
<file path=[Content_Types].xml><?xml version="1.0" encoding="utf-8"?>
<Types xmlns="http://schemas.openxmlformats.org/package/2006/content-types">
  <Default Extension="emf" ContentType="image/x-emf"/>
  <Default Extension="fntdata" ContentType="application/x-fontdata"/>
  <Default Extension="gif" ContentType="image/gif"/>
  <Default Extension="jpg" ContentType="image/jpeg"/>
  <Default Extension="png" ContentType="image/png"/>
  <Default Extension="rels" ContentType="application/vnd.openxmlformats-package.relationships+xml"/>
  <Default Extension="tiff" ContentType="image/tif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ink/ink2.xml" ContentType="application/inkml+xml"/>
  <Override PartName="/ppt/ink/ink3.xml" ContentType="application/inkml+xml"/>
  <Override PartName="/ppt/ink/ink4.xml" ContentType="application/inkml+xml"/>
  <Override PartName="/ppt/notesSlides/notesSlide3.xml" ContentType="application/vnd.openxmlformats-officedocument.presentationml.notesSlide+xml"/>
  <Override PartName="/ppt/ink/ink5.xml" ContentType="application/inkml+xml"/>
  <Override PartName="/ppt/ink/ink6.xml" ContentType="application/inkml+xml"/>
  <Override PartName="/ppt/ink/ink7.xml" ContentType="application/inkml+xml"/>
  <Override PartName="/ppt/notesSlides/notesSlide4.xml" ContentType="application/vnd.openxmlformats-officedocument.presentationml.notesSlide+xml"/>
  <Override PartName="/ppt/ink/ink8.xml" ContentType="application/inkml+xml"/>
  <Override PartName="/ppt/ink/ink9.xml" ContentType="application/inkml+xml"/>
  <Override PartName="/ppt/ink/ink10.xml" ContentType="application/inkml+xml"/>
  <Override PartName="/ppt/notesSlides/notesSlide5.xml" ContentType="application/vnd.openxmlformats-officedocument.presentationml.notesSlide+xml"/>
  <Override PartName="/ppt/ink/ink11.xml" ContentType="application/inkml+xml"/>
  <Override PartName="/ppt/ink/ink12.xml" ContentType="application/inkml+xml"/>
  <Override PartName="/ppt/ink/ink13.xml" ContentType="application/inkml+xml"/>
  <Override PartName="/ppt/ink/ink14.xml" ContentType="application/inkml+xml"/>
  <Override PartName="/ppt/notesSlides/notesSlide6.xml" ContentType="application/vnd.openxmlformats-officedocument.presentationml.notesSlide+xml"/>
  <Override PartName="/ppt/ink/ink15.xml" ContentType="application/inkml+xml"/>
  <Override PartName="/ppt/notesSlides/notesSlide7.xml" ContentType="application/vnd.openxmlformats-officedocument.presentationml.notesSlide+xml"/>
  <Override PartName="/ppt/ink/ink16.xml" ContentType="application/inkml+xml"/>
  <Override PartName="/ppt/ink/ink17.xml" ContentType="application/inkml+xml"/>
  <Override PartName="/ppt/ink/ink18.xml" ContentType="application/inkml+xml"/>
  <Override PartName="/ppt/ink/ink19.xml" ContentType="application/inkml+xml"/>
  <Override PartName="/ppt/ink/ink20.xml" ContentType="application/inkml+xml"/>
  <Override PartName="/ppt/notesSlides/notesSlide8.xml" ContentType="application/vnd.openxmlformats-officedocument.presentationml.notesSlide+xml"/>
  <Override PartName="/ppt/ink/ink21.xml" ContentType="application/inkml+xml"/>
  <Override PartName="/ppt/notesSlides/notesSlide9.xml" ContentType="application/vnd.openxmlformats-officedocument.presentationml.notesSlide+xml"/>
  <Override PartName="/ppt/notesSlides/notesSlide10.xml" ContentType="application/vnd.openxmlformats-officedocument.presentationml.notesSlide+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notesSlides/notesSlide11.xml" ContentType="application/vnd.openxmlformats-officedocument.presentationml.notesSlide+xml"/>
  <Override PartName="/ppt/ink/ink28.xml" ContentType="application/inkml+xml"/>
  <Override PartName="/ppt/ink/ink29.xml" ContentType="application/inkml+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ink/ink30.xml" ContentType="application/inkml+xml"/>
  <Override PartName="/ppt/ink/ink31.xml" ContentType="application/inkml+xml"/>
  <Override PartName="/ppt/ink/ink32.xml" ContentType="application/inkml+xml"/>
  <Override PartName="/ppt/ink/ink33.xml" ContentType="application/inkml+xml"/>
  <Override PartName="/ppt/notesSlides/notesSlide14.xml" ContentType="application/vnd.openxmlformats-officedocument.presentationml.notesSlide+xml"/>
  <Override PartName="/ppt/ink/ink34.xml" ContentType="application/inkml+xml"/>
  <Override PartName="/ppt/ink/ink35.xml" ContentType="application/inkml+xml"/>
  <Override PartName="/ppt/notesSlides/notesSlide15.xml" ContentType="application/vnd.openxmlformats-officedocument.presentationml.notesSlide+xml"/>
  <Override PartName="/ppt/ink/ink36.xml" ContentType="application/inkml+xml"/>
  <Override PartName="/ppt/ink/ink37.xml" ContentType="application/inkml+xml"/>
  <Override PartName="/ppt/ink/ink38.xml" ContentType="application/inkml+xml"/>
  <Override PartName="/ppt/ink/ink39.xml" ContentType="application/inkml+xml"/>
  <Override PartName="/ppt/notesSlides/notesSlide16.xml" ContentType="application/vnd.openxmlformats-officedocument.presentationml.notesSlide+xml"/>
  <Override PartName="/ppt/ink/ink40.xml" ContentType="application/inkml+xml"/>
  <Override PartName="/ppt/ink/ink41.xml" ContentType="application/inkml+xml"/>
  <Override PartName="/ppt/notesSlides/notesSlide17.xml" ContentType="application/vnd.openxmlformats-officedocument.presentationml.notesSlide+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ink/ink55.xml" ContentType="application/inkml+xml"/>
  <Override PartName="/ppt/notesSlides/notesSlide18.xml" ContentType="application/vnd.openxmlformats-officedocument.presentationml.notesSlide+xml"/>
  <Override PartName="/ppt/ink/ink56.xml" ContentType="application/inkml+xml"/>
  <Override PartName="/ppt/notesSlides/notesSlide19.xml" ContentType="application/vnd.openxmlformats-officedocument.presentationml.notesSlide+xml"/>
  <Override PartName="/ppt/ink/ink57.xml" ContentType="application/inkml+xml"/>
  <Override PartName="/ppt/notesSlides/notesSlide20.xml" ContentType="application/vnd.openxmlformats-officedocument.presentationml.notesSlide+xml"/>
  <Override PartName="/ppt/ink/ink58.xml" ContentType="application/inkml+xml"/>
  <Override PartName="/ppt/notesSlides/notesSlide21.xml" ContentType="application/vnd.openxmlformats-officedocument.presentationml.notesSlide+xml"/>
  <Override PartName="/ppt/ink/ink59.xml" ContentType="application/inkml+xml"/>
  <Override PartName="/ppt/ink/ink60.xml" ContentType="application/inkml+xml"/>
  <Override PartName="/ppt/ink/ink61.xml" ContentType="application/inkml+xml"/>
  <Override PartName="/ppt/ink/ink62.xml" ContentType="application/inkml+xml"/>
  <Override PartName="/ppt/ink/ink63.xml" ContentType="application/inkml+xml"/>
  <Override PartName="/ppt/ink/ink64.xml" ContentType="application/inkml+xml"/>
  <Override PartName="/ppt/notesSlides/notesSlide22.xml" ContentType="application/vnd.openxmlformats-officedocument.presentationml.notesSlide+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notesSlides/notesSlide23.xml" ContentType="application/vnd.openxmlformats-officedocument.presentationml.notesSlide+xml"/>
  <Override PartName="/ppt/ink/ink74.xml" ContentType="application/inkml+xml"/>
  <Override PartName="/ppt/ink/ink75.xml" ContentType="application/inkml+xml"/>
  <Override PartName="/ppt/notesSlides/notesSlide24.xml" ContentType="application/vnd.openxmlformats-officedocument.presentationml.notesSlide+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notesSlides/notesSlide25.xml" ContentType="application/vnd.openxmlformats-officedocument.presentationml.notesSlide+xml"/>
  <Override PartName="/ppt/ink/ink81.xml" ContentType="application/inkml+xml"/>
  <Override PartName="/ppt/notesSlides/notesSlide26.xml" ContentType="application/vnd.openxmlformats-officedocument.presentationml.notesSlide+xml"/>
  <Override PartName="/ppt/ink/ink82.xml" ContentType="application/inkml+xml"/>
  <Override PartName="/ppt/ink/ink83.xml" ContentType="application/inkml+xml"/>
  <Override PartName="/ppt/ink/ink84.xml" ContentType="application/inkml+xml"/>
  <Override PartName="/ppt/ink/ink85.xml" ContentType="application/inkml+xml"/>
  <Override PartName="/ppt/notesSlides/notesSlide27.xml" ContentType="application/vnd.openxmlformats-officedocument.presentationml.notesSlide+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68" r:id="rId1"/>
  </p:sldMasterIdLst>
  <p:notesMasterIdLst>
    <p:notesMasterId r:id="rId65"/>
  </p:notesMasterIdLst>
  <p:handoutMasterIdLst>
    <p:handoutMasterId r:id="rId66"/>
  </p:handoutMasterIdLst>
  <p:sldIdLst>
    <p:sldId id="256" r:id="rId2"/>
    <p:sldId id="397" r:id="rId3"/>
    <p:sldId id="379" r:id="rId4"/>
    <p:sldId id="400" r:id="rId5"/>
    <p:sldId id="412" r:id="rId6"/>
    <p:sldId id="413" r:id="rId7"/>
    <p:sldId id="316" r:id="rId8"/>
    <p:sldId id="317" r:id="rId9"/>
    <p:sldId id="322" r:id="rId10"/>
    <p:sldId id="325" r:id="rId11"/>
    <p:sldId id="402" r:id="rId12"/>
    <p:sldId id="333" r:id="rId13"/>
    <p:sldId id="384" r:id="rId14"/>
    <p:sldId id="343" r:id="rId15"/>
    <p:sldId id="342" r:id="rId16"/>
    <p:sldId id="344" r:id="rId17"/>
    <p:sldId id="351" r:id="rId18"/>
    <p:sldId id="345" r:id="rId19"/>
    <p:sldId id="346" r:id="rId20"/>
    <p:sldId id="347" r:id="rId21"/>
    <p:sldId id="403" r:id="rId22"/>
    <p:sldId id="411" r:id="rId23"/>
    <p:sldId id="337" r:id="rId24"/>
    <p:sldId id="385" r:id="rId25"/>
    <p:sldId id="389" r:id="rId26"/>
    <p:sldId id="348" r:id="rId27"/>
    <p:sldId id="350" r:id="rId28"/>
    <p:sldId id="352" r:id="rId29"/>
    <p:sldId id="353" r:id="rId30"/>
    <p:sldId id="404" r:id="rId31"/>
    <p:sldId id="406" r:id="rId32"/>
    <p:sldId id="407" r:id="rId33"/>
    <p:sldId id="356" r:id="rId34"/>
    <p:sldId id="357" r:id="rId35"/>
    <p:sldId id="405" r:id="rId36"/>
    <p:sldId id="358" r:id="rId37"/>
    <p:sldId id="359" r:id="rId38"/>
    <p:sldId id="360" r:id="rId39"/>
    <p:sldId id="408" r:id="rId40"/>
    <p:sldId id="409" r:id="rId41"/>
    <p:sldId id="414" r:id="rId42"/>
    <p:sldId id="361" r:id="rId43"/>
    <p:sldId id="362" r:id="rId44"/>
    <p:sldId id="363" r:id="rId45"/>
    <p:sldId id="391" r:id="rId46"/>
    <p:sldId id="395" r:id="rId47"/>
    <p:sldId id="410" r:id="rId48"/>
    <p:sldId id="386" r:id="rId49"/>
    <p:sldId id="366" r:id="rId50"/>
    <p:sldId id="340" r:id="rId51"/>
    <p:sldId id="364" r:id="rId52"/>
    <p:sldId id="365" r:id="rId53"/>
    <p:sldId id="367" r:id="rId54"/>
    <p:sldId id="368" r:id="rId55"/>
    <p:sldId id="369" r:id="rId56"/>
    <p:sldId id="370" r:id="rId57"/>
    <p:sldId id="371" r:id="rId58"/>
    <p:sldId id="372" r:id="rId59"/>
    <p:sldId id="390" r:id="rId60"/>
    <p:sldId id="373" r:id="rId61"/>
    <p:sldId id="374" r:id="rId62"/>
    <p:sldId id="394" r:id="rId63"/>
    <p:sldId id="375" r:id="rId64"/>
  </p:sldIdLst>
  <p:sldSz cx="9144000" cy="5143500" type="screen16x9"/>
  <p:notesSz cx="6858000" cy="9144000"/>
  <p:embeddedFontLst>
    <p:embeddedFont>
      <p:font typeface="Calibri" panose="020F0502020204030204" pitchFamily="34" charset="0"/>
      <p:regular r:id="rId67"/>
      <p:bold r:id="rId68"/>
      <p:italic r:id="rId69"/>
      <p:boldItalic r:id="rId70"/>
    </p:embeddedFont>
    <p:embeddedFont>
      <p:font typeface="Cambria Math" panose="02040503050406030204" pitchFamily="18" charset="0"/>
      <p:regular r:id="rId71"/>
    </p:embeddedFont>
    <p:embeddedFont>
      <p:font typeface="Georgia" panose="02040502050405020303" pitchFamily="18" charset="0"/>
      <p:regular r:id="rId72"/>
      <p:bold r:id="rId73"/>
      <p:italic r:id="rId74"/>
      <p:boldItalic r:id="rId75"/>
    </p:embeddedFont>
    <p:embeddedFont>
      <p:font typeface="Nunito Sans" pitchFamily="2" charset="77"/>
      <p:regular r:id="rId76"/>
      <p:bold r:id="rId77"/>
      <p:italic r:id="rId78"/>
      <p:boldItalic r:id="rId79"/>
    </p:embeddedFont>
    <p:embeddedFont>
      <p:font typeface="Open Sans" panose="020B0606030504020204" pitchFamily="34" charset="0"/>
      <p:regular r:id="rId80"/>
      <p:bold r:id="rId81"/>
      <p:italic r:id="rId82"/>
      <p:boldItalic r:id="rId83"/>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6093C5"/>
    <a:srgbClr val="AECDE6"/>
    <a:srgbClr val="712627"/>
    <a:srgbClr val="B57BA6"/>
    <a:srgbClr val="95698A"/>
    <a:srgbClr val="942093"/>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9216"/>
    <p:restoredTop sz="84609"/>
  </p:normalViewPr>
  <p:slideViewPr>
    <p:cSldViewPr snapToGrid="0" snapToObjects="1">
      <p:cViewPr varScale="1">
        <p:scale>
          <a:sx n="102" d="100"/>
          <a:sy n="102" d="100"/>
        </p:scale>
        <p:origin x="176" y="2320"/>
      </p:cViewPr>
      <p:guideLst>
        <p:guide orient="horz" pos="1620"/>
        <p:guide pos="2880"/>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font" Target="fonts/font2.fntdata"/><Relationship Id="rId84" Type="http://schemas.openxmlformats.org/officeDocument/2006/relationships/presProps" Target="presProps.xml"/><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font" Target="fonts/font8.fntdata"/><Relationship Id="rId79" Type="http://schemas.openxmlformats.org/officeDocument/2006/relationships/font" Target="fonts/font13.fntdata"/><Relationship Id="rId5" Type="http://schemas.openxmlformats.org/officeDocument/2006/relationships/slide" Target="slides/slide4.xml"/><Relationship Id="rId19" Type="http://schemas.openxmlformats.org/officeDocument/2006/relationships/slide" Target="slides/slide1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slide" Target="slides/slide47.xml"/><Relationship Id="rId56" Type="http://schemas.openxmlformats.org/officeDocument/2006/relationships/slide" Target="slides/slide55.xml"/><Relationship Id="rId64" Type="http://schemas.openxmlformats.org/officeDocument/2006/relationships/slide" Target="slides/slide63.xml"/><Relationship Id="rId69" Type="http://schemas.openxmlformats.org/officeDocument/2006/relationships/font" Target="fonts/font3.fntdata"/><Relationship Id="rId77" Type="http://schemas.openxmlformats.org/officeDocument/2006/relationships/font" Target="fonts/font11.fntdata"/><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font" Target="fonts/font6.fntdata"/><Relationship Id="rId80" Type="http://schemas.openxmlformats.org/officeDocument/2006/relationships/font" Target="fonts/font14.fntdata"/><Relationship Id="rId85" Type="http://schemas.openxmlformats.org/officeDocument/2006/relationships/viewProps" Target="viewProps.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font" Target="fonts/font1.fntdata"/><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font" Target="fonts/font4.fntdata"/><Relationship Id="rId75" Type="http://schemas.openxmlformats.org/officeDocument/2006/relationships/font" Target="fonts/font9.fntdata"/><Relationship Id="rId83" Type="http://schemas.openxmlformats.org/officeDocument/2006/relationships/font" Target="fonts/font17.fntdata"/><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notesMaster" Target="notesMasters/notesMaster1.xml"/><Relationship Id="rId73" Type="http://schemas.openxmlformats.org/officeDocument/2006/relationships/font" Target="fonts/font7.fntdata"/><Relationship Id="rId78" Type="http://schemas.openxmlformats.org/officeDocument/2006/relationships/font" Target="fonts/font12.fntdata"/><Relationship Id="rId81" Type="http://schemas.openxmlformats.org/officeDocument/2006/relationships/font" Target="fonts/font15.fntdata"/><Relationship Id="rId86"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10.fntdata"/><Relationship Id="rId7" Type="http://schemas.openxmlformats.org/officeDocument/2006/relationships/slide" Target="slides/slide6.xml"/><Relationship Id="rId71" Type="http://schemas.openxmlformats.org/officeDocument/2006/relationships/font" Target="fonts/font5.fntdata"/><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handoutMaster" Target="handoutMasters/handoutMaster1.xml"/><Relationship Id="rId87" Type="http://schemas.openxmlformats.org/officeDocument/2006/relationships/tableStyles" Target="tableStyles.xml"/><Relationship Id="rId61" Type="http://schemas.openxmlformats.org/officeDocument/2006/relationships/slide" Target="slides/slide60.xml"/><Relationship Id="rId82" Type="http://schemas.openxmlformats.org/officeDocument/2006/relationships/font" Target="fonts/font16.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0"/>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6/28/22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1:16:22.800"/>
    </inkml:context>
    <inkml:brush xml:id="br0">
      <inkml:brushProperty name="width" value="0.05292" units="cm"/>
      <inkml:brushProperty name="height" value="0.05292" units="cm"/>
      <inkml:brushProperty name="color" value="#FF0000"/>
    </inkml:brush>
  </inkml:definitions>
  <inkml:trace contextRef="#ctx0" brushRef="#br0">11613 546 1396 0,'-6'-7'62'0,"6"7"13"0,-2-7-60 0,2 0-15 0,0 0 0 0,0 2 0 16,0 5 0-16,0-2 0 0,0-3 0 0,0 5 0 15,0 0 15-15,0 0 0 0,0 0 0 0,0 0 0 16,0 0-15-16,0 0 9 0,0 0-9 0,0 0 8 0,5-2-8 0,-5 2 0 16,0 0 0-16,0 0-11 0,0 0 11 0,0 0 0 15,0 0 0-15,0 2-8 0,-3 5 32 0,1 5 6 16,-4 2 2-16,4-7 0 0,-6 5 16 0,2 2 3 16,1-2 1-16,0-3 0 0,2 3-23 0,-2 2-4 0,2-2-1 0,1-3 0 15,2 3-12-15,0-5-4 16,0 5 0-16,2-10 0 0,1 5-8 0,2-2 0 0,1-2 0 0,-1-3 0 15,5 0 0-15,1 0 0 0,0-8 0 0,2 6 0 16,-3-3 0-16,4-2 0 0,1 0 0 0,-1-7 0 16,4 7 0-16,-2-5 0 0,3-2 0 0,-1 3 0 15,1-4 0-15,-1 1 0 0,1 0 0 0,-3 2 0 0,-1-2 0 16,-1 7 0-16,-4 0 0 0,1 0 0 0,-6 2 0 0,0 5 12 16,-5 0-4-16,0 0 0 0,0 7 48 0,-2-2 8 15,-1 2 3-15,-2 7 0 0,0 0-2 0,-3-2 0 16,2 2 0-16,1-2 0 0,0-2-29 0,2 8-5 15,3-6-2-15,0-10 0 0,0 5-29 0,3-2-12 16,2 2 1-16,6-7 0 16,-1 0-45-16,6-2-10 0,3-3-2 0,2-7-610 15,0 5-122-15</inkml:trace>
</inkml:ink>
</file>

<file path=ppt/ink/ink1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1:34:12.834"/>
    </inkml:context>
    <inkml:brush xml:id="br0">
      <inkml:brushProperty name="width" value="0.05292" units="cm"/>
      <inkml:brushProperty name="height" value="0.05292" units="cm"/>
      <inkml:brushProperty name="color" value="#FF0000"/>
    </inkml:brush>
  </inkml:definitions>
  <inkml:trace contextRef="#ctx0" brushRef="#br0">21915 7404 576 0,'-5'-11'51'0,"3"11"-41"0,-4 0-10 0,1 0 0 0,5 0 88 16,0 0 15-16,0 0 3 0,0 0 1 0,0 0-23 0,0 0-4 16,0 0 0-16,0 0-1 0,0 0-31 0,0 0-7 15,0 0-1-15,5 0 0 0,1-3 7 0,-6 3 1 16,0 0 0-16,13-4 0 0,0-3-24 0,3 2-4 16,0 2 0-16,2 3-1 0,3-7-6 0,3 3-1 15,-5 1 0-15,5-1 0 0,-3 1-12 0,3-1 0 16,2-3 8-16,-2 0-8 0,0 2 0 0,-1 2 0 15,1-1 0-15,3-3 0 16,-1 0 0-16,-2 7 0 0,0-7 0 0,-3 7 0 0,0-3 0 0,-5-1 9 16,0 4-9-16,-3-5 8 0,-2 2-8 0,-3 3 10 15,-8 0-10-15,0 0 10 0,0 0-10 0,0 0 0 0,0 0 0 0,0 0 8 32,0 0-115-32,-3 0-23 0,-2 8-5 0</inkml:trace>
  <inkml:trace contextRef="#ctx0" brushRef="#br0" timeOffset="608.9">21926 7252 230 0,'0'0'20'0,"-3"0"-20"16,1 0 0-16,-1-3 0 0,3 3 165 0,0 0 29 15,0 0 6-15,0 0 0 0,-5 0-104 0,5 0-22 16,0 0-4-16,0 0-1 0,-3 0-16 0,-2 0-3 16,2 3-1-16,3-3 0 0,0 0 1 0,0 0 0 15,-5 4 0-15,0 3 0 0,-3-4-24 0,2 4-5 0,1-3-1 0,0 3 0 16,-3 1 3-16,3-1 0 0,-3 0 0 0,0 4 0 15,-3-4-2-15,-2 8 0 0,8-8 0 0,-6 4 0 16,3-4-21-16,0 0 0 0,0 8 0 0,0-8-12 16,6 0 25-16,-4 4 5 0,4 1 1 0,-4-2 0 15,9-6-19-15,-3-1 8 16,3 4-8-16,2-3 0 0,0 4 20 0,3-1-2 0,0 0-1 0,3 0 0 16,2 0 11-16,5 0 3 0,1-7 0 0,5 4 0 15,0-1-31-15,2-3-18 0,-2 0 2 0,2 0 1 16,-2 0 25-16,0 5 5 0,-3-5 1 0,-2 0 0 15,-1-5-16-15,-2 2-12 0,-3 6 3 0,-5-3 0 16,-2-3 20-16,-6 3 4 0,5 8 1 0,-3-8 0 16,-2 0-16-16,0 0 0 0,3 7 0 0,-3-3 0 15,-5-1-142-15,2 4-28 0</inkml:trace>
  <inkml:trace contextRef="#ctx0" brushRef="#br0" timeOffset="1343.08">22656 7030 518 0,'0'0'46'0,"0"0"-37"16,0 0-9-16,0 0 0 0,0 0 158 0,-5 0 30 15,5 0 5-15,0 0 2 0,0 0-75 0,-3 0-14 16,1 8-3-16,-1 3-1 0,0-1-30 0,1-6-5 16,-1 8-2-16,3-2 0 0,0 4-6 0,0 4-2 15,3-3 0-15,-1-1 0 0,1 5-39 0,0-5-8 16,-1 4-2-16,1-3 0 0,-3 3 4 0,3-4 0 15,-3 1 0-15,2-1 0 0,-2-7-12 0,0 5 8 16,-2 2-8-16,2-7 8 0,-3 0 0 0,3-3 0 16,-3 8 0-16,3-5 0 0,0-4 4 0,0-3 0 15,0 0 0-15,0 0 0 0,-2 7 6 0,2-7 2 16,0 0 0-16,0 0 0 0,0 0-20 0,2-7 0 16,1-3 0-16,2-2 0 0,1 5 0 0,-1-4 0 15,3 4 0-15,0 0 0 0,2-5 0 0,-2 5 0 16,-2 0 0-16,4 0 0 0,1 4 0 0,2-4 0 15,-2 2 0-15,2 5 0 0,-3 0-12 0,1 0-2 0,0 0-1 0,2 0 0 16,0 8 15-16,0-4 0 0,0-1 0 0,-2 4-9 16,2 0 9-16,-2 4 11 0,-1-3-3 0,1-1 0 15,-6 0 1-15,1 0 0 0,-4 4 0 0,4-3 0 16,-6-1 10-16,0 0 1 0,-3 0 1 0,0 0 0 16,1-3-7-16,-4 3-2 0,1-4 0 0,-3 6 0 15,3-6 3-15,-6 4 0 0,1-3 0 0,-4-1 0 16,4 1 0-16,-3-1 0 0,-1-3 0 0,1 0 0 15,0 0-53-15,-3-3-10 16,5 3-3-16,1 0 0 0,-1-4-105 0,3 1-22 0,0-1-4 0,3 4-1 16</inkml:trace>
  <inkml:trace contextRef="#ctx0" brushRef="#br0" timeOffset="1733.62">23048 7324 1335 0,'-5'8'29'0,"5"-8"7"0,0 0 0 0,0 0 2 0,0 0-30 0,5-8-8 15,0 4 0-15,0 1 0 0,3-1 27 0,0-3 4 16,3 7 1-16,-1-7 0 0,1 0 0 0,0 2 0 16,-1 2 0-16,-2-1 0 0,3-3-6 0,-3 4-1 15,-3-1 0-15,0-3 0 0,1 4-4 0,-4-1-1 16,1-4 0-16,0 1 0 0,-3 3 38 0,-3-3 7 15,3 0 2-15,-3 4 0 0,1-1-29 0,-4-3-6 16,4-1 0-16,-4 4-1 0,1 1-18 0,-3 3-3 0,3 0-1 16,-3 0 0-16,-3 0-9 0,1 0 8 0,-1 3-8 0,3 1 8 15,-2-1 5-15,2 2 1 0,-3 2 0 0,3 0 0 16,-5 0 6-16,5 0 2 0,3 0 0 0,-3 5 0 16,-3-1-22-16,3-1 0 0,3 1 0 0,0-3 0 15,-1 6 0-15,4-3 0 0,-1-4 0 0,3 8 0 16,0-8 0-16,3 4 0 0,-1-4 0 0,4 3 0 15,2-1 0-15,2-2 0 0,-2-4 0 0,5 4 0 16,3 0 0-16,3-7 0 0,-1 0 0 0,3 0 0 16,-5 0-32-16,5 0-12 0,3-7-1 0,0 4-596 15,3-1-119-15</inkml:trace>
  <inkml:trace contextRef="#ctx0" brushRef="#br0" timeOffset="2077.28">23471 7183 1497 0,'5'-4'32'0,"-5"4"8"0,0 0 0 0,0-7 4 0,-5 0-36 0,3-1-8 15,-1 4 0-15,-2 1 0 0,-1-1 88 0,1 4 15 16,-3-3 3-16,0-1 1 0,3 8-69 0,-3-4-14 16,0 0-2-16,-3 0-1 0,3 3 19 0,-2 1 4 15,-1-1 1-15,1 1 0 0,2 4-21 0,0-1-4 16,3-3 0-16,-1 3-1 0,4-4-27 0,-1 1-6 15,0 3-1-15,6 1 0 0,0-1 4 0,5 0 1 16,-3 4 0-16,8-4 0 16,-2 5-23-16,2-5-5 0,0 0-1 0,3 3 0 0,-3-3 39 0,3 5 0 0,0-5 0 0,0 4 0 15,-3-1 24-15,-2-6 12 0,-3 4 2 0,2-1 1 16,-5 0-11-16,1 0-3 0,-1 0 0 0,-2-3 0 16,-3 3 30-16,0 1 5 0,-3-1 2 0,-2 4 0 15,-3-8-14-15,-3 4-4 0,1-3 0 0,-1-1 0 16,-2 2-18-16,2 2-4 0,-2-7-1 0,2 0 0 15,1 0-69 1,-1 0-13-16,6-3-3 0,-3-1-1048 0</inkml:trace>
  <inkml:trace contextRef="#ctx0" brushRef="#br0" timeOffset="2311.62">23635 7052 1440 0,'-10'7'64'0,"10"-7"12"0,0 0-60 0,0 0-16 16,0 0 0-16,0 0 0 0,0 0 118 0,0 0 21 16,0 0 4-16,0 4 1 0,-3 3-64 0,3 1-13 15,0-8-3-15,3 7 0 0,-1 7-51 0,4 0-13 16,-1-2 0-16,0 6 0 0,0-4 16 0,1 5 1 16,-1-2 0-16,0 2 0 0,3-5-9 0,-2 0-8 15,-4 5 12-15,-2-5-12 0,3-3 12 0,-3 4-4 16,-3-4 0-16,1-1-8 15,-1 2-62-15,0-1-19 0,-2-4-4 0,0-4-850 0</inkml:trace>
  <inkml:trace contextRef="#ctx0" brushRef="#br0" timeOffset="2452.35">23516 7252 1036 0,'0'0'92'0,"0"0"-73"0,5 0-19 0,1-3 0 15,2-2 177-15,0 5 32 0,5 0 7 0,0 0 0 16,6-7-112-16,-1 7-24 0,9 0-4 0,-1 0 0 15,1-4-54-15,-6 4-10 0,-3 0-3 0,-2 0 0 16,0-3-61-16,-5 3-13 0,-4 0-3 0</inkml:trace>
  <inkml:trace contextRef="#ctx0" brushRef="#br0" timeOffset="3280.13">21997 8169 1105 0,'0'0'48'0,"0"0"12"0,0 0-48 0,0 0-12 0,0 0 0 0,0 0 0 16,0 0 72-16,6-3 12 0,-6 3 2 0,5-4 1 15,0 4-18-15,1-3-3 0,-1-1-1 0,0 4 0 16,3 0-21-16,3-5-4 0,2 3 0 0,0 2-1 15,0-5-24-15,1 5-5 0,2-2-1 0,-3-3 0 16,3 2-1-16,2-1 0 0,-2 1 0 0,0-1 0 16,2 1-8-16,4-1 0 0,-1-3 0 0,0 2 8 15,0 5 1-15,-5-2 0 0,0-3 0 0,-3 5 0 16,-2 0-1-16,-1 0-8 0,-2 0 12 0,-3 0-4 16,-2 0-59-16,-3 0-12 0,0 0-2 0,0 0-722 15</inkml:trace>
  <inkml:trace contextRef="#ctx0" brushRef="#br0" timeOffset="3686.29">22201 7976 1335 0,'0'0'29'0,"0"0"7"0,0 0 0 0,0 0 2 0,0 0-30 0,0-2-8 15,-2-3 0-15,2 5 0 0,-6-7 68 0,6 7 13 0,-2 0 3 0,2 0 0 16,-3-3-32-16,-2 3-7 0,-3 3-1 0,2 2 0 16,-1-3-16-16,-4 3-3 0,-2-3-1 0,2 7 0 15,-5-2 13-15,3 0 3 0,-3 3 0 0,-2-3 0 16,2 5-32-16,-3 2-8 0,1-2 0 0,2-3 0 15,0 3 0-15,3 2 0 0,-1 0 0 0,9-2 0 16,-3-5 0-16,6 0 0 0,-4 5 0 0,6-3 0 16,-2 3 0-16,2-1 0 0,2-1-8 0,-2 2 8 15,6 2 0-15,-1 0 0 0,3 0 0 0,0-2 0 16,2-1 0-16,1-1 14 0,2 2-2 0,0-5 0 16,1 0-3-16,-1 0-1 0,0-2 0 0,3-3 0 15,-3 3-8-15,0-3 8 0,1-2-8 0,-1 0 8 16,-5-2-8-16,0 2 8 0,5-5-8 0,-2 5 8 15,-1-2-99-15,-2 2-20 0</inkml:trace>
  <inkml:trace contextRef="#ctx0" brushRef="#br0" timeOffset="4327.18">22720 7929 345 0,'-6'0'31'15,"6"0"-31"-15,-2-7 0 0,2 7 0 16,0 0 226-16,0 0 39 0,-3 0 8 0,3 0 2 15,0 0-163-15,0 0-33 0,0 0-7 0,3-7 0 0,-3 7-12 0,0 0-3 16,8 0 0-16,-3-3 0 0,3-1-33 0,0 4-8 16,0 0 0-16,0 0-1 0,0 0 1 0,2 0 1 15,-2-3 0-15,3 3 0 0,-1 3-3 0,1-3-1 16,2 0 0-16,0 4 0 0,-2-1-13 0,0 4 0 16,-1 0 0-16,1-2 0 0,-1 2 34 0,-4 7 4 15,-1-7 1-15,0 5 0 0,-2-1-22 0,2 3-4 16,-5-4-1-16,-2 4 0 0,2 2 6 0,-6-1 1 15,1-1 0-15,0 0 0 0,-3-2-9 0,2 2-2 16,1 0 0-16,0 0 0 0,-3-2-8 0,3 2 0 16,-1 0 0-16,4-2 0 0,-4-3-9 0,6 3-4 15,0 0-1-15,0-3 0 0,3-2 14 0,-3 2 15 16,3 1-3-16,-1-3-1 0,6-2-11 0,-2 2-16 16,2 0 4-16,-1 0 1 0,7-7 11 0,-4 4 0 15,4-1 0-15,-1-3 0 0,3 0 0 0,-1 0 16 0,1-3-4 16,3-1-1-16,-1-1-3 0,1 3-8 0,-6-3 12 0,3-2-4 31,0 7-82-31,-3-2-17 0,-2-3-3 0,-1-2-1 0</inkml:trace>
  <inkml:trace contextRef="#ctx0" brushRef="#br0" timeOffset="4764.15">23196 8129 1404 0,'0'0'62'0,"0"0"13"0,0 0-60 0,0 0-15 16,0 0 0-16,0 0 0 0,3 7 83 0,-3 0 13 16,0-7 4-16,2 5 0 0,4 2-25 0,-4 0-5 15,-2 0-1-15,6-3 0 0,-4 4-31 0,1-6-6 16,-3 5-2-16,0-7 0 0,0 0-13 0,2 5-2 15,1 2-1-15,-3-7 0 0,3 4-14 0,-3-4 11 16,0 0-11-16,0 0 10 0,0 0 2 0,0 0 0 16,0 0 0-16,0 0 0 0,0-4-4 0,2-3 0 15,1 0 0-15,-3 0 0 0,3-5-22 0,-1 5-5 16,-2-5-1-16,6 5 0 0,-1-3 20 0,0 3 0 0,1-4-8 0,-1 4 8 16,0 2-9-16,0-2 9 15,1 5-13-15,2-3 5 0,0 2 0 0,-3-1 0 0,3 4 0 0,0 0 0 16,0 0 8-16,0 4 0 0,2-1 8 0,-2 2-8 15,0-3 22-15,0 5 0 0,-3-2 0 0,3 2 0 16,-2 0 0-16,-1-3 0 0,3 3 0 0,-3-4 0 16,-2 4-10-16,2-2-3 0,-5 2 0 0,3 0 0 15,-3-3-1-15,0-4 0 0,0 0 0 0,0 7 0 16,0-7 7-16,0 0 1 0,2 3 0 0,-2-3 0 16,0 0-167-1,0 0-33-15,0 0-6 0</inkml:trace>
  <inkml:trace contextRef="#ctx0" brushRef="#br0" timeOffset="5248.52">23651 8129 57 0,'0'0'0'16,"0"0"0"-16,0-7 0 0,0 4 0 0,3-1 321 0,-3-3 59 16,-3 2 12-16,3 3 3 0,-3-3-256 0,3 5-51 15,-2-2-11-15,-3-3-1 0,-3 2-31 0,2 3-5 16,1 0-2-16,-3 0 0 0,-3 0-16 0,1 3-3 15,-1 4-1-15,1 0 0 0,2-2-9 0,-3 2-1 16,3 0-8-16,0 4 12 0,3-1-12 0,0-3 0 16,-1 5 0-16,4-5 0 0,-1 0 0 0,6 5 0 15,-1-5-9-15,1 4 9 0,2-4-10 0,1 1 10 0,2-6-10 0,2 5 10 16,3-7 0-16,1-2 0 16,2 2-8-16,-1-5 8 0,-1-2 0 0,-1 0 0 0,5-5 12 15,-4 5-12-15,2-2 42 0,-6-6 2 0,-2-1 0 0,3 2 0 16,-3 0 2-16,-1-5 1 0,-4 2 0 0,0-1 0 15,-6-1-9-15,0 2-2 0,-4-6 0 0,1 9 0 16,1-5 24-16,-3 5 4 0,-3 0 0 0,4 0 1 16,-4 2-52-16,0-2-13 0,3 4 0 0,-2-1 0 15,-1 3 0-15,6 1 0 0,0 3 0 0,-1-3 0 16,4 0 0-16,-4 7 0 0,6 0 0 0,0 0 0 16,0 0 32-16,0 7 4 0,3 0 1 0,0 4 0 15,-1-3-59-15,4 6-12 0,2 0-2 0,0 0-1 16,2 2 81-16,1 1 16 0,2-3 3 0,-2 5 1 15,-6 0-76-15,5-5-14 0,-2 0-3 0,3 0-1 16,-3 5 30-16,0-8 0 0,-3-1 0 0,0 2 0 0,1-1 0 0,-1-1 0 16,0-6-13-16,1 4 5 15,-4-1-172-15,3-5-33 0,-5-2-7 0,3 5-2 0</inkml:trace>
  <inkml:trace contextRef="#ctx0" brushRef="#br0" timeOffset="5826.72">24125 7847 230 0,'-14'-5'20'0,"14"5"-20"0,0 0 0 0,0 0 0 16,-5 0 235-16,5 0 42 0,0 0 9 0,0 0 2 15,0 0-132-15,0 0-25 0,0 5-6 0,0 2-1 16,0 4-44-16,-5-1-10 0,2 2-2 0,1 2 0 15,4 0-22-15,-2 0-5 0,0-2-1 0,6 2 0 16,-1 0-10-16,0-2-2 0,-5 6-1 0,0-3 0 16,0-1-8-16,3 4-2 0,2-3 0 0,-2-1 0 15,-6-3-5-15,3-1-2 0,5-3 0 0,-5-2 0 0,-2 2-2 0,-1 0-8 16,3-7 12-16,0 0-4 0,0 0-8 0,0 0 12 16,0 0-12-16,0 0 12 0,8-7-12 0,0 0 10 15,-8 2-10-15,3-2 10 16,2-3-33-16,3-1-6 0,2-1-2 0,1 5 0 15,0 0 3-15,-1 0 0 0,1 0 0 0,2 7 0 0,-5-7 12 0,5 7 2 16,0 0 1-16,1 4 0 0,-1-1 13 0,0 4-12 16,0-3 12-16,1 4-12 0,-1 1 12 0,-3 3 10 15,4-5-2-15,-4 7 0 0,-2-7 9 0,-3 0 2 16,1 5 0-16,-4-5 0 0,-2 0 6 0,-2-2 2 16,-4-3 0-16,-2 5 0 0,3-2-2 0,-5 2 0 0,-4-3 0 15,6-1 0-15,-2 4-15 0,-1-2-10 0,1-3 12 0,-4-2-12 31,4 5-37-31,-1-5-15 0,1 0-2 0,-4-5-620 0,4 5-124 0</inkml:trace>
  <inkml:trace contextRef="#ctx0" brushRef="#br0" timeOffset="6185.9">24408 8086 115 0,'0'0'10'15,"0"0"-10"-15,0 0 0 0,0 0 0 16,0 0 284-16,0 0 54 0,0 0 11 0,0 0 3 16,5 0-239-16,0 3-47 0,1-3-10 0,2 0-1 0,0 0-37 0,2 0-7 15,1 0-2-15,2 0 0 16,3-3-9-16,0-1 0 0,0 4 0 0,-6-7 0 0,1 7 12 0,-3-7 1 16,0 2 0-16,-3-2 0 0,0 5 33 0,-2-3 6 15,-3-2 2-15,0 4 0 0,0-1-11 0,-5-3-3 16,-1 0 0-16,1 2 0 0,-3 3-19 0,0-3-4 15,-2 2-1-15,2-1 0 0,-6 1-7 0,4-1-1 16,-3 4-8-16,2 0 12 0,0 0-4 0,1 4-8 16,-3-1 11-16,2-3-11 0,0 4 16 0,1-1-4 15,-1 4-1-15,3 5 0 0,0-5-11 0,-2 0 10 16,2 5-10-16,3-3 10 0,-1 3-10 0,4-1 0 16,-1 4 0-16,0-6 0 0,6 3 0 0,0-1 0 15,-1-1-9-15,4-3 9 0,1 2 0 0,1-2 0 0,3 0 0 16,0-4 0-1,4 4-40-15,1-7-10 0,0 5-2 0</inkml:trace>
  <inkml:trace contextRef="#ctx0" brushRef="#br0" timeOffset="6513.74">24749 7985 1094 0,'0'0'48'0,"0"0"11"0,-3-9-47 0,3 2-12 0,-2 5 0 0,-1-3 0 15,3 5 136-15,-2-3 24 0,-4-1 6 0,1 1 1 16,0-1-93-16,-3 4-18 0,0-3-4 0,3 3-1 16,-6 3-13-16,3-3-2 0,0 4-1 0,0-1 0 15,0 1-15-15,3 4-4 0,2-6 0 0,-2 5 0 16,2 2-16-16,6 1 0 0,-3-3 0 0,5 0 0 0,1 5-15 0,-1-5 3 16,3 0 1-16,0 4 0 0,2-1 11 0,1-3-13 15,-1 2 5-15,1 1 8 0,0-3-8 0,-1 0 8 16,-2 5 0-16,0-5 0 0,-3 4-10 0,1-1 10 15,-4-3-13-15,1 5 5 0,0-5 39 0,-3 0 8 16,-3 0 1-16,-2 0 1 0,-3-2-14 0,0 2-3 16,-3 0-1-16,1-3 0 0,-1-1 33 0,-2 4 6 15,0-7 2-15,2 0 0 0,0 0-56 0,1 0-8 16,2-7 0-16</inkml:trace>
  <inkml:trace contextRef="#ctx0" brushRef="#br0" timeOffset="6716.81">24823 7882 172 0,'0'0'16'0,"0"0"-16"0,0 0 0 0,0 0 0 0,0 0 297 0,0 0 57 0,0 0 11 0,0 5 3 16,3 2-203-16,0 0-40 0,-1 7-8 0,3 0-1 15,-2-2-60-15,2 6-11 0,1-3-2 0,-1 3-1 16,0-1-21-16,-2 2-4 0,0-5-1 0,-1 0 0 15,-2 5-1-15,0-8-1 0,0-1 0 0,0 2 0 16,0 2-2-16,-2-3-1 0,-4-3 0 0</inkml:trace>
  <inkml:trace contextRef="#ctx0" brushRef="#br0" timeOffset="6842.02">24831 8068 1094 0,'8'-5'48'0,"-3"5"11"15,1-2-47-15,4 2-12 0,1 0 0 0,2 0 0 0,0 2 214 0,3-2 41 16,0 0 8-16,-3 5 1 0,1-5-191 0,1 7-38 16,-1-7-8-16,-1 4-2 0,0-1-25 0,-2 1 0 15,2-1 0-15</inkml:trace>
  <inkml:trace contextRef="#ctx0" brushRef="#br0" timeOffset="8107.53">21913 5010 230 0,'0'0'10'0,"0"0"2"0,0 0-12 0,0 0 0 15,5 0 0-15,0 0 0 0,3 0 180 0,3-2 32 16,-3 2 8-16,5-5 0 0,0 5-110 0,1-2-22 16,-4-3-5-16,3 3-1 0,1-3-35 0,-1 5-7 15,0-7-2-15,0 7 0 0,3-5 1 0,-3 5 0 16,1-7 0-16,-1 7 0 0,3-2-17 0,0-3-3 15,-3 3-1-15,3-3 0 0,-3 5-10 0,3 0-8 16,0-7 9-16,-3 7-9 0,3-2 10 0,0-3-10 16,0 0 10-16,-3 3-10 0,-3-3 28 0,1 5-1 15,-3 0 0-15,-8 0 0 16,0 0-64-16,0 0-13 0,0 0-2 0,0 0-1 0</inkml:trace>
  <inkml:trace contextRef="#ctx0" brushRef="#br0" timeOffset="8595.08">22032 4843 57 0,'0'0'0'0,"0"0"0"0,0 0 0 0,0 0 0 0,0 0 244 0,0 0 44 16,0 0 9-16,0 0 2 0,0 0-143 0,0 0-29 15,0 0-6-15,0 0-1 0,0 0-44 0,0 0-10 16,0 0-2-16,0 0 0 0,-3 5-32 0,-2-5-6 16,0 2-2-16,-1 3 0 0,1 2 13 0,-3-2 3 15,0-3 0-15,-2 5 0 0,2 0-32 0,-3 0-8 16,-2 5 0-16,2-5 0 0,3 5 0 0,-2-3 0 15,2-2-8-15,0 3 8 0,0-3 0 0,3 0 0 16,-1 0 0-16,6-7 0 0,-5 2 0 0,0 5-8 16,-1 0 8-16,1 3 0 0,5-10 0 0,-5 7 0 15,5-7 0-15,-3 7-8 0,3 2 8 0,-2-4 0 0,2 2-9 0,0 5 9 16,-6-5 0-16,4 2 10 0,2-2-1 0,0 0 0 16,0 5-1-16,0-5 0 0,2 0 0 0,1 0 0 15,2 0-8-15,1-2 10 0,-1 2-10 0,3 0 10 16,0-2-10-16,2-3 12 0,1 3-12 0,2-3 12 15,3-2-12-15,2 0 0 0,4-2 0 0,-1-3 8 16,-3 5 0-16,4-2 0 0,-4-3 0 0,-2 5 0 16,0-7-19-16,-3 7-4 0,0 0-1 0,0-2-913 15</inkml:trace>
  <inkml:trace contextRef="#ctx0" brushRef="#br0" timeOffset="9673.12">22595 4768 633 0,'0'0'56'0,"-5"0"-44"0,5-5-12 0,0 5 0 16,0 0 107-16,0 0 19 0,0 0 4 0,0 0 1 15,0 0-20-15,0 0-4 0,0-2-1 0,0-3 0 16,0 5-38-16,5-2-8 0,-2-3-2 0,2-2 0 16,-5 7-18-16,6 0-3 0,2 0-1 0,0-2 0 15,-1-3-20-15,1 3-5 0,3-3-1 0,2 5 0 16,-2-5 6-16,2 3 2 0,0 2 0 0,3 0 0 0,0-5 8 0,-3 5 2 16,-2 0 0-16,2 0 0 0,0 0-38 0,-2 5-7 15,2-5-2-15,-2 7 0 0,-1 0 19 0,1 0 0 16,-6 0 0-16,0 0 0 0,1 5 40 0,-4 0 12 15,-4-3 3-15,-4 5 0 0,-2 3-26 0,3-3-5 16,-3-5 0-16,0 3-1 0,-2 2-11 0,2-2-1 16,3-3-1-16,-1-2 0 0,-2 3-10 0,3-3 0 15,0 0 0-15,2 0 8 0,-2-5-8 0,-1 3 0 16,4 2 0-16,2-7 0 0,0 0 0 0,0 0 0 16,0 0 0-16,0 0 0 0,8 5 0 0,0-3-9 15,-3-2 0-15,3 0 0 0,3 5 0 0,2-3 0 16,-3-2 0-16,4 5 0 0,-1-3 9 0,0 3 0 15,3-3 0-15,0 5-8 0,-3 0 16 0,-2 3 3 16,-3-1 1-16,-1-2 0 0,1 0-12 0,-2 5 0 0,-6-5 0 16,0 0 0-16,0 5 12 0,-3-3 0 0,0-2 0 0,-2 5 0 15,-5-5 11-15,-1 5 2 0,0-5 1 0,-5 0 0 16,1-2-15-16,-1-3-3 0,0 5-8 0,0-7 12 16,3 5 5-16,-3-10 1 0,3 5 0 0,-1-2 0 15,-1-3-167 1,1-2-34-16,1 2-6 0,5-2-2 0</inkml:trace>
  <inkml:trace contextRef="#ctx0" brushRef="#br0" timeOffset="10048.24">23029 4989 1350 0,'0'0'60'0,"0"0"12"0,0 0-58 0,0 0-14 16,0 0 0-16,0 0 0 0,6 5 87 0,-4-3 14 16,4 3 3-16,-1-3 1 0,0 5-41 0,0 0-9 15,3-2-2-15,-2 2 0 0,2 5-12 0,-6-5-2 16,4 0-1-16,-4-5 0 0,-2-2-3 0,3 7-1 16,-3-7 0-16,0 5 0 0,0-5-12 0,0 0-2 15,0 0-1-15,0 0 0 0,0 0-9 0,0 0-2 16,0 0 0-16,0 0 0 0,0 0 3 0,0 0 0 15,-3-5 0-15,3-2 0 0,-5 0-11 0,5 0 0 0,-3 0 9 0,3 0-9 16,3 0 0-16,0 2-20 0,2-2 4 0,0 0 1 16,-2 0-1-16,2 0 0 0,0 0 0 0,1 2 0 15,2 5 16-15,-3-7-12 0,0 7 12 0,3-2-12 16,-3-3 12-16,1 5 0 0,-6 0 0 16,8-2 0-16,0-3 0 0,0 5 0 0,-1 0-8 0,1 0 8 31,0 0-92-31,-2 5-16 0,2-5-4 0,-1 2-747 0</inkml:trace>
  <inkml:trace contextRef="#ctx0" brushRef="#br0" timeOffset="10516.51">23463 4963 1267 0,'0'0'56'0,"0"0"12"0,0 0-55 0,0-2-13 16,-2-3 0-16,2-2 0 0,0 5 54 0,0 2 8 15,-6-5 2-15,1 5 0 0,0-5 0 0,-3 10 0 16,3-5 0-16,-3 5 0 0,-3-3-13 0,3 5-3 16,-3 5 0-16,1-3 0 0,-1-4-36 0,3 7-12 15,0-3 8-15,3 3-8 0,0-5 0 0,2 7 0 16,3-2-8-16,0-3 8 0,0-2-12 0,5 5 12 16,1-5-13-16,-1 0 5 15,3-2-25-15,3-3-5 0,-1-2-1 0,3-2 0 0,1-3 66 0,-1 3 13 16,0-5 2-16,3-3 1 0,0 1-3 0,-3-3-1 15,0 5 0-15,1-7 0 0,-4 0-2 0,3 0 0 0,-2-5 0 16,-6 5 0-16,3-5 8 0,0-7 2 0,-5 0 0 0,-1 5 0 16,-4 0-15-16,-1 2-2 15,-5-2-1-15,0 2 0 0,0 5 26 0,-2 0 5 0,-4 2 0 0,4-2 1 16,-1 7-24-16,1-5-5 0,2 5 0 0,0 0-1 16,3 7 1-16,-1-2 1 0,4-3 0 0,2 5 0 15,0 0-33-15,-3 7 0 0,3-7 0 0,3 7 0 16,-1 5 0-16,6 2 0 0,0 0 0 0,3 5 0 15,-1-5 0-15,4 0 0 0,-1 5 0 0,-3-7 0 16,1 2-12-16,0 0-10 0,2 5-2 0,0-5 0 16,-2 0 24-16,-1 0 0 0,1-2 0 0,2 7 0 15,-2-5 20-15,-4-5 1 0,1 3 1 0,-2 2 0 16,2-7-69-16,0 0-13 0,-6 0-4 0,4 3-751 16,-4-8-150-16</inkml:trace>
  <inkml:trace contextRef="#ctx0" brushRef="#br0" timeOffset="11078.87">23947 4667 1436 0,'0'0'32'0,"0"0"6"0,0 0 2 0,0 0 0 0,0 0-32 0,0 0-8 0,0 0 0 0,3 7 0 15,0 0 66-15,-1 0 12 0,1 0 2 0,2 5 1 16,-2 2-13-16,2-2-4 0,1 2 0 0,-1-5 0 16,0 10-30-16,0-5-6 0,-2 0-2 0,0 3 0 15,2-3 10-15,-2 2 1 0,-1 3 1 0,4-5 0 16,-4-2-30-16,1 0-8 0,2-3 0 0,-2-2 0 16,-6 0 0-16,3 0 0 0,0-7 0 0,0 0 0 15,0 0 0-15,0 0 0 0,0 0 0 0,0 0 0 0,0 0 39 0,0 0 6 16,-2-7 2-16,2 0 0 15,2-2-75-15,3-3-16 0,1 5-2 0,-1-5-1 0,6 3 38 0,-1 2 9 16,1-5 0-16,2 5 0 0,3 2-16 0,0-2 0 16,2 0-1-16,1 7 0 0,-3-7 5 0,-3 7 2 15,-5 5 0-15,2-3 0 0,1 3 10 0,-3 2 0 16,0 0 0-16,2 0 0 0,-2 0 20 0,0 5 5 16,-2-3 2-16,-6-2 0 0,2-2-27 0,-2 7 0 15,0-5 0-15,-2 2 0 0,-1-2 49 0,-2 0 5 16,-1 3 1-16,-2-1 0 0,-2-2-33 0,-3 0-6 15,-1 0-2-15,1 0 0 16,-3-2-118-16,-2 2-23 0,2-7-5 0,3 5 0 0</inkml:trace>
  <inkml:trace contextRef="#ctx0" brushRef="#br0" timeOffset="11453.78">24381 4862 1465 0,'0'0'64'0,"0"0"15"0,0 0-63 0,0 0-16 0,0 0 0 0,0 0 0 16,8 7 10-16,-2-7-1 0,-6 0 0 0,5 5 0 15,5-3 9-15,-2-2 2 0,3 0 0 0,0 0 0 16,-1 0-32-16,1-2-7 0,-1-3-1 0,4 5 0 16,-4-7 41-16,3 7 8 0,-5-7 2 0,3 2 0 15,-3-2-9-15,-3 0-2 0,0 0 0 0,-2 0 0 16,0 0 7-16,-3 0 1 0,0 2 0 0,-3-2 0 0,-2 0 4 0,-1 0 0 15,-1 0 1-15,1 0 0 0,-2 7-5 0,-2-5-2 16,2 3 0-16,-3 2 0 0,-2 0 3 0,2 0 1 16,-2 2 0-16,0 3 0 0,0 2-4 0,-1 0-1 15,1-2 0-15,0 4 0 0,0-2-12 0,2 0-2 16,3 5-1-16,0 0 0 0,3-3-10 0,0 8 0 16,2-8 0-16,0 5 0 0,3-2 0 0,0 0-11 15,3-3 11-15,2 3-8 0,1-5 8 0,2 0 0 16,2 0 0-16,3 0 0 15,3 0-29-15,0-2-11 0,3-3-1 0</inkml:trace>
  <inkml:trace contextRef="#ctx0" brushRef="#br0" timeOffset="11743.03">24731 4782 1497 0,'-27'-7'66'0,"19"7"14"0,3-7-64 16,5 7-16-16,8-5 0 0,-3 3 0 0,-2-3 106 0,-3-2 18 0,0 7 3 0,0 0 1 15,-3 0-52-15,1-2-9 16,-4-3-3-16,-2 3 0 0,3 2 0 0,0 2 0 16,-1 3 0-16,1-3 0 0,2 3-51 0,-2-3-13 15,5-2 0-15,0 7 0 0,-2 5 0 0,2-5 0 16,0 0 0-16,2 0 0 16,1 5-21-16,-1-5-7 0,4 0-2 0,-1 5 0 0,3-10 19 0,0 5 11 15,0 0-12-15,0 3 12 16,0-3-29-16,0 0 1 0,0 0 0 0,0 2 0 0,-1-4 28 0,-1 2 0 0,-1 5 0 0,-2-5 0 15,-3 2 0-15,-3-4 0 0,3 2 0 0,-3 0 0 16,1 0 45-16,-4 5 15 0,1-5 4 0,-3 0 0 16,3-5-27-16,-6 8-5 0,1-8 0 0,2 5-1 15,-3-2-16-15,1-3-3 0,2-2-1 0,-3 0 0 32,3 0-147-32,3 0-30 0,-8-7-6 0,-3-7 0 0</inkml:trace>
  <inkml:trace contextRef="#ctx0" brushRef="#br0" timeOffset="11961.87">24982 4660 1612 0,'0'0'144'0,"0"0"-116"0,0 0-28 0,0 0 0 0,-5 2 68 0,2 5 8 16,0-2 2-16,3 2 0 0,0 0-12 0,3 5-2 15,-3-3-1-15,5 10 0 0,1-5-43 0,-1 5-8 16,0 0-1-16,0-3-1 0,-2 8-10 0,2-8 12 15,-2-2-12-15,-3 5 12 0,0 0-2 0,0-5 0 16,-3 0 0-16,3 0 0 0,-5-2-2 0,2 2 0 16,-2-7 0-16</inkml:trace>
  <inkml:trace contextRef="#ctx0" brushRef="#br0" timeOffset="12102.28">24950 4883 1868 0,'6'0'41'0,"1"0"9"0,4-2 2 0,2-3 0 0,0 3-42 16,3-3-10-16,-2 3 0 0,4-3 0 0,-2 5 64 0,3-2 12 0,-4-3 1 0,7 10 1 16,1-3-55-16,4 5-11 0,-1-2-3 0,-5-3 0 31,-2 5-125-31,2 0-26 0</inkml:trace>
  <inkml:trace contextRef="#ctx0" brushRef="#br0" timeOffset="12946.21">21968 10565 288 0,'6'0'12'0,"-4"0"4"0,4-2-16 0,2-3 0 15,-3 5 0-15,5-2 0 0,-2-3 236 0,6 3 44 16,-4-3 8-16,1 0 3 0,5 3-199 0,-6-3-40 16,3 3-8-16,1-3-2 0,-1 3-6 0,0-3-2 0,3-2 0 0,-3 5 0 15,0-3-11-15,6-2-3 0,-3 2 0 0,0 3 0 16,0-3 10-16,-3 3 2 0,0-3 0 0,3 3 0 15,-5-3-32-15,2 3 0 0,-3-3 0 0,1 3 0 16,-3-3 0-16,-3 5 0 0,0 0 0 0,1-5-794 16</inkml:trace>
  <inkml:trace contextRef="#ctx0" brushRef="#br0" timeOffset="13476.92">22090 10429 961 0,'0'0'42'0,"0"0"10"0,-5 0-42 0,5 0-10 15,-3-5 0-15,-2 5 0 0,5 0 85 0,0 0 15 16,-3 0 4-16,3 0 0 0,0 0-27 0,-2 0-5 0,2 0 0 0,-3 7-1 16,0-7-47-16,1 5-8 0,-4-3-3 0,4 3 0 15,-1-3-1-15,0 3 0 0,-2 2 0 0,0 0 0 16,-3 0 16-16,3 0 4 0,-1 0 0 0,-2 0 0 15,3-2-16-15,-3 7-4 0,0-5 0 0,3 0 0 16,-3 2 0-16,0-2 0 0,3 3 0 0,-1-1 0 16,1-2-3-16,2 0-1 0,1 0 0 0,2 0 0 15,2 3-8-15,-2-3 0 0,3 2 0 0,0-2 0 16,2 5 0-16,0-5 0 0,1 5 0 0,-4-3 0 16,6-4 0-16,0 2 0 0,-3 0 0 0,3 5 0 15,0-5 0-15,0-5 0 0,0 5 0 0,0-7 0 16,0 5 28-16,0 2 3 0,-3-7 1 0,3 0 0 15,0 0-10-15,0 0-2 0,0 0 0 0,3 0 0 16,5-5-12-16,-6 3-8 0,3 2 8 0,1-5-8 0,-4 5 11 0,6-2-3 16,-5 2 0-16,-1-5 0 15,1 5-123-15,-6 0-25 0</inkml:trace>
  <inkml:trace contextRef="#ctx0" brushRef="#br0" timeOffset="14117.57">22762 10471 1177 0,'0'0'52'0,"0"0"11"0,0 0-51 0,0 0-12 0,0 0 0 0,0 0 0 16,0 0 62-16,0 0 10 0,0 0 1 0,0 0 1 15,0 0-7-15,0 5-2 0,0 4 0 0,0-2 0 16,-3-2-27-16,1 7-6 0,2-3 0 0,-3-2-1 0,1 0-19 0,2 5-3 15,2-5-1-15,1 0 0 16,-3 5-8-16,2-5 0 0,4-5 0 0,2 3 0 0,0 2 0 0,0-7 0 16,0 0 0-16,-1 0 0 0,4 0 9 0,0-5-9 15,-1 3 10-15,1-3-10 0,-1-2 22 0,1 0-2 16,0 0 0-16,-4 0 0 0,1 0 16 0,0 0 4 16,-2-5 0-16,-1 5 0 0,-5 0-16 0,3 0-4 15,-1 0 0-15,-2 7 0 0,0 0 12 0,0 0 1 16,0 0 1-16,0 0 0 0,0 0-26 0,0 0-8 15,-8 0 0-15,3 7 0 0,2 0-11 0,3 0-5 16,-2-2-2-16,2 4 0 0,2-4 30 0,1 2 5 16,2 0 2-16,3 5 0 0,-2-5-19 0,1-5 0 15,4 5 0-15,2-2 0 16,0 2-27-16,1-7-2 0,-1 0-1 0,3 5 0 0,0-5 48 0,-3 0 10 16,3-5 1-16,-3-2 1 0,-2 7-19 0,2-7-11 0,-3 2 12 0,1-4-12 15,-3 2 27-15,0-5-2 0,-3 5 0 0,-2-5 0 16,2 5 13-16,-5-7 2 0,0 7 1 0,-3-5 0 15,1 3-28-15,-1 2-5 0,-2-5-8 0,2 5 11 16,-2 2-3-16,0 3 0 0,-1-5 0 0,4 2 0 16,-4 5-8-16,4-2 0 0,-1-3 0 0,3 5 0 15,0 0-46-15,0 0-11 16,0 0-3-16,0 0-662 0,0 0-133 0</inkml:trace>
  <inkml:trace contextRef="#ctx0" brushRef="#br0" timeOffset="14461.12">23355 10483 1094 0,'0'0'48'0,"0"0"11"0,-3-5-47 0,-2-2-12 16,2 5 0-16,-2-3 0 0,2 3 143 0,3 2 26 16,-5-5 6-16,5 5 1 0,-5 0-78 0,5 0-15 15,-6 0-3-15,6 0-1 0,-5 0-79 0,0 7-8 16,2 0-6-16,-2 0-1 0,2 0 15 0,1 5 0 15,-1-5 0-15,0 7 0 0,3-2 16 0,0-3 5 16,0 3 2-16,3-5 0 0,0 5-37 0,-1-3-7 16,4-2-2-16,-1 5 0 0,3-7 39 0,0-3 8 15,0-2 2-15,2 5 0 0,-2-5-26 0,3-5 0 16,-1 3-12-16,4-5 12 0,-7-3 0 0,7 3 0 0,-4-2 9 0,4-3-1 16,-4 3 13-16,-2-3 3 15,0 0 1-15,-3-2 0 0,-2 2 29 0,0 5 6 0,-3-7 0 0,-3 7 1 16,-2 0-11-16,-1 0-2 0,-2 2-1 0,0 3 0 15,1-3-28-15,-4 5-6 0,3 0-1 0,0 5 0 32,0-5-115-32,3 0-23 0,5 0-5 0,0 0-881 0</inkml:trace>
  <inkml:trace contextRef="#ctx0" brushRef="#br0" timeOffset="14819.19">23619 10450 979 0,'0'0'87'0,"0"0"-70"0,0 0-17 0,0 0 0 16,0 0 119-16,0 0 20 0,0 0 4 0,3 7 1 15,2-2-31-15,-2-3-5 0,2 5-2 0,1-2 0 16,-1-3-47-16,-3 5-10 0,4 0-1 0,-4-2-1 0,1-3-7 0,0 3 0 16,2 2-1-16,-5-7 0 0,0 0-7 0,3 7-2 15,-3-2 0-15,0-5 0 0,0 0 3 0,0 0 1 16,0 0 0-16,0 0 0 0,0 0-34 0,0 0 0 15,0 0 0-15,0 0-12 0,0-5 12 0,-3-2 0 16,3 0 9-16,0-5-9 0,3 5-10 0,-1-7-8 16,4 7-2-16,-1-7 0 15,0 7-12-15,0-5-4 0,3-2 0 0,3 7 0 0,-3-5 20 0,2 5 3 16,-2 0 1-16,0 0 0 0,3 0 12 0,-6 2-9 16,3 3 9-16,-3-3-8 0,3 5 8 0,-2 0 0 15,-1-2 0-15,3 2 8 0,0 0-8 0,-3 0 0 16,0 0 0-16,3 2 0 0,-5-2 0 0,5 0 8 15,-5 0-8-15,-3 0 0 16,5 5-108-16,-5-5-25 0</inkml:trace>
  <inkml:trace contextRef="#ctx0" brushRef="#br0" timeOffset="15225.37">24130 10358 1267 0,'0'0'28'0,"0"0"5"0,-3-2 2 0,3 2 1 0,-5-5-36 0,0 5 0 15,-3-2 0-15,0-3 0 0,0 5 68 0,0 0 8 16,0 0 0-16,-2 0 1 0,2 5-35 0,-3-3-7 15,0 3-2-15,1-3 0 0,-1 3-18 0,3 2-4 16,0 0-1-16,0 0 0 0,0 0-10 0,6 0 0 16,-3 0 0-16,2-2 0 0,0 2 0 0,3 0 0 15,3 0 0-15,0 0 0 0,2 0 0 0,5 0-12 16,-2 5 4-16,6-5 8 0,-1 0 0 0,0 0 0 16,3 0 0-16,0-2 8 0,-3 2 3 0,3 0 0 15,-6 0 0-15,4-2 0 0,-6 2 42 0,-3 0 9 16,0-5 2-16,-2 3 0 0,-3 2 19 0,0 0 4 0,-5-2 1 15,-1 2 0-15,-2-5-39 0,-2 3-7 0,-1 2-2 0,-2-7 0 16,-3 7 20-16,3-2 3 0,-6-3 1 0,3 5 0 16,-2-7-52-16,2 5-12 0,0-5 0 0,3 0-782 15,2-5-159-15</inkml:trace>
  <inkml:trace contextRef="#ctx0" brushRef="#br0" timeOffset="15475.58">24231 10203 2041 0,'0'0'44'0,"0"0"10"0,0 0 2 0,-6 0 2 0,1 0-46 16,5 0-12-16,0 0 0 0,0 0 0 0,-3 7 44 0,1 0 6 16,2 0 2-16,2 0 0 0,-2 5-52 0,3 0 0 15,0 2-16-15,-1-5 4 0,1 10 12 0,0-5 0 16,2 0 0-16,-3 5 0 0,1-5 14 0,0 5 6 15,-1-5 0-15,1 0 1 0,0-2-13 0,-1 2-8 16,-2-2 10-16,3-5-10 16,0 5-15-16,-1-3-9 0,-2-2-1 0,0 0-1 15,0-2-16-15,0-5-3 0,0 2-1 0,0-2-575 16,0 0-115-16</inkml:trace>
  <inkml:trace contextRef="#ctx0" brushRef="#br0" timeOffset="15647.53">24199 10363 57 0,'0'0'0'0,"0"0"0"0,0 0 0 0,0 0 0 16,0 0 0-16,0 0 0 0,0 0 417 0,5 0 79 0,0 7 15 0,1-7 3 15,-1 7-346-15,3-7-70 0,0 0-14 0,0 5-2 16,0-5-45-16,2 0-9 0,4 0-1 0,-4-5-1 16,1 5-16-16,2-2-10 0,0-3 12 0,-2 5-12 15,-3 0 0-15,2-5 0 0,-2 3 0 0</inkml:trace>
  <inkml:trace contextRef="#ctx0" brushRef="#br0" timeOffset="20849.03">10112 13188 1094 0,'0'-5'97'0,"3"3"-77"16,0-3-20-16,-1-2 0 0,-2 4 124 0,3-4 22 15,-3 3 4-15,0-3 1 0,0 7-47 0,0-5-10 16,-3-2-2-16,3 5 0 0,-5-3-22 0,2 2-5 0,1-1-1 0,-1-3 0 16,0 4-16-16,-2-1-4 0,0-1-1 0,2 3 0 15,-5-3-14-15,3 3-2 0,-3 2-1 0,0 0 0 16,0-5-11-16,0 5-3 0,-2 0 0 0,-1 5 0 16,-2-3-12-16,2 3 9 0,-5-5-9 0,6 7 8 15,-6 0-8-15,3 0 0 0,-1-3 0 0,4 4 8 16,-1-1-8-16,1 4 0 0,2-1 0 0,0 2 0 15,0-3 0-15,3-2-11 0,-1 9 11 0,4-6-8 16,-1 2 8-16,3 2 0 0,0 0 10 0,0 0-10 16,3-2 0-16,-1 2-13 0,4 0 1 0,-1 2 0 15,3 1 12-15,0-3 0 0,0-2-10 0,2 7 10 16,4-5 0-16,-1 7 0 0,0-7 0 0,3 0 0 16,-3 5 0-16,0-5 0 0,-2 2 0 0,-1-1 0 15,1-1 20-15,-3 0-2 0,-3 0 0 0,-2 0 0 16,2 5 9-16,-5-7 1 0,0 2 1 0,-2-5 0 0,-1 3-8 15,0 2-1-15,-2-2-1 0,-3-5 0 0,0 7-7 0,-2-7-2 16,-1 5 0-16,-2-5 0 0,-3 0-10 0,0 0 0 16,-3 0 0-16,4-7 0 15,-4 5-29-15,1-3 1 0,-1-2 1 0,3 0-765 16,-8-7-154-16</inkml:trace>
  <inkml:trace contextRef="#ctx0" brushRef="#br0" timeOffset="21083.34">9774 13489 1555 0,'0'0'138'0,"0"0"-110"0,0 0-28 0,0 0 0 16,0 0 136-16,5-5 21 0,-5 5 5 0,5 0 1 16,-2-7-61-16,5 5-12 0,2 2-2 0,-2 0-1 15,3-5-59-15,5 5-11 0,2 0-2 0,4-3-1 16,1-1-14-16,-1 1 0 0,1-1 0 0,4 4 0 15,-3-5 0-15,-1 3 0 0,-1 2 0 0,-1 0 0 16,-3 0 0-16,1 0 0 0,-6 0 0 0,0 0 0 31,-5 0-88-31,0 0-20 0,-3 0-4 0</inkml:trace>
  <inkml:trace contextRef="#ctx0" brushRef="#br0" timeOffset="21630.43">10284 13649 1252 0,'0'0'56'0,"0"0"11"0,0 0-54 0,0 0-13 0,0 0 0 0,3 0 0 16,0 2 130-16,-3-2 23 0,2 5 5 0,1-3 1 15,2 3-43-15,-2 2-9 0,-3 0-2 0,3 0 0 16,-1 0-33-16,-2 0-8 0,3 0 0 0,-1 5-1 15,1 0-13-15,-3-3-2 0,3 3-1 0,-3 2 0 0,2-2-15 0,-2 2-2 16,0-5-1-16,0 3 0 0,0 2-9 0,3-2-1 16,-6-1-1-16,3-1 0 0,3-3-7 0,-3 0-2 15,3 0 0-15,-3 0 0 0,0-7-9 0,0 0 0 16,0 0 0-16,0 0 8 0,0 0-8 0,0 0 0 16,0 0 0-16,0 0 0 15,2-7-122-15,-2 0-20 0,0-2-4 0</inkml:trace>
  <inkml:trace contextRef="#ctx0" brushRef="#br0" timeOffset="22864.54">11213 13249 460 0,'5'-7'41'0,"-5"7"-33"0,0 0-8 15,3-7 0-15,0 2 152 0,-1 3 29 16,1-3 6-16,-3 5 1 0,3-2-55 0,-3 2-10 0,0-5-3 0,0 5 0 16,0 0-28-16,5-3-5 0,-2-1-2 0,-3 4 0 15,0 0-11-15,0 0-2 0,2-3-1 0,-2 3 0 16,0 0-12-16,0 0-3 0,0 0 0 0,0 0 0 15,0 0-12-15,0 0-2 0,0 0-1 0,0 0 0 16,0 0-8-16,0 0-1 0,-2 3-1 0,-1 4 0 16,0 0-9-16,-2-2-2 0,2 2 0 0,-5 0 0 15,3 0-7-15,-3 0-1 0,0 0-1 0,0 0 0 16,0 5-11-16,-2-5 8 0,2 0-8 0,0 0 8 16,0 0-8-16,0 5 0 0,0-5 0 0,3 4 8 15,-6-3-8-15,3 1 0 0,0-4 0 0,0 9 0 16,-2-7 12-16,2 5-4 0,0-5 0 0,3 7 0 15,-3-7-8-15,5 5 0 0,-5-5 0 0,0 0 0 16,5 0 0-16,-2 4 0 0,3-1 0 0,2-3 0 16,-3-2 0-16,3-5 0 0,5 11 0 0,0-4 0 0,3-4 0 15,0 2 0-15,6 2 0 0,-1 0 0 0,0-5 0 0,3 3 0 16,0-5 0-16,2 0 8 0,1 7 3 0,-1-7 0 16,1 0 0-16,2 0 0 0,-2 0 3 0,-1 0 1 15,6 0 0-15,-6 0 0 0,6 0-1 0,-3 0 0 16,1 0 0-16,-1 0 0 0,-5 0 1 0,-1 0 0 15,1 7 0-15,0-7 0 0,-5 0 1 0,-1 5 0 16,1-3 0-16,2-2 0 0,-5 5-2 0,-3-3 0 16,1-2 0-16,-1 5 0 0,0-3-5 0,-5-2-1 15,0 0 0-15,0 0 0 0,0 0-8 0,0 0 12 16,0 0-12-16,0 0 12 16,-5 0-89-16,0 0-18 0,-8 0-3 0</inkml:trace>
  <inkml:trace contextRef="#ctx0" brushRef="#br0" timeOffset="24082.63">12250 13155 1227 0,'0'0'54'0,"0"-7"12"0,0 2-53 0,0-2-13 0,0 0 0 0,-2 0 0 16,-1 0 94-16,0 0 16 0,3 0 3 0,-2 2 1 16,-1-2-30-16,-2 0-7 0,2 0-1 0,0 0 0 15,-2 0-25-15,2 0-6 0,-2 2-1 0,3-2 0 16,-1 0-13-16,-2 0-3 0,-1 0-1 0,1 2 0 15,-3 3-5-15,3-3-1 0,-3 3 0 0,3-3 0 16,-3 5 3-16,0 0 0 0,0 0 0 0,0 0 0 16,-3 0-12-16,1 0-1 0,2 0-1 0,-3 7 0 15,3-7-10-15,-2 5 8 0,-1 2-8 0,3 0 8 0,-3 0-8 0,1 0 0 0,-1 0 0 0,1 0 0 0,2 9 0 0,-3-6 0 32,3 2 0-32,3-3 8 0,-3 7-8 0,3-1 0 0,2-1 0 0,0 0 0 0,1 0 0 0,2 5 8 15,2-5-8-15,1 5 0 0,0-5 0 0,2 5 0 16,0-5 8-16,3 4-8 0,-2-1 0 0,2 2 0 15,-3-5 9-15,3 5-9 0,0 2 10 0,-3 0-2 16,0-2-8-16,3-5 12 0,-3 5 2 0,1 0 0 16,-1-5 0-16,0 0 0 0,1 0 7 0,-1 0 2 31,-2 2 0-31,-1-6 0 0,4 4-7 0,-4-2-2 16,1 2 0-16,-1-7 0 0,-2 5-3 0,0-5-1 15,-2 4 0-15,-1-1 0 0,1-3-1 0,-4 0 0 16,4-2 0-16,-6 2 0 0,0 0-9 0,-3-2 10 0,1-3-10 0,-1 3 10 0,0-5-21 0,-2 2-4 0,-3-2-1 0,3 0 0 47,-3-2-84-47,-2-3-18 0,2 3-3 0,-5-6-935 0</inkml:trace>
  <inkml:trace contextRef="#ctx0" brushRef="#br0" timeOffset="24270.62">11853 13376 1785 0,'0'0'79'0,"0"0"17"0,0 0-77 0,0 0-19 0,0 0 0 0,0 0 0 16,0 0 77-16,8 0 12 0,0-7 3 0,0 7 0 15,3 0-40-15,2 0-7 0,0-5-1 0,6 3-1 16,-1 2-34-16,1 0-9 0,2 0 0 0,0 0 0 0,0-5 0 0,-2 5 0 31,2 0 0-31,-3 0 0 16,4 0-48-16,-4 0-13 0,-2 0-3 0</inkml:trace>
  <inkml:trace contextRef="#ctx0" brushRef="#br0" timeOffset="24832.66">12266 13609 2055 0,'0'0'45'0,"0"0"10"0,0 0 1 0,0 0 2 0,0 0-46 0,3-5-12 0,-1 5 0 0,4 0 0 0,-1-2 64 16,0 2 10-16,1-5 2 0,1 5 1 0,4 0-43 16,0 0-9-16,-1 0-1 0,1 0-1 0,-1 0-13 0,1 0-2 15,2 0-8-15,0 5 12 0,-5-5-12 0,3 2 0 16,0 3 8-16,-4-3-8 0,1 3 0 0,0 2 11 15,-5-5-11-15,2 10 10 0,-2-5 1 0,-3 5 0 16,-3-3 0-16,1 3 0 0,-1 0 1 0,-2 2 0 31,-1-5 0-31,1 3 0 0,0 2-2 0,-3-2 0 0,0 2 0 0,3-2 0 0,-1-3-10 0,1 3 8 32,2 2-8-32,3-7 8 0,-2 0-8 0,-1 0 0 0,6 5 0 0,-3-12 0 0,2 7 0 0,4-7 0 15,2 7 0-15,0-7-11 0,2 5 11 0,-2-5 0 16,5-5 0-16,1 3 0 0,-1-3 0 0,3-2 0 0,0 0 0 15,2 2 0-15,3-4 0 0,-2 2 0 0,-1 0 8 0,1-5-8 16,-1 7 0-16,-2-4 0 0,-3 2 0 0,-2 2-1151 16</inkml:trace>
  <inkml:trace contextRef="#ctx0" brushRef="#br0" timeOffset="25504.48">13131 13202 864 0,'-5'-3'76'0,"5"3"-60"0,0 0-16 0,0 0 0 16,0 0 194-16,0 0 36 0,0 0 7 0,0 0 2 16,0 0-101-16,0 0-20 0,0 0-4 0,0 0-1 15,0 3-33-15,0 4-6 0,-5-7-2 0,2 7 0 16,-2 0-26-16,-1-2-6 0,-1 2 0 0,-4 0-1 16,3 0-15-16,0 5-4 0,0-5 0 0,0 0 0 31,-2 4 10-31,-4-1 2 0,6 2 0 0,-2-3 0 15,2 3-32-15,0-1-13 0,3-1 1 0,-3 2 0 16,5 2 1-16,-2-2 1 0,2-3 0 0,1 3 0 0,2-1 10 0,0-1 0 0,0-3 0 0,0 0 0 31,2-2 0-31,1 2 0 0,2 0 0 0,0 0 0 16,1-2 11-16,4-3-3 0,1 5 0 0,-3-2 0 0,0 2 9 0,2-3 2 0,6-1 0 0,-3 4 0 16,3-7-5-16,-2 5-1 0,1 2 0 0,1-5 0 15,0 3 0-15,0-3 0 0,-3-2 0 0,3 0 0 0,-3 5 0 16,1-5 0-16,-1 0 0 0,0 0 0 0,-2-5-5 0,-1 5-8 15,1 0 11-15,2 5-11 0,-5-10 11 0,3 5-11 16,-1 0 10-16,1 0-10 0,-1 0 8 0,-2 0-8 16,0 0 0-16,0 0 9 0,-3 0 3 0,-5 0 0 15,6 0 0-15,-6 0 0 32,0 0-53-32,0 0-11 0,0 0-1 0,0 0-1216 0</inkml:trace>
  <inkml:trace contextRef="#ctx0" brushRef="#br0" timeOffset="26066.86">14065 13141 1094 0,'-8'-12'48'0,"6"5"11"0,-1 7-47 0,-2-3-12 16,-1-4 0-16,-1 3 0 0,-1-3 188 0,0 2 35 15,0-2 7-15,0 0 2 0,-5 4-124 0,2-1-24 16,0 1-4-16,1-1-2 0,-1 4-36 0,-5-7-7 16,0 7-2-16,3 0 0 0,3 0-17 0,-1 4-3 15,0-1-1-15,1 1 0 0,-1-1-3 0,-2 4-1 16,5-3 0-16,-2 6 0 0,2-3-8 0,0 5 0 15,0-1 0-15,2-1 0 0,1 2-11 0,0 2 11 16,5 0-8-16,-3-2 8 0,3 6 0 0,3-1-10 0,2 2 10 16,0 0 0-16,3-5 0 0,0 7 0 0,3-2 0 0,-1 2 0 15,4 5 0-15,-4-5 0 0,1-2 0 0,-1 2 0 16,1-2 10-16,0-5-10 0,-3 0 10 0,0 5-10 16,-3-5 26-16,0 0-1 0,-2-2 0 0,-1-3 0 15,-2 3-13-15,-2 2-4 0,-4-7 0 0,1 5 0 16,-3-5 0-16,-5 0-8 0,2-2 12 0,-2 2-4 15,0-5-21-15,0 3-5 0,-1-3-1 0,-1-2-722 16,-4 5-145-16</inkml:trace>
  <inkml:trace contextRef="#ctx0" brushRef="#br0" timeOffset="26254.22">13671 13404 403 0,'0'0'36'0,"0"0"-36"16,5-2 0-16,1-3 0 0,-1 5 412 15,3 0 76-15,0 0 16 0,2 0 2 0,1 0-338 0,2 0-68 16,3 0-14-16,0-2-2 0,0 2-58 0,5-5-11 16,0 5-3-16,3 0 0 0,0-2-12 0,0 2 0 15,-3-5 8-15,-3 5-8 16,1 0-40-16,-3-3-10 0,-3-1-2 0,-5 4-1041 0</inkml:trace>
  <inkml:trace contextRef="#ctx0" brushRef="#br0" timeOffset="26894.49">14166 13590 1267 0,'0'0'112'15,"0"0"-89"-15,0 0-23 0,0 0 0 16,0 0 164-16,0 0 29 0,0 0 6 0,0 0 1 15,0 0-82-15,0 0-16 0,0 0-3 0,0 0-1 0,0 0-51 0,0 0-11 16,2-3-1-16,4-1-1 0,2 4-22 0,-3-5-4 16,0 3 0-16,3-3-8 0,3 5 13 0,-1 0-4 15,4-2-1-15,-1 2 0 0,-3-5-8 0,6 5 0 16,0 0 0-16,-3 5 0 0,1-5 0 0,-1 2 0 16,0 3 0-16,0-3 0 0,-2 7 0 0,-1-2-16 15,-2 1 4-15,-2-1 1 0,-1 2 11 0,-2-2 0 16,-1 2 0-16,-2 1 0 0,0-3 9 0,-2 5 1 15,-4-5 0-15,1 5 0 0,0-5 2 0,-1 2 1 16,-1-2 0-16,1 0 0 0,-4-2-4 0,4 2-1 16,-2 0 0-16,3 0 0 0,-3 0-8 0,6-2 0 15,-4-3 9-15,6-2-9 0,0 0 0 0,0 0 0 0,0 0 0 16,0 0-12-16,8 5-5 0,3-5-2 0,-3 0 0 0,8 0 0 16,-3 0-2-16,3-5-1 0,0 3 0 0,-3 2 0 15,3 0 12-15,0 0 10 0,-3-5-13 0,0 10 5 16,-2-5 8-16,-1 0 0 0,1 2 0 0,-3 3 0 15,-3 2 20-15,-2-7 4 0,-3 0 0 0,0 12 0 16,-3-5 18-16,-2 2 4 0,-3-4 1 0,0 7 0 16,-3-3-7-16,-2-2 0 0,-3 0-1 0,0 5 0 15,-2-5-23-15,-1 5-4 0,1-3 0 0,-3-2-1 16,-1-2-11-16,4-3 0 0,-1 8 0 0,6-8 0 16,-3-2-113-1,6 0-22-15,2 0-4 0</inkml:trace>
  <inkml:trace contextRef="#ctx0" brushRef="#br0" timeOffset="27582.05">15118 13235 1638 0,'0'0'72'0,"0"0"16"0,0 0-71 0,6-5-17 0,-1-2 0 0,-5 7 0 16,0 0 89-16,0 0 15 0,3 0 2 0,-3 0 1 15,0 0-27-15,0 0-6 0,0 0-1 0,0 0 0 16,0 0-29-16,0 0-7 0,0 0-1 0,0 5 0 0,-3 2-7 0,-2 0-1 16,-1 0-1-16,-2 5 0 0,0-3-7 0,-2 3-2 15,-1-1 0-15,-2-1 0 0,5 4-18 0,-2 5 10 16,-1-5-10-16,3 0 8 0,-3 2 21 0,3 1 4 16,1-1 1-16,-1-1 0 0,0-6-34 0,2 3-11 15,1 2 0-15,2 0 0 0,1-2 11 0,-1 2 0 16,3-2 0-16,3-3 0 0,-1 3 0 0,1-5 0 15,5 0 0-15,0-2 0 0,3 2 19 0,-1 0-1 16,3-5 0-16,6-2 0 0,-1 0-6 0,6 5-2 16,3-3 0-16,2-2 0 0,-3 0 3 0,3 0 1 15,0 0 0-15,1 0 0 0,-7-2-4 0,4 2-1 16,-3 0 0-16,-1 2 0 0,-4-2 5 0,2 0 1 0,-2 5 0 16,-3-5 0-16,-3 0 4 0,-5 0 1 0,0 0 0 0,-3 4 0 15,3-1-8-15,-3-3 0 0,-5 0-1 0,0 0 0 16,0 0 5-16,0 0 0 0,0 0 1 0,0 0 0 15,0 0 4-15,0 0 1 0,0 0 0 0,0 0 0 32,0 0-114-32,0 0-22 0,0 0-5 0,-5-7-1170 0</inkml:trace>
  <inkml:trace contextRef="#ctx0" brushRef="#br0" timeOffset="28144.16">15983 13199 1839 0,'0'0'40'0,"-5"-9"9"0,0 2 2 0,0 5 1 0,-1-3-42 0,-2 3-10 0,0-6 0 16,1 1 0-16,-1 3 80 0,-3-3 13 0,3 2 3 0,0 3 1 15,0-3-49-15,3 3-9 0,0 2-3 0,-3 0 0 16,0 0-16-16,0 0-3 0,0 2-1 0,0-2 0 15,0 5-6-15,0-3-2 0,0 3 0 0,0-1 0 16,0 6 0-16,0-3-8 0,0 0 12 0,0 0-4 16,3 5-8-16,0 2 0 0,-3-2 9 0,0-3-9 15,5 3 0-15,-2 2 8 0,5 0-8 0,-3 5 0 16,1-5 0-16,2 0 0 0,5 5 0 0,-2 0 0 16,5-1 0-16,2 4 0 0,1-8 0 0,-1 7 0 15,1-2 0-15,2-1 17 0,3-1-2 0,-3 2-1 16,-2 0-24-16,2-5-5 0,-2 5-1 0,2-5 0 15,-5 0 16-15,0-3 0 0,-3 4 9 0,0-6-9 16,-2 3 15-16,0-5-3 0,-6 5-1 0,-2-3 0 16,-1 3 8-16,1-5 1 0,-3 0 1 0,-2 0 0 15,-6 0-1-15,2 0-1 0,-1 0 0 0,-1-2 0 16,0 2-19-16,-3-2 0 0,1-3 0 0,-1-2 0 16,1 0-150-16,-3 0-34 0,-1 0-6 0</inkml:trace>
  <inkml:trace contextRef="#ctx0" brushRef="#br0" timeOffset="28331.62">15671 13413 1497 0,'0'0'133'16,"0"0"-106"-16,8 3-27 0,3-3 0 0,-3 0 164 0,2 7 27 15,4-7 5-15,-1 7 2 0,3 0-113 0,0-2-22 0,-3-3-5 0,5 3-1 16,-2 2-40-16,3-3-8 0,-6-1-1 0,3-3-8 15,-3 0 16-15,3 0-4 0,-3 0-1 0,-2 0-741 16,2-3-148-16</inkml:trace>
  <inkml:trace contextRef="#ctx0" brushRef="#br0" timeOffset="29068.26">16190 13642 57 0,'0'0'0'0,"0"0"0"0,0 0 0 0,0 0 0 16,8-5 313-16,-3 5 58 0,-5 0 11 0,0 0 2 16,0 0-192-16,0 0-40 0,0 0-7 0,0 0-1 15,0 0-50-15,3 7-10 0,2-7-1 0,-5 7-1 16,-3 0-33-16,3-2-6 0,3 2-2 0,-3 0 0 16,5 0-16-16,-5 5-3 0,0-5-1 0,3 0 0 15,0 0-8-15,2 0-1 0,-5 0-1 0,5 0 0 16,0 0-11-16,3-2 0 0,3-3 9 0,-6 3-9 15,3 2 0-15,3-2 0 0,2-5 0 0,-2-5 8 16,-3 5-8-16,5-3 0 0,0-1 8 0,3-3-8 0,-6 2 9 16,4-2-9-16,-4 0 12 0,1 0-12 0,-1-5 12 0,-2 5-4 15,-5-2 0-15,2-3-8 0,3 5 12 16,-2 0-12-16,-6 0 12 0,0 0-12 0,0 2 9 16,-3-2-9-16,3 5 0 0,0-3 9 0,-5 5-1 0,2-3-8 15,3 3 12-15,0 0-4 0,-8 0 7 0,5 0 1 16,3 0 0-16,0 0 0 0,0 0-4 0,0 0 0 15,0 3 0-15,0 4 0 0,6-2-4 0,-1-3 0 16,-5 5-8-16,3 5 12 0,2-5-4 0,0 5-8 16,-2-3 11-16,2 3-11 0,-2-1 12 0,2-1-12 15,0 4 12-15,-5-2-12 0,0 2 11 0,3 0-11 16,2-2 10-16,-2 0-10 0,-3-3 10 0,0 3-10 16,5-5 10-16,1 4-10 0,-1-3 9 0,-3-1-9 0,-2 2 8 0,6-4-8 15,-1-3 12-15,0 3-4 0,-5-5 0 0,0 0 0 16,0 0 0-16,0 0-8 0,0 0 12 0,0 0-4 15,0 0-8-15,0 0 0 0,0-12 0 0,0 5 0 32,-8 0-105-32,6-3-27 0,2-1-4 0</inkml:trace>
</inkml:ink>
</file>

<file path=ppt/ink/ink1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48:58.804"/>
    </inkml:context>
    <inkml:brush xml:id="br0">
      <inkml:brushProperty name="width" value="0.05292" units="cm"/>
      <inkml:brushProperty name="height" value="0.05292" units="cm"/>
    </inkml:brush>
    <inkml:context xml:id="ctx1">
      <inkml:inkSource xml:id="inkSrc61">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6-22T22:51:27.218"/>
    </inkml:context>
    <inkml:brush xml:id="br1">
      <inkml:brushProperty name="width" value="0.05292" units="cm"/>
      <inkml:brushProperty name="height" value="0.05292" units="cm"/>
      <inkml:brushProperty name="color" value="#FF0000"/>
    </inkml:brush>
  </inkml:definitions>
  <inkml:trace contextRef="#ctx0" brushRef="#br0">8996 5511 806 0,'0'0'36'0,"0"0"7"0,5 0-35 0,-2 0-8 0,-3 0 0 0,2 0 0 15,1 0 104-15,-3 0 20 0,0 5 3 0,0-5 1 16,0 0-4-16,0 0 0 0,0 2 0 0,-3 5 0 15,1 0-45-15,-4-2-10 0,6 2-1 0,-2 0-1 16,-1 0-26-16,1 5-5 0,-4-5 0 0,6 2-1 16,-2 3-15-16,-1-5-4 0,0 5 0 0,1-3 0 0,2-2-16 0,0 5 8 15,0-5-8-15,0 5 0 0,0-10 16 0,5 5-4 16,-5-7-1-16,5 5 0 0,3-2-11 0,0 1-16 16,3-4 4-16,2 0 1 0,0-4 11 0,-2 1 8 15,-1-4-8-15,4 2 11 0,-4-2 9 0,-2 0 1 16,3 0 1-16,-3 0 0 0,-3-5 10 0,3 5 3 15,-6 0 0-15,1 0 0 16,-3 5-19-16,0 2-3 0,0 0-1 0,0-5 0 16,0-2 28-16,0 7 4 0,0 0 2 0,-5 0 0 0,0 7-38 15,5-7-8-15,-3 5 0 0,3 2 0 0,-3 0 0 0,3 2 0 16,3-4 0-16,0 2 0 0,2 5-9 0,0-5 9 16,-2-5 0-16,5 5-9 0,0 0 9 0,0-2 0 15,2 2 0-15,-2-2 0 16,3-3 0-16,-1-2 0 0,1 0 0 0,-1 0 0 0,1 0 15 0,0 0 8 0,-3 0 1 0,5-7 1 15,-5 3-25-15,0-4 0 0,0 6 0 0,0-5-11 16,-3 0 42-16,0 0 8 0,-2-5 1 0,2 5 1 16,-5 0-10-16,3-5-3 0,-3 5 0 0,0-5 0 15,0 3-28-15,0 2 0 0,-3 0 0 0,0 0 0 16,1 0 0-16,-1 2 0 0,0-2 0 0,1 2 0 16,-3-2 0-16,2 5 0 15,-2-3 0-15,5 5 0 0,-6-7 0 0,6 7 0 16,0 0 0-16,0 0 0 0,0 0 0 0,0 0 0 15,0 0 0-15,0 0 0 16,-5 7-112-16,2-7-28 0,-2 7-5 0,2 0-988 0</inkml:trace>
  <inkml:trace contextRef="#ctx0" brushRef="#br0" timeOffset="369.94">9451 5713 230 0,'0'0'10'0,"0"0"2"0,0 0-12 0,0 0 0 0,-3 0 0 0,1-7 0 15,2 7 312-15,-3 0 60 0,-5 0 12 0,0 0 3 32,-2 5-257-32,2-3-51 0,0 3-11 0,0 2-1 15,0 5-43-15,0-3-8 0,0-2-1 0,0 5-1 0,-3 0-2 0,3-3-1 31,3-2 0-31,3 5 0 0,2 2-11 0,0-2 0 0,2-3 0 0,3 3 8 16,1-5-8-16,-1 5 0 0,0-10 0 0,6 5 0 0,2-7 0 0,-2 5 0 16,2-5 0-16,0-5 0 0,0 5 0 0,1 0 0 15,2-2 0-15,-3-3 0 16,0-2 53-16,-5 0 9 0,0 0 2 0,-3 0 0 0,-2 2 51 0,-1 3 10 16,-2-5 3-16,0 2 0 0,-2-2-103 0,-1 0-25 15,0 0 0-15,-2 2 0 0,3-2 56 0,-9 5 7 16,0-3 1-16,-2-2 0 0,3 5-54 0,-1-3-10 0,3-2 0 0,0 7 0 15,0 0-56-15,3-5-7 0,0 5-1 0,-3 0-748 16,2 0-149-16</inkml:trace>
  <inkml:trace contextRef="#ctx0" brushRef="#br0" timeOffset="1488.58">13518 6824 1472 0,'0'0'32'0,"0"0"8"0,0 0 0 0,0 0 1 0,0 0-33 0,0 0-8 0,-3 0 0 0,0-8 0 15,3 8 84-15,-2 0 14 0,-4 0 3 0,4 0 1 16,-4 0-37-16,1 5-7 15,0-2-2-15,2 4 0 0,-2 0-22 0,2 4-5 16,1-4-1-16,2 5 0 0,-3-2-11 0,6-3-2 0,-3 4-1 0,2-4 0 0,4 5-14 16,-1-5 8-1,-5-7-8-15,10 3 0 16,1 4 8-16,0-3-8 0,2-4 0 0,0 3 0 0,0-6 24 0,0 3-2 16,1-4 0-16,-1 1 0 0,-2-4 18 0,-1 3 3 0,1-3 1 15,-3-1 0-15,-3 1 0 0,0 0 1 0,-2 3 0 0,0-3 0 16,-3 0-27-16,-3 4-6 0,3-2 0 0,-3-2-1 15,3 7 42-15,0 0 9 0,-2 0 2 0,2 0 0 16,0 0-64-16,0 0-23 0,0 0 1 0,0 0 0 0,0 0 35 0,0 5 7 16,5 2 2-16,-2-4 0 15,-1 4-43-15,6-3-9 0,0-1-2 0,0 1 0 0,0 3 32 0,2-2-9 16,-2-3 9-16,3 6 0 0,2-4 0 0,0-4 0 16,-2 0 0-16,2 0 0 15,-2 3-29-15,-1-6-1 0,-2-1 0 0,3 4 0 0,-6-8 53 0,3 8 10 16,-3-7 3-16,3 3 0 0,-5-3-8 0,2 4 0 0,1-4-1 0,-1 3 0 15,-2-6 6-15,-1-2 2 16,-2 8 0-16,3-3 0 0,-3 0-14 0,3 0-2 31,-3-1-1-31,2 1 0 0,1-4-9 0,-3 4-1 0,0 0-8 0,0-3 12 0,0 1-12 0,0 2 11 0,-3 0-11 0,1 4 10 32,-1-1-10-32,0 1 0 0,3 3 0 0,-8 0 0 0,3-5 0 0,-3 5 0 15,3 0 0-15,5 0 0 0,0 5 0 0,-3 2 0 16,0 3 0-16,3-3 0 15,-2 4-174-15,2 4-37 0,0-4-7 0</inkml:trace>
  <inkml:trace contextRef="#ctx0" brushRef="#br0" timeOffset="1720.09">14078 6969 57 0,'-5'-7'0'0,"5"7"0"16,0 0 0-16,0 0 0 0,0 0 379 0,0 0 70 16,0 0 15-16,0 0 2 15,3 7-275-15,-1 0-55 0,1-4-12 0,0 6-1 16,-1 1-52-16,1-3-11 0,0 0-1 0,-3 0-1 16,0-3-39-16,2 3-8 0,-2 5-2 0,3-5 0 15,-3-4-9-15,0-3 0 0,0 7 0 0,0 0 0 16,0-3 0-16,0-4 0 0,0 0 0 0,0 0-715 15,0 0-145-15</inkml:trace>
  <inkml:trace contextRef="#ctx0" brushRef="#br0" timeOffset="60688.88">17349 11562 1134 0,'0'0'50'0,"0"0"10"0,0 0-48 0,0 0-12 16,0 0 0-16,0 0 0 0,0 0 73 0,0 0 12 15,0 0 3-15,0 0 0 0,5-7-20 0,-2 5-3 16,2-5-1-16,3-2 0 0,-5 2-17 0,4 0-4 0,1-1-1 0,3-6 0 15,0 7 10-15,2-4 1 0,0-4 1 0,3 1 0 16,2-5-22-16,-2 5-5 0,3-4-1 0,2 3 0 16,0-1 0-16,3-3 0 0,0 0 0 0,2 1 0 0,-2 1-5 15,3-2-1-15,-1-2 0 0,0 2 0 0,1 0-20 0,-3 5 0 16,-3-4 0-16,3 3 0 31,0 1-17-31,-1 0-8 0,4 0-2 0,-1 0 0 0,1-2 73 0,4 1 14 0,-1 1 4 0,-4 0 0 16,-2 2-52-16,-6 5-12 0,1-2 0 0,-3-3 0 15,0 5 0-15,-6 2 0 0,3-2 0 0,-2 0 0 16,0 5 0-16,-3-3 0 0,-1-2 0 0,1 7 0 16,-2-4 54-16,-1 1 8 0,-2 3 2 0,-3 0 0 15,0 0-64-15,0 0-23 0,0 0 1 0,0 0 0 16,0 0 35-16,0 0 7 0,0 0 2 0,0 0 0 16,0 0-222-16,0 0-45 0,0 0-9 0</inkml:trace>
  <inkml:trace contextRef="#ctx0" brushRef="#br0" timeOffset="61153">18021 10939 230 0,'-8'-2'20'0,"5"2"-20"0,-2-5 0 0,5 5 0 15,0 0 286-15,0 0 53 0,0 0 10 0,0 0 3 16,0 0-208-16,5-5-40 0,0 3-9 0,3-3-2 16,6 3-40-16,-4-3-8 0,6 5-1 0,-3-2-1 15,1-3-43-15,1 3 0 0,7-3-11 0,-1 3 3 16,-3-3 42-16,1-2 9 0,-1 7 1 0,6-5 1 15,3 5-21-15,-1 0-4 16,1 0 0-16,-1 0-1 0,-2 0-19 0,8 5 0 16,-9-2 0-16,-1 1 0 0,-1 3 55 0,-5 0 7 15,-6 0 2-15,3 0 0 0,-5 0-14 0,-2 5-2 16,-1-5-1-16,-2 5 0 0,-3-3 27 0,-3 3 6 0,0 2 0 16,1 0 1-16,-4-2-65 0,1 2-16 0,0-2 0 0,-1 2 0 15,1 0 0-15,-3-2 0 0,3-3 0 0,0 3 0 16,2 0 0-16,-2-3 0 0,2-2 0 0,-2 1 0 0,-1-4 0 15,4-1 0-15,-1 1 0 0,-2 3 0 16,2-7 0-16,3 0 0 0,-5 0 0 0,5 0 0 16,-5 0-150-16,2-2-34 0,-2-3-6 0,2-2-2 0</inkml:trace>
  <inkml:trace contextRef="#ctx0" brushRef="#br0" timeOffset="61954.61">19074 10779 1260 0,'0'0'56'0,"0"0"11"0,-3-2-54 0,1-3-13 0,-4-2 0 0,1 7 0 15,0-7 97-15,-1 2 17 0,-2 3 3 0,3-3 1 16,0 5-18-16,-3-2-4 0,0 2-1 0,-3 0 0 16,3-5-57-16,1 10-11 0,-1-5-3 0,-3 2 0 15,3 3 13-15,-3 2 3 0,1-4 0 0,-1 6 0 16,1 0-40-16,2-2 0 0,-3 0-12 0,1 5 4 0,-1 2 8 0,3-2 0 15,3-3 0-15,0 3 8 0,2 2-8 0,0-7 0 16,1 5 0-16,4 0 0 0,1-3 0 0,2-2-20 0,3 0 4 16,3 0 1-16,-1-2 15 0,1 2 0 0,-1-2 0 0,4-3 0 15,-4-2 18-15,1 0 6 0,2 0 2 0,-2 0 0 16,-1-7-3-16,1 7-1 0,-1-7 0 0,-2 7 0 16,0-7 14-16,0 2 4 0,-5 3 0 0,2-5 0 15,0 2 0-15,-2 3 0 0,0-3 0 0,-3 5 0 0,2-7-5 0,-2 7-1 16,0 0 0-16,3-7 0 0,-3 7-23 0,3 0-11 15,-3 0 10-15,0 0-10 0,0 0 0 0,0 0 0 32,0 0 0-32,0 0 0 0,8 0 0 0,-3 0 0 0,-5 0 0 0,10 0 0 0,6 7 0 0,-2-2-8 31,-1 2 8-31,-3 0 0 0,9 0 0 0,-3 2-8 0,-3 3 8 0,0 0 0 16,0-3 0-16,1 3 0 0,-1 2 0 0,0 0 0 15,-5 1 0-15,3-4 9 0,-6 3-9 0,3 0 12 16,-3-2 10-16,-2 7 2 0,-3-10 1 0,0 10 0 15,0-5-25-15,0-2 0 0,-8-2 0 0,3 1 0 16,-1 1 0-16,-4-3 0 0,-6-1 0 0,0 3 0 16,-3 1 56-16,1-5 7 0,-1-5 1 0,1 6 0 0,2-4-52 0,0-1-12 15,3 1 0-15,0 1 0 16,-3-5-19-16,0-5-6 0,3 5-2 0,-1-7 0 16,1 3-127-16,3-4-26 0,-4 6-4 0,9-10-2 0</inkml:trace>
  <inkml:trace contextRef="#ctx0" brushRef="#br0" timeOffset="62370.74">19309 10852 403 0,'-8'-4'36'0,"8"4"-36"15,0 0 0-15,6-3 0 0,-6-2 250 0,0 5 43 16,0-7 9-16,0 7 2 0,2-2-144 0,4-3-28 0,-4 3-5 0,4 2-2 15,-1-5-35-15,-5 5-7 0,0 0-2 0,5 5 0 16,0-3-29-16,-5-2-7 0,0 0-1 0,6 7 0 16,-1-2 4-16,-2 2 1 0,2 0 0 0,-2 5 0 15,-3-5-5-15,2 2-2 0,1-4 0 0,2 2 0 16,-5 0-15-16,0 0-3 0,0 0-1 0,0-7 0 16,3 7-13-16,-3-2-2 15,0-5-8-15,0 0 12 0,0 0-4 0,0 0-8 0,0 0 11 16,0 0-11-16,0 0 12 0,0 0-12 15,0 0 12-15,0-5-12 0,0-2 0 0,0 0 0 0,0 0 0 0,0 0 0 16,0 0 0-16,2 0 0 0,-2 0-12 0,3 0 12 16,0 0 0-16,-3-5 0 0,0 7 13 0,2 3-4 31,1-5-58-31,2 2-12 0,-2-2-3 0,2 0 0 0,6 5 52 0,-6-3 12 0,0 0 0 0,1 3 0 0,-4-3 0 0,6-2 0 16,0 5 0-16,3-3 0 0,-6 5 0 0,3-2 0 15,0 2 0-15,0-5 0 16,0 5-76-16,2 0-13 0,-2 0-3 0,0-2-637 15,0 2-128-15</inkml:trace>
  <inkml:trace contextRef="#ctx0" brushRef="#br0" timeOffset="62794.65">19831 10819 1497 0,'7'0'32'0,"-7"0"8"0,0 0 0 15,-5-7 4-15,5 0-36 0,0 0-8 16,0 2 0-16,0 3 0 0,-2-3 104 0,2 5 20 0,-3-7 3 0,-2 7 1 16,2-2-52-16,-2-3-9 15,-3 5-3-15,2 0 0 0,6 0 0 0,-5 5 0 0,-3-3 0 0,3 3 0 16,-3 2-51-16,3-5-13 0,-6 5 0 0,3 5 0 16,0-5 0-16,3 5 11 0,-6-5-11 0,3 3 10 15,3 1-10-15,0-4 0 0,2 5 0 0,3-5 0 16,0 0-8-16,3 0 8 0,-1 0-10 0,4-2 10 0,-1-3 0 0,3 5 0 15,0-7 0-15,3 0 0 0,-4 0-13 0,1-2 3 16,3 2 1-16,-3-5 0 0,0 3 9 0,2-5 0 16,1 2 0-16,-3-2 0 0,0 0 0 0,0 0 0 15,-3 0 0-15,0 0 8 0,-2 0 5 0,2 2 2 16,-2-2 0-16,-3 7 0 0,0-5-15 0,0 5-8 16,0 0 8-16,0 0-13 15,0 0 50-15,0 0 11 0,0 0 1 0,0 0 1 16,0 0-33-16,0 0-6 0,-3 5-2 0,6 2 0 15,5 0-9-15,-5-2 0 0,-3 2 0 0,2-5 0 16,6 5 0-16,0 1 10 0,0 3-10 0,-3-6 10 16,-2-3-10-16,0 5-9 0,2 0 9 0,0-7-13 15,0 5 13-15,1-3 8 0,-1 3 0 0,0-5-8 16,-5 0-192-16,0 0-44 0</inkml:trace>
  <inkml:trace contextRef="#ctx0" brushRef="#br0" timeOffset="63296.56">20204 10805 1267 0,'0'0'56'0,"0"0"12"0,0-5-55 0,0 3-13 15,0-3 0-15,-3-2 0 0,3 5 150 0,0-3 27 32,0-2 6-32,-3 5 1 0,-5-7-90 0,6 6-18 0,2 3-3 0,-6-5-1 0,-2 3-6 0,1 2-2 15,-1 0 0-15,0 0 0 0,2 2-51 0,-2 3-13 16,-2 2 0-16,-1 0 0 0,3 0 11 0,0 0-1 15,-5 5 0-15,5 0 0 16,6-3-10-16,-1 3 0 0,0-3 0 0,3 3 0 16,3-5 0-16,0 5 0 0,2-3 0 0,0-4 0 15,0 2 0-15,3 0-9 0,6-2 9 0,-4-3 0 0,3-2 0 16,-2 0 0-16,2 0 0 0,0-7 0 16,-2 5 0-16,2-7 0 0,1 1 0 0,-4 1 9 15,1-2 11-15,-1-3 1 0,-2-2 1 0,-2 0 0 0,-1-5 8 0,-3 5 2 16,1-5 0-16,0 0 0 0,-3 3-32 0,-3-3 0 0,0 0 0 0,1 3 0 15,-3-3 57-15,2 0 6 0,-2 5 1 0,-1 2 0 16,1-2-64-16,0 5 0 0,-3-3-14 0,0 0 2 16,5 3 12-16,1-3 0 0,-4 5 0 0,4-5 8 15,-1 3-8-15,0 2 0 0,3 0 0 0,-2 2 0 16,2-2 0-16,0 7 0 0,-3-5 0 0,3 5-8 16,0 0 8-16,0 0 0 15,0 0 0-15,0 0 0 0,3 12 0 0,2-5 0 16,6 0 0-16,-1 7 0 0,-2-2 0 0,0 2-8 15,0 0 8-15,3 5 0 0,4 0 0 0,-7-5 17 16,0-2-2-16,-2 2-1 0,1-5-14 0,1 5-12 16,0 3 3-16,0-3 0 15,-2-5-88-15,2 8-18 0,-1-3-3 0,4-5-654 0,-6 3-132 16</inkml:trace>
  <inkml:trace contextRef="#ctx0" brushRef="#br0" timeOffset="63613.48">20500 10619 1267 0,'0'0'56'0,"0"0"12"0,0 0-55 0,0-2-13 0,3-5 0 0,-3 2 0 16,2-2 150-16,-2 5 27 15,0-3 6-15,0 5 1 0,0 0-100 0,0 0-20 0,3-7-4 16,-3 7-1-16,5 0-106 0,-5 0-21 0,0 0-4 0</inkml:trace>
  <inkml:trace contextRef="#ctx0" brushRef="#br0" timeOffset="64116.21">20635 10746 576 0,'0'0'51'0,"0"0"-41"0,0 0-10 0,0 0 0 15,0 0 104-15,8-2 20 0,-3-3 3 0,0 5 1 16,1 0-52-16,2-2-9 0,-3 2-3 0,0-5 0 16,0 5 0-16,1 0 0 0,-6 0 0 0,8 0 0 15,0-2-7-15,-8 2-1 0,8 0-1 0,0-5 0 16,-8 5-37-16,7 0-7 0,1 0-2 0,0 0 0 0,-2-2-9 0,-6 2 0 16,5-5 0-16,-5 5 0 0,5 0 0 0,-5 0 0 0,0 0 0 0,3-7 0 15,-3 7 53-15,3-5 9 0,-3 3 2 0,0-3 0 16,-3-2 0-16,0 5 0 0,3 2 0 0,-2-5 0 15,-1 5 0-15,-2-7 0 0,2 2 0 0,0 3 0 16,1-5-52-16,-4 2-12 0,4 5 0 0,-1-2 0 16,-2-3 0-16,2 3 0 15,-2-3 0-15,2 5 0 0,-2-2 0 0,5 2 0 16,-3-5 0-16,-2 5 0 0,0 0 0 0,2 0 0 16,-5 0 0-16,3 0 0 0,2 7 0 0,-2-7 0 15,0 5 0-15,-1-3 0 0,-2 3 0 0,3-3 0 16,-3 3 0-16,3 2 0 0,2-5 0 0,1 3 0 15,-4 2 0-15,4 0 0 0,-4 0 0 0,4 0 0 16,-1-2 0-16,0 2 0 0,3 5 0 0,-2-5 0 0,2 0 0 0,0 0 0 16,0 0 0-16,0 0 0 0,0 5 0 0,0-5 0 15,0 0 16-15,2 0 0 0,4 0 0 0,-4 0 0 16,4 0-16-16,-1-2 11 0,3-3-11 0,-3 5 10 16,3-2-10-16,0-3 0 0,3-2 9 0,2 5-9 15,0-5 0-15,0 0 8 0,6-5-8 0,-3 3 0 0,2 2 0 0,1-5 0 31,-1 3 0-31,-2-5 0 16,0 2-144-16,0-2-26 0,-3 0-6 0</inkml:trace>
  <inkml:trace contextRef="#ctx0" brushRef="#br0" timeOffset="64679.89">20913 10678 1267 0,'0'0'112'0,"0"0"-89"0,5 0-23 0,-5 0 0 15,0 0 107-15,0 0 17 0,3 7 3 0,-1-2 1 0,-2-3-52 0,0 5-9 16,3-2-3-16,2 2 0 0,0 0 0 0,1 0 0 16,-6 0 0-1,5 5 0-15,0-5 0 0,1 0 0 0,-6 0 0 0,2 0 0 16,1 0-51-16,0 0-13 0,-3 0 0 0,0-7 0 16,0 5 54-16,0-5 8 0,0 0 2 0,0 0 0 15,0 0-52-15,0 0-12 0,0 0 0 0,0 0 0 16,0 0 0-16,0 0 0 0,2-5 0 0,1-2 0 15,2 0 0-15,-2 0 0 0,-1 0 0 0,4-5 0 16,-1 3-11-16,0-3-5 0,-2-2 0 0,2 7-1 16,3-5-24-16,0 5-5 0,0-2-1 0,0-1 0 0,0 3 38 0,0 5 9 15,-3-3 0-15,3-2 0 0,0 7 0 0,0-2 0 16,0 2 0-16,3 0 0 0,-1 2 0 0,-2 3 0 16,0-10 0-16,3 10 0 0,4-3 28 0,-4 5 7 15,0 0 1-15,-1 5 1 0,6-5-8 0,-5 7-1 16,-3-2-1-16,-3 2 0 15,3 0-27-15,0-2 0 0,-6-5 0 0,4 7 0 16,-1-7 0-16,0 0 0 0,1 0 0 0,-4 3 0 16,-2-3 0-16,3-5 0 0,-3-2 0 0,0 0 0 15,0 0-75-15,0 0-20 0,5 0-4 0,8 0-625 16,-2-7-126-16</inkml:trace>
  <inkml:trace contextRef="#ctx0" brushRef="#br0" timeOffset="64880.39">21378 10410 1152 0,'-16'-5'51'0,"16"5"10"0,0 0-49 0,0 0-12 0,0 0 0 0,0 0 0 15,0 0 200-15,0 5 38 0,3 2 7 0,-3 0 2 16,0 7-144-16,3-2-29 16,2 2-6-16,0 0 0 0,-2 0-41 0,2 5-8 15,1 0-2-15,-1-5 0 0,3 5-9 0,-6-3-8 16,1 3 12-16,0-5-12 0,-1 5 19 0,1-7-3 15,-3-3-1-15,0-2 0 0,0 5-15 0,0-5 0 16,-3 0 0-16,1 0-714 16,-1-2-146-16</inkml:trace>
  <inkml:trace contextRef="#ctx0" brushRef="#br0" timeOffset="65034.57">21257 10586 633 0,'0'0'56'0,"0"0"-44"15,0 0-12-15,8-2 0 0,-3 2 194 0,3 0 37 16,2 0 7-16,1 0 2 0,5 0-90 0,-3 0-18 15,3 0-3-15,2 7-1 0,-2-7-51 0,0 0-10 16,0 0-3-16,3 0 0 0,-1 0-51 0,-2 0-13 0,0 0 0 0,0 0 0 16,-3-5 0-16,0 3 0 0,-2 2 0 0</inkml:trace>
  <inkml:trace contextRef="#ctx0" brushRef="#br0" timeOffset="77796.92">20111 11381 172 0,'0'0'16'0,"0"0"-16"0,0 0 0 0,0 0 0 15,0 0 297-15,5 0 57 0,-5 0 11 0,6-7 3 16,2 7-244-16,-1 0-48 0,1-7-9 0,0 7-3 15,0 0-1-15,0 0-1 0,3-4 0 0,-3 1 0 0,2 3-48 0,1-4-14 16,-1 4 0-16,1-3 8 0,-3-2-8 0,0 3 0 16,3-3 0-16,-4 5 0 0,1 0 0 0,-2-2 0 15,-1 2 0-15,-5 0 0 16,0 0-101-16,0 0-22 0,0 0-4 0,0 0-1 0</inkml:trace>
  <inkml:trace contextRef="#ctx0" brushRef="#br0" timeOffset="78028.82">20143 11577 1720 0,'0'0'38'0,"0"0"8"0,5 0 2 0,0 4 0 0,3-4-39 0,0 0-9 0,3 0 0 0,-3 0 0 0,2 0 69 0,1 0 12 16,7 0 3-16,1-4 0 0,-6 4-61 0,3-3-12 15,-3-1-3-15,3 1 0 0,0-2 0 0,-3-2-8 0,0 7 12 16,1-2-4-1,-4-3-8-15,-4 3 12 0,-6 2-12 0,0 0 12 16,8-5-195-16,-8 5-38 0,0 0-8 0,0 0-2 0</inkml:trace>
  <inkml:trace contextRef="#ctx0" brushRef="#br0" timeOffset="78899.23">21225 11323 748 0,'8'-3'67'0,"-8"3"-54"0,0 0-13 0,0 0 0 15,-8 0 194-15,-3 0 36 0,6 0 7 0,-6-4 2 0,-4 4-116 0,4 0-23 16,3 4-5-16,5-4-1 0,3 0-41 0,-5 3-8 16,-3 1-1-16,3-4-1 0,-3 7-19 0,0 0-4 15,-3-2-1-15,3 5 0 0,1-6 4 0,-1 8 1 0,0-3 0 0,0 3 0 16,2-2-24-16,1 1 0 0,2 3 0 0,-2-2 0 16,5-2-11-16,0 1-6 0,5 1-2 0,1-2 0 15,2-3 19-15,2-3 0 0,6 3 0 0,3 0 0 16,-6-7 0-16,0 0 0 0,3 0 0 0,5 0 0 0,-2-2 0 0,-1-7 0 15,-2 2 0-15,0 0 0 0,0-3 46 0,-6-2 13 16,1-2 2-16,-3 0 1 0,0-5-20 0,-3 5-4 16,0-5-1-16,-2 1 0 0,0 1-6 0,-1-2-2 15,-2 0 0-15,0-2 0 0,-2 3-29 0,-1 1 0 16,0-2 0-16,1 0 0 16,-3-2 0-16,2 9 0 0,-2-4 0 0,-1 0 0 15,1 1 0-15,0 1 0 0,-1 7 0 0,1-4 0 16,0 1 57-16,2 3 6 0,-2 0 1 0,2 0 0 15,1 2-52-15,-1-2-12 0,0 2 0 0,3 5 0 16,-5 0 0-16,5 0 0 0,0 0 0 0,0 0 0 16,0 0 0-16,0 0 0 0,0 0 0 0,5 8 0 15,1 1 0-15,-1 0 0 0,3 3 0 0,-3-2 0 0,3 6 0 0,-3-2 0 16,1 0 0-16,2 5 0 0,0-3 0 0,-1 1 0 16,1-1 0-16,0 3 0 0,0-5 21 0,0 8 2 15,0-6 0-15,0 0 0 0,-3-1-23 0,3 1 8 0,-2-2-8 0,-1 0 0 16,0 0-16-16,1-2-7 0,1-2-1 0,-4 1-1 31,2-4-31-31,1 0-7 0,-4 0-1 0,1 0 0 16,0-2-128-16,-3-5-25 0,0 0-6 0,0 0-730 15</inkml:trace>
  <inkml:trace contextRef="#ctx0" brushRef="#br0" timeOffset="79062">21482 11306 460 0,'0'0'20'0,"0"0"5"0,5 0-25 0,-5 0 0 16,0 0 0-16,0 0 0 0,8 0 300 0,-3 2 56 15,-5-2 10-15,5 5 2 0,3-2-205 0,-2 1-42 0,2 3-8 0,-6 0-1 16,-2 0-39-16,0 0-7 0,5 5-2 0,-2-5 0 16,-3 0-51-16,0 0-13 0,0 0 0 0,3-2 0 15,-1-2 54-15,1 4 8 0,-3-7 2 0,0 0 0 16,0 0-227-16,0 0-45 0,0 0-8 0</inkml:trace>
  <inkml:trace contextRef="#ctx0" brushRef="#br0" timeOffset="79183.95">21545 11226 576 0,'0'0'51'0,"0"0"-41"0,-3-5-10 0,3 5 0 16,3-7 207-16,0 0 39 0,-3 5 8 0,0-3 2 16,2-2-109-16,-2 7-22 0,0 0-4 0,-2-4-1 15,-4 4-89-15,6 0-19 0,0 0-3 0,0 0-1 32,0 0-108-32,0 0-23 0</inkml:trace>
  <inkml:trace contextRef="#ctx0" brushRef="#br0" timeOffset="79531.75">21619 11356 1497 0,'13'0'32'0,"-13"0"8"0,0 0 0 0,6 4 4 0,2-4-36 0,-3 3-8 0,0 1 0 0,0 3 0 15,1-7 53-15,-1 5 9 0,0-3 2 0,1 3 0 16,-6-5-5-16,5 2-1 0,3 3 0 0,-6-2 0 15,-2-3-42-15,0 0-8 0,0 0-8 0,0 0 12 16,6 0 41-16,-6 0 9 16,0 0 2-16,0 0 0 0,8 0-52 0,-8 0-12 15,0 0 0-15,0 0 0 0,0-3 0 0,2-4-8 16,-4 2 8-16,2-2-13 0,0 0 13 0,0 3 0 0,0-3 12 0,2 4-12 16,1-4 0-16,0 2 0 0,-3-2 0 0,2 0 0 15,6 3 0-15,-5 1 0 0,2-1 8 0,0-4-8 16,3 6 0-16,-2-3-11 0,-4 3 2 0,6-3 0 15,-2 5 9-15,-1-2-8 0,3-3 8 0,0 5-8 16,-3 0-35-16,0 0-6 0,1 0-2 0,2 0 0 16,-3 0-148-16,3 0-29 0</inkml:trace>
  <inkml:trace contextRef="#ctx0" brushRef="#br0" timeOffset="79901.11">21926 11346 460 0,'-11'0'41'0,"11"0"-33"0,0 0-8 0,0 0 0 16,0 0 185-16,6 2 35 0,-1 3 8 0,0-2 0 16,3-3-100-16,0 4-20 0,0-4-4 0,0 0 0 15,3 0-65-15,-1 0-13 0,6 0-2 0,-3 0-1 16,1 0-10-16,-4-4-1 0,1 1-1 0,-1-2 0 16,4 3 1-16,-7-3 1 0,1-2 0 0,0 7 0 0,-2-7 19 0,-1 3 4 15,0 1 1-15,-2-1 0 0,-3-4 22 0,0 6 4 0,0-3 1 0,-3 3 0 16,1-3-52-16,-4 3-12 0,4-3 0 0,-1 5 0 15,-2-2 54-15,-1-3 8 0,1 5 2 0,-3 0 0 16,3 0-52-16,-3 0-12 0,0 0 0 0,0 5 0 16,0-3 0-16,0 3 0 0,0-3 0 0,-2 5 0 15,2 0 0-15,-3 1 0 0,3-4 0 0,0 3 0 0,0 7 19 0,3-7 1 16,0 5 0-16,-1 0 0 0,4-3-32 0,2-2-7 16,-3 5-1-16,3-5 0 0,3 5 20 0,-3-3 0 15,5-2 0-15,0-2 0 0,3 2 0 0,0-4 0 16,3 1 0-16,2-4 0 15,0 0-106-15,3 0-18 0,3-4-3 0,-1-3-1 32,1 4-112-32,2-4-24 0,0 0-4 0,0 0 0 0</inkml:trace>
  <inkml:trace contextRef="#ctx0" brushRef="#br0" timeOffset="80101.43">22299 11339 57 0,'5'-5'0'0,"1"-2"0"0,-1 3 0 0,-2 1 0 16,2-1 234-16,0-4 42 0,-2 1 8 0,-1 0 1 15,1 5-98-15,-3-3-20 0,3-2-4 0,-3 0-1 16,0 3-33-16,0 4-6 0,-6 0-2 0,4 0 0 15,-3-3-39-15,-1 3-8 0,1 3-2 0,-3-3 0 0,0 4-45 0,0 3-10 16,0 0-1-16,0 0-1 0,0 0-15 0,0 0 0 0,3 5 0 0,-3 0 0 16,6-3 19-16,-4-2 1 0,6 5 0 0,0-5 0 15,0 5-32-15,6-5-7 0,-4 0-1 0,3 3 0 16,1-6 20-16,2-1-10 0,2 1 10 0,1-4-8 31,2 0-42-31,0 0-8 0,3-4-2 0,0 1 0 16,0-1-156-16,2-3-32 0,-4-3-7 0</inkml:trace>
  <inkml:trace contextRef="#ctx0" brushRef="#br0" timeOffset="80301.84">22574 11059 806 0,'0'0'72'0,"-5"-5"-58"16,2 5-14-16,-2 0 0 0,5 0 259 0,-3 0 49 0,-2 0 9 0,5 0 3 15,-3 5-160-15,1-2-31 0,2 8-6 0,0-4-2 16,0 5-91-16,2-2-18 0,1 8-4 0,0-4-8 15,-1 1 35-15,1 3 0 0,2-4 0 0,1 3 0 16,-1-3-5-16,-2 0-1 0,2-4 0 0,-3 1 0 16,4 3-40-16,-4-6-8 0,-2 3-1 0,3-4-1 15,-3 0-37-15,0 0-7 0,0-7-2 0,0 0-655 0,-3 5-131 16</inkml:trace>
  <inkml:trace contextRef="#ctx0" brushRef="#br0" timeOffset="80480.55">22442 11212 1728 0,'0'0'38'0,"0"0"8"0,0 0 2 0,0 0 0 0,8 0-39 0,2 0-9 16,-2 0 0-16,6 0 0 0,2 0 53 0,-3 0 9 15,0 0 2-15,3 2 0 0,-3-2-16 0,3-2-2 16,-3 2-1-16,0 0 0 0,1 0-34 0,-1-5-11 16,-3 5 0-16,6 0 0 15,-5-7-82-15,0 7-23 0,-1 0-5 0,3-2-1 16,-5-3-116-16,0 5-23 0,8-4-5 0,-3 1-1 0</inkml:trace>
  <inkml:trace contextRef="#ctx0" brushRef="#br0" timeOffset="80633.7">22778 11181 806 0,'0'0'36'0,"0"0"7"0,0 0-35 0,0 0-8 0,0 0 0 0,0 0 0 16,0 0 185-16,5 5 35 0,-5-5 8 0,3 7 0 15,2-2-109-15,-2-3-23 0,0 5-4 0,-1 0 0 16,1 0 28-16,-1 1 7 0,1-4 1 0,0 3 0 16,-3 0-103-16,2 0-25 0,-2 0 0 0,3 1 0 15,-3-8 0-15,0 4 0 16,3-1 0-16,-3-3 0 0,0 0 0 0,0 0 0 0,0 0 0 15,0 0 0 1,0 0-149-16,0 0-35 0,0 0-8 0,0 0 0 0</inkml:trace>
  <inkml:trace contextRef="#ctx0" brushRef="#br0" timeOffset="80765.5">22802 11118 1234 0,'0'0'55'0,"0"0"11"0,0 0-53 0,0 0-13 15,0-5 0-15,0 5 0 0,0 0 112 0,0 0 20 16,0 0 4-16,0 0 1 0,0 0-81 0,0 0-16 15,0 0-3-15,8 0-570 16,-8 0-115-16</inkml:trace>
  <inkml:trace contextRef="#ctx0" brushRef="#br0" timeOffset="81103.98">23032 11174 518 0,'0'0'46'0,"0"0"-37"0,0 0-9 0,0 0 0 0,0 0 117 0,0 0 22 32,0 0 4-32,-3 0 1 0,1 5-64 0,-4-3-13 0,4-2-3 0,-4 5 0 15,1-2 0-15,-3 1 0 0,0 1 0 0,0 2 0 16,-2 0 0-16,4 0 0 0,1 0 0 0,0 0 0 16,0 0-51-16,2 0-13 0,3 0 0 0,0 0 0 15,0-7 0-15,3 5 0 0,2-2 0 0,0 1 0 16,0-1 0-16,3 1 0 0,0-4 0 0,0 0 0 15,0 0 0-15,0 0 0 0,0 0 0 0,0 0 0 0,0-4-9 0,0 1-5 16,3-1-1-16,-4 1 0 0,1-4 24 0,0 2 5 16,-2-2 1-16,-1 0 0 0,0 3 39 0,0-3 8 15,-2 4 2-15,-3-4 0 0,0 2-14 0,0-2-2 16,-5 0-1-16,2 5 0 0,-2-3-24 0,2 5-5 16,1-4-1-16,-4 4 0 0,1-3-17 0,5 3 0 15,0 0 0-15,-5 0-647 16,5 0-130-16</inkml:trace>
  <inkml:trace contextRef="#ctx0" brushRef="#br0" timeOffset="81435.81">23133 11142 633 0,'0'0'56'0,"0"0"-44"0,0 0-12 0,0 0 0 0,0 0 180 0,0 0 35 16,5 4 6-16,-3 3 2 0,1 0-63 0,-3 0-12 0,3 0-2 0,-1 0-1 15,-2 1-78-15,3 1-16 0,0 0-3 0,2-2-1 16,-2 0-24-16,-3 1-5 0,2-1-1 0,1 2 0 15,0 0-17-15,-1-4 0 0,-2-3 0 0,3 6 0 16,-3-8 0-16,0 0 0 0,3 4 0 0,-3-4 0 16,0 0 41-16,0 0 5 0,0 0 1 0,0 0 0 15,0 0-24 1,0 0-5-16,0 0-1 0,2-4 0 0,1-4-17 0,2 1 0 16,-2-2 0-16,5-3 0 15,-3 5-48-15,3 0-12 0,2-5-4 0,1 5 0 0,0-4 52 0,-1 3 12 16,1 6 0-16,-1-3 0 0,1-2 0 0,0 7 0 15,-3-2 0-15,2 2 0 0,-2 2 0 0,3-2 0 16,-1 0 0-16,1 5 0 0,-3-3 0 0,0 3 0 16,0-3 0-16,0 6 0 0,-1-4 48 0,-1-4 13 0,-1 7 3 0,-2-7 0 15,-3 0-110-15,0 0-22 0,0 0-4 0,0 0 0 16</inkml:trace>
  <inkml:trace contextRef="#ctx0" brushRef="#br0" timeOffset="82090.35">21516 11828 1094 0,'8'10'97'0,"-8"-10"-77"0,-3-3-20 0,3 3 0 15,6-4 124-15,-1 4 22 0,-5 0 4 0,0 0 1 16,-5 0-63-16,5 0-12 0,0 0-2 0,0 0-1 15,-8 0-45-15,8 0-10 0,0 0-2 0,-6 4 0 16,-2 3 39-16,3 0 7 0,-3 0 2 0,3 1 0 16,0-1-52-16,-3 4-12 0,0 1 0 0,2 2 0 0,1 0 0 0,0 0 0 15,2-2 0-15,-2-2 0 0,5 1 0 0,-3 3 0 16,3-6 0-16,0 3 0 0,0-4 0 0,3 0 0 16,5-4 0-16,0 1 0 0,0 1 0 0,5-2 0 15,-3-3 0-15,4-3 0 0,-1-2 0 0,-5 1 0 16,-3 1 0-16,3-4 0 0,8 0 54 0,-5-4 8 0,-4 3 2 0,1-3 0 15,3 1-52-15,0-1-12 0,-6 1 0 0,0-2 0 16,-5 1 54-16,3 1 8 0,-3-2 2 0,0 5 0 16,-5-4-52-16,-1 4-12 0,-2 4 0 0,0-4 0 15,0 2 0-15,0 3 0 0,-2 2 0 0,2-5 0 0,8 5 0 0,0 0 0 16,-5 5 0-16,-3-3 0 16,8-2-123-16,-6 0-27 0,-1 8-6 0,1-8-864 15</inkml:trace>
  <inkml:trace contextRef="#ctx0" brushRef="#br0" timeOffset="82438.03">21857 11774 1432 0,'0'0'64'0,"3"-5"12"0,-3 5-60 0,0-7-16 15,-3 3 0-15,1 1 0 0,4-1 115 0,-2 4 20 16,-5-7 4-16,2 7 1 0,3-7-44 0,-2 4-9 15,-4-2-2-15,4 3 0 0,-4-3-28 0,6 3-5 16,-2-3-2-16,-1 1 0 0,0 4-9 0,-2-3-1 16,3 3-1-16,-4 0 0 0,1 0-9 0,-3 0-2 0,-3 0 0 0,4 3 0 31,-1 1-16-31,0 3-3 0,-3-2-1 0,3 2 0 16,3 0-8-16,-3 0 0 0,3 0 0 0,-1 0 0 15,1 8 0-15,2-8 0 0,1 4 0 0,2 3 0 16,2-7 0-16,1 8-16 0,0-4 3 0,2 3 0 0,-2 1 13 0,2-4 0 15,3 3 0-15,0 5 0 0,0-5 0 0,-3 0 0 16,-2-2 0-16,2-2-9 0,3 1 9 0,0-4 0 16,-3 1 0-16,0-1 0 0,1-3 0 0,-4 3 0 0,1-4 0 0,0 1 0 31,-3 3-252-31,2-2-54 0,-2-5-11 0,-8 3-3 0</inkml:trace>
  <inkml:trace contextRef="#ctx0" brushRef="#br0" timeOffset="82569.5">21754 11951 1267 0,'-11'-8'56'0,"11"8"12"0,6-2-55 0,-4-3-13 16,-2 5 0-16,6-7 0 0,2 7 85 0,0-4 15 16,0 4 2-16,2-3 1 0,1 3-26 0,-1-4-5 15,1 4 0-15,-1 0-1 0,4 0-43 0,2 0-9 16,-1 0-2-16,-1-3 0 0,-1 3-17 0,0 0 0 16,-2-4-8-16,-1 4-857 0</inkml:trace>
  <inkml:trace contextRef="#ctx0" brushRef="#br0" timeOffset="83557.78">22347 11871 1407 0,'0'0'31'0,"0"0"6"0,0 0 2 0,0 0 1 15,0 0-32-15,0 0-8 0,0 0 0 0,0 0 0 16,0 0 72-16,0 0 14 0,0 0 2 0,0 0 1 0,13-3-20 0,-5 6-4 15,-3-3-1-15,0 7 0 0,3-7 0 0,-2 7 0 16,2-3 0-16,-3 3 0 0,-2 5-51 0,-1-5-13 16,1 0 0-16,0 0 0 0,2 0 42 0,0 0 6 0,-2 1 0 0,2-1 1 15,-2-3-33-15,-3-4-8 0,0 0 0 0,0 0-8 16,5 3 12-16,-5-3-12 0,0 0 12 0,0 0-12 16,0 0 8-16,0 0-8 15,0 0 0-15,3-3 0 0,-6-4 0 0,3 0 0 16,0-5 0-16,0 5 0 0,3-4 0 0,-3 4 0 15,5-3 0-15,-2-2 0 0,-1 1 0 0,1 1 0 16,2-2 0-16,0 5 0 0,-2-4 0 0,2 4 0 16,-2 0 0-16,0-1 0 0,2 6 0 0,3-3 0 15,-5-2 0-15,4 7 0 0,-1-4 0 0,-1 4 0 16,3 0 0-16,-3 4 0 0,1-4 0 0,-1 5 0 0,3-3 0 0,-3 5 0 16,0-2 58-16,1-2 5 0,-1 4 1 0,3 0 0 15,-3-3-64-15,0 3-28 0,-2-2 3 0,0-3 0 16,2 6 25-16,-5-8 8 0,0 0 0 0,5 0 0 15,-5 0 7-15,0 0 1 0,0 0 1 0,0 0 0 16,0 0-17-16,6 0 0 0,-1 0 0 0,0-8 0 16,1 6 0-16,-1-7-11 0,0 2 2 0,0 0 0 0,1 4 9 0,-4-4 0 0,1 0 0 0,2 2 0 15,1-2 0-15,2 0 0 0,-1 3-9 0,-1 1 9 16,2-1 0-16,2 1 0 0,-4-1 0 16,1 4 0-16,1-3 0 0,3 3 13 0,-3 0 0 0,0 3 0 15,0-3-13-15,2 4 0 0,-2-1 0 0,0 4 0 16,0 0 0-16,-2-3-16 0,1 8 3 0,1-5 1 15,-2 3 12-15,-1-3 10 16,0-3-2-16,-2 3 0 0,0-2-8 0,-1 2 8 16,1-4-8-16,-3 4 8 0,2 0-8 0,-2-3 0 15,0-4 0-15,0 0 0 16,0 7-152-16,0-7-32 0,0 0-6 0,0 0-2 0</inkml:trace>
  <inkml:trace contextRef="#ctx0" brushRef="#br0" timeOffset="83997.85">23130 11741 1036 0,'0'0'46'0,"0"0"10"0,0 0-45 0,0 0-11 16,0 0 0-16,0 0 0 15,0 0 151-15,0 0 28 0,0 0 5 0,0 0 2 16,0 0-77-16,-3-4-15 0,-5 4-3 0,3 0-1 15,0 4-39-15,-3-1-8 0,0-3-2 0,3 7 0 16,-3-3-25-16,-3 3-6 0,3 0-1 0,0 1 0 16,0-1-9-16,3 4 0 0,-3-4 0 0,3 0 0 15,2 5 0-15,0-5 0 0,1 0 0 0,2 0 0 16,0 0-10-16,2 0 10 0,-2 1-13 0,6-1 5 0,-4-3 8 0,4-1 0 16,2 1 0-16,-3-1 8 0,3-3-8 0,0 0-13 15,0 0 3-15,-3-3 1 0,3 3 9 0,0-4 12 16,0 4-2-16,0-3-1 0,2-1-9 0,-2 1 0 15,-2-1 0-15,1-4 0 0,4 1 0 0,-6 3 0 16,-5 1 0-16,0-1 0 0,0 1 44 0,0 3 8 16,0 0 0-16,0 0 1 0,0 0-33 0,0 0-8 0,0 0 0 0,0 0-1 15,0 0-11-15,0 0 0 0,0 0 0 0,0 0 0 16,0 7 0-16,0 0 0 0,3-2 0 0,0-3 0 0,2 6 0 0,-2-4 0 16,2-1 0-16,0 1 0 0,0-1 0 0,1 1 0 31,-4-1 0-31,4 1 0 0,-1 1-63 0,0-3-14 0,-5-2-3 0,0 0-915 15</inkml:trace>
  <inkml:trace contextRef="#ctx0" brushRef="#br0" timeOffset="84214.48">23270 11748 864 0,'0'0'76'0,"0"0"-60"0,0 0-16 0,0 0 0 16,0 0 195-16,5 3 36 0,1-3 7 0,2 4 2 0,-3-1-110 0,3 1-22 15,0 3-4-15,0-2 0 0,5 2-43 0,0 0-8 16,-5-4-1-16,3 4-1 0,-1 2-11 0,1-2-1 16,-3 0-1-16,0 0 0 0,-3 0-38 0,0-4-8 0,1 1-2 0,-1 3 0 15,-2-7 10-15,-1 7 12 0,4-7-2 0,-6 0-1 32,0 0-109-32,0 0-21 0,2 0-5 0,-2 0-1 15,0 0-154-15,0 0-31 0,3-14-7 0,-3 14-1 0</inkml:trace>
  <inkml:trace contextRef="#ctx0" brushRef="#br0" timeOffset="84399.4">23434 11680 748 0,'0'0'67'0,"0"0"-54"15,0 0-13-15,0 0 0 0,0 0 221 0,0 0 42 16,0 0 8-16,0 0 1 0,0 0-106 0,0 0-22 0,0 2-4 0,-2 5 0 16,2 5-59-16,-6-2-11 0,4 1-2 0,-4 1-1 15,1 2-35-15,0 0-6 0,-3 1-2 0,0 3 0 16,0-4 1-16,-3 1 0 0,3-1 0 0,0-3 0 15,3 4-71-15,-3-4-14 0,0-1-4 16,6 1 0-16,-4 1-153 0,6-5-31 0,-2-4-7 0,2 4-1 16</inkml:trace>
  <inkml:trace contextRef="#ctx0" brushRef="#br0" timeOffset="84615.88">23588 11704 1738 0,'0'0'77'0,"0"0"16"0,0 7-74 0,0-3-19 15,0 3 0-15,0 0 0 0,0 1 52 0,0-1 8 16,0-3 0-16,0 3 1 0,0-4 3 0,0 6 0 16,0 1 0-16,2-6 0 0,-2 3-52 0,0 0-12 15,0 0 0-15,0 0 0 16,0 0-48-16,-2-2-13 0,2-5-3 0,0 0-546 0,0 0-110 0</inkml:trace>
  <inkml:trace contextRef="#ctx0" brushRef="#br0" timeOffset="84746.92">23551 11628 518 0,'-3'-11'46'0,"3"11"-37"0,0-3-9 0,0-4 0 16,0 2 208-16,0-2 39 15,0 5 8-15,3-3 1 0,-3 5-116 0,0-4-23 16,0 4-5-16,0 0 0 0,0 0-80 0,0 0-16 15,0 0-4-15,0 0-565 0,5 0-114 0</inkml:trace>
  <inkml:trace contextRef="#ctx0" brushRef="#br0" timeOffset="85365.27">23654 11737 806 0,'0'0'36'0,"0"0"7"0,0 0-35 0,0 0-8 16,5 4 0-16,-2-1 0 15,2-3 180-15,0 7 35 0,1-7 6 0,-1 4 2 16,-2-1-106-16,-1 1-21 0,3 3-4 0,1-2 0 16,-1-2-18-16,0 4-3 0,-2 0-1 0,0-3 0 15,-1-1-5-15,1 1-1 0,0 3 0 0,-3-2 0 16,0-3-51-16,0 6-13 0,0-8 0 0,0 0 0 15,5 4 0-15,-5-4 0 0,0 0 0 0,0 0 0 0,0 0 0 16,0 0 0-16,0 0 0 0,0 0 0 0,5-7 0 0,0 0 0 0,-2 0 0 16,2-2 0-16,-2 2 0 0,0 0 0 0,-1 0 0 0,1-1 0 15,2 1-8-15,1 0-5 0,1 0-1 0,-1 0 0 16,-1 3 5-16,3-4 1 0,-3 1 0 0,1 5 0 16,-1-3 8-16,0 1 0 0,0 1 0 0,1 3-8 15,-1 0 8-15,3 0 0 0,-8 0 0 0,5 3 0 16,1-3 0-16,-6 0 12 15,5 4-2-15,0 1-1 0,3-3 3 0,-3 3 1 16,3-3 0-16,-5 3 0 0,2-2 4 0,-2-3 1 16,2 7 0-16,-2-7 0 0,-3 0 24 0,5 7 5 15,-5-7 1-15,3 0 0 16,-3 0-61-16,0 0-12 0,0 0-3 0,0 0 0 0,0 0 28 0,0 0 0 16,0 0 9-16,0 0-9 0,5 0 0 0,-2-3 0 15,2-1 0-15,-2 1 0 0,2-1 0 0,-2 1 0 0,2-2-10 0,0-2 10 16,0 0-24-16,3 3 4 0,-2 1 0 0,-1-1 0 15,0 1 8-15,1 3 1 0,-1-4 1 0,3 4 0 16,-6 0 10-16,4 0-10 0,-1 0 10 0,0 4-10 16,-5-4 10-16,8 3 0 0,-5 1 0 0,5 3 0 0,-6-2 15 15,4-3 5-15,-4 5 0 0,1-2 1 0,2 2-8 0,1-4-1 16,-1 4-1-16,0-3 0 0,-2-1-11 0,2 1 12 0,0 3-12 0,-2-2 12 16,0-2 11-16,-1 1 2 0,-2-4 1 0,6 3 0 15,-6-3-26-15,0 0 0 0,0 0 0 0,0 0-780 16,0 0-160-16</inkml:trace>
  <inkml:trace contextRef="#ctx0" brushRef="#br0" timeOffset="85751.16">24212 11664 1324 0,'-18'0'59'0,"12"0"12"15,1 4-57-15,5-4-14 0,0 0 0 0,0 3 0 0,3 1 97 0,-1 3 17 16,-4 0 3-16,4 1 1 0,1-4-48 0,0 3-10 0,-1 0-1 0,1 0-1 16,-1 0-46-16,4-2-12 0,-4 2 0 0,4 0 0 15,-1-4 16-15,0 4 2 0,1-3 0 0,-1 3 0 16,0-2-18-16,0-2 8 0,3-3-8 0,0 4 0 0,-2-4 12 0,2 0-12 16,-1-4 12-16,1 4-12 0,0-8 10 0,0 6-10 15,-2-3 8-15,-1-2-8 31,0 3-20-31,0-3-8 0,-2-3-3 0,0 3 0 0,-1 0 63 0,1-2 13 0,-3 2 3 0,0-3 0 16,0 5-32-16,0 5-7 0,-3-7-1 0,3 7 0 16,-2-7 0-16,2 7 0 0,0 0 0 0,0 0 0 15,0 0 39-15,-3 0 7 0,0 0 2 0,1 0 0 16,2 5-39-16,-3-3-7 0,3 5-2 0,0-2 0 16,3 2-8-16,-3 0 0 0,2 0 0 0,1 0 0 15,0 0 0-15,-1-2 0 0,1 2 0 0,0-4 0 0,-1 4 8 0,1-3 0 16,0 3 0-16,-1-7 0 15,4 7-166-15,-4-2-34 0,-2-5-6 0,5 3-2 0</inkml:trace>
  <inkml:trace contextRef="#ctx0" brushRef="#br0" timeOffset="86305.97">24445 11642 1299 0,'0'0'57'0,"0"0"13"0,0 0-56 0,0 0-14 15,0 0 0-15,5 5 0 0,-2-2 108 0,2 1 18 16,-2-1 4-16,-1 4 1 0,1-3-39 0,2 3-7 16,-2 5-1-16,2-5-1 0,-2 3-35 0,2-3-6 15,-2 2-2-15,-1-2 0 0,4 0-12 0,-1 0-4 0,-5-4 0 0,3 4 0 16,-1-3-12-16,1-1-2 0,-3-3-1 0,0 0 0 16,0 0-9-16,0 0 0 0,0 0 9 0,0 0-9 15,0 0 21-15,5 0 0 0,-5 0 0 0,8-3 0 16,-2-1-41-16,-4-3-8 0,1 0-1 15,2-1-1-15,0 1 18 0,1-4 3 0,-4 4 1 0,4-3 0 16,-1-2-15-16,-2 5-2 0,2 0-1 0,3 0 0 0,-3 0 26 0,-2 0 0 16,5 2 0-16,-3 3 0 0,0-3-19 0,1 3 2 15,-6 2 0-15,0 0 0 0,7 2 17 0,-1-2 0 16,-6 0 0-16,8 7 9 0,-3-2 15 0,0-2 4 16,3 4 0-16,-2-3 0 0,-1-1 1 0,0 1 1 0,-2 3 0 15,-3-7 0-15,0 0-10 0,5 7-3 0,-2-2 0 0,2-3 0 31,-5-2-17-31,5 5 0 0,-5-5 8 0,0 0-8 16,8 3 0-16,-8-3 0 0,0 0 0 0,8-3 0 0,-8 3 0 16,8-5 0-16,-3-2 0 0,1 5 0 0,-1-7 0 0,3 6 0 15,-3-4 0-15,3 0 0 0,-3 0 13 0,1 0-1 16,2 0 0-16,0 2 0 0,-3-2-12 0,5 3-8 16,-4 1 8-16,4-1-13 0,1 1 13 0,-3 3 0 15,0 0-10-15,0 0 10 0,0 0 0 0,0 3 0 0,0 1 8 0,-1-1-8 16,1 1 0-16,0-1 0 0,0 1-9 0,0 3 9 15,-2-2 0-15,1-3-8 0,4 3 8 0,-3-2 0 16,0 4 0-16,0-7 0 0,-3 7 0 0,3-7 0 16,-8 0 0-16,8 4 0 0,0 3 0 0,-8-7 0 15,0 0 0-15,0 0 0 0,0 0 0 0</inkml:trace>
  <inkml:trace contextRef="#ctx0" brushRef="#br0" timeOffset="87169.36">22450 12249 1036 0,'0'0'46'0,"0"0"10"0,0 0-45 32,3-4-11-32,-3-4 0 0,0 1 0 0,0 7 104 0,0 0 20 0,-6-4 3 0,1 1 1 15,0-1-52-15,-1 1-9 0,4 3-3 0,-4-4 0 16,-1 4 0-16,-1 0 0 0,0 4 0 0,0-4 0 15,0 3 0-15,-3 1 0 0,-2-1 0 0,2 1 0 16,6 3-64-16,-3 1-14 0,0-1-2 0,-2 0-1 16,2 0 17-16,0 0-10 0,2 5 10 0,-1-1-8 15,1-1 8-15,1 1 0 0,0 4 0 0,5-8 0 0,0 4 0 0,0-4-8 16,5 0 8-16,-2 1-8 0,2-1 0 0,0-3 0 16,0-1 0-16,6-3 0 0,0 4 8 0,-1-4-8 15,-2-4 8-15,3 4-8 0,2-3 18 0,-2-1 4 0,-1-3 1 16,1-1 0-16,-1 1 6 0,1 0 2 0,-1-4 0 0,-2 4 0 15,-2-1-23-15,2-3 0 0,-3 4 0 0,0-3 0 16,0 3 0-16,-2-2 0 0,0 2 0 0,-1 4 0 16,1-4 0-16,-3 3 0 0,0-3 0 0,0 7 0 0,0 0 36 0,0 0 5 15,0 0 2-15,0 0 0 0,0 0-18 0,0 0-3 16,0 0-1-16,0 0 0 0,0 7-21 0,3 0 0 16,-1 0 0-16,1 5 0 0,2-5 56 0,1 4 6 15,-1-1 2-15,3-3 0 0,-3 5-64 0,3 2-21 16,-3-3 0-16,1-1 0 15,2 2 21-15,-3-1 12 0,0-1-2 0,0 2 0 16,3-5-10-16,-5 4 8 0,0-4-8 0,-1 0 8 16,4 0-8-16,-4-4 0 0,-2 2 0 0,0-5 0 15,0 0-148-15,0 0-29 16,0 0-6-16</inkml:trace>
  <inkml:trace contextRef="#ctx0" brushRef="#br0" timeOffset="87585.53">22820 12226 1436 0,'0'0'64'0,"0"0"12"0,0 0-60 0,-5 0-16 15,0-7 0-15,-3 7 0 0,3-3 97 0,-3 3 17 16,0-4 3-16,2 4 1 0,-2 4-45 0,0-4-9 15,1 0-1-15,-1 3-1 0,0 1-30 0,0-1-7 16,0-3-1-16,0 4 0 0,3 3-24 0,-1 1 8 16,1-8-8-16,0 7 0 0,-1-3 0 0,1-1 0 15,2 4 0-15,1 0 0 0,-1 0 0 0,1 5 0 0,2-5 0 0,0 0 0 16,2 0 0-16,1 4-9 0,2-3 9 0,3 3 0 16,0-4-12-16,3 0 4 0,-1 0 8 0,1 1-13 15,2-1 13-15,-2 0 0 0,2 0 0 0,-3 0 0 16,1 0 8-16,-3-2 5 0,0 2 1 0,0 0 0 15,-6-3 12-15,1 3 2 0,0-4 1 0,-3-3 0 16,0 4-2-16,-3 3-1 16,0-4 0-16,-2 2 0 0,-3 2-7 0,0-3-2 15,-5-1 0-15,2 1 0 0,-2-1-17 0,0 1 0 16,0-1 0-16,-1-3 0 16,1 4-46-16,0-4-10 0,0 0-1 0,2 3-1 15,3-3-191-15,-2-3-39 0</inkml:trace>
  <inkml:trace contextRef="#ctx0" brushRef="#br0" timeOffset="87907.56">23148 12306 1443 0,'-10'-7'32'0,"10"7"6"0,8-3 2 0,0-1 0 0,-3 1-32 0,-5 3-8 0,-8-4 0 0,3-4 0 16,5 8 122-16,-3 0 22 0,-5-4 5 0,3 1 1 15,5 3-47-15,-5 0-10 0,-3 0-1 0,2 0-1 16,6 0-49-16,-5 3-10 0,-6 1-1 0,1 4-1 16,-1-4 27-16,3 3 6 0,3 0 1 0,0 0 0 15,-3 0-52-15,0 0-12 0,0 1 0 0,3 3 0 16,-1-4 0-16,4 3 0 16,-1 2 0-16,0-5 0 15,3 4-48-15,0-1-13 0,0-3-3 0,0 5 0 0,6-5 52 0,-4 0 12 16,4 0 0-16,-4 4 0 0,6-3 12 0,0-1 6 15,-5-7 1-15,2 7 0 0,3-7-31 0,0 4-5 0,3-4-2 16,-1 0 0 0,3 0-241-16,-5-4-48 0,3 4-9 0,0-7-3 0</inkml:trace>
  <inkml:trace contextRef="#ctx0" brushRef="#br0" timeOffset="88270.04">23257 12372 1497 0,'0'0'32'0,"0"0"8"0,0 0 0 0,0 0 4 0,0 0-36 0,0 0-8 15,0 0 0-15,8 0 0 0,2 0 104 0,-2 0 20 16,0 0 3-16,-2 0 1 16,2-5-69-16,2 2-14 0,-2 3-2 0,3-4-1 15,-1 4-20-15,1-3-4 0,2-1-1 0,-5 4 0 16,-3-3-4-16,1-1-1 0,-6 4 0 0,2-3 0 16,-2 3-12-16,3-4-8 0,2 1 8 0,-5 3-13 15,0 0 13-15,0-7 0 0,-5 2 0 0,5-2 0 16,0 7 32-16,-5-4 8 0,-3 1 3 0,0-1 0 15,5 4-18-15,-2-3-3 0,-6 3-1 0,3-4 0 0,-2 4-21 0,2 4 0 16,0-4 0-16,0 3 0 0,0 1 0 0,0-1 0 16,0-3 0-16,0 4 0 0,0 3 0 0,3-2 0 15,-3-2 0-15,3 4 0 0,5 0 18 0,-6 0-1 0,1 4 0 16,2-3 0-16,1 3-17 0,-1-1 0 0,0-3 0 0,3 5 0 16,0-1 0-16,3-1 0 0,-3-3 0 0,3 4 0 15,2-3 0-15,0-1 0 0,1 0 0 0,2 0 0 16,-3-3 0-16,3-1 0 0,0 1 0 0,0-4-9 0,0 3-3 15,2 2-1-15,1-5 0 0,2 0 0 16,3-5-172-16,0 2-35 0,-6-1-6 0,1 1-621 16</inkml:trace>
  <inkml:trace contextRef="#ctx0" brushRef="#br0" timeOffset="88655.04">23469 12277 1036 0,'-8'0'46'0,"8"0"10"0,0 0-45 0,0 0-11 0,0 0 0 0,0 0 0 15,0 0 207-15,0 0 39 0,0 3 8 0,0 2 2 16,2 2-154-16,-2 0-30 0,0 0-7 0,3 4-1 16,-3-4 12-16,0 8 3 0,0-1 0 0,0-3 0 15,0 4-44-15,0-4-9 0,0-1-2 0,3 2 0 0,-3-1-15 0,0-4-9 16,2 0 10-16,-2 0-10 0,5 0 8 0,-5-4-8 16,0 2 0-16,0 2 0 0,0-7 0 0,0 0 8 15,0 0-8-15,0 0 0 0,0 0 0 0,0 0-12 0,0 0 3 0,6-12 0 31,-1 5-14-31,-2 0-2 0,2 0-1 0,0 0 0 0,1-3 2 0,2-2 1 0,-1 8 0 0,1-3 0 32,3 0 12-32,-3 0 3 0,3 0 0 0,-1 2 0 15,1 2 8-15,2-1-10 0,0 1 10 0,-2 3-10 0,2 0 10 16,-2 0 0-16,2 0 0 0,-3 3 0 0,4 1 0 0,-4-4 0 16,1 3 10-16,-1 2-10 0,1-1 21 0,-1-1-1 15,-2 1-1-15,0-1 0 0,3 1-19 0,-3-1 0 16,-3 1 0-16,0-1 0 0,-2 1 55 0,0 4 7 15,-1-8 2-15,-2 7 0 0,0-3-52 0,-2-1-12 0,-4 1 0 0,4-1 0 16,-3 1 0-16,2-1 0 0,-2 1 0 0,-1-4 0 31,1 0-209-31,2 0-45 0</inkml:trace>
  <inkml:trace contextRef="#ctx0" brushRef="#br0" timeOffset="88870.66">23857 12139 1497 0,'-10'-3'66'0,"10"3"14"16,0 0-64-16,0 0-16 0,0 0 0 0,3 3 0 0,2 1 140 0,-3 3 25 0,1 1 5 0,2 3 1 15,-5-4-87-15,3 3-16 0,2 1-4 0,-2 4-1 32,5-4-40-32,-5 3-8 0,2-2-2 0,-2 2 0 15,2-4-3-15,-3 2-1 0,1 2 0 0,-3-7 0 0,0 0-9 0,0 4 0 16,-3-3 0-16,1-1 0 15,-3-3-100-15,2-1-23 0,-2 1-4 0,-1-4-820 16</inkml:trace>
  <inkml:trace contextRef="#ctx0" brushRef="#br0" timeOffset="89039.87">23709 12270 1267 0,'0'0'56'0,"0"0"12"0,6-4-55 0,-1 4-13 0,0 0 0 0,3 0 0 15,3-3 136-15,2 3 25 0,-2 0 5 0,4 0 1 16,4 0-70-16,-1-4-13 0,4 4-4 0,-1-3 0 15,3-1-38-15,-1-3-8 0,-1 7-2 0,-1-3 0 16,0-2-44-16,-3-2-8 16,-2 3-3-16,0 1 0 0,-3-1 23 0,-2 1 0 15,-3-1 0-15,0 1-977 0</inkml:trace>
  <inkml:trace contextRef="#ctx0" brushRef="#br0" timeOffset="101815.35">15399 11530 946 0,'0'0'42'0,"0"0"9"0,0 0-41 0,0 0-10 0,0 0 0 0,0 0 0 16,0 0 93-16,2-7 17 0,-2 4 3 0,0 3 1 16,0 0-19-16,0 0-4 0,0 0-1 0,0 0 0 15,0 0-27-15,0 7-6 0,-2-4-1 0,2 4 0 0,0 4-12 0,0-4-4 32,0 8 0-32,0-4 0 0,0 3-16 0,-3 1-3 0,3-4-1 0,0 8 0 15,-3-5-6-15,3 0-2 0,0 5 0 0,0-2 0 16,3-1 16-16,0-2 4 0,-3 3 0 0,0-1 0 15,2-2-32-15,-2 0 0 0,-2 0 0 0,2 1 0 16,2-8 0-16,-2 4 0 0,-2-4 0 0,2 0 0 16,0 1 0-16,0-8 0 0,0 0 0 0,0 0 0 15,0 0-46-15,0 0-15 0,0 0-3 0,0 0-566 16,-6 0-113-16</inkml:trace>
  <inkml:trace contextRef="#ctx0" brushRef="#br0" timeOffset="102147.67">15293 11791 1047 0,'0'0'23'0,"0"0"5"0,0 0 0 0,0 0 2 0,0 0-30 0,0 0 0 16,0 0 0-16,0 0 0 0,0 0 96 0,0 0 12 15,0 0 4-15,5 4 0 0,-2-1-39 0,-3 6-7 0,3-2-2 0,-3 0 0 16,5 0-9-16,-3 3-3 0,1-6 0 0,2 8 0 16,1-5-22-16,-1 0-5 0,0 3-1 0,3-6 0 15,-5 3 4-15,5-7 0 0,2 7 0 0,1-7 0 16,0 0 0-16,2 0 0 0,0 0 0 0,-2-7 0 16,-3 7-16-16,5-7-2 0,0 3-1 0,3-3 0 15,-3 0 28-15,0-1 6 0,1-6 1 0,-4 10 0 0,3-6-20 0,-5-2-3 16,0 5-1-16,0 0 0 0,-3 0-20 0,-2 3 0 15,0-3-10-15,-3 4 10 0,0 3-8 0,0 0 8 16,0-4 0-16,0 4-1068 0</inkml:trace>
  <inkml:trace contextRef="#ctx0" brushRef="#br0" timeOffset="108025.86">16116 12242 403 0,'0'0'17'0,"0"0"5"0,0 0-22 0,0 0 0 16,0 0 0-16,0 0 0 0,0 0 170 0,0 0 30 15,0 0 5-15,0 0 2 0,0 0-99 0,0 0-19 16,0 0-4-16,0 0-1 15,0 0-16-15,0 0-3 0,0 0-1 0,0 0 0 16,0 0 0-16,0 0 0 0,0 0 0 0,0 0 0 16,0 0-9-16,0 0-3 0,0 0 0 0,0 0 0 15,-3 3-6-15,3 1-2 0,-3-1 0 0,3-3 0 16,0 0-19-16,-5 4-4 0,3-1-1 0,-1 1 0 16,0-1-6-16,-2 1-2 0,5-4 0 0,-3 7 0 0,1 1 16 15,-4-1 4-15,4-3 0 0,-1-1 0 0,0 4-20 0,1-3-3 0,-1-1-1 0,1 1 0 16,-4 3-8-16,4-2 8 0,-1-2-8 0,-2 4 8 15,-3 0 0-15,2 0 0 0,-2 0 0 0,3-3 0 16,-3 4 4-16,-2 3 0 0,-1-4 0 0,0 0 0 16,1-4-12-16,-1 4 0 0,-2 2 0 0,0 1 0 15,0-3 26-15,-3 0 3 0,3 0 1 0,-1 0 0 16,1 5-22 0,-3-5-8-16,3 0 0 0,-3 0 0 0,3 0 0 0,2 2 0 15,1-6 0-15,-1 4 0 0,1 0 12 0,-1-3-3 16,3-1-1-16,-3 4 0 0,1-2-8 0,-1 2 0 15,1-3 9-15,-4-1-9 0,-1 4 15 0,1-3-2 16,-2-1 0-16,1 4 0 0,-1-7-4 0,0 4-1 16,0 4 0-16,-3-1 0 0,4-3 0 0,-1-1 0 15,-3 4 0-15,3-3 0 0,0-1 12 0,1 1 3 0,-1 4 0 0,0-4 0 16,0-1-23-16,3 4 0 0,-1 0-12 0,1 0 4 16,-3 0 8-16,6-2 0 0,-1-3 0 0,-2 7 8 15,0-2-8-15,-3-4 0 0,0 4 0 0,3 0 8 16,-3 0-8-16,-5 2 0 0,0 1 0 0,-1-3 0 15,4 0 0-15,-1 0 0 0,1-2 0 0,-1 2 8 0,3 0-8 16,1 0 0 0,1-3 0-16,-2 3 0 0,1-4 0 0,-1 2 0 0,0-3 0 15,0 3 8-15,0 2-8 0,3 0 9 0,-3-3-9 0,0-1 10 16,3 1-10-16,-3-1 10 0,0 4-10 0,3-2 10 16,-3-3-10-16,-3 3 0 0,1 2 9 0,-1-3-9 15,4-1 0-15,-4 4 0 0,-2-3 0 0,0-1 8 16,5 2-8-16,-3 2 0 0,1 0 0 0,-1-3 0 15,1-1 0-15,-1 4 0 0,3-3 0 0,-2-1 8 0,2 4-8 0,-3-2 0 16,4-3 0-16,-1 7 0 0,0-6 0 0,-3 4 0 16,6 0 0-16,-5 0 0 0,2-2 0 0,-3 2 0 15,3 0 0-15,-2 0 0 0,-1 0 0 0,-2 0 0 16,3 0 0-16,-1 0 0 0,3 5 0 0,0-5 0 16,0-7 0-16,3 7 0 0,0-2 0 0,0-3 0 15,2 3 0-15,1-5 0 0,-4 2 0 0,6-2 0 0,-2 5 0 0,-1-5 0 16,1 0 0-16,-1 7 0 0,0-7 0 0,-2 4 0 15,3-1 0-15,-4-3 0 0,4 4 0 0,-1-1 0 16,-2 1 0-16,2-1 0 0,1-3 0 0,-1 5 0 16,1-3 0-16,-4-2 0 0,4 5 0 0,-1-5 0 15,1 2 0-15,-1 3 0 0,1-5 0 0,-1 4 0 0,0-1 0 16,1-3 0 0,-3 4 0-16,-1-1 0 0,4-3 0 0,-3 4 0 0,-1-4 0 0,1 3 0 15,2 2 0-15,1-5 0 0,-3 2 0 0,2-2 0 16,-2 5 0-16,2-5 0 0,1 0 0 0,-1 2 0 15,1-2 0-15,-1 0 0 0,0 0 0 0,1 0 0 16,-1 0 0-16,1 0 0 0,-1 0 0 0,0 0 0 16,-2 0 0-16,3 0 0 0,-1 0 0 0,-2 0 8 15,0 0-8-15,2 0 0 0,-2 0 0 0,2 0 0 0,3 0 0 0,-2 0 0 16,-1 0 0-16,1 0 0 0,2 0 0 0,0 0 0 16,-3 0 0-16,0 0 0 0,1 0 0 0,2 0 0 15,0 0 0-15,3-2 0 0,-3 2 0 0,2 0 0 16,1 0 0-16,3 0-8 0,-6 0 8 0,5 0-10 15,3 0 10-15,0 0-10 32,0 0-26-32,0 0-6 0,-5 2-1 0,5-2 0 0,0 0-162 15,0 0-33-15,-6 5-6 0</inkml:trace>
  <inkml:trace contextRef="#ctx0" brushRef="#br0" timeOffset="108511.45">13570 12898 748 0,'0'0'33'0,"0"0"7"15,0 0-32-15,0 0-8 0,0 0 0 0,0-4 0 0,-5-3 155 0,5 7 29 16,0-5 5-16,0 5 2 0,0 0-80 0,0 0-16 16,-5-2-3-16,5 2-1 0,0 0-27 0,-5 0-6 15,-1 0-1-15,1 2 0 0,-3 3 1 0,3-5 0 16,-3 7 0-16,3-3 0 16,-6 3-22-16,3 0-5 0,-3 1-1 0,4-1 0 15,-4 7-16-15,0-7-3 0,3 7-1 0,0-2 0 16,1-1-10-16,-1 3 12 0,2-4-12 0,4 6 12 15,-1-2-12-15,3 1 0 0,-3-1 9 0,3 0-9 16,0 0 0-16,3-2 0 0,-3 2 0 0,3 0 0 0,5 2 0 16,-3-2 0-16,0-4 0 0,3 2 0 0,-3-1 0 0,3-1 0 15,3-3 0-15,0 0 0 0,-1 0 0 0,3 2 0 0,1-6 8 16,-1 4-8-16,0-7 8 0,3 4-8 16,0-4 10-16,0 0-10 0,0 0 11 0,-6 0-11 0,3-4 12 0,1 4-12 15,-1-3 10-15,-3 3-10 0,1-4 8 0,0 4-8 16,-1 0 0-16,3 0 0 0,-5 0 0 0,-2 0-1070 15</inkml:trace>
  <inkml:trace contextRef="#ctx0" brushRef="#br0" timeOffset="133373.18">2013 4361 403 0,'0'0'17'0,"0"0"5"0,-2 5-22 0,2-5 0 0,0 0 0 0,0 0 0 16,0 0 196-16,0 0 36 0,0 0 6 0,-8-5 2 15,8 5-90-15,0 0-18 0,0 0-3 0,0 0-1 16,0 0-102-16,0 0-26 0,0 0 0 0,0 0 0 0,0 0 56 16,0 0 7-16,0 0 1 0,0 0 0 0,0 0-16 0,0 7-4 15,0-2 0-15,0 2 0 0,0-7-19 0,0 0-4 0,0 7-1 0,3 0 0 16,-6-2 12-16,3 2 1 15,3 0 1-15,-3-5 0 0,0 8-12 0,5-8-2 16,-10 5-1-16,10 0 0 0,-5 0-4 0,0 0-1 0,0 0 0 0,0 5 0 16,2-5-1-16,-2 0 0 0,0 0 0 0,0 0 0 15,0 5-1-15,6-5 0 16,-6 0 0-16,0 5 0 16,0-5-1-16,0 0-1 0,0 5 0 0,0-3 0 0,-6-2-1 0,6 5 0 15,0-5 0-15,0 5 0 0,0-3-1 0,0 3 0 16,0 0 0-16,0-3 0 0,6 3-8 0,-6-3 12 15,0 3-12-15,0 0 12 0,0-3-12 0,0 3 0 16,0 2 9-16,0 0-9 0,-6-2 0 0,6 2 0 16,0-2 0-16,0 2 0 0,0 0 0 0,0-2 0 0,-2-3 0 0,2 3 0 15,-5 2 0-15,5 0 0 0,0-2 0 0,0 2 0 16,0-7 0-16,-3 7 0 0,3-7 0 16,0 5 0-16,0 0 0 0,0-3 0 0,0 3 0 0,-3-3 0 15,3 3 0-15,0 0 0 0,0-3 0 0,0-2 0 16,0 5 0-16,0 0 0 0,-5-3 0 0,5 3 0 0,0 0 0 0,0-3 0 31,0 5 0-31,0-2 0 0,-3-5 0 0,3 5 0 0,0-3 0 0,0 3 0 16,0 0 0-16,0-3 0 0,0 3 0 0,0-3 0 15,0 3 0-15,0 0 0 16,0-3 0-16,0-2 0 0,0 5 0 0,0 0 0 0,0-3 0 16,0-2 0-16,3 5 26 0,-3 0 1 0,0-3 0 0,0-2 0 15,0 5-19-15,0-5-8 0,0 7 8 0,0-2-8 16,0-5 0-16,0 5 0 0,0-3 0 0,5 3 0 0,-5-3 0 0,0-2 0 15,0 5 0-15,0 2 0 16,0-7-27-16,3 5-1 0,-3 2 0 0,0-7 0 0,0 5 28 0,0-5 0 16,0 7 0-16,0-2 0 0,0-3 0 0,0 3 0 15,0 2 0-15,0-2 0 0,0-5 0 0,0 2 0 16,0 3 0-16,0 0 0 0,0-3 0 0,3 3 0 16,-3 0 0-16,0-3 0 15,0-2 0-15,0 5 0 0,0-5 0 0,5 7 0 16,-5-7 19-16,0 5 9 0,0 0 1 0,0-3 1 15,0 3-48-15,0-5-10 0,0 7-1 16,0-7-1-16,0 7 30 0,-5-2 0 0,5 0 0 0,0-3 0 0,-3 3 23 16,0-3 10-16,3 8 3 0,0-3 0 0,0 0-28 0,0-2-8 15,0-3 0-15,0 3 0 16,0-2-26-16,-5 1-9 0,5 3-1 0,-3-2-1 0,3-2 81 0,0 1 16 0,0 3 3 0,0-2 1 31,0-5-76-31,0 7-14 0,0-7-3 0,0 5-1 0,0-5 30 0,-5 7 0 0,5-7-8 0,0 5 8 16,0-5 22-16,0 5 7 0,0-3 2 0,0-2 0 15,0 5-31-15,0-5 0 0,0 5 0 0,0-3 0 16,0 3 0-16,-3-5 0 0,3 7 0 0,0-7 0 16,0 5-15-16,0-2-9 0,-2 1-1 0,2 1-1 0,0-3 42 0,-6 6 8 15,6-4 1-15,0 3 1 16,-2-2-42-16,2-2-9 0,0 6-2 0,0-2 0 0,0-4 43 0,0 1 9 16,0 3 2-16,-5 1 0 0,5-4-27 0,0-4 0 15,0 8 0-15,0-4 0 16,0 1-17-16,0-3-9 0,0 6-2 0,-3-4 0 0,3-4 45 0,0 7 9 15,0-6 2-15,-5 3 0 16,5 1-28-16,0-3 0 0,0 3 0 0,0-2 0 0,0 1 0 16,-3 3 0-16,3-6 0 0,0 3 0 0,0 3 0 0,0-2 0 15,0-2 0-15,0 1 0 0,0 3 0 0,0-2 0 16,0-2 0-16,0 1 0 16,-3 1-15-16,3-2-8 0,0 1-1 0,0-1-1 0,0 1 40 0,-5 1 8 15,10-2 1-15,-10 1 1 16,5 4-41-16,-3-4-9 0,3-1-2 0,0 1 0 0,-5 4 27 0,5-4 0 0,0-1 0 0,-3 1 0 15,3 1 0-15,0-2 0 0,-2-3 0 0,2 4 0 16,0 1 0-16,-6-2 0 0,6 1 0 0,0-4 0 16,0 0 0-16,0 5 0 0,0-2 0 0,0-3 0 15,-2 4 21-15,2-3 3 0,0 3 1 0,0-1 0 16,0-3-25-16,0 5 0 0,2-5 0 0,-2 4 0 16,0-8 0-16,6 4 0 15,-6 0 0-15,0 5 0 0,0-5 0 0,0 4 0 16,0-4 0-16,0 0 0 0,2 1 0 0,-2-1 0 15,0 4 0-15,0-4 0 0,0 0 0 0,0 1 0 0,0-1 0 0,0 4 0 16,0-1-12-16,0-3-7 0,0 5-1 0,0-5-1 16,-2 0 21-16,2 0 0 0,2 0 0 0,-2 5 0 15,0-5 0-15,0 0 0 0,0-3 0 0,0 3 0 16,0 0 0-16,0 1 0 0,0-1 0 0,0 0 0 0,0-7 0 0,0 7 0 16,0-3 0-16,0-1 0 0,0 1 0 0,3 3 0 15,-3 1 0-15,0-1 0 0,-3 0 0 0,3-3 0 16,0-4 0-16,0 3 0 0,0 4 0 0,0-3 0 15,0-4 0-15,0 8 0 0,0-1 0 0,0-3 0 16,0-4 0-16,0 3 0 0,3 4 20 0,-3-3-2 16,0-4 0-16,0 0 0 15,0 0-18-15,0 0 0 0,0 3 0 0,0-3 0 16,0 0 0-16,0 4-19 0,0-4 4 0,0 3 1 16,0 2 14-16,0-5 0 0,0 0 0 0,0 0 10 15,0 2-2-15,0-2-8 0,0 0 12 0,0 0-4 16,0 0-8-16,0 5 0 0,0-1 9 0,0-4-9 15,0 0 0-15,0 0 0 0,0 3 0 0,0 4 0 0,0-7 0 0,0 0 0 16,0 0 0-16,0 0 0 0,0 0 0 0,0 0 0 0,0 4 0 0,0-1 0 16,0 4 0-16,0-7 0 0,0 0 0 0,0 0 0 15,-3 4 0-15,3-1 0 0,0-3 0 0,0 0 0 16,3 5 0-16,-3-1 0 0,0-1 0 0,0-3 0 16,0 0 0-16,0 0 0 0,0 0 0 0,0 0 0 15,0 0 0-15,0 0 0 0,0 0 0 0,0 0 0 16,5 4 0-16,-5-4 0 0,0 3 0 0,3-3 0 0,-3 4 0 0,0-4 0 15,0 0 0-15,0 0 0 0,0 0 0 0,0 0 0 16,5 0 0-16,1-4 0 0,-1 4 0 0,-2-3 0 16,2 6 0-16,-3-3 0 0,-2 0 0 0,8 0 0 15,-8 0 0-15,8 0 0 0,-5 0 0 0,2 0 0 16,1-7 0-16,-1 7 0 0,-3 4 0 0,6-4 0 16,0 0 0-16,0 0 0 15,-5 3 0-15,5-3 0 0,2-3 0 0,4-1 0 16,-4 4 0-16,1 0 0 0,-3 0 0 0,0-3 0 15,5-1 0-15,3 4 0 0,-8 0 0 0,5 0 0 16,0-5 0-16,0 2 0 0,1 3 0 0,-1 0 0 16,3 0 0-16,0 0 0 0,-6 0 0 0,1 0 0 15,5 3 0-15,-8-3 0 0,5 0 0 0,3 5 0 0,-8-5 0 0,5 7 0 16,0-7 0-16,-2 0 0 0,-1 4 0 0,1-1 0 16,2-3 0-16,0 0 0 0,6 0 0 0,2 0 0 15,-2 0 0-15,-1 0 0 0,11-3 0 0,0-1 0 0,3 4 0 16,5 0 0-16,0 0 0 0,0 0 0 0,6 0 0 0,-6 0 0 15,-3 0 0-15,11 0 0 0,0 0 0 0,0 0 0 16,5 4 0-16,0-1 0 0,-5-3 0 0,22 4 0 16,-7-1 0-16,1-3 0 15,-3 7 0-15,6-7 0 0,-6 4 0 0,-8-1 0 16,3 2 0-16,0-5 0 0,3 0 0 0,-3 4 0 16,2-1 0-16,4 1 0 0,-9-1 0 0,3 1 0 15,0-1 0-15,7-3 0 0,-7 7 0 0,-2-7 0 16,7 4 0-16,-5-1 0 0,-6 2 0 0,1-3 0 15,2 3 0-15,1-1 0 0,-4-1 0 0,-2 4 0 16,3-3 0-16,-1-1 0 0,-2 4 0 0,-5-7 0 0,-3 4 0 0,3 4 0 16,-6-8 0-16,3 7 0 0,-2-7 0 0,-1 7 0 15,3-3 0-15,-5-1 0 0,0-3 0 0,2 4 0 16,-10-1 0-16,2-3 0 0,1 0 0 0,-1 4 0 0,-2-4 0 16,2 3 0-16,-7-3 0 0,7 0 0 0,-7 0 0 0,-1 0 0 15,4 0 0-15,-4 0 0 0,3 0 0 0,-2 0 0 16,-1 0 0-16,1 0 0 15,-1 5 0-15,-2-5 0 0,-2 0 0 0,4 0 0 16,1 0 0-16,-4 2 0 0,-1-2 0 0,2 0 0 16,-3 0 0-16,3 5 0 0,-6-5 0 0,1 0 0 15,-3 0 0-15,2 0 0 0,1 0 0 0,-3 0 0 16,0 0 0-16,0 0 0 0,-3 0 0 0,3 4 0 16,-3-4 0-16,3 0 0 0,-3 0 0 0,3 0 0 15,-2 3 0-15,4-3 0 0,-10 0 0 0,3 0 0 0,2 0 0 0,3 0 0 16,-3 0 0-16,-5 0 0 0,6 4 0 0,2-4 0 15,-3 0 0-15,0 3 0 0,1-3 0 0,2 0 0 16,-8 0 0-16,7 0 0 0,-1 0 0 0,-6 0 0 16,5 0 0-16,3 0 0 0,-8 0 0 0,8 0 0 15,-8 0 0-15,5 0 0 0,3 4 0 0,3-4 0 16,-11 0 0-16,5 0 0 0,3 0 0 0,0 3 0 0,-3-3 0 0,3 0 0 16,-8 0 0-16,11 0 0 0,-6 0 0 0,0 0 0 15,-5 0 0-15,8 0 0 0,0 0 0 0,-8 0 0 16,0 0 0-16,8 0 0 0,3 0 0 0,-6 0 0 0,0 0 0 0,3 0 0 15,-8 0 0-15,5 0 0 0,3 0 0 0,0 0 0 16,-8 0 0-16,6 0 0 0,2 4 0 0,-3-4 0 31,-5 0 0-31,5 0 0 0,0 3 0 0,-5-3 0 0,0 0 0 0,0 0 0 16,0 0 0-16,0 0 0 0,8 0 0 0,-5 0 0 16,-3 0 13-16,0 0-1 0,8 5-1 0,-3-3 0 15,1-2-11-15,-6 0-16 0,0 0 4 0,0 0 1 16,5 5 19-16,-5-5 3 0,0 0 1 0,8 0 0 15,0 4-12-15,-3-1-17 0,-5-3 4 0,0 0 1 16,5 0 12-16,1 0 0 0,-1 0 0 0,-5 0 0 0,0 0 0 0,0 0 0 16,8 0 0-16,-8 0 0 0,0 0 0 0,0 0 0 15,0 0 0-15,0 0 0 0,0 0 0 0,0 0 0 16,0 0 0-16,0 0 0 0,0 0 0 0,0 0 0 16,0 0 0-16,0 0 0 0,0 0 0 0,0 0 0 15,0 0 0-15,0 0 0 0,0 0 0 0,0 0 0 16,0 0 0-16,0 0 0 15,0 0-122-15,0 0-22 0,0 0-4 0</inkml:trace>
  <inkml:trace contextRef="#ctx0" brushRef="#br0" timeOffset="134895.97">3014 8021 1101 0,'0'0'24'0,"0"0"4"0,0 0 2 0,0 0 2 0,0 0-32 0,0 0 0 15,0 0 0-15,0 0 0 0,0-5 95 0,0-2 12 0,0 4 2 0,0 3 1 16,-3-4-37-16,-2 1-7 0,5 3-2 0,0 0 0 16,-3-4 0-16,0 1 0 15,-5-1 0-15,8 4 0 0,-5 0 1 0,0 0 0 16,-3 0 0-16,3 0 0 0,2 0-31 0,-5 7-6 15,0-7-2-15,5 4 0 0,-2-1-15 0,0 4-3 16,0 0-8-16,-6-2 12 0,3 2-12 0,0 0 11 16,0 0-11-16,3 0 10 0,-3 0-10 0,3 0 0 0,2 5 0 15,0-5 0-15,-5 0 0 0,8 5 8 0,-5-5-8 0,5 0 0 16,0 0 0-16,0 4 0 0,0-3 8 0,0 1-8 16,5 0 0-16,-2-2 10 0,5 0-10 0,-5 3 10 15,2-3-10-15,3-2 8 0,-3 2-8 0,8-3 8 16,-5-1-8-16,3-3 0 0,0 7 0 0,4-7 0 15,-1 0 0-15,2 0 8 0,2 0-8 0,1-3 0 16,-4-1-112-16,4 1-28 0,-3-1-6 0,2-1-768 16</inkml:trace>
  <inkml:trace contextRef="#ctx0" brushRef="#br0" timeOffset="135258.77">3289 8096 1663 0,'-16'0'73'0,"13"0"16"0,3 0-71 0,-5 0-18 16,2 0 0-16,-5-2 0 0,0 2 86 0,1 2 14 16,4-2 2-16,-8 0 1 0,6 5-51 0,-3-3-9 15,3 3-3-15,-3 2 0 0,0-3-26 0,0 3-6 32,5 0 0-32,-5 1-8 0,3 1 0 0,2 0 0 0,1 1 0 0,-4-3 0 15,6 0 0-15,6 0 0 0,-6 5 0 0,0-5 0 16,5 0-10-16,3 0 10 0,0-2-10 0,0-3 10 15,0 3 0-15,0-3 0 0,2-2 0 0,1 0 0 16,0 0 0-16,2-2 0 0,-3-3 0 0,1 3 0 16,-1-5 0-16,4 2 0 0,-4-2 0 0,-2 0 0 15,-5-5 0-15,5 5 0 0,-8 0 10 0,2-3-10 0,4-1 13 0,-12 4-2 16,6 0-1-16,0-1 0 0,-2 4 7 0,-3-3 2 16,5 0 0-16,-3 2 0 0,-5 3 1 0,5 2 0 15,-7-5 0-15,4 5 0 0,4 0-20 0,-6 0 0 16,0 0 8-16,0 0-8 15,8 0-93-15,-3 0-23 0,3 0-4 0,0 0-815 0</inkml:trace>
  <inkml:trace contextRef="#ctx0" brushRef="#br0" timeOffset="135797.59">3387 8115 1094 0,'0'0'97'0,"0"0"-77"0,0 0-20 0,0 0 0 16,0 0 120-16,0 0 20 0,5-5 4 0,0 3 0 16,-5 2-51-16,0 0-10 0,8 0-3 0,-5 0 0 15,5 0-35-15,0 0-7 0,-8 0-2 0,5 2 0 16,0 3-4-16,3 2-2 0,0 0 0 0,-5 0 0 16,-1-2-2-16,4 2 0 0,2 0 0 0,-6 0 0 15,1 0-2-15,2 5-1 16,3-5 0-16,-5 0 0 0,2 0-5 0,0 0 0 15,1 0-1-15,-4 0 0 0,4 0-3 0,-6-2-1 16,2-3 0-16,-2-2 0 0,3 5 31 0,-3-5 6 16,0 0 2-16,0 0 0 0,0 0-43 0,0 0-11 15,0 0 0-15,3-5 0 0,-1-2 0 0,1 0 0 16,-3 0 0-16,0 0 0 0,5 0-12 0,-5-5-5 16,3 5-1-16,2 0 0 0,-5 0 18 0,0-3 0 0,3 1 0 0,-1 2 0 15,4 0 0-15,-4 0 0 0,-2 4-8 0,6-4 8 0,-1 3 0 16,-2-3-10-16,-1 2 10 0,1 5-8 0,2-2 8 0,3-3-8 15,-8 5 8-15,11 0-8 0,-9 0 8 0,6 0-8 16,0 0 8-16,0 0-8 0,0 5 8 0,3-3 0 16,-1-2 0-16,6 5 0 0,-8 2 0 0,3-7 0 15,-1 7 0-15,-2 0 0 0,0-3 21 0,0 4 10 16,-8-1 1-16,0 0 1 0,11-3-33 0,-3 3 0 0,-6 0 0 0,1-4 0 16,5 4 0-16,-3 0-19 0,-5-2 3 0,3 2 0 15,-3 0 16-15,0-3 0 0,5-1 8 0,-5 4-8 16,0-2 15-16,0-5-3 0,0 0-1 0,0 0 0 15,0 0-11-15,0 0 0 0,0 0 0 0,0 0 0 32,5 0-203-32,-5 0-42 0,0 0-9 15,14-12-667-15</inkml:trace>
  <inkml:trace contextRef="#ctx0" brushRef="#br0" timeOffset="136198.14">3794 8169 806 0,'0'0'36'0,"0"0"7"0,0 0-35 0,0 0-8 15,3-3 0-15,-3-1 0 0,5 4 249 0,-5 0 48 16,0 0 10-16,8 0 1 0,-3 0-186 0,1 0-38 16,2 7-7-16,2-7-1 0,-2 7-30 0,-3-2-6 15,1-3 0 1,2-2-1-16,0 7-11 0,-3-2-3 0,0-3 0 0,3 3 0 15,-3 2-25-15,1 0 0 0,4-7 0 0,-5 5 0 16,6-3 0-16,-8-2 0 0,2 0 0 0,0 5 0 16,3-5 0-16,-2 0 0 0,1 0 0 0,-4 0 0 15,5-5 56-15,0 5 7 0,-5-2 1 0,2-3 0 16,6-2-52-16,-9 4-12 0,3-6 0 0,-2 2 0 16,5 0 0-16,-8 0 0 0,3 0 0 0,2 0 0 0,-2 0 0 0,-1 2 0 15,-2-2 0-15,3 0 0 0,-3 4 20 0,3-1 0 16,-3-3 1-16,2 0 0 0,3 7-9 0,-5 0-3 15,0-7 0-15,0 7 0 0,0-5-9 0,-5 5 0 16,5 0 0-16,0 0 8 16,5-7-32-16,-5 7-6 0,0 0-2 0,3-2 0 0,2-3 32 0,-5 5 16 15,6-3-1-15,-6 3-1 0,0 0-227 0,8-4-46 0,-3 4-9 0</inkml:trace>
  <inkml:trace contextRef="#ctx0" brushRef="#br0" timeOffset="136567.34">4143 8190 946 0,'11'0'42'0,"-8"0"9"0,2 0-41 0,0 0-10 0,3-2 0 0,0-3 0 16,-3 5 59-16,6-2 9 0,-3-3 3 0,2 2 0 15,1-1-15-15,0 1-2 0,-3-1-1 0,2 1 0 16,3-1-19-16,-5-1-4 0,3 3-1 0,-3-3 0 15,-3 3 28-15,0-3 6 0,-2 2 1 0,2-1 0 0,-2 1-40 0,0-1-7 16,-3 4-1-16,-3-3-1 0,0-1 23 0,3-1 5 16,0 5 1-16,-5-2 0 0,-3-3-19 0,3 5-3 15,0 0-1-15,-3-2 0 0,0 2-6 0,-3-5-2 16,3 5 0-16,-2 5 0 0,-4-3 18 0,1-2 3 16,0 5 1-16,0-3 0 0,-1 3-21 0,4 2-4 0,-3 0-1 15,5 0 0-15,-3 0 2 16,3 5 0-16,-2-5 0 0,2 4 0 15,0-3-11-15,5 1 0 0,3 3 0 0,0-1 8 0,-3-1-8 16,6 2-11-16,5-5 3 0,0 7 0 0,-5-7-5 0,5 0-1 16,2 0 0-16,1-2 0 0,2 2 22 0,0-7 5 15,0 7 1-15,6-7 0 0,-1 0-22 0,1 0-5 16,-6 0-1-16,6-3 0 16,2-1-194-16,-3 4-38 0,17-12-8 0,-6 5-2 0</inkml:trace>
  <inkml:trace contextRef="#ctx0" brushRef="#br0" timeOffset="137247.34">4464 8136 1119 0,'0'0'49'0,"0"0"11"0,0 0-48 0,0 0-12 0,-3-3 0 0,3 3 0 16,0 0 87-16,0 0 14 0,0 0 3 0,0 0 1 0,0 0 8 0,0 0 2 15,0 0 0-15,0 0 0 0,0 0-47 0,8 0-8 16,0 3-3-16,-6 2 0 0,6-3-29 0,0 3-7 15,-2 2-1-15,2 0 0 0,-1 0 22 0,-1 0 4 16,-1 0 1-16,3 0 0 0,0 5-31 0,0-5-7 16,0 0-1-16,0 5 0 0,2-5 1 0,1 0 0 15,-1 0 0-15,4 0 0 16,-12 0-9-16,6-2 0 0,0-3 0 0,-2 5 0 16,-1-2 0-16,3-5 0 0,-6 2 0 0,-2-2 0 15,0 0 0-15,0 0 0 0,0 0 0 0,6 0 0 16,-1-2-71-16,-5 2-16 0,0-5-3 15,5-2-894-15</inkml:trace>
  <inkml:trace contextRef="#ctx0" brushRef="#br0" timeOffset="137470.62">4657 8096 1094 0,'0'0'97'0,"0"0"-77"0,0 0-20 0,0 0 0 16,0 0 144-16,0 0 26 0,0 0 5 0,0 7 1 15,-8-2-39-15,0 2-7 0,0 0-2 0,0 4 0 0,-5-1-51 0,-1 2-10 16,1-1-3-16,-3 6 0 0,6-3 0 0,-3 5 0 16,-1-5 0-16,-2-2 0 0,3 2-51 0,5-2-13 15,-2-3 0-15,2 3 0 0,0 2 0 0,3-2 0 16,2-5 0-16,0 0 0 16,1 0-100-16,2-3-22 0,0-1-5 0,0-3-581 15,0 0-116-15</inkml:trace>
  <inkml:trace contextRef="#ctx0" brushRef="#br0" timeOffset="142131.41">2146 4408 230 0,'0'0'10'0,"0"0"2"0,2 0-12 0,-2 0 0 16,0 0 0-16,0 0 0 0,6-7 104 0,-6 7 19 0,0 0 3 0,0-2 1 15,2-3-47-15,-2 5-10 0,3-2-2 0,-3 2 0 0,0 0-18 0,5-5-4 16,-5 5-1-16,0 0 0 0,0 0 1 0,0-2 0 16,0 2 0-16,8-5 0 0,-5 5 0 0,-3 0 0 15,0 0 0-15,0 0 0 0,0 0-6 0,0 0 0 16,0 0-1-16,0 0 0 0,5 0-7 0,-5 0-2 16,3 7 0-16,-3-7 0 15,8 5-6-15,-8-5 0 0,2 2-1 0,4 3 0 16,-6 2-3-16,2-5-1 0,1 3 0 0,2 2 0 15,-5 0 2-15,0-7 1 0,0 0 0 0,3 7 0 16,2-2 8-16,-2 2 2 0,-3-7 0 0,5 7 0 16,-2 0-15-16,-1-5-2 0,-2-2-1 0,6 10 0 15,-4-3-2-15,-2-7-1 0,6 2 0 0,-6-2 0 16,2 7 4-16,1 0 1 0,2-2 0 0,-5-5 0 0,0 0-3 0,8 7 0 16,-8 0 0-16,8 0 0 0,-5-2-2 0,-3-5-1 15,2 7 0-15,4-5 0 0,-6-2-2 0,0 7-8 16,2-2 12-16,4 2-4 0,-6 0-8 0,2 0 12 15,1-2-12-15,2 2 12 0,-5-7-4 0,0 2-8 0,3 5 12 16,2-2-4-16,-5 2 1 0,3 0 0 0,2-2 0 0,-2-3 0 31,-3-2-9-31,0 0 12 0,0 7-12 0,2 0 12 0,4-2-4 0,-4-3-8 16,-2-2 12-16,6 10-4 0,-6-3-8 0,2 0 12 16,1 0-12-16,-3 0 12 0,5 0-4 0,-5 0-8 15,8 0 12-15,-8 0-4 0,0 0-8 0,3 0 0 16,2 0 0-16,-2 5 8 0,-3-5-8 0,2-2 0 15,4 2 0-15,-4 0 8 0,4 0-8 0,-4 0 0 16,1 0 0-16,2 5 0 0,-5-5 16 0,8 0-1 0,-8 5-1 0,3-5 0 16,2 0-14-16,-2 0-10 0,-1 0 2 0,4 0 0 15,-4 5 8-15,4-5 0 0,-4 2 0 0,1-2 0 16,2 0 0-16,-5 3 0 0,8-3 8 0,-8 0-8 16,3 0 0-16,2 0 8 0,-2 0-8 0,-3 0 0 15,2 0 0-15,4-2 9 0,-4 2-9 0,4 0 0 16,-1 0 9-16,0 0-9 15,-2 0 0-15,2 0 9 0,-2-2-9 0,2 4 8 16,-2-4-8-16,-1 2 8 0,4 0-8 0,-6 0 8 16,2 0-8-16,4 0 8 0,-6 5-8 0,0-5 8 0,0 5-8 0,2-3 8 15,1-2-8-15,-3 0 0 16,5 3 0-16,-5-3 0 0,3 2 8 0,2-2-8 0,-5 5 0 0,3 0 8 16,2-3-8-16,-2-2 0 0,-1 5 0 0,4 0 0 15,-4-3 0-15,4 3 8 0,-1-3-8 0,0-2 0 0,3 5 0 0,-5 0 0 16,5-3 8-16,-6 3-8 0,4-5 0 0,2 7 0 15,-6-7 0-15,6 5 0 0,-5 2 0 0,2-7 0 16,0 5 8-16,3-5-8 0,0 7 0 0,-3-2 0 16,1-3 0-16,-1 3 8 0,3 0-8 0,-3-3 0 15,3 3 0-15,-2-5 0 0,1 5 0 0,-4-3 0 16,5 3 0-16,-5-3 0 0,5 3 0 0,0 2 0 0,-6-2 8 0,4-3-8 16,1 3 0-16,-4 0 0 0,0-3 0 0,2 3 8 15,3 0-8-15,-5-3 0 0,5 5 0 0,-1-7 0 16,-4 5 8-16,2 0-8 0,1-3 0 0,-1 3 8 15,3-5-8-15,-3 5 0 0,1-3 0 0,1 3 0 16,1-5 8-16,-2 5 0 0,-1-3 0 0,3-2 0 16,-3 5-8-16,8-5 0 15,-5 5 0-15,-2-3-11 0,2-2 22 0,-3 5 4 16,0 0 1-16,0-3 0 0,3-2-28 0,3 5-6 16,-8-5-1-16,5 7 0 0,2-2 19 0,-2-2 0 15,-3 6 0-15,6-7 0 0,-3 3 10 0,0-5 6 16,2 7 0-16,-2 0 1 0,3-2-26 0,-3 0-6 0,0 2-1 0,2-5 0 15,-2 3 16-15,3-5 0 0,0 7 0 0,-1-7 0 16,-2 5 0-16,3 0 0 0,-3-3 0 0,5 3 0 0,-3-2 0 0,-2 1 0 16,3 1 0-16,-3-3 0 0,0-1 0 0,2 3 0 15,-2 3 0-15,3 1 0 0,-3-4 0 0,2 1 0 16,1 2 0-16,0-4 0 0,-3 1 0 0,5 3 0 16,0 1 0-16,-2-4 0 0,-4 3 14 0,7 1 2 15,-4-4 1-15,-2 1 0 0,3-3-27 0,5 3-6 16,-6-2 0-16,4 1-1 15,-1 3 27-15,0-2 6 0,0-5 0 0,0 7 1 16,1-2-25-16,-1-2-6 0,-3-3-1 0,4 4 0 16,-6 1 15-16,2-5 0 0,1 3 0 0,-1-6 0 15,1 8 0-15,-3-5 10 0,5 0-10 0,-2 0 8 16,-3 0-8-16,2 0 8 0,1 0-8 0,-1 0 8 16,4 1-8-16,-4-1 0 0,6 0 0 0,-5-3 8 15,-1-1-8-15,6 1 8 0,-5 3-8 0,5-2 8 0,-11-3-8 0,8 3 0 16,-5-2 0-16,3 1 8 0,2-1-8 0,0 1 8 15,-5-4-8-15,3 7 8 0,-1-7-8 0,1 5 0 16,2-3 0-16,-2 3 8 0,-3-3-8 0,2 3 0 0,1-2 9 0,-1 1-9 16,4-4 0-16,-9 3 0 0,8-3 0 15,-5 4 8-15,3-4-8 0,-4 3 0 0,4-3 0 0,-3 0 0 16,0 0 9-16,3 0-9 0,-4 0 12 0,4 0-12 0,-3 0 11 0,3-3-11 16,-1-1 10-16,1 4-10 0,2-3 0 0,-5-1 0 15,2 1 0-15,1-2 0 0,5 5 0 0,-8-7 11 16,2 5-11-16,4-3 10 0,2-2 4 0,-1 3 1 15,-1 1 0-15,-1-1 0 0,5 1 4 0,-4-4 1 16,2 2 0-16,-1-2 0 0,-1 0-20 0,-1 3-17 16,5-3 3-16,-7 0 1 15,0-1 13-15,2 1 8 0,0 0 0 0,-2 0-8 16,2 0 16-16,-5 0-3 0,5-5-1 0,3 5 0 16,-8-4 0-16,5 1 0 0,-2-2 0 0,2 5 0 15,0-7-1-15,0 7-1 0,-2-7 0 0,5 2 0 16,-6 1-10-16,4 1 12 0,-1-2-12 0,-5-2 12 15,5 3-12-15,0 1 0 0,0-2 0 0,3-2-11 16,-5 3 19-16,5 3 3 0,-3-6 1 0,3 3 0 0,-6 1-12 0,4-2 12 16,-1-2-12-16,-3 3 12 0,4 1-4 0,-4-2-8 15,6-2 12-15,-8 3-4 0,3 1 0 0,-1-2 0 16,1-2 0-16,-1 2 0 0,-2 3 0 0,3-3-8 16,2 1 12-16,-5 1-4 0,-3-2 0 0,9-2-8 0,-9 0 12 0,8 2-4 15,-5-2-8-15,0 0 8 0,5 2-8 0,-2 3 8 16,-3-10-8-1,2 7 0-15,-2-2 0 0,3 0 8 0,2 2-8 0,-5-2 0 16,0 0 9-16,5 2-9 0,-2-2 8 0,2 0-8 16,-5 0 8-16,3 0-8 0,-1 0 8 0,1-3-8 15,-3 3 8-15,2 0-8 0,-2-5 8 0,3 5-8 16,-3-7 10-16,2 7-10 0,-2-5 8 0,0 0-8 16,3 3 0-16,-3-3 9 0,0 0-9 0,2-2 0 15,-2 2 0-15,3 3 0 0,-3-3 0 0,2 0 0 0,-2 5 8 0,3-5-8 16,-3 3 0-16,0-1 0 0,0 1 9 0,2-3-9 15,-2 7 0-15,3-4 9 0,-1-3-9 0,-2 7 0 16,5-2 8-16,-5-5-8 0,6 5 0 0,-6-2 0 16,-3-3 8-16,5 0-8 0,-4 0 0 0,7 3 0 15,-5-3 0-15,2 5 0 0,-2-5 0 0,6 0 0 16,-4 3 0-16,3-3 0 0,-5 5 0 0,0-5 0 0,3 5 0 0,-3-5 0 16,2 5 0-16,-2 0 0 0,3 0 8 0,0 0-8 0,-4-3 0 15,4 3 0-15,-3 0 0 0,3 2 0 16,-3-2 0-16,2 0 0 0,-2 0 0 0,0 0 0 15,0 0-12-15,0-3 12 0,0 3 0 0,2 0 0 0,-7 0 8 16,5 0-8-16,-3 0 0 0,6-3 0 0,-6 8 0 0,0-5 0 16,3-5 0-1,-5 7 0-15,2-2 0 0,1 5 0 0,-1-8 8 0,3 8-8 16,-6-3 0-16,4-2 0 0,4 2 0 0,-7 3 0 16,0-3 0-16,2 0 0 0,0 5 0 0,0-7 0 15,1 7 0-15,-4-7 0 0,1 2 0 0,2 5 0 16,3-7-13-16,-5 7 5 0,-3-5 8 0,3 5 9 15,2 0-1-15,-2-2-8 0,-1-3 0 0,1 5 0 16,-1 0-10-16,4-5 10 0,-4 5 0 0,1 0 0 0,-3 0 14 0,3 2-4 16,-3-2-10-16,2 0-12 0,-2 0 2 0,0 0 1 15,-2 0 18-15,2 0 4 0,2 0 1 0,1 2 0 16,-6-2-14-16,6 0 0 0,2 0 0 0,-5 0 0 16,0 2 0-16,3-2-18 0,-3 0 2 0,3 0 1 15,-1 0 15-15,1 0 13 0,0 2-2 0,-1-2-1 16,1 5-10-16,-1-3 0 15,-2-2 0-15,6 0 0 0,-1 0 0 0,-5 7 0 16,3-5 0-16,-1 3 0 0,-2 2 0 0,8-7 0 16,-5 2 0-16,-3 5 0 0,0 0 0 0,5-7 0 15,-2 5 0-15,-3 2 0 0,0 0 0 0,0 0 0 0,0 0 0 0,0 0 0 16,0 0 0-16,0 0 0 0,0 0 0 0,0 0 0 16,0 0 0-16,0 0 0 0,2-5 0 0,-2 5 0 15,0 0-17-15,0 0 1 0,0 0 0 0,0 0 0 16,-2 0-131-16,-1 0-25 0,3 5-6 0,-5 2-1 0</inkml:trace>
  <inkml:trace contextRef="#ctx1" brushRef="#br1">8281 8063 0,'0'0'16,"0"0"-1</inkml:trace>
  <inkml:trace contextRef="#ctx0" brushRef="#br1" timeOffset="149216.54">5736 4512 1036 0,'0'0'23'0,"0"0"5"0,0 0 0 0,0 0 1 0,0 0-29 0,3-5 0 0,-1-2 0 0,-2 7 0 16,0 0 108-16,0-5 16 0,0 3 4 0,0 2 0 15,6-5-103-15,-6-2-25 0,0 5 0 0,0 2 0 16,0 0 56-16,0-5 7 0,0 5 1 0,-6-7 0 16,6 2 0-16,0 5 0 0,-5-2 0 0,5 2 0 15,0 0-52-15,-5 0-12 0,0-5 0 0,-1 5 0 16,1 0 39-16,5 0 5 16,-5 0 0-16,5 0 1 0,-3 5-32 0,-2-3-13 15,-1 3 11-15,4 0-11 0,-1-3 0 0,1 5 8 16,-4-7-8-16,4 7 0 0,-1-2 0 0,3-5 0 15,-3 2 0-15,3 5 0 0,0-7 0 0,0 5 0 16,0-5 0-16,0 0 0 0,0 7 0 0,0 0-8 16,0-7 8-16,3 7 0 0,-3-7 0 0,5 5 0 15,1-3-8-15,1 3 8 0,-1-3 0 0,2-2 0 0,2 0 0 0,-4 0 0 0,-1 0 0 0,3-2 0 16,0-3 0-16,-3 5 0 0,3-2 0 0,-3-3 0 16,1 3 0-16,-1-3 0 0,0-2 0 0,0 5 0 15,1-3 0-15,-6-2 0 0,0 7 19 0,2-5-3 16,1 3 0-16,-6-3 0 0,1-2 39 0,2 7 7 15,-6-2 2-15,4-3 0 0,-3 5-53 0,-1 0-11 16,4-2 0-16,-1 2 0 16,0 0 0-16,-2 0 15 0,0 2-3 0,2-2-1 15,3 0-11-15,0 0 0 0,-5 0 0 0,5 7 0 16,-8-7 0-16,3 5 0 0,2-3 0 0,0 3 0 16,-2-3 0-16,2 3 0 0,3-3 0 0,-8 3 0 15,6 2 0-15,-4-2 0 0,4-3 0 0,2-2 0 16,0 0-8-16,0 0 8 0,0 7 0 0,0-7 0 15,0 0 0-15,0 7-11 0,0-7 11 0,0 0-8 0,2 0 8 0,-2 0 0 16,3 5 0-16,2-5 0 0,3 0 0 0,-5-5 0 16,2 5 0-16,-2-2 0 0,0-3 0 0,-1 3 0 15,1-3 0-15,-1-2 0 0,4 0 0 0,-6 2 11 0,5 3-1 16,-5-3 0-16,0 3-10 0,-5-3-14 0,5-2 3 0,0 7 1 31,0 0-80-31,0 0-16 0</inkml:trace>
  <inkml:trace contextRef="#ctx0" brushRef="#br1" timeOffset="150283.47">5614 4561 288 0,'0'0'12'0,"0"0"4"0,0 0-16 0,0 0 0 0,0 0 0 0,-2 7 0 15,2-7 160-15,0 0 30 0,0 5 6 0,0-3 0 0,0-2-91 0,0 7-18 16,0-2-4-16,0-5-1 0,0 2-24 0,-5 3-5 16,5-5-1-16,-3 7 0 0,0-2-6 0,1-3-2 15,2 5 0-15,-3 0 0 0,0-2-15 0,1 2-3 16,-4 0-1-16,6 0 0 0,-5 0 7 0,0 0 2 16,-1 5 0-16,4-5 0 0,-9 0-18 0,6 5-3 15,0-3-1-15,-1-2 0 16,1 5-12-16,0-5 8 0,0 5-8 0,2-5 0 0,-2 0 9 15,-1 0-9-15,4 0 8 0,-1 0-8 0,0-2 14 0,3-3-2 16,-8 3-1-16,8-3 0 16,0 5-214-16,-5-7-42 0,5 0-9 0,0 0-2 0</inkml:trace>
  <inkml:trace contextRef="#ctx0" brushRef="#br1" timeOffset="150599.94">5395 4902 288 0,'0'0'12'0,"0"0"4"0,-3 5-16 0,1-3 0 0,2-2 0 0,-3 0 0 16,-2 5 220-16,-1-3 42 0,4 3 8 0,-4-3 2 0,6 5-188 0,-5-7-36 15,-3 7-8-15,3-2-2 0,5-5-10 0,-5 7-1 16,2 0-1-16,-5-2 0 16,5 2-52-16,3-5-10 0,-2 5-3 0,-1-2 0 15,0 2-29-15,3 0-7 0,-5 0-1 0,0-2 0 0</inkml:trace>
  <inkml:trace contextRef="#ctx0" brushRef="#br1" timeOffset="150822.76">5247 5135 345 0,'0'0'31'0,"0"0"-31"15,0 0 0-15,0 0 0 0,0 0 191 0,0 0 32 16,0 0 6-16,0 0 2 0,-3 2-143 0,3-2-29 16,0 0-6-16,-3 0-1 0,1 7-41 0,-4-7-11 15,6 5 0-15,0-3 0 16,-5 3-30-16,3-5-8 0,-1 7-2 0,0-7-340 0,1 7-68 0</inkml:trace>
  <inkml:trace contextRef="#ctx0" brushRef="#br1" timeOffset="150970.4">5188 5271 345 0,'0'0'31'0,"0"0"-31"15,0 0 0-15,0 7 0 16,0-7 108-16,0 0 16 0,-5 5 4 0,5 2 0 16,0-7-52-16,0 0-9 0,0 0-3 0,-2 5 0 15,2-5-26-15,0 0-6 0,0 0 0 0,0 0-358 16,0 7-71-16</inkml:trace>
  <inkml:trace contextRef="#ctx0" brushRef="#br1" timeOffset="151571.47">5128 5417 172 0,'0'0'16'0,"0"0"-16"0,0 0 0 0,0 0 0 16,0 0 159-16,-3 7 29 0,0 0 5 0,3-7 2 15,0 0-147-15,0 0-28 16,-2 7-7-16,2-7-1 0,-3 5-3 0,-2 2-1 16,-1-5 0-16,4 3 0 0,2-5-8 0,0 0 0 15,-3 2 0-15,3-2 0 0,-2 5 0 0,2-5-11 16,0 0 3-16,-6 5 0 0,1-3-4 0,2 5-1 16,3-2 0-16,0-5 0 0,0 0 13 0,0 0 0 15,-5 7 0-15,5 0 0 0,0-7 0 0,0 0 0 16,0 0 0-16,0 0 0 0,-5 2 0 0,5 3 13 0,-3 2-4 0,3-7-1 15,0 7-8-15,0-7 8 0,0 0-8 0,0 0 8 16,0 0 10-16,0 0 2 0,-5 7 0 0,5-7 0 16,-3 5 45-16,3-5 10 0,0 2 1 0,0-2 1 15,0 0-10-15,0 0-3 16,-3 7 0-16,3-7 0 0,0 0-51 0,-2 5-13 0,2 2 0 0,-3 0 0 16,1 0 18-16,2-7 1 0,0 0 0 0,0 0 0 0,0 0-19 0,0 0 8 15,0 5-8-15,0-5 0 16,-6 2 0-16,6-2 0 0,0 0 0 0,-2 7-9 15,-4-2-29-15,4-3-6 0,2 3 0 0,0 2-1 16,-3-2-9-16,3-3-2 0,0-2 0 0,0 5 0 0,0-5 26 0,0 7 5 0,0-7 1 0,-5 2 0 16,5 3 14-16,0-5 10 0,0 7-12 0,0-7 12 15,0 0 0-15,0 2 0 16,-3 3 0-16,3 0 0 16,0-5 0-16,0 0 0 0,0 0 0 0,0 7 0 0,0-7 0 0,-5 2 0 15,5-2 0-15,0 0 0 0,0 0 8 0,0 0 1 16,0 0 1-16,0 0 0 0,-3 5 19 0,3-5 4 15,0 0 1-15,-2 7 0 0,-1-5 0 0,0 3 0 16,1-3 0-16,2 3 0 16,0-5-21-16,-6 3-4 0,6-3-1 0,-2 4 0 0,-1 1-8 0,3-5 0 0,-3 2-12 0,-2 3 12 15,5-5-156-15,0 0-23 16,0 2-5-16,0-2-245 0</inkml:trace>
  <inkml:trace contextRef="#ctx0" brushRef="#br1" timeOffset="151724.72">4929 5768 687 0,'0'0'30'0,"0"0"7"0,0 0-29 0,0 0-8 0,0 0 0 0,0 0 0 16,0 9 78-16,0-9 14 0,-2 2 4 0,2-2 0 16,-6 7-53-16,4-2-11 0,2-5-1 0,-6 7-1 15,6-7-22-15,-2 2-8 0,2-2 0 0,0 0-336 16,-3 5-71-16</inkml:trace>
  <inkml:trace contextRef="#ctx0" brushRef="#br1" timeOffset="151887.27">4842 5932 115 0,'0'0'10'0,"0"0"-10"0,-3 3 0 0,1 1 0 16,-1 1 156-16,3-5 28 0,-3 0 7 0,3 0 1 15,-2 2-154-15,-6 3-30 0,2-3-8 0,1 5-238 16,0-7-49-16</inkml:trace>
  <inkml:trace contextRef="#ctx0" brushRef="#br1" timeOffset="152087.82">4739 6066 1036 0,'0'0'23'0,"0"3"5"0,0 1 0 0,-6-4 1 0,4 7-29 0,-4-7 0 0,4 0 0 0,-1 7 0 0,3-7 0 0,-8 0 0 15,8 0 0-15,-5 5 0 0,0-3 0 0,2-2 0 16,-2 0 0-16,5 0 0 0,0 5 0 0,-6-3 0 16,1-2 0-16,2 5-455 15</inkml:trace>
  <inkml:trace contextRef="#ctx0" brushRef="#br1" timeOffset="152241.54">4617 6174 806 0,'0'0'17'0,"0"0"4"0,-5 5 1 16,5-3 2-16,-8 6-24 0,2-4 0 0,1-1 0 0,0 1 0 15,2 1 0-15,-5-3 0 0,3 3 0 0,0-3 0 16,-3-2-54-16,8 0-15 0</inkml:trace>
  <inkml:trace contextRef="#ctx0" brushRef="#br1" timeOffset="152488.76">4522 6306 0 0,'0'0'0'0,"0"0"0"0,0 0 0 0,0 0 0 16,0 0 94-16,0 0-19 0,-6 2 15 0,6-2 3 0,0 0 27 0,-2 5 6 15,-3-2 1-15,2 1 0 0,3-4-48 0,-5 3-10 16,2-3-1-16,3 0-1 0,-3 4-23 0,-2-4-4 15,5 0 0-15,-5 3-1 0,-3 1-31 0,8-4-8 16,-8 0 0-16,8 5 0 16,-8-3-30-16,3-2-7 0,2 7-2 0,0-7 0 15,-2 5-20-15,0-5-4 0,2 2-1 0,3-2 0 16,-5 5 52-16,5-2 12 0,-8 1 0 0,3 3 0 16,2-2 0-16,-2-3 0 0,2 5 0 0,0-2 0 15,-2-3 0-15,2 6 0 0,3-8 0 0,-5 4 0 16,0-1-29-16,5 4-3 0,-8 2-1 0,8-7-293 15</inkml:trace>
  <inkml:trace contextRef="#ctx0" brushRef="#br1" timeOffset="152689.44">4289 6501 576 0,'0'0'25'0,"0"0"6"0,0 0-31 0,-5 7 0 0,5-7 0 0,0 0 0 16,-6 5 108-16,6-5 16 0,0 0 4 0,-2 2 0 15,2-2-103-15,0 0-25 0,-6 5 0 0,6-5 0 16,0 0 0-16,0 0 0 0,-5 2 0 0,0-2 0 15,0 0 0-15,5 0 0 16,-3 0 0-16,3 0 0 0,-8 0 0 0,-3 0 0 16,11 0 0-16,-5 5 0 0,-3-2 0 0,0-3 0 15,3 0 0-15,5 0 0 16,0 0-46-16,-8 7-14 0,3-7-4 0,-1 4 0 0</inkml:trace>
  <inkml:trace contextRef="#ctx0" brushRef="#br1" timeOffset="152974.37">4117 6577 57 0,'0'0'0'0,"0"0"0"16,0 0 0-16,0 0 0 0,0 0 88 15,-8 0 13-15,3 4 3 0,5-4 0 0,-6 3-41 0,6-3-8 16,0 0-2-16,-5 4 0 0,2-4-26 0,3 0-6 31,0 0-1-31,0 0 0 0,-7 0-12 0,7 0-8 0,0 0 8 16,0 0-8-16,-6 0 0 0,1 3 0 0,0 1 0 0,5-4 0 15,-8 0 0-15,2 0 0 0,1 0 0 0,2 0 0 16,-4 0-16-16,7 0-2 0,-6 0 0 0,6 0 0 16,-5 0 10-16,0 5 8 0,2-5-12 0,3 0 12 15,0 0-16-15,-11 2 4 0,11-2 1 0,0 0 0 16,0 0-2-16,-5 0-1 0,3 0 0 0,2 0 0 16,0 0-38-16,0 0-7 0,-8 7-1 0,2-7-1 15,1 0 4-15,5 0 1 0,0 0 0 0,0 0 0 0</inkml:trace>
  <inkml:trace contextRef="#ctx0" brushRef="#br1" timeOffset="153791.87">3956 6617 856 0,'0'0'38'0,"0"0"8"0,0 0-37 0,0 0-9 15,0 0 0-15,0 0 0 0,0 0 84 0,0 0 14 16,-6-8 3-16,6 8 1 0,0-2-21 0,-2-3-4 0,2-2-1 0,0 7 0 16,0 0-18-16,0 0-4 0,-3 0-1 0,3 0 0 15,0 0-14-15,0 0-3 0,-5 0-1 0,5 0 0 16,0 0-18-16,0 0-3 0,-3 0-1 0,-2 5 0 15,2-3-13-15,3 5 11 0,0-7-11 0,-8 5 10 16,5 2-10-16,3 0 0 0,-5 0 0 0,3 0 8 16,2 0-8-16,-6 1 0 0,4-4 0 0,2 3 0 0,0-4 0 0,0 4 0 15,0-3 0-15,0 3 0 0,2 1 0 0,-2-4 0 16,0-1 0-16,0-3 0 0,6 7 0 0,-6-7 0 16,0 0 0-16,0 0 0 0,2 4 0 0,-2-4 0 15,0 0 0-15,5-4 0 0,6 4 0 0,-8-3 0 16,2-1 0-16,-2 1 0 0,-1-1 0 0,1-4 0 15,0 1 9-15,-1 0-1 16,4 3 8-16,-6-6 3 0,0 3 0 0,0 0 0 16,0-5 5-16,0 8 0 0,0-3 1 0,-6 4 0 0,6-1-7 15,0 4-2-15,0 0 0 0,0 0 0 0,0 0-7 0,0 0-1 16,0 0-8-16,0 0 12 0,-5 0-12 0,0 0 9 16,5 0-9-16,0 0 8 0,-3 7-8 0,-2-3 0 15,2-1 0-15,-2 1 0 0,5-4 0 0,0 7 0 16,-6 5 0-16,6-5 0 0,0-7 0 0,0 0 0 0,0 0 0 0,0 0 0 15,0 3 9-15,0-3-9 0,0 0 10 0,0 0-10 16,0 0 0-16,0 0 8 0,0 0-8 0,0 0 0 16,0 0 0-16,0 0 0 0,0 0 0 0,0 0-967 15</inkml:trace>
  <inkml:trace contextRef="#ctx0" brushRef="#br0" timeOffset="159937.03">1580 9533 1728 0,'-3'-5'153'0,"-5"3"-122"0,3-3-31 0,5 5 0 0,0 0 138 0,0 0 22 15,0 0 4-15,0 0 0 16,0 0-140-16,0 0-24 0,5 7-12 0,-5 0 0 0,3-2 12 0,2 7 0 16,-2-3 0-16,-3-2 0 0,2 0 0 0,4 5 0 15,-4 2 8-15,3-7-8 0,-5 7 0 0,3-2 9 16,5-5-9-16,-5 7 0 0,2-2 8 0,-5 2-8 16,3 0 0-16,2 0 0 15,-2-2 8-15,-1 2-8 0,3-2 12 0,-5 2-12 16,0 0 19-16,3 5-3 0,2-5-1 0,-5 5 0 15,0-5 10-15,3 5 3 0,-3-3 0 0,0 3 0 16,0 2-28-16,5-2 0 0,-2 2 0 0,-3-2 0 16,0 2 0-16,0 0 10 0,0-2 1 0,3 2 0 15,-3 5-1-15,0-7 0 0,0 2 0 0,0 5 0 16,5 0 2-16,-5-5 0 0,-5 5 0 0,5-5 0 0,0 7-12 0,0-2 0 16,0 0 9-16,0 2-9 0,5-2 15 0,-5 0-2 0,3 2 0 15,-3-2 0-15,5 0-13 0,-2 0 11 0,-3-3-11 16,2 8 10-16,3-3-10 0,-2 0 12 0,2 3-12 15,-5-3 12-15,3 0-4 0,2 5 0 0,-5 0 0 0,0-5 0 16,0 5-8-16,0 0 12 0,-5-7-12 0,5 7 12 16,-3 0-12-16,3 0 10 15,-5-5-10-15,5 7 10 0,-3-4-10 0,3 2 0 16,-5-2 9-16,5 1-9 0,-2-1 0 0,2-3 0 16,0 1 0-16,0 1 0 0,0-2 0 0,0 1 0 15,0 1 0-15,0-2 8 0,0 1-8 0,0 1 0 16,-3-2 0-16,-2 1 8 0,5 1-8 0,-3-6 8 15,3 2-8-15,-5-1 8 0,2-3 1 0,0 3 1 16,-2-3 0-16,2 3 0 0,-2-3-1 0,2 1 0 0,3-2 0 0,0 0 0 16,0-2-9-16,0 0 12 0,-5-2-12 0,5 1 12 15,5-3-12-15,-5 6 8 0,0-10-8 0,-5 8 8 16,10-5-8-16,-5 0 0 0,0 1 0 0,0-1 8 16,0-3 3-16,0 4 0 0,0-1 0 0,0-3 0 15,-5 1-11-15,5 2 0 0,0 0-12 0,-2 1 12 16,2-4 0-16,0 3 0 0,-3-2 0 0,3 2 0 0,0-4 0 0,0 4 0 0,0-2 0 15,0 2 0-15,0-3 0 0,0 4 0 0,0-4 0 0,0-1 0 16,0 1 0-16,0 4 0 0,0-8 8 0,0 4-8 16,0-4 0-16,0 8 0 0,0-8 0 0,0 4 0 15,-5-4 0-15,5 3 0 0,5 2 0 0,-5-5 0 16,-5 0 0-16,5 4 8 0,5-3-8 0,-5-1 0 16,0 0 8-16,0 0-8 15,3 0 0-15,-3-3 8 0,0 3-8 0,2 1 0 16,-2-8 0-16,0 7 8 0,5 0-8 0,-5-7 0 15,0 4 0-15,0-4 8 0,0 7-8 0,0-7 0 16,0 7 9-16,0 1-9 0,0-8 0 0,0 7 0 16,3-3 0-16,-3-4 8 0,0 7-8 0,0-7 0 15,5 7 0-15,-2-4 0 0,2 4 0 0,-2-2 0 16,5 2 0-16,-5-7 0 0,7 7 0 0,3-3 0 0,-2-1 0 0,0 1-8 16,-1-1 8-16,6 1 0 0,0-1 0 0,2 1 0 15,1-4 0-15,2 0 0 0,6 3 0 0,-4 2-8 16,4-5 8-16,-1 4 0 0,3-1 0 0,6-3 0 15,-3 0 0-15,7 0 0 0,-2 0 0 0,8 4 0 0,0-8 0 0,0 4 0 16,3 0 0-16,5 0-8 0,0 0 8 16,2 0 0-16,1-3 0 15,5-1 0-15,0 4 0 0,-6 0 0 0,3-5 0 0,3 2 0 16,3 3 0-16,-1 0 0 0,1 0 0 0,-1-4 0 16,-2 4 0-16,2 0 0 0,1 0 0 0,5 0 0 15,-6 0 0-15,3 0 0 0,-2 0 0 0,-1 0 0 16,1 4 0-16,2-4 0 0,0 0 0 0,3 0 0 15,-5 0 0-15,-1 0 0 0,1 3 0 0,2-3 0 16,2 0 0-16,-4 0 0 0,-3 0 0 0,2 0 0 0,1 5 0 0,-1-5 0 16,1 0 0-16,-6 0 0 0,0 0 0 0,-5 0 0 15,-3 0 0-15,1 0 0 0,-6 0 0 0,2 0 0 16,1 0 0-16,-3 0 8 0,-5 0-8 0,-3-5 0 16,-3 2 0-16,-2 3 0 0,-6-4 0 0,1 4 0 15,-4-3 0-15,-4-1 8 0,-3 4-8 0,0-3 8 16,0-1-8-16,-3 4 8 15,0-3-8-15,3-1 0 0,-8 4 0 0,0-3 8 16,2-1-8-16,-2 4 0 0,3 0 0 0,-6 0 0 16,3 0 0-16,0 0 0 0,-3 0 0 0,3 0 0 15,3-5 0-15,-11 5-13 0,0 0 3 0,0 0 1 16,0 0-143-16,0 0-28 0</inkml:trace>
  <inkml:trace contextRef="#ctx0" brushRef="#br0" timeOffset="164185.77">2315 12995 460 0,'0'0'41'0,"0"0"-33"16,0 0-8-16,0 0 0 0,0 7 239 0,0-7 45 16,0 0 10-16,-5 7 2 0,5-2-150 0,-3 2-30 0,3 0-5 0,0 0-2 15,3 5-43-15,-3-5-9 0,5 4-1 0,-2-1-1 16,-3-3-19-16,0 0-3 0,2 5-1 0,4-5 0 15,-6 4-4-15,2-4 0 0,-2 1-1 0,0-1 0 16,6 0-9-16,-6 0-2 0,0-7 0 0,0 0 0 0,0 7 0 0,0-7-1 16,0 0 0-16,0 0 0 0,0 0-3 0,0 0-1 15,0 0 0-15,0 0 0 0,2-7 8 0,-2 0 1 16,3 2 1-16,-3 3 0 0,0-5-6 0,0-1-2 16,5 1 0-16,-5 0 0 0,0-4-5 0,3 6-8 15,2-5 11-15,-5 3-11 16,3-4 0-16,2 4 0 0,-2 0 0 0,5-5 0 15,-6 5 0-15,6 0 0 0,0-5 0 0,0 5 0 16,3 0 0-16,-3 0 0 0,2 4 0 0,6-1 0 16,-5-3 0-16,-1 0-9 0,6 2 9 0,0 3-12 15,-3-3 12-15,3 5 0 0,0 0 8 0,-5 0-8 16,7 0 0-16,-5 0 0 0,1 0 0 0,-6 0 0 16,5 5 8-16,-3-5 3 0,-2 7 1 0,0-3 0 0,-3 6 6 0,1-3 2 15,2 0 0-15,-3 5 0 0,-5-5-20 0,3 7 0 16,-1-2 0-16,4-3 0 0,-4 3 0 0,4-1 12 15,-4-1-3-15,3 2 0 0,-5-1-9 0,6-1 8 16,-1 2-8-16,-5-5 8 0,3 0-8 0,2 0 0 0,-5 0 0 0,3 0 8 16,-1-2-8-16,-2-5 8 0,0 0-8 0,0 0 8 15,0 0-52-15,0 0-12 0,0 0-1 0,0 0-731 16,0 0-147-16</inkml:trace>
  <inkml:trace contextRef="#ctx0" brushRef="#br0" timeOffset="164601.87">2947 13014 979 0,'-10'-12'43'0,"10"12"9"0,0 0-41 0,0 0-11 0,0-7 0 0,-5 0 0 15,2 4 190-15,3 3 36 0,0-4 7 0,0 4 2 16,-8-7-103-16,8 7-20 0,0 0-4 0,0 0 0 15,-3-5-52-15,-2 5-9 0,5 0-3 0,-3 5 0 0,-5-1-22 0,3 3-5 16,3 0-1-16,-1 0 0 0,-5 3-16 0,3 2 10 16,-1-1-10-16,1-1 8 0,2 4-8 0,3 2 0 15,0-6 0-15,0 4 0 0,0-2 0 0,3 2 0 0,5-2 0 0,0-5 0 16,0 0-8-16,2 0 8 0,-2 0 0 0,3-3 0 16,0-4 9-16,4 0 7 0,4 0 0 0,-3-4 1 31,2 4-17-31,-4-7-17 0,-1 4 3 0,0-1 1 15,3-3 13-15,-5 0 12 0,-6-5-3 0,0 5 0 0,3-5 15 0,-3 5 2 16,-2-3 1-16,-3-1 0 0,-3 4 9 0,3-5 1 16,-5 3 1-16,-3 1 0 0,3-3-11 0,-3 4-3 15,-5 0 0-15,2 2 0 0,-2-2-13 0,0 7-3 16,-1-7-8-16,-1 4 12 0,4-1-12 0,3 4-18 16,-3-7 4-16,6 7 1 15,5 0-122-15,0 0-24 0,-3-3-5 0,3 3-903 0</inkml:trace>
  <inkml:trace contextRef="#ctx0" brushRef="#br0" timeOffset="164986.82">3220 12981 1663 0,'0'0'73'0,"0"0"16"0,0 0-71 0,0 0-18 16,0 0 0-16,0 7 0 0,0-7 82 0,-3 7 13 16,3 5 2-16,-5-5 1 0,2 0-15 0,3 4-3 0,0-4-1 0,-2 3 0 15,2-3-41-15,0 5-8 0,0-5-2 0,0 4 0 16,0-1-11-16,0-5-2 0,0 2-1 0,0 0 0 15,0 0-5-15,2 0-1 0,-2-7 0 0,0 0 0 32,0 0 1-32,0 0 0 0,0 0 0 0,0 0 0 0,0 0 3 15,0 0 1-15,0 0 0 0,0 0 0 0,3-7-5 0,2 0 0 16,3 0-8-16,-2 0 12 0,-1-5-12 0,3 5 0 16,-6-3 0-16,9-1 0 0,2-1 0 0,-2 5 0 15,-3-3 0-15,2-1-10 0,1 6 2 0,0 3 0 16,2-3 0-16,-5-2 0 0,2 4 8 0,-2-1-8 15,3 4 8-15,-1 0-8 0,1 0 8 0,2 0 0 0,-2 7-9 0,-1-2 9 16,6-3 0-16,-8 3 0 0,3 2 0 0,-3 0 8 16,2 0 0-16,-2 0-8 0,0 0 12 0,-3 0-4 15,3 5 4-15,-2-5 0 0,-1 4 0 0,-2-3 0 16,2-1-1-16,0 0 0 0,-5 0 0 0,3 0 0 16,-3 0-3-16,0 0 0 0,0-2 0 0,0-5 0 15,0 0-8-15,5 7 0 16,-5-3 0-16,0-4-785 15,0 0-164-15</inkml:trace>
  <inkml:trace contextRef="#ctx0" brushRef="#br0" timeOffset="165434.51">3802 13028 1584 0,'-5'0'70'0,"5"0"14"0,0 0-67 0,0 0-17 0,0 0 0 0,0 0 0 15,0 0 102-15,0 0 17 0,0 0 3 0,0 0 1 16,0 0-51-16,8 4-11 0,2-1-1 0,-2-3-1 15,0 0-38-15,8 0-7 0,-8 0-2 0,5 0 0 0,3-7-12 16,-3 4 0-16,3-1 0 0,3-1 0 0,-6 3 8 0,5-3-8 16,-4-2 0-16,-1 7 9 0,0-3-24 0,-2-1-5 15,-3 1 0-15,0-1-648 16,0 8-130-16</inkml:trace>
  <inkml:trace contextRef="#ctx0" brushRef="#br0" timeOffset="165835.54">4315 12985 1497 0,'0'0'133'0,"0"-4"-106"16,-5-3-27-16,2 7 0 0,1 0 82 0,-1-5 11 0,-2 3 3 0,0-3 0 15,-3 5-9-15,0 0-2 0,2 0 0 0,-4 0 0 16,-3 0-45-16,-1 5-8 0,6 2-3 0,-7-3 0 16,-1-1-17-16,-3 4-3 0,6 4-1 0,0-1 0 15,2 2-8 1,1-1 0-16,2-1-10 0,5 2 10 0,-5 2-14 0,8 0 3 0,-5 0 1 0,5-2 0 16,5 6 10-16,-2-8-10 0,5 2 10 0,0 2-10 15,-1-2 10-15,7-5 0 0,2 0-9 0,2 0 9 16,1-3 0-16,4-1 0 0,4 1 0 0,-6-4 0 15,3 0 0-15,2-4 0 0,-2 1 0 0,0-1 8 16,0-1 0-16,-3-2-8 0,-3 0 12 0,4 5-4 16,-1-6 2-16,-8 1 0 0,0-4 0 0,-2 4 0 15,-3 0-10-15,-3-1 0 0,0 4 9 0,-2-3-9 16,-3 7-13-16,0 0-7 0,-3-7-2 0,3 0 0 16,-10 2-156-16,4 3-31 0</inkml:trace>
  <inkml:trace contextRef="#ctx0" brushRef="#br0" timeOffset="166205.35">4657 12962 1152 0,'0'0'51'0,"0"0"10"0,0 0-49 0,-6 0-12 0,4 0 0 0,-6 0 0 16,0 5 166-16,0-5 30 0,0 2 7 0,-3 3 1 15,-2-1-103-15,5 3-20 16,8 0-4-16,-8 0-1 0,-2 1-42 0,4-1-9 15,-2 0-1-15,1 0-1 0,1 0-9 0,1 0-2 16,2 5 0-16,-2-1 0 0,5-1-12 0,5-3 0 16,-5 0 0-16,3 5 0 0,5-5 0 0,0 4 0 15,0-8 0-15,0 4 0 0,2-2 0 0,1-3 0 16,5-2 0-16,-6 5 0 0,6-5 0 0,-3-5 0 16,3 5 0-16,0-2 0 0,-3-3 8 0,1-2-8 0,-4 0 11 0,1 0-11 15,-3 0 15-15,0 2-4 0,-6-5-1 0,4 3 0 16,-6-4 24-16,0-1 5 0,-3 5 1 0,0 0 0 15,1 0-2-15,-4-3 0 0,1 1 0 0,-3 2 0 16,0 5-8-16,-5-3-2 0,0-2 0 0,2 0 0 16,-7 4-14-16,4-1-3 0,4-3-1 0,-6 7 0 0,3-7-10 0,2 7-16 15,9-5 4 1,-4 5 1 0,1 0-90-16,-3 0-19 0,3 5-3 0,5-5-609 0,0 0-121 15</inkml:trace>
  <inkml:trace contextRef="#ctx0" brushRef="#br0" timeOffset="166622.04">4765 12967 1152 0,'0'0'51'0,"0"0"10"0,0 0-49 0,0 0-12 16,0 2 0-16,0-2 0 0,5 5 116 0,-5 2 21 16,6-7 4-16,-4 7 1 0,4 0-52 0,-4 0-10 15,1 0-3-15,0 0 0 0,2 2-26 0,0 1-6 16,-2-3-1-16,2 5 0 0,-5-5-5 0,5 4-2 15,-2-4 0-15,0 3 0 0,-3-3-9 0,2-2-3 0,-2 2 0 0,0-3 0 16,0-1-5-16,6 4-2 0,-6-7 0 0,0 0 0 16,0 0-5-16,0 0-1 0,0 0 0 0,0 0 0 15,0 0-1-15,0 0-1 0,0-7 0 0,0 0 0 16,2 0-10-16,1 2 0 0,0-2 0 0,-1-3 0 0,6-1 0 0,0 4 0 16,-5-5-10-16,7 2 10 0,-2-1-16 0,0 4 4 15,0 0 0-15,0-5 0 16,0 9 12-16,3-4-11 0,-6 3 11 15,3-3-10-15,0 7 10 0,-3 0 0 0,3-3-9 0,-3 6 9 16,3-3 0-16,0 4-11 0,-8-4 11 0,11 7-8 16,-3 0 8-16,2 1 0 0,-2-1 0 0,0 0 0 15,3 4 0-15,-6-4 12 0,0 3-4 0,3 2 0 16,-2-5 2-16,-4 4 1 0,3-4 0 0,-2 1 0 16,-3-1 1-16,3 0 0 0,-3 0 0 0,0-7 0 0,-3 0-12 0,3 0 10 15,-3 7-10-15,3-7 10 16,0 0-153-16,0 0-30 0</inkml:trace>
  <inkml:trace contextRef="#ctx0" brushRef="#br0" timeOffset="166953.51">5109 12955 1497 0,'0'0'133'0,"0"0"-106"0,0 0-27 0,0 0 0 16,8 4 80-16,-3-1 10 0,-5-3 2 0,6 5 1 15,-1-3-26-15,0 3-6 0,1 2-1 0,1 0 0 0,-1-3-13 0,2 3-3 16,-3-4-1-16,3 4 0 0,2 0-19 0,-4 2-4 16,2 1-1-16,0-3 0 0,0 0-5 0,0-2-1 0,-1 2 0 15,1 0 0-15,3 0 0 0,-6-3 0 0,3-1 0 0,0 4 0 16,-3-7 3-16,3 5 0 0,-2-5 0 0,2 0 0 16,-6 0 10-16,6-5 2 0,-3 2 1 0,3-1 0 15,-8-3-2-15,6 0-1 0,-1 4 0 0,3-6 0 16,-8 2-3-16,3-3-1 0,2-1 0 0,-2-3 0 15,4 2-11-15,-4 5-3 16,-3-7 0-16,5 7 0 0,-5-5-8 0,6 5 0 16,-9 0 0-16,3 0 0 0,5 0 0 0,-5 2 0 15,0 3 0-15,0-3 0 0,0 5 0 0,0 0 0 16,0-7 0-16,-2 7 0 16,-1-7-129-16,3 7-19 0,0 0-3 0</inkml:trace>
  <inkml:trace contextRef="#ctx0" brushRef="#br0" timeOffset="167275.87">5477 12988 1036 0,'0'0'92'15,"0"0"-73"-15,5 4-19 0,8-1 0 0,-5-3 57 0,0 0 8 16,3 0 2-16,-1 0 0 0,1 0 9 0,-3-3 1 16,3-1 1-16,-1 4 0 0,3-3-30 0,-2-1-5 0,0-3-2 0,-4 2 0 15,4 3 17-15,-3-3 3 0,-3-2 1 16,1 0 0-16,-4 0 4 0,4 0 1 0,-1 0 0 0,-5 2 0 15,-5-2-20-15,5 0-4 0,-6 4-1 0,4-1 0 16,-4-3-18-16,1 4-4 0,-3-1-1 0,0-1 0 16,3 3-11-16,-6 2-8 0,1-5 12 0,-1 5-12 15,-2 5 11-15,0-3-11 16,-1 3 10-16,1-5-10 0,0 7 8 0,2 0-8 16,-2 0 0-16,0 0 0 0,2 5 0 0,3-5 0 15,0 7 0-15,0 0 0 0,1-2 0 0,4 2-10 16,-2 0 10-16,2 0-8 0,6 2 8 0,2-6 0 15,0 2-9-15,3 2 9 0,5 0 0 0,1-2-11 16,-1-3 11-16,5 3-8 16,1-5-109-16,-1 0-22 0,4-2-4 0,1-3-477 0,-7-2-96 0</inkml:trace>
  <inkml:trace contextRef="#ctx0" brushRef="#br0" timeOffset="167507.28">5794 12898 115 0,'0'0'0'0,"3"0"10"0,-3 0-10 0,5 3 0 0,3-3 0 16,-5 0 0-16,2 4 282 0,0-1 54 0,-2 1 12 0,8-1 1 15,-6 4-208-15,8 0-41 0,-7 2-9 0,4 1-2 16,1-3-54-16,2 5-11 0,-2-5-3 0,2 0 0 16,0 7-21-16,0-7 9 0,0 5-9 0,1-5 0 15,-4-3 10-15,1 3-10 0,2 0 8 0,-2-4-8 16,-3 2 9-16,2-3-9 0,-5 3 10 0,1-5-10 0,-1 2 0 0,0-2 0 15,-5 0-13-15,0 0-521 16,0 0-104-16</inkml:trace>
  <inkml:trace contextRef="#ctx0" brushRef="#br0" timeOffset="167707.34">6017 12875 115 0,'0'0'0'0,"0"0"10"0,0 0-10 0,0 0 0 0,0 0 0 0,0 0 0 15,0 0 268-15,0 0 52 0,0 0 11 0,0 0 1 16,0 0-150-16,-3 5-30 0,0 2-7 0,1 0-1 15,-1 4-53-15,-2-1-11 0,2 2-3 0,0-1 0 16,-2 3-17-16,-3 1-4 0,3 3-1 0,-3-1 0 0,-3-5-20 16,3 2-4-16,-2 5-1 0,2-5 0 0,3 0-8 0,-6 0-2 15,3-7 0-15,0 9 0 16,3-6-30-16,0 2-6 16,2-5-2-16,-2 0-708 0,5 0-142 0</inkml:trace>
  <inkml:trace contextRef="#ctx0" brushRef="#br0" timeOffset="168882.09">5413 8035 871 0,'0'-7'38'0,"0"7"9"0,0 0-38 0,0 0-9 16,0 0 0-16,0 0 0 0,0 0 27 0,0 0 3 16,6 0 1-16,-6 0 0 0,0 0 49 0,0 0 9 15,5 0 3-15,-2 7 0 0,2 0-5 0,-5 0-1 16,0 0 0-16,0 0 0 0,3 2-43 0,-6 1-9 15,3-3-2-15,3 5 0 0,-3-5-23 0,2 0-9 16,-2 4 0-16,3-4-511 0,2 1-109 0</inkml:trace>
  <inkml:trace contextRef="#ctx0" brushRef="#br0" timeOffset="169098.3">5792 8035 1440 0,'0'0'128'0,"-6"0"-103"0,4 4-25 0,2-4 0 16,-3 3 60-16,1-3 8 0,2 0 0 0,0 4 1 15,-3 4-49-15,0-6-11 0,1 5-1 0,2-2-8 16,0 2 12-16,2 0-4 0,-2 0 0 0,3 0-8 16,2 0 0-16,6 5 0 15,-9-5 0-15,6 0 0 16,0 0-47-16,-2 0-16 0,4-2-3 0</inkml:trace>
  <inkml:trace contextRef="#ctx0" brushRef="#br0" timeOffset="169646.86">5437 8416 1270 0,'0'0'28'0,"0"0"5"0,0 0 2 0,0 0 1 0,0 0-28 0,3 7-8 16,2-3 0-16,0 4 0 0,3-1 44 0,-5 0 8 16,2 0 2-16,6 4 0 0,-6-1-4 0,3-3-1 15,0 5 0-15,0 2 0 0,3-2-13 0,-1-3-4 0,3 3 0 0,-5 2 0 16,3 0-10-16,-1-2-2 0,6 2-1 0,-8 0 0 15,11-2-4-15,-6-3-1 0,6 3 0 0,2 0 0 16,0-3 7-16,3-4 2 0,0 2 0 0,-1-7 0 16,6 7 6-16,1-7 2 0,-1 0 0 0,-3-7 0 0,3 2-5 0,-8 3-1 15,3-10 0-15,-3 5 0 0,3-7 1 0,-3 2 0 16,-2-2 0-16,-1 0 0 0,1-5 2 0,-1 5 0 16,-4-5 0-16,-4 5 0 15,1 0-12-15,-3 0-1 0,0 2-1 0,-6 3 0 16,-2-3-2-16,0 5 0 0,0-5 0 0,-2 5 0 15,-4 5-4-15,4-3 0 0,2 5-8 0,-8-2 12 32,3-3-72-32,-3 5-16 0,0-3-2 0</inkml:trace>
  <inkml:trace contextRef="#ctx0" brushRef="#br0" timeOffset="170535.75">6662 12705 1328 0,'-5'8'59'0,"2"-4"12"0,3 3-57 0,-2 3-14 15,2-3 0-15,-3 0 0 0,0 5 61 0,3-1 10 16,0-1 1-16,0 2 1 15,-2 2-24-15,-1-7-5 0,3 4 0 0,0-1-1 16,3 2-25-16,-1-5-5 0,-2 0-1 0,0 4 0 16,3-8-12-16,-3-3 0 0,0 0 8 0,0 0-804 15</inkml:trace>
  <inkml:trace contextRef="#ctx0" brushRef="#br0" timeOffset="170751.91">6866 12698 518 0,'0'0'46'0,"-3"3"-37"0,3-3-9 0,-2 4 0 15,2 4 276-15,-3 3 52 0,3-1 12 0,-3-3 1 16,1 5-216-16,2 2-43 16,-3-7-9-16,3 4-1 0,0-1-39 0,0 2-7 15,3-1-2-15,-3-1 0 0,2-3-16 0,1 5-8 16,0-5 0-16,-1 0 8 0,-2 0-8 0,3 0 0 15,2-2 0-15,-5-5-621 16,0 0-127-16</inkml:trace>
  <inkml:trace contextRef="#ctx0" brushRef="#br0" timeOffset="171290.08">6615 13275 1328 0,'-3'-5'59'0,"3"3"12"0,0 2-57 0,0-5-14 16,0-2 0-16,0 4 0 0,3-1 78 0,-1-3 13 16,1 0 2-16,0 0 1 0,-1 0-30 0,3-1-7 15,3 4-1-15,-2-3 0 0,2 0-16 0,2 0-4 0,-2 2-1 0,5-2 0 16,1 5-10-16,-4-6-1 0,3 4-1 0,1-3 0 15,-1 4-7-15,0-1 0 0,0-3-1 0,1 2 0 16,-1 3 1-16,0-3 0 0,-2-2 0 0,-1 7 0 16,1-7 10-16,-3 7 2 0,2 0 1 0,-2 0 0 15,0-3-10-15,3 6-3 0,-3-3 0 0,2 7 0 0,-2-7-4 0,0 7 0 16,0 0-1-16,0-2 0 16,0 2-11-16,0 0 12 0,0 4-12 0,0-3 12 15,-6 1-2-15,1-2 0 0,0 5 0 0,2-5 0 16,3 5-1-16,3-5 0 0,-4 0 0 0,1 0 0 15,-2 0 4-15,-1-3 1 0,3 4 0 0,-5-6 0 16,-3-2-14-16,2 7 9 0,4-2-9 0,-6-5 8 16,0 0 0-16,0 0 0 0,0 0 0 0,0 0 0 15,0 0-118-15,0 0-24 0</inkml:trace>
  <inkml:trace contextRef="#ctx0" brushRef="#br0" timeOffset="188471.16">1588 10819 460 0,'0'0'20'0,"0"0"5"15,-6 5-25-15,4-5 0 0,-6 2 0 0,5-2 0 0,-2 0 228 0,5 0 41 0,0 0 8 16,0 0 2-16,0 0-171 0,0 0-35 0,0 0-6 0,0 0-2 16,0 0-5-16,0 0 0 0,0 0-1 0,5-2 0 15,-2-3-16-15,5-2-3 0,-6 0-1 0,6 0 0 0,0 2-12 0,0-4-3 16,3-3 0-16,4 5 0 0,-4-7-10 0,5 2-2 15,-3 3-1-15,8-8 0 0,-2 3-11 0,-1 0 8 16,4 0-8-16,1 2 8 0,-1-2 3 0,-4 0 0 16,1 2 0-16,4 3 0 15,-4-3 5-15,-1 0 2 0,-2 5 0 0,3 0 0 16,-1 0-5-16,1 5-1 0,-3-3 0 0,2-2 0 16,1 7-12-16,-6-2 8 0,3-3-8 0,2 5 0 15,1 5 0-15,-1-3 8 0,1-2-8 0,-1 7 0 16,1 0 0-16,-3 0 8 0,0-2-8 0,2 4 0 15,-7 3 12-15,5 2-4 0,-6 5-8 0,1-5 12 16,2 5 4-16,-8 2 1 0,9-2 0 0,-9 2 0 0,3 7 0 0,-3-2 0 16,3 5 0-16,-5-3 0 0,5 0-5 0,-6 5-2 15,4-5 0-15,-1 5 0 0,0 0-10 0,-2 7 12 16,2-7-12-16,-2 7 12 0,2-4-12 0,-2 1 0 0,-1-2 0 0,4 3 8 16,2-3-8-16,-3 1 0 0,3 1 0 0,5-1 8 15,-8 1-8-15,9-2 0 0,-1-2 0 0,3 3 0 31,0-3 8-31,-3-1-8 0,3 1 0 0,0 0 8 16,2-4-8-16,1 1 10 0,-1-2-10 0,1 1 10 16,-3-4-2-16,2 4 0 0,1-3 0 0,-1-5 0 0,-5 5 0 0,3-8-8 15,0 4 12-15,-3-4-4 0,3 1 2 0,0-5 0 16,-5-4 0-16,4 1 0 0,-4-3 1 0,5 3 0 16,-5-8 0-16,4 4 0 0,-1-7 1 0,2 0 1 15,-6 0 0-15,6-3 0 0,-5-1-3 0,-1-3-1 0,9-3 0 0,-6-2 0 16,0 1 14-16,3-3 2 0,0-8 1 0,2 4 0 15,1-8-5-15,-6 5-1 0,6-5 0 0,-3 2 0 16,-1-2-2-16,-1-4-1 0,2 1 0 0,-1-3 0 16,-4-1-3-16,5 4-1 0,-6-6 0 0,6 2 0 15,-5-4-3-15,-1 1-1 0,6-1 0 0,-8 1 0 16,6-4-9-16,-1 5 10 0,-3-3-10 0,4 3 10 0,-1-2-10 0,-5 1 12 16,2-4-12-16,1 7 12 0,-1 0-12 0,4-2 0 15,-4 2 0-15,1 0 0 0,-1 0 0 0,4 0 0 16,-4 5 0-16,1 0 0 0,-1-3 0 0,1 10 0 15,-3-5 0-15,0 3 0 0,0-1 0 0,2 3 0 0,-4 2 0 16,2 5 0-16,-3 0 0 0,3 2 0 0,-3-2 0 0,0 7 0 31,1-7 0-31,2 7 0 0,-3 2 0 0,-2 3 0 16,7-3 0-16,-7-2 0 0,2 7-8 0,0 0 8 16,3 5 0-16,-2-3-11 0,2 3 11 0,2-3-8 0,-7 10 8 0,2-5 0 15,6 7-9-15,-3-7 9 0,-6 5 0 0,6 2 0 16,0 5 0-16,0-5 0 0,-3 7 0 0,3-2 0 15,0 2 0-15,-2 5 0 0,-1-5 0 0,3 5 0 16,-3 0 0-16,0 2 0 0,3-2 0 0,0 2 0 0,0-2 0 0,0 7 0 16,0 0-8-16,-3-5 8 0,1 5 0 0,2 0 0 15,-3 0 0-15,3 0 0 0,5-5 0 0,-8 5 0 16,9-5 0-16,-9 5 0 0,8 0 0 0,-5-5 0 16,3 5 0-16,-3 0 0 0,5 0 0 0,-3 0 0 15,-2 0 0-15,6-5 0 0,-4 5 0 0,-2-5 0 16,0-2 0-16,5 3 0 15,-2 1 0-15,2-6 0 0,-5 2 0 0,3-1 0 16,2 1 0-16,0-5 0 0,0 1 0 0,6-4 0 16,-3-3 0-16,2-1 0 0,1 2 0 0,4-6 0 15,-4 1 0-15,0-8 0 0,2 4 0 0,-3-3 0 16,3-4 0-16,1 0 0 0,1 0 10 0,-4-4 3 0,-1-3 1 0,1 0 0 16,-3 0-14-16,0-8-10 0,5 4 2 0,-3-3 0 15,-4-1 8-15,-1-3 0 0,5-4 10 0,1 4-10 16,-6-4 8-16,0-3-8 0,6 3 0 0,-6-3 9 0,0-4-9 15,6 3 8-15,-9 1-8 0,6-4 8 0,-5-4-8 0,5 1 0 16,-3-1 9-16,3-3-9 0,0 3 0 0,2 0 9 16,1 1-9-16,-6-4 0 0,3 3 8 0,2 0-8 15,-2 0 0-15,-5 1 0 0,5-4 8 0,-6 3-8 16,1 0 0-16,-1-2 0 0,4-2 11 0,-6 1-11 0,2 3 10 0,-2-2-10 16,-3-3 9-16,1 5-9 0,2-2 8 0,-6 0-8 15,6-3 8-15,0-2-8 0,0 5 0 0,-3-3 8 16,3 3-8-16,0-5 0 0,0 7 0 0,3-7 8 15,-3 7-8-15,2-7 0 0,-2 5 0 0,0-3 0 16,3 8 0-16,-3-3 0 0,0 0 0 0,0 0-11 16,0 7 11-16,2-7 8 15,-2 5-8-15,-3 7 11 0,3-5-11 0,0 5 0 16,-2-5 0-16,-1 7 0 0,3-2 0 0,-3 0 0 16,0 2 0-16,3 5 0 0,0-5 0 0,-3 5 0 15,6 2 0-15,-3-2 0 0,-5 0 0 0,2 2 0 16,6 5 0-16,-6 0 0 0,3-2 0 0,0-1 0 0,-3 3 0 0,0 0 0 15,1 0-8-15,2 0 8 0,-8 7 0 0,5-2 0 16,-3-3 0-16,-2 5 0 0,0 0 0 0,6 0 0 16,-1 0-8-16,-5 0 8 0,5 0 0 0,1 0 0 0,-1 0 0 0,0 0 0 15,0 5-9-15,-5-5 9 0,6 2 0 0,2-2 0 16,-3 5 0-16,0-3 0 0,-2 3 0 0,2-3 0 16,-5-2 0-16,6 7 0 0,1-2 0 0,-4-3 0 15,0 3 0-15,-1 2 0 0,4-7 0 0,-1 7 0 16,0-2 0-16,-2 2 0 15,2-5-8-15,1 5 8 0,1-2 0 0,-1 2 0 16,2 0 0-16,0 0-8 0,2 0 8 0,-2 0 0 16,0 0 0-16,-3 3 0 0,1-1 0 0,2-2 0 15,-3 0 0-15,5 5 0 0,-2-5 0 0,-5 5 0 16,5-3 0-16,0-2 0 0,-3 5 0 0,1 0 0 16,1-3 0-16,1-2 0 0,-5 5 0 0,2 2 0 15,1-2 0-15,-1-3 0 0,0 3 0 0,0 2 0 0,3 0 0 0,0-2 0 16,-5 2 0-16,2 0 0 0,1-2 0 0,-1 2 0 15,-2 0 0-15,2-2 0 0,0 0 0 0,0-3 0 16,-2 5 0-16,2-2 0 0,1 0 0 0,-4-3 0 0,4 3 0 16,-1-3 0-16,-2 3 0 0,2-5 0 0,0 5 0 0,0-3 0 15,-5-4 0-15,3 7 0 0,0-3 0 0,2-2 0 16,0 0 0-16,1-2 0 0,-1 2 0 0,-5 0 0 16,5 0 0-16,0 0 0 0,3 0 0 0,-5 0 0 0,2-2 0 0,1 2 0 15,-4-2 0-15,4-3 0 0,-1 5 0 0,-3-2 0 16,4 2 0-16,-1-5 0 0,0 3 0 0,1-3 0 15,-1 3 0-15,0 0 0 0,1-3 0 0,-1 3 0 16,0-3 0-16,0-2 0 0,3 5 0 0,-2-3 0 16,-6-2 0-16,2 0 0 15,6 0 0-15,-3 0 8 0,1 0-8 0,-4 0 0 16,4 0 0-16,-1 0 0 0,0-2 0 0,3-3 0 16,-5 5 0-16,2 0 0 0,6-7 0 0,-9 7 0 15,4-7 0-15,4 2 0 0,-4 3 0 0,2-3 0 16,-1-2 0-16,1 0 0 0,-2 0 8 0,4 0-8 15,-2 0 0-15,0 0 0 0,-3 0 8 0,3-5-8 16,-2 3 0-16,4-3 0 0,-7 0 0 0,2 3 0 0,3-3 8 0,-3-2-8 16,1 0 0-16,-1-5 0 0,3 7 0 0,0-2 8 15,-3-5-8-15,0 5 0 0,-2 0 0 0,2 0 0 16,1 0 0-16,-1 0 0 0,3-5 0 0,-3 7 0 16,-2-2 0-16,2 0 0 0,3 0 0 0,-3 0 0 0,1-5 0 0,-1 7 0 15,0-2 0-15,3 0 0 0,-8 2 8 0,5-2-8 31,-2 0 0-31,0 2 0 0,2-4 0 0,0 4 0 16,-2-7 0-16,0 10 0 0,2-10 0 0,-2 7 0 0,2-2 0 0,0 0 0 16,-2 2 0-16,-1-2 0 0,6 0 0 0,-2 0 0 15,-4 2 0-15,4-2 0 0,-1-5 0 0,0 5 0 16,-2 0 0-16,2 0 0 0,0 0 0 0,1 2 0 16,-1-2 0-16,0 0 0 0,-2 2 0 0,5-2 0 15,-3 2 0-15,3 5 0 0,-5-2 0 0,2-3 0 0,3 5 0 0,0-5 0 16,-3 5 0-16,1 0 0 0,-1 0 0 0,0 0 0 15,3 0 0-15,-3 2 0 0,1-2 0 0,-4 0 0 16,4 5 0-16,-1-3 0 0,-3-2 0 0,4 7 0 16,-1-7 0-16,-2 2 0 0,-3 5 0 0,0 0 0 15,2-2 0-15,-2 2 0 0,0 0 0 0,0 0 0 16,0 0 0-16,0-5 0 16,0 5 0-16,0 0 0 0,0 0 0 0,0 0-13 15,0 0 2-15,0 0-959 16,0 0-192-16</inkml:trace>
  <inkml:trace contextRef="#ctx0" brushRef="#br1" timeOffset="192601.07">6011 9773 403 0,'0'0'17'0,"0"0"5"0,3-5-22 0,0 5 0 15,-3 0 0-15,2-7 0 0,1 7 84 0,-3 0 12 16,0 0 2-16,3-5 1 0,-3-2-3 0,0 7 0 15,0 0 0-15,2 0 0 0,-2-7-51 0,0 7-10 16,0 0-3-16,0 0 0 0,0 0 36 0,0 0 6 16,0-2 2-16,0 2 0 0,0 0-16 0,0 0-4 15,-2-5 0-15,2 5 0 16,0 0-16-16,0 0-3 0,0 0-1 0,0 0 0 16,0 0-36-16,0 0 0 0,0 0 0 0,0 0 0 0,0 0 0 0,0 0 0 15,2 0 0-15,6 0 8 0,-8 0-8 0,0-2 0 16,0 2 0-16,3-5 0 0,-3 5 0 0,0 0 0 15,0 0 0-15,0 0 0 0,0 0 11 0,0 0 1 16,0 0 0-16,0 0 0 0,0 0 5 0,0 0 2 16,0 0 0-16,0 0 0 0,0 0 4 0,0 0 1 0,0 0 0 0,0 0 0 15,0 0-24-15,5 5 0 0,-2-5 0 0,2 0 0 16,0 0 0-16,-5 0 0 0,0 0 0 0,6 0 0 16,-4 0 0-16,-2 0 0 0,0 0 0 0,6-5 8 15,-6 5-8-15,5 0 0 0,-5 0 0 0,5-7 0 16,-5 7 0-16,3-5 12 0,-1 3-4 0,-2 2 0 15,0 0 4-15,3-5 0 16,-3 5 1-16,3-7 0 0,-3 7-4 0,0-2-1 16,0 2 0-16,0-5 0 0,0 5-8 0,0 0 8 15,0 0-8-15,0 0 8 0,-3-2-8 0,3 2 0 16,0 0 0-16,-3-5 0 0,-2 5 0 0,5 0 0 0,0 0 0 16,0 0 0-16,-5 5 0 0,5-5 0 0,0 0 0 0,-3 2 0 15,1 3 0-15,-1-3 0 0,0 5 0 0,1-2 0 16,2-5 0-16,0 7 0 0,0 0 0 0,0-7 0 15,0 0 0-15,0 0 0 0,5 5 0 0,-5-5 0 0,0 0 0 0,3 2 0 16,7 3 0-16,-5-3 0 0,-5-2 0 0,11-2 0 16,-3-3 0-16,0 3 0 0,-3-3 0 0,3-2 8 15,-3 2-8-15,1 3 8 0,-1-3-8 0,-2-2 0 16,-1 5 0-16,1-3 0 0,0-2 9 0,-3 5 0 16,-3-3 0-16,0 3 0 0,3 2 20 0,0 0 4 0,-2-5 1 0,-4 5 0 15,1 0-14-15,-3 0-4 0,3 0 0 0,0 5 0 16,-1-3-16-16,1-2 0 0,0 5 0 0,-1-3 0 15,6-2 0-15,-5 5 0 0,2-3 0 0,3-2 0 16,0 0 0-16,-2 5 0 0,2-5 0 0,0 0 0 16,0 0 0-16,0 0 0 0,0 0 0 0,0 0 0 15,0 0 0-15,0 0 0 16,0 0 0-16,0 0 0 0,0 0 8 0,0 0-8 16,0 0 0-16,0 0 0 15,0 0-20-15,0 0-12 0,0 0-1 0,0 0-1 16,0 0-142-16,0 0-29 0,0 0-6 0,-3 7-1 0</inkml:trace>
  <inkml:trace contextRef="#ctx0" brushRef="#br1" timeOffset="193456.84">6067 9780 230 0,'0'0'20'0,"0"0"-20"16,0 0 0-16,0 0 0 0,0 0 119 0,0 0 19 31,0 0 4-31,0 0 1 0,0 0-60 0,0 0-12 0,0 0-3 0,0 0 0 16,0 0-3-16,0 0-1 0,0 0 0 0,0 0 0 15,-5-5-9-15,5 5-3 0,0 0 0 0,0 0 0 16,0 0-32-16,0 0-6 0,0 0-2 0,0 0 0 15,0 0 16-15,0 0 4 0,-3 7 0 0,3-7 0 16,0 0-32-16,-3 5 0 0,-2 2 0 0,0 0 0 16,2 0 0-16,0 0 0 0,3-7 0 0,0 5 0 0,0 2 0 0,0-5 0 15,-2 5 0-15,2-2 0 16,-3 2-34-16,3 0-6 0,0 0-2 0,0-2 0 16,0 2 2-16,0-7 0 0,0 0 0 0,0 2 0 0,0 5 12 0,0-7 4 0,0 0 0 0,0 5 0 31,0 2-23-31,0-7-4 0,0 0-1 0,0 0 0 15,0 7-9-15,0-7-3 0,-5 5 0 0,5-5 0 0,0 0 35 0,0 0 6 16,0 2 2-16,0-2 0 0,0 0 21 0,0 0 0 16,0 0 0-16,0 5 0 0,0-5 12 0,0 0 8 15,0 7 0-15,-3-5 1 0,3-2 35 0,-2 7 6 16,-1-2 2-16,3 2 0 0,0-7 0 0,-3 7 0 16,1-2 0-16,2-3 0 0,0-2-7 0,-3 7-1 15,0 0 0-15,1-2 0 0,2-5-8 0,-3 7-1 16,3-2-1-16,-3 2 0 0,3-7-34 0,0 2-12 0,0 5 9 0,0-7-9 15,0 7 0-15,0-7 0 0,0 0 0 0,0 0 0 16,0 5 0-16,0-5 0 0,0 0 0 0,-2 2 0 16,2 3 0-16,0-5 8 0,0 7-8 0,-3-2 0 15,0-3-30-15,3 5-11 0,0-7-3 0,-5 7 0 16,5-2-152-16,-5-3-30 0</inkml:trace>
  <inkml:trace contextRef="#ctx0" brushRef="#br1" timeOffset="193604.18">5958 10130 403 0,'0'0'36'0,"0"0"-36"0,0 0 0 0,0 0 0 16,0 0 137-16,-2 5 21 0,2-5 4 0,-3 2 1 15,3-2-79-15,0 0-16 0,0 0-4 0,0 0 0 16,0 0-51-16,0 0-13 0,0 0 0 0,0 0 0 0,0 0 0 0,0 0 0 16,0 0 0-16,-3 5 0 15,3-5-52-15,-5 2-12 0,5-2-4 0,0 0-252 16,0 5-52-16</inkml:trace>
  <inkml:trace contextRef="#ctx0" brushRef="#br1" timeOffset="193774.05">5940 10224 633 0,'0'0'28'0,"0"0"6"0,0 0-34 0,0 0 0 0,0 0 0 0,0 0 0 16,0 0 86-16,0 7 10 0,0-2 3 0,0-5 0 16,0 0-35-16,0 7-6 0,0 0-2 0,0-7 0 15,0 0-12-15,0 7-4 0,0-7 0 0,0 0 0 0,0 0-32 0,0 0-8 16,0 0 0-16,0 7 0 31,0-2-24-31,-3 2-6 0,1-5-2 0,2-2-344 0,0 0-70 0</inkml:trace>
  <inkml:trace contextRef="#ctx0" brushRef="#br1" timeOffset="193921.16">5921 10337 288 0,'0'0'25'0,"0"0"-25"0,0 0 0 0,-2 7 0 16,-1-2 148-16,3-5 25 0,0 0 5 0,-3 2 1 0,1 5-95 0,2-7-20 15,-3 0-3-15,3 0-1 0,0 0-41 0,-2 5-9 16,2-5-2-16,-6 2 0 16,6-2-48-16,0 0-9 0,-5 5-3 0,2-5 0 0</inkml:trace>
  <inkml:trace contextRef="#ctx0" brushRef="#br1" timeOffset="194174.29">5810 10471 403 0,'0'0'36'0,"0"0"-36"16,0 7 0-16,-8-2 0 0,6-5 117 0,-4 2 17 15,4-2 3-15,2 0 1 0,0 0-75 0,-6 7-15 16,1-7-4-16,0 5 0 0,2-5-36 0,-2 2-8 0,2 3 0 0,3-5 0 16,0 0 9-16,0 0 3 0,-5 5 0 0,5-5 0 15,0 2-12-15,0-2 0 0,-8 5 0 0,3-3 0 16,5-2 0-16,0 0 0 0,0 7 0 0,0-7 0 15,0 0 0-15,0 0-9 0,0 5 0 0,0-5 0 16,0 0-7-16,0 0-2 0,0 7 0 0,-6-5 0 16,4 3-53-16,-3 2-10 0</inkml:trace>
  <inkml:trace contextRef="#ctx0" brushRef="#br1" timeOffset="195059.91">5657 10563 403 0,'0'0'36'0,"0"0"-36"16,0 0 0-16,0 0 0 0,0 0 137 0,0 0 21 0,0 0 4 0,0 0 1 16,0 0-54-16,0 0-10 0,0 0-3 0,0 0 0 15,0 0-25-15,0 0-6 0,0 0-1 0,0 0 0 16,0 0-32-16,0 0-6 0,0 0-2 0,0 0 0 15,0 0 12-15,0 0 3 0,0 0 0 0,0 0 0 0,0 0-21 0,0 0-4 16,0 7-1-16,-5-5 0 0,2 3-4 0,0 2-1 16,3 0 0-16,0-2 0 15,0-5-8-15,0 2 0 0,0 5 0 0,0-7 0 16,0 0 0-16,0 5 0 0,0 2 0 0,3-5 0 16,0 3 0-16,-3-5 0 0,0 0 0 0,0 0 0 15,7 0 0-15,1 0 0 0,0 0 0 0,-5-5 0 16,-3 5 0-16,5-2 0 0,3-3 0 0,3 3 0 15,-11-3 0-15,5-2 0 0,3 5 0 0,-3-3 0 16,-2-2 15-16,-3 7 1 0,0-5 0 0,3 3 0 0,-3 2 16 0,0-5 4 16,-3 3 1-16,3 2 0 0,0 0-12 0,-3-5-2 15,-5 5-1-15,3 0 0 0,0-2-14 0,-1 2-8 16,1 2 10-16,-3-2-10 0,3 0 0 0,2 5 0 16,3-5 0-16,-8 2 0 0,3-2 0 0,5 0 0 15,0 7 0-15,-3-2 0 0,1 2-15 0,2-7 4 16,0 7 1-16,0-2 0 0,0 2 10 0,0 0 0 0,0-7 0 0,2 2 0 15,1 3 0-15,2-3 0 0,-2 3 8 0,-3-5-8 16,0 0 0-16,8 5 0 0,-3-5 0 0,1 0-8 16,-6 0 20-16,5-5 5 0,3 5 1 0,-3-7 0 0,-2 2 4 0,7 3 1 15,-7-5 0-15,2 0 0 0,-2 0 6 0,0-5 2 16,-1 5 0-16,1 0 0 0,-1-5 1 0,-2 5 0 16,0 0 0-16,0 0 0 15,0 2-12-15,-2-2-3 0,-3 5 0 0,-3-3 0 16,5 5-9-16,0-2-8 0,-2-3 12 0,0 5-12 15,-1 5 0-15,4-5 0 0,2 0 0 0,0 0 0 16,-8 2 0-16,8-2 0 0,-3 5 0 0,3-5 0 31,-2 7-45-31,2-7-13 0,0 0-2 0,0 0-662 0,-6 2-132 0</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8:22.716"/>
    </inkml:context>
    <inkml:brush xml:id="br0">
      <inkml:brushProperty name="width" value="0.05" units="cm"/>
      <inkml:brushProperty name="height" value="0.05" units="cm"/>
    </inkml:brush>
  </inkml:definitions>
  <inkml:trace contextRef="#ctx0" brushRef="#br0">1 0 2760 0 0,'0'0'125'0'0,"0"0"70"0"0,0 0 206 0 0,0 0 89 0 0,0 0 19 0 0,0 0 12 0 0,0 0 39 0 0,0 0 16 0 0,0 0 7 0 0,0 0-43 0 0,0 0-184 0 0,0 0-79 0 0,0 0-18 0 0,0 0-9 0 0,0 0-20 0 0,0 0-8 0 0,0 0-4 0 0,0 0 3 0 0,0 0 23 0 0,0 0 11 0 0,0 0 1 0 0,0 0 5 0 0,0 0 22 0 0,0 0 6 0 0,0 0 6 0 0,0 0-14 0 0,2 15 490 0 0,5 4 1 0 0,-7-17-654 0 0,0-2-4 0 0,3 16 351 0 0,-4 88 1108 0 0,0-101-1502 0 0,0-2 14 0 0,1-1-15 0 0,0 0-6 0 0,0 0 0 0 0,0 0 0 0 0,0 0 5 0 0,0 0 22 0 0,0 0 5 0 0,0 0 0 0 0,0 0 0 0 0,9 26 511 0 0,-8-25-543 0 0,-1-1 0 0 0,0 0 0 0 0,0 0 0 0 0,0 0 0 0 0,0 0 0 0 0,0 0-22 0 0,0 0-97 0 0,3 2-2217 0 0,-3-2 1070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8:35.174"/>
    </inkml:context>
    <inkml:brush xml:id="br0">
      <inkml:brushProperty name="width" value="0.05" units="cm"/>
      <inkml:brushProperty name="height" value="0.05" units="cm"/>
    </inkml:brush>
  </inkml:definitions>
  <inkml:trace contextRef="#ctx0" brushRef="#br0">0 34 3104 0 0,'0'0'141'0'0,"0"0"41"0"0,0 0 82 0 0,0 0 30 0 0,0 0 9 0 0,0 0 4 0 0,0 0 10 0 0,0 0 3 0 0,0 0 0 0 0,0 0-6 0 0,0 0-22 0 0,0 0-10 0 0,0 0-2 0 0,0 0-7 0 0,0 0-28 0 0,0 0-11 0 0,0 0-2 0 0,0 0 9 0 0,0 0 40 0 0,0 0 21 0 0,11 3 559 0 0,10 14 898 0 0,-19-17-1579 0 0,-2 0 4 0 0,3 27 4376 0 0,2-17-4531 0 0,-7 6 347 0 0,5-7-366 0 0,0-1-10 0 0,-2 15 86 0 0,-1-21-16 0 0,2 34 542 0 0,-2-12 54 0 0,0-23-776 0 0,1 1-4 0 0,6 24 62 0 0,-3 3 409 0 0,-4-6 16 0 0,9-3-373 0 0,-11-4 0 0 0,0 0 218 0 0,-1-11-130 0 0,-2 0 5 0 0,4-3-5 0 0,1 2-9 0 0,1-2-23 0 0,0-1-53 0 0,8 11 3 0 0,-10-2 113 0 0,0-4-97 0 0,-1 0 37 0 0,1-3-4 0 0,1 4-45 0 0,-2 31 65 0 0,2-19 128 0 0,-5-5 261 0 0,3-8-471 0 0,1-5-80 0 0,1-1-17 0 0,0 0 0 0 0,8 15 387 0 0,-8-13-347 0 0,0-2-25 0 0,-1 1 21 0 0,-3 23 286 0 0,2-18-202 0 0,4 1-16 0 0,-1 1 0 0 0,-1-1 0 0 0,6 22 176 0 0,-2-14-122 0 0,3-5 10 0 0,11-8-40 0 0,-16-2 45 0 0,11 0 78 0 0,-6 0-137 0 0,28 0-10 0 0,-8 0 0 0 0,0 0 0 0 0,-17 2 0 0 0,-1-1 0 0 0,107 11-72 0 0,-68 2 72 0 0,1-8 0 0 0,38-2 0 0 0,-8 2 0 0 0,41-5 0 0 0,-84 5 0 0 0,21 0 0 0 0,36-2 0 0 0,-21-7 0 0 0,-14-6 0 0 0,94 1 0 0 0,-72 2 0 0 0,-45 2 0 0 0,3 8 64 0 0,18-2-64 0 0,-3-1 64 0 0,-47 1-49 0 0,7 1 136 0 0,11-3 54 0 0,-23 0-146 0 0,-1 0 31 0 0,0 0 5 0 0,0 0-6 0 0,0 0-1 0 0,0 0 0 0 0,0 0 2 0 0,12-5 564 0 0,-12 4-574 0 0,2-1-61 0 0,-1 1 0 0 0,0-1 0 0 0,0 0-1 0 0,0 0 1 0 0,0 0 0 0 0,0 0 0 0 0,0 0-1 0 0,0 0 1 0 0,-1 0 0 0 0,1-1 0 0 0,-1 1-1 0 0,1 0 1 0 0,-1 0 0 0 0,0 0 0 0 0,0-1-1 0 0,0 1 1 0 0,0 0 0 0 0,0 0 0 0 0,-1-2-19 0 0,1 3 6 0 0,-10-79 194 0 0,0 33-147 0 0,-3-58 10 0 0,13 95-62 0 0,-1-37-1 0 0,-2 0 0 0 0,3 6-10 0 0,-3-4-97 0 0,-3-6 160 0 0,5 11-53 0 0,-2 22 0 0 0,2 12 0 0 0,-2 2 0 0 0,-6-19-117 0 0,8 19 117 0 0,1 3 43 0 0,-4 1-33 0 0,-68-1 65 0 0,25-5 42 0 0,21 7-117 0 0,-47-7 0 0 0,21-1 64 0 0,-28 10-64 0 0,19 3 0 0 0,19-5 0 0 0,-181-1 0 0 0,143-4 54 0 0,23 4-44 0 0,-25-2-10 0 0,42-4 0 0 0,-56 0 0 0 0,-3 6 0 0 0,28-3 0 0 0,-11 6 0 0 0,28-6 0 0 0,3-1-74 0 0,48 5 31 0 0,-3 2 32 0 0,0-1 11 0 0,2-1 0 0 0,-2 2 0 0 0,-2-3-10 0 0,6 0-44 0 0,2 0-10 0 0,0 0-18 0 0,0 0-78 0 0,0 0-31 0 0,0 0-8 0 0,0 0-245 0 0,0 0-1024 0 0,0 0-445 0 0,0 0-87 0 0,0 0-14 0 0</inkml:trace>
</inkml:ink>
</file>

<file path=ppt/ink/ink1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1:35:42.097"/>
    </inkml:context>
    <inkml:brush xml:id="br0">
      <inkml:brushProperty name="width" value="0.05292" units="cm"/>
      <inkml:brushProperty name="height" value="0.05292" units="cm"/>
      <inkml:brushProperty name="color" value="#0070C0"/>
    </inkml:brush>
    <inkml:brush xml:id="br1">
      <inkml:brushProperty name="width" value="0.05292" units="cm"/>
      <inkml:brushProperty name="height" value="0.05292" units="cm"/>
      <inkml:brushProperty name="color" value="#FF0000"/>
    </inkml:brush>
  </inkml:definitions>
  <inkml:trace contextRef="#ctx0" brushRef="#br0">492 666 460 0,'0'0'41'0,"0"0"-33"16,0 0-8-16,0 0 0 0,0 0 225 0,0 7 43 15,-3-2 9-15,3 2 2 0,3-4-124 0,-3 6-25 16,5 0-5-16,-5-2-1 0,8-2-38 0,-2 5-8 16,2-1-2-16,0 0 0 0,2 3-8 0,3-5-3 15,-2 5 0-15,0-5 0 0,4 2-1 0,-4 5 0 0,5-2 0 0,-3 2 0 16,3-2-51-16,0-5-13 0,-6 5 0 0,9-3 0 15,-8 3 23-15,2-3 1 0,-3-1 1 0,-2 3 0 16,3-4-9-16,-3 5-3 0,0-10 0 0,-6 6 0 16,6 1-5-16,-5-7 0 0,5 3-8 0,-5-3 12 15,-3-2-4-15,5 7-8 0,-5-7 11 0,0 0-11 16,0 0-34-16,0 0-14 0,2 7-2 0,-2-7-1 16,0 0-156-16,0 0-31 0,0 5-6 0,0-5-2 15</inkml:trace>
  <inkml:trace contextRef="#ctx0" brushRef="#br0" timeOffset="406.35">979 692 748 0,'0'-4'67'0,"0"1"-54"15,0-2-13-15,0 5 0 0,5 0 192 0,-5 0 36 16,0 0 8-16,0 0 0 0,0 0-73 0,0 0-15 15,0 0-4-15,0 0 0 0,-5 8-57 0,2-4-12 16,3 3-3-16,-8 7 0 0,6-7 3 0,-6 12 0 16,0 0 0-16,0 0 0 0,0-3-60 0,3 6-15 15,-9 3 0-15,9 1 0 0,-3 0 32 0,0 0 4 16,0-2 1-16,-2 6 0 0,2-4-8 0,-3 2-1 16,3 0-1-16,-2 5 0 0,2-4-39 0,-3 1-7 0,-2 3-1 15,8 0-1-15,-9-2 21 0,4 1 8 0,-1-6 0 0,3 0 0 16,-2 0 20-16,2-5 3 0,0 0 1 0,0 1 0 15,0-4-13-15,3 1-3 0,-3 0 0 0,0-2 0 16,3-6 11-16,2 3 1 0,-5 0 1 0,5 5 0 16,-2-7-29-16,2-5 0 0,1 3 0 0,-4 1 0 15,4-8 0-15,-6 8 0 0,8-4 0 0,-5 1 0 16,2-1 0-16,0-7 0 0,3 0 0 0,0 0 0 16,0 0-45-16,0 0-15 0,0-7-4 0,0-1 0 15,3 1-153-15,-3-4-31 0,8-20-7 16,-5-7-1-16</inkml:trace>
  <inkml:trace contextRef="#ctx0" brushRef="#br0" timeOffset="734.35">1172 951 2008 0,'0'0'44'0,"0"0"10"0,0 0 2 0,0 0 0 0,0 0-45 0,0 0-11 16,0 0 0-16,3-5 0 0,-3 5 93 0,8 0 17 15,0-4 3-15,2 4 1 0,1 0-40 0,2 0-8 0,-8 0-2 16,11 0 0-16,0 0-51 0,-3 0-13 0,1 0 0 0,-4 0 0 15,3 0 0-15,3 0 0 0,0-3 0 0,-5 3 0 16,5 0 0-16,-6 0 0 0,-2 0 0 0,0 0 0 16,-8 0 12-16,3 3-1 0,-3-3 0 0,0 0 0 15,0 0-171-15,0 9-35 16,-8-7-6-16,0 5-2 0</inkml:trace>
  <inkml:trace contextRef="#ctx0" brushRef="#br0" timeOffset="921.64">1180 1193 1958 0,'0'0'87'0,"0"0"17"0,0 0-83 0,0 0-21 0,0 0 0 0,0 0 0 0,0 0 101 15,5 0 16-15,9 0 3 0,-4-5 1 0,6 5-40 0,-3 0-8 16,6-7-1-16,-3 7-1 0,2 0-57 0,1-2-14 16,-1-3 0-16,6 5 0 0,-5 0 0 0,-1 0 0 15,1 0 0-15,-4-2 0 0,-1 2 54 0,2 0 8 16,-8 0 2-16,2 0 0 15,-2-5-154-15,0 5-30 0,-8 0-7 0,0 0-1025 0</inkml:trace>
  <inkml:trace contextRef="#ctx0" brushRef="#br0" timeOffset="1296.55">1767 986 2188 0,'0'0'48'0,"0"0"11"0,0 0 1 0,8 3 1 15,3 1-49-15,-3 3-12 0,0 0 0 0,2 0 0 16,1 0 54-16,5 1 8 0,-6 1 2 0,6 0 0 0,-5 5 0 16,5 1 0-16,2-4 0 0,-4 8 0 0,1-9-52 0,1 6-12 15,3-2 0-15,-6 0 0 0,6 0 0 0,-4 0 0 16,4-2 0-16,-1 2 0 0,-2 0 0 0,3-2 12 16,-9-2-3-16,6 1-1 0,-5 3-8 0,-1-9-9 15,4 2 9-15,-9 0-13 0,3 0 13 0,-3-2 0 16,-2-3 0-16,-3-2 0 0,0 0-10 0,0 0 1 15,0 0 0-15,0 0-1160 0</inkml:trace>
  <inkml:trace contextRef="#ctx0" brushRef="#br0" timeOffset="1530.87">2148 953 1382 0,'-10'-11'61'0,"10"11"13"0,-3 0-59 0,-2 0-15 0,2 0 0 0,3 4 0 15,0 1 233-15,-5-3 44 0,2 5 9 0,-5 5 2 16,6-2-155-16,-6 1-30 0,3 10-7 0,-6-6 0 16,3 3-66-16,-3 4-13 0,1 3-2 0,-1-3-1 15,-5 3 4-15,6 1 1 0,2 0 0 0,-3 0 0 16,-2-2-19-16,2-6-17 0,4 4 3 0,-1-4 1 16,2 1 13-16,-2-5 0 0,0 0 0 0,0 1 0 15,6-8 12-15,-6 0 0 0,3 2-1 0,2-2 0 16,3-7-60-16,0 0-12 0,0 0-3 0,0 0-751 15,0 0-150-15</inkml:trace>
  <inkml:trace contextRef="#ctx0" brushRef="#br0" timeOffset="2093.25">2159 659 864 0,'-5'-7'76'0,"5"5"-60"16,-8-3-16-16,8 5 0 0,-6-5 144 0,4-2 25 15,2 7 6-15,0-2 1 0,0 2-39 0,0-5-7 16,0 5-2-16,0 0 0 0,0 0-51 0,2-7-10 0,12 7-3 16,-4-7 0-16,-2 7-51 0,3 0-13 0,5-2 0 0,-6 2 0 15,9-5 54-15,-3 5 8 0,-3 0 2 0,3 5 0 16,0-3-49-16,2 5-15 0,-5-7 8 0,3 7-8 16,-5-2 0-16,2 2 0 0,-2 0 0 0,-3 7 0 15,-3-7 45-15,0 5 15 0,3-2 4 0,-8 1 0 16,0 3-52-16,0 1-12 0,-5-4 0 0,2 3 0 15,-2-2 0-15,0 2 0 0,-1 0 0 0,-2 0 0 16,3-2 19-16,-3 2 1 0,0-2 0 0,0 2 0 16,6-7-8-16,-4 7-2 0,4-2 0 0,2-10 0 15,0 10-10-15,0-7 0 0,0 2 9 0,2-5-9 0,4 10 0 0,-1-12 0 16,3 2 0-16,8 3 8 0,-8-10 0 0,5 5 0 16,8-2 0-16,-2 2 0 0,-1-5 4 0,1-2 2 15,2 7 0-15,3-7 0 0,2 5-5 0,-5-3-1 16,-2 1 0-16,5 4 0 0,-6-3-8 0,1-2 0 15,-9 3 0-15,6 2 8 0,-5-5-8 0,-3 3 8 16,0 2-8-16,-1 0 8 0,-1-5-8 0,-1 5 8 16,-2 0-8-16,-3 0 8 15,0 0-149-15,0 0-31 0</inkml:trace>
  <inkml:trace contextRef="#ctx0" brushRef="#br0" timeOffset="3889.69">3032 1040 633 0,'0'0'28'0,"0"0"6"0,0 0-34 0,-3-2 0 0,3 2 0 0,0 0 0 16,0 0 305-16,0 0 55 0,3 0 10 0,2-5 2 15,-2 1-250-15,5 4-50 0,3 0-11 0,2 0-1 16,0 0 0-16,3 0 0 0,0-3 0 0,2 3 0 16,1 0-45-16,-1-5-15 0,4 3 9 0,4 2-9 15,-2 0 27-15,2-5 0 0,1 5 0 0,-3-7 0 16,-3 7-19-16,0 0-8 0,-5-2 8 0,2-3-8 16,-7 5 0-16,-1 0 0 0,-4 0 8 0,-1 5-8 15,-5-5-164-15,0 0-34 0,0 0-7 0</inkml:trace>
  <inkml:trace contextRef="#ctx0" brushRef="#br0" timeOffset="4124.01">3117 1250 1983 0,'0'0'44'0,"0"0"8"0,0 0 3 0,0 0 1 0,0 0-45 0,0 0-11 15,5 4 0-15,3 1 0 0,0-3 99 0,3-2 17 16,2 0 4-16,0 0 1 0,3 0-71 0,5 0-14 15,3-2-4-15,2-3 0 0,-5 5-12 0,6 0-4 16,-1 0 0-16,1 0 0 0,-3 0 0 0,-1 5 0 16,1-3 0-16,-3-2 0 0,-2 0-16 0,2 0 0 0,-10 5 0 0,5-5 0 15,-3 0 0-15,-3 0 0 0,-2 0 0 0,0 0 0 32,0 0-109-32,-8 0-26 0,8-5-5 0,-8 5 0 0</inkml:trace>
  <inkml:trace contextRef="#ctx0" brushRef="#br0" timeOffset="4577.02">3392 880 518 0,'-5'-9'23'0,"5"4"5"0,0 5-28 0,0 0 0 16,0 0 0-16,0 0 0 0,0 0 288 0,10 0 52 16,1 0 10-16,5 0 2 0,-6 0-214 0,6 0-43 15,3 7-9-15,-6-7-2 0,11 7-50 0,-8-2-10 16,5 2-3-16,0-5 0 0,3 3-12 0,2 2-9 16,3-2 12-16,3 2-12 0,-11 2 9 0,3-4-9 15,5 2 0-15,-2-4 9 0,-1 8 2 0,-7-4 0 16,-1 0 0-16,1 5 0 0,-3-5 21 0,-6 0 5 15,-2 0 1-15,-3 7 0 0,1-2 20 0,-6 0 4 16,-3-5 1-16,0 7 0 0,-2-4-40 0,-3 8-8 16,0-4-2-16,-2 1 0 0,-4 3 41 0,4 1 8 15,-1-5 2-15,1 7 0 0,-9-6-52 0,6 3-12 16,0 4 0-16,-3-4 0 0,5 1 0 0,-5 0 0 16,3-3 0-16,-3-1 0 0,0 1 54 0,3 1 8 0,-5-6 2 0,2 1 0 15,5-3-64-15,-7 3 0 16,10-5 0-16,-8 3-10 0,5-6 10 0,1 3 8 0,4 0-8 15,-2 1 11-15,6-4-11 0,-6-4 0 0,8 0 0 0,0 0 0 16,0 0-46 0,0 0-14-16,0 0-4 0,10-4-1254 0</inkml:trace>
  <inkml:trace contextRef="#ctx0" brushRef="#br0" timeOffset="5748.62">4337 525 1389 0,'0'0'61'0,"-3"-2"14"15,-2-3-60-15,5 5-15 0,-3-5 0 0,3 5 0 16,0 0 129-16,0 0 23 0,0 0 5 0,0 0 1 0,0 0-76 0,0 0-15 16,0 0-3-16,0 10-1 0,0-1-13 0,0-2-2 15,3 0-1-15,-3 10 0 0,0-8-23 0,5 10-5 16,-5-5-1-16,0 0 0 0,3 0 22 0,-3 5 4 16,5 2 0-16,-5 3 1 0,0-1-21 0,2 3-4 15,1 5 0-15,0-3-1 0,-1-2-19 0,1 2 0 16,2 0 0-16,-5-2 0 0,3 3 55 0,0-4 7 15,-3 6 2-15,2-3 0 0,-2 0-52 0,0-2-12 16,0 3 0-16,0 3 0 0,0-6 0 0,-2 7 0 16,2-5 0-16,0 5 0 0,-3-4 54 0,3-4 8 15,-3 6 2-15,3-3 0 0,0-7-52 0,0 1-12 16,-5 3 0-16,5-3 0 0,-3 4 0 0,3-8 0 16,0 3 0-16,0-2 0 0,0 2 0 0,3 1 0 15,-3-4 0-15,0 1 0 0,0 0 16 0,0-2 3 16,0-3 1-16,-3 2 0 0,3 1-20 0,3-3 0 15,-3-3 0-15,5 4 0 0,-5-4 0 0,0-1 0 16,0-1 0-16,3 1 0 0,-3 1 0 0,3-1 0 0,-3-1 0 0,0 1 0 16,2-3 10-16,-2 4-2 0,0-1 0 0,3-1 0 15,0-2-8-15,-3 3 8 0,0-3-8 0,0 0 8 16,0 2-8-16,5-2 0 0,-5 3 0 0,0-6 0 16,3 3 8-16,-3-7-8 0,0 0 12 0,5 3-4 15,-3 1-8-15,-2-4 8 0,3-4-8 0,5 4 8 16,-3 0 0-16,1 0-8 0,2 0 12 0,-3 0-4 15,3-3-8-15,0 3 0 0,2 0 0 0,-2 0 0 16,5 0 0-16,-2-4 0 0,2 8 0 0,-2-4 0 0,5 0 8 0,2 0-8 16,1 0 0-16,-1 0 8 0,3-4-8 0,6 4 0 15,-3-3 0-15,5-1 8 0,-3 4 1 0,3-7 0 16,3-1 0-16,-3 8 0 0,6 0-20 0,-9-2-4 16,6 2-1-16,5-5 0 0,-3 5 26 0,3-4 5 15,3 4 1-15,-3 0 0 0,-3 0-16 0,4 0-15 16,-7 0 3-16,6 0 1 0,-2-3 11 0,-4 3 16 15,4-4-4-15,2 1-1 0,0-1-11 0,-5 4-16 16,7-7 4-16,-7 7 1 0,5-7 11 0,-2 4 16 16,2 3-4-16,0-5-1 0,-3 5-11 0,0-4 0 15,3 4 0-15,1 0 0 0,-4-7 0 0,3 7 0 16,-5-3 0-16,2-1 0 0,0 1 0 0,-10 3 0 16,3 0 0-16,-3 0 0 0,2 0 0 0,-2-4-12 0,2 4 2 0,1 0 1 15,-1 0 9-15,9 0 12 0,-9 0-2 0,6 0-1 16,-8-7-9-16,-1 7 0 0,1 0 0 0,0 0 0 15,-3 7 0-15,-2-7 0 0,-1 0 0 0,1 0 0 16,-1 0 0-16,-2 4-12 0,3-1 2 0,-6 1 1 16,5-4 9-16,-4 0 12 0,-4 0-2 0,1 0-1 15,-1 0-9-15,4 3 0 0,-6 1 0 0,-3-1 0 16,-5-3-56-16,5 0-14 0,0 0-2 0,-5 0-1 16,0 0-144-16,-10 4-29 15,-6-4-6-15,-5-4 0 0</inkml:trace>
  <inkml:trace contextRef="#ctx0" brushRef="#br0" timeOffset="6967.08">4527 544 1335 0,'0'0'59'0,"0"0"13"0,0 0-58 0,0 0-14 16,0 0 0-16,5 0 0 0,3-5 89 0,-8 5 15 15,0 0 4-15,3 5 0 0,2-3-35 0,0 3-6 16,1 2-2-16,-4 0 0 0,4 0 18 0,-6 5 3 16,2-5 1-16,-2 3 0 0,3 1-31 0,-3-4-5 15,0 7-2-15,5-7 0 0,-5 5 6 0,0 2 1 16,3-2 0-16,2-2 0 0,-5 8-45 0,3-6-11 16,-3-2 0-16,3 8 0 0,-1-4 0 0,3 3 0 15,1-1 0-15,2-2 0 0,-6 5 23 0,6-5 2 16,-5 1 1-16,5 3 0 0,-5 1-12 0,4-5-2 15,1 0-1-15,-2 0 0 0,-1 3 2 0,3-8 1 16,-3 5 0-16,3 1 0 0,-3-4-1 0,3 3 0 0,-2-2 0 0,4 0 0 16,-7-3-13-16,5 5 0 0,-3-2 0 0,6 0 0 15,-6 4 0-15,3-4 0 0,0 2 0 0,0 5 0 16,0-2 28-16,0-6 2 0,0 8 1 0,2-5 0 16,-2 0-31-16,-3 5 8 0,3-9-8 0,0 6 0 15,0-2 0-15,0 5 9 0,0-10-9 0,0 6 8 16,3-1-8-16,-3-3 8 0,2 4-8 0,-2-4 8 15,0-4-8-15,3 0 0 0,-1 7 9 0,1-6-9 16,2-1 8-16,3 0-8 0,0-3 10 0,2 3-10 16,1 0 8-16,-1 5-8 0,1-5 0 0,7-4 0 15,-5 6 0-15,1-7 8 0,-1-2-8 0,0 7 0 0,0 1 26 0,0-8 2 16,3 4 1-16,0-4 0 0,2 3-16 0,1-3-3 16,2 0-1-16,-3-3 0 0,-2-1-27 0,-3 4-6 15,3-8 0-15,-3 6-1 0,3-3 25 0,-3 3 0 16,-2-7 0-16,-1 6 0 0,-2-4 32 0,0 3 12 15,-3-4 3-15,3 1 0 0,-3 0-24 0,3 3-5 16,-2-3-1-16,1-3 0 0,1-2-17 0,-2 5 0 16,1-4 0-16,1 1 0 0,-2-2 0 0,1-2 0 15,1 0 0-15,0-5 0 0,3 1 16 0,-1-4-1 16,1 4 0-16,-1-11 0 0,1 8-24 0,-3 2-5 16,0-2-1-16,-1 2 0 0,-4 5 27 0,2 0 6 15,-5-5 1-15,0 5 0 16,3 0-31-16,-6 2-5 0,3-4-2 0,-3-1 0 0,3 1 67 0,0-3 12 15,-3 0 4-15,1-9 0 16,2 2-76-16,-3 0-14 0,0 3-3 0,3-8-1 0,0 5 48 0,0 3 10 16,0 4 1-16,0-7 1 0,0 7-30 0,0-2 0 0,0 2 0 0,0 5 0 15,0-7-14-15,2 2-9 0,-5-2-1 0,1 7-1 16,2-5 40-16,-3 0 8 0,0 5 1 0,1-7 1 16,-1 9-40-16,0-2-8 0,0 0-1 0,1 2-1 15,-4 3 40-15,4-3 8 0,-1 5 1 0,-2 0 1 16,-1 0-25-16,1 2 0 0,-1 3 0 0,1-5 0 15,0 2 0-15,-3 5 0 0,0 0 0 0,0 0 0 16,0 0-20-16,0 0-8 0,0 0-3 0,0 0 0 16,0 0 50-16,0 0 9 0,0 0 3 0,-6 7 0 15,1 0-127-15,-3 5-26 0,0-5-5 0,0 0-854 16,3 0-171-16</inkml:trace>
  <inkml:trace contextRef="#ctx0" brushRef="#br0" timeOffset="28850.85">10382 4773 1209 0,'0'0'108'0,"0"0"-87"15,-2-5-21-15,2 5 0 0,0 0 75 0,0 0 10 16,0 0 3-16,0 0 0 0,0 0-74 0,0 0-14 15,0 0 0-15,0 0 0 0,0 0 0 0,0 0 0 16,0 0 0-16,0 0 0 0,2-5 0 0,-2 5 0 0,0 0 0 0,0 0 0 16,3-2 8-16,5 2-8 0,-3-5 0 0,3 5 9 15,3 0-9-15,-1 0-16 0,3-2 4 0,1 2-660 16</inkml:trace>
  <inkml:trace contextRef="#ctx0" brushRef="#br0" timeOffset="29053.93">10964 4695 1324 0,'0'0'118'15,"0"0"-94"-15,0 0-24 0,0 0 0 16,0 0 0-16,0 0 0 0,0 0 0 0,0 0-12 16,0 0-48-16,6-7-11 0,-4 7-1 0,-2 0-1 0,0 0 43 0,0 0 9 15,0 0 1-15,0 0 1 0,0 0 42 0,0 0 8 16,0 0 1-16,0 0 1 0,0 0-45 0,6-2-8 15,-6 2-3-15,8 0 0 0</inkml:trace>
  <inkml:trace contextRef="#ctx0" brushRef="#br0" timeOffset="29178.57">11263 4669 576 0,'0'0'25'0,"-2"-2"6"0,2 2-31 0,-6-5 0 16,4 3 0-16,2 2 0 0,0 0 244 0,0 0 44 15,2-5 8-15,1 3 1 16,2-3-384-16,1 3-77 0</inkml:trace>
  <inkml:trace contextRef="#ctx0" brushRef="#br0" timeOffset="29319.55">11401 4629 921 0,'0'0'82'0,"0"0"-66"0,0 0-16 0,0 0 0 16,8 0 64-16,0-2 10 0,0-3 2 0,0 5-562 16</inkml:trace>
  <inkml:trace contextRef="#ctx0" brushRef="#br0" timeOffset="29444.13">11787 4575 576 0,'0'0'51'0,"0"0"-41"0,0 0-10 0,0 0 0 0,0 0 51 0,0 0 8 16,0 0 1-16</inkml:trace>
  <inkml:trace contextRef="#ctx0" brushRef="#br0" timeOffset="29615.96">12121 4549 576 0,'0'0'51'16,"0"0"-41"-16,0-2-10 0,0 2 0 0,0 0 231 0,0 0 44 0,0 0 9 0,2-5 1 31,-2 5-253-31,6 0-52 0,1-7-9 0,1 7-652 0</inkml:trace>
  <inkml:trace contextRef="#ctx0" brushRef="#br0" timeOffset="29756.58">12427 4514 1036 0,'0'0'92'0,"0"0"-73"0,0 0-19 0,0 0 0 15,-2-2 125-15,2 2 22 0,0 0 4 0,5-5 1 16,0-2-122-16,3 2-30 0,0 3 0 0,3-3 0 16,-1 3-139-16,1-3-33 0</inkml:trace>
  <inkml:trace contextRef="#ctx0" brushRef="#br0" timeOffset="29897.14">12832 4474 1382 0,'-8'-2'61'0,"6"-3"13"0,-4 5-59 0,4 0-15 15,-1-5 0-15,3 5 0 0,0 0 96 0,0 0 16 16,0 0 3-16,0 0 1 0,0 0-103 0,0 0-13 16,3-2-16-16,-1-3 3 15,4-2-63-15,-1 5-13 0,0-3-3 0,3 3-373 16,0 2-75-16</inkml:trace>
  <inkml:trace contextRef="#ctx0" brushRef="#br0" timeOffset="30022.67">13237 4408 1130 0,'0'0'50'0,"0"0"10"0,0 0-48 0,0 0-12 0,8 0 0 0,0-2 0 16,-3 2 25-16,3-5 3 0,0 5 0 0,3-2 0 31,-3 2-47-31,0-5-9 0,2 3-1 0</inkml:trace>
  <inkml:trace contextRef="#ctx0" brushRef="#br0" timeOffset="30162.71">13637 4380 1152 0,'0'0'51'15,"-3"-5"10"-15,0 3-49 0,3 2-12 0,0 0 0 0,0 0 0 16,0 0 48-16,3 0 8 0,2-5 0 0,3 3 1 0</inkml:trace>
  <inkml:trace contextRef="#ctx0" brushRef="#br0" timeOffset="30303.2">13965 4338 864 0,'0'0'76'0,"0"0"-60"15,5 0-16-15,3-5 0 0,-3 5 90 0,3 0 15 16,3 0 3-16,-1 0 1 15,-2 0-109-15,3-5-26 0,-1 3-3 0,-2 2-1 0</inkml:trace>
  <inkml:trace contextRef="#ctx0" brushRef="#br0" timeOffset="30506.63">14213 4328 518 0,'0'0'46'0,"0"0"-37"16,0 0-9-16,0 0 0 0,8 0 154 0,3 0 29 0,0-2 5 0,-1 2 2 31,1 2-190-31,-1-2-37 0,4 0-8 0,-4-2-2 16,-10 2 9-16,0 0 2 0,0 0 0 0,0 0 0 0,0 0 58 0,0 0 12 0,0 0 2 0,0 0 1 15,0 0 9-15,0 0 2 0,0 0 0 0,11 0 0 16,-11 0-34-16,0 0-6 0,8 0-8 0,-8 0 11 16</inkml:trace>
  <inkml:trace contextRef="#ctx0" brushRef="#br0" timeOffset="31412.45">14393 4253 403 0,'0'0'17'0,"0"0"5"0,0 0-22 0,0 0 0 0,0 0 0 0,0 0 0 16,3-2 180-16,-3 2 32 0,0 0 7 0,0 0 1 16,0 0-90-16,0 0-18 0,0 0-3 0,0 0-1 0,3-5-35 15,-3 5-7-15,0 0-2 0,0 0 0 0,2-5-37 0,-2 5-8 16,0 0-2-16,0 0 0 0,0-7-17 0,0 5 8 16,-2-10-8-16,-4 5 0 15,1-5-28-15,-3 3-12 0,0-3-2 0,-2-2-1 16,2-5-173-16,-3 5-36 0,3-5-6 0,3 5-251 15</inkml:trace>
  <inkml:trace contextRef="#ctx0" brushRef="#br0" timeOffset="31584.14">14314 3851 806 0,'0'0'17'0,"0"0"4"0,0 0 1 0,0 0 2 0,0 0-24 0,0 0 0 15,0 0 0-15,0 0 0 0,0 0 0 0,0 0 0 16,0 0 0-16,3-5 0 0,2 3 56 0,0-3 6 15,0 5 2-15,1-7 0 0,2 5-52 0,-6-3-12 0,4-2 0 16,2 7 0-16,-3-7 0 0,0 0 0 0,0-5 0 16,-2 3 0-16</inkml:trace>
  <inkml:trace contextRef="#ctx0" brushRef="#br0" timeOffset="31724.74">14375 3618 662 0,'0'0'29'0,"-3"0"7"16,1-2-36-16,-1-3 0 0,0 3 0 0,3-3 0 15,-2-2 8-15,2 2-8 0,0 3 0 0</inkml:trace>
  <inkml:trace contextRef="#ctx0" brushRef="#br0" timeOffset="31912.22">14388 3371 691 0,'0'0'61'0,"0"0"-49"16,0 0-12-16,0 0 0 0,0 0 88 0,0 0 14 16,0 0 3-16,0 0 1 0,0 0-70 0,0 0-15 15,0 0-2-15,0-7-1 0,0 0-18 0,3 0 0 16,-1 0 0-16,4 4-340 15,-4-8-61-15</inkml:trace>
  <inkml:trace contextRef="#ctx0" brushRef="#br0" timeOffset="32084.1">14399 3079 864 0,'0'-11'38'0,"0"4"8"0,2 2-37 0,-2-2-9 0,0 0 0 0,0 4 0 16,0 3 61-16,0-4 11 0,0-1 1 0,0 5 1 15,0 0-32-15,0 0-6 0,0-7-2 0,0 7 0 16,0 0-25-16,0 0-9 0,0 0 0 0,0-7 9 16,0 0-85-16,3 4-16 0</inkml:trace>
  <inkml:trace contextRef="#ctx0" brushRef="#br0" timeOffset="32224.62">14446 2832 172 0,'0'0'16'0,"0"0"-16"16,-2-4 0-16,2 1 0 0,0-1 125 0,0 1 23 16,-3-1 4-16,3 4 0 0,0-5-104 0,0 5-20 15,0-2-5-15,0-6-251 16,0 4-49-16</inkml:trace>
  <inkml:trace contextRef="#ctx0" brushRef="#br0" timeOffset="32380.84">14422 2538 403 0,'0'0'17'0,"0"0"5"0,0 0-22 0,0-4 0 0,0-3 0 0,0 0-115 16,0 0-27-16</inkml:trace>
  <inkml:trace contextRef="#ctx0" brushRef="#br0" timeOffset="32521.72">14430 2284 576 0,'6'-11'25'0,"-4"11"6"16,-2 0-31-16,0-7 0 0,0 7 0 0,0 0 0 0,0 0 0 0,0 0 0 15,0 0 0-15,0 0 0 0,0 0 0 0</inkml:trace>
  <inkml:trace contextRef="#ctx0" brushRef="#br0" timeOffset="32849.47">14444 2113 115 0,'0'0'10'0,"0"0"-10"16,0-3 0-16,0-4 0 0,-3 3 83 0,3-6 14 15,3 3 3-15,-3-2 1 0,0 6-65 0,0-4-12 16,0 3-4-16,2-3 0 0,-2 0 4 0,0-1 0 16,0 4 0-16,0-3 0 0,0 4-12 0,3-4-3 15,-6 3 0-15,3 4 0 0,0 0 9 0,0-7 2 16,0 0 0-16,0-1 0 0,0 4-4 0,0 1-1 0,0-4 0 16,0 3 0-16,-2-6-15 0,2 10 0 0,0 0 8 0,0 0-8 15,0-4 0-15,0-4 0 0,0 8 8 0,0 0-8 16,0 0 12-16,0 0-1 0,-3-4 0 0,3 4 0 15,0 0 1-15,0 0 0 0,0-3 0 0,0 3 0 16,3-4-12-16,-3 1 0 0,0-4 0 0,2 3 8 16,-2-3-8-16,0 7 0 0,0-3 0 0,6-2 0 15,-6-2 0-15,0 7 0 0,2-4 0 0,1 1-266 16,-1-4-53-16</inkml:trace>
  <inkml:trace contextRef="#ctx0" brushRef="#br0" timeOffset="33896.1">14383 1871 403 0,'0'0'36'0,"0"0"-36"15,0 0 0-15,0 0 0 0,0 0 137 0,0 0 21 16,0 0 4-16,0 0 1 0,0 0-69 0,-3 4-14 16,3-4-2-16,0 0-1 0,0 0-10 0,-3 3-3 15,3-3 0-15,0 0 0 0,-2 0-6 0,-3 7-2 16,2-7 0-16,-2 0 0 0,-1 0-38 0,4 4-8 16,-6-1-2-16,0 1 0 0,0-8-8 0,-3 8-12 15,1-4 2-15,-1 3-497 0,1-3-99 0</inkml:trace>
  <inkml:trace contextRef="#ctx0" brushRef="#br0" timeOffset="34099.24">13824 1972 576 0,'-7'-7'25'0,"7"7"6"0,0 0-31 0,-3 0 0 16,-2 0 0-16,-1 0 0 0,-2 0 57 0,3-3 6 15,0 6 1-15,-3-6 0 0</inkml:trace>
  <inkml:trace contextRef="#ctx0" brushRef="#br0" timeOffset="34317.87">13290 2026 403 0,'0'0'36'0,"-5"0"-36"15,2 0 0-15,3 0 0 0,-5-3 148 0,2 3 22 0,-2-7 5 0,0 3 1 16,-1 4-132-16,4 0-25 0,-4 0-6 0,1-7-1 15,0 14-12-15,-3-7 0 0,3 0 0 0,-3 0 0 16</inkml:trace>
  <inkml:trace contextRef="#ctx0" brushRef="#br0" timeOffset="34474.42">12705 2099 1011 0,'-13'0'44'0,"8"0"11"0,-1 0-44 0,-1 0-11 16,-1-7 0-16,-3 7 0 0,0 0 0 0,1 0 0 15,2 0-12-15,-3 0 12 0</inkml:trace>
  <inkml:trace contextRef="#ctx0" brushRef="#br0" timeOffset="34708.76">12023 2207 57 0,'-16'0'0'0,"11"0"0"0,-6 0 0 0,0 0 0 16,1-3 0-16,-1-1 0 0,1 4 196 0,-1-3 33 0,-2 3 7 0,2 0 2 15,-2-7-195-15,0 7-43 16,-3-4 0-16,5 4 0 0,-2 0 0 0,0 0-9 0,0 0 9 0,-1 0 0 15,4 0 0-15,-3 0 0 0,-1 0 0 0,1 0 0 16,3 4 0-16,-1-4 0 0,0 3 0 0,1-3 0 16,2 0-11-16,-3 4 11 0,3-4-13 0,0 0-375 15</inkml:trace>
  <inkml:trace contextRef="#ctx0" brushRef="#br0" timeOffset="34849">11329 2294 61 0,'0'0'0'0,"0"0"0"0,0 0 0 0,-5 0 0 0</inkml:trace>
  <inkml:trace contextRef="#ctx0" brushRef="#br0" timeOffset="35020.83">11030 2350 576 0,'-7'-4'12'0,"4"4"4"0,-2-3 0 0,2-1 0 0,-2 4-16 0,-1 0 0 0,-2 0 0 0,3 0-168 15,-3 0-36-15</inkml:trace>
  <inkml:trace contextRef="#ctx0" brushRef="#br0" timeOffset="35239.87">10414 2447 284 0,'0'0'12'0,"0"0"4"0,0 0-16 0,0 0 0 16,0 0 0-16,-5 4 0 0</inkml:trace>
  <inkml:trace contextRef="#ctx0" brushRef="#br0" timeOffset="35380.12">10176 2477 345 0,'3'0'31'0,"-1"-4"-31"16,1 4 0-16,-3 0 0 0,0 0 41 0,0 0 3 15,0 0 0-15</inkml:trace>
  <inkml:trace contextRef="#ctx0" brushRef="#br0" timeOffset="35708.39">10104 2541 288 0,'0'0'25'0,"6"4"-25"16,-6-4 0-16,5 3 0 0,0 6 49 0,-5-9 5 15,3 3 1-15,-3 4 0 0,3-3-42 0,-1 3-13 16,1-4 8-16,-3 4-8 0,3 0 0 0,-1-2 0 15,-2 2 0-15,3 0 0 0,-3 0 0 0,2 5 10 16,-2-12-2-16,3 11 0 0,0-8-8 0,-1 1 0 16,1 3 0-16</inkml:trace>
  <inkml:trace contextRef="#ctx0" brushRef="#br0" timeOffset="35896.07">10184 2774 864 0,'0'0'76'0,"0"0"-60"0,0 0-16 0,0 0 0 15,0 0 0-15,0 0 0 0,0 0 0 0,2 7 0 16,-2-7 20-16,0 0 0 0,0 7 1 0,0 0 0 16,3-3-12-16,0 4-9 0,-6-1 12 0,0 0-12 15,3-7 0-15,3 7 0 0,-3 0 0 0,3 0-428 16</inkml:trace>
  <inkml:trace contextRef="#ctx0" brushRef="#br0" timeOffset="36083.09">10157 3016 694 0,'0'0'31'0,"0"0"6"0,0 0-29 16,0 0-8-16,0 0 0 0,0 0 0 0,0 0 42 0,3 7 7 15,-3 0 2-15,3-2 0 0,-3 2-39 0,0 0-12 16,-3 0 0-16,3 5-388 16</inkml:trace>
  <inkml:trace contextRef="#ctx0" brushRef="#br0" timeOffset="36224.04">10139 3242 230 0,'0'0'20'0,"0"0"-20"0,0 0 0 0,0 0 0 16,0 0 153-16,0 0 27 0,5 2 4 0,-5-2 2 16,5 5-129-16,-5-5-25 0,0 0-6 0,6 7-1 15,-4-3-12-15,-2-4-2 0,0 0-1 0,3 3-460 16</inkml:trace>
  <inkml:trace contextRef="#ctx0" brushRef="#br0" timeOffset="36411.21">10176 3430 576 0,'0'0'25'0,"0"0"6"15,0 0-31-15,0 0 0 0,0 0 0 0,0 0 0 16,0 0 129-16,-3 4 20 0,1-1 4 0,2-3 1 0,-3 7-94 16,3 0-20-16,-3-2-3 0,3-5-1 0,0 7-36 0,0-5-10 15,-2 7-1-15,2-1 0 16,2 1-50-16,-2-2-11 0</inkml:trace>
  <inkml:trace contextRef="#ctx0" brushRef="#br0" timeOffset="36582.98">10139 3757 687 0,'0'0'30'0,"0"0"7"0,0 0-29 0,0 0-8 0,0 0 0 0,2 7 0 16,-2 0 92-16,3-2 16 15,0 2 4-15,-1-5 1 0,-2-2-71 0,3 7-14 16,0 0-4-16,-1 5 0 0,1-10-24 0,0 8 8 16,-3-1-8-16,2-2 0 15,-2 0-120-15,3-2-30 0</inkml:trace>
  <inkml:trace contextRef="#ctx0" brushRef="#br0" timeOffset="36911.35">10160 4093 57 0,'0'0'0'0,"0"7"0"0,3-7 0 0,-1 7 0 16,-2-2 131-16,3 2 21 0,2 0 4 0,-2 0 0 15,0 0-100-15,-1 0-20 0,1 0-4 0,-3 5 0 16,2-5-16-16,1 7-4 0,-3-7 0 0,0 5 0 0,-3 2 27 0,3-2 5 16,0 2 0-16,0 0 1 0,0 0-3 0,0-2-1 15,0 2 0-15,0 0 0 0,0 0 7 0,0-2 2 16,3 7 0-16,0-5 0 0,-3 0 34 0,0 5 6 15,0-5 2-15,0 0 0 0,5 0-36 0,-2-2-6 16,-3 7-2-16,2-5 0 0,1 0-15 0,0 0-3 16,-6 0-1-16,3 0 0 0,0 3-5 0,3-3 0 15,-3 0-1-15,0-2 0 0,0-3-6 0,0 3-1 16,0-3 0-16,2 3 0 0,-2-5 2 0,0 5 0 16,3-10 0-16,-3 5 0 0,3-2-8 0,-3-5-2 15,0 0 0-15,0 0 0 0,0 0-8 0,0 0 10 16,0 0-10-16,0 0 10 15,0 0-62-15,0 0-12 0,-3-5-2 0</inkml:trace>
  <inkml:trace contextRef="#ctx0" brushRef="#br0" timeOffset="40035.41">14229 3343 806 0,'0'0'17'0,"0"0"4"0,0 0 1 0,0 0 2 0,0 0-24 0,0 0 0 0,3-3 0 0,-3 3 0 15,0 0 56-15,0 0 6 0,0 0 2 0,0 0 0 16,0 0 4-16,0 0 0 0,0 0 1 0,0 0 0 15,3 0 4-15,-3 0 1 0,0 0 0 0,0 0 0 16,0 0-19-16,0 0-4 0,0 0-1 0,0 0 0 16,0 0-10-16,-3 3-1 0,0 1-1 0,3-1 0 15,0-3-6-15,-2 7-2 0,-1-2 0 0,0-3 0 16,3-2-1-16,0 7 0 0,-2 0 0 0,-1-2 0 16,0 2-1-16,3-7 0 0,-2 5 0 0,2-3 0 15,-3 5-4-15,-2 5 0 0,2-12-1 0,-2 7 0 16,2-3 16-16,3-4 3 0,-2 3 1 0,-1 4 0 0,0 0-43 15,1 0 0-15,-1-2-11 0,0-3 3 16,1 5 19-16,2-7 4 0,-6 5 1 0,4 2 0 0,-1-2-16 0,1 4-10 16,-1-9 2-16,0 7 0 0,3-7 57 0,-2 5 12 15,-4-3 3-15,4 7 0 0,2-1-52 0,-3-6-12 16,3 5 0-16,-3 0 0 0,1 0-11 0,2-7-5 16,0 0 0-16,-6 5-1 0,4 2 27 0,-4 0 6 15,4-2 0-15,-3 4 1 0,2-4-17 0,0 2 0 16,-2-7-8-16,2 7 8 0,3-7 0 0,-2 4 0 15,-4-1 11-15,4 4-3 0,-4-2-8 0,6 2 12 16,-5-5-4-16,2 5 0 0,3-7-8 0,-2 5 0 16,-3-3 0-16,2 3 8 0,-2 2-8 0,2-7 0 15,0 7 8-15,3-7-8 0,-5 0 8 0,0 7-8 0,-1-7 10 0,1 5-10 16,0-3 13-16,-3 3-3 0,3-5-1 0,-1 0 0 16,-2 2-9-16,3 3 12 0,0-5-12 15,-3 4 12-15,0-1-12 0,3 4 0 0,-3-7 9 0,2 7-9 16,-2-7 0-16,3 5 0 0,-3-3 0 0,3-2 8 15,0 5-8-15,-1-3 0 0,1 3 0 0,-3-5 0 16,3 2 0-16,2 3 0 16,-2-5 0-16,0 0 0 0,2 5 0 0,-2-3 0 0,2-2 0 0,-2 5 0 15,-1-3 0-15,1-2 0 0,0 0 0 0,-3 7 0 16,5-7 0-16,-2 0 9 0,-3 0-9 0,3 5 0 16,-1-3 8-16,1 3-8 0,0-5 0 0,0 0 0 15,-1 0 0-15,1 2 0 0,-3 3 0 0,3-5 0 16,-3 5 0-16,3-3 0 0,-3-2 0 0,2 5 0 15,1-3 0-15,0-2 0 0,-3 0 0 0,0 5 0 16,3-3 0-16,-1 3 8 0,-2-3-8 0,3-2 0 0,-3 5 0 0,3-5 0 16,0 0 0-16,-1 2 0 0,1-2 21 0,0 5-2 15,5-5-1-15,-6 0 0 0,-2 7-28 0,3-7-6 16,0 5 0-16,-3-3-1 0,5-2 17 0,-2 5 0 16,-3-3 0-16,3-2 0 0,-1 0 0 0,-1 7 0 15,4-7 0-15,-5 0 0 0,0 0 0 0,3 0 11 16,-1 5-11-16,1-3 10 0,-3-2-10 0,3 0 0 15,-3 5 0-15,0 2 0 0,3-7 0 0,-1 0 0 16,-1 5 0-16,-1-3-11 0,0-2 11 0,0 5 0 16,2-3 0-16,1-2 0 0,0 0 12 0,0 5 0 15,-3-3 1-15,2-2 0 0,1 5-13 0,-3-3 0 16,0-2 0-16,3 5 0 0,-3-5 0 0,3 0 0 16,-3 0 0-16,2 2 0 0,-2-2 0 0,1 5-18 15,-1-5 4-15,2 0 1 0,-2 7 13 0,3-7 0 0,-3 0 0 16,0 5 0-16,0-5 0 0,3 2 0 0,-3-2 0 0,3 0 0 15,-3 5 0-15,2-3 0 0,1-2 0 0,-5 7 0 16,4-7 0-16,-2 5 0 0,0-3 0 0,3-2 0 16,-3 0 12-16,0 0 0 0,3 5-1 0,-3-5 0 15,3 0-11-15,-3 0 0 0,3 2 0 0,-3-2 0 16,0 5 0-16,0-5 0 0,0 0-10 0,-3 0 10 16,3 0 0-16,0 5 0 0,-2-3 0 0,-1-2 10 15,3 0-10-15,-2 0 0 0,4 5 0 0,-2-3 0 16,0-2 0-16,1 0 0 0,-4 0 0 0,3 0 0 15,0 0 0-15,0 0 0 0,-5 0 0 0,5 0 0 16,3 0 0-16,-1 0 0 0,-2 0 0 0,-2 0 0 0,2 0-8 16,-3 0-4-16,3 0-1 0,0 5 0 0,-2-5 13 0,-1 0 16 15,3 0-3-15,0 2-1 0,0-2-12 0,1 0-16 16,-4 0 3-16,3 0 1 0,0 5 12 0,0-5 0 16,0 2 0-16,0-2 0 0,-2 0 0 0,-1 0 0 15,3 0 0-15,-2 0 0 0,-1 0 0 0,0 0 0 16,1 0 0-16,2 0 0 0,-3 0 0 0,1 0 0 15,-3 0 0-15,2 0 0 0,0 0 0 0,1 0 0 16,-3 0 0-16,2 0 0 0,0 5 0 0,1-5 0 16,-1-5 0-16,-2 5 0 0,2 5 0 0,3-5 16 15,-5 0-3-15,0 0-1 0,2 0-12 0,1 0-18 16,-3 0 4-16,-1 0 1 0,1 0 13 0,3 0 0 16,2 0 0-16,-3 0 0 0,3 0 26 0,-2 0 5 15,2 2 1-15,0-2 0 0,-3 0-32 0,0 0 0 16,1 0 0-16,-1 0 0 0,1 0 0 0,-1 0 0 15,1 0 0-15,-1 0 0 0,0 0 0 0,3 0 0 0,-2 5 0 0,-1-5 0 16,1-5 0-16,-1 3 0 0,3 4 0 0,-2-2 0 16,-1 0 0-16,3-2 0 0,-3 2 0 0,4 0 0 15,-1 0 0-15,0 0 0 0,-3 0 0 0,3 0 0 16,-2 0 0-16,-1-5 0 0,3 5 0 0,-5 0 0 16,5 0 12-16,-3 0-4 0,-2-2-8 0,2-3 12 15,1 5-12-15,-1 0 0 0,3-2 0 0,0-3 0 16,-2 5 0-16,-1 0 8 0,6-7-8 0,-6 5 9 15,3-3-1-15,1 0-8 0,-1 3 12 0,0 2-4 16,-3-5-8-16,3 3 8 0,0-3-8 0,-2 5 8 0,-1-7-8 0,-2 7 0 16,2 0 0-16,-2-2 0 0,2-3 0 0,-2 5 0 15,0 0 0-15,2 0 0 0,1-2 0 0,-3-3 0 16,-1 5 0-16,6 0 0 16,-2 0 0-16,2 0 0 0,0-5 0 0,0 5 0 0,-3-2 0 0,1 2 0 15,2-5 8-15,-3 3-8 0,-2-3 0 0,0 5 10 16,2-2-10-16,1-3 10 0,-4 5-10 0,4 0 0 15,-1-2 0-15,1 2 8 0,2-5-8 0,-3 3 0 16,3-3 0-16,0 5 0 0,0-2 0 0,0-3 0 16,3 5 0-16,-3-5 0 0,3 3 0 0,0-3 0 15,-1 5 0-15,-2-2 0 0,3-3 0 0,0 5 0 16,0-7 8-16,-1 5-8 0,1-3 0 0,0 3 0 16,-1-3 0-16,-2 5 0 0,3-7 0 0,0 7 0 0,-3-5 0 15,0 3-11-15,3-3 11 0,-3 5 0 0,2-2 0 0,-2-3 0 16,1 5 0-16,1-2 0 0,-2-3 0 0,3 5 0 15,0-2 0-15,-3-3 0 0,3 5 0 0,-3-7 0 16,2 7 0-16,-2-7 0 0,0 7 0 0,-2 0 0 16,2-7 0-16,0 2 0 0,-3 5 0 0,6-7 0 15,-3 7 0-15,0-7 0 0,0 5 0 0,3-3 0 16,-3 0 0-16,3 3 0 0,-3 2 0 0,3-5 0 16,-3 3 0-16,0-3 0 0,2 5 0 0,1-2 0 15,-3-3 0-15,3 3 0 0,0-3 0 0,-1 5 0 16,1-2 0-16,0-3 8 0,-1 2-8 0,1-1 8 15,0 4-8-15,-1-7 0 0,1 7 0 0,0 0 0 16,0 0 0-16,-1-5 0 0,6 5 0 0,-5-2 0 16,0-3 0-16,-1 5 0 0,1-7 0 0,5 7 0 15,-2-2 0-15,-1-3 0 0,-2 3 0 0,-1-3 0 0,1 5 0 0,2 0 0 16,-2-5 0-16,0 3 0 0,-1-3 0 0,4-2 0 16,-3 5 0-16,-1-3 0 0,6 5 0 0,-5 0 0 15,-3-7 0-15,5 7 0 0,-5-2 0 0,3-3 0 16,0 2 0-16,2-1 0 0,-2-1 0 0,5 5 0 15,-5-2 0-15,5 2 0 0,-6 0 0 0,6 0 0 16,-5 0 0-16,2 0 0 0,-2-5 0 0,0 3 0 16,0-3 0-16,2 5 0 0,-5 0 0 0,3-7 0 15,-1 5 0-15,1-3 0 0,2 5 0 0,-5 0 0 16,3-3 0-16,0-1 0 0,5 4 0 0,-5 0 0 0,-1 0 0 16,1-5 0-16,5 5 0 0,0 0 0 15,-3 0 0-15,-2 0-8 16,5 0-49-16,0 0-10 0,0 0-1 0,0 0-1224 0</inkml:trace>
  <inkml:trace contextRef="#ctx0" brushRef="#br0" timeOffset="43316.42">12803 6149 1004 0,'0'0'44'0,"0"0"10"0,0-3-43 0,0-2-11 0,0 3 0 0,-2-3 0 16,-1-2 77-16,3 0 14 0,-3 5 2 0,3-3 1 16,0-2-16-16,0 2-3 0,-2-2-1 0,2 5 0 15,0-3-15-15,0 5-3 0,0 0-1 0,-3 0 0 16,0-7-11-16,3 7-1 0,-2-2-1 0,-4-3 0 15,4-2-24-15,-4 3-5 0,4-4-1 0,-3 1 0 16,-1 0-12-16,-2 0-16 0,0 0 3 0,3-5 1 16,-3 5-42-16,0-7-8 0,0 3-2 0</inkml:trace>
  <inkml:trace contextRef="#ctx0" brushRef="#br0" timeOffset="43503.33">12581 5732 1036 0,'0'0'46'0,"-5"0"10"16,-1 0-45-16,1-2-11 0,0-3 0 0,2 5 0 0,0-7 111 0,1 2 20 16,-1 3 4-16,1-3 1 0,2-2-75 0,-3 0-14 15,0 0-3-15,3 0-1 0,-2-5-33 0,2 5-10 16,0-2 0-16,-3-3 0 0,3 0-11 0,-3 3-9 16,3-3-1-16,-2-2-466 15,-4 7-93-15</inkml:trace>
  <inkml:trace contextRef="#ctx0" brushRef="#br0" timeOffset="43675.16">12496 5410 1036 0,'0'0'23'0,"0"0"5"0,-5-5 0 0,2 5 1 0,-2-7-29 0,2 7 0 0,1-2 0 0,-1-3 0 15,0-2 12-15,3 5-3 0,-2-3-1 0,2-2 0 16,-3 2-8-16,1-2 0 0,-1 0 0 0,-2 0 0 15,2-7-35-15,-2 7-9 0</inkml:trace>
  <inkml:trace contextRef="#ctx0" brushRef="#br0" timeOffset="43816">12385 5109 345 0,'0'0'15'0,"0"0"4"0,-2-5-19 0,-1-2 0 16,-2 0 0-16,2 0 0 0,-2 0 134 0,2-5 23 15,0 5 5-15,-2-2 1 0,2-3-118 0,1 5-23 16,-1-5-5-16,0 5-302 16,1-2-61-16</inkml:trace>
  <inkml:trace contextRef="#ctx0" brushRef="#br0" timeOffset="43987.59">12271 4827 172 0,'0'0'16'0,"-5"-5"-16"0,2-2 0 0,-2 0 0 16,5-5 88-16,-2 10 16 0,-1-10 2 16,-2 5 1-16,5 0-68 0,-3 0-14 0,0 0-2 0,1-5-1 15,-1 5-22-15,0 0 9 0</inkml:trace>
  <inkml:trace contextRef="#ctx0" brushRef="#br0" timeOffset="44159.51">12155 4514 806 0,'0'0'17'0,"3"-7"4"0,-6 2 1 0,0-2 2 0,1 0-24 0,-1 0 0 15,3 0 0-15,0-5 0 0,0 5 0 0,-5 0 0 16,2 0 0-16,3 0 0 0,-3 0 25 0,3 5 1 16,0-3 0-16,-2-2 0 0,2 0-26 0,-3-5 0 15,1 5 0-15,2-5 0 16,-3 5-60-16,0-2-10 0,1-3-2 0,-4 5-252 15</inkml:trace>
  <inkml:trace contextRef="#ctx0" brushRef="#br0" timeOffset="44300.02">12068 4147 115 0,'0'0'10'0,"0"0"-10"15,0 0 0-15,0 0 0 0,-3-2 156 0,-2-3 30 16,5 5 6-16,0 0 0 0,-6 0-133 0,6 0-27 15,0 0-6-15,0 0-281 0,0 0-56 0</inkml:trace>
  <inkml:trace contextRef="#ctx0" brushRef="#br0" timeOffset="44675.24">11983 4032 345 0,'0'0'31'0,"0"0"-31"0,0 0 0 0,0 0 0 16,0 0 111-16,-5-5 16 0,2 3 3 0,3 2 1 16,0-5-102-16,-3-2-20 0,3 7-9 0,0 0 8 15,0 0-8-15,0 0 0 0,0 0 0 0,-2-7 0 0,2-7 0 16,-3 0 0-16,0 9 0 0,1-2 0 0,2 0 0 0,-3 0-14 16,1 0 3-16,-1 0 1 0,0 2-4 0,1 3-1 15,-4-3 0-15,4-2 0 0,2 7 15 0,-3-7 0 16,0 5 0-16,1-3 0 0,2 5 0 0,-3-7 0 15,-2 2 0-15,2 3 0 0,3 2 0 0,-5 0 0 16,2 0 0-16,3 0 0 0,0 0 0 0,0 0 0 16,-5 0 12-16,5 0-12 0,-5-5 16 0,5 5-3 15,-6 0-1-15,4 0 0 0,-1-7 42 0,0 5 8 16,1-3 2-16,2 5 0 0,0 0-54 0,-3-2-10 16,0-5 0-16,1 2 0 0,2 5 0 0,0 0 9 15,-3-5 0-15,3 5 0 0,-2-2-9 0,2 2 12 16,-3 0-12-16,3 0 12 0,0 0-12 0,-3-5 0 15,1 3 0-15,2 2 8 16,0 0-39-16,0 0-8 0</inkml:trace>
  <inkml:trace contextRef="#ctx0" brushRef="#br0" timeOffset="44970.05">11814 3764 518 0,'0'0'46'0,"0"0"-37"15,0 0-9-15,0 0 0 0,-3 0 108 0,3 0 20 0,-3-5 4 0,3-2 1 0,-2 7-94 16,-1-7-19-16,0 0-4 0,-2 5-1 0,2-3-15 0,3-2 0 16,3 2 8-16,-6-2-8 0,1 5 0 0,-1-3 0 15,1 3 8-15,2-3-322 16,-3 5-64-16</inkml:trace>
  <inkml:trace contextRef="#ctx0" brushRef="#br0" timeOffset="45547.85">11763 3691 288 0,'-8'-14'25'0,"6"14"-25"15,2 0 0-15,0 0 0 0,-3 7 135 0,3-7 21 16,0 0 5-16,0 0 1 0,0 0-69 0,0 0-13 16,0 0-4-16,0-7 0 0,0 7-33 0,3-7-7 0,-3 2-2 15,0-2 0-15,5 0-34 0,-5 0 0 0,0 7 0 0,0-5 0 16,3-2 0-16,-1 0 0 0,-2 0 0 0,0-7 0 15,0 2 0-15,0-2 0 0,0 0 0 0,0 2-556 16</inkml:trace>
  <inkml:trace contextRef="#ctx0" brushRef="#br0" timeOffset="45719.92">11742 3284 568 0,'0'0'25'0,"0"-2"6"0,0 2-31 0,-2-5 0 16,2 3 0-16,0-3 0 0,0 3 20 0,0-3-3 15,0-2 0-15,2 4 0 16,-2-6-17-16,0 7 0 0,3-5 0 0</inkml:trace>
  <inkml:trace contextRef="#ctx0" brushRef="#br0" timeOffset="45906.82">11729 3023 615 0,'0'0'13'0,"0"0"3"0,0 0 1 0,-3-7 1 0,3 7-18 0,0-7 0 15,0 0 0-15,0 4 0 0,0-4 0 0,0-2-14 0,0-5 2 16,-2 0 1-16</inkml:trace>
  <inkml:trace contextRef="#ctx0" brushRef="#br0" timeOffset="46063.02">11684 2781 403 0,'3'0'36'16,"-1"-3"-36"-16,-4-1 0 0,4-1 0 15,-2-2 8-15,0 0-8 0,0 7 0 0,0-7 0 16,-2 0 0-16,2 0 0 0,2 4 0 0</inkml:trace>
  <inkml:trace contextRef="#ctx0" brushRef="#br0" timeOffset="46219.59">11687 2588 590 0,'0'0'12'0,"0"0"4"0,0-3 0 0,0 3 1 0,0 0-17 0,0-4 0 15,0-3 0-15,0 4-172 16,0-8-37-16</inkml:trace>
  <inkml:trace contextRef="#ctx0" brushRef="#br0" timeOffset="46375.45">11650 2334 374 0,'0'0'16'0,"0"0"4"0,0-3-20 0,0 3 0 0,0 0 0 0,0-7 0 16,0 3 13-16,0-3-1 0,0 0-1 0,0 0 0 16,0-5-11-16,2 5 0 0,-2 0 0 0,0-3 0 15,3 3-11-15</inkml:trace>
  <inkml:trace contextRef="#ctx0" brushRef="#br0" timeOffset="46547.7">11673 1965 115 0,'0'0'10'0,"0"-7"-10"15,3-1 0-15,0 4 0 0</inkml:trace>
  <inkml:trace contextRef="#ctx0" brushRef="#br0" timeOffset="46719.43">11705 1744 597 0,'0'0'26'0,"0"-3"6"0,0-2-32 0,-5 5 0 0,5 0 0 0,0 0 0 16,0 0 33-16,0-7 0 0,-3 7 0 0,3-4 0 15,0 1-33-15,0-1 0 0,0-3 0 0,0 0-314 16</inkml:trace>
  <inkml:trace contextRef="#ctx0" brushRef="#br0" timeOffset="46922.19">11708 1473 172 0,'0'0'16'0,"0"0"-16"0,0-9 0 0,0 6 0 16,0 3 96-16,0-4 16 0,0 1 3 0,0-9 1 0,0 10-92 0,2-5-24 15,-2-2 8-15,0 2-8 0,3 4 0 0,-3-1 8 16,-3-4-8-16,3 1 0 0,0 7 8 0,0 0-8 15,0 0 0-15,-2-7 0 0,2 5 0 0,0 2-11 16,0 0 0-16</inkml:trace>
  <inkml:trace contextRef="#ctx0" brushRef="#br0" timeOffset="47343.97">11734 1433 316 0,'0'0'14'0,"0"0"3"0,0 0-17 16,0 0 0-16,0 0 0 0,0 0 0 0,0 0 40 0,0 0 4 16,0 0 0-16,0 0 1 0,0 0-13 0,0 0-2 15,0 0-1-15,0 0 0 0,0 0 7 0,0 0 0 16,0 0 1-16,6 2 0 0,-4 5 0 0,4 1 0 15,-4-1 0-15,3 0 0 0,-2 4-15 0,0 4-3 16,-1-11-1-16,4 6 0 0,2 6-18 0,-6 1 8 16,4-3-8-16,-4 4 0 15,3 1-14-15,1-5-10 0,2 1-1 0,0-1-360 0</inkml:trace>
  <inkml:trace contextRef="#ctx0" brushRef="#br0" timeOffset="47562.71">12046 1995 460 0,'0'0'41'0,"0"3"-33"0,0 4-8 0,0 0 0 16,0-3 93-16,0 3 17 0,3-4 3 0,-3 4 1 15,3-3-71-15,-1 4-15 0,1-1-2 0,0 0-1 16,-3-7-54-16,5 4-11 0</inkml:trace>
  <inkml:trace contextRef="#ctx0" brushRef="#br0" timeOffset="47750.44">12184 2324 576 0,'0'0'51'0,"3"3"-41"15,-6 4-10-15,3-7 0 0,3 5 124 0,-3-5 22 16,0 0 5-16,0 0 1 0,5 7-119 0,-2 0-23 16,-3 0-10-16,2-7-331 15,-2 0-71-15</inkml:trace>
  <inkml:trace contextRef="#ctx0" brushRef="#br0" timeOffset="47937.73">12348 2687 806 0,'0'0'17'0,"0"0"4"0,0 0 1 0,3 4 2 0,-3-4-24 0,2 3 0 0,1 1 0 0,-3-4 0 15,0 0 16-15,5 3-2 0,-2 4 0 0,0 5 0 16,2-12-14-16,-2 11 0 0,-3-11 8 0,0 3-390 16</inkml:trace>
  <inkml:trace contextRef="#ctx0" brushRef="#br0" timeOffset="48140.7">12427 2974 633 0,'0'0'56'0,"0"0"-44"16,0-5-12-16,0 5 0 0,0 0 122 0,3 5 22 15,0 2 5-15,-3-7 1 0,2 0-99 0,-2 0-20 16,0 0-4-16,0 0-1 0,0 0-2 0,3-7-1 16,-3 7 0-16,0 0 0 0,0 0-33 0,0 0-6 15,0 0-2-15,8 7-371 16,-3 4-75-16</inkml:trace>
  <inkml:trace contextRef="#ctx0" brushRef="#br0" timeOffset="48328.32">12557 3242 1036 0,'0'0'46'0,"0"0"10"0,0 0-45 0,0 0-11 0,0 0 0 0,0 0 0 15,0 0 0-15,0 0 0 0,0 0-10 0,0 0 10 16,0 0 0-16,0 0 0 0,0 0 0 0,0 0 0 16,3 0-20-16,-3 0 1 0,0 0 1 0,5 2-273 15,0 3-54-15</inkml:trace>
  <inkml:trace contextRef="#ctx0" brushRef="#br0" timeOffset="48515.66">12679 3423 288 0,'2'14'25'0,"-2"-14"-25"15,0 0 0-15,6 5 0 0,-6 2 109 0,2 0 17 16,4-5 3-16,-4 10 1 0,1-5-89 0,2 0-17 16,-2 0-4-16,2 0-1 0,-2-2-19 0,0 2 0 15,-1 0-8-15,1 0-355 0</inkml:trace>
  <inkml:trace contextRef="#ctx0" brushRef="#br0" timeOffset="48734.28">12869 3853 1026 0,'0'0'45'0,"0"0"10"0,0 10-44 0,0-10-11 0,0 2 0 0,3 5 0 16,-3-7 49-16,0 0 8 0,0 0 2 0,0 0 0 16,3 7-35-16,-3-7-8 0,5 5 0 0,-5-5-1 15,0 0-15-15,0 0 0 0,5 2 0 0,-5-2 0 16,3 5-25-16,0-3-8 0,-3-2-2 0</inkml:trace>
  <inkml:trace contextRef="#ctx0" brushRef="#br0" timeOffset="48921.72">12970 4199 345 0,'0'7'31'0,"0"0"-31"15,0-7 0-15,3 5 0 0,-3-5 188 0,2 2 32 16,3 5 7-16,-5-7 1 15,0 0-204-15,6 5-41 0,-1-3-8 0,0-2-2 0</inkml:trace>
  <inkml:trace contextRef="#ctx0" brushRef="#br0" timeOffset="49124.8">13086 4413 1036 0,'0'0'92'0,"0"0"-73"0,0 0-19 0,0 0 0 15,0 0 50-15,0 0 6 0,0 0 2 0,0 0 0 16,0 0-50-16,0 0-8 0,0 0 0 0,0 0 0 16,0 0-60-16,0 0-4 0,0 7 0 0</inkml:trace>
  <inkml:trace contextRef="#ctx0" brushRef="#br0" timeOffset="49312.25">13160 4554 576 0,'0'0'25'0,"0"0"6"0,0 7-31 0,0-7 0 15,0 0 0-15,0 0 0 0,0 0 159 0,0 0 25 16,0 0 6-16,0 0 1 0,0 0-148 0,0 0-30 15,0 0-5-15,-2-7-8 0,2 2 0 0,0 5 0 16,0 0-11-16,0 0-366 16,0 0-74-16</inkml:trace>
  <inkml:trace contextRef="#ctx0" brushRef="#br0" timeOffset="49827.76">13187 4773 1558 0,'-3'14'69'0,"1"-7"15"0,2-7-68 0,-3 2-16 0,-2 5 0 0,5-7 0 15,-6 0 52-15,6 0 6 0,-2 5 2 0,-4 2 0 16,6-7 0-16,-5 0 1 0,2 7 0 0,3-7 0 15,-2 5-44-15,-1-3-9 0,1 5-8 0,-1 0 12 16,3 0-23-16,0 5-4 0,0-5-1 0,0 7 0 31,0-2-161-31,0 7-33 0</inkml:trace>
  <inkml:trace contextRef="#ctx0" brushRef="#br0" timeOffset="50062.43">13113 5130 1965 0,'0'0'87'0,"-3"7"18"0,-2-2-84 0,2-3-21 16,-2 5 0-16,0-2 0 0,-1-3 12 0,-2 3-1 15,3 2-1-15,0-2 0 0,2 2 1 0,0-5 0 16,1 5 0-16,-3 0 0 0,2 3-11 0,0-3-9 16,1 0 9-16,2 2-13 15,-3 3-54-15,0-5-10 0,3 7-3 0,0-2 0 16,0-5 4-16,0 7 1 0,-2-2 0 0,2 2 0 15,0-5-120-15,0 8-24 0,0-8-5 0,-3 10 0 16,0-5 86-16,1 0 18 0,-9 24 3 0,3-12 1 0</inkml:trace>
  <inkml:trace contextRef="#ctx0" brushRef="#br0" timeOffset="50202.67">12957 5713 57 0,'0'0'0'0,"0"0"0"16,0 0 0-16,0 0 0 0,0 0 198 0,0 5 34 0,-6 2 8 15,4-2 0-15,-4-3-149 0,4 5-31 0,2-7-5 0,-3 5-2 16,0-3-21-16,1 5-5 0,2-7-1 0,0 0-372 16,0 5-74-16</inkml:trace>
  <inkml:trace contextRef="#ctx0" brushRef="#br0" timeOffset="50390.66">12856 5974 1152 0,'-3'12'102'0,"-2"2"-82"16,-3 0-20-16,0 5 0 0,-2 0 64 0,2-5 8 15,0 0 1-15,-3 0 1 0,1 1-56 0,2 3-18 16,-3-4 10-16,3-2-10 0,0 2 0 0,0-2 0 16,3-2 8-16,0 1-8 0,-3 1 0 0,3-3 0 15,2-2 0-15,0 1 0 16,3-8-24-16,0 0-4 0,0 0-1 0</inkml:trace>
  <inkml:trace contextRef="#ctx0" brushRef="#br0" timeOffset="52238.67">12147 3310 57 0,'0'0'0'0,"0"7"0"0,0-7 0 0,0 0 0 0,-3 5 181 0,3-5 31 16,0 7 7-16,0-7 1 0,0 0-110 0,-2 0-22 15,2 0-4-15,0 0 0 0,0 7-24 0,0-7-5 16,-3 4-1-16,3-4 0 0,0 0-26 0,0 0-6 15,3 3-1-15,-3-3 0 0,0 0 1 0,0 7 0 16,0-7 0-16,0 5 0 0,0-5 26 0,0 2 6 16,0-2 1-16,0 7 0 0,0-2-37 0,0-3-7 15,0-2-2-15,2 7 0 0,-2-2 44 0,0 2 9 16,0-2 2-16,0-3 0 0,3 5-64 0,-3-2 0 0,-3 2-12 0,3-5 2 16,3 7 10-16,-3 1 14 0,0-5-3 0,-3 2-1 15,1 0-10-15,2-5 0 0,0 5 0 0,2 2 0 16,-4 1 19-16,-1-3 1 0,3-2 1 0,0 2 0 15,0 0-10-15,0-3-3 0,0-4 0 0,0 0 0 16,0 0-8-16,0 0 10 0,3 3-10 0,-3 4 10 16,5 0 2-16,-5 0 1 0,0 0 0 0,3 0 0 0,-1 5-1 15,1-5 0-15,-3 0 0 0,3 0 0 0,-6-2-12 0,3 2 11 16,0 5-11-16,0-5 10 0,0 0 1 0,0 2 0 16,0-4 0-16,3 7 0 0,-3-3-11 0,2-2 12 15,1 5-12-15,-3-10 12 0,3 7-12 0,-3-1 0 16,2-1 0-16,-2-5 0 0,0-2 0 0,0 0 0 15,0 7 0-15,0-2 0 0,0-5 0 0,0 2 8 16,3 5-8-16,-1 3 0 0,-2-3 0 0,0 2 0 16,0-9 0-16,0 12 0 0,0-10 0 0,0 8 0 15,0-8 8-15,3 5-8 0,0 0 0 0,-1-2 12 16,-2-3-12-16,3 5 12 0,-3-2-12 0,3 2 8 16,-1 0-8-16,1 0 8 0,-3-7-8 0,3 7 0 15,-1 0 0-15,1-2 8 0,-3-5-8 0,3 2 0 16,-3 3 9-16,2 2-9 0,1 0 0 0,-3-7 9 15,0 0-9-15,0 7 0 0,0 0 14 0,3-2-4 16,-3-5-1-16,0 7 0 0,0-5-1 0,0-2 0 0,2 10 0 16,1-3 0-16,-1-5 0 0,-2 5-8 0,-2 0 12 0,2-2-4 15,2 2-8-15,1 5 0 0,0-5 9 0,-1 0-9 16,1 0 0-16,2 0 0 0,1 0 0 16,-1 0 8-16,-2 0-8 0,2 0 0 15,-2 0 0-15,2-2-8 0,-3 2 8 0,4 0 0 0,2 0 0 0,-3 0 0 16,0 0 0-16,-2-2 0 0,2-5 0 0,0 2 0 15,-2 3 0-15,2-3 0 0,-2 3 0 0,2 2 0 16,-2 0 0-16,2 0 0 0,1-7 0 0,-1 7 0 16,-2-2 14-16,2 2 5 0,0 0 1 0,0-2 0 15,-2 2-20-15,2-5 10 0,-2 5-10 0,2-2 8 0,1 2-8 16,-4-2 0-16,4-3 9 0,-4 5-9 0,3-2 0 16,-2-3 9-16,0 5-9 0,2-7 0 0,-2 5 8 0,-1-3-8 15,4 3 0-15,-4 2 0 0,-2-7 12 0,3 7-12 16,2-2 12-16,-2-3-12 0,-1 3 10 0,1-3-10 15,2 3 8-15,-2-3-8 0,2 3 8 0,-5-5-8 16,3 7 8-16,0-2-8 0,2-3 0 0,0 5 8 16,-5-7-8-16,3 5 0 0,-3-5 8 0,5 2-8 15,-2 3 0-15,-1-3 8 0,1 3-8 0,-3-5 8 16,3 2-8-16,-3-2 8 0,0 0-8 0,2 5 10 16,4 2-10-16,-4-2 10 0,-2-5-10 0,0 0 8 15,3 2-8-15,0 5 8 0,-3-7-8 0,2 5 8 16,-2-5-8-16,6 2 8 0,-6-2-8 0,2 7 0 15,-2-7 9-15,3 5-9 0,-3-5 8 0,5 2-8 16,-5-2 10-16,3 5-10 0,-3-5 9 0,5 7-9 16,0-2 8-16,-2-3-8 0,-6 5 0 0,3-7 0 15,0 0 8-15,0 0-8 0,3 7 0 0,-3-7 8 0,5 0-8 16,3 7 8-16,-8-7-8 0,0 0 0 0,3 0 0 0,-3 0 0 16,5 5 11-16,-5-5-3 0,0 0-8 0,0 0 12 15,8 2-12-15,-3 3 0 0,-5-5 8 0,0 0-8 16,0 0 0-16,0 0 0 0,8 0 8 0,-8 0-8 15,0 0 0-15,8 0 9 0,-2 5-9 0,-6-5 8 16,0 0-8-16,0 0 0 0,8 2 9 0,-1-2-9 16,-7 0 8-16,0 0-8 0,0 0 8 0,6 5-8 15,-1-3 0-15,-5-2 8 0,0 0-8 0,0 0 0 16,5 0 0-16,-5 0 9 0,0 0-9 0,0 0 0 0,6 7 8 16,-6-7-8-16,0 0 0 0,0 0 0 0,0 0 9 15,0 0-9-15,0 0 0 0,5 7 9 0,-5-2-9 16,0-5 0-16,0 0 9 0,0 0-9 0,0 0 0 0,0 0 8 15,0 7-8-15,0-7 0 0,0 0 0 0,0 0 0 16,0 0 0-16,0 0 8 0,0 0-8 0,0 0-8 16,-5 0 8-16,5 0-12 15,0 0-56-15,-6-5-12 0,1 5-3 0,0-2-709 16,-1 2-143-16</inkml:trace>
  <inkml:trace contextRef="#ctx0" brushRef="#br1" timeOffset="106800.47">14018 2458 172 0,'0'0'8'0,"0"0"1"0,0 0-9 0,0 0 0 16,0 0 0-16,0 0 0 0,0 0 143 0,0 0 26 16,0 0 6-16,5 0 1 0,-5 0-90 0,0 0-18 15,0 0-3-15,0 0-1 0,0 0 0 0,0 0 0 16,0 0 0-16,0 0 0 0,0 0 0 0,0 0 0 16,0 0 0-16,0 0 0 0,0 0-51 0,0 0-13 15,0 0 0-15,0 3 0 0,3 6 0 0,-3-9 0 16,0 0 0-16,0 3 0 15,0 4-100-15,2 0-22 0,-2-7-5 0,0 0-1 0</inkml:trace>
  <inkml:trace contextRef="#ctx0" brushRef="#br1" timeOffset="106972.53">14039 2588 990 0,'0'0'21'0,"0"0"5"0,0 7 1 0,0-7 1 0,0 0-28 0,0 5 0 0,-5 2 0 0,5-3 0 16,0-4 32-16,0 10 0 0,0-6 0 0,-3 4 0 15,3-8-32-15,0 0 0 0,0 2 0 0,0 7-321 16,0-9-71-16</inkml:trace>
  <inkml:trace contextRef="#ctx0" brushRef="#br1" timeOffset="107160.18">14034 2767 518 0,'0'0'46'0,"0"0"-37"16,0 0-9-16,0 0 0 0,0 0 46 0,0 0 7 15,0 0 2-15,0 0 0 0,5 2-55 0,-5-2-18 16,0 9 0-16,0-9 0 0</inkml:trace>
  <inkml:trace contextRef="#ctx0" brushRef="#br1" timeOffset="107315.88">14047 2882 403 0,'5'5'36'0,"-5"-5"-36"0,0 0 0 0,0 0 0 15,3 7 32-15,-3-7 0 0,0 0 0 0,0 0 0 16,0 0-32-16,0 0-17 0</inkml:trace>
  <inkml:trace contextRef="#ctx0" brushRef="#br1" timeOffset="107487.98">14068 3014 500 0,'0'0'22'0,"0"0"5"0,0 0-27 0,0 0 0 16,0 0 0-16,0 0 0 0,0 0 0 0</inkml:trace>
  <inkml:trace contextRef="#ctx0" brushRef="#br1" timeOffset="107722.37">14052 3136 396 0,'0'0'17'0,"0"0"4"0,0 0-21 0,0 0 0 0,0 0 0 0,0 0 0 16,3 7 10-16,-3-2-2 0,0 2-8 0,0-7 12 16,0 0-12-16,0 11 0 0,0-8 0 0,0 4 0 15</inkml:trace>
  <inkml:trace contextRef="#ctx0" brushRef="#br1" timeOffset="107909.69">14065 3268 288 0,'0'0'12'0,"0"0"4"0,0 2-16 0,0 5 0 16,0-7 0-16,0 5 0 0,0-3 108 0,0-2 18 15,0 0 4-15,0 7 1 0,-2-2-79 0,2-5-16 16,0 0-4-16,2 4 0 0,-2-1-19 0,0 4-4 16,-2 0-1-16,2-7 0 0,2 7-8 0,1-2-11 15,-3-5 3-15,0 2 0 16,0 7-38-16,0-6-7 0,0 4-2 0,-3-2-279 0</inkml:trace>
  <inkml:trace contextRef="#ctx0" brushRef="#br1" timeOffset="108081.28">14076 3484 403 0,'0'0'17'0,"0"0"5"0,0 0-22 0,0 0 0 0,0 0 0 0,0 0 0 16,0 0 0-16,0 0 0 0,0 0 0 0</inkml:trace>
  <inkml:trace contextRef="#ctx0" brushRef="#br1" timeOffset="108237.5">14071 3618 288 0,'0'0'25'0,"0"0"-25"15,0 0 0-15,0 0 0 0,0 0 55 0,0 0 5 16,0 0 2-16,0 7 0 0,0-7-62 0</inkml:trace>
  <inkml:trace contextRef="#ctx0" brushRef="#br1" timeOffset="108503.06">14049 3799 525 0,'0'0'23'0,"0"0"5"0,0 0-28 0,0 0 0 0,0 5 0 0,0-5 0 16,0 0 29-16,0 0 0 0,0 7 0 0,0-7 0 15,0 0-29-15,0 7-18 0,0-2 2 0,0 2 1 16,0-5 24-16,0-2 5 0,0 7 1 0,0-2 0 16,0-5-15-16,0 0 0 0,0 0 0 0,0 7 0 15,-2 0-24-15,2 0-2 16,0-7 0-16,0 7 0 0,0-2-20 0,0-5-4 0,0 0-1 0,0 9-75 16,0-4-15-16</inkml:trace>
  <inkml:trace contextRef="#ctx0" brushRef="#br1" timeOffset="108675.09">14055 3957 172 0,'0'0'16'0,"2"2"-16"15,-2 3 0-15,0-3 0 0,0 3 144 0,-2-3 25 16,2-2 6-16,0 7 1 0,0-2-141 0,0-3-35 16,0 3 0-16,0 2 0 0,0 0 24 0,0 0-1 15,-3-7-1-15,3 7 0 0,3-2-35 0,-3-3-7 16,0-2-2-16,0 5 0 0,2 2 22 0,-2-7 0 15,0 0 0-15,0 0-363 0</inkml:trace>
  <inkml:trace contextRef="#ctx0" brushRef="#br1" timeOffset="108846.73">14071 4093 687 0,'0'0'15'0,"0"0"3"0,0 0 1 0,0 0 1 0,0 0-20 0,0 0 0 15,0 0 0-15,0 0 0 0,2 7 30 0,-2-7 2 16,5 0 1-16,-2 5 0 0,-3-5-24 0,3 2-9 0,-3-2 0 0,2 5 9 16,-2-5-9-16,0 0 0 0,0 0 0 0,6 2 0 31,-6-2-59-31,0 10-4 0</inkml:trace>
  <inkml:trace contextRef="#ctx0" brushRef="#br1" timeOffset="109018.63">14126 4232 115 0,'-8'2'0'0,"8"-2"10"0,0 0-10 0,0 7 0 15,-2 3 0-15,-1-8 0 0</inkml:trace>
  <inkml:trace contextRef="#ctx0" brushRef="#br1" timeOffset="109549.68">14102 4392 806 0,'0'0'17'0,"0"0"4"0,0 0 1 0,0 0 2 0,0 0-24 0,0 0 0 0,0 0 0 0,6 2 0 16,-6-2 0-16,0 0 0 0,0 0 0 0,2 5 0 16,-2-5 0-16,0 0 0 0,0 0 0 0,3 2 0 15,0 5 0-15,-3-7 0 0,0 0 0 0,2 7 0 16,-2-7 0-16,0 5 0 0,-2 2 0 0,2-7 0 15,0 0 0-15,0 0 0 0,0 0 0 0,2 7 0 16,-2-2-42-16,0-5-13 0,0 0-2 0,0 0-1 0,0 0 33 0,0 0 6 16,0 0 2-16,0 0 0 0,3 7 17 0,-3-7 0 15,0 0 0-15,0 0 0 0,0 2-8 0,0-2 8 16,0 7-12-16,0-7 12 16,0 0-31-16,0 0 1 0,-3 5 0 0,3-5 0 0,0 0 20 0,0 0 10 15,0 7-10-15,0-7 10 0,0 0 28 0,0 0 12 16,0 7 3-16,0-7 0 0,0 0 24 0,0 0 5 15,0 0 0-15,0 0 1 0,0 0-7 0,0 0-2 16,0 0 0-16,0 0 0 0,0 0-51 0,0 0-13 16,0 0 0-16,0 0 0 0,0 0 0 0,0 0 0 15,0 0 0-15,0 0 0 0,-2 7 0 0,2-7 0 16,0 7 0-16,0-7 0 0,0 0 0 0,0 0 0 16,-3 7 0-16,3-7 0 0,0 0 0 0,0 0 0 15,0 0 0-15,0 7 0 0,0-7 0 0,0 0 0 16,0 0 0-16,0 0 0 0,0 0 0 0,0 0 0 15,0 0 0-15,0 0 0 0</inkml:trace>
  <inkml:trace contextRef="#ctx0" brushRef="#br1" timeOffset="110846.34">14123 4568 464 0,'0'0'10'0,"0"0"2"0,0 0 1 0,0 0 0 0,0 0-13 0,0 0 0 16,0 0 0-16,0 0 0 0,0 0 84 0,0 0 15 15,0 0 2-15,0 0 1 0,0 0 15 0,0 0 3 16,0 0 1-16,0 0 0 0,0 0-45 0,-2-2-10 16,-1-3-2-16,3 5 0 0,0 0 0 0,-5 0 0 15,5 0 0-15,0 0 0 16,0 0-51-16,0 0-13 0,0 0 0 0,0 0 0 0,-3 0 54 0,1 5 8 16,-1-3 2-16,0-2 0 0,1 5-52 0,2-5-12 15,0 0 0-15,-3 2 0 0,0 3-16 0,3-5-5 16,-2 2-2-16,2-2 0 0,-3 7 23 0,3-2 0 15,-3 2 0-15,3-7 0 0,0 0 0 0,0 0 0 16,-2 7 0-16,-4-7 0 0,6 0 0 16,0 0 0-16,0 0 0 0,0 0 8 0,0 0-8 0,0 0 0 0,0 0 0 0,11 0 0 15,-3 0 0-15,-3-7 0 0,3 5 0 0,0-8 0 16,-3 3 0-16,1 0 0 0,-1 0 9 0,0 0-1 16,1 0 5-16,-4-5 2 0,1 3 0 0,0 2 0 15,-1-5 39-15,-2 10 8 0,0-3 2 0,0 0 0 16,0 5-52-16,-2-2-12 0,-4-3 0 0,4 5 0 15,2 0 54-15,-6 5 8 0,1-5 2 0,0 7 0 16,-1-7-52-16,4 7-12 0,-3 0 0 0,-1-2 0 16,6-5 0-16,-2 2 0 0,-1 5 0 0,0-2 0 15,1 2 0-15,-1-5 0 0,3-2 0 0,-3 10 0 0,1-8 0 0,2 5 0 16,0-7 0-16,0 7 0 0,0 0 0 0,0-7 0 16,2 5 0-16,-2-5 0 0,6 2 0 15,-1 3 0-15,-5-5 0 0,5 0 0 16,-2 5 0-16,2-3 0 0,0-2 0 0,3 0 0 0,-2-2 0 0,-1-3 0 15,-2 5 0-15,2-5 0 0,0-2 0 0,-2 5-12 16,0-3 3-16,-3 5 0 0,2-7 9 0,-2 7 12 16,3-7-2-16,-3 7-1 0,-3-7-9 0,3 7 0 15,0-5 0-15,0 5 0 0,0 0 0 0,-5-2 0 16,2-3 0-16,-2 5 0 0,5 0 0 0,-3 0 0 16,1 0 0-16,-4 0 0 0,1 0 0 0,0 5 0 15,-3-3 0-15,3 3 0 0,-1 2 0 0,1-2 0 16,2 2 0-16,1-5 0 15,-1 5 0-15,0-2 0 0,3-5 0 0,0 2 0 0,0-2 0 0,0 5 0 16,0-5 0-16,0 7 0 0,0-7 0 0,6 7 0 16,-6-7 0-16,0 0 0 0,0 0 0 0,2 0 0 0,-2 0 0 0,8 0 0 15,-2 0 0-15,-1 0 0 0,0-2 0 0,0-3 0 16,-2-2 0-16,0 7 0 0,-1-5 0 16,-2 3 0-16,0 2 0 0,0-5 0 0,0 3 0 15,0-3 0-15,0 3 53 0,0 2 9 0,-2-5 2 0,2 5 0 16,0 0-52-16,0 0-12 0,-8 0 0 0,2 0 0 15,6 0 0-15,-2 5 0 0,-3-3 0 0,5-2 0 16,-3 5 0-16,3-5 0 0,-3 2 0 0,3-2 0 16,-5 5-216-16,5-5-47 0,0 0-9 15,0 0-1-15</inkml:trace>
  <inkml:trace contextRef="#ctx0" brushRef="#br1" timeOffset="112158.69">14110 4554 288 0,'0'0'12'0,"0"0"4"0,-2 0-16 0,2 0 0 0,0 0 0 0,0 0 0 15,0 0 98-15,0 0 17 0,0 0 3 0,0 0 1 16,0 0-39-16,0 0-8 0,0 0-2 0,0 0 0 16,0 0-10-16,0 0-3 0,0 0 0 0,0 0 0 15,0 0-22-15,0 0-5 0,0 0-1 0,0 0 0 16,0 0 2-16,0 0 0 0,0 0 0 0,0 0 0 16,0 0 9-16,0 0 3 0,0 0 0 0,0 0 0 15,0 0-11-15,0 0-3 0,0 0 0 0,0 0 0 0,0 0-9 0,0 0-1 16,0 0-1-16,0 0 0 0,0 0 3 0,0 0 1 15,0 0 0-15,0 0 0 0,0 0-12 0,0 0-2 16,0 0-8-16,0 0 12 0,0 0 6 0,0 0 1 16,0 0 0-16,0 0 0 0,0 0-6 0,0 0-1 15,2-5 0-15,-2 5 0 0,0 0-4 0,6-7 0 16,-6 7-8-16,0 0 12 0,5-2-12 0,-5 2 0 16,5-7 0-16,0 0 0 0,1 2 0 0,-6 5 0 15,8-7 0-15,-3 0 0 0,0 0 21 0,1 2-1 16,-1-2-1-16,0 0 0 0,3 0 4 0,-3 0 1 15,1 0 0-15,-1 0 0 0,0 0 12 0,3 0 4 16,-5 0 0-16,2 0 0 0,0-3-32 0,1 8-8 16,-1-5 0-16,0 0 0 0,-2 2 0 0,5-4 12 15,-3-1-4-15,0 8 0 0,3-10 0 0,-2 10 0 16,2-3 0-16,0-2 0 0,-1 0 3 0,1 0 1 0,-2 0 0 16,2 0 0-16,0-5-12 0,-3 5 10 0,3 0-10 15,0 0 10-15,-3 2-10 0,0-2 0 0,1 0 0 0,-4 5 0 16,-2 2 28-16,6-5 3 0,-1-4 1 0,-3 4 0 15,-2 5-20-15,0 0-3 0,6-7-1 0,-1 2 0 16,-2 3-8-16,-3 2 0 0,0 0 0 0,5-7 0 16,-2 2 0-16,-3 5 8 0,0 0-8 0,5-2 8 15,-2-3-8-15,-3 5 0 0,0 0 0 0,0 0 0 16,5-7 8-16,0 2 0 0,-2 3 0 0,-3 2 0 16,0 0-8-16,0 0 8 0,2-5-8 0,-2 5 8 15,0 0 0-15,0 0 0 0,0 0 0 0,3-2 0 16,0-3-8-16,-3 5 0 0,0 0 0 0,0 0 0 0,0 0 28 0,0 0 3 15,0 0 1-15,0 0 0 0,0 0-32 0,0 0 0 16,0 0 0-16,0 0 0 0,0 0 0 0,0 0 0 16,0 0 0-16,0 0 0 0,0 0 0 0,0 0 0 15,0 0 0-15,0 0 0 0,0 0 0 0,0 0 0 16,0 0 0-16,0 0 0 0,0 0 0 0,0 0 0 16,0 0 0-16,0 0 0 15,0 0-36-15,0 0-12 0,0 0-4 0,0 0 0 16,0 0-121-16,0 0-25 0,-6 0-5 0,6 0-1 0</inkml:trace>
  <inkml:trace contextRef="#ctx0" brushRef="#br1" timeOffset="112924.18">14147 4199 864 0,'16'0'38'0,"-11"0"8"0,-2 2-37 0,0 3-9 15,-1-5 0-15,1 0 0 0,2 0 92 0,-2 0 16 16,0 0 3-16,2 0 1 0,0-5-52 0,0 5-11 16,1-2-1-16,-4 2-1 0,4-5 27 0,-1 5 6 15,0 0 0-15,1-2 1 0,-1-3-45 0,3 5-10 16,0 0-2-16,2-7 0 0,-2 5 0 0,3-3-1 16,-3 3 0-16,2-3 0 0,4-2-6 0,-4 2-1 15,1 3 0-15,-1-3 0 0,-2 3 4 0,3-3 0 0,-3 3 0 0,2-3 0 16,-2 5-10-16,0-2-2 0,-2-3 0 0,-1 5 0 15,0 5 7-15,0-5 1 0,-5 0 0 0,0 0 0 16,0 0-7-16,0 0-1 0,3 2 0 0,2 3 0 16,-5-5 20-16,0 0 3 0,3 7 1 0,2-5 0 15,1 3-16-15,-4-3-4 16,1 3 0-16,-3-5 0 0,3 5 7 0,-1-3 1 0,-2 5 0 0,3 0 0 16,-3 0 9-16,2-7 3 0,-2 7 0 0,0 0 0 15,0-7-32-15,0 10 0 0,0-3 0 0,0 0 0 16,-2 0 12-16,2 0-3 0,-3-5-1 0,3 8 0 15,-2-1-8-15,2-2 8 0,-3 0-8 0,3 0 8 16,-3-2-8-16,3 7 0 0,0-3 0 0,0-2 0 0,-2 0 8 0,2-2 0 16,-3 2 0-16,3 0 0 0,-3 0 14 0,3-2 2 15,0-3 1-15,-2 5 0 0,-1 5-25 0,3-5 0 16,-3 0 0-16,3 0 0 0,-2 0 0 0,2-7 0 16,0 0 0-16,0 7 0 0,0-7 0 0,0 5 0 15,0-5 0-15,0 0 0 0,0 0 0 0,0 0 0 16,0 0 0-16,0 0 0 15,0 0-97-15,0 0-25 0,-3-7-5 0,3 0-922 0</inkml:trace>
  <inkml:trace contextRef="#ctx0" brushRef="#br1" timeOffset="-186224.36">16237 11791 1166 0,'-15'0'52'0,"9"0"10"0,6 0-50 0,0 0-12 15,0 0 0-15,0 0 0 0,-5-3 17 0,5 3 1 16,0 0 0-16,0-4 0 0,-5-3 2 0,2 4 1 15,3 3 0-15,5-5 0 0,-2-2 3 0,-3 7 1 16,0-4 0-16,3 1 0 0,2-1 25 0,-2 1 5 0,-3-1 1 0,0-3 0 16,2 4-8-16,1-2-2 0,-6-2 0 15,1 0 0-15,2 0-14 0,0 3-2 0,5-3-1 0,-5-3 0 16,-3-2-3-16,3 5-1 0,11-7 0 0,-6 2 0 16,-5-2-7-16,3 3-2 0,2-4 0 0,0-6 0 15,-2 7 0-15,2-5-1 0,1 5 0 0,4-5 0 16,6 5-15-16,-3 0 0 0,-5-5-9 0,0 5 9 15,0-5 0-15,5 5 0 0,-2-4 0 0,-1 3 0 16,-4-1 0-16,2 0 8 0,5 1-8 0,-5 1 10 16,-3 3-1-16,3-4 0 0,3 1 0 0,-1 3 0 15,-2 1 2-15,-2-2 0 0,1 3 0 0,1-3 0 16,3 0-3-16,-3 5 0 0,-3 0 0 0,0-2 0 16,3-3 12-16,0 7 1 0,-5-2 1 0,0 0 0 15,2 0-22-15,0 0-15 0,1 0 3 0,-4 3 0 16,-4 1 12-16,4-2 0 0,3 3 0 0,-5-3 10 0,0 5 4 0,0 0 1 15,3-2 0-15,0-3 0 0,-3 5-15 0,0 0 0 16,0 0 0-16,0 0 0 0,5-2 0 0,-5 2 0 16,0 0 0-16,0 0 0 0,5-5 0 0,-5 5 0 15,0 0 0-15,0 0 0 0,0 0 0 0,0 0 8 16,0 0-8-16,0 0 0 0,-5-2 0 0,5 2 0 16,0 0 8-16,0 0-8 0,-3-5 0 0,3 5-15 15,0 0 3-15,0 0-662 16,0 0-133-16</inkml:trace>
  <inkml:trace contextRef="#ctx0" brushRef="#br1" timeOffset="-185537.01">16396 11080 691 0,'0'0'61'0,"0"0"-49"15,0 0-12-15,0 0 0 0,0 0 69 0,0 0 11 16,3-2 3-16,-3 2 0 0,-3-5-37 0,3 5-7 15,3-7-2-15,-3 7 0 0,0-4-2 0,0 4-1 16,3-3 0-16,4-2 0 0,-1 5 13 0,-1-2 2 16,-5 2 1-16,8-5 0 0,5 3-14 0,-2-3-2 15,-6 5-1-15,6-7 0 0,2 7-21 0,0-7-4 16,-2 0 0-16,-1 3-8 0,1 1 12 0,5-2-12 0,0-2 12 0,-6 5-12 16,-4-3 12-16,4 3-4 0,3-3 0 0,1 5-8 15,-7 0 27-15,-1 0-2 0,-6 0 0 0,8 7 0 16,-3-2 20-16,0-3 4 0,-7 5 1 0,7 1 0 15,0 3-6-15,-2 3 0 0,-6-2-1 0,-2 2 0 16,5 0-11-16,0 0-1 0,-3 3-1 0,-2-1 0 16,0-1-3-16,-1 3-1 0,6-4 0 0,-2 1 0 15,-6 3-6-15,5-4 0 0,3-2-1 0,3 2 0 16,-3 0-6-16,0 1-1 0,0-4 0 0,2 1 0 16,4-3 0-16,-4-1 0 0,-4 3 0 0,-1-4 0 15,8 5 0-15,-2-5-1 0,-8-4 0 0,2 1 0 16,0 3-11-16,3-7 10 0,0 0-10 0,0 0 10 15,0 0-10-15,0 0 10 0,0 0-10 0,0 0 10 16,-5 0-198-16,5 0-40 0</inkml:trace>
  <inkml:trace contextRef="#ctx0" brushRef="#br1" timeOffset="-184880.93">16722 10624 288 0,'0'0'25'0,"0"0"-25"15,0 0 0-15,0 0 0 0,0 0 155 0,0 0 25 16,-3 2 6-16,3-2 1 0,5 5-83 0,-2 2-16 16,-3 0-3-16,0 0-1 0,0 5-22 0,3-5-5 0,5 5-1 0,-3-3 0 15,-5 5-22-15,8 3-5 0,2-3-1 0,-2 0 0 16,0 5-6-16,0-3-2 0,0-2 0 0,3 5 0 15,-1-5 4-15,1-2 0 0,-6 7 0 0,3-10 0 16,0 6-7-16,0-4-1 0,-5 3 0 0,-3-2 0 16,5 0 0-16,0-3 0 0,-5 5 0 0,3-7 0 15,-3 1-6-15,2 1-2 0,1-2 0 0,0-5 0 32,-3-2-121-32,0 0-25 0,5 7-5 0,-5-7-543 0</inkml:trace>
  <inkml:trace contextRef="#ctx0" brushRef="#br1" timeOffset="-184396.51">16970 10859 806 0,'-13'0'36'0,"8"0"7"0,5 0-35 0,0 0-8 15,0 0 0-15,-3 0 0 0,-5 0 64 0,8 0 12 16,0 0 1-16,0 0 1 0,0 0-35 0,0 0-7 15,0 0-2-15,8 0 0 0,0 0-22 0,0 0-12 16,-8 0 12-16,8-2-12 0,8-3 10 0,-3 5-10 16,-8-7 8-16,6 7-8 0,0-7 0 0,-1 2 8 15,1 3-8-15,-1-3 0 0,-4-2 9 0,2 0-9 16,5 0 10-16,-5 0-10 0,-3 2 14 0,3-2-3 0,-3 0-1 16,3 0 0-16,-3 0 3 0,-2 0 1 0,0 2 0 0,-3-2 0 15,2 5 6-15,-4-5 2 0,-1 2 0 0,-2 3 0 16,2-3 5-16,-5 3 1 0,-2-3 0 0,-1 5 0 15,3 0-4-15,0 0 0 0,-2 0 0 0,-1 0 0 16,-2 0 0-16,5 0-1 0,8 0 0 0,-11 0 0 16,-2 7 2-16,2-7 1 0,6 0 0 0,-3 7 0 15,0-2 0-15,0 4 0 0,-2-4 0 0,2 2 0 16,3 5-10-16,-1-3-3 0,-4-2 0 0,2 5 0 16,5 0-13-16,-2-3 0 0,0 5 0 0,-1-2 0 15,4 0 0-15,-1 2 0 0,3-5 0 0,-3 3 0 16,1 2-11-16,2-2 11 0,2-3-10 0,4 3 10 15,-6-5-8-15,2 5 8 0,4-3 0 0,-1-4-9 16,5 2 9-16,1 0 0 0,-3 0 0 0,5-7-8 16,6 0 8-16,-6 5 0 0,-3-10 0 0,4 5 0 15,4-7-40-15,6 0-5 0,-3 0-2 0,3-5 0 16,-3 5-169-16,3-7-33 0</inkml:trace>
  <inkml:trace contextRef="#ctx0" brushRef="#br1" timeOffset="-183943.26">17394 10711 1285 0,'-11'-5'56'0,"11"5"13"0,-5 5-55 16,0-5-14-16,-1 0 0 0,-4 0 0 0,2 0 65 0,0 0 11 16,0 2 1-16,-3 3 1 0,1-5-26 0,-1 5-4 0,1-3-2 15,-1 5 0-15,-2 0-28 0,2-2-6 0,1 2 0 0,-1 0-1 16,-2 0-3-16,2 5 0 0,3-3 0 0,0-2 0 15,0 5-8-15,0-5 8 0,3 5-8 0,5-3 8 16,0-2-8-16,3 1 0 0,-3 3 0 0,5-4 0 16,0 0 0-16,3 0 0 0,0-2-9 0,0 2 9 15,0-7 0-15,5 5 0 0,-2-5 0 0,2 0 0 16,-2 0 0-16,2-5 0 0,0-2 0 0,0 7 9 16,-2-7-9-16,2 0 10 0,-5 0-10 0,0-5 10 15,3 5-2-15,-6 0 0 0,3 0 0 0,-5-5 0 16,-1 5 4-16,-2 5 0 0,0-8 0 0,0 8 0 15,0-3 16-15,0 5 4 0,0 0 1 0,-5-2 0 16,5 2-16-16,-5 0-3 0,5 0-1 0,0 0 0 16,-8 2-3-16,5 3-1 0,3-5 0 0,-3 7 0 15,3 0-9-15,0 0 0 0,3 0 0 0,0 0 0 0,-1-2 0 16,4 2 0-16,-1 0 0 0,0 0 0 0,3 0 0 0,0 0 0 16,0-2 0-16,3 2 0 0,-3-4 0 0,2 1 0 15,-2 3 0-15,0-7 0 0,3 5 0 0,-3-5-12 16,-3 2 2-16,5-4 1 15,-2-3-207-15,-2 5-40 0</inkml:trace>
  <inkml:trace contextRef="#ctx0" brushRef="#br1" timeOffset="-183615.61">17481 10732 1105 0,'-11'0'48'0,"11"0"12"0,0 0-48 0,0 0-12 0,0 0 0 0,0 0 0 15,0 0 126-15,0 0 23 0,0 0 5 0,0 0 1 16,0 0-57-16,0 0-11 0,3 5-3 0,0 2 0 15,-1-5-46-15,1 5-10 0,5-2-1 0,-3 2-1 16,3 0-14-16,0 0-2 0,0 0-1 0,0 0 0 16,3-2-9-16,-3-3 0 0,-3 3 9 0,0 2-9 15,3 0 8-15,-8-7-8 0,0 0 8 0,0 0-8 16,0 0 10-16,0 0-2 0,0 0-8 0,0 0 12 16,0 0 0-16,0 0-1 0,0 0 0 0,3-7 0 15,-1 0-11-15,1 2 0 0,-6-2 9 0,3 0-9 16,-2 0-12-16,-1-2-6 0,3-3-2 0,0 5 0 15,0-5-18-15,0 5-4 0,0 0-1 16,0 0 0-16,0 0 9 0,3 0 2 0,2 2 0 0,-2-2 0 16,-1 5 16-16,1-3 3 0,5-2 1 0,-5 2 0 15,2-2 12-15,0 5 0 0,0-3 0 0,3 3-9 16,0-5 9-16,-2 2 0 0,1 3 0 0,1-3 0 16,0 3-57-16,0-3-16 0,3-2-3 0</inkml:trace>
  <inkml:trace contextRef="#ctx0" brushRef="#br1" timeOffset="-183177.76">17777 10624 1605 0,'0'0'71'0,"0"0"15"0,-5 2-69 0,5-2-17 15,-3 10 0-15,3-10 0 0,0 0 50 0,3 7 6 16,0 0 2-16,-1 0 0 0,-2-7-33 0,6 2-6 0,2 10-2 0,-3-5 0 15,3 0-17-15,0 0 0 0,0-2 0 0,-3 2 0 16,3-5 0-16,0 3 8 0,-3-3-8 0,0 3 0 16,1 0 16-16,-4-3-3 0,4-2-1 0,-6 0 0 15,0 0 3-15,0 0 0 0,0 0 0 0,0 0 0 16,2-7-2-16,-2 7 0 0,0-7 0 0,0 2 0 16,-2-2-13-16,2 7-18 0,0 0 4 0,0-7 1 31,0-2-31-31,0-3-7 0,0 5-1 0,2 0 0 15,-2 0 7-15,3 2 1 0,2-2 0 0,1 0 0 0,-4 0 28 0,3 2 5 0,-2 5 2 0,2-2 0 16,1-3 9-16,-4 5 0 0,4-2 0 0,2 2 0 16,2 2 34-16,-2-2 6 0,3 0 0 0,-3 5 1 15,2-5-4-15,3 0-1 0,-2 2 0 0,2 3 0 16,-2-5-8-16,2 7-3 0,0-7 0 0,-2 7 0 16,-1-7-5-16,-2 7-2 0,3-2 0 0,-3-3 0 0,0 3-6 15,0-3-2-15,-8-2 0 0,5 5 0 0,-5-5 1 0,0 0 0 16,0 0 0-16,0 0 0 0,0 0 0 0,0 0 0 15,0 0 0-15,0 0 0 0,0 0-23 0,5 0-5 16,-5 0-1-16,8 0 0 16,-2-5-158-16,-4 5-32 0,1-7-7 0</inkml:trace>
  <inkml:trace contextRef="#ctx0" brushRef="#br1" timeOffset="-182990.21">18238 10511 1670 0,'-8'5'74'0,"8"-5"15"0,0 0-71 0,-3 7-18 0,3 0 0 0,-2 0 0 16,2-7 53-16,0 7 7 0,2 0 2 0,-2 0 0 16,3-2-15-16,2 2-3 0,0-5-1 0,1 5 0 15,-1-2-30-15,0-3-5 0,1 3-8 0,-1 2 11 16,-3-7-11-16,4 5 0 0,-1-3 0 0,-5-2 8 31,0 0-81-31,0 0-17 0,0 0-3 0,0 0-736 0</inkml:trace>
  <inkml:trace contextRef="#ctx0" brushRef="#br1" timeOffset="-182818.88">18166 10450 806 0,'-8'0'36'15,"8"0"7"-15,-5 0-35 0,2-5-8 0,-2 5 0 0,2 0 0 16,-2 0 288-16,5 0 55 0,-2 0 11 0,2 0 2 16,-6-2-228-16,6 2-47 0,0 0-9 0,0 0-1 0,0 0-57 0,0 0-14 15,0 0 0-15,6 2 0 16,4-2-93-16,-2 5-22 0,0-5-4 0,5 2-802 15</inkml:trace>
  <inkml:trace contextRef="#ctx0" brushRef="#br1" timeOffset="-182459.62">18325 10518 1497 0,'0'0'133'0,"-5"5"-106"15,5-5-27-15,-6 7 0 0,6-7 44 0,-2 2 4 16,2-2 1-16,0 7 0 0,0 3 0 0,5-8 0 15,-2 5 0-15,5-7 0 0,0 5-28 0,-3-3-5 0,0 5-2 0,1-2 0 16,1-3-5-16,-1 3-1 0,-1-5 0 0,0 0 0 16,-5 0 0-16,6 0 0 0,2 0 0 0,-8 0 0 15,0 0 4-15,2-5 1 0,3 3 0 0,-2-3 0 16,-3 3-13-16,3-3 0 0,-1-2 0 0,1 0 0 16,-3 0-19-16,3 0-3 0,-3 2-1 0,0-4 0 31,2 2-12-31,1 0-2 0,0-3-1 0,-3 3 0 15,5 0 2-15,-2 0 1 0,2 0 0 0,-2 0 0 0,2 5 21 0,0-3 4 0,0 0 1 0,1 3 0 16,-1 2 18-16,0-5 4 0,1 5 1 0,2 0 0 16,-3 0 42-16,3 0 8 0,0 0 1 0,-3 5 1 15,0-5-18-15,3 0-3 0,0 7-1 0,0-7 0 16,0 7-19-16,0-7-4 0,3 5-1 0,-1-3 0 16,-2 3-12-16,3-3-8 0,-1-2 10 0,-2 5-10 15,3-5 8-15,-3 2-8 0,2-2 0 0,-2 0 9 16,3 0-95-16,-3-2-19 0,5-3-4 0,-2 3-746 15</inkml:trace>
  <inkml:trace contextRef="#ctx0" brushRef="#br1" timeOffset="-182006.36">18889 10349 1404 0,'0'0'62'0,"0"0"13"0,-3-5-60 0,3 5-15 15,0 0 0-15,-3-2 0 0,1-3 76 0,-1-2 12 16,0 2 2-16,-2 3 1 0,2-3-29 0,1 5-6 15,-3 0 0-15,-1-2-1 0,1 4-27 0,-3-2-6 16,5 0-1-16,-5 5 0 0,-2-5-2 0,-1 7-1 0,3 0 0 16,-2 0 0-16,-1-2-10 0,-2 4-8 0,2-2 12 0,3 5-12 15,0-5 0-15,1 5 0 0,4-3 0 0,0-2 0 16,3 5 0-16,0-5 0 0,3 0-8 0,0 0 8 16,2-2-14-16,3 2 3 0,0-2 1 0,2-3 0 15,1 3 10-15,-1-3-12 0,4-4 12 0,-4-3-12 16,1 5 12-16,-1-2 0 0,4-3 0 0,-6 0-8 15,2 3 8-15,-2-3 0 0,0-2 0 0,-3 0 8 16,-2 0-8-16,2 0 9 0,-5 0-9 0,3 2 10 16,-3-2-10-16,0 7 0 0,3-2 0 0,-3 2 8 15,0 0-8-15,0 0 0 0,0 0 0 0,0 0 0 16,0 0-11-16,0 0 11 0,0 0-8 0,5 2 8 16,-3 3 0-16,6-3 0 0,-2 10 0 0,2-5 0 0,0 0 0 15,2 5 0-15,1-5 0 0,-1 5 0 16,1-3 0-16,2-2 14 0,-2 5-2 0,-1-5 0 15,1 5 19-15,-3-3 3 0,-3-2 1 0,-2 5 0 0,-1-5 2 0,-4 5 1 16,-4-5 0-16,-1 2 0 0,-1-4 3 0,-6 2 1 16,-1 0 0-16,1 0 0 0,-4 0-24 0,-1-2-5 15,3-3-1-15,-2 3 0 16,2-3-66-16,3-2-14 0,-3 0-2 0,3 0-978 0</inkml:trace>
  <inkml:trace contextRef="#ctx0" brushRef="#br1" timeOffset="-181366.13">19291 10363 1306 0,'0'0'58'0,"0"0"12"0,0 0-56 0,0 0-14 16,0 0 0-16,0 0 0 0,0 0 75 0,0 0 12 15,0 0 2-15,0 0 1 0,0 0-29 0,2 7-5 16,4 0-2-16,-4 0 0 0,4 0-26 0,-1 0-6 15,0 0-1-15,1-2 0 0,-1 2-5 0,3 0-2 16,-3 0 0-16,0-2 0 0,3 2 0 0,-2-5 0 16,-1-2 0-16,-5 0 0 0,0 0-1 0,5 5 0 15,0-3 0-15,-5-2 0 0,0 0-3 0,0 0-1 0,0 0 0 0,3-2 0 16,-3-3 4-16,0 3 1 0,0-3 0 0,-3-2 0 16,1 0-3-16,-1 0-1 0,1 0 0 0,-1 2 0 15,0-4-10-15,1 2 0 0,-4-5 9 0,6 0-9 16,-2 5 0-16,2-2 0 0,2 2 0 0,-2 0 0 15,0-5 0-15,3 7-12 0,0 3 12 0,2-3-12 16,0-2 12-16,-2 5-12 0,2-3 12 0,0 5-12 16,1 0 12-16,2-2-10 0,0-3 10 0,-1 5-10 15,4 0 10-15,0-2 0 0,-6-3 0 0,6 5 0 16,-4 0 0-16,4 0 0 0,0 0 0 0,-3 0 0 16,0 0-104-1,-3 0-21-15,3 0-5 0</inkml:trace>
  <inkml:trace contextRef="#ctx0" brushRef="#br1" timeOffset="-180913.09">19778 10269 1159 0,'0'0'51'0,"0"0"11"0,0 0-50 0,-6-5-12 15,1 3 0-15,0-3 0 0,-1 5 74 0,1-2 12 16,0-3 2-16,0 5 1 0,-1 0-46 0,1-2-10 15,0 4-1-15,-1-2-1 0,1 0-11 0,-3 0-1 16,3 5-1-16,0-3 0 0,-3 3-7 0,2-3-2 16,-2 3 0-16,0-3 0 0,1 5-9 0,-1-2 0 15,0 2 0-15,2 5 8 0,1-3-8 0,2-2 0 0,1 0 0 0,-1 5 0 16,1-5 0-16,2 0 0 0,2 0 0 0,1 0 0 16,2 3 0-16,0-8 0 0,1 5 0 0,2-7 0 15,2 0 8-15,1 0-8 0,-1 0 12 0,1 0-4 16,0 0 4-16,-1-7 0 0,3 7 0 0,-2-7 0 15,-3 0-4-15,0 2-8 0,0-2 12 0,2 0-4 16,-4 0 6-16,-1 0 1 0,-2 0 0 0,-1 2 0 16,-2 5 26-16,0-2 6 0,0-3 1 0,0 5 0 15,0 0-9-15,0 0-2 0,0 0 0 0,0 0 0 16,0 0-1-16,0 0-1 0,0 0 0 0,-5 5 0 16,2-3-23-16,1 5-12 0,2 5 12 0,2-5-12 15,1 0 0-15,5 0 0 0,-3 5 0 0,6-5 0 16,-1 0 0-16,1 5 0 0,-3-5 0 0,0 0 0 15,0 0 0-15,0 0 0 0,0-2 0 0,0-3 0 16,-3 3 0-16,0-3 0 0,3-2 0 0,-3 0 0 16,-2-2-155-16,0-3-31 0,-1-2-6 0,1 0-2 0</inkml:trace>
  <inkml:trace contextRef="#ctx0" brushRef="#br1" timeOffset="-180694.03">19868 10074 403 0,'-6'-5'36'0,"1"5"-36"16,0-5 0-16,-1 3 0 0,6 2 368 0,0 0 66 16,-5 0 14-16,5 0 2 0,0 0-309 0,0 0-61 15,0 7-13-15,3 0-3 0,-1 0-51 0,4 5-13 16,2-5 0-16,0 7 0 0,-3-2 0 0,3-3 0 0,2 3 0 0,-2 2 0 16,-2 0 0-16,-1-2 0 0,-2 2 0 0,2 0 0 15,0 0 0-15,-2-2 0 0,-1 0 0 0,1-5-10 16,2 0 18-16,-2 0 3 0,-6 0 1 0,3 0 0 31,0 0-113-31,0-2-23 0,0-5-4 0,0 0-759 0</inkml:trace>
  <inkml:trace contextRef="#ctx0" brushRef="#br1" timeOffset="-180506.64">19801 10250 1609 0,'-8'-7'35'0,"8"7"7"0,0 0 2 0,0 0 2 0,0 0-37 0,0 0-9 0,0 0 0 0,0 0 0 15,0 0 56-15,0 0 8 0,6 0 3 0,2-5 0 16,0 3-40-16,5-3-8 0,0 5-2 0,6-7 0 16,-3 5-17-16,2-5 0 0,1 2 8 0,2-2-8 0,0 0-9 0,0 0-6 15,-2 2-1-15,-1-2 0 16,1 0-146-16,-4 0-30 0,17 0-5 0,-11 0-2 0</inkml:trace>
  <inkml:trace contextRef="#ctx0" brushRef="#br1" timeOffset="-180132.02">20132 10177 1116 0,'0'0'49'0,"0"0"11"0,0 0-48 0,0 0-12 15,5 5 0-15,-5-5 0 0,0 0 69 0,8 0 12 16,0 0 3-16,-8 0 0 0,6 0-36 0,-1 0-8 16,3-5 0-16,0 5-1 0,2-2-23 0,-2-3-4 0,0 3 0 15,0-3-1-15,3-2-11 0,-1 0 0 0,4 2 9 0,-4-2-9 16,-2 0 0-16,0 0 8 0,0 5-8 0,-3-3 0 15,1-2 9-15,-4 0-9 0,1 2 12 0,-6-2-12 16,1 5 20-16,-1-3-2 0,3 5-1 0,-3-2 0 16,-2-3 11-16,-3 3 1 0,-3-3 1 0,1 5 0 15,-1 0-5-15,3 0-1 0,-5 0 0 0,3 7 0 16,-1-7-13-16,0 7-3 0,-2-2-8 0,3 2 12 16,-4-5 1-16,4 5 0 0,-3 3 0 0,2-1 0 15,0 3-2-15,-2-3-1 0,3 3 0 0,2 0 0 16,0 2-10-16,-3-5 0 0,3 3 9 0,3 2-9 15,0 0 12-15,2 3-3 0,-2-8 0 0,5 5 0 16,2-2 1-16,1 0 0 0,5-3 0 0,-3-2 0 16,6 0 0-16,-1 0 0 0,4-2 0 0,-4 2 0 0,6-7-10 0,0 0 12 15,2 0-12-15,1-2 12 0,-1-8-12 16,4 3 0-16,-1 0 0 0,0 5 0 16,-3-5-116-16,-2-5-28 0</inkml:trace>
</inkml:ink>
</file>

<file path=ppt/ink/ink1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1:42:48.043"/>
    </inkml:context>
    <inkml:brush xml:id="br0">
      <inkml:brushProperty name="width" value="0.05292" units="cm"/>
      <inkml:brushProperty name="height" value="0.05292" units="cm"/>
      <inkml:brushProperty name="color" value="#FF0000"/>
    </inkml:brush>
  </inkml:definitions>
  <inkml:trace contextRef="#ctx0" brushRef="#br0">15904 4535 460 0,'0'0'41'0,"-8"-7"-33"16,8 7-8-16,-5-2 0 0,0-3 145 0,2-2 27 15,-2 5 6-15,5 2 1 0,0 0-114 0,0-5-22 16,-3 0-5-16,3 5-1 0,0-2 1 0,0 2 0 16,-3-5 0-16,3 5 0 0,0 0 6 0,3-2 0 15,-3 2 1-15,5 0 0 0,1-5-2 0,2 3-1 16,-1 2 0-16,4 0 0 0,0 0-11 0,2 0-3 15,0 0 0-15,6 0 0 0,-4 0-11 0,4 0-2 16,0 2-1-16,2-2 0 0,3 0-5 0,-3-2-1 0,2 2 0 16,4 2 0-16,7-2-8 0,-5 0 10 0,-2 0-10 0,2 0 10 15,0 0-10-15,6 0 0 0,-4 0 0 0,1 5 8 16,-3-5-8-16,0 0 0 0,6 0 9 16,-6 0-9-16,-3 2 9 0,3-4-9 0,3 2 12 0,2 0-12 15,-2 0 10-15,0 0-10 0,2 0 8 0,1 0-8 16,-4 0 24-16,-1 0 0 0,-7 0 0 0,1-5 0 15,0 5-24-15,-3 0-17 0,0 0 2 0,-2 0 1 16,-1 0 23-16,4 0 5 0,-1 0 1 0,-5 0 0 16,-8 0 8-16,5 0 1 0,8 0 1 0,-5-2 0 15,-3 2-9-15,0 0-3 0,0-5 0 0,1 5 0 16,2 0 10-16,-6 0 1 0,3-2 1 0,-2-3 0 16,2 5-13-16,0-2-2 0,-2 2-1 0,0-5 0 15,2 5 3-15,0 0 0 0,-2 0 0 0,2 0 0 16,0 0 1-16,-2 0 1 0,2 0 0 0,0 0 0 0,-2 0-4 15,-1-5-1-15,-2 5 0 0,0 0 0 0,0 0 7 0,0 0 2 16,0 0 0-16,-5 0 0 0,2 0 0 0,-5 0 0 16,0 0 0-16,5 0 0 0,-5 0-6 0,3 0 0 15,2 0-1-15,-5 0 0 0,0 0-11 0,5-2 0 16,1 2 0-16,-4 0 8 0,4 0-8 0,-6 0 0 16,0 0 9-16,0 0-9 0,0 0 11 0,0 0-3 15,0 0 0-15,0 0 0 0,0 0 1 0,0 0 0 16,0 0 0-16,0 0 0 0,0 0 5 0,0 0 1 15,0 0 0-15,0 0 0 0,0 0-26 0,0 0-5 16,0 0 0-16,0 0-1 16,0 0-95-16,0 0-20 0,0 0-3 0,0 0-1 0</inkml:trace>
  <inkml:trace contextRef="#ctx0" brushRef="#br0" timeOffset="14289.15">8493 6755 0 0,'0'0'0'0,"0"0"0"0,3-4 0 0,-1 4 0 15,-2 0 0-15,6-7 0 0,4 4 231 0,-2-2-47 16,-2-2 38-16,-1 5 7 0,-3-3-90 0,4 1-19 16,4 1-3-16,-10 3-1 0,0 0 4 0,0 0 0 0,6-4 0 0,2 4 0 15,-8 0-47-15,0 0-9 0,0 0-1 0,5-3-1 16,3 3-22-16,-3 0-5 0,-5 0-1 0,0 0 0 16,8 3-11-16,-8-3-3 0,-3 0 0 0,3 0 0 15,0 4 0-15,0-4-1 0,0 0 0 0,0 7 0 16,-8 0 1-16,8-2 1 0,6 2 0 0,-9 0 0 15,-5-4 1-15,3 4 0 0,5 0 0 0,0-7 0 16,-8 9 0-16,0 1 0 0,8-3 0 0,0 0 0 16,3 0-6-16,-3 2 0 0,-3-2-1 0,3-4 0 15,3 8-7-15,-3-8-8 0,-3 4 11 0,0-3-11 16,3-4 8-16,0 7-8 0,0-7 0 0,-5 7 0 16,0 1 8-16,2-1-8 0,8 0 12 0,-2-3-12 15,-8 3 19-15,2 0-3 0,3 1-1 0,5-4 0 16,-2-1-2-16,-3-3 0 0,-3 7 0 0,3-3 0 15,8 3-4-15,-5-4-1 0,-6 1 0 0,3-4 0 0,3 8-8 16,0-1 0-16,-3 0 0 0,0 0 8 0,-3-3-8 0,3-1 0 16,0 6 0-16,3-7 8 0,-3 6-8 0,0-1-17 15,2 0 4-15,-2 0 1 0,-5-3 32 0,2 3 8 16,3 1 0-16,3-1 1 0,0 0-21 0,-3 0-8 16,-3-3 0-16,3 8 0 0,8-5 0 0,-5 0 0 15,-6 0 0-15,0-4 0 0,9 4 0 0,-6 0-12 16,0 5 1-16,0-5 0 0,0-7 11 0,0 7 16 15,5 0-4-15,-8 0-1 0,-2 5-11 0,2-5 0 16,6 4 0-16,0-4 0 0,-6 0 0 0,6 5 0 16,-1-2-14-16,4-3 5 0,1 0 9 0,-4 4 0 15,-6-3 0-15,3 3 0 0,8-4 0 0,-5 0 0 0,-11 0 0 16,5 1 8-16,6 3-8 0,-3-1 11 0,0-3-11 0,-3-3 12 16,-4 4-12-16,1-1 0 0,12 4 0 0,-6-4 0 15,-6-4 8-15,4 4-8 0,7 0 8 0,-2 2-8 16,-3-2 0-16,2 0 0 0,-2 0-14 0,5-4 5 15,6 1 9-15,-8 4 11 0,-6-1-3 0,3 0 0 16,5 0-8-16,-2 0 0 0,-6-3 0 0,1 4 8 16,2-6-8-16,0 3 0 0,2 2 0 0,-7 0 0 15,-3-3 0-15,5-1 0 0,6 4 0 0,-3-3 0 16,-8 4 0-16,6-1 0 0,4-3 0 0,1 3 8 16,-1 0-8-16,1 0 0 0,-3 1 0 0,0-1 0 15,0 0 0-15,0 0 0 0,0 0 0 0,3 0 0 16,2-2 0-16,0 2 0 0,-5 0-8 0,0 0 8 15,-5 0 0-15,5-3 0 0,5 3 0 0,-7 1 0 16,-6-4 0-16,5 3 0 0,3-7 0 0,0 7 0 0,-3-4 0 16,3 4 0-16,0-7 0 0,6 7 8 0,-1-2-8 0,-5-5 0 15,-3 2 0-15,3-2 0 0,8 5 0 0,-8-5 0 16,-2 7 0-16,2-7 0 0,0 0 0 0,0 0 0 16,0 0 0-16,0 0 0 0,-6 4 11 0,6-4-3 15,0 0-8-15,0 0 12 0,-5 3-1 0,5-3-1 16,0 0 0-16,0 0 0 0,0 0-2 0,0 0 0 15,0 0 0-15,5 0 0 0,6 0-8 0,-11 0 8 16,0 0-8-16,0 0 8 0,0 0-8 0,0 0 0 16,0 0 0-16,0 0-11 0,0 0 11 0,0 0 0 15,11 4 0-15,-11-4 0 0,0 0 0 0,0 0 0 0,10 3 0 16,-10-3-8-16,0 0 8 0,11 4 0 0,2-4 0 0,0 3 0 16,0-3 0-16,1 0 0 15,-6 0 0-15,5 5 0 0,3-5 0 0,-3 0 0 0,0 2 0 16,0-2-8-16,-2 0 8 0,2 0 0 0,0 0 0 0,1 5 0 15,-1-5 0-15,0 0 0 0,0 0 0 0,1 4 0 16,1-4 0-16,1 0 0 0,0 0 0 0,0 3 0 16,0-3 0-16,0 0 0 0,-6 0 0 0,6 0 0 15,-3 0 0-15,6 0 0 0,-3 0 8 0,2 0-8 16,-4 0 0-16,2 0 0 0,-1 0 0 0,1 0-8 16,0 0 8-16,-3 0 0 0,3 0 0 0,0 0 0 15,-3 0 0-15,3 0 0 0,-5 0 0 0,5 0 0 16,-6 0 0-16,6 0 0 0,-3-3 0 0,6 3 0 15,-6-4 0-15,3 4 0 0,0-5 0 0,0 5 8 16,0-2-8-16,-3-3 0 0,3 5 0 0,-3-3 8 16,0-1-8-16,3 4 0 0,-5-3 0 0,2-1 8 0,0 4-8 0,-2-3 0 15,-1-1 0-15,3 4 0 0,-2 0 0 0,2 0 0 16,-5 0 0-16,5 0 8 0,-2 0-8 0,0 0 0 16,-1 0 0-16,-2 0 0 0,5 0 0 0,-2 0 0 15,2 0 0-15,-2 4 0 0,2-1 0 0,-2-3 0 16,2 0 0-16,0 4 0 0,0-8 0 0,3 4 0 15,-3 4 0-15,3-4 0 0,0 0 0 0,0 3 0 16,-5-3 0-16,4 0 0 0,-1 0 0 0,2 0 0 16,-3 0 0-16,3 0 0 0,-3 0 0 0,0 0 8 15,3 0-8-15,-3 0 0 0,0 0 8 0,-2 0-8 16,2 4 8-16,1-4-8 0,-1 0 0 0,0 0 9 16,0 0-9-16,0 0 0 0,3 0 8 0,-5 0-8 0,2 0 0 15,0 0 0-15,1 0 0 0,-1 0 0 0,0 0 0 0,3 0 0 16,2 0 9-16,-4 0-9 0,-1 0 0 0,0 0 9 15,0 0-9-15,1 0 0 0,1 0 0 0,1 0 0 16,0 0 0-16,-3 0 0 0,3 0 0 0,0-4 0 16,-3 4 0-16,1 0 0 0,-1 0 0 0,0 0 0 15,-2 0 0-15,2 0 0 0,0 0 0 0,0 0 0 16,1 0 0-16,-1 0 0 0,0 0 8 0,0 0-8 16,1 0 0-16,1 0 0 0,-1 0 0 0,4 0 0 15,-2-3 0-15,0 3 0 0,-3 0 0 0,3 0 0 16,0 0 0-16,0 0 0 0,0 0 0 0,-3 0 0 15,3-4 0-15,0 4 0 0,2 0 0 0,-2 0 0 16,0 0 0-16,-3 0 0 0,3 0 0 0,-3 4 0 16,3-4 0-16,-3 0 0 0,1 0 0 0,-1 0 0 15,0 0 0-15,0 0 0 0,0 0 0 0,1 0 0 0,-1 0 0 0,0 0 0 16,0 0 0-16,1 0 0 0,-1 3 0 0,0-3 0 16,3 0 0-16,-3 4 0 0,-2-4 0 0,2 0 0 15,0 3 0-15,3-3 0 0,-3 0 0 0,1 0 0 16,1 0 8-16,-1 0-8 0,4 0 0 0,-5 0 0 15,1 0 0-15,1 0 0 0,-1 0 0 0,2 0 0 16,-3 0 0-16,0 0 0 0,3 5 0 0,-3-10 0 16,0 5 0-16,1 0 0 0,-1 0 0 0,0 0 0 15,0 0 8-15,1 0-8 0,1 0 0 0,-1 0 0 16,-1 0 0-16,0 0 0 0,3 0 0 0,0 0 0 16,-8 0 8-16,5 0-8 0,0 5 0 0,0-5 0 15,1 0 0-15,-1 0 0 0,3 0 0 0,0 0 0 16,2 0 0-16,-5 2 0 0,3-2 0 0,0 0 0 0,0 5 0 0,0-5 0 15,0 0 0-15,0 4 0 0,-3-1 0 0,3-3 0 16,-3 4 0-16,3-1 0 0,0-3 0 0,2 0 0 16,1 4 0-16,-3-1 0 0,2 1 0 0,1-1 0 15,-3-3 0-15,2 7 8 0,1-7-8 0,-1 5 0 16,1-3 0-16,-1 3 0 0,3-5 0 0,-2 0 0 16,-1 0 0-16,1 4 0 0,-1-4 0 0,1 3 0 15,-3-3 0-15,2 0 0 0,-2 0 0 0,0 0 0 16,3 4 0-16,-3-1 0 0,-1-3 0 0,4 4 8 15,-1-4-8-15,-4 3 0 0,-1-3 0 0,3 0 0 16,0 4 0-16,0-4 0 0,2 3 0 0,-2-3 0 16,0 0 0-16,0 5 8 0,0-5-8 0,-1 0 8 0,1 0-8 15,0 2 0-15,0-2 0 0,0 5-11 0,0-5 11 16,-3 0 0-16,3 0 0 0,-3 0 0 0,3 0 0 16,0 0 0-16,-3 4 0 0,3-1 0 0,2-3 0 0,-2 0 0 15,0 0 0-15,3 0 0 0,-1 0 0 0,3 0 0 16,-2 4 0-16,-1-4 8 0,4-4-8 0,-1 4 0 15,-3 0 0-15,1 0 0 0,-1 0 0 0,1 0 0 16,-1 0 0-16,1 0 0 0,-1 0 0 0,-2 0 0 16,3 0 0-16,-1 0 0 0,1-3 0 0,-3 3 0 15,2-4 0-15,1 4 0 0,-1 0 0 0,1 0 0 16,-3 0 0-16,0 0 0 0,2-5 0 0,-5 5 0 16,6-2 0-16,-3 2 0 0,0 0 0 0,2-5 0 15,-5 5 0-15,3-3 0 0,0 3 0 0,-3-4 0 0,3 4 0 16,-3-3 0-16,1 3 0 0,2-4 0 0,-3 4 0 0,0 0 8 15,3 0-8-15,0 0 0 0,-3 0 0 0,0-3 0 16,3-1 0-16,0 4 0 0,-3 0 0 0,3 0 0 16,-3-3 0-16,1-1 0 0,1 4 0 0,1-5 0 15,0 3 0-15,3 2 0 0,-1 0 0 0,1-5 8 16,-3 5-8-16,2-3 0 0,1-1 0 0,-3 4 0 16,2-3 0-16,-2-1 0 0,-3 4 0 0,3 0 0 15,3 0 0-15,-4-3 0 0,1 3 0 0,0 0 0 16,3 0 0-16,-1 0 0 0,3 0 0 0,-5-4 0 15,-5 4 0-15,5 0 0 0,5 0 0 0,-3-3 0 16,1-1 0-16,2 4 0 0,0 0 0 0,-2 0 8 16,2 0-8-16,-3-3 0 0,4-1 0 0,-1 4 0 15,-3 0 0-15,1 0 0 0,-1-5 0 0,4 5 0 16,-1 0 0-16,-3 0 0 0,3-2 0 0,1 2 0 0,-1 0 0 16,0-5 0-16,-5 5 0 0,5 0 0 0,-3 0 0 0,1 0 0 15,-1 0 0-15,4 0 0 0,-1 0 0 0,-3 0 0 16,1-3 0-16,-3 3 8 0,2 0-8 0,-2-4 0 15,0 4 0-15,0 0 0 0,0-3 0 0,0 3 0 16,0 0 0-16,-1 0 0 0,4 0 0 0,-1 0 0 16,1 0 0-16,-1 0 0 0,1 0 0 0,0 0 0 15,-1 0 0-15,3 0 0 0,-2 3 0 0,2-3 0 16,0 0 0-16,-2-3 0 0,2 3 0 0,-3 0 0 16,1 0 0-16,2 0 8 0,-3-4-8 0,1 4 0 15,0 0 0-15,-1 0 0 0,6-3 0 0,-3-1 0 16,0 4 0-16,0 0 0 0,1 0 0 0,1 0 0 0,1-3 0 15,0-1 8-15,-3 4-8 0,0 0 0 0,0 0 0 16,1-5 0-16,-1 5 0 0,-3-2 0 0,3 2 0 0,1-5 0 16,-1 5 0-16,-3 0 0 0,3 0 0 0,1 0 8 15,-1-3-8-15,3 3 0 0,-6-4 0 0,1 4 0 16,2 0 0-16,3 0 0 0,-1-3 0 0,1 3 0 16,-3 0 0-16,3 0 0 0,-3 0 0 0,1 0 8 15,-4 0-8-15,1-4 0 0,-1 4 0 0,1 0 0 16,-1-3 0-16,1-1 0 0,2 4 0 0,0 0 0 15,3-7 0-15,-3 7 8 0,3 0-8 0,-3-3 0 16,3-1 0-16,-3 4 8 0,3-5-8 0,-3 5 0 16,0 0 0-16,0-3 9 0,0 3-9 0,-2 0 0 15,2 0 8-15,0 0-8 0,0 0 0 0,3-4 0 16,0 4 0-16,3 0 0 0,-9 0 0 0,9-3 0 16,-1 3 0-16,0-4 0 0,-4 4 0 0,-1 0 0 0,-3-3 8 15,6 3-8-15,0 0 0 0,-3-4 0 0,-5 4 0 0,3 0 0 16,4 0 0-16,-4 0 0 0,-1-3 0 0,-2-1 0 15,3 4 0-15,-3-3 0 0,5-1 9 0,-3 4-9 16,-2-5 0-16,5 3 9 0,3 2-9 0,-5 0 0 16,-6-5 0-16,5 5 0 0,1-3 0 0,2 3 0 15,-2 0 8-15,-3 3-8 0,-1-6 0 0,7 3 0 16,-4 0 0-16,1 0 0 0,-6 0 0 0,5 0 0 16,1 0 0-16,-3 0 0 0,2 0 0 0,-2-4-11 15,3 4 3-15,2 0 0 0,3 0 8 0,-3 0 11 16,-8 0-3-16,3 0 0 0,8 0-8 0,-3 0 0 0,-5 0 0 15,2 0 0-15,1 0 0 0,-1 0 0 0,1 0 0 0,-3 0 0 16,2 0 0-16,-2 0 8 0,0 0-8 0,0 0 0 16,0 0 8-16,-3 0-8 0,0 0 8 0,3 0-8 15,-3 0 0-15,1 0 8 0,-1 0-8 0,0 0 0 16,0 0 0-16,0 0 8 0,6-3-8 0,-3 3 0 16,0 0 0-16,2 0 0 0,-2 0 0 0,5-4 0 15,-2 4 0-15,-1 0 0 0,1 4 0 0,-3-4 0 16,2 3 0-16,1-3 0 0,-6 4 0 0,6-1 0 15,-4-3 0-15,1 5 0 0,-2-5 0 0,1 0 0 16,1 2 0-16,3-2 0 0,-3 0 0 0,0 0 0 16,5 0 0-16,-3 0 0 0,1 0 0 0,-3 0 0 15,2 5 0-15,1-5 0 0,-1 0 0 0,1 4 0 16,2-8 0-16,-3 8 0 0,1-1 0 0,-3-3 0 16,0 4 0-16,2-4 0 0,-5 3 0 0,6-3 0 0,-3 0 0 15,-3 4 0-15,0-4 0 0,3 0 0 0,-3 3 0 0,1-3 0 16,1-3 0-16,-1 3 0 0,2 0 0 0,2 0 0 15,1 0 0-15,-4 0 0 0,1-4 0 0,0 4 0 16,0 0 0-16,5 0 0 0,0 0 0 0,1 0 0 16,-7 0 0-16,1 0 0 0,0 0 0 0,0 0 0 15,3 4 0-15,-3-4 0 0,-3 0 0 0,3 0 0 16,-1 3 0-16,4-3 0 0,-6 0 0 0,3 0 0 16,0-3 0-16,0 3 0 0,0 0 0 0,0 3 0 15,5-3 0-15,-3 0 0 0,3-3 0 0,-2 6 0 16,-3-3 0-16,2 0 0 0,1 0 0 0,2 0 0 15,-8 4 0-15,3-1 0 0,0-3 0 0,0 4 0 0,0-4 0 16,0 3 0-16,0-3 15 0,-3 5-3 0,3-5 0 0,0 4 0 16,-1-1-12-16,4-3-16 0,-3 0 3 0,2 0 1 15,3 7 12-15,1-7 0 0,-1 4 0 0,0-1 0 16,3-3 0-16,0 4 0 0,-3-1 0 0,0-3 0 16,3 4 0-16,-3-1 0 0,-3 2 0 0,4-5 0 15,-4 7 0-15,3-7 0 0,-2 0 0 0,2 4 0 16,0-1 0-16,0-3 16 0,0 4-3 0,1-1-1 15,-1-3-12-15,3 0-16 0,-1 0 3 0,-1 0 1 16,-1 0 12-16,0 4 0 0,-3-4 0 0,4 0 0 16,-1 3 0-16,0-3 0 0,0 4 0 0,-2-1 0 15,-1-3 0-15,1 5 16 0,-1-3-3 0,3 3-1 16,-2-5-12-16,2 7 0 0,0-7 0 0,0 7 0 16,1-7 0-16,-4 7-16 0,1-7 3 0,-1 4 1 15,1-1 12-15,2 1 16 0,-3-1-3 0,4 2-1 0,-4-5-12 16,1 2-16-16,-1-2 3 0,1 5 1 0,-4-5 12 0,4 0 16 15,-6 4-3-15,3-1-1 0,0-3-12 0,0 0-16 16,-6 4 3-16,1-1 1 0,5-3 12 0,-3 0 0 16,0 0 0-16,1 0 0 0,-4 4 0 0,1-4 0 15,2 0 0-15,-2 0 0 0,-4 0 0 0,4 3 0 16,2-3 0-16,-2 0 0 0,2 0 0 0,0 0 0 16,3 0 0-16,-3 0 0 0,1 0 0 0,-1 0 0 15,-3 0 0-15,4 0 0 0,-1 0 0 0,0 0 0 16,0 4 0-16,1-4 0 0,-4 0 0 0,3 0 0 15,1 0 0-15,-1 0 0 0,-3-4 0 0,1 4 0 16,0 0 0-16,-1 0 0 0,1 0 0 0,-1 0 0 0,4 0 0 0,-4 0 0 16,-2 0 0-16,3 0 0 0,-1 0 0 15,1 0 0-15,-1 0 0 0,1 0 0 0,-3 0 0 16,3 0 0-16,-3 0 0 0,5 0 0 0,-3 0 0 0,4 0 0 16,-6 0 0-16,2 0 0 0,3 0 0 0,1-3 0 15,-1 3 0-15,0 0 0 0,0 0 0 0,-2-4 0 16,2 4 0-16,-2 0 0 0,-1 0 0 0,1 0 0 15,-3-3 8-15,0 3-8 0,0-4 0 0,0 4 0 16,-1 0 0-16,-1 0 0 0,-6 0 0 0,8 0 0 16,-8 0 0-16,8 0 0 0,0 0 8 0,-8 0-8 15,0 0 0-15,5-3 0 0,0-1 0 0,3 4 0 16,-3 0 0-16,-5 0 0 0,6 0 0 0,-1 0 0 16,3 0 0-16,-3 0 0 0,-5 0 0 0,6-5 0 15,1 5 0-15,-1 0 0 0,-6 0 0 0,0 0 0 16,0 0 9-16,5 0-9 0,0 0 0 0,-5 0 9 0,0 0-9 0,0 0 0 15,0 0 0-15,0 0 8 0,0 0-8 0,0 0 0 16,0 0 0-16,0 0 8 0,3-2-8 0,-3 2 0 16,0 0 0-16,0 0 0 0,0 0 0 0,3 0 0 15,-3 0 8-15,0 0-8 0,0-5 0 0,0 5 0 16,0 0 0-16,0 0 0 0,0 0 0 0,0 0 8 16,0-3-8-16,0 3 0 0,-3-4 0 0,3 1 0 15,0-1 0-15,0-3 0 0,0 4 0 0,0-1 8 16,0-3-8-16,-3 7 0 0,6-7 0 0,-6 2 8 15,1 5-8-15,-1-7 0 0,3 0 8 0,-3 0-8 16,1 4 0-16,-1-6 8 0,0 2-8 0,-2 0 8 16,3-3-8-16,-4-1 8 0,1-1-8 0,0 2 10 0,2-1-10 15,0-3 10-15,-2-1-10 0,0-3 0 0,2 4 0 0,0-5 8 16,1 9-8-16,-1-1 0 0,1-4 0 0,-1 1 8 16,3-4-8-16,-3 6 0 0,1-2 0 0,2 0 0 15,0-1 0-15,-3 1 0 0,3 3 0 0,3-4 0 16,-3 1 0-16,0 3 0 0,2-1 0 0,-2 2 0 15,0-4 0-15,3-2 0 0,0 2 0 0,-3 0 8 16,0-1-8-16,2 1 0 0,-2-4 0 0,0 3 0 16,3-3 0-16,-3 4 0 0,0-1 0 0,0 4 0 15,0 1 0-15,0-2 0 0,-3 1 0 0,3-3 0 16,0 4 0-16,0-2 0 0,0 1 0 0,0 4 0 16,0-3 0-16,0-2 0 0,-2 5 0 0,2-4 0 15,0 4 0-15,0 0 0 0,0-1 0 0,0-6 0 16,2 10 0-16,-2-3 0 0,0-3 0 0,3-2 0 0,-1 5 0 15,-2-4 0-15,3 4 0 0,-3 0 0 0,0-1 0 0,3 1 0 16,-3 0 0-16,0 3 0 0,0-6 0 0,0 3 0 16,0 0 0-16,0-2 0 0,-3 2 0 0,3 0 0 15,0 0 0-15,0 0 0 0,0-3 0 0,0-2 0 16,0 1 0-16,0 4 0 0,0-1 0 0,0 1 0 16,0 0 0-16,3 3 0 0,-3-3-8 0,0 0 8 15,0-1 0-15,0 8 0 0,0 0 0 0,0-7 0 16,0 7-9-16,0-7 9 0,0 7 0 0,0 0 0 15,0 0 0-15,0 0 0 0,0 0 0 0,0 0 0 16,0 0-8-16,0 0 8 0,0 0 0 0,0 0-8 16,0 0 8-16,0 0 0 0,0 0 0 0,0 0-8 15,-3-7 8-15,3 7 0 0,0 0 0 0,0 0 0 16,0 0 0-16,0 0 0 0,-3 0 0 0,3 0 0 0,-5 0 0 0,3 0 0 16,-4 0 0-16,4 0 0 0,-4 0 0 0,1 3 0 15,5-3 0-15,-5 4 0 0,2-4 0 0,-2 0 0 16,-3 5 0-16,3-5 0 0,2 0 0 0,-2 0 0 15,-3 0 0-15,2 2 0 0,-2-2 0 0,1 0 0 16,-1 0 0-16,0 0 0 0,0 5 0 0,0-3 0 16,-3-2 0-16,1 0 0 0,-1 5 0 0,0-5 0 15,1 0 0-15,-3 3 0 0,-1-3 0 0,1 4 0 16,0-4 0-16,0 0 0 0,2 0 0 0,-2 3 0 16,-3-3 0-16,3 0 0 0,0 4 0 0,-1-4 0 15,1 3 0-15,0-3 0 0,0 0 0 0,-1 0 0 16,4 4 0-16,-3-4 0 0,-3 3 0 0,2 1 9 0,1 1-9 15,-3-3 0-15,3-2 0 0,-3 8 0 0,-2-8 0 0,2 4 0 16,0-1 0-16,0-3 0 0,-2 4 0 16,2-1 0-16,-3-3 0 0,3 0 0 0,3 0 0 15,0 0 0-15,0 0 0 0,-3 0 0 0,0 0 0 0,0 0 0 16,3 0 0-16,0-3 0 0,-1 3 0 0,1-4 0 16,0 4 0-16,2 0 0 0,1 0 0 0,-1-3 0 15,-2-1 0-15,2 4 0 0,-2 0 0 0,3-3 0 16,-1-2 0-16,0 5 0 0,-2 0 0 0,0 0 0 15,0-2 0-15,2-3 0 0,-2 5 0 0,0 0 0 16,-1 0 0-16,4 0 0 0,2 0 0 0,-3 0 0 16,1 0 0-16,-1 0 0 0,-2 0-8 0,2 0 8 15,-2 0 0-15,0 0 0 0,0 0 0 0,-1 0 0 0,1 5 0 16,0-3 0-16,0-2-9 0,2 0 9 0,-2 0 0 0,0 0 0 16,-1 5 0-16,1-2-8 0,0-3 8 0,0 0 0 15,2 0 0-15,-2 0 0 0,-3 0 0 0,0 0 0 16,6 0 0-16,-4 0 0 0,-2 0 0 0,1 0 0 15,-1 0 0-15,5 0 0 0,-2 0 0 0,0 0 0 16,-6 0 0-16,3 4-8 0,0-4 8 0,1 0 0 16,-1 3 0-16,0-3-8 0,0 4 8 0,0-1 0 15,0-3-10-15,0 0 10 0,0 0-8 0,1-3 8 16,-1 3-8-16,-3 0 8 0,3 3-8 0,-2-3 8 16,2 0 0-16,-3 0-8 0,1-3 8 0,-3 3 0 15,-3 0 0-15,3 0-8 0,0 0 8 0,-1 0 0 16,-1 3 0-16,1-3 0 0,4 0 0 0,-3 4 0 15,0-4 0-15,2 0 0 0,0 0 0 0,4 0 0 16,-4 3 0-16,1 1 0 0,-1-4 0 0,3 0 0 0,0 0 0 16,-2 0 0-16,-3 5 0 0,2-5-8 0,-2 0 8 0,2 0 0 15,-4 2 0-15,1-2 0 0,1 0 0 0,0 5 0 16,0-2 0-16,2-3 0 0,-4 0 0 0,4 4-8 16,-2-4 8-16,0 0 0 0,2 3 0 0,1-3-10 15,-3 0 10-15,2 0 0 0,-2 0 0 0,0 4-8 16,0-4 8-16,-3-4 0 0,0 4 0 0,0-3 0 15,-2 6 0-15,-1-3 0 0,1-3 0 0,-1 3 0 16,1 3 0-16,-1-3 0 0,6 0 0 0,-3 0 0 16,1 0 0-16,-4 0 0 0,3 0 0 0,0 0 0 15,1-3 0-15,-1 3 0 0,-3 0 0 0,1 0 0 16,-3 0 0-16,2 0 0 0,1-4 0 0,2 4-10 0,-2 0 10 0,-1 0-8 16,1 0 8-16,2 0 0 0,0 0-9 0,0 0 9 15,0-3 0-15,-2-2 0 0,0 5 0 0,-4 0 0 16,1-2 0-16,-2 2 0 0,1 0 0 0,1 0 0 15,-2 2-8-15,2-2 8 0,2 0 0 0,1 0 0 16,-4 0 0-16,1 0 0 0,0-2 0 0,0-3 0 16,-3 5 0-16,3 0 0 0,0 0 0 0,-3-4 0 15,-2 4 0-15,5 0 0 0,5 0 0 0,0 0 0 16,-2 0 0-16,2 0 0 0,0-3 0 0,3 3 0 16,-3 3 0-16,0-3 0 0,1-3 0 0,-4 3 0 15,6 0 0-15,-5 0 0 0,-6-4 0 0,3 4 0 16,5-3 0-16,0 3 0 0,-2 0 0 0,-6-4 0 15,3 4-8-15,2 0 8 0,4 0 0 0,-1 0 0 0,0 0 0 0,-3 0 0 16,4 0 0-16,-6-3 0 16,-3-1-11-16,0 4 3 0,6-3 0 0,2 3 0 15,-3 0 8-15,-2 0 9 0,0 0-1 0,0 0-8 0,5 3 0 0,-2-3 0 16,-1 0-15-16,3 0 5 0,-2 0 10 0,0-3 11 16,-1 3-3-16,1 0 0 0,-4-5-8 0,4 5 0 15,0 0 0-15,2 0 0 0,-3 0 0 0,1 0 0 16,-1 0 0-16,1 0 0 0,2 0 0 0,-2 0 0 15,2 0 0-15,-3 0 0 0,1 0 0 0,-1-2-11 16,-2-3 3-16,0 5 0 0,0 0 8 0,0 0 0 16,3-4 0-16,-4 1 0 0,1 3 0 0,3 0 11 15,-3 0-3-15,2 0 0 0,-2-4-8 0,0 4-11 16,3-7 3-16,-6 7 0 0,3 0 8 0,0 0 0 0,0-3 0 16,-3 3 0-16,0 3 0 0,0-3 0 0,3 0 0 0,-2 0 0 15,1 4 0-15,1-4 11 0,-2 0-3 0,1 0 0 16,-1 0-8-16,-4 0-11 0,1 0 3 0,0 0 0 15,4-4 8-15,-1 4 0 0,-1 0 0 0,0 0 0 16,3 0 0-16,0 0 11 0,3-3-3 0,-6 3 0 16,3-4-8-16,-3 4-11 0,0 0 3 0,-2 0 0 15,-1 0 8-15,4 0 0 0,-1-3 0 0,0 3 0 16,0 0 0-16,1 0 11 0,-1 0-3 0,0 0 0 16,0-5-8-16,1 10-11 0,-4-5 3 0,1 0 0 15,-1 0 8-15,1 0 0 0,2 0 0 0,3 0 0 16,0 3 0-16,0-3 11 0,0 4-3 0,2-4 0 15,-2 0-8-15,-2 0-12 0,1 0 2 0,-1 0 1 16,-1 3 9-16,0-3 0 0,0 0 0 0,1 0 0 16,2 4 0-16,-3-1 0 0,3-3 0 0,0 0 0 0,0 0 8 15,-3 0 0-15,5 0 0 0,-4 0 0 0,-1 0-8 0,-3 0-12 16,-2 0 4-16,3 0 0 0,2 0 8 0,0 0 11 16,-2 4-3-16,0-1 0 0,-1 1-8 0,1 1 0 15,2-3 0-15,-2-2 0 0,-1 5 0 0,1-2-11 16,-3-3 3-16,0 0 0 0,2 0 8 0,-2 4 11 15,6-4-3-15,-1 3 0 0,3-3-8 0,0 0 0 16,0 4 0-16,-3-4 0 0,3 0 0 0,-6-4-11 16,-2 8 3-16,0-1 0 0,3-3 8 0,2 0 0 15,-5 0 0-15,3 4 0 0,2-1 0 0,-2 1 11 16,-1-4-3-16,-2 0 0 0,0 5-8 0,-3-5-11 16,3 2 3-16,0-2 0 0,0 0 8 0,0 5 11 15,3-2-3-15,2-3 0 0,-2 0-8 0,2 4 0 0,0-4 0 0,-2 3 0 16,2-6 0-16,-2 3-9 0,-1 0 9 0,4 0-13 15,-1 0 13-15,0-4 10 0,3 4-2 0,-3 0 0 16,3 0-8-16,0 4 0 0,2-4 0 0,-2 0 0 16,-5 0 0-16,5 0-11 0,-6-4 3 0,4 4 0 15,-1 0 8-15,-2 4 0 0,-1-4 0 0,3 0 0 16,1 0 0-16,-1 0 8 0,0 0-8 0,-2 0 11 16,2 0-11-16,-5-4 0 0,-3 4-10 0,3 0 10 15,3 0 0-15,-1 0 0 0,1 0 0 0,2 0 0 16,1 0 0-16,-1 0 0 0,0 0 0 0,0 0 10 15,1 0-10-15,-4 0-11 0,1-8 3 0,2 8 0 16,0-2 8-16,3 2 12 0,-5 0-2 0,2-5-1 16,0 5-9-16,3 0 0 0,-3 0 0 0,3 0 0 15,0-4 0-15,0 4 0 0,0-3 0 0,-3 3 0 0,-2 0 0 16,5 0-12-16,2-4 2 0,1 4 1 0,-3 0 9 0,0 0 9 16,2-3-1-16,-2 3-8 0,3-4 0 0,-1 4 0 15,3 0 0-15,-2 0 0 0,-1-3 0 0,1-1 0 16,0 4-9-16,-4 0 9 0,4-3 0 0,0-2 0 15,-4 5 0-15,1 0 0 0,3 0 0 0,-1 0 0 16,4-2 0-16,-4 2 8 0,1 2-8 0,2-2 0 16,0-2 0-16,0-3 0 0,-2 10 0 0,-1-5 0 15,3-5 0-15,1 5 0 0,-1 0 0 0,3 0 0 0,2 0 0 16,-2 0 0-16,2 0 0 0,1 0 0 0,2 5 0 0,0-5-8 16,0 0 8-16,0 0 0 0,3-5 0 0,-3 5 0 15,0 5 0-15,1-3 0 0,-1-2 0 0,0 0 0 16,3 8 0-16,-3-8 0 0,0 0 0 0,0 0 0 15,5 4 0-15,-2-4 0 0,-3 0 0 0,0 3 0 16,-2-3 0-16,5 0 0 0,-1 4 0 0,-1-4-8 16,-4 0 8-16,6 0 0 0,8 3 0 0,-3-3 0 15,-6 0 0-15,4 4 0 0,5-4 0 0,5 0 0 16,0 0 0-16,-6 3 0 0,-4-3 0 0,4 4 0 16,6-4 0-16,0 0 0 0,-10 0 0 0,2 0 0 15,8 0 0-15,0 0 0 0,-11 0 0 0,1 0 0 16,-1 0 0-16,0 0 0 0,11 0 0 0,-7 0 0 15,-4-4 0-15,3 1 0 0,8 3 0 0,-8 0 8 16,0 0-8-16,3-4 0 0,-3 4 0 0,8 0 0 0,-5 0 0 0,2 0 0 16,-5 0 0-16,3-3 0 0,5 3 0 0,0 0 0 15,-6 0 0-15,1 0 0 0,5 0 0 0,0 0 0 16,-2-4 0-16,2 4 0 16,0 0-122-16,0 0-19 0,0 0-4 0</inkml:trace>
  <inkml:trace contextRef="#ctx0" brushRef="#br0" timeOffset="15319.75">7456 7324 403 0,'-3'0'36'0,"1"0"-36"16,-4 0 0-16,4 0 0 0,2 0 208 0,0 0 34 16,0 0 7-16,0 0 2 0,0 0-151 0,0 0-31 15,0 0-5-15,0 0-2 0,0 0-32 0,0 0-6 16,0 0-2-16,5 3 0 0,-5-3 7 0,8 9 2 16,-3-6 0-16,3 4 0 0,0 0 10 0,0 0 3 0,0-3 0 0,0 3 0 15,0 1-6-15,0-1-1 0,0 0 0 0,0 0 0 16,0 4-13-16,0-3-2 0,0 3-1 0,-1-4 0 15,1 0-5-15,3 0 0 0,-3 1-1 0,-3-1 0 16,-2 0 1-16,2-3 1 0,0 3 0 0,1-4 0 16,-4 4-1-16,4-3 0 0,-1 4 0 0,3-4 0 15,-3 3-8-15,0-4-8 0,1 1 12 0,-1-1-12 16,3-3 10-16,-3 4-10 0,-5-4 8 0,8 0-8 31,-2 3-20-31,-1-3-10 0,-5 0-2 0,0 0 0 0,0 0-196 0,0 0-40 0</inkml:trace>
  <inkml:trace contextRef="#ctx0" brushRef="#br0" timeOffset="15679.17">7715 7313 633 0,'-5'-3'56'0,"0"-1"-44"16,5 4-12-16,0 0 0 0,-6 0 112 0,-2-3 21 15,6-1 4-15,-6 4 1 0,3 0-33 0,-1 0-6 16,-2 0-2-16,0 0 0 0,6 7-18 0,-4-3-4 16,-1 3-1-16,1-4 0 0,1 4-36 0,0 5-7 0,-1-5-2 0,1 0 0 15,0 4-8-15,-3-1-1 0,3 2-1 0,-1 2 0 16,-2-3-9-16,0 1-2 0,0 5 0 0,1-3 0 15,1-2-8-15,-2 2 0 0,3 0 9 0,-3 2-9 16,5-2 0-16,-2 0 8 0,-3-2-8 0,3-2 0 16,2 4 0-16,-2-7 9 0,0 5-9 0,-1-5 0 15,4 0 12-15,-1-3-4 0,3-1 0 0,-3 4-8 16,3-7 0-16,0 0 0 0,0 0 0 0,0 0-594 16,0 0-114-16</inkml:trace>
  <inkml:trace contextRef="#ctx0" brushRef="#br0" timeOffset="16254.2">7890 7644 1036 0,'-3'0'92'0,"3"0"-73"0,0 0-19 0,0 0 0 16,-5-4 111-16,5 4 18 0,0 0 4 0,0 0 1 16,0 0-70-16,0 0-13 0,0 0-3 0,0 0-1 15,5 7-4-15,-2-3-1 0,-3-4 0 0,0 7 0 16,3-4-6-16,-1 4 0 0,-4-2-1 0,-1 2 0 16,3 0 1-16,0 0 1 0,5-3 0 0,-5-1 0 15,-5 4-16-15,5-7-3 0,5 5-1 0,-2 2 0 16,-3-7-9-16,0 0-8 0,2 0 12 0,1 7-12 15,2-3 12-15,-5-4-12 0,0 0 12 0,0 0-12 16,6 3-9-16,-6-3-9 0,0 0-2 0,0 0 0 16,0 0-128-16,0 0-27 0,0 0-5 0,0 0-586 15</inkml:trace>
  <inkml:trace contextRef="#ctx0" brushRef="#br0" timeOffset="16519.48">7795 7473 921 0,'0'0'82'0,"0"0"-66"0,2-3-16 0,-2 3 0 15,0 0 59-15,0 0 8 0,6-4 1 0,-6 4 1 16,0 0-2-16,0 0-1 0,5 0 0 0,-5 0 0 15,0 0 8-15,0 0 2 0,0 0 0 0,8 0 0 16,2 0-31-16,-2 0-5 0,-8 0-2 0,0 0 0 16,0 0-19-16,0 0-4 0,0 0-1 0,0 0 0 15,0 0-14-15,0 0 0 0,6 0 8 0,-6 0-562 16,0 0-112-16</inkml:trace>
  <inkml:trace contextRef="#ctx0" brushRef="#br0" timeOffset="21018.42">7303 8230 1036 0,'0'0'92'0,"0"0"-73"15,0 0-19-15,0 0 0 0,2 5 28 0,-2-5 1 16,0 0 1-16,5 7 0 0,1 0 7 0,-4-3 2 16,-2-4 0-16,3 7 0 0,-3 1 13 0,5-6 4 15,1 5 0-15,-1 0 0 0,-2 2-20 0,2-6-4 16,0 4-1-16,-2 0 0 0,2 0-9 0,-2-2-2 15,-1-3 0-15,4 3 0 0,-1 2-8 0,-5-7-1 16,3 4-1-16,-3-4 0 0,5 3-10 0,-2 2 8 16,-3-5-8-16,0 0 8 0,0 0-19 0,0 0-4 15,0 0-1-15,0 0-732 0</inkml:trace>
  <inkml:trace contextRef="#ctx0" brushRef="#br0" timeOffset="21237.12">7287 8082 1152 0,'0'0'102'0,"-3"0"-82"0,0 0-20 0,3 0 0 16,0 0 78-16,-5 0 11 0,5 0 3 0,0 0 0 15,-8 0-76-15,8 0-16 0,0 0 0 0,0 0 0 16,-3 4-18-16,3-4 1 0,0 0 0 0,0 0 0 15,-2 8-39 1,2-6-8-16,0-2-2 0,5 7-495 0</inkml:trace>
  <inkml:trace contextRef="#ctx0" brushRef="#br0" timeOffset="21737">7504 8310 691 0,'0'0'30'0,"0"0"7"0,0 0-29 0,0 0-8 16,0 0 0-16,-6 5 0 0,1-5 55 0,5 0 9 16,0 0 3-16,0 0 0 0,0 0-26 0,0 0-5 0,0 0 0 15,0 0-1-15,0 0 17 0,0 0 4 0,0 0 1 0,0 0 0 16,0 0 3-16,0 0 0 0,3 2 0 0,-1 5 0 15,1-2-25-15,-3-5-5 0,0 0-1 0,5 7 0 16,-2 0-18-16,-3-7-11 0,5 5 12 0,-5-5-12 16,0 0 9-16,0 0-9 0,5 2 0 0,-5-2 9 15,0 0-9-15,0 0 12 0,8 0-12 0,-8 0 12 16,3-2-12-16,-3-3 0 0,0-2 9 0,0 4-9 16,3-1 0-16,-1-3 8 0,-2 0-8 0,0 2 0 15,0-2 0-15,0 4 0 0,0-4-12 0,3 3 4 16,-3-3-1-16,3 2 0 0,-1 5 0 0,1-7 0 15,-3 7 9-15,8 0-12 0,-3-7 12 0,3 7-12 16,0-3 12-16,-3-1 0 0,6 4-9 0,-3 0 9 16,5 0 0-16,-2 0 13 0,-3 0-1 0,2 4-1 15,3-1 26-15,-2-3 6 0,0 7 1 0,-3-7 0 0,-3 7-19 16,3-2-3-16,0-5-1 0,-6 7 0 0,-2-7-10 0,0 7-3 16,8 0 0-16,-2-2 0 0,-6-5 4 0,0 7 0 15,0-5 0-15,2 5 0 0,1-2-4 0,-3-5-8 16,0 7 12-16,2-3-4 0,6-1-8 0,-2-3 0 15,-6 0 0-15,0 0 0 16,5 5-69-16,0-5-19 0,-5 0-4 0,0 0-678 0</inkml:trace>
  <inkml:trace contextRef="#ctx0" brushRef="#br0" timeOffset="22252.5">7818 8296 1602 0,'0'0'71'0,"0"0"14"0,8 4-68 0,-8-4-17 0,0 0 0 0,0 0 0 15,8 3 0-15,-8-3 0 0,0 0 0 0,0 0 0 16,0 0 10-16,6 5-2 0,-4 2 0 0,-2 0 0 16,-2 0 15-16,4 0 2 0,9 0 1 0,-6 0 0 15,-2 0 5-15,-1 5 1 0,9-5 0 0,0 7 0 16,-3-7-12-16,-1 5-1 0,1-5-1 0,3 0 0 15,0 5-10-15,-1-5-8 0,-7 0 12 0,2 0-12 16,6 0 12-16,-9-3-12 0,-2-4 12 0,0 0-12 16,0 0 23-16,6 8-3 0,-6-8 0 0,0 0 0 15,-6 2-20-15,6-2 0 0,0 0 0 0,0 0 0 16,-5-2 12-16,2-3-1 0,1-2-1 0,-1-5 0 16,0 3-35-16,-2-3-7 0,-3-2-2 0,3 2 0 15,5-2-9-15,-3 0-1 0,-7 2-1 0,4 3 0 0,4-3 25 0,-1-2 6 16,-2 7 1-16,0-5 0 0,-1 5 13 0,6-3 0 15,0 1-10-15,0 2 10 0,-5 0-8 0,5 0 8 16,5 0-10-16,1 0 10 0,-4 4-11 0,1-1 11 16,5-1-12-16,0 3 12 0,0-3 27 0,0 5 12 15,-3 0 2-15,8-2 1 0,0 2-18 0,1 0-3 16,-9 0-1-16,3 2 0 0,2-2-11 0,-2 5-9 16,-2-3 12-16,-1 3-12 0,-5-5 10 0,5 7-10 15,-2-3 8-15,-1-1-8 0,-7 4 24 0,3 0 0 16,4 0 0-16,-4-2 0 0,-4 2-12 0,4 0-2 0,-4 5-1 0,4-5 0 15,-1-5-9-15,-2 5 0 0,-3 2 0 16,0-6 0-16,8 4 0 0,-5-2 0 0,-3 2 0 16,2-5 0-1,6-2-30-15,-2 0-11 0,2 0-3 0,-6 0-538 0,1 0-108 0</inkml:trace>
  <inkml:trace contextRef="#ctx0" brushRef="#br0" timeOffset="22721.14">8139 8230 954 0,'-16'-2'42'0,"16"2"9"16,0 0-41-16,0 0-10 0,-11-5 0 0,6 5 0 0,5 0 0 0,-5-2 12 16,-1 2-12-16,6 0 12 0,0 0 16 0,0 0 3 15,0 0 1-15,-8 2 0 0,3 3 20 0,0-3 5 16,5-2 1-16,2 7 0 0,1-2 2 0,-3 2 1 15,3 0 0-15,2 0 0 0,3 0-22 0,-3 0-5 16,-2 5-1-16,2-5 0 0,6-3-20 0,-3-1-4 16,-8 4-1-16,5-2 0 0,0-3-8 0,1 3 12 15,1-3-12-15,-7-2 12 0,0 0-12 0,6 0 0 16,10-2 0-16,-11 2 8 0,-10 0 0 0,5 0 0 16,10-5 0-16,-2 3 0 0,3-5-8 0,-3-1 12 15,-6-3-12-15,4 4 12 0,4 2-12 0,-5-2 10 16,-10 0-10-16,5 0 10 0,8 4-2 0,-8 3 0 15,-3-4 0-15,-2-3 0 0,-3 7-8 0,6-5 8 0,2 5-8 0,-3 0 8 16,-8 5 12-16,6-5 1 0,5 0 1 0,0 0 0 16,0 0-6-16,-3 7 0 0,3 0-1 0,6 0 0 15,2 0 13-15,-3 0 4 0,0 5 0 0,1-5 0 16,7 0-19-16,-5 0-3 0,0 0-1 0,-3 5 0 16,6-5-9-16,-4 0 0 0,4 0 9 0,-6 0-9 15,1 0 0-15,2-2 0 0,2-5-10 0,-2 7 10 31,-8-7-172-31,0 0-27 0</inkml:trace>
  <inkml:trace contextRef="#ctx0" brushRef="#br0" timeOffset="22955.46">8247 8110 345 0,'0'0'15'0,"0"0"4"0,5-2-19 0,-5 2 0 16,0 0 0-16,0 0 0 0,8 0 296 0,-2 0 56 15,-6 0 12-15,0 0 1 0,0 0-267 0,5 7-54 16,5 0-10-16,-4 0-2 0,-6 0-11 0,8 0-1 16,2 5-1-16,-2-5 0 0,-2 4-10 0,-1-1-1 15,3 2-8-15,-3 2 12 0,3-2-12 0,0-3 0 16,-5 3 8-16,4-1-8 0,1-1 0 0,0-3 8 16,-5 5-8-16,2-5 0 0,1 0 0 0,2 0 0 15,-6-2 0-15,3-3 0 16,-5-2-34-16,0 0-13 0,6 5-2 0,-6-5-739 0</inkml:trace>
  <inkml:trace contextRef="#ctx0" brushRef="#br0" timeOffset="23112.11">8242 8246 921 0,'0'0'40'0,"0"0"10"0,-6 0-40 0,6 0-10 0,11-4 0 0,0 4 0 15,-1 0 123-15,1-5 22 0,2 3 5 0,6 2 1 16,-4-5-102-16,4 5-20 0,-8-2-4 0,2-3-1 15,3 3-24-15,-3-3 8 0,-3 5-8 0,1-7 0 16,-3 7 0-16,3-3 0 0,-1-1 0 0,-5 4-460 16,-5 0-92-16</inkml:trace>
  <inkml:trace contextRef="#ctx0" brushRef="#br0" timeOffset="37219.89">19622 3009 57 0,'0'0'0'0,"0"0"0"15,0 0 0-15,0 0 0 0,0 0 206 0,0 0 36 0,0 0 7 0,0 0 2 16,0 0-109-16,0 0-22 0,0 0-4 0,0 0 0 16,0 0-43-16,0 0-8 0,2 7-1 0,6-7-1 15,0 7-12-15,-3-7-3 0,-5 0 0 0,6 7 0 16,-1-7-4-16,3 5 0 0,2-5-1 0,1 0 0 16,0 0-18-16,-3 0-3 0,2 0-1 0,1 0 0 15,2-5-6-15,-2 3-2 0,-4-3 0 0,4 3 0 16,-3-3-2-16,0-2-1 0,-3 4 0 0,0-1 0 15,-2-3-1-15,0 4 0 0,-1-6 0 0,1 7 0 16,-3-3 1-16,0-2 0 0,0 7 0 0,-3-7 0 16,3 0-2-16,-2 0-8 0,-4 2 12 0,1-2-4 15,0 5 8-15,0-3 2 0,-1 2 0 0,1-1 0 16,0-3-18-16,-3 7 0 0,0-3 0 0,0-1-9 0,0 4 29 16,-3 0 5-16,1 0 2 0,-3 0 0 15,5 4-19-15,-3-1-8 0,-5-3 8 0,6 0-8 0,-1 7 15 16,0-3-3-16,1-1 0 0,-1 4 0 0,-2 0-12 0,2-2-8 15,4 6 8-15,-4-1-13 0,3 2 13 0,3-1 0 16,-1-1 0-16,4-3 0 0,-1 5 0 0,3-3 0 16,0 3 0-16,3 2 0 0,-1-9 24 0,4 2 8 15,2 7 2-15,0-3 0 0,5-1-20 0,0-3-4 16,-2 0-1-16,2 5 0 0,0-5-9 0,3 0 0 16,0 0 0-16,0-2 0 0,5-5 0 0,-5 2 0 15,-3 7 9-15,0-9-9 0,0 0 0 0,1 3 0 16,-4-3 0-16,1 0 8 15,-1-3-113-15,-4 3-23 0,2-9-4 0,0 7-860 0</inkml:trace>
  <inkml:trace contextRef="#ctx0" brushRef="#br0" timeOffset="37439">19931 2981 1792 0,'0'0'40'0,"0"0"8"0,0 0 1 0,0 0 1 0,0 0-40 0,0 0-10 0,0 0 0 0,0 0 0 15,0 0 81-15,0 0 15 0,0 0 2 0,0 0 1 16,5 2-46-16,1 7-9 0,2-2-1 0,2 3-1 16,-2-3-18-16,3 7-3 0,-1-2-1 0,4 2 0 15,-4-2-20-15,3-5 0 0,1 0 0 0,-4 7 0 16,3-7 30-16,-5 0 2 0,3 0 0 0,-3 2 0 16,0-2-32-16,0-4-8 0,-3 4-1 0,3-7 0 0,-3 5-5 0,1-3-1 15,-4 3 0-15,-2-5 0 16,3-7-133-16,-3 2-26 0,-3-5-6 0</inkml:trace>
  <inkml:trace contextRef="#ctx0" brushRef="#br0" timeOffset="37641.96">20116 2929 57 0,'0'0'0'0,"0"0"0"16,0 0 0-16,0 0 0 0,0 0 375 0,0 0 69 16,0 0 15-16,0 0 2 0,0 0-275 0,0 0-55 15,0 0-11-15,0 7-3 0,-5 5-42 0,2-5-9 16,1 7-2-16,-4-2 0 0,1 2-25 0,0 0-6 15,-6 0-1-15,3-2 0 0,0 9-22 0,-2-9-10 16,-1 2 8-16,1 0-8 0,-1 0 8 0,3-2-8 0,0 2 8 0,0-7-8 16,-2 5 0-16,4-10-11 0,-2 7 1 0,3-2 0 31,0-4-93-31,2 4-18 0,3-7-4 0,0 0-851 0</inkml:trace>
  <inkml:trace contextRef="#ctx0" brushRef="#br0" timeOffset="38063.31">20230 2875 1036 0,'0'0'92'16,"0"0"-73"-16,-5 0-19 0,5 0 0 16,0 0 230-16,0 0 42 0,0 0 9 0,0 0 2 15,0 7-167-15,0 5-34 0,0-10-6 0,2 10-2 0,-2 2-50 16,6 0-9-16,2 2-3 0,-3 1 0 0,3-3 23 0,-3 5 4 15,3-5 1-15,0 0 0 16,0 2-1-16,-3-1 0 0,1-1 0 0,-1 0 0 16,0-2-54-16,0-3-10 0,-2 3-3 0,0-1 0 0,-3-1 28 0,2-5 17 15,-2 2-2-15,0-7-1 0,0 0-14 0,-8 0-8 16,3 0 8-16,0-7-13 16,-3 2-172-16,0-9-35 0,3 7-6 0,-1-5-2 15,-2-2-63-15,6 4-13 0,-6-1-2 0,5-1-1 16,-2 5 207-16,2-7 40 0,1 7 9 0,-4-5 2 0,4 5 109 0,-4-3 23 15,1-1 4-15,2 8 1 0,1-6 81 0,2 7 17 16,0 2 3-16,0-5 1 0,0-2-30 0,0 7-5 16,8 0-2-16,-3 0 0 0,3 0-70 0,0 0-15 0,0 5-2 0,5-3-1 15,6 3-52-15,-4-5-13 0,-1 0 0 16,2 0 0-16,2 2 0 0,-2-2 0 0,0 0 0 16,0 0 0-1,-6 0-42-15,1 0-11 0,2 0-3 0,-5 0-891 0</inkml:trace>
  <inkml:trace contextRef="#ctx0" brushRef="#br0" timeOffset="38438.43">20608 2995 864 0,'0'0'38'0,"0"0"8"0,0 0-37 0,0 0-9 16,0 0 0-16,0 0 0 0,0 0 187 0,0 7 35 15,0-3 7-15,0 4 2 0,0-6-106 0,0 3-21 16,3 2-4-16,0-5 0 0,-1 7-35 0,1 1-6 16,0-3-2-16,-1 5 0 15,-2-10-36-15,0 7-7 0,0-2-2 0,3 0 0 0,-3 1 7 0,0-6 1 16,0 3 0-16,0 2 0 0,0-5 9 0,0 3 3 16,0-5 0-16,0 0 0 0,0 0-20 0,0 0-3 15,0 0-1-15,0 0 0 0,-3-5 4 0,1 3 0 16,-1-10 0-16,3 5 0 0,0 0-12 0,0-3-17 15,3 1 4-15,-1 2 1 16,1-7-39-16,0 7-7 0,2-5-2 0,0-2 0 16,3 7 13-16,0 0 3 0,-3-3 0 0,3-1 0 0,0 4 28 0,-3 2 7 0,6-2 1 15,-3 0 0-15,0 7 8 0,0-7-8 0,0 7 8 0,5 0-8 16,-5 0 8-16,0 0 0 0,0 0-9 0,0 0 9 31,0 4-89-31,-3-1-14 0,-5-3-2 0,0 0-1 0</inkml:trace>
  <inkml:trace contextRef="#ctx0" brushRef="#br0" timeOffset="38860.39">21024 2999 1364 0,'0'0'60'0,"0"0"13"15,0 0-58-15,0 0-15 0,0 0 0 0,0 0 0 16,0 0 115-16,-3-4 20 0,-2 4 4 0,5 0 1 15,0 0-58-15,-5 0-11 0,-6 0-3 0,3 0 0 0,0 7-48 0,0-7-9 16,0 7-3-16,0-2 0 0,0-3 4 0,0 5 0 16,0 0 0-16,1 2 0 0,1-6-12 0,1 4 0 15,0 0 0-15,2 5 0 0,0-10 0 0,1 7 0 16,4-6 0-16,-2 8 0 0,3-3 0 0,0-1 0 16,2 2 0-16,0-4 0 0,3 2 0 0,3-7 0 15,-3 7 0-15,2-7 0 0,1 0 0 0,-1 0 10 16,1-3-1-16,0-1 0 0,-1 4-1 0,3-7 0 15,-5 2 0-15,0-2 0 0,0 0 1 0,-2 0 0 16,-1 4 0-16,0-4 0 0,-2 0 11 0,2-4 1 16,-5 11 1-16,0 0 0 0,0 0 13 0,0 0 2 0,0 0 1 15,0 0 0-15,0 0-14 0,0 0-2 16,0 0-1-16,0 0 0 0,5 0-21 0,-2 0 8 0,0 0-8 0,2 7 0 16,3 0 0-16,-3-3 0 0,0-1 0 0,1 4 0 15,-1 0 17-15,3-2 6 0,0 2 1 0,0 0 0 16,0 0-24-16,0-3 0 0,-3 6 0 0,3-10 0 31,0 7-200-31,-3-2-45 0,8 2-9 0,-13-7-2 0</inkml:trace>
  <inkml:trace contextRef="#ctx0" brushRef="#br0" timeOffset="39110">21410 3006 1918 0,'0'0'42'0,"3"-4"9"0,-3 4 1 0,0 0 3 16,2-7-44-16,-2 7-11 0,-2-3 0 0,2 3 0 15,-3-4 100-15,3 4 17 0,-3-5 4 0,-4 3 1 0,1 2-84 0,-2 0-17 16,0 0-3-16,3 7-1 0,-6-3 18 0,1-1 3 16,2 1 1-16,-3 3 0 0,3 1-39 0,-2-1 0 15,2 2 0-15,0 3 0 0,0 2 18 0,5-2 9 16,-2-1 1-16,5-1 1 16,0-3-74-16,0 7-15 0,5-7-4 0,-2 5 0 0,5 2 76 0,3-2 16 15,-1-1 2-15,3-1 1 0,-2-6-31 0,5 4 0 16,0-6 0-16,2-2 0 0,-2 5 0 0,5-10 0 15,0 5 0-15,3-2-10 16,-5-3-115-16,-3-2-23 0,0 0-5 0,-1 4-499 16,1-8-100-16</inkml:trace>
  <inkml:trace contextRef="#ctx0" brushRef="#br0" timeOffset="39297.4">21627 2896 172 0,'0'0'16'0,"-3"-2"-16"0,3-5 0 0,-2 2 0 15,-1-2 304-15,3 0 59 0,-3 7 11 0,3 0 2 16,0 0-154-16,0 0-31 0,0 0-7 0,0 0 0 15,3 7-95-15,-3 0-18 0,3 5-4 0,-1 2-1 16,4-3-23-16,-1 6-5 0,-2 2-1 0,-1 0 0 16,1-1-9-16,2-4-3 0,-5 3 0 0,3 2 0 15,0 0-25-15,-3-1 0 0,2-4 0 0,-2 1 0 16,3-1 0-16,-3 0 0 0,2 0 0 0,-2-7 0 16,-2 5-97-16,2-5-25 0,0-7-5 15</inkml:trace>
  <inkml:trace contextRef="#ctx0" brushRef="#br0" timeOffset="39453.84">21537 3049 806 0,'0'0'36'0,"0"0"7"0,0 0-35 0,0 0-8 15,8-3 0-15,3-1 0 0,-1 4 302 0,1 0 58 16,-1 0 12-16,4 4 3 0,1-4-242 0,-1 0-48 16,2 3-9-16,-3 4-3 0,0-7-60 0,-2 0-13 15,2 0 0-15,-3 0 0 0,4 5 0 0,-4-5 0 16,1 0 0-16,-3 2-713 15,2 3-146-15</inkml:trace>
  <inkml:trace contextRef="#ctx0" brushRef="#br0" timeOffset="39812.92">21939 3035 230 0,'0'0'10'0,"0"0"2"0,0 0-12 0,0 0 0 0,0 0 0 0,0 0 0 16,0 0 384-16,3 7 75 0,2-3 14 0,0-1 3 15,1 4-327-15,2-2-65 0,0-3-14 0,2 3-2 16,1-3-4-16,-1 3 0 0,-2-1 0 0,6-4 0 15,-1 0-56-15,-3 3-8 0,1-3-10 0,0 0 10 16,-1-3 0-16,-2 3 0 0,0-4 9 0,-3-1-1 16,3 3 0-16,-2 2 1 0,-1-7 0 0,-3 2 0 15,1-2-9-15,0 0 12 0,-3 0-12 0,-3 2 12 16,0-2-22-16,1 0-4 0,-1 0-1 0,-2 4 0 16,0-1 24-16,-1-3 5 0,-2 7 1 0,-2-3 0 15,2-1-15-15,-3-1 0 0,1 5 0 0,-1 0 0 16,-2 5 0-16,0-1-8 0,-1-1 8 0,1 1-10 15,0-1 10-15,2 4 0 0,1 0 0 0,2 0 0 16,-3 5 0-16,3-5-15 0,3 7 4 0,2-2 1 0,1-1 10 0,-1-1 0 16,0 4 0-16,3 0 0 15,0-5 0-15,3 1 0 0,-3-3 0 0,5 5 0 0,3-1 14 16,0-8 5-16,0 4 1 0,3 0 0 0,-1-2-32 0,6-3-7 16,0 5-1-16,3-7 0 15,-3 5-150-15,5-5-30 0,0 0-7 0,0-5-385 16,0-2-76-16</inkml:trace>
  <inkml:trace contextRef="#ctx0" brushRef="#br0" timeOffset="40188.12">22355 3096 518 0,'8'-7'23'0,"-8"7"5"0,2 0-28 0,1-7 0 16,0 4 0-16,-3-1 0 0,0 4 297 0,0-5 55 15,2 3 10-15,-2 2 2 0,-5-7-212 0,0 7-42 16,-1-5-9-16,-2 5-1 0,0 0-20 0,-2 5-3 0,-3 2-1 0,2 0 0 16,0-3-76-16,-2 3 0 0,3 3-13 0,-1-3 1 15,3 5 12-15,0-1 0 0,3-1 0 0,0 2 0 16,2-5 0-16,6 4 0 0,-1-1 0 0,4 2 0 15,1-5 0-15,4-5 0 0,0 5 12 0,2-7-12 16,3 5 0-16,0-5 0 0,5-5 0 0,-3 3 0 16,1-3 12-16,-3 3-12 0,2-10 12 0,-2 5-12 15,0-3 48-15,-5-1 4 0,2-1 0 0,-3-9 0 16,-2 2-42-16,-2-2-10 0,2 0 0 0,-6-1 0 16,1-1 53-16,-6 2 9 0,3-5 2 0,-5 5 0 15,0-5-52-15,-3 5-12 0,2 2 0 0,-4-7 0 16,-1 5 0-16,6 7 0 0,-3 0 0 0,0 2 0 15,0-2 0-15,3 7 0 0,-3 2 0 0,3-2 0 16,2 5 0-16,3 2 0 0,0 0 0 0,0 0 0 16,3 9 0-16,2 3 0 0,0 2 0 0,6 9 0 0,2-2 27 15,0 1 2-15,6 4 1 0,-3-1 0 16,2-1-48-16,-2 2-10 0,-3-5-1 0,0 5-1 0,-2-5 30 0,-3 5 0 16,0-3 0-16,0-6 0 0,-3 2 45 0,0-5 15 15,-2 5 4-15,2-5 0 16,-2 0-195-16,-3-2-38 0</inkml:trace>
  <inkml:trace contextRef="#ctx0" brushRef="#br0" timeOffset="40953.25">20286 3458 460 0,'0'0'41'0,"0"0"-33"15,0 0-8-15,0 0 0 0,-3 0 159 0,0 0 29 16,3 0 7-16,-5-2 1 0,2-3-52 0,1 5-11 16,-4-2-1-16,4-3-1 0,-3-2-36 0,-1 4-7 15,1-1-2-15,-3-3 0 0,5 7 0 0,-5-5 0 0,3 3 0 0,-3-3 0 16,0 3-42-16,3 2-8 15,-3 0-1-15,0 0-1 0,3 0-3 0,-3 0-1 0,0 0 0 0,0 0 0 16,0 2-18-16,-3 3-3 0,4-3-1 0,-4 3 0 16,3 2-8-16,0-3-17 0,0 4 4 0,3-1 1 15,0 2 12-15,2-2-12 0,-2 10 12 0,2-3-12 16,3-5 12-16,3 8-12 0,-3-3 12 0,5 2-12 16,0 1 12-16,0-3 0 0,1 0 9 0,-1 0-9 15,3 5 13-15,0-5-3 0,3 7-1 0,-1-9 0 16,3 9-1-16,-2-7-8 0,-1-2 12 0,1 7-4 15,0-5 3-15,-1 0 0 0,-4 0 0 0,1 0 0 16,1 0 7-16,-2 3 2 0,-4-3 0 0,1-7 0 16,-3 7 4-16,0-7 0 0,-3 5 1 0,1-5 0 15,-4 0-9-15,4 0-1 0,-4 0-1 0,-1 0 0 16,-1-7 0-16,0 7 0 0,-3-2 0 0,-2-3 0 0,-3 3-1 0,3-5 0 16,-3 0 0-16,0 0 0 0,-3 0-13 0,-2-5-18 15,-3 3 4-15,1-3 1 16,2-9-143-16,5 7-28 0,0-5-5 0,3 5-868 15</inkml:trace>
  <inkml:trace contextRef="#ctx0" brushRef="#br0" timeOffset="41140.85">20021 3757 1382 0,'5'0'123'0,"1"0"-99"0,2 0-24 0,2 0 0 16,1 2 105-16,-1 3 16 15,4-5 3-15,-4 0 1 0,6 0-69 0,-3 0-15 0,3 0-2 0,3 2-1 16,-4-2-18-16,1 5-4 0,3-5-1 0,-1 0 0 16,1 5-15-16,-1-5 0 0,-2-5 0 0,-2 5 0 31,-4 5-94-31,1-5-15 0,-3-5-3 0</inkml:trace>
  <inkml:trace contextRef="#ctx0" brushRef="#br0" timeOffset="41531.24">20397 3752 1551 0,'0'0'68'0,"0"0"16"0,0 0-68 0,0 0-16 0,0 0 0 0,0 0 0 15,0 0 96-15,0 0 15 0,5 7 3 0,3-2 1 16,0-5-59-16,2 0-11 0,1 7-2 0,0-7-1 0,2 0-26 16,-3 0-6-16,4 0-1 0,-4 0 0 0,1 0-9 0,-6 0 12 15,3 0-12-15,-3 0 12 0,1-5-4 0,-1 3 0 16,0 2 0-16,-2 0 0 0,-3 0 5 0,3-7 1 15,-1 2 0-15,-2-4 0 0,0 2-3 0,0-3-1 16,-2 8 0-16,-1-3 0 0,0 3-10 0,1-3 0 16,-6 3 9-16,2 2-9 0,1-5 0 0,-3 5 0 15,0-2 0-15,0 4 8 0,0-2-8 0,0 5 0 16,-2-5 0-16,-1 2 0 0,3 5 0 0,-2-2 0 16,2 2 0-16,-3 0 8 0,1 0-8 0,2 0 8 15,0 5-8-15,0-10 8 0,3 10-8 0,-1-5 0 16,1 7 8-16,0-7-8 0,2 5 16 0,0 2 0 15,3-2-1-15,-2-5 0 0,4 5-6 0,1-3-1 16,2 3 0-16,1-5 0 0,2 2-8 0,2 3 0 16,1-5 0-16,-1 0 8 0,3 0-8 0,1-2 0 0,-1-5-10 15,3 7 10 1,-6-7-120-16,4 0-17 0,-1-5-4 0,0 3-786 0</inkml:trace>
  <inkml:trace contextRef="#ctx0" brushRef="#br0" timeOffset="41921.77">20743 3790 1807 0,'0'0'80'0,"0"0"16"0,-5 0-76 0,5 0-20 0,-8 0 0 0,0 0 0 15,3 0 112-15,5 0 20 0,0 0 3 0,-11 0 1 16,1 2-70-16,-1-2-14 0,-2 5-2 0,2-3-1 16,1 3-26-16,-1 2-6 0,1 0-1 0,-4 0 0 0,4 0-16 0,-1 0 0 15,3 0 0-15,-2 5 0 0,-1-5 0 0,6 5 0 16,2-5-8-16,3 0 8 0,3 0 0 0,-3 0-9 15,0 0 9-15,2 0-8 0,4 0 8 0,2-7-13 16,-3 7 5-16,6-2 8 0,2-5-14 0,3 0 5 16,2 0 1-16,1 0 0 0,-3-5 8 0,-3 3-13 15,5-3 5-15,-4 5 8 0,-1-7 0 0,-5 7 0 16,2-7 0-16,-4 7 0 0,-1-7 0 0,0 0 0 16,-2 2 0-16,-1-2 0 0,-2 7 0 0,3-2 13 15,-3-5-3-15,0 2-1 0,0 5-9 0,0-7 0 16,0 7 0-16,0 0 0 0,0-2 8 0,0 2-8 15,0 0 8-15,0 0-8 0,0 0 12 0,0 0-2 16,0 0-1-16,8 2 0 0,-3-2-9 0,3 5 0 16,0-3 0-16,0 3 0 0,3 2 0 0,-3-5 0 15,0 3 0-15,-3 2 0 0,3 0 0 0,-3 0 0 0,3-2 0 16,0-3 8-16,-5 5-8 0,2-2 8 0,0-5-8 0,-5 0 8 31,6 2-113-31,-6-2-23 0</inkml:trace>
  <inkml:trace contextRef="#ctx0" brushRef="#br0" timeOffset="42125.01">20963 3623 1267 0,'-5'-5'112'0,"5"5"-89"0,0 0-23 0,0 0 0 16,0 0 236-16,0 0 42 0,0 0 9 0,5 12 1 15,-5-3-175-15,5 8-35 0,1-8-7 0,-4 5-2 0,3 5-40 0,-2 2-8 16,0-2-1-16,2-5-1 0,-2 5 5 0,2 0 2 15,-2-5 0-15,-3 5 0 0,2-3-26 0,-2-9 0 16,0 5 0-16,-2 2 0 16,2-7-80-16,-3 0-22 0,-2-2-4 0,5-5-635 15,0 0-127-15</inkml:trace>
  <inkml:trace contextRef="#ctx0" brushRef="#br0" timeOffset="42265.44">20873 3792 1324 0,'0'0'118'0,"0"0"-94"15,0 0-24-15,5 0 0 0,1 0 168 0,2 0 28 16,-1-2 7-16,1 2 1 0,0 2-134 0,6-2-26 16,-1-2-6-16,3 2-1 0,0 0-27 0,-1 2-10 0,1-2 0 0,0 0 9 31,0 0-121-31,-5 0-25 0,-3 0-5 0</inkml:trace>
  <inkml:trace contextRef="#ctx0" brushRef="#br0" timeOffset="42640.35">21167 3764 1724 0,'0'0'76'0,"0"0"16"0,0 0-73 0,0 0-19 0,0 0 0 0,0 0 0 16,0 2 109-16,0 8 19 0,0-8 3 0,0 5 1 15,0 5-62-15,0-5-12 0,0 0-2 0,0 5-1 16,0-5-20-16,0 2-4 0,0-2-1 0,2-2 0 16,1 2-18-16,0 0-3 0,2 0-1 0,-2 0 0 15,2-2-8-15,0-3 0 0,0 3 9 0,3-3-9 0,-2 3 0 0,2-5 9 16,0 0-9-16,-1 0 0 0,1 0 8 0,0-5-8 15,0-2 0-15,0 7 0 0,-2-7 10 0,1 0-10 16,-1 0 8-16,-4 0-8 0,4 0 8 0,-4 2-8 16,1-2 8-16,0 0-8 0,-3 5 8 0,2-3-8 15,1-2 0-15,0 7 8 0,-3-7-8 0,0 7 0 16,0 0 0-16,0 0 0 0,5 0 0 0,-5 0 0 16,0 0 0-16,2-5 0 0,1 3 0 0,-3 2 10 15,3 0-10-15,-1 2 10 0,4-2 2 0,-4 5 0 16,1-5 0-16,2 2 0 0,1 3-1 0,-4 0 0 15,4 2 0-15,-1-5 0 0,0 5-11 0,0 0 8 16,1-2-8-16,-1-3 8 0,-2 3-8 0,-1 2 10 16,1-7-10-16,0 7 10 15,2-7-69-15,-2 5-13 0,-1-3-4 0,-2-2-688 0,3-2-139 0</inkml:trace>
  <inkml:trace contextRef="#ctx0" brushRef="#br0" timeOffset="42968.47">21500 3745 864 0,'0'0'76'0,"0"0"-60"0,0 0-16 0,0 0 0 16,0 0 314-16,0 0 60 0,5 7 12 0,-2 0 2 16,-3-2-237-16,5 2-48 0,3 5-10 0,-2-5-1 15,1 2-30-15,-1-2-6 0,-1 5 0 0,0 0-1 16,3-3-35-16,-5-2-8 0,5 0 0 0,-6 3-1 16,6-8 17-16,-2 5 4 0,-6-7 1 0,0 0 0 15,2 7-33-15,-2-7 0 16,0 0 0-16,0 0-9 0,0 0 17 0,0 0 3 0,0-2 1 0,-2 2 0 0,-1-5-12 0,3-2 0 15,-3 0 0-15,1-5 0 16,2 5-30-16,0-7-11 0,2 0-3 0,-2 0 0 16,6 2 12-16,-4-2 1 0,4 0 1 0,-1 2 0 15,3 5-6-15,0 0-2 0,0 0 0 0,0 2 0 0,0-2 24 0,0 7 5 16,-3-2 1-16,3-3 0 0,0 5 8 0,-8 0 0 16,8 0 8-16,0-2-8 15,-8 2-98-15,8 2-24 0,2 3-5 0,-2-3-1 16,-3-2-92-16,-5 0-20 0,0 0-3 0,8 5-1 0</inkml:trace>
  <inkml:trace contextRef="#ctx0" brushRef="#br0" timeOffset="43265.22">21804 3726 57 0,'0'0'0'0,"0"0"0"16,0 0 0-16,0 0 0 0,0 0 212 0,0 0 38 0,0 0 7 0,3 5 2 15,0 2-81-15,-1-2-16 0,-2-5-3 0,6 2-1 16,-1 5-50-16,0-7-11 0,3 5-1 0,3-3-1 16,-1 3-23-16,3-5-4 0,1 0 0 0,-4 0-1 15,1 0-28-15,-1 0-6 0,1 0-1 0,0 0 0 16,-1 0-24-16,-2-5-8 0,3 3 0 0,-3-3 0 15,-3 5 12-15,0-7 0 0,-5 7-1 0,6-7 0 16,-1 5 2-16,0-8 1 0,-5 3 0 0,-3 0 0 16,6 0-3-16,-6 0-1 0,1 0 0 0,-3 0 0 15,-1 2-10-15,-2 3 10 0,3-3-10 0,-3 3 10 16,-3 2-10-16,1-5 8 0,-3 5-8 0,-1 5 8 16,1-5 19-16,0 7 3 0,0-7 1 0,2 2 0 15,-5 7-9-15,6-1-2 0,-4-6 0 0,7 5 0 16,-1 0 10-16,2 0 2 0,-2 5 0 0,3 0 0 15,0-3-52-15,2 3-9 0,-2-5-3 0,5 5 0 16,-3-3 32-16,3 3 0 0,3-3 0 0,0 3 0 0,-1-5 0 0,3 0 0 16,1 0 0-16,2-2 0 15,0-3-32-15,2 3 0 0,1-5 0 0,2 0-720 16,3 0-144-16</inkml:trace>
  <inkml:trace contextRef="#ctx0" brushRef="#br0" timeOffset="43686.98">22265 3705 1324 0,'0'0'118'0,"0"0"-94"16,-3-7-24-16,3 5 0 16,-5-3 246-16,2 2 45 0,-2-1 9 0,0 4 1 0,-3 0-168 0,0 0-33 0,0 0-8 0,-6 7 0 15,1-2-64-15,0 2-13 0,-3 0-3 0,0 2 0 16,0-2-12-16,1 5 0 0,-1-5 0 0,0 5 0 16,5-5 24-16,1 5 3 0,-1-3 0 0,3-2 0 31,3 0-48-31,0 5-10 0,5-10-1 0,0 8-1 0,2-3 21 0,3-5 12 0,3 5-12 0,0-7 12 15,3 0 0-15,2 5 0 16,-2-10 0-16,5 5 0 0,-6 0 0 0,6-7-13 16,-3 0 4-16,1 0 1 0,-1 0 8 0,0 0 11 0,0-5-3 0,-2 3 0 15,2-8-8-15,-2 3 12 0,-1-12-12 0,-2 5 12 16,0 4 15-16,-5-6 3 0,-1 2 1 0,-2 0 0 16,-2-1-31-16,2 4 0 0,-6-1 0 0,1 0 0 15,2 3 52-15,-4-3 4 0,1 7 0 0,1-2 1 16,-3 7-27-16,3 0-6 0,-1 2 0 0,1-2-1 15,2 7-11-15,-2 0-3 0,3 0 0 0,-1 7 0 16,3 5-27-16,0 2-6 0,3-2 0 0,-1 7-1 0,3 2 25 0,6 0 0 16,-3 0 0-16,5 3 0 0,3-3 20 0,0 0 8 15,0 0 3-15,2-2 0 0,1 0-21 0,-1-5-10 16,1 7 10-16,-3-7-10 0,-3-2 28 0,0 2 0 16,-2-2 0-16,-1-5 0 15,-2 0-44-15,0 0-10 0,-8-7-2 0,0 0 0 16,0 0-187-16,0 0-37 0</inkml:trace>
  <inkml:trace contextRef="#ctx0" brushRef="#br0" timeOffset="44561.77">22990 3442 1364 0,'0'0'60'0,"0"0"13"0,0 0-58 0,0 0-15 0,0 0 0 0,2 2 0 16,-2 5 76-16,3 5 12 0,2-5 2 0,1 7 1 15,-4 5 1-15,3-8 1 0,1 6 0 0,-1 2 0 16,0 0-49-16,3 2-9 0,-5-2-3 0,5 2 0 16,-3 0 26-16,0 0 5 0,-2-2 1 0,2 0 0 15,1-3-20-15,-4 3-3 0,-2 0-1 0,3-5 0 16,0 0-6-16,-1 0-2 0,-2-2 0 0,0 2 0 16,-2-7-6-16,2 0-2 0,0 5 0 0,2-7 0 15,-2-5-9-15,0 0-3 0,0 0 0 0,0 0 0 16,0 0 1-16,0 0 0 0,0 0 0 0,3-5 0 15,0-2 4-15,-1 0 1 0,1 2 0 0,2-9 0 16,0 7-18-16,1 0 10 0,-4-5-10 0,6 5 8 0,0 0-8 16,3 0 0-16,-6 0 0 0,0 0 0 0,3 2-11 15,-2 3 11-15,2-3-8 0,2 5 8 0,1-7 0 0,-1 7 0 16,-2 7 0-16,5-7 0 0,1 0-12 0,-4 0 4 16,4 0 0-16,-4 7 0 0,1-2 8 0,-1-3 0 15,-2 8 0-15,3-1 0 0,-3-2 0 0,-3 0 0 16,0 0 0-16,3 5 0 0,-5-5 24 0,2 7 6 15,-2-7 2-15,2 0 0 0,-2 5-16 0,-3-5-4 16,2 5 0-16,1-5 0 0,0 0-2 0,-1 0-1 16,1 0 0-16,0-2 0 0,-3-5 1 0,0 0 0 15,0 0 0-15,0 0 0 0,0 0-10 0,0 0 0 16,0 0 0-16,0 0 0 0,0 0 0 0,0 0 0 16,0 0 0-16,0 0 0 15,0 0-107-15,0-5-26 0,0-2-6 0,-3 2-1 0</inkml:trace>
  <inkml:trace contextRef="#ctx0" brushRef="#br0" timeOffset="44905.44">23487 3893 1638 0,'0'0'36'0,"0"0"7"0,0 0 1 0,0 0 3 0,0 0-38 0,0 0-9 16,0 0 0-16,3 5 0 0,-1 2 101 0,1 0 19 15,0 0 3-15,-1 0 1 0,1 0-52 0,-3 0-9 16,3 5-3-16,-1 0 0 0,1-5 0 0,-3 0 0 15,0 0 0-15,0 0 0 0,0 5-29 0,3-3-7 16,-3-2 0-16,0 0-1 0,0-7-23 0,2 12 0 16,-2-12 0-16,0 7 8 0,0-7 18 0,0 0 4 15,0 0 1-15,0 0 0 16,-5 0-175-16,0 0-34 0,2-2-7 0,-2-5-2 0</inkml:trace>
  <inkml:trace contextRef="#ctx0" brushRef="#br0" timeOffset="45061.65">23490 3757 2250 0,'0'0'49'0,"0"0"11"0,0 0 1 0,0 0 3 0,0 0-52 0,0 0-12 16,0 0 0-16,0 0 0 0,0 0 32 0,0 7 3 0,-3 0 1 0,0-2 0 16,3 2-28-16,0 0-8 0,0-5 0 0,0 5 0 15,0-2-24-15,3 2-11 16,-3-7-2-16,0 0-986 0</inkml:trace>
  <inkml:trace contextRef="#ctx0" brushRef="#br0" timeOffset="45718.29">23818 3416 748 0,'-24'-7'67'0,"24"7"-54"0,0 0-13 0,0 0 0 16,0 0 156-16,0 0 28 0,0 0 5 0,0 0 2 16,0 0-49-16,0 0-10 0,0 0-1 0,0 0-1 15,0 0-50-15,0 0-9 0,0 0-3 0,-3 7 0 0,3-5-45 16,-2 10-10-16,-1-5-1 0,0 0-1 0,-2 7 42 0,2-2 9 16,-2 2 2-16,3-2 0 0,-4 2 0 0,1 5 0 15,0-5 0-15,-1 0 0 0,1 7-64 0,2-2 0 16,-2 0 0-16,0-3-13 0,0 3 21 0,2 2 5 15,0-2 1-15,1 0 0 0,-1-3-14 0,3 3 0 16,0 0-12-16,0-5 12 0,0 5 15 0,3-5 9 16,2 0 3-16,0 0 0 15,3-2-43-15,0 0-9 0,0-3-2 0,3 3 0 0,-3-3 51 0,-1 3 11 16,4-5 1-16,-3 7 1 0,3-9-23 0,-1-3-5 16,-2 3-1-16,3 2 0 0,-3-2-8 0,0-3 0 15,-1-2 0-15,1 0 8 0,0 0-8 0,-2 0-11 16,-6 0 3-16,5 0 0 15,0-7-179-15,1 7-35 0,-4-12-7 0,-7-2-2 0</inkml:trace>
  <inkml:trace contextRef="#ctx0" brushRef="#br0" timeOffset="45983.84">23921 3745 1954 0,'0'0'43'16,"0"0"9"-16,0 0 1 0,0 0 3 0,0 0-45 0,0 0-11 0,0 0 0 0,5 0 0 15,1 0 54-15,2 7 9 0,2-7 1 0,-2 5 1 0,5 2-15 0,-2-7-3 16,2 2-1-16,0 8 0 0,3-8-22 0,-3 5-5 16,3 0-1-16,0 0 0 0,-3 0-18 0,3 0 0 15,-3-2 0-15,3 2 0 0,-5 0 0 0,0 0 0 16,-1-7 0-16,-2 5 0 0,0-3 34 0,0 3 3 15,-3 2 1-15,1-2 0 16,-1-3-61-16,-5-2-12 0,0 0-2 0,0 0-698 16,0 0-139-16</inkml:trace>
  <inkml:trace contextRef="#ctx0" brushRef="#br0" timeOffset="46218.16">24104 3712 2188 0,'0'0'48'0,"0"0"11"0,0 0 1 0,0 0 1 0,0 0-49 0,0 7-12 0,0-7 0 0,-6 7 0 16,4 5 105-16,-4 2 19 0,1-7 3 0,0 5 1 15,-3 0-103-15,3-3-25 0,-3 3 0 0,0 2 0 16,5-7 0-16,-5 7 0 0,0-7 0 0,-2 5 0 16,4 2 0-16,-2-7 0 0,0 5 0 0,0-5 0 15,3 0 0-15,0 0 0 0,0 0 0 0,-1 0 0 16,1-2 0-16,2-3 0 0,1 3 0 0,2-5 0 15,-3 0-200-15,3 0-44 0,0 0-10 0,0 0-2 16</inkml:trace>
  <inkml:trace contextRef="#ctx0" brushRef="#br0" timeOffset="46593.07">24154 3456 1522 0,'0'0'33'0,"2"-5"7"0,1 3 2 0,-3 2 2 0,0 0-36 0,0 0-8 16,5-5 0-16,1 5 0 0,-1 5 48 0,0-3 7 15,1-2 1-15,-1 7 1 0,3 0 6 0,0-2 1 16,0 7 0-16,-3-3 0 0,6 10 0 0,-4 0 0 0,7-5 0 15,-4 4 0-15,6 4-27 0,-3-4-5 0,1-1 0 0,-1 4-1 16,0 5 1-16,-2-3 1 0,-3-1 0 0,2-1 0 16,-5 0-20-16,3 3-4 0,-2-8-1 0,-4 5 0 15,4-2 12-15,-4 0 3 0,-2-5 0 0,3 5 0 16,-3-5 8-16,0 0 1 0,-3 0 1 0,1-2 0 16,-1-5-33-16,0 0 0 0,-2 5 0 0,0-3 0 15,-1-4 0-15,-1 2 0 0,-1 0 0 0,0-2 0 16,2-3 0-16,-2 3 0 0,6-5 0 0,-3 0 0 15,5 0-95-15,-3-5-25 0,-2-2-6 16</inkml:trace>
  <inkml:trace contextRef="#ctx0" brushRef="#br0" timeOffset="91963.23">23379 11047 57 0,'-3'5'0'0,"0"-5"0"16,1 0 0-16,2 0 0 0,0 0 228 0,0 0 41 15,0 0 8-15,0 0 2 0,0 7-167 0,2 0-34 16,1 0-6-16,0 0-2 0,-3 5 1 0,2-5 0 16,6 5 0-16,0 2 0 0,-3 0-22 0,1 0-4 15,2 0-1-15,-3 5 0 0,0-5 8 0,3 12 0 16,0-5 1-16,-3 1 0 0,1 1-33 0,-4-2-8 15,1 0 0-15,0 5-1 0,-3 0 42 0,-3-5 9 0,3 5 2 0,-5-5 0 16,2 0-36-16,0 1-6 16,-2 1-2-16,2-2 0 0,-2-2 3 0,3-2 0 0,-1 1 0 0,0-3 0 15,3-4-11-15,-2 3-1 0,-1-2-1 0,3-2 0 16,-3 1-1-16,3-4 0 0,0 0 0 0,0 0 0 16,0 1-9-16,-2-4 0 0,2-1 9 0,0-3-9 15,0 0 0-15,-3 4-10 0,0-4 1 0,-2 3 0 31,2-3-132-31,-2 0-27 0,2 0-4 0</inkml:trace>
  <inkml:trace contextRef="#ctx0" brushRef="#br0" timeOffset="92369.32">23389 11033 1324 0,'-10'-7'118'0,"4"5"-94"0,4-3-24 0,2 5 0 16,0 0 78-16,0 0 11 0,0 0 3 0,0 0 0 15,-3 0-21-15,-5 5-4 0,0-3-1 0,0 5 0 16,-2-2-38-16,-1 2-8 0,0 0-2 0,1 0 0 16,-6 7-18-16,3-2 0 0,0 2 0 0,-3 0 0 15,5 0 22-15,-2-2 1 0,0 2 0 0,2-2 0 16,-2 2-37-16,5-4-7 0,-3 1-2 0,3 1 0 15,0-3 39-15,0-1 7 0,1 3 1 0,-1-4 1 16,2 0-25-16,1 0 0 0,0 1-9 0,5-8-595 16,-6 4-120-16</inkml:trace>
  <inkml:trace contextRef="#ctx0" brushRef="#br0" timeOffset="92603.68">23318 11038 1785 0,'10'-5'159'0,"-4"5"-127"16,-6 0-32-16,0 0 0 0,2-2 0 0,4 2-20 15,-1 0 4-15,0 2 0 0,-2-2 64 0,7 7 12 16,-2-2 4-16,6 2 0 0,-7 0-52 0,4 5-12 16,2-3 0-16,1 3 0 0,1-2 17 0,1 1 1 15,3 3 0-15,2-7 0 0,-3 5-18 0,1 2 8 16,2-2-8-16,-2-3 0 0,2-1 13 0,-5 3-4 15,-3-4-1-15,3 0 0 16,-6 0-71-16,1-2-14 0,-3-2-3 0</inkml:trace>
  <inkml:trace contextRef="#ctx0" brushRef="#br0" timeOffset="93291.07">22831 11983 1267 0,'0'0'56'0,"0"0"12"0,0 0-55 0,0 0-13 0,0 0 0 0,0 0 0 15,0 0 54-15,0 0 8 0,0 0 2 0,0 0 0 16,0 0 10-16,5 0 2 0,-2 8 1 0,2-4 0 16,3 6-17-16,0-3-3 0,-3 4-1 0,3-3 0 15,-2 6-2-15,1-3-1 0,1 3 0 0,-2 5 0 16,-4-5-13-16,4 8-4 0,-1-4 0 0,0 4 0 15,-2-1-1-15,-3-2-1 0,0 2 0 0,3-2 0 0,-3 2-19 16,0-2-4-16,0-1-1 0,-3-1 0 0,0 2 0 0,3-5 0 16,-2 5 0-16,-1-5 0 0,0 0-10 0,1-2 12 15,-1 2-12-15,0-7 12 0,1 4-29 0,-1-4-6 16,0 5-1-16,3-5 0 16,0 0-162-16,0-4-33 0,0-3-6 0</inkml:trace>
  <inkml:trace contextRef="#ctx0" brushRef="#br0" timeOffset="93884.62">23254 12299 1566 0,'0'0'34'0,"0"0"7"0,-2 0 2 0,-1-3 1 0,0-1-35 0,1 4-9 0,-4-7 0 0,1 7 0 15,0 0 87-15,2-5 15 0,-5 2 3 0,0 3 1 16,0-4-28-16,3 4-6 0,-6-3 0 0,4 3-1 0,1 3-31 0,-2 1-7 15,3-4-1-15,-6 8 0 16,1-1-18-16,-1 0-4 0,1 0-1 0,-1 0 0 0,0 4-9 16,1-3 0-16,2 6 0 0,0-7 0 0,0 4 0 0,3 1-9 15,0-2 9-15,2 1 0 0,3-1-10 0,0 2 10 16,-3-5-8-16,6 0 8 0,2 0 0 0,0-3-10 16,3 3 10-16,3-4 0 0,-3 2 0 0,5-5 0 15,-2 0 0-15,2 0 0 0,-5-5 0 0,2 2 0 16,-2-1 0-16,3-3 0 0,0 4 12 0,-1-4 0 15,-5-4 0-15,1 4 0 0,2-1 17 0,0 4 3 16,-3-3 1-16,-2 0 0 0,-1 0 0 0,1 0 0 16,-1-1 0-16,1 8 0 0,-3 0-10 0,0 0-3 15,0 0 0-15,0 0 0 0,0 0-8 0,0 0-3 16,0 0 0-16,0 0 0 0,0 0-9 0,0 0 10 0,0 0-10 0,5 3 10 16,1 6-10-16,2-2 0 0,-3 0 0 0,0 0 0 15,1-4 0-15,-1 9 0 0,3-5 0 0,-3 0 0 16,0-3 0-16,1 3 0 0,2 0 0 0,-3-4 0 15,-2 4 8-15,-1-2-8 0,-2-5 0 0,5 7 8 16,-5-7-21-16,0 0-5 0,0 0-1 0,-2 7 0 31,2-7-174-31,0 0-35 0,-3 4-8 0</inkml:trace>
  <inkml:trace contextRef="#ctx0" brushRef="#br0" timeOffset="94400.9">23355 12110 1324 0,'-8'-7'118'0,"8"7"-94"0,2-4-24 0,4-3 0 0,-1 4 92 0,-2-4 15 16,-3 3 2-16,0 4 1 0,5 0-18 0,-5 0-4 15,0 0-1-15,0 0 0 0,5 0-26 0,1 4-5 16,-4 3 0-16,1-4-1 0,0 8-22 0,-1-4-4 15,1 8-1-15,-1-4 0 0,-2 3-10 0,3 1-2 16,0 6-1-16,-1-5 0 0,-2 1-4 0,3 1-1 16,0 1 0-16,-1-5 0 0,4 8-10 0,-4-8 10 15,1 0-10-15,0 5 10 0,-1-8-2 0,1-1-8 0,-6 2 12 16,3 2-4-16,3-7 0 0,-3 0 0 0,0 0 0 0,0-7 0 16,0 0 0-16,0 0-8 0,0 0 12 0,0 0-4 15,0 0 2-15,0 0 0 0,0 0 0 0,0 0 0 16,-3-7-10-16,3 0 0 0,0 0 0 0,3-3 0 31,0-2-31-31,2 5 2 0,0 0 0 0,3 0 0 0,0 0 12 0,0 0 2 0,0 2 1 0,2-2 0 16,1 3 6-16,-3 1 8 0,5-1-13 0,-2 4 5 15,-1 0 8-15,4 0-8 0,1 0 8 0,1 4-8 16,0-1 8-16,0 1 9 0,-3 3-1 0,1 1-8 16,-4-1 20-16,-2 0-2 0,-3 0-1 0,1-3 0 15,-6 6 5-15,0 2 1 0,-6-5 0 0,-2 0 0 16,0 0 7-16,-2 5 2 0,-6-5 0 0,-3 0 0 15,1 0-14-15,-1 0-2 0,1 0-1 0,-3 5 0 16,2-5-15-16,1 0 0 0,2-3 0 0,0-1 0 16,0 4-10-16,3-7-5 0,2 4-1 0,3-4 0 15,0 0-99-15,3 0-20 0,0 0-4 0,5 0-890 16</inkml:trace>
  <inkml:trace contextRef="#ctx0" brushRef="#br0" timeOffset="94822.65">23778 12332 518 0,'0'0'23'0,"0"0"5"0,0 0-28 0,0 0 0 0,0 0 0 0,0 0 0 16,0 0 304-16,0 0 55 0,0 0 11 0,5 7 2 15,3-3-280-15,-2-1-56 0,2-3-11 0,0 4-2 16,2-4-15-16,1 0-8 0,-1 0 10 0,1 0-10 15,-1-4 12-15,-2 4-4 0,0 0-8 0,-2 0 12 16,2 0 10-16,-1-3 2 0,-4 3 0 0,-3 0 0 16,5-4 16-16,-5 4 4 0,0-7 1 0,0 7 0 15,3-8-3-15,-3 8-1 0,-3-4 0 0,1 1 0 16,-1-1-20-16,-2-3-4 0,2 4-1 0,-2-1 0 16,0 1-8-16,5 3-8 0,-6-4 9 0,1 1-9 15,-6-1 8-15,3 4-8 0,1-5 0 0,-1 5 0 16,-3 5 8-16,3-5-8 0,-2 0 0 0,2 4 9 15,0-1-9-15,0 1 0 0,-3-1 0 0,3 1 8 16,-2-1 0-16,-1 4-8 0,0 0 12 0,3 2-4 16,1 1-8-16,1-3 0 0,1 0 0 0,0 4 0 0,-1-3 0 15,4 3 0-15,2-4 0 0,2 3 0 0,-2-6 0 0,6 4 0 16,-1-1-8-16,6 0 8 0,-4 0 0 0,7-3 0 16,-1-1 0-16,5 1 0 15,1-4-30-15,0 0 2 0,4 0 0 0,1-4 0 16,3 4-151-16,2-3-29 0,-5-1-7 0</inkml:trace>
  <inkml:trace contextRef="#ctx0" brushRef="#br0" timeOffset="95166.61">24154 12078 1630 0,'0'0'72'0,"0"-3"16"0,0 3-71 0,-3-5-17 0,1 5 0 0,2 0 0 16,-3-7 103-16,3 7 17 0,0 0 3 0,0 0 1 15,0 0-52-15,-3 7-11 0,3 1-1 0,0 3-1 16,0-1-33-16,3 1-6 0,0 4-2 0,-1-1 0 16,1 5 1-16,-1-1 0 0,1 3 0 0,2 1 0 15,-2 1-3-15,0 1 0 0,-1-5 0 0,1 2 0 16,0 2-2-16,-1-6-1 0,-2 1 0 0,0 4 0 15,3-8-4-15,-3 5-1 0,3-8 0 0,-1 3 0 16,1-7-8-16,-3 5 12 0,3-5-12 0,-3-4 12 16,0-3-4-16,0 0 0 0,0 0 0 0,0 0 0 15,0 0-92-15,0-3-18 0,2-8-4 0,1 3-946 16</inkml:trace>
  <inkml:trace contextRef="#ctx0" brushRef="#br0" timeOffset="96384.79">22995 12887 576 0,'0'0'25'0,"0"0"6"0,0-5-31 0,-3 3 0 16,3-3 0-16,0 5 0 0,0 0 160 0,-2-3 27 15,-1-4 5-15,0 3 0 0,1 1-85 0,-1-1-18 16,3 4-3-16,-3 0-1 0,-2-3-28 0,2-1-5 15,3 4-2-15,0 0 0 0,-5 0-10 0,0 4-1 16,-3-1-1-16,3-3 0 0,-1 7-18 0,4-3-3 0,-6-1-1 0,3 4 0 16,-1-2 4-16,1 2 1 0,-3 0 0 0,0 4 0 15,3-1-21-15,-3-3-10 0,3 5 1 0,2 2 0 16,0-3 9-16,-2-1 0 0,5 6 0 0,-3-6 0 16,3 4 0-16,3-2 0 0,0-1 0 0,2 4-8 15,-2-8 8-15,4 7 0 0,1-7 0 0,0 4 0 16,0-1 15-16,3-5-2 0,-1-3 0 0,1 3 0 15,2 2 9-15,-2-7 2 0,2 0 0 0,-2 0 0 16,-1-3 0-16,1-1 0 0,2-3 0 0,-2 2 0 16,-3-2-1-16,0-3 0 0,-1 3 0 0,1-4 0 15,-2-1 1-15,-1 2 1 0,-2-1 0 0,-1-3 0 16,4 2-12-16,-6 2-2 0,-3-1-1 0,0-1 0 0,1 5-2 16,-4 0 0-16,-2 0 0 0,6 0 0 0,-6 4 1 15,3-1 0-15,-3-3 0 0,0 2 0 0,0 3-25 16,0-3-4-16,0 5-2 0,0-3 0 0,0-1 4 15,3 4 1-15,-1 0 0 0,4-3 0 16,-4 3-26-16,6 0-5 0,0 0 0 0,-5 3-1 16,2 1-152-16,3-4-31 0</inkml:trace>
  <inkml:trace contextRef="#ctx0" brushRef="#br0" timeOffset="96806.58">23233 12952 403 0,'-5'0'36'0,"-1"-4"-36"0,4 4 0 0,-3 0 0 15,-1 0 326-15,1 0 58 0,0 0 12 0,5 0 3 16,0 0-270-16,0 0-53 0,-3 4-12 0,3 3-1 16,0-4-44-16,3 9-9 0,-3-5-2 0,2 0 0 15,1 4-8-15,0-1 0 0,-1 2 0 0,4-1 0 16,-4-4 0-16,3 1 0 0,1-1 8 0,2 0-8 15,0-7 14-15,0 7-2 0,0-7-1 0,-1 4 0 16,1-4 9-16,0 0 1 0,0-4 1 0,3 4 0 16,-3-3-2-16,0-1-1 0,0-3 0 0,0 2 0 15,-3-2-7-15,0-3 0 0,0-1-1 0,1 4 0 16,-1-5-11-16,-2 5 12 0,2 0-12 0,-2-3 12 16,-1 1-12-16,1 7 0 0,0-6 9 0,-1 4-9 15,-2 1 24-15,0 3 1 0,0 0 0 0,0 0 0 0,0 0 7 0,0 0 0 16,0 0 1-16,0 0 0 0,3 7-21 0,-3 1-12 15,3-1 12-15,-1 0-12 0,1 4 0 0,2-1 0 16,-2-3 0-16,2 5 0 0,-2-1 8 0,2-1-8 16,0-3 0-16,1 5 0 0,-1-5 8 0,0 0-8 15,-2 7 0-15,5-7 0 0,-3 5 8 0,0-5-8 16,-2 0 9-16,2 5-9 0,1-10 0 0,-4 5 0 16,1-2 0-16,-3-1 0 15,2-1-156-15,-2-3-33 0,0 0-7 0</inkml:trace>
  <inkml:trace contextRef="#ctx0" brushRef="#br0" timeOffset="97025.25">23503 12835 1094 0,'-8'-7'48'0,"8"7"11"0,0 0-47 0,0 0-12 0,0 0 0 0,0 0 0 15,0 0 268-15,0 0 51 0,5 7 10 0,1 5 3 16,4-5-231-16,-2 4-45 0,0-1-10 0,-3 6-2 15,3-2-28-15,-2 1-5 0,-4-1-2 0,4 0 0 16,-1 5-1-16,-3-5 0 0,1 0 0 0,-3 0 0 16,-3 5-8-16,3-8 0 0,0-1 0 0,0-3 8 15,0 2-160-15,0 1-32 0,-5-6-6 0,3 3-736 16</inkml:trace>
  <inkml:trace contextRef="#ctx0" brushRef="#br0" timeOffset="97213.14">23418 12999 1472 0,'0'0'65'0,"0"0"14"0,0-4-63 0,0 4-16 16,6-3 0-16,-1-1 0 0,-5 4 137 0,5-7 25 16,3 7 5-16,3-7 1 0,2 7-76 0,0 0-16 15,0-5-2-15,1 3-1 0,4 2-45 0,-2-5-8 16,3 5-3-16,-1 0 0 0,1-3-17 0,-1-1 0 16,1 4 0-16,2 0 0 0,-5-3 0 0,0-1 0 15,-1 4 0-15,1 0 0 16,-3 0-20-16,-2 0-10 0,-3 0-2 0,0 0-1 15,0 0-195-15,-3 0-38 0</inkml:trace>
  <inkml:trace contextRef="#ctx0" brushRef="#br0" timeOffset="97900.05">23913 12974 1490 0,'0'0'66'0,"0"0"14"0,0 0-64 0,0 0-16 16,0 0 0-16,0 0 0 0,0 0 122 0,0 0 22 16,0 0 4-16,0 0 0 0,5 7-67 0,-2 0-13 15,-3 0-4-15,3 5 0 0,-1-5-16 0,1 7-3 16,0-3-1-16,-1-1 0 0,-2 2-12 0,0 2-4 15,3 0 0-15,0-2 0 0,-3 2-19 0,0 0-9 16,0-2 8-16,0 2-8 0,-3 0 12 0,3 0-2 16,0-2-1-16,0-1 0 0,0-1 1 0,0-3 0 0,-3 5 0 0,1-5 0 15,2 0 14-15,0-7 2 0,0 0 1 0,-3 7 0 16,3-7-3-16,0 0 0 0,0 0 0 0,-5 0 0 16,5 0 12-16,-6 0 1 0,1-7 1 0,2 0 0 15,-2-5-13-15,5-2-2 0,-3 0-1 0,6-5 0 16,-6-5-22-16,6 1 8 0,2 2-8 0,1-5 0 15,-1 5-10-15,0 0-6 0,-2-1-2 0,5 4 0 16,0-1 3-16,-3 5 1 0,6-1 0 0,-3 4 0 16,0-3 14-16,2 2-9 0,-2 5 9 0,5 0-8 15,-2 0 8-15,2 4-8 0,3-1 8 0,0-3-8 16,0 7 8-16,0 0-12 0,-3 0 12 0,3 4-12 16,-3-1 12-16,-2 4 0 0,-1-3 0 0,1 6 0 15,-3-3 0-15,2 0 0 0,-7 5 0 0,0-1 8 16,-1-1-8-16,1 2 11 0,-6-1-11 0,1 3 12 0,-4 1-2 15,-2-4 0-15,0-1 0 0,0-3 0 0,0 5-2 0,-2-5 0 16,-6 4 0-16,0-4 0 0,3-4-8 0,-3 4 0 16,-2-7 9-16,-1 7-9 15,6-7-89-15,-3 0-23 0,3 0-4 0,-1 0-687 16,1-7-137-16</inkml:trace>
  <inkml:trace contextRef="#ctx0" brushRef="#br0" timeOffset="98337.44">24278 12915 1382 0,'0'0'61'0,"0"0"13"0,0 0-59 0,0 0-15 0,0 0 0 0,0 0 0 16,-5 0 156-16,5 0 28 0,0 0 5 0,0 0 2 16,0 0-103-16,0 0-20 0,0 7-4 0,3-2 0 15,-1 2-44-15,-2 0-9 0,-2 0-2 0,2 0 0 16,5 0-9-16,-3 0 0 0,-2-2 0 0,0 2 0 15,6 4 9-15,-4-4-9 0,1 1 10 0,0-6-10 16,-3 5 0-16,2 2 0 0,4-6 0 0,-1 4 0 16,0-3 0-16,1-1 0 0,4 2 0 0,-2-3 0 15,-3-4 8-15,3-3 3 0,3 5 0 0,-3-3 0 16,2-1-2-16,1-3 0 0,0 0 0 0,-1 0 0 16,1 2 15-16,-1-2 4 0,1-3 0 0,-3-1 0 15,-3-3-4-15,0 2 0 0,3-2 0 0,-2 2 0 16,-1 5 7-16,-2 0 1 0,-1 0 0 0,-2 0 0 15,3 0-12-15,-3 0-1 0,2 0-1 0,-2 7 0 0,0 0-10 16,0 0-8-16,0 0 12 0,0 0-12 0,0 0 8 0,0 0-8 16,0 0 0-16,6 7 0 0,-1 7 0 0,-2-7 0 15,-1 0 0-15,4 5 0 0,-1 2 0 0,0-7 0 16,-2 4 0-16,2-1 0 0,-2-1 0 0,-1 1 0 16,1-6 0-16,0 3 0 0,-3-7 0 0,0 8 0 15,2-1 0-15,1 0 0 0,-3-7 0 0,0 0 0 16,0 0-9-16,0 0 9 15,0 0-198-15,0 0-34 0,0 0-8 0</inkml:trace>
  <inkml:trace contextRef="#ctx0" brushRef="#br0" timeOffset="98702.19">24588 12705 518 0,'0'0'46'0,"-3"-4"-37"0,3 1-9 0,0 3 0 16,0 0 324-16,0 0 62 0,0 0 13 0,0 0 2 15,0 0-257-15,0 0-51 0,3 3-10 0,5 1-3 16,-3 4-42-16,0 3-9 0,1-1-1 0,-1 4-1 0,3 5-19 16,0-5-8-16,-3 0 8 0,0 5-8 0,-2-1 11 0,0-3-3 15,-1 3-8-15,-4-3 12 0,-1-1-1 0,0 0-1 16,1-7 0-16,-4 5 0 0,1 2-10 0,0-7-16 16,-1 0 4-16,1 0 1 15,-3 0-117-15,3-2-24 0,0 2-5 0,5-7-1 16,-6 0 30-16,1-3 5 0,0-1 2 0,0-1 0 15,-1-2 25-15,4-3 4 0,-4-1 2 0,4 4 0 0,-4 0 57 0,4 2 11 16,-1-5 2-16,0 3 1 0,1 3 72 0,2-3 15 16,0 0 2-16,0 7 1 0,0 0-5 0,0 0-1 15,5-5 0-15,0 3 0 0,6-3 17 0,-3 5 3 16,5-3 1-16,0-1 0 0,1 1-4 0,1-1-1 16,1 1 0-16,0-1 0 0,5 4-43 0,1-3-9 0,-4-1-1 0,-5-1-1 15,0 5-27-15,-2-2 0 0,0-3 0 0</inkml:trace>
  <inkml:trace contextRef="#ctx0" brushRef="#br0" timeOffset="99530.23">22826 13484 1108 0,'0'0'49'0,"0"0"11"0,0 0-48 0,0 0-12 0,0 0 0 0,0 0 0 0,0 0 66 0,0 0 11 31,0 0 3-31,5 0 0 0,-5 0 8 0,8 5 3 0,0-5 0 0,0 2 0 0,-3 7-11 0,6 1-1 32,-6-3-1-32,3 5 0 0,-3-5-28 0,0 4-6 15,1-1 0-15,-1 2-1 0,0-5-21 0,-2 0-4 16,2 4-1-16,-5-3 0 0,3 1-5 0,-3-4 0 15,3 2-1-15,-3-7 0 0,0 0-3 0,0 0 0 16,0 0 0-16,0 0 0 0,0 0 5 0,0 0 1 16,0 0 0-16,0 0 0 0,-3 0-6 0,0-5 0 15,-2-2-8-15,2 0 12 0,1 0-29 0,2 0-7 0,-3-5 0 0,6 3-1 16,-1-3-13-16,-2-2-2 0,3 2-1 0,0 5 0 0,-1-7 20 0,4 7 4 0,-1 0 1 16,3 0 0-16,-3 0 16 0,0-5-12 0,1 5 12 15,-1 4-10-15,3-6 10 0,0 7 0 0,0-3 0 0,-3 3 0 16,3-3 0-16,0 5 0 0,0-2 0 0,0 2 0 15,-3-5 0-15,3 5 0 0,0 5 0 0,0-5 0 16,-5 2 0-16,4-2 0 0,1 7 0 0,-2-7 0 16,-6 0 0-16,5 5 0 0,3 2 0 0,-3 0-12 47,-2-3-150-47,2-1-30 0</inkml:trace>
  <inkml:trace contextRef="#ctx0" brushRef="#br0" timeOffset="99920.51">23199 13529 1825 0,'0'0'40'0,"0"0"8"0,0 0 1 0,0 0 3 0,2 0-41 0,4 2-11 16,-1-2 0-16,3 5 0 0,-3-5 0 0,3 0 0 31,0 0 0-31,3-5 0 0,-3 5 0 0,2-2 0 16,-2-3 0-16,3 3 8 0,-1-3-8 0,1 3 0 15,-6-3 9-15,3-2-9 0,3 4 8 0,-6-1-8 16,0-3 10-16,-2 2-10 0,2-2 15 0,-5 0-3 16,3 0-1-16,-6 0 0 0,3 0-11 0,-5 2 12 15,5 3-12-15,-3-3 12 0,-2 3 4 0,2-3 0 16,-2 3 1-16,5 2 0 0,-5-5 2 0,-1 5 0 0,-2 0 0 0,1 5 0 0,1-3-7 0,-2 3-2 16,-2-5 0-16,-1 2 0 0,1 5-10 0,-1-2 8 15,0 2-8-15,1-3 8 0,-1-1-8 0,1 4 0 0,2 0 0 0,-3 0 0 31,1 5 0-31,4-5 0 0,4 5-8 0,-1-3 8 0,3-2-8 0,0 5 8 0,0 2-10 0,3-7 10 16,-1 5-8-16,1-1 8 0,2-1 0 0,3-3-9 16,-3 5 9-16,3-5 0 0,0 0 0 0,3 0 0 15,-1-2-10-15,4-3 0 0,-1 3 0 0,0-5 0 47,3 0-173-47,0-5-34 0</inkml:trace>
  <inkml:trace contextRef="#ctx0" brushRef="#br0" timeOffset="100310.86">23574 13484 288 0,'8'0'12'0,"-5"0"4"15,5-2-16-15,-3-3 0 0,-5 5 0 0,5-2 0 0,1-3 252 0,-4 2 47 16,1-1 9-16,-3 1 3 0,0 3-160 0,0 0-32 31,0-4-7-31,0 4 0 0,0 0-16 0,0 0-2 16,-8 0-1-16,-2 0 0 0,2 4-37 0,-3-1-8 15,0-3-2-15,4 4 0 0,1-8-22 0,-2 8-4 0,-2-1 0 0,2 2-1 0,0-3-19 0,0 3 8 16,0-3-8-16,0-2 0 0,8 0 0 0,-5 7 0 16,-3-2 0-16,5 2 0 0,3-7 0 0,0 0 0 15,-3 7 0-15,3 0 0 0,0-2 0 0,3 4-9 16,2-4 9-16,1 2-8 0,-1-3 8 0,6-1 0 16,-1 4 0-16,1 0 0 0,5-2 12 0,0-3 0 15,-3 3 1-15,3 2 0 0,2-7-13 0,-2 7 11 16,-3-7-11-16,0 7 10 0,-2-2-10 0,-3-3 10 0,-8-2-10 0,8 5 10 15,-8-5 2-15,3 7 1 0,-3-7 0 0,-3 7 0 32,0 0 20-32,-5 0 4 0,0 0 1 0,-5 0 0 0,-3 0-13 0,0-2-2 0,-2 2-1 0,-3 0 0 15,5 0-12-15,-3 0-2 0,3 0-8 0,1 0 12 32,1-2-12-32,-2-5 0 0,3 7 0 0,5-7 0 15,0 4-136-15,3-4-21 0,-3-4-4 0,3 4-888 0</inkml:trace>
  <inkml:trace contextRef="#ctx0" brushRef="#br0" timeOffset="100826.37">23715 13590 115 0,'0'0'10'0,"0"0"-10"16,0 0 0-16,0 0 0 0,0 0 407 0,5-3 79 31,0 3 16-31,-5 0 3 0,5 3-347 0,3 4-70 16,-2-2-13-16,-1-3-3 0,-2 5-37 0,2-2-7 15,-2 2-2-15,-1 0 0 0,1 0-8 0,0 0-2 16,-1 0 0-16,1 0 0 0,-3 0-2 0,0 5-1 16,0-5 0-16,0 0 0 0,0 0-3 0,0 0-1 0,0-7 0 0,0 5 0 0,0 2-9 0,0-7 10 15,0 0-10-15,0 0 10 0,-3 7-10 0,3-7 12 0,0 0-12 0,0 0 12 16,0 0-1-16,0 0 0 15,0 0 0-15,0 0 0 0,-2-7 1 0,-1 0 1 0,3 0 0 0,0-5 0 16,0 3-1-16,3-8-1 0,-3 3 0 0,0-3 0 16,2 1-11-16,3-5 0 0,-5 0 0 0,0 2 0 15,3 5-11-15,0-5-4 0,-1 5-1 0,4 0 0 16,-4 0 7-16,1 2 1 0,0 2 0 0,-1-1 0 16,1-1 8-16,2 5 0 0,1 0 8 0,1 0-8 15,-1 0 0-15,4 2-18 0,4 3 3 0,1 2 1 16,-1 0 22-16,4 0 5 0,-2 2 1 0,3 3 0 15,-4 2-14-15,1 0 8 0,-2 0-8 0,-1 0 0 16,-5 0 13-16,-3 5-3 0,0-5-1 0,-5 5 0 31,-2-3 4-31,-4 3 1 0,-4 2 0 0,-1-2 0 0,-2-3-2 0,-3 3 0 0,3 2 0 0,-3-2 0 16,0-5-12-16,0 4 0 0,3-4-9 0,-3 1 9 0,6-1-25 16,-4-5 1-16,4-2 0 0,-1 5 0 15,1-3-96-15,-1-2-20 0,0-7-3 0</inkml:trace>
  <inkml:trace contextRef="#ctx0" brushRef="#br0" timeOffset="101357.5">24154 13423 1051 0,'0'0'46'0,"0"0"10"0,0 0-44 0,0 0-12 0,0 0 0 0,0 0 0 16,0 0 129-16,0 0 24 0,0 0 5 0,0 0 1 15,0 0-55-15,0 0-10 0,-5 0-2 0,-1 0-1 16,1 5-53-16,-3-3-10 0,0 5-3 0,0 0 0 16,3 0-25-16,-3 5 8 0,-3-5-8 0,3 7 0 15,-2-2 0-15,-1 2 0 0,3 0 0 0,0-2 0 16,3 2 0-16,0 0 0 0,2-2 0 0,-2 2 0 16,5-2-8-16,0-3 8 0,2-2 0 0,1 5 0 15,2-5 0-15,3-2 0 0,0-3-9 0,3-2 9 0,-1 0 0 0,4 0 17 16,-1-2-3-16,0-3-1 0,3-2 6 0,-3 0 1 15,3 2 0-15,0-4 0 0,0-3-1 0,0 5 0 16,-6-7 0-16,1 7 0 0,2-5 17 0,-2-2 3 16,-3 2 1-16,-6 3 0 0,-2-3 3 0,3 5 1 15,2 0 0-15,-5 0 0 0,-5 0-14 0,5 0-2 16,0 7-1-16,0 0 0 0,-8-5-14 0,3-2-2 16,5 7-1-16,0 0 0 0,-8 0-22 0,2 0-4 15,-1 0 0-15,1 0-1 16,6 0-127-16,-8 4-26 0,0-1-5 0,3 2-1 0</inkml:trace>
  <inkml:trace contextRef="#ctx0" brushRef="#br0" timeOffset="101904.24">24426 13435 1216 0,'-5'0'54'0,"2"0"11"0,-2 0-52 0,2 0-13 16,1 0 0-16,2 2 0 0,-5-2 96 0,2 5 17 15,3-5 3-15,0 0 1 0,0 7-33 0,0 0-6 16,5 0-2-16,0 5 0 0,1-3-16 0,-1 3-4 16,-2-1-1-16,2-1 0 0,-2 4-10 0,-1-2-1 15,1 0-1-15,0-3 0 0,-3 3-7 0,2-1 0 16,-4-1-1-16,2-3 0 0,0 0-15 0,0-2-2 16,0-3-1-16,0 3 0 0,-3-3-4 0,3-2-1 15,0 0 0-15,0 0 0 0,0 0 1 0,0 0 0 16,-5-2 0-16,2-3 0 0,0-2-2 0,1 0-1 15,-1-3 0-15,0-1 0 0,6-8-10 0,0 5 0 16,-1 0 9-16,1 2-9 0,2 3 0 0,1-3-15 0,-1 0 3 0,3 5 0 16,0 5 4-16,-3-5 8 0,3-1-13 0,0 4 5 15,0 1 8-15,2-1-8 0,-2-1 8 0,0 3-8 16,3 2 8-16,-3-5-10 16,0 5 10-16,2 5-10 0,-2-5 10 0,3 2 0 0,-3 3 0 0,2-5 0 15,-2 7 0-15,0 0 11 0,-2-2-11 0,-1 2 12 16,0 0-12-16,-2 0 10 0,2 0-10 0,-5 0 10 15,0 5-2-15,0-5-8 0,0 0 12 0,0 0-4 16,0-7-8-16,0 7 0 0,-3 0 0 0,3-7 0 31,0 0-29-31,0 7-8 0,0-7-2 0,0 0 0 0,0 0-200 0,0 0-40 0</inkml:trace>
  <inkml:trace contextRef="#ctx0" brushRef="#br0" timeOffset="102326.08">24937 13409 1418 0,'0'0'31'0,"0"0"6"0,0 0 2 0,-5-5 1 0,2-2-32 0,0 7-8 16,-2-2 0-16,-3-3 0 0,3 5 55 0,-3-2 9 15,0-3 1-15,0 5 1 0,0 0-48 0,0 5-10 16,-2-5-8-16,4 0 12 0,1 2 0 0,-3 3 1 16,3-3 0-16,-3-2 0 0,3 5-13 0,-3 2 0 0,-3-3 0 0,3 3 0 15,0-4 0-15,3 9 0 0,-3-5 0 0,3 0 0 16,5 0 0-16,0 0 0 0,0 5 0 0,5-3 0 16,-2-2 15-16,2 5 3 0,3-5 1 0,0 0 0 15,0 0-6-15,0 0-1 0,0-2 0 0,0 2 0 16,-1 0 4-16,4 0 1 0,-3-2 0 0,3 2 0 15,-4-5 9-15,4 10 2 0,-3-5 0 0,-3 0 0 16,1-2 16-16,-1 2 3 0,-2-5 1 0,-3 5 0 16,0-7-5-16,-3 5-1 0,0 2 0 0,-2 0 0 15,0 0-18-15,-3-2-4 0,-3-3-1 0,3 3 0 16,-2-3-11-16,2-2-8 0,0 5 9 0,0-5-9 16,0 2-79-16,0-2-21 15,0 0-5-15</inkml:trace>
  <inkml:trace contextRef="#ctx0" brushRef="#br0" timeOffset="102825.91">25083 13503 172 0,'0'0'16'0,"0"0"-16"0,0 0 0 0,0 0 0 0,0 0 227 0,0 0 42 15,0 0 9-15,0 0 2 0,0 0-166 0,0 0-33 16,0 0-6-16,0 0-2 0,5 0-27 0,-5 0-6 16,5 0 0-16,0-3-1 0,3-1-12 0,-2 4-3 0,2 0 0 0,-3 0 0 15,0 0 2-15,3-5 0 0,-3 3 0 0,1-3 0 16,-6 5-4-16,5 0-1 0,-2-7 0 0,2 5 0 16,-5-3 7-16,0 5 2 0,0 0 0 0,0-7 0 15,0 4 10-15,-3-6 1 0,1 7 1 0,-4-3 0 16,4 3-14-16,-4-3-2 0,4 3-1 0,-4-3 0 15,1-2-5-15,2 7-2 0,-2-3 0 0,3-1 0 16,-4 4-2-16,6 0-1 0,-5-3 0 0,-3 3 0 16,3 0 1-16,-1 3 0 0,1-3 0 0,-3 0 0 15,3 7-16-15,-3-2 9 0,-3-3-9 0,3 5 8 16,1 0-8-16,-4-2 0 0,3 9 0 0,0-7 0 16,0 5 0-16,0-5 0 0,3 4 0 0,-3-1 0 15,3 2-9-15,2-3 9 0,0 3 0 0,1 2 0 16,-1-2-8-16,3-5 8 0,3 4 0 0,-1-1 0 15,1-3 0-15,2 0 0 0,1 5 0 0,2-5 0 0,2 0 0 16,3 0 0-16,-2 0 0 0,2-2 0 0,0-3 0 0,1-2 11 16,-4 0-3-16,3 0-8 0,-2 5 12 0,2-5-4 15,-2-5 0-15,-1 5-8 0,-2 0 11 0,3 0-11 16,-3 0 10-16,-3 0-10 0,-5 0 10 0,5-2-10 16,1-3 10-16,-1 3-10 15,-5 2-155-15,3-5-37 0</inkml:trace>
</inkml:ink>
</file>

<file path=ppt/ink/ink1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1:44:42.371"/>
    </inkml:context>
    <inkml:brush xml:id="br0">
      <inkml:brushProperty name="width" value="0.05292" units="cm"/>
      <inkml:brushProperty name="height" value="0.05292" units="cm"/>
      <inkml:brushProperty name="color" value="#FF0000"/>
    </inkml:brush>
  </inkml:definitions>
  <inkml:trace contextRef="#ctx0" brushRef="#br0">15362 8477 748 0,'0'0'67'0,"0"0"-54"16,0 0-13-16,0 0 0 0,0 0 67 0,0 0 10 15,0 0 3-15,0 0 0 0,0 0-20 0,0 0-3 16,2 0-1-16,-2 0 0 0,0 0-7 0,8-2-1 16,-2 2-1-16,-1 0 0 0,0-5-11 0,3 5-3 0,-3 5 0 0,6-5 0 15,-3 0 1-15,5 2 0 0,-5-2 0 0,5 0 0 16,3 5-10-16,3-5-3 0,-1 0 0 0,3 2 0 16,1-2-9-16,1 0-3 0,1 5 0 0,0-5 0 15,2 2-1-15,4-2-8 0,-4-2 12 0,6 2-4 16,2 0-8-16,3 0 8 0,0 0-8 0,0 0 8 15,3 0 0-15,-3 0 0 0,0 0 0 0,-3 0 0 16,1 2-8-16,-1-2 0 0,3-2 9 0,-5 2-9 16,-5 2 0-16,2-2 0 0,0 0 0 0,-3 0 8 15,-5 5 12-15,1-5 4 0,-4 2 0 0,1-2 0 16,2 5 4-16,-5-5 0 0,-6 0 1 0,3 0 0 16,1 0-7-16,-4 0-2 0,-2 4 0 0,0-4 0 15,-3 0-7-15,1 0-1 0,-6 0-1 0,0 0 0 16,0 0 7-16,0 0 2 0,0 0 0 0,0 0 0 15,0 0 14-15,0 0 3 0,2-4 1 0,-2 4 0 0,-2-5-14 0,-4 3-4 16,4 2 0-16,-4-5 0 0,6 5-12 0,-2-2-8 16,-9 2 8-16,3-5-8 0,0 5 0 0,3-2 0 15,-3 2 0-15,-2-5 0 0,-1 5 0 0,-2 0 0 16,5-2 0-16,-8 2 0 0,-3 0-11 0,-2 0 0 16,3 0 0-16,-6 0 0 0,-5 0-6 0,0 2-2 15,-3-2 0-15,0 5 0 0,0-3 8 0,-2-2 2 16,0 5 0-16,-1-3 0 0,-2-2 9 0,3 5 0 15,-1-5 0-15,4 2 0 0,-4-2 0 0,6 5 0 16,0-5 0-16,3 0 0 0,-1 0 0 0,1 0 0 16,-1 0 0-16,-2-5 0 0,5 5 0 0,-2 0 0 15,-1-2 0-15,4 2 0 0,-1 0 9 0,3 0-9 0,-3 0 12 0,3 0-12 16,-3 0 12-16,5 0-12 0,1 2 12 0,2-2-12 16,-3 0 9-16,6 5-9 0,0-5 0 0,0 0 9 15,2 0-9-15,1 0 0 0,-1 0 0 0,3 0 0 16,3 0 0-16,-3 0 0 0,0 0 0 0,3 0 0 15,-1 0 0-15,1 0 0 0,2 0 10 0,3 0-10 16,0 0 8-16,0 0-8 0,0 0 0 0,0 0 0 16,0 0 0-16,0 0 0 0,6 4 0 0,2-1 0 15,2 1 0-15,1-1 0 0,5-3 0 0,-1 0 0 16,4 0 0-16,5 0 0 0,2 0 0 0,6 0 0 16,2 0 0-16,3 0 0 0,0 0 0 0,3 0 0 15,5 0 0-15,-3 0 0 0,1 0 0 0,2-3-9 16,2 3 9-16,1-4 0 0,0 4 0 0,-3 0 0 0,2 0 0 0,-4 0 0 15,-4-3 0-15,4-1 0 16,-1 4 0-16,-2 0 0 0,-6-5 0 0,-2 3 0 0,-8-3 0 16,2 5 8-16,1-7-8 0,-6 5 11 0,-8-3-11 0,3 5 0 15,2-7 0-15,-4 4 0 0,-7-1 0 0,1 4 0 16,-2 0 10-16,-1-5-10 0,0 3 12 0,-5 2-12 16,0 0 12-16,0 0-12 0,3 0 0 0,-3 0 0 15,0 0 0-15,0 0 0 16,-3 0-88-16,-2 2-19 0,0 3-3 0,-3-1-848 0</inkml:trace>
  <inkml:trace contextRef="#ctx0" brushRef="#br0" timeOffset="14230.7">16838 10530 288 0,'0'0'25'0,"0"0"-25"0,0 0 0 0,0 0 0 16,0 0 133-16,0 0 22 0,0 0 4 0,0 0 1 15,3-5-77-15,-3 5-15 0,8-2-4 0,-8 2 0 16,0 0 3-16,0 0 0 0,5-5 0 0,-5 5 0 16,0 0 4-16,0 0 1 0,5 0 0 0,-5 0 0 15,6 0-29-15,-6 0-6 0,0 0-1 0,5 5 0 16,3-3 5-16,0 5 1 0,-8-2 0 0,2 2 0 16,6 0-11-16,-2 5-3 0,2-5 0 0,-3 2 0 15,0 3-10-15,0-5-2 0,6 7-1 0,-3-7 0 16,-3 5-5-16,1 2-1 0,4-7 0 0,1 5 0 15,-3-3-9-15,2 3 12 0,1 2-12 0,2-7 12 0,0 5-2 16,-2-5 0-16,-6 0 0 0,0 5 0 0,9-10-10 0,-6 5 0 16,-6 1 0-16,4 1 0 15,-4-7 0-15,3 5 0 0,1-2 0 0,-6-5 8 16,-8 2-65-16,8-2-14 0,0 0-2 0,0 0-513 16,-5 5-102-16</inkml:trace>
  <inkml:trace contextRef="#ctx0" brushRef="#br0" timeOffset="14418.16">17156 10530 518 0,'0'0'23'0,"-6"0"5"0,-4 0-28 0,2-5 0 0,2 3 0 0,1 2 0 15,-5 0 80-15,-1 0 12 0,0 0 1 0,11 0-303 16,0 0-61-16</inkml:trace>
  <inkml:trace contextRef="#ctx0" brushRef="#br0" timeOffset="15135.75">17105 10537 57 0,'0'0'0'0,"0"0"0"16,0 0 0-16,0 0 0 0,8 0 97 0,-8 0 15 16,0 0 2-16,0 0 1 0,0 0-44 0,0 0-9 15,0 0-2-15,0 0 0 0,0 0-1 0,0 0-1 16,0 0 0-16,0 0 0 0,0 0-32 0,0 0-6 16,0 0-2-16,0 0 0 0,0 0 33 0,0 0 6 0,0 0 2 0,0 0 0 15,0 0 2-15,0 0 1 0,0 0 0 0,6-5 0 16,1 5-11-16,-7 0-3 0,0 0 0 0,0 0 0 15,0 0-16-15,0 0-3 0,0 0-1 0,0 0 0 16,0 0-11-16,0 0-2 0,0 0-1 0,0 0 0 16,-5 0-5-16,5 0-1 0,0 0 0 0,0 0 0 15,0 0 11-15,0 0 1 0,0 0 1 0,0 0 0 16,0 0 7-16,0 0 0 0,0 0 1 0,0 0 0 16,0 0-9-16,-2 0-1 0,-6 0-1 0,2 5 0 15,6-5-1-15,0 0 0 0,-5 2 0 0,-3 3 0 16,-2 0-17-16,4-3 0 0,1 3 0 0,0-3 0 15,-6 3 0-15,6-3 0 0,5-2 8 0,0 7-8 16,-6-2 0-16,1-3 0 0,3 5 0 0,-1-2 0 0,3 2 20 16,-3 0 1-16,-5 0 0 0,6 0 0 15,2-2 15-15,0 7 2 0,-8-5 1 0,0 0 0 16,5 2-19-16,-2-2-4 0,-3 5-1 0,-3 0 0 0,3-3-6 0,3-2-1 16,-3 5 0-16,0-5 0 0,-2 5 18 0,2-3 3 15,0-2 1-15,2 5 0 0,-1-5-14 0,-1 0-4 16,0 0 0-16,2 0 0 0,4 0 1 0,-4-2 0 15,1 2 0-15,0 0 0 0,2-2-1 0,1 2 0 16,-4-5 0-16,-2 3 0 0,6 2-4 0,-4-4-8 16,1 1 11-16,0 3-11 0,-3-2 9 0,3-3-9 15,2 5 0-15,-2 0 9 0,-1-2-9 0,-2-2 0 16,3 6 0-16,2-2 0 0,1 0 0 0,-1-5 0 16,-2 5 0-16,2 0 0 0,3-7-12 0,3 5-4 15,-6 0 0-15,3-5-1 16,0 0-31-16,0 0-5 0,0 0-2 0,0 0-674 0,0 0-135 0</inkml:trace>
  <inkml:trace contextRef="#ctx0" brushRef="#br0" timeOffset="15792.41">17312 10779 802 0,'0'0'36'0,"0"0"7"0,0 0-35 0,0 0-8 0,0 0 0 0,0 0 0 15,0 0 47-15,0 0 7 0,0 0 2 0,0 0 0 16,0 0 17-16,0 0 4 0,0 0 1 0,0 0 0 15,0 0 13-15,0 0 2 0,0 0 1 0,0 0 0 16,0 0-7-16,0 0-2 0,-6 5 0 0,4-3 0 16,2-2-21-16,-3 7-5 0,3 0-1 0,0 5 0 15,0-5-14-15,3 5-4 0,-1-5 0 0,1 3 0 16,0 1-14-16,-1 1-3 0,4-5-1 0,-4 0 0 16,1 0-8-16,0 5-2 0,2-10 0 0,-2 5 0 0,-1 0-2 15,-2-7-1-15,5 5 0 0,-5-5 0 0,3 2-9 16,-3-2 10-16,0 0-10 0,0 0 10 0,0 0-10 0,0 0 10 15,0 0-10-15,0 0 10 0,0 0-23 0,0 0-5 16,0 0-1-16,0 0 0 16,0 0-141-16,0 0-29 0,0 0-6 0</inkml:trace>
  <inkml:trace contextRef="#ctx0" brushRef="#br0" timeOffset="19119.18">18272 10572 1148 0,'-13'0'51'0,"8"-2"10"0,-3-3-49 0,2 5-12 15,-2-2 0-15,1-3 0 0,-1 5 43 0,0-2 5 16,0-3 2-16,0 5 0 0,0 0 4 0,3 0 1 16,-3 0 0-16,0 5 0 0,0-3-19 0,2-2-4 15,-2 5-1-15,3-3 0 0,-3 3-14 0,3-3-2 16,0-2-1-16,-1 7 0 0,4-2-14 0,-1 2 8 15,0-7-8-15,1 7 0 0,2 0 0 0,-3 0 0 16,3-2 0-16,0-5 0 0,5 7 0 0,-2 0 0 16,0 0 0-16,2 0 0 0,3 0 19 0,3 0-3 15,-6-2 0-15,5 2 0 0,1 0 0 0,2 0 0 16,3 0 0-16,0-2 0 0,3-3-3 0,-1 5-1 16,3-2 0-16,-2 2 0 0,-3 0 4 0,-3 0 1 15,3-2 0-15,0 2 0 0,-6-5 6 0,1 5 1 16,-3-2 0-16,-3 2 0 0,-2 0 14 0,-3 0 3 0,0-2 1 0,-6-3 0 15,1 5 10-15,-3-2 3 0,0 2 0 0,-5 0 0 16,0 0-26-16,-3-2-5 0,-3-3 0 0,3 3-1 16,1-3-15-16,1 3-8 0,-2-3 10 0,1-2-10 15,1 5 8-15,1-5-8 0,3 0 0 0,-4 0 0 32,4 0-16-32,-1 3-10 0,1 1-2 0,2-4 0 15,2 0-197-15,-2 0-40 0,-2 0-8 0,10 0-2 0</inkml:trace>
  <inkml:trace contextRef="#ctx0" brushRef="#br0" timeOffset="19634.69">18598 10652 1555 0,'-6'-2'138'0,"4"-3"-110"15,-4-2-28-15,4 5 0 0,-4-3 48 0,1-2 4 16,2 2 0-16,1-2 1 0,-1 5-29 0,1-3-5 15,-4 5-2-15,4 0 0 0,2 0-8 0,0 0-1 16,-6 0-8-16,4 0 12 0,-4 0 7 0,1 5 1 16,2-3 0-16,-5 5 0 0,3-7-11 0,0 7-1 15,-3 3-8-15,3-3 12 0,-1-5-12 0,4 10 0 16,-4-3 8-16,4 3-8 0,2-5 0 0,0 5 0 16,0-3 0-16,2-2 0 0,1 5 0 0,5-5-8 15,-5-2 8-15,5-3 0 0,0 5 0 0,-1-7 0 16,1 0 0-16,0 0 0 0,3 0 0 0,-3-2 9 0,-3-3-1 15,3 3 0-15,0-3 12 0,-3-2 1 0,1 5 1 0,-1-3 0 16,-5-2 15-16,3 2 3 0,2-2 1 0,0 5 0 16,-5 2-11-16,0 0-2 0,0 0-1 0,0 0 0 15,3-5-1-15,-3 5 0 0,0 0 0 0,0 0 0 16,0 0-11-16,0 0-3 0,5 0 0 0,-2 5 0 16,2-3-12-16,-2 3 0 0,2-3 0 0,0 5 0 15,1 5 0-15,-1 0 0 0,0-3 0 0,3 3 0 16,0 2 12-16,-3 0 0 0,1-2 0 0,-1 2 0 15,-2 0 4-15,2 0 1 0,0-2 0 0,0 2 0 16,-5-2 0-16,3-2 0 0,2 1 0 0,-5 1 0 16,0-5-5-16,3 0 0 0,0 0-1 0,2 0 0 15,-2 0-11-15,-3-7 8 0,0 0-8 0,0 0 8 16,0 0-8-16,0 0 8 0,0 0-8 0,0 0 8 0,0 0-8 16,0 0 0-16,0 0 9 0,0 0-9 15,8-2-30-15,-6-3-10 0,1-2-3 0,-1 0 0 16,-2 2-173-16,0-2-34 0</inkml:trace>
  <inkml:trace contextRef="#ctx0" brushRef="#br0" timeOffset="20183.7">18767 10953 1483 0,'0'0'32'0,"0"0"8"0,0 0 0 0,0 0 2 0,0 0-34 0,5-2-8 16,-5 2 0-16,0 0 0 0,0 0 56 0,5-5 8 16,1 3 3-16,-6 2 0 0,5-5-23 0,-2 3-5 15,2-3-1-15,-5 5 0 0,5 0-6 0,-2-5-2 16,5 3 0-16,-3-3 0 0,0 3-4 0,1-3-1 0,-1-2 0 0,0 5 0 16,-2-3-11-16,5-2-2 0,-3 3-1 0,3 1 0 15,0-4-11-15,0 2 10 0,0-2-10 0,0 0 10 16,2 0-10-16,-2 0 0 0,3 0 0 0,-3 2 0 15,0-2 0-15,0 5 8 0,-6-3-8 0,4-2 0 16,-4 5 0-16,-2 2 0 0,0 0 0 0,0 0-628 16,0 0-127-16</inkml:trace>
  <inkml:trace contextRef="#ctx0" brushRef="#br0" timeOffset="20715.09">19209 10476 1036 0,'-8'-7'46'0,"8"7"10"0,-3-7-45 0,3 2-11 16,-2-2 0-16,-1 2 0 0,3-2 143 0,-3 0 26 16,3 0 6-16,-5 5 1 0,2-3-79 0,1-2-15 0,-4 2-3 0,4-2-1 15,-4 5-32-15,1-3-6 0,0 3-2 0,0-3 0 16,-1 3-15-16,-2-3-3 0,3 5-1 0,-3 0 0 15,3 0-7-15,-3 0-2 0,0 5 0 0,0-3 0 16,3 3-10-16,-1 2 0 0,4-5 9 0,-4 5-9 16,4 0 0-16,2 5 0 0,0 0 0 0,2 2 0 15,1 0 16-15,2 0-2 0,-2 0 0 0,2 5 0 16,3 0-1-16,0-5 0 0,-2 7 0 0,1-2 0 16,1 2-3-16,0-2-1 0,-2-5 0 0,2 5 0 15,-3-3-1-15,3 8 0 0,-6-10 0 0,4 7 0 16,-1-7 0-16,0-2 0 0,-2 2 0 0,0 0 0 15,-1-7 1-15,1 5 0 0,0-5 0 0,-1 0 0 16,-4 0-1-16,2 0 0 0,0-7 0 0,0 0 0 16,0 0-8-16,0 0 12 0,-6 0-12 0,1 5 12 15,2-10-147-15,-5 5-29 0,0-2-5 0,-2-3-759 16</inkml:trace>
  <inkml:trace contextRef="#ctx0" brushRef="#br0" timeOffset="20855.42">18897 10739 460 0,'0'0'20'0,"0"0"5"0,0 0-25 0,5-7 0 16,-3 7 0-16,6-7 0 0,-2 7 236 0,2 0 41 16,0-7 9-16,0 7 2 0,5 0-135 0,3 0-26 15,0-5-6-15,2 3-1 0,3 2-64 0,3-5-14 16,2 5-2-16,4-2-1 0,-1 2-29 0,0-5-10 16,-3 5 0-16,1-2 9 15,2-3-58-15,-3 3-12 0,-2-3-3 0</inkml:trace>
  <inkml:trace contextRef="#ctx0" brushRef="#br0" timeOffset="21120.99">19418 10471 2012 0,'0'0'89'0,"0"0"19"0,-3 0-87 0,3 0-21 0,0 0 0 0,0 0 0 16,-3 7 15-16,3 0-2 0,0 0 0 0,3 5 0 16,0-5 3-16,2 7 1 0,0-2 0 0,1 7 0 15,2-3-17-15,0 3 0 0,-1 0 0 0,-1-5 0 0,-1 7 0 0,0-2 8 16,3 0-8-16,-2-3 0 0,-4 3 8 0,1-5-8 16,2 0 0-16,-2-2 0 15,-1 0-86-15,-2-3-24 0,-2-4-5 0</inkml:trace>
  <inkml:trace contextRef="#ctx0" brushRef="#br0" timeOffset="21277.19">19336 10692 1530 0,'0'0'68'0,"0"0"13"0,5 0-65 16,0 0-16-16,9 0 0 0,-4 0 0 0,3 5 92 0,3-5 14 15,0 0 3-15,3 2 1 0,-1-2-47 0,3 0-10 16,1 0-1-16,1-2-1 0,-2 2-37 0,3-5-14 0,3 3 11 0,-3-3-638 15,2-7-127-15</inkml:trace>
  <inkml:trace contextRef="#ctx0" brushRef="#br0" timeOffset="22043.08">16915 11501 633 0,'13'0'56'0,"-13"0"-44"0,0 0-12 0,0 0 0 0,0 0 152 0,0 0 28 15,5-4 5-15,-5 4 2 0,0 0-119 0,6 0-24 16,2 4-5-16,-3-4-1 0,0 5 15 0,3-3 3 16,3 5 1-16,-3 1 0 0,2 3 2 0,-2-4 0 15,0 5 0-15,3-3 0 0,5-1-18 0,-3 3-3 16,-5 3-1-16,2-2 0 0,6 2-13 0,0-2-2 16,-3-3-1-16,3 3 0 0,-5-2-9 0,5-3-3 15,-3 4 0-15,3-4 0 0,-3 1-9 0,0-1 8 16,0-3-8-16,-2-1 8 0,2 1-8 0,-2 1 12 15,-1-3-12-15,1-2 12 16,-3 5-64-16,-3-5-13 0,-5 0-3 0,0 0 0 16,0 0-140-16,3-5-28 0</inkml:trace>
  <inkml:trace contextRef="#ctx0" brushRef="#br0" timeOffset="22276.99">17317 11473 1555 0,'-8'-5'138'0,"8"5"-110"0,0-2-28 0,0 2 0 0,-3-5 82 0,-2 5 11 0,2-2 3 0,3 2 0 16,-5 2-48-16,0 3-10 0,-3-3-2 0,-3 5 0 15,1 1-9-15,-3-1-3 0,-1 4 0 0,1 3 0 16,-3 1-16-16,3-4-8 0,-6 8 8 0,4-2-8 16,1-6 0-16,1 8 0 0,-3-5 0 0,0 0 0 15,-2 5 0-15,7-5 0 0,6 0 0 0,-3 1 0 0,-5-1 0 0,2-3 0 16,3 4 0-16,3-1 0 15,-6-3-28-15,3 1 0 0,1-5-1 0,4 3 0 16,3-3-113-16,-3 2-22 0,1-2-5 0</inkml:trace>
  <inkml:trace contextRef="#ctx0" brushRef="#br0" timeOffset="22746.16">17481 11777 921 0,'-5'0'82'0,"2"0"-66"0,3 0-16 0,0 0 0 15,0 0 160-15,0 0 28 0,0 0 5 0,0 0 2 16,0 0-108-16,0 0-22 0,0 0-4 0,0 0-1 15,5-3-13-15,3-2-3 0,0 5-1 0,0 0 0 16,-3 0-15-16,3-2-4 0,3-3 0 0,0 5 0 16,-1 0-6-16,3 0-2 0,1-4 0 0,-1 4 0 15,3-3-16-15,-3 3 8 0,0 0-8 0,0 0 0 16,-2 0 11-16,2 3-11 0,-5 1 10 0,0 3-10 16,0-2 20-16,-3-2-1 0,-2 4-1 0,0 4 0 15,-1-4 14-15,-2 7 4 0,-2-2 0 0,-1-2 0 16,-2 6-8-16,-1-2-2 0,-2-4 0 0,1 6 0 0,1-2-10 0,-4 0-3 15,2 0 0-15,0-2 0 0,0-2-13 0,3 1 11 16,-1 1-11-16,1-2 10 0,5-3-10 0,0 0 0 16,0 4 9-16,3-4-9 0,-1 1 0 0,4-1 0 15,4-7 0-15,1 4 0 0,2-1 0 0,3-3 9 16,-3 0-9-16,8 0 0 0,0 0 8 0,3 0-8 16,0-3 0-16,0-1 0 0,-3-3 8 0,0 4-8 15,-2-2 0-15,-1-2 0 16,1 3-120-16,-6-3-32 0</inkml:trace>
  <inkml:trace contextRef="#ctx0" brushRef="#br0" timeOffset="24292.44">18291 11581 1324 0,'-6'0'118'0,"1"0"-94"16,0 0-24-16,2 0 0 0,-2 0 81 0,5 0 12 15,0 0 3-15,0 0 0 0,0 0-37 0,0 0-7 16,0 0-2-16,10 0 0 0,1 0-24 0,2 0-5 16,-2 0-1-16,5 0 0 0,0 0-2 0,2 0-1 15,3 0 0-15,3 0 0 0,-5 0-7 0,2-4-2 16,0 4 0-16,0-3 0 0,0 3-8 0,-2-4 0 15,-1 4 9-15,-2-3-9 0,-3-2 11 0,-2 5-3 16,0 0 0-16,-6-2 0 16,-5 2-140-16,0 0-28 0</inkml:trace>
  <inkml:trace contextRef="#ctx0" brushRef="#br0" timeOffset="24510.83">18275 11737 1785 0,'0'0'159'0,"0"0"-127"0,0 0-32 0,0 0 0 16,0 0 37-16,0 0 2 0,8-3 0 0,0 3 0 15,-3-5-9-15,6 5-2 0,4 0 0 0,1-2 0 16,3-3-16-16,2 5-4 0,-3-7-8 0,4 7 12 16,1-7-12-16,-1 3 0 0,-1 1 8 0,0-4-8 15,0 2 0-15,-2 3 8 0,-1-3-8 0,1-2 0 16,-3 7-19-16,-1-7-9 0,-4 3-3 0,-3 4-564 15,-3-3-113-15</inkml:trace>
  <inkml:trace contextRef="#ctx0" brushRef="#br0" timeOffset="24823.3">18344 11483 1728 0,'0'0'153'0,"-8"0"-122"15,8 0-31-15,0 0 0 0,-8 0-14 0,8 0-9 16,0 0-1-16,0 0-1 0,0 0 55 0,0 0 11 16,-6 7 3-16,6-7 0 0,3 4-17 0,0 10-3 15,-1-2-1-15,4 2 0 0,-1 0 12 0,0 5 2 0,3-2 1 0,-3 1 0 16,1 1-14-16,-1 2-2 0,0-2-1 0,1 0 0 15,-4-2-8-15,4 1-1 0,-4 1-1 0,1-2 0 16,-3 1 0-16,0-3 0 0,0-1 0 0,0-3 0 16,0 4-11-16,0-8 0 0,-3 4 0 0,3-4 0 31,0 0-141-31,0-7-31 0,0 0-5 0</inkml:trace>
  <inkml:trace contextRef="#ctx0" brushRef="#br0" timeOffset="25073.18">18595 11473 1947 0,'0'0'43'0,"0"0"9"0,0 0 1 0,0 0 2 0,0 0-44 0,0 0-11 16,0 0 0-16,0 0 0 0,-5 10 34 0,5-3 5 16,0 4 1-16,0 3 0 0,-3 1-13 0,3 3-3 15,3 4 0-15,-1-4 0 0,-2 1-13 0,3-2-3 16,-3 1-8-16,3 1 12 0,-1 0 3 0,1-2 0 15,-3-6 0-15,0 3 0 0,3 1-7 0,-1-1-8 16,-2-3 11-16,0 1-11 0,0-2 0 0,3-3 0 16,-1 0 0-16,-2-3 0 15,0-4-110-15,0 0-16 0,0 0-3 0,0 0-747 0</inkml:trace>
  <inkml:trace contextRef="#ctx0" brushRef="#br0" timeOffset="25651.74">18775 11454 518 0,'0'0'46'0,"0"0"-37"0,0 0-9 0,-3-4 0 16,1 1 241-16,2 3 47 0,0 0 8 0,0 0 3 16,0 0-211-16,0 0-41 0,5 3-9 0,0 1-2 15,6 3 5-15,-3 5 1 0,0-2 0 0,0 1 0 0,2 3 6 16,1 5 2-16,-6 0 0 0,3-3 0 0,0 3-17 16,2-5-3-16,-4 8-1 0,-1-6 0 0,0-2-4 0,3 3-1 15,-5-6 0-15,0 3 0 0,-1 1-9 0,3-8-3 16,-5 4 0-16,6-4 0 0,-6 1 8 0,2-1 2 15,-2-7 0-15,0 0 0 0,0 0 7 0,0 0 2 16,0 0 0-16,0 0 0 0,0 0-19 0,0 0-4 16,0 0-8-16,0 0 12 0,-2-7-4 0,-1 4-8 15,0-4 11-15,3-5-11 0,-2 8 0 0,2-3 0 16,2 0 0-16,4-1 0 0,-4 6-20 0,6-3 3 16,-2-2 0-16,2 0 0 0,2 7 2 0,1-4 1 15,2 4 0-15,0-3 0 0,3 3 6 0,0 0 8 0,2 3-13 0,4 1 5 16,-1-4 8-16,0 7 0 0,-2 0 0 0,2 0 0 15,-5 1 0-15,-1-1 0 0,-1 0 0 0,-1 2-8 16,-5-2 8-16,0 0 0 0,0 0 10 0,-6-4-10 16,-2 8 28-16,-2-4 0 0,-4 0 0 0,-2 1 0 15,-2-1-12-15,-1 0-4 0,-5 0 0 0,-2 4 0 16,-1-4-12-16,4-2 0 0,-4-2-9 0,0 4 9 16,4-7-25-16,-1 4 1 0,0-4 0 0,3 0 0 31,2-4-28-31,0 1-6 0,1-4-1 0,2 2 0 0,5 5-98 15,3 0-20-15,-5-7-4 0,5 7-621 0</inkml:trace>
  <inkml:trace contextRef="#ctx0" brushRef="#br0" timeOffset="25994.83">19251 11751 230 0,'0'0'20'0,"0"0"-20"0,0 0 0 0,0 0 0 0,0 0 332 0,8 0 63 16,-3 0 12-16,3 0 2 0,0-3-299 0,0 3-60 15,3-4-12-15,-1 4-2 0,1-3-5 0,2 3-1 16,-2-4 0-16,2 1 0 0,0-2-12 0,-2 5-2 16,2-7-1-16,0 7 0 0,-5-7 1 0,3 3 0 15,-1 1 0-15,-2-1 0 0,0-3 4 0,-3 4 0 16,1-2 1-16,-4-2 0 0,4 0 10 0,-6 3 1 16,0-3 1-16,-3 4 0 0,3-1-17 0,0 1-4 15,-5-1-1-15,2 1 0 0,-2-2-3 0,2 5-8 16,3 0 12-16,-8-2-4 0,0-3 4 0,0 10 0 15,3-5 0-15,-3 2 0 0,-2-2-12 0,2 5 0 0,-3 2 9 0,0-4-9 16,1 4 8-16,-1 0-8 0,1 4 8 0,-1-4-8 16,1 5 0-16,2-2 0 0,-3 1 0 0,3 1 0 15,3 2 0-15,-3-4 0 0,5 1 0 0,-2 4 0 16,5-8 0-16,0 4 0 0,5 1 0 0,0-5 0 31,3 0-30-31,0-4-1 0,8 4 0 0,0-3 0 16,5-4-183-16,3 0-37 0,3 0-7 0,-1-4-2 0</inkml:trace>
  <inkml:trace contextRef="#ctx0" brushRef="#br0" timeOffset="26416.6">19801 11704 633 0,'0'0'28'0,"3"-3"6"16,-3-4-34-16,0 2 0 0,0-2 0 0,-3 5 0 16,1-3 287-16,-1 1 50 0,3 4 11 0,-5-3 1 0,-3 3-217 15,3-4-44-15,-3 4-9 0,-3 0-2 0,-2 4-46 0,0-4-10 16,-1 7-1-16,-1 0-1 0,-1 0-19 0,5 1 0 15,-2-1 0-15,0 4 0 0,2-4 0 0,0 5-11 16,4-2 11-16,1 1-10 0,1-4 10 0,2 8-12 16,3-8 12-16,3 0-12 0,2 4-7 0,3-4-1 15,-3 0-1-15,3-2 0 0,3-2 4 0,0 1 1 16,-4-4 0-16,4 0 0 0,0-4 16 0,-1 4 0 16,1-8 0-16,-3 1 0 0,0 0 24 0,0 0 4 15,0-4 2-15,-3-4 0 0,-2 1 22 0,-1 0 4 16,-2-5 0-16,-2 1 1 0,-1-4 10 0,-2 1 1 0,-3 0 1 15,0-2 0-15,0 1-10 0,-3 4-3 0,3-4 0 0,-2 8 0 16,-1-4-17-16,0 3-4 0,6 1-1 16,-3 7 0-16,0-5-22 0,3 5-12 0,0 0 12 15,2 5-12-15,3 2 0 0,0 0 0 0,0 0 0 0,0 0 0 16,0 0 0-16,3 7 0 0,-3 0 0 0,5 3 0 16,0 1 8-16,3 8-8 0,0-5 0 0,3 5 0 15,2 2 0-15,0-4 0 0,0 6-13 0,1-6 5 16,-1 6 8-16,0-6 0 0,-2 1 0 0,-1-3 0 15,-2-1-10-15,0 2-3 0,-3-6-1 0,1 1 0 16,-6-1-180 0,0 1-36-16</inkml:trace>
  <inkml:trace contextRef="#ctx0" brushRef="#br0" timeOffset="28806.66">17044 13602 230 0,'11'-5'10'0,"-11"5"2"0,3-3-12 0,2-1 0 0,-5 4 0 0,3 0 0 16,5-3 255-16,-8 3 48 0,0 0 9 0,0 0 3 15,0 0-176-15,0 0-35 0,0 0-8 0,0 0 0 16,0 0-28-16,0 0-4 0,15 3-2 0,-4 4 0 16,-3 0-10-16,3 0-1 0,2-2-1 0,-3-3 0 15,1 5-8-15,-3 2-2 0,2 1 0 0,1-3 0 16,2 0 0-16,1-2 0 0,-4 6 0 0,3-1 0 16,1-3-12-16,-1 0-2 0,0 0-1 0,-2 0 0 15,-3 2-7-15,2-1-2 0,3-1 0 0,-2 2 0 16,-3-4-5-16,2 2-2 0,-2-3 0 0,-2-1 0 15,-1 4-9-15,0-2 12 0,-5-5-12 0,0 0 12 16,0 0-12-16,0 0 0 0,0 0 0 0,0 0 0 16,0 0-100-16,0 0-21 0,-8 0-5 0,3-5-568 15,-3 3-114-15</inkml:trace>
  <inkml:trace contextRef="#ctx0" brushRef="#br0" timeOffset="29072.58">17209 13529 230 0,'5'-7'10'0,"-5"7"2"0,0 0-12 0,0 0 0 16,0 0 0-16,0 0 0 0,0 0 323 0,0 0 61 16,0 0 13-16,0 0 3 0,0 2-233 0,-3 10-47 0,1 2-8 0,-1 0-3 15,0 0-45-15,1 5-10 16,-1-5-2-16,-2 5 0 0,-1 0-23 0,4-3-5 0,-1 3 0 0,0 0-1 15,-2-5-12-15,0 7-3 0,2-7 0 0,1 5 0 16,2-5-8-16,-3-2 0 0,-2 2 0 0,5-2 8 16,0-3-8-16,0-4 0 0,-3 6 0 0,0-3 8 31,3-8-27-31,0 7-5 0,-2 0-2 0,2-7-662 0,-3 2-133 0</inkml:trace>
  <inkml:trace contextRef="#ctx0" brushRef="#br0" timeOffset="29400.7">17584 13764 1209 0,'0'0'53'0,"0"0"12"0,0 0-52 0,0 0-13 16,0 0 0-16,0 0 0 0,0 0 152 0,0 0 27 15,0 0 5-15,3 7 2 0,-3-2-80 0,0-3-16 16,0 5-3-16,3 0-1 0,-3 5-34 0,0-5-8 16,0 7 0-16,2-7-1 0,1 5-14 0,-1-5-2 15,-2 5-1-15,0-5 0 0,0-5-15 0,0 5-3 0,0-2-8 0,0-5 12 16,0 0-12-16,0 0 9 0,3 7-9 0,-3-7 8 31,0 0-115-31,0 0-23 0,0 0-5 0</inkml:trace>
  <inkml:trace contextRef="#ctx0" brushRef="#br0" timeOffset="29978.26">17597 13329 460 0,'0'0'41'0,"0"0"-33"15,-2 0-8-15,2 0 0 0,0 0 272 0,0 0 52 16,-3 0 10-16,3 0 2 0,0 0-214 0,0 0-43 16,0 0-9-16,0 0-2 0,0 0-29 0,0 0-7 0,8 0 0 0,0 0-1 15,0 0-11-15,0 0-3 16,0 0 0-16,2 0 0 0,1 0-3 0,-3 0-1 0,3 4 0 0,-4-1 0 15,1 1 3-15,0-1 1 0,3 2 0 0,-3-3 0 16,0 5 5-16,0 0 1 0,-3 2 0 0,-2 1 0 16,-1 2 10-16,1 2 3 0,-3 0 0 0,0-2 0 15,0 2-11-15,-3-3-1 0,1 4-1 0,-1-1 0 16,0-3-7-16,3 4 0 0,-2-6-1 0,-1 3 0 16,0 2-7-16,3-2-8 0,0-3 11 0,0 3-11 15,-2-1 8-15,2-3-8 0,2 1 0 0,1-2 0 16,0-2 0-16,2 2 8 0,0-3-8 0,3-1 0 15,0 2 10-15,3-3-10 0,2-2 8 0,0 0-8 16,3 0 12-16,0-2-2 0,3 2-1 0,-4-5 0 16,4 2-9-16,-3-1 10 0,0-3-10 0,0 7 10 15,-3-5-10-15,-3-2 0 0,1 5 0 0,-3-3 0 16,-3 5-66-16,0-2-18 0,-5 2-4 0,0 0-1003 16</inkml:trace>
  <inkml:trace contextRef="#ctx0" brushRef="#br0" timeOffset="30774.96">18621 13449 1080 0,'0'0'48'0,"0"0"9"0,0 0-45 0,0 0-12 0,0 0 0 0,0 0 0 16,0 0 84-16,0 0 16 0,0 0 2 0,0 0 1 16,0 0-1-16,-5 0 0 0,0 2 0 0,0 3 0 15,-1 2-44-15,1 0-9 0,2 7-1 0,-2-2-1 16,-3 2-12-16,3 0-3 0,-1 0 0 0,1 5 0 15,3 0-11-15,-1-1-2 0,-2-1-1 0,2 2 0 16,3 0-6-16,-3-3-2 0,3 8 0 0,0-8 0 16,0 3-2-16,3 0 0 0,0 2 0 0,2-7 0 15,-5 5-8-15,5-5 12 0,-2 5-12 0,2-5 12 16,0 0-3-16,-2-2 0 0,2-3 0 0,1 3 0 0,-1 0 3 0,3-3 0 16,-3-2 0-16,3-2 0 15,0 2-12-15,3-2 12 0,-3-3-12 0,2-2 12 16,-2 5-76-16,3-5-16 0,2 0-2 0,0-5-565 15,0-2-113-15</inkml:trace>
  <inkml:trace contextRef="#ctx0" brushRef="#br0" timeOffset="31181.1">18857 13642 1094 0,'0'-5'97'0,"0"5"-77"0,0 0-20 0,-5-7 0 16,2 7 117-16,-2-7 20 0,-3 7 4 0,8 0 1 16,0 0-46-16,-8 0-8 0,0 0-3 0,0 0 0 15,0 2-48-15,0 3-9 0,0-1-3 0,3-1 0 16,-3-3-17-16,3 7-8 0,-1-2 0 0,1-3 8 15,2 3-8-15,1-3 0 0,-1 5 0 0,3-7 0 16,0 0 0-16,3 9 0 0,-1 1 0 0,4-5 0 16,2 2-11-16,2-5 11 0,-2 5-8 0,3 0 8 15,2 2 0-15,-3-1 0 0,-2-6 0 0,3 5-8 16,-3 0 8-16,0 0 0 0,0 2 0 0,0-1 8 16,-3-6 6-16,-2 5 2 0,-1 0 0 0,1 0 0 15,-6-2 20-15,3 2 5 0,-2 7 1 0,-1-7 0 0,-2 0-3 16,-1 0-1-16,-1 5 0 0,-1-5 0 0,0 0-14 0,0 0-4 15,-6 0 0-15,4-2 0 0,-1 2 1 0,1 0 0 16,-4 0 0-16,1 0 0 0,5-2-37 0,-2-3-7 16,2 3-1-16,3-5-1 15,2 0-197-15,3 0-39 0</inkml:trace>
  <inkml:trace contextRef="#ctx0" brushRef="#br0" timeOffset="31790.39">19061 13757 1605 0,'0'0'71'0,"0"0"15"0,0 0-69 0,0 0-17 0,0 0 0 0,0 0 0 16,2-7 95-16,-4 2 15 0,-1 5 3 0,0-2 1 15,3-3-29-15,0 5-5 0,0 0-2 0,-5 0 0 16,2-2-21-16,-2 2-4 0,2 0-1 0,-2 2 0 15,-3-2-39-15,3 5-13 0,-3-3 8 0,3 3-8 16,-3-3 0-16,0 3 8 0,0 2-8 0,3 0 0 16,-3 0 0-16,2 0 0 0,1 0 0 0,0-2 0 15,-1 2 0-15,4 0 0 0,-1 5 0 0,1-5 0 16,2-5-8-16,2 3 8 0,1 2 0 0,-1 0-9 16,4 0-13-16,-1-7-2 0,0 5-1 0,3-5 0 15,0 2 9-15,-2-4 1 0,1 2 1 0,1-5 0 16,0 5 14-16,-2-7 0 0,2 4 0 0,-3-1 0 0,3-3 36 0,-6 2 0 15,4 3 0-15,-4-5 0 0,1 0 3 0,0 0 1 16,-3 7 0-16,0-5 0 0,2-2-8 0,-2 7 0 16,0 0-1-16,0 0 0 0,0 0-14 0,0 0-2 15,0 0-1-15,0 0 0 0,0 0-5 0,-2 7-1 16,2 0 0-16,2 0 0 0,-2 5-8 0,3-5 0 16,-3 0 0-16,3 5 0 0,-1-5 0 0,4 2 0 15,-1 3 0-15,-3 0-11 0,1-3 11 0,2 3 9 16,-2 2-1-16,2 0-8 0,-5-2 0 0,0-3 0 15,0 3 0-15,0 2 0 0,0 0 15 0,-2-2-4 16,-1-5-1-16,0 5 0 0,3-3-10 0,0-2 8 16,0-2-8-16,-2 2 8 0,2 0-8 0,0-7 0 0,5 5 0 0,-5-5 8 15,0 0-8-15,5 0 0 0,3-5 9 0,0 5-9 16,-8 0 9-16,13-7-9 0,1-5 12 16,-1 5-12-16,3-2 13 0,0-3-4 0,-3-2-1 0,3 7 0 15,-3-5-8-15,-2 5 0 0,-3 0 0 0,-8 7 0 16,7-7 0-16,-7 7 12 0,0 0 0 0,3-5 0 15,-3 3-12-15,0 2-12 0,0 0 2 0,-3 0 1 32,-4 0-150-32,-4 2-29 0</inkml:trace>
  <inkml:trace contextRef="#ctx0" brushRef="#br0" timeOffset="32383.94">19481 13590 576 0,'0'0'51'0,"-2"-3"-41"0,-1-1-10 0,3-1 0 16,-5 3 166-16,2-3 31 0,-5-2 7 0,3 5 0 16,2-3-77-16,1 5-16 0,-4-2-3 0,4-3-1 15,2 5-41-15,0 0-8 0,-6-3-2 0,1 3 0 16,0 3-29-16,-1-3-7 0,1 0 0 0,5 0-1 16,-5 5-5-16,2-3-1 0,1 3 0 0,-4-3 0 15,4 5-3-15,-1-2-1 0,0 2 0 0,1 0 0 16,2 0 9-16,-3 5 2 0,0-3 0 0,3 3 0 0,3 2-3 15,0-2 0-15,-1-3 0 0,4 3 0 0,-4 2-1 0,4 0 0 16,-1 2 0-16,3-1 0 0,-3-1 0 0,3 5 0 16,0-3 0-16,3-4 0 0,-6 2-7 0,3 0-1 15,0 0-8-15,-3 3 12 0,0-3-4 0,1-5-8 16,-4 3 11-16,1 2-11 0,-3-7 14 0,0 5-4 16,-3-5-1-16,1 0 0 0,-1 0-1 0,-2 0 0 15,-3 0 0-15,2-2 0 16,-2-3-109-16,1-2-23 0,-4 0-4 0,-2 0-812 0</inkml:trace>
  <inkml:trace contextRef="#ctx0" brushRef="#br0" timeOffset="32540.19">19293 13761 806 0,'0'0'36'0,"0"0"7"0,0 0-35 0,0 0-8 0,0 0 0 0,8 3 0 15,-2-3 298-15,2 0 58 0,2 0 11 0,1 5 2 16,-1-3-260-16,6-2-52 0,3 0-10 0,-1 5-3 15,3-5-34-15,3 2-10 0,-3-4 0 0,-2 2 0 16,-3-5 0-16,0 5-16 0,0-2 2 0,-3-3-660 16,-5 5-132-16</inkml:trace>
  <inkml:trace contextRef="#ctx0" brushRef="#br0" timeOffset="32810.53">19640 13623 1609 0,'0'0'71'0,"0"0"15"0,0 0-69 0,0 0-17 0,0 0 0 0,0 7 0 16,0 0 84-16,0 0 12 0,3 0 4 0,2 5 0 15,-2-1-36-15,-3-1-8 0,2 4 0 0,1-2-1 16,0 2-25-16,-1 0-5 0,3-2-1 0,-2 2 0 15,0 0-7-15,-1 0-1 0,1-2-1 0,-3 0 0 16,0-3-7-16,0 3-8 0,-3-5 11 0,3 5-11 16,-2-10 0-16,2-2-12 0,-3 7 0 0,3-7-672 15,-3 5-133-15</inkml:trace>
  <inkml:trace contextRef="#ctx0" brushRef="#br0" timeOffset="32973.69">19563 13738 633 0,'0'0'56'0,"0"0"-44"16,0 0-12-16,6 0 0 0,-1 0 292 0,0-2 57 0,3 2 11 0,-3 2 3 15,6 3-238-15,-3-5-47 0,3 0-10 0,-1 2-1 16,1-2-48-16,-1 0-10 0,1 0-1 0,-1 0-8 16,1 0 0-16,0 0 0 0,-3-2 0 0,-3-3-656 15,0 3-123-15</inkml:trace>
  <inkml:trace contextRef="#ctx0" brushRef="#br0" timeOffset="33411.09">19714 13507 1663 0,'0'0'73'0,"0"0"16"0,0 0-71 0,0 0-18 16,5 0 0-16,1 3 0 0,-6-3 94 0,8 0 15 15,0 7 3-15,0 0 1 0,-1 0-48 0,4 5-9 16,0 0-3-16,-3 2 0 0,2 0-26 0,-2 0-6 16,5 5-1-16,1-5 0 0,-4 7-4 0,1-2 0 15,-1 0-1-15,-2-3 0 0,0 3 9 0,0 2 1 0,-3-2 1 0,-2 2 0 16,0-2-26-16,2 2 0 0,-2-2 0 0,-1 0 0 16,1-5 0-16,-3 0 10 0,-3 5 1 0,3-5 0 15,-2 0-1-15,-1 0 0 0,-2-2 0 0,-1-5 0 16,1 5-10-16,2-5 8 0,-2-5-8 0,0 3 8 31,-3-3-83-31,3 3-17 0,-1-5-3 0,-2-5-945 0</inkml:trace>
  <inkml:trace contextRef="#ctx0" brushRef="#br0" timeOffset="33910.97">19876 13373 1540 0,'0'0'34'0,"2"-4"7"0,3-1 2 0,-2 3 0 0,-3 2-35 0,5 0-8 16,1-5 0-16,-4 3 0 0,-2 2 92 0,6-5 17 15,2 5 3-15,-3 0 1 0,-5 0-52 0,5 0-10 16,0 0-3-16,3 7 0 0,0-7-10 0,0 5-2 16,0 2-1-16,3-3 0 0,-3 3-19 0,0 1-4 0,-3-6-1 0,3 5 0 15,-3 5-1-15,0-5 0 0,-5 0 0 0,0 0 0 16,3 0 29-16,-6 5 5 0,1-10 2 0,-1 7 0 15,-2-6-31-15,2 4-7 0,-2 5 0 0,0-5-8 16,-1 0 17-16,1 0-3 0,2 0-1 0,-2 5 0 16,2-3-13-16,-2-4 8 0,3 2-8 0,2 0 0 15,2 0 0-15,-4 0 0 0,2-2 0 0,2-3 0 16,3 3 0-16,-5-5 0 0,0 0 0 0,8 2 0 16,3 3 0-16,-3-5 0 0,3 7 0 0,-1-7 0 15,-2 0 10-15,3 0-10 0,-1 0 10 0,1 0-10 16,-3-3 8-16,2-1-8 0,1-1 0 0,-3 5 9 15,-3 0-9-15,3-2-14 0,-3-3 3 0,1 5-753 16,-6 0-152-16</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10:21.074"/>
    </inkml:context>
    <inkml:brush xml:id="br0">
      <inkml:brushProperty name="width" value="0.05" units="cm"/>
      <inkml:brushProperty name="height" value="0.05" units="cm"/>
    </inkml:brush>
  </inkml:definitions>
  <inkml:trace contextRef="#ctx0" brushRef="#br0">234 43 5672 0 0,'0'0'124'0'0,"0"0"17"0"0,0 0 12 0 0,-6-5 1241 0 0,2 1 2595 0 0,2 1-3902 0 0,0 1 0 0 0,0-1 0 0 0,-1 1 0 0 0,1 0 0 0 0,0 0 0 0 0,-1 0 0 0 0,1 0 0 0 0,-1 1 0 0 0,0-1 0 0 0,0 1 0 0 0,1-1 0 0 0,-1 1 0 0 0,0 0 1 0 0,0 0-1 0 0,0 0 0 0 0,0 1 0 0 0,-1-1 0 0 0,1 1 0 0 0,-1 0-87 0 0,-14-5 129 0 0,-17 9 1263 0 0,29-4-1324 0 0,-11 6 82 0 0,-25 16 90 0 0,18 5 11 0 0,22-24-227 0 0,-1 0 0 0 0,1 1 0 0 0,-1-1 1 0 0,1 1-1 0 0,0 0 0 0 0,1 0 0 0 0,-1-1 0 0 0,0 1 0 0 0,1 0 1 0 0,0 0-1 0 0,0 0 0 0 0,0 1 0 0 0,1-1 0 0 0,0 0 1 0 0,-1 1-25 0 0,-1 23 0 0 0,32 29 448 0 0,-26-54-371 0 0,-1 0 1 0 0,1 0 0 0 0,0 0 0 0 0,0 0 0 0 0,1-1 0 0 0,-1 0 0 0 0,0 0-1 0 0,1 0 1 0 0,0 0 0 0 0,-1-1 0 0 0,1 1 0 0 0,0-1 0 0 0,0 0 0 0 0,0-1-1 0 0,0 1-77 0 0,22 1 214 0 0,43-7-302 0 0,-46 1 580 0 0,-10-1-116 0 0,-13 4-279 0 0,-1 1-21 0 0,0 0-11 0 0,-1-3 175 0 0,-46 6-160 0 0,7 12-80 0 0,8 13 0 0 0,16-2 0 0 0,-7 11-64 0 0,19-22 64 0 0,3 0 0 0 0,11 34-152 0 0,-7-44 186 0 0,0 0 0 0 0,0 0 0 0 0,1 0 0 0 0,-1-1 0 0 0,1 1-1 0 0,0-1 1 0 0,0 0 0 0 0,1 0 0 0 0,-1 0 0 0 0,1-1-1 0 0,0 0 1 0 0,0 1 0 0 0,0-2 0 0 0,0 1 0 0 0,0-1 0 0 0,0 1-1 0 0,1-1 1 0 0,0-1 0 0 0,-1 1 0 0 0,1-1 0 0 0,0 0-1 0 0,5 0-33 0 0,5 1 144 0 0,0-1 0 0 0,-1-1 0 0 0,1 0 0 0 0,0-1 0 0 0,-1-1 0 0 0,1 0 0 0 0,8-3-144 0 0,6 2 424 0 0,-7-6-1345 0 0,-22 9-3879 0 0,-1 0-1694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10:14.234"/>
    </inkml:context>
    <inkml:brush xml:id="br0">
      <inkml:brushProperty name="width" value="0.05" units="cm"/>
      <inkml:brushProperty name="height" value="0.05" units="cm"/>
    </inkml:brush>
  </inkml:definitions>
  <inkml:trace contextRef="#ctx0" brushRef="#br0">0 287 6448 0 0,'0'0'297'0'0,"0"0"-9"0"0,0 0-49 0 0,0 0 491 0 0,0 0 240 0 0,1 4 1232 0 0,8 29-1215 0 0,14 3 2131 0 0,-23-36-3111 0 0,3 4 52 0 0,-2-3 149 0 0,13-30 1093 0 0,7 2-2587 0 0,4-6-778 0 0,-24 32 2073 0 0,14-15-106 0 0,31 20 1417 0 0,-16 11-240 0 0,-29-15-795 0 0,13 13 723 0 0,3 4-734 0 0,-1-17-274 0 0,29-25 0 0 0,83-19 0 0 0,-104 46 20 0 0,-23-1 82 0 0,10 12-48 0 0,-2 24 54 0 0,-9-36 179 0 0,0-1 22 0 0,17 17-2180 0 0,-16-16-4129 0 0</inkml:trace>
  <inkml:trace contextRef="#ctx0" brushRef="#br0" timeOffset="539.29">578 253 7632 0 0,'0'0'348'0'0,"1"0"-7"0"0,18 0 1642 0 0,-19 0-1379 0 0,15-5 573 0 0,86-35-820 0 0,-95 35-337 0 0,8-20 270 0 0,-15 23-277 0 0,1 0 1 0 0,0 0-1 0 0,-1 1 1 0 0,1-1-1 0 0,-1 0 1 0 0,0 0 0 0 0,0 0-1 0 0,0 1 1 0 0,0-1-1 0 0,0 0 1 0 0,0 1 0 0 0,0-1-1 0 0,0 1 1 0 0,-1-1-1 0 0,1 1 1 0 0,-1-1-1 0 0,1 1 1 0 0,-1 0 0 0 0,1 0-1 0 0,-1 0 1 0 0,0 0-1 0 0,0 0 1 0 0,1 0-1 0 0,-1 0 1 0 0,0 1 0 0 0,0-1-1 0 0,0 1 1 0 0,0-1-1 0 0,0 1 1 0 0,0 0-1 0 0,0 0 1 0 0,0-1 0 0 0,0 2-14 0 0,-43 7 613 0 0,39-5-521 0 0,-2 0-20 0 0,0 1-1 0 0,1-1 0 0 0,-1 1 0 0 0,0 1 0 0 0,1 0 0 0 0,0 0 1 0 0,0 0-1 0 0,1 1 0 0 0,-1 0 0 0 0,1 0 0 0 0,1 0 0 0 0,-1 1 1 0 0,1 0-1 0 0,0 0 0 0 0,-1 2-71 0 0,4-2 23 0 0,0-5-7 0 0,0 1 0 0 0,1 0 0 0 0,0 0 0 0 0,-1 0 0 0 0,1 0 1 0 0,0 0-1 0 0,1 0 0 0 0,-1 0 0 0 0,0 1 0 0 0,1-1 0 0 0,0 0 0 0 0,0 0 1 0 0,0 0-1 0 0,0 1 0 0 0,0-1 0 0 0,1 0 0 0 0,-1 0 0 0 0,1 0 0 0 0,0 0 1 0 0,0 0-1 0 0,0 0 0 0 0,0 0 0 0 0,1 0 0 0 0,-1 0 0 0 0,1 0 0 0 0,0 0 1 0 0,0 0-17 0 0,3 0 47 0 0,0 0 1 0 0,0 0 0 0 0,0-1 0 0 0,1 1 0 0 0,-1-1-1 0 0,1 0 1 0 0,-1 0 0 0 0,1-1 0 0 0,0 0 0 0 0,0 0 0 0 0,0 0-1 0 0,0-1 1 0 0,0 0 0 0 0,-1 0 0 0 0,1 0 0 0 0,0-1 0 0 0,0 0-1 0 0,3-1-47 0 0,3 1-29 0 0,68-13-1656 0 0,-62 9-3581 0 0</inkml:trace>
  <inkml:trace contextRef="#ctx0" brushRef="#br0" timeOffset="808.87">938 6 6304 0 0,'0'0'289'0'0,"0"0"-8"0"0,0 0-106 0 0,0 0 229 0 0,5-5 425 0 0,-3 5 2805 0 0,6 15-2919 0 0,-1 2 0 0 0,-1-1 1 0 0,0 1-1 0 0,-2-1 0 0 0,0 1 1 0 0,0 1-1 0 0,0 16-715 0 0,0-7 146 0 0,3 34 94 0 0,-7-33-427 0 0,0-27-277 0 0,0-1-42 0 0,0 0-216 0 0,0 0-879 0 0,0 0-390 0 0,0 0-79 0 0,0 0-10 0 0</inkml:trace>
  <inkml:trace contextRef="#ctx0" brushRef="#br0" timeOffset="1025.13">869 205 2760 0 0,'0'0'432'0'0,"0"0"773"0"0,13-4 5000 0 0,64-11-4073 0 0,-16 6-3198 0 0,-51 7 94 0 0</inkml:trace>
  <inkml:trace contextRef="#ctx0" brushRef="#br0" timeOffset="1241.46">1148 184 2304 0 0,'0'0'396'0'0,"7"6"2393"0"0,12 25 2864 0 0,6 4-3223 0 0,-24-34-2052 0 0,5 13 740 0 0,-2-7-4594 0 0,-4-7-868 0 0</inkml:trace>
  <inkml:trace contextRef="#ctx0" brushRef="#br0" timeOffset="1441.98">1193 106 1840 0 0,'0'0'80'0'0,"0"0"16"0"0,0 0-96 0 0,0 0 0 0 0,0 0 0 0 0,0 0 0 0 0,0 0 1088 0 0,0 0 200 0 0,0-6 40 0 0,0 6 8 0 0,0 0-1112 0 0,0 0-224 0 0,0 0 0 0 0,0 0-2944 0 0</inkml:trace>
  <inkml:trace contextRef="#ctx0" brushRef="#br0" timeOffset="2042.99">1309 218 1376 0 0,'19'5'107'0'0,"-12"-2"129"0"0,-7-2 877 0 0,0-1 382 0 0,0 0 68 0 0,4 22 4465 0 0,-4-20-5917 0 0,0-1 0 0 0,0 1 0 0 0,0 0 0 0 0,0-1 0 0 0,1 1 0 0 0,-1-1 0 0 0,0 1-1 0 0,1 0 1 0 0,-1-1 0 0 0,1 1 0 0 0,0-1 0 0 0,-1 1 0 0 0,1-1 0 0 0,0 1 0 0 0,0-1 0 0 0,0 0-1 0 0,0 1 1 0 0,0-1 0 0 0,0 0 0 0 0,1 0 0 0 0,-1 0 0 0 0,0 0 0 0 0,0 0 0 0 0,1 0 0 0 0,-1 0-1 0 0,1 0 1 0 0,-1-1 0 0 0,1 1 0 0 0,-1 0 0 0 0,1-1 0 0 0,-1 0 0 0 0,1 1 0 0 0,0-1 0 0 0,-1 0 0 0 0,2 1-111 0 0,-3-3-19 0 0,-1 1 1 0 0,1 0-1 0 0,-1 0 1 0 0,1-1-1 0 0,0 1 1 0 0,-1-1-1 0 0,1 1 1 0 0,0 0-1 0 0,0-1 1 0 0,0 1-1 0 0,0 0 1 0 0,0-1-1 0 0,0 1 1 0 0,0-1 0 0 0,1 1-1 0 0,-1 0 1 0 0,0-1-1 0 0,1 1 1 0 0,-1 0-1 0 0,1 0 1 0 0,0-1-1 0 0,-1 1 1 0 0,1 0-1 0 0,0 0 1 0 0,0 0-1 0 0,-1 0 1 0 0,1 0 0 0 0,0 0-1 0 0,0 0 1 0 0,0 0-1 0 0,1 0 1 0 0,-1 0-1 0 0,0 0 19 0 0,35-24-1238 0 0,-6 8-577 0 0,-28 16 1719 0 0,-2 1-4 0 0,0 0-43 0 0,11-3 1425 0 0,17 18 512 0 0,-27-14-1638 0 0,-1-1-10 0 0,0 0 47 0 0,0 0 207 0 0,0 0 89 0 0,0 0 20 0 0,0 0-113 0 0,10 5-656 0 0,31-16 388 0 0,0-2-128 0 0,-21 13-72 0 0,-13 3 72 0 0,-3 0 0 0 0,12 13 0 0 0,-13-11 15 0 0,19 23-119 0 0,-10-23-2150 0 0,-7-5-3098 0 0</inkml:trace>
  <inkml:trace contextRef="#ctx0" brushRef="#br0" timeOffset="2506.57">1777 208 6704 0 0,'0'0'306'0'0,"0"0"-4"0"0,3 0-194 0 0,82 6 4404 0 0,17-24-3498 0 0,-92 16-958 0 0,-9-22 360 0 0,-2 22-410 0 0,0 0 0 0 0,0-1 0 0 0,-1 1 0 0 0,1 0-1 0 0,-1 0 1 0 0,0 0 0 0 0,1 1 0 0 0,-1-1 0 0 0,0 0-1 0 0,0 1 1 0 0,0-1 0 0 0,0 1 0 0 0,0-1 0 0 0,-1 1-1 0 0,1 0 1 0 0,0 0 0 0 0,-1 0 0 0 0,1 0 0 0 0,0 0 0 0 0,-1 1-1 0 0,1-1 1 0 0,-1 1 0 0 0,1 0 0 0 0,-1-1 0 0 0,0 1-6 0 0,-8 0-20 0 0,0 1 1 0 0,0 0-1 0 0,0 1 1 0 0,0-1 0 0 0,0 2-1 0 0,1 0 1 0 0,-1 0-1 0 0,1 1 1 0 0,0 0 0 0 0,0 1-1 0 0,-6 4 20 0 0,-26 39 194 0 0,42-26-386 0 0,10-7 192 0 0,-3-11 123 0 0,0 0 0 0 0,0 0 0 0 0,0 0 0 0 0,0-1 0 0 0,1-1 0 0 0,0 1 0 0 0,-1-1 0 0 0,1 0 0 0 0,0-1 0 0 0,0 0 0 0 0,0 0 0 0 0,0 0 1 0 0,0-1-1 0 0,0-1-123 0 0,20 3 134 0 0,25-2-2253 0 0,-34 0-2659 0 0</inkml:trace>
  <inkml:trace contextRef="#ctx0" brushRef="#br0" timeOffset="2791.69">2222 75 5352 0 0,'0'0'241'0'0,"0"0"0"0"0,0 0-39 0 0,-6-9 1955 0 0,3 7-2027 0 0,0 1 0 0 0,0 1 0 0 0,-1-1 0 0 0,1 0 0 0 0,0 1 0 0 0,0-1 0 0 0,-1 1 0 0 0,1 0 0 0 0,0 0 0 0 0,0 0 0 0 0,-1 1 0 0 0,1-1 0 0 0,0 1 0 0 0,0-1 0 0 0,0 1 0 0 0,-1 0 0 0 0,1 1 0 0 0,0-1 0 0 0,0 0 0 0 0,1 1 0 0 0,-1 0 0 0 0,0-1 0 0 0,0 1 0 0 0,1 0 0 0 0,-1 1 0 0 0,1-1 0 0 0,0 0 0 0 0,0 1 1 0 0,-1-1-1 0 0,2 1 0 0 0,-1 0 0 0 0,0-1 0 0 0,0 1 0 0 0,1 0 0 0 0,-1 1-130 0 0,-2 5 111 0 0,3-7-89 0 0,-1 1 0 0 0,1 0 0 0 0,0 0 0 0 0,0 0 0 0 0,0-1 0 0 0,0 1 0 0 0,0 0 0 0 0,1 0 0 0 0,-1 0-1 0 0,1 0 1 0 0,0 1 0 0 0,0-1 0 0 0,0 0 0 0 0,0 0 0 0 0,0 0 0 0 0,1 0 0 0 0,0 0 0 0 0,-1 0 0 0 0,2 1-22 0 0,3 5 155 0 0,1 0 1 0 0,0 0 0 0 0,1 0-1 0 0,0-1 1 0 0,0 0-1 0 0,1 0 1 0 0,0-1 0 0 0,0 0-1 0 0,1 0 1 0 0,0-1 0 0 0,0 0-1 0 0,3 1-155 0 0,63 52 1628 0 0,-65-41-1065 0 0,-10-17-562 0 0,0-1-1 0 0,-1 1 0 0 0,1 0 1 0 0,0 0-1 0 0,0 0 1 0 0,-1 0-1 0 0,1-1 1 0 0,-1 1-1 0 0,1 0 1 0 0,0 0-1 0 0,-1-1 0 0 0,0 1 1 0 0,1 0-1 0 0,-1-1 1 0 0,1 1-1 0 0,-1 0 1 0 0,0-1-1 0 0,1 1 1 0 0,-1-1-1 0 0,0 1 0 0 0,0-1 1 0 0,0 1-1 0 0,1-1 1 0 0,-1 0-1 0 0,0 1 1 0 0,0-1-1 0 0,0 0 1 0 0,0 0-1 0 0,0 0 1 0 0,1 0-1 0 0,-1 0 0 0 0,-1 0 0 0 0,-1 1-1 0 0,-128 23-2340 0 0,117-20-3117 0 0</inkml:trace>
  <inkml:trace contextRef="#ctx0" brushRef="#br0" timeOffset="4048.23">58 634 1376 0 0,'7'-1'195'0'0,"2"0"-317"0"0,5-2 3814 0 0,-40-7-909 0 0,25 10-2509 0 0,1 0-8 0 0,0 0 6 0 0,0 0 33 0 0,0 0 14 0 0,0 0 1 0 0,0 0-19 0 0,0 0-77 0 0,0 0-31 0 0,0 0-7 0 0,0 0 8 0 0,0 0 45 0 0,0 0 17 0 0,-16 6 451 0 0,-13 33 41 0 0,28-37-657 0 0,-1 1 0 0 0,1-1 0 0 0,0 1 0 0 0,-1-1 0 0 0,1 1 0 0 0,1-1 0 0 0,-1 1 0 0 0,0-1 0 0 0,0 1 0 0 0,1 0 0 0 0,0 0 0 0 0,-1-1 0 0 0,1 1 0 0 0,0 0 0 0 0,1 0 0 0 0,-1-1 0 0 0,0 1 0 0 0,1 2-91 0 0,7 25 914 0 0,13-3-990 0 0,-14-23 86 0 0,1-1 0 0 0,0-1 0 0 0,0 1 1 0 0,0-1-1 0 0,0 0 0 0 0,0-1 1 0 0,0 0-1 0 0,1 0 0 0 0,-1-1 1 0 0,0 0-1 0 0,1 0 0 0 0,-1-1 0 0 0,0 0 1 0 0,0-1-1 0 0,0 0 0 0 0,0 0 1 0 0,0-1-1 0 0,0 1 0 0 0,3-3-10 0 0,-7 3 1 0 0,0 1 56 0 0,0 0 1 0 0,0 0-1 0 0,0-1 1 0 0,-1 0-1 0 0,1 0 1 0 0,0 0-1 0 0,-1 0 1 0 0,0 0-1 0 0,1-1 1 0 0,-1 0-1 0 0,0 1 1 0 0,-1-1 0 0 0,1 0-1 0 0,0 0 1 0 0,-1-1-1 0 0,1 1 1 0 0,-1-1-1 0 0,0 1 1 0 0,0-1-58 0 0,2-35 357 0 0,-28-7-69 0 0,1 23-107 0 0,-1 7-165 0 0,20 15-23 0 0,0 0-1 0 0,1 0 0 0 0,-1 0 0 0 0,0 1 0 0 0,0-1 0 0 0,0 1 0 0 0,0 0 0 0 0,0 0 0 0 0,0 0 0 0 0,0 1 1 0 0,1-1-1 0 0,-1 1 0 0 0,0 0 0 0 0,-3 1 8 0 0,6-1-106 0 0,-9 4-91 0 0,6-2-5496 0 0,4-3 856 0 0</inkml:trace>
  <inkml:trace contextRef="#ctx0" brushRef="#br0" timeOffset="4712.58">425 680 7112 0 0,'0'0'157'0'0,"0"0"23"0"0,0 0 13 0 0,0 1-22 0 0,21 34 4165 0 0,1 5-2276 0 0,-8-26-921 0 0,-13-13-1007 0 0,-1-1-4 0 0,0 0-44 0 0,0 0-172 0 0,0 0-27 0 0,0 0 58 0 0,0 0 202 0 0,1-1 88 0 0,12-14 343 0 0,3-10-483 0 0,15-22-654 0 0,-30 44 493 0 0,1 0-1 0 0,-1 1 1 0 0,1-1 0 0 0,0 1-1 0 0,-1 0 1 0 0,1-1-1 0 0,0 1 1 0 0,1 0 0 0 0,-1 0-1 0 0,0 0 1 0 0,1 1 0 0 0,-1-1-1 0 0,1 0 1 0 0,-1 1-1 0 0,1 0 1 0 0,0-1 0 0 0,2 0 68 0 0,17-10-207 0 0,-20 11 164 0 0,22 0 51 0 0,-19 2 164 0 0,1 1 0 0 0,-1 0 0 0 0,0 1 0 0 0,1-1 0 0 0,-1 1 0 0 0,0 0 0 0 0,0 1-1 0 0,-1-1 1 0 0,1 1 0 0 0,-1 0 0 0 0,0 0 0 0 0,0 0 0 0 0,0 1 0 0 0,3 3-172 0 0,-7-7 138 0 0,0-1-30 0 0,1 1-4 0 0,4 3-1 0 0,-4-3-6 0 0,0 0-1 0 0,1-1-101 0 0,0 0-1 0 0,0 0 1 0 0,0 0-1 0 0,0 0 0 0 0,0 0 1 0 0,0 0-1 0 0,0-1 1 0 0,0 1-1 0 0,0-1 0 0 0,-1 1 1 0 0,1-1-1 0 0,0 0 1 0 0,0 0-1 0 0,0 0 0 0 0,-1 0 1 0 0,1 0-1 0 0,-1 0 1 0 0,1 0-1 0 0,-1 0 0 0 0,1-1 1 0 0,-1 1-1 0 0,0-1 1 0 0,1 1-1 0 0,-1-1 0 0 0,0 1 1 0 0,1-3 5 0 0,18-15 9 0 0,51-20-229 0 0,-66 37 349 0 0,-4 2-147 0 0,0-1 0 0 0,0 0 0 0 0,1 1 0 0 0,-1-1 0 0 0,0 1 0 0 0,1-1 0 0 0,-1 1 0 0 0,0 0 0 0 0,1-1 0 0 0,-1 1 0 0 0,1 0 0 0 0,-1 0 0 0 0,0 0 0 0 0,1 0 0 0 0,-1 0 0 0 0,1 1 0 0 0,-1-1 0 0 0,0 0 0 0 0,1 0 0 0 0,-1 1 0 0 0,0-1 0 0 0,1 1 0 0 0,-1 0 0 0 0,0-1 0 0 0,0 1 0 0 0,0 0 0 0 0,1 0 0 0 0,-1-1 0 0 0,0 1 0 0 0,0 0 0 0 0,0 0 0 0 0,0 0 0 0 0,0 1 18 0 0,2 2 38 0 0,0-1 0 0 0,-1 1-1 0 0,0 0 1 0 0,0 0 0 0 0,0 0-1 0 0,0 0 1 0 0,0 1 0 0 0,-1-1-1 0 0,0 0 1 0 0,0 1 0 0 0,0-1-1 0 0,0 1 1 0 0,-1 1-38 0 0,5 18 131 0 0,5 6-195 0 0,-10-30-272 0 0,0 0-133 0 0,0 0-1027 0 0,0 0-3962 0 0</inkml:trace>
  <inkml:trace contextRef="#ctx0" brushRef="#br0" timeOffset="5051.28">1056 625 3224 0 0,'19'1'283'0'0,"-17"1"7"0"0,-1-1 1065 0 0,-1 10 4142 0 0,0-4-4930 0 0,2 10 3329 0 0,6 2-7178 0 0,-8-19 2004 0 0</inkml:trace>
  <inkml:trace contextRef="#ctx0" brushRef="#br0" timeOffset="5314.26">1046 502 10136 0 0,'14'-6'448'0'0,"-14"6"96"0"0,0 0-440 0 0,0 0-104 0 0,0 0 0 0 0,0 0 0 0 0,0 0 376 0 0,0 0 48 0 0,0-4 16 0 0,0 4 0 0 0,0 0-296 0 0,0 0-56 0 0,0 0-16 0 0,0 0 0 0 0,0 0-72 0 0,0 0 0 0 0,7-3 0 0 0,-7 3-5312 0 0</inkml:trace>
  <inkml:trace contextRef="#ctx0" brushRef="#br0" timeOffset="5315.26">1329 447 6448 0 0,'0'0'297'0'0,"0"0"-9"0"0,0 1-49 0 0,14 40 4093 0 0,3 20-1904 0 0,2-12-1412 0 0,12 19 378 0 0,-7-21-881 0 0,-24-46-438 0 0,0-1-10 0 0,0 0-1 0 0,0 0-70 0 0,0 0-298 0 0,-7 3-1595 0 0,1-2-3539 0 0</inkml:trace>
  <inkml:trace contextRef="#ctx0" brushRef="#br0" timeOffset="5800.12">1200 634 8288 0 0,'0'0'190'0'0,"0"0"28"0"0,0 0 7 0 0,10-5 134 0 0,55 2 3951 0 0,91-7-2615 0 0,-129 5-1826 0 0,7-1-23 0 0,-15-1-3820 0 0,-14 4-748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10:13.153"/>
    </inkml:context>
    <inkml:brush xml:id="br0">
      <inkml:brushProperty name="width" value="0.05" units="cm"/>
      <inkml:brushProperty name="height" value="0.05" units="cm"/>
    </inkml:brush>
  </inkml:definitions>
  <inkml:trace contextRef="#ctx0" brushRef="#br0">133 22 4976 0 0,'0'0'231'0'0,"-14"-6"580"0"0,-12-9 2003 0 0,6 16 1289 0 0,12 4-4126 0 0,-36 35 391 0 0,31-4 896 0 0,6-10-1078 0 0,7-25-98 0 0,0-1-4 0 0,26 23 290 0 0,-15-18-314 0 0,19 16-60 0 0,-25-19-23 0 0,-3-1 125 0 0,0 1 0 0 0,0-1 1 0 0,0 0-1 0 0,0 0 0 0 0,0 1 1 0 0,-1 0-1 0 0,1-1 0 0 0,0 1 1 0 0,-1 0-1 0 0,1-1 0 0 0,-1 1 1 0 0,0 0-1 0 0,0 0 0 0 0,0 0 1 0 0,0 0-1 0 0,0 1 0 0 0,0-1 1 0 0,0 0-1 0 0,-1 0 0 0 0,1 1-102 0 0,0 13 0 0 0,-9 6 0 0 0,5-19 0 0 0,1 0 0 0 0,0 0 0 0 0,-1 0 0 0 0,1 0 0 0 0,-1-1 0 0 0,0 1 0 0 0,0-1 0 0 0,0 0 0 0 0,-1 1 0 0 0,1-2 0 0 0,0 1 0 0 0,-1 0 0 0 0,1-1 0 0 0,-1 1 0 0 0,1-1 0 0 0,-1 0 0 0 0,0 0 0 0 0,0-1 0 0 0,0 1 0 0 0,-16 3 0 0 0,10-7 102 0 0,10 2-2940 0 0,0 1 808 0 0,0 0-3371 0 0</inkml:trace>
  <inkml:trace contextRef="#ctx0" brushRef="#br0" timeOffset="479.28">300 74 2760 0 0,'0'0'125'0'0,"0"0"179"0"0,0 0 667 0 0,0 0 292 0 0,0 0 59 0 0,0 0-101 0 0,0 0-474 0 0,0 0-208 0 0,0 0-41 0 0,0 0-43 0 0,0 0-148 0 0,0 0-69 0 0,0 0-12 0 0,0 0 18 0 0,-14 6 808 0 0,10-4-881 0 0,1 1 0 0 0,-1 0-1 0 0,1 0 1 0 0,0 0 0 0 0,0 1 0 0 0,0-1 0 0 0,0 1 0 0 0,1-1 0 0 0,0 1 0 0 0,-1 0 0 0 0,1 0 0 0 0,1 0 0 0 0,-1 0 0 0 0,0 0 0 0 0,1 1 0 0 0,0-1 0 0 0,0 0 0 0 0,0 4-171 0 0,4 38 80 0 0,-2-44-22 0 0,0 1-1 0 0,0-1 1 0 0,0 1 0 0 0,0-1 0 0 0,1 0 0 0 0,-1 0-1 0 0,1 1 1 0 0,0-1 0 0 0,0 0 0 0 0,0 0-1 0 0,0-1 1 0 0,0 1 0 0 0,0 0 0 0 0,0-1-1 0 0,0 1 1 0 0,1-1 0 0 0,-1 0 0 0 0,1 1 0 0 0,-1-1-1 0 0,1 0 1 0 0,-1-1 0 0 0,1 1 0 0 0,0 0-1 0 0,-1-1 1 0 0,1 1 0 0 0,0-1 0 0 0,-1 0 0 0 0,1 0-1 0 0,0 0 1 0 0,-1 0 0 0 0,1-1 0 0 0,0 1-1 0 0,1-1-57 0 0,2-1 0 0 0,0 0 0 0 0,0-1 0 0 0,0 0 0 0 0,0 0 0 0 0,-1 0 0 0 0,1 0 0 0 0,-1-1 0 0 0,0 0 0 0 0,0 0 0 0 0,0-1 0 0 0,0 1 0 0 0,-1-1 0 0 0,0 0 0 0 0,3-5 0 0 0,-5 7 27 0 0,0 0-1 0 0,0 0 0 0 0,0 0 0 0 0,-1 0 0 0 0,1-1 0 0 0,-1 1 0 0 0,0-1 0 0 0,0 1 0 0 0,0-1 0 0 0,-1 1 0 0 0,1-1 0 0 0,-1 1 0 0 0,0-1 1 0 0,0 0-1 0 0,0 1 0 0 0,0-1 0 0 0,-1 0 0 0 0,0 1 0 0 0,1-1 0 0 0,-1 1 0 0 0,0-1 0 0 0,-1 1 0 0 0,1 0 0 0 0,-1-1 0 0 0,1 1 0 0 0,-1 0 0 0 0,-2-3-26 0 0,1 3 11 0 0,0 1-1 0 0,1 0 0 0 0,-1-1 0 0 0,0 1 1 0 0,0 1-1 0 0,-1-1 0 0 0,1 0 0 0 0,0 1 0 0 0,-1-1 1 0 0,1 1-1 0 0,-1 0 0 0 0,1 0 0 0 0,-1 0 1 0 0,1 1-1 0 0,-1-1 0 0 0,0 1 0 0 0,1 0 0 0 0,-4 0-10 0 0,6 0-245 0 0,1 0-71 0 0,-3 4-4826 0 0,2-3-250 0 0</inkml:trace>
</inkml:ink>
</file>

<file path=ppt/ink/ink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29:19.085"/>
    </inkml:context>
    <inkml:brush xml:id="br0">
      <inkml:brushProperty name="width" value="0.05292" units="cm"/>
      <inkml:brushProperty name="height" value="0.05292" units="cm"/>
      <inkml:brushProperty name="color" value="#002060"/>
    </inkml:brush>
  </inkml:definitions>
  <inkml:trace contextRef="#ctx0" brushRef="#br0">13504 2266 288 0,'0'0'25'0,"0"0"-25"15,-2 0 0-15,2 0 0 0,0-3 187 0,0 3 32 16,-3-4 6-16,3 4 2 0,0 0-79 0,0 0-16 16,0-3-4-16,0 3 0 0,0 0-44 0,0 0-10 15,0 0-2-15,0 0 0 0,0 0-16 0,0 0-3 0,0 0-1 0,0 0 0 16,8 0-3-16,0 3-1 0,-8-3 0 0,8 4 0 16,0-1-12-16,0 4-4 0,0-3 0 0,0 3 0 15,0-4-9-15,-1 4-3 0,1-2 0 0,0 2 0 16,0 0 10-16,0 0 2 0,0 0 0 0,3 0 0 15,-3-2-16-15,0 2-4 0,0-7 0 0,0 7 0 16,-3 0-12-16,0-7 0 0,0 4 0 0,-2-1 0 16,-3-3 12-16,5 4 0 0,1-4 0 0,-6 0 0 15,0 0-12-15,0 0 0 0,0 0 0 0,0 0 0 16,0-7-103-16,0 7-23 0,0-4-5 0,-3-3-552 16,6 0-110-16</inkml:trace>
  <inkml:trace contextRef="#ctx0" brushRef="#br0" timeOffset="249.99">13745 2233 633 0,'-5'0'28'0,"5"0"6"0,0 0-34 0,0 0 0 15,0 0 0-15,0 0 0 0,0 0 264 0,-5 0 47 16,2 0 9-16,0 4 1 0,1-1-153 0,-1 4-32 16,0 2-5-16,1 1-2 0,-1 4-77 0,0 0-16 15,-2-2-4-15,0 2 0 0,2 5 16 0,-2 2 4 16,0-7 0-16,-1 9 0 0,1-2-32 0,2 1-7 15,-2-4-1-15,2-3 0 0,-2 6-12 0,2-7 0 16,-2 5 0-16,3-5 0 0,-1 2 0 0,3-6 0 16,-5-3 0-16,5 4 0 0,-3-3 0 0,3-1 0 15,-3-3 0-15,1-1 0 0,2-3 28 0,0 0 4 0,0 0 0 16,0 0 0 0,0 0-122-16,0 0-24 0,2-7-5 0,1 2-969 0</inkml:trace>
  <inkml:trace contextRef="#ctx0" brushRef="#br0" timeOffset="531.19">13787 2548 1605 0,'0'0'35'0,"0"0"7"0,0 0 2 0,0 0 2 0,0 0-37 0,6 9-9 16,-4-6 0-16,1 4 0 0,0-3 95 0,-1-1 17 16,-2 4 3-16,3 0 1 0,0-2-44 0,-1 2-8 15,1-7-1-15,0 7-1 0,-3 0-23 0,0 0-5 16,0-7-1-16,0 4 0 0,0-4-17 0,0 0-4 16,0 0-1-16,0 0 0 0,0 0-11 0,0 0-9 15,0 0 9-15,0 0-13 16,0 0-119-16,0 0-24 0,0 0-5 0,0 0-735 0</inkml:trace>
  <inkml:trace contextRef="#ctx0" brushRef="#br0" timeOffset="703.05">13801 2454 1382 0,'0'0'123'0,"0"0"-99"0,0 0-24 0,0 0 0 15,-6-3 148-15,4-1 24 0,-4-3 4 0,6 7 2 16,0 0-84-16,0 0-17 0,-2-3-3 0,2 3-1 15,0 0-49-15,0 0-11 0,0 0-1 0,0 0-1 16,0 0-11-16,0 0-11 0,0 0 3 0,0 0 0 16,0 0-172-16,0 0-35 0,2 10-6 15,-2-10-2-15</inkml:trace>
  <inkml:trace contextRef="#ctx0" brushRef="#br0" timeOffset="1062.74">14208 2393 691 0,'0'-7'30'0,"0"7"7"0,0 0-29 0,0 0-8 0,0-5 0 0,3 5 0 16,-1-7 220-16,4 7 42 15,-4-3 9-15,4 3 1 0,7 0-154 0,0-4-31 0,-2 1-7 0,5 3 0 16,-3 0-64-16,5 0-16 0,-2-4 0 0,0 4 0 15,0 0 0-15,0 0 0 0,-6 0 0 0,1-7 0 16,-11 7 0-16,0 0 0 0,0 0 0 0,0 0-868 16</inkml:trace>
  <inkml:trace contextRef="#ctx0" brushRef="#br0" timeOffset="1236.5">14282 2498 1728 0,'0'0'76'0,"0"0"16"0,0 0-73 0,8 0-19 16,0-4 0-16,3 4 0 0,-1 0 55 0,3 0 7 16,1 0 2-16,-1 0 0 0,0-7-9 0,-2 7-2 15,2 0 0-15,-2 0 0 0,-1 0-40 0,1 0-13 16,-1 0 8-16,-2 0-646 16,0 0-129-16</inkml:trace>
  <inkml:trace contextRef="#ctx0" brushRef="#br0" timeOffset="1829.98">15010 2153 1396 0,'0'0'62'0,"-3"-3"13"0,-5-1-60 0,0-3-15 16,3 4 0-16,-3-1 0 0,3-3 101 0,-1 7 18 15,-1-5 3-15,1 2 1 0,1-1-46 0,0 1-9 16,-3 3-1-16,0 0-1 0,3 0-33 0,-1 0-6 16,-2 0-2-16,0 0 0 0,0 0 4 0,0 0 1 15,1 0 0-15,-1 0 0 0,-3 3 2 0,3 4 0 16,0-7 0-16,0 5 0 0,3 2-4 0,-3-3-1 15,0-1 0-15,5 8 0 0,-2-8-15 0,2 4-2 16,3 2-1-16,0 1 0 0,3-3-9 0,0 4 12 16,-1 4-12-16,6-4 12 0,-2-1-12 0,4 4 0 15,-2 5 9-15,0-5-9 0,3 0 26 0,-3 5 1 0,2-5 0 0,1 5 0 16,-3-5-39-16,0 5-8 16,-3-5-2-16,3 0 0 0,-3 5 22 0,-2-5 12 15,-1-3-2-15,1-1 0 0,-3 6 7 0,0-6 2 0,-3 1 0 0,1-1 0 16,-3-1-19-16,-1-2 0 0,1 3-13 0,-3-6 5 15,-3 3 32-15,1-4 8 0,2 2 0 0,-3-1 1 16,-2-4-88-16,5-4-17 0,-5-1-4 16,2 2-1-16,-2 3-142 0,3-11-28 0</inkml:trace>
  <inkml:trace contextRef="#ctx0" brushRef="#br0" timeOffset="2001.88">14769 2379 921 0,'0'0'82'0,"0"0"-66"16,0 0-16-16,0 0 0 0,0 0 181 0,0 0 33 15,0 0 6-15,0 0 2 0,0 0-87 0,11-5-18 16,-1 2-3-16,1 3-1 0,-1 0-77 0,4 0-15 16,-4-4-3-16,6 1-1 0,0 3-17 0,-3 0 0 15,3-4 0-15,3 4 0 0,-1 0 0 0,3 0 0 16,-2 0 0-16,-3-7 0 16,-6 7-99-16,1 0-23 0,-1-7-5 0,1 7-1 0</inkml:trace>
  <inkml:trace contextRef="#ctx0" brushRef="#br0" timeOffset="2408.33">15248 2160 1519 0,'0'0'67'16,"0"0"14"-16,0 0-65 0,0 0-16 0,0 0 0 0,-3 0 0 16,3 0 101-16,-5 4 17 0,2-4 3 0,1 5 1 15,-1-2-46-15,-2 4-10 0,2 0-2 0,0 4 0 16,1-8 0-16,-6 4 0 0,3 5 0 0,-1 2 0 0,1-3-51 0,0 1-13 15,-1-2 0-15,1 8 0 0,3-3 54 0,-1 6 8 16,-2-10 2-16,2 4 0 0,0-1-52 0,1 0-12 16,-1 5 0-16,6-5 0 0,-1 0-15 0,1-2-5 15,-3 2-2-15,5-3 0 0,1 4 22 0,-1-4 0 16,3-1 0-16,0-3 0 0,0 0 0 0,2 2 0 16,-2-2 9-16,3-4-9 0,-1 4 18 0,4-3-1 15,-1-4 0-15,0 3 0 16,0 1-116-16,-2-4-23 0,-1-4-5 0,1 1-922 0</inkml:trace>
  <inkml:trace contextRef="#ctx0" brushRef="#br0" timeOffset="2626.85">15391 2397 1958 0,'0'0'87'0,"0"0"17"0,0 0-83 0,0 0-21 0,0 0 0 0,5 3 0 16,3 4 56-16,-3-7 6 0,3 7 2 0,0 0 0 15,3-2-5-15,-3-1-1 0,-3 3 0 0,3-4 0 16,0 4-42-16,5 0-8 0,-5-3-8 0,3-1 12 16,-1 6-2-16,1-6 0 0,-1 4 0 0,1-3 0 15,0-1-10-15,-3 4 10 0,-3-7-10 0,-5 0 10 16,8 0-20-16,-8 0-4 0,0 0-1 0,0 0 0 16,8 0-193-16,-8 0-38 0,5-7-8 15,-2 0-2-15</inkml:trace>
  <inkml:trace contextRef="#ctx0" brushRef="#br0" timeOffset="2814.33">15558 2379 1728 0,'0'0'76'0,"0"0"16"0,0 0-73 15,0 0-19-15,-6-5 0 0,1 5 0 0,0 7 157 0,2-2 28 16,-2-5 6-16,-1 7 1 0,1 0-103 0,0 0-20 16,-3 0-4-16,3 5-1 0,-6-5 0 0,0 7 0 15,3-3 0-15,1 1 0 0,1-2-64 0,-2 4-19 16,0-2-1-16,3-5 0 0,0 7 20 0,0-3 0 15,-1-4 0-15,-2 5 0 16,8-9-36-16,-5 4-8 0,0 0 0 0,5-7-1 16,0 0-138-16,0 0-27 0,-3 7-6 0</inkml:trace>
  <inkml:trace contextRef="#ctx0" brushRef="#br0" timeOffset="3080.21">15751 2538 691 0,'0'0'30'0,"0"0"7"0,0 0-29 0,0 0-8 0,0 7 0 0,0-4 0 15,2 2 283-15,-2-1 55 0,0-1 11 0,3 4 3 16,-3 0-212-16,3-3-41 0,-3 3-9 0,0 1-2 15,0-6-31-15,0 7-6 0,0-6-2 0,0 4 0 0,-3 0-49 0,3-3 0 16,0 4-12-16,0-8 3 0,0 2 9 0,0-2 0 16,0 0 0-16,0 0-719 15,0 0-141-15</inkml:trace>
  <inkml:trace contextRef="#ctx0" brushRef="#br0" timeOffset="3236.11">15732 2454 1724 0,'0'0'76'0,"0"-3"16"16,0-1-73-16,0 4-19 0,0 0 0 0,0 0 0 0,0 0 107 0,0 0 17 0,0 0 4 0,0 0 1 15,0 0-82-15,0 0-17 16,0 0-3-16,0 0-691 16,3 0-139-16</inkml:trace>
  <inkml:trace contextRef="#ctx0" brushRef="#br0" timeOffset="3595.65">15790 2160 633 0,'-10'0'56'0,"10"0"-44"0,0 0-12 0,0 0 0 0,-3-7 219 0,3 7 41 16,0 0 9-16,0 0 2 0,0 0-139 0,8 7-28 15,0-7-6-15,5 9-1 0,0 1-29 0,3-3-7 16,-2 4-1-16,4-1 0 0,3 2-44 0,-2 6-16 16,-1-3 9-16,-2 6-9 0,0 0 56 0,0-2 7 15,-3 2 1-15,0 5 0 0,-2-5-47 0,-3 5-9 16,2-7-8-16,-2 6 12 0,-2-3 36 0,-1-1 8 15,0-2 2-15,-2 2 0 0,0-10-46 0,-1 4-12 16,-4-1 0-16,2-3 0 0,-3-1 0 0,0-1 0 16,-2-2 0-16,0 3 0 0,-1-6 0 0,1 4 0 15,0-8 0-15,0 2-783 16,-1 3-158-16</inkml:trace>
  <inkml:trace contextRef="#ctx0" brushRef="#br0" timeOffset="3861.39">16338 2386 1728 0,'8'0'38'0,"-8"0"8"0,0 0 2 0,8-5 0 15,5 5-39-15,-2-7-9 0,-3 7 0 0,2 0 0 16,1 0 53-16,-1 0 9 0,4-3 2 0,-4 3 0 0,-2 0-33 16,3 0-7-16,-1 0 0 0,1 0-1 0,-6 0-23 0,0 0 0 15,1 0 0-15,2 0 0 0,-3 0 0 0,-5 0-8 16,0 0 0-16,0 0 0 0</inkml:trace>
  <inkml:trace contextRef="#ctx0" brushRef="#br0" timeOffset="4079.94">16357 2266 1440 0,'0'0'128'0,"0"0"-103"16,0 0-25-16,0 0 0 0,0 0 155 0,0 0 25 16,5 7 6-16,-3 4 1 0,-2-1-82 0,3 2-16 15,2-5-3-15,1 7-1 0,-1-2-68 0,0-1-17 16,-2-1 0-16,2 1 0 0,1 4 0 0,-1-1 0 15,-5-3 0-15,2-1 0 0,6 2 23 0,-5-5 1 0,2 4 0 16,-2-4 0 0,0 5-159-16,-1-9-31 0,9 4-6 0,-11-7-2 0</inkml:trace>
  <inkml:trace contextRef="#ctx0" brushRef="#br0" timeOffset="4751.62">16936 2212 1260 0,'-8'0'56'0,"8"0"11"0,0 0-54 0,0 0-13 16,0 0 0-16,0 0 0 0,-5-5 104 0,5 5 17 16,-3-3 4-16,0-1 1 0,-2 1-49 0,5 3-9 15,0 0-3-15,-5 0 0 0,0 0-49 0,-1 0-16 16,1 0 8-16,0 0-8 0,-3 0 60 0,0 0 8 16,0 3 1-16,0 1 1 0,3-1-61 0,-3-3-9 15,-5 5 0-15,5-1-12 0,2-1 60 0,1 1 13 16,-3-1 3-16,0 4 0 0,3-3-64 0,2-1-10 15,1 4-3-15,-1-2-1 0,0-1 22 0,1-1 5 0,4 4 1 0,1 0 0 16,-3-3-23-16,3 3-5 16,-1-7-1-16,3 7 0 0,1-4 24 0,2 2 5 0,-3-1 1 0,3-1 0 15,3 4-15-15,-1-7 0 0,-5 0 0 0,6 7 0 16,0-7 0-16,-1 0 0 0,1 4 0 0,-3-1 0 16,2-3 0-16,-2-3 0 0,0 3 0 0,-3-4 0 15,-5 4 0-15,0 0 0 0,6 0-9 0,-1 0 9 16,-5 0 0-16,0 0 0 0,0 0 0 0,0 0 10 15,0 0 43-15,0 0 9 0,-5 0 2 0,-3 4 0 16,8-4-64-16,-8 3 0 0,0-3-12 0,-3 7 2 16,3-2 10-16,0-1 14 0,0-1-3 0,1 4-1 15,-4 0-10-15,3-7 0 0,5 11 0 0,-2-3 0 0,-3-1 0 16,0 0 0-16,6 0 0 0,2 0 0 0,-3 0-8 0,0 0-4 16,3 5-1-16,-2-5 0 0,4 0 13 0,1 0 0 15,-3-3 0-15,0 4 0 0,0-1 0 0,3-3-9 16,-3-4 9-16,2 7 0 0,4 3 0 0,-1-10 0 15,3 7 0-15,0-2 0 0,-3-3 0 0,3 3 0 16,2-5 0-16,1 4 0 0,-3-1 0 0,3-3 0 16,-1 4 0-16,3-4 0 0,1 0 0 0,-4 3 0 15,-2-3 0-15,3-3-8 0,2 3-9 0,-5-4-2 16,-3 4 0-16,0 0 0 16,3-3-171-16,0-1-34 0</inkml:trace>
  <inkml:trace contextRef="#ctx0" brushRef="#br0" timeOffset="4970.33">17182 2480 633 0,'0'0'56'0,"0"0"-44"0,0 0-12 0,0 0 0 15,0 0 215-15,0 0 41 0,0 0 8 0,3 4 1 16,2 6-110-16,-2-10-23 0,-6 7-4 0,0 0 0 15,6 5-72-15,-3-5-13 0,0 0-3 0,0 4-1 16,-3-8-31-16,3 6-8 0,3 1 0 0,0-3 0 16,2 0 29-16,-2-3 5 0,-3 4 1 0,0-6 0 15,2 3-35-15,-2-1 0 0,0-4 0 0,0 0-680 16,6 3-141-16</inkml:trace>
  <inkml:trace contextRef="#ctx0" brushRef="#br0" timeOffset="5142.58">17174 2360 1958 0,'0'0'43'0,"0"0"9"0,0 0 1 0,0 0 3 0,0 0-45 0,0 0-11 16,0 0 0-16,5 4 0 0,1-4 42 0,2 3 6 15,-8-3 2-15,5 4-970 0</inkml:trace>
  <inkml:trace contextRef="#ctx0" brushRef="#br0" timeOffset="22722.98">14703 3122 1105 0,'0'0'24'0,"0"0"4"0,0 0 2 0,-3 7 2 0,1-7-32 0,-1 0 0 15,3 0 0-15,-3 4 0 0,1-1 64 0,-1-3 7 16,3 0 1-16,0 0 0 0,0 0-13 0,0 0-3 16,0 0 0-16,0 0 0 0,3 7 13 0,-1-7 3 15,-2 0 0-15,0 0 0 0,0 0-7 0,0 0-1 16,0 0 0-16,6 0 0 0,-6 0-6 0,5 0-2 16,0 0 0-16,0 0 0 0,1 0-38 0,-1-7-8 15,0 4-2-15,3-1 0 0,-2 1 4 0,2-1 0 16,-1-1 0-16,4-2 0 0,-3 0-12 0,3 0 8 15,-3 4-8-15,2-1 8 0,1-3-8 0,2 4 0 16,-3-1 0-16,4-1 0 0,-1 3 0 0,-2-5 0 16,2 2 0-16,0 5 0 0,-2-7 0 0,2 4 0 15,3-1 0-15,0 1 0 0,-3-1 0 0,3-1 0 16,0 3 0-16,2-3 0 0,-2 5 0 0,2-7 8 16,-2 7-8-16,3-2 8 0,-1 2-8 0,-2 0 0 15,0-5 0-15,0 5-11 0,-3 0 11 0,-2 0 11 16,2 0-3-16,-2 0 0 0,-1 5-8 0,-2-3 0 0,3-2 0 0,-3 7 0 15,0-7 25-15,0 5 3 0,-3-3 1 0,0 3 0 16,-5-5-11-16,5 4-2 0,3-1-1 0,0 4 0 16,-2 0-6-16,-1-7-1 0,-2 5 0 0,2 2 0 15,3-7-8-15,0 0 8 0,-3 2-8 0,3 3 8 16,0-1 0-16,0-4 0 0,0 3 0 0,0-3 0 16,-3 4-8-16,0-1 0 0,6-3 0 0,-3 0 0 15,0 4 26-15,-3-4 3 0,0 3 1 0,1-3 0 16,-1 5-30-16,0-5-21 0,0 0 3 0,3 2 1 15,-2-2 30-15,2 0 7 0,-3 0 0 0,0 5 1 0,0-3-33 0,1-2-8 16,-6 0 0-16,5 5-1 0,0-3 41 0,-5-2 9 16,6 0 2-16,-6 0 0 0,8 0-31 0,-8 0 0 15,0 0 0-15,0 0 0 0,0 0 12 0,0 0-3 16,0 0-1-16,0 0 0 0,5 0-8 0,-5 0 0 16,0 0 0-16,0 0 0 0,0 0 0 0,0 0 8 15,0 0-8-15,0 0 8 0,8 5-8 0,-3-1 8 16,-5-4-8-16,0 0 8 0,0 0-8 0,0 0 0 15,0 0 0-15,8 0-11 0,-8 0 11 0,0 0 0 16,0 0 0-16,8 0 0 0,-8 0 0 0,0 0 0 16,5-4 0-16,1-1 0 0,-1 3 0 0,0-3 11 15,-2 3-3-15,5-3 0 0,-6 3-8 0,4-3 0 16,2 2 0-16,-3-1 0 0,0-3 0 0,3 4 0 16,-3-1 0-16,3-3 0 0,0 2 0 0,0-2 0 15,0 7 0-15,-3-7 0 0,3 0 0 0,0 4-11 16,0-1 3-16,0-1 0 0,0 3 8 0,3-3 0 0,-3 3 0 0,2-3 0 15,1-2 0-15,-3 7 0 0,0-3 0 0,0-1 0 16,-3 4 0-16,0 0 0 0,1-3 0 0,-1 6 0 16,-5-3 0-16,5 0 0 0,-5 0 0 0,3 7 0 15,2-2 0-15,-2-3 8 0,2 5-8 0,-2-7 11 16,-1 7-11-16,4-2 12 0,-1-1-12 0,0-1 12 0,-2-3-12 16,5 4 0-16,-3-1-10 0,3 4 10 0,-3-7 0 0,3 0 0 15,3 0 0-15,-3 7 0 0,-3-2 0 0,0-5 0 16,1 2 0-16,-1 7 10 0,0-6-2 15,0-3 0-15,-5 0 0 0,0 0 0 0,6 7-8 0,-6-7 12 16,0 0-12-16,5 0 12 0,-5 0-12 0,5 4 0 16,-5-4-10-16,0 0 10 0,6 3 0 0,-6-3 0 15,0 0 0-15,8 5 0 0,-8-5 0 0,0 0 0 16,0 0 0-16,0 0 0 0,8 2 0 0,-8-2 0 16,0 0 0-16,0 0 0 0,0 0 0 0,0 0 0 15,0 0 0-15,0 0 0 0,0 0 0 0,0 0 20 16,0 0-4-16,0 0 0 0,0 0-16 0,0 0 8 15,0 0-8-15,0 0 0 0,0 0-8 0,7-2-9 16,-7 2-2-16,0 0 0 0,6-5 31 0,2 5 5 16,-8 0 2-16,8-7 0 0,0 7-19 0,-1-7 0 15,-1 4 0-15,2-1 0 0,-3-1 0 0,3 3 0 0,0 2 0 0,0-5 0 16,0 3-14-16,0-3-3 0,0 5-1 0,0 0 0 16,0 0 26-16,-1 0 6 0,4-7 1 15,0 7 0-15,-6 0-24 0,5 7-5 0,6-7-1 16,-5 0 0-16,2 0 15 0,0 0 0 0,6 0 0 0,-1 0 0 15,-2 5 0-15,-2-5 0 0,-4 2 0 0,6 3 0 16,3-5 8-16,-6 2 4 0,-8 3 0 0,3-1 1 16,3-1-13-16,-1 1 0 0,-7-1 0 0,-3-3 0 15,0 0 0-15,5 7-16 0,3 0 1 0,-5 0 1 16,-3-7 14-16,2 5 0 0,6 2 0 0,-2-7 0 16,-1 7 0-16,3-7 0 0,-3 7 0 0,3-7 0 15,0 7 0-15,0-7 0 0,-3 0 0 0,0 5 0 0,6-5 0 16,-3 0 0-16,-8 0 0 0,5 2 0 0,-2-2 0 0,2 5 0 15,1-10 0-15,-6 5 0 0,0 0 0 0,0 0 0 16,7 0 0-16,-1 0 0 0,-6 0 0 0,0 0 0 16,5 5 0-16,-5-5 0 15,0 0-54-15,0 0-8 0,3-7-2 0,2 2-1152 16</inkml:trace>
  <inkml:trace contextRef="#ctx0" brushRef="#br0" timeOffset="24160.28">15211 2708 345 0,'8'0'31'0,"-8"0"-31"15,0 0 0-15,2 0 0 0,-2 0 108 0,3-7 15 16,-3 7 3-16,0 0 1 0,0 0-12 0,0 0-3 15,0 0 0-15,0 0 0 0,0 0-28 0,0 0-7 16,0 0-1-16,0 0 0 0,0 0-27 0,0 0-5 16,0 0-2-16,0 0 0 0,0 0-13 0,0 7-2 15,-3 0-1-15,3-7 0 0,0 0-26 0,0 5 0 16,-2 2 8-16,2 0-8 0,-3 0 53 0,3 0 9 16,0 0 2-16,-2 0 0 0,2 5-52 0,-3-5-12 15,6 0 0-15,-3 4 0 0,0-1 29 0,0 2 3 16,2-5 1-16,1 4 0 0,-1-1-17 0,4-3-4 0,-4 5-1 15,4-5 0-15,-1 0-3 0,3 5-8 0,-3-5 12 0,1 0-4 16,1 0 4-16,-1-3 1 0,-1-1 0 0,0 4 0 16,1 0 4-16,-1 0 1 0,3-2 0 0,-3-1 0 15,-5-4 2-15,5 3 1 0,3 4 0 0,3-7 0 16,-3 7-7-16,0-2-2 0,0-3 0 0,0 3 0 16,0-5-12-16,-3 0 0 0,0 0 0 0,3 2 0 15,-3-2 27-15,1 0 2 0,-6 0 1 0,0 0 0 16,0 0-75-16,0 0-15 0,0 0-4 0,0 0 0 15</inkml:trace>
  <inkml:trace contextRef="#ctx0" brushRef="#br0" timeOffset="24629.44">15145 2912 1267 0,'0'0'28'0,"0"0"5"0,0 0 2 0,0 0 1 0,0 0-36 0,5 0 0 0,-5 0 0 0,5-4 0 16,3 4 56-16,-2 0 4 0,-6 0 0 0,5 4 1 15,0-1-2-15,0-3-1 0,1 0 0 0,-1 7 0 16,0-3 12-16,1-1 2 0,2 4 1 0,-3 0 0 16,3-2-40-16,-3 2-8 0,0 0-1 0,3 0-1 15,0-2 14-15,-2 2 3 0,1-5 1 0,1 7 0 16,3-6-22-16,-3 4-5 0,-3-3-1 0,6-1 0 16,-3 2 8-16,2-3 2 0,1-2 0 0,-3 0 0 15,0 0-7-15,2 0 0 0,1 0-1 0,-3-2 0 16,2 2 12-16,-2-5 2 0,0 2 1 0,0-1 0 15,-5-3-15-15,0 4-3 0,2-1-1 0,-2-3 0 16,-1 7 20-16,1-7 4 0,-3 7 1 0,2-5 0 0,1-2-36 16,0 4 0-16,-3 3 0 0,0-4 0 0,0-3 8 0,0 7-8 15,0 0 12-15,0-5-12 0,0 5 0 0,0 0 0 16,0 0 0-16,0 0-9 0,0 0 9 0,0 0-10 16,0 0 10-16,0 0-787 15,0 0-151-15</inkml:trace>
  <inkml:trace contextRef="#ctx0" brushRef="#br0" timeOffset="31317.59">14833 3851 1407 0,'2'-5'31'0,"1"5"6"0,-1 0 2 0,-2 0 1 0,0 0-32 0,0 0-8 15,3 5 0-15,-3-5 0 0,0 0 72 0,3 0 14 16,-1 7 2-16,1-7 1 0,2 7 11 0,-2 0 3 16,0-2 0-16,-1 4 0 0,1-2-34 0,-3 5-6 0,3 2-2 0,-3 0 0 15,2 5-26-15,1-5-6 0,-3 5-1 0,3 2 0 16,-3-7 9-16,2 5 2 0,-2 2 0 0,3-7 0 16,-1 3-28-16,-2-3-11 0,3-5 8 0,0 3-8 15,-1 2 12-15,1-7-4 0,-3 0 0 0,3 5 0 16,-1-5 20-16,-2-2 3 0,0-5 1 0,0 0 0 15,0 0-32-15,0 0 0 0,0 0 0 0,0 0 0 16,0 0 22-16,0 0-2 0,0 0 0 0,-2-5 0 16,-1-2-12-16,0 0-8 0,1 0 8 0,2 0-8 15,-3 0 0-15,3 2 0 0,3-2 0 0,-1 0 0 0,1 0 0 0,2 2 0 16,-2-2 0-16,5 7-8 0,0-7 0 0,0 0 0 16,2 7 0-16,4-2 0 0,-1-3 8 0,3 10-8 15,0-5 8-15,-1 2-8 16,4-2-16-16,0 7-2 0,-4 0-1 0,1-7 0 0,0 7 39 0,0-2 8 15,-3 2 2-15,0 5 0 0,-2-10-10 0,-3 5-3 16,0 0 0-16,-3-2 0 0,1 2-1 0,-4 0 0 16,1 0 0-16,-3 0 0 0,-3 0 5 0,-2 0 1 15,2 0 0-15,-5 5 0 0,-2-5 6 0,-1 5 0 16,-2-5 1-16,0 0 0 0,-1 0-21 0,-1 0-12 16,-1 0 2-16,5-2 0 15,1-3 30-15,-1 3 5 0,3-5 2 0,0 2 0 0,0-2-19 0,3 0-8 16,0 0 0-16,-3-7 8 0,0 5-8 0,2-5-16 15,1 2 4-15,0-2 1 16,2 0-186-16,0 2-38 0,3-2-7 0,0 7-2 0</inkml:trace>
  <inkml:trace contextRef="#ctx0" brushRef="#br0" timeOffset="31692.1">15438 4044 921 0,'3'-5'82'0,"-3"5"-66"16,0 0-16-16,0 0 0 0,3 0 183 0,-1 5 33 15,-2-5 6-15,3 0 2 0,2 2-128 0,1-2-26 16,-1 0-5-16,3 0-1 0,-3 5-22 0,3-3-5 16,3-2-1-16,-1 5 0 0,1-5-6 0,-1 0-2 15,1 2 0-15,2-2 0 0,-2 0-28 0,-1 0 0 16,-2 0 0-16,0 0 0 0,0-2 17 0,0 2 1 15,-8 0 0-15,5 0 0 0,-5 0-29 0,0 0-5 16,0 0-2-16,0 0-638 16,0 0-127-16</inkml:trace>
  <inkml:trace contextRef="#ctx0" brushRef="#br0" timeOffset="31910.84">15478 3978 1497 0,'0'0'66'0,"0"0"14"0,0 0-64 0,0 0-16 0,0 0 0 0,0 0 0 16,0 0 134-16,0 0 23 0,0 7 5 0,3 0 1 16,-1 0-74-16,-2 7-14 0,6-7-3 0,-4 5-1 15,1-5-24-15,0 5-5 0,-1-3-1 0,1 3 0 16,-3 0-20-16,3-3-4 0,-3-2-1 0,0 5 0 0,0-5-7 16,0 0-1-16,0-7-8 0,0 12 12 0,0-5-12 0,0-7 0 15,0 0 0-15,0 0-762 16,0 0-150-16</inkml:trace>
  <inkml:trace contextRef="#ctx0" brushRef="#br0" timeOffset="32629.53">15735 4107 1652 0,'-3'0'36'0,"3"0"8"0,0 0 2 0,0 0 0 0,0 5-37 0,-3-3-9 0,3-2 0 0,0 0 0 16,6 5 85-16,-6-5 15 0,0 7 4 0,2 0 0 15,1 0-49-15,0-2-10 0,-3-5-1 0,5 7-1 16,-2-5-8-16,-3-2-2 0,0 0 0 0,0 10 0 16,0-10-17-16,0 7-4 0,0-7-1 0,0 0 0 15,0 0-11-15,0 0 12 0,0 0-12 0,0 0 12 16,0 0 17-16,0 0 4 0,0 0 1 0,0 0 0 16,0 0-26-16,0 0-8 0,-3-5 0 0,3-2 0 15,0 2 0-15,0-2 0 0,0 5 0 0,0-10 0 16,0 5-22-16,3 0-8 0,-1 0-2 0,-2 0 0 0,6-5 32 0,-4 5 0 15,4 0 0-15,-1 0 0 0,0 0 0 0,0 2-12 16,3-2 0-16,0 5 0 0,-2-3 12 0,2 3 0 16,-1-3 0-16,4 5 0 0,-3 0 0 0,0 0 0 15,2 0 0-15,1 5 0 0,0-3 0 0,-3 5 0 16,0-2 12-16,-1-3-12 0,4 5 17 0,-6-2-3 16,1 2-1-16,-1 0 0 0,3-2 1 0,-3-3 0 15,0 5 0-15,-5-7 0 0,3 5 1 0,-3-5 0 16,3 7 0-16,-3-7 0 0,0 0-15 0,0 0 9 15,0 0-9-15,0 0 8 0,0 0 0 0,0 0 0 16,0 0 0-16,0 0 0 0,0 0-8 0,0 0 8 16,0 0-8-16,5-5 8 0,0-2-8 0,1 0 0 15,-1 0 0-15,0 5 0 0,0-3 0 0,3-2 0 16,-2 0 0-16,2 2-11 0,0 3 11 0,-3-3 0 16,3-2 0-16,-3 7 0 0,-5 0 0 0,8 0 0 0,0 0 0 0,0 0 0 15,-3 0 0-15,1 5 0 0,-6-5 0 0,7 2 0 16,1 3 0-16,-5-3 0 0,0 5 0 0,2 0 0 15,0 3 0-15,-2-3 0 0,2 2 8 0,-2-4-8 16,-1 2 11-16,1 0-3 0,0 0 0 0,-1 0 0 16,-2-7 20-16,0 7 3 0,3-2 1 0,-3-5 0 15,0 7-16-15,0-7-4 0,5 2 0 0,-2 3 0 16,-3-5-12-16,0 0 0 0,0 0 0 0,0 0 0 16,8 5-58-16,0-5-14 0,-8 0-4 0,0-5-1075 15</inkml:trace>
  <inkml:trace contextRef="#ctx0" brushRef="#br0" timeOffset="32957.83">16267 4065 1940 0,'8'2'43'0,"-8"-2"9"0,0 0 1 0,0 0 1 0,0 0-43 0,0 0-11 16,5 5 0-16,-5-5 0 0,0 7 57 0,5-2 10 15,3-3 1-15,0 5 1 0,-8-7-23 0,8 7-5 16,3-2-1-16,-1-3 0 0,3 5-6 0,-5-2-2 0,0 2 0 0,3 0 0 16,2 0-15-16,-5-2-3 15,-3-3-1-15,3 3 0 0,3 2-2 0,-6 0-1 0,0-7 0 0,-5 0 0 16,0 0-2-16,8 7 0 0,0 0 0 0,-2-7 0 15,-6 0-8-15,0 0 8 0,7 7-8 0,1-7 8 16,-8 0-8-16,0 0-17 0,0 0 4 0,6 0 1 16,2 0-199-16,-6 0-39 0,-2 0-8 0,0-7-2 15</inkml:trace>
  <inkml:trace contextRef="#ctx0" brushRef="#br0" timeOffset="33207.71">16489 4046 864 0,'-11'0'38'0,"11"0"8"0,0 0-37 0,0 0-9 16,0 0 0-16,0 0 0 0,0 0 267 0,0 0 51 16,0 0 10-16,0 5 3 0,-8 2-195 0,6 0-38 15,2 0-8-15,-6 5-2 0,1-5-8 0,0 2-3 16,-3-2 0-16,3 5 0 0,-3-5-77 0,0 5-10 16,-6-3-5-16,7-2-1 0,4 5 16 0,-5 0 0 15,-8-3 9-15,5-2-9 0,6 5 8 0,-3-5-8 16,-8 5 0-16,3-5 0 0,3 0 0 0,2 0 0 15,5-2 0-15,-5 2 0 0,-8-5-15 0,8 5-2 16,8-7-1-16,0 0 0 16,-5 0-116-16,5 0-23 0,0 0-5 0,0 0-806 0</inkml:trace>
  <inkml:trace contextRef="#ctx0" brushRef="#br0" timeOffset="45691.52">16087 11040 288 0,'0'0'25'0,"0"0"-25"16,0 0 0-16,0 0 0 0,0 0 136 0,0 0 23 15,0 0 4-15,0 0 1 0,0 0-56 0,0 0-10 16,0 0-2-16,0 0-1 0,0 0-11 0,0 0-3 15,0 0 0-15,0 0 0 0,0 0-13 0,0 0-2 16,0 0-1-16,0 0 0 0,0 0-13 0,0 0-2 16,0 0-1-16,0 0 0 0,0 0-10 0,0 0-3 15,0 0 0-15,0 0 0 0,0 0-5 0,0 0-2 16,0 0 0-16,0 0 0 0,5-2-6 0,-5 2-2 16,0 0 0-16,0 0 0 0,0 0-5 0,0 0-2 15,5-5 0-15,-5 5 0 0,0 0-6 0,6 0 0 16,-1 0-8-16,-5 0 12 0,5 0-4 0,3-2-8 0,0 2 11 0,0-5-11 15,0 5 9-15,-3 0-9 0,3-2 0 0,5-3 9 16,1 5-9-16,-6-4 8 0,-3 4-8 0,5 0 8 16,9-3 0-16,-6 3-8 0,-8-5 12 0,3 5-4 15,0-2-8-15,3-3 0 16,-1 5 0-16,-2-2 8 0,3-3 0 0,2 5 0 0,3-2 0 0,0-3 0 16,-5 5 0-16,-1-2-8 0,3-3 12 0,3 5-4 15,-3-4 1-15,-2 1 0 0,0 3 0 0,-1 0 0 16,-2-5-9-16,3 5 8 0,-3 0-8 0,2 0 8 15,3-2-8-15,-2 2 10 0,-3-5-10 0,0 5 10 16,-8 0-10-16,8 0 8 0,8 0-8 0,-6 0 8 16,-10 0-8-16,11-2 0 0,5-3 9 0,0 5-9 0,-6-2 0 15,1-3 0-15,-1 5 0 0,6-7 8 0,3 7-8 0,-3-7 8 16,-3 2-8-16,-2 3 8 16,-1-3 2-16,3 3 1 0,3-3 0 0,0-2 0 0,0 5-11 0,0-3 0 15,-3 3 0-15,-2-3-11 0,-3-2 11 0,0 2 11 16,-3 5-3-16,3-7 0 0,0 5-8 0,2-3 0 15,3 3 0-15,3-3 0 0,0-2 0 0,-3 3 0 16,1 1 0-16,2-4 0 0,5 2 27 0,-3-2 3 16,-7 0 1-16,5 5 0 0,2-3-31 0,6-2-15 15,-8 0 2-15,0 2 0 0,-3-2 13 0,0 5 16 16,0-3-3-16,1-2-1 0,-4 5-12 0,4-3 0 16,1-2 0-16,1 2 0 0,0 3 12 0,-3-3-3 15,3 3-1-15,-3-3 0 0,3 5-8 0,-2-7 0 0,1 5 0 0,-1-3 0 16,2-2 0-16,2 2 0 0,-2 3 0 0,2-3 0 15,1-2 0-15,0 5 0 0,-1-3 0 0,3 3 0 16,-2-3 0-16,2-2 0 0,-3 2 0 0,6 3 0 16,-3-5 0-16,1 2 0 0,-4 3 0 0,3-3 0 15,-2-2 0-15,-1 5 0 0,-2-3 0 0,3-2 0 16,-1 2 8-16,1 3-8 0,-3-3 8 0,-1 3-8 16,4-3 0-16,-3-2 0 0,2 5 0 0,1-3 0 15,-1-2-20-15,-2 7-8 0,0-7-3 0,3 2 0 16,-1 3 56-16,1-3 11 0,-3 3 3 0,2-3 0 15,-2 3-31-15,0-3-8 0,0 3 0 0,0-3 0 0,0-2 0 16,-1 7 8-16,1-7-8 0,-2 2 8 0,-1 3-8 0,3-3 0 16,-3 3 0-16,0-3 0 0,0-2 0 0,3 5 0 15,0-3 0-15,3 0 0 0,-4 3 0 0,-1-3 0 16,-4 5 9-16,3-2-9 0,1-3 10 0,2 3-10 16,-3-3 8-16,3 3-8 0,0-3 8 0,5 3-8 15,-3-3 0-15,1 3 8 0,2-3-8 0,-5 0 0 16,2 3 0-16,-2-3 0 0,0 3 0 0,0-3 0 15,-3-2 0-15,3 7 0 0,-5-7 0 0,5 5 0 16,-3-3 0-16,0-2 0 0,3 7 0 0,-3-5 12 16,3-2 0-16,-3 7 0 0,3-2-12 0,0-3 0 15,-3 3 0-15,3-3 0 0,0 3 0 0,0-3 0 16,-3 5 0-16,3-2 0 0,-3-3 0 0,3 5 0 0,-3-5 0 0,0 3 0 16,3-3 20-16,-2 5 0 0,1 0-1 0,1-2 0 15,-2-3-19-15,-1-2 0 0,0 7 0 0,0-7 0 16,0 7 0-16,3-7 0 0,0 2 0 0,0 3 0 15,0-3 0-15,2-2 0 0,-2 5 0 0,3-3 0 16,-1 3-12-16,1-3-5 0,-1 3-2 0,1-3 0 16,-1-2 19-16,1 2 0 0,0 3 0 0,-1-3 0 15,1 3 12-15,-4-3 5 0,1 3 2 0,3-3 0 16,-6 5-19-16,0-7 0 0,1 7 0 0,-1-2 0 16,0-3 0-16,0 5 0 0,-2-7 0 0,2 7 0 15,0-5 0-15,0 5-9 0,1-7 1 0,2 7 0 16,-1-7 8-16,1 5 0 0,3-3 0 0,2 3 0 15,-2-5 0-15,-1 2 0 0,3 0 0 0,-2 3 8 16,2-5-8-16,0 2 0 0,-2 3 0 0,2-3 0 16,-5-2 0-16,0 5 0 0,-3-3 10 0,0 0-10 0,0 3 13 0,0-3-3 15,1 5-1-15,-4-7 0 0,3 7-9 0,-2-2 0 16,2-3 0-16,1 3-11 0,-4-3 11 0,6-2 0 16,-3 7 0-16,3-7 0 0,0 2-20 0,-3 3-3 15,6-3 0-15,-3 3 0 0,-1-3 34 0,4-2 6 16,-3 7 2-16,0-7 0 0,0 5-19 0,2-3 0 15,-2-2 0-15,0 7 0 0,0-5 0 0,-3-2 0 16,0 7 0-16,0-7 0 0,1 5 12 0,-1-3-4 16,-3 3 0-16,4-3-8 0,-1-2 0 0,0 2 0 15,0 3 0-15,3-3 0 0,-2 3 0 0,-1-5 0 16,0 2 0-16,3 5 0 0,0-7 8 0,0 5-8 0,-1-3 0 16,1 0 0-1,0 3-19-15,0-3-7 0,0-2-2 0,0 5 0 0,2-3 28 0,-2 3 0 0,0-3 0 16,3-2 0-16,-3 0 0 0,-3 2 0 0,3 3 0 0,-3-3 0 15,0-2 20-15,0 0 8 0,1 5 3 0,-1-3 0 16,0 3-23-16,0-3-8 0,3 0 0 0,-3 3 9 16,1 2-9-16,-1-5 0 0,3 3 0 0,0-3 0 31,-3 3-23-31,0-3-9 0,0 3-3 0,3-3 0 0,0 3 55 0,-3-3 12 0,3 3 1 0,-3-3 1 16,3 0-26-16,-3 3-8 0,1-3 0 0,2 3 0 15,-1-5 0-15,-1 2 0 0,1 5 0 0,-4-7 0 16,2 7 0-16,-2-7 0 0,-1 7 0 0,1-7 0 15,0 7 8-15,-1-5-8 0,1-2 0 0,-3 7 0 16,2-2 0-16,1 2 0 0,-1-5 0 0,1 3 0 16,0-3 8-16,-1 5-8 0,3-2 0 0,-2-3 0 0,0 5 8 0,5-2-8 15,-3-3 0-15,0 0 0 0,3 3 0 0,0-3 8 16,-3 5-8-16,3-2 0 0,0-3 0 0,-3 3 0 16,3-3 0-16,0 3 0 0,0-3 0 0,-3 5 0 15,0-7 0-15,-2 7 0 0,2-5 0 0,-3 3 0 16,1-3 0-16,-3 5 0 0,3-2 0 0,-1-3 0 15,-2 5 0-15,3-2 0 0,-3-3 0 0,2 3 0 16,1-3 0-16,-1 5 0 0,1-2 0 0,2-3 0 16,-2 5 0-16,2-7 0 0,0 7 0 0,3-5 0 15,-3 3 0-15,0-3 0 0,3 5 0 0,0-2 0 16,0-3 0-16,-3 3 0 0,3-3 0 0,-3 5 0 16,3-2 0-16,-2-3 0 0,-1 5 8 0,3-2-8 15,-3-3 0-15,-3 5 0 0,4-7 0 0,-4 7 0 16,4-5 0-16,-4 5 0 0,1-7 0 0,-1 7 0 0,1-7 0 0,2 5 0 15,-2-3 0-15,-1 5 0 0,3-7 0 0,1 7 0 16,-1-2 0-16,0-3 0 0,0 0 0 0,1 3 0 16,-1-3 0-16,3 5 0 0,-3-7 0 0,3 7 0 15,0-7 0-15,-3 7 0 0,3-2 0 0,-3-3 0 16,3 3 0-16,-3-3 0 0,3-2 0 0,-3 7 0 16,3-5 0-16,-3 3 0 0,1-3 0 0,-1 5 0 15,-3-2 21-15,4-3-2 0,-4 3-1 0,1-3 0 16,-1 3-29-16,1-3-5 0,0 5-2 0,-1-2 0 15,3-3 18-15,-2 5 0 0,2-5 0 0,-2 5 0 16,2-2 11-16,0 2 5 0,-2-5 2 0,2 5 0 16,0-2-28-16,0 2-6 0,1-5 0 0,2 5-1 15,-1 0 27-15,-1-2 6 0,-1 2 0 0,3-5 1 0,0 5-27 16,0-2-6-16,-1-3 0 0,-1 3-1 0,2-3 17 0,-3 0 0 16,0 3 0-16,-2-3 0 0,2 3 0 0,-3-3 0 15,1 3 0-15,0-3 0 0,-4 5 0 0,4-2 0 16,-3-3 0-16,0 3 0 0,3-3 0 0,-4 5 0 15,1-2 0-15,3-3 0 0,0 5 0 0,-4-5 0 16,4 5 0-16,0-2 0 0,-1 2 0 0,3-5 0 16,-2 3 0-16,2 2 0 0,1-5 0 0,-1 3 0 15,0-3 0-15,0 3 0 0,0-3 0 0,1 5 0 16,-1 0 0-16,-3-7 0 0,6 7 0 0,-5 0 0 16,0-7 0-16,-1 7 0 0,1-5 8 0,-1 5-8 15,1 0 0-15,-3-2 0 0,0-3 0 0,0 5 8 16,0-2-8-16,0-3 0 0,-3 5 0 0,3 0 0 15,0-2 8-15,0-3-8 0,-3 5 0 0,0-2 0 0,3-3 8 0,0 5-8 16,0-2 0-16,0-3 0 0,0 5 0 0,0-5 0 16,0 3 0-16,2 2 0 0,-2-5 0 0,3 5 0 15,-3-2 0-15,0-3 8 0,2 3-8 0,-2-3 0 16,3 5 0-16,-3-2 0 0,2-3 0 0,-2 5 0 16,3-2 0-16,-3 2 0 0,0-5 0 0,0 5 0 15,2 0 8-15,-2 0-8 0,0-5 0 0,0 3 0 16,3 2 0-16,-3 0 8 0,0-5-8 0,0 5 0 15,-3-2 0-15,3-3 0 0,0 5 8 0,2 0-8 16,-2-2 0-16,0-3 0 0,0 5 0 0,3 0 0 16,-3-2 0-16,0-3 0 0,-1 5 0 0,1 0 0 15,0-2 0-15,-2-3 0 0,2 5 0 0,-3 0 0 0,3-2 0 16,-3-3 0-16,3 5 0 0,-3 0 0 0,1 0 0 16,-1-5 0-16,0 3 0 0,3 2 0 0,0-5 0 0,-3 5 8 15,1-2-8-15,2 2 0 0,0 0 0 0,-1-5 0 16,1 5 0-16,0-2 0 0,3-3 0 0,-3 5 0 15,0 0 0-15,0-2 0 0,0-3 0 0,2 5 0 16,-2 0 0-16,0-2 0 0,0-3 0 0,0 5 0 16,0 0 0-16,3-5 0 0,-4 3 0 0,1 2 0 15,-2 0 0-15,4-5 0 0,-2 5 0 0,0 0 0 16,0 0 0-16,3 0 0 0,-3-2 0 0,0 2 0 16,-1-5 0-16,1 5 0 0,0-2 0 0,0 2 8 15,3-5-8-15,-6 5 0 0,3 0 0 0,0 0 0 16,0-2 0-16,-3 2 0 0,1-5 0 0,-1 5 0 0,-2 0 0 0,4 0 0 15,-4 0 0-15,2 0 0 0,3 0-8 0,-8 0 8 16,3 0 0-16,2-2 0 0,1 2 8 0,-1-5-8 16,-5 5 0-16,5 0 0 0,3 0 0 0,0 0 0 15,-3 0 0-15,1-5 0 0,2 3 0 0,-3 2 0 16,3 0 0-16,0-5 0 0,0 5-8 0,-3-2 8 16,3 2 0-16,0-5 0 0,-3 5 12 0,3 0-3 15,-3 0-9-15,3 0-11 0,-5-2 3 0,5 2 0 16,-6 0 8-16,4 0 0 0,-1-5 0 0,0 5 0 15,-2 0 0-15,5-2 0 0,-3 2 0 0,-2 0 0 16,2-5 0-16,0 5 0 0,1 0 0 0,-4 0 0 16,-2 0 0-16,6 0 0 0,2 0 0 0,-3-2 0 15,0 2 0-15,-5 0 0 0,6-5 0 0,-1 5 0 16,3 0 0-16,-6 0 0 0,-2 0 0 0,8-2 0 0,-2 2 0 16,-6 0 0-16,0 0 0 0,5-5 0 0,3 5 12 0,-8 0 4 15,0 0 0-15,5-5 1 0,0 3-27 0,-5 2-6 16,0 0 0-16,0 0-1 0,3 0 17 0,-3 0 0 15,8-5 0-15,-8 5 0 0,0 0 0 0,0 0 0 16,0 0 0-16,5 0 0 0,1 0 0 0,-6 0 0 16,5-2 0-16,0-3 0 0,0 5 0 0,-5 0 0 15,0 0 0-15,6 0 0 0,2-2 0 0,-8 2 0 16,0 0 0-16,5 0 0 0,-5 0 0 0,5-5 0 16,1 5 0-16,-6 0 0 0,0 0 0 0,5-2 0 15,-2-3 0-15,-3 5 0 0,0 0 0 0,0 0 0 16,0 0 0-16,0 0 0 0,0 0 0 0,0 0 0 0,0 0 0 15,0 0 0-15,0 0 0 0,0 0 0 0,0 0 0 0,0 0 0 16,0 0 0-16,0 0 0 0,0 0 0 0,0 0 0 16,0 0 0-16,0 0 0 0,0 0 0 0,0 0 0 15,0 0 0-15,0 0 0 0,0 0 0 0,0 0 0 16,0 0 0-16,0 0 0 0,0 0 0 0,0 0 0 16,0 0 0-16,0 0 0 0,0 0 0 0,0 0 0 15,0 0-55 1,0 0-7-16,5 7-2 0,0-7 0 0,-2 0 0 0,2 5 0 15,0-5 0-15,-5 0 0 0,0 0 0 0,0 0 0 0,0 0 0 0,0 0 0 16,0 0-102-16,0 0-21 0,0 0-4 0,0 0-692 16</inkml:trace>
  <inkml:trace contextRef="#ctx0" brushRef="#br0" timeOffset="50270.91">15976 11102 1036 0,'0'0'23'0,"0"0"5"0,0 0 0 0,0 0 1 0,0 0-29 0,0 0 0 0,0 0 0 0,0 0 0 16,0 0 108-16,0 0 16 0,0 0 4 0,0 0 0 15,0 0-52-15,0 0-11 0,0 0-1 0,0 0-1 16,0 0 1-16,0 0 1 0,0 0 0 0,0 0 0 16,0 0-1-16,0 0 0 0,0 0 0 0,0 0 0 15,0 0 0-15,0 0 0 0,0 0 0 0,0 0 0 16,0 0-51-16,0 0-13 0,0 0 0 0,0 0 0 16,0 0 54-16,0 0 8 0,-3 4 2 0,3-4 0 15,0 0-52-15,-8 7-12 0,3-7 0 0,-1 5 0 16,1-3 0-16,-3-2 0 0,3 0 0 0,-3 5 0 15,0-5 0-15,0 2 0 0,0-2 0 0,0 0 0 16,0 0 0-16,-2 0 0 0,2-2 0 0,0 2 0 16,0 0 20-16,0 0 0 0,0 0 1 0,0 2 0 15,0-2-33-15,0 0-8 0,0 0 0 0,0 5-1 0,3-5 21 16,0 2 0-16,-3-2 0 0,5 0 0 0,3 0 0 0,-5 8 0 16,0-8 0-16,5 0 0 0,-6 4 0 0,6-4 0 15,-5 0 0-15,5 0 0 0,0 0 0 0,0 0 0 16,-5 3 0-16,5-3 0 0,0 0 0 0,0 0 0 15,-3 4 0-15,-2-4 0 0,-1 7 15 0,6-7 7 16,0 0 2-16,-5 0 0 0,5 0-16 0,-5 5-8 16,2-3 8-16,-2-2-8 0,0 5 33 0,-1-5 3 15,6 0 0-15,-5 2 0 16,0 3-52-16,5-5-9 0,-3 2-3 0,3-2 0 0,-5 0 28 0,5 0-8 16,-3 5 8-16,3-5 0 0,-2 7 0 0,2-7 0 0,0 0 0 0,0 0 11 15,0 0-11-15,-3 5 0 0,3-3 0 0,0-2 0 16,0 0 0-16,0 7 0 0,0 0 12 0,0-7-4 15,0 7 2-15,0-2 0 0,0-2 0 0,0 4 0 16,0-3-10-16,3 3 12 0,-3 0-12 0,2 0 12 16,1 1-12-16,-3-4 0 0,0 3 0 0,2 0 8 15,1 0-8-15,-3-2 0 0,0 4 0 0,3-1 0 16,-3-4 0-16,2 3 0 0,1 5 0 0,-3-5 0 16,3 0 0-16,-3 0 0 0,2 5 8 0,1-3-8 15,-3-2 0-15,3 5 0 0,-3-2 9 0,0 1-9 16,2-4 0-16,-2 5 0 0,0-2 0 0,0 1 0 15,0-4 0-15,0 5 0 0,0-2 0 0,0 1 0 16,0 1 0-16,0-2 16 0,0 1-3 0,0-4 0 16,0 7-13-16,0-7 8 0,0 5-8 0,0-5 0 0,0 7 8 15,0-7-8-15,0 5 0 0,0-5 9 0,0 0-9 0,0 5 10 16,0-2-10-16,0-3 10 0,3 4-10 0,-3-4 0 16,0 0 9-16,0 5-9 0,0-2 0 0,0-3 9 15,0 2-9-15,0 0 0 0,0-1 34 0,0-1 0 16,0 4 0-16,-3 1 0 15,3-2-51-15,0-3-11 0,0 4-1 0,0-4-1 0,-2 7 30 0,2-6 0 16,0 3 0-16,-3-4 0 0,3 5 0 0,-3-2 0 16,3-3 0-16,0 4 0 15,0-4-26-15,0 8-9 0,-2-8-1 0,2 4-1 0,0-4 37 0,-3 0 0 16,0 0 0-16,1 1 0 0,2-1 24 0,2 0 12 16,-2 0 2-16,3-3 1 0,-3 3-28 0,0 1-11 15,3-1 8-15,-3 4-8 0,0-4 22 0,0 0-1 0,0 1 0 0,0-1 0 16,0 0-30-16,0 0-7 0,0-3 0 0,-3 3-1 15,3 0 17-15,0 1 0 0,0-1 0 0,0 0 0 16,0 0 0-16,0-3 8 0,0 3-8 0,-3-2 0 16,1 2 8-16,2 0-8 0,0-4 0 0,-3 4 0 15,3-3 0-15,0 3 8 0,-3 1-8 0,3-1 0 16,0 0 0-16,0 0 0 0,-2 0 0 0,2-3 0 16,0 3 0-16,0 1 0 0,0-1 8 0,-3-3-8 15,3 3 0-15,0 0 8 0,0 0-8 0,-2 1 0 16,2-4 9-16,-3-1-9 0,3 4 8 0,0-3-8 15,-3 3 0-15,3 0 0 0,-2-4 0 0,2 9 0 16,-3-5 0-16,0 0 0 0,1 0 0 0,2-3 0 16,0 3 0-16,-3 5 0 0,0-5 0 0,3 0 0 15,-2-4 0-15,2 4 0 0,0-3 0 0,-3 4 0 0,3-1 12 16,0 0-2-16,0 0-1 0,-3 0 0 0,3-3-9 0,-2 4-12 16,2-1 2-16,-3 0 1 0,0-3 19 0,1 3 4 15,-1 0 1-15,1 0 0 0,-1 1-24 0,0-1-5 16,1 0-1-16,-1 0 0 0,0 0 28 0,1-3 6 15,-1-1 1-15,3-3 0 0,-3 9-20 0,1-2 0 16,2 0 0-16,0-7 0 0,0 7 8 0,-3-4-8 16,3 4 0-16,0 0 0 0,-3-2 0 0,3 2 0 15,0 0 0-15,0 0 0 0,-2 0 0 0,2-3 0 16,0 4 0-16,0 3 0 0,0-4 0 0,0 0 0 0,0 0 0 0,-3 5 0 16,3-2 10-16,-3-3-10 0,3 4 8 0,-2-1-8 15,-1 2 9-15,3-1-9 0,-2-1 10 0,-1 2-10 16,0 2 9-16,3-7-9 0,-2 7 8 0,-1-2-8 15,0-5 0-15,3 4 0 0,0-1 0 0,0-3 0 16,-2 2 0-16,2 1 0 0,0-3 0 0,0 0 0 16,0 0 8-16,0-2-8 0,0 2 0 0,0 0 8 15,0 0-8-15,0 0 0 0,0-3 0 0,0-4 0 16,0 3 0-16,0 4 0 0,0-7 0 0,0 9 0 16,0-9 20-16,0 3 4 0,0 4 2 0,0 0 0 15,0-7-26-15,0 7 0 0,0-2 0 0,0 2 0 16,0-7-8-16,-3 2-8 0,3 7 0 0,0-9-1 15,0 3 17-15,-3 4 0 0,3 0 0 0,0-7 0 16,0 4 0-16,0-1 9 0,0-3-1 0,0 7 0 0,0 2-8 16,0-6 0-16,0 4 0 0,3 0 0 0,-3-3 0 0,3 4 0 15,-6-6 0-15,3 3 0 0,3 2 9 0,-3 0 0 16,0-3 0-16,0-1 0 0,0 4-9 0,0 0 0 16,0-2 0-16,0 2 0 0,0 0-9 0,-3 0-4 15,3 0-1-15,-3 0 0 0,3 0 14 0,0-2 0 16,0 2 0-16,0 0 0 0,0 0 0 0,0 0 0 15,-2 0 0-15,2-2 0 0,0-3 0 0,0 3 0 16,0 2 0-16,0-3 0 0,0-1 0 0,0 1 0 16,2-1 0-16,-2 4 0 0,0-2 0 0,0-3 0 15,0 3 0-15,0 2 0 0,0 0 0 0,0 0 0 16,0-7 0-16,0 4 0 0,0 4 8 0,0-1-8 0,0 0 0 16,0 0 0-16,0 0 0 0,-2-3 0 0,2 4 0 0,0-1 0 15,0-7 0-15,-3 7 0 0,3 0 0 0,0-7 0 16,0 0 8-16,0 7-8 0,0-7 0 0,0 7 0 15,0-7 0-15,0 0 0 0,0 0 0 0,0 7 0 16,0 0 0-16,0-7 0 0,0 0 0 0,0 7 0 16,0-7 0-16,3 5 0 0,-3-5 0 0,0 0 0 15,0 7 0-15,0 0 0 0,0-7 0 0,0 0 0 16,0 12 8-16,0-12-8 0,0 2 0 0,0-2 0 16,0 7 0-16,0-7 0 0,0 0 0 0,0 7 0 15,0-7 8-15,0 0-8 0,0 0 0 0,0 5 0 16,0 2 8-16,0 0-8 0,0-7 0 0,0 0 0 15,0 0 8-15,0 0-8 0,0 0 12 0,0 5-12 16,0-5 0-16,0 0 0 0,0 0 0 0,0 0 0 16,0 0 0-16,0 0 0 0,0 0 0 0,0 0 0 0,2 7 0 15,-2-7 0-15,0 0 0 0,6 2 0 0,-6-2 0 16,0 0 0-16,5 5 0 0,0-5 0 0,-5 0 0 0,8 2 0 16,-8-2 0-16,5 0 0 0,3 0 0 0,-2 0 0 15,2 0 0-15,-3 0 0 0,0-2 0 0,3 2 0 16,-3 2 0-16,1-2 0 0,2 0 0 0,-3 5 0 15,0-5 0-15,3 0 0 0,-2 0 0 0,1 4 0 16,-1-8 0-16,2 8 0 0,-3-1 0 0,3 4 0 16,-3-7 0-16,0 5 0 0,1-3 0 0,2 3 0 15,0-3 0-15,-3-2 0 0,0 5 0 0,3-3 0 16,-3-2 0-16,-5 0 0 0,0 0 0 0,0 0 0 16,11 5 0-16,-3 2 0 0,-3-3 0 0,1-1 8 0,2-3-8 0,-3 4 0 15,0-1 12-15,-5-3-12 0,0 0 12 0,5 0-12 16,3 0 12-16,-2 0-12 0,-1 0 12 0,0 0-12 15,0 0 8-15,1 0-8 0,-1 0 0 0,-2-3 0 16,-3 3 8-16,5-4-8 0,-5 4 0 0,5 0 0 16,1 0 0-16,-4-3 0 0,-2 3 0 0,0 0 0 15,0 0 0-15,0 0 0 0,8-4 0 0,-8 4 0 16,0 0 0-16,0 0 0 0,0 0 0 0,0 0 0 31,0 0-40-31,0 0-16 0,0 0-2 0,0 0-1 0,-2-5-155 0,-1-2-31 16</inkml:trace>
  <inkml:trace contextRef="#ctx0" brushRef="#br0" timeOffset="52099.09">14743 12078 806 0,'0'0'17'0,"0"0"4"0,0 0 1 0,0 0 2 0,0 0-24 0,0 0 0 16,0 0 0-16,0 0 0 0,0 0 107 0,0 0 17 16,0-8 3-16,0 8 1 0,0 0-52 0,0 0-9 15,0 0-3-15,0 0 0 0,0-2 0 0,0 2 0 16,0 0 0-16,0 0 0 0,0 0-7 0,0 0-1 16,0 0-1-16,0 0 0 0,0 0-37 0,0 0-7 15,0 0-2-15,0 0 0 0,0 0 38 0,0 0 7 16,-3 2 2-16,0 6 0 0,1-1-33 0,-1 0-7 15,-2 0 0-15,2 4-1 0,0-3-15 0,1-1-8 16,-1 4 8-16,0-4-13 0,1 8 24 0,2-8 5 16,2 0 0-16,-2 0 1 0,0 0-27 0,3 4-6 0,2-3 0 0,-2-1-1 15,5-7 17-15,-3 4 0 0,1-1 0 0,2 1 0 16,-3-4 0-16,3 0 0 0,0 0 0 0,0-4 0 16,0 4 0-16,0-3 0 0,-1-1 0 0,1-3 0 15,-2 4 0-15,2-2 0 0,-6-2 0 0,4 3 0 16,-4 1 0-16,3-1 0 0,-5 4 0 0,0-3 0 15,0 3 48-15,0 0 12 0,0 0 4 0,0 0 0 16,0 0-52-16,0 0-12 0,0 0 0 0,0 0 0 16,0 0 13-16,0 0 0 0,0 0 0 0,0 0 0 15,0 0-13-15,0 0-18 0,3 3 4 0,-3 4 1 16,3 0 13-16,-1 2 0 0,1-2 0 0,0 0 0 16,-1 0 0-16,1-4 0 0,2 1 0 0,1 3 0 0,-1-2 0 15,-2-2 0-15,2-3 0 0,3 4 0 0,-3-1 0 0,0-3 0 16,1 0 0-16,-1 0 0 15,-5 0 0-15,8-3 0 0,-3-1 0 0,3 1 0 0,0-2 0 16,0 1 0-16,-3 1 0 0,1-1 0 0,1-3 48 0,-4 0 13 16,0 4 3-16,-1-4 0 0,4 2-48 0,-4-2-16 15,-2 0 9-15,3 3-9 0,-3 1 23 0,0 3-1 16,3-7 0-16,-3 3 0 0,0 1-4 0,0 3-1 16,0-4 0-16,0 4 0 0,-3-3-17 0,3-2 10 15,0-2-10-15,0 3 8 0,0 1-8 0,3-4 0 16,-3 3 0-16,2-3 0 0,-4-1 0 0,2 4 0 15,0 1 0-15,2-1 0 0,-2 1 16 0,0-1 0 16,0-3 1-16,0 7 0 0,0 0-17 0,0 0 0 16,0 0 0-16,0 0 0 15,0 0-59-15,0 0-15 0,-5 0-3 0,5 0-730 0,0 0-145 0</inkml:trace>
  <inkml:trace contextRef="#ctx0" brushRef="#br0" timeOffset="52676.95">15132 12289 1036 0,'0'0'46'0,"0"0"10"0,0 0-45 0,0 0-11 16,0 0 0-16,0 0 0 0,0 0 104 0,0 0 20 15,0-4 3-15,0 4 1 0,-3-5-52 0,0 2-9 16,-2 3-3-16,2 0 0 0,-2 0 0 0,2 0 0 15,1 0 0-15,-4 0 0 0,4 0 9 0,-4 0 2 16,-1 3 0-16,4 2 0 0,-2 2-75 0,-1-3 0 16,1-1-12-16,0 4 1 0,5 0 47 0,-3-3 8 15,-5 3 3-15,6 5 0 0,2-5-47 0,0 3 0 16,0-6 0-16,0 3 0 0,-3 1-9 0,6-1 9 0,-1 0 0 0,1 0-9 16,-3-3 9-16,0-1-12 0,8 1 12 0,0-4-12 31,0 3-16-31,-3 2-4 0,3-5-1 0,0-5 0 0,2 2 33 0,-2 3 0 0,-5-4 0 0,5 1 0 15,0-1 31-15,0 1 13 0,-6-1 2 0,4-3 1 16,-4 0-24-16,4-1-5 0,-4 1-1 0,1 3 0 16,0-3 38-16,-3 0 7 0,-3 4 2 0,3-1 0 15,-3-4-52-15,3 8-12 0,0 0 0 0,-2 0 0 16,-4-4 0-16,1 1 0 0,2 3 0 0,3 0 0 16,0 0 54-16,-8 0 8 0,3 3 2 0,5-3 0 15,0 0-103-15,0 0-20 0,-5 0-4 0,2 0-1 16,-2-3-102-16,2 3-21 0,-10-4-4 0,13 4-1 15</inkml:trace>
  <inkml:trace contextRef="#ctx0" brushRef="#br0" timeOffset="64896.6">17825 10664 403 0,'0'0'36'0,"0"0"-36"16,0 0 0-16,0 0 0 0,0 0 9 0,0 0-9 15,0 0 0-15,0 0 9 0,0 0 39 0,0 0 8 16,0 0 2-16,0 0 0 0,0 0-17 0,0 0-3 16,0 0-1-16,0 0 0 0,0 0 13 0,0 0 2 15,0 0 1-15,0 0 0 0,0 0 3 0,0 0 0 16,0 0 0-16,0 0 0 0,0 0-4 0,0 0 0 15,0 0 0-15,5 2 0 0,-5-2-12 0,6 5-4 0,-6-5 0 16,5 7 0-16,-5-7 0 0,5 0 0 0,-5 0 0 0,8 5 0 16,-3-3-19-16,3 3-4 0,-8-5-1 0,0 0 0 15,0 0-12-15,8 2 0 0,0-2 0 0,-8 0 0 16,0 0 0-16,0 0 0 0,5 0 0 0,3 5 0 31,0-3-77-31,-2-2-22 0,2 5-4 0,-3-5-1 0</inkml:trace>
  <inkml:trace contextRef="#ctx0" brushRef="#br0" timeOffset="65068">18121 10739 57 0,'0'0'0'0,"0"0"0"16,0 0 0-16,0 0 0 0,0 0 27 0</inkml:trace>
  <inkml:trace contextRef="#ctx0" brushRef="#br0" timeOffset="65755.47">17799 10699 403 0,'0'0'36'0,"0"0"-36"0,0 0 0 0,0 0 0 16,0 0 112-16,0 0 15 0,0 0 3 0,0 0 1 15,0 0-28-15,5 0-6 0,3-2-1 0,0 2 0 16,-3-5 0-16,3 5-1 0,-3 0 0 0,6 0 0 15,-1 0-63-15,-2-7-12 0,3 7-2 0,-3-2-1 16,0 2 10-16,2-5 1 0,1 5 1 0,0-5 0 16,-4 3-29-16,7 2 0 0,-4 0 0 0,1 0 0 15,-3-5 0-15,2 5 0 0,-2 5 0 0,3-5 0 16,-6 0 0-16,3 0-8 0,-3 0-1 0,1 2 0 0,-6-2 9 0,0 0 12 16,5 5-2-16,0-5-773 15</inkml:trace>
  <inkml:trace contextRef="#ctx0" brushRef="#br0" timeOffset="66005.42">18127 10699 172 0,'0'0'16'0,"0"0"-16"16,0 0 0-16,0 0 0 0,0 0 124 0,0 0 21 16,0 0 5-16,0 0 1 0,0 0-101 0,5 0-20 0,0-2-4 0,-2 2-1 15,-3 0-25-15,5 0 0 0,3-5 0 0,-5 5 0 16,-3 0 0-16,8 0 0 0,-3 0 0 0,-5 0 0 16</inkml:trace>
  <inkml:trace contextRef="#ctx0" brushRef="#br0" timeOffset="66161.68">18307 10699 806 0,'10'0'17'16,"-10"0"4"-16,0 0 1 0,0 0 2 0,0 0-24 0,0 0 0 0,-3-2 0 0,3 2 0 0,0 0 0 15,0 0 0-15,0 0 0 0,0 0 0 16,0 0-35-16,0 0-11 0,0 0-2 0,0 0-1 0</inkml:trace>
  <inkml:trace contextRef="#ctx0" brushRef="#br0" timeOffset="66536.62">18682 10664 806 0,'0'0'36'0,"0"0"7"16,0 0-35-16,0 0-8 0,3-5 0 0,-3 5 0 15,0 0 0-15,0 0 0 0,5 0 0 0,0 0 0 16,-5 0 0-16,6 0 0 0,-1 0 0 0,3 0-356 15</inkml:trace>
  <inkml:trace contextRef="#ctx0" brushRef="#br0" timeOffset="66708.47">18878 10678 518 0,'0'0'46'0,"0"0"-37"15,0 0-9-15,0 0 0 0,5 0 104 0,-5 0 18 16,8-5 4-16,-2 3 1 0,-1-3-88 0,3 3-18 0,-3 2-3 16,0-5-469-16</inkml:trace>
  <inkml:trace contextRef="#ctx0" brushRef="#br0" timeOffset="66864.92">19071 10659 403 0,'0'0'17'0,"0"0"5"0,0 0-22 0,0 0 0 0,0 0 0 0,0 0 0 15,0 0 94-15,0 0 14 0,0 0 4 0,0 0-299 16,0 0-59-16</inkml:trace>
  <inkml:trace contextRef="#ctx0" brushRef="#br0" timeOffset="67083.45">19230 10638 792 0,'0'0'17'0,"0"0"4"0,0 0 1 0,5 5 0 0,3-5-22 0,-8 0 0 16,0 0 0-16,5 0 0 0,3-5 32 0,0 5 1 15,0 5 1-15,0-5 0 0,3 0-34 0,-3 0 0 16,0 0 0-16,0 0 0 15,-3 2-17-15,3-2-11 0,-3 0-1 0,-5 0-1 0,0 0 46 0,5 0 10 16,1 5 2-16,-6-5 0 16,0 0-45-16,0 0-9 0,5 2-2 0,-2 3-347 0</inkml:trace>
  <inkml:trace contextRef="#ctx0" brushRef="#br0" timeOffset="67224.06">19407 10666 57 0,'0'0'0'0,"0"0"0"0,0 0 0 0,3-2 0 16,-3 2 150-16,0 0 25 0,5-5 5 0,-5 5 0 16,0 0-113-16,3 0-23 0,-3 0-5 0,0 0-1 15,0 0-85-15,5-2-17 16,6-3-3-16,-11 5-1 0</inkml:trace>
  <inkml:trace contextRef="#ctx0" brushRef="#br0" timeOffset="67958.37">19539 10610 806 0,'0'0'36'0,"0"0"7"0,0 0-35 0,0 0-8 16,0 0 0-16,0 0 0 0,0 0 84 0,0 0 14 0,0 0 3 0,0 0 1 15,0 0-10-15,0 0-1 0,0 0-1 0,0 0 0 16,0 0-42-16,0 0-9 0,0 0-2 0,0-5 0 15,-2-2-27-15,2 7-10 0,0 0 0 0,-3-7 9 16,1 2-23-16,2 3-5 0,-3-5-1 0,0 2 0 16,1 3-152-1,-1-3-32-15,-2-2-5 0,5 7-2 0</inkml:trace>
  <inkml:trace contextRef="#ctx0" brushRef="#br0" timeOffset="68114.97">19516 10471 1011 0,'0'0'22'0,"0"0"5"0,0 0 1 0,0 0 0 0,0 0-28 0,0 0 0 15,0 0 0-15,0 0 0 0,0 0 8 0,0 0-8 16,0 0 0-16,0 0 0 16,0 0-132-16,0 0-33 0</inkml:trace>
  <inkml:trace contextRef="#ctx0" brushRef="#br0" timeOffset="68318.03">19532 10410 57 0,'0'0'0'0,"0"0"0"0,0 0 0 0,0 0 0 0,0 0 0 0,0 0 0 16,2-5 57-16,-2-2 7 0,0 5 0 0,0-3 1 15,0 3-65-15,0-3-9 0,0-2-4 0,0 7-1 16,0-2 14-16,0-3-11 0,0-2 11 0,0 7-10 16</inkml:trace>
  <inkml:trace contextRef="#ctx0" brushRef="#br0" timeOffset="68505.2">19497 10304 806 0,'0'0'17'0,"0"0"4"0,0 0 1 0,0 0 2 16,0 0-24-16,0 0 0 0,3-2 0 0,-3 2 0 15,0 0 56-15,0 0 6 0,5-5 2 0,0 3 0 16,-5 2-52-16,0 0-12 0,0 0 0 0,0 0-304 16,3-5-64-16</inkml:trace>
  <inkml:trace contextRef="#ctx0" brushRef="#br0" timeOffset="68630.19">19497 10257 356 0,'0'0'16'0,"0"0"3"0,0 0-19 0,0 0 0 0,0 0 0 16,3-7-155-16</inkml:trace>
  <inkml:trace contextRef="#ctx0" brushRef="#br0" timeOffset="69473.92">18746 10906 518 0,'0'0'23'0,"0"0"5"0,0 0-28 0,0 0 0 15,0 0 0-15,0 0 0 0,0 0 172 0,0 0 28 16,0 0 7-16,0 0 1 0,0 0-116 0,0 0-22 16,0 0-5-16,0 0-1 0,0 0 0 0,0 0-1 15,2 0 0-15,-2 0 0 0,3 7-27 0,0-2-4 16,-1-3-2-16,-2 5 0 0,3-2-3 0,-3 2-1 16,3 0 0-16,-1 5 0 0,1-10-14 0,-3 5-2 15,0 1-1-15,3 3 0 0,-3-4 37 0,0-2 7 16,0 4 2-16,0-4 0 0,0 2-37 0,0 0-7 15,0 0-2-15,-3 0 0 0,3 0-9 0,0-2 0 16,0-5 0-16,0 0 0 0,-3 2 0 0,3-2 0 16,0 0 0-16,0 0 0 15,0 0-70-15,0 0-16 0,0 0-3 0,0 0-506 0,-2 0-101 0</inkml:trace>
  <inkml:trace contextRef="#ctx0" brushRef="#br0" timeOffset="69958.25">18624 11094 1497 0,'-8'0'66'0,"8"0"14"0,11 0-64 0,-6 5-16 0,-5-5 0 0,8 0 0 16,10 0 67-16,-4 0 9 0,-14 0 3 0,5 3 0 16,3-3-24-16,5 4-5 0,-2-4-1 0,-1 0 0 15,4 0 12-15,-1 0 3 0,-3 5 0 0,6-5 0 16,-3 0-64-16,3 0-15 0,-5 0-1 0,-1 2-1 15,-2-2 17-15,0 0 0 0,0 0 0 0,0 0 9 16,-2 0-9-16,-6 0-16 0,0 0 4 0,0 0 1 16,0 0-177-16,0 0-35 0,0 0-7 15,0 0-2-15</inkml:trace>
  <inkml:trace contextRef="#ctx0" brushRef="#br0" timeOffset="73271.32">19764 10342 57 0,'0'0'0'0,"0"0"0"0,0 0 0 0,0 0 0 16,0 0 69-16,0 0 9 0,0 0 2 0,0 0 0 15,0 0-13-15,0 0-3 0,0 0 0 0,0 0 0 16,0 0 0-16,3-5 0 0,-3 5 0 0,0 0 0 15,0 0 52-15,0 0 9 0,0 0 3 0,0 0 0 16,-3-2-52-16,3 2-9 0,0 0-3 0,0 0 0 0,0 0-51 0,0 0-13 16,0 0 0-16,0 0 0 0,0 0 0 0,0 0 0 15,-5 2 0-15,5-2 0 0,0 0 0 0,0 0 0 16,0 0 0-16,0 0 0 0,0 0 32 0,0 0 4 16,0 0 1-16,-3 0 0 0,-4 5-8 0,7-5-1 15,0 0-1-15,0 0 0 0,0 0-27 0,0 0 0 16,0 0 0-16,-3 2 0 0,-2 3 0 0,5-5 0 15,0 0 0-15,0 0 0 0,0 0 0 0,0 0 0 16,0 0 0-16,0 0 0 0,0 0 0 0,0 0 0 16,0 0 0-16,0 0 0 0,0 0 0 0,0 0 0 15,0 0 0-15,0 0 0 0,-3 2 0 0,3-2 0 16,0 0 0-16,0 0 0 0,0 0 0 0,0 0 0 0,0 0 0 0,0 0 0 31,0 0-97-31,0 0-25 0,3 7-5 0,2-2-513 0</inkml:trace>
  <inkml:trace contextRef="#ctx0" brushRef="#br0" timeOffset="74130.89">19741 10384 403 0,'0'0'17'0,"0"0"5"0,0 0-22 0,0 0 0 15,0 0 0-15,0 0 0 0,0 0 113 0,0 0 19 16,0 0 3-16,0 0 1 0,-6 0-39 0,6 0-7 16,0 0-2-16,0 0 0 0,0 0-16 0,0 0-4 15,0 0-1-15,0 0 0 0,0 0-11 0,0 0-3 16,0 0 0-16,0 0 0 0,0 0-21 0,0 0-4 16,0 0 0-16,0 0-1 0,0 0-1 0,0 0 0 0,0 0 0 0,0 0 0 15,0 0 1-15,0 0 0 0,0 5 0 0,0-5 0 16,0 7-7-16,-2 0-2 15,2 0 0-15,0 0 0 0,0-7-4 0,0 7-1 0,0 0 0 16,0 0 0-16,2-2-13 0,-2-5 8 0,0 0-8 0,3 7 0 16,0 0 8-16,2-2-8 0,0-3 0 0,0 3 0 31,-2-3-16-31,5-2-10 0,-3 5-2 0,1-5 0 0,-6 0 46 0,8 2 9 0,-1-2 1 0,1 0 1 16,-8 0-19-16,6-2-10 0,4 2 10 0,-2-5-10 15,0 5 10-15,-3-2-10 0,1-3 10 0,-1 5-10 16,3-2 8-16,-5-3-8 0,-3 5 0 0,0 0 9 15,5-5-9-15,0 3 0 0,-2-3 9 0,-3 5-9 16,0 0 0-16,0 0 8 0,0 0-8 0,0 0 0 16,-8-2 0-16,8 2 8 0,5 0-8 0,-5 0 0 0,0 0 0 15,0 0 0-15,0 0 0 0,0 0 8 0,0 0-8 0,0 0 0 16,0 0 8-16,3 2-8 0,2 5 0 0,-2-2 9 16,-3-5-9-16,2 7 0 0,1 0 13 0,2 0-4 15,1-2-1-15,-1-3 0 0,-5-2-8 0,5 5-12 16,3-3 2-16,-8-2 1 0,0 0 9 0,5 0 0 15,6 5 0-15,0-5 0 0,-3 0 0 0,0 0 9 16,-1-5-1-16,4 3-8 0,0-3 17 0,-1 5-3 16,-4-7-1-16,-1 5 0 0,5-3 3 0,-4-2 1 15,-4 0 0-15,-2 2 0 0,3-2 4 0,0 5 1 16,-3-5 0-16,0 2 0 0,0 3-2 0,-3-3 0 16,3-2 0-16,-3 2 0 0,1-2-2 0,-1 5-1 0,0-3 0 15,-2-2 0-15,2 5-9 0,-2-3-8 0,3-2 9 0,-1 0-9 16,0 2 0-16,1 3 0 0,-1-3 0 0,3 3 0 15,0 2 0-15,0-5 0 0,0 5 0 0,0 0 0 16,0 0 0-16,0 0 0 0,-3 0 0 0,3 0-10 31,0 0-15-31,0 0-3 0,0 0-1 0,0 0 0 16,0 0-34-16,0 0-6 0,-2-2-2 0,2 2 0 0,-6 2-35 16,6-2-7-16,-2 5-2 0,2-5-450 0,-3 2-91 0</inkml:trace>
  <inkml:trace contextRef="#ctx0" brushRef="#br0" timeOffset="74521.22">20164 10483 939 0,'0'0'41'0,"0"0"10"0,0 0-41 0,0 0-10 0,0 0 0 15,0 0 0-15,0 2 75 0,0-2 13 16,0 0 2-16,0 0 1 0,-3 5 12 0,1-3 2 15,-1 3 1-15,3-3 0 0,-3 8-16 0,3-8-3 16,0 5-1-16,0 0 0 0,0 0-69 0,-2-2-17 0,-1 2 0 0,3 0 0 16,3 0 41-16,-3-2 5 0,0-5 1 0,0 7 0 15,2-5-37-15,-2 5-10 0,0-2 0 0,-2 2 0 16,2-7 0-16,2 7 8 0,-2-7-8 0,0 0 0 16,0 0 0-16,0 0 0 0,0 0-12 0,0 0 4 15,0 0-182-15,0 0-36 0,0 0-7 16,0 0-2-16</inkml:trace>
  <inkml:trace contextRef="#ctx0" brushRef="#br0" timeOffset="108615.81">10631 11951 1036 0,'0'0'46'0,"0"0"10"0,0 0-45 0,0 0-11 0,0 0 0 0,0 0 0 16,0 0 53-16,0 0 9 0,0 0 2 0,0 0 0 16,0 0 36-16,0 0 8 0,0 0 2 0,0 7 0 15,0-7-30-15,0 0-7 0,0 0-1 0,0 7 0 16,0-7-20-16,3 0-4 0,-3 0 0 0,2 4-1 15,-2-4-13-15,0 0-2 0,6 0-1 0,-6 0 0 16,5 0-31-16,0 0 0 0,-5 0 0 0,5-4 0 16,1 1 35-16,-1-1 13 0,0 1 4 0,1-1 0 0,-1-4-32 0,0 1-7 15,0 3-1-15,3-3 0 0,0 4-12 0,0-4 0 16,0 0 0-16,0 0 0 0,3 0 0 0,2-2 0 16,-2 6 0-16,4-4 0 0,1 0 0 0,0-5 0 15,-3 5 0-15,3-4 0 0,0 4 0 0,0 0 0 16,3-1 0-16,-4-1 0 0,1 0 0 0,0 2 0 15,0 0 0-15,3 4 0 0,-4-4 24 0,-1 0 3 16,2 2 0-16,-1-2 0 0,-1 7-27 0,-1-4 0 16,-3 4 8-16,1-3-8 0,0-1 0 0,2 4 12 15,-5 0-12-15,0 0 12 0,2 0-12 0,-2 0 12 16,0 0-12-16,0 0 12 0,0 0-4 0,0 0 0 16,0 0 0-16,0 0 0 0,0 0 1 0,2 0 0 15,-2 0 0-15,0 0 0 0,0 4 0 0,0-4 0 0,-8 0 0 0,8 3 0 16,-3-3 0-16,3 4 0 0,-8-4 0 0,8 0 0 15,-8 0 1-15,6 7 0 0,-1-7 0 0,0 7 0 16,0-7-10-16,3 8 0 0,-5-4 9 0,5-1-9 16,-3 1 9-16,1-1-9 0,1 1 12 0,-1-1-12 15,-1 1 0-15,3-4 0 0,0 7 0 0,0-2 0 16,-3-3-24 0,3 3-3-16,-3-2 0 0,3 1 0 0,-8-4 53 0,8 3 10 0,-2-3 3 0,1 0 0 15,-1 4-25-15,-6-4-5 0,0 0-1 0,8 3 0 16,-3 1 8-16,0 3 0 0,-5-7 1 0,6 7 0 15,-1-7-17-15,-5 0 0 0,0 0 0 0,5 8 0 16,0-1 0-16,1-3 0 0,-6-4 0 0,5 3 0 16,0 1 0-16,3-1 0 0,-8-3 0 0,8 4 0 0,-2 1 0 0,-6-5 0 15,0 0 0-15,0 0 0 0,7 2 24 16,-7-2 2-16,0 0 0 0,8 0 0 0,-8 0-15 16,0 0-3-16,0 0-8 0,8 0 12 0,-2 0 16 0,-6 0 2 15,0 0 1-15,0 0 0 0,0 0-31 0,0 0 0 16,0 0 0-16,0 0 0 0,5 0 0 0,-5 0 0 15,0 0 0-15,0 0 0 0,0 0 0 0,0 0-21 16,0 0 3-16,0 0 1 0,8 0 17 0,-8 0 0 16,0 0 0-16,8-7 0 0,-3 7 0 0,0-4 0 15,-5 4 0-15,8-3 0 0,0 3 0 0,-8 0 0 16,0 0 0-16,3-4 0 0,5 1 0 0,-3-1 0 16,0-3 0-16,1 4 0 0,2-2 0 0,0-2 0 0,0 0 0 15,-1 3 0-15,7-3 0 0,-4 0 0 0,1-1 0 0,-1-1 0 16,4 0-8-16,-1 2 8 0,0 4 0 0,0-4 0 15,3 0 0-15,0 0 0 0,-3 2 0 0,1-2 0 16,-1 3 0-16,0 1-8 0,-2-1 8 0,-1 1 0 16,-2-1 0-16,0 1 0 0,-3 3 0 0,-5 0 0 15,8-5 0-15,-8 5 0 0,6 0 0 0,2 0 0 16,-1 0 0-16,-1 0 0 0,-6 0 0 0,8 0 0 16,0 0 0-16,0 0 0 0,-8 0 0 0,5 0 0 15,3 0 0-15,-3 0 0 0,-5 0 0 0,8 0 0 16,-8 0 0-16,5 0 0 0,1 0 0 0,-6 0 0 15,0 0 0-15,5 5 0 0,-5-5 0 0,5 3 0 16,-5-3 0-16,0 0 0 0,0 0 0 0,5 4 0 16,1-1 0-16,-1 4 8 0,-5-7-8 0,3 4 0 15,2-1 0-15,0 1 0 0,1-4 0 0,2 5 0 0,-3-3 0 0,0-2 0 16,3 5 0-16,0-5 0 0,-3 3 0 0,3-3 0 16,0 0 0-16,-3 0 0 0,3 4 0 0,-2-4 0 15,-1 0 0-15,0 0 0 0,1 0 0 0,-1 3 0 16,-3-3 0-16,4 4 0 0,-1-1 16 0,0-3 1 15,1 4 0-15,-1-1 0 0,-2 1-17 0,-3-4-19 16,5 7 4-16,0-7 1 0,-2 7 14 0,-1-2 0 16,1-2 0-16,2 1 0 0,-5-4 13 0,3 3-1 15,0-3 0-15,-3 0 0 0,5 7-12 0,-5-7 0 16,0 0-12-16,0 0 12 0,0 0 0 0,0 0 0 16,3 0 8-16,2 4-8 0,-5-4 0 0,0 0 0 15,0 0 0-15,0 0 0 0,0 0 0 0,3 0 0 0,-3 0 0 0,5 0 0 16,-5 0 0-16,2 0 0 0,4 0 0 0,-6 0 0 15,2-4 0-15,1 1 0 0,2-1 0 0,-2 4 0 16,-3 0 9-16,3 0-9 0,2-3 8 0,0-1-8 16,1 4 0-16,-1-3 0 0,0-2 0 0,6-2 0 15,-3 5 0-15,0-3 0 0,2 1 0 0,-2 1 0 16,3-1 0-16,-1 1 0 0,3-1 0 0,-2-3 0 16,0 4 0-16,-1-2 0 0,1-2 0 0,-1 3 0 15,1 1 0-15,0-1 0 0,-1 1 0 0,3-1 0 16,-2 4 0-16,2-7 0 0,0 7 0 0,-2-3 0 15,2 3 0-15,-2-5 0 0,-1 5 0 0,1 0 0 16,-3 0-8-16,0 0 8 0,2 0 0 0,-2 5 0 16,0-5 0-16,-2 3 0 0,2 1 0 0,-1-1 0 15,1 1 0-15,0-1 0 0,0 1 0 0,0-1 0 16,0 1 0-16,0 3 0 0,0 1 0 0,0-4 8 0,3 3-8 16,-3-4 0-16,-1 4 0 0,4 2 0 0,0-2 0 15,-1 0 8-15,-2 0-8 0,3 0 0 0,-1-4 0 0,-2 1 8 16,0-1-8-16,0 1 0 0,0 3 11 0,0-2-3 15,-3-2-8-15,-2 4 12 0,5-3-4 0,0-1-8 16,-3 1 11-16,0 3-11 0,1-7 11 0,-4 5-11 16,-2-5 10-16,3 2-10 15,-3-2-15-15,0 0-9 0,0 0-1 0,0 0-1 0,0 0 1 0,0 0 0 16,5-7 0-16,-5 0-1333 0</inkml:trace>
  <inkml:trace contextRef="#ctx0" brushRef="#br0" timeOffset="109678.2">11800 11015 518 0,'0'0'46'0,"0"0"-37"15,0 0-9-15,0 0 0 0,-2-3 168 0,2-2 32 16,0 5 7-16,0 0 1 0,-3-2-64 0,0-3-13 16,1-2-3-16,-1 7 0 0,1-7-41 0,2 5-9 15,-6-3-2-15,6 5 0 0,0 0-25 0,-2-4-6 16,2 1-1-16,0 3 0 0,-6-5-9 0,6 5-3 16,-5 0 0-16,0-7 0 0,-1 7-10 0,1-2-2 15,0 2-1-15,2 0 0 0,-5-5-3 0,3 5-1 16,0 0 0-16,-1 5 0 0,1-5-15 0,0 0 11 15,0 2-11-15,-1 3 10 0,1-3-10 0,0 3 0 0,-1-5 0 0,-2 7 0 16,3-2 0-16,0-3 0 0,-3 5 0 0,3-2 0 16,-1 2 0-16,4 0 0 0,-4-4 0 0,1 6 0 15,2-7 0-15,1 5 0 0,-1 0 0 0,3 0 0 16,-2 0 8-16,2-7-8 0,0 0 0 0,2 5 8 16,1 2-8-16,-1 0 0 0,4 0 0 0,-1 0 0 15,0 0 0-15,3 1 0 0,-2-4 0 0,4 10 0 16,1-7 0-16,-1 0 0 0,1 5 0 0,-1-5 12 15,1 0-12-15,0 5 0 0,-1-5 9 0,1 0-9 16,-3 0 0-16,0 5-10 0,-3-5 1 0,0 2 0 16,1-1 49-16,-4 3 9 0,1-4 3 0,-3 5 0 15,0-2-8-15,0-3-2 0,-3 4 0 0,3-4 0 16,-2 0-21-16,-4 0-4 0,4 1-1 0,-6-4 0 16,2 3-7-16,1-2-1 0,-3-3-8 0,0 5 12 15,-2-7-12-15,2 5 0 0,-3-3 8 0,1-2-8 16,-1 0-41-16,0 0-11 0,1 0-3 0,-1 0 0 15,1 0 15-15,-1-2 4 0,0-3 0 0,1 5 0 16,2-2-156-16,0-3-32 0,-3 3-5 0</inkml:trace>
  <inkml:trace contextRef="#ctx0" brushRef="#br0" timeOffset="109865.95">11480 11214 1267 0,'0'0'56'0,"0"0"12"0,0 0-55 0,0 0-13 15,0 0 0-15,0 0 0 0,0 0 121 0,8 5 22 16,-2-5 4-16,1 0 1 0,4 0-40 0,2-5-7 0,0 5-1 0,3 0-1 16,0-2-72-16,5-3-15 0,-2 3-2 0,5-3-1 15,-3 3-9-15,-3-3 0 0,-2-2 0 0,0 2 0 16,0 5-9-16,-3-7-4 0,-2 5-1 0,-3-3-945 16</inkml:trace>
  <inkml:trace contextRef="#ctx0" brushRef="#br0" timeOffset="110615.9">11549 10925 784 0,'0'0'35'0,"0"0"7"0,0 0-34 0,0 0-8 0,0 0 0 0,0 0 0 16,0 0 109-16,0 0 20 0,0 0 4 0,0 0 1 15,0 0-32-15,0 0-6 0,0 0-2 0,0 0 0 16,0 0-14-16,0 0-4 0,5-5 0 0,-5 5 0 16,0 0-13-16,0 0-3 0,3-2-1 0,0-3 0 15,-3 5-26-15,0 0-5 0,2-2 0 0,1-3-1 16,0-2-27-16,-1 5 0 0,1-7 0 0,2 6 0 16,0-4 22-16,1 0-1 0,-4-5 0 0,6 5 0 15,-2 0-21-15,-1-5 0 0,0 5 0 0,1 0 0 16,-1 0-12-16,0 0-8 0,0-5 0 0,1 5-1 0,-4 0 21 0,4 0 0 15,-4 0 0-15,1 0 0 0,2 2 22 0,-5 3 9 16,3-3 1-16,2 3 1 0,-2-3-15 0,-1 3-3 16,-2 2-1-16,3-5 0 0,2 5 2 0,-5 0 1 15,0 0 0-15,3-2 0 0,-3 2-17 0,0 0 0 16,0 0 0-16,0 0 0 0,0 0 0 0,5 0 0 16,-5 0 0-16,0 0 0 0,0 0 0 0,6 2 0 15,-1-2 0-15,-2 0 0 0,-3 0 55 0,5 5 7 16,0 2 2-16,-2-5 0 0,2 3-52 0,-2 2-12 15,-1-4 0-15,4 1 0 0,-4 3 0 0,4 0 0 16,-1 0 0-16,-2 0 0 16,2-2-48-16,0-3-13 0,-2 3-3 0,2 0 0 0,-5-5 103 0,3 2 20 0,2 3 4 15,-5-5 1 1,0 0-205-16,5 0-41 0,3 0-8 0,-8 0-795 0</inkml:trace>
  <inkml:trace contextRef="#ctx0" brushRef="#br0" timeOffset="111224.89">12123 10859 57 0,'0'0'0'0,"0"0"0"15,0 0 0-15,0 0 0 0,0 0 276 0,0 0 51 16,0 0 9-16,0 0 3 0,0 0-180 0,0 0-36 0,0 0-7 0,0 0-2 16,0 7-38-16,-2-2-7 0,2-3-1 0,-3 5-1 15,3-2-47-15,-3 2-10 0,1-2-2 0,-1-3 0 16,0 10 51-16,1-5 9 0,-1 0 3 0,0 0 0 15,-2 0-28-15,0 5-6 0,2-5-1 0,-2 2 0 16,0 3-8-16,-3 0-1 0,0 2-1 0,2-4 0 16,1 8 26-16,-3-4 6 0,3 1 1 0,0 3 0 15,2-4-47-15,0 5-12 0,1-5 0 0,-1 1 0 16,3 1-24-16,0-2-6 16,3 0-2-16,-3 0 0 0,0 0 32 0,2 1 0 0,4-4 0 0,-4 3 0 15,1-2 0-15,0-5 8 0,2 5-8 0,0-3 0 16,-2-2 28-16,2 0-2 0,0 1 0 0,1-4 0 15,2 3-26-15,-3 0 0 0,3-2 0 0,-3-3 0 0,0 3 0 0,1-3 0 16,2 3 0-16,-3-5 0 0,-5 0 0 16,3 3 0-16,2-3 0 0,-5 0 0 15,5 0-167-15,-5 0-38 0,0 0-8 0</inkml:trace>
  <inkml:trace contextRef="#ctx0" brushRef="#br0" timeOffset="111474.87">12192 11127 1497 0,'-8'0'66'0,"8"0"14"0,0 0-64 0,0 0-16 0,0 0 0 0,0 0 0 16,0 0 106-16,3 5 18 0,2-3 3 0,-2 6 1 15,5-1-49-15,-3 2-10 0,3-7-1 0,2 5-1 16,-2 0-37-16,0 0-7 0,3 5-2 0,-1-5 0 15,-2 0-9-15,6 5-3 0,-4-5 0 0,3 0 0 16,-2 0-9-16,-3 0 8 0,0-2-8 0,0 2 8 16,-3-5-8-16,-5-2 0 0,0 0 9 0,5 5-9 31,-5-5-90-31,0 0-22 0,0 0-5 0,0 0-802 0</inkml:trace>
  <inkml:trace contextRef="#ctx0" brushRef="#br0" timeOffset="111693.65">12285 11113 633 0,'0'0'56'0,"0"0"-44"0,0 0-12 0,0 0 0 0,0 0 194 0,0 0 37 15,0 0 7-15,-3 7 2 0,0 0-54 0,1-2-10 16,-4 2-3-16,1 0 0 0,0 5-98 0,0-3-20 16,-3 3-4-16,-3-5-1 0,3 7-14 0,-3-2-2 15,1-3-1-15,-1 3 0 0,1 2-43 0,4-2-9 16,-4-2-1-16,5-3-1 0,-1 4 1 0,1-4 0 15,2-2 0-15,1-3 0 16,-1 5-170-16,3-7-34 0</inkml:trace>
  <inkml:trace contextRef="#ctx0" brushRef="#br0" timeOffset="112052.93">12261 10906 921 0,'0'0'82'0,"0"0"-66"0,0 0-16 0,0 0 0 16,2 0 132-16,4 0 22 0,-1 0 5 0,3 0 1 15,0 0-31-15,0 0-5 0,0 5-2 0,2-3 0 16,-2 5-47-16,6 0-10 0,1 3-1 0,-1-1-1 16,4 3-45-16,-2-3-9 0,0 8-1 0,0-1-8 0,-3-1 0 15,-2 3 0-15,-1 3 0 0,1-2 0 0,-1 2 43 0,-2-2 1 16,-2 2 1-16,-1 3 0 0,-2-8-24 0,2 3-5 16,-5 0 0-16,2-2-1 0,1 1-15 0,-3-4 9 15,0-2-9-15,0 2 8 0,0-2-8 0,-3-3 0 16,1-1 0-16,-3-4 0 15,-1 3-100-15,-2 0-23 0,3-7-4 0</inkml:trace>
  <inkml:trace contextRef="#ctx0" brushRef="#br0" timeOffset="112649.01">11689 11179 1036 0,'0'0'23'0,"0"0"5"0,0 0 0 0,0 0 1 0,0 0-29 0,0 0 0 0,0 0 0 0,0 0 0 16,6 0 108-16,-1 0 16 0,0 0 4 0,-2 0 0 16,5 0-52-16,-6 0-9 0,4 0-3 0,2 0 0 15,-3-5-51-15,3 5-13 0,0 0 0 0,0 0 0 16,0 0 34-16,0 0 4 0,0 0 1 0,2 0 0 15,-2 0-14-15,-3-2-2 0,3 2-1 0,3 0 0 16,-6-5-6-16,3 5 0 0,-3 0-1 0,1 0 0 16,-1 0-15-16,0 0-16 0,1 0 3 0,-6 0 1 15,0 0 12-15,8 0 0 0,-8 0 0 0,0 0 0 16,0 0 17-16,0 0 7 0,0 0 0 0,0 0 1 16,0 0-25-16,0 0 0 0,0 0 0 0,0 0-608 15,0 0-118-15</inkml:trace>
  <inkml:trace contextRef="#ctx0" brushRef="#br0" timeOffset="129009">21974 9721 230 0,'0'0'10'0,"0"0"2"0,0 0-12 0,0 0 0 16,0 0 0-16,0 0 0 0,0 0 153 0,2 7 28 16,-4 0 6-16,2-2 1 0,0-5-126 0,2 7-25 15,-2-7-5-15,0 2 0 0,0 5-22 0,0-2-10 16,0 2 10-16,0-2-10 0,0-5 0 0,0 2 0 16,6 5 0-16,-6-7-301 15,0 5-67-15</inkml:trace>
  <inkml:trace contextRef="#ctx0" brushRef="#br0" timeOffset="129243.35">22058 10022 460 0,'0'0'20'0,"0"0"5"0,0 0-25 0,0 0 0 0,-2 7 0 0,2-7 0 15,0 0 206-15,0 0 36 0,0 0 7 0,0 0 2 16,-3 5-177-16,3-5-35 0,0 7-7 0,0-5-2 16,3 5-22-16,-3-7-8 0,0 7 0 0,2-2 0 15,1 2 0-15,0 0 0 0,-3-7-8 0,0 7 8 16,2-2-172-16,-2 2-27 0</inkml:trace>
  <inkml:trace contextRef="#ctx0" brushRef="#br0" timeOffset="129431.18">22085 10255 615 0,'0'0'27'0,"0"2"6"0,0-2-33 0,0 7 0 15,0-7 0-15,-3 7 0 0,3-7 70 0,0 0 7 16,0 0 2-16,0 0 0 0,0 0-47 0,0 0-8 16,0 5-3-16,3-3 0 0,-3-2-21 0,0 5 0 15,0-5 0-15,0 7 0 0,2-2-12 0,-2-5-8 0,0 0 0 0,3 2-1 31,-3-2-27-31,3 7-6 0,-3-7-1 0,0 5 0 0</inkml:trace>
  <inkml:trace contextRef="#ctx0" brushRef="#br0" timeOffset="129587.13">22085 10417 345 0,'0'0'31'0,"0"0"-31"0,0 0 0 0,0 7 0 15,0-7 136-15,-3 7 22 0,3-7 4 0,0 5 1 16,0-5-104-16,0 7-21 0,0-7-4 0,0 0-1 16,0 0-33-16,3 2-14 0,-3-2 1 0</inkml:trace>
  <inkml:trace contextRef="#ctx0" brushRef="#br0" timeOffset="129728.01">22066 10565 622 0,'0'0'28'0,"0"0"5"0,0 0-33 0,0 0 0 16,0 0 0-16,3 5 0 0,-3-5 38 0,0 2 1 15,0-2 0-15,0 0-247 16,3 7-50-16</inkml:trace>
  <inkml:trace contextRef="#ctx0" brushRef="#br0" timeOffset="129899.97">22090 10739 230 0,'0'0'20'0,"-3"5"-20"15,3-3 0-15,0 3 0 0,0-3 148 0,3 3 26 0,-3-2 5 0,0 1 1 16,0 1-104-16,0-3-21 0,3 5-4 0,-3-2-1 16,2-3-50-16,-2 3 0 0,0-3 0 0,0 3-9 15,0-5 9-15,3 2-10 0,-3 3 10 0</inkml:trace>
  <inkml:trace contextRef="#ctx0" brushRef="#br0" timeOffset="130087.27">22111 10932 0 0,'0'0'0'0,"0"0"0"15,0 0 0-15,-2 7 0 0,2-7 0 0,0 7 0 0,0-7 233 0,0 7-47 16,0-7 38-16,0 5 7 0,0-5-179 0,2 2-36 15,-2-2-8-15,0 7 0 0,3-2-8 0,-3-5 0 16,0 7-8-16,0 0 8 16,0-2-50-16,0-3-5 0,-3 10-1 0,3-12 0 0</inkml:trace>
  <inkml:trace contextRef="#ctx0" brushRef="#br0" timeOffset="130258.93">22103 11078 57 0,'0'7'0'0,"3"0"0"0,-3-5 0 15,0 6 0-15,0-4 153 0,0 3 26 0,0 0 5 0,0-2 0 16,0 2-74-16,0-5-15 0,0-2-3 0,0 0-1 16,0 0-46-16,0 8-9 0,3-4-1 0,-1 3-1 15,-2-7-24-15,0 0-10 0,0 0 8 0,0 0-8 32,3 5-20-32,-3-5-10 0,0 2-2 0,0 5-300 0,0-2-61 0</inkml:trace>
  <inkml:trace contextRef="#ctx0" brushRef="#br0" timeOffset="130399.93">22114 11254 403 0,'0'0'36'0,"0"0"-36"0,0 0 0 0,0 0 0 15,0 12 134-15,0-12 20 0,0 0 4 0,0 7 1 16,-3 0-66-16,3 0-13 0,0-7-2 0,0 0-1 16,0 0-37-16,0 7-7 0,0-7-1 0,0 0-1 0,0 0-31 0,0 0 0 15,0 12 0-15,0-12 0 16,0 0-120-16,0 0-31 0</inkml:trace>
  <inkml:trace contextRef="#ctx0" brushRef="#br0" timeOffset="130587.32">22098 11428 230 0,'0'-25'10'0,"0"25"2"15,0 11-12-15,3-4 0 0,-3 0 0 0,0 0 0 0,2-2 150 0,-2-2 27 16,0-3 6-16,0 0 1 0,0 0-137 0,3 4-27 15,0 3-6-15,-3-7-1 0,0 0-13 0,0 5-15 0,0-3 3 0,0 5 1 32,2-2-23-32,-2 2-5 0,-2-4-1 0,-1 4-202 0,0-3-41 0</inkml:trace>
  <inkml:trace contextRef="#ctx0" brushRef="#br0" timeOffset="130790.12">22117 11617 230 0,'0'0'10'0,"0"0"2"0,-6 4-12 0,1-1 0 0,5-3 0 0,0 0 0 16,-3 9 132-16,1-2 23 0,2-7 5 0,0 0 0 15,0 0-128-15,0 0-32 0,0 0 0 0,0 0 0 16,0 0 0-16,0 0 0 0,2 2 0 0,-2-2 0 16,0 0 0-16,0 0 0 0,6 8 0 0,-4-4 0 15,4-1 0-15,-6-3 0 0,0 0 0 0,0 0 0 16,2 7-55-16,1-7-5 0,-3 0 0 0,0 0-233 15</inkml:trace>
  <inkml:trace contextRef="#ctx0" brushRef="#br0" timeOffset="130946.68">22135 11781 849 0,'0'0'37'0,"0"0"9"0,0 0-37 0,0 0-9 16,3 7 0-16,-3-7 0 0,2 7 134 0,1-4 25 15,-3 1 5-15,3 3 0 0,-3-7-76 0,0 5-16 16,2-3-4-16,1 3 0 0,-3-5-44 0,0 0-10 15,0 3-2-15,0 4 0 0,0-7-12 0,0 0 0 16,0 0 8-16,0 0-8 16,0 4-118-16,0-4-26 0,0 0-6 0</inkml:trace>
  <inkml:trace contextRef="#ctx0" brushRef="#br0" timeOffset="131133.81">22167 12082 57 0,'2'-14'0'0,"-2"14"0"0,0 7 0 0,0-4 0 16,0-3 191-16,0 7 33 0,0 0 6 0,0 0 2 15,0-3-128-15,0 3-26 0,0-7-5 0,0 8-1 16,0-1-52-16,0 4-12 0,0-11-8 0,0 0 12 16,0 7-110-16,-2 0-22 0</inkml:trace>
  <inkml:trace contextRef="#ctx0" brushRef="#br0" timeOffset="131337.14">22188 12306 1036 0,'-5'11'46'0,"5"-11"10"0,0 0-45 0,0 3-11 15,0 6 0-15,0-2 0 0,-3-4 53 0,3 4 9 16,0-7 2-16,0 4 0 0,3 3-52 0,-3 0-12 15,2-7 0-15,-2 8 0 0,3-1 0 0,-3 0 0 16,0-3 0-16,0 3 0 0,0-7-16 0,3 3-7 16,-3 1-1-16</inkml:trace>
  <inkml:trace contextRef="#ctx0" brushRef="#br0" timeOffset="131493.16">22188 12527 57 0,'-5'12'0'0,"5"-5"0"0,0 0 0 0,0-3 0 0,0-1 0 0,-3 1 0 16,3 6 275-16,0-6 49 0,0-1 11 0,0 6 1 15,-5-6-269-15,5 4-55 0,0-7-12 0,-3 4 0 16,-2 3-72-16,5-4-15 0</inkml:trace>
  <inkml:trace contextRef="#ctx0" brushRef="#br0" timeOffset="131727.51">22175 12807 172 0,'5'0'16'0,"-5"0"-16"16,0 0 0-16,0 0 0 0,0 7 195 0,0 0 36 16,0-7 7-16,0 7 2 0,-3 0-139 0,3 0-27 15,0 2-6-15,0-2 0 0,3 0-50 0,-3 0-10 16,0 1-8-16,0-8 12 0,3 2-28 0,-1 3-4 15,1 2-2-15,-3 4 0 16,0-11-55-16,0 0-11 0,0 7-3 0,3 3 0 16,-3-5 23-16,0-5 5 0,0 0 1 0,0 0 0 15,0 7 29-15,0-7 5 0,0 0 2 0,0 0-246 0</inkml:trace>
  <inkml:trace contextRef="#ctx0" brushRef="#br0" timeOffset="132211.87">22172 13047 0 0,'0'0'0'0,"0"0"0"0,0 2 0 0,3 5 0 15,-3-7 96-15,0 0-20 0,0 9 16 0,0-9 4 16,0 0-35-16,0 0-6 0,0 3-2 0,2 4 0 16,-2-7-42-16,0 0-11 0,3 7 0 0,-3-7 0 15,0 4 0-15,0 4 0 0,0-6 0 0,0 5 8 16,-3-2 50-16,1 2 10 0,2 0 1 0,0-3 1 0,0-1-2 0,0 4-1 15,-3 0 0-15,0-2 0 0,1 2-54 0,2 0-13 16,-3-3 0-16,3 4 0 0,3-6 14 0,-3 5 0 16,0-7 0-16,0 5 0 15,0-3-66-15,0 7-14 0,0-9-2 0,0 0-1 16,0 7-54-16,0-4-10 0,2 4-3 0,1 0 0 16,-3-7 83-16,0 5 16 0,0-3 3 0,0-2 1 0,0 0 41 0,0 0 9 15,3 9 2-15,-3-6 0 0,0-3 23 0,0 0 5 16,2 7 1-16,-2-7 0 0,0 0-23 0,0 0-4 15,0 0-1-15,0 0 0 0,0 7-20 0,3-2 8 16,-3-5-8-16,0 0 0 0,0 0 0 0,0 9 0 16,0-4 0-16,0 2 0 0,0-7 0 0,0 7 0 0,0 0 0 15,0 0 0-15,0-7 19 0,3 7 5 0,-6 0 2 0,3 2 0 16,0-9 50-16,3 3 9 0,-3 4 3 0,0 5 0 16,0-5-8-16,0-5 0 0,0-2-1 0,2 5 0 15,1 2-31-15,0 0-7 0,-3-3-1 0,2-1 0 16,-2 4-16-16,3-2-4 0,-3-3-1 0,0 5 0 15,0-7-9-15,0 9-2 0,0 1 0 0,0-3 0 16,0 0-8-16,0-2 0 0,0 2 0 0,0-5 0 16,0-2-12-16,0 0-8 0,0 0-2 0</inkml:trace>
  <inkml:trace contextRef="#ctx0" brushRef="#br0" timeOffset="134106.73">22111 13637 1087 0,'3'-12'48'0,"-3"12"10"0,0 0-46 0,0 0-12 0,0 0 0 0,0 0 0 16,0 0 90-16,0 0 16 0,0 0 3 0,0 0 1 15,3-2-34-15,-3 2-6 0,0 0-2 0,0 0 0 16,5 0-16-16,0 0-3 0,-5 0-1 0,5 7 0 16,1-3-25-16,-1-1-6 0,0 4-1 0,1-2 0 15,-1 2 36-15,0 0 8 0,0 0 0 0,1 0 1 16,-1 0-46-16,3 0-15 0,-3 0 8 0,3-2-8 15,0-3 20-15,0 5 0 0,-3 2 0 0,3-1 0 16,-2-6-32-16,2 5-7 0,-6 0-1 0,1-2 0 16,2-3 20-16,-5-2 0 0,3 5 0 0,2 2 0 15,-5-2-176-15,0-5-32 0,0 0-7 0</inkml:trace>
  <inkml:trace contextRef="#ctx0" brushRef="#br0" timeOffset="134435.21">22209 13583 806 0,'0'-7'36'0,"0"7"7"0,0 0-35 0,0 0-8 16,0 0 0-16,0 0 0 0,0 0 116 0,0 0 22 15,3 7 4-15,-1-3 1 0,-2-1-46 0,3 4-9 16,-3 5-1-16,0-5-1 0,0-5-30 0,0 10-5 0,-3 0-2 0,1-3 0 16,4 3-16-16,-2-5-3 0,-2 5-1 15,2-3 0-15,-3-2-13 0,0 0-4 0,3 0 0 0,-2 2 0 16,-1 1-12-16,1-3 0 0,-1 0 0 0,0 0 0 16,1 5 0-16,2-5 0 0,-3 0 0 0,3 0 0 15,0-2 0-15,-3 2 0 0,1 0 0 0,2-2 0 31,0-3-100-31,0 5-27 0,0-2-5 0,-3-3-605 0</inkml:trace>
  <inkml:trace contextRef="#ctx0" brushRef="#br0" timeOffset="134716.04">22416 13757 748 0,'0'0'67'0,"0"0"-54"16,0 0-13-16,0 0 0 0,0 0 207 0,0 0 38 15,0 4 8-15,0 4 2 0,0-8-147 0,0 7-28 16,0 2-7-16,2-2-1 0,1-2-29 0,-1 7-7 15,-2-3 0-15,3-2-1 0,0 0-23 0,-1-2-4 16,1 2 0-16,-3 0-8 0,3 0 0 0,-3 0 0 0,0-7 0 0,0 5-608 16,0-5-129-16</inkml:trace>
  <inkml:trace contextRef="#ctx0" brushRef="#br0" timeOffset="134887.91">22373 13642 1728 0,'-5'2'76'0,"5"-2"16"0,0 0-73 0,0 0-19 0,-3 0 0 0,3 0 0 15,0 0 53-15,0 0 7 0,0 0 2 0,0 0 0 16,-2 7-48-16,2 0-14 0,0-7 0 0,0 0 8 16,-3 0-83-16,3 0-16 0,0 0-3 0,0 0-1 0</inkml:trace>
  <inkml:trace contextRef="#ctx0" brushRef="#br0" timeOffset="137872.44">21926 9554 288 0,'0'0'25'0,"0"0"-25"0,0 0 0 0,0 0 0 16,0 0 112-16,0 0 18 0,0 0 3 0,0 0 1 15,5 0-48-15,-5 0-10 0,0 0-1 0,0 0-1 16,0 0-59-16,0 0-15 0,0 0 0 0,0 0 0 16,0 0 54-16,0 0 8 0,3 0 2 0,-3 0 0 15,3-2-52-15,-3 2-12 0,0 0 0 0,0 0 0 16,0 0 54-16,0 0 8 0,0 0 2 0,0 0 0 15,0 0-52-15,0 0-12 0,0 0 0 0,0 0 0 16,0 0 0-16,0 0 0 0,0 0 0 0,0 0 0 0,-6 2 0 0,4 3 0 16,2-5 0-16,-3 7 0 0,0-5 0 0,1 5 0 15,4-2 0-15,-2 2 0 0,0 0 0 0,0-7 0 16,-2 7 0-16,4-2 0 0,-2-5 0 0,3 2 0 16,-3-2 0-16,5 5 0 0,1-3 0 0,-6-2 0 15,2-2 0-15,4 2 0 0,-1-5 15 0,0 3 0 16,0-3 0-16,1 3 0 0,-1-3-15 0,0-2 0 15,1 2 0-15,-4-2 0 0,1 5-9 0,0-5-5 16,-1 2-1-16,1-2 0 0,-1-5 46 0,-2 5 9 16,0 0 1-16,-2 7 1 0,2 0-6 0,0 0 0 15,-3-2-1-15,3 2 0 0,-5-5-9 0,5 5-2 16,-5 0 0-16,-1 0 0 0,-2 5 3 0,3-5 0 16,0 2 0-16,-1-2 0 0,-1 0-36 0,1 7-7 0,6-7-2 0,-5 5 0 15,0-5 18-15,-1 7 0 0,6-7 0 0,3 7 0 16,-6 0 0-16,3-2 0 0,0 2-8 0,-2-5 8 15,2 5 0-15,0-2 0 0,-3 2-8 0,3 0 8 16,0-7 0-16,3 5-8 0,-3-5 8 0,0 0 0 16,0 7-8-16,0-7 8 0,2 2 0 0,4-2 0 15,-1 0 0-15,0 0-8 0,-5 0 8 0,6 0 0 16,-4-2 0-16,3-3 0 0,-2 3 0 0,2-3 0 16,-2 3 0-16,0-3 0 0,-3 5 0 0,2-7 0 15,-2 2 24-15,0-2-2 0,0 7 0 0,0-2 0 16,-2-5-22-16,-1 2 9 0,0-2-9 0,-2 7 0 15,0-7 0-15,2 7 0 0,1-5 0 0,2 5 0 16,-6 0 35-16,1 5 0 0,5-5 0 0,0 0 0 0,0 0-25 0,-5 5-10 16,-3-3 8-16,2 5-8 15,4-2-26-15,-3 2-10 0,-1-5-3 0,4 5 0 0,2-7 39 16,-3 10 0-16,3-3 0 0,-3 0 0 0,1-5 0 0,-1 5 0 16,3-7 0-16,3 5 0 0,-3-5 0 0,2 2 0 15,-2-2 0-15,6 5 0 0,-6-5 0 0,5 2 0 16,0 3 0-16,-5-5 0 0,0 0 0 0,0 0 0 15,0 0 0-15,5-7 0 0,3 2 0 0,-2-2 0 16,-6 5 0-16,0-3 0 0,2-2 20 0,-2 5 12 16,0-5 3-16,0 2 0 0,-2-2-23 0,-1 2-12 15,3 5 12-15,0 0-12 0,-3-2 10 0,3 2-10 16,0-5 8-16,0 5-8 0,0 0 10 0,0 0-10 16,-5-2 12-16,5 2-12 0,-5 2 0 0,0-2 0 15,-1 5 0-15,1-3 0 0,2 3 0 0,-2-3 0 16,2 3 0-16,-2 2 0 0,0-2 0 0,2 2 0 0,3-5 0 0,0 5 0 15,0 0-9-15,0-2 9 0,3 2-8 0,-3 0 8 16,0-7-8-16,2 7 8 0,4-2-8 0,-1-3 8 16,0 3-8-16,1-3 8 0,-6-2-8 0,0 0 8 15,0 0 0-15,0 0 0 0,0 0 0 0,8 0 0 16,-1 0 0-16,1-2 0 0,-8 2 0 0,6-5 8 16,-6 5-38-1,2-2-7-15,4-3-2 0,-6-2 0 0,0 5 83 0,0-3 16 0,0-2 3 0,0 2 1 16,-3-2-64-16,0 5-8 0,1-3-4 0,-1 3-1 15,3 2 13-15,0-5 0 0,-3-2 0 0,3 7 0 16,-2 0 0-16,-4 0 0 0,6 0 8 0,-5 0-8 16,-3-2 0-16,3 2 0 0,5 0 0 0,-5 2 0 0,-3-2 0 15,2 7 0-15,4-7 0 0,2 0 0 0,-3 7 0 0,0 0-9 16,1 0 9-16,-1-2-8 0,3 2 8 0,0-2-8 16,0-5 8-16,0 7-8 0,3-5 8 0,-1 5-8 15,-2-7 8-15,0 0-8 0,0 0 8 0,6 5-8 16,2-3 8-16,0 3-8 15,0-5-24-15,-8 0-4 0,0 0 0 0,0 0-1 0,0 0 61 0,2-5 12 16,6 3 2-16,-3-3 1 16,1-2-63-16,-4 0-12 0,-2 5-2 0,3-8-1 0,0 8 67 0,-3-3 14 15,0-2 2-15,0 5 1 0,0-5-31 0,0 2-6 16,-3-2-8-16,3 7 11 0,-3 0-11 0,3 0 0 16,-2-7 0-16,2 7 8 0,-6 0-8 0,1 0 12 0,0 0-12 15,0 7 12-15,-1-7-12 0,4 7 0 16,-4-7 0-16,4 5 0 0,2 2-8 0,-6-5 8 15,4 5 0-15,-1-2 0 0,3 2 0 0,0 0-11 0,0-7 11 0,3 7-8 16,-1 0 8-16,1 0-8 0,-3-7 8 0,3 5-8 16,2 2 8-16,0-2-8 0,3-3 8 0,-2 3-8 31,-6-5-28-31,5 0-6 0,3 2-1 0,0-2 0 0,0-2 66 0,-3-3 13 0,0 5 2 0,3-2 1 16,-3-3-63-16,1 0-12 0,-4-2-2 0,1 5-1 15,0-3 83-15,-1-2 16 0,-4 0 3 0,2 0 1 16,0 0-52-16,-3 0-12 0,-2 0 0 0,2-5 0 15,3 5 0-15,-5 0 0 0,2 0 0 0,-5 2 0 16,3-2 0-16,0 5 0 0,2-3 0 0,3 5 0 16,-5-2 0-16,-1 2 0 0,-2 0 0 0,1 2 0 15,1-2 0-15,1 5 0 0,-3-3 0 0,3 5 0 0,-1 0 12 16,1 5 0-16,0-5 0 0,0 5 0 0,2-3-12 16,3-2 0-16,-3 5 0 0,3 0 0 0,0-5-12 0,3 0 12 15,0 0-12-15,2 0 12 0,-5-7-12 0,5 5 12 16,0-3-12-16,1 3 12 0,2-5 0 0,0 2 0 15,0-2 0-15,-1-2 0 0,-7 2 0 0,6-5 0 16,-4-2 0-16,4 0 0 0,-1 2 0 0,0-2 0 16,-2 0 12-16,2 0-3 0,-2-2-9 0,-1-3 0 15,-2 7 0-15,0-4 8 0,-2-3 0 0,2 5-8 16,-3 0 12-16,3-5-4 0,-2 5-8 0,-1 0 12 16,-2 0-12-16,2 0 12 0,0 2-12 0,1 3 8 15,-4-3-8-15,1 3 8 0,0-3-8 0,0 5 0 0,-3-2 9 0,2 2-9 16,1 2 0-16,0-2 0 0,-1 5 0 15,1-3 0-15,-3-2 0 0,6 5 0 0,-1 2 0 0,0 0 0 16,-2 0-8-16,2 0 8 0,6 0-8 0,0 0 8 16,-3 5-10-16,2-5 10 0,1 0-12 0,2 0 12 15,3 0-12-15,0-2 4 0,0 2 8 0,0 0-13 16,0 0 13-16,-3-2 0 0,-5-5 0 0,8 7 0 16,-3-5 0-16,3-2 0 0,-8 0 0 0,0 0 0 15,0 0 0-15,0 0 0 0,0 0 11 0,0 0-3 16,0 0-8-16,0 0 0 0,0 0 0 0,0 0 8 15,0 0 0-15,0-2 0 0,0-3 0 0,0-2 0 16,0 0-8-16,-2 5 9 0,2-8-9 0,0 8 10 16,-6-3-10-16,4-2 0 0,-6 5 0 0,0-3 8 15,3 5-8-15,-1-2 0 0,1 2 9 0,0 0-9 0,-3 0 0 0,0 0 0 16,3 0 0-16,-1 2 0 0,4-2 0 0,2 0-8 16,0 0 8-16,0 0-8 0,-3 7 8 0,0 0-8 15,1-2 8-15,2-5-8 0,2 7 8 0,1 0-12 16,-3-7 12-16,3 5-12 0,2-3 12 0,-2 5 0 15,-1-2-9-15,-2-5 9 0,3 2 0 0,2 3 0 16,0-3 0-16,1 3 0 0,-6-5 0 0,0 0 0 16,0 0 0-16,5 0 0 0,0 0 0 0,-5 0 0 15,0 0 0-15,0 0 0 0,0 0 8 0,0 0-8 16,0 0 8-16,0 0-8 0,0 0 0 0,0 0-17 16,8 0 2-16,-8 0 1 15,0 0-24-15,0 0-5 0,0 0-1 0,0 0 0 16,0 0-21-16,0 0-5 0,0 0-1 0,0 0 0 15,0 7-10-15,0-7-3 0,0 0 0 0,0 0 0 16,0 0 16-16,0 0 4 0,0 0 0 0,0 0 0 16,0 0 28-16,0 0 7 0,0 0 1 0,0 0 0 0,0 0 44 0,0 0 10 0,0 0 2 0,0 0 0 15,0 0-28-15,0 0 0 0,0 0 0 0,-2-7 0 16,-4 7 0-16,6 0 0 0,0 0 0 0,0 0-558 16</inkml:trace>
</inkml:ink>
</file>

<file path=ppt/ink/ink2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10:11.333"/>
    </inkml:context>
    <inkml:brush xml:id="br0">
      <inkml:brushProperty name="width" value="0.05" units="cm"/>
      <inkml:brushProperty name="height" value="0.05" units="cm"/>
    </inkml:brush>
  </inkml:definitions>
  <inkml:trace contextRef="#ctx0" brushRef="#br0">1 284 920 0 0,'0'0'192'0'0,"0"0"471"0"0,0 0 206 0 0,0 0 40 0 0,0 0-10 0 0,0 0-84 0 0,0 0-42 0 0,0 0-5 0 0,0 0-68 0 0,0 0-286 0 0,0 0-124 0 0,0 0-30 0 0,0 0 5 0 0,0 0 39 0 0,0 0 15 0 0,0 0 1 0 0,0 0-18 0 0,0 0-72 0 0,0 0-34 0 0,0 0-4 0 0,0 0 9 0 0,0 0 39 0 0,0 0 15 0 0,0 0 1 0 0,0 0-10 0 0,0 0-38 0 0,0 0-14 0 0,0 0-2 0 0,0 0 16 0 0,0 0 65 0 0,0 0 23 0 0,0 0 7 0 0,2 0-29 0 0,5-3-123 0 0,-5 2-58 0 0,9-2 165 0 0,113-60 502 0 0,-21 18-578 0 0,164-51 70 0 0,-136 47 1369 0 0,-99 41-1289 0 0,-31 7-144 0 0,1 1 4 0 0,20-6 0 0 0,-13 1-209 0 0,-8 4-75 0 0,18-2-289 0 0,-18 3 581 0 0,-1 0 93 0 0,0 0 24 0 0,0 0-82 0 0,0 0-359 0 0,0 0-159 0 0,0 0-33 0 0,0 0-97 0 0,0 0-392 0 0,0 0-174 0 0,0 0-39 0 0,0 0-6 0 0</inkml:trace>
  <inkml:trace contextRef="#ctx0" brushRef="#br0" timeOffset="764.09">18 117 4288 0 0,'0'0'197'0'0,"7"-16"2966"0"0,-2 13 2005 0 0,-4 12-3471 0 0,-3 14-1426 0 0,-9 16 387 0 0,1 37 603 0 0,7-16 273 0 0,6-49-1384 0 0,0-8-112 0 0,0-1 0 0 0,0 1-1 0 0,0-1 1 0 0,0 1-1 0 0,0-1 1 0 0,1 0 0 0 0,-1 0-1 0 0,1 0 1 0 0,0-1 0 0 0,-1 1-1 0 0,1-1 1 0 0,0 0-1 0 0,0 0 1 0 0,0 0 0 0 0,0-1-1 0 0,0 1 1 0 0,0-1-1 0 0,0 0 1 0 0,0 0 0 0 0,0 0-1 0 0,0-1 1 0 0,0 0 0 0 0,0 1-1 0 0,0-1 1 0 0,0-1-38 0 0,27 0 671 0 0,22 2-519 0 0,-38 1-85 0 0,11-5 752 0 0,-26 3-1270 0 0,0 1-49 0 0,0 0-147 0 0,0 0-573 0 0,0 0-253 0 0,0 0-51 0 0,0 0-10 0 0</inkml:trace>
</inkml:ink>
</file>

<file path=ppt/ink/ink2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1:49:15.794"/>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FFC000"/>
    </inkml:brush>
    <inkml:brush xml:id="br2">
      <inkml:brushProperty name="width" value="0.05292" units="cm"/>
      <inkml:brushProperty name="height" value="0.05292" units="cm"/>
      <inkml:brushProperty name="color" value="#00B050"/>
    </inkml:brush>
    <inkml:brush xml:id="br3">
      <inkml:brushProperty name="width" value="0.05292" units="cm"/>
      <inkml:brushProperty name="height" value="0.05292" units="cm"/>
      <inkml:brushProperty name="color" value="#0070C0"/>
    </inkml:brush>
    <inkml:brush xml:id="br4">
      <inkml:brushProperty name="width" value="0.05292" units="cm"/>
      <inkml:brushProperty name="height" value="0.05292" units="cm"/>
    </inkml:brush>
  </inkml:definitions>
  <inkml:trace contextRef="#ctx0" brushRef="#br0">9385 5671 57 0,'0'0'0'0,"0"0"0"15,0 0 0-15,0 0 0 0,0 0 124 0,0 0 19 16,0 0 4-16,0 0 1 0,0 0-44 0,0 0-9 16,0 0-2-16,0 0 0 0,0 0-33 0,0 0-8 0,0 0 0 15,0 0-1-15,0 0-13 0,0 0-2 0,0 0-1 0,0 7 0 16,0-7 2-16,0 0 1 0,0 0 0 0,0 3 0 16,0-3-4-16,0 0-1 0,2 4 0 0,-2-4 0 15,0 0-7-15,3 7-2 0,0-2 0 0,-3-5 0 16,0 0 6-16,5 2 1 0,0 3 0 0,1-3 0 15,2-2-3-15,-3 0-1 0,0 0 0 0,3-2 0 16,3 2-10-16,-3 0-1 0,0-5-1 0,2 5 0 16,-2 0 2-16,3 0 1 0,-3-2 0 0,-1-3 0 15,4 5-2-15,-3 0-1 0,3 0 0 0,-1-2 0 16,-2 2 2-16,3-5 1 0,-3 5 0 0,2 0 0 16,1 0-7-16,2 0-2 0,-2-4 0 0,-1 1 0 15,3 3 2-15,-2-5 0 0,0 5 0 0,2-2 0 16,-3 2-3-16,4-5-8 0,-4 5 12 0,1-2-4 15,5-3-8-15,-3 5 0 0,0-2 9 0,0-3-9 0,-2 5 0 16,0-2 9-16,-1-3-9 0,3 5 0 0,-2 0 8 0,0 0-8 16,2-2 0-16,0-3 0 0,0 5 11 0,0 0-11 15,-2 0 10-15,5 0-10 0,-3 0 11 0,0 0-11 16,1 0 12-16,-1 0-12 0,-3 0 12 0,4 0-12 16,-1 0 12-16,0 0-12 0,0-5 11 0,-2 5-11 15,2-2 10-15,0 2-10 0,-2-5 11 0,5 5-11 16,-3 0 12-16,0-2-12 0,0-3 18 0,1 5-3 15,-4 0-1-15,6-2 0 0,0-3-6 0,0 3-8 16,0-3 11-16,2 5-11 0,1-2 11 0,-1-3-11 16,1 5 10-16,-1-5-10 0,1 3 15 0,2 2-3 15,-2-5-1-15,-1 3 0 0,1-3-11 0,-3 5 0 0,-1-2 0 16,1-3 0-16,0-2 0 0,0 7 0 0,0-2-11 0,0-3 11 16,0 3 0-16,0-3 14 0,-3 5-2 0,3-7 0 15,0 2-12-15,2 3 11 0,1-3-11 0,-1 3 10 16,1-3-10-16,-1 3 0 0,-2-3 0 0,3 5 0 15,-4 0 10-15,1-2-10 0,0-3 12 0,-3 5-12 16,1 0 12-16,-4 0-4 0,3 0 0 0,1-5-8 16,-4 3 12-16,1 2-12 0,-1 0 12 0,4-5-12 15,-4 5 12-15,3 0-12 0,-2 0 12 0,0-2-12 16,2 2 8-16,-3-5-8 0,4 5 0 0,-4 0 0 16,3 0 0-16,-2 5 0 0,0-5 0 0,2 0 0 15,3 0 0-15,0 0 8 0,-3 0-8 0,0 0 0 16,3 0 0-16,-3 0 0 0,3 2 0 0,0 3 0 0,-3-5 0 15,3 0 0-15,-3 2 0 0,3-2 0 16,-3 0 0-16,3 5 0 0,-3-5 0 0,1 5 0 16,-1-5 0-16,3 0 0 0,-3 0 0 0,3 0 0 0,0 2 0 0,0-2 0 15,0 0 0-15,-3 5 0 0,-3-3 0 0,4-2 10 16,-1 5-10-16,-3-5 8 0,4 2-8 0,1-2 0 16,1 0 0-16,0 5 0 0,0-3 0 0,0-2 0 15,0 0 8-15,0 0-8 0,0 0 0 0,-1 0 0 16,1 0 0-16,-2 0 8 0,-1 0-8 0,3 0 0 15,-3-2 0-15,0 2 0 0,3 0 0 0,0 0 0 16,0-5 0-16,-3 10 0 0,3-5 0 0,0 0 0 16,0-5 8-16,-1 5-8 0,1 0 0 0,0 0 0 15,3 0 0-15,-1 0 8 0,1 0-8 0,-1 0 0 16,1 0 0-16,2 0 0 0,-2 0 8 0,-1 0-8 0,1 0 0 16,-1 0 8-16,-2-2-8 0,2 2 8 0,-2-5-8 0,3 5 8 15,-3 0-8-15,2 0 10 0,1 0-10 0,-3 0 10 16,5 0-2-16,-3 0 0 0,1 0 0 0,-1 0 0 15,1 0-8-15,2 0-17 0,-2-2 4 0,4 2 1 16,-1 2 12-16,-1-2 12 0,0 0-3 0,-3 0 0 16,1 0-9-16,2 0 0 0,-2 0 0 0,-1-2 0 15,3 4 0-15,-2-2 0 0,2 0 0 0,0 0 0 16,3 0 0-16,0 0 0 0,-6 0 0 0,4 0 0 16,-1 0 0-16,0 0-14 0,3 0 2 0,-3 0 0 15,0 5 12-15,0-5 16 0,0 0-3 0,0 0-1 16,1-5-12-16,-4 5 8 0,3 5-8 0,1-5 0 15,1-5 9-15,1 10-9 0,0-5 8 0,0-5-8 16,0 5 16-16,-3 0-1 0,3 0-1 0,-1 0 0 16,-1-2-14-16,1 2-15 0,-1-5 3 0,-1 5 1 0,0 5 11 15,0-5 0-15,0 0 0 0,-2-5 0 0,-1 5 0 0,3 0 9 16,1 0-9-16,1 0 0 0,-1 0 10 0,-4-2-10 16,1-3 8-16,-1 5-8 0,6 0 12 0,-3 0-4 15,6 0 0-15,-4-5 0 0,1 10-8 0,3-5 0 16,-1 0 0-16,-2 0 0 0,0 0 0 0,0 0 0 15,-1 0 0-15,1-5 0 0,3 5 0 0,-1 5 0 16,-5-5 8-16,3 0-8 0,5 5 0 0,0-5 8 16,-2 0-8-16,2 2 8 0,0-2-8 0,0 5 0 15,3-5 0-15,-3 2-11 0,0-2 11 0,0 0 0 16,-2 0 8-16,2 5-8 0,2-3 0 0,-2 3 0 16,1-5 0-16,-4 2 0 0,3-2 0 0,0 0 0 0,0-2 0 15,-2 4 8-15,-1-2-8 0,1 0 0 0,-3 5 0 0,2-5 0 16,-2 0 0-16,2 0 0 0,-2 0 8 0,0 0-8 15,2 0 0-15,1 0 8 0,-1 0-8 0,1-5 0 16,-1 5 0-16,1 5 0 0,-1-5 0 0,1 0 8 16,-4 0-8-16,1 0 0 0,0 2 0 0,0-4 0 15,-3 2 0-15,3 0 0 0,2 0 0 0,1 0 0 16,-1 0 0-16,-2 0 0 0,2 2 0 0,4 3 0 16,-1-5 0-16,0 0 0 0,-3 5 0 0,3-3 8 15,-2-2-8-15,2 0 0 0,-3 0 0 0,1-2 0 16,2 2 0-16,-3 0 0 0,1 0 0 0,-1 0 0 15,3 2 8-15,-2-2-8 0,5 0 10 0,-3 0-10 16,-3 5 0-16,3-3 0 0,-2-2 0 0,-1 0 0 16,1 5 0-16,-1-5 0 0,-2 0 0 0,2 0 0 0,3 2 0 15,1-2 0-15,-4 0 0 0,3 5 0 0,0-3 0 16,0-2 0-16,0 0 0 0,1 0 0 0,-4 0 0 0,3 5 0 16,3-5 0-16,0 0 0 0,-1 0 0 0,1-5 0 15,0 5 0-15,2 0 0 0,3 0 0 0,-5 0 0 16,-3 0 0-16,0 5 0 0,0-5 8 0,0 0-8 15,1-5 0-15,-4 5 0 0,0 0 9 0,4 0-9 16,-1 0 8-16,0 0-8 0,-8 0 0 0,3 0 0 16,10-2 0-16,-2 2 0 0,0 2 8 0,-3-2-8 15,0 0 8-15,3 0-8 0,-1-2 0 0,-4 2 0 16,-1 0 0-16,1 0 0 0,7 0 0 0,-7-5 0 16,-1 5 0-16,1 0 0 0,-1 0 0 0,3-2 0 0,5 2-11 15,-2 0 11-15,0 0 0 0,0 0 0 0,-1 0 0 16,-1-5 8-16,1 5-8 0,-2 0 0 0,3 0 0 15,-5-2 0-15,2-3 0 0,3 5 8 0,-3 0-8 0,5 0 0 16,-5 0 0-16,3-2 0 0,-3 2 0 0,0-5 0 16,0 5 0-16,0 0 0 0,0 0 0 0,6 0 8 15,-3-5-8-15,-1 3 0 0,1 2 0 0,0 0 0 16,2-5 0-16,-2 5 0 0,2 0 0 0,-2 0 8 16,0-7-8-16,2 7 0 0,-5 0 0 0,3-2 0 15,0-3 0-15,0 5 0 0,-1 0 0 0,4-2 0 16,-4-3 0-16,1 3 9 0,0 2-9 0,-3 0 0 15,0-5 0-15,0 5-12 0,-2-5 0 0,-1 3 0 16,3 2 12-16,0 0 0 0,1-5 0 0,-1 5 0 16,-3 0 20-16,1-2 8 0,2-3 0 0,-3 3 1 15,1-3-29-15,-1 5 0 0,0-2-8 0,1-3 8 0,-3 3 0 16,2-3 0-16,1 3 0 0,-1-3 0 0,-2 5 8 0,0-5-8 16,2 3 0-16,6 2 9 0,0-5-9 0,-3 3 0 15,0-3 0-15,0 3 0 0,-3-3 0 0,6 5 0 16,-3-7 8-16,3 7-8 0,0-2 0 0,2-3 0 15,3 0 0-15,-2 3 0 0,-4 2 0 0,1-5 8 16,3 5-8-16,-4-2 0 0,4-3 0 0,-4 3 0 16,-1-3 8-16,-1 5-8 0,-3-2 0 0,3 2 0 15,-2-5 0-15,2 5 0 0,0-2 0 0,-5-3 0 16,0 5 0-16,2 0 0 0,-2 0 0 0,0 0 0 16,2 0 0-16,1 0 0 0,-4-2 0 0,-2 2 0 15,3-5 0-15,-3 5 0 0,1 0 0 0,-1 0 0 16,0 0 0-16,0 0 0 0,0 0 0 0,0 0 8 0,1 0-8 0,-1 0 0 15,-3 5 0-15,3-5 0 0,3 0 0 0,3 0 0 16,-1 0 0-16,-2-5 0 0,0 5 0 0,0 0 0 16,-1 0 0-16,1 0 0 0,-3 0 0 0,3 0 0 15,-3 0 0-15,3 0 0 0,-3 0 8 0,1 0-8 16,-1 0 0-16,-3 0 0 0,6-5 0 0,-3 5 0 16,3-2 0-16,-3 2 0 0,6 0 0 0,-6 0 0 15,0 0 0-15,-2 0 0 0,-1 0 0 0,1 0 0 16,-4 0 0-16,4-5 0 0,-3 5 0 0,0 0 0 15,0 0 0-15,-1 0 0 0,4 0 0 0,-3 0 0 16,0 0 0-16,2 0 0 0,3 0 0 0,-2 0 0 16,2 0 0-16,-2 0 8 0,2 0-8 0,0 0 0 15,-3 0 0-15,1 0 0 0,2 0 0 0,0 0 0 16,-2-2 0-16,-1 2 0 0,1 0 0 0,2 0 0 0,-2 0 0 0,-1 0 0 16,3 0 0-16,-2 2 0 0,-3-2 0 0,5 0 0 15,0 0 0-15,3 0 0 0,-3 0 0 0,3 0 0 16,-3 0 0-16,0 0 0 0,0 0 0 0,0 0 0 15,-2 0 0-15,2 0 0 0,-2 0 0 0,-1 0 0 16,-2 0 0-16,0 0 0 0,2 0 0 0,-2 0 0 16,0 0 0-16,0 0 8 0,3 0-8 0,-4 0 0 15,1 0 0-15,3 0 0 0,-3 0 0 0,0 0 0 16,2 0 0-16,1 0 0 0,-3 0 0 0,-3 0 0 16,0 0 0-16,0-2 0 0,3 2 0 0,0 0 0 15,0 0 8-15,-3-5-8 0,0 5 0 0,1-2 0 16,-1 2 8-16,3 0-8 0,-6 0 0 0,3 0 0 15,1 0 0-15,-1 0 0 0,0-5 0 0,0 5 0 0,1 0 0 0,-1 0 0 16,-3 0 0-16,6 0 0 0,3 0 0 0,-1 0 0 16,-2 0 0-16,3 0 0 0,2 0 0 0,-3 0 0 15,1 0 0-15,-1 0 0 0,1 0 0 0,0 0 0 16,-1 0 0-16,-2 0 0 0,-3 5 0 0,3-5 0 16,0 0 0-16,0 2 0 0,-3-2 0 0,3 5 0 15,-3-5 0-15,3 0 0 0,0 0 0 0,-3 2 0 16,3-2 0-16,0 0 0 0,2 0 0 0,1 0 0 15,-6 0 0-15,6 0 0 0,-4 5 0 0,1-5 0 16,0-5 0-16,-3 5 0 0,1 0 0 0,-1 0 0 16,3 0 0-16,-6-2 0 0,4 2 0 0,-4-5 0 15,3 5 0-15,-2 0 0 0,0 0 0 0,-1-2 8 16,1 2-8-16,-1 0 0 0,1-5 0 0,-3 5 0 0,2 0 0 0,-2 0 0 16,3 0 0-16,2 0 0 15,-5-7 0-15,3 7 0 0,-1 0 0 0,1 0 0 0,-1 0 0 16,1 0 0-16,-3-2 0 0,0 2 0 0,3 0 0 0,-1 2 0 15,-5-2 0-15,3 0 0 0,0 0 8 0,-2 0-8 16,-1-2 0-16,0 2 8 0,-5 0-8 0,5 0 0 16,3 0 0-16,-2 0 8 0,-4 0-8 0,4 2 0 15,2-2 0-15,-1 0 0 0,-1 0 0 0,2 0 0 16,-3 0 0-16,0 0 0 0,3 0 0 0,-2 0 0 16,-6 0 0-16,0 0 0 0,5 5 0 0,0-5 0 15,3 0 0-15,-3 2 0 0,-5-2 0 0,6 0 0 16,-6 0 8-16,2 0-8 0,4 0 0 0,-1 0 0 15,-5 0 0-15,5 0 0 0,3 0 0 0,-3-2 0 0,-5 2 8 0,0 0-8 16,6 0 0-16,-6 0 0 0,0 0 9 0,0 0-9 16,8-5 0-16,-8 5 8 0,5 0-8 0,-5 0 0 15,0 0 0-15,5 0 0 0,3 0 0 0,-3 0 0 16,-5 0 0-16,6 0 0 0,-6 0 0 0,8 0 0 16,-3 0 0-16,-5 0 0 0,8 0 0 0,-3 0 0 15,-5 0 0-15,5 5 0 0,-5-5 0 0,0 0 0 16,8 0 0-16,-8 0 0 0,0 0 0 0,6 0 0 15,-6 0 0-15,0 0 0 0,5 0 0 0,-5 0 8 16,0 0-8-16,0 0 0 0,0 0 0 0,0 0 0 16,0 0-54-16,8 0-9 15,-3 0-1-15,-5 0-806 0,0 0-161 0</inkml:trace>
  <inkml:trace contextRef="#ctx0" brushRef="#br0" timeOffset="1374.67">23797 5137 518 0,'2'0'46'0,"1"0"-37"0,2-2-9 0,-2-3 0 15,-3 3 70-15,3-3 12 0,-1 3 2 0,-2 2 1 16,0 0 21-16,-2-5 4 0,2 5 1 0,0-7 0 16,2 2-16-16,-2 5-3 15,0 0-1-15,0 0 0 0,0 0-19 0,0 0-3 0,0 0-1 0,-5 0 0 16,0 0-23-16,-1 5-5 0,1-3 0 0,-3 8-1 15,-3-1-10-15,1 5-1 0,-6 0-1 0,3 5 0 16,-3 0-3-16,0 2 0 0,0 0 0 0,3 3 0 16,0-3 0-16,2 5-1 0,3-5 0 0,3 0 0 15,2 0-11-15,1 3-1 0,4-3-1 0,1-2 0 16,0-3 1-16,4 3 0 0,1-5 0 0,3 0 0 16,0 5-11-16,2-5 0 0,3 0 0 0,2 5 0 15,-2-7 0-15,3-5 18 0,-1 0-3 0,1 0-1 16,-6-2 26-16,5-10 4 0,1 5 2 0,-1-7 0 0,-2 0 13 0,3 0 2 15,2-5 1-15,-2 3 0 0,-1-8-20 0,1 8-4 16,-4-10-1-16,1 5 0 0,-5-7-7 0,-3 2-2 16,0 0 0-16,-3 0 0 0,0 3-3 0,-5-3-1 15,0-2 0-15,0 2 0 0,3-2-8 0,-6 2-3 16,-5-2 0-16,3 2 0 0,0 5-13 0,0-5 11 16,-6 5-11-16,-2-5 10 0,5 10 10 0,-5-3 1 15,-3-2 1-15,0 2 0 0,3 5-22 0,-3-2-10 16,0 4 1-16,-3-2 0 0,3 0 9 0,1 2 0 15,-4 3 0-15,3 2 0 0,0-5 0 0,0 5 0 16,-2 0 0-16,5 0 0 16,-1 5-42-16,4-3-10 0,-1 3-1 0,1 0-1 15,4 2-146-15,1 0-28 0</inkml:trace>
  <inkml:trace contextRef="#ctx0" brushRef="#br1" timeOffset="18607.88">9358 8522 1382 0,'0'0'123'0,"-5"0"-99"0,2 0-24 0,3 0 0 16,0 0 72-16,0 0 8 0,0 0 3 0,-2-5 0 16,2 5-63-16,0 0-20 0,0-3 10 0,0 3-10 15,-3-4 24-15,3-3 0 0,0 2 0 0,0 5 0 0,3-7 8 0,-3 5 2 16,2-3 0-16,1 3 0 0,0-3-2 0,-1-2-1 15,4 0 0-15,-1 2 0 0,0 3-13 0,-2-3-2 16,2-2-1-16,0 5 0 0,1-3 6 0,-1-2 2 16,-2 0 0-16,5 0 0 0,-3 2 2 0,3-2 1 15,0 5 0-15,2-5 0 0,4-1-26 0,-4 4 8 16,3-3-8-16,1 0 0 0,1 0 15 0,1 0-3 16,0-5 0-16,0 5 0 0,0 0-1 0,3-5-1 15,-1 5 0-15,1 0 0 0,-1-7 4 0,1 7 1 16,-1 0 0-16,3-5 0 0,0 5 10 0,1-7 3 15,-1 7 0-15,0 0 0 0,-3-5-28 0,4 5 0 16,-4-5 8-16,3 5-8 0,-2-7 18 0,2 4 2 16,-2-1 0-16,2 4 0 0,-3 0-4 0,3-5 0 15,-2 5 0-15,-1-5 0 0,1 5-3 0,-1-2-1 0,1-3 0 0,0-2 0 16,2 2-4-16,0 5-8 0,-3-7 11 0,1 7-11 16,-1-5 14-16,1 2-4 0,-1-1-1 0,1 1 0 15,-3-1-9-15,2 4 0 0,1-1 0 0,-3-3 0 16,2 4 0-16,-2 0 10 0,0-5-10 0,0 5 10 15,-3 0-10-15,0 0 0 0,1 0 9 0,-1 2-9 16,3-2 0-16,-3 0 0 0,0 4 0 0,0-4 8 16,3 3-8-16,-3-3 0 0,3 0 0 0,-2 2 0 15,1-2 0-15,-1 4 0 0,-4-1 0 0,4-3 8 16,-4 4-8-16,1-1 0 0,5-3 0 0,-3 2 0 16,-3-2 0-16,4 4 9 0,-1-1-9 0,3-3 0 15,-3 0 10-15,3 4-10 0,-3-1 8 0,-2-3-8 16,4 2 9-16,-1-2-9 0,-1 0 10 0,0 0-10 15,0 4 9-15,1-4-9 0,-1-2 8 0,0 2-8 0,0 0 0 0,3 0 8 16,0 0-8-16,0-5 0 0,2 5 14 0,-2-3-2 16,3-1-1-16,-1 4 0 0,-2-5 9 0,3 5 3 15,-1 0 0-15,1-3 0 0,-1-1-23 0,1 4-18 16,-1-5 3-16,-2 5 1 0,0-3 14 0,0-1 0 16,3 3 0-16,-4 1 0 0,1 0 9 0,0 0-9 15,3 0 0-15,-3-5 9 0,2 8-9 0,1-6 0 16,2-1 0-16,-3-1 8 0,1 5-8 0,-1 0 0 15,3-3 0-15,1-1 0 0,-1 4 0 0,3-1 8 16,-3-3-8-16,-3 4 0 0,3-3 8 0,1-2-8 16,-4 5 0-16,1-4 8 0,-1 4-8 0,1-3 12 15,-1-2-12-15,1 5 12 0,2-4-12 0,3 1 10 0,0-2-10 16,-1 1 10-16,-1-3-10 0,1 4 0 0,1-6 9 0,3 6-9 16,-1-1 0-16,1-4 8 0,-4 4-8 0,1 1 0 15,3-4 0-15,-4 2 8 0,-1 1-8 0,4-3 0 16,-2-1 0-16,0 4 8 0,2 1-8 0,-5-4 0 15,3 2 0-15,-3 1 8 0,3-3-8 0,3-1 0 16,-4 4 0-16,1 1 8 0,3-2-8 0,-1-2 0 16,-2 3 0-16,0-3 0 0,-3 6 0 0,3-3 8 15,0-3-8-15,-1-1 0 0,4 4 0 0,2-3 0 16,0 4 0-16,-3-6 0 0,4 2 0 0,-1 4 0 16,2-2 0-16,-1-2 0 0,-1 3 0 0,0 1 0 15,2-2 0-15,-1 1 0 0,-1-3 0 0,2-1 8 16,1 8-8-16,-3-4 0 0,0-3 0 0,3-1 0 0,0 4 0 15,0 1 0-15,-3-4 0 0,3 2 0 0,-3 1 0 0,-3-4 0 16,3 6 0-16,0-3 0 0,0 1 0 16,0-4 0-16,-2 8 0 0,2-4 0 0,-2 1 0 15,2-2 0-15,0 5 0 0,2-4 0 0,-1 4 0 0,-1 0 0 16,-3-3 0-16,3 3 0 0,-2-5 0 0,-1 8 9 16,1-3-9-16,2-3 0 0,0-2 8 0,0 1-8 15,0 4 0-15,0-3 0 0,6-2 8 0,-1 5-8 16,-5 0 0-16,5-4 0 0,-2 1 0 0,0-2 0 15,-3 5 0-15,3-4 0 0,-3 4 9 0,0-3-9 16,0-2 0-16,0 5 9 0,0 0-9 0,0 0 0 16,1 0 0-16,1-5 8 0,-2 5-8 0,-2 0 12 15,2-5-12-15,-3 5 12 0,1 0-12 0,-1 0 8 0,1 0-8 16,-1-4 8-16,6 3-8 0,-3 1 0 0,-5-2 9 0,5-3-9 16,-3 8 0-16,6-6 8 0,-3-2-8 0,0 5 0 15,-2 0 0-15,-1-5 0 0,3 10 0 0,-5-10 8 16,0 5-8-16,3-4 0 0,2 4 0 0,0-8 0 15,-3 8 0-15,1-7 0 0,-1 2 0 0,1 3 8 16,2-3-8-16,0 1 0 0,0 3 0 0,-3-6 0 16,1 0 0-16,-1 3 9 0,1 1-9 0,-1-2 0 15,1 5 8-15,-1-7-8 0,1 2 0 0,2 5 0 16,-6-7 9-16,7 2-9 0,-1 3 0 0,0-3 9 16,-3 3-9-16,3-3 0 0,-2 0 0 0,-1 5 8 15,1-7-8-15,-1 2 0 0,1 3 0 0,2-3 0 16,5-2 0-16,-5 2 0 0,3 3 0 0,-3-3 0 15,0-2 0-15,0 2 0 0,0 3 0 0,0-5 0 16,1 2 0-16,-4 0 0 0,3 3 0 0,0-3 0 0,0-2 0 16,0 2 0-16,-2 3 8 0,2-3-8 0,3 0 0 0,-3 3 0 15,-3-3 0-15,1-2 0 0,-1 2 0 0,1 3 0 16,2-3 0-16,-3-2 0 0,-5 7 0 0,6-5 0 16,2 3 8-16,-3-3-8 0,-2 0 0 0,3 5 0 15,-3-7 0-15,2 7 0 0,6-5 0 0,-3 3 0 16,-3-3 0-16,3 5 0 0,3-5 0 0,-5 3 0 15,-1 2 0-15,1-5 0 0,-1 5 0 0,0-5 0 16,4 3 0-16,-4-3 0 0,-2 0 0 0,2 5 0 16,3-2 0-16,1-3 0 0,1 3 0 0,1-3 0 15,0 0 0-15,2 5 0 0,1-7 0 0,-4 2 0 16,-2 5 0-16,1-7 0 0,-4 7 0 0,3-5 0 0,-2 5 8 16,2-2-8-16,-3-3 0 0,3 5 0 0,0-5 0 0,-2 3 0 15,2 2 8-15,-3-5-8 0,1 5 0 0,-6 0 8 16,3 0-8-16,-3 0 0 0,5-5 0 0,1 5 8 15,2 0-8-15,-3-5 0 0,-2 5 0 0,3 0 0 16,-1 0 0-16,1-5 0 0,2 5 0 0,-3 0 0 16,3 0 0-16,-2 0 0 0,-1-5 0 0,1 5 0 15,-4-2 0-15,1-3 0 0,0 5 0 0,5-5 0 16,-2 3 0-16,2-3 0 0,-3 3 8 0,3-3-8 16,0 0 0-16,1 5 0 0,-7 0 0 0,4-7 0 15,-1 2 0-15,-2 3 0 0,3-3 0 0,-1 5 0 16,0-5 0-16,1 5 0 0,2-2 0 0,-3-3 0 15,4 5 0-15,-1-5 0 0,0 5 0 0,0-2 0 16,0-3 0-16,0 0 0 0,0 5 0 0,-2-2 0 16,-1-3 0-16,-2 0 0 0,2 3 0 0,3-3 0 0,-2-2 0 15,2 2 0-15,3 3 8 0,-3-3-8 0,0-2 0 0,3 2 0 16,-3 3 0-16,3-3 0 0,-3 0 0 0,2-2 8 16,1 5-8-16,0-3 8 0,0-2-8 0,2 2 0 15,-2-2 0-15,2 0-11 0,1 2 11 0,-4 5 0 16,-4-2 0-16,2-3 0 0,3 0 0 0,-1 3 0 15,-1 2 0-15,-1-5 0 0,0 0 0 0,-3 5 0 16,3 0 0-16,0-2 0 0,3-3 0 0,0 5 0 16,-6-5 0-16,3 3 0 0,1-3 0 0,-1 5 0 15,2-5 0-15,-1 3 0 0,-4-3 0 0,0 0 0 16,6 5 0-16,-3-7 0 0,0 5 0 0,1-8 0 0,-1 10 0 16,2-7 8-16,4 0 2 0,2 2 1 0,-3-2 0 0,3 5 0 15,-2-8-11-15,2 10 0 0,-6-9 0 0,1 4-11 16,3 0 11-16,-4 3 0 0,4-3 0 0,-1 0 0 15,1 3 0-15,-1-3 0 0,0 3 0 0,-2-3 0 16,-3 0 0-16,0 3 0 0,-2-5 0 0,2 2 8 16,3 0-8-16,-3 5 0 0,2-2 0 0,1-3 0 15,0 0 0-15,0 3 0 0,-1-3 0 0,1 0 0 16,0 3 0-16,-3-3 0 0,3 5 0 0,-3-7 0 16,-3 2 0-16,3 5 0 0,3-7 0 0,0 7 0 15,-3-5 0-15,3-2 0 0,-3 7 0 0,0-7 0 16,0 2 0-16,3 5 0 0,-3-2 0 0,-3-3 0 15,1 5 0-15,-1 0 0 0,1-5 0 0,-3 2 0 16,2 1 0-16,1 0 0 0,-4-3 0 0,4 3 8 16,-1-3-8-16,1 5 0 0,-1-5 0 0,3 3 0 0,-2-3 0 15,-3 0 0-15,2-2 0 0,-5 7 0 0,3-3 0 0,-3-1 9 16,-2 4-9-16,-1-5 0 0,1-2 0 0,5 7 0 16,-6-5 0-16,1 5 0 0,4-7 0 0,-1 2 0 15,-1 3 0-15,0-3 0 0,3 2 0 0,0 1 0 16,-3 0 0-16,0-3 0 0,-3 5 0 0,1-3 0 15,-1-1 0-15,-2 4 0 0,0 2 0 0,3-9 0 16,-3 2 0-16,2 5 0 0,1 0 0 0,-1-3 0 16,1 6 0-16,2-6 0 0,0-1 8 0,0 4-8 15,-2 2 0-15,2-5 0 0,0-1 0 0,0 6 0 16,-2-2 0-16,-1-2 0 0,1 1 0 0,-3-3 0 16,-1 8 0-16,4-8 0 0,-3-1 0 0,2 5 0 15,-4 0 0-15,2 0 0 0,-3 0 8 0,0-5-8 0,0 5 0 0,0 0 0 16,1 0 0-16,-1 4 8 0,0-8-8 0,0 6 0 15,1-2 9-15,-1 0-9 0,0 0 0 0,0 0 9 16,3 2-9-16,-3-2 0 0,1 0 0 0,-1 0 0 16,3 4 0-16,-6-1 0 0,-2-3 0 0,0 4 0 15,0-6 12-15,0 7 1 0,3-5 0 0,-3 2 0 16,-1 5-13-16,1-7-15 0,-2 0 3 0,2 4 1 16,0-1 11-16,2-1 0 0,-5-2 0 0,3 7 0 15,-2-7 8-15,-1 4 3 0,0-1 1 0,3 4 0 16,-5-7-12-16,2 7 0 0,0-7 0 0,1 7 0 15,-6 0 0-15,5-3 0 0,0 3 0 0,1-4 0 16,-6 4 0-16,2-5-17 0,-2 5 4 0,6-2 1 16,-1 2 12-16,-5 0 0 0,5 0 0 0,0-5 0 15,1 2 0-15,-1-1 0 0,-5 4 0 0,5 0 0 0,1 0 0 0,-6 0 0 16,0 0 0-16,2 0 0 0,4-7 0 0,-6 7 0 16,0 0 0-16,0 0 0 0,5 0 0 0,0-3 0 15,0 3 0-15,-5 0 0 0,0 0 0 0,0 0 0 16,6-4-8-16,-6 4 8 0,5 0 0 0,-5 0 0 15,3 0-10-15,-3 0 10 16,5 0-68-16,-5 0-8 0,0 0-3 0,0 0-865 16,0 0-172-16</inkml:trace>
  <inkml:trace contextRef="#ctx0" brushRef="#br1" timeOffset="20450.95">24016 2461 1497 0,'0'0'32'0,"0"0"8"0,0 0 0 0,0 0 4 0,0 0-36 0,0 0-8 0,0 0 0 0,0 9 0 0,0-2 53 0,0 3 9 0,-5-3 2 0,2 5 0 32,6-1 0-32,-3-1 0 0,0 4 0 0,3-2 0 15,-1 2 0-15,4 0 0 0,-1 0 0 0,0-2 0 16,3 2 0-16,0 0 0 0,0 2 0 0,0-2 0 15,0 1-52-15,0-1-12 0,0 0 0 0,-3-2 0 16,0 2 54-16,3-7 8 0,-3 7 2 0,1-2 0 16,-1-5-52-16,-2 7-12 0,-1-3 0 0,4-3 0 15,-4 3 44-15,4-8 7 0,-6 4 1 0,0-7 0 16,2 4-35-16,-2 3-6 0,0-7-2 0,0 0 0 0,0 0-1 0,0 0-8 0,0 0 12 0,0 0-4 16,0 0-8-16,-2-4 0 0,-4-3-12 0,4 0 12 15,-4 4-108-15,4-8-15 0,-6-1-2 0,2-2-651 16,1 2-129-16</inkml:trace>
  <inkml:trace contextRef="#ctx0" brushRef="#br1" timeOffset="20700.89">24056 2494 1206 0,'0'0'26'0,"0"-7"6"0,-5 7 0 0,2 0 3 0,-2-3-35 0,2-1 0 0,0 4 0 0,-2 0 0 0,0 0 107 0,0 0 14 16,5 0 3-16,-3 0 1 0,-2 0-37 0,2 0-7 15,3 0-1-15,-5 7-1 0,-1-7-20 0,1 7-4 16,-3 0-1-16,0 0 0 0,0-2-12 0,0 2-2 0,-2 7-1 0,2-7 0 16,-5 0-30-16,2 5-9 0,0-1 0 0,1 3 0 15,-3-4 8-15,2 6-8 0,3-6 0 0,0 4 0 32,0-2 0-32,3-1 0 0,-3-1 0 0,5 2 0 15,-2-1-93-15,0-1-13 0,-1 4-2 0,4-7-795 0</inkml:trace>
  <inkml:trace contextRef="#ctx0" brushRef="#br1" timeOffset="20982.06">23818 2959 806 0,'0'0'72'0,"-3"3"-58"0,1-3-14 0,2 0 0 0,0 0 156 0,2 7 29 16,1-7 6-16,2 5 1 0,3-3-33 0,3 3-7 15,4-5 0-15,4 0-1 0,0 0-69 0,4 0-14 32,6-5-2-32,3 3-1 0,3-3-24 0,-1-2-5 0,-5 0 0 0,3 7-1 0,0-7-11 0,-1 2-3 15,-2-2 0-15,1 5 0 0,-1-3-5 0,2-2-2 16,-1 7 0-16,-1-3 0 0,-6-1-3 0,-1 4-1 16,-1-3 0-16,-3-1 0 0,-2 4 0 0,0 0 0 15,-5 0 0-15,-1 0 0 0,-2 0-10 0,-8 0 12 16,0 0-12-16,0 0 12 0,0 0-12 0,0 0 0 15,0 0 0-15,0 0-11 16,3-3-166-16,-3 3-34 0</inkml:trace>
  <inkml:trace contextRef="#ctx0" brushRef="#br2" timeOffset="28731.39">9438 11374 288 0,'-16'0'25'0,"16"0"-25"0,-5 5 0 0,-3-3 0 16,0-2 143-16,0 0 23 0,8 0 5 0,-6 0 1 15,6 0-115-15,-8-2-22 0,3 2-5 0,5 0-1 16,0 0-1-16,0 0-1 0,-8-5 0 0,8 5 0 15,0-7 5-15,-2 3 2 0,2-3 0 0,0 4 0 16,-3-4 11-16,3 0 3 0,3 0 0 0,-3-2 0 16,0 2-4-16,2-1-1 0,1 1 0 0,0 0 0 15,-1 0-7-15,3-4-2 0,1 4 0 0,-1-1 0 16,-2-1 3-16,2-3 1 0,0 5 0 0,1-5 0 16,2 3 1-16,-3-3 0 0,-3 1 0 0,1-4 0 15,2 1-4-15,1 0-1 0,-1 2 0 0,0-2 0 16,1 0-10-16,-4 0-1 0,6-5-1 0,-3 5 0 0,1-5-2 0,-1 3-1 15,3-3 0-15,-3 0 0 16,3 0-3-16,0-2 0 0,-3 0 0 0,1 2 0 0,2-7-3 0,-3 5-1 16,0-5 0-16,3 5 0 0,-3-5-1 0,1-2-1 15,2 7 0-15,-3-5 0 0,0 0 2 0,3 0 1 16,-2-2 0-16,1 2 0 0,-1 0 6 0,2-2 1 16,0 2 0-16,2-7 0 0,-2 5-20 0,5-5 0 15,-2 0-8-15,2-2 8 0,3 2 0 0,0 0 0 16,0-2 0-16,0-3 0 0,0 3 0 0,-1-3 0 15,-1 3 0-15,2 2 0 0,2-2 0 0,-2-3 0 16,0 3 0-16,2 0 0 0,-2-3 10 0,3 3 2 16,-3-3 0-16,2 3 0 0,1-5-12 0,-3 2 0 0,2 3 0 15,1-5 0-15,-1 5 0 0,3-3 0 0,-2-2 0 0,2 0 0 16,0 5 0-16,0-5 0 0,-2 0 0 0,2 5 0 16,0-5 0-16,0 2 0 0,3 3 0 0,0-3 0 15,-3 3 0-15,0-5 8 0,0 5-8 0,3-3 8 16,-5 3-8-16,-1-3 0 0,1 3 0 0,-3 2 0 15,2-7 0-15,-2 7 0 0,3-2 0 0,-1 2 0 16,-2-7 0-16,0 7 0 0,2 0 8 0,-2 0-8 16,0 0 0-16,3-2 0 0,-1 2 8 0,1 0-8 15,-1 0 0-15,3-2 0 0,-5 2 9 0,3 0-9 16,-1 0 0-16,-2 5 8 0,3-5-8 0,-3 0 0 16,-3 5 10-16,3-5-2 0,0 4-8 0,-3-3 12 15,3-1-12-15,0 0 11 0,-3 4-11 0,5-3 10 16,-2-1-10-16,3 4 0 0,-1-1 9 0,1-3-9 15,2 5 0-15,0-5 0 0,0 5 0 0,0-5 8 0,1 4-8 16,-1-1 0-16,0-5 0 0,-3 9 0 0,1-7 0 0,-1 5 0 16,1 2 0-16,-1-3 0 0,1 4 0 0,0-4 8 15,-4 3-8-15,4 1 0 0,-1-4 0 0,1-1 0 16,2 2 0-16,0 2 8 0,-2-3-8 0,5 4 0 16,-3-1 0-16,3 5 0 0,-1-8 0 0,1 3 0 15,-3 1 0-15,1 3 0 0,-4-3 0 0,1 3 8 16,-4 1-8-16,4 2 0 0,-3-2 8 0,2-5-8 15,-2 5 10-15,0-2-10 0,3 2 8 0,-1-1-8 16,1 8 0-16,2-7 9 0,0 2-9 0,0-7 0 16,0 8 9-16,1-6-9 0,1 1 0 0,-1 1 0 15,1 1 0-15,-2 2 8 0,-2-6-8 0,2 3 0 0,-2 4 0 16,-1 1 0-16,3-6 0 0,-2 1 12 0,-3 4-4 0,5-4 0 16,-3 1-8-16,1 0 0 0,2-2 0 0,0 1 0 15,-2 1 0-15,2 2 0 0,3-2 0 0,0 2 0 16,2-2 0-16,-2 2 8 0,-3-2-8 0,3 2 0 15,-3 5 8-15,0-7-8 0,-2 7 10 0,2-5-10 16,0 5 12-16,-2-5-4 0,2 1-8 0,0 1 12 16,3-2-12-16,0 8 11 0,-3-11-11 0,3 8 10 15,-1-5-10-15,4 3 8 0,-3-1-8 0,2 1 8 16,-2-3-8-16,2 7 0 0,1-2 0 0,-1-4 8 16,1 3-8-16,-1 1 0 0,1 0 0 0,2 0 0 15,0-5 0-15,-3 5 0 0,-2 2 8 0,3-2-8 16,2 0 0-16,-3 2 0 0,3-2 0 0,-2 0 0 15,-1 2 8-15,1-2-8 0,-4 0 0 0,1 2 8 16,-3 3-8-16,3-3 0 0,3-2 9 0,-1 0-9 0,-5 2 9 16,3-2-9-16,5 2 12 0,0 3-12 0,0-3 0 0,3-2 0 15,0 2 0-15,-3-2 0 0,3 5 0 0,-3-3 0 16,-3 0 0-16,3 3 0 0,1-3 0 0,-1 5 0 16,-3-5 0-16,1 5 0 0,2-2 8 0,0-3-8 15,0 5 0-15,3 2 0 0,-3-4 0 0,0 2 0 16,0-5 0-16,-3 5 0 0,1 0 8 0,-1 2-8 15,1-2 0-15,2 0 0 0,0 0 8 0,0-5-8 16,0 5 0-16,-2 0 0 0,2 0 0 0,0 0 0 16,-3 0 0-16,3 0 0 0,-2 0 8 0,-1 2-8 0,1-2 0 15,-3 0 0-15,-1 0 0 0,1-5 0 0,3 5 0 0,2 0 0 16,-5 0 0-16,2 0 0 0,3 0 0 0,3 5 0 16,-6-3 0-16,3-2 0 0,1 7 0 0,-1-5 0 15,-3 3 0-15,1-3 0 0,-1 5 0 0,-2-2 0 16,5-3 0-16,-3-2 0 0,4 5 0 0,-1-3 0 15,0 5 0-15,0 0 0 0,0-5 0 0,0 3 0 16,3 2 0-16,-3 0 0 0,-3-5 0 0,1 5 0 16,-1 0 8-16,1-2-8 0,2-3 0 0,-3 5 0 15,3 0 0-15,1-2 0 0,-1 2 0 0,0 0 0 16,0-5 0-16,0 5 0 0,0-2 0 0,0 2 0 16,-2 0 0-16,2 0 0 0,-5 0 0 0,-1 0 0 15,-1-5 0-15,1 5 0 0,1 5 0 0,0-5 0 16,-3 0 0-16,3 0 0 0,0 0 8 0,0 0-8 15,-3 2 0-15,5-2 0 0,-2 0 0 0,0 0 0 0,0 5 0 16,-1-3 0-16,1-2 0 0,0 0 0 0,0 7 0 0,0-7 0 16,2 5 0-16,1-5 0 0,-4 2 0 0,4 3 0 15,-3-5 0-15,2 7 0 0,1-2 0 0,-1-3 0 16,-5 5 0-16,0-2 0 0,3 2 0 0,-3 0 0 16,-2 0 0-16,-1 0 0 0,1-2 0 0,-1 2 0 15,-2 0 0-15,0-5 0 0,-3 5 0 0,3 3 0 16,3-1 0-16,-3-4 0 0,-3 2 0 0,3 0 0 15,8 0 0-15,-1 0 0 0,-4 0 0 0,-1 0 0 16,6-2 0-16,0 2 0 0,3 0 12 0,-4 0 1 16,-1 0 1-16,1 0 0 0,1 5-22 0,-3-5-5 15,-2 0-1-15,-3 0 0 0,2 0 14 0,-2 0 0 0,0 0 0 0,-3 0 0 16,-2 0 0-16,5 5 0 0,5 0 0 0,-3-5 0 16,-4 0 8-16,4 5 5 0,3-5 1 0,3 2 0 15,0-2-14-15,0 0 0 0,0 5 0 0,-1-5 0 16,1 0-8-16,0 0-5 0,0 0-1 0,0 0 0 15,-3-2 14-15,0 2 0 0,0 0 0 0,0-2 0 16,0 2 0-16,1-5 0 0,-1 3 0 0,3 2 0 16,-3 0 0-16,0-2 0 0,0-3 0 0,0 5 0 15,-2 0 0-15,2 0 0 0,-3-2 0 0,1-3 0 16,-1 8 0-16,1-8 0 0,2 5 0 0,0 0 0 16,-2-2 0-16,2-3 0 0,0 3 0 0,3-3 0 15,0 3 0-15,0 2 0 0,-3-2 0 0,3-3 0 16,2 3 0-16,1-3 0 0,-4 3 0 0,4-3 0 0,-3 3 0 15,2-3 0-15,-2 3 0 0,0-3 0 16,2 3 0-16,-2 2 0 0,-3-7 0 0,3 7 0 16,0-7 0-16,0 5 0 0,-1-3 0 0,1 3 0 0,0-3 9 0,0-2-9 15,0 0 0-15,-1 5 9 0,4-5-9 0,-3 2 0 16,0-2 0-16,-3 5 0 0,0-10 0 0,0 5 0 16,-2 0 0-16,2 0 0 0,5-2 0 0,-2 2 0 15,-3 0 0-15,3-5 8 0,-3 5-8 0,3-2 0 16,-3-3 0-16,3 3 0 0,0-3 8 0,0 3-8 15,-1-3 8-15,-1-2-8 0,1 7 0 0,-1-7 0 16,-1 2 0-16,0 3 0 0,-3-5 0 0,4 2 8 16,1-2-8-16,1 5 0 0,0-7 0 0,2 1 0 15,1 1 8-15,-1 5-8 0,1-5 0 0,-1 0 0 16,1 0 9-16,2 2-9 0,-3-2 0 0,1 0 9 0,-1 0-9 0,3-5 0 16,-2 5 0-16,2-5 0 0,0 5 0 0,0 0 0 15,0-2 9-15,-2-3-9 0,-1 5 0 0,1 0 9 16,-1-5-9-16,0 5 0 0,-2-7 9 0,0 7-9 15,3 0 0-15,-4-5 9 0,1 5-9 0,0-5 0 16,2 5 8-16,1 0-8 0,-3 0 0 0,0-7 0 16,-1 7 10-16,1-5-10 0,-3 3 8 0,3-3-8 15,0 5 9-15,-3-5-9 0,6 5 10 0,-4-2-10 16,-1-3 8-16,-1 0-8 0,0 5 0 0,0-2 9 16,-2-3-9-16,2-2 0 0,0 7 0 0,0-5 0 15,3-2 8-15,0 2-8 0,-3 3 8 0,0-3-8 16,0-2 10-16,0 2-10 0,1-2 12 0,1 5-12 15,-1-3 10-15,-1 0-10 0,0-2 8 0,3 5-8 16,-6-3 8-16,3 0-8 0,1-2 8 0,-4 7-8 0,1-7 8 16,2 2-8-16,-3-2 8 0,1 0-8 0,2 2 12 0,0-2-2 15,0 0-1-15,3 2 0 0,-3-2-9 0,3 0 0 16,-3 2 0-16,0-2 8 0,3-5 0 0,-3 5 0 16,-5-2 0-16,3-3 0 0,-1 5-8 0,-2-5 12 15,3 0-12-15,-3 5 12 0,5-7-12 0,-3 2 0 16,1-2 0-16,2 2 8 0,0 5-8 0,0-5 0 15,0 3 0-15,1-3 0 0,-4 0 0 0,1 5 0 16,2-5 0-16,0 3 0 0,0-3 11 0,-2 0-3 16,2-2-8-16,-3 2 12 0,1-2-12 0,-1 2 0 15,1-2 0-15,-6 2 0 0,3-2 0 0,3 2 0 16,-4-2 0-16,1 0 0 0,0 2 0 0,0 5 0 0,0-5 0 16,0 5 0-16,5-7 8 0,-3 7-8 0,-2-5 0 15,0 7 9-15,3-4-9 0,-1-3 0 0,-2 7 0 0,0-4 8 16,0-3-8-16,0 7 0 0,0-9 0 0,-3 7 0 15,3 0 8-15,-3 0-8 0,0-3 0 0,0 1 8 16,1-3-8-16,-1 7 0 0,0-2 0 0,0 0 0 16,1 2 0-16,-1-2 0 0,-3 0 0 0,4 0 0 15,-1 0 0-15,3-5 0 0,-3 7 0 0,3-2 0 16,0 0 0-16,2 0 0 0,-2 0 0 0,-3-5 0 16,3 5 0-16,0-5 0 0,-3 5 8 0,3-5-8 15,0 2 0-15,-3 1 0 0,3 2 9 0,-3-7-9 16,1 7 0-16,1-5 0 0,-1 5 0 0,2-5 0 15,-3 0 0-15,0-2-8 0,-2 0 0 0,2 2 0 16,0 2 8-16,0-1 16 0,1-1-4 0,-4-2-1 16,6 2-11-16,-3 0 0 0,3-2 0 0,0 4 8 0,-3-6-8 0,3 2 0 15,0 0 0-15,0 2 0 0,0 0 0 0,0-2 0 16,2 0 8-16,-2 2-8 0,-3-2 0 0,3 2 0 16,0 0 0-16,-3 3 0 0,0-3 0 0,-2 5 0 15,0-5 8-15,-1 0-8 0,3 3 0 0,-2-3 0 16,0 5 0-16,-3-5 8 0,5 0-8 0,-3 2 0 15,4-1 9-15,-4 4-9 0,1-8 0 0,-1-1 8 16,1 6-8-16,2-1 0 0,3-1 8 0,-3-2-8 16,0 2 8-16,1-2-8 0,2 7 8 0,-3-5-8 15,0 0 8-15,3-2-8 0,-6 4 0 0,1-2 8 16,2 1-8-16,-2 4 0 0,-1-5 0 0,1 2 8 0,-3-2-8 16,5 1 0-16,-2-1 0 0,-1 2 8 0,-2-1-8 0,3-1 0 15,-1-2 8-15,4 6-8 0,-4-3 8 0,-2 4-8 16,0-5 0-16,0 2 0 0,3 1 0 0,-1-1-8 15,1 1 8-15,-1-1 0 0,-2-1 0 0,3 6 0 16,0-2 0-16,-4 0 0 0,4-5 0 0,0 5 0 16,-1 0 0-16,1-1 0 0,-1 4 0 0,1-6 0 15,0-2 0-15,-1 8 0 0,1-11 0 0,-1 11 0 16,-2-3 0-16,3-5 0 0,5 9 0 0,-6-8 0 16,-4 8 0-16,-4-2 0 0,4 1 0 0,1-6 0 15,1 1 0-15,0 6 0 0,0-1 0 0,0-4 0 16,0 8 0-16,0-11 0 0,-3 8 0 0,3 1 0 15,-2-1 0-15,2-1 0 0,-3 1 0 0,3-2 0 16,2 5 0-16,-2-4 0 0,-2-4 0 0,-1 4 0 16,3 4 0-16,-3 0 0 0,3 0 0 0,-3-8 0 15,1 8 0-15,-1 0 0 0,0-4 0 0,0 1 0 0,1-2 0 0,-1 5 0 16,0 0 0-16,1-4 0 0,-1 1 0 0,0 3 0 16,1-5 0-16,-1 1 0 0,-3 1 0 0,1-2 0 15,2 5 0-15,-2 0 0 0,0-4 0 0,2 3 0 16,-2 1 0-16,-1-4 8 0,4 4-8 0,-4 0 0 15,1-3 0-15,2 3 0 0,0-2 0 0,-2 2 0 16,0 0 0-16,2 0 0 0,-2-1 0 0,2 1 0 16,-5 0 0-16,3 0 0 0,-1 3 0 0,1 1 0 15,0-9 0-15,-1 5 0 0,1 5 0 0,-1-3 0 16,1 1 0-16,0-3 0 0,-6 4 0 0,6-4 0 16,2 2 0-16,-2-2 0 0,-1 0 0 0,1 5 0 0,-3-7 0 15,0 6 0-15,0-1 0 0,0 4 0 0,-3-3 0 0,3-1 0 31,0 4-52-31,-2-8-8 0,-6 8-1 0,2 0-920 0,-7 8-184 0</inkml:trace>
  <inkml:trace contextRef="#ctx0" brushRef="#br2" timeOffset="29903.56">23760 967 172 0,'0'0'16'0,"0"0"-16"0,0-7 0 0,0 5 0 15,2-5 214-15,1 2 40 0,0 1 8 0,-3 1 2 16,0-4-115-16,2 2-22 0,1-2-5 0,-1 0-1 16,-2 0-55-16,0 3-11 0,6 1-3 0,-6 3 0 15,2-5-24-15,4-2-4 0,2 0-2 0,2 7 0 16,1-7-8-16,-1 0-2 0,-2 5 0 0,3-7 0 16,2 6 8-16,3-4 2 0,0 2 0 0,-3 5 0 15,3-7-3-15,3 7-1 0,-4 0 0 0,4 0 0 16,-6 7 1-16,0-2 0 0,3-3 0 0,-3 3 0 15,1 7-4-15,-4-10-1 0,-2 5 0 0,-2 5 0 16,-1-3 2-16,-3 3 0 0,1-5 0 0,0 0 0 16,-3 7 8-16,0-6 1 0,-3 3 1 0,0-4 0 15,1 5-2-15,-3-2-1 0,-1-3 0 0,-2 4 0 16,0-4-11-16,0 5-1 0,0-5-1 0,1-4 0 16,1 6-10-16,-2-7 12 0,0 5-12 0,3 0 12 0,-3-2-12 15,3 2 8-15,0-7-8 0,2 3 8 0,0-3-8 0,3 0 0 16,0 0 0-16,0 0 0 0,0 0 0 0,0 0 0 15,11 4 0-15,2-4 0 0,3 0 0 0,0 0 0 16,5 0 0-16,-2 0 0 0,4-4-10 0,-2 8 10 16,6-1 0-16,-1-3-9 0,4 4 9 0,-4-4 0 15,0 7 0-15,-2-2 0 0,3 4 0 0,-6-4 0 16,-3 2 0-16,-4 0 0 0,-6 0 0 0,-3 7 8 16,0-9-8-16,-8 5 11 0,-4 6 28 0,-7 0 5 15,-2-1 2-15,-2-4 0 0,-3 8 22 0,-3-2 4 16,0 1 0-16,-2-3 1 0,2 1-30 0,0-7-7 15,-2 6 0-15,4-4-1 0,-1-4-23 0,-1 0-4 0,0 0 0 0,0 1-8 16,6-4 8-16,-1-1-8 0,1 1 0 0,-1-4 0 16,3 3 0-16,3-3 0 0,-3 0-8 0,6 0 8 31,4 0-158-31,6 0-26 0</inkml:trace>
  <inkml:trace contextRef="#ctx0" brushRef="#br3" timeOffset="37763.93">9448 11313 576 0,'0'0'51'0,"-10"3"-41"16,2-3-10-16,8 0 0 15,0 0 136-15,0 0 24 0,0 0 6 0,-3-8 1 0,3 6-130 0,-3-5-25 16,3 2-12-16,3-2 10 0,0 0 6 0,-1-4 2 16,4 3 0-16,-1 1 0 0,-2 0 4 0,-1 0 1 15,6-4 0-15,-2 3 0 0,-4 1 19 0,3-2 4 16,1-3 1-16,-1 0 0 0,3-2-4 0,-3 5-1 15,3-7 0-15,0 1 0 0,0-1-15 0,3-3-3 16,-3 0-1-16,0 0 0 0,-1 3 3 0,1-3 1 16,0-2 0-16,-2 2 0 0,2 0 12 0,0-2 2 15,-3 2 1-15,0-2 0 0,3 0-1 0,-3-5 0 16,1 5 0-16,2-5 0 0,-1 0-17 0,4-2-4 16,-3 2-1-16,3-2 0 0,-1-3-8 0,3 3-2 0,-2 0 0 0,0-3 0 15,2 3 2-15,0-5 0 0,-2 5 0 0,-1 0 0 16,1-3 2-16,-1-2 1 0,-2 5 0 0,3 2 0 15,-3-7 6-15,2 5 2 0,-2 2 0 0,0-7 0 16,-2 0-1-16,4 5 0 0,1 0 0 0,-1-5 0 16,1 5-6-16,-1-3-2 0,1-2 0 0,2-2 0 15,-2 2-2-15,2 0-1 0,0-2 0 0,-2-3 0 16,5 3-10-16,-3-5 12 0,0 7-12 0,0-7 12 16,-2 5-12-16,5-5 10 0,-3 2-10 0,0 3 10 15,3 0-2-15,-2-3-8 0,-1 3 12 0,-3-3-4 16,1-2 1-16,2 5 0 0,-2-3 0 0,-1 3 0 15,1 0 4-15,-1 2 1 0,6-5 0 0,-2 3 0 16,-1-3-2-16,3 3 0 0,-3 0 0 0,3-3 0 16,0 3-12-16,0-5 8 0,-1 2-8 0,1 3 0 15,3-5 8-15,-3 5-8 0,0-3 0 0,-1-2 9 0,1 5-9 16,3-5 0-16,-3 2 0 0,0 3 0 0,-1 0 0 0,1-3 8 16,3 3-8-16,-3-3 0 0,2 3 8 0,-2-1-8 15,5-1 0-15,3 2 8 0,-3-3-8 0,-2 3 0 16,5-3 0-16,-3 3 0 0,0-1 8 0,0-1-8 15,-2 2 0-15,2-3 8 0,-3 3-8 0,-2 2 8 16,3 0-8-16,-3 0 8 0,-1-2-8 0,4 2 12 16,-1-3-12-16,1-1 12 0,-3 4-12 0,0-2 10 15,0 2-10-15,2 4 10 0,1-1-2 0,-1-5 0 16,1 9 0-16,-1-7 0 0,3 4-8 0,-2 4 10 16,-3-4-10-16,2 4 10 0,-4-4-10 0,4-1 0 15,-5 2 9-15,6 2-9 0,-3-3 0 0,0 4 0 0,-1-4 0 0,1 3 8 16,3-6-8-16,-3 6 0 0,2-3 0 0,1 1 0 15,-6-2 0-15,6 1 0 0,-1 4 0 0,3-1 8 16,-2-3-8-16,-3 4 0 0,-1-4 0 0,4 3 8 16,0-2-8-16,-1-2 8 0,-2 6-8 0,0-2 8 15,0 0-8-15,0-2 0 0,-1 2 8 0,-1 0-8 16,4-2 0-16,1 2 0 0,-3 1 0 0,-1-4 8 16,4 3-8-16,-3 1 0 0,5 1 0 0,-2 1 0 15,-1-6 0-15,3 8 0 0,0-5 0 0,1 7 0 16,1-2 0-16,-1 0 0 0,-1-5 0 0,0 5 0 15,0 2 0-15,-2-2 0 0,2-5 0 0,0 7 0 16,0-6 0-16,-2 3 0 0,-1 1 0 0,3 0 0 16,3-2 0-16,-3 1 0 0,-2 4 0 0,5 1 0 0,-1-9 0 15,1 7 0-15,5-2 0 0,0 2 0 16,-2-2 0-16,-1 2 0 0,-2 3 0 0,0-3 0 16,0 0 0-16,-3 1 0 0,0 1 0 0,0-2 0 0,3 5 0 0,0-5 0 15,0 5 0-15,2 0 0 0,-2-5 0 0,2 5 0 16,1 0 0-16,-1 2 8 0,1-2-8 0,-1 2 0 15,1-2 0-15,-3 5 0 0,2-3 0 0,0 5 0 16,1-5 0-16,-1 5 0 0,3-2 0 0,3-3 0 16,0 7 0-16,0-2 0 0,-6-2 0 0,1-3 0 15,4 5 0-15,1 0 0 0,-3 0 0 0,0-5 0 16,-2 5 0-16,-1 5 0 0,1-8 0 0,-1 8 0 16,-2-5 0-16,0 0 8 0,0 2-8 0,-1-2 0 15,7 7 0-15,-4-2 0 0,3-3 0 0,0 5 0 0,-2-2 0 16,-1-3 8-16,1 5-8 0,-1 0 0 0,0 0 0 0,1 0 0 15,-1 0 0-15,1-5 0 0,-1 3 0 0,-2 2 0 16,3 0 0-16,-1 0 0 0,6 0 0 0,-3 0 0 16,0 0 0-16,0 2 0 0,0 3 0 0,-2 0 0 15,-1-3 0-15,-2-2 0 0,2 0 0 0,1 5 0 16,-6-3 0-16,3-2 0 0,0 7 0 0,2-2 0 16,-2-3 0-16,0-2 0 0,-3 7 0 0,3-2 8 15,0 2-8-15,-1-2 0 0,4-3 0 0,-3 5 0 16,-3 0 0-16,3-2 0 0,-3-3 0 0,3 3 0 15,-6 2 0-15,3-2 0 0,3 2 0 0,3-5 0 16,-4 3 0-16,1 2 0 0,3-5 0 0,-4 5 0 16,4-2 0-16,-3 2 0 0,2 0 0 0,-2 0 0 15,0-2 0-15,0 2 0 0,-6-5 0 0,3 3 0 16,0 7 0-16,-2-3 0 0,-1-2 0 0,1 0 0 0,0 5 0 16,-1-5 0-16,6 0 0 0,-6 0 0 0,1 0 0 0,5 0 0 15,0 0 0-15,2 3 0 0,-2-8 0 0,2 5 0 16,-2 0 0-16,3 0 0 0,-4-2 0 0,-2 2 0 15,3-5 0-15,0 3 0 0,0 2 0 0,0-2 0 16,-3-3 0-16,3 3 0 0,2-3 0 0,-2-2 0 16,-3 5 0-16,0-5 8 0,0 2-8 0,3-2 0 15,0 5 0-15,0-3 0 0,0-2 0 0,0 0 0 32,-6 5 0-32,3-5 0 0,0 0 0 0,1 0 0 15,-1-5 0-15,3 3 0 0,-1 2 0 0,1 0 8 0,0-5-8 16,0 3 0-16,0-3 0 0,2 3 0 0,1-3 0 0,-1-2 8 15,0 7-8-15,1-7 0 0,-3 2 0 0,2-2 8 16,1 0-8-16,-4 0 0 0,4 0 8 0,-1 0-8 16,3 0 8-16,-2 0-8 0,-6 2 8 0,3-4-8 15,-3 2 11-15,-2-5-3 0,2 5 0 0,-3 0 0 16,-4-5 8-16,4 3 0 0,1-3 1 0,-1 0 0 16,-2-2-2-16,-3 7-1 0,3-7 0 0,3 2 0 15,-4 3-6-15,1-3 0 0,-2-2-8 0,1 2 12 16,4-2-12-16,-3 0 9 0,0-5-9 0,0 5 8 15,2 0-8-15,1-5 0 0,-6 5 0 0,0-5 0 16,-2 5 9-16,-1-7-9 0,3 2 10 0,1 5-10 16,-4-5 12-16,1 3-4 0,7-3-8 0,1 5 12 15,-6-5-4-15,0 7-8 0,3-4 11 0,0 2-11 0,0-3 8 0,0 3-8 16,-3 0 0-16,3 0 0 16,0 0 0-16,0 2 0 0,-6-2 0 0,4 0 0 0,-1 0 8 15,0-3-8-15,-2 3 0 0,-1 0 0 0,3 0 0 0,1 2 0 16,1-2 0-16,-4 0 0 0,0-5 0 0,-1 5 0 15,9 0 0-15,-3 2 0 0,2-2 0 0,-2 7 0 16,3-7 0-16,2 2 0 0,-3 3 8 0,1-3-8 16,-3 5 9-16,0-5-9 0,-1 5 0 0,1 0 0 15,-3 0 0-15,1 0-10 0,-1 0 10 0,-2 2 0 16,2-2 0-16,0 0 0 0,-2 5 0 0,-1-3 0 16,3 3 0-16,-2-3 0 0,2 0 0 0,0 5 0 15,-2-2 0-15,2 2-8 0,-2 0 8 0,2-5 0 0,0 5 0 16,-2 5 0-16,2-5 0 0,0 2 0 0,1-2 0 0,1 5 0 15,-4-5 0-15,2 5 0 0,0-3 0 0,3-2 0 16,-2 7 0-16,-1-2 0 0,0-3 0 0,0 5 0 16,0-2 0-16,-2-3 0 0,2 5 0 0,1 3-8 15,-1-3 8-15,0 0 0 0,-2 0 0 0,2 0 0 16,0 0 0-16,0 5 0 0,0-3 0 0,1-2 0 16,2 5 0-16,-3-5 0 0,3 0 0 0,-3 5 0 15,3-3 0-15,-6-2 0 0,4 5 0 0,-4 0 0 16,1-3 0-16,-1 3 0 0,1 2 0 0,2-2 0 15,0-3 0-15,1 3 0 0,-1 2 0 0,-3 0 0 16,1-2 0-16,0 2 0 0,2-2 0 0,-3-3 0 16,1 3 0-16,0 2 0 0,-1-2 0 0,1-3 0 15,-1 8 0-15,1-3 0 0,-3-5 0 0,2 8 0 16,-2-3 0-16,0 0 0 0,3 0 0 0,-3 5 0 0,-3-5 0 16,3 0 0-16,0 0 0 0,0 0 0 0,3 5 0 0,-4-5 0 15,1 0 0-15,0 5 0 0,0-5 0 0,0 0 0 16,3 3 0-16,-3-1 0 0,0-4 0 0,0 7 0 15,2-10 0-15,1 10 0 0,-1-5 0 0,-2 0 0 16,0 3 0-16,-2-3 0 0,1 0 0 0,1 0 0 16,0 0 0-16,3 0 0 0,0 3 0 0,-1-1 0 15,-2-2 0-15,3 5 0 0,-3-5 0 0,-1-2 0 16,4 7 0-16,-3-5 0 0,0 0 0 0,0 0 0 16,2 0 0-16,-2 0 0 0,0 3 0 0,0-8 0 15,3 3 0-15,-3 2 0 0,0 0 0 0,0 0 0 16,0-7 0-16,0 5 0 0,-1 2 0 0,-1-2 0 0,2 2 0 15,2 0 0-15,-2-2 0 0,0-2 0 0,0 1 0 0,3 8 0 16,2-10 0-16,-2 8 0 0,-4-3 0 0,4 0 0 16,-3-7 0-16,5 7 0 0,-2-2 0 0,2-5 0 15,-2 5 0-15,-1-3 0 0,3-2 0 0,1 5 0 16,-6-2 0-16,2 1 0 0,1 1 0 0,2-3 0 16,3-1 0-16,-3 3 0 0,-5-4 0 0,3 5 0 15,2-5 0-15,-3 0 0 0,1 5 0 0,0-5 0 16,-1 0 0-16,-2 0 0 0,5 0 0 0,-2 0 0 15,2-2 0-15,0 2 0 0,-2-5 0 0,0 3 0 16,2 2 0-16,0-5 0 0,0 6 0 0,0-8 0 16,-2 4 0-16,2-1 0 0,0 1 0 0,3-4 0 15,-5 0 0-15,5 0 0 0,-3 5 0 0,0-5 0 16,-2 0 0-16,2 0 8 0,3 0-8 0,-3-5 0 16,-2 5 0-16,2 0 0 0,3-4 0 0,0 1 8 0,-6 3-8 15,4-4 8-15,-1-4-8 0,0 8 8 0,0-7-8 0,3 5 0 16,-3-3 0-16,1-2 0 0,-4 0 0 0,3 0 0 15,3 0 0-15,3 0 8 0,-3 0-8 0,0-5 0 16,2 5 8-16,1 0-8 0,-1-5 0 0,1-2 8 16,-1 3-8-16,-2 1 0 0,0-2 0 0,0-2 0 15,0 2 0-15,0-2 8 0,-3 0-8 0,5 3 0 16,-2 1 0-16,3-4 8 0,-3-2-8 0,2 6 0 16,-2-4 0-16,2 0 8 0,-2-3-8 0,0 3 8 15,-3 0-8-15,3 2 8 0,0-2-8 0,-3 0 11 16,1 2-11-16,2-2 12 0,2 0-12 0,-2 0 8 0,-3 0-8 15,0 0 8-15,1-5-8 0,-4 5 0 0,6-5 0 0,-3 5 8 16,1 0-8-16,1-5 0 0,1 0 0 0,0 3 0 16,0-1 0-16,0 3 0 0,0-7 0 0,0 7 0 15,0-5 0-15,-3 0 0 0,3 5 0 0,0 0 0 16,-1-5 0-16,1 3 0 0,-3-3 8 0,3 5-8 16,3-5 0-16,-3 0 0 0,0 5 0 0,0-5 0 15,-1 3 0-15,1-8 0 0,-3 8 8 0,6-3-8 16,-3-2 0-16,2 0 0 0,-2-3 0 0,3 8 8 15,2-3-8-15,-3 0 0 0,4-2 0 0,-6 2 0 16,5-2 0-16,-3 2 0 0,-2 5 0 0,3-5 0 16,-1-2 0-16,-2 2 0 0,-3-2 0 0,3 2 0 15,3 3 0-15,-3-3 0 0,2 0 0 0,1-2 0 16,-6 0 8-16,3 2-8 0,2-2 0 0,1 2 8 16,-3-2-8-16,-1 2 0 0,1-2 0 0,3 2 8 0,-3 3-8 15,0-3 0-15,-1 0 0 0,-1-2 0 0,2 2 0 0,-3-2 0 16,0 2 0-16,0-2 0 0,0 2 0 0,1-2 0 15,2 0 0-15,-3-5 0 0,0 5 0 0,3-3 0 16,2 3 0-16,-2 0 0 0,0 2 0 0,3 5 0 16,-1-5 8-16,1-2-8 0,-1 2 0 0,-2 3 0 15,0-3 0-15,3 0 0 0,-4 5 0 0,4-7 0 16,-6 2 0-16,6 0 8 0,-3 5-8 0,-3-7 0 16,3 2 0-16,-3-2 0 0,0 2 0 0,3 3 0 15,0-8 0-15,-3 8 0 0,-2-3 0 0,2 5 0 16,3-7 0-16,-3 2 0 0,3 0 0 0,0 5 0 15,0-5 0-15,2 3 0 0,-2-3 0 0,0 0 0 0,0-2 0 16,0 2 0-16,2 0 0 0,-2-2 0 0,0 0 8 16,0 2-8-16,0-2 0 0,0 2 0 0,-3-2 0 0,3 2 8 15,-3-2-8-15,3 0 0 0,-6 0 0 0,4 2 0 16,-4-7 0-16,3 0 0 0,1 5 0 0,2 0 8 16,-1-5-8-16,-1 5 0 0,1-1 0 0,1-1 0 15,3-5 0-15,-1 2 0 0,1 5 8 0,-1-5-8 16,-2 5 0-16,0-5 0 0,3 5 0 0,-1-5 0 15,-2 5 0-15,0-1 8 0,0-1-8 0,0 2 8 16,2-5-8-16,-2 9 0 0,-3-6 0 0,1-3 0 16,-1 5 0-16,0-5 0 0,-2 5 0 0,2 0 0 15,0-1 0-15,-2-3 0 0,2 6 0 0,0-7 0 16,0 9 0-16,1-6 0 0,-1 2 0 0,0 2 0 16,3 2 0-16,-3-1 0 0,3-1 0 0,0-2 0 15,0 7 0-15,0-5 0 0,0 2 0 0,-3-2 0 0,0 1 0 0,0-1 0 16,0 5 0-16,1-3 0 0,-1-2 0 0,-3 1 0 15,1 3 0-15,0 4 0 0,-1-10 0 0,1 6 0 16,-1 4 0-16,1-6 0 0,2 1 0 0,-2 2 0 16,-1-5 0-16,1 9 0 0,0-8 0 0,-1 4 0 15,3 2 0-15,-2-2 0 0,0 0 0 0,-1 2 0 16,1 2 0-16,-1-1 0 0,1-4 0 0,2 4 0 16,0-3 0-16,-2 0 0 0,-1 2 0 0,1 2 0 15,2-1 0-15,-2-4 0 0,-1 4 0 0,-2-3 0 16,6-1 0-16,-4 4 0 0,-2-3 0 0,-3 4 0 15,3-2 0-15,0 1 0 0,0-3 0 0,0-1 0 0,-5 4-8 16,5 1 8-16,2-1 0 0,-2 1 0 0,0-2 0 0,-2 5 0 16,1-4 0-16,4-4 0 0,-6 8 0 0,3 0 0 15,-2-4 0-15,2 4 0 0,-3-8 0 16,3 8 0-16,-6 0 0 0,6-4 0 0,-2 3 0 0,-1-3 0 16,0 4 0-16,0-3 0 0,1 6 8 0,-1-11-8 15,0 8 0-15,1 0 0 0,-1 0 0 0,0-4 0 16,-2 3 0-16,2-3 0 0,0 4 0 0,1 0 0 15,-4 0 0-15,4-1 0 0,2-1 0 0,-3 0 0 16,0 2 0-16,1 0 0 0,-1-8-10 0,3 8 10 16,-3 3 0-16,0-3 0 0,1 4 0 0,-1-4 0 15,0 3 0-15,0-4 0 0,-2 1 0 0,0 0 0 16,2 3 0-16,0 1 0 0,1-4 0 0,-4 3 0 16,1-4 0-16,0 6 0 0,2-3 0 0,-2-2 0 15,2 3 0-15,-3 1 0 0,1-1 0 0,2 1 0 16,1-1 0-16,-4 1 0 0,4-1 0 0,-4-4 0 0,1 6 0 0,0-3 0 15,-3 5 0-15,5-2 10 0,-5 2-10 0,0 0 0 16,3-5 0-16,2 1-11 0,-5 4 11 0,0 0 0 16,0 0 8-16,0 0-8 15,-5-3-61-15,5 3-17 0,0 0-3 0,-3 0-1410 16</inkml:trace>
  <inkml:trace contextRef="#ctx0" brushRef="#br3" timeOffset="38904.35">22839 471 1324 0,'-3'0'118'0,"3"0"-94"15,-5-5-24-15,5 5 0 0,-3 0 32 0,3 5 3 0,0-5 0 16,0 0 0-16,0 0 12 0,0 0 2 0,0 5 1 0,3-3 0 16,0 5-3-16,-1 5-1 0,-2-5 0 0,3 2 0 15,-3 1-11-15,2-1-3 0,1 3 0 0,0-3 0 16,-3 3 7-16,2-5 1 0,-2 5 0 0,0-5 0 15,0 3-16-15,0-6-4 0,3 10 0 0,-3-14 0 16,3 7-3-16,-3-7-1 0,0 5 0 0,0-5 0 16,0 0 3-16,0 0 0 0,5 2 0 0,-5-2 0 15,5 5-19-15,3-3 0 0,-2-2 0 0,1-2 0 16,4-3 16-16,0 5-3 0,2-2-1 0,-3-3 0 16,4-2-12-16,2 7 0 0,5-7 0 0,0 0 0 15,5 3 8-15,-2 1-8 0,0-2 11 0,0 5-11 16,2 0 0-16,1 0 0 0,-6 8 0 0,0-4 0 15,-2 1 16-15,-6 4-3 0,-3-2-1 0,-2 0 0 16,-2 5 24-16,-4 2 5 0,-2-2 1 0,-2-3 0 0,-4 3 11 16,-2 9 3-16,-2-14 0 0,-3 10 0 0,-3-1-40 0,-3-4-8 15,3 2-8-15,-2 0 11 0,2 0-11 0,-3-2 0 16,-2 2-12-16,3-2 12 16,-3-2-161-16,2-1-25 0,-2-7-5 0</inkml:trace>
  <inkml:trace contextRef="#ctx0" brushRef="#br3" timeOffset="39123.11">22873 365 1857 0,'-5'-7'82'0,"5"7"18"0,0 0-80 0,0 0-20 0,0 0 0 0,0 0 0 0,5 0 13 0,1 0-1 0,1 0 0 0,1 0 0 31,3 0-3-31,0 0-1 0,2 0 0 0,3 0 0 15,0 0-8-15,2-7 0 0,3 7 0 0,0 0 0 16,6 0 0-16,-3-7 0 0,5 7 0 0,-3-5 0 16,3 3 0-16,3-3 0 0,-5-2 0 0</inkml:trace>
  <inkml:trace contextRef="#ctx0" brushRef="#br4" timeOffset="52707.72">9348 11407 460 0,'0'0'41'0,"0"0"-33"0,0 0-8 0,-6 3 0 16,1 1 72-16,5-4 13 0,-5 0 3 0,5 0 0 16,0 0-24-16,-5 0-4 0,-1-4 0 0,1 4-1 15,5 0 3-15,0 0 1 0,-5-3 0 0,2-1 0 16,-2 4 18-16,2-7 4 0,3 4 1 0,-3-4 0 15,1 2-4-15,2-2-1 0,0 0 0 0,-3-4 0 16,3 3-24-16,0 1-5 0,3-7 0 0,-3 3-1 16,0 1-15-16,2-4-4 0,1-2 0 0,0-1 0 15,-1-2-13-15,1 0-3 0,0-2-1 0,-1 2 0 16,1-2 7-16,2-5 2 0,-2 5 0 0,0-5 0 16,-1-2-3-16,1 2 0 0,2 0 0 0,-2-2 0 15,-1 2 8-15,1-2 2 0,0 0 0 0,2-3 0 16,-2-2-15-16,-1 5-2 0,4-5-1 0,-4 0 0 15,4 0 2-15,-4-2 0 0,-2 0 0 0,3-3 0 0,-3 3-2 0,0-3 0 16,0-2 0-16,-3 5 0 0,3-5 0 0,-2 5 0 16,2-5 0-16,-6 0 0 0,4-5-3 0,-1 5-1 15,3-2 0-15,-3-3 0 0,1-2 3 0,-1 0 1 16,0 0 0-16,1 0 0 0,-1 0-1 0,3 0-1 16,0-5 0-16,-3 5 0 0,3-2-11 0,-2-3 12 15,2-2-12-15,0 2 12 0,-3 3-1 0,3-3 0 16,0-2 0-16,0 0 0 0,0 2-11 0,3-2 0 15,-3-7 0-15,2 7 0 0,1-5 0 0,0 3 0 16,-1-3 0-16,1-2 0 0,0 2 0 0,-1-2 0 16,4 0 0-16,-1-3-11 0,0 3 11 0,0 0 0 15,-2 2 0-15,5-2 0 0,-3-5 0 0,3 9 0 0,-2-6 0 16,-1 7 0-16,0-6 0 0,3-1 0 0,0 2 0 0,0 0 0 16,-3 2 0-16,1 2 0 0,2-6 0 0,-3 6 0 15,0-8 0-15,3 6 0 0,3-2 0 0,-3-1 0 16,-1 4 0-16,1-3 0 0,3 2 0 0,-3-2 0 15,3-1 0-15,-1 1 0 0,1 2 0 0,-1-2 0 16,1 0 0-16,-1-2 0 0,-2 2 0 0,3 4 0 16,0-2 0-16,-4 5 0 0,4-5 0 0,-3 5 0 15,3-4 0-15,-3 3 0 0,5 8 0 0,-3-7 0 16,1 7 0-16,-3 0 0 0,5 0 0 0,-2 0 0 16,5 0 0-16,-6 2 0 0,3-2 0 0,-2 7 0 15,5 0 0-15,0 5 0 0,-3-5 0 0,3 7 0 16,0-2 0-16,0-3 0 0,2 10 0 0,-5-5 0 15,3 7 0-15,0-2 0 0,-3 2 0 0,1 5 0 16,1 2 0-16,-4 0 0 0,2 5 0 0,-2 0 0 0,2 2 0 0,-2 3 0 16,2-3 0-16,-3 5 0 0,4 5 0 0,-1-3 0 15,-3 3 8-15,4-3-8 0,-1 10 0 0,0-3 0 16,-2-2 0-16,-3 7 0 0,2 5 0 0,1-3 0 16,2 3 0-16,-2 7 0 0,2-3 8 0,-3 10 1 15,1-5 0-15,0 10 0 0,-1 2-9 0,1 0 0 16,-1 2-10-16,1 0 10 0,0 5 0 0,-1 0 0 15,-2 0 0-15,0 7 0 0,-3 5 0 0,3-5 0 16,-2 7 0-16,1 0 10 0,-1-2-10 0,2-2 0 16,-3 8 0-16,0-4 0 0,3 8 0 0,-3 1 0 15,1-2 0-15,2 0 0 0,-3 1 0 0,0-1 0 0,3 5 0 0,0-5 0 16,0 2 0-16,-3 1 0 16,3-1 0-16,0 1 0 0,0 2 0 0,-2-1 0 0,1-3 0 15,1-1 0-15,0-3 0 0,-2 4 0 0,-1-1 0 0,3 2 0 16,0-6 0-16,0-3 0 0,0 5 0 0,0-5 0 15,2 0 0-15,-5 0 0 0,3-7 0 0,0 5 0 16,0-5 0-16,-2 0 0 0,-1 0 0 0,3 0 0 16,-3-7 0-16,-2 7 0 0,2-7 0 0,0 0 0 15,1 0 0-15,-1 0 0 0,-2 0 0 0,2-5 0 16,0 3 0-16,-2-3 0 0,-1-2 8 0,4 0-8 16,-1 0 0-16,0-5 0 0,1 5 0 0,-1-5 8 15,3-2-8-15,0 0 0 0,0 0 0 0,2-5 0 16,-2 0 0-16,0-2 0 0,0 0 0 0,0-5 0 15,0 0 0-15,0 0 0 0,0 0 0 0,0-2 0 16,0 0 0-16,0-3 0 0,0-2 8 0,0 0-8 0,-3 0 0 0,3 3 0 16,-3-8 0-16,6 5 8 0,-3-2-8 0,0-3 0 15,2-2 0-15,1 0 8 0,-1 0 8 0,3 0 0 16,1-7 1-16,-1 5 0 0,0-10-17 0,0 0 0 16,3 3 0-16,0-10 0 0,0 0 0 0,0-2 0 15,0-5 0-15,-3-2 0 0,0 2 0 0,0-9 0 16,-2-3 0-16,2-2 0 0,-2 5 9 0,-1-5-1 15,-2 0-8-15,0 0 12 0,-2 0-12 0,2-7 8 16,2 4-8-16,-2-4 0 0,0 0 8 0,0-4-8 16,3 4 0-16,-1 0 9 0,1-5-9 0,-1 2 0 15,1-8 9-15,-1 6-9 0,1-2 0 0,2 4 9 16,-2-1-9-16,-1-3 0 0,1 7 10 0,2-5-10 0,-2-2 8 16,-3 0-8-16,5 4 0 0,-2-1 8 0,-3-1-8 0,2 5 0 15,-2-3 0-15,3-1 8 0,-1-3-8 0,-2 6 0 16,3-3 0-16,2 4 0 0,-2 0 0 0,2-3 0 15,0 3 0-15,3-5 0 0,0 5 0 0,0 0 0 16,-1 0 0-16,1 0 0 0,0 3 0 0,0 1 0 16,-3-1 0-16,3 1 0 0,-3 3 0 0,3-4 0 15,-5 1 0-15,2 8 0 0,0-5 0 0,-2 2 0 16,2 5 0-16,-2-2 0 0,-1 2 0 0,1 0 0 16,-3 0 0-16,0-2 0 0,0 2 0 0,0 0 0 15,2 5 0-15,-2-2 8 0,-3 1-8 0,3 1 12 16,0-3-12-16,0 3 0 0,0 2 0 0,0 5 8 15,3-5-8-15,-3 0 0 0,0 5 0 0,0-5 8 16,-3 5-8-16,3 2 0 0,0 3 0 0,-3 2 8 16,0-3-8-16,1 8 0 0,2-3 0 0,-3 3 8 0,0-3-8 15,0 7 0-15,1 3 0 0,-1-3 8 0,0 3-8 0,3-3 0 16,0 5 0-16,0 0 0 0,0 0 0 0,0 7 0 16,3-2 0-16,-3 2 0 0,2 0-8 0,-2 5 8 15,3-3 0-15,-1 5 0 0,-2 5 0 0,0 0 0 16,0 2 0-16,0 0 0 0,-3 5 0 0,3 0 0 15,-3 2 0-15,1 5 0 0,-1 0 0 0,0 2 0 16,1 5 0-16,-1-2 0 0,-2 2 0 0,-1 0 0 16,6 2 0-16,-3-4 0 0,1 2 0 0,2-5 0 15,2 5 0-15,1 0 0 0,2-4 0 0,-2 4 0 16,-3-3 0-16,0-2 0 0,2-2 0 0,-2 0 0 16,3 0 0-16,-3-5 0 0,0-2 0 0,2 0 0 15,-2-5 0-15,-3 5 0 0,1-9 0 0,-1 1 0 0,-2 4 0 0,-1-6 0 16,3-2 0-16,-2-4 0 0,-3-3 0 0,3 4 0 15,-3-11 9-15,0 0-9 0,0 0 10 0,0 0-10 16,2 5 12-16,-2-5-3 0,0 0-1 0,3-7 0 16,-3-2 7-16,3-5 1 0,-3-1 0 0,0-6 0 15,0-5-8-15,-3 5 0 0,6-9-8 0,-3 1 12 16,-3-6-12-16,3-2 8 0,0-3-8 0,-3 0 0 16,3-3 0-16,0 3 8 0,0-4-8 0,3 1 0 15,-3 3 0-15,3-7 0 0,-3 0 0 0,2 0 0 16,1 2 0-16,0-2 0 0,-1 0 0 0,1 5 0 15,0-3 0-15,2 3 0 0,0-3 0 0,0 3 0 16,-2-3 0-16,2 3 0 0,1-3 0 0,-1 5 0 16,3 0 0-16,0 0 0 0,0 5 0 0,0 2 0 0,0-7 0 0,0 7 0 15,2 0 0-15,-2-2 0 0,0 7 0 16,3-3 0-16,-3 3 0 0,0 2 0 0,2-2 0 16,-2 2-8-16,0 5 8 0,0 2 0 0,0 0 0 0,-3 3 0 15,3-3-8-15,0 7 8 0,0-2 0 0,0 0 0 16,-3 2 0-16,3-2 0 0,0 7 0 0,-3-5 0 15,3 5 0-15,0 0 0 0,-2 5-8 0,1-3 8 16,1 3 0-16,-2 2 0 0,2 0-11 0,0 2 11 16,0-2-10-16,-1 7 10 0,-1 0-15 0,4-2 3 15,1 7 1-15,-1-3 0 0,1 3 11 0,0-3-13 16,2 8 5-16,-3-3 8 0,4 0-12 0,-1 7 12 16,0-2-10-16,3 2 10 0,0 0-8 0,0 5 8 15,-3 0 0-15,3 2-9 0,0 3 9 0,0-3 0 0,0 5-9 16,-1-5 9-16,1 5 0 0,0-5 0 0,0-2-9 0,0 7 9 15,2-5 0-15,1-2 0 0,-1 7 0 0,1-7 0 16,-3 0 0-16,5-5-8 0,-2 5 8 0,2-5 0 16,-3 0 0-16,3-7 0 0,-2 3 0 0,-1-3 0 15,1-5 0-15,-1 3 0 0,1-5 0 0,0 0 0 16,-1-2 0-16,-5-3 0 0,3-2 0 0,0-2 0 16,0-3 0-16,0-2 0 0,0 3 0 0,-6-4 0 15,3 1 0-15,-2-7 0 0,5 0 8 0,-3 0-8 16,-2-5 12-16,2 0-4 0,0 3-8 0,0-10 12 15,1 7-4-15,-1-9-8 0,-3 2 11 0,4 0-11 16,-1-2 11-16,-5-5-11 0,2 5 10 0,1-3-10 16,-3-4 9-16,3 2-9 0,-4-2 8 0,4-3-8 15,-3 5 0-15,3-2 0 0,-1 0 8 0,-2 2-8 0,0 0 0 16,3-5 0-16,-3 8 0 0,2-3 0 0,-2-5 0 0,0 5 0 16,0 5 0-16,3-5 0 0,-4 5 0 0,4-3 0 15,0 8 0-15,2-3 0 0,-3 0 0 0,-2 0 0 16,3 5 0-16,0 2 0 0,2-2 0 0,-5 2 0 15,2 5 0-15,-2 0 0 0,3 0-9 0,-3 2 9 16,-3 3 0-16,3 2 0 0,0-3-8 0,0 8 8 16,0-3 0-16,-3 5 0 0,3 0-12 0,0 0 4 15,-3 5 8-15,1 2-13 0,-1 5 0 0,0-3 0 16,3 3 0-16,-3 2 0 0,3 5 3 0,0-3 1 16,-2 8 0-16,-1-3 0 0,3 0 9 0,0 0-8 15,-3 10 8-15,6-3-8 0,-3-2 8 0,-1 9 0 0,4-4 0 16,-3 4-8-16,3-2 8 0,-4 0 0 0,4 0 0 15,0 0 0-15,-1 2 0 0,1 0 0 0,-3 3 0 0,2-3 0 16,1 5 0-16,2 0 0 0,-2 0 0 0,-1-7 0 16,-2 7 0-16,3-5 0 0,-1-2 0 0,-2 5 0 15,0-5 0-15,0 2 0 0,-2-2 0 0,1 0 0 16,-1-5 0-16,2 0 0 0,2 3 0 0,-2-10 0 16,-2 5 0-16,1-5 0 0,4 0 0 0,0-7 0 15,-3 5 0-15,2-5 0 0,-2-2 0 0,3-5 0 16,-3 5 0-16,2-10 0 0,-2 5 0 0,0-7 0 15,-3 0 0-15,3 0 0 0,0-2 8 0,-2-3-8 16,-1 3 15-16,3-10-2 0,-3 5 0 0,0-5 0 16,1-2-4-16,2-7-1 0,-1 2 0 0,1-2 0 0,0-5-8 15,3 0 0-15,0-2 9 0,-1 0-9 16,3-3 0-16,-2-2 0 0,2 5 0 0,0-5 8 16,1 5-8-16,1 2 0 0,1-2 0 0,-2 2 0 0,-1-2 0 0,0-3 0 15,3 3 0-15,-3 2 0 0,3 0 0 0,-3 5 0 16,3 0 0-16,-3 0 0 0,1-3 0 0,1 8 0 15,-4-3 0-15,2 7 0 0,1-4 0 0,-4 4-8 16,1-2 8-16,2 7 0 0,-3-5 0 0,-2 5-8 16,3 5 8-16,-3-3 0 0,3 0 0 0,-4 3-8 15,-1 2 8-15,2 7 0 0,0-7-9 0,0 7 9 16,0 0-10-16,2 5 10 0,-2-5-14 0,0 7 3 16,0 0 1-16,2 0 0 0,-2 10 2 0,0-8 0 15,0 8 0-15,0-1 0 0,3 3 8 0,-6 0 0 16,6 2-9-16,-3-2 9 0,0 2 0 0,-3 3 0 0,0-3 0 0,0 0 0 15,3 3 0-15,0-3 0 0,0-2 0 0,-2 9 0 16,1-4 0-16,1-3 0 0,3 5 0 0,-3-5 0 16,0-2 0-16,0 2 0 0,-3-2 0 0,3-5 0 15,0 5 0-15,-3 0 0 0,3-5 0 0,-2-2 0 16,-1 7 0-16,-3-5 0 0,4 0 0 0,-1-2 0 16,-2 2 0-16,-1-2 0 0,1-5 0 0,0 5 0 15,2-2 0-15,0 1 8 0,-2-4-8 0,-1-2 0 16,4 0 0-16,-4-3 0 0,4-2 0 0,-1 5 0 15,-2-5 0-15,2 0 0 0,-5-7 0 0,5 0 0 16,-5 0 0-16,8 7 0 0,-8-7 8 0,8 0-8 16,-3-7 0-16,1 7 0 0,-1-7 9 0,0 3-9 15,1 1 11-15,-1-4-3 0,-2-5 0 0,2 5 0 16,0-7-8-16,0 2 0 0,1 3 9 0,-1-3-9 16,3-7 0-16,-3 5 8 0,6-7-8 0,-3 7 0 0,0-5 0 0,2-2 0 15,3-5 0-15,1 5 0 0,4-5 0 0,-5 0 0 16,3 0 0-16,3-2 0 0,2 0 0 0,0-5 0 15,0 0 0-15,3 0 0 0,-3 0 0 0,3 0 0 16,-5 5 0-16,-1-5 0 0,3 5 0 0,-2-3 0 16,-3 3 0-16,0 0 0 0,-3-5 0 0,5 7 0 15,-2-7 0-15,0 5 0 0,-3-5 0 0,3 5 0 16,0-3 0-16,0 1 0 0,0-1 0 0,0-2 0 16,2 5 0-16,1 2 0 0,-1-7 0 0,1 5 0 15,2 2 0-15,-3-7 0 0,1 5 0 0,0-5 0 16,-4 7 0-16,4-2 0 0,-3 2 0 0,0-2 0 15,0 2 0-15,-1 0 0 0,1-2 0 0,0 7 0 0,-5-5 0 16,2 0 0-16,3 5 0 0,-6-5 9 0,-2 5-9 0,0-5 0 16,0 0 8-16,0 5-8 0,5 0 0 0,-5-3 0 15,-5 8 0-15,2-3 0 0,9-2 0 0,-4 2 0 16,-2 0 0-16,0 5 0 0,0-2 0 0,3-1 0 16,2 3 0-16,-5 0 0 0,-3 2-12 0,3 5 3 15,2 0 9-15,-2-2 0 0,-5 2 0 0,2 2 0 16,-2 0 0-16,2 3 0 0,-5 2 0 0,0 0 0 15,0 0 0-15,0 0 0 0,8 0 12 0,-8 0-4 16,0 0-8-16,3 7-10 0,0 0 10 0,2 7-13 16,0-7 13-16,-2 7-11 0,-3 5 11 0,5-5-10 15,0 5 10-15,1 2-13 0,-6 5 5 0,2-5 8 16,6 10-11-16,-5-3 11 0,0 0-8 0,-1 5 8 16,3-2 0-16,-2-3 0 0,2 0 0 0,-5 5-8 15,0-5 8-15,3 5 0 0,2 5 0 0,1-5 0 0,-6-3 0 16,2 8 0-16,4-3 0 0,-1-2 0 0,-3-2 0 0,4-1 0 15,-6 1 0-15,2-3 0 0,4 0 0 0,-1-2 0 16,-5 0 0-16,5 2 0 0,3-2 0 0,-2-5 0 16,-4 3 0-16,1-8 0 0,-1 3 0 0,4-5 0 15,-1 0 0-15,-2-2 0 0,-3-5 0 0,2 5 0 16,4-5 0-16,-1-5 0 0,-5-2 0 0,0 0 11 16,5 0-11-16,1-2 12 0,-1-3 4 0,0-2 2 15,-2 0 0-15,2-5 0 0,6-2-6 0,-3 0-2 16,-6-5 0-16,3-2 0 0,9-5-10 0,-4-2 0 0,1 2 0 15,-3-7 8-15,-3-2-8 0,6 2 0 0,2-7 0 0,0 0 0 16,-8-2 15-16,9-3-3 16,4 5 0-16,1 0 0 0,-9 0-12 0,6 0 0 0,-5 0 0 15,5 0 0-15,0 0 0 0,-3 5-15 0,-3 2 3 0,4-2 1 16,-1 2 11-16,0 0 0 0,-5 5 0 0,3-3 0 16,-1 8 0-16,1-1 0 0,-1-2 0 0,-2 12-8 15,-5-9 8-15,5 6 0 0,2 3 0 0,-2 0 0 16,-5 2 0-16,2 5 0 0,6-7 0 0,-3 7-8 15,0 0 17-15,-3 2 4 0,-2 3 1 0,5 2 0 16,2 0-29-16,-2 2-5 0,-8-2-2 0,3 5 0 16,10 2 7-16,-8 7 2 0,-5-2 0 0,3 2 0 15,0 0 3-15,2 5 1 0,0 2 0 0,-2 0 0 16,-8 5 9-16,5 0 0 0,7 2 0 0,-4 10-8 16,-6-5 8-16,1 2 0 0,4 5 0 0,1 0 0 15,0 0 0-15,-3 2 0 0,-3-2 0 0,6 5 0 0,7-3 0 16,-7 5 0-16,-8-2 0 0,5 2 0 0,5 0 0 0,-5 5 0 15,-5-5 0-15,2 2 0 0,0-2 0 0,1 0 0 16,4 5 0-16,-4-5 0 0,-4 2 0 0,4 1 0 16,7-8 0-16,-2 5 0 0,-3-2 0 0,0-3 0 15,2 5 0-15,1-7 0 0,5 5 0 0,-3-5 0 16,-2-2 0-16,2-1 0 0,3-2 0 0,0 3 0 16,-8-3 0-16,3-2 0 0,2-5 0 0,3 5 0 15,-5-7 0-15,2 0 0 0,0 0 0 0,0-5 0 16,3 0 0-16,0-7 0 0,0-2 0 0,0 2 0 15,3-7 0-15,-1 0 0 0,1 0 8 0,-3-7-8 16,2 0 8-16,1 0-8 0,0-7 16 0,-1 0-2 16,1-7 0-16,-1 0 0 0,1-5-4 0,2-2-1 0,0-5 0 15,-2-2 0-15,5-5-9 0,-3 0 10 0,3-2-10 0,0-3 10 16,2-2-10-16,-2-2 0 0,0-3 0 0,5-2 0 16,-2-2 13-16,-1-3-2 0,-2 5-1 0,3 0 0 15,-3 0-10-15,0-5 0 0,2 3 0 0,-2-3 0 16,-3-2 0-16,0 7 0 0,1-5-9 0,-1 5 9 15,-3 5 0-15,1-5 0 0,0-5 0 0,-3 5 0 16,5 5 0-16,-5-3 0 0,2 3 0 0,1 2 0 16,-1 0 0-16,-2 2 0 0,3 3 0 0,0-3 0 15,2 3 0-15,-3 2 0 0,-2 0 0 0,3 5 0 16,-3 2 0-16,2-2 0 0,1 2-8 0,0 0 8 16,-6 5 0-16,0 2-12 0,3-2 12 0,0 7-10 15,0-5 10-15,0 5-12 0,0 2 12 0,0 5-12 16,2-7 12-16,-2 7-10 0,-2 0 10 0,2 2-10 0,-1-2 1 15,1 7 0-15,0-2 0 0,0 2 0 0,0-5 9 0,0 5 0 16,0 5 0-16,3-3 0 0,-3-2 0 0,2 7-10 16,1 3 10-16,-1-3 0 0,-2 2-9 0,3-2 9 15,-3 5 0-15,2 7-9 0,4-3 9 0,-6 3 0 16,2 7 0-16,1 0-8 0,2-3 8 0,0 8 0 16,0 2 0-16,1-5-8 0,-1 7 8 0,3-2 0 15,2 5 0-15,-2-3 0 0,-3 3 0 0,1-3-8 16,1 5 8-16,-1 2 0 0,-1-2 0 0,0 0-8 15,3 5 8-15,-3-5 0 0,0 2 0 0,-2 3 0 16,0-3 0-16,-1 3 0 0,3 2 0 0,-2 2 0 16,-3-4 0-16,3 2 0 0,-1 0 0 0,-2 0 0 15,3 0 0-15,-3 0-8 0,2 0 8 0,-2 5 0 0,3-5 0 0,-3 0 0 16,2 0 0-16,1-5 0 0,-1 3 0 0,1-3 0 16,0-2 0-16,-1 0 0 0,1 0 0 0,-1 0 0 15,4-7 0-15,-4 0 0 0,1 0 0 0,-1-5 0 16,4-2 0-16,-7-5 0 0,1-2 0 0,-2 2 0 15,2-6 0-15,-3 3 0 0,0-6 0 0,1-3 0 16,-4-1 0-16,-2-8 9 0,0 0-9 0,0 0 0 16,0 0 16-16,0 0-4 0,0 0-1 0,11 0 0 15,-3-8 5-15,0 1 2 0,-3 0 0 0,3-7 0 16,0 7-18-16,0-7 10 0,0-5-10 0,0 0 8 16,5-2-8-16,-3-5 0 0,-2 1 0 0,3-4 8 15,0 3-8-15,2-6 0 0,-3-4 0 0,1 3 0 16,2 0 0-16,-2-2 0 0,-1 2 0 0,1 0 0 0,-1 5 0 0,-2-10 0 15,0 6 0-15,-2 3 8 16,-1-4-8-16,0 5 0 0,1 2 0 0,-4-2 8 0,1-3-8 16,-1 8 0-16,1-1 0 0,0 3 8 0,-1 0-8 0,-2 7 0 15,0-5 0-15,0 5 0 0,3-5-10 0,0 10 10 16,-3-3-13-16,2 0 5 0,-2 5 8 0,0 0-8 16,0 7 8-16,0 0-8 0,0 0 8 0,0 0-13 15,0 0 5-15,0 0 8 0,0 0-17 0,6 5 4 16,-1-3 1-16,0 10 0 0,0 2-3 0,1 0 0 15,-4 0 0-15,4 5 0 0,2 2 7 0,-6 5 8 16,1-5-13-16,-3 10 5 0,3-3 8 0,-1 0-8 16,1 5 8-16,0-2-8 0,-3-1 8 0,0 3 0 15,2 0 0-15,1 0 0 0,-6 0 0 0,3 0 0 0,3 2 0 0,-1-2 0 16,-2 0 0-16,0 0 0 0,3 2 0 0,0-2 0 16,-3-2 0-16,2-3 0 0,-2-2 8 0,6-2-8 15,-4 1 0-15,1-3 0 0,-3 1 0 0,5-6-8 16,-2 6 8-16,2-6 0 0,1-1 8 0,1-2-8 15,-1-4 0-15,4 1 0 0,1-4 0 0,-1 0-8 16,4 0 8-16,-1-7 0 0,0 0 0 0,3-2 8 16,0-3 0-16,0-2 1 0,2 0 0 0,1-4 0 15,2-4-9-15,0-3 8 0,0 1-8 0,3-9 8 16,3 5-8-16,2-5 8 0,0-2-8 0,-3-3 8 16,1-4-8-16,-1-2 0 0,1 1 0 0,2 1 8 15,0-3-8-15,0-2 0 0,-3 0 9 0,4 0-9 16,-4 0 0-16,0-2 9 0,4-3-9 0,-4 3 0 15,3-3 9-15,0-2-9 0,-2 5 0 0,2-3 9 0,0 5-9 16,-3-2 0-16,3-3 0 0,1 5-11 0,-1-2 11 0,-3-3 0 16,1 5 8-16,2 0-8 0,0 0 0 0,0 5 0 15,3 0 0-15,-3-3 0 0,-5 5 0 0,2-2 0 16,0 0 0-16,1 2 0 0,-3 2 0 0,0-2 0 16,-3 5 0-16,-3 2-8 0,1 5 8 0,-1 0 8 15,-4 0-8-15,-1 2 11 0,0 0-11 0,0 5 0 16,-2 0 0-16,-1 0 0 0,4 2 0 0,-4 0 0 15,-2 5 0-15,3 0 0 0,-3 5 0 0,0-3 0 16,0 5-9-16,-1 0 9 0,1 5 0 0,0-3-8 16,3 5 8-16,-3 0 0 0,2 0-9 0,-2 5 9 15,0 2 0-15,3 5-9 0,-6 0 9 0,3 2-12 0,-3 0 12 0,1 0-12 16,2 5 12-16,-3 0-10 0,-2 7 10 16,-1 0-10-16,1-5 10 0,0 5 0 0,-1 0-9 0,-4 0 9 15,2-5 0-15,0 7 0 0,-3 3 0 0,3-5 0 16,-3 2 0-16,1-2 0 0,-4 0 0 0,6 2 0 15,-2-4 0-15,2-3 0 0,-3 0 0 0,0-2 0 16,6 0 0-16,-6-5 0 0,3-2 0 0,0 0 0 16,0-3 0-16,3-4 0 0,-3 0 0 0,0-3 0 15,0-4 0-15,0-5 0 0,0 0 11 0,0 0-11 16,0-5 28-16,3-2 0 0,-1-5 0 0,4-2 0 16,-4-2-10-16,6-8-2 0,-3 1-1 0,6-8 0 15,-3-2-4-15,3-7-1 0,-1 0 0 0,3-2 0 16,1 2-10-16,-1-5-9 0,-3 3 9 0,1-5-13 0,0 0 13 15,2-5 0-15,0 3 0 0,-2-3 0 16,-1-2 0-16,3 7 0 0,-2-5 0 0,2 5 0 16,-2 0 0-16,2 5 0 0,-2-5 0 0,2 2 0 0,3 3 0 0,-3 2 8 15,-2 0 0-15,2 2-8 0,0 3 0 0,-2 2-16 16,-3 0 2-16,2 0 0 0,3 5 14 0,1 2 0 16,-4 0 9-16,3 5-9 15,3 0-18-15,-3 2-10 0,1 5-1 0,-1-5-1 0,0 5 30 0,0 5-9 16,1-3 9-16,-1 5 0 0,0 0-9 0,0 2 9 15,-2-2-10-15,2 7 10 0,0-2-9 0,1 2 9 16,-4 0-8-16,3 2 8 0,1 3 0 0,-1-3 0 16,-3 5 0-16,1-2 0 0,5 2 0 0,-3 0 0 15,0 0 0-15,1 0 0 0,-1 0 0 0,3 0 0 16,-3-2 0-16,0 2 0 0,3 0 0 0,0 5 0 0,0-3 0 0,0-4 0 16,0 2 0-16,2 0 0 0,-2 0 0 0,2 0 0 15,-2 0 0-15,3 0 0 0,-3-2 0 0,2-5 0 16,-2 2 0-16,3-4 0 0,-3 2 0 0,2 0 0 15,-2-5 0-15,2-2 0 0,4-7 0 0,-4 2 0 16,6 3 0-16,-3-5 0 0,-2-5 0 0,2 5 0 16,3-7 0-16,-3-3 0 0,0 3 0 0,0-5 8 15,0 0 0-15,3 3 0 0,-5-3 0 0,2-7 0 16,-3 7-8-16,3-2 8 0,-2 2-8 0,2 0 8 16,-2-2-8-16,-1 2 0 0,1 0 8 0,-1 5-8 15,3 0 0-15,1 0 0 0,-4-3 0 0,1 8 8 16,-1-3-8-16,1 5 0 0,-1-5 0 0,-2 7 0 15,0-2-10-15,0 0 0 0,0 7 0 0,-3 0 0 16,0 0 10-16,0 2 0 0,-2 3 0 0,2-3 0 16,-2 5 0-16,-1 0 0 0,1 0 0 0,-1 0 0 0,4 0 0 0,-4 7 0 15,1-2 0-15,-3 2 0 0,2-3 0 0,1 3-8 16,0-4 8-16,-1 4 0 0,-2 0 0 0,3 0 0 16,-1-2 0-16,1-3-8 0,-3 3 8 0,0 2 0 15,2-2 0-15,-2-3 0 0,0-2 0 0,-3 0 0 16,3 0 0-16,0-7 0 0,3 7 0 0,-3-7 0 15,0 2 12-15,0-2-4 0,5 0-8 0,-2 0 0 16,-1-3 0-16,1-1 0 0,-1-1 0 0,4-2 0 16,-7-5 0-16,7 5 0 0,-4-3 21 0,1-1 10 15,-3-1 1-15,2 0 1 0,-2-2-33 0,3 0 0 16,-3 2 0-16,0-7 0 0,0 5 0 0,0 4-9 0,-3-6-1 16,0 2 0-16,3 2 10 0,-3 2 0 0,1-1 0 0,-1-4 0 15,0 6 0-15,-2-5 0 0,0 4 0 0,2 1 0 16,-5-1 0-16,5 1 0 0,-5 2-11 0,3 0 11 15,-3 4-12-15,5-9 12 0,-2 5-13 0,-3 3 5 16,2-1 8-16,-2-2-8 0,6 4 8 0,-4-1-8 16,1-4 8-16,0 4 0 0,-1 1 0 0,1 1 0 15,0-5 0-15,-1 7 0 0,1-3 0 0,2 3 0 16,-2-4 0-16,-1-1 0 0,1-2 0 0,0 7 8 16,-3-5-8-16,2-2 12 0,4 4-4 0,-4-1 0 15,-2-4-8-15,6 4 9 0,-4-3-9 0,1-1 10 16,0 1-10-16,-1 0 0 0,-2-5 9 0,3 5-9 15,2-2 0-15,0 2 9 0,1-3-9 0,-1-2 0 16,-2 1 11-16,-1-1-11 0,4 5 10 0,-4-12-10 16,4 9 0-16,-4-4 0 0,1-2 0 0,2 2 0 15,-2-1 0-15,2 1 0 0,-2-2 0 0,2-3 0 0,-2 5 0 0,-1-5 0 16,4 2 0-16,-4 1 0 0,4-1 0 0,-6 1 9 16,2-6-9-16,1 8 8 0,-1-5-8 0,4 8 0 15,-6-8 0-15,0 5 8 0,5-5-8 0,-2 5 0 16,-1-5 0-16,4 5 0 0,-1 2 0 0,0-2 0 15,1-1 0-15,-1 4 0 0,-3 1 0 0,4-6 0 16,-1 1 0-16,0 8 0 0,-2-5 0 0,2 10 0 16,1-7 0-16,-4 1 0 0,4 1 0 0,-1 3 0 15,-3 1 0-15,1-2 0 0,0 5 0 0,-1 0 0 16,-2 3 0-16,3-3 0 0,-3 4 0 0,0-1-16 16,0 4 4-16,0 0 1 15,-3-8-94-15,3 8-19 0,0 0-4 0,-5 8-1145 0</inkml:trace>
  <inkml:trace contextRef="#ctx0" brushRef="#br4" timeOffset="56862.91">8356 6149 57 0,'-19'0'0'0,"19"0"0"15,0 0 0-15,0 0 0 0,0 0 291 0,0 0 53 16,0-8 10-16,0 6 2 0,5-3-238 0,-5 5-48 15,0 0-10-15,3-7-1 0,5 5 7 0,-5-3 2 16,-3 5 0-16,0 0 0 0,5-7-21 0,-3 7-4 16,4-7-1-16,-6 7 0 0,2-5-6 0,1 3-2 15,5-3 0-15,0 3 0 0,-3-3-16 0,3 3-3 16,5-3-1-16,1 5 0 0,2-7-14 0,-3 7 11 16,3-7-11-16,5 7 10 0,5 0-10 0,-2 0 0 15,-8 0 0-15,2 3 0 0,4 1 0 0,-4 3 0 0,-5 0 0 16,1 0 0-16,-1 0 0 0,0 5 0 0,-5 0 0 0,0-3 0 15,-5 6 24-15,2-4 4 0,0 3 0 0,-2 1 0 16,-3 1-13-16,0-7-3 0,-3 5 0 0,3-2 0 16,-2 2 4-16,-1-2 1 0,-8 2 0 0,6-2 0 15,2-3 8-15,-5 3 2 0,-7-2 0 0,1 1 0 16,4 1 1-16,-4-5 0 0,-1 3 0 0,-4-3 0 16,1 4 14-16,2 1 3 0,5-5 1 0,-2 3 0 15,-3-6-46-15,5 3 0 0,6-2 0 0,2-3 0 16,-4 5 0-16,7-7 0 0,0 0 0 0,5 5 0 15,5-2-10-15,-2 1 10 0,3-1-8 0,7-3 8 16,9 4 0-16,-1 3 0 0,-4-7 0 0,4 7 0 16,-2 0 0-16,2 0 0 0,-2 1 0 0,0-1 0 15,-3-3 0-15,-2 3 0 0,-4 0 0 0,-4 5 0 0,0-2 0 16,-6 1 0-16,-2-4 0 0,-6 0 0 0,0 5 18 0,-2-5 2 16,-6 3 1-16,-2 1 0 0,-3-4 5 0,-2 5 1 15,-6-2 0-15,0 1 0 0,3-4-1 0,0 5 0 16,-6-2 0-16,1 1 0 0,2-4-26 0,0 1-19 15,3 3 3-15,0-4 1 0,0 0 3 0,5-2 1 16,3-3 0-16,-1 3 0 16,1-3-172-16,3-2-34 0,4-7-7 0</inkml:trace>
  <inkml:trace contextRef="#ctx0" brushRef="#br4" timeOffset="57268.8">9144 6106 1724 0,'0'0'38'0,"0"0"8"0,0 0 2 0,0 0 0 0,5 7-39 0,-5 0-9 0,3 5 0 0,-3-3 0 16,-3 6 48-16,1 3 8 0,-1-3 2 0,0 8 0 0,1 1-11 16,-4 6-3-16,4-2 0 0,-4 1 0 0,1 1-10 0,0 3-2 15,2-5-1-15,1 1 0 0,-1 1-14 0,0-2-2 16,-2-2-1-16,2 0 0 0,3-2 1 0,0-1 0 15,3-6 0-15,0 6 0 0,2-6-3 0,-2 1 0 16,2-4 0-16,0-2 0 0,0-2-12 0,3 1 11 16,0-4-11-16,-2 0 10 0,-1 1-10 0,-2-4 0 15,-3-4 0-15,0 0 0 16,0 0-94-16,0 0-18 0,0 0-3 0</inkml:trace>
</inkml:ink>
</file>

<file path=ppt/ink/ink2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1:55:11.917"/>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9787 9305 1224 0,'0'0'54'0,"0"0"11"0,0 0-52 0,0 0-13 16,0 0 0-16,0 0 0 0,0 0 41 0,0 0 6 16,0 0 1-16,0 0 0 0,0 0 32 0,0 0 6 15,0 0 2-15,-5 2 0 0,-1 5 0 0,1-2 0 16,0 2 0-16,-1 0 0 0,-1 0-19 0,-1 0-3 15,-6 0-1-15,1 0 0 0,3-2-25 0,-6 7-4 0,2-3-2 0,-1 3 0 16,-7-3-10-16,-1 10-3 0,-1-5 0 0,-5 5 0 16,-3 0 3-16,-2-3 0 0,-1 8 0 15,1-3 0-15,-3 5 3 0,5 0 1 0,0-3 0 16,3 1 0-16,3-1-13 0,-1-4-3 0,1 2 0 0,-1-2 0 16,3 2-12-16,1-2 11 0,-1 2-11 0,3-2 10 15,-3 2-10-15,5-7 8 0,-2 3-8 0,0-3 8 16,5 0-8-16,3-5 0 0,2 3 0 0,1 0 0 15,2-5 10-15,0 0-10 0,0 0 12 0,3 0-12 16,-1 0 0-16,1-2 0 0,5-5 0 0,-5 2 0 31,5-2-52-31,0 0-8 0,0 0-2 0,0 0-1094 0</inkml:trace>
  <inkml:trace contextRef="#ctx0" brushRef="#br0" timeOffset="2515.39">7607 10492 691 0,'0'0'61'0,"0"0"-49"15,0 0-12-15,0 0 0 0,0 0 80 0,0 0 12 16,0 0 4-16,2 0 0 0,-2 0 24 0,3-7 6 16,-3 7 1-16,0 0 0 0,0 0-36 0,0 0-7 15,0 0-2-15,0 0 0 0,0 0 3 0,0 0 1 16,3 7 0-16,-1-2 0 0,1 7-49 0,-3-3-9 15,3 5-3-15,-3-2 0 0,-3 7 31 0,0-3 7 16,1 3 1-16,2 2 0 0,-6-2 0 0,6 7 0 16,-2-5 0-16,2 5 0 0,-3 0-46 0,0-5-9 15,1 7-1-15,-1-2-8 0,-2-5 22 0,2 3-2 16,-2-3-1-16,2-2 0 0,1-3-1 0,-1 3 0 16,3-5 0-16,0 0 0 0,-3-2 2 0,1-5 0 15,-1 5 0-15,0-5 0 0,3 0-2 0,-2-5 0 0,-1-2 0 0,3 0 0 16,-2-2 5-16,2-5 1 0,0-5 0 0,0 1 0 15,0-4-8-15,-3-1 0 0,3-8-1 0,0 1 0 16,0-3-15-16,0-7 8 0,0 0-8 0,3 0 0 16,-3 0 0-16,2 5 0 0,-2-5 0 0,3 5-10 15,-1-3 10-15,-2 10-8 0,3-5 8 0,0 5-8 16,-1 0 8-16,-2 2 0 0,3 0 0 0,2 5-8 16,1-2 8-16,-4-1 0 0,1 3 0 0,2 5 0 15,0-3-9-15,3 7 9 0,-8 5-10 0,8-7 10 16,-2 5 11-16,-6 2 8 0,10-5 1 0,3 5 1 15,1 0-68 1,-1 5-13-16,3-3-4 0,2 5 0 0,1-2 52 0,-1 7 12 0,4-3 0 0,-1 3 0 16,-3 2 16-16,-2 0 5 0,0-2 2 0,-3-3 0 15,0 3-23-15,-5 2 0 0,0-2 0 0,-2-3 0 0,-4 3 0 16,-2-5 9-16,-2 5-9 0,-4-3 0 0,-2 3 13 0,0-5-4 16,-5 0-1-16,-3 5 0 0,0-10 2 0,-2 5 0 15,-1-2 0-15,1 2 0 0,-1 0-10 0,1-2 10 16,-1-5-10-16,1 2 10 0,2-2-10 0,0 5 0 15,3-5 0-15,2 0 8 0,1 0-8 0,2-5 0 16,-3 5 0-16,3-2 0 16,3-3-26-16,2 5-4 0,-2-7-1 0,2 7 0 15,3 0-195-15,0 0-39 0,14-2-8 0,-7-3-2 0</inkml:trace>
  <inkml:trace contextRef="#ctx0" brushRef="#br0" timeOffset="3171.12">8004 10504 1036 0,'0'0'92'0,"0"0"-73"0,0 0-19 0,0 0 0 16,0 0 131-16,0 0 22 0,5 7 5 0,-2 0 1 15,-3 0-43-15,2 5-9 0,4 2-2 0,-4 0 0 0,-2-2-41 16,3 9-9-16,2-2-2 0,-2 2 0 0,-3 0-7 0,2 3-2 16,1-1 0-16,-3 1 0 0,3-3-16 0,-3 0-4 15,-3 5-1-15,3-5 0 0,3 0 26 0,-3-2 6 16,-6 0 1-16,4-5 0 0,-1 5-39 0,3-5-7 15,-3-2-2-15,-2-3 0 0,0 3-8 0,2-5 0 16,1-5 0-16,2-2 0 0,-6 5 53 0,6-5 9 16,0 0 2-16,-2-5 0 0,-1-4-52 0,0-3-12 15,3-7 0-15,0 3 0 0,6-7 16 0,-4 1 0 16,-2-6 0-16,6 2 0 0,-1-2-26 0,0-3-5 16,-2 3-1-16,-1 9 0 0,1-2 16 0,0 0 0 15,-1 2 0-15,1-2 0 0,-3 2 0 0,3 5 0 16,2-5 12-16,0 3-12 0,1-3 0 0,-1 7 0 0,5 3 0 15,1-3 0-15,2 0 0 0,-2 5-12 0,5 5 12 0,0-3-12 16,2 3 12-16,6-3-9 0,0 5 9 0,0 7-8 16,2-2 8-16,-2 4-10 0,-3-4 10 0,3 9-10 15,-3 0 10-15,-3 5 0 0,1-5-9 0,-3 5 9 16,-6 2 8-16,1-2 5 0,0-5 2 0,-6 7 0 16,-2-2-15-16,-1 2 0 0,-4-2 0 0,-1 2 0 15,-2 0 12-15,-6-2-1 0,-5 0 0 0,0 0 0 16,0-3-11-16,-5-2-16 0,-3 3 4 0,-2-1 1 15,0-4 44-15,2 2 9 0,-5-2 2 0,2-3 0 16,1 3-22-16,5-5-4 0,-1 0-1 0,1 0 0 16,0 0-17-16,5 0 8 0,0-7-8 0,3 5 0 15,0-5 0-15,2 0 0 0,1 0 0 0,2-5 0 16,5-2-44-16,-2 0-16 0,2 0-4 0,6-2-819 16,7-3-164-16</inkml:trace>
  <inkml:trace contextRef="#ctx0" brushRef="#br0" timeOffset="3796.04">8980 10476 1436 0,'0'0'64'0,"0"0"12"0,5-5-60 0,-5 5-16 0,0 0 0 0,0 0 0 15,0-2 152-15,0-3 28 0,0 5 6 0,0-2 1 16,-2-3-47-16,-1 0-8 0,0 3-3 0,1-3 0 16,-4 5-59-16,-2-2-12 0,1-3-2 0,-4 5-1 0,0 0-16 0,1 0-3 15,-6-2-1-15,3 2 0 16,-6 0-35-16,1 0 0 0,-4 2 0 0,-1-2-9 0,-1 0 25 0,0 5 6 15,3-3 1-15,-3 3 0 0,6-3-23 0,-1 8 0 16,0-3 0-16,4 0 0 0,1 0 0 0,-2 0-8 16,6 0 8-16,-1 0 0 0,1 0 0 0,2 5 0 15,3-3 0-15,-1-4 0 0,4 9-20 0,-1-2 2 16,3-3 0-16,0 3 0 0,0 2 18 0,3 0 0 16,-1-2 0-16,1 2 0 0,0 0 0 0,2-2 0 15,-3 2 0-15,4-2 0 0,-1 2 0 0,0-5 0 16,-2 8 0-16,2-1 0 0,-2-4 19 0,0 2 7 15,-1 0 2-15,-2-2 0 0,3 2-16 0,-3 0-2 16,-3-2-1-16,1-2 0 0,-1 6-9 0,0-7 12 0,-2 3-12 0,2 0 12 16,1-3 7-16,-1-2 1 0,0 0 1 0,1-2 0 15,-1 2-21-15,3-2 0 0,-3-3 0 0,3-2 0 32,0 0-98-32,0 0-24 0,0 0-5 0,0 0-1 15,0 0-155-15,0 0-31 0,3-7-6 0,2-5-2 0</inkml:trace>
  <inkml:trace contextRef="#ctx0" brushRef="#br0" timeOffset="3968.24">8570 10732 633 0,'-8'-2'28'0,"8"2"6"0,0 0-34 0,0 0 0 0,0 0 0 0,-5-5 0 15,-1 5 291-15,6 0 51 0,0 0 10 0,6-2 3 16,-1 2-208-16,6 0-42 0,-1 2-8 0,3-2-1 16,6 0-55-16,-1 7-10 0,4-7-3 0,12 5 0 0,-2-5-20 0,2 2-8 0,-2-2 0 0,-3 0 0 0,0 0 8 0,0 0-8 15,-2 0 0-15,-4 0 0 0,-1 0 0 0,-7 0-15 31,1 0 2-31,-8 0-1027 16</inkml:trace>
  <inkml:trace contextRef="#ctx0" brushRef="#br0" timeOffset="60016.87">9760 11849 900 0,'0'0'40'0,"0"0"8"0,0 0-39 0,0 0-9 0,0 0 0 0,0 0 0 16,0 0 120-16,0 0 23 0,0 0 4 0,0 0 1 15,0 0-34-15,0 0-6 0,0 0-2 0,0 0 0 16,0 0-39-16,0 0-8 0,0 0-2 0,0 0 0 15,0 0-23-15,0 0-5 0,0 0-1 0,0 0 0 16,0 0 12-16,0 0 3 0,0 0 0 0,0 0 0 0,0 0-7 0,0 0-2 16,0 0 0-16,0 0 0 0,-2 0-2 0,-3-4-1 15,-1 1 0-15,1 3 0 0,0 0-16 0,-1-4-3 16,1 4-1-16,0 0 0 0,0 0-11 0,-1 0 8 16,1 0-8-16,0 0 8 0,-1 0-8 0,1 4 0 15,0-4 0-15,-1 0 0 0,1 0 0 0,0 0 8 16,0 0-8-16,-1 0 8 0,1 3-8 0,0-3 0 15,2 0 0-15,0 0-11 0,-2 4 11 0,2-4 0 16,3 0 0-16,-5 0 0 0,5 0 0 0,0 0-10 16,-2 5 10-16,2-5 0 0,0 0 0 0,0 0-8 15,0 0 8-15,0 0 0 0,0 0 0 0,0 0-8 16,0 0 8-16,0 0 0 0,0 0 0 0,0 0-8 16,0 0 8-16,0 0 0 0,0 0 0 0,0 0 0 0,0 0 0 0,0 0 0 15,0 0 0-15,0 0 0 0,0 0 9 0,0 0-9 16,0 0 15-16,-3 2-3 0,0 3 0 0,-2-2 0 15,0-3 3-15,-1 4 0 0,1-4 0 0,0 0 0 16,0 3-15-16,-3-3 0 0,2 0 0 0,1 4 0 16,0-1 0-16,-1-3 0 0,1 0 0 0,2 0 0 15,-2 0 0-15,0 4 0 0,2-4 0 0,3 0 0 16,0 0 0-16,-5 0 0 0,0 3 0 0,2-3 0 16,-2 4 0-16,2-4 0 0,-2 0 0 0,-1 5 0 15,1-5 0-15,3 2 0 0,-6-2 0 0,2 0 0 16,-2 5 10-16,3-5 9 0,-3 3 1 0,0-3 1 15,0 0-21-15,3 0 0 0,-3 0 0 0,0 0 0 16,0 0 0-16,3 0 0 0,0 0 0 0,-1 0 0 16,6 0 0-16,-5 0 0 0,0 0 0 0,-1 0 0 15,1 0 0-15,5 0 0 0,0 0 0 0,-5 4 0 0,0-4-12 16,5 0-3-16,-6 0-1 0,1 0 0 0,0 3 26 0,-1-3 5 16,1 0 1-16,5 0 0 0,-8 4-26 0,8-4-5 15,-5 0-1-15,5 0 0 0,0 0 16 0,0 0 0 16,0 0 0-16,0 0 0 0,0 0 0 0,0 0 0 15,-5 0 0-15,5 0 0 0,0 0 0 0,0 0-9 16,0 0 9-16,0 0 0 0,-6 0 0 0,6 0 0 16,0 0 0-16,0 0 0 0,0 0 0 0,0 0 0 15,0 0 0-15,0 0-8 0,0 0 8 0,0 0 0 16,0 0 0-16,0 0 0 0,0 0 0 0,0 0 0 16,0 0 0-16,0 0 8 0,0 0-8 0,0 0 0 15,0 0-8-15,0 0 8 0,0 0 0 0,0 0 0 16,0 0 0-16,0 0 0 0,0 0 0 0,-2 3 0 0,2 4 8 0,0-7-8 15,0 0 18-15,-3 4-1 0,3-4 0 0,-3 7 0 16,3-7-17-16,0 7 0 0,0-2 0 0,0-5 0 16,-2 7 8-16,2-4-8 0,0 4 9 0,0-7-9 15,0 7 10-15,2-3-10 0,-2 3 10 0,3 1-10 16,-3-1 9-16,3 0-9 0,-1 0 8 0,-2 0-8 16,0 2 10-16,3-2-10 0,0 3 12 0,-1-3-12 15,1 0 8-15,-3 4-8 0,3-3 0 0,-1 3 0 16,1-4 11-16,-3 0-2 0,0 8 0 0,0-8 0 15,0 4-9-15,0-1 0 0,-3 2 0 0,-2-1 8 16,5-1 5-16,-3 1 1 0,3-4 0 0,0 8 0 16,-2-4-14-16,2-4 0 0,-3 8 8 0,3-8-8 0,0 4 16 15,0-1 1-15,0 2 0 0,3-5 0 0,-3 4-25 0,0-1-6 16,0 1-1-16,0-3 0 0,0 3 15 16,0-1 8-16,-3-3 0 0,3 5-8 0,0-5 14 0,0 4-4 15,0-1-1-15,-3 2 0 0,3-5-1 0,-2 0 0 16,2 4 0-16,0-4 0 0,0 0-8 0,-3 5 0 15,3-2 9-15,-3-3-9 0,3 0 0 0,0 0 0 16,0 2 0-16,0 1 8 0,0-3-8 0,0 0 0 16,-2 0 0-16,2 0 0 0,0 2 0 0,0 1 0 15,0-6 0-15,0 3 0 0,0 0 0 0,0 1 0 16,0-1 0-16,0 0 8 0,0 0-8 0,0 0 0 16,0 0 0-16,-3 2 0 0,3-2 0 0,0 0 0 15,0-4 0-15,0 4 0 0,0 0 0 0,0-7 9 0,0 5-9 0,0 2 0 16,0-7 9-16,0 4-9 0,0-4 0 0,0 3 9 15,0 4-9-15,0-7 0 0,0 0 0 0,0 0 8 16,0 7-8-16,0-7 0 0,0 0 9 0,0 4-9 16,0-4 0-16,0 0 8 0,0 0-8 0,0 0 0 15,0 0 0-15,0 0 8 0,0 0-8 0,0 0 0 16,0 0 8-16,5 3-8 0,-5-3 10 0,0 0-10 16,6 0 11-16,2 0-11 0,-3-3 12 0,3 3-12 15,0-4 9-15,2 4-9 0,-2 0 0 0,5-3 9 16,-2-1-9-16,2 4-17 0,3 0 4 0,0 0 1 15,0-3 12-15,2 3 13 0,6 0-2 0,-3 0-1 16,3 0-10-16,0-4-14 0,0 4 3 0,0 0 1 16,2 0 10-16,1 0 16 0,-1 0-4 0,1 0-1 15,-1 0-11-15,0 0 0 0,-2 0 0 0,0 0 0 16,0 0 0-16,0 0 0 0,-3 0 0 0,-3 0 0 0,1 7 0 16,-3-7 0-16,0 0 0 0,-3 0 0 0,-3 0 0 0,1 0 0 15,-3 0 0-15,0 4 8 0,-3-4-8 0,-5 0 12 16,0 0-12-16,0 0 12 0,0 0-4 0,0 0 0 15,0 0 0-15,0 0 0 0,0 0 0 0,0 0-8 16,0 0 12-16,0 0-4 0,0 0-8 0,-2-4 0 16,-4-3 0-16,1 0-11 15,-3 0-125-15,-3-1-24 0,1 1-6 0,-1 3-1077 0</inkml:trace>
  <inkml:trace contextRef="#ctx0" brushRef="#br0" timeOffset="60485.75">9290 12306 1036 0,'0'0'46'0,"0"0"10"0,0 0-45 0,0 0-11 15,0 0 0-15,5 0 0 0,0-3 162 0,3-1 30 16,0 4 7-16,0-3 1 0,3-1-93 0,2 4-19 15,-3 0-3-15,6 0-1 0,-5 0-27 0,2 0-5 16,6 0-2-16,-4 0 0 0,4 0-10 0,-1 0-1 16,4 0-1-16,-1 4 0 0,0-4-14 0,0 0-4 15,3 0 0-15,-3-4 0 0,3 4-7 0,-3-3-1 16,0-1-1-16,0 4 0 0,3 0-3 0,-3-5 0 16,1 2 0-16,-4 3 0 0,-5 0 0 0,3 0 0 15,3 0 0-15,-6 0 0 0,0 0-8 0,-2 0 10 16,2 0-10-16,-5 0 10 0,0 0-10 0,-8 0 12 15,0 0-12-15,5-4 12 0,-5 4-12 0,0 0 8 0,0 0-8 0,0 0 8 32,0-3-180-32,-5-1-37 0</inkml:trace>
  <inkml:trace contextRef="#ctx0" brushRef="#br0" timeOffset="61407.26">9491 11943 1220 0,'0'0'27'0,"0"0"5"0,0 0 2 0,0 0 0 0,0 0-34 0,0 0 0 0,0 0 0 0,2-2 0 15,1-3 111-15,-3 5 15 0,0 0 3 16,0 0 1-16,0 0-38 0,0 0-7 0,5-7-1 0,-5 7-1 16,0 0-12-16,0 0-3 0,0 0 0 0,0 0 0 15,5 3-19-15,-5-3-4 0,0 0-1 0,6 4 0 16,-6-4-7-16,2 7-1 0,1 1-1 0,-3-1 0 16,3 0-7-16,-3 0-2 0,-3 2 0 0,3 1 0 15,0-3-6-15,0 0-2 0,0 4 0 0,-3-4 0 16,1 5-1-16,2-2 0 0,0-3 0 0,0 4 0 15,0-4 1-15,0 8 0 0,0-8 0 0,0 4 0 16,-3 1-8-16,3-2-2 0,0 1 0 0,0-4 0 16,0 8 4-16,0-4 1 0,0-1 0 0,0 1 0 15,0 1 5-15,3 2 1 0,-3-4 0 0,-3 1 0 16,3-3-19-16,0 6 0 0,3-3 0 0,-3-1 0 16,0 2 0-16,0 2 0 0,2-3 0 0,1 1 0 15,-3-2 10-15,0 4-2 0,3-3 0 0,-1 1 0 0,-2-2-8 16,3 4 0-16,-3-7 0 0,0 5 0 0,3-1 0 0,-3-1 12 15,0 1-4-15,0 1 0 0,0-2 0 0,0 1-8 16,-3-4 12-16,3 8-4 0,-3-8-8 0,1 4 10 16,2-1-10-16,0-3 10 0,0 5-10 0,0-5 0 15,0 0 9-15,0 0-9 0,0 5 8 0,0-5-8 16,0 0 8-16,0 0-8 0,0 0 8 0,0 0-8 16,2-2 10-16,-2 2-10 0,0-3 11 0,0-4-11 15,0 0 12-15,-2 3-12 0,2 4 11 0,0-7-11 16,0 4 10-16,0-4-10 0,0 0 9 0,-3 7-9 15,3-7 8-15,0 0-8 0,0 0 8 0,0 3-8 16,-3 2 0-16,3-5 8 0,0 0-8 0,0 0 0 0,0 0 0 0,0 7 8 16,0-7-8-16,0 0 0 15,0 0 0-15,0 7 0 0,0-3 8 0,0-1-8 0,0-3 0 16,0 0 8-16,0 7-8 0,0-7 0 0,0 4 0 0,0-4 0 16,0 7 0-16,0-7 0 0,0 0 0 0,0 3 0 15,0-3 0-15,0 0 8 0,0 0-8 0,0 0 0 16,3 5 8-16,-3-5-8 0,0 0 0 0,0 0 8 15,0 0-8-15,0 0 8 0,0 0-8 0,0 0 8 16,0 0-8-16,0 0 0 0,0 0 0 0,0 0-11 31,0 0-15-31,-3-5-3 0,3 5-1 0,-2-3 0 0,-1-1-71 0,3 4-15 0,-3-3-2 16,-2-1-1134-16</inkml:trace>
  <inkml:trace contextRef="#ctx0" brushRef="#br0" timeOffset="63344.21">9279 12915 763 0,'0'0'33'0,"0"0"8"0,0 0-33 0,0 0-8 15,0 0 0-15,0 0 0 0,-3-7 87 0,3 7 15 16,0 0 3-16,0 0 1 0,0-3-22 0,0 3-5 16,0 0-1-16,0 0 0 0,0 0-17 0,0 0-3 15,0 0-1-15,0 0 0 0,0 0-5 0,0 0 0 16,0 0-1-16,0 0 0 0,0 0 3 0,0 0 1 15,0 0 0-15,0 0 0 0,0 0-7 0,0 0 0 16,0 0-1-16,0 0 0 0,0 0-15 0,0 0-4 16,-5 0 0-16,5 0 0 0,-5 3-12 0,-1 1-2 15,1-1-1-15,0 2 0 0,2-3-3 0,-2 3-1 16,0 2 0-16,-1 0 0 0,4 0-9 0,-4 0 10 16,4 0-10-16,-1 0 10 0,0 5 2 0,1-5 1 0,-1 0 0 0,1 5 0 15,-1-3 1-15,0 3 0 0,3 2 0 0,-2-7 0 16,-1 5-2-16,0-1-1 0,3-1 0 0,0 4 0 15,0-7 0-15,3 5 0 0,0 2 0 0,-1-2 0 16,1-1-1-16,0-1 0 0,-1 2 0 0,1-3 0 16,-1-2 4-16,1 5 1 0,2-5 0 0,1 5 0 15,-4-5 5-15,4 0 0 0,-1 0 1 0,0 0 0 16,-5-7-1-16,5 4-1 0,1 4 0 0,-1-6 0 16,0 5-3-16,-2-2-1 0,2-3 0 0,1 3 0 15,-4-1-7-15,-2-4-8 0,0 0 11 0,6 3-11 16,-6-3 8-16,0 0-8 0,0 0 0 0,0 0 0 15,0 0-75-15,0 0-18 0,0 0-4 0,0 0-1080 16</inkml:trace>
  <inkml:trace contextRef="#ctx0" brushRef="#br0" timeOffset="64312.73">9395 13079 403 0,'0'0'36'0,"0"0"-36"0,0 0 0 0,0 0 0 15,0-4 163-15,0 4 25 0,0 0 6 0,0 0 1 16,3 0-57-16,0-3-11 0,-3 3-3 0,0 0 0 16,0 0-42-16,2 0-9 0,-2 0-1 0,0 0-1 15,0 0-12-15,0 0-3 0,6 3 0 0,-6-3 0 0,0 0-13 16,2 4-3-16,4 6-1 0,-1-3 0 0,0-2-6 0,0 2-1 16,1 0 0-16,-1 0 0 0,0 0-8 0,3 0-3 15,-2 0 0-15,1 5 0 0,-1-5-5 0,2 0-2 16,0 0 0-16,-3 0 0 0,3-2 0 0,0 2 0 15,-3 0 0-15,3-3 0 0,0-1-3 0,-3 4-1 16,1-2 0-16,1-3 0 0,-7-2-2 0,6 5-8 16,-6-5 12-16,8 2-4 0,-8-2-8 0,0 0 10 15,5 5-10-15,-5-5 10 0,0 0-2 0,0 0-8 16,0 0 12-16,0 0-4 0,0 0-26 0,0 0-6 16,0 0 0-16,0 0-1 15,-5 4-205-15,-1-1-41 0</inkml:trace>
  <inkml:trace contextRef="#ctx0" brushRef="#br0" timeOffset="64625.45">9538 13042 806 0,'0'0'72'0,"0"0"-58"0,0 0-14 0,-2 0 0 16,-1 0 144-16,-2 5 27 0,5-3 5 0,-6-2 0 16,1 0-40-16,2 5-9 0,-2-3-2 0,2 3 0 15,-2 2-56-15,0-3-11 0,0-1-2 0,2 8-1 16,-2-8-17-16,-1 4-3 0,1 0-1 0,0 5 0 16,-3-5-6-16,3 0-2 0,-3 5 0 0,2-5 0 0,1 7-6 0,-3-7 0 15,3 5-1-15,0-5 0 0,-3 4-7 0,2-1 0 16,4-3-1-16,-1 0 0 0,-2-2-3 0,2 2-8 15,-2 0 12-15,5-7-4 0,0 0-8 0,0 0 8 16,0 0-8-16,0 0 8 0,0 0-26 0,0 0-6 16,0 0 0-16,0 0-688 15,8-3-138-15</inkml:trace>
  <inkml:trace contextRef="#ctx0" brushRef="#br0" timeOffset="65094.17">9745 13249 1094 0,'0'0'97'0,"0"0"-77"16,0 0-20-16,0 0 0 0,0 0 125 0,0 0 22 16,-3 4 4-16,0 4 1 0,1-1-32 0,-1-5-5 15,0 5-2-15,-2 2 0 0,0-6-49 0,2 4-11 16,-2 0-1-16,2 0-1 0,-2-2-24 0,2 2-5 16,1 0-1-16,-1 0 0 0,-2-3-11 0,2-1-2 15,3-3-8-15,0 0 12 0,0 7-12 0,0-7 0 16,0 0 8-16,0 0-8 15,0 0-20-15,0 0-6 0,0 0-2 0,0 0 0 16,0 0-219-16,0 0-44 0</inkml:trace>
  <inkml:trace contextRef="#ctx0" brushRef="#br0" timeOffset="65718.66">9843 13079 748 0,'0'0'33'0,"0"0"7"0,0 0-32 0,0 0-8 15,0 0 0-15,0 0 0 0,-3-4 184 0,3 4 36 16,0 0 6-16,0 0 2 0,0 0-88 0,0 0-18 16,0 0-3-16,0 0-1 0,0 0-62 0,0 0-12 15,0 0-2-15,3 7-1 0,4 0-4 0,-1-2-1 16,-1-3 0-16,0 3 0 0,3 2-10 0,0-7-2 16,0 7-1-16,0-7 0 0,-3 7-11 0,3-3-1 15,0-1-1-15,0 2 0 0,0-5-10 0,-3 2 0 16,3-2 9-16,-2 0-9 0,-1 0 0 0,0 0 9 15,1 0-9-15,-1 0 0 0,-3 0 0 0,4 0-9 16,-4-2-1-16,1-3 0 16,-3 5-20-16,0 0-4 0,3-7-1 0,-1 4 0 15,1-1-1-15,-3 4 0 0,0-7 0 0,3 0 0 0,-1 2 18 0,1-2 3 0,0 0 1 0,-1 4 0 16,1-4 14-16,-3 3-12 0,0-3 12 0,2 2-12 16,1 3 12-16,0-3 0 0,-3-2 0 0,0 7-9 15,0 0 9-15,0 0 0 0,0-3 10 0,0 3-10 16,0 0 33-16,0 0 1 0,0 0 0 0,0 0 0 15,0 0 6-15,0 0 0 0,0 0 1 0,0 0 0 16,-3 8-9-16,3-1-1 0,0 0-1 0,-3 7 0 16,1-7-2-16,-1 5-1 0,1 2 0 0,-1 0 0 15,0-2-7-15,1-3-2 0,-4 3 0 0,4 2 0 16,-4 0-6-16,1 2-2 0,0-2 0 0,0-4 0 16,2 2-10-16,-2-1 8 0,2-1-8 0,-2 2 8 15,2-5-8-15,0 4 0 0,-2-4 0 0,5-4 0 0,-3 4 0 16,-2-2 0-16,5 2 0 0,0-7 0 15,0 0-50-15,0 0-15 0,0 0-3 0,0 0-677 16,0 0-135-16</inkml:trace>
  <inkml:trace contextRef="#ctx0" brushRef="#br0" timeOffset="73608.81">10964 11668 230 0,'0'0'10'0,"0"0"2"0,0 0-12 0,6-4 0 0,-1-3 0 0,-2 4 0 16,2-1 242-16,0 1 46 0,-2-2 8 0,2-2 3 15,0 5-156-15,1-3-31 0,-6 5-7 0,0 0-1 16,5-4-32-16,-5 4-6 0,3-3-2 0,-3 3 0 15,5-4-11-15,-5 4-2 0,0 0-1 0,0 0 0 0,0 0 4 0,0 0 1 16,0 0 0-16,0 0 0 0,0 0-13 0,-3 0-2 16,-2 0-1-16,-3 4 0 0,3-1-11 0,-3 1-3 15,-3-4 0-15,1 7 0 0,-1-7-4 0,-2 7-1 16,0-2 0-16,2-2 0 0,-5 4-20 0,6-3 9 16,-6-1-9-16,5 1 0 0,-5 3 32 0,3-7 0 15,-3 7 0-15,0-2 0 0,-2-3-32 0,2 3 0 16,-3-2-10-16,3 1 10 0,1-1 0 0,-4 1 0 15,1-1 0-15,-4 1 0 0,4-4 12 0,2 7-2 16,3-7-1-16,0 5 0 0,-1-3-9 0,4 3 0 16,-1-2 0-16,1-3 8 0,2 4-8 0,2-1-14 15,-2-3 3-15,3 0 1 0,0 4 10 0,5-4 0 16,0 0 0-16,-3 3 0 0,3-3 0 0,0 0 0 16,0 0 0-16,0 0 0 0,0 0 0 0,0 0 0 0,-3 4 0 0,3-4-8 15,0 0 8-15,-2 7 0 0,2 0 0 0,0-7 0 16,2 5 0-16,-2-5 8 0,0 0-8 0,0 3 8 15,0 4 0-15,3 0 0 0,-3-7 0 0,0 4 0 16,0-4 0-16,3 3 0 0,-3 1 0 0,2 3 0 16,-2-7-8-16,0 7 0 0,0 1 0 0,0-4 8 15,0 3-8-15,0-4 0 0,0 1 0 0,0 3 8 16,0-2-8-16,0-3 0 0,0 6 0 0,0-1 8 16,0 0-8-16,0-3 8 0,0 3-8 0,0 0 8 15,3 5-8-15,-3-2 0 0,-3-3 0 0,6 0 0 16,-3 4 0-16,0 1 0 0,0-2 0 0,-3 1 0 15,3-4 9-15,-2 8 1 0,2-4 0 0,0-4 0 16,2 8-10-16,-4-4 12 0,2-1-12 0,0 1 12 16,-3 4-4-16,3-4-8 0,-3-1 12 0,3 1-4 0,0 4-8 15,0-4 10-15,0-4-10 0,0 8 10 0,0-4-10 0,0-1 10 16,0 4-10-16,3-2 10 0,-3 2-10 0,0-3 10 16,3-4-10-16,-3 8 10 0,0-4-1 0,0-1 0 15,0 2 0-15,0 2 0 0,0-3-9 0,0-1 8 16,0 2-8-16,0 2 8 0,2-3-8 0,-2 4 8 15,-2-8-8-15,2 7 8 0,0-3-8 0,2 1 0 16,-2-2 0-16,3-3 0 0,-3 4 0 0,3-4 8 16,-1 8-8-16,-2-8 0 0,3 0 0 0,0 4 0 15,-1-3 0-15,1 6 0 0,-3-7 0 0,0 4 0 16,0-3 8-16,0 3-8 0,3-1 0 0,-3-3 0 16,0 4 0-16,0 1 8 0,0-2-8 0,2 1 12 0,-2-4-12 0,-2 5 12 15,2-2-12-15,0 1 0 0,-3-4 9 0,3 1-9 16,-3 3 0-16,3-1 8 0,0-3-8 0,0 0 0 15,-2 0 0-15,2 5 0 0,0-5 0 0,2 0 8 16,-4-3-8-16,2 3 0 0,0-7 0 0,0 8 8 16,0-8-8-16,0 2 0 0,0-2 0 0,0 0 8 15,2 9-8-15,-2-9 11 0,0 0-11 0,0 3 12 16,0-3-4-16,0 0 0 0,0 0 0 0,0 0 0 16,0 0 0-16,0 7-8 0,0-7 12 0,0 0-4 15,0 0-8-15,0 7 0 0,0-7 0 0,0 4 8 16,0-4-8-16,3 8 0 0,-3-8 0 0,0 2 0 15,0-2 0-15,3 5 0 0,-3-5 0 0,0 7 0 16,0-7 0-16,0 7 0 0,0-7 0 0,2 4 0 16,-2-4 0-16,3 7 0 0,-3-7 0 0,3 3 0 15,-3-3 0-15,2 7 0 0,1-7 0 0,-3 0 0 0,2 5 0 16,4 2 0-16,-6-7 0 0,5 0 0 0,3 7 0 0,-3-7 0 16,-5 0 0-16,6 4 0 0,-1-1 0 0,0-3 0 15,0 0 0-15,3 0 0 0,3 0 0 0,2 0 0 16,-2 0 0-16,2 0 0 0,0-3 0 0,0-1 0 15,3 4 0-15,0 0 0 0,0-7 0 0,3 7 0 16,-4 0 8-16,1-5-8 0,-2 3 0 0,1 2 0 16,1 0 0-16,-2-5 0 0,-1 5 0 0,0 0 0 15,0-3 0-15,3 3 0 0,-5-4 8 0,2 4-8 16,-2 0 0-16,-1 0 8 0,-2 0-8 0,3 0 0 16,-3 0 0-16,0 0 0 0,-8 0 8 0,5 0-8 0,0 0 8 15,0 0-8-15,-5 0 8 0,0 0-8 0,0 0 0 0,0 0 8 16,0 0-8-16,0 0 8 0,3 0-8 0,-3 0 8 31,3-7-68-31,-6 0-15 0,0 0-2 0,-2 0-1285 0</inkml:trace>
  <inkml:trace contextRef="#ctx0" brushRef="#br0" timeOffset="77168.19">11028 11995 518 0,'0'0'46'0,"0"0"-37"0,0 0-9 0,0 0 0 0,0 0 120 0,0 0 23 16,0 0 4-16,0 0 1 0,0 0-49 0,0 0-10 15,0 0-1-15,2 3-1 0,1 1-1 0,2-1 0 16,-5-3 0-16,3 4 0 0,0-1-10 0,-1 1-3 16,1 3 0-16,0 1 0 0,-1-1-5 0,1-3 0 15,0 3-1-15,-1-4 0 0,-2 4-10 0,3 4-1 16,0-3-1-16,-3-1 0 0,0 0-15 0,0 4-4 16,2 1 0-16,-2-2 0 0,0 4-7 0,0-3-1 15,-2 4-1-15,2-4 0 0,0-1-4 0,0 6-1 16,0-2 0-16,-3 0 0 0,3 1-7 0,3-4-2 0,-3 3 0 0,0 1 0 15,2-1-5-15,1-3-8 0,2 3 11 0,-2 1-11 16,2-4 11-16,-2-1-11 0,2 2 10 0,-2 2-10 16,2-3 15-16,-2-4-3 0,-1 1-1 0,4 3 0 15,-4-1 2-15,1-3 1 0,-1 0 0 0,1 0 0 16,-3-7-1-16,0 9 0 0,3-2 0 0,-3 0 0 16,2-4-4-16,-2-3-1 0,0 7 0 0,0-3 0 15,0 4-8-15,-2-1 8 0,2-7-8 0,2 7 8 16,-2-7-8-16,-2 4 0 0,2 3 0 0,-3-4 8 15,3-3-8-15,0 7 0 0,0-7 0 0,0 7 8 16,3-2-8-16,-3-5 0 0,0 0 0 0,0 7 0 16,2 0 0-16,-2-7 0 0,0 4 0 0,0-4 0 15,3 3 0-15,-3-3 0 0,0 0 0 0,0 0 0 16,3 7 0-16,-3-7 0 0,0 0 8 0,2 4-8 0,-2-4 0 16,0 0 0-16,0 0 0 0,0 0 8 0,6 8-8 0,-6-8 0 15,0 0 0-15,5 0 8 0,-5 0-8 0,0 0 0 16,0 0 0-16,5 7 8 0,0-3-8 0,3-1 0 15,-8-3 0-15,6 0 0 0,-6 0 0 0,10 4 0 16,-2-4 0-16,3 3 0 0,-1-3 0 0,1 0 0 16,0 4 0-16,2-1 0 0,3-3 0 0,0 0 0 15,-1 0 0-15,4 4 0 0,-1-1 0 0,1-3 0 16,-3 0 0-16,0 5 0 0,0-5 0 0,-1 0 0 16,-1 4 0-16,-1-4 0 0,3 3 0 0,-3-3 10 15,0 0-10-15,-2 0 10 0,-1 0-1 0,-2 4 0 16,3-4 0-16,-3 0 0 0,-8 0-1 0,8 3 0 15,-8-3 0-15,8 0 0 0,-8 0 1 0,0 0 0 0,0 0 0 0,0 0 0 16,0 0-9-16,0 0 12 0,0 0-12 0,0 0 12 16,0 0-12-16,0 0 10 0,0 0-10 0,0 0 10 15,0 0-10-15,0 0 0 0,0 0 0 0,-6-3 0 32,1-1-120-32,0 1-19 0,0-1-4 0</inkml:trace>
  <inkml:trace contextRef="#ctx0" brushRef="#br0" timeOffset="80213.69">12046 11951 57 0,'0'0'0'0,"0"0"0"0,0 0 0 0,0 0 0 16,0 0 225-16,0-8 40 0,0 8 8 0,0 0 2 15,0-2-141-15,0 2-28 0,-2-5-6 0,2 5 0 16,0 0-19-16,-5 0-3 0,2 0-1 0,-2 0 0 16,2 0-26-16,-2 5-6 0,2-3-1 0,-2 6 0 15,2-4-16-15,-2 3-3 0,2-4-1 0,-2 4 0 16,0 2 8-16,-1-2 0 0,1 3 1 0,0-3 0 15,-3 4-1-15,0 1-1 0,3-2 0 0,-3 4 0 16,-3-3-4-16,3 4-1 0,-3-1 0 0,1 0 0 16,-1 5-1-16,1-5 0 0,-1 5 0 0,3-1 0 15,-2-4-5-15,2 8-2 0,0-4 0 0,0 1 0 0,0-2 2 0,3-3 1 16,-1 5 0-16,1-1 0 0,2 4-21 0,1-4 0 16,2 1 0-16,-3-2-12 0,3 2 21 0,3-1 4 15,-1-1 1-15,1 2 0 0,2-5 0 0,1 5 0 16,-1-1 0-16,3-1 0 0,-3-1 2 0,3 1 1 15,0-6 0-15,3 8 0 0,-6-5 3 0,3-4 1 16,2 6 0-16,-2-2 0 0,3-4-4 0,-3 2-1 16,2 2 0-16,1-3 0 0,-3-4-5 0,0 5-2 15,-3-2 0-15,3-3 0 0,-3 0-9 0,1 0 12 16,-1 0-12-16,0 2 12 0,1-2-12 0,-4-4 0 16,4 4 0-16,-6-7 8 0,0 0-8 0,2 4 0 0,3-1 0 0,-5-3 0 31,0 0-123-31,0 0-17 0,3 5-3 0</inkml:trace>
  <inkml:trace contextRef="#ctx0" brushRef="#br0" timeOffset="80635.97">12181 12564 1292 0,'0'0'57'0,"0"0"12"0,-2-4-55 0,-1 4-14 15,3 0 0-15,-3-3 0 0,-2-1 76 0,5 4 13 16,0 0 3-16,0 0 0 0,0 0-16 0,0 0-4 15,0 0 0-15,0 0 0 0,0 0-20 0,0 0-5 16,0 0-1-16,0 0 0 0,0 0 8 0,5 7 2 16,-5-7 0-16,6 7 0 0,2 0-29 0,0-3-6 15,-3 4-1-15,0 3 0 0,1-4 5 0,-4 3 1 16,3-3 0-16,1 2 0 0,-1 1-7 0,3-3-2 16,0-3 0-16,0 3 0 0,0 1-17 0,0-6 0 15,0 3 8-15,0 2-8 0,2-7 0 0,-2 7 0 16,-8-7-11-16,8 4 11 0,0-1 0 0,0-3 0 0,-8 0 0 0,0 0 0 15,8 0-16-15,-8 0-5 0,0 0-2 0,5-7 0 32,-5 7-33-32,3-3-8 0,-1-1 0 0,-2 4-1 15,3-7-154-15,-3 7-30 0,3-7-7 0</inkml:trace>
  <inkml:trace contextRef="#ctx0" brushRef="#br0" timeOffset="80901.35">12393 12560 518 0,'0'0'23'0,"0"0"5"0,0 0-28 0,3-3 0 0,-1-1 0 0,-2 4 0 15,0 0 255-15,0 0 45 0,3-7 10 0,-3 7 2 16,0 0-137-16,0 0-27 0,0 0-6 0,0 0-1 16,0 0-56-16,-5 4-11 0,-1-1-2 0,1 4-1 15,3 0-26-15,-6 4-5 0,0 4 0 0,2-4-1 16,-2 3-12-16,-2 1-3 0,5 3 0 0,-3-3 0 0,0 6-10 0,2-7-2 16,1 5-1-16,2-1 0 0,-2-3-3 0,0 6 0 15,0-7 0-15,2 2 0 0,0 1 0 0,-2-3 0 16,-3-2 0-16,3 2 0 0,-1 5-8 0,1-5 8 15,0-3-8-15,-3-1 8 0,3 2-8 0,2-1 8 16,0-1-8-16,-2-3 8 0,2 0-8 0,-2 0 0 16,2 2 0-16,1-2 0 15,2-7-60-15,0 3-13 0,-3 4-3 0,3-7-695 16,0 0-138-16</inkml:trace>
  <inkml:trace contextRef="#ctx0" brushRef="#br0" timeOffset="81213.46">12557 12781 1152 0,'0'0'102'0,"0"0"-82"0,0 0-20 0,0 0 0 15,0 0 157-15,3 4 27 0,-6 4 6 0,3-1 1 16,-3 0-71-16,1 0-13 0,-1 0-3 0,1 0-1 16,-1 0-43-16,0 0-9 0,-2 5-2 0,2-1 0 15,-2-4-15-15,2 3-3 0,1 2-1 0,-1-5 0 16,0 0-6-16,1 5 0 0,-3-5-1 0,5 0 0 0,-3 4-23 0,0-4 9 16,1-4-9-16,-1 4 0 0,3-2 0 0,0-5 0 15,0 0 0-15,0 0-9 16,0 0-211-16,0 0-41 0</inkml:trace>
  <inkml:trace contextRef="#ctx0" brushRef="#br0" timeOffset="83697.25">13319 12099 979 0,'-5'0'87'0,"0"-3"-70"0,-1-1-17 0,1 1 0 16,0-1 83-16,-1 1 13 0,1-1 2 0,0 1 1 15,2-2-19-15,1-2-3 0,-4 7-1 0,4-7 0 16,-1 7-24-16,0-4-6 0,1 1-1 0,-4-1 0 16,4 4-9-16,-4-3-1 0,4-1-1 0,-4 4 0 15,1 0-10-15,3-3-3 0,-4 3 0 0,-2 0 0 16,3 0-13-16,0 3-8 0,-3-3 10 0,0 0-10 16,0 4 0-16,3-1 0 0,-3 1 0 0,0-1 0 15,-3 1 0-15,3-1 0 0,0 6 0 0,0-7 0 16,3 6 0-16,-3-1 11 0,3 0-11 0,-3 0 10 15,0-3-10-15,3 3 0 0,-1 5 9 0,4-5-9 16,-1 3 0-16,0-3 9 0,1 5-9 0,2-1 0 0,0-1 13 16,5-3-4-16,-2 4-1 0,2 4 0 0,0-4 5 0,3-1 1 15,-2 6 0-15,1-6 0 0,4 4 3 0,0 5 1 16,-1-5 0-16,3-3 0 0,-2 4-1 0,0-1 0 16,-1 0 0-16,1 2 0 0,-3-6 5 0,0 4 1 15,0-2 0-15,-3 2 0 0,0-3 8 0,-2 3 1 16,2-2 1-16,-5-2 0 0,3 4-4 0,-3-2-1 15,0 2 0-15,-3-3 0 0,0-1-6 0,1 2-2 16,-1-5 0-16,1 4 0 0,-4-1-9 0,4-3-3 16,-4 5 0-16,1-5 0 0,-3 0-8 0,0 0 8 15,3-3-8-15,-3 4 8 0,0-4-8 0,0-1 0 0,0 4 0 0,0-7 8 16,-2 7-24-16,2-7-4 16,-3 0-2-16,3 0 0 15,-2 0-103-15,-1 0-21 0,-2-3-4 0,2-1-843 0</inkml:trace>
  <inkml:trace contextRef="#ctx0" brushRef="#br0" timeOffset="83947.23">12920 12454 1382 0,'0'0'123'0,"0"0"-99"0,0 0-24 0,0 0 0 15,0 0 115-15,0 0 17 0,8 0 4 0,-1 0 1 16,1 0-37-16,0 0-8 0,6 0-2 0,1 0 0 15,1 0-50-15,3 5-9 0,-1-5-3 0,1 0 0 16,2 0-20-16,3 0-8 0,-3 0 0 0,0 4 0 0,0-1 0 0,-2-3 8 16,-3 0-8-16,0 0 0 0,-3 4 0 0,0-1 11 15,-2-3-11-15,-3 4 10 0,0-4-10 0,0 3 12 16,-3-3-12-16,3 4 12 0,-8-4-12 0,5 3 0 16,-5-3 9-16,5 0-9 0,1 4 0 0,-6-4-10 15,0 0 1-15,2 3 0 16,4 2-147-16,-6-5-28 0,0 0-7 0</inkml:trace>
  <inkml:trace contextRef="#ctx0" brushRef="#br0" timeOffset="85071.95">13409 12713 853 0,'3'0'37'0,"-1"0"9"0,1-5-37 0,-3 5-9 0,0 0 0 0,3 0 0 16,-1-3 83-16,-2 3 14 0,0 0 3 0,0 0 1 0,0 0-29 0,0 0-5 15,0 0-2-15,0 0 0 16,0 0-4-16,0 0-1 0,0 0 0 0,0 0 0 0,0 0-12 0,0 0-4 16,0 8 0-16,0-1 0 0,0 0-17 0,-2 0-4 15,4 0-1-15,1 5 0 0,-3-5 2 0,0 0 1 16,0 0 0-16,3 0 0 0,2 0-11 0,-2-2-2 15,-3-5-1-15,2 7 0 0,3 0-11 0,3 0 10 16,-2-3-10-16,-1-1 10 0,3-3-2 0,0 4 0 16,0-4 0-16,0-4 0 0,-3 4 3 0,3-3 0 15,0-1 0-15,3 4 0 0,-6-7 1 0,0 0 1 16,3 2 0-16,0 3 0 0,-3-6 6 0,1 1 1 16,-4 3 0-16,3-3 0 0,-2 0-6 0,2 0-1 15,-5 2 0-15,3 5 0 0,-3 0-2 0,0 0-1 0,0 0 0 16,0 0 0-16,3-7-10 0,-3 7 0 0,0 0 9 0,0 0-9 15,0 0 0-15,0 0 0 0,0 0 0 0,0 0 0 16,0 0 0-16,0 0 0 0,0 0 0 0,5 7-8 16,0-2 8-16,-2-3 0 0,0 7 0 0,-1-6 8 15,1 4 1-15,2 0 1 0,-2 0 0 0,2-2 0 16,0 2 0-16,-2 0 0 0,2-3 0 0,1-1 0 16,2 4-10-16,-3-3 8 0,0-1-8 0,3 4 8 15,3-7 0-15,-3 5-8 0,0-5 12 0,2 0-4 16,-2 0 8-16,0-5 0 0,0 2 1 0,-3-1 0 15,6 4 8-15,-6-7 2 0,0 4 0 0,1-1 0 16,-1-3 7-16,0 0 2 0,-2 2 0 0,0-2 0 16,-1 0-4-16,-2 0-1 0,0 4 0 0,-2-4 0 15,2 3-14-15,-3-3-2 0,3 2-1 0,0 5 0 16,0-3-1-16,0 3 0 0,-3-4 0 0,3 4 0 0,-2-7-13 0,2 7-18 16,-3-3 4-16,3 3 1 15,0 0-11-15,0 0-3 0,0-7 0 0,0 3 0 16,0 4-114-16,0 0-23 0,0 0-5 0</inkml:trace>
  <inkml:trace contextRef="#ctx0" brushRef="#br0" timeOffset="85790.5">14221 12070 1094 0,'0'0'97'16,"3"-2"-77"-16,0-3-20 0,-3 5 0 0,0-7 52 0,0 7 8 16,0-4 0-16,0 4 1 0,0 0 15 0,0 0 4 15,0 0 0-15,0 0 0 0,0 0-8 0,0 0 0 16,0 0-1-16,0 0 0 0,-6 4-13 0,1-1-2 0,0 1-1 15,-3 3 0-15,3 1-14 0,-1-1-2 0,-2 0-1 0,0 4 0 16,0 4-5-16,3-4-1 0,-3 3 0 0,3 1 0 16,-3-1-7-16,0 4-1 0,0 1-1 0,0-2 0 15,3 2-6-15,0 2-1 0,-1-2 0 0,1 2 0 16,2-3-6-16,-2 4-2 0,0-4 0 0,5 4 0 16,-3-4 0-16,0 1 0 0,3-2 0 0,-2 2 0 15,4-1 6-15,1-4 1 0,0 8 0 0,-1-4 0 16,1 1 1-16,0-2 0 0,2-3 0 0,0 5 0 15,1-5-3-15,-1-2 0 0,3 6 0 0,0-4 0 16,0 1-1-16,0-1-1 0,-3-3 0 0,6-4 0 16,-4 5 1-16,1-2 0 0,0-3 0 0,3 0 0 15,-3 0-12-15,0-2 0 0,0 2 0 0,0 0 0 16,0-3-65-16,-3-1-12 0,0-3-3 0,-5 0-684 16,0 0-138-16</inkml:trace>
  <inkml:trace contextRef="#ctx0" brushRef="#br0" timeOffset="86056.5">14356 12517 1656 0,'0'0'73'0,"0"0"15"0,0 0-70 0,0 0-18 16,0 0 0-16,0 0 0 0,0 0 56 0,0 0 8 15,6 3 2-15,2 4 0 0,-3 0-2 0,3-2-1 16,-3 6 0-16,3-1 0 0,3-3-27 0,-1 4-4 0,1-3-2 0,-1 3 0 16,1-1-12-16,-1 1-2 0,1-3-1 0,0-1 0 15,-1 4-15-15,-2-4 9 0,3 0-9 0,-3 1 8 16,-3-6-8-16,3 3 12 0,-3 2-12 0,1-7 12 31,-6 0-100-31,0 0-20 0,0 0-4 0,0 0-806 0</inkml:trace>
  <inkml:trace contextRef="#ctx0" brushRef="#br0" timeOffset="86290.78">14489 12480 345 0,'0'0'31'0,"0"0"-31"0,-6 0 0 0,6 0 0 16,0 0 378-16,-2 0 70 0,2 0 13 0,-3 0 3 0,-2 0-296 0,5 0-60 15,-6 0-12-15,1 7-3 0,0-3-37 0,-3 4-8 16,3 3-2-16,-3-1 0 0,0 1-32 0,0 4-6 15,0-1-8-15,0 0 11 0,0-2-11 0,0 2 0 16,3 0 0-16,-3 2 0 0,3-2 0 0,-1-4 0 16,-2 2 0-16,3 2 0 0,0 0 0 0,-1-7-9 15,1 0 9-15,0 2-13 16,0-2-26-16,-1 0-5 0,-4-4 0 0,4 1-675 16,-2-1-134-16</inkml:trace>
  <inkml:trace contextRef="#ctx0" brushRef="#br0" timeOffset="86775.18">14534 12096 1267 0,'0'0'112'0,"0"0"-89"16,0 0-23-16,0 0 0 0,0 0 109 0,5 3 18 15,0-3 3-15,3 4 1 0,0 3-29 0,0 1-6 16,3-1 0-16,-1 4-1 0,6-1-49 0,0 6-10 16,0-2-1-16,0 0-1 0,2 8-11 0,1-4-3 15,-1 4 0-15,1-1 0 0,-1 5 1 0,-2-1 0 16,0 4 0-16,-5-3 0 0,-1-1 15 0,1 4 2 16,-3-3 1-16,0 2 0 0,-3 2-3 0,-2-1-1 15,-1-1 0-15,1-2 0 0,-3 7-8 0,0-5-2 16,-3-2 0-16,1 0 0 0,-1-1-4 0,0-3-1 15,-2-1 0-15,0-2 0 0,-3 2-3 0,0-7-1 16,3 5 0-16,-3-8 0 0,-3 4-16 0,3-8 0 16,0 7 0-16,0-7 0 0,0-3 23 0,0-1 7 15,3 2 2-15,0-3 0 16,5-2-124-16,-6-2-24 0,1-3-4 0</inkml:trace>
  <inkml:trace contextRef="#ctx0" brushRef="#br0" timeOffset="87462.36">14573 11755 576 0,'0'0'25'0,"0"0"6"0,0 0-31 0,0 0 0 0,0 0 0 0,0 0 0 15,0 0 178-15,0 0 30 0,0 0 5 0,0 0 2 16,0 0-87-16,0 0-18 0,0 0-3 0,0 0-1 16,0 0-37-16,6 3-7 0,4 1-2 0,1 1 0 15,2 2-14-15,-2 0-3 0,4 3-1 0,4-3 0 16,-1 9-15-16,6-2-3 0,0 0-1 0,3 8 0 16,-1-4-8-16,3 8-2 0,-2-2 0 0,4 6 0 15,1-1-3-15,-3-4-1 0,3 8 0 0,0 0 0 16,-3 3 7-16,0-4 0 0,-3 4 1 0,-2 4 0 0,-3 0 23 15,-2 4 5-15,-3-4 1 0,-3 0 0 0,-2 0-17 16,-4 0-3-16,-1 0-1 0,-4 0 0 0,-2-4 11 16,-2 4 3-16,-1 0 0 0,-2-5 0 0,-3 2-22 0,-3-8-4 15,-2 4-1-15,0-8 0 0,0 4 7 0,-1-8 1 16,-2 5 0-16,3-7 0 0,0-1-20 0,0-1 0 16,0-3 0-16,5-2 0 0,-3-1 24 0,6-1 8 15,-1-3 2-15,6-7 0 16,-5 0-55-16,5 0-11 0,-8-7-3 0,3-3-1241 0</inkml:trace>
  <inkml:trace contextRef="#ctx0" brushRef="#br0" timeOffset="88461.75">14983 11414 1789 0,'-8'0'79'0,"8"0"17"0,0 0-77 0,0 0-19 16,0 0 0-16,0 0 0 0,0 0 0 0,0 0-16 15,0 0 4-15,0 0 0 0,0 0 42 0,6 7 9 16,4-2 1-16,1-3 1 0,-1 3-4 0,6-3-1 16,0 3 0-16,3-2 0 0,5-3-22 0,2 4-5 15,0-4-1-15,1 0 0 0,2 3 4 0,0-3 1 16,0 4 0-16,3 1 0 0,0-3-3 0,-1-2-1 0,-1 0 0 16,-1 5 0-16,0-3 20 0,-3-2 4 0,1 5 1 0,-1-3 0 15,-2-2-13-15,-3 5-2 0,-5-2-1 0,0-3 0 16,-3 4 6-16,0-1 2 0,-2-3 0 0,-3 0 0 15,0 4 2-15,-8-4 1 0,5 3 0 0,-5-3 0 16,8 4 1-16,-8-4 0 0,0 0 0 0,3 5 0 16,-3-5-5-16,2 7-1 0,-2-7 0 0,6 7 0 15,-6-4-10-15,0-3-2 0,2 7-1 0,-2 0 0 16,3 2-11-16,-3 0 12 0,3-2-12 0,-3 5 12 16,0 2-12-16,0 0 8 0,0-2-8 0,0 2 8 15,0 5-8-15,2-2 8 0,-2 6-8 0,3-2 8 16,2 0-8-16,-2 5 0 0,-1 3 0 0,4 3 8 15,-1 1-8-15,0 0 0 0,1 3 0 0,-1 1 0 16,0-1 0-16,0-4 0 0,1 8 0 0,-1-4 0 16,-2 4 8-16,2-3-8 0,-2-1 12 0,-1 4-4 0,4 0 2 15,-6 0 0-15,2 0 0 0,1-8 0 0,-3 4 0 0,0 4 0 16,-3-3 0-16,1-1 0 0,-1-3 0 0,-2-1 0 16,2 1 0-16,-2 0 0 0,2 0-2 0,-2-2-8 15,-3-5 12-15,5 0-4 0,-5-1 1 0,3-3 0 16,0 3 0-16,-3-6 0 0,2 2 3 0,1-6 0 15,3 6 0-15,-4-2 0 0,4-5-2 0,-1 0 0 16,0 5 0-16,1-5 0 0,2 0-10 0,0-2 10 16,-3-5-10-16,3 7 10 0,0-3-10 0,0-1 8 15,0-3-8-15,0 5 8 0,3-5-8 0,-3 0 12 16,0 0-12-16,2-2 12 0,-2-5-2 0,0 7 0 16,0 0 0-16,0-7 0 0,0 0 1 0,0 0 0 0,-2 7 0 0,2-7 0 15,-6 4 2-15,4-1 1 0,-4 4 0 0,1-7 0 16,0 7 1-16,0-7 0 0,-3 0 0 0,-3 5 0 15,0-5-6-15,-2 2-1 0,-5-2 0 0,-1 0 0 16,-5 5 2-16,3-5 0 0,0 0 0 0,-3-5 0 16,-2 5-1-16,5-2 0 0,-1 2 0 0,1 0 0 15,0-5-9-15,3 5 0 0,2-2 0 0,0-3 8 16,3 5-8-16,-1-2 0 0,4-3 0 0,-3 5 0 16,5-3 0-16,0 3 0 0,0-4 0 0,2 4 0 15,4 0-54 1,2 0-3-16,-6 0-1 0,6 0 0 0,0 0-159 0,0 0-32 0</inkml:trace>
  <inkml:trace contextRef="#ctx0" brushRef="#br0" timeOffset="91527.79">10046 196 1036 0,'0'0'46'0,"0"0"10"0,0 0-45 0,0 0-11 15,0 0 0-15,0 0 0 0,0 0 90 0,0 0 16 16,3-5 3-16,-3-2 1 0,0 7-22 0,0 0-5 16,0 0-1-16,0-7 0 0,0 5-14 0,0 2-4 15,-5-5 0-15,2 0 0 0,0 5 0 0,-2 0 0 16,2 0 0-16,-2 0 0 0,0 0-16 0,-1 0-4 0,-1 0-1 0,-1 0 0 16,-3 0-17-16,0 0-3 15,1 0-1-15,-1 5 0 0,-2-5-6 0,0 5 0 0,0-3-1 16,-3 5 0-16,0-7 26 0,0 0 6 0,0 7 1 15,3-2 0-15,0 2-48 0,2-5-24 0,0 3 2 0,1 2 1 0,2 0 21 16,0 5 10-16,0-5-1 0,0 2 0 16,5-4-9-16,-2 9 0 0,3-2 0 0,2-3 0 0,-3 10 0 15,6-7 0-15,-1-3 0 0,3 8 0 0,-2-1 24 0,5-2 7 16,-3 5 1-16,3 0 0 0,0-5-32 0,0 0 0 16,3 0-13-16,-1 5 4 0,4-5 9 0,-4-2 0 15,3 2 10-15,1-7-10 0,-1 7 10 0,0-9-10 16,-2 4 10-16,2-4-10 0,-3 2 14 0,4-7-3 15,-1 7-1-15,-2-7 0 0,-1 0-2 0,1 0 0 16,-1 0 0-16,1-7 0 0,-3 7-8 0,0-7 8 16,0 2-8-16,0 3 8 0,-3-3-8 0,3 3 0 15,-3-10 0-15,-2 12 0 0,2-9 0 0,-2 4 13 16,-1-2-3-16,1 2-1 0,0-2-9 0,-3 0 0 16,0 0 0-16,-3 0 0 0,3 0 0 0,0 2 0 15,-3-2 0-15,1 5 0 0,-4-10 0 0,1 12 0 16,2-9 0-16,-2 4 0 0,0 0 0 0,-3 5 0 0,0-7 0 0,0 7 0 15,3-2 12-15,-1 2 1 0,-1-7 0 16,-1 7 0-16,2 0-13 0,-2 0 0 0,0 0 0 16,3 2 0-16,0-2 0 0,0 5 0 0,2-3 0 0,3-2 0 15,0 0 0-15,0 0 0 0,0 0 0 0,0 0 0 16,3 5 0-16,2 2-18 0,3-7 4 0,-3 7 1 16,6 0 21-16,-3-7 4 0,2 0 0 0,3 0 1 15,-2 0-21-15,2 0-5 0,0 0-1 0,-2 0 0 16,5-7 14-16,-3 5 0 0,-2-3 0 0,2 5 0 15,-2-5 0-15,-1 5 0 0,1 0 0 0,-6 0 0 16,3 0 0-16,-3 0 0 0,-5 0 0 0,0 0 0 16,0 0 0-16,0 0 10 0,0 0-10 0,6 0 12 0,-1 0-12 0,0 0-16 15,-5 0 4-15,0 0 1 16,0 0-233-16,0 0-48 0</inkml:trace>
  <inkml:trace contextRef="#ctx0" brushRef="#br0" timeOffset="91996">10311 504 288 0,'5'-7'12'0,"-2"7"4"15,2 2-16-15,-2 3 0 0,5-5 0 0,-3 0 0 0,3 2 272 0,0-2 51 16,-3 5 10-16,6-5 3 0,-3 2-177 0,2-2-35 15,-2 0-8-15,3 0 0 0,2 0-83 0,-2 0-16 16,2 0-3-16,0 0-1 0,-2-2 5 0,2-3 1 0,-3 5 0 0,4-2 0 16,-4-3-10-16,-2 3-1 0,0-10-8 0,-3 12 12 15,3-7 8-15,-5 0 0 0,0 2 1 0,-1-2 0 16,1 5 12-16,-6-10 3 0,3 12 0 0,-5 0 0 16,0-9-20-16,-1 4-3 0,-4 5-1 0,2-5 0 15,-3 5-4-15,3 0-8 0,-2 0 11 0,-1 0-11 16,1 0 28-16,-4 5 0 0,4 0-1 0,-3-3 0 15,2 5-27-15,0 0 0 0,1-2 0 0,-1-3-11 16,3 5 25-16,0 3 5 0,0-1 1 0,3-2 0 16,2 0-8-16,-2 0 0 0,5 0-1 0,-2 5 0 15,2-5 21-15,2 5 5 0,1-10 1 0,-1 10 0 0,4-5-38 0,-1 7-12 16,3-7 0-16,-3 0 0 0,6 1 24 0,-3-4 5 16,2 3 1-16,4 0 0 0,-4 0-18 0,3-7 10 15,3 5-10-15,0-5 8 0,3 0 0 0,-1-5 0 16,-2 5 0-16,3-7 0 15,-1 7-28-15,-2-7-5 0,0 5-2 0,-3-3 0 16,0-2-176-16,-2 0-35 0,-1 0-7 0,-2-5-2 0</inkml:trace>
  <inkml:trace contextRef="#ctx0" brushRef="#br0" timeOffset="92355.27">10710 464 1497 0,'0'0'32'0,"-2"-5"8"0,2 3 0 0,0-3 4 0,-3-2-36 0,3 7-8 15,0 0 0-15,0 0 0 0,0 0 174 0,0 0 33 16,0 0 6-16,0 0 2 0,0 0-104 0,5 12-21 15,-2-5-4-15,2 0-1 0,1 7-31 0,-1-2-6 16,0-5-2-16,-2 2 0 0,2 3-6 0,-2 2-2 16,-1-7 0-16,1 5 0 0,0-5-18 0,2 0-4 15,-5 0-1-15,0-7 0 0,5 7-24 0,-5-7-5 0,3 7-1 0,-3-7 0 16,0 0 35-16,0 0 8 0,0 0 0 0,0 0 1 16,0 0-46-1,0-2-10-15,3-5-1 0,-3 2-1 0,0-2 29 0,2-7 0 0,1 2 0 0,-1 5 0 16,4-7-57-16,-1 7-6 0,-2-5-1 0,2 5 0 15,0 0 23-15,1 0 4 16,-1 0 1-16,0 0 0 0,3 2 27 0,0 3 9 0,0-3 0 0,-3 5 0 16,3-2 10-16,0 2 9 0,0 0 1 0,0 2 1 15,3 3 17-15,-3-3 3 0,2 3 1 0,-2 2 0 0,0 7-6 16,3-9 0-16,-6 2-1 0,3 0 0 0,-3 0-13 0,0 7-2 16,-2-7-1-16,0-2 0 0,2 2-11 0,-2 0-8 15,-1 0 12-15,-2 0-12 0,3-7-10 0,0 12-9 16,-3-10-1-16,2 5-1 15,1 1-41-15,-3-8-8 0,0 0-2 0,0 0-1136 16</inkml:trace>
  <inkml:trace contextRef="#ctx0" brushRef="#br0" timeOffset="92761.58">11099 506 1728 0,'0'0'38'0,"0"0"8"0,6 0 2 0,-6 0 0 0,0 0-39 0,2 7-9 0,4-7 0 16,1 5 0-16,-4-5 104 0,5 5 20 0,0-3 3 0,0-2 1 15,0 7-62-15,0-7-12 0,0 7-2 0,2-7-1 16,-2 0-31-16,0 0-5 0,0 0-2 0,3-7 0 16,-3 7-13-16,0 0 0 0,0-7 0 0,-1 5 0 15,1-3 0-15,0-2 8 0,-2 2-8 0,-4-4 0 16,1 4 11-16,0-9-11 0,-3 7 12 0,0-5-12 15,-3 10 0-15,0-10 0 0,-2 5-15 0,-3 0 5 16,0 2 29-16,3 3 5 0,-6-3 2 0,3 3 0 16,-2 2-26-16,-1 0 8 0,1-5-8 0,-1 10 0 15,-2-5 11-15,2 2-3 0,1 5-8 0,-1-2 12 16,3 2 0-16,0 0 0 0,0 5 0 0,6-3 0 0,-4 3 4 16,4 2 1-16,2-2 0 0,2-3 0 0,1 3-9 0,2 7-8 15,0-10 12-15,1 3-12 0,2 2 12 0,0-2-12 16,0-2 12-16,2-6-12 0,3 10 12 0,-2-7-4 15,2-2 0-15,3-3-8 0,0 5 8 0,2-7-8 16,1 5 0-16,-1-10 0 16,4 3-65-16,-1-3-20 0,0 3-4 0,0-3-664 15,0-2-133-15</inkml:trace>
  <inkml:trace contextRef="#ctx0" brushRef="#br0" timeOffset="93089.47">11464 471 2188 0,'0'0'48'0,"0"0"11"0,0 0 1 0,0 0 1 0,0 0-49 0,0 0-12 16,3 7 0-16,0 0 0 0,2 5 105 0,0-3 19 15,-2-2 3-15,0 3 1 0,2-1-71 0,0 3-13 0,-2-3-4 0,-1 1 0 16,1-1-12-16,0-2-4 0,-1 5 0 0,1-10 0 16,-3-2-24-16,5 8 0 0,-2 1 0 0,-3-9 0 15,0 0 27-15,0 0 0 0,3 9 0 0,-3-9 0 16,0 0-15-16,0 0-4 0,0 0 0 0,0 0 0 15,2-7-8-15,1 0 0 0,0 0 0 0,-1 0 8 16,-2-5-37-16,3-2-8 0,-1 0-2 0,4 2 0 16,-4-2-17-16,4 2-3 0,-1 3-1 0,3 2 0 15,-3-5 47-15,3 5 13 0,-3 0 0 0,3 2 0 16,-2-2-22-16,2 5 3 0,-3-3 1 0,6 5 0 0,-4 0 29 16,1 0 5-16,3 0 2 0,-3 0 0 0,2 0-18 0,-2 5-12 15,0-3 1-15,0-2 1 16,0 0-86-16,-2 0-18 0,4 7-3 0,-5-2-1 0</inkml:trace>
  <inkml:trace contextRef="#ctx0" brushRef="#br0" timeOffset="93558.4">11919 506 1335 0,'0'0'59'0,"0"0"13"0,8 0-58 0,-2-2-14 15,-6 2 0-15,5-5 0 0,-2 3 120 0,-3 2 20 16,0 0 5-16,2-5 1 0,-2 5-44 0,0 0-9 16,0 0-1-16,0 0-1 0,0-7-22 0,0 7-4 15,0 0-1-15,-5-7 0 0,-3 7-51 0,0 0-13 0,0 0 0 0,-2 7 0 16,2-7 0-16,-3 12 0 0,-2-5 0 0,2-5 0 16,3 5 0-16,3 5 0 0,-6-5 0 0,6 0 0 15,3 5 54-15,-1-5 8 0,0 0 2 0,3 7 0 31,3-7-103-31,0 0-20 0,2 1-4 0,3-4-1 0,-3 3 103 0,6 0 20 0,2-7 4 0,-3 7 1 16,4-7-52-16,-1 0-12 0,0 0 0 0,6 0 0 16,-6-7 0-16,0 7 0 0,0-7 0 0,-2 0 0 15,2 3 0-15,-2-4 0 0,-1 1 0 0,-2 0 0 16,0 0-12-16,-3-7-4 0,-2 2-2 0,0 10 0 16,-1-10 29-16,-2 5 5 0,0 0 2 0,0 2 0 15,-2-2 5-15,2 7 1 0,0 0 0 0,0 0 0 0,0 0-4 0,0 0 0 16,0 0 0-16,0 0 0 0,0 7 0 0,2-2 0 15,1 2 0-15,0 7 0 0,2-9-20 0,3 2 0 16,-3 0 0-16,3 7 0 0,0-7 0 0,0 0 0 16,0 0 0-16,0 1 0 0,0-4 0 0,2 3 0 15,1 0 0-15,-3 0-12 0,0-2 12 0,2-3 0 16,-2 5 10-16,0-7-10 16,-2 5-193-16,-1-10-45 0,-2 3-9 0,2-5-1 0</inkml:trace>
  <inkml:trace contextRef="#ctx0" brushRef="#br0" timeOffset="93792.76">12229 297 1382 0,'-11'-5'61'0,"6"3"13"0,5 2-59 0,0 0-15 0,0 0 0 0,0 0 0 16,0 0 233-16,8 2 44 0,0 3 9 0,-3 2 2 15,1 0-180-15,2 5-35 0,2-3-7 0,-5 10-2 16,3 0-32-16,-2 2-6 0,-1 5-2 0,0-5 0 15,1 0 13-15,-4 5 3 0,1-7 0 0,-1 2 0 16,1 0-40-16,0-2 0 0,-1 0 0 0,1-5-12 16,0 0 12-16,-1 0 12 0,-2-7-2 0,3 5-1 15,0-5-9-15,2 7 0 0,-2-9 0 0,-3-5 0 16,0 0 0-16,0 0 0 0,0 0 0 0,0 0-861 16,5-12-165-16</inkml:trace>
  <inkml:trace contextRef="#ctx0" brushRef="#br0" timeOffset="93980.44">12488 492 2188 0,'0'0'97'0,"0"0"20"0,0 0-93 0,3 5-24 15,2 2 0-15,-2-5 0 0,0 5 107 0,-3 5 17 16,2-5 3-16,1 5 1 0,0-3-52 0,-3 1-9 16,2-1-3-16,1 3 0 0,-1-5-51 0,-2 3-13 15,6-6 0-15,-1 3 0 0,-2 0 0 0,-1 0 0 16,1 0 0-16,0-7 0 15,-3 0-24-15,0 0-8 0,5 0-2 0,-5 0-799 16,3 0-160-16</inkml:trace>
  <inkml:trace contextRef="#ctx0" brushRef="#br0" timeOffset="94120.49">12602 332 2329 0,'-10'-2'51'0,"10"2"10"0,-6-5 3 0,6 5 2 0,0 0-53 0,0 0-13 0,0-2 0 16,0 2 0-16,0 0 68 0,0 0 12 0,0 0 1 15,8 0 1-15,-3 0-62 0,3 7-20 0,0-7 10 0,0 2-10 32,-2 5-104-32,-1-2-25 0,0 2-6 0</inkml:trace>
  <inkml:trace contextRef="#ctx0" brushRef="#br0" timeOffset="94479.96">12697 499 2210 0,'-5'-2'48'0,"5"2"11"0,0 0 1 0,0 0 3 0,0 0-51 0,0 0-12 16,0 0 0-16,0 0 0 0,8-5 82 0,0 5 14 16,3 0 2-16,-1 0 1 0,1 0-61 0,2 0-12 15,0 0-2-15,0 0-1 0,3 0-23 0,-3 0 0 16,3 5 0-16,-2-5 0 0,-1 0 0 0,0 0 0 16,-2 2 0-16,2 3 0 0,-3-5 0 0,1 0 0 15,-6 0 0-15,3 2 0 0,-5-2 0 0,2 7 0 16,-2-2 0-16,-1 0 0 0,1 4 0 0,-3-2 0 15,0-2 0-15,0 4 0 0,-3 1 0 0,1-1 0 16,-1-2 0-16,-2 0 0 0,2 0 56 0,-2 5 6 16,0-5 2-16,2 0 0 0,0 0-64 0,1 0-15 15,2 0-1-15,0-2-1 0,0-5 17 0,0 7 9 16,2 0-1-16,6 5 0 0,-2-12 0 0,2 2 0 16,5 3 0-16,0-3 0 0,3-2-8 0,0 5 0 15,0-10 0-15,2 5 0 0,1 5 12 0,2-5-4 16,0 0 0-16,0-5 0 15,-2 3-64-15,-1-3-12 0,-5 3-4 0,1-10-1148 0</inkml:trace>
  <inkml:trace contextRef="#ctx0" brushRef="#br0" timeOffset="95261.25">13285 553 1555 0,'0'0'138'0,"0"0"-110"0,0 0-28 0,0 0 0 16,0 0 196-16,0 0 35 0,5 0 6 0,0 0 2 15,3 0-127-15,0 0-24 0,0-2-6 0,3 2-1 0,2 0-81 16,-2-5-9-16,2 5-6 0,3 0-1 0,-3-2 35 0,0 2 6 16,-2-5 2-16,-1-2 0 15,1 0-43-15,-3 0-9 0,0 2-2 0,0-2 0 0,-6-2 73 0,1 4 14 16,-6-2 4-16,1-2 0 0,-1-1-64 0,0 3-26 16,-2 0 2-16,-3 0 0 0,0 7 24 0,-2-7 0 15,-1 5 0-15,-2-3 0 0,0 5 0 0,-3 0 0 16,2 0 0-16,1 5 0 0,3-3 21 0,-4 5 0 15,1-7 0-15,3 7 0 0,-4 0-34 0,4 0-7 16,-1-2-2-16,3 9 0 0,3-7 22 0,-3 0 0 16,3 0 0-16,2 5 0 0,3 2 13 0,-3-2 7 15,3-5 2-15,3 5 0 0,0-3-22 0,2 3 0 16,0-5 0-16,3 3 0 0,3-1-16 0,2 0-7 16,0-2-1-16,6-2-1 15,-1-3-11-15,4 3-3 0,4-3 0 0,3 3 0 16,-5-5-163-16,5 0-33 0,0 0-6 0,3-5-2 15,-6 3-49-15,1-3-11 0,20-2-1 0,-10 0-1 0,-7-2 250 16,-4-3-426-16,-5-2 401 0,-13 9 64 0,-3-2 16 0,1 0 0 16,-4 0 240-16,1 2 51 0,-3-2 10 0,0 0 3 15,0 0-43-15,-3-2-8 0,-2 4-1 0,0-2-1 16,-3 0-116-16,3 2-23 0,-3 3-5 0,2 2-1 16,-4 0-63-16,-1 0-13 0,1 0-2 0,-1 7-1 15,0-5-7-15,1 5 0 0,-1-2-1 0,3 2 0 16,0 7-31-16,3-7-5 0,0 0-2 0,-1 3 0 15,4-1 27-15,2 3 6 0,0-3 1 0,2-1 0 0,1 1-24 0,5 0-5 16,0-2-1-16,3-2 0 0,-1-3 15 0,6 3 0 16,-3-3 0-16,3 3 0 0,0-5 0 0,0 0 0 15,0-5 0-15,2 3 0 0,-4-3 0 0,1-2 0 16,-4-7 0-16,0 3 0 0,-4 1 28 0,1-9 8 16,-5 0 1-16,2-2 1 0,-5-5-10 0,-5 5-1 15,2-7-1-15,-5-3 0 0,-2 3-26 0,-3 7 0 16,-1-7 0-16,4 2 0 0,-3 5 32 0,-1 2 2 15,4 0 0-15,-1 0 0 16,3 10-54-16,0-10-12 0,0 12-1 0,3 0-1 0,2 0 54 0,1 2 12 16,-1-2 1-16,3 7 1 0,0 0-25 0,0 0-9 15,5 7 0-15,1 0 9 0,2 0-9 0,2 5 0 16,4 7 0-16,-1-3 0 0,3 3 0 0,0 2 10 16,2 10-1-16,-2-10 0 0,0 7-9 0,-6-2 0 15,1-5 0-15,-3 5 8 0,2-5 2 0,-2-2 0 16,-2 0 0-16,2 0 0 0,0-3-2 0,-3-2 0 0,0-2 0 15,3 2 0-15,-3-2-8 0,3-10 0 0,3 6 9 0,-3-4-9 32,0-4-82-32,0 5-21 0,2-5-4 0,4-5-1172 0</inkml:trace>
  <inkml:trace contextRef="#ctx0" brushRef="#br0" timeOffset="96057.53">14504 196 921 0,'0'0'82'0,"0"0"-66"16,0 0-16-16,0 0 0 0,0 0 149 0,0 0 27 15,0 0 4-15,0 0 2 0,0 0-61 0,6 2-12 16,-1 3-2-16,-2-3-1 0,2 3-15 0,-2 2-3 16,2 0-1-16,-2 0 0 0,2 5-37 0,-2-3-7 15,-1 3-2-15,1 2 0 0,2 0 19 0,-5-2 3 16,3 7 1-16,2-5 0 0,0 7-52 0,1-2-12 15,-6 2 0-15,2-2 0 0,4 0 29 0,-4-3 3 16,-2 3 1-16,3-5 0 0,-1 5-9 0,1-10-3 16,0 3 0-16,2 2 0 0,-2-7-5 0,2 0-2 15,0 3 0-15,1-1 0 0,-4-2 0 0,4-2 0 16,1-5 0-16,1 7 0 0,3-5-26 0,2-2-4 16,0 0-2-16,3 0 0 0,0 0 52 0,3 0 10 15,-1-2 3-15,1 2 0 0,-1-7-32 0,-2 2-7 16,0 5 0-16,0 0-8 0,0-7 10 0,0 7-10 15,-3-7 8-15,5 7-8 0,-2 0 10 0,-2 0-10 16,-4-2 12-16,3-3-12 0,-5 5 0 0,0 0 0 0,0 0 0 0,0 0 0 16,0 0 8-16,0 0-8 0,-8 0 0 0,5 0 0 15,1 0 9-15,-1 0-9 0,-5 0 0 16,0 0 9 0,8-5-62-16,-3 5-13 0,-5 0-2 0,0 0-818 0,0 0-163 0</inkml:trace>
  <inkml:trace contextRef="#ctx0" brushRef="#br0" timeOffset="96401.19">15280 459 1728 0,'0'0'76'0,"-3"-2"16"0,3-3-73 0,-3-2-19 16,3 7 0-16,-2-7 0 0,-1 0 136 0,0 2 23 16,1 5 5-16,-3-2 0 0,-1 2-58 0,1 2-12 15,-3-2-2-15,3 5-1 0,-3-5-73 0,0 7-18 16,-3 0 0-16,3 5 0 0,-2-5 0 0,2 5-19 15,-3-3 4-15,3 5 1 0,0 0 14 0,0-2 0 16,6 2 0-16,2-7-9 0,-3 10 9 0,6-8 0 16,-1 3 0-16,4-3 0 0,2-1 8 0,2 3 8 15,1-4 0-15,2-7 1 0,0 7-17 0,3-7 0 16,-3 5 0-16,6-5 0 0,-3-5 0 0,2-2 0 16,1 7 0-16,-3-7 0 0,0 0 0 0,-1 0 0 15,1 0 0-15,-5 0 0 0,-3-5 25 0,-3-2 2 16,0 0 0-16,1 2 0 0,-6-2 8 0,0 2 1 15,0 3 1-15,-6-3 0 16,4 5-29-16,-6 0-8 0,0 2 0 0,3-2 0 0,-3 7 0 0,0-2 0 0,0 2 0 16,0-5 0-16,0 5 0 0,0 0 0 0,8 0 0 0,0 0-852 15,0 0-172-15</inkml:trace>
  <inkml:trace contextRef="#ctx0" brushRef="#br0" timeOffset="96760.79">15661 445 1036 0,'-6'-7'92'0,"6"5"-73"0,0-8-19 0,-2 8 0 0,2-3 208 0,-3 3 39 15,0-10 7-15,1 5 2 0,-1 7-103 0,-2-7-20 16,2 0-4-16,-2 2-1 16,0 3-64-16,-1-3-14 0,-2 3-2 0,0 2-1 0,3 0-30 0,-3 0-5 15,-2 0-2-15,-1 2 0 0,1 3-10 0,2-3 0 16,-3-2 0-16,3 10 0 0,-3-1 0 0,4-9 0 15,1 12 0-15,1-5 0 0,5 0 0 0,-3 0-9 16,3 7 9-16,6-2 0 0,2-3 0 0,2 3 12 16,1-5 0-16,2 7 0 0,3-7-26 0,2 5-6 15,-2 2 0-15,0-7-1 0,0 5 21 0,-3-5 0 16,3 0 0-16,-8 0 0 16,3 0 10-16,-3 0 10 0,-1 0 1 0,-1 1 1 0,-1-4-22 0,-2 3 0 15,-3-7 0-15,0 0 0 0,-3 14 48 0,3-14 4 16,-5 5 2-16,-3 2 0 0,0-5-35 0,-3 3-7 15,-2 0-2-15,0-3 0 0,0-2-10 0,-3 0 0 16,0 0 0-16,3 0 0 0,-3 0 0 0,5 0 0 0,-2-2 0 16,2-3 0-1,1 5-148-15,2-5-31 0,3-2-6 0</inkml:trace>
  <inkml:trace contextRef="#ctx0" brushRef="#br0" timeOffset="97135.39">15986 459 1569 0,'0'0'69'0,"3"-2"15"16,-3-3-67-16,-3-2-17 0,0 0 0 0,3 0 0 15,-5 0 131-15,3 0 22 0,-4 2 5 0,1 3 1 16,0-3-66-16,-3-2-13 0,0 7-2 0,0 0-1 0,0 0-52 0,-3 0-10 16,1 0-3-16,-1 0 0 15,1 0-12-15,2 7-16 0,-3-7 3 0,0 5 1 0,4 2 23 0,-1-5 5 16,2 5 0-16,1-2 1 0,2 9-17 0,1-7 0 15,4 0 0-15,4 5-9 0,2-5 9 0,2 7-8 16,3-2 8-16,3-3-8 0,3 1 8 0,2-1 0 16,-2 3-9-16,-1-3 9 0,1 3 0 0,-4-5 0 15,-1 5 0-15,2-5 0 0,-6 3 9 0,3-1 7 16,-2 0 0-16,-3-2 1 0,-3 0 19 0,3 0 4 16,-3 5 1-16,1-5 0 0,-6-7 19 0,0 7 3 15,2-2 1-15,-2-5 0 0,0 0-52 0,-5 2-12 16,0 5 0-16,-1-7 0 0,-1 0 0 0,-4 0 0 15,0 0 0-15,-2 0 0 0,3 0 0 0,-4 0 0 16,1-2 0-16,0-3 0 16,0 3-128-16,-1-3-29 0,-9-9-6 0,7 2-1 0</inkml:trace>
  <inkml:trace contextRef="#ctx0" brushRef="#br0" timeOffset="97916.46">17084 215 518 0,'-5'-5'46'0,"5"5"-37"0,0 0-9 0,5 0 0 15,-5 0 204-15,0 0 38 0,0 0 8 0,3-7 2 16,5 2-81-16,-3 3-16 0,-8-3-3 0,3 5-1 16,0 0-39-16,0 0-7 0,-2-7-1 0,-1 7-1 15,-2 0-31-15,0 0-7 0,-1-7-1 0,-4 7 0 16,-6 0-32-16,3 0-8 0,-1 0 0 0,-2 7-1 16,-2-7-10-16,-1 0-1 0,1 0-1 0,2 0 0 0,0 7-11 0,0-7 10 15,-2 5-10-15,2-5 10 0,5 2-10 0,-5 3 0 16,-2-3 0-16,5 3 8 0,-1 0-8 0,4-3 0 15,-1 5 0-15,1 0 0 0,-1-2 0 0,3-3 0 16,3 3 0-16,0-3 0 0,-6 5-8 0,6-2 8 16,7 2 0-16,1 0 0 0,-6-7 0 0,3 12 0 15,3-5 0-15,0-5 0 0,-1 3 0 0,1 9 0 16,-3-7 12-16,5 5-4 0,3-5 28 0,-5 5 4 16,-3-3 2-16,2 10 0 0,4-5-42 0,-1 5 0 15,-2-5 0-15,-3 7-11 0,0-7 11 0,2 5 8 16,4 0-8-16,-6-5 11 0,0 0-11 0,0 0 0 15,2-7 0-15,1 10 0 0,-3-8 0 0,0 3 0 16,0-3 0-16,3-1 0 0,-1 1 0 0,-2 0 0 16,-5-2 0-16,2-2 0 0,3-5 31 0,0 0 4 15,-2 0 1-15,2 0 0 16,0 0-109-16,0 0-22 0,-6-5-4 0,1-2-1138 0</inkml:trace>
  <inkml:trace contextRef="#ctx0" brushRef="#br0" timeOffset="98072.72">16772 471 1958 0,'0'0'43'0,"0"0"9"0,5 0 1 0,-5 0 3 0,0 0-45 0,8-5-11 0,3 5 0 0,-3-2 0 15,-3-3 97-15,3 5 18 0,0 0 3 0,5 0 1 16,-2 5-88-16,-1-3-18 0,3-2-3 0,1 5-1 16,2-5-9-16,-3 5 10 0,3-3-10 0,0-2 10 15,5 7-21-15,-3-7-4 0,1 0-1 0,-1 0-696 16,-2 7-140-16</inkml:trace>
  <inkml:trace contextRef="#ctx0" brushRef="#br0" timeOffset="98510.07">17119 492 2070 0,'-6'0'45'0,"6"0"10"0,0 0 1 0,0 0 3 0,0 0-47 0,0 0-12 16,6 5 0-16,-1-5 0 0,-5 0 60 0,2 7 9 15,-2-5 3-15,3 5 0 0,2 5-38 0,-2-5-7 16,-8 0-2-16,5 0 0 0,2 5-5 0,-2-5 0 16,0 7-1-16,0-9 0 0,3 2-31 0,2 0-5 15,3-4-2-15,-2 1 0 0,2 3 37 0,2-7 7 16,1 7 2-16,5-7 0 0,-6 0 8 0,3 0 1 16,1 0 1-16,-1 0 0 0,0-7-49 0,-2 5-11 0,2-3-1 0,-3 1-1 15,-4-4 40-15,2 6 8 0,0-5 1 0,0-5 1 16,-3 3-25-16,-2-1-12 0,-3 3 0 0,2 0 1 15,1 0 11-15,-3-2 0 0,-3-1 8 0,3 3-8 16,0 5 8-16,-2-3-8 0,2 3 8 0,-3-3-8 16,3 5 0-16,0 0 8 0,0 0-8 0,0 0 0 15,0 0 17-15,0 0-1 0,0 0 0 0,0 0 0 16,0 7 5-16,3 0 1 0,-1 0 0 0,3 3 0 16,-2-1-4-16,0-2-1 0,-1 0 0 0,4 0 0 15,2 3-1-15,-3-1 0 0,-2-2 0 0,-1-2 0 16,1 2-16-16,2 0 0 0,-2-4-11 0,-1 1 11 0,4 3 0 0,-1 0 12 15,-2-7 0-15,2 7 0 16,-2-2-88-16,-3-5-19 0,5 0-3 0,-5 0-709 16,0 0-141-16</inkml:trace>
  <inkml:trace contextRef="#ctx0" brushRef="#br0" timeOffset="98853.75">17492 485 1555 0,'0'0'138'0,"0"0"-110"16,0 0-28-16,0 0 0 0,0 0 146 0,2 12 24 15,-2-12 5-15,3 2 1 0,5 5-39 0,-3 0-7 16,-2-2-2-16,2 2 0 0,3 7-51 0,0-9-10 16,-5 4-3-16,-3 3 0 0,5-5-52 0,-2 0-12 15,2-2 0-15,-3 2 0 0,-2-7 0 0,0 0 0 16,0 0 0-16,3 7 0 0,-3-7 0 0,0 0 0 16,0 0 0-16,0 0 0 0,0 0 0 0,0 0 0 0,0 0 0 0,5-5 0 15,1 3 0-15,-4-3 0 0,1-2 0 0,2-7 0 31,-2 7-48-31,2-5-12 0,-2 5-4 0,2 0 0 0,0-7 52 0,1 9 12 0,2-2 0 0,0 5 0 16,0-5-20-16,-3 2-2 0,3 5 0 0,0-7 0 16,-3 7 35-16,3 0 7 0,0 7 2 0,2-7 0 15,-2 5-22-15,3 2 0 0,-3-5 0 0,0 5 0 16,-3 3 0-16,3-1 0 0,0-2 0 0,-3-2 0 16,1-3 56-16,-1 5 6 0,0-2 2 0,-2 2 0 15,2 0-64-15,-2 0 0 0,-1-2-12 0,1 2 2 16,-3-7 10-16,0 0 0 0,0 0 10 0,3 2-10 15,-3-2-144-15,0 0-34 0,0 0-7 0,5 0-2 0</inkml:trace>
  <inkml:trace contextRef="#ctx0" brushRef="#br0" timeOffset="99119.46">18068 492 1958 0,'0'-7'87'0,"0"0"17"0,0 0-83 0,0 7-21 16,0-5 0-16,-2-2 0 0,-1 5 107 0,0 2 17 15,1-5 3-15,-3 5 1 0,-1-7-71 0,-2 7-13 16,3 0-4-16,-6 7 0 0,-2-2-12 0,3-3-4 16,-6 3 0-16,3 2 0 0,-1 0-24 0,1 0-20 15,2 5 3-15,1-5 1 0,2 2 25 0,3 3 6 16,-1-5 1-16,4 5 0 0,2-3-30 0,2 1-6 16,1-1 0-16,2-2-1 0,1 0 21 0,4 0 0 15,1 1 0-15,5-4 0 0,0 3 0 0,5 0-9 0,-3-7 9 16,6 7 0-16,-3-7 0 0,0 5 0 0,3-10 10 0,3 5-2 31,-4-7-132-31,1 7-25 0,3-9-6 0,2 0-1 0</inkml:trace>
  <inkml:trace contextRef="#ctx0" brushRef="#br0" timeOffset="99306.78">18312 290 1965 0,'0'-12'87'0,"0"12"18"16,0 0-84-16,0 0-21 0,0 0 0 0,0 0 0 0,0 0 105 15,0 0 17-15,0 0 3 0,5 7 1 0,-2 0-50 0,2 5-9 16,3 7-3-16,-3-5 0 0,3 0-51 0,-2 7-13 16,-1-2 0-16,3 7 0 0,-3-12 0 0,0 7 0 15,1-7 8-15,-1 5-8 0,0-5 0 0,-2 0 0 16,-1-2 0-16,1 2 0 16,0-7-106-16,-3 0-18 0,-3-2-3 0,0 2-922 15</inkml:trace>
  <inkml:trace contextRef="#ctx0" brushRef="#br0" timeOffset="99446.46">18262 497 460 0,'0'0'20'0,"0"-5"5"0,0 5-25 0,5-7 0 15,0 7 0-15,3-7 0 0,0 5 398 0,3-3 74 16,-1 0 16-16,1 5 2 0,5 0-351 0,0 0-71 16,2 5-13-16,3-5-3 0,-2 0-40 0,-1 0-12 15,1 0 8-15,2 5-8 16,-3-3-100-16,-2-2-23 0,0-2-5 0</inkml:trace>
  <inkml:trace contextRef="#ctx0" brushRef="#br0" timeOffset="99618.21">18619 471 1969 0,'0'0'43'0,"0"0"9"0,0 0 1 0,0 0 3 0,0 0-44 0,0 0-12 0,0 0 0 0,0 7 0 16,2 0 120-16,-2 5 23 0,0-5 4 0,3 0 1 15,0 0-86-15,-1 0-17 0,4 0-3 0,-1 5-1 16,-2-3-17-16,2 1-4 0,-3-1-1 0,4-2 0 15,-4-2-31-15,1 2-5 0,-3-7-2 0,0 0-775 16,3 2-155-16</inkml:trace>
  <inkml:trace contextRef="#ctx0" brushRef="#br0" timeOffset="99774.43">18711 351 2379 0,'0'0'52'0,"0"0"12"0,0 0 1 0,0 0 2 0,0-2-54 0,0 2-13 15,0 0 0-15,0 0 0 0,0 0 63 0,6-5 9 16,-6 5 3-16,8 5 0 16,0-3-83-16,-1 5-17 0,4 0-3 0,0 5-1121 15</inkml:trace>
  <inkml:trace contextRef="#ctx0" brushRef="#br0" timeOffset="100055.77">18963 497 979 0,'0'0'87'0,"0"0"-70"16,0 0-17-16,-3-5 0 0,3 5 221 0,-3 0 41 16,3 0 8-16,0 0 2 0,-5 0-116 0,0 0-22 15,-3 0-5-15,3 5-1 0,-3 2-112 0,0-5-16 0,0 5-16 0,0 3 4 16,3-1 12-16,-1-2 16 0,1 0-3 0,0 0-1 16,2 3-20-16,0-1-5 0,3 3-1 0,0-5 0 15,0 0 22-15,3 0 5 0,2-2 1 0,3 4 0 16,-2-9-14-16,1 7 0 0,1-2 0 0,3-5 0 15,2 2 0-15,-2-2 0 0,-1 0 0 0,4-2 0 16,-1-3 0-16,-3-2 0 0,4 0 0 0,-1 5 0 16,0-7 0-16,-2 6 0 0,-6-4 0 0,3 0 0 15,-3 2 54-15,-2-2 8 0,0-7 2 0,-3 9 0 0,-3-4-52 0,0 4-12 16,1-2 0-16,-1 0 0 16,-2 5-100-16</inkml:trace>
  <inkml:trace contextRef="#ctx0" brushRef="#br0" timeOffset="100414.9">19217 518 1382 0,'0'0'61'0,"0"0"13"16,0 0-59-16,0 0-15 0,0 0 0 0,2 7 0 15,1 0 181-15,0-7 34 0,-1 7 6 0,-2-2 2 0,3 2-127 0,-3 0-24 16,3 0-6-16,-1 0-1 0,1 0-1 0,-3-2 0 15,3 2 0-15,-1 0 0 0,1 0-51 0,-3-7-13 16,2 5 0-16,-2-5 0 0,0 0 0 0,0 0 0 16,0 0 0-16,0 0 0 0,0 0 0 0,0 0 0 15,0 0 0-15,0 0 0 0,6-5 0 0,-1 1 0 0,0-4 0 0,-2 6 0 16,2-5 0-16,1-5 0 0,1 3 0 0,1-1 0 31,0 3-48-31,3 0-13 0,2 0-3 0,-2-2 0 0,-1 4 37 0,1 5 7 16,-3-5 2-16,0 5 0 0,0 0 29 0,2 0 5 0,1 0 2 0,-1 5 0 15,1-5 37-15,2 7 7 0,1 0 2 0,-1 0 0 16,-3 0-52-16,4 0-12 0,-4 5 0 0,1 2 0 16,-1-7 54-16,-2 0 8 0,0 1 2 0,0 3 0 15,-3 3-52-15,-2-9-12 0,0 2 0 0,-1 0 0 16,-2 0-48-16,-2 0-13 0,2-7-3 0,-6 0 0 0</inkml:trace>
  <inkml:trace contextRef="#ctx0" brushRef="#br0" timeOffset="101649.04">12512 1259 864 0,'0'0'76'0,"0"0"-60"0,0 0-16 0,0 0 0 0,0 0 92 0,0 0 16 15,3-9 4-15,-3 6 0 0,0 3-39 0,2-7-7 16,-2 7-2-16,0 0 0 0,0 0 52 0,0 0 9 15,0 0 3-15,0 0 0 0,3 0-52 0,-3 0-9 16,0 0-3-16,3 0 0 16,-1 3 0-16,4 4 0 0,-4-3 0 0,1 3 0 0,-3 0-51 0,0 5-13 15,3-2 0-15,-1 1 0 0,-2 3 54 0,3 1 8 16,0 3 2-16,-3-3 0 0,2-1-44 0,-2 4-9 16,3 1-2-16,-3-5 0 0,0 8 8 0,2-4 2 15,-2 4 0-15,3-8 0 0,-3 4 13 0,3 4 4 16,-1-4 0-16,1 1 0 0,2-2-36 0,-2 2 0 15,2-1 0-15,-2-6 0 0,2-3 17 0,-2 6-3 16,0-4-1-16,2 1 0 0,-3-2 4 0,1 1 1 16,0-4 0-16,2 0 0 0,-2 0-3 0,-1 1-1 15,-2-8 0-15,3 7 0 0,-3-7-1 0,5 0 0 0,-2 7 0 16,2-3 0-16,-5-4-1 0,0 0 0 0,6 0 0 0,-1 0 0 16,-5 0-2-16,8 0-1 0,-3 0 0 0,0-4 0 15,1 4-9-15,-1-3 10 0,0-1-10 0,0 4 10 16,1 0-24-16,2 0-5 0,-3 0-1 0,3-7 0 15,3 7 20-15,-1 0 0 0,3-3 0 0,-2-2 0 16,5 5 11-16,-3 0 5 0,3-2 2 0,0-3 0 16,2 5-18-16,-2 0 0 0,3 0 0 0,-1 0 0 15,3-4-13-15,-5 4-3 0,3 0-1 0,2 0 0 16,-3-3 27-16,4 3 6 0,-1 0 0 0,-3 0 1 16,1 0-17-16,2 0 0 0,0 0 0 0,-2 0 0 15,-6 0 0-15,0 0-22 0,-2 0 3 0,-1 0 1 0,-2 0 43 16,0 0 9-16,0 0 2 0,-8 0 0 0,3 0-20 0,-3 0-3 15,0 0-1-15,0 0 0 0,0 0 4 0,0 0 0 16,0 0 0-16,0 0 0 0,0 0-16 0,0 0-10 16,0 0 2-16,0 0 0 15,0 0-76-15,0 0-14 0,0 0-3 0,0 0-1269 16</inkml:trace>
  <inkml:trace contextRef="#ctx0" brushRef="#br0" timeOffset="103133.02">13547 1134 806 0,'0'0'36'0,"0"0"7"0,5-2-35 0,-5 2-8 15,0 0 0-15,0 0 0 0,0-5 104 0,0 5 20 16,0 0 3-16,0 0 1 0,0 0 0 0,0 0 0 16,0 0 0-16,0 0 0 0,0 0-20 0,0 0-4 15,-5 5-1-15,2 4 0 0,-5-2-33 0,3 1-6 16,-6-1-2-16,3 2 0 0,-2 0-28 0,2 6-6 16,-3-4 0-16,3 3-1 0,0 1 6 0,0-1 2 15,3 2 0-15,-3 1 0 0,3-1-5 0,-3 0-1 16,0-1 0-16,3 3 0 0,2-3-29 0,-2-1 0 15,2 4 0-15,0 1 0 0,1-5 32 0,-1 0 1 0,1 5 0 0,-1-5 0 16,3 5-12-16,0-5-2 0,3 0-1 0,-1 5 0 16,3 0-18-16,1-2 0 0,-6-6 0 0,5 3 0 15,0 8 14-15,3-8-1 0,3-3 0 0,2 4 0 16,-2-1 10-16,5-3 1 0,-3 1 1 0,0-2 0 16,3 1-7-16,-3-8-2 0,0 6 0 0,1-7 0 15,-4 6-3-15,1-1-1 0,-3-7 0 0,0 4 0 16,-8-4-12-16,8 3 0 0,-8-3 0 0,7 0 0 15,-7 0 22-15,0 0 8 0,8-3 2 0,-2-1 0 0,-1-3-32 16,-2 4 0-16,-3-2 0 0,0-2 0 16,2 3-134-16,-2-3-30 0,-2 0-5 0,-1 0-2 0</inkml:trace>
  <inkml:trace contextRef="#ctx0" brushRef="#br0" timeOffset="103742.24">13787 1501 1267 0,'0'0'28'0,"0"0"5"0,0 0 2 0,0 0 1 0,0 0-36 0,0 0 0 15,0 0 0-15,0 0 0 0,3-4 109 0,-3 4 15 16,0 0 4-16,0 0 0 0,8-3-46 0,-3 6-9 15,1 1-1-15,-1-4-1 0,0 3-11 0,0 4-3 16,1 2 0-16,2 0 0 0,2-1 6 0,1 3 1 16,-1 1 0-16,1-5 0 0,2 3 0 0,-2-6 0 15,-1 6 0-15,4-3 0 0,-4 4-52 0,3-3-12 16,-2 3 0-16,2-4 0 0,-2-4 0 0,-1 6 0 16,1-7 0-16,-3 3 0 0,0-3 12 0,0 6 0 15,-8-8 0-15,8 0 0 0,-8 0-2 0,8 0-1 16,0-8 0-16,-6 8 0 0,4-7-24 0,-4 5-5 0,-2-7 0 0,3-1-1 31,-3 6-137-31,0-11-27 0,0 4-6 0,0 1-478 0,0-1-96 0</inkml:trace>
  <inkml:trace contextRef="#ctx0" brushRef="#br0" timeOffset="104023.8">14123 1480 460 0,'8'-7'41'0,"-8"7"-33"0,0 0-8 0,0 0 0 15,3-5 232-15,-3 5 45 0,0 0 9 0,0 0 2 16,0 0-84-16,0 0-17 0,0 0-3 0,5 5-1 15,1-3-88-15,-6 5-18 0,0 1-3 0,0 3-1 16,-3-1-9-16,0 1-3 0,1 8 0 0,-4-9 0 16,4 8-46-16,-4 1-15 0,1 0 8 0,0 2-8 0,0-2 39 0,-3-2 4 15,2 4 1-15,1-2 0 0,-6-1-31 0,6 1-5 16,-3 2-8-16,3-7 11 0,0 1-3 0,-3 3-8 16,2-4 12-16,-1 1-4 0,4-1 4 15,-5 2 0-15,3 1 0 0,-1-6 0 0,4-4 4 0,-4 8 0 16,4-8 1-16,-4 4 0 0,4-8-31 0,2 4-6 15,0-3-2-15,0-4 0 0,0 0 22 0,0 0 0 16,0 0 0-16,0 0 0 0,0 0 47 0,0 0 13 16,0 0 4-16,8-4 0 15,0-6-164-15,0-1-32 0,0 1-6 0,0-6-699 16,-1 6-140-16</inkml:trace>
  <inkml:trace contextRef="#ctx0" brushRef="#br0" timeOffset="105538.91">14586 1751 1497 0,'0'0'66'0,"0"0"14"0,0 0-64 0,-2 0-16 16,-3 7 0-16,2 0 0 0,0 0 86 0,-2 2 14 15,0 1 2-15,2 1 1 0,-2-1-25 0,2 1-5 16,0 4-1-16,1-1 0 0,-3-3-44 0,-1 4-8 15,1 3-3-15,0-11 0 0,2 8 38 0,-2-4 7 16,-1-1 2-16,1 1 0 0,0-3-64 0,2-1-15 16,1 4-1-16,2-4-1 0,0-4 27 0,0 1 6 15,-3 1 0-15,3-5 1 16,0 0-65-16,0 0-12 0,0 0-4 0,0 0-947 0</inkml:trace>
  <inkml:trace contextRef="#ctx0" brushRef="#br0" timeOffset="106413.5">15245 1290 57 0,'0'0'0'0,"-2"-3"0"0,-1-4 0 0,3 7 0 16,-3 0 217-16,1-5 39 0,-4-2 7 0,4 0 1 16,-4 5-110-16,1-3-22 0,-3 1-5 0,0 4-1 15,-2-3-42-15,2-1-9 0,-3 4-2 0,-2 0 0 16,2 0 3-16,1 0 1 0,-3-3 0 0,-1 3 0 16,1 3-25-16,0-3-4 0,2 4-2 0,1-1 0 15,-1 1-14-15,1 1-4 0,-1-3 0 0,3 5 0 0,0 0-6 0,3-2-2 16,-3 2 0-16,3 5 0 0,2-10-6 0,0 12-2 15,-2-6 0-15,2-1 0 0,1 4 4 0,2 1 0 16,0-2 0-16,0 4 0 0,0-3-7 0,2 3-1 16,4 1 0-16,-1-4 0 0,-2 3-8 0,2 5 10 15,3-5-10-15,0 5 10 0,0-2-24 0,0 1-5 16,2 1-1-16,3-5 0 0,-2 1 68 0,5 3 12 16,-6-4 4-16,6 8 0 15,-5-6-82-15,2 1-16 0,-2-3-3 0,-1-3-1 0,-2 4 38 0,0-4 18 16,-2-1-2-16,1 1 0 0,-4-3 14 0,0 3 2 15,-1-4 1-15,-2 0 0 0,0 0-1 0,0-2 0 16,-2-3 0-16,-1 6 0 0,-2-1-12 0,-3-7-2 16,0 4-1-16,-3-4 0 0,1 0-17 0,-6 0 0 15,0 0 0-15,-3-4 0 16,6-3-160-16,-5 4-38 0,-3-4-8 0,-1-2-2 0</inkml:trace>
  <inkml:trace contextRef="#ctx0" brushRef="#br0" timeOffset="106600.94">14925 1635 1994 0,'0'0'44'0,"0"0"8"0,8-4 3 0,-3 1 1 15,3 3-44-15,3 0-12 0,-3-4 0 0,5 4 0 16,3-7 64-16,0 7 10 0,2 0 2 0,6-3 1 16,0-2-56-16,0 5-11 0,0-7-2 0,-3 7-8 15,0-4 10-15,-3 4-10 0,1-3 8 0,-3-1-8 0,0 4 9 0,-6-3-9 16,1 3 10-16,-3-4-10 15,-3 1-129-15,-5 3-32 0,0 0-7 0,0 0 0 0</inkml:trace>
  <inkml:trace contextRef="#ctx0" brushRef="#br0" timeOffset="107881.92">15266 1788 172 0,'0'0'8'0,"0"0"1"0,0 0-9 0,0 0 0 16,0 0 0-16,0 0 0 0,6-5 171 0,-6 5 32 15,0 0 6-15,0 0 2 0,2 0-111 0,-2 0-21 16,0 0-5-16,0 0-1 0,0 0-5 0,0 0 0 15,6-2-1-15,-6 2 0 0,0 0 1 0,0 0 0 16,0 0 0-16,0 0 0 0,0 0 0 0,0 0 1 16,0 0 0-16,0 0 0 0,2 7-13 0,-2 3-2 15,-2-6-1-15,-1 3 0 0,0 0-27 0,3 0-6 16,-2 1 0-16,2 3-1 0,-3-1-5 0,6-3-1 16,-3-3 0-16,2 4 0 0,-2-1-13 0,6 4-18 15,-1-8 4-15,3 1 1 0,0 3 13 0,0-7 0 0,2 0 0 16,-2 5 0-16,3-3 0 0,-1-2 0 0,-2-2 0 0,0-3 0 15,3 5 0-15,-3-4 0 0,2 1 0 0,-2-4 0 16,0 3 0-16,0 4 0 0,-2-10 0 16,-1 3 0-16,-5 2 28 0,-3 1 9 0,3-3 2 0,0 7 0 15,-2-3-11-15,2 3-3 0,0 0 0 0,0 0 0 16,0 0-15-16,0 0-10 0,0 0 12 0,0 0-12 16,0 0 0-16,0 0 0 0,0 0 0 0,0 0-12 15,2 3 12-15,-2 4 0 0,3-3 0 0,0 1 0 16,2-2 0-16,0 4 0 0,0-7 0 0,3 7 0 15,0-3 0-15,3 3 0 0,-1-7 0 0,4 3 0 0,-1-3 0 16,3 4 0-16,-3-4 0 0,3-4 0 0,-3 4 0 0,0 0 0 16,-2-3 0-16,-1-4 0 0,1 3 0 0,0-3 0 15,-3 0 0-15,-3-1 0 0,0 4 48 0,0-3 13 16,-2 4 3-16,-3-8 0 0,3 4-52 0,-3-1-12 16,-3 1 0-16,3 0 0 0,-5 0 54 0,0 3 8 15,-1-6 2-15,1 3 0 0,0 2-56 0,-1 1-8 16,1-3 0-16,-3 4-10 0,3-1 10 0,0 1 0 15,-1-1 10-15,4 4-10 0,-4 0 0 0,4-7 0 16,-4 7 0-16,6 0-10 16,0 0-39-16,0 0-8 0,0 0-2 0,0 0 0 15,0 0-157-15,0 0-32 0</inkml:trace>
  <inkml:trace contextRef="#ctx0" brushRef="#br0" timeOffset="108678.61">15891 1221 1004 0,'0'0'44'0,"0"0"10"0,0 0-43 0,0 0-11 0,0 0 0 0,0 0 0 16,0 0 112-16,0 0 20 0,0 0 4 0,0 0 0 15,-5 7-47-15,2-7-9 0,0 8-3 0,-2-4 0 16,0-1-5-16,2 4 0 0,-5-3-1 0,5 8 0 15,-2-3-21-15,0 3-4 0,0 0-1 0,-3-3 0 16,5 6-7-16,-2-1-2 0,-1-3 0 0,1 8 0 16,-3-5-7-16,3 0-1 0,2 5-1 0,1-5 0 0,-4 8-27 15,6-4 0-15,3-4 0 0,-3 8 0 0,3-4 0 0,-1 1 0 16,4 0 0-16,2-2 0 0,-3 4 0 0,3-2 0 16,-3-1 0-16,3 1 0 0,0-2 56 0,0-3 7 15,0 5 1-15,0-1 0 0,2-6-52 0,-2-2-12 16,3 8 0-16,-3-8 0 0,2-1 0 0,1 1 0 15,-3 1 0-15,2-4 0 0,1-4 34 0,-3 6 4 16,3-2 1-16,-4-4 0 0,1 4-27 0,0-7-4 16,0 4-8-16,-8-4 11 0,0 0 2 0,8 3 1 15,-8-3 0-15,8 0 0 0,-8 0-14 0,0 0 0 16,0 0 0-16,5-3-10 16,-2-1-138-16,2-3-28 0,-5 7-6 0,3-8-901 0</inkml:trace>
  <inkml:trace contextRef="#ctx0" brushRef="#br0" timeOffset="109178.45">16058 1537 1630 0,'0'0'36'0,"0"0"7"0,0 0 1 0,0 0 3 0,0 0-38 0,0 0-9 15,0 0 0-15,5 0 0 0,-5 0 24 0,5 4 2 16,3-1 1-16,0 4 0 0,3-3 21 0,-3 3 4 15,5 8 0-15,0-4 1 0,3-1-5 0,-3 6 0 16,0-2-1-16,1 0 0 0,7 0-7 0,-8-2 0 16,-2 2-1-16,-1-2 0 0,3-2-16 0,1 1-3 15,-6-1-1-15,-3-1 0 0,0-2-7 0,3-4 0 0,0 4-1 0,0-3 0 16,-8-4 1-16,0 0 1 0,8 0 0 0,0 0 0 16,-6-4-53-16,-2 4-12 0,3-7-1 15,0-1-952-15</inkml:trace>
  <inkml:trace contextRef="#ctx0" brushRef="#br0" timeOffset="109412.77">16259 1567 1954 0,'5'2'43'0,"-5"-2"9"0,0 0 1 0,0 0 3 0,0 0-45 0,0 0-11 16,0 0 0-16,3 8 0 0,-1 3 88 0,-2-8 15 15,-5 8 3-15,0 1 1 0,-6 2-56 0,3-7-11 16,3 5-3-16,-3-3 0 0,-3 3-18 0,-2-2-4 15,3 1-1-15,-1 4 0 0,3-4-14 0,-3-1 11 16,-2-6-11-16,5 8 10 0,0-2-10 0,0-6 0 16,0 3 0-16,3-4 0 15,-3-3-29-15,6 4-2 0,-4-1 0 0,4-3 0 16,-1 0-130-16,0-3-27 0,3-1-4 0,3 1-2 0</inkml:trace>
  <inkml:trace contextRef="#ctx0" brushRef="#br0" timeOffset="109819.23">16341 1221 748 0,'-8'-7'33'0,"8"7"7"15,0 0-32-15,5 0-8 0,-5-2 0 0,0 2 0 16,0 0 175-16,8 0 33 0,0 0 6 0,0 0 2 16,-8 0-115-16,8 7-22 0,5 2-5 0,-2 3-1 0,2-5-17 0,0 7-3 15,0 0-1-15,6 5 0 0,-1-5-13 0,-2 5-3 16,3 2-1-16,-1 1 0 0,1-4-8 0,-1 8-2 15,-4-5 0-15,-1 8 0 0,3-3-25 0,-6-5 0 16,1-3 0-16,-6 8 0 0,-2-4 58 0,-1-1 10 16,4 5 1-16,-6-8 1 0,0 4-30 0,-3-8-7 15,0-3-1-15,-2 4 0 0,-3-1-7 0,0-7-1 16,3 4-1-16,0-3 0 0,2-1-7 0,-2 0 0 16,-3-3-1-16,2-1 0 0,6-3-15 0,0 0 8 15,-7 0-8-15,1-3-796 16,4 3-164-16</inkml:trace>
  <inkml:trace contextRef="#ctx0" brushRef="#br0" timeOffset="110256.45">16499 1134 1094 0,'6'0'97'0,"-4"0"-77"16,1-7-20-16,2 7 0 0,3 0 93 0,-2 0 15 15,1 0 4-15,1 0 0 0,-2 0-39 0,-1 0-7 16,3 7-2-16,0 0 0 0,2-2-12 0,6 5-2 16,0 1-1-16,0 3 0 0,5 5-27 0,3 2-6 15,0 5 0-15,2 2-1 0,-2-2 39 0,-3 3 8 16,-2 4 2-16,-1-8 0 0,-4 4-52 0,-1 4-12 16,-5-8 0-16,0 4 0 0,-6 4 42 0,-2-3 6 15,0-2 0-15,0-6 1 0,-2-1-27 0,-1-3-6 16,0 4 0-16,1-4-1 0,-4 1 18 0,1-9 4 15,0 6 1-15,0 1 0 0,-1-6-21 0,-2 1-4 16,3-2-1-16,2-3 0 16,3-3-51-16,0-4-10 0,-5 0-3 0,5 0-1051 0</inkml:trace>
  <inkml:trace contextRef="#ctx0" brushRef="#br0" timeOffset="110944.23">15356 1664 576 0,'0'0'51'0,"0"0"-41"0,0 0-10 0,0 0 0 15,0 0 154-15,0 0 29 0,0 0 5 0,0 0 2 16,0 0-86-16,0 0-16 0,0-8-4 0,6 6-1 15,-1-3-27-15,0 3-4 0,-5 2-2 0,3-9 0 16,2 9-2-16,-2-3 0 0,2-4 0 0,-5 3 0 16,0-3-28-16,3 4-5 0,2-2-2 0,0-2 0 15,-5 7-13-15,6-4 0 0,4 4 0 0,-2-7 0 16,-2 4 0-16,-1-1 0 0,0-3 0 0,3-1 0 16,3 8 0-16,2-7 0 0,-5 5 0 0,2-7 0 15,4 6 0-15,-6-4 0 0,-3 3 0 0,3-4 0 0,-3 1 34 0,0 7 4 16,-5 0 1-16,0 0 0 15,0 0-19-15,0 0-3 0,0 0-1 0,0 0 0 16,0 0-5-16,0 0-2 0,0 0 0 0,0 0 0 0,0 0 27 0,3 7 6 16,0 1 1-16,-1-1 0 0,1 0-18 0,0-3-3 15,-1 3-1-15,1 0 0 0,2 1-21 0,0 3-20 16,-2-4 4-16,2 0 1 0,-2 0 15 0,0 1 0 16,-1 3 0-16,4-4 0 0,-4-4 12 0,-2-3 1 15,0 0 1-15,0 0-724 16,0 9-145-16</inkml:trace>
  <inkml:trace contextRef="#ctx0" brushRef="#br0" timeOffset="112341.08">13526 12520 230 0,'0'0'10'0,"0"0"2"0,0 0-12 0,0 0 0 0,0 0 0 0,0 0 0 15,0 0 209-15,0 0 39 0,0 0 8 0,0 0 2 16,-3 0-131-16,3 0-27 0,0 0-4 0,0 0-2 15,0 0-12-15,0 0-2 0,0 0-1 0,0 0 0 16,0 0-28-16,0 0-6 0,0 0-1 0,0 0 0 16,0 0-16-16,0 0-3 0,0 0-1 0,0 0 0 15,0 0-12-15,0 0-4 0,3-3 0 0,4-1 0 16,-1 1-8-16,2-1 8 0,-3-3-8 0,3-1 8 16,0 4 0-16,2-3 0 0,-2 0 0 0,0-3 0 15,3-2-8-15,-3 8 0 0,-3-3 9 0,3 0-9 16,-3 4 12-16,-2-1-3 0,2-3 0 0,-5 7 0 0,0 0 12 0,0 0 3 15,0 0 0-15,0 0 0 0,0 0 1 0,0 0 1 16,0 0 0-16,0 0 0 0,6 7-9 0,-4 0-1 16,4-3-1-16,-4 3 0 0,3-4-15 0,1 1 0 15,-1 4 0-15,3-4 0 0,-3-1 0 0,1 1 0 16,-1-1 0-16,-3-3 0 0,4 4 0 0,-1-1 0 16,-5-3 0-16,5 0 0 0,-5 0 0 0,0 0 0 15,0 0 0-15,0 0 0 0,0 0 0 0,0 0 0 16,0 0-8-16,0 0 8 15,0 0-100-15,0 0-16 0,0 0-3 0</inkml:trace>
  <inkml:trace contextRef="#ctx0" brushRef="#br1" timeOffset="117531.71">1961 680 748 0,'0'0'33'0,"0"0"7"0,0 0-32 0,0-2-8 15,0-3 0-15,0 3 0 0,0-3 220 0,-3-2 41 16,3 0 9-16,0 5 2 0,-3-3-167 0,-2 5-33 16,2-5-6-16,3 3-2 0,0 2 0 0,-5-5 0 15,2 3 0-15,-5 2 0 0,1 0 0 0,4 0 0 16,-8 0 0-16,3-5 0 0,0-2-20 0,-2 7-4 15,2 0 0-15,-3 7-1 0,-5-14-19 0,6 7-3 16,-3 7-1-16,-1-7 0 0,-1 0-8 0,4 5-8 16,-5-5 9-16,5 0-9 0,1 2 8 0,-3-2-8 15,2 7 0-15,3-7 9 0,3 5-9 0,-3 2 0 16,0 0 0-16,5 0 0 0,-5-2 0 0,8 2 0 16,-8 0 0-16,8 0 0 0,0 7-15 0,-5-2 5 15,5-2 1-15,5 1 0 0,-2 8 9 0,2 0 0 16,-2 4-9-16,5-4 9 0,0 2 0 0,3 3 10 15,-4-1-1-15,7 1 0 0,-1-3-9 0,-3 0 0 0,1 0 0 16,5-2 0-16,-5 7 0 0,4-5 0 0,-7 5 11 0,6-7-11 16,-1 2 8-16,-8-2-8 0,3 2 0 0,-3 0 9 15,6 0 25-15,-8 3 5 0,2-8 1 0,-3 6 0 16,-2-4-13-16,0 4-3 0,0-6 0 0,-2 5 0 16,2-7 7-16,-8 0 1 0,3 1 0 0,2 1 0 15,-5-7-8-15,0 6-2 0,3-4 0 0,-3-4 0 16,-5 7-10-16,7-2-1 0,-7-5-1 0,3-4 0 15,2 6 0-15,0-7 0 0,-3-2 0 0,0 5 0 16,1-5-2-16,2-5 0 0,-3 3 0 0,3-3 0 16,1 1-8-16,-4-3 0 0,3 0 0 0,0-8 0 15,-3 8-96-15,4-4-17 0,-4 1-4 0,3-2-1175 16</inkml:trace>
  <inkml:trace contextRef="#ctx0" brushRef="#br1" timeOffset="117718.82">1569 1193 1792 0,'0'0'80'0,"0"0"16"0,8-5-77 0,-3 5-19 15,3-7 0-15,0 5 0 0,3-3 72 0,2 3 10 16,0-3 2-16,6 1 1 0,-1 1-48 0,3-1-9 16,1 1-3-16,4-4 0 0,0 2-25 0,-4 5 0 15,1-7 0-15,4 0 0 0,-9 5 0 0,1-7 0 16,-3 6 0-16,-3-4 0 0,3 2 0 0,-8 5 0 15,2-7 0-15,-7 5-968 0</inkml:trace>
  <inkml:trace contextRef="#ctx0" brushRef="#br1" timeOffset="118484.29">1582 492 460 0,'0'0'41'0,"0"0"-33"0,0 0-8 0,0 0 0 15,0 0 181-15,0 0 35 16,-2 0 6-16,-1-7 2 0,3 7-104 0,0 0-20 0,0 0-4 16,-5 0 0-16,2-7-31 0,3 7-5 0,0 0-2 0,0 0 0 15,0 0-15-15,0 0-3 0,0-2-1 0,3-3 0 16,2 0 13-16,-5-2 2 0,3 5 1 0,-3-3 0 15,8-2-37-15,-8 0-7 0,7-5-2 0,-4 3 0 16,5 2-9-16,0-5 0 0,-5 5 0 0,5 0 0 16,-1 0 53-16,1 0 9 0,0-5 2 0,-2 5 0 15,2-5-73-15,0 5-15 0,-1 0-2 0,1 0-1 0,-5 0 27 0,5 0 0 16,-5 0 0-16,5 2 0 0,0 3 0 16,-6-5 0-16,3 2 9 0,-2 5-9 0,2-7 15 0,1 7-4 15,-6 0-1-15,5-7 0 0,3 7 0 0,-8 0 0 16,0 0 0-16,0 0 0 0,3 0-10 0,-3 0 0 15,0 0 0-15,0 0 0 0,0 0 24 0,7 0 0 16,1 0 0-16,-8 0 0 0,3 7 0 0,2 5-1 16,1-5 0-16,-1 0 0 0,3 0-5 0,-5 7-1 15,4-9 0-15,1 4 0 0,-5 3-17 0,5 2 0 16,0 0 0-16,0-2 0 0,2 2 17 0,-2 5 0 16,0-10 0-16,-2 10 0 0,2-7-6 0,-1-5-2 15,1 5 0-15,-5-3 0 0,2-2-1 0,3 0-8 16,-5 0 12-16,0 0-4 0,-3-7 1 0,0 0 0 15,0 0 0-15,0 0 0 0,0 0 2 0,0 0 0 16,0 0 0-16,0 0 0 16,0 0-110-16,0 0-21 0</inkml:trace>
  <inkml:trace contextRef="#ctx0" brushRef="#br1" timeOffset="119343.7">2479 906 633 0,'0'0'56'0,"0"0"-44"15,0 0-12-15,0 0 0 0,0 0 147 0,0 0 27 16,0 0 6-16,0 0 0 0,0 0-41 0,0 0-9 16,8-4-2-16,0 4 0 0,-3 0-60 0,9 0-12 0,-4 0-2 0,6 0-1 15,-3-3-15-15,3 3-3 16,-3 0-1-16,9 0 0 0,-4-5-14 0,1 5-2 0,-6 0-1 0,5-2 0 16,-2 2-9-16,0-7-8 0,-3 7 9 0,1 0-9 15,-1-5 12-15,-5 5-3 0,2 0-1 0,-2 0 0 16,-8 0-8-16,0 0 12 0,0 0-12 0,0 0 12 15,5 12-164-15,-5-10-32 0</inkml:trace>
  <inkml:trace contextRef="#ctx0" brushRef="#br1" timeOffset="119531.23">2588 1094 1497 0,'0'0'66'0,"0"0"14"0,0 0-64 0,8 7-16 16,0-7 0-16,5 0 0 0,-13 0 101 0,18 0 17 15,-2 0 3-15,0 0 1 0,3 0-46 0,-1 0-8 16,-5 0-3-16,8-7 0 0,-7 7-48 0,2-2-9 16,-1 2-8-16,4 0 9 0,-8 0-9 0,4-5 0 15,-4 5 0-15,0 0 0 0,-1-2 0 0,-2-3 0 16,0 1 0-16,0 4-647 16,0-3-131-16</inkml:trace>
  <inkml:trace contextRef="#ctx0" brushRef="#br1" timeOffset="120523.24">3821 725 806 0,'0'0'72'0,"0"0"-58"0,2-5-14 0,4-2 0 15,-6 7 149-15,2-7 27 0,1 0 6 0,-3 0 1 16,5 3-37-16,-5 1-7 0,0-2-2 0,0 3 0 16,0-5-58-16,0-5-12 0,-5 5-3 0,2 5 0 15,1-3 0-15,-4 0 0 0,4-2 0 0,-9 5 0 16,6 2 0-16,-6-5 0 0,3-2 0 0,-2 7 0 15,-1-7-51-15,3 7-13 0,0-7 0 0,-2 7 0 0,2 0 0 0,-3 0 0 16,-2 0 0-16,2 0 0 0,3 0 0 0,0 0 0 16,-2 0 0-16,2 5 0 0,0-3 0 0,-3-2 0 15,9 7 0-15,-9-7 0 0,6 7 0 0,2-2 0 16,-7-3 0-16,7 3 0 0,-2 2 0 0,-1 0 0 16,4 0 0-16,2 5 0 0,0-5 0 0,0 3 0 15,0 1 0-15,0 8 0 0,2-9 0 0,4 8 0 16,-4 1 0-16,6 2 0 0,0-2 0 0,0 2 0 15,3 5 0-15,-1-5 0 0,-2 0 0 0,3-2 8 16,5 7-8-16,-3-5 0 0,-5 1 0 0,0-4 0 16,2 3 0-16,4-2 0 0,-4 7 0 0,-2-12 0 15,0 7 0-15,-3-2 0 0,3-5 48 0,0 5 12 16,-5 0 4-16,2 2 0 0,-2-7-52 0,2 0-12 16,-5 5 0-16,0-5 0 0,0 7 0 0,-5-9 0 0,2 2 0 0,-2 0 0 0,2-2 32 0,1-2 3 15,-6-1 1-15,0 0 0 0,0-1-7 0,0-1-1 16,0 0 0-16,3-3 0 0,-3 1-20 0,-3-3-8 15,-2-2 0-15,5 7 0 0,3-7 0 0,-3 0 0 16,-3-2 0-16,-2-3 0 0,0 3-9 0,5-3-2 16,-8-2 0-16,5 0 0 15,1-5-187-15,-6 3-38 0,0-3-7 0,3 1-877 0</inkml:trace>
  <inkml:trace contextRef="#ctx0" brushRef="#br1" timeOffset="120695.43">3495 1141 806 0,'0'0'72'0,"5"0"-58"16,1 0-14-16,2 0 0 0,-3-7 198 0,8 7 37 0,-5-2 7 0,3-3 2 16,2 5-135-16,0 0-26 0,0-2-6 0,3 2-1 15,3-5-16-15,-3 5-4 0,0-4-1 0,2 4 0 16,1 0-37-16,-1-3-7 0,-10 3-2 0,11 0 0 16,-9 0-9-16,6 0 0 0,-11 0 0 0,9 0 0 15,-9 0 0-15,3-4 0 0,0 4 0 0,0-3-971 16</inkml:trace>
  <inkml:trace contextRef="#ctx0" brushRef="#br1" timeOffset="121648">4008 1473 1116 0,'0'0'49'0,"0"0"11"0,0-5-48 0,0 5-12 15,0 0 0-15,0-4 0 0,0 1 87 0,0 3 15 16,0 0 3-16,0 0 1 0,0 0 18 0,0 0 3 15,0 0 1-15,0 0 0 0,0 0-72 0,0 0-13 16,0 0-3-16,0 0-1 0,0 0-11 0,0 0-3 16,0 3 0-16,0 6 0 0,3-2 31 0,0 3 7 15,-3 4 1-15,0-3 0 0,-3 3-52 0,0 5-12 16,3-7 0-16,0 5 0 0,0-6 54 0,0-1 8 16,0 9 2-16,3-8 0 0,0-1-52 0,-3 1-12 15,5 4 0-15,-2-8 0 0,5 0 0 0,-3-3 0 16,0-1 0-16,3 1 0 0,3-4-17 0,2 0-7 15,-5 0 0-15,10 0-1 0,-4-4 40 0,-1-3 8 16,5 4 1-16,-4-8 1 0,1 3-25 0,1 1 0 16,-2-4 0-16,-4 1 0 0,3-1 0 0,-5 3 0 15,3 1 0-15,-3-4 0 0,-8 8 0 0,3-1 0 0,-1-3 0 0,-2 7 0 16,0 0 0-16,0 0 0 0,0 0 0 0,0 0 0 16,0 0 0-16,0 0 0 0,0 0 0 0,0 0 0 15,0 0 0-15,0 0 0 0,3 7 0 0,-1 0 0 16,1 0 0-16,2 4 0 0,-2-3 0 0,2 3 0 15,1-1 0-15,-1-1 0 0,3 0 0 0,-3-1 0 16,3 3 15-16,0-4-3 0,3 0 0 0,2-2 0 16,-3 2-12-16,4 3 0 0,-1-10 0 0,0 4 0 15,0-4 11-15,6 0-11 0,-6 0 12 0,6 0-12 16,-4-4 13-16,1-3-4 0,-5-1-1 0,5 1 0 0,-8-4 24 16,2 1 4-16,-2-2 0 0,0-2 1 0,-3 0-29 0,1 0-8 15,2 2 0-15,-8 1 0 0,2-3 52 0,-2-1 10 16,0 4 2-16,0 1 0 0,0-2-52 0,-2 5-12 15,2-4 0-15,0 4 0 0,0 0 0 0,-6 0 0 16,4-3 0-16,2 3 0 0,0 2 0 0,-6 1 0 16,6 1 0-16,0-4 0 0,0 7 0 0,0 0 0 15,0 0 0-15,-5 0-919 16,-3 0-186-16</inkml:trace>
  <inkml:trace contextRef="#ctx0" brushRef="#br1" timeOffset="122179.33">4109 1363 288 0,'0'0'12'0,"0"0"4"16,0 0-16-16,0 0 0 0,0 0 0 0,0 0 0 16,0 0 323-16,0 0 61 0,0 0 13 0,0-8 3 0,0 8-220 0,3-7-44 15,2 5-9-15,-2-7-2 0,2 6-97 0,0-4-20 16,0 0-8-16,3 2 0 0,3-4 48 0,-3 2 3 15,-3-5 1-15,8 0 0 0,-5 3-32 0,3-3-7 16,-3 1-1-16,0-4 0 0,-3 8-12 0,3-2 0 16,0-3 0-16,0 0 0 0,0 5 0 0,-8 0 0 15,5 0 0-15,0 0 0 0,-5 7 0 0,8-4 0 16,-8 4 0-16,3-3 0 0,2-4 0 0,-5 7 0 16,0 0 0-16,11-5 0 0,-11 5 0 0,8 0 0 15,0 5 0-15,-3-3 0 0,3-2 0 0,-3 5 0 16,6-2 0-16,-3 4 0 0,-3 4 54 0,3-4 8 15,0 5 2-15,0-2 0 0,0-1-52 0,0 0-12 16,0 3 0-16,2-2 0 0,-4 1 0 0,7 3 0 16,-5-2 0-16,-3-5 0 0,3 5 33 0,0-5 4 15,-3 2 1-15,1-4 0 0,-1 2-10 0,-3-4-1 16,4-3-1-16,-6 0 0 0,0 0-26 0,0 0 0 0,0 0 0 0,0 0 0 31,0 0-46-31,0 0-14 0,0 0-4 0,0 0 0 0</inkml:trace>
  <inkml:trace contextRef="#ctx0" brushRef="#br0" timeOffset="146276.84">17783 1450 1324 0,'0'0'59'0,"0"0"12"0,0 0-57 0,0 0-14 16,-3 0 0-16,0-8 0 16,-2 8 133-16,5 0 24 0,0 0 5 0,0 0 1 0,0 0-54 0,0 0-10 15,0 0-3-15,8 0 0 0,3 0-59 0,-1 0-12 16,3 0-2-16,3 0-1 0,0 0 15 0,5 0 3 15,0 0 1-15,6-7 0 0,2 7-29 0,0-7-12 16,0 7 11-16,0-4-11 0,0 1 39 0,1-1 1 16,-1 1 1-16,0-1 0 0,0 1-33 0,0 3-8 15,-3-5 0-15,4 5 0 0,-4-7 0 0,-2 7 0 16,0-2 0-16,-3-3 0 0,0 5 0 0,-5-2 0 16,0 2 0-16,-3 0 0 0,-2-5 48 0,-1 1 8 15,-2 4 2-15,0-3 0 0,-8 3-42 0,0 0-8 16,0 0-8-16,0 0 12 0,0 0 15 0,0 0 3 15,0 0 1-15,0 0 0 0,0 0-20 0,0 0-11 0,0 0 12 0,0 0-12 32,0 0-23-32,0 0-11 0,0 0-2 0,0 0-1 15,0-4-84-15,0 1-17 0,-5 3-3 0,2 0-1 0</inkml:trace>
  <inkml:trace contextRef="#ctx0" brushRef="#br0" timeOffset="146761.42">17907 1294 1267 0,'-5'-7'56'0,"5"7"12"0,-3 0-55 0,0-4-13 16,1 1 0-16,-4-2 0 0,1 5 105 0,5 0 19 16,0 0 3-16,0 0 1 0,-5 0-20 0,5 0-4 15,0 0-1-15,-3 5 0 0,-5-5-44 0,0 7-9 16,0-4-2-16,1 1 0 0,-1 3-6 0,-3 0-2 16,0 0 0-16,-2 5 0 0,-3-2-6 0,3 1-2 15,2 4 0-15,-4-4 0 0,1 1-19 0,-1-3-4 16,1 3-1-16,-2 2 0 0,6-2-8 0,-3-3 8 15,2 6-8-15,0-4 8 0,1-4 0 0,2 8 0 16,0-4 0-16,5-1 0 0,-2-6-8 0,5 8 0 0,0-2 0 16,3-3 0-16,-1 0 28 0,6-3 3 0,-2 3 1 0,4-2 0 15,-2-3-20-15,5 6-3 0,1-4-1 0,4-1 0 16,3 1-8-16,0-4 8 0,6 3-8 0,-1 1 8 16,-5-4-8-16,6 0 12 0,-3 3-12 0,2-3 12 15,-2 0 12-15,-3 4 2 0,3 1 1 0,-3-3 0 16,0-2-27-16,-5 8 0 0,0-8 0 0,0 7 0 15,-5-7 0-15,-1 4 0 0,1-4 0 0,-3 0 0 16,0 3 0-16,-3-3 0 0,3 4 0 0,-3-4 0 16,0 0 11-16,-5 0-3 0,0 0-8 0,0 0-852 15,0 0-178-15</inkml:trace>
  <inkml:trace contextRef="#ctx0" brushRef="#br0" timeOffset="148136.07">18910 1125 1267 0,'0'0'28'0,"0"0"5"0,0 0 2 0,0 0 1 0,0 0-36 0,0 0 0 15,0 0 0-15,0 0 0 0,0 0 136 0,0 0 21 16,0 0 4-16,0 0 1 0,2 2-54 0,-2 12-12 15,6-7-1-15,-4 5-1 0,-2 2-24 0,3 0-5 16,-3 5-1-16,3 2 0 0,-1-6-5 0,-2 3-2 16,0 8 0-16,0-7 0 0,3-2-40 0,0 1-8 15,-3 4-1-15,2-8-8 0,-2 2 58 0,3-2 5 16,-3 3 1-16,3-6 0 0,-3 4-52 0,0-8-12 16,0 0 0-16,0 2 0 0,-3-7 41 0,3-2 6 15,0 0 1-15,0 0 0 0,0 0-26 0,0 0-5 16,0-2-1-16,-3-7 0 0,1 6 30 0,2-8 6 15,-3 1 0-15,0-6 1 0,1 2-37 0,-1-8-8 16,0 1-8-16,3 0 11 0,-2-2-11 0,2-10 8 0,-3 4-8 0,3 4 8 16,0 3-8-16,0 1-11 0,0 2 3 15,3 1 0-15,-3 3 8 0,0-1 12 0,0 7-2 16,0-1-1-16,0-2-9 0,0 10 0 0,0-3 0 0,0 5 0 16,0 0-12-16,0 0-4 0,0 0 0 0,0 0-1 15,2 7 27-15,1 0 6 0,0 1 0 0,-1-1 1 16,4 4-30-16,-1-4-7 0,0 5 0 0,0-2-1 15,3 1 33-15,0-4 8 0,3 0 0 0,-3 5 1 16,2-5-21-16,1-4 0 0,2 6 0 0,-2-7 0 16,-1 5-11-16,4 0-6 0,-1-7-2 0,-3 0 0 15,1 0 31-15,-3 0 5 0,-3 0 2 0,3 0 0 16,-2-7-19-16,1 0 0 0,-1-4 0 0,-1 8 0 16,0-9 0-16,1 3 0 0,-1-3 0 0,0 1 0 0,3-4 0 15,-3 6 0-15,1-3 0 0,-1 5 0 0,0-5 0 0,1 3-11 16,-1 2 2-16,0 2 0 0,-2 1 9 0,-3 4 0 15,0 0 0-15,0 0 0 0,8-3 0 0,-8 3 0 16,8 3-9-16,0-3 9 0,0 11 0 0,2-4 15 16,-2 0-3-16,0 5 0 0,0 0-21 0,0 4-5 15,0-4-1-15,0 2 0 0,0 0 24 0,0 5 5 16,0 0 1-16,-6-5 0 16,4 3-15-16,-4-1 0 0,1-2 0 0,-3 5 0 0,5-10 0 0,-2 6-13 15,-3-1 2-15,2-3 1 0,4 4 10 0,-4-4 0 16,-2 1 0-16,3-5 8 0,0 2-8 0,-3-4 12 15,2 2-4-15,-2-7 0 0,0 0-8 0,0 0 0 16,6 0 0-16,-6 0 0 0,0 0 0 0,5 0 0 16,0-4 0-16,-2 1 0 15,2-2-188-15,0-2-38 0,1 0-8 0</inkml:trace>
  <inkml:trace contextRef="#ctx0" brushRef="#br0" timeOffset="148541.93">19844 1113 1785 0,'-6'-12'159'0,"4"5"-127"0,2 0-32 0,-3 0 0 15,3 3 96-15,-2-3 12 0,-4 4 4 0,1-4 0 16,0 2-39-16,2-4-7 0,0 4-2 0,-2 3 0 16,2-7 0-16,-2 9 0 0,2-3 0 0,-2 3 0 15,0 0 0-15,0 0 0 0,-3 3 0 0,0 1 0 16,-3 1-51-16,1-3-13 0,-1 5 0 0,-2 0 0 0,0 5 0 0,2-5-18 15,-2 0 4-15,5 5 1 0,0-3 13 0,3 3 0 16,-1-9 0-16,4 8 0 0,2-4 8 0,0 0 4 16,2 5 0-16,4-2 1 0,-1-6-28 0,3 10-5 15,2-2-2-15,1-2 0 0,2-1 35 0,0 0 7 16,1 3 2-16,-1-2 0 0,-3 1-38 0,1 1-7 16,2-3-1-16,-2 3-1 0,-1 0 25 0,1-3 0 15,-3 3 9-15,0-2-9 0,-3 1 22 0,-2 1-2 16,-3-2-1-16,0 1 0 0,-3-4 36 0,1 0 7 15,-4 7 2-15,-2-6 0 0,0-1-52 0,0 0-12 16,-2-3 0-16,2 3 0 0,-3-2 0 0,1-3 0 16,-1 6 0-16,1-4 0 0,-6 3 0 0,5-4 0 15,-2-3 0-15,0 4 0 16,-3 1-20-16,5-3-8 0,1-2 0 0,2-2-876 16,2-3-176-16</inkml:trace>
  <inkml:trace contextRef="#ctx0" brushRef="#br0" timeOffset="149041.86">20301 1045 691 0,'0'0'61'16,"0"-5"-49"-16,6 3-12 0,-6-3 0 15,0 5 336-15,0-4 64 0,0 1 12 0,0-2 4 0,-3 3-231 0,3 2-45 16,0 0-10-16,0-5-2 0,0-2-51 0,0 7-10 15,0 0-3-15,0 0 0 0,-3 0-4 0,-2 0 0 16,-3 0-1-16,0 0 0 0,-2 0-32 0,-3 0-7 16,-1 0 0-16,-2 0-1 0,1 7-10 0,1-7-1 15,-2 0-8-15,3 5 12 0,0-3-12 0,0 3 0 16,0-2 0-16,2 1 0 0,0 1 0 0,1-3 0 16,2 5 0-16,0 0 0 0,0-2 0 0,3 2 0 15,-1 0 0-15,1 0 0 0,2 5 0 0,-2 2-8 16,5-4 8-16,-3 1 0 0,3 3-20 0,0-2 4 15,0 2 0-15,0 0 0 0,0 5 16 0,0-5 0 16,0 0 0-16,3 5 0 0,-6-5 8 0,3 5 6 16,-2 0 1-16,2-10 0 0,0 10-24 0,0-9-5 15,-5 6-1-15,2-2 0 0,0-4 15 0,1 1 0 0,-1 3 0 16,0-2 0-16,-2-2 0 0,5-1 0 16,0 0 0-16,0-1 0 0,-3-4 17 0,6 3 7 15,0-4 0-15,2 1 1 0,0 1-40 0,1-5-8 0,1 2-1 16,4-2-1-16,-3 0 45 0,3 0 8 0,2 0 3 0,0 0 0 15,0-2-31-15,1 2 0 0,1 0 0 0,1-5 0 16,0 1 0-16,0 4 8 0,-5 0-8 0,-1 0 0 16,3 0 0-16,-5 0 0 0,3 0 8 0,-6-3-8 15,3 3 0-15,-3 0 0 0,1 0 0 0,-6 0 0 16,0 0-94-16,0 0-15 0,0-4-3 0,2 1-776 16,-2 3-156-16</inkml:trace>
  <inkml:trace contextRef="#ctx0" brushRef="#br0" timeOffset="149369.85">20106 1299 1843 0,'0'0'81'0,"0"0"18"0,2-9-79 0,-2 9-20 16,3 0 0-16,0 0 0 0,-1-3 132 0,-2 3 22 15,3-4 5-15,2 4 1 0,1-3-88 0,1 3-18 16,-1 0-3-16,-1 0-1 0,6 0-18 0,-3-5-3 0,2 5-1 16,3 0 0-16,-2 0-20 0,0 0-8 15,4-7 0-15,1 7 9 0,3 0-21 0,-6 0-4 0,-5 0 0 0,0-2-1 16,0-3 17-16,0 5 0 0,-8 0 0 0,0 0 0 31,8 0-88-31,-8 0-13 0,0 0-3 0,0 0-969 0</inkml:trace>
  <inkml:trace contextRef="#ctx0" brushRef="#br0" timeOffset="150182.6">20511 1475 345 0,'0'0'15'0,"0"-2"4"0,2 2-19 0,-2 0 0 15,0-9 0-15,0 9 0 0,0 0 260 0,0 0 48 16,0 0 9-16,0 0 3 0,0 0-154 0,0 0-30 16,0 0-7-16,0 0-1 0,0 0-8 0,0 0-1 15,3 11-1-15,-3-4 0 0,0 5-42 0,0-2-9 16,0 6-2-16,-3 1 0 0,3-3-45 0,-2 2-8 15,-1-2-3-15,0 3 0 0,3 2 34 0,-5-1 6 0,2-6 2 0,1 5 0 16,2-6-31-16,-3 3-7 0,0-7-1 0,3 8 0 16,-2-8-12-16,2 0 0 0,0-3 0 0,0-4 0 15,0 0 0-15,0 0 0 0,0 0 0 0,0 0 0 16,0 0-45-16,0 0-15 16,5-4-4-16,0-6-1152 0</inkml:trace>
  <inkml:trace contextRef="#ctx0" brushRef="#br0" timeOffset="150932">20989 1125 1324 0,'0'0'118'0,"0"0"-94"16,0 0-24-16,0 0 0 0,0 0 94 0,0 0 14 15,0 0 4-15,0 2 0 0,0-2 12 0,0 14 4 16,-2-7 0-16,2 5 0 0,-3 2-52 0,0 5-9 16,3-5-3-16,0 7 0 0,0-6 0 0,-2 8 0 15,2-6 0-15,-3 1 0 0,3-4-51 0,0 8-13 16,0-11 0-16,0 8 0 0,0-9 36 0,0 1 4 0,0 3 0 0,0-9 1 15,0 2-25-15,0-7-4 16,0 0-2-16,0 0 0 0,0 0 2 0,0 0 0 0,0 0 0 0,0 0 0 16,0 0-12-16,0 0 0 0,0-7 0 0,0-5 0 15,-2 5 0-15,2-4 0 0,-3-3 0 0,3-8 0 16,3 8 36-16,-3-12 3 0,2 8 0 0,1-4 0 16,-1 1-11-16,-2 0-3 0,3 2 0 0,0 0 0 15,-3 5-25-15,2 0 0 0,1 2 0 0,-3 3 0 16,0 2 0-16,0-2 0 0,3 2 0 0,-3 7 0 15,0 0 0-15,0 0 0 0,2-3 0 0,4 6 0 16,-1 1-15-16,0-1-8 16,1 6-1-16,-4-2-1 0,3 2 25 0,1-2 0 0,2 5 0 0,0 0 0 0,0-3 0 15,2 10 0-15,1-7 0 0,2-3 0 0,-2 3 0 0,-1-2 0 16,1-3 0-16,-1-3 0 0,-2 1 15 0,0-3 8 16,3-4 1-16,-3-3 1 0,0 1-25 0,0 1 0 15,-1-4 0-15,-1-5 0 0,-1 5 0 0,3-2 0 16,-3-3 0-16,3 0 0 0,-2-2 0 0,1 0 0 15,-1 2 0-15,2-4 0 0,0 0 0 0,-3 6 0 16,3-2 0-16,-3 5 0 0,0 0 0 0,-2 3 0 16,2-3 0-16,-5 7-11 0,0 0 11 0,0 0 0 15,0 0 0-15,8 4-8 0,-5-1 8 0,5 8 0 16,-3-4 8-16,0 5-8 0,1-2 0 0,-1 6 9 16,0 0-9-16,-2 3 0 0,5 2 0 0,-3-6 0 15,-2 10 0-15,0-10 0 0,2 8 20 0,-3-2-2 16,1-7-1-16,2 0 0 0,-5 1-9 0,3 1-8 15,0 1 12-15,-1-10-12 0,1 4-12 0,0 1-8 16,-1-3-3-16,1-1 0 0,0-1 44 0,-3 0 9 16,0-7 2-16,0 0 0 0,0 0 0 0,0 0 0 0,0 0 0 0,0 0 0 31,0 0-77-31,0 0-15 0,5-7-4 0,0 4 0 16,0-1-116-16,3-4-24 0,3-8-5 0,-3 0-1 0</inkml:trace>
  <inkml:trace contextRef="#ctx0" brushRef="#br0" timeOffset="151370.87">21648 1480 1728 0,'0'0'153'0,"0"0"-122"16,0 0-31-16,0 0 0 0,0 0 93 0,0 0 13 16,6 2 2-16,-6-2 1 0,0 0 11 0,5 0 1 15,0 0 1-15,-5 0 0 0,5 0-42 0,1 0-9 16,-6 0-2-16,5-7 0 0,0 7-13 0,-2-2-4 15,0-7 0-15,2 2 0 0,-3 0-17 0,4-3-4 16,-4-2-1-16,1 1 0 0,0 1-22 0,-1-2-8 16,4-6 0-16,-1 4 0 0,0-8 16 0,-2 1-2 15,-3 0-1-15,5-3 0 0,-2-1-13 0,2 3-18 16,-2 6 4-16,-1-3 1 0,1-7 13 0,0 12 0 16,-1-5 0-16,4 10 0 0,-4-3 0 0,4 0 0 0,-4-2 0 0,1 3 0 15,2 1 0-15,0 3 0 16,1 2 0-16,-1-2 0 0,0 7 0 0,1 0 0 15,-1 0 0-15,0 0 0 0,0 7 0 0,1-2 0 0,2 2 0 0,-3 3 0 16,3 1 0-16,3 3 0 0,-1 1 0 0,1 3 0 16,-1 4 0-16,1-4 0 0,-1 8 0 0,1-5 0 15,0 1 8-15,-1 1 5 0,1-2 1 0,-3-2 0 16,2 2-14-16,-2-7 11 0,-2 0-11 0,-1 5 10 16,0-7-10-16,0-3 0 0,1-2 0 0,-1 5 0 15,-2-2-11-15,-1-6-7 0,4 3-2 0,-4 0 0 16,1 1 20-16,-3-8 0 0,0 0 0 0,0 0 0 15,0 0 0-15,0 0 0 0,0 0 0 0,0-8 0 16,-3 1-192-16,1 0-36 0</inkml:trace>
  <inkml:trace contextRef="#ctx0" brushRef="#br0" timeOffset="151558.32">21743 1348 2005 0,'0'0'44'0,"0"0"8"0,0 0 3 0,6-2 2 0,-4 2-45 0,6-5-12 15,0 5 0-15,0-4 0 0,-2 4 94 0,4-3 17 16,1-1 3-16,2 1 1 0,3 3-41 0,-3-7-8 16,3 2-2-16,-3-2 0 0,0 7-64 0,1-7 0 15,-1 5-16-15,0 2 4 0,0-5 12 0,0 1 0 16,-5 4 0-16,0-3 10 16,0 3-142-16,0 0-29 0,3-4-6 0,-11 4-1 0</inkml:trace>
  <inkml:trace contextRef="#ctx0" brushRef="#br0" timeOffset="152120.78">22601 1038 1890 0,'-6'-9'84'0,"4"6"16"16,2-4-80-16,-3 7-20 0,3 0 0 0,0-5 0 16,0-4 122-16,-3 4 20 0,3 5 4 0,0-7 1 0,-2 3-67 0,-3 4-12 15,2-7-4-15,-5 7 0 0,3 0 0 16,-6-3 0-16,1 3 0 0,-1-5 0 0,-5 5-31 0,-2 0-6 16,-1 0-2-16,-5 0 0 0,3 5-25 0,0-5 8 15,0 3-8-15,-3-3 0 16,3 7-16-16,7-7-9 0,-1 4-2 0,1 1 0 0,6-3 27 0,-2 3 0 15,2-3 0-15,0 5 0 0,3-2 0 0,-3 2 0 16,2 0 0-16,4 0 0 0,-1 0 0 0,1 0 0 16,-1 8 0-16,0-4 0 0,3 3 0 0,0 1 0 15,0-4 0-15,0 3 0 0,3 0 0 0,-3 1 0 16,0 1 0-16,0-2 0 0,0 0 0 0,0 0 0 16,0 5 0-16,0-5 0 0,-3 0 0 0,3 5 0 15,-2-5 0-15,2 12 0 0,0-12 8 0,0 0 8 16,-3 5 0-16,3-7 1 0,0-3-27 0,0 3-6 15,0-2 0-15,3 1-1 0,-1-4 17 0,1 0 0 16,0 1 0-16,2-1 0 0,0 0 48 0,-2-3 12 0,2 1 4 16,0-3 0-16,3 3-52 0,3-3-12 0,-1-4 0 0,6 2 0 15,0-5 0-15,11 5 8 0,-4-2-8 0,4 2 0 16,-1-5 8-16,-2 1-8 0,0 1 0 0,-3 3 9 16,0-4-9-16,-5 1 0 0,0 3 0 0,-3-4 0 15,-2 4 0-15,-1 0 0 0,-2-8-12 0,0 8 12 16,-2-2 0-16,-1-3 0 0,0 5 0 0,1-7 0 15,-6 3-149-15,0-3-23 0,-3 4-4 0,-2-9 0 16</inkml:trace>
  <inkml:trace contextRef="#ctx0" brushRef="#br0" timeOffset="152292.52">22318 1280 1612 0,'0'0'144'0,"0"0"-116"16,8 0-28-16,2 3 0 0,6 1 112 0,0-4 16 15,0 3 3-15,0-3 1 0,2 4-32 0,-2-4-7 16,3 0-1-16,2 5 0 0,-3-5-28 0,-2 0-5 16,3 0-2-16,-1-5 0 0,-2 1-35 0,0 4-7 15,0 0-2-15,-3-3 0 0,-2 3-13 0,-1-4 0 16,-2 1 0-16,-8 3-1189 0</inkml:trace>
  <inkml:trace contextRef="#ctx0" brushRef="#br0" timeOffset="170957.17">10052 12948 518 0,'0'0'23'0,"0"0"5"0,0 0-28 0,0 0 0 0,0 0 0 0,0 0 0 15,0 0 159-15,0 0 26 0,0 0 6 0,0 0 1 16,0 0-119-16,0 0-23 0,0 0-5 0,5 4-1 0,0-1 1 0,-5-3 0 16,0 0 0-16,5 4 0 0,1-1 7 0,-1 2 0 15,0 2 1-15,-5-7 0 0,3 4-11 0,0-1-2 16,2 4-1-16,0 0 0 0,0-3-15 0,1-1-2 16,-4 9-1-16,4-5 0 0,2 0 10 0,-3 0 1 15,0 5 1-15,3-3 0 0,3 3-5 0,-6-1-2 16,3-1 0-16,-3 2 0 0,3 2 2 0,-3 0 1 15,-2 0 0-15,0-2 0 0,-1 2-4 0,4 0-1 16,-6-2 0-16,2 2 0 0,1-2 14 0,-3-3 2 16,3 3 1-16,-3-1 0 0,0-1-17 0,-3-3-4 15,3 5-1-15,-3-5 0 0,6 0 0 0,-6 0 0 16,1 0 0-16,-1-2 0 0,0 2 5 0,3-7 0 0,0 0 1 0,-2 7 0 16,2-7-25-16,0 0-16 15,0 0 3-15,0 0 0 0,0 0 4 0,0 0 1 0,0 0 0 16,0 0 0-1,0 0-175-15,0 0-34 0</inkml:trace>
  <inkml:trace contextRef="#ctx0" brushRef="#br0" timeOffset="173662.25">16177 12277 1648 0,'0'-11'73'0,"0"11"15"0,0-3-70 0,0-1-18 16,0-3 0-16,0 7 0 0,5-7 79 0,-5 7 12 16,3 0 2-16,-3 0 1 0,5-8-23 0,0 8-5 0,6-7-1 0,2 7 0 15,0 0-15-15,3-4-3 0,0 4-1 0,0-3 0 16,-3 3-8-16,8 0-2 0,3-4 0 0,0 4 0 15,-6 0-23-15,4 0-5 0,-1 0 0 0,0 0-8 16,-3 0 11-16,1 0-11 0,-6 0 10 0,0 0-10 16,3 4 10-16,-3-1-10 0,-13-3 10 0,6 0-10 15,2 0 12-15,-3 4-3 0,-5-4-1 0,0 0 0 32,0 0-130-32,-3 3-26 0,-2 6-6 0</inkml:trace>
  <inkml:trace contextRef="#ctx0" brushRef="#br0" timeOffset="173943.44">16290 12480 2185 0,'0'0'48'0,"0"0"9"0,0 0 3 0,0 0 2 0,0 0-50 0,0 0-12 16,0 0 0-16,0 0 0 0,14 0 32 0,-1 0 4 15,-3 0 1-15,4 0 0 0,2 0-10 0,5-3-3 16,0 3 0-16,0-4 0 0,-5 4-15 0,5-3-9 15,6-1 10-15,-4 4-10 0,-1-3 8 0,-1-1-8 16,3 4 0-16,-1-5 0 0,-2 5 8 0,-2-3-8 16,-6 3 0-16,3 3 9 0,5-3-9 0,-7 5 12 15,-14-5-12-15,7 4 12 0,7-1 2 0,-6 1 1 16,-8-4 0-16,0 3 0 16,0 4-39-16,-3 0-7 0,0 0-1 0,-2 2-694 15,-8-2-138-15</inkml:trace>
  <inkml:trace contextRef="#ctx0" brushRef="#br0" timeOffset="188034.37">17878 11708 1144 0,'0'0'51'0,"0"0"10"16,0 0-49-16,5 0-12 0,0-4 0 0,-2 4 0 15,-3 0 95-15,3-3 16 0,-3 3 3 0,5-4 1 0,-2 4-40 16,2-3-8-16,-5 3-2 0,5-5 0 0,3 5-13 0,-2 0-4 16,-6 0 0-16,0 0 0 0,0 0 5 0,0 0 1 15,0 0 0-15,0 0 0 0,0 0 2 0,0 0 0 16,0 0 0-16,0 0 0 0,-3 0-2 0,-2 8 0 15,-3-4 0-15,0 3 0 0,0-4-11 0,-3 6-3 16,-2-7 0-16,0 5 0 0,-3 1-16 0,0-1-4 16,0 0-1-16,0 0 0 0,-2-3-10 0,-1 3-1 15,-2 1-8-15,0-1 12 0,0 0-12 0,0-3 8 16,-3 3-8-16,0-2 0 0,0 2 8 0,3 0-8 16,0-4 0-16,2 4 0 0,1 0 0 0,2-3 0 0,3-4 0 15,-1 7 0-15,1-7 0 0,3 7 0 0,-4-7 0 0,6 5 0 16,0-2 0-16,1 1 0 0,1-1 0 0,1 1 0 15,5-4 0-15,0 0-10 0,-3 3 10 0,1 1-8 16,2 3 8-16,0-2-12 0,0-5 12 0,2 7-12 16,1-4 12-16,2 4-10 0,1 0 10 0,1 0-10 15,1-3 10-15,0 3 0 0,0-7-9 0,3 7 9 16,-1 1 0-16,1-4 0 0,2-1-9 0,0 4 9 16,3-3 0-16,-2-1 0 0,1 1 0 0,1 3 0 15,-2-2 0-15,1-2 0 0,-4 1 0 0,2 3 0 16,-2-4 8-16,2 1-8 0,-5 3 0 0,3-4 0 15,-3 6 8-15,-1-6-8 0,1 4 0 0,-2 0 9 16,2-3-9-16,-3 3 0 0,3-4 9 0,-3 1-9 16,0 3 0-16,1 1 9 0,-1-1-9 0,3 0 0 15,-3-3 9-15,1 3-9 0,-1-4 0 0,-3 1 9 16,4 4-9-16,-4-1 8 0,-2-7-8 0,6 4 8 0,-6 3 0 0,0-7 0 16,0 0 0-16,0 3 0 0,0 4 2 0,0-7 0 15,-6 4 0-15,4 4 0 0,-4-1 5 0,1-3 1 16,-3-1 0-16,-2 4 0 0,2-7-4 0,-3 7-1 15,1-3 0-15,-4-4 0 0,4 7-11 0,-6 1 10 16,-3-4-10-16,3-1 10 0,-2 4-10 0,2-3 0 16,-2-1 0-16,-1 4 8 0,-2-3-8 0,5 4 0 15,0-1 0-15,0-3 0 0,0 3 0 0,3 0 0 16,0 0 0-16,2 1 0 0,-2 3 0 0,3-1 0 16,-1-3-9-16,3 4 9 0,0-3 0 0,3-1 0 15,-3 4 0-15,3-4 0 0,2 0 0 0,0 5 0 0,1-5-8 16,2 0 8-16,-3 3 0 0,3-6 0 0,0 4 0 15,0-1 0-15,0 0-9 0,3-3 9 0,2 3 0 0,-2-4-9 16,2 4 9-16,0-3 0 0,6 4 0 0,-1-4-8 16,4-1 8-16,-1 1 0 0,3-1 0 0,2 1-8 15,3-1 8-15,0-3 0 0,3 0 0 0,0 4 0 16,3-1 0-16,-1-3 0 0,0 0 8 0,-2 0-8 16,3 0 8-16,-1 0-8 0,-2 0 8 0,0 0-8 15,2 0 8-15,-2 0-8 0,0 0 10 0,0 0-10 16,-6 0 12-16,3 0-3 0,-2 4-1 0,-1-4 0 15,-2 3 0-15,-5-3-8 0,2 5 12 0,-5-5-4 16,3 7-8-16,-6-7 12 0,-5 0-12 0,0 0 12 16,0 0-12-16,0 0 12 0,0 0-12 0,0 0 12 15,-3 7-12-15,1-3 0 0,-6-1 0 0,-3 1-11 16,1-1-135-16,-4-3-27 0,4 4-6 0</inkml:trace>
  <inkml:trace contextRef="#ctx0" brushRef="#br0" timeOffset="188925.18">17343 12760 172 0,'0'0'16'0,"0"0"-16"0,0 0 0 0,0 0 0 16,0 0 228-16,6 0 44 0,-1 0 8 0,-2-5 1 15,2 3-170-15,-5 2-35 0,8 0-6 0,-3 0-2 16,0 0 8-16,-5 0 2 0,0 0 0 0,6 2 0 16,-1 3-18-16,3-5-4 0,-8 0-1 0,3 7 0 15,2-7-2-15,0 4 0 0,1-1 0 0,-1 1 0 16,0-1-12-16,0 1-2 0,1-1-1 0,-1 2 0 16,0-3-14-16,1 3-4 0,2 2 0 0,-3 0 0 15,3-3-4-15,2-1 0 0,-2 4-1 0,3 0 0 0,-3-2 1 0,2 2 0 16,-2 0 0-16,3 0 0 0,-1-3 0 0,-2 3 0 15,3-4 0-15,-3 4 0 0,-3-2-1 0,3 2 0 16,-8-7 0-16,5 7 0 0,-2-3-1 0,-3-4 0 16,0 0 0-16,0 0 0 0,5 7-2 0,-5-7-1 15,0 0 0-15,0 0 0 0,0 0 1 0,-5 3 0 16,2 2 0-16,-2-3 0 16,0-2-36-16,0 0-8 0,2 0 0 0,-5 0-1 15,3 0-151-15,-1 0-31 0,-2-2-5 0</inkml:trace>
  <inkml:trace contextRef="#ctx0" brushRef="#br0" timeOffset="189424.67">17497 12727 921 0,'0'0'82'16,"0"-3"-66"-16,0 3-16 0,3 0 0 15,-1-4 121-15,1 4 21 0,-3 0 4 0,2 0 1 0,1 0-35 0,-3 0-6 16,0 0-2-16,5 0 0 0,-2 4-35 0,-3-4-7 15,0 0-2-15,5 3 0 0,-5-3-9 0,6 7-3 16,-4-7 0-16,-2 0 0 0,0 0 0 0,0 7 0 16,0 0 0-16,0 0 0 0,-2 5-9 0,-1-5-3 15,3 0 0-15,-3 0 0 0,1 0-10 0,-1 5-2 16,-2-5-1-16,-1 4 0 0,1-1-8 0,0-3-2 16,0 5 0-16,-1-5 0 0,1 4 6 0,2-3 1 15,-2 3 0-15,0-1 0 0,2-3-20 0,1 0 0 16,-1 5 0-16,3-5 0 0,-3 0 0 0,1 0 0 15,2-3 0-15,0-4 0 0,0 0 0 0,0 7 0 16,0-7 0-16,0 3 0 0,0-3 0 0,0 0 0 0,0 0 0 0,0 0 0 16,0 7 8-16,0-7 5 0,5 0 1 0,-5 0 0 15,0 0-14-15,0 0 11 0,0-2-11 0,5-3 10 16,-5 5-10-16,0 0 0 0,0 0 0 0,0 0-824 16,3-7-163-16</inkml:trace>
  <inkml:trace contextRef="#ctx0" brushRef="#br0" timeOffset="192752.81">19135 11668 1209 0,'0'0'108'0,"0"0"-87"0,-3 0-21 0,0-4 0 15,3 1 105-15,0 3 17 0,0-4 3 0,0 4 1 16,-2-3-18-16,2-1-4 0,-3 1-1 0,0-2 0 15,-2 5-39-15,3-7-8 0,-1 7-2 0,0-7 0 16,-2 7-18-16,0-4-4 0,-3 1-1 0,2 3 0 16,4-4 7-16,-6 4 2 0,-3-3 0 0,1 3 0 15,-4 0-19-15,-1 0-3 0,-1 0-1 0,0 3 0 16,-3-3-8-16,1 4-1 0,-1-1-8 0,-2 1 12 16,0 1-12-16,-3-3 0 0,3 5 0 0,2-2 0 15,-2-2 0-15,0 4 0 0,3 0 0 0,2-3 0 16,2 3 0-16,1 0 0 0,0 0-8 0,2 1 8 15,3-1 0-15,1-3-8 0,-4 3 8 0,6 0 0 16,-1 0-11-16,1 1 11 0,0-1-10 0,2 0 10 16,0-3-8-16,1 8 8 0,-1-5 0 0,3 0-9 15,-2 0 9-15,2 0 0 0,0 0-9 0,2 0 9 0,-2 0 0 16,3 1 0-16,-1-1 0 0,1 0 0 0,0-3 8 0,-1 3-8 16,4-2 8-16,-1-3-8 0,3-2 8 0,-5 8-8 15,2-8 0-15,0 7 8 0,3-3-8 0,3-1 0 16,2 1 0-16,0 3 0 0,0-2 0 0,3-3 0 15,0 6 0-15,0-4 0 0,0 3 0 0,-3 0 0 16,3 0 0-16,-5-4 0 0,2 6 8 0,-3-2-8 16,-2-4 0-16,3 4 8 0,-6 0-8 0,3-3 10 15,-3-1-10-15,1 1 10 0,-4 3-2 0,1 1 0 16,2-4 0-16,-5-4 0 0,0 0 4 0,0 7 0 16,0-7 0-16,-2 3 0 0,-1 4 0 0,0-3 1 15,-2-1 0-15,0 1 0 0,-3 4 1 0,0-1 0 16,0-7 0-16,-3 7 0 0,-2-3-1 0,0-1 0 0,0 1 0 15,-1 3 0-15,-1-2-5 0,-4-3-8 0,1 6 11 0,2-4-11 16,2 3 10-16,-1-4-10 0,1 4 8 0,1-3-8 16,0 3 0-16,-3 1 0 0,3-1 8 0,2 0-8 15,-2 0 0-15,2-3 0 0,1 3 0 0,2 1 0 16,0-1 0-16,3 4 0 0,-1-4 0 0,1 0 0 16,5 0 0-16,0 1 0 0,0-1 0 0,0 4 0 15,0-4 0-15,3 0 0 0,2 1-11 0,3-1 11 16,3 0 0-16,-1 0 0 0,1-3 0 0,2 3-8 15,0 1 8-15,6-1 0 0,-3-7 0 0,2 7 0 16,1-3 0-16,2-1 9 0,0 4-9 0,0-3 10 16,0-1-2-16,0 1 0 0,1 4 0 0,-4-4 0 15,3-1-8-15,-2 1 10 0,-1-1-10 0,1 4 10 0,-1-7-10 0,1 4 10 16,2-4-10-16,-2 3 10 0,2 1-10 0,-3-4 12 16,1 3-12-16,-3 2 12 0,0-5-3 0,-1 4 0 15,-1-1 0-15,-1-3 0 0,-3 4-1 0,1-4-8 16,-3 3 12-16,0-3-4 0,0 0 0 0,-8 0 0 15,0 0 0-15,0 0 0 0,0 0 0 0,0 0-8 16,0 0 12-16,0 0-4 16,0 0-36-16,-5 0-8 0,-1 0-2 0,-4 4-836 15,-1-1-167-15</inkml:trace>
  <inkml:trace contextRef="#ctx0" brushRef="#br0" timeOffset="193424.29">18563 12745 230 0,'0'0'10'0,"0"0"2"0,0 0-12 0,0 0 0 0,0 0 0 0,0 0 0 15,0 0 239-15,0 0 45 0,0 0 8 0,0 0 3 16,0 0-161-16,0 3-32 0,0-3-6 0,0 7-2 16,0-7-24-16,3 9-5 0,-1-2-1 0,1-4 0 15,0 4-11-15,-1 0-2 0,1-2-1 0,0 2 0 16,2 0-11-16,0 0-3 0,-2 0 0 0,2 0 0 15,3 0-12-15,-3-2-4 0,1 2 0 0,-1 0 0 16,3-3-7-16,0-1-1 0,2 4-1 0,-2-3 0 16,-2-1-3-16,-1 2 0 0,3-5 0 0,-5 2 0 15,-3-2 1-15,0 0 0 0,8 0 0 0,-6 0 0 16,-2 0-9-16,0 0 0 0,0 0 0 0,0 0 8 16,5 0-131-16,-5 0-26 0,0 0-6 0,0 0-448 15,3-2-89-15</inkml:trace>
  <inkml:trace contextRef="#ctx0" brushRef="#br0" timeOffset="193736.71">18764 12771 172 0,'0'0'16'0,"0"0"-16"16,0 0 0-16,-2 0 0 0,2 0 317 0,0 0 61 16,0 0 12-16,0 0 2 0,0 0-218 0,0 0-44 15,0 0-9-15,0 0-1 0,0 0-47 0,-3 3-9 16,0 4-1-16,1 0-1 0,-1 0-24 0,0 2-5 15,-2-2-1-15,2 3 0 0,1-3-10 0,-1 0-2 0,-5 5-1 16,3 2 0-16,0-3-3 0,2-1-1 0,-2 2 0 0,-1-1 0 16,1 4-3-16,-3-1 0 0,3 0 0 0,-3-3 0 15,0-1 0-15,3 2 0 0,-1 6 0 0,1-3 0 16,-3-8-1-16,6 7-1 0,-6-2 0 0,5-5 0 16,-2 7-10-16,2-7 12 0,0 0-12 0,-2 0 12 15,2 0-12-15,1 0 8 0,-1-2-8 0,3-5 8 16,0 0-8-16,0 0 12 0,0 0-12 0,0 0 12 15,0 0-22-15,0 0-4 0,0 0-1 0,0-7 0 16,0 0-125 0,0-1-26-16,0 1-5 0</inkml:trace>
  <inkml:trace contextRef="#ctx0" brushRef="#br0" timeOffset="197407.72">19680 11777 709 0,'0'0'31'0,"0"0"7"0,0-3-30 0,2-2-8 16,1 3 0-16,-3 2 0 0,3-5 25 0,2-2 4 15,-5 7 1-15,0 0 0 0,3-4 14 0,-3 4 4 16,2-3 0-16,-2 3 0 0,0 0 15 0,0 0 3 15,0 0 1-15,0 0 0 0,0 0-9 0,0 0-2 16,0 0 0-16,0 0 0 0,0 0 8 0,6 3 2 16,-6-3 0-16,0 0 0 0,7 0-9 0,-1 7-1 15,-1-3-1-15,0 3 0 0,1 5-8 0,-4-2-2 16,4 1 0-16,-4 3 0 0,-2 1-11 0,3-4-2 16,-3 8-1-16,0-2 0 0,0 1-3 0,-3 4-1 15,3 1 0-15,-2-2 0 0,-1 0-7 0,3 1 0 0,-5-4-1 16,2 4 0-16,3-4-3 0,-3 4 0 0,3-4 0 0,0 4 0 15,-2-4-5-15,2 1-2 0,0-2 0 0,2 1 0 16,1-3 4-16,-3-1 1 0,3 2 0 0,-1-2 0 16,1 0-1-16,-3 1 0 0,0-1 0 0,0-3 0 15,0-1 0-15,-3 2 0 0,3-1 0 0,-2-1 0 16,2-3-2-16,-3 5-1 0,3-1 0 0,-3-1 0 16,-2-3 1-16,2-3 0 0,1 4 0 0,-1-1 0 15,0 0-11-15,1-3 10 0,2-4-10 0,-3 7 10 16,3-7-10-16,0 0 12 0,0 0-12 0,0 0 12 15,0 0-4-15,0 0-8 0,0 0 12 0,5 3-4 16,1 1-8-16,-1-4 10 0,3 3-10 0,0-3 10 16,0 0-10-16,2-3 0 0,4 3 9 0,2 0-9 15,-1 0 0-15,4-4 9 0,2 4-9 0,0 0 0 16,0 0 8-16,1 0-8 0,1 0 0 0,-1 0 0 0,1 4 11 16,1-4-11-16,-5 3 10 0,2-3-10 0,-3 4 14 0,-2-4-3 15,-2 3-1-15,-1 2 0 0,0-5 4 0,-2 0 1 16,-3 4 0-16,-1-1 0 0,1-3 0 0,0 0 0 15,-8 0 0-15,0 0 0 0,0 0 0 0,0 0 0 16,6 0 0-16,-6 0 0 0,0 0-5 0,0 0-1 16,0 0 0-16,0 0 0 0,0 0-9 0,0 0 12 15,0 0-12-15,0 0 12 16,0 0-52-16,0 0-11 0,0 0-1 0,0 0-1228 0</inkml:trace>
  <inkml:trace contextRef="#ctx0" brushRef="#br0" timeOffset="198376.38">20714 11729 1191 0,'0'0'52'0,"0"0"12"0,0 0-51 0,0 0-13 15,0 0 0-15,-5 0 0 0,0-2 53 0,5 2 8 16,-6-5 2-16,6 5 0 0,0 0 15 0,0 0 3 15,-5 0 1-15,-3 0 0 0,8 0-30 0,0 0-5 16,-5 7-2-16,0 1 0 0,2-1-8 0,0 0-1 16,1-3-1-16,-1 8 0 0,0-2-4 0,1 1-1 15,2-1 0-15,-3 1 0 0,0 4 6 0,1-1 0 16,-1 4 1-16,-2-3 0 0,-3 3 0 0,3 4 0 16,-1-1 0-16,-2 2 0 0,0-2-9 0,3 1-3 15,0-4 0-15,0 4 0 0,-1-1-11 0,4 2-2 16,-1-6-1-16,0 2 0 0,1-1-3 0,2 1-8 15,0-2 12-15,0 1-4 0,0-3-8 0,2 3 8 16,1-4-8-16,0 1 8 0,-1-1 4 0,1 0 1 0,2 2 0 0,0-2 0 16,-5 0 7-16,3-2 0 0,2-2 1 0,1 1 0 15,2 4-4-15,-3-8-1 0,0 4 0 0,3-4 0 16,-5 0-8-16,2 1-8 0,0-1 9 0,1 0-9 16,-1 0 9-16,0-3-9 0,3-1 8 0,-5 1-8 15,2 3 8-15,-2-4-8 0,2 2 8 0,-2-1-8 16,2-1 0-16,-2 4 8 0,-3-7-8 0,2 4 0 31,4-1-72-31,-6-3-20 0,0 0-4 0,-3 7-1 16,0-3-157-16,3-4-31 0,-2 12-7 0,2-12 0 0</inkml:trace>
  <inkml:trace contextRef="#ctx0" brushRef="#br0" timeOffset="199017.14">20825 12212 1688 0,'0'0'75'0,"0"0"15"0,0 0-72 0,0 0-18 16,0 0 0-16,0 0 0 0,6 0 55 0,-1-3 7 16,-5 3 2-16,5 3 0 0,1-3-3 0,1 4 0 0,-1-1 0 0,2 4 0 15,-3-3-23-15,3 3-5 0,0 1-1 0,-3-1 0 16,3 0-8-16,3 0-3 0,-3 4 0 0,0-3 0 16,2-1-12-16,-2 0-9 0,3 0 12 0,-3 0-12 15,2-3 10-15,-2 3-10 0,0-2 8 0,0 2-8 16,0-4 11-16,-3 1-3 0,1-4-8 0,1 3 12 15,-1-3-2-15,-1 0-1 0,0 0 0 0,1 0 0 16,-4 0-9-16,4-3 0 0,-4-1 0 0,-2 1 0 16,5-4-61-16,-2-2-5 15,0 2-1-15,2 0 0 0,-2 0-45 0,2-7-10 16,-2 6-2-16,2-3 0 0,0 1 62 0,1-1 12 0,-1-4 2 0,0 8 1 16,0-4 38-16,-2-4 9 0,0 8 0 0,-3 0 0 15,2 0 0-15,1 0 11 0,-3 3-3 0,-3 1 0 0,1-1 69 16,2 4 14-16,0 0 2 0,0 0 1 0,0 0-4 0,0 0-1 15,0 0 0-15,0 0 0 0,0 7-35 0,0 0-7 16,0 0-2-16,0 4 0 0,-3 4-8 16,0-4-1-16,-2 3-1 0,5 1 0 0,-3 3-4 0,3-1-1 15,-2 2 0-15,-1-1 0 0,1 4-10 0,-1-1-3 16,0 2 0-16,1-6 0 0,-4 6-1 0,1-6-1 16,2 6 0-16,-2-6 0 0,0 2-15 0,2-1 0 15,0-4 8-15,-2 5-8 0,3-5 0 0,-1-4 0 16,0 6 8-16,1-6-8 0,2 1 0 0,-3-1 0 15,0 2 0-15,1-5 0 0,-1 0 12 0,0 0-4 16,1 0-8-16,-1-2 12 0,0-5-12 0,3 0 11 0,0 0-11 16,-5 7 10-16,5-7-10 0,-2 0 12 0,2 0-12 15,0 0 12 1,0 0-174-16,-6-7-34 0</inkml:trace>
  <inkml:trace contextRef="#ctx0" brushRef="#br0" timeOffset="199610.32">21370 12419 979 0,'0'0'43'0,"0"0"9"0,0 0-41 0,0-3-11 0,0 3 0 0,0-4 0 15,0 4 117-15,0 0 22 0,0 0 4 0,3-5 1 16,-3 5-47-16,0 0-9 0,0 0-1 0,0 0-1 16,0 0 1-16,0 0 0 0,0 0 0 0,3 9 0 15,-3 1-23-15,0-3-4 0,2 0 0 0,-4 4-1 16,-1-3-27-16,0 6-4 0,1-7-2 0,-1 4 0 16,0 4-10-16,-2-8-1 0,3 4-1 0,-4-4 0 15,4 3-14-15,-4 2 11 0,4-5-11 0,-1 4 10 16,0-4-10-16,-2 1 0 0,2-1 9 0,1 0-9 15,-1-3 0-15,0 3 9 0,3-7-9 0,0 0 0 16,-2 3 0-16,2-3 0 0,0 0 0 0,0 0 0 16,0 0-159-16,0 0-35 0</inkml:trace>
  <inkml:trace contextRef="#ctx0" brushRef="#br0" timeOffset="200516.73">21971 11943 979 0,'0'0'43'0,"-5"-2"9"0,-1-3-41 0,1 1-11 0,2 1 0 0,3 3 0 15,-5-4 132-15,3-3 25 0,-1 4 5 0,3 3 1 16,-3-4-75-16,1 1-14 0,-4-1-3 0,6 4-1 16,0 0-27-16,0 0-6 0,0-8-1 0,-2 6 0 15,-4-3 12-15,6 5 1 0,-5-4 1 0,-3 4 0 16,0-3-14-16,8 3-2 0,-5 0-1 0,-3 0 0 16,0 0-17-16,0 0-4 0,3 0-1 0,5 0 0 15,-8 3-11-15,3-3 8 0,-1 4-8 0,1 1 8 16,5-5-8-16,-5 2 0 0,-1 6 0 0,4-1 8 15,-1 0-8-15,0 0 0 0,1-3 0 0,2 8 0 16,0-2 0-16,0 1 0 0,2-4 0 0,1 7 0 16,-3-2 0-16,3 2 0 0,2 0 0 0,0-2 0 0,1 2 0 0,2 0 0 15,0 1 0-15,-1 3 0 0,1-4 12 0,0 1-4 16,0 3 0-16,0-3 0 0,0 3 8 0,0-4 2 16,-5 5 0-16,2-2 0 0,-2-6 14 0,-1 4 2 15,-2 3 1-15,0-3 0 0,0-1-14 0,0 0-2 16,0 2-1-16,-2-2 0 0,-1-4 13 0,3 1 2 15,-3 4 1-15,1-4 0 0,-1-1-23 0,0-3-11 16,1 2 10-16,-3-2-10 0,2 0 0 0,-2-4 0 16,-1 4 0-16,4-7 0 0,-6 4 0 0,0-4-8 15,0-4 8-15,0 4-10 16,-3-3-172-16,1-4-34 0,-4 3-8 0</inkml:trace>
  <inkml:trace contextRef="#ctx0" brushRef="#br0" timeOffset="200703.85">21685 12219 460 0,'0'0'41'0,"0"0"-33"0,0 0-8 0,0 0 0 15,0 0 313-15,8 0 61 0,5-3 12 0,1 3 2 16,-1 3-276-16,3-3-56 0,2 0-12 0,3 0-1 16,6-3-26-16,-1 3-5 0,1-4 0 0,5 1-1 15,-1-1-3-15,-2 1-8 0,1-2 12 0,-4 5-4 16,0-7-70-16,-4 7-14 0,-4-4-4 0</inkml:trace>
  <inkml:trace contextRef="#ctx0" brushRef="#br0" timeOffset="201938.45">22069 12480 1026 0,'0'0'45'0,"0"0"10"0,0 0-44 0,0 0-11 16,0 0 0-16,0 0 0 0,0 0 55 0,0 0 9 16,0 0 1-16,0 0 1 15,0 0-13-15,0 0-2 0,0 0-1 0,0 0 0 0,0 0-7 0,0 0-2 16,0 0 0-16,0 0 0 0,0 0-1 0,0 0-1 15,0 0 0-15,0 0 0 0,3 7 6 0,-3 0 2 16,0 2 0-16,0 1 0 0,0-6-4 0,0 6-1 16,-3-3 0-16,0 0 0 0,6 5-22 0,-3-5-5 15,0 4-1-15,3-4 0 0,-3 5-14 0,2-2 0 16,1-3 8-16,2-3-8 0,-2-1 0 0,2 1 0 16,3-4 0-16,-3 3 0 0,1-3 8 0,-1 0-8 15,3-3 0-15,-3-1 0 0,3 1 16 0,0-1-2 16,-3-3-1-16,3 4 0 0,0-4 9 0,-3 3 2 15,-2-4 0-15,0 1 0 0,5 3-24 0,-6 1 0 0,-2 3 0 0,3-4 0 16,-3 4 12-16,0 0-3 0,0 0 0 0,0 0 0 16,0 0-9-16,0 0 0 0,0 0 0 0,0 0 0 15,0 0 0-15,3 4 0 0,-1 3 0 0,1-4 0 16,0 1 0-16,2 4 0 0,-3-1 0 0,4 0 0 16,-1-3 0-16,0-1 0 0,1 4 0 0,2-3 0 15,0-4 0-15,-1 3 0 0,4-3 0 0,0 0 0 16,-3 0 0-16,2 0 0 0,1-3 0 0,-1-1 0 15,1 1 23-15,-3-1-1 0,5-3 0 0,-2 0 0 16,-3-5 14-16,2 5 4 0,-2-3 0 0,0 3 0 16,0-4-5-16,0 4-1 0,-5-1 0 0,2 4 0 15,0-3-11-15,-5 0-3 0,3 0 0 0,-3 7 0 16,2 0-6-16,-2 0-2 0,-2-7 0 0,-1 7 0 16,3 0-12-16,0 0 8 0,-2-5-8 0,-1 2 0 0,0 3-9 0,3 0-8 15,0 0-2-15,-5-4-788 16,0 4-157-16</inkml:trace>
  <inkml:trace contextRef="#ctx0" brushRef="#br0" timeOffset="202438.16">22122 12400 1152 0,'0'0'51'0,"0"0"10"0,0 0-49 0,0 0-12 0,0 0 0 0,0 0 0 16,0 0 130-16,0-3 23 0,0 3 5 0,2-4 1 15,1 1-102-15,2-1-20 0,1-3-4 0,-1 0-1 16,0 7-9-16,1-8-3 0,-1 1 0 0,3 3 0 16,0 1-4-16,0-4 0 0,-3 0-1 0,0-5 0 15,3 5-1-15,-3 3 0 0,1-3 0 0,2 0 0 16,-8 4 5-16,5-1 1 0,-2 1 0 0,-3 3 0 0,0 0 11 0,0 0 2 16,0 0 1-16,5-4 0 15,-2 4-14-15,-3 0-2 0,0 0-1 0,0 0 0 16,5 0-17-16,0 0 0 0,0 0 0 0,-2 4 0 0,5-1 10 0,-3-3-10 15,1 7 8-15,2-3-8 0,-3-1 22 0,3 4-1 16,0-3 0-16,0 3 0 0,0 5 0 0,-3-5 0 16,0 3 0-16,0-3 0 0,1 0-2 0,-1 2-1 15,0-2 0-15,1 0 0 0,-1 0-2 0,0-4 0 16,-2 4 0-16,-3-7 0 0,3 5-6 0,-3-5-2 16,0 0 0-16,0 0 0 0,2 7 0 0,-2-7 0 15,0 0 0-15,0 0 0 16,0 0-92-16,0 0-20 0,0 0-3 0</inkml:trace>
  <inkml:trace contextRef="#ctx0" brushRef="#br0" timeOffset="203187.96">22704 11784 230 0,'0'0'10'0,"0"0"2"0,0 0-12 0,0 0 0 0,0 0 0 0,0 0 0 15,-8 7 259-15,8-7 49 0,0 0 9 0,-3 4 3 16,-2-1-204-16,0 1-41 0,2 3-8 0,0 5-2 16,3-5-13-16,-2 3-4 0,-3-6 0 0,5 10 0 15,-3-2-27-15,3 2-5 0,-3 0-2 0,1 1 0 16,-1-1 30-16,3 4 5 0,0 1 2 0,0 0 0 16,-3-2-23-16,1 1-5 0,-1-3-1 0,3 6 0 15,-3-5 5-15,1 1 1 0,-1-3 0 0,3 5 0 16,-3-1-9-16,-2-4-2 0,2 5 0 0,3-2 0 0,-2-1-1 0,-1 1-1 15,1-6 0-15,-1 8 0 0,3-5-2 0,0 0 0 16,0-2 0-16,3 2 0 0,-1-4-5 0,1 1 0 16,-1 1-8-16,4-5 12 0,-4 3-12 0,6-3 9 15,0 0-9-15,-2-2 8 0,4 2-8 0,-2 0 12 16,5-3-12-16,-2-1 12 0,-1 4-4 0,-2-7-8 16,-2 4 12-16,2-1-4 0,2 2-8 0,-4-5 0 15,-6 0-12-15,7 4 12 16,-1-1-150-16,-6-3-22 0,0 0-5 0</inkml:trace>
  <inkml:trace contextRef="#ctx0" brushRef="#br0" timeOffset="203546.89">22807 12183 1774 0,'0'0'79'0,"0"0"16"0,0 0-76 0,0 0-19 0,0 0 0 0,0 0 0 16,0 0 42-16,0 0 5 0,0 0 1 0,0 0 0 16,8 0-10-16,-3 3-2 0,-5-3 0 0,11 4 0 15,-1-1-14-15,1 6-3 0,-3-6-1 0,0 4 0 16,0 0-4-16,0 0-1 0,-3-3 0 0,3 3 0 0,-3 1-1 15,3-1-1-15,0 0 0 0,-2 0 0 0,-1 0 1 0,3 5 0 16,-3-8 0-16,0 3 0 0,-2-4-4 0,2 4-8 16,1-3 12-16,-1-1-4 0,0 1-8 0,-2 3 12 15,-3-7-12-15,0 0 12 0,5 0-3 0,-5 0 0 16,0 0 0-16,0 0 0 16,0 0-99-16,0 0-20 0,0 0-4 0,0 0-816 0</inkml:trace>
  <inkml:trace contextRef="#ctx0" brushRef="#br0" timeOffset="203812.45">22955 12165 518 0,'0'0'46'0,"0"0"-37"0,3-3-9 0,-3-1 0 16,0 4 284-16,3-8 56 0,-1 1 10 0,-2 7 2 16,0 0-189-16,0 0-39 0,0 0-7 0,0 0-1 15,0 0-43-15,0 0-8 0,0 0-1 0,0 0-1 16,0 7-22-16,-2 5-4 0,-1-2-1 0,0 1 0 15,-2-1-12-15,0 2-4 0,-1 2 0 0,-2 0 0 16,1 5-10-16,-1-5-2 0,0-3-8 0,0 4 12 16,-3-1-12-16,1 0 8 0,4-2-8 0,-2 2 0 15,-2-3 8-15,2 4-8 0,0-8 0 0,3 4 0 16,-1-4 9-16,1 0-9 0,-3-4 8 0,5 6-8 16,3-9-11-16,0 0-7 0,-2 3-2 0,2-3 0 15,0 0-222-15,0 0-45 0</inkml:trace>
  <inkml:trace contextRef="#ctx0" brushRef="#br0" timeOffset="204328">22968 11748 403 0,'0'0'36'0,"0"0"-36"0,0 0 0 0,0 0 0 15,0 0 326-15,0 0 58 0,0 0 12 0,0 0 3 16,0 0-278-16,8 3-55 0,0 1-11 0,3 8-3 16,2-2-22-16,0 1-5 0,1 3-1 0,2 5 0 15,-1-2 0-15,1 1 0 0,3 4 0 0,-1-4 0 16,-4 4 4-16,-1 3 0 0,-3-3 0 0,1 1 0 16,-3-6-8-16,0 6 0 0,-3-2-1 0,0-2 0 15,-5 2 17-15,0-4 4 0,6 2 1 0,-6-1 0 16,0-3-18-16,0 3-4 0,-3-4-1 0,3 5 0 15,-3-5 0-15,3-4 0 0,-5 2 0 0,0 2 0 16,5-3 7-16,-3-1 2 0,-2 2 0 0,2 2 0 0,1-7-5 0,-4 4-1 16,4 1 0-16,-1-2 0 0,0-3-10 15,1 4-3-15,-4-8 0 0,4 6 0 0,-1-6-8 0,3-3 8 16,0 0-8-16,0 0 8 0,0 0-8 0,0 0-11 16,0 0 3-16,0 0 0 15,0 0-152-15,-5-3-31 0,2-16-5 0,1 5-2 0</inkml:trace>
  <inkml:trace contextRef="#ctx0" brushRef="#br0" timeOffset="204908.42">23016 11546 1605 0,'0'0'35'0,"0"0"7"0,0 0 2 0,0 0 2 0,0 0-37 0,5 0-9 16,-5 0 0-16,6-5 0 0,2 10 44 0,0-3 8 16,2 3 0-16,1-3 1 0,2 5-18 0,0 1-4 15,0 3-1-15,3 1 0 0,3 2 3 0,-1 0 1 16,4 0 0-16,-1 5 0 0,-3-5-10 0,3 7-3 15,1 1 0-15,-4-4 0 0,-2 4 15 0,0 4 4 16,-3-5 0-16,0 5 0 0,-2-1-17 0,-1 4-3 0,-4-3-1 0,2-1 0 16,-3 4 22-16,-2-4 5 0,-3 4 1 0,0-3 0 15,0-1-27-15,-3 1-4 0,0-5-2 0,1 8 0 16,-4-3 4-16,1-5 1 0,0 5 0 0,-3-1 0 16,5-3 20-16,-5-1 4 0,3 2 1 0,0-6 0 15,2 2-24-15,-2-5-5 0,2 0-1 0,0 2 0 16,1-2-2-16,-1-7 0 0,1 5 0 0,-1-5 0 15,3 0-4-15,0 0-8 0,-3 0 11 0,3-7-11 16,0 0 23-16,-2 7-3 0,2-7 0 0,-3 3 0 16,3-3-20-16,0 0 0 0,0 0 0 0,0 0 0 15,0 0-62-15,0 0-7 0,0 0-2 0,0 0 0 16,0 0-145-16,-5-3-28 0</inkml:trace>
  <inkml:trace contextRef="#ctx0" brushRef="#br0" timeOffset="207345.36">23625 12266 748 0,'0'0'67'0,"0"0"-54"16,2 4-13-16,4 6 0 0,-1 2 133 0,-2-1 24 16,-1 3 5-16,3 1 1 0,-2-1-51 0,2 0-9 15,1 5-3-15,-1-5 0 0,0 5-11 0,1 2-2 16,-1-3-1-16,0 1 0 0,0-2-18 0,-2 2-4 15,2 2-1-15,1-2 0 0,-1 2-18 0,0-2-3 16,-2-1-1-16,2-1 0 0,0 2-12 0,1-1-2 16,-4-3-1-16,4 3 0 0,-4-1-8 0,1-1-2 15,0-2 0-15,-1-4 0 0,-2-3-3 0,3 5-1 16,0-5 0-16,-3-7 0 0,2 4-2 0,-2-4-1 16,0 0 0-16,0 0 0 0,0 0 8 0,0 0 2 15,3-7 0-15,0-4 0 0,-3 4 6 0,0-12 2 0,-3-2 0 0,0-1 0 16,1-3-13-16,-1-1-2 0,-2-3-1 0,2-1 0 15,-2 2-19-15,2 2-4 0,-2-2-1 0,2 2 0 16,0 4-2-16,3-3 0 0,-5 3 0 0,5 4 0 16,0-4 3-16,0 1 1 0,3 2 0 0,-1 1 0 15,4 4 11-15,-4-5-13 0,4 5 5 0,-1 0 8 16,-2 2 0-16,5 2 0 0,-3-1 0 0,3 4 0 16,0-1-14-16,2 1 5 0,-2 3 1 0,3 1 0 15,2-1 8-15,0 4 0 0,3 4 0 0,0-1 0 16,0 1 0-16,2 3 9 0,-2 1-9 0,3-1 10 15,-1 4 10-15,-2-1 1 0,-5 2 1 0,-1-1 0 16,1 3-12-16,-3-4-2 0,-3 2-8 0,-2 2 12 16,0 0-3-16,-6 2-1 0,-2-6 0 0,-3 1 0 0,2 4 4 0,-4-4 1 15,-1-1 0-15,-2 1 0 16,-3-3 1-16,3-1 0 0,0 0 0 0,-3-7 0 0,0 4-14 16,0-1 0-16,3-3 8 0,0 0-8 0,-1-3 0 0,-2-1-15 15,3 4 3-15,0-7 1 16,0 0-42-16,0 2-9 0,2-2-2 0,0 4 0 15,3-1-152-15,0-3-32 0</inkml:trace>
  <inkml:trace contextRef="#ctx0" brushRef="#br0" timeOffset="207861.38">24215 11922 1177 0,'0'0'52'0,"0"0"11"15,0 0-51-15,0 0-12 0,0 0 0 0,0 0 0 0,0 0 96 0,0 0 16 16,0 0 3-16,0 0 1 0,0 0-42 0,0 0-8 16,0 0-2-16,0 0 0 0,-3 7-33 0,0 0-7 15,-2 0-2-15,2 1 0 0,1-1 16 0,-1 4 3 16,1 1 1-16,-1-2 0 0,0 4-14 0,1-3-4 15,-1 4 0-15,3 3 0 0,-3-4 16 0,-2 1 4 16,2 6 0-16,3-2 0 0,-2-1 6 0,-1-4 2 16,0 8 0-16,3-4 0 0,0 4-32 0,0-1-7 15,-2 2-1-15,2-6 0 0,0 6 0 0,0-6 0 16,0 2 0-16,2 2 0 0,1-2-3 0,0-5-1 16,-1 4 0-16,4-3 0 0,-1-1 20 0,0-3 3 15,1 4 1-15,1-4 0 0,-1-1-32 0,2 1-18 0,2-3 2 0,-2-1 1 16,0 0 15-16,3 0 0 0,-3 0 0 15,0-3 0-15,2-1 0 0,-2 2-12 0,0-5 0 0,3 0 0 32,-3 0-126-32,0-5-25 0,-1 5-5 0</inkml:trace>
  <inkml:trace contextRef="#ctx0" brushRef="#br0" timeOffset="208204.88">24323 12273 864 0,'0'0'38'0,"0"0"8"16,0 0-37-16,0 0-9 0,0 0 0 0,5 4 0 0,1-4 232 0,-1 0 45 15,-2 8 9-15,5-8 2 0,-3 7-156 0,3 0-32 16,0 0-5-16,2 0-2 0,1 4-40 0,0 4-8 16,-1-4-1-16,1 3-1 0,-1-2-15 0,4 2-4 15,-4-4 0-15,1 2 0 0,-1 2-10 0,1-7-2 16,-1 4-1-16,1-4 0 0,0 5-11 0,-3-5 8 16,-3 0-8-16,3 0 8 0,-3-4 0 0,0 1 0 15,1-1 0-15,-4 2 0 0,-2-5-8 0,0 0-16 0,0 0 4 0,0 0 1 31,0 0-170-31,0 0-35 0,0-8-6 0</inkml:trace>
  <inkml:trace contextRef="#ctx0" brushRef="#br0" timeOffset="208438.82">24572 12259 1807 0,'0'0'80'0,"0"0"16"0,0 0-76 16,0 0-20-16,0 0 0 0,0 0 0 0,0 0 120 0,-5 7 20 0,-1 0 4 0,1 5 0 15,0-1-64-15,-1 3-12 0,-2-4-4 0,1 9 0 16,-4-5-35-16,0-3-7 0,1 11-2 0,2-8 0 16,-3 2-10-16,1-2-2 0,2 0-8 0,-3 1 12 15,3-1-12-15,0 0 0 0,0-2 8 0,3 2-8 16,-3-3 0-16,3-4 0 0,0 1 0 0,-1-1 0 16,4 0-40-16,-4 0 0 0,4-3-1 0,2-4 0 15,0 0-132-15,0 0-27 0,0 0-4 0</inkml:trace>
  <inkml:trace contextRef="#ctx0" brushRef="#br0" timeOffset="208735.86">24744 12506 518 0,'0'0'23'0,"0"0"5"0,-3 4-28 0,3-4 0 0,-2 7 0 0,-4-4 0 15,1 4 325-15,0-3 60 0,2 4 12 0,-2-1 3 16,2 0-252-16,-2 0-51 0,0 4-9 0,-1-4-3 16,6 5-42-16,-2-2-9 0,-4-3-2 0,4 0 0 15,-1 0-16-15,-2 2-3 0,2-2-1 0,0 0 0 16,1 0-12-16,-1-4 9 0,3 4-9 0,0-2 8 15,-3 2-44-15,1 0-10 16,2-7-2-16</inkml:trace>
  <inkml:trace contextRef="#ctx0" brushRef="#br0" timeOffset="209188.66">24781 12292 1681 0,'0'0'74'0,"0"0"16"0,0 0-72 15,0 0-18-15,0 0 0 0,0 0 0 0,0 0 73 0,3 7 11 16,-1 0 3-16,1 0 0 0,-1-3-12 0,1 8-3 16,0-2 0-16,2-3 0 0,-2 4-27 0,2-4-5 15,3 1-2-15,-3-1 0 16,1 0-18-16,1 0-3 0,-1 0-1 0,-1-3 0 0,3 4-16 0,0-8 10 15,-3 7-10-15,3-7 8 0,-3 0 0 0,1 0-8 0,2-3 12 0,0-1-4 16,-3-4-8-16,0 4 0 16,3-3 0-16,-3 0 0 0,3-3 0 0,-2-2-12 0,-1 1 0 0,0 1 1 15,1-1-3-15,-4-4-1 0,1 8 0 0,-1-4 0 16,1 4 15-16,0 0-11 0,-3-1 11 0,0 8-10 16,0 0 22-16,0 0 4 0,0 0 0 0,0 0 1 15,0 0 15-15,0 0 4 0,0 0 0 0,-3 8 0 16,3-1-8-16,-3 4 0 0,1-1-1 0,-1 1 0 15,3 4 3-15,-2-1 1 0,-1 0 0 0,-2 5 0 16,2-5-8-16,-2 5-2 0,-1-5 0 0,1 4 0 16,0-3-8-16,-1 3-1 0,1-3-1 0,0-1 0 15,0 0-11-15,-1-2 8 0,1-1-8 0,0-1 8 16,2 1-8-16,-2-4 8 0,2 5-8 0,0-5 8 16,1-4-8-16,-1 4 0 0,3-7 0 0,0 0-11 15,0 0-121-15,0 0-25 0,0 0-5 0</inkml:trace>
  <inkml:trace contextRef="#ctx0" brushRef="#br0" timeOffset="209579.19">25024 11991 1173 0,'-5'-8'52'0,"5"8"11"0,0 0-51 16,0 0-12-16,-3-7 0 0,3 7 0 0,0 0 100 0,0 0 16 0,0 0 4 0,0 0 1 15,0 0-21-15,0 0-5 0,8 5-1 0,0 2 0 16,-2 3-37-16,4 1-7 0,-2 3-2 0,5 5 0 16,1-2-7-16,-1 6-1 0,0-2-1 0,3 5 0 15,-3 0-3-15,0 2-1 0,-2 1 0 0,-1 4 0 16,-2-5 13-16,-2 2 2 0,-4-1 1 0,1-1 0 15,-3 5-4-15,0-7-1 0,-3-1 0 0,3 4 0 16,-5-11-18-16,5 4-4 0,-3-1-1 0,-2-2 0 16,2-5-6-16,1-3-1 0,-1 4 0 0,1-4 0 15,-1-1-5-15,-2 2-2 0,2-5 0 0,-2 0 0 16,2 0-1-16,-2-3 0 0,2-1 0 0,-2 4 0 16,5-7-8-16,-3 5 8 0,-2-5-8 0,5 0 8 15,-5 2-23-15,5-2-5 0,-3-2 0 0,-2-3-1 16,2 2-123-16,0-1-24 0,3-3-4 0</inkml:trace>
  <inkml:trace contextRef="#ctx0" brushRef="#br0" timeOffset="-178258.22">14105 4916 806 0,'0'0'36'0,"0"0"7"15,0 0-35-15,0 0-8 0,0 0 0 0,0 0 0 0,5 0 148 16,-5 0 28-16,0 0 6 0,0 0 1 0,0 0-47 0,0 0-10 15,0 0-2-15,6 0 0 0,-6 0-38 0,0 0-8 16,0 0-2-16,0 0 0 0,0 0-8 0,5 0-3 16,0 0 0-16,-5 0 0 0,3 5-29 0,-3-5-5 15,5 2-2-15,0 3 0 0,1-3 4 0,-6-2 1 16,2 5 0-16,1-3 0 0,2 3-26 0,-2 2-8 16,0 0 0-16,2-2 0 0,-3-3 44 0,4 5 4 15,-1 0 2-15,0-2 0 0,1 2-29 0,-4 0-5 16,4 0-2-16,-1 0 0 0,0 0 5 0,0 0 1 15,1-2 0-15,2 7 0 0,-3-10-4 0,0 5-1 16,3 0 0-16,-5-2 0 0,-1 2-7 0,4-5 0 16,-4 3-8-16,4 2 12 0,-4-2 8 0,4-3 2 15,-4 5 0-15,4-2 0 0,-6-5-22 0,5 2 0 16,0 5 0-16,3-2 0 0,-8-5 0 0,5 5 0 0,-5-5 0 0,0 0-8 16,6 2 8-16,-1-2 0 0,-5 0 0 0,0 0 8 15,0 0-8-15,5 7 0 0,-5-7 0 0,6 0 0 16,-6 0 0-16,0 0 0 0,0 0 0 0,0 0 0 31,0 0-47-31,0 0-13 0,0 0-4 0,0 0 0 16,0 0-102-16,0 0-21 0,0 0-4 0,0 0-897 0</inkml:trace>
  <inkml:trace contextRef="#ctx0" brushRef="#br0" timeOffset="-177787.52">14404 5010 1396 0,'0'0'62'0,"0"0"13"0,3-7-60 0,-3 7-15 15,0-2 0-15,2-3 0 0,-2-2 112 0,0 7 19 16,3-5 4-16,-3 5 1 0,0-2-25 0,0 2-5 15,0 0-1-15,0 0 0 0,0 0-33 0,0 0-8 16,0 0 0-16,0 0-1 0,0 0-16 0,0 0-3 0,0 0-1 16,0 0 0-16,0 0-9 0,0 0-2 0,0 0 0 0,0 7 0 15,0 0 0-15,-3 5 0 0,1-3 0 0,2-2 0 16,-6 5-24-16,4 2-8 0,-4 0 0 0,1-2 0 16,0 7 32-16,-3-5 4 0,0 0 0 0,0 5 0 15,0-5-7-15,0 7-1 0,3-7 0 0,-3 5 0 16,3 0-28-16,-1-5 0 0,1 0 0 0,2 5 0 15,1-10 0-15,-4 8 0 0,4-3 0 0,-1-5 0 16,0 3 0-16,1-5 0 0,-1 5 0 0,-2-3 0 16,2-4 12-16,1 7-3 0,-1-5-1 0,0-5 0 15,3-2-8-15,0 7-11 0,-2-2 3 0,2-5 0 16,0 0 20-16,-3 2 4 0,0 5 0 0,3-7 1 16,0 0-17-16,0 0 10 0,0 0-10 0,0 0 8 0,0 0-21 0,0 0-5 15,3-7-1-15,0 5 0 16,-1-5-181-16,1-5-37 0,2 5-7 0</inkml:trace>
  <inkml:trace contextRef="#ctx0" brushRef="#br0" timeOffset="-177443.83">14624 5015 1868 0,'0'0'41'0,"0"0"9"0,0 0 2 0,0 0 0 0,0 0-42 0,0 0-10 0,0 0 0 0,0 0 0 15,0 0 73-15,0 0 13 0,0 0 2 0,0 0 1 16,0 0 6-16,7 0 1 0,-1 2 0 0,2-2 0 15,0 0-48-15,0 0-8 0,5 0-3 0,0-2 0 16,-2 2-37-16,4 0 0 0,-4-5 0 0,5 5-8 16,-5 0 36-16,2 0 7 0,-3 0 1 0,4 0 1 15,-4 0-27-15,1 0-10 0,-3 0 0 0,0 0 9 16,-8 0-9-16,8 0 8 0,-8 0-8 0,0 0 8 0,0 0-16 16,0 0-4-16,0 0-1 0,0 0 0 15,0 0-190-15,0 0-37 0,0 7-8 0</inkml:trace>
  <inkml:trace contextRef="#ctx0" brushRef="#br0" timeOffset="-177225.16">14684 5191 1728 0,'0'0'38'0,"0"0"8"0,0 0 2 0,3 5 0 0,2-5-39 0,1 2-9 16,-4-2 0-16,6 5 0 0,0-5 104 0,0 5 20 15,0-5 3-15,3 0 1 0,-1 0 0 0,1 0 0 16,2-5 0-16,-2 5 0 0,4 0-103 0,-4 0-25 15,0 0 0-15,2 0 0 0,-3 0 0 0,4-5 0 16,-4 3 0-16,1 2 0 0,-3-5 0 0,0 5 0 16,-3 0 0-16,3-2 0 0,-5 2 0 15,5-5 0-15,-8 5 0 0,0 0 0 16,0 0-117-16,0 0-29 0,0 0-6 0,0 0-872 0</inkml:trace>
  <inkml:trace contextRef="#ctx0" brushRef="#br0" timeOffset="-176256.61">15576 4782 1267 0,'0'0'56'0,"0"0"12"0,-3-7-55 0,1 5-13 15,-1-8 0-15,0 8 0 0,1-3 84 0,2 5 13 16,-3-7 3-16,-2 5 1 0,2-3-8 0,-2 5-1 16,0-7-1-16,-3 5 0 0,5-3-22 0,-2 5-4 15,-3-5-1-15,0 3 0 0,3 2 0 0,-3 0 0 16,-3 0 0-16,3-5 0 0,0 5-51 0,3 0-13 15,2 0 0-15,-5 0 0 0,0 0 34 0,0 0 4 16,3 0 1-16,-3 0 0 0,3 0-19 0,-3 5-4 16,0-5-1-16,0 7 0 0,3-2-5 0,-3-3-1 15,0 5 0-15,5-2 0 0,-2 2-9 0,0 0 0 16,-1 0 0-16,4 0 0 0,-4 0 0 0,6 5 0 0,-2-3 0 16,2-2 0-16,-3 5 8 0,1 0-8 0,4-3 8 0,3 8-8 15,-2-8 8-15,2 5-8 0,3 0 0 0,0 3 8 16,6-3 4-16,-7 0 1 0,4 0 0 0,0 0 0 15,2-2 25-15,-3 2 5 0,-4 0 1 0,-1 5 0 16,0-5-36-16,3 0-8 0,3-2 0 0,-1 2 0 16,1 0 0-16,-3-2 0 0,-3 2 0 0,3 0 0 15,-3 0 53-15,-2-2 9 0,0 0 2 0,-1-3 0 16,1 3-52-16,-3 0-12 0,0-3 0 0,-3 3 0 16,3-3 0-16,-5-4 0 0,0 7 0 0,0-3 0 15,-1-4 20-15,1 2 0 0,-6 0 1 0,3-7 0 16,3 7-11-16,-3-7-2 0,3 5-8 0,-3-3 12 0,0-2-12 15,-3-2-12-15,1 2 3 0,-1-5 0 16,-5-2-115-16,1 2-22 0,1 3-5 0,4-5-699 16,-4 2-140-16</inkml:trace>
  <inkml:trace contextRef="#ctx0" brushRef="#br0" timeOffset="-176006.69">15264 5123 2142 0,'0'0'47'0,"5"0"9"0,-2-2 3 0,2-3 1 0,-2 5-48 0,2-5-12 16,0 3 0-16,3 2 0 15,-2-5 116-15,4 5 20 0,3-2 4 0,-2-3 0 0,-1 3-108 0,9-3-21 16,2 5-11-16,0-7 10 0,-2 7-10 0,-1-2 0 16,6-3-10-16,0-2 10 0,-3 7 8 0,-2-5 7 0,2 5 1 0,-5-2 1 15,0-3-9-15,-6 5-8 0,1-2 12 0,-3-3-12 16,0 5-12-16,-3 0-8 0,-5 0-3 0,0 0 0 15,0 0 40-15,0 0 8 0,0 0 2 0,0 0 0 32,0 0-148-32,0 0-30 0,0 0-5 0,0 0-907 0</inkml:trace>
  <inkml:trace contextRef="#ctx0" brushRef="#br0" timeOffset="-175163.15">15952 4721 1267 0,'0'0'28'0,"0"0"5"0,0 0 2 0,0 0 1 0,0 0-36 0,0 0 0 15,0 0 0-15,0 0 0 0,0-5 95 0,0 5 12 16,0 0 2-16,0 0 1 0,-3-7-22 0,3 5-5 16,0 2-1-16,0 0 0 0,0 0-14 0,0 0-4 15,0 0 0-15,0 0 0 0,0 0 0 0,-5 2 0 16,0 3 0-16,2-3 0 0,0 3 0 0,1 2 0 15,-1 5 0-15,-2-5 0 0,-1 2-51 0,1 3-13 16,0 0 0-16,-1 4 0 0,-1-2 30 0,-1 5 3 16,2 0 1-16,-2 0 0 0,3-3-15 0,0-2-3 15,-1 5-1-15,1 0 0 0,3-5-4 0,-4 7-1 16,4-7 0-16,-1 5 0 0,3 0-10 0,-3-5 10 16,3 0-10-16,0 0 10 0,-5-2-10 0,5 7 0 15,0-5 0-15,0 0 0 0,3 5 0 0,2-3 0 16,0 3 0-16,1-5 0 0,1 5 53 0,-1-7 9 0,2-3 2 0,0 3 0 15,0 2-52-15,0-7-12 0,-1 5 0 16,1-5 0-16,3 5 0 0,0-3 9 0,-1-4-9 0,1 2 8 16,-3 0 4-16,2 0 1 0,-2-5 0 0,0 8 0 15,0-8-5-15,-3 5-8 16,-5-7 11-16,8 5-11 0,0-3 9 0,0 3-9 16,-8-5 0-16,5 2 9 0,-5-2-9 0,0 0 8 0,0 0-8 0,8 0 8 15,-8 0-47-15,0 0-9 16,0 0-3-16,0 0 0 0,6 0-140 0</inkml:trace>
  <inkml:trace contextRef="#ctx0" brushRef="#br0" timeOffset="-174663.2">16200 5022 1267 0,'-5'-5'112'0,"5"5"-89"0,0 0-23 0,0 0 0 16,0 0 107-16,0 0 17 0,0 0 3 0,0 0 1 15,8 5 0-15,-3-3 0 0,1 3 0 0,-1 0 0 16,3-3-53-16,0 5-11 0,0 0-1 0,-3 5-1 15,3-3 3-15,0 3 1 0,0-5 0 0,0 7 0 16,-3-2-53-16,0 2-13 0,6-2 0 0,-3-3 0 16,0 3 0-16,0 2 0 0,2 0 0 0,-2-2 0 0,3-5 54 0,-3 5 8 15,-3-3 2-15,3-2 0 0,0-2-52 0,0 2-12 16,-3 0 0-16,-2 0 0 0,2-7 0 0,-5 0 0 16,3 5-9-16,-3-5 9 0,0 0 0 0,0 0 0 15,2-5-8-15,-2-2 8 16,-7 5-180-16,4-8-32 0,0 3-8 0,3 0 0 0</inkml:trace>
  <inkml:trace contextRef="#ctx0" brushRef="#br0" timeOffset="-174428.95">16362 5022 1267 0,'0'0'56'0,"0"0"12"15,0 0-55-15,0 0-13 0,0 0 0 0,0 0 0 0,5 0 232 0,-5 0 44 16,0 2 9-16,0 3 2 0,0 2-152 0,0 0-31 15,-5 5-5-15,-3-5-2 0,-3 2-26 0,3 8-6 0,0-3-1 0,-2-5 0 16,2 10-51-16,0-5-13 0,-3 0 0 16,3 5 0-16,-2-5 0 0,-1 3 0 0,1-3 0 0,-1 0 0 15,3-5 18-15,3 3 1 16,-3-5 0-16,3 0 0 0,-3 0-31 0,2-2-5 0,4 2-2 0,-1-2 0 16,1-3-27-16,2-2-6 0,0 0 0 0,0 0-770 15,0 0-154-15</inkml:trace>
  <inkml:trace contextRef="#ctx0" brushRef="#br0" timeOffset="-173991.55">16388 4747 1728 0,'-2'-5'38'0,"2"3"8"0,0 2 2 0,0 0 0 0,5-5-39 0,3 5-9 16,-8 0 0-16,5-2 0 0,6-3 53 0,-3 5 9 15,0 0 2-15,0 7 0 0,0-2 0 0,5 2 0 16,-3 0 0-16,1 2 0 0,-1 3 0 0,6 2 0 15,0 5 0-15,-3 0 0 0,1-3 0 0,-4 3 0 16,6 2 0-16,0-2 0 0,-3 2-52 0,-5-2-12 16,0 7 0-16,3-5 0 0,-1 0 0 0,-4-2 0 0,-4 7 0 0,-2-5 0 15,8 0 54-15,-5-2 8 0,-3 2 2 0,-3-2 0 16,1 2-52-16,-1-2-12 0,3-5 0 0,-3 5 0 16,-5-5 54-16,3-2 8 0,2-3 2 0,1 3 0 15,-4-5-52-15,4 0-12 0,-1 0 0 0,0-2 0 16,3-5 0-16,0 0 0 0,0 0 0 0,0 0 0 15,0 0 16-15,0 0 1 0,0 0 0 0,0 0 0 16,0 0-27-16,0-5-6 0,-2-7 0 0,-1 5-1 16,-2 0-140-16,5-7-28 0,0 2-6 0,0 5-1 15</inkml:trace>
  <inkml:trace contextRef="#ctx0" brushRef="#br0" timeOffset="-173444.8">17050 5015 1674 0,'16'-5'74'0,"-16"5"15"0,0 0-71 0,0 0-18 15,10 0 0-15,-4 0 0 0,-6 0 100 0,10-2 17 16,3-3 3-16,3 5 1 0,0-2-29 0,0-3-7 15,2 5-1-15,4 0 0 0,-4 0-36 0,1-2-8 16,-1-3-2-16,1 5 0 0,-3 0-16 0,-1 0-3 16,1 0-1-16,-2-5 0 0,-4 5-10 0,1 0-8 15,-3 5 12-15,2-10-12 0,-2 3 15 0,-3 2-4 16,-5 0-1-16,0 0 0 16,0 0-50-16,0 0-9 0,0 0-3 0,0 0 0 15,0 0-186-15,-5 0-38 0</inkml:trace>
  <inkml:trace contextRef="#ctx0" brushRef="#br0" timeOffset="-173194.86">17216 4921 1648 0,'0'0'73'0,"0"0"15"0,0 0-70 0,0 0-18 0,0 0 0 0,0 0 0 15,0 0 123-15,3 2 21 0,0 5 4 0,-1-2 0 16,1-3-15-16,0 8-3 0,-1-1-1 0,4-2 0 15,-4 5-103-15,1 2-26 0,2-2 0 0,0 2 0 16,-2 0 56-16,2 0 7 0,1-2 1 0,-1-3 0 16,0 3-52-16,-2 0-12 0,2-3 0 0,1-2 0 15,-4-2 0-15,3 2 0 0,-2 0 0 0,0 0 0 16,-1-2 0-16,-2-5 0 0,3 2 0 0,-3-2 0 16,0 0-160-16,0 0-34 0,0 0-7 0,0-7-2 0</inkml:trace>
  <inkml:trace contextRef="#ctx0" brushRef="#br0" timeOffset="-172226.34">18076 4822 1497 0,'0'0'32'0,"0"0"8"0,3-2 0 0,-3-3 4 0,0-2-36 0,3 7-8 15,-3-5 0-15,0-2 0 0,0 5 136 0,0-3 26 16,0 3 5-16,0 2 1 0,-3-7-65 0,3 7-13 16,0 0-2-16,-5-5-1 0,-1 3-32 0,1-3-7 15,-5 5 0-15,2 0-1 0,-3 0-18 0,0 0-3 16,1 0-1-16,-1 0 0 0,-5 7-13 0,3-7-2 15,0 7-1-15,0 0 0 0,-3-2-9 0,3 2 8 16,-1 0-8-16,1 0 8 0,-3 5-8 0,3-5 0 16,2 0 0-16,1 0 0 0,-1 0-14 0,3 5-5 15,0-5-1-15,0 2 0 0,3-2 32 0,0 0 5 16,2 3 2-16,3-3 0 0,0 0-19 0,3 0 0 16,0 0 0-16,-1 0 0 0,3-2 0 0,3 2 0 15,0 0 8-15,3-5-8 0,0 5-13 0,2 0-7 16,0-2 0-16,5-3-1 0,-2 3 50 0,3 2 11 0,-3-7 1 0,2 5 1 15,-4-5-16-15,1 0-3 0,-1 0-1 0,-1 0 0 16,0 0-22-16,-2 0 0 0,-3 0 0 0,-3 0 0 16,-5 0 0-16,0 0 0 0,0 0 0 0,0 0 0 15,0 0 0-15,0 0 0 0,0 0 0 0,-5 0 0 16,-3 2 0-16,0-2 0 0,0 5 0 0,0-3 0 16,-3-2 0-16,1 5 0 0,-4-3 0 0,4 3 0 15,5-3 0-15,-3 3 0 0,-8 2 0 0,5 0 0 16,3-2 0-16,0 2 0 0,0 0 0 0,-2 0 0 0,2 0 0 15,0 0 0-15,0 0 0 0,3 0 0 0,-3 0 0 0,0 5 0 16,3-5 0-16,2 0 0 0,0 7 0 0,3-7 0 16,0 5 0-16,3 0 0 0,-3-3 0 0,5 3 0 15,0-5 0-15,1 5 0 0,4-5 0 0,-2 2 0 16,0-2 0-16,0-2 0 0,5 2 0 0,3-2 0 16,3-3 0-16,-1 5 0 0,1-2 35 0,5-3 2 15,-3 3 1-15,3-5 0 0,-6 2-22 0,3-2-4 16,-2 0 0-16,-3-2-1 0,-3 2-2 0,0 0 0 15,0 0 0-15,-2-5 0 0,-3 5-9 0,0-2 12 16,-8 2-12-16,8 0 12 0,-8 0-4 0,0 0 0 16,0 0 0-16,0 0 0 15,0 0-65-15,0 0-14 0,0 0-2 0,0 0-813 16,-8 0-162-16</inkml:trace>
  <inkml:trace contextRef="#ctx0" brushRef="#br0" timeOffset="-171648.31">18444 5283 403 0,'0'0'36'0,"0"0"-36"0,0 0 0 0,0 0 0 16,3 2 234-16,-3-2 40 0,5 5 8 0,-2 2 2 16,2 0-109-16,-2 0-22 0,-1 0-4 0,1 0-1 15,-3 5-67-15,3 2-13 0,-1-2-4 0,-2-5 0 16,0 7 52-16,3-7 9 0,0 5 3 0,-3-5 0 16,0 0-103-16,2 0-25 0,-2 0 0 0,0 0 0 15,0 0 0-15,0 0 0 0,0-7 0 0,3 5 0 16,-3 2 0-16,0-7 0 0,0 0 0 0,0 0 0 15,0 0-160-15,0 0-38 0,-13-12-7 0,5-2-2 0</inkml:trace>
  <inkml:trace contextRef="#ctx0" brushRef="#br0" timeOffset="-171491.83">18407 5116 1958 0,'0'0'43'0,"0"0"9"0,0 0 1 0,0-5 3 0,3 3-45 0,-3 2-11 15,0 0 0-15,0 0 0 0,0 0 53 0,0 0 9 16,0 0 2-16,5 0 0 0,0 2-52 0,1 3-12 16,-1 2 0-16,0-2-646 15,0-3-132-15</inkml:trace>
  <inkml:trace contextRef="#ctx0" brushRef="#br0" timeOffset="-170554.44">16486 5316 597 0,'0'0'26'0,"0"0"6"0,5 0-32 0,-5 0 0 16,0 0 0-16,0 0 0 0,6 0 81 0,-6 0 10 16,0 0 1-16,0 0 1 0,0 0-19 0,0 0-4 15,0 0-1-15,0 0 0 0,0 0-9 0,0 0-1 16,0 0-1-16,0 0 0 0,0 0 7 0,0 0 2 16,0 0 0-16,0 0 0 0,0 0-12 0,0 0-3 15,0 0 0-15,0 0 0 0,-3 7 0 0,3-5 0 16,-3 5 0-16,3-2 0 0,0 2-8 0,3 0-1 0,-3 0-1 0,-3 0 0 15,3-2-26-15,3 2-6 0,-3 0-1 0,0 5 0 16,-3-5 33-16,3 0 6 0,0 0 2 0,3 0 0 16,-3 0-29-16,3 0-5 0,-3-2-2 0,2-3 0 15,1 5-14-15,-3-2 0 0,0-5 0 0,3 2 0 16,-3-2 0-16,0 0 0 0,0 0 0 0,0 0 0 16,0 0 0-16,0 0 0 0,0 0 0 0,0 0-714 15,0 0-146-15</inkml:trace>
  <inkml:trace contextRef="#ctx0" brushRef="#br0" timeOffset="-170273.68">16502 5156 954 0,'0'0'42'0,"0"0"9"0,0 0-41 0,0 0-10 16,0 0 0-16,0 0 0 0,-5 0 72 0,2 0 12 15,3 0 2-15,0 0 1 0,-3 0 25 0,3 0 6 16,0 0 1-16,0 0 0 0,0 0-38 0,0 0-7 16,-2 2-2-16,-1 3 0 0,3-5-24 0,-2 7-6 15,-1 0-1-15,0-2 0 0,3-5-27 0,0 0-6 16,0 0 0-16,0 7-8 0,-2-5 0 0,2-2 0 15,0 0 0-15,0 0-941 0</inkml:trace>
  <inkml:trace contextRef="#ctx0" brushRef="#br0" timeOffset="-169601.81">14523 5431 1497 0,'0'0'32'0,"0"0"8"0,0 0 0 0,0 0 4 15,3 7-36-15,-3-2-8 0,0 2 0 0,2 0 0 16,-2 0 102-16,0 7 18 0,0-7 4 0,0 5 1 0,0-3-53 16,0 3-12-16,0 0-1 0,0-3-1 0,3 8-39 0,-3-8-8 15,0 3-2-15,3-5 0 0,-3 2 35 0,2 3 8 16,-2-5 0-16,3 0 1 0,-3 0-33 0,0-7-8 15,0 0 0-15,0 0-1 0,0 5 3 0,0-5 1 16,0 0 0-16,0 0 0 16,0 0-51-16,0 0-11 0,0 0-1 0,0 0-1 15,0-7-139-15,-3 0-27 0,-5-12-5 0,0 0-2 0</inkml:trace>
  <inkml:trace contextRef="#ctx0" brushRef="#br0" timeOffset="-169352.02">14491 5311 1036 0,'0'0'46'0,"0"0"10"0,0 0-45 0,0 0-11 0,0 0 0 0,0 0 0 15,0 0 191-15,0 0 36 0,0 0 7 0,0 0 2 16,0 0-117-16,0 0-23 0,0 0-5 0,0 0-1 15,0 0-50-15,0 0-11 0,0 0-1 0,0 0-1 16,0 0-10-16,0 7-1 0,0-7-1 0,0 7 0 16,0-7-15-16,0 0 0 0,-2 5 8 0,2-5-8 15,0 7-99-15,0-7-22 0,0 0-5 0</inkml:trace>
  <inkml:trace contextRef="#ctx0" brushRef="#br0" timeOffset="-165789.08">9234 5071 403 0,'0'0'17'0,"0"0"5"15,0 0-22-15,0 0 0 0,0 0 0 0,0 0 0 0,0 0 196 0,0 0 36 16,0 0 6-16,0 0 2 0,5 5-100 0,3-5-19 16,0 0-4-16,0 5-1 0,0-3-38 0,0 3-8 15,3-3-2-15,-4-2 0 0,4 5-16 0,-3-3-4 0,3-2-1 0,-1 0 0 16,-2 5-22-16,3-10-4 0,-1 5-1 0,-2 0 0 15,0 0-12-15,3 0-8 0,-3-2 10 0,0-3-10 16,-8 5 44-16,0 0 2 0,8-7 1 0,-6 0 0 16,-2 7-24-16,0-7-5 15,-2 2-1-15,-4-2 0 0,4 0 19 0,-4 0 3 0,4 0 1 0,-4 5 0 16,4-8-13-16,-4 8-3 0,-4-3 0 0,2 3 0 16,-3-3-24-16,3 5 0 0,0-2 0 0,1-3 0 15,-1 5 0-15,0 0 0 0,0 0 0 0,-3 0 8 16,3 5-8-16,0-3 0 0,0 3 0 0,0-3 0 15,0 5 0-15,0-2 0 16,1 2 0-16,1 0 0 0,-2 5 0 0,3-5 0 0,0 0-9 16,-1 7 9-16,1-7 0 0,0 7 9 0,2-7-1 0,1 5 0 15,2 0 1-15,0-3 0 0,2 3 0 0,1 2 0 16,2-2-1-16,-2-3-8 0,5-2 12 0,0 5-4 0,0-5-23 0,2 0-5 16,1 0 0-16,5 0-1 0,0-2 21 0,-1-5 0 15,4 2 0-15,2 3 0 0,0-10 0 0,3 3 0 16,-5 2 0-16,2-5 0 15,-3 5-221-15,1-2-40 0</inkml:trace>
  <inkml:trace contextRef="#ctx0" brushRef="#br0" timeOffset="-165304.82">9716 5090 1267 0,'-3'0'112'0,"3"0"-89"0,-3-7-23 0,1 0 0 15,-1 2 138-15,-2 3 23 0,2-3 5 0,0 3 1 16,1-3-63-16,-1 3-12 0,-2-3-2 0,-1 5-1 16,6 0-24-16,-5 0-5 0,0 0 0 0,-3 0-1 15,0 0-38-15,0 7-7 0,-3-2-2 0,4 2 0 16,-4 0-12-16,0 0-8 0,3 0 8 0,1 5-13 16,-4-5 13-16,3 7 0 0,0-7 9 0,3 7-9 15,-1-2 0-15,4 0 0 0,-1-3 0 0,6 5-10 16,-1-7 10-16,1 5 0 0,5-5 0 0,-3 5 8 15,3-5-8-15,3-5 0 0,-1 3 0 0,1-3 0 16,2-2 0-16,0 5 0 0,1-10 8 0,-1 3-8 16,-2 2 10-16,2-5-2 0,0-2-8 0,-2 0 12 0,-6 0 32 15,0 0 5-15,3 0 2 0,0 0 0 0,-5 0-41 0,2 0-10 16,-5 2 0-16,3 3 0 0,-3 2 0 0,0 0 0 16,0 0 0-16,0 0 0 0,0 0 0 0,0 0 0 15,0 2 0-15,2 5 0 0,1 0 0 0,2 5 0 16,0-5 0-16,1 5 0 0,-1-3 0 0,3 3 0 15,0 0 0-15,0-3 0 0,0 5 0 0,0-7 0 16,-3 5 0-16,3 0 0 0,-5-3 0 0,-1-2 8 16,1 5-8-16,-3-5 8 0,0 5-8 0,0-3 0 15,-5-4 0-15,2 7-11 0,-5-3 34 0,0-2 6 16,-5 7 2-16,2-7 0 0,-2-2 1 0,2 2 1 16,1 0 0-16,-3-2 0 0,-1-3-45 0,4 3-8 15,2-5-3-15,0 0 0 16,0-5-117-16,0 3-23 0,5-5-5 0</inkml:trace>
  <inkml:trace contextRef="#ctx0" brushRef="#br0" timeOffset="-165085.78">10012 5278 2419 0,'0'0'53'0,"0"0"11"0,0 0 3 0,0 0 1 0,0 0-55 0,0 0-13 0,5 5 0 0,-5-5 0 15,3 7 83-15,-1-7 13 0,-2 0 4 0,3 7 0 16,-3-7-58-16,0 7-11 0,3-2-3 0,-3-5 0 16,0 0-10-16,0 7-2 0,0-7-1 0,0 0 0 0,0 0-24 0,0 0-5 15,0 0-1-15,0 2 0 16,0-2-173-16,0 0-34 0,0 0-7 0,0 0-2 0</inkml:trace>
  <inkml:trace contextRef="#ctx0" brushRef="#br0" timeOffset="-164179.88">10544 4949 230 0,'10'0'20'0,"-4"0"-20"16,-6 0 0-16,0 0 0 15,5 0 256-15,-3 7 48 0,1-7 8 0,-3 0 3 0,-3 7-129 0,6 0-26 16,0 5-4-16,-3-5-2 0,0 5-63 0,0-3-13 16,2 5-2-16,1 3-1 0,-3-1 42 0,0-4 9 15,0 7 2-15,0-3 0 0,3 3-103 0,-1 0-25 16,-4-3 0-16,4 3 0 0,-2 0 56 0,3-5 7 15,0 0 1-15,-3 0 0 0,-3-2-52 0,3-5-12 16,0 0 0-16,0 0 0 0,0-7 12 0,0 0 0 16,0 0 0-16,0 0 0 0,0 0 32 0,0 0 7 15,0 0 1-15,3-7 0 0,-3 0-42 0,0-7-10 16,-3-5 0-16,3-2 0 0,3 7 0 0,-1-7 0 16,-4-3 0-16,4 1 0 15,1-1-21-15,0-2-7 0,-3 5 0 0,2 0-1 16,1 2-5-16,-3 5-1 0,0-5 0 0,0 5 0 0,0 5 35 0,3-3 0 15,-1 0 0-15,1 5 0 0,-6 5 10 0,3-3 9 16,0 5 1-16,0 0 1 0,0 0-21 0,0 0 0 0,0 0 0 16,8 5 0-16,0 2 0 0,3 0 0 0,-6 0 0 0,3 7-8 15,5-7 8-15,-2 7 0 0,-1-2 0 0,1 2 0 16,-3-2 0-16,5-5 9 0,-2 5-9 0,-1-3 10 16,-2-2-26-16,0 5-6 0,3-5-1 0,-3 0 0 15,-3-7 23-15,3 5 0 0,0-5 0 0,-3 0 0 16,3 0 28-16,-3-5 9 0,1-2 3 0,-1 2 0 15,0-4-13-15,3-3-3 0,-3 5 0 0,1-7 0 16,2 2-24-16,-3-2-9 0,0 0 0 0,3 2 0 16,-5-2 9-16,2 0 0 0,-2 2 8 0,2 3-8 15,-2-3 0-15,2 5 0 0,0-5 0 0,-2 5-8 0,-1 5 8 16,4-3 0-16,-4 3 0 0,-2 2-8 0,0 0 8 0,0 0-10 16,0 0 10-16,6 7-10 0,2 2 10 0,0-2-8 15,-3 5 8-15,0 2-8 0,0 0 8 0,3 5 0 16,-2-5 0-16,-1 10 0 0,-2-8 0 0,-1 3 0 15,4 2 10-15,-1-2-10 0,-2 2 13 0,2 0-3 16,0-2-1-16,0 2 0 0,-2-4-9 0,2-1 12 16,-2-2-12-16,0 3 12 0,2-8-12 0,0 5 0 15,0-9 0-15,-2 7 0 0,-3-10 0 0,0-2 0 16,0 0 0-16,0 0 0 16,0 0-49-16,0 0-12 0,11 0-3 0,-6-2-819 15,-2-8-164-15</inkml:trace>
  <inkml:trace contextRef="#ctx0" brushRef="#br0" timeOffset="-163836.41">11247 5104 806 0,'0'0'36'0,"0"0"7"0,3-2-35 0,0-3-8 0,-1 3 0 0,1-3 0 16,-3 3 207-16,3-3 39 0,-3 5 8 0,0 0 2 15,0 0-103-15,0 0-20 0,-3-2-4 0,3 2-1 16,0 0-51-16,-8 2-10 0,0-2-3 0,3 5 0 15,-6 2 0-15,3-5 0 0,0 5 0 0,0 0 0 16,1 3-51-16,-4-3-13 0,3 2 0 0,3-2 0 16,-1 5 0-16,4 0 0 0,-1-3 0 0,3 3 0 15,3-3 0-15,2 1 0 0,-2-1 0 0,2-2-10 16,6 0 10-16,-3-2 0 0,2 2 0 0,6-5 0 0,-3-2 0 0,3 0 0 16,0 0 0-16,0-2 0 0,0-3 0 0,2 3 0 15,1-3 0-15,-3-2 8 0,-6 0-8 0,1-2 0 16,2-1 0-16,-2 1 0 0,-3-3 56 0,-3 3 6 15,-5-3 2-15,5 0 0 0,0 5-52 0,-2 0-12 16,-3-2 0-16,-3-1 0 0,3 8 54 0,-2-5 8 16,-4 0 2-16,1 2 0 0,-5 5-64 0,2-7-12 15,2 7-2-15,-2-2-1 16,1-3-78-16,4 5-16 0,3 0-3 0,0 0-1134 0</inkml:trace>
  <inkml:trace contextRef="#ctx0" brushRef="#br0" timeOffset="-163367.3">11531 5130 864 0,'0'0'76'0,"0"0"-60"0,0 0-16 0,2-2 0 15,3-3 246-15,1 5 46 16,-4-7 10-16,4 7 2 0,-6 0-141 0,0 0-28 0,0 0-6 0,0 0-1 16,0-5-51-16,0 5-10 0,0 0-3 0,-6-2 0 15,1 2-51-15,-3 0-13 16,0 2 0-16,0 3 0 0,0 2 0 0,3 0 0 15,0 0 0-15,0 0 0 0,2 5 0 0,0 0 0 0,3-3 0 0,0-2 0 16,6 5 0-16,-1-5-12 0,0 5 3 0,3-5 0 16,3 0 9-16,2-5 0 0,-3 5 0 0,4-7 0 15,-1 5 0-15,0-5 12 0,0 0-2 0,-2-5-1 16,0 3-9-16,-4-5 0 0,1 0 0 0,0 0 0 0,0-5 53 16,-2 0 9-16,-1 3 2 0,-3-10 0 15,1 7 0-15,-3-4 0 0,0-3 0 0,0 0 0 0,-3-2-52 16,-2 2-12-16,3 3 0 0,-4-3 0 0,4 0 16 15,-4 5 1-15,4 2 0 0,-4-2 0 0,4 5-17 0,-4-3 0 16,4 5 0-16,2-5 0 0,0 5 0 0,0 0 0 16,-3 0 0-16,6 0 0 0,-3 2-9 0,0 3 9 15,0-3-8-15,0 5 8 16,0 0 0-16,0 0 0 0,0 0 0 0,0 0-8 0,0 0 8 0,2 7 0 16,-2 5-9-16,3-5 9 0,0 7-9 0,-3-2 9 15,0 2-12-15,2 0 12 0,-2 0 0 0,3-2 0 16,2 2 10-16,1 5-2 0,-4 0-8 0,4-3-10 15,-1-4 10-15,3 9-13 0,-3-7 13 0,0 3 0 16,3-3 0-16,0 2 0 16,0-4-54-16,0 2-8 0,-3-7-2 0,6 5 0 15,0-5-144-15,-3 0-28 0</inkml:trace>
  <inkml:trace contextRef="#ctx0" brushRef="#br0" timeOffset="-162992.84">11909 5149 1497 0,'0'0'32'0,"0"0"8"0,8 0 0 0,0 0 4 0,-3 2-36 0,3-2-8 0,0 0 0 0,0 0 0 16,0 0 104-16,0 0 20 0,0 0 3 0,0 5 1 15,2-5-52-15,-2 0-9 0,0 0-3 0,3 0 0 16,-3-5-51-16,2 5-13 16,-2 0 0-16,0-2 0 0,0-3 54 0,0 3 8 0,-8 2 2 0,8-5 0 15,-3-2-52-15,3 0-12 0,-5 5 0 0,-1-8 0 0,1 3 54 16,-3 0 8-16,0 0 2 0,0 5 0 0,0-3-52 0,0-2-12 15,-3 0 0-15,-2 2 0 0,0-2 0 0,0 7 0 16,-3-2 0-16,0-3 0 0,0 5 0 0,0 0 0 16,-3 0 0-16,1 5 0 0,-1-3 0 0,0 3 0 15,1-3 0-15,-1 5 0 0,1 3 0 0,-1-1 0 16,1 3 0-16,-1-3 0 16,0 3 0-16,1-5 0 0,-1 7 0 0,3-7 0 0,3 5 54 0,0 2 8 15,-3-2 2-15,2-3 0 0,4 3-64 0,4 0 0 16,1-5-16-16,2 2 3 0,1 3 13 0,2-5 0 15,0 0 0-15,5 0 0 0,-3 0 0 0,6-2 0 16,0 2 0-16,0-7 0 16,0 0-96-16,0 0-22 0,0 0-5 0,-1-5-1 0</inkml:trace>
  <inkml:trace contextRef="#ctx0" brushRef="#br0" timeOffset="-162711.66">12406 4876 1389 0,'0'0'61'15,"0"-2"14"-15,-2-3-60 0,2-2-15 0,0 7 0 0,0 0 0 16,0 0 120-16,0 0 20 0,0 0 5 0,0 0 1 16,2 12-65-16,-2-3-13 0,0 3-2 0,3 9-1 0,0-7 1 0,-1 5 0 15,1 2 0-15,0 3 0 16,-3-1 6-16,5 1 0 0,-3-1 1 0,-2 1 0 0,3-1-58 0,0 3-15 15,-3 0 0-15,2-5 0 0,-4 3 36 0,2-3 5 16,0-7 1-16,0 7 0 0,2-7-25 0,-2-2-5 16,-2 2 0-16,4-7-1 0,-2 0-3 0,0 0 0 15,3-2 0-15,-3-5 0 16,0 0-55-16,0 0-11 0,0 0-2 0,0 0-754 16,5-5-150-16</inkml:trace>
  <inkml:trace contextRef="#ctx0" brushRef="#br0" timeOffset="-162274.28">12779 4935 921 0,'0'0'82'0,"0"0"-66"0,0 0-16 0,0 0 0 15,0 0 138-15,0 0 24 0,0 0 5 0,0 0 1 16,0 0-52-16,0 0-9 0,-2 0-3 0,2 0 0 16,0 0-34-16,0 0-7 0,0 0-2 0,-6 0 0 15,-1 2-19-15,7-2-4 0,0 0-1 0,0 0 0 16,0 0-17-16,0 0-4 0,-3 0-1 0,3 0 0 0,-3 5 13 0,1-5 2 15,2 0 1-15,0 0 0 0,0 0-31 0,0 0 0 16,-6 5 0-16,6-5 0 16,0 0-16-16,0 0-8 0,0 2-3 0,0-2 0 0,0 0 27 0,0 0 0 15,0 7 0-15,0-7 0 0,0 0 0 0,0 0 0 16,0 0 0-16,0 0 0 0,0 5 16 0,0-5 9 16,3 7 2-16,-3-7 0 0,0 0-42 0,0 0-8 15,5 2-1-15,-5-2-1 0,6 5 25 0,-6-5 0 16,5 2 0-16,-5-2 0 15,8 5-34-15,-8-5-2 0,0 0 0 0,0 0-632 16,2 0-128-16</inkml:trace>
  <inkml:trace contextRef="#ctx0" brushRef="#br0" timeOffset="-161974.96">12798 5250 1094 0,'0'0'97'0,"0"0"-77"0,0 0-20 0,0 0 0 16,0 0 172-16,0 0 30 0,0 0 6 0,0 0 2 16,0 0-63-16,0 0-13 0,0 0-2 0,0 0-1 15,0 0-67-15,0 0-12 0,0 0-4 0,0 0 0 16,3 5-17-16,-1-3-4 0,3 5-1 0,-5-7 0 16,3 7-13-16,0-2-2 0,-6-3-1 0,0 3 0 0,3-5-2 0,-2 7-8 15,-1-2 12-15,1-3-4 0,-1 5-8 0,3-7 8 16,-3 7-8-16,3-7 8 0,0 5-8 0,0-5 0 15,0 0 0-15,0 0 0 0,0 0 0 0,0 0 0 16,0 0 0-16,0 0 0 0,8 0 0 0,-8 0 0 16,0 0 8-16,8 0-8 0,0-5 0 0,-8 5 0 15,8-7-10-15,-8 7 10 16,5-2-160-16,-2-5-27 0</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0:14.557"/>
    </inkml:context>
    <inkml:brush xml:id="br0">
      <inkml:brushProperty name="width" value="0.05" units="cm"/>
      <inkml:brushProperty name="height" value="0.05" units="cm"/>
      <inkml:brushProperty name="color" value="#E71224"/>
    </inkml:brush>
  </inkml:definitions>
  <inkml:trace contextRef="#ctx0" brushRef="#br0">35 5 3680 0 0,'0'0'284'0'0,"-12"-3"11"0"0,10 3 262 0 0,-10 0 553 0 0,7 3 2796 0 0,5-3-3842 0 0,0 0 0 0 0,0 0 0 0 0,0 0 9 0 0,0 0 47 0 0,0 0 49 0 0,0 0 21 0 0,0 0 24 0 0,0 0 97 0 0,1 1 45 0 0,44 71 2545 0 0,-35-45-2643 0 0,26 44 414 0 0,-15-6 96 0 0,-5-15-512 0 0,-7 4-81 0 0,14-19-121 0 0,-11-2 144 0 0,-9 12 322 0 0,-25 15 163 0 0,21-59-552 0 0,-7 10 151 0 0,-16 18 66 0 0,19-4-236 0 0,2-18-101 0 0,-1-2 42 0 0,2-4 11 0 0,1 0-54 0 0,-1-1-1 0 0,1 0 0 0 0,0-1 1 0 0,-1 1-1 0 0,1 0 0 0 0,-1 0 1 0 0,1-1-1 0 0,0 1 0 0 0,0 0 1 0 0,-1-1-1 0 0,1 1 0 0 0,0-1 1 0 0,0 0-1 0 0,-1 0 1 0 0,1 1-1 0 0,0-1 0 0 0,0 0 1 0 0,0 0-1 0 0,0 0 0 0 0,0 0 1 0 0,0 0-1 0 0,0 0 0 0 0,0 0 1 0 0,1 0-1 0 0,-1 0 0 0 0,0-1 1 0 0,1 1-1 0 0,-1 0-9 0 0,1 0 0 0 0,-11-20 64 0 0,22-59 402 0 0,-6 37-178 0 0,-1-9-288 0 0,-4-14 174 0 0,-8-1 20 0 0,8 57-199 0 0,-1 4 1 0 0,1 1-1 0 0,0-1 1 0 0,0 0-1 0 0,1 1 1 0 0,-1-1-1 0 0,1 1 1 0 0,1-1-1 0 0,-1 1 0 0 0,1-1 1 0 0,0 1-1 0 0,0 0 1 0 0,0 0-1 0 0,2-3 5 0 0,7-22-60 0 0,-8-12 48 0 0,4 31 12 0 0,-3 4 0 0 0,29-17 0 0 0,97-16-240 0 0,-89 36 230 0 0,8 5-44 0 0,3 10 54 0 0,-19-5 0 0 0,-26-4 0 0 0,10 14-2 0 0,-14-7 58 0 0,6 21 40 0 0,-10 41 34 0 0,-23-21-66 0 0,14-38-51 0 0,0-1-1 0 0,-1-1 0 0 0,0 0 1 0 0,-1 0-1 0 0,0-1 1 0 0,-1-1-1 0 0,1 0 0 0 0,-2-1 1 0 0,1 0-1 0 0,-1-1 0 0 0,-6 2-12 0 0,-20 11-8 0 0,-26 3 62 0 0,-17-11 10 0 0,22-15 380 0 0,-2-7 416 0 0,61 11-784 0 0,-1-2-7 0 0,18 2-4 0 0,180 52-137 0 0,-164-43 72 0 0,0 1 0 0 0,0 2 0 0 0,-1 1 0 0 0,-1 1 0 0 0,11 7 0 0 0,-5 4 0 0 0,10 11 0 0 0,24 4 0 0 0,11-15-2877 0 0,-72-23 1698 0 0</inkml:trace>
</inkml:ink>
</file>

<file path=ppt/ink/ink2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0:27.798"/>
    </inkml:context>
    <inkml:brush xml:id="br0">
      <inkml:brushProperty name="width" value="0.05" units="cm"/>
      <inkml:brushProperty name="height" value="0.05" units="cm"/>
      <inkml:brushProperty name="color" value="#E71224"/>
    </inkml:brush>
  </inkml:definitions>
  <inkml:trace contextRef="#ctx0" brushRef="#br0">137 21 1376 0 0,'0'0'224'0'0,"0"0"405"0"0,0 0 318 0 0,0-2-571 0 0,-1 0 1241 0 0,-25-14 408 0 0,25 15-1813 0 0,1 1-10 0 0,0 0-2 0 0,0 0-7 0 0,0 0-26 0 0,0 0-9 0 0,0 0-4 0 0,0 0-4 0 0,0 0-4 0 0,0 0-2 0 0,0 0 0 0 0,0 0 13 0 0,0 0 58 0 0,-24 32 1005 0 0,-4 21-220 0 0,6 41 40 0 0,6-5-80 0 0,5-10-268 0 0,4-51-507 0 0,6 31 268 0 0,6-27-9 0 0,-2 4-82 0 0,-3-34-297 0 0,0-2 10 0 0,0 0 11 0 0,0 0-16 0 0,0 0-1 0 0,13 15 304 0 0,-6-9-360 0 0,-5-3-13 0 0,1 0 0 0 0,1 0 0 0 0,-1 0 0 0 0,0 0 0 0 0,1-1 0 0 0,-1 0 0 0 0,1 1 0 0 0,0-1 0 0 0,0 0 0 0 0,0-1 0 0 0,0 1 0 0 0,0-1 0 0 0,0 0 0 0 0,0 0 0 0 0,0 0 0 0 0,0 0 0 0 0,1-1 0 0 0,-1 0 0 0 0,0 0 0 0 0,1 0 0 0 0,-1 0 0 0 0,0-1 0 0 0,0 1 0 0 0,1-1 0 0 0,-1 0 0 0 0,1-1 0 0 0,-3 2 0 0 0,63 3 64 0 0,-52-5-46 0 0,0 1-1 0 0,0 1 0 0 0,0 0 0 0 0,0 1 0 0 0,0 0 0 0 0,0 1 1 0 0,0 0-1 0 0,4 3-17 0 0,51 5 80 0 0,28-10-143 0 0,-32-7 556 0 0,-24-3 547 0 0,-37 9-976 0 0,2-2-36 0 0,13-15 86 0 0,-10 13-194 0 0,-5 3-2889 0 0,-3 2-2707 0 0</inkml:trace>
</inkml:ink>
</file>

<file path=ppt/ink/ink2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01:36.501"/>
    </inkml:context>
    <inkml:brush xml:id="br0">
      <inkml:brushProperty name="width" value="0.05292" units="cm"/>
      <inkml:brushProperty name="height" value="0.05292" units="cm"/>
      <inkml:brushProperty name="color" value="#0070C0"/>
    </inkml:brush>
  </inkml:definitions>
  <inkml:trace contextRef="#ctx0" brushRef="#br0">17857 10765 230 0,'0'0'20'0,"0"0"-20"15,0 0 0-15,2-7 0 0,6 2 65 0,-5 3 9 16,-3 2 2-16,0 0 0 0,5-5-63 0,-5 5-13 16,0-7 0-16,0 7 0 0,0 0 8 0,0 0 4 15,3-2 1-15,-3 2 0 0,0 0 40 0,0 0 8 16,0 0 2-16,0 0 0 0,0 0-3 0,0 0-1 16,0 0 0-16,0 0 0 0,0 0 29 0,0 0 7 15,0 0 1-15,0 0 0 0,0 0-25 0,0 0-5 16,0 0-1-16,0 0 0 0,-5 2-27 0,-1 3-6 15,6-5 0-15,-2 2-1 0,-4 5-7 0,4-2 0 16,2-5-1-16,0 0 0 0,-3 7-23 0,3-7 0 16,0 0 0-16,0 0 0 0,3 7 0 0,-3-7 0 0,0 0 0 15,8 7 0-15,-3-7 0 0,3 5 8 0,-8-5-8 0,0 0 11 16,5-5 1-16,0 5 0 0,3-7 0 0,-2 7 0 16,2-7 6-16,-6 3 2 0,1 1 0 0,2-4 0 15,-2 2 6-15,0 3 2 0,-1-5 0 0,1 2 0 16,-1-2 3-16,-2 5 1 0,0-3 0 0,0-2 0 15,0 2-2-15,-2 5 0 0,-1-2 0 0,-2-3 0 16,2 5-8-16,1 0-2 0,-4 0 0 0,4 0 0 16,-4 0-9-16,-2 0-3 0,8 0 0 0,-2 0 0 15,-4 5-8-15,4-5 0 0,-3 2 0 0,2 3 0 16,0-3 0-16,3-2 0 0,0 5 0 0,0-5 0 16,-5 7 0-16,5-7 0 0,0 5-8 0,0-5 8 15,0 0 0-15,3 2-9 0,-3-2 9 0,5 7 0 16,0-2 0-16,0-5 0 0,-5 0 0 0,0 0 0 0,8 0 0 0,-2-5 0 15,-1 3 0-15,0-3 0 0,3 3 0 0,-2-3 9 16,-1-2-9-16,-3 2 8 0,4 3 3 0,-6 2 0 16,2-5 0-16,1 3 0 0,-3-3 5 0,0-2 0 15,-3 7 1-15,3 0 0 0,0 0-5 0,-5 0 0 16,-3-2-1-16,3 2 0 0,-3 0-1 0,3 2 0 16,-3-2 0-16,0 0 0 0,2 0-10 0,4 5 0 15,-1-3 0-15,-2-2 0 16,0 5-77-16,5-5-8 0,0 0-2 0,0 0-594 15,-3 7-119-15</inkml:trace>
  <inkml:trace contextRef="#ctx0" brushRef="#br0" timeOffset="1265.32">18836 9949 288 0,'0'0'25'0,"0"0"-25"0,0 0 0 0,0 0 0 15,0 0 87-15,0 0 12 0,0 0 2 0,0 0 1 16,0 0-46-16,2 0-8 0,-2 0-3 0,0 0 0 15,6 0-14-15,-6 0-3 0,0 0-1 0,0 0 0 16,0 0 15-16,0 0 3 0,0 0 1 0,0 0 0 16,0 0-6-16,0 0-2 0,0 0 0 0,0 0 0 15,0 0-20-15,0 0-4 0,0 0-1 0,0 0 0 16,0 0 3-16,-6 5 0 0,6-5 0 0,-2 2 0 16,2-2 0-16,0 0 1 0,-3 7 0 0,3 0 0 15,0-2-7-15,0-5-2 0,0 0 0 0,0 7 0 16,0-7 1-16,0 7 0 0,0-7 0 0,5 5 0 15,-5-5-9-15,6 2 0 0,-1 5 0 0,3-7 8 16,-8 0-8-16,5 5 8 0,0-5-8 0,3 0 8 16,-5-5-8-16,2 5 10 0,1-2-10 0,-4 2 10 0,-2 0 11 0,6-5 3 15,-4 3 0-15,-2 2 0 0,3-5 20 0,-3-2 4 16,0 0 0-16,-3 2 1 0,1-2-13 0,-1 5-4 16,0-3 0-16,1 3 0 0,-1-3-6 0,-2 3-2 15,2-3 0-15,3 5 0 0,-5-2-4 0,5 2-2 16,-6 0 0-16,-1 0 0 0,1 0-8 0,1 0-2 15,0 0 0-15,-1 0 0 0,1 2-8 0,0 5 0 16,-1-7 9-16,1 7-9 0,0-2 0 0,0-3 9 16,-1 3-9-16,1-3 0 0,2 3 11 0,-2 2-11 15,5-7 10-15,0 0-10 0,0 5 0 0,0-5 0 16,0 0 0-16,5 2 0 0,3 5 0 0,-2-7 0 16,-6 0 0-16,8 0 0 0,2 0 8 0,-2 0-8 0,0-7 11 0,0 5-11 15,0-3 12-15,-5-2-12 0,2 2 12 0,0 3-12 16,-5 2 9-16,0-5-9 0,3-2 0 0,-3 7 9 31,-3-2-116-31,0-3-23 0</inkml:trace>
  <inkml:trace contextRef="#ctx0" brushRef="#br0" timeOffset="2264.66">17058 10318 518 0,'0'0'46'16,"-3"5"-37"-16,-5-5-9 0,3 2 0 15,5-2 64-15,-3 5 10 0,-7 0 2 0,2-3 1 0,8-2-52 0,0 0-10 16,-3 0-3-16,-2 5 0 0,-1-3 13 0,6-2 3 16,0 0 0-16,0 0 0 0,0 0 8 0,0 0 1 15,0 0 1-15,0 0 0 0,0 0 10 0,0 0 3 16,-2-7 0-16,2 7 0 0,0 0-6 0,0 0-1 15,0 0 0-15,0 0 0 0,0 0-10 0,0 0-2 16,-8 5-1-16,3-5 0 0,-1 2-10 0,4-2-1 16,-4 0-1-16,1 5 0 0,-3-5-19 0,0 2 0 15,8-2 0-15,0 0-9 0,-2 5 9 0,2-5 0 16,0 0 0-16,0 0-8 0,0 0 8 0,0 0 0 16,0 0 0-16,0 0 0 0,0 0 0 0,0 0 0 15,0 0 8-15,5 2-8 0,3 3 13 0,-8-5-1 0,0 0-1 16,0 0 0-16,0 0-1 0,0 0 0 0,8-5 0 0,-8 5 0 15,0 0 21-15,0 0 4 0,2 0 1 0,-2 0 0 16,0-2 3-16,-2-3 1 0,4-2 0 0,-2 7 0 16,-2 0-12-16,-1-7-3 0,0 7 0 0,1-7 0 15,2 7-13-15,0 0-4 0,-3 0 0 0,-2-5 0 16,5 5-8-16,0 0 0 0,-3-2 0 0,3 2 0 16,-5 0 0-16,5 0 0 0,0 0 0 0,-5 0 0 15,-3 2 11-15,2 3 0 0,1 0 0 0,0-3 0 16,-1 5-3-16,1-2 0 0,-3-3 0 0,6 5 0 15,-1-2-8-15,-2 2 0 0,-1-7 0 0,4 7 0 16,-1 0 0-16,3-7 0 0,0 0-10 0,0 0 10 16,0 0-8-16,5 5 8 0,-5-5 0 0,8 0-9 15,-8 0 9-15,11 0 0 0,2-5 0 0,-2 3 0 16,-3-3 0-16,0 3 8 0,0-8-8 0,-3 8 11 0,3-5 2 16,-3 2 1-16,-2-2 0 0,2 5 0 0,0-3 14 0,-5 5 4 15,-5-7 0-15,5 7 0 0,0 0-7 0,-3-5-1 16,-5 3 0-16,0 2 0 0,1-5-24 0,-1 5 0 15,2 5 0-15,-4-5-1056 16</inkml:trace>
  <inkml:trace contextRef="#ctx0" brushRef="#br0" timeOffset="3170.69">15790 10913 806 0,'0'0'72'0,"0"0"-58"15,0 0-14-15,0 0 0 0,0 0 48 0,0 0 8 16,0 0 0-16,0 0 1 0,6-2-1 0,-4-3-1 16,-2 5 0-16,6-2 0 0,-1-3-9 0,-5 5-2 15,0 0 0-15,3-2 0 0,2-3-15 0,-5 5-3 16,0 0-1-16,0 0 0 0,0 0 13 0,0 0 2 15,0 0 1-15,0 0 0 0,0 0-6 0,0 0-2 0,0 0 0 0,0 0 0 16,0 0-13-16,0 0-2 0,0 0-1 0,0 0 0 16,0 0-17-16,0 0 0 0,5 0 8 0,-2 5-8 15,5-3-8-15,-8-2-6 0,5-2-1 0,3 2 0 16,0-5 15-16,0 5 0 0,-3-4 0 0,3 1 0 16,0-2 0-16,-3 5 8 0,3-7-8 0,-3 5 0 15,1-3 16-15,-1 3-4 0,0-3-1 0,-2-2 0 16,0 0 5-16,-1 2 0 0,-2 5 1 0,0-2 0 15,0-3 13-15,-5 3 2 0,2-3 1 0,1 5 0 16,-4-2-3-16,4 2-1 0,-4-5 0 0,1 5 0 16,0 0-18-16,0 5-11 0,-3-3 12 0,2-2-12 15,1 5 0-15,0-3 0 0,2-2 0 0,-2 5 0 16,2-3 0-16,1 3 0 0,2-5 0 0,-3 7 0 16,0-7 0-16,1 0-9 0,2 0 9 0,0 0-8 15,0 0 8-15,0 0-10 0,0 0 10 0,5 7-10 0,-5-7 10 0,0 0 0 16,0 0 0-16,0 0 0 0,0 0 0 0,0 0 0 15,0 0 0-15,0 0 8 0,0 0-8 0,0 0 0 16,0 0 8-16,0 0-8 0,0 0 0 0,0 0 9 16,0 0-9-16,0 0 0 0,0 0 8 0,0 0-8 15,5-2 0-15,-5 2 0 0,5-5 8 0,-5 5-8 16,0-7 0-16,0 7 0 0,0-5 9 0,-2 3-1 16,-3-3-8-16,-1 5 12 0,1 0-4 0,-3 0-8 15,0 0 11-15,0 0-11 0,3 5 10 0,-3-5-10 16,3 2 8-16,-1 3-8 0,6-5 0 0,-5 3 0 15,0 1 0-15,5-4 0 0,0 0 0 0,-6 7-9 16,6-7 9-16,-2 5-10 16,2-5-98-16,0 0-19 0,0 7-4 0</inkml:trace>
  <inkml:trace contextRef="#ctx0" brushRef="#br0" timeOffset="4186.11">14285 11729 115 0,'-8'5'0'0,"5"-5"10"0,3 0-10 0,-2 0 0 0,-6 0 0 0,5 0 0 15,-2 0 108-15,5 0 19 0,0 0 4 0,-3-5 1 16,-2 5-102-16,2 0-20 0,3 0-10 0,0 0 10 16,-5 0 2-16,2 0 1 0,1-2 0 0,-1 2 0 15,0-5 29-15,3 5 6 0,0 5 0 0,-2-5 1 16,-6 0-13-16,5 0-4 0,-2 2 0 0,2-2 0 0,-2 0-14 0,2 5-3 15,-5-5-1-15,3 0 0 0,0 3 1 0,-3 1 0 16,2-1 0-16,-1-3 0 0,-1 7 31 0,2-7 6 16,-2 4 2-16,6-1 0 0,-6 1-11 0,8-4-3 15,0 0 0-15,0 0 0 0,0 0-27 0,-6 0-5 16,6 0-8-16,0 0 11 0,0 0-11 0,-2 7 0 16,2-7 0-16,0 0 8 0,0 0 12 0,0 0 1 15,-3 5 1-15,3-5 0 0,-5 3 5 0,5-3 1 16,0 0 0-16,0 7 0 0,0 0-13 0,0-7-3 15,5 4 0-15,-2-1 0 0,2 1-12 0,0-4 9 16,1 5-9-16,-1-5 8 0,3-5-8 0,-3 5 8 0,3 0-8 16,-3-4 8-16,3 1 22 0,0-1 4 0,0 1 1 0,0-4 0 15,0 3-20-15,-3-4-4 0,1 1-1 0,-4 0 0 16,4 3 8-16,-6-3 2 0,2 0 0 0,-2-1 0 16,0 1 16-16,0 0 4 0,-2 3 1 0,2 4 0 15,-6-7-2-15,4 4-1 0,2 3 0 0,-6-4 0 16,1 4-19-16,0-3-4 0,5 3-1 0,0 0 0 15,-5 0-14-15,-1 3 0 0,1-3 0 0,0 7 0 16,-1-7 0-16,1 7-8 0,0-3 8 0,2 3 0 16,-2 0-11-16,5 1 11 0,-3-1-10 0,3 0 10 15,0-7-9-15,0 4 9 0,0-4-8 0,6 7 8 16,-6-7 0-16,0 0-8 0,0 0 8 0,5 5 0 16,-5-5 0-16,5 2 0 0,0-2 0 0,3-2 0 15,-2-3 0-15,-1 5 8 0,3-7-8 0,-3 7 8 16,-2-4-8-16,-1-3 0 0,4 4 8 0,-4-4-8 15,1 2 8-15,-3 5-8 0,3-7 10 0,-3 7-10 0,0 0 0 0,0 0 0 16,0 0 0-16,0 0 0 16,0 0-24-16,0 0-10 0,-6 0-2 0,6 0-1 15,0 0-140-15,-5 5-28 0</inkml:trace>
  <inkml:trace contextRef="#ctx0" brushRef="#br0" timeOffset="5436.19">16399 10377 648 0,'0'0'28'0,"0"0"7"0,0 0-35 0,0 0 0 0,0 0 0 0,0 0 0 16,0 0 26-16,0-7-2 0,0 2 0 0,0 5 0 15,3-2 1-15,-3 2 0 0,0 0 0 0,5-5 0 16,0-2 12-16,0 5 3 0,-5 2 0 0,0 0 0 0,3-5 7 0,2 3 1 16,-2-3 1-16,-3 5 0 0,0 0-13 0,3-7-2 15,2 0-1-15,0 2 0 0,-5 5-17 0,3-2-3 16,2-3-1-16,0 3 0 0,1-3-1 0,-4 3-1 16,1-3 0-16,2 3 0 0,-2-3 21 0,2 3 4 15,-2-3 1-15,0 0 0 0,2 5 1 0,-5 0 1 16,0 0 0-16,0 0 0 0,0 0-5 0,0 0-1 15,0 0 0-15,0 0 0 0,0 0-12 0,0 0-4 16,0 0 0-16,0 0 0 0,-5 5-16 0,5-5 10 16,-3 5-10-16,3-5 8 0,0 2-8 0,0-2 0 15,0 0 0-15,0 7 0 0,3-2 0 0,-1-3 0 0,-2-2-9 16,0 0 9-16,8 5 0 0,-3-3-12 0,-5-2 12 0,8 0-10 16,-2 0 10-16,2-2-10 0,0-3 10 15,-1 5-10-15,-7 0 10 0,8-2-12 0,3-3 12 0,0 3-12 16,-6-3 12-16,-2 5 0 0,2-7 0 0,0 2 0 15,-2 3 13-15,-1-3 5 0,-4 3 1 0,2 2 0 16,0 0 3-16,0 0 1 0,-8-5 0 0,0 5 0 16,5-2 21-16,-5-3 4 0,0 5 0 0,0 0 1 15,0 0-29-15,1 0-5 0,4 0-2 0,-2 0 0 16,-3 5-13-16,2-5 0 0,6 0 0 0,0 0 0 16,-5 2 0-16,5-2 0 0,0 0 0 0,0 0 0 15,0 0 0-15,0 0 0 0,-3 7 0 0,1-2 0 16,4 2 0-16,-2-7 0 0,-2 5 0 0,2-5 0 15,0 0 0-15,2 7 0 0,-2-7 0 0,0 2 0 16,0-2 0-16,0 0 0 0,0 0 0 0,0 0 0 16,0 7 0-16,0-7 0 0,6 0 0 0,-1 5 0 0,-5-5 8 0,0 0-8 15,5-5 0-15,1 5 0 0,2 0 8 0,-3-2-8 16,-5 2 0-16,0 0 0 0,8 0 0 0,-8 0 0 16,0 0 0-16,0 0 0 0,0 0 20 0,0 0-3 15,0 0 0-15,0 0 0 0,-8 2 11 0,0 3 3 16,5-3 0-16,-2-2 0 0,-3 7-11 0,3-2-3 15,-3 2 0-15,5-2 0 0,-2-3-17 0,2 5 0 16,1 0 0-16,-1 0 0 0,6-2 0 0,-6 2 0 16,3-2 0-16,0-5 0 0,5 2-16 0,-2 5-1 15,-3-7 0-15,5 7 0 16,3-2-164-16,0-3-33 0,5-2-6 0</inkml:trace>
  <inkml:trace contextRef="#ctx0" brushRef="#br0" timeOffset="6467.01">16674 10939 806 0,'-24'-2'36'0,"16"-3"7"16,3 5-35-16,0 0-8 0,-1-5 0 0,6 5 0 0,0 0 133 0,-2 0 25 15,-6-2 5-15,3-3 1 0,5 5-70 0,0 0-14 0,-3 0-2 0,-2-2-1 16,-3 2-28-16,8 0-5 0,0 0-2 0,0 0 0 15,-6-5-22-15,6 5-5 0,0 0-1 0,0 0 0 16,0 0-6-16,0 0 0 0,0 0-8 0,0 0 12 16,0 0-3-16,0 0-1 0,0 0 0 0,0 0 0 15,0 0-8-15,0 0 10 0,0 0-10 0,0 0 10 16,0 0 10-16,0 0 1 0,0 0 1 0,0 0 0 16,-8 0-22-16,3 5 0 0,5-5-10 0,0 0 10 15,-5 2 0-15,2 3 0 0,3-5 0 0,0 0 0 16,0 0 0-16,0 0 0 0,6 7-11 0,1-2 11 15,4-3 0-15,-3-2 0 0,-8 0 0 0,11 7 12 16,2-7-12-16,-3 0 0 0,-2 0-12 0,0-2 12 16,3-3 0-16,2 3 0 0,0-3 0 0,-5 0 0 15,-5 3 0-15,5-3 0 0,2 3 0 0,-4-3 8 0,-6 5 9 0,2-7 2 16,-2 7 0-16,3-2 0 0,-3-3 21 16,-3-2 4-16,-2 3 0 0,0 1 1 0,5 3-12 15,-3 0-2-15,-7-5-1 0,2 5 0 0,8 0-20 0,-6 0-10 16,6 0 10-16,-5 0-10 0,-3 0 0 0,8 0 0 15,0 0 0-15,-5 5 0 0,-3-5 0 0,8 0 0 16,0 0-12-16,0 0 12 0,-8 7-9 0,5-2 9 16,3-5 0-16,0 7-9 0,0 0 9 0,0-5 0 15,-2 5 0-15,2-2 0 0,8 2 0 0,-8-7 0 16,-6 5 0-16,4 2 0 0,4-5 0 0,1 5 0 16,-3-7 0-16,-5 5 0 0,-1-3 0 0,6-2 0 15,6 7 0-15,-6-7 0 0,0 0 0 0,0 0 0 0,8 0 0 16,-3 0 8-16,-5 0-8 0,0 0 0 0,2-2 0 0,6-3 0 15,3 3 0-15,-6-3 9 0,-5-2-9 0,3 7 10 16,5-7-10-16,-5 0 8 0,-9 2-8 0,1 3 8 16,5-3 2-16,-3 3 0 0,1-3 0 0,-6-2 0 15,-3 7 0-15,6-2 0 0,5 2 0 0,0 0 0 16,-11-5-10-16,3 5 0 0,8 0 0 0,0 0 0 16,0 0 0-16,-8-2 0 0,6 2 0 0,2 0 0 15,0 0 0-15,0 0-9 0,-8 2 9 0,8-2 0 16,0 0-8-16,0 0 8 0,-6 0 0 0,6 0 0 15,-5 7-8-15,5-7 8 0,-2 5 0 0,-4 2 0 16,-4-5 0-16,7 3-8 0,3-5 8 0,0 7 0 16,-8-2 0-16,5-3 0 0,3-2-8 0,0 0 8 15,0 0 0-15,0 0 0 0,0 0 0 0,8 7 0 16,0-7 0-16,0 0 0 0,-8 0 0 0,0 0 0 0,8-2 0 16,-3-3-12-16,1-2 12 0,-4 2-715 15,4-2-137-15</inkml:trace>
</inkml:ink>
</file>

<file path=ppt/ink/ink2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03:04.401"/>
    </inkml:context>
    <inkml:brush xml:id="br0">
      <inkml:brushProperty name="width" value="0.05292" units="cm"/>
      <inkml:brushProperty name="height" value="0.05292" units="cm"/>
      <inkml:brushProperty name="color" value="#FF0000"/>
    </inkml:brush>
  </inkml:definitions>
  <inkml:trace contextRef="#ctx0" brushRef="#br0">14769 11602 403 0,'0'0'17'0,"-3"-7"5"16,1 5-22-16,-4-3 0 0,4-2 0 0,-1 0 0 0,1 0 281 0,-4 0 52 16,1 0 11-16,0 0 1 0,-3-2-186 0,0 2-38 15,-3 0-7-15,6-1-2 0,-3 1-32 0,0 0-8 16,-3 0 0-16,1 0-1 0,5 0-12 0,-6 0-3 16,3 0 0-16,-3 0 0 0,-2-2-16 0,0 6-3 15,2-1-1-15,-4-4 0 0,-1 8 0 0,-3-7 0 16,3 7 0-16,-2 0 0 0,-3 0-14 0,-3 5-3 15,0 2-1-15,-2-4 0 0,-1 8-18 0,-5 3 0 16,1 1 8-16,1-1-8 0,7 9 0 0,-4-6 0 16,3 8 0-16,3-3-9 0,3 4 9 0,2-1-12 15,3 1 12-15,2 2-12 0,0-2 12 0,6 7-12 16,2-4 12-16,1 3-12 0,2 1 12 0,2 3 0 16,6-3-9-16,3-1 9 0,2-3 0 0,3 4 0 0,3-7 0 0,2-1 0 15,5 4 0-15,1-11 0 0,2 4 0 0,3-4 0 16,-1-3 0-16,1-4 12 0,0-1-12 0,0-3 12 15,-1-7-4-15,4 0 0 0,-1 0 0 0,-2-7 0 16,-6 0 20-16,1-7 4 0,-1-1 1 0,-2-3 0 16,0-4-7-16,-6-3-2 0,1-1 0 0,-6-7 0 15,-2 5 4-15,-1-5 0 0,-4 0 0 0,-1 2 0 16,-5 1-11-16,0-3-1 0,-5 4-1 0,-1 4 0 16,-2-1-1-16,0 4 0 0,-5 1 0 0,3 2 0 15,-4-2-6-15,1 3-8 0,-3 1 11 0,0 1-11 16,1 1 9-16,-1 1-9 0,2 3 0 0,1-4 9 15,0 8-9-15,0 0 0 0,-1 0-10 0,4 7 10 16,-1-4-93-16,-2 8-13 0,3-4-2 0,-4 7-791 16,4 0-157-16</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0:45.251"/>
    </inkml:context>
    <inkml:brush xml:id="br0">
      <inkml:brushProperty name="width" value="0.05" units="cm"/>
      <inkml:brushProperty name="height" value="0.05" units="cm"/>
      <inkml:brushProperty name="color" value="#E71224"/>
    </inkml:brush>
  </inkml:definitions>
  <inkml:trace contextRef="#ctx0" brushRef="#br0">6081 247 456 0 0,'0'0'480'0'0,"0"0"35"0"0,0 0 18 0 0,0 0-52 0 0,0 0-229 0 0,0 0-100 0 0,0 0-21 0 0,0 0 17 0 0,0 0 83 0 0,0 0 31 0 0,0 0 9 0 0,0 0 49 0 0,0 0 201 0 0,0 0 89 0 0,0 0 19 0 0,0 0-37 0 0,0 0-167 0 0,0 0-69 0 0,0 0-17 0 0,0 0-22 0 0,0 0-77 0 0,0 0-31 0 0,0 0-7 0 0,0 0-9 0 0,0 0-26 0 0,0 0-9 0 0,0 0-4 0 0,0 0 3 0 0,0 0 23 0 0,0 0 11 0 0,-14 3 642 0 0,-4 1-222 0 0,-13 0 371 0 0,-26-1 676 0 0,50-6-1502 0 0,-67 3 280 0 0,8 4 713 0 0,31-1-686 0 0,-72-5 58 0 0,105 1-451 0 0,-94-3 386 0 0,60-4-226 0 0,11 5-54 0 0,-46-17 98 0 0,-46 12 86 0 0,60 0-360 0 0,-51-9 304 0 0,-54-9-224 0 0,-3 9-80 0 0,114 16 0 0 0,-54-6 0 0 0,-181 4 0 0 0,147-1 0 0 0,10 3 0 0 0,-162 2 192 0 0,-71-1-269 0 0,190-6 262 0 0,19 1-101 0 0,0-2-84 0 0,-16 0 0 0 0,-77-10 222 0 0,110-1-92 0 0,60 7-130 0 0,-24 0 124 0 0,-99-10 94 0 0,88 10 87 0 0,2 4-88 0 0,-20 0-163 0 0,-12 0 103 0 0,-191 14 35 0 0,190 0-75 0 0,21 4-53 0 0,-132 14-64 0 0,53 10 54 0 0,147-27 20 0 0,-132 41-138 0 0,100-24 11 0 0,5 15 42 0 0,36-4 11 0 0,-11 31 16 0 0,30-9-96 0 0,27-44 80 0 0,12 19 0 0 0,42 20 54 0 0,-23-21-44 0 0,23 7 1 0 0,-17-17 96 0 0,38 7-161 0 0,-13-11 54 0 0,-31-8 54 0 0,4-2 10 0 0,-26-6-54 0 0,1 2-10 0 0,-2-3-32 0 0,-8-1-134 0 0,-2 0-62 0 0,0 0-18 0 0,0 0-211 0 0,0 0-880 0 0,0 0-390 0 0,0 0-79 0 0</inkml:trace>
  <inkml:trace contextRef="#ctx0" brushRef="#br0" timeOffset="406.15">362 458 5064 0 0,'0'0'389'0'0,"0"0"-132"0"0,0 0 374 0 0,0 0 192 0 0,2 0 38 0 0,3-1-758 0 0,-1 1 1 0 0,0 1-1 0 0,0-1 1 0 0,0 0-1 0 0,0 1 0 0 0,1 0 1 0 0,-1 0-1 0 0,0 0 0 0 0,0 1 1 0 0,0-1-1 0 0,-1 1 0 0 0,1 0 1 0 0,0 0-1 0 0,-1 0 1 0 0,2 2-104 0 0,29 12 192 0 0,70 34 809 0 0,-52-10-220 0 0,-50-37-675 0 0,0 1-1 0 0,0-1 0 0 0,0 1 1 0 0,0 0-1 0 0,-1-1 0 0 0,0 1 1 0 0,0 0-1 0 0,0 0 0 0 0,0 0 1 0 0,0 0-1 0 0,-1 0 0 0 0,1 0 1 0 0,-1 0-1 0 0,0 0 0 0 0,-1 0 1 0 0,1 0-1 0 0,-1-1 0 0 0,1 1 1 0 0,-1 0-1 0 0,0 0 0 0 0,-1 0 1 0 0,1 0-1 0 0,-1-1 0 0 0,0 1 1 0 0,1-1-1 0 0,-2 1 0 0 0,1-1 1 0 0,0 0-1 0 0,-1 1 0 0 0,1-1 1 0 0,-2 0-106 0 0,-60 58 1432 0 0,52-52-1348 0 0,2 0-33 0 0,0-1-1 0 0,-1 0 1 0 0,0-1 0 0 0,0 0 0 0 0,-1 0-1 0 0,0-1 1 0 0,0-1 0 0 0,0 0 0 0 0,-9 2-51 0 0,-15-6-1143 0 0,30-2-275 0 0,5 1-3762 0 0</inkml:trace>
  <inkml:trace contextRef="#ctx0" brushRef="#br0" timeOffset="1077.87">1070 504 7312 0 0,'0'0'332'0'0,"0"0"-4"0"0,-2 0-210 0 0,-51-24 3129 0 0,12 18-2312 0 0,-16 1 49 0 0,-4 23-368 0 0,18 9 56 0 0,47-8-464 0 0,20 13-208 0 0,-7-19-1 0 0,0-1 0 0 0,1-1 0 0 0,0-1 0 0 0,0 0 0 0 0,17 5 1 0 0,51 29 58 0 0,-58-19-47 0 0,-28-23 53 0 0,0 0 1 0 0,1 0 0 0 0,-1 0-1 0 0,0 0 1 0 0,0 0 0 0 0,0 0 0 0 0,0 0-1 0 0,-1 0 1 0 0,1 0 0 0 0,0 0 0 0 0,-1 0-1 0 0,0 0 1 0 0,1 0 0 0 0,-1 0-1 0 0,0 0 1 0 0,0 0 0 0 0,0 0 0 0 0,0-1-1 0 0,0 1 1 0 0,0 0 0 0 0,-1-1 0 0 0,1 1-1 0 0,-1-1 1 0 0,1 1 0 0 0,-1-1 0 0 0,1 0-1 0 0,-1 0 1 0 0,0 1 0 0 0,0-1-1 0 0,1 0 1 0 0,-1-1 0 0 0,0 1 0 0 0,0 0-1 0 0,0 0 1 0 0,0-1 0 0 0,0 1 0 0 0,0-1-1 0 0,0 0 1 0 0,0 0 0 0 0,-1 0-65 0 0,-8 6 253 0 0,-7 3-114 0 0,-1 0 0 0 0,-1-1 0 0 0,1-1 0 0 0,-1-1 0 0 0,-1-1 0 0 0,1 0 0 0 0,-6-1-139 0 0,-10-4-72 0 0,36-18-1208 0 0,16 5-1186 0 0,-1 6 261 0 0</inkml:trace>
  <inkml:trace contextRef="#ctx0" brushRef="#br0" timeOffset="1343.43">1307 611 6448 0 0,'0'0'498'0'0,"0"0"-195"0"0,0 0 398 0 0,0 0 209 0 0,0 0 39 0 0,0 0-88 0 0,2 2-407 0 0,3 1-345 0 0,0 0 1 0 0,-1 1-1 0 0,0 0 1 0 0,0 0 0 0 0,0 0-1 0 0,0 0 1 0 0,-1 1-1 0 0,0-1 1 0 0,0 1 0 0 0,0 0-1 0 0,0 0 1 0 0,-1 0-1 0 0,0 1 1 0 0,0-1 0 0 0,1 4-110 0 0,-2 17 1293 0 0,-1-25-1360 0 0,0-1-14 0 0,0 0-92 0 0,0 0-418 0 0,0 0-178 0 0,0 0-35 0 0</inkml:trace>
  <inkml:trace contextRef="#ctx0" brushRef="#br0" timeOffset="1531.17">1339 433 2304 0 0,'9'0'200'0'0,"-9"0"-200"0"0,0 0 0 0 0,-5-7 0 0 0,5 7 736 0 0,0-3 96 0 0,0-5 32 0 0,0 8 0 0 0,0 0-648 0 0,0 0-128 0 0,0 0-24 0 0,0 0-64 0 0,0 0-88 0 0,0 0-72 0 0,-12 3-8 0 0,12-3-2152 0 0</inkml:trace>
  <inkml:trace contextRef="#ctx0" brushRef="#br0" timeOffset="2655.62">1475 530 3224 0 0,'0'0'365'0'0,"0"0"326"0"0,0 0 144 0 0,0 0 27 0 0,0 0-65 0 0,0 0-306 0 0,0 0-136 0 0,0 0-31 0 0,0 0-31 0 0,9-1 12 0 0,48-8 169 0 0,61-2 91 0 0,-116 11-486 0 0,0 0 0 0 0,0 0 0 0 0,0 1 0 0 0,0-1 0 0 0,-1 1 0 0 0,1-1 0 0 0,0 1 0 0 0,0 0 0 0 0,0-1 0 0 0,-1 1 0 0 0,1 0 0 0 0,-1 0 0 0 0,1 0 0 0 0,0 1 0 0 0,-1-1 0 0 0,0 0 1 0 0,1 0-1 0 0,-1 1 0 0 0,0-1 0 0 0,0 1 0 0 0,0-1 0 0 0,1 3-79 0 0,-1 30 910 0 0,-44 114 1570 0 0,43-146-2463 0 0,0 0-1 0 0,0 0 0 0 0,0-1 1 0 0,1 1-1 0 0,-1 0 0 0 0,1 0 1 0 0,-1 0-1 0 0,1-1 0 0 0,0 1 0 0 0,0 0 1 0 0,-1-1-1 0 0,1 1 0 0 0,0-1 1 0 0,1 1-1 0 0,-1-1 0 0 0,0 1 1 0 0,0-1-1 0 0,1 0 0 0 0,-1 1 1 0 0,0-1-1 0 0,1 0 0 0 0,-1 0 1 0 0,1 0-1 0 0,0 0 0 0 0,-1 0 1 0 0,1-1-1 0 0,0 1 0 0 0,0 0 1 0 0,-1-1-1 0 0,1 0 0 0 0,0 1 1 0 0,0-1-1 0 0,0 0 0 0 0,0 0 1 0 0,-1 0-1 0 0,1 0 0 0 0,0 0-16 0 0,71-8 242 0 0,23-12-994 0 0,-53 14-4182 0 0,-28 4 672 0 0</inkml:trace>
  <inkml:trace contextRef="#ctx0" brushRef="#br0" timeOffset="3171.12">2043 565 5528 0 0,'-19'-14'720'0'0,"19"13"-98"0"0,0 1 216 0 0,0 0 39 0 0,0 0-90 0 0,0 0-421 0 0,24-9 312 0 0,68 1-110 0 0,-32-16-372 0 0,-59 23-153 0 0,1 0 0 0 0,-1 0 1 0 0,0 0-1 0 0,0-1 0 0 0,0 1 1 0 0,0 0-1 0 0,-1 0 0 0 0,1-1 1 0 0,0 1-1 0 0,-1-1 0 0 0,1 1 1 0 0,0-1-1 0 0,-1 1 0 0 0,0-1 1 0 0,1 1-1 0 0,-1-1 0 0 0,0 1 1 0 0,0-1-1 0 0,0 1 0 0 0,0-1 1 0 0,0 1-1 0 0,0-1 0 0 0,0 0 1 0 0,0 1-1 0 0,-1-1 0 0 0,1 1 1 0 0,-1-1-1 0 0,1 1 0 0 0,-1 0 1 0 0,0-1-1 0 0,1 1 0 0 0,-1-1 1 0 0,0 1-1 0 0,0 0 0 0 0,0 0 1 0 0,0-1-1 0 0,0 1 0 0 0,0 0 1 0 0,0 0-1 0 0,0 0 0 0 0,-1 0 1 0 0,1 0-44 0 0,-2-1 7 0 0,1 0 0 0 0,0 1 0 0 0,0-1 0 0 0,-1 1 0 0 0,1-1 0 0 0,-1 1 0 0 0,1 0 0 0 0,-1 0 0 0 0,0 0 0 0 0,0 0 0 0 0,1 0 1 0 0,-1 1-1 0 0,0-1 0 0 0,0 1 0 0 0,0 0 0 0 0,1-1 0 0 0,-1 2 0 0 0,0-1 0 0 0,0 0 0 0 0,0 0 0 0 0,0 1 0 0 0,1 0 0 0 0,-1-1 0 0 0,0 1 1 0 0,0 0-1 0 0,-1 1-7 0 0,-23 11 6 0 0,17-9 4 0 0,0 1-1 0 0,0 0 1 0 0,0 0-1 0 0,1 1 1 0 0,-1 0-1 0 0,1 1 1 0 0,1 0-1 0 0,-1 0 0 0 0,1 1 1 0 0,-4 5-10 0 0,1 1 67 0 0,9-13-55 0 0,0 1-1 0 0,0 0 1 0 0,0 0-1 0 0,1 0 1 0 0,-1 0-1 0 0,1 0 1 0 0,-1 0-1 0 0,1 0 1 0 0,0 0-1 0 0,0 1 1 0 0,0-1-1 0 0,0 0 1 0 0,0 1 0 0 0,0-1-1 0 0,1 1 1 0 0,-1-1-1 0 0,1 1 1 0 0,0 2-12 0 0,0-2 13 0 0,0 1 0 0 0,1-1 0 0 0,-1 1 0 0 0,1-1 0 0 0,0 1 0 0 0,0-1 0 0 0,0 0 0 0 0,0 1 0 0 0,1-1 0 0 0,0 0 0 0 0,-1 0 0 0 0,1 0 0 0 0,0 0 0 0 0,0 0 0 0 0,1 0 0 0 0,-1-1 0 0 0,1 1 0 0 0,-1-1 0 0 0,1 0 0 0 0,0 1 0 0 0,0-1 0 0 0,0 0 0 0 0,0-1 0 0 0,0 1-13 0 0,78 30 389 0 0,-18-22-256 0 0,31-2-157 0 0,-80-8-44 0 0,24-1-4020 0 0,-22-3-302 0 0</inkml:trace>
  <inkml:trace contextRef="#ctx0" brushRef="#br0" timeOffset="3827.22">2804 519 456 0 0,'14'0'0'0'0,"-2"0"179"0"0,-11 0 743 0 0,-1 0 302 0 0,7-3 785 0 0,-7 2 2922 0 0,-34 15-3656 0 0,-32 19-375 0 0,57-27-831 0 0,0-1 1 0 0,0 2 0 0 0,1-1 0 0 0,0 1 0 0 0,0 0 0 0 0,0 1-1 0 0,1 0 1 0 0,-6 8-70 0 0,13-14 13 0 0,-1 0-1 0 0,1 1 1 0 0,0-1 0 0 0,0 0-1 0 0,0 0 1 0 0,0 0-1 0 0,0 0 1 0 0,0 0 0 0 0,1 0-1 0 0,-1 0 1 0 0,1 0-1 0 0,-1 0 1 0 0,1 0-1 0 0,0 0 1 0 0,0 0 0 0 0,0 0-1 0 0,0 0 1 0 0,0 0-1 0 0,0 0 1 0 0,1-1-1 0 0,-1 1 1 0 0,0-1 0 0 0,2 2-13 0 0,3 3 21 0 0,-1-1 1 0 0,1 0 0 0 0,0-1 0 0 0,0 1 0 0 0,1-1 0 0 0,-1-1-1 0 0,1 1 1 0 0,0-1 0 0 0,0 0 0 0 0,0 0 0 0 0,0-1 0 0 0,1 0-1 0 0,-1 0 1 0 0,0-1 0 0 0,1 0 0 0 0,1 0-22 0 0,7 1 33 0 0,-9 0-1 0 0,1-1-1 0 0,0 0 1 0 0,0 0 0 0 0,0-1 0 0 0,0 1-1 0 0,0-2 1 0 0,-1 1 0 0 0,1-1 0 0 0,0-1-1 0 0,0 1 1 0 0,0-1 0 0 0,-1 0 0 0 0,1-1-1 0 0,1-1-31 0 0,-6 3 98 0 0,0-1-1 0 0,0 1 1 0 0,-1-1-1 0 0,1 0 0 0 0,0 0 1 0 0,-1 0-1 0 0,0 0 1 0 0,1 0-1 0 0,-1 0 1 0 0,0-1-1 0 0,0 1 0 0 0,0-1 1 0 0,-1 1-1 0 0,1-1 1 0 0,0 0-1 0 0,-1 0 0 0 0,0 0 1 0 0,0 0-1 0 0,0 0 1 0 0,0 0-1 0 0,0 0 1 0 0,-1 0-1 0 0,1 0 0 0 0,-1 0 1 0 0,0 0-1 0 0,0 0 1 0 0,0-1-1 0 0,0 0-97 0 0,-1-2 79 0 0,0 0 0 0 0,0 0 0 0 0,-1 0 0 0 0,0 0 0 0 0,0 0 0 0 0,0 0-1 0 0,-1 0 1 0 0,0 1 0 0 0,0-1 0 0 0,0 1 0 0 0,-1 0 0 0 0,0 0 0 0 0,0 0 0 0 0,0 1 0 0 0,-1-1 0 0 0,1 1-1 0 0,-1 0-78 0 0,0 0-109 0 0,0 0 0 0 0,0 1-1 0 0,0 0 1 0 0,0 0-1 0 0,-1 0 1 0 0,1 1 0 0 0,-1 0-1 0 0,0 0 1 0 0,0 0-1 0 0,0 0 1 0 0,1 1-1 0 0,-1 0 1 0 0,-1 1 0 0 0,1-1-1 0 0,-2 1 110 0 0,-14 4-2250 0 0,20-3 830 0 0</inkml:trace>
  <inkml:trace contextRef="#ctx0" brushRef="#br0" timeOffset="4405.2">3334 418 7856 0 0,'0'0'362'0'0,"0"-2"-11"0"0,-17-63 560 0 0,16 62-758 0 0,-1 0 0 0 0,1 1 0 0 0,-1-1 1 0 0,0 0-1 0 0,0 1 0 0 0,0-1 0 0 0,0 1 1 0 0,0 0-1 0 0,-1 0 0 0 0,1 0 0 0 0,-1 0 1 0 0,1 0-1 0 0,-1 0 0 0 0,0 1 0 0 0,0-1 1 0 0,1 1-1 0 0,-1 0 0 0 0,-2-1-153 0 0,-6-4 266 0 0,-34-6 790 0 0,43 12-784 0 0,-10 0 98 0 0,-33 18-164 0 0,39-16-156 0 0,0 1 1 0 0,0-1 0 0 0,1 2-1 0 0,-1-1 1 0 0,1 1 0 0 0,0-1-1 0 0,0 1 1 0 0,0 1 0 0 0,0-1 0 0 0,1 1-1 0 0,0 0 1 0 0,0 0 0 0 0,0 0-1 0 0,0 0 1 0 0,1 1 0 0 0,0-1 0 0 0,-1 4-51 0 0,-5 5 75 0 0,7-9-34 0 0,1 0 0 0 0,-1 0 0 0 0,1 1-1 0 0,1-1 1 0 0,-1 0 0 0 0,0 1 0 0 0,1-1 0 0 0,0 0 0 0 0,1 1 0 0 0,-1-1 0 0 0,1 0 0 0 0,0 1-1 0 0,0-1 1 0 0,1 0 0 0 0,-1 0 0 0 0,1 0 0 0 0,0 0 0 0 0,1 0 0 0 0,-1 0 0 0 0,1-1-1 0 0,0 1 1 0 0,0-1 0 0 0,0 0 0 0 0,1 1 0 0 0,-1-2 0 0 0,1 1 0 0 0,0 0 0 0 0,0-1 0 0 0,1 0-1 0 0,-1 1-40 0 0,64 61 76 0 0,-23-10 191 0 0,-44-52-198 0 0,-2 5-2 0 0,-3 1 8 0 0,1-1-7 0 0,1-5 4 0 0,0-2-138 0 0,0 1-1 0 0,1 0 1 0 0,-1-1 0 0 0,0 1 0 0 0,0-1-1 0 0,0 0 1 0 0,0 0 0 0 0,0 0 0 0 0,0 0 0 0 0,0 0-1 0 0,0 0 1 0 0,-1 0 0 0 0,1-1 0 0 0,0 1-1 0 0,-1-1 1 0 0,1 1 0 0 0,0-1 0 0 0,-1 0 0 0 0,1 0-1 0 0,0 0 1 0 0,-1 0 0 0 0,1-1 0 0 0,0 1-1 0 0,-1-1 1 0 0,1 1 0 0 0,0-1 66 0 0,-11-1-961 0 0,-56-27-2871 0 0,38 5 3115 0 0,27 5 1721 0 0,7 14-921 0 0,0 1-1 0 0,0 0 1 0 0,0 0 0 0 0,1 0-1 0 0,-1 0 1 0 0,1 1 0 0 0,0-1-1 0 0,0 1 1 0 0,1 0 0 0 0,-1 0-1 0 0,1 1 1 0 0,-1-1 0 0 0,1 1-1 0 0,0 0 1 0 0,0 0 0 0 0,0 1-83 0 0,148-40 412 0 0,-87 29-3959 0 0,-44 8-414 0 0</inkml:trace>
  <inkml:trace contextRef="#ctx0" brushRef="#br0" timeOffset="5233.13">4009 486 3224 0 0,'0'0'287'0'0,"0"0"-6"0"0,0 0-1 0 0,0 0 0 0 0,-8 9 1949 0 0,-8 14-513 0 0,9 6-204 0 0,2 15-387 0 0,5 52 477 0 0,29 33-277 0 0,-18-94-1464 0 0,-11-34-645 0 0,0-1-304 0 0,0 0-600 0 0,0 0-2170 0 0</inkml:trace>
  <inkml:trace contextRef="#ctx0" brushRef="#br0" timeOffset="5483.07">3785 598 7080 0 0,'0'0'324'0'0,"0"0"-4"0"0,2 0-208 0 0,48 13 1493 0 0,30-5-1097 0 0,69-5-531 0 0,-32-13-1858 0 0,-89 9-783 0 0,-16 1 331 0 0</inkml:trace>
  <inkml:trace contextRef="#ctx0" brushRef="#br0" timeOffset="6014.2">4327 665 2760 0 0,'9'2'426'0'0,"-1"0"-1"0"0,1 0 1 0 0,0-1 0 0 0,0 0 0 0 0,0-1 0 0 0,0 0-1 0 0,0 0 1 0 0,0-1 0 0 0,0 0 0 0 0,0 0-1 0 0,-1-1 1 0 0,4-1-426 0 0,13 0 75 0 0,-2-8-11 0 0,7-4-64 0 0,3-16 689 0 0,-32 18-298 0 0,9 4-34 0 0,-10 9-349 0 0,0-1 0 0 0,0 1-1 0 0,1 0 1 0 0,-1-1 0 0 0,0 1 0 0 0,0 0-1 0 0,0-1 1 0 0,0 1 0 0 0,1-1 0 0 0,-1 1 0 0 0,0-1-1 0 0,0 1 1 0 0,0 0 0 0 0,0-1 0 0 0,0 1-1 0 0,0-1 1 0 0,0 1 0 0 0,0-1 0 0 0,0 1-1 0 0,0 0 1 0 0,0-1 0 0 0,0 1 0 0 0,0-1 0 0 0,-1 1-1 0 0,1 0 1 0 0,0-1 0 0 0,0 1 0 0 0,0-1-1 0 0,-1 1 1 0 0,1 0 0 0 0,0-1 0 0 0,0 1-1 0 0,-1 0 1 0 0,1-1 0 0 0,0 1 0 0 0,-1 0 0 0 0,1 0-1 0 0,0-1 1 0 0,-1 1 0 0 0,1 0 0 0 0,0 0-1 0 0,-1-1 1 0 0,1 1 0 0 0,-1 0 0 0 0,1 0-1 0 0,0 0 1 0 0,-1 0 0 0 0,1 0 0 0 0,-1 0 0 0 0,1 0-1 0 0,-1 0 1 0 0,1 0-8 0 0,-2-1 33 0 0,1 0 125 0 0,-15-5 319 0 0,-78-6 312 0 0,57 22-717 0 0,31-2 108 0 0,-25 13 78 0 0,-18 47 438 0 0,48-65-667 0 0,-1 0 0 0 0,1 0 0 0 0,1 0 0 0 0,-1 0 0 0 0,0 0 0 0 0,1-1 0 0 0,-1 1 0 0 0,1 1 0 0 0,0-1 1 0 0,0 0-1 0 0,0 0 0 0 0,0 0 0 0 0,1 0 0 0 0,-1 0 0 0 0,1-1 0 0 0,0 1 0 0 0,0 0 0 0 0,0 0 0 0 0,0 0 1 0 0,0 0-1 0 0,1-1 0 0 0,-1 1 0 0 0,1-1 0 0 0,0 1 0 0 0,0-1 0 0 0,0 1 0 0 0,0-1 0 0 0,2 2-29 0 0,79 29 82 0 0,23-8-221 0 0,-33-19-1344 0 0,-51-3 73 0 0</inkml:trace>
  <inkml:trace contextRef="#ctx0" brushRef="#br0" timeOffset="6435.97">4850 504 5984 0 0,'-52'-3'1442'0'0,"9"23"14"0"0,42-19-1364 0 0,-1 7 126 0 0,7 19 411 0 0,-3-23-575 0 0,-1-1 0 0 0,1 1-1 0 0,0-1 1 0 0,0 1 0 0 0,0-1 0 0 0,0 0-1 0 0,0 0 1 0 0,1 0 0 0 0,-1 0 0 0 0,1 0-1 0 0,0-1 1 0 0,0 1 0 0 0,0-1 0 0 0,0 0-1 0 0,1 0 1 0 0,0 1-54 0 0,17 12 25 0 0,56 43 29 0 0,-33-15 10 0 0,-50-16 142 0 0,5-23-83 0 0,-1 0 1 0 0,1 0-1 0 0,-1 0 0 0 0,0 0 0 0 0,0 0 0 0 0,0-1 0 0 0,0 1 0 0 0,-1-1 0 0 0,1 1 0 0 0,-1-1 1 0 0,0 0-1 0 0,0 0 0 0 0,0 0 0 0 0,0-1 0 0 0,-1 1 0 0 0,1-1 0 0 0,-1 0 0 0 0,1 0 0 0 0,-1 0 0 0 0,0 0 1 0 0,0-1-1 0 0,0 1 0 0 0,0-1 0 0 0,0 0 0 0 0,0 0 0 0 0,0 0 0 0 0,-3-1-123 0 0,-41 5 715 0 0,-21-9-1092 0 0,67 3-93 0 0,-3-5-3846 0 0,1 2 42 0 0</inkml:trace>
  <inkml:trace contextRef="#ctx0" brushRef="#br0" timeOffset="6764.02">5060 448 3224 0 0,'-8'0'399'0'0,"7"0"465"0"0,1 0 205 0 0,0 0 40 0 0,10 5 1560 0 0,-6 1-2490 0 0,0 1 0 0 0,0 0 0 0 0,-1 0 0 0 0,0 0-1 0 0,0 0 1 0 0,0 1 0 0 0,-1-1 0 0 0,-1 1 0 0 0,1 0-1 0 0,0 4-178 0 0,15 35 386 0 0,-19-36-322 0 0,9 21 172 0 0,10 31 185 0 0,-2-43-290 0 0,-18 6-19 0 0,-13-15-464 0 0,-9-7-2135 0 0,23-4 1014 0 0</inkml:trace>
  <inkml:trace contextRef="#ctx0" brushRef="#br0" timeOffset="7013.96">4966 662 1840 0 0,'-22'-7'211'0'0,"13"3"4828"0"0,21-2-4163 0 0,48-9 534 0 0,17 8-778 0 0,60 3-480 0 0,-50 4-1363 0 0,-74 0-2018 0 0</inkml:trace>
  <inkml:trace contextRef="#ctx0" brushRef="#br0" timeOffset="7857.51">6029 708 920 0 0,'0'0'205'0'0,"0"0"529"0"0,-13 0 2171 0 0,-52 0-461 0 0,13 7-979 0 0,-10 3-282 0 0,38 2-921 0 0,27 7-196 0 0,5-11-67 0 0,0-1 1 0 0,1 0 0 0 0,-1-1 0 0 0,2 0-1 0 0,-1 0 1 0 0,1-1 0 0 0,-1 0-1 0 0,9 3 1 0 0,44 26 13 0 0,-29-7 470 0 0,-22-9 352 0 0,-10-17-397 0 0,-2 0 61 0 0,-38 37 1813 0 0,-34-17-1852 0 0,-39-11-196 0 0,83-12-275 0 0,26 2-103 0 0,3 0-56 0 0,0 0-12 0 0,0 0-74 0 0,1-1-303 0 0,14-9-858 0 0,-7 3 689 0 0</inkml:trace>
  <inkml:trace contextRef="#ctx0" brushRef="#br0" timeOffset="8373.02">6097 797 6048 0 0,'0'0'273'0'0,"0"0"-5"0"0,0 0-111 0 0,4 0 1025 0 0,32 4 115 0 0,28-1-194 0 0,-32-9-953 0 0,-9 1-18 0 0,-5-9-118 0 0,-18 14 7 0 0,1-1 0 0 0,-1 0 0 0 0,1 0 0 0 0,-1 1 0 0 0,1-1 0 0 0,-1 0 0 0 0,0 0 0 0 0,1 0 0 0 0,-1 0 0 0 0,0 0 0 0 0,0 0 0 0 0,1 0 0 0 0,-1 0 1 0 0,0 0-1 0 0,0 1 0 0 0,0-1 0 0 0,0 0 0 0 0,0 0 0 0 0,-1 0 0 0 0,1 0 0 0 0,0 0 0 0 0,0 0 0 0 0,-1 0 0 0 0,1 0 0 0 0,0 0 0 0 0,-1 1 0 0 0,1-1 0 0 0,-1 0 0 0 0,1 0 1 0 0,-1 0-22 0 0,1 0 24 0 0,-14-17 353 0 0,-17 8-264 0 0,20 9-79 0 0,-1 1 0 0 0,1 1-1 0 0,-1 0 1 0 0,1 0 0 0 0,0 1-1 0 0,-1 1 1 0 0,1 0 0 0 0,-3 1-34 0 0,-18 9 0 0 0,-8 21 392 0 0,36-30-370 0 0,1 1 1 0 0,0 0 0 0 0,0 1 0 0 0,1-1-1 0 0,0 0 1 0 0,-1 1 0 0 0,2 0 0 0 0,-1-1-1 0 0,1 1 1 0 0,0 0 0 0 0,0 0-1 0 0,0-1 1 0 0,1 1 0 0 0,0 0 0 0 0,0 0-1 0 0,0 0 1 0 0,1 0 0 0 0,0 0 0 0 0,1 2-23 0 0,0-3 0 0 0,-1 0 0 0 0,1-1 0 0 0,0 1 0 0 0,1-1 0 0 0,-1 0 0 0 0,1 1 0 0 0,0-1 0 0 0,0 0 0 0 0,0-1 0 0 0,0 1 0 0 0,1 0 0 0 0,-1-1 0 0 0,1 0 0 0 0,2 1 0 0 0,3 3 4 0 0,0-2 1 0 0,1 1 0 0 0,0-1 0 0 0,0-1 0 0 0,0 0-1 0 0,1 0 1 0 0,-1-1 0 0 0,1 0 0 0 0,0-1 0 0 0,0 0-5 0 0,40 6-3624 0 0,-25-5-368 0 0</inkml:trace>
  <inkml:trace contextRef="#ctx0" brushRef="#br0" timeOffset="8685.44">6526 677 8032 0 0,'0'0'182'0'0,"0"0"29"0"0,0 0 12 0 0,5 7 1 0 0,-3-1-136 0 0,0 0 0 0 0,0 0 0 0 0,-1 0 0 0 0,1 1 0 0 0,-1-1 0 0 0,-1 1 0 0 0,1-1 0 0 0,-1 0 0 0 0,0 1 1 0 0,-1-1-1 0 0,0 1 0 0 0,0-1 0 0 0,0 1 0 0 0,0-1 0 0 0,-1 0 0 0 0,-2 5-88 0 0,-8 59 753 0 0,4-10-43 0 0,15 9-710 0 0,-6-56-1528 0 0,-1-13 752 0 0</inkml:trace>
  <inkml:trace contextRef="#ctx0" brushRef="#br0" timeOffset="8888.52">6305 804 7200 0 0,'145'5'2225'0'0,"-57"1"-1226"0"0,18 5-871 0 0,-22-15-762 0 0,-72 4 284 0 0</inkml:trace>
</inkml:ink>
</file>

<file path=ppt/ink/ink2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04:03.133"/>
    </inkml:context>
    <inkml:brush xml:id="br0">
      <inkml:brushProperty name="width" value="0.05292" units="cm"/>
      <inkml:brushProperty name="height" value="0.05292" units="cm"/>
      <inkml:brushProperty name="color" value="#FF0000"/>
    </inkml:brush>
  </inkml:definitions>
  <inkml:trace contextRef="#ctx0" brushRef="#br0">11621 3197 806 0,'0'0'36'0,"0"0"7"0,0 0-35 0,0 0-8 16,0 0 0-16,0 0 0 0,0 0 104 0,0 0 20 15,0 0 3-15,0 0 1 0,0 0-52 0,0 0-9 16,0 0-3-16,0 0 0 0,0 0 0 0,0 0-1 16,0 0 0-16,0 0 0 0,0 0-7 0,2 7-2 15,1-2 0-15,-1 2 0 0,-2 0 6 0,3 7 0 16,-3-2 1-16,-3 2 0 0,3 0-6 0,0 5-2 16,0 2 0-16,0-7 0 0,0 10-22 0,0-8-5 15,0 3-1-15,-2 2 0 0,2-2-25 0,2 0 0 0,-2 2 0 16,0 0 0-16,0-9 37 0,3-5 3 15,0 7 0-15,-3-2 0 0,2-3-13 0,1-2-3 0,0 2 0 0,-3-1 0 16,0 1-24-16,2-4 0 0,-2-5 0 0,0 0 0 16,0 0 0-16,0 0 0 0,0-12 0 0,0 2 0 15,0-6 56-15,0 2 7 0,0-3 1 0,0-1 0 16,0-8-51-16,0 5-13 0,0-1 0 0,3-1 0 16,-3-3 0-16,3 3 8 0,-3-3-8 0,0 4 0 15,0-1 0-15,0 2 0 0,0 0 0 0,0 2 0 16,0 0 0-16,-3 5 0 0,3 0 10 0,-3 4-10 15,3-1 0-15,0 4 0 0,0 2 0 0,0 5 0 16,0 0 0-16,0 0-9 0,0 0 9 0,0 0-8 16,0 0 8-16,6 0 0 0,-4 12 0 0,1-10 0 15,2 10 0-15,0 2 0 0,3-2 0 0,0-3 0 0,0 3 0 0,0 2 0 16,0-2 0-16,3-1 0 0,-1-8 0 0,4 9 0 16,-4-5 0-16,1-5 0 0,-1 5 0 0,1-7 0 15,-3 5 0-15,2-3 0 0,-2-4 0 0,3-3 0 16,0 5-8-16,-1-2 8 0,-2-5 0 0,5-5 0 15,-2 5 0-15,-1-7 8 0,1 2-8 0,-3-5 0 16,3 1 0-16,-4 2 0 0,1 0 0 0,0 2 0 16,-2-2 0-16,2 0 0 0,0 7 10 0,-6-5 1 15,3 5 0-15,1 0 0 0,-1 0-11 0,-2 0-16 16,2 4 4-16,-5 3 1 0,0 0 11 0,0 0 9 16,8 3-1-16,0 4-8 0,-3-3 0 0,0 4 0 15,1 1 0-15,-1 7 0 0,3 1 0 0,-3-5 0 16,3 6-11-16,-3 4 11 0,1-1 0 0,-1 0 0 15,0-2 0-15,1 7 0 0,-1-5 0 0,-2-2 12 16,2 2 0-16,-2-2 0 0,2 2-4 0,-3 0-8 16,4-7 11-16,2 5-11 0,-3 0 0 0,-2-5-22 0,-1 0 3 0,1 5 1 15,2-8 66-15,-2-1 12 0,0 4 4 0,-1-7 0 32,3 5-103-32,1-5-20 0,-1-2-4 0,-2-3-1 0,-3 5 52 0,2-7 12 0,1 5 0 0,-3-5 0 15,3-5 0-15,-1-2 0 0,1 0 0 0,0 0-856 16,-3 0-169-16</inkml:trace>
  <inkml:trace contextRef="#ctx0" brushRef="#br0" timeOffset="390.25">12507 3378 1324 0,'0'0'59'0,"0"0"12"0,-3-2-57 0,1-3-14 15,-4 5 0-15,6 0 0 0,-2-7 150 0,-1 7 27 16,0-2 6-16,3 2 1 16,-2-5-103-16,2 5-20 0,-3 0-4 0,3 0-1 0,-3 0 0 0,-2 5-1 15,0-5 0-15,0 2 0 0,-3 5-37 0,0 0-7 16,-3 5-2-16,3-5 0 0,-2 5 1 0,2-5 0 16,0 4 0-16,0-1 0 0,0 4-10 0,3 0-14 15,2-2 3-15,0 2 1 0,3-2 10 0,3 2 0 0,0-2 0 0,2-3 0 16,3-2 0-16,0-2 0 0,-3-3 0 0,3 3 0 15,2-5 0-15,1 4 0 16,-3-1 0-16,5-3 0 0,-2-3 49 0,2-1 12 16,0-3 3-16,1 0 0 0,-4 0-52 0,3-5-12 0,-5 2 0 15,-2-1 0-15,-4-1 0 0,1-2 0 0,-3 2 0 0,0 3 0 16,-3-3 54-16,-2 5 8 0,2-3 2 0,-2-1 0 16,-3 6-52-16,0-2-12 0,3 0 0 0,0 5 0 15,-1-3 17-15,1 5 1 16,5-3 0-16,0 3 0 0,0 0-29 0,0 0-5 0,0 0-2 0,0 0 0 15,0 0-216 1,0 0-43-16</inkml:trace>
  <inkml:trace contextRef="#ctx0" brushRef="#br0" timeOffset="752.53">12766 3383 1094 0,'0'0'97'0,"0"0"-77"15,0 0-20-15,0 0 0 0,-2-5 205 0,2 5 38 16,0 0 7-16,0 0 2 0,0 0-120 0,-3 5-24 16,3 2-5-16,0 7-1 0,3-9-62 0,-1 2-13 15,1 7-3-15,-1-2 0 0,4-3 3 0,-4 3 0 16,4 2 0-16,-4 0 0 0,1-2 0 0,0 2 0 16,-1-2 0-16,-2-3 0 0,3-2-27 0,0 0 0 0,-1 2 0 0,-2 1 0 15,0-3 0-15,0-7 0 0,0 0 0 0,0 0 0 16,0 0 56-16,0 0 7 0,0 0 1 0,0 0 0 15,-2-7-64-15,4 0 0 0,-2 0-14 0,0-5 2 16,5-4 12-16,-2-3 16 0,2 0-4 0,1-2-1 16,-1 2-61-1,0 5-12-15,1-5-2 0,-1 5-1 0,0 0 39 0,-2 2 8 0,5 5 2 0,-6 0 0 16,4-2 7-16,-1 4 9 0,0-2-13 0,1 4 5 16,-1 3 8-16,3-4-12 0,0-1 12 0,0 5-12 15,-3 5 12-15,3-1-13 0,0-4 5 0,0 0 8 16,2 3-109-16,-2-3-15 0,3 7-2 0,-1-7-866 15</inkml:trace>
  <inkml:trace contextRef="#ctx0" brushRef="#br0" timeOffset="1174.3">13192 3404 1209 0,'0'0'108'0,"0"0"-87"16,0 0-21-16,0 0 0 0,0 0 132 0,0 0 21 15,8 0 5-15,0 0 1 0,-3 0-59 0,3 5-11 16,0-5-2-16,3 2-1 0,-3 3-58 0,2-5-11 16,4 0-2-16,-4 0-1 0,-2 0-14 0,5-5 9 15,-2 5-9-15,2-2 8 0,-2 2-8 0,-1-5 12 16,-2-2-12-16,3 5 12 0,-1-3-2 0,-2 2 0 16,-2-6 0-16,-1 7 0 0,0-5 19 0,-2 2 4 15,-1-2 1-15,-2 0 0 0,-2 0 5 0,-1 4 1 16,1-6 0-16,-4 7 0 0,-2-5-14 0,0 2-2 0,0 5-1 0,0-7 0 0,-2 4-11 0,2-1-1 0,-3 4-1 0,1 0 0 15,-3 0-10-15,2 4 12 0,0-1-12 0,1 4 12 16,-3-2-12-16,2 2 0 0,0-5 0 0,1 10 0 31,-1-5 0-31,3 0 0 0,0 5 0 0,0-3 0 16,3 3 0-16,0 2 0 0,2-2-10 0,1-1 10 0,2 4-8 0,2-6 8 0,-2 5 0 0,5-2-9 31,1 2 9-31,2-2 0 0,0-5 0 0,0 0 0 0,2 5 0 0,3-5 0 0,1 0 0 0,2-5 0 31,-1 5 8-31,4-7 8 0,2 0 0 0,0 0 1 0,0 0-17 0,1-2-11 0,-1-3 2 0,3 5 0 0,-3-7 9 0,0 0 12 16,0 0-2-16,-5 0-1 16,2 0-109-16,-4 0-23 0,-1 0-4 0,-3-5-922 15</inkml:trace>
  <inkml:trace contextRef="#ctx0" brushRef="#br0" timeOffset="1783.74">14129 3049 1432 0,'0'0'32'0,"0"0"6"0,0 0 2 0,0 0 0 0,0 0-32 0,0 0-8 0,0 0 0 0,0 0 0 0,0 7 67 0,2-2 12 15,-2 2 2-15,3 4 1 0,0-1 15 0,-1 4 3 16,4 0 1-16,-1 5 0 0,-2 11-45 0,2-6-8 16,3 2-3-16,0 0 0 0,-6-5-6 0,4 5-2 15,-1-5 0-15,0 0 0 0,1-2-22 0,-4 2-5 0,1-5-1 0,2 1 0 16,-5-5-9-16,3-1 0 15,-1-1 0-15,1-3 0 0,-6 0 53 0,3 0 9 16,0-7 2-16,-5 5 0 31,0-5-191-31,-3-5-37 0,-3-2-8 0</inkml:trace>
  <inkml:trace contextRef="#ctx0" brushRef="#br0" timeOffset="1939.76">13957 3263 1825 0,'0'0'40'0,"0"0"8"0,5-3 1 0,3 3 3 0,0 0-41 0,3 0-11 0,2 3 0 0,0-3 0 15,3 0 69-15,0 5 12 0,5-3 3 0,0-2 0 16,0 5-59-16,3-3-11 0,-3-2-2 0,3 0-1 16,0 0-1-16,-3 5 0 0,3-5 0 0,-6 2 0 15,1-2-62-15,-3 5-13 0,-3-5-3 0</inkml:trace>
  <inkml:trace contextRef="#ctx0" brushRef="#br0" timeOffset="2283.42">14473 3291 1036 0,'0'0'92'0,"0"0"-73"0,0 0-19 0,0 0 0 16,0 0 144-16,0 0 26 0,0 0 5 0,5 0 1 0,-2 5-72 0,2-5-13 31,0 4-3-31,3-1-1 0,0-3-75 0,0 0-12 0,0 0-9 0,3 0 9 0,-1 0 17 0,-2 0 11 16,3-3 3-16,-1-1 0 0,-2-1-16 0,0-2-3 15,-3 7-1-15,1-7 0 0,-1 0 6 0,-2 5 2 16,-3-3 0-16,2-2 0 0,-4 4 17 0,-4-6 3 15,4 7 1-15,-6-5 0 0,2 2-11 0,-7-2-1 16,3 7-1-16,-1 0 0 0,1-3 29 0,2 6 7 16,-3-3 1-16,3 0 0 15,0 7-74-15,-2-7-14 0,-1 5-4 0,3 2 0 0,-3 0 28 0,-2 0 0 0,3 5 0 0,-1-3 0 16,0 3 0-16,4-5 0 0,1 7 0 0,1-2-8 16,2-3 8-16,3 7-10 0,3-6 10 0,0 4-10 15,2-7 35-15,0 5 7 0,3-5 2 0,0 5 0 31,-3-5-34-31,6 0 0 0,-1 0 0 0,1 0 0 16,2-2 0-16,3-3 0 0,3 3 0 0,2-3 0 0,3-2-100 0,-1 0-26 0,4-2-6 0</inkml:trace>
  <inkml:trace contextRef="#ctx0" brushRef="#br0" timeOffset="2580.44">15042 3213 403 0,'0'0'17'0,"0"-4"5"0,0-1-22 0,-3-2 0 0,0 0 0 0,-2 0 0 0,0 0 350 0,-1 4 66 15,-2-1 12-15,1 1 4 0,-4 3-244 0,-2 0-48 16,-1 0-9-16,4 0-3 0,-1 0-51 0,-2 3-10 16,0 4-3-16,0-3 0 0,-1 4-51 0,4-1-13 15,-3 0 0-15,5 0 0 0,-3 0 0 0,3 0-8 16,3 0 8-16,2 5-13 0,1-5 5 0,4 0 8 16,3 5-13-16,1-3 5 0,-1-2 0 0,6 5 0 31,2-5 0-31,0 7 0 0,3-9 8 0,-3 2-8 0,3 4 8 0,0-4-8 0,0 3 27 0,-3-3 5 15,-2 0 2-15,-3 0 0 0,0 2-38 0,-3-1-8 16,-5 1-2-16,-3-4 0 0,1 2 39 0,-4 0 8 16,1 0 2-16,-6 0 0 0,1 0 18 0,-3 0 4 0,-1-2 1 0,4-3 0 15,-1 3-28-15,1-3-6 0,-4-2 0 0,1 5-1 16,0-5-15-16,0 0 0 0,2 0-12 0,-2 0-845 16,0-7-170-16</inkml:trace>
  <inkml:trace contextRef="#ctx0" brushRef="#br0" timeOffset="2814.8">15065 3079 2419 0,'0'0'53'0,"0"0"11"0,0 0 3 0,0 0 1 0,0 0-55 0,3 7-13 16,-3 0 0-16,3 1 0 0,-1 1 54 0,1 3 8 15,2 2 2-15,3 5 0 0,0-5-52 0,0 5-12 16,-3-3 0-16,3 3 0 0,0 0 0 0,-2-1 0 15,-1-1 0-15,3-3 0 0,-3 2 0 0,0-1 0 16,1-6 0-16,-1 3 0 0,0-5 0 0,-2 5 0 16,0-10 0-16,-1 5 0 0,-2 0 0 0,0-7 0 15,0 0 0-15,0 0 0 16,0 0-200-16,-5 0-42 0</inkml:trace>
  <inkml:trace contextRef="#ctx0" brushRef="#br0" timeOffset="2955.45">15026 3268 1900 0,'0'0'42'0,"0"0"9"0,8 0 1 0,-3 0 1 0,0-5-42 16,3 5-11-16,5 0 0 0,1 0 0 0,1 0 80 0,1 0 13 16,3 5 3-16,-1-3 1 0,-2-2-40 0,3 5-8 15,-6-5-1-15,3 2-1 0,-3-2-31 0,0 0-5 0,1 0-2 0,-1 0 0 16,-3 5 2-16,4-5 0 0,-4-5 0 0</inkml:trace>
  <inkml:trace contextRef="#ctx0" brushRef="#br0" timeOffset="3736.61">16145 3253 403 0,'-8'-11'17'0,"8"11"5"0,0 0-22 0,-5 0 0 0,2-12 0 0,0 12 0 16,-2-7 299-16,-3 4 55 0,3-1 11 0,0 1 3 15,-3-1-197-15,0 4-39 0,0-5-8 0,0 5-2 16,-5-7-59-16,2 7-12 0,-5 0-3 0,6 0 0 15,-4 0-20-15,1 0-5 0,0 5-1 0,0-3 0 16,-3 3-22-16,3 2 0 0,2 0 0 0,-2 5 0 16,5-5 14-16,0 4-2 0,0-1 0 0,5 2 0 15,1-3-12-15,2 3 0 0,2-5 0 0,4 0-10 16,-1 5 10-16,3-5-10 0,5 4 10 0,0-8-10 16,3-3 10-16,0 4 0 0,-3-4 0 0,6 0 0 0,-1-4 14 15,-5 1-2-15,-2-6 0 0,2 2 0 0,-2 0 28 0,-1-7 6 16,-2 2 1-16,-2-4 0 0,-1 1 13 0,0-8 4 15,-2-5 0-15,-3 7 0 0,-3-1-52 0,1-1-12 16,-4 2 0-16,1 0 0 0,0-1 0 0,-1 4 0 16,-1-1 0-16,-1 7 0 0,2-4 54 0,1 1 8 15,-3 4 2-15,3-1 0 16,-1-2-76-16,1 7-16 0,3 0-2 0,-1 0-1 16,0 2-1-16,1-2-1 0,2 7 0 0,0 0 0 0,0 0 77 0,0 0 16 15,0 0 4-15,2 7 0 16,1 0-75-16,2 5-14 0,0 2-3 0,1-2-1 15,2-1-5-15,0 6-1 0,0 2 0 0,0 2 0 0,2 0 55 0,-2 2 12 16,3 1 1-16,-1 2 1 0,1 0-3 0,-1 0-1 16,1-5 0-16,0 5 0 0,-1-5-30 0,-2-2 0 15,-3-1 0-15,3-1 0 16,3-5-15-16,-6 2-9 0,3-7-1 0,-3 5-1 0,-2-5 42 0,2 0 8 0,1-5 1 0,-6-2 1 31,0 0-142-31,0 0-29 0,8-7-6 0</inkml:trace>
  <inkml:trace contextRef="#ctx0" brushRef="#br0" timeOffset="4126.73">16465 3176 345 0,'0'0'15'0,"0"0"4"15,0 0-19-15,0 0 0 0,3-7 0 0,-3 7 0 16,0 0 413-16,0 0 79 0,0 0 16 0,0 0 4 16,0 0-308-16,0 0-60 0,-6 0-13 0,-2-3-3 0,3 3-102 0,0 0-26 15,-6 3 0-15,-2-3 0 0,2 7 0 0,-2-3 0 16,0 4 0-16,-3 1 0 0,-5-2 0 0,8-2 0 15,5 6 0-15,-3-1 0 0,-5 2 26 0,8-5 0 16,6 0 0-16,4 5 0 0,-2-3-26 0,0-2-9 16,3 5 0-16,2-5 0 0,6 0 9 0,0 0-12 15,-4 5 12-15,4-10-12 0,8 7 12 0,-4-9 0 16,-4 3 0-16,0 1 0 0,2-4 0 0,-3 0 0 16,4 0 0-16,-4-4 0 0,-4 4 0 0,-1-3 0 15,5-6 0-15,-4 7 0 0,-4-5 0 0,1 2 12 16,2-5-4-16,-2 3 0 0,-3-2 3 0,3 2 1 15,-6 5 0-15,6-3 0 16,-1-2-35-16,-2 7-6 0,0 0-2 0,0 0 0 0,0 0 31 0,0 0 0 16,0 0 0-16,0 0 0 0,3 7 15 0,-1 0 9 15,4 0 1-15,-1-2 1 0,-2 6-26 0,2-1 0 16,3-3 0-16,0 0 0 0,-3 2 0 0,3-2 0 0,0 1 0 0,5-1 12 31,-2 2-32-31,-1-2-7 0,-2-2-1 0,3 2 0 0,2 0 44 0,0-7 8 0,-5 7 1 0,-2-7 1 31,2 0-151-31,0-7-31 0,-3 0-5 0</inkml:trace>
  <inkml:trace contextRef="#ctx0" brushRef="#br0" timeOffset="4314.26">16703 2962 2419 0,'0'0'53'0,"0"0"11"0,0 0 3 0,0 0 1 15,-5 0-55-15,5 0-13 0,0 0 0 0,3 7 0 0,-6 5 0 16,6 2 0-16,4-3 0 0,4 6 0 0,0 2 54 0,-3 2 8 15,2-2 2-15,-2 2 0 0,3-2-52 0,-3 2-12 16,-8 2 0-16,5-6 0 0,0-3 0 0,-2 5 0 16,-3 0 0-16,0-5 0 15,0-3-64-15,-3-1-15 0,3-3-3 0,-8 0-1013 16</inkml:trace>
  <inkml:trace contextRef="#ctx0" brushRef="#br0" timeOffset="4470.76">16663 3169 1497 0,'-10'-3'66'0,"10"3"14"0,0 0-64 0,0 0-16 16,8-4 0-16,-3-1 0 0,-5 5 142 0,11-2 25 16,7 2 5-16,3 0 0 0,-5 0-78 0,3 0-16 15,2-5-3-15,0 5-1 0,-2 5-52 0,-1-5-10 16,-2 0-3-16,0 0 0 0,0 0-9 0,0 0 0 16,-6 0 0-16,1 0 0 15,2 0-60-15,-2 0-13 0,-1-5-3 0,-10 5-1 0</inkml:trace>
  <inkml:trace contextRef="#ctx0" brushRef="#br0" timeOffset="4970.34">17320 3166 1728 0,'0'0'38'0,"0"0"8"0,0 0 2 0,0 0 0 0,0 0-39 0,0 0-9 16,-3-9 0-16,-2 7 0 0,2 2 104 0,-2-5 20 15,-1 5 3-15,-1 0 1 0,-1-2-52 0,0 2-9 16,0 0-3-16,-3 2 0 0,1 3-51 0,-1-5-13 16,-5 0 0-16,6 2 0 0,-1 7 0 0,-2-6 0 15,2 4 0-15,-2 0 0 0,0 0 0 0,5 0 0 16,5 0 0-16,-2-2 0 0,-1 6 0 0,1-1 0 15,5-5 0-15,3 2-10 0,-3 0 10 0,2 0-10 16,1 0 10-16,5-2-10 0,3-3 10 0,-1 3 0 16,1-5-9-16,2 2 9 0,0-2 0 0,1 0 0 15,-4-2 0-15,3-3 0 0,-2 5 0 0,-1-2 8 0,1-3-8 0,-6-2 12 16,1 4-12-16,-1-6 10 16,-2 7-10-16,2-5 10 0,-2 2 13 0,-1-2 2 0,-2 0 1 15,3 0 0-15,-1 2-10 0,-2 5-3 0,0 0 0 0,0 0 0 16,0 0-13-16,0 0 9 0,0 0-9 0,3 5 8 15,2-1-8-15,-2 3 0 0,5 3 0 0,-3-5 0 16,3 2 0-16,0 4 0 0,0-1 0 0,0 2 0 16,3-3 0-16,-1-2 0 0,1 5 11 0,-1-5-11 15,-2 0 13-15,0 5-3 0,0-10-1 0,-3 7 0 16,3-6-1-16,-5 1-8 0,-3-4 12 0,0 0-1183 16</inkml:trace>
  <inkml:trace contextRef="#ctx0" brushRef="#br0" timeOffset="5236.17">17727 3061 1267 0,'0'0'56'0,"0"0"12"0,0 0-55 0,5 2-13 16,3-2 0-16,0 0 0 0,5 0 208 0,-2 0 38 16,2 5 8-16,-2-5 2 15,-1 0-154-15,6 0-30 0,0 0-7 0,0 0-1 0,5 0-51 0,0 0-13 0,1 0 0 0,7 0 0 16,-5 0 0-16,-3 0 0 0,0 0 0 0,-3 0 0 16,-2 0 54-16,-5 0 8 0,-1 0 2 0,-2 0 0 15,0 0-52-15,-2 0-12 0,-6 0 0 0,0 0-1175 16</inkml:trace>
  <inkml:trace contextRef="#ctx0" brushRef="#br0" timeOffset="5423.87">17844 3190 2188 0,'0'0'48'0,"5"7"11"15,-5-7 1-15,5 7 1 0,3-2-49 0,0-1-12 0,-8-4 0 0,11 7 0 16,2-4 89-16,0 4 15 0,0 0 4 0,3-2 0 15,0-5-74-15,5 2-14 0,-2-2-4 0,-1 5 0 16,1-5-5-16,-6 0-2 0,3 0 0 0,-6-5 0 0,1 5-9 0,0-2 0 16,-6 2 0-16,3-7-1184 15</inkml:trace>
  <inkml:trace contextRef="#ctx0" brushRef="#br0" timeOffset="5798.37">17944 2936 2030 0,'0'0'90'0,"0"0"18"0,0 0-86 0,11 0-22 16,-3 0 0-16,2 0 0 0,3 0 66 0,1 0 9 16,-1 5 1-16,3-3 1 0,2 3-38 0,-2 2-8 15,5 0-2-15,-5 0 0 0,0 0-15 0,3 0-3 0,-4 2-1 0,4 1 0 16,-1-3-10-16,1 0 10 0,0 5-10 0,4 2 10 15,-2 0 2-15,-2-2 1 0,-6 2 0 0,3 0 0 16,-5-7 20-16,-3 7 4 0,0-2 1 0,-6 2 0 16,1-2-13-16,-6 2-2 0,1 0-1 0,-4 0 0 15,-2-2 15-15,0-5 3 0,-2 7 1 0,-1-2 0 16,3-5-11-16,3 0-2 16,-6 5-1-16,-2-3 0 0,-3-2-12 0,3 0-3 0,-3-2 0 0,6 2 0 15,-1 0-12-15,-2 0 8 0,2-7-8 0,1 5 0 16,4 2 8-16,6-7-8 0,0 0 0 0,0 0 0 15,0 0 0-15,0 0 0 0,0 0 0 0,0 0 0 16,0 0 0-16,0 0 0 0,0 0 0 0,0 0-10 16,0 0-106-16,0 0-22 0,0-7-4 0,3 2-1056 15</inkml:trace>
  <inkml:trace contextRef="#ctx0" brushRef="#br0" timeOffset="8328.87">18598 2955 1519 0,'0'0'33'0,"0"0"7"0,0 0 2 0,0 0 1 0,0 0-35 0,0 0-8 0,8 7 0 0,-6 0 0 16,1 0 96-16,-1-2 16 0,1 6 4 0,0-1 1 15,-1 2-38-15,1-3-8 0,2 7-2 0,-2 1 0 16,2 2-5-16,1-5 0 0,-4 0-1 0,1 0 0 16,-1 5 1-16,4-5 1 0,-4 2 0 0,1 1 0 15,0-3-52-15,-1-2-13 0,1 2 0 0,0-7 0 16,-1 5 0-16,1-1 0 0,-3-4 0 0,0 1 0 16,0-6 0-16,0-2 0 0,0 0 0 0,0 0 0 15,0 0 54-15,0 0 8 0,0 0 2 0,0 0 0 0,-3-7-52 0,3-3-12 16,-2-1 0-16,2-1 0 0,0 2 0 0,2-1 0 15,4-1 0-15,-4 5 0 0,1 0 0 0,0 0 0 16,2 0 0-16,3 4 0 0,0-6 0 0,2 7 0 16,1 2 0-16,2 0 0 0,3 0 0 0,2 0 0 15,-2 2 0-15,3 7 0 0,-3-6 0 0,0 1 0 16,0 6 0-16,-3-3 0 0,-3 0 0 0,1 5 0 16,-6-5 0-16,0 7 0 0,1-2-12 0,-4-5-4 15,-2 4-2-15,-2-1 0 0,-4 2 18 0,1-3 12 16,-3 0-1-16,-2-2-1 0,-4 3 2 0,1-3 0 15,-3-2 0-15,-2 2 0 0,2-3-4 0,-3-1 0 16,-2 1 0-16,3-1 0 0,5-3-8 0,-3 0 10 0,2 0-10 0,1 0 10 16,3 0-22-16,2-7-5 0,2 7-1 15,1-3 0 1,2-1-190-16,6-3-37 0,2 7-8 0,3-12-2 0</inkml:trace>
  <inkml:trace contextRef="#ctx0" brushRef="#br0" timeOffset="8719.41">19008 3235 1882 0,'0'0'41'0,"0"0"9"0,0 0 2 0,5 0 1 16,-5 0-42-16,8-5-11 0,0 5 0 0,2 0 0 16,1 0 44-16,2 0 6 0,3 0 2 0,-3-7 0 15,3 7-16-15,0 0-2 0,-3-3-1 0,6-1 0 0,-6 4-45 0,0-3-10 16,1-1-2-16,-4-1 0 0,1 5 24 0,-3-7 13 15,-3 5-1-15,0-5-1 0,-2-1 1 0,0 1 1 16,-6 3 0-16,3-3 0 0,-3 0 40 0,-2 7 8 16,0-7 2-16,-3 2 0 0,-6-2-50 0,7 7-13 15,-4-3 0-15,-2 3 0 0,-1-4 0 0,1 4 0 16,0 0 0-16,-3 0 0 0,3 4 18 0,-3-1-2 16,0-3 0-16,3 7 0 0,0-2-4 0,-1 2-2 15,4-5 0-15,2 10 0 0,3-1-10 0,-1-1 0 16,4 4 0-16,-1-2 0 0,3 2 0 0,0 0 0 15,0 2 0-15,3-6 0 0,-1 4 0 0,4-2 0 16,-1-5 0-16,6 7 0 0,-4-2 0 0,4-10 0 16,0 10 0-16,7-5 0 0,1-2 14 0,2-3-2 15,5 3-1-15,-2-10 0 0,5 5-1 0,-2-2 0 16,-3-6 0-16,-1 1 0 16,1-4-76-16,-3-1-15 0,-2 2-3 0,-1-6-1 0</inkml:trace>
  <inkml:trace contextRef="#ctx0" brushRef="#br0" timeOffset="8985.12">19484 2948 1440 0,'-3'0'128'16,"3"0"-103"-16,0 0-25 0,0 0 0 15,0 0 160-15,0 0 28 0,0 0 4 0,0 7 2 16,0 0-90-16,0 0-19 0,-2 5-3 0,-1 2-1 0,0 0-39 0,3 0-8 15,3 5-2-15,0 2 0 0,-3-2-2 0,2 7-1 16,4-1 0-16,-4-3 0 0,4 3-15 0,-4-3-3 16,3-4-1-16,1 4 0 0,-1-8-2 0,0 7 0 15,1-7 0-15,-1 2 0 0,0-6 2 0,-2 2 0 16,-1 2 0-16,1-7 0 0,0 0-10 0,2-2 12 16,0-3-12-16,1-2 12 15,-6 0-76-15,2 0-14 0,1-2-3 0</inkml:trace>
  <inkml:trace contextRef="#ctx0" brushRef="#br0" timeOffset="9190.41">19608 2974 1152 0,'0'0'102'0,"0"0"-82"16,0 0-20-16,0 0 0 0,0 0 184 0,0 0 32 16,0 0 6-16,6 7 2 0,-4-5-128 0,4 7-26 0,-1 1-5 0,0 4-1 15,-2 0 0-15,2 2 0 0,-2 1 0 0,-1 2 0 16,1 2 0-16,0 2 0 0,-1-1 0 0,1-1 0 15,0 5-55-15,-3-5-9 0,2-2 0 0,-2-1-10 16,0-1 10-16,0-3 14 0,0 2-3 0,0 1-1 16,0-10-10-16,0 0 0 0,0 2-10 0,0-2 10 31,-2-4-168-31,2-3-27 0</inkml:trace>
  <inkml:trace contextRef="#ctx0" brushRef="#br0" timeOffset="9377.87">19465 3183 1958 0,'0'0'87'0,"0"0"17"0,0 0-83 0,6 0-21 15,-1-3 0-15,3-1 0 0,-3 8 56 0,3-1 6 16,-3-3 2-16,-5 0 0 0,0 0 0 0,16 5 0 16,0-3 0-16,0-2 0 0,0 0-52 0,0 0-12 15,2-2 0-15,-2 2 0 0,3 0 0 0,-1-5 0 16,-2-2 0-16,3 7 0 15,-6-3-48-15,0-1-13 0,0 1-3 0,-2-1-947 0</inkml:trace>
  <inkml:trace contextRef="#ctx0" brushRef="#br0" timeOffset="9737.48">19913 3143 864 0,'2'5'76'0,"1"-3"-60"0,-1 3-16 0,4-3 0 16,2 7 194-16,-3-9 36 0,0 3 7 0,1-3 2 15,-1 7-108-15,3-7-22 0,0 7-4 0,2-7-1 16,1 5-63-16,0-5-13 0,-1 0-2 0,3 0-1 16,1 0-25-16,-1-5 0 0,-3 2 0 0,4-1 0 15,-4 1 0-15,1-1 0 0,-3-8 0 0,-3 10 0 16,0-5 56-16,1 2 5 0,-4-9 2 0,-2 7 0 0,0 2 1 0,-2-2 1 16,-1-2 0-16,-2 4 0 15,-1-2-65-15,-2 7 0 0,-2-3-8 0,-1-1-1 0,1 1 9 0,-4 3 11 16,1 0-3-16,0 0 0 0,-3 3-8 0,3 4 0 15,-3-3 0-15,3-1 0 0,2 4 0 0,1 0 0 16,-1 0 0-16,3 5 0 0,3 2 0 0,-1-2 0 16,1-1 0-16,5-1 0 0,0 2 0 0,3 2 0 15,-3 0 0-15,2 0 0 0,-2-2-15 0,6-1-8 16,-1-1-1-16,3 4-1 0,0-7 25 0,0 5 0 16,2-5 0-16,6 0 0 0,-2 0 0 0,1-7 0 15,1 5 0-15,0-5 0 16,0 0-132-16,3-5-30 0,-4 5-6 0,1-7-804 0</inkml:trace>
  <inkml:trace contextRef="#ctx0" brushRef="#br0" timeOffset="10049.65">20230 3122 1605 0,'0'0'35'0,"0"0"7"0,0 0 2 0,0 0 2 0,0 0-37 0,0 0-9 0,0 0 0 0,0 0 0 16,3 7 118-16,-1 0 22 0,1 0 4 0,2 0 0 15,-2 0-50-15,2 5-10 0,-2 2-3 0,0 0 0 16,2-2-13-16,0 2-4 0,0-2 0 0,1-3 0 15,-1 7-52-15,0-6-12 0,-2 2 0 0,0-3 0 16,-1 0 0-16,1-2 0 0,-1-4 0 0,4 4 0 16,-1-2 0-16,-5-5 0 0,0 0 0 0,0 0 0 15,0 0 38-15,0-5 4 0,-3-2 1 0,1 0 0 16,4-5-25-16,-2-2-5 0,0 0-1 0,0 0 0 16,3-5-53-16,0 2-11 0,2 1-3 0,0 2 0 15,3-3-7-15,0 6-2 0,3-1 0 0,-1-2 0 0,1 2 52 0,2 5 12 16,-2 0 0-16,2 0 0 0,0 4 0 0,-2-1 0 15,2 4-10-15,-2 0 10 0,2 0 0 0,-5 0 0 16,2 0 0-16,1 4 0 0,-3-1 0 0,0 2 0 16,0-3 0-16,0-2 0 0,0 5 0 0,-3-3 0 15,0-2 0-15,3 0-712 16,-8 0-147-16</inkml:trace>
  <inkml:trace contextRef="#ctx0" brushRef="#br0" timeOffset="10799.81">21130 3180 1497 0,'0'0'32'0,"0"0"8"0,0 0 0 0,0 0 4 0,8 0-36 0,-3-4-8 0,0 4 0 16,3-3 0-16,0 6 104 0,0-3 20 0,3-3 3 0,2-1 1 15,0 4-75-15,3 0-14 0,-3-3-3 0,3 3-1 16,0 0-5-16,2-9-1 0,-2 7 0 0,0 2 0 16,0-7-29-16,-5 2 0 0,2 5 0 0,-5-7 0 15,0 0 0-15,-3 0 0 0,0 2 0 0,-5-2 0 16,3 5 43-16,-6-5 2 0,3-1 1 0,-5 4 0 15,0-3-7-15,-3 4-2 0,0-6 0 0,-5 7 0 16,2 2-37-16,-2 0-23 0,0-7 3 0,-1 7 1 16,-2 0 41-16,1 0 8 0,-4 2 2 0,3 3 0 15,0-5-22-15,0 0-10 0,1 7 10 0,1-3-10 16,1 3 0-16,5 0 8 0,-2 1-8 0,2-6 0 16,2 10 24-16,4-1 1 0,-1-1 1 0,0 2 0 15,6-3-72-15,0 3-14 0,-1-5-4 0,4 7 0 16,2 0 52-16,0-2 12 0,-1 2 0 0,4-2 0 0,5-5 18 15,-3 0 6-15,3 0 2 0,0 5 0 0,0-10-18 0,0 5-8 16,2-7 8-16,1 5-8 0,-1-3 10 0,3-2-10 16,-2-2 12-16,2-3-12 15,0 5-76-15,-2-7-21 0,2 0-5 0,-3 0-928 16</inkml:trace>
  <inkml:trace contextRef="#ctx0" brushRef="#br0" timeOffset="11127.45">21685 3030 1958 0,'0'0'43'0,"0"-7"9"0,-2 7 1 0,2-7 3 0,-3 7-45 0,0-2-11 16,1-3 0-16,-4 2 0 0,1-1 121 0,0 1 23 15,-3-1 4-15,0 4 0 0,0 4-88 0,-3-1-17 16,3-3-4-16,-2 4-1 0,-1-1-26 0,3 2-12 0,-2-3 10 0,2 5-10 16,0 0 0-16,0-2 0 0,5 2 0 0,-2 0 0 15,2 0 0-15,3 5 0 0,3-10 0 0,2 10 0 16,-2-5 0-16,5 0 0 0,2 5 0 0,1-3 0 15,0 0 0-15,2-2 0 0,3 3 0 0,-3-5 0 0,0 4 0 0,0 3 0 0,1-5 0 0,-4 5 0 32,1-3 0-32,-3 3 0 0,-3-5 0 0,0 7 0 0,1-7 0 0,-4 0-15 0,-4 5 2 0,2-5 0 31,-6 0 29-31,4 0 5 0,-6 0 2 0,0 0 0 0,-5-2 7 0,-1 2 2 0,-1-3 0 0,-1-1 0 16,0-3-17-16,-3 7-3 0,1-7-1 0,2 0 0 15,3-7-32-15,2 7-7 0,0-7 0 0,4 4-1206 16</inkml:trace>
  <inkml:trace contextRef="#ctx0" brushRef="#br0" timeOffset="11346.16">21923 2962 1785 0,'0'0'159'0,"0"0"-127"0,0 0-32 0,0 0 0 0,0 0 96 0,0 0 12 31,-5 7 4-31,0 5 0 0,2-12-8 0,6 11-2 16,-3-1 0-16,0 4 0 0,0 0-61 0,5-2-12 16,0 7-2-16,-2-1-1 0,-3-4-26 0,0 1 0 15,3-1 0-15,-1 7 0 0,1-9 0 0,0 6 0 0,-1-8 0 0,4 4 0 0,-1-2 0 0,0 2 0 16,-2-2 0-16,2-5 0 16,-2 4-48-16,-1-8-12 0,-2 4-3 0,0-7 0 15,0 0-161-15,0 0-33 0</inkml:trace>
  <inkml:trace contextRef="#ctx0" brushRef="#br0" timeOffset="11486.99">21818 3115 57 0,'0'0'0'0,"0"0"0"0,-6-5 0 0,6 5 0 0,0 0 373 0,0 0 70 0,0 0 13 0,0 0 4 31,8 0-263-31,0-2-52 0,3-3-10 0,-1 5-3 16,6 5-105-16,0-5-27 0,0 0 0 0,0 2 0 15,2-2 0-15,3 0 0 0,-2 0 0 0,0 5 0 0,-1-3 0 0,-5-2 0 0,3 0 0 0,0-2-968 31</inkml:trace>
  <inkml:trace contextRef="#ctx0" brushRef="#br0" timeOffset="11658.58">22236 3103 1951 0,'0'0'86'0,"0"0"18"0,2 0-83 0,1 7-21 16,-3-2 0-16,0-3 0 15,-3 3 108-15,3 2 18 0,0 0 3 0,0 0 1 0,-2 5-70 0,2-10-15 16,2 10-2-16,-2-5-1 0,0 7-22 0,0-7-5 31,0 5-1-31,0-5 0 0,0 0-6 0,0 0 0 0,0-2-8 0,0-5-776 16,0 0-161-16</inkml:trace>
  <inkml:trace contextRef="#ctx0" brushRef="#br0" timeOffset="11783.55">22228 2983 1440 0,'0'0'128'0,"0"0"-103"0,0 0-25 0,0 0 0 0,0 0 110 0,0 0 17 0,0 0 3 0,0 0 1 16,0 0-95-16,5 5-18 0,-2-1-4 0,-1-1-877 16</inkml:trace>
  <inkml:trace contextRef="#ctx0" brushRef="#br0" timeOffset="12345.95">22423 3079 1728 0,'0'0'76'0,"0"0"16"0,3 3-73 0,2 4-19 16,-2 0 0-16,0 0 0 0,2 0 106 0,-2 0 18 31,2 2 3-31,-2 1 1 0,-1-3-52 0,3 5-9 16,-5-10-3-16,3 7 0 0,0 1-23 0,-1-3-5 15,1 0 0-15,-3 0-1 0,0-7-11 0,3 7-3 0,-3-2 0 0,0-5 0 0,0 0-10 0,0 0-3 16,0 0 0-16,0 0 0 0,0 0-8 0,0 0 0 15,0 0 0-15,5-5 0 0,-2-2 53 0,2-2 9 32,3-3 2-32,-3 2 0 0,0-1-52 0,3-1-12 0,0-2 0 0,0 2 0 15,0-2-48-15,0 7-13 0,3-3-3 0,-3 3 0 0,0 3 52 0,0-1 12 16,-1 3 0-16,1 2 0 0,0 0 0 0,0 2 0 0,-2-2 0 16,2 9 0-16,-3-9 0 0,3 7 0 0,-3 0 0 0,0-4 0 15,-5 4 0-15,0 0 0 0,0 0 0 0,3 2 0 16,2-2 0-16,-2 3 0 0,0-5 0 0,5 2 0 15,-3 0 0-15,0-3 0 0,0-1 0 0,-5-3 0 16,8 7 0-16,-8-7 0 0,0 0 0 0,0 0 0 16,6 0 0-16,-6 0 0 0,5-7 0 0,0 7 0 15,0-3 0-15,3-6 0 0,-2 7 0 0,-1-10 0 32,3 2 0-32,0 3 0 0,5-2 0 0,0 2 0 15,-2-2 0-15,2 1 0 0,-2-3 0 0,-1 8 0 0,1-6-54 0,-1 7-8 0,1-5-2 0,0 7 0 16,-3-5 52-16,-3 5 12 0,3 0 0 0,0 5 0 15,-3-3 0-15,0 3 0 0,3-3 0 0,-2 7 0 16,-1-2 0-16,-2 0 0 0,2 3 0 0,0-3 0 0,0 0 48 16,1 5 13-16,-4-5 3 0,1 0 0 15,0 0-52-15,2-2-12 0,-5 6 0 0,3-8 0 0,-1 4 0 16,-2-3 0-16,3 4 0 0,-3-8 0 16,0 0-23-16,2 2-7 0,4 5-2 0,-6-7-1113 15</inkml:trace>
  <inkml:trace contextRef="#ctx0" brushRef="#br0" timeOffset="12752.14">23297 3082 57 0,'0'0'0'0,"0"0"0"0,0 0 0 16,2-3 0-16,1-8 426 0,-6 11 80 0,1-7 16 0,-1 2 3 16,-2 5-316-16,-1-7-63 0,1 7-13 0,-6 0-2 15,-2 0-54-15,0 0-10 0,0 7-3 0,0-7 0 16,-3 5-51-16,2 2-13 0,1-7 0 0,3 2 0 15,-4 7 0-15,4 1 0 0,-1-6 0 0,1 4 0 16,2-1 0-16,0-5 0 0,0 5 0 0,3-2 0 16,2 6 0-16,0-8 0 0,1 4 0 0,4 5 0 31,1-10-48-31,2 7-13 0,3-6-3 0,0 4 0 0,3-3 52 0,-1-4 12 0,3 3 0 0,1-3 0 16,2-3 0-16,-3 3 0 0,0-4 0 0,0 4 0 15,0-7 0-15,1 4 0 0,-6-6 0 0,0 7 0 16,0-5 0-16,-3 2 0 0,0-5 0 0,0 6 0 15,1-3 48-15,-4 7 13 0,-2-5 3 0,0 5 0 16,0 0-52-16,0 0-12 0,0 0 0 0,0 0 0 16,0 0 0-16,0 0 0 0,0 0 0 0,0 0 0 0,3 5 0 0,2 2 0 15,1 7 0-15,-4-7 0 0,6 0 0 0,-3 5 0 16,1-5 0-16,2 0 0 0,0 0-15 0,0 5-5 16,-3-5-2-16,3-3 0 0,0-1 22 0,0 4 0 15,0 0 8-15,0-7-8 16,-3 0-57-16,3 0-17 0,0 0-3 0,0-7-995 15</inkml:trace>
  <inkml:trace contextRef="#ctx0" brushRef="#br0" timeOffset="12970.77">23445 2854 1094 0,'0'0'48'0,"-3"-5"11"0,-2-2-47 0,5 7-12 0,0 0 0 0,0 0 0 15,0 0 245-15,0 0 47 0,5 7 10 0,-2 0 2 16,2 5-192-16,0 2-39 0,3-2-7 0,0 2-2 15,3 4-51-15,-3-1-13 0,0 9 0 0,0-12 0 16,0 5 0-16,-3 2 0 0,3-2 0 0,-3 0 0 16,-5-1 54-16,3-4 8 0,2 1 2 0,-2-6 0 15,-3 3-52-15,0 2-12 0,2-7 0 0,1 0 0 16,0 2 0-16,-3-9 0 0,0 0 0 0,0 0 0 16,0 0-202-16,0 0-43 0,-3-9-9 15,-2 7-2-15</inkml:trace>
  <inkml:trace contextRef="#ctx0" brushRef="#br0" timeOffset="13111.79">23450 3046 1094 0,'0'0'97'0,"0"0"-77"0,0 0-20 0,11-4 0 15,-1 4 183-15,1 0 33 0,-1 0 6 0,4 0 2 0,1 0-129 16,-4 0-26-16,2 4-5 0,1-1 0 0,1-3-38 0,4 0-7 16,-1 0-2-16,1 0 0 15,-1-3-79-15,4 3-16 0,1-4-3 0,-1 4-1 16,-7 0-176-16,1 0-35 0,0 0-7 0</inkml:trace>
  <inkml:trace contextRef="#ctx0" brushRef="#br0" timeOffset="13439.41">23836 3039 1267 0,'0'0'56'0,"0"0"12"0,0 0-55 0,0 0-13 16,0 0 0-16,0 0 0 0,0 0 136 0,0 0 25 15,6 3 5-15,-6-3 1 0,2 4-63 0,4-1-12 16,-1 4-2-16,3-7-1 0,-3 0-28 0,6 0-5 16,-3 0-2-16,5 0 0 0,-3 0-35 0,1-7-7 15,0 7-2-15,2-7 0 0,0 7-10 0,-2-7 0 0,-1 2 0 0,1 3 0 16,-1-3 0-16,-4-2 0 0,-1 0 0 0,-2 0 0 15,-3 0 53-15,0 4 9 0,-3-8 2 0,-2 6 0 16,-3 3-64-16,0-3 0 0,-3-2-14 0,1 7 2 16,-4-7 12-16,4 7 16 0,-3 0-4 0,2 4-1 15,0-1-11-15,3 4 0 0,-2-7 0 0,2 12 0 16,0-10 0-16,3 7 0 0,-3 1 0 0,2 2 0 16,1-3 0-16,0 3 0 0,2 2 0 0,1-2 0 15,-1 2 0-15,0 0 0 0,3-2 0 0,0 2 0 16,0-3 0-16,3-1 0 0,-3 4 0 0,5-2 0 15,1-5-20-15,1 0-7 0,1 0-1 0,3 0 0 16,5 0 28-16,5-2 0 0,3-3 9 0,2 3-9 16,6-5 13-16,-3 0-4 0,0 0-1 0,-2-5-774 15,-1 5-155-15</inkml:trace>
  <inkml:trace contextRef="#ctx0" brushRef="#br0" timeOffset="14345.89">18844 3839 460 0,'2'0'41'0,"-2"0"-33"0,3 0-8 0,0 0 0 15,2-7 159-15,-2 7 29 16,-3 0 7-16,2 0 1 0,1-2-80 0,-1-3-15 0,-2 5-3 16,0 0-1-16,0 0-30 0,0 0-7 0,6 0 0 0,-6 0-1 15,0 0 41-15,0 0 9 0,0 0 2 0,0 0 0 16,0 0-47-16,-6-7-10 0,4 7-2 0,-6 0 0 16,3 0-20-16,-3 0-4 0,-3 5 0 0,0-3-1 15,1 3-27-15,-6-3 8 0,3 5-8 0,0 0 0 16,2 5 0-16,-5-5 0 0,0 0 0 0,3 7 0 15,2-2 0-15,1 2 0 0,2 0 0 0,3-2 0 16,-3 7 0-16,2-3-16 0,4-4 3 0,2 9 0 16,0-7 13-16,2-2 0 0,4 2 0 0,2-2-9 15,5-3 9-15,0 3 0 0,3-5 0 0,5 0 0 16,3 0-9-16,-3-7 9 0,3 0-10 0,-3 0 10 0,-2-7 0 16,4 5 0-16,-1-5 13 0,1-5-4 0,-1 5-9 0,-4-5 0 15,-2 3 0-15,0-8 0 0,-6 3 34 0,1 5 5 16,-6-8 1-16,1 3 0 0,-9 5-16 0,3-5-2 15,-5-3-1-15,-3 3 0 0,0 7 11 0,-5-7 3 16,-1 7 0-16,1 0 0 0,0-5-43 0,0 5-9 16,-1 0-2-16,1 2 0 0,0 3 19 0,2-3 0 15,1 5 0-15,-1-2 0 16,3 2-55-16,0 0-7 0,3 0-2 0,5 0-682 16,0 0-137-16</inkml:trace>
  <inkml:trace contextRef="#ctx0" brushRef="#br0" timeOffset="14642.51">19460 3719 1681 0,'-16'-7'74'0,"11"0"16"0,-3 5-72 0,0-3-18 0,0-2 0 0,-2 0 0 15,-1 0 125-15,0 0 22 0,-2 2 4 0,3-2 1 16,-1 7-80-16,0-7-15 0,1 7-3 0,-1 0-1 15,1 5 9-15,-4-3 2 0,6-2 0 0,-2 7 0 16,-3 0-64-16,2-2-28 0,1 2 3 0,-1 5 0 16,3-3-11-16,3 3-3 0,-3 2 0 0,5 0 0 15,0-2 39-15,3 2 0 0,0 0 0 0,6 5 0 16,-4 0 0-16,6-3 0 0,0 3 0 0,0 0 0 16,3-3 0-16,-1 3 0 0,-2 2 0 0,3-4 0 15,-3-1 0-15,2-2 0 0,-2 5 0 0,0-5 0 0,0-2 44 0,0 0 16 16,-3-3 3-16,1-2 1 0,-1 0-64 0,-2 0-20 15,-1-2 0-15,-2-5 0 16,0 0-121-16,0 0-25 0</inkml:trace>
  <inkml:trace contextRef="#ctx0" brushRef="#br0" timeOffset="14798.46">19156 3933 1728 0,'0'-7'76'0,"0"7"16"0,0 0-73 15,0 0-19-15,8 0 0 0,5 0 0 0,-2-7 106 0,2 5 18 16,3-3 3-16,2 5 1 0,1-2-52 0,2 2-9 15,3 0-3-15,2 0 0 0,1 0-23 0,2 0-5 16,0 0 0-16,-3 0-1 0,-7 2-19 0,-1-2-3 16,1 0-1-16,2 0-773 15,-5 0-155-15</inkml:trace>
  <inkml:trace contextRef="#ctx0" brushRef="#br0" timeOffset="15267.15">20354 3665 1688 0,'0'0'37'0,"0"0"8"0,0-7 2 0,0 7 0 0,0 0-38 0,0 0-9 16,0 0 0-16,0 0 0 0,6 0 89 0,-4 7 16 0,1 5 3 0,2-5 1 15,-2 0-42-15,2 7-9 0,1 5-2 0,1 0 0 16,1 2-14-16,0-2-3 0,-2 2-1 0,2 0 0 16,-3 0 21-16,3 5 4 0,0 0 1 0,-3-5 0 15,-2 5-52-15,-1-5-12 0,1-2 0 0,0 2 0 16,-1-2 0-16,-2-5 0 0,0 5 0 0,-2-10 0 15,-1 3 0-15,0-5 0 0,-2 0 0 0,0 0-1175 16</inkml:trace>
  <inkml:trace contextRef="#ctx0" brushRef="#br0" timeOffset="15423.32">20262 3898 518 0,'0'0'46'0,"0"0"-37"0,8-5-9 0,-3 3 0 16,3 2 253-16,3 0 49 0,2 0 10 0,5 0 1 0,3 0-182 0,6 2-37 15,2-2-7-15,3 5-2 0,-3-5-52 0,3 0-10 16,-3 2-3-16,0 3 0 16,3-5-55-16,-3 0-11 0,-3 0-2 0,1 0-804 15</inkml:trace>
  <inkml:trace contextRef="#ctx0" brushRef="#br0" timeOffset="15767">20815 3858 2098 0,'0'0'93'0,"0"0"19"0,0 0-89 0,0 0-23 16,0 0 0-16,0 0 0 0,-3 7 76 0,0 0 10 16,3 0 2-16,0 5 1 0,3-3-20 0,2 3-4 15,-2 2-1-15,0-7 0 0,2 5-51 0,-2 0-13 16,-1-3 0-16,4 3 0 0,-4-3 0 0,-2 3 0 16,3-5 0-16,0 0 0 0,-3 0 0 0,2-2 0 15,-2-5 0-15,0 0 0 0,0 0 0 0,0 0 0 0,0 0 0 0,0 0 0 16,0 0 54-16,-2-5 8 0,-1 3 2 0,0-10 0 15,3 3-52-15,0-3-12 0,0 0 0 0,3-2 0 32,0 5-44-32,-1-3-11 0,1 0-2 0,2-2-1 0,3 7 33 0,-3 0 6 0,1-5 2 0,2 5 0 15,0 0 6-15,-1 5 2 0,1-5 0 0,0 2 0 16,0 5 23-16,3-7 5 0,-3 7 1 0,2 0 0 16,1 0-38-16,0 0-7 15,-4 2-2-15,4 3 0 0,-3-5 27 0,3 5 0 0,-3-3 0 0,2-2 0 16,-2 7-147-16,0-2-30 0</inkml:trace>
  <inkml:trace contextRef="#ctx0" brushRef="#br0" timeOffset="16126.57">21243 3886 1497 0,'-8'0'66'0,"8"0"14"0,0 0-64 0,-5 0-16 16,3 5 0-16,2-5 0 0,0 0 157 0,-3 2 28 15,3 3 6-15,0 7 1 0,0-3-103 0,3-2-20 16,-3 0-4-16,2 0-1 0,-2 5-51 0,0 0-13 16,3-3 0-16,2 3 0 0,0-5 11 0,-2 5-1 15,2-3 0-15,1-2 0 0,2-2-10 0,0 2-14 16,2 0 3-16,-2-7 1 0,3 5 23 0,2-3 5 16,-3-4 1-16,1-3 0 0,0 3-8 0,-1-8-2 0,3 3 0 0,-5 0 0 15,3 0 2-15,-3-7 0 0,2 7 0 16,-2-5 0-16,0-2-11 0,-5 0 8 15,2 2-8-15,1 5 8 0,-6-7 0 0,2 0 0 0,-2 2 0 16,0 5 0-16,0 0 4 0,-2 5 0 0,-1-3 0 0,3 5 0 16,0 0-12-16,-3-7 10 0,1 7-10 0,2 0 10 15,0 0-10-15,0 0 0 0,0 0 9 0,2 7-9 16,1 0 0-16,0 0 0 0,2 5-12 0,3-5 4 16,-3 7 8-16,6-7 0 0,-1 5 0 0,1-5 0 15,-1 7 12-15,-2-2 5 0,0-3 1 0,0-2 0 16,-2 5-29-16,1-5-5 0,-1 0-2 0,2 0-775 15,-3-7-155-15</inkml:trace>
  <inkml:trace contextRef="#ctx0" brushRef="#br0" timeOffset="16454.32">21646 3912 806 0,'0'0'72'0,"5"0"-58"0,3 5-14 0,0-5 0 0,2 0 205 0,-2 0 39 16,3 0 7-16,-3 0 1 0,2 0-148 0,4-5-29 15,-1 5-7-15,0 0 0 0,0 0-55 0,-2-2-13 16,2-3 0-16,-2 5 0 0,-3-7 54 0,0 2 8 16,-6-2 2-16,1 5 0 0,-1-5-48 0,-4 0-8 15,-1 0-8-15,-2-3 9 0,0 3 1 0,-1 5 0 16,-2-3 0-16,-2-2 0 0,-1 5-10 0,1-3 10 16,-4 5-10-16,4-2 10 0,-1 2-10 0,-2 0 0 0,2 2 0 0,1-2 0 15,-1 7 16-15,1 0-3 16,2-7 0-16,0 7 0 0,3 5 0 0,-1-5 0 0,1 5 0 15,5-3 0-15,0 3 3 0,3 2 1 0,-1 0 0 0,4-2 0 16,1 2-17-16,1-2 0 0,3-3 0 0,0 3 0 16,2-5 55-16,0 5 7 0,3-3 2 0,2-9 0 15,4 7-52-15,1-7-12 0,1 0 0 0,5 0 0 16,-2-7-128-16,5 0-28 0,39-12-5 16,-15 3-2-16</inkml:trace>
  <inkml:trace contextRef="#ctx0" brushRef="#br0" timeOffset="17157.31">22585 3825 460 0,'0'0'41'0,"0"0"-33"0,0 0-8 0,0 0 0 16,0 0 250-16,5 0 48 0,0 0 10 0,3 5 1 16,0-5-162-16,0 0-33 0,3 0-6 0,-1 0-2 0,1 2-34 0,5-2-6 15,0 0-2-15,0 0 0 0,-1 0-51 0,1 0-13 16,0-2 0-16,0-3 0 0,-3 5 54 0,3-7 8 16,-5 7 2-16,2-7 0 0,-5 2-52 0,0 3-12 15,-3-5 0-15,-2 2 0 0,-1-2 19 0,-2 5 1 16,-2-5 0-16,-3 2 0 0,-1-2 19 0,-2 0 4 15,-2 2 1-15,-3-2 0 0,2 0-36 0,0 0-8 16,-2 0 0-16,0 7 0 0,0-5 0 0,-3 5 0 16,3-7 0-16,-1 7 0 0,-2 0 0 0,6 0-12 15,-3 0 2-15,-1 7 1 0,4-2 9 0,-1-3 12 16,3 3-2-16,0 7-1 0,0-3-21 0,3 3-5 16,0 2-1-16,2-2 0 0,1 2 29 0,2 0 5 0,2 0 2 0,3 0 0 31,1 3-38-31,-1-3-7 0,6 0-1 0,-1-5-1 0,3 3 46 0,3 2 10 0,3-7 1 15,2 5 1-15,0-5-40 0,0 0-8 0,1-7-1 16,1 0-1-16,1 5 33 0,0-10 8 0,0 5 0 0,0-7-1185 16</inkml:trace>
  <inkml:trace contextRef="#ctx0" brushRef="#br0" timeOffset="17485.33">23027 3710 2271 0,'0'0'50'0,"0"0"10"0,0 0 3 0,0 0 1 16,0 7-52-16,0-7-12 0,0 7 0 0,0 0 0 16,2 5 87-16,1-3 14 0,2 3 3 0,3 0 1 15,-2-3-94-15,-1 5-19 0,0-2-4 0,0 2-1 0,3 0 21 0,-2-7 4 16,-4 5 0-16,1-5 1 0,2 5-13 0,-2-5 0 16,-3 0 0-16,0-7 0 0,0 0 54 0,0 0 8 15,0 0 2-15,0 0 0 0,-3-5-52 0,3-2-12 16,-2 0 0-16,-1 0 0 0,0 0 0 0,3-5 0 15,0 5 0-15,0-9 0 0,0-1-15 0,3 8-5 16,2-5-2-16,0 2 0 16,1 0-14-16,4 5-4 0,1-7 0 0,0 7 0 0,-1 0 21 0,1-5 4 15,-1 10 1-15,1-3 0 0,-1 3 5 0,1 2 1 16,2-5 0-16,-2 5 0 0,2 5 22 0,-2-5 5 16,-3 2 1-16,2 3 0 0,-2-3-32 0,0-2-7 15,0 5-1-15,-3-3-752 16,1 3-152-16</inkml:trace>
  <inkml:trace contextRef="#ctx0" brushRef="#br0" timeOffset="17829.06">23408 3738 1728 0,'0'0'76'0,"0"0"16"0,0 0-73 0,0 0-19 0,2 7 0 0,4 0 0 15,-4 0 106-15,-2-2 18 0,3 7 3 0,2-3 1 16,1-2-48-16,-4 0-8 0,3 5-3 0,1-5 0 15,-4 7-31-15,4-7-6 0,-4 5-2 0,1-5 0 16,0 0-8-16,-1 0-2 0,4 0 0 0,-4 0 0 16,-2-7-8-16,0 5-3 0,0-5 0 0,0 0 0 15,0 0-9-15,0 0 0 0,0 0 0 0,0 0 0 0,0 0 53 0,0-5 9 16,0-2 2-16,0 0 0 0,0 0-64 0,3 0 0 16,-3-5-12-16,2-2 2 0,1 0-11 0,2 0-3 15,-2 0 0-15,5 2 0 16,0-2-24-16,0 2-6 0,2-2-1 0,-4 7 0 0,-1 0 31 0,-2 0 7 15,5 0 1-15,-3 2 0 0,3-2 6 0,2 7 2 16,-2-7 0-16,3 7 0 0,0 0 8 0,-1 0-10 16,1 0 10-16,-1 7-10 0,1-7 0 0,-6 5 0 15,0 2 0-15,3-5-711 16,-2 5-143-16</inkml:trace>
  <inkml:trace contextRef="#ctx0" brushRef="#br0" timeOffset="18157.16">23963 3691 2188 0,'0'0'48'0,"0"0"11"0,-5 0 1 0,-3 0 1 0,0 0-49 0,0 0-12 0,-2 7 0 0,-1-7 0 16,0 7 0-16,1 0 0 0,-1 0 0 0,1-2 0 15,-1 7 0-15,3-3 0 0,-2-2 0 0,-1 5 0 16,3-5 0-16,3 0 0 0,0 0 0 0,2 5 0 15,-2-3 0-15,2 3 0 0,3 0 0 0,0-3 0 16,0-2 0-16,3 5 0 0,-1-7-9 0,1 2 9 16,0 0 0-16,2 0 0 0,0-5 0 0,3 3 10 15,0-3-10-15,0-2 0 0,2 0 0 0,1 0 0 16,0 5 53-16,2-5 9 0,0-7 2 0,0 2 0 0,-2-2-52 16,2 5-12-16,-2-5 0 0,-1 0 0 0,1-5 40 0,-3 0 6 15,-3-2 1-15,-2 7 0 0,-3-7-24 0,0 2-5 16,-3 5-1-16,-2-2 0 0,0-1 5 0,-3 8 1 15,0-10 0-15,2 12 0 16,-2-7-95-16,1 0-20 0,-1 0-3 0,0 7-1023 16</inkml:trace>
  <inkml:trace contextRef="#ctx0" brushRef="#br0" timeOffset="18485.09">24064 3719 1724 0,'0'0'76'0,"0"0"16"0,3 5-73 0,-1 2-19 0,3 0 0 0,1 7 0 16,-4-7 104-16,4 5 18 0,4-5 3 0,3 7 1 16,-2-7-56-16,0 5-11 0,-1-5-3 0,1 7 0 15,-3-2-36-15,0-5-7 0,0 5-1 0,0-3-1 16,-3-4 42-16,-2 2 9 0,-1-5 2 0,1 3 0 16,-3-5-52-16,0 0-12 0,0 0 0 0,0 0 0 15,5-5 0-15,0-2 0 0,-2 0 0 0,0 0 0 16,-1 0 0-16,1-5 0 0,2-2 0 0,3 0 0 15,-3 0 54-15,3 2 8 0,0-2 2 0,3 0 0 16,-3 7-77-16,2-5-15 0,4 5-4 0,-4 0 0 16,4 0 21-16,-4 2 11 0,1 3-12 0,-3-3 12 15,2 5-28-15,1-2 2 0,-1 2 0 16,-2 2 0-16,3-2 41 0,-3 0 8 0,0 5 1 0,2-3 1 16,-2-2-40-16,0 5-8 0,0-3-1 0,0 3-1 15,-3-5 41-15,-5 0 9 0,0 0 2 0</inkml:trace>
  <inkml:trace contextRef="#ctx0" brushRef="#br0" timeOffset="34243.1">9536 6388 597 0,'0'0'26'0,"0"0"6"16,0 0-32-16,0 0 0 0,0-2 0 0,2-3 0 0,-2 5 104 0,-2-2 15 15,2-3 2-15,0 5 1 0,0 0 4 0,0 0 1 16,0 0 0-16,0 0 0 0,0 0-50 0,0 0-9 16,0 0-3-16,0 0 0 0,0 0-1 0,0 0 0 0,0 0 0 0,0 0 0 15,0 0 0-15,0 0 0 0,0 0 0 0,-3 7 0 16,0 5 0 0,3-5 0-16,-2 3 0 0,2-6 0 0,0 8-51 0,-3-3-13 0,3-1 0 0,-3-1 0 15,1 0 0-15,-1 4 0 16,0-4 0-16,3 0 0 0,-2 1 54 0,-1 3 8 0,3 1 2 0,-3-3 0 15,1 3-64-15,2-5 0 0,-3 7 0 0,3-2-13 16,0-2 13-16,-2 1 10 0,2 1-2 0,0-3 0 16,0 6 0-16,0-4-8 0,0 3 12 0,0-2-4 15,-3-2-8-15,3 6-9 0,-3-2 9 0,3 0-13 16,0 0 13-16,0 5 0 0,0-5 0 0,3 0 0 16,-3 1 15-16,3-1 5 0,-3 2 2 0,0-2 0 15,2-4-14-15,-2 6-8 0,0-2 8 0,-2-4-8 16,2 1 10-16,0 4-2 0,0-4-8 0,-3 3 12 15,0-2 16-15,3 2 2 0,0-4 1 0,-2 1 0 0,-1 4-31 0,0-1-15 16,1 0 2-16,-1 2 0 0,0-6 13 0,1 1 0 16,2 4 0-16,0-8 0 0,0 4 8 0,0-1 4 15,0 1 0-15,0 4 1 0,0-8-13 0,2 4 0 16,-2 4 0-16,0-4 0 16,3-1 0-16,-3 1 0 0,0 1 0 0,3-2 0 0,-3 4 0 0,0-3 0 15,0-3 0-15,0 3 0 0,0-1 0 0,0 1 0 16,0 1 8-16,0-2-8 0,0 4 0 0,0-2 0 15,0-5 8-15,0 4-8 0,0-1 0 0,0 1 0 16,0 1 0-16,-3-2 0 0,3 1 0 0,0-1 0 16,0 2 0-16,-3-1-10 0,3-1 10 0,-2 2 0 15,2-5 0-15,0 7 0 0,-3-7 0 0,3 4 0 0,0-3 0 16,0-1 0-16,-3 4 13 0,3-1 5 0,0-3 1 0,0 2 0 16,0-2-19-16,0 3 0 0,0-3 0 0,3 0 0 15,0 5 0-15,-3-5 0 0,0 4 0 0,0-1 0 16,0-3 0-16,0 2 0 0,0 1 0 0,0 1 0 15,-3-1 0-15,3-3 0 0,3 5 0 0,-3-1 0 16,0-4 0-16,0 1 0 0,0-1 0 0,0 4 0 16,0-1 0-16,0-3 0 0,0 5 0 0,0-1 0 15,0-1 0-15,0-3 0 0,0 5 0 0,0-1 0 16,0-1 0-16,0 1 0 0,0-1 0 0,-3 2 0 16,3 2 0-16,0-3 0 0,-3-3 0 0,3 3 0 15,0-1 0-15,0 1 0 0,0-1 0 0,0 2 0 16,0-1 0-16,0-1 0 0,0 2 0 0,3 2 0 0,-3-3 0 0,0-1 0 15,0 2 0-15,0-1 0 0,0-1 0 0,0 2 0 16,0-5 0-16,-3 0 0 0,3 4 0 0,0-1 0 16,0-3 0-16,-2 5 0 0,2-5 0 0,0 4 0 15,0-4 0-15,0 1 0 0,0-1 0 0,0 0 0 16,0 0 0-16,0 4 0 0,0-3 0 0,0 1 0 16,2-4 0-16,-2 6 0 0,3-1 0 0,-3-3 0 15,0 0 0-15,0 0 0 0,3 2 0 0,-3 1 0 16,0-3 0-16,0 0 0 0,2 0 0 0,-2-2 0 15,0-5 0-15,0 11 0 0,3-4 0 0,-3 1 0 16,0-1 0-16,0-5 0 0,0 5 10 0,0-7-2 0,0 5 0 0,0 2 0 16,0-7-8-16,3 7 0 15,-3 0 0-15,2 0 0 0,-2-7 0 0,0 5 0 0,0-5 0 0,0 0 0 16,3 7 0-16,0-5 0 16,-3-2 0-16,0 0 0 0,2 9 0 0,-2-9 0 0,0 0 9 0,0 3-9 15,0-3 0-15,0 0 0 0,0 0 0 0,3 7 0 16,-3-7 0-16,0 7 0 0,0-7 0 0,0 0 0 15,0 0 0-15,3 5 0 0,-3-5 0 0,2 2 8 16,-2-2-8-16,5 5 0 0,-5-5 0 0,3 7 0 16,2-7 0-16,1 7 0 0,-1-7 0 0,0 0 0 15,3 4 0-15,-2-1 0 0,1-3 0 0,1 0 0 16,3 0 0-16,0 0 0 0,-1 0 0 0,6 0 0 16,-3-3 0-16,3-1 0 0,3 4 0 0,-1-7 0 15,1 7 0-15,-1-5 0 0,3 3 0 0,1-3 0 16,4 5-24-16,0 0-5 0,1-2-2 0,-1 2 0 0,3 2 31 0,-2-2 0 15,-1 0 0-15,1 5 0 0,-1-5 0 0,1 2 0 16,-1 3 0-16,-2-5 0 0,-3 4 17 0,6-1 10 16,2-3 1-16,3 7 1 15,-6-7-46-15,6 5-10 0,-3-5-1 0,5 0-1 0,-5 0 29 0,0 0 0 16,1-5 0-16,1 5 0 0,4-3 19 0,-4-1 9 16,-1-3 3-16,1 7 0 15,4-5-50-15,-4 3-9 0,-1 2-3 0,1-5 0 0,-2 5 52 0,1-2 11 16,-4-3 1-16,0 5 1 0,1-2-34 0,-1-3 0 15,1 5 0-15,-1-7 0 0,-5 7 0 0,3-3 0 16,3-1 0-16,-3-1 0 16,-1 5-20-16,4-2-12 0,-3 2-1 0,2-5-1 0,-2 5 78 0,0 0 16 15,-3-2 4-15,3 2 0 16,-3-5-74-16,-3 5-14 0,1 0-4 0,-1 0 0 0,1-2 45 0,-1 2 9 0,1 0 2 16,-1 0 0-16,-2 0-28 0,3 0 0 0,-3 0 0 0,0 0 0 31,-1 0-16-31,-1 0-8 0,-1 2-1 0,3-2-1 0,0 0 26 0,-3 0 0 0,5 0 0 0,1 0 8 15,-6 0-8-15,3 0 0 0,0 0 0 0,2 0 0 16,-2-2 0-16,0 2 0 0,-3 0 0 0,1 0 0 16,-1-5 21-16,3 5 0 0,-6-2 0 0,4 2 0 15,-4-5-21-15,1 5 0 0,-1 0 0 0,-2-3 0 16,3-1 0-16,-3 4 0 0,0 0 0 0,-3 0 0 16,3 0 0-16,-3 0 0 0,3 0 0 0,0 0 0 15,-8 0 0-15,5 0 0 0,6 0 0 0,-3 0 0 16,0 0 0-16,-3 0 0 0,3 0 0 0,3 4 0 15,-1-4 0-15,1 0 0 0,2 0 0 0,-2 3 0 0,2-6 0 16,0 3-18-16,-5-4 3 0,3 4 1 0,-3 0 14 0,2 0 0 16,-2 0 0-16,0 0 0 0,-3 0 0 0,3 0 0 15,-2 0 0-15,2-3 0 0,-1 3 0 0,1 0 0 16,0 0 0-16,0 0 0 0,0 0 0 0,-3 0 13 16,3-4-4-16,-2 4-1 0,2 0-8 0,0 0-11 15,-3-5 3-15,0 5 0 0,0-2 8 0,1 2 0 16,-6 0 0-16,5 0 0 0,0 0 0 0,-5 0 16 15,0 0-4-15,6 2-1 0,-1-2 5 0,-5 0 2 16,0 0 0-16,0 0 0 0,5 5-18 0,1-5-19 16,-6 0 4-16,0 0 1 0,0 0 14 0,0 0 0 15,5 0 0-15,-5 0 0 0,0 0 0 0,0 0 0 16,5 0 0-16,0 0 0 0,1 0 0 0,-6 0 0 16,0 0 0-16,0 0 0 0,0 0 0 0,0 0 0 15,0 0 0-15,0 0 0 0,0 0 0 0,0 0 0 0,0 0 0 0,0 0 0 31,-3-7-189-31,0 7-42 0</inkml:trace>
  <inkml:trace contextRef="#ctx0" brushRef="#br0" timeOffset="39335.55">10097 7752 1465 0,'0'0'32'16,"0"0"6"-16,0 0 2 0,0 0 2 0,0 0-34 0,0 0-8 0,0 0 0 0,0 0 0 15,0 0 86-15,0 0 15 0,0 0 3 0,0 0 1 16,0 0-58-16,0 0-12 0,0 0-3 0,0 0 0 0,0 0 17 0,0 0 3 16,0 0 1-16,0 0 0 0,0 0-33 0,0 0-8 15,0 0 0-15,-3 3-1 0,-2 2-11 0,-1-3 0 16,1 3 0-16,0 2 0 16,-1-3 32-16,4-1 4 0,-4 1 0 0,4 3 1 0,-3-4-29 0,2 4-8 15,0-2 0-15,3-5 0 0,0 7 0 0,0-7 0 16,0 7 0-16,0-7-8 15,3 7-21-15,-3-7-4 0,0 0-1 0,5 4 0 16,0-4 34-16,1 3 0 0,2-3 0 0,-3-3 0 0,0 3 0 0,1-4 0 16,-1 1 0-16,3-1 0 15,-3 4 23-15,-2-7 11 0,-1 4 2 0,-2 3 1 0,0-4-8 0,0 4-1 16,-2-7-1-16,2 7 0 0,0-5 19 0,-6 5 4 16,6 0 1-16,-2-3 0 0,-3 3-15 0,-1 0-4 15,-2 0 0-15,3 3 0 0,-3-3-20 0,3 0-4 16,-1 5 0-16,4-3-8 0,-3 3 9 0,2-1-9 0,-2-1 0 15,2 1 9-15,0-1-9 0,3-3 0 0,0 0-10 0,-2 4 10 16,2-4-9-16,-3 3 9 0,3-3-8 0,0 7 8 16,0-7 0-16,0 0-10 0,0 0 10 0,0 0 0 15,0 0-9-15,8 5 9 0,-8-5 0 0,5 2-9 16,-5-2 9-16,6 0 0 0,-6 0 0 0,0 0 0 16,0 0 0-16,0 0-15 0,5-2 4 0,-5 2-784 15,0 0-157-15</inkml:trace>
  <inkml:trace contextRef="#ctx0" brushRef="#br0" timeOffset="40382.19">11110 6856 1018 0,'0'0'45'0,"0"0"10"0,0 0-44 0,0-7-11 15,0 7 0-15,0 0 0 0,-3-4 108 0,1 1 20 16,2-1 4-16,-3-3 1 0,3 7-55 0,0-3-11 16,-3-1-3-16,1 1 0 0,2 3 25 0,-6-5 5 15,4 5 1-15,-1-2 0 0,-2 2-50 0,2 0-9 16,0 0-3-16,-2 0 0 0,0-5 25 0,0 5 5 15,-1 0 1-15,1 5 0 0,0-3-52 0,-3 6-12 0,2-4 0 0,-1-1 0 16,4 4 0-16,-5 0 0 0,3-3 0 0,2 3 0 16,3 0 0-16,0 5 0 0,-3-5 0 0,1-4 0 15,2 1 0-15,0 3 0 0,2 0 0 0,1-2 0 16,-3-2 0-16,0-3 0 0,11 4 0 0,-11-4-10 16,0 0 10-16,0 0 0 0,10-4 0 0,3 4 0 15,-2 0 0-15,0-8 8 16,-3 8 0-16,-8 0 0 0,7-7 15 0,-1 3 3 0,-1-3 1 0,0 0 0 15,-5 7 3-15,3-7 1 0,-3-1 0 0,0-3 0 16,-3 4 0-16,3 4 0 0,-5-1 0 0,2-3 0 16,-2 4 4-16,-3-1 1 0,0 4 0 0,0 0 0 15,0-3-36-15,0 3 0 0,0 0 0 0,3 3 0 0,0-3 0 16,0 4 0-16,2-4 0 0,3 0 0 16,-5 3 0-16,2 4 0 0,0-7 0 0,3 0 0 0,0 0 0 0,0 7 0 15,-2-3 0-15,2-4 0 16,2 7 0-16,-2-7 0 0,3 5-10 0,-3-5 10 0,0 0 0 0,5 2-11 15,-2 3 11-15,-3-5-8 0,8 3 8 0,-3-3 0 16,-5 0 0-16,5 0-8 0,3 0 8 0,-8 0 0 16,0 0 0-16,0 0 0 0,6 0 0 0,-6 0 0 15,0 0 0-15,0 0 0 0,0 0 8 0,0 0-8 16,0 0 10-16,0 0-10 16,0 0 10-16,0 0-10 0,-3-3 10 0,-2 3-10 0,-1-5 9 0,1 5-9 15,5 0 8-15,-2 0-8 0,-1 5 0 0,3-5 0 16,0 0-9-16,0 0 9 15,0 0-94-15,0 0-12 0,0 0-2 0,0 0-678 16,-5 3-135-16</inkml:trace>
  <inkml:trace contextRef="#ctx0" brushRef="#br0" timeOffset="66272.76">9840 8068 115 0,'0'0'10'0,"0"0"-10"0,0 0 0 0,0 0 0 0,0 0 137 0,0 0 26 16,0 0 5-16,0 0 0 0,0 0-68 0,0 0-15 15,0 0-2-15,0 7-1 0,0-7 0 0,0 0 0 16,0 0 0-16,-3 4 0 0,1-1-5 0,2-3-1 16,0 0 0-16,0 0 0 0,0 0-23 0,0 0-5 15,0 0 0-15,0 0-1 0,0 0-5 0,0 0-1 16,0 0 0-16,0 0 0 0,0 0-8 0,0 0-1 15,0 0-1-15,8 0 0 0,-3-3 5 0,5-1 0 16,-2-3 1-16,0 0 0 0,3-5 0 0,-1 5 0 16,4-7 0-16,-1 0 0 0,0-5-21 0,6-2-4 15,-1-1 0-15,3-3-1 0,-2-1 0 0,2-3 0 16,3-1 0-16,5-1 0 0,0-2-11 0,5 0 10 16,-2-4-10-16,8 2 10 0,0-5-10 0,-3 0 0 0,0 0 0 15,0 4 0-15,-3-1 20 0,0 1 9 16,1-1 2-16,2-6 0 0,0 3-31 0,3 3 0 0,-1-1-13 0,1-2 4 15,-6 0 21-15,1 0 4 0,-1 3 0 0,1 1 1 16,-6-4-4-16,2 3-1 0,-1 1 0 0,-1 4 0 16,0-1-2-16,0 0-1 0,-5 2 0 0,2 1 0 15,1 1 0-15,-4 3 0 0,-1 1 0 0,-4 3 0 16,1 4 6-16,-4-4 1 0,1 4 0 0,0 3 0 16,-3 1-4-16,-2 0 0 0,2 0 0 0,-2 2 0 15,-1 1-4-15,1 4-8 0,-3-3 11 0,3 3-11 16,-1 0 8-16,1-2-8 0,-6 6 0 0,3-1 0 15,0-3 0-15,0 7 0 0,-3 0 0 0,0 0 0 16,1 0-76-16,-4 0-8 0,-2 0-3 0,3 7-673 16,-3 4-134-16</inkml:trace>
  <inkml:trace contextRef="#ctx0" brushRef="#br0" timeOffset="96478.17">15335 6367 1267 0,'0'0'28'0,"0"0"5"0,0 0 2 0,0-4 1 0,0 1-36 0,3-2 0 16,-6 3 0-16,3-3 0 0,3 3 160 0,-3-3 26 16,-3-2 5-16,3 3 1 0,-2 1-103 0,-1-1-20 15,3-3-4-15,-5 4-1 0,-1-2 52 0,-2 3 9 16,3-5 3-16,-3 2 0 0,0 5-103 0,0 0-25 16,-2-2 0-16,-3 2 0 0,-3 2 56 0,0-2 7 15,0 0 1-15,-3 5 0 0,1-3-52 0,-3 5-12 16,0-2 0-16,-1-2 0 0,4 4 0 0,2 0 0 15,0 4 0-15,3-4 0 0,2 5 0 0,1-2 0 16,-1 1 0-16,6-4 0 0,0 8 0 0,5-4 0 16,0-4 0-16,2 7 0 0,1 1 0 0,5-4 0 15,2 3 0-15,4 1 0 16,7-4-23-16,3 3-7 0,-1 1-2 0,6-4 0 16,-2 1 0-16,2 2 0 0,-3-4 0 0,1 1 0 0,-3 3 32 0,-3 1 0 15,3-8 0-15,-8 4 0 0,-3 3 45 0,-3-2 15 16,4 2 4-16,-6-2 0 0,-3 2-52 0,-2-7-12 0,-1 0 0 15,-2 0 0-15,-5 0 54 0,2 5 8 0,-7-2 2 0,2-3 0 16,-3-3 0-16,1 8 0 0,-4-5 0 0,-2 0 0 16,3 0-43-16,0 0-8 0,-3 0-1 0,0 0-1 15,-2-2-11-15,2-2-16 0,-3 1 4 0,3-1 1 16,1 1 11-16,1-1 0 0,4-3 0 0,2 0 0 16,-3 0-53-16,1 0-9 0,4 0-2 15,1-3 0-15,5 3-234 0,3-4-47 0</inkml:trace>
  <inkml:trace contextRef="#ctx0" brushRef="#br0" timeOffset="97087.39">15568 6722 1497 0,'5'-11'66'0,"-5"11"14"0,0 0-64 0,0 0-16 15,0 0 0-15,6 0 0 0,-6 0 157 0,5 4 28 16,0 3 6-16,1 0 1 0,-1-7-52 0,0 7-9 16,-2 5-3-16,-1-2 0 0,1-6-58 0,0 10-12 15,-1-6-2-15,-2 6-1 0,3-7-22 0,0 4-4 16,-3 1-1-16,0-2 0 0,0-3-6 0,2 0-2 16,1 2 0-16,-3-7 0 0,3 6 4 0,-3-1 1 15,0-7 0-15,0 0 0 0,0 0-25 0,0 0 0 16,0 0 0-16,0 0 0 0,5-3 0 0,0-4 0 0,-2 0-9 0,2-5 9 15,0 1 0-15,1 1 0 0,2-4 0 0,-3-2 0 16,3 2-9-16,0 4 9 0,0-6 0 0,0 6-9 16,0 3 0-16,0-5 0 0,2 5 0 0,-2-4 0 15,0 4 9-15,0 4 0 0,0-4 0 0,2-5 0 16,-2 8 15-16,3 1 1 0,-3 3 1 0,0 0 0 16,0 0-17-16,2 7 0 0,-2 0 0 0,0-2 0 15,-2-2 0-15,1 4 0 0,-1-3 0 0,-1 3 0 16,0 0 0-16,1 0 0 0,-4-2 0 0,1-3 0 15,0 6 0-15,-1-1-11 0,1-3 2 0,0-1 0 16,-1 1 9-16,-2-4 12 0,3 7-2 0,-3-7-1 16,0 0-9-16,0 0 0 0,0 0 0 0,0 0 0 15,5-4 0-15,3 1 0 0,-3-1 0 0,6 1 0 0,-3-1 0 0,0-6 0 16,0 3 0-16,2-5 0 16,1 8-24-16,2-3-8 0,-2 0 0 0,2 0-1 0,-2-1 17 0,-1 6 3 15,1-3 1-15,-3-2 0 0,2 3-6 0,-2 4-1 16,-3 4 0-16,3-4 0 0,-5 0 19 0,5 7 0 15,-3-2 0-15,1 2 0 0,-1 0 0 0,0 0 0 16,0 0 0-16,1 0 0 0,-1 0 0 0,-2 5 0 16,2-5 0-16,0 3 0 0,1-6 0 0,-4 8 0 15,1-5 0-15,2 0 0 0,0-4 28 0,-2 4 10 16,5-7 2-16,-8 0 0 16,0 0-111-16,5 4-21 0,3-4-5 0,-2 0-1149 0</inkml:trace>
  <inkml:trace contextRef="#ctx0" brushRef="#br0" timeOffset="97462.71">16447 6682 1324 0,'-11'-11'118'0,"8"11"-94"0,3 0-24 0,0 0 0 16,0 0 179-16,0-7 31 0,0 4 6 0,0 3 2 16,0 0-77-16,-2-4-15 0,-4 4-3 0,4-3-1 15,2 3-75-15,-6 3-15 0,-4-3-4 0,-1 4 0 16,3-1 29-16,-2 4 6 0,2-3 1 0,-5 3 0 15,-1 0-52-15,1 1-12 0,8-1 0 0,-3 4 0 16,-3-4 0-16,6 5 0 0,2-2 0 0,6-3 0 16,-3 4-22-16,3-4-7 0,2 0-2 0,3 1 0 15,2-1-1-15,1 0-1 0,-3-3 0 0,3-1 0 16,4 1 33-16,-1 1 0 0,-4-5 0 0,-2-5 0 0,3 5 0 0,-3-4 0 16,2 1 0-16,-2-1 0 0,-2-3 44 0,1 0 16 15,-1 4 4-15,-1-2 0 0,0-2-52 0,-2 0-12 16,-3 7 0-16,3-4 0 0,-3 4 0 0,0 0 0 15,0 0 0-15,0 0 0 0,5 4 0 0,0-4 0 16,-5 0 0-16,0 0 0 0,5 7 0 0,1 0 0 16,-1 1 0-16,0-1 0 0,-2 0 0 0,5 0 0 15,0 4 0-15,-3-3 0 0,0-1 8 0,3-3-8 16,0 3 11-16,0-4-11 0,0 1 8 0,-2 3-8 16,-1-7 0-16,3 5 0 15,2-5-109-15,-4 0-26 0,-6 0-5 0</inkml:trace>
  <inkml:trace contextRef="#ctx0" brushRef="#br0" timeOffset="97712.24">16677 6475 2188 0,'0'0'48'0,"0"0"11"0,0 0 1 0,0 0 1 0,0 0-49 0,0 0-12 0,2 5 0 0,4 2 0 16,-1 3 105-16,3 1 19 0,2 3 3 0,1 1 1 15,-3 3-103-15,0 1-25 0,-3 2 0 0,3 1 0 16,0 3 56-16,-3 1 7 0,-5-5 1 0,3 1 0 16,0 1-52-16,-3-2-12 0,0-2 0 0,-3-2 0 15,0 1 0-15,1-3 9 0,2-1-9 0,0-3 8 16,-6 1-8-16,6-2 0 0,3-6 0 0,-3-4 0 16,0 0-159-16,0 0-33 0,0 0-8 0</inkml:trace>
  <inkml:trace contextRef="#ctx0" brushRef="#br0" timeOffset="97931.49">16939 6461 1987 0,'0'0'88'0,"0"0"18"0,0 0-85 16,0 0-21-16,0 0 0 0,2 7 0 0,4-2 110 0,-6 4 18 16,2-1 3-16,1 6 1 0,0 4-64 0,-1-3-13 15,-2 3-3-15,3 11 0 0,-3-4 10 0,0 1 2 16,2 3 0-16,1 1 0 0,-3-6-52 0,0 2-12 15,3-1 0-15,-3-3 0 0,2-4 9 0,1 1-1 16,-3-2 0-16,0-6 0 0,5 4-8 0,-2-1 10 16,-3-10-10-16,3 3 10 0,-1 0-10 0,-2-7 0 0,0 0 0 0,0 0 8 31,0 0-93-31,6-7-19 0,-4 0-4 0,1-4-1088 0</inkml:trace>
  <inkml:trace contextRef="#ctx0" brushRef="#br0" timeOffset="98618.28">17888 6468 748 0,'8'-7'33'0,"-8"7"7"0,0 0-32 0,0 0-8 0,0 0 0 0,0 0 0 15,0 0 259-15,-5 7 49 0,2 0 11 0,3 0 1 16,3 5-192-16,0 2-40 0,-3 0-7 0,2 5-1 15,4-5-14-15,2 8-2 0,-6 3-1 0,4-3 0 16,-1 1-50-16,3 1-13 0,-3-6 0 0,3 8 0 16,-3-5 34-16,1 1 2 0,-1-4 0 0,0 1 0 15,-2-5-20-15,0 1-4 0,-3-8-1 0,0 0 0 16,-3 0 1-16,0-3 0 0,-2-1 0 0,0 1 0 16,-1-8-103-16,-4 1-20 0,-3 3-4 0,-1-7-1 15,4-4-144-15,-4 4-30 0,-1-3-6 0,-1-2 0 16,0 8 59-16,0-3 12 0,5-3 2 0,3 3 1 0,-2-2 198 0,-1 2 40 15,6 0 8-15,0 0 2 0,-1 4 61 0,4-2 12 16,2 5 2-16,0 0 1 0,0 0 109 0,0 0 21 16,0 0 5-16,0 0 1 0,5 0-94 0,6-2-18 15,-1 2-4-15,6 0-1 0,3 0-77 0,2-5-15 16,-3 5-3-16,3 0-1 0,1 0-25 0,1 0 0 16,4-7 0-16,2 7 0 0,-5 0 0 0,0 0 0 15,2-7 0-15,-5 7 0 16,-2 0-46-16,-3-4-14 0,0 4-4 0,-3-3-844 0</inkml:trace>
  <inkml:trace contextRef="#ctx0" brushRef="#br0" timeOffset="98930.73">18217 6708 864 0,'0'0'76'0,"0"0"-60"16,0 0-16-16,0 0 0 0,0 0 244 0,0 0 45 0,0 7 10 0,0 0 1 15,0-7-139-15,0 7-28 0,0 5-5 0,2-2-2 16,-2-3-46-16,3 4-10 0,0 1-2 0,-1 2 0 15,1 0-21-15,-1-2-5 0,1-2-1 0,0 1 0 16,-3-4-20-16,2 0-4 0,-2 0-1 0,3 1 0 16,-3-8-5-16,0 0-2 0,3 7 0 0,-3-7 0 15,0 0-1-15,0 0-8 0,0 0 12 0,0 0-4 16,2-7-8-16,4-1 12 0,-4 1-12 0,4-4 12 16,-4 1-28-16,3-1-4 0,3-4-2 0,-2 1 0 15,-4 3-27-15,1 1-6 0,0-2-1 0,2 1 0 0,0 1 45 0,1-2 11 16,-1 5 0-16,5-4 0 15,-2 1-53-15,0 3-9 0,0 0-2 0,0 2 0 0,0-2 52 0,0 3 12 16,0 4 0-16,0-7 0 0,2 7 0 0,-2-3 0 16,3-1 0-16,-3 4 0 15,0 0-208-15,-8 0-38 0,16 0-8 0,-16 0-2 0</inkml:trace>
  <inkml:trace contextRef="#ctx0" brushRef="#br0" timeOffset="99368.3">18619 6697 1911 0,'0'0'42'0,"0"0"9"0,5-3 1 0,-5-2 2 0,3-2-43 0,-3 7-11 0,2 0 0 0,-2 0 0 16,3-7 64-16,-3 7 10 0,0 0 2 0,0 0 1 16,-3-4-10-16,3 4-3 0,0 0 0 0,-5 0 0 15,0 4 0-15,-3 3 0 0,3-7 0 0,-3 7 0 16,0 1-51-16,0-1-13 0,0 4 0 0,0-4 0 15,0 7 0-15,3-2 0 0,-3-2 0 0,5 6 0 16,-2-6 0-16,5 1 0 0,0 3 0 0,2-7 0 16,1 5-21-16,0-5-7 0,2 3-2 0,3-6 0 15,-3 3 48-15,3-2 10 0,0-3 1 0,3-2 1 16,-1 0-75-16,1-2-15 0,-1-3-4 0,1-2 0 16,0 3 52-16,-4 1 12 0,4-4 0 0,-3-4 0 15,-3 3 48-15,1-3 13 0,-1 1 3 0,0-1 0 0,-2 3-52 16,-1 1-12-16,1 0 0 0,-3 3 0 0,0-3 0 0,-3 4 0 15,3 3 0-15,0 0 0 16,0 0 0-16,0 0 0 0,0 0 0 0,0 0 0 0,3 3 0 0,-3 4 0 16,0-7 0-16,5 7 0 0,3 4 0 0,-2-3 0 15,-1 3 0-15,6-4 0 0,-4 5 0 0,1-2 0 16,3-3 0-16,-3 0 0 0,2 0 0 0,-2-3 0 16,0 3 0-16,0 0 0 0,0-2 0 0,0-2 0 15,0 1 0-15,-3-1-788 16,1-3-152-16</inkml:trace>
  <inkml:trace contextRef="#ctx0" brushRef="#br0" timeOffset="99539.95">18915 6715 518 0,'0'0'46'0,"0"0"-37"0,0 0-9 0,0 0 0 16,0 7 385-16,3 0 75 0,-1 0 16 0,1 1 2 15,0-1-292-15,-1 4-58 0,1-4-12 0,2 8-3 16,-2-8-90-16,0 4-23 0,2-4 0 0,-3 5 0 15,1-5 0-15,0 3 0 0,-1-3 0 0,1-3 0 16,-3-4 0-16,0 0 0 0,0 0 0 0,0 0 0 31,0 0-274-31,0 0-59 0,3-11-12 0,-1 1-3 0</inkml:trace>
  <inkml:trace contextRef="#ctx0" brushRef="#br0" timeOffset="99680.54">18963 6614 1958 0,'0'0'87'0,"-3"-5"17"0,3 5-83 15,0 0-21-15,0-7 0 0,0 7 0 0,0 0 91 0,0 0 13 16,5 0 4-16,-5 0 0 0,0 0-72 0,0 0-13 16,6 0-3-16,-1 5-1 15,0-3-66-15,1 3-13 0,-1 2-2 0,0-4-1 0</inkml:trace>
  <inkml:trace contextRef="#ctx0" brushRef="#br0" timeOffset="100039.82">19050 6751 1958 0,'0'0'43'0,"0"0"9"0,0 0 1 0,0 0 3 0,0 7-45 0,0-3-11 15,8-4 0-15,-3 7 0 0,-5 0 103 0,3-2 18 16,5 2 4-16,-3-4 1 0,3 4-48 0,-5 0-10 16,-1 2-1-16,4-2-1 0,4-4-39 0,-2 1-8 0,-3 3-2 0,-5-7 0 15,3 3-1-15,-3-3-1 0,0 0 0 0,0 0 0 16,0 0-2-16,0 0 0 0,3-3 0 0,-1-4 0 15,-4 3-5-15,4-4-8 0,4-3 11 0,2 4-11 16,-3-3 0-16,3-2 0 0,2-2-12 0,4 0 3 16,2 2-27-16,-3 3-6 15,0 0-1-15,0-1 0 0,6-1 34 0,-6 3 9 0,0 1 0 0,-2 7 0 16,2-4 0-16,-2 1-11 0,-1 6 11 0,-2 1-8 16,0-4 8-16,0 7 0 0,-3 1 10 0,3-4-10 15,-2 3 57-15,1 0 6 0,-1 0 1 0,2 7 0 16,0 1-52-16,-3-4-12 0,3 1 0 0,-3-2 0 15,-2 1 13-15,2-4 0 0,-2 0 0 0,5 0 0 16,-3 1-13-16,0-4 9 0,1-1-9 0,-1 4 8 16,-5-7-84-16,5 0-18 0,0 0-3 0</inkml:trace>
  <inkml:trace contextRef="#ctx0" brushRef="#br0" timeOffset="100712.07">20264 6657 1267 0,'0'0'56'0,"0"0"12"0,3-3-55 0,0-2-13 16,-3 3 0-16,-3-3 0 16,3-2 105-16,-3 3 19 0,3-3 3 0,-2 7 1 0,-6-7-16 0,3-1-2 15,-1 8-1-15,-2-2 0 0,0-3-72 0,0 5-14 16,1-2-3-16,-1 2-1 0,0 2 36 0,-3-2 7 15,6 0 2-15,-3 5 0 0,0-3-52 0,0-2-12 16,3 5 0-16,-3 2 0 0,2-4 0 0,4 1 0 16,-6 3 0-16,3 0 0 0,2 0 0 0,0 1 0 15,1-1 0-15,-1 4 0 0,3-4 0 0,0 0 0 16,5-2 0-16,-2 2 0 0,5 3 0 0,0-3 0 16,2 2 0-16,4-2 0 15,1 3-19-15,4-3-6 0,2 0-2 0,0 4 0 0,1-4 27 0,-1 1 8 0,-5 3 0 0,-3-4 0 16,-3 5 16-16,4-2 4 0,-6-3 1 15,2 0 0-15,-5 0 21 0,1-3 4 0,-4 3 1 0,-4 0 0 16,-6-2-9-16,2 2-2 0,-1-4 0 0,1 1 0 16,-4-1-20-16,-4 1-4 0,1-1 0 0,-3 1-1 15,0-4-3-15,-2 0 0 16,2 0 0-16,0 0 0 0,0 0-47 0,0-4-9 0,1 4-3 0,1-3 0 16,1-1-185-16,3-3-36 0</inkml:trace>
  <inkml:trace contextRef="#ctx0" brushRef="#br0" timeOffset="101102.61">20410 6704 2188 0,'0'0'48'0,"0"0"11"0,3 4 1 0,-3-4 1 0,5 3-49 0,0 1-12 16,0-1 0-16,3 1 0 15,0-4 54-15,3 7 8 0,2-7 2 0,0 5 0 0,1-5-52 0,-1 0-12 16,3 0 0-16,0-5 0 0,-3 5 54 0,-3 0 8 16,4 0 2-16,-4-2 0 0,1-3-52 0,-1-2-12 15,1 3 0-15,-3-3 0 0,0 0-11 0,0-3-5 16,-3-2 0-16,0 5-1 0,-5-4 27 0,0 3 6 16,0-1 0-16,-5 0 1 0,0 2-17 0,-3 0 0 0,3 4 0 15,-3-2 0-15,0-2 0 0,-3 7 0 0,1 0 0 0,-1 0 0 16,-2 0 55-16,-3 7 7 0,3-7 2 15,-3 8 0-15,-3-1-52 0,3 4-12 0,0-4 0 0,3 5 0 32,0 5-19-32,2-6-6 0,3 8-2 0,3-5 0 0,0 0 43 0,5-2 9 0,0 2 2 0,3-4 0 31,2 1-73-31,3 4-14 0,0-4-4 0,2 3 0 0,1-6 64 0,7 6 18 0,1-7 1 0,-1 0 0 16,4 2-31-16,-1-7-5 0,5-4-2 0,3-3 0 15,-2 1-189-15,2 1-39 16,-3-8-7-16,6 1-2 0</inkml:trace>
  <inkml:trace contextRef="#ctx0" brushRef="#br0" timeOffset="101305.68">20870 6497 2188 0,'0'0'97'0,"0"0"20"0,0 0-93 0,0 0-24 16,0 0 0-16,0 0 0 0,0 0 56 0,3 4 6 15,2 3 2-15,1 5 0 0,2-2 0 0,-3 1 0 16,0 3 0-16,3 8 0 0,0-4-52 0,0 4-12 15,-3 1 0-15,0 1 0 0,-2-6 0 0,0 4-12 16,-1-4 3-16,-2-4 0 0,-2 5 9 0,2-5 11 16,0 1-3-16,-3-4 0 15,-2-1-89-15,2 1-19 0,1-3-3 0,-4-4-618 16,-4-4-124-16</inkml:trace>
  <inkml:trace contextRef="#ctx0" brushRef="#br0" timeOffset="101431.04">20807 6736 1728 0,'0'0'38'0,"0"0"8"0,0-2 2 0,0-3 0 0,0 5-39 0,0 0-9 0,5-7 0 0,0 7 0 15,3-7 104-15,3 7 20 0,2 0 3 0,0 0 1 16,1 0-52-16,2-4-11 0,-1 4-1 0,4 0-1 16,-1 0-51-16,1 0-12 0,-3 0 0 0,5 0 0 15,0-3 0-15,-2-1 0 0,-1 1 0 0,-2-1 0 16</inkml:trace>
  <inkml:trace contextRef="#ctx0" brushRef="#br0" timeOffset="101743.08">21614 6624 2188 0,'-8'4'48'0,"8"-4"11"0,0 0 1 0,8 0 1 0,2 0-49 0,6 0-12 15,-2 0 0-15,1 0 0 0,4 3 30 0,-1-3 3 16,-2-3 1-16,5-1 0 0,3 8-18 0,-5-4-4 16,-1 0-1-16,-2 0 0 0,3 0-11 0,5 0 8 15,-1 0-8-15,-4 0 8 0,-14-4-8 0,6 4-14 16,-1 0 3-16,-2 0-684 0,-8 0-137 0</inkml:trace>
  <inkml:trace contextRef="#ctx0" brushRef="#br0" timeOffset="101946.16">21606 6744 2095 0,'10'7'46'0,"-10"-7"10"0,0 0 1 0,6 0 2 0,-1 4-47 0,3-1-12 0,0-3 0 0,0 4 0 15,5-4 74-15,3 0 13 0,0 0 2 0,0 0 1 16,2 0-21-16,1 0-4 0,-1 0-1 0,1 0 0 16,2-4-51-16,3 4-13 0,0-3 0 0,-1-1 0 15,-4 1 0-15,-3-1 0 0,0 4 0 0,2-3-782 16,-2-2-159-16</inkml:trace>
  <inkml:trace contextRef="#ctx0" brushRef="#br0" timeOffset="102305.44">21807 6468 0 0,'-11'-7'0'0,"11"7"0"15,0 0 0-15,0 0 0 0,0 0 488 0,0 0-98 16,8 0 78-16,0 0 16 0,0 0-291 0,0 5-58 15,0-3-12-15,8-2-3 0,0 7-51 0,2 0-10 16,-2-2-3-16,5 2 0 0,3 0-23 0,3 5-5 0,2-3 0 0,-5 3-1 16,-3-5 14-16,-3 0 3 0,1 7 1 0,-1-2 0 15,-2-2-36-15,-3 1-9 0,1 1 0 0,-1 5 0 16,-5-1 53-16,0 1 9 0,-3-3 2 0,0-3 0 16,-2 8-52-16,-6-5-12 0,1 0 0 0,-6 5 0 15,0-5 54-15,-3 5 8 0,1-5 2 0,-4 0 0 16,1 1-47-16,0-1-9 0,-3-3-8 0,0 1 12 15,0-2 2-15,3 1 1 0,0-4 0 0,0 0 0 16,5 0-15-16,-3 1 0 0,3-4 8 0,6-1-8 16,-4 1 0-16,4-1-10 0,-1-6 2 0,3 3 0 15,0-4-137-15,0 1-27 0,3-1-6 0</inkml:trace>
  <inkml:trace contextRef="#ctx0" brushRef="#br0" timeOffset="103321.17">15200 7574 806 0,'0'0'72'0,"0"0"-58"0,0 0-14 0,0 0 0 15,0 0 136-15,0 0 25 0,0 0 5 0,0 0 1 16,0 7-63-16,3-2-12 0,2 2-2 16,-2 7-1-16,0-3 34 0,2-1 6 0,-3 9 2 0,4-1 0 15,-4 1-58-15,4 2-11 0,-6-2-2 0,2 2-1 16,-2 1-14-16,3 3-2 15,-3-3-1-15,0-1 0 0,0-2-14 0,0 2-4 16,0-2 0-16,0 2 0 0,0-7-24 0,0 5 0 0,-3-5 0 0,1-2 0 16,2-5 56-16,-3 4 7 0,0-4 1 0,1-4 0 15,-1 4-52-15,0-7-12 0,1-3 0 0,-1-1 0 16,-2-3 0-16,2-3 0 0,-5-6 0 0,6 6 0 16,-4-8 0-16,1-1 0 15,2-2 0-15,1-1 0 0,2-3 26 0,-3 3 2 0,3-3 1 0,-2-1 0 0,4 0-29 0,1 5 0 16,-1-5 0-16,1 5 0 15,0-1-22-15,2 4-4 0,0-4-1 0,3 8 0 16,0-4 40-16,0 3 8 0,0 1 2 0,-3 3 0 0,3 4-23 0,0-1 0 16,3 1 0-16,-1 0-8 0,1 3-9 0,0-3-2 15,-1 7 0-15,9 0 0 0,-1 0 19 0,1 0 0 16,-1 7 0-16,1 0 0 0,-1 0 0 0,-2 5 0 16,0 2 0-16,-3 0 0 0,-2 5 0 0,-1-5 0 15,-4 0 0-15,-4 5 0 0,1-5 22 0,-6 0 8 16,-2 2 2-16,0-2 0 0,-6 1-12 0,1-4-1 15,-6-1-1-15,5 1 0 0,1-4-6 0,-4 1-2 16,-2-1 0-16,1 0 0 0,1-7-10 0,-2 7 0 16,1-7 0-16,-4 0 0 0,3 0-14 0,3 0-8 15,0-3-2-15,0-1 0 16,2-3-142-16,3 0-29 0,3-1-5 0</inkml:trace>
  <inkml:trace contextRef="#ctx0" brushRef="#br0" timeOffset="103695.99">15809 7597 1728 0,'0'0'76'0,"-3"-4"16"15,-2-1-73-15,2 3-19 0,1-3 0 0,-1-2 0 0,3 7 106 0,-5 0 18 16,2-7 3-16,3 7 1 0,-5 0-52 0,2 0-9 15,-2 0-3-15,0 0 0 0,-1 7 0 0,1-3 0 16,0 4 0-16,-3-1 0 0,-3 0-51 0,3 7-13 16,0-3 0-16,0 4 0 0,3-1 0 0,0 0 0 15,2-2 0-15,0 2 0 0,3 0 0 0,3-2 0 16,0-1 0-16,2-1 0 0,0 4 0 0,6-9 0 16,-3 2 0-16,5 0 0 0,3 0 0 0,-3-7 0 15,3 0 0-15,3 0 0 16,-1 0-48-16,1-7-13 0,-1 4-3 0,-2-1 0 0,3-3 103 0,-1-5 20 15,-2 2 4-15,0-1 1 0,-6-3-64 0,-2 2 0 16,-2-2-9-16,-1 2 0 0,-5 5 9 0,0-3 12 16,-5-1-2-16,-1 4-1 0,-4 0 44 0,-1-1 9 15,-2 4 2-15,2-3 0 0,1 7-52 0,-1-3-12 0,1-1 0 0,-1 4 0 32,0 0-100-32,3 4-22 0,1-1-5 0,1-3-1 0</inkml:trace>
  <inkml:trace contextRef="#ctx0" brushRef="#br0" timeOffset="104023.79">16185 7600 1440 0,'0'0'64'0,"0"0"12"0,-3 0-60 0,-2 0-16 0,5 0 0 0,-3 0 0 16,-5 4 181-16,3-1 34 0,-1 1 6 0,1-1 2 15,-3 4-130-15,0 0-25 0,3 2-6 0,2 1-1 0,-2 1-46 16,0 4-15-16,2-4 8 0,0-1-8 0,1 1 0 0,2-1 0 15,2 2 0-15,1 2 0 0,0-7 0 0,-1 0 0 16,4 5 0-16,2-5 0 0,0-3-11 0,2-1 11 16,1 1-12-16,5-4 12 0,2 0-12 0,-2 0 12 15,3-4-12-15,-4-3 12 0,4 0 0 0,-3 0 9 16,-6 2 1-16,1-5 0 0,0-1 21 0,-3-3 4 16,2 2 1-16,-5-2 0 0,-5 0 12 0,0 2 2 15,0 2 1-15,-2-1 0 0,-6-3-16 0,0 6-3 16,-3-3-1-16,1 4 0 0,2 0 26 0,0 0 6 15,-5 2 1-15,5 3 0 0,-3 2-52 0,3 0-12 16,-2 0 0-16,7 0-919 16,3 0-186-16</inkml:trace>
  <inkml:trace contextRef="#ctx0" brushRef="#br0" timeOffset="104476.86">16510 7621 2016 0,'0'0'44'0,"0"0"10"0,0 0 2 0,0 0 0 16,0 0-45-16,0 0-11 0,0 0 0 0,0 0 0 0,0 0 91 0,3 4 16 15,-1 4 3-15,1-1 1 0,2 0-53 0,1 0-10 16,-4 4-3-16,3-3 0 0,1 3-20 0,-1-1-4 16,-2-3-1-16,-1 0 0 0,1 0 14 0,0-2 2 15,2 2 1-15,-5-7 0 0,0 0-21 0,0 0-5 16,3 4-1-16,-3-4 0 0,0 0 6 0,0 0 0 16,0 0 1-16,5-4 0 0,0-3-17 0,-2 2 0 15,-1-2-11-15,6-3 11 16,0-1-53-16,-2-1-4 0,2-2-1 0,-1 4 0 0,4-8 41 0,0 6 8 15,-1 2 9-15,-2-1-13 0,0-3 0 0,0 2 0 16,5 5 0-16,-2 0 0 0,-3 0 13 0,5 0-9 16,0 2 9-16,3 2-8 0,-3-1 25 0,3 4 6 15,3-3 1-15,-3 3 0 0,-3 0-24 0,0 3 0 16,-2-3 0-16,2 4 0 0,0-4 0 0,-2 3 0 16,-3 2 0-16,2-1-780 0,-2-1-161 15</inkml:trace>
  <inkml:trace contextRef="#ctx0" brushRef="#br0" timeOffset="105382.85">17841 7607 748 0,'0'0'67'0,"0"0"-54"0,0 0-13 0,0 0 0 16,0 0 118-16,5 0 21 0,-5 0 4 0,5 7 1 15,3-3 38-15,-2 3 8 0,-4 1 2 0,1 3 0 16,2-1-80-16,1-3-16 0,-1 5-4 0,0 2 0 16,-5-7-44-16,0 7-10 0,0-7-2 0,3 5 0 15,-3-5 12-15,0 4 3 0,0-8 0 0,0 4 0 16,2-2-31-16,-2-5-5 0,0 0-2 0,0 0 0 15,0 0-13-15,0 0 0 0,0 0 0 0,0 0 0 16,0 0 0-16,0-5 0 0,0-2 0 0,0 4 0 0,0-8 0 0,6 4 0 16,-4-5 0-16,1 2 0 0,2-1 23 0,-2-3 1 15,5 2 1-15,0-2 0 0,0 0-40 0,0 2-8 16,0 5-1-16,0-3-1 0,0-1 25 0,-1 8 0 16,1-1 0-16,0-1 0 0,3 3 0 0,-3-3 0 15,2 5 0-15,1-3 0 0,0 3 0 0,2 3 0 16,3-3 0-16,-3 5 0 0,0 2 0 0,0 4 0 15,1-4 0-15,-4 0 0 0,1 0 0 0,-3 5 0 16,2-5 0-16,1 0 0 0,-6 0 0 0,3 0 0 16,-5-4 0-16,2 2 0 0,-5-5 31 0,0 7 11 15,0-7 2-15,0 0 1 0,0 0-25 0,0 0-6 16,0 0-1-16,0 0 0 0,0 0-5 0,0 0-8 16,0 0 11-16,0 0-11 0,0 0 12 0,0 0-12 15,5-7 12-15,1 2-12 0,-4-2 0 0,4 0 0 0,-1-3 0 16,3-1-12-16,0 3-4 0,2 1-1 0,1-4 0 0,2 4 0 31,0 0-24-31,-2 2-5 0,0 3-1 0,-1-3 0 0,6-2 38 0,-3 7 9 0,0-3 0 0,1 3 0 16,-6 3 0-16,2-3 0 0,1 4 0 0,-3-1 0 15,2 4 0-15,-2 5 0 0,0-5 0 0,3 7 0 16,-1-2 29-16,1 2 8 0,-3 0 2 0,0-2 0 16,-3 2-20-16,0-3-4 0,1-1-1 0,-1-3 0 15,-2 5-5-15,-1-5-1 0,4 0 0 0,-4 0 0 16,-2 0-8-16,0-2 0 0,3 2 9 0,-3-7-9 15,0 0-50-15,0 0-14 0,0 0-4 0,5 0-744 16,3 0-150-16</inkml:trace>
  <inkml:trace contextRef="#ctx0" brushRef="#br0" timeOffset="105742.14">18807 7673 1036 0,'0'0'92'0,"0"-5"-73"15,0-2-19-15,0 7 0 0,2-7 169 0,1 0 31 16,-6 0 5-16,1 4 2 0,2-1-75 0,-3-4-16 16,-5 4-2-16,3 4-1 0,-3 0-37 0,2 0-7 15,-1-3-1-15,-1 6-1 0,-3-3-34 0,0 4-6 16,1 4-2-16,2-1 0 0,-5 0-13 0,2 4-4 16,6-1 0-16,0 2 0 0,-1-1-8 0,4 3 0 15,-1-4 0-15,3 2 0 0,8-1 0 0,-3-1 0 16,0 2-10-16,6-5 10 0,0 4-10 0,5-4 10 0,-1 3-10 0,-1-5 10 15,1-3-9-15,4 3 9 0,0-5-8 0,-4-5 8 16,1 5 28-16,-2-2 12 0,-1-3 1 0,0-2 1 16,-2 4-34-16,-1-4-8 0,-2-4 0 0,-3 4 0 15,6 2 19-15,-6-5 1 0,1 3 1 0,-4-4 0 16,1 4 3-16,-1-5 0 0,-4 5 0 0,-3-3 0 16,2 3 1-16,-5-2 1 0,-3 2 0 0,1 4 0 15,-1-1-26-15,1-3 0 0,-4 7 0 0,4-3-11 16,-1-1-201-16,3 4-41 0</inkml:trace>
  <inkml:trace contextRef="#ctx0" brushRef="#br0" timeOffset="106210.78">19264 7654 1958 0,'6'0'43'0,"-4"-3"9"0,1-1 1 0,-3-3 3 0,-3 4-45 15,3-1-11-15,-2-4 0 0,-4 8 0 0,4-4 53 0,-6 1 9 16,0 3 2-16,0-4 0 0,-3 4-2 0,1 4 0 16,-4-1 0-16,4 1 0 0,-1-1-48 0,1 6-14 15,-4 1 0-15,7 1 8 0,-1-1-8 0,0 2 11 16,0-1-11-16,2-1 12 0,4 2-12 0,-1-1 0 16,3-1 0-16,3 1 0 0,-1-1 0 0,4-5-9 15,2 2 9-15,0 0-10 0,2-3 10 0,1-1 0 16,2-3 0-16,3 0 0 0,-3-3 35 0,3-1 9 15,0-3 1-15,2 0 1 0,-2-1-22 0,0-3-5 0,-3-3-1 16,1-5 0-16,-1 5 34 0,-5-7 6 0,0 2 2 0,0-10 0 16,-3 4-45-16,-2-1-15 0,-3 5 9 0,0-5-9 15,-3 5 56-15,-2-1 7 0,-3-1 1 0,0 6 0 16,-3-1-21-16,1 3-4 0,-4 1-1 0,4 3 0 16,-1-1-25-16,1 2-5 0,-1 6 0 0,3-3-8 15,0 0 0-15,0 0 0 0,3 7 0 0,2-3 0 16,3 3 0-16,0 0 0 0,0 0-8 0,0 0 8 15,0 7-37-15,6 3-2 0,-1-3 0 16,0 7 0-16,3 2 39 0,3 1 0 0,-1 2 0 0,3 2 0 16,1 5 0-16,-4-1 0 0,1-3 0 0,2-1 0 15,-2 5 0-15,-3-7 0 0,2 2 0 0,-2-3 0 16,0-3-33-16,-3 3 1 0,3-3 0 0,-2-4 0 16,2-1-154-16,-3 1-30 0</inkml:trace>
  <inkml:trace contextRef="#ctx0" brushRef="#br0" timeOffset="106585.69">19574 7654 1036 0,'18'-3'92'0,"-12"3"-73"16,-4-4-19-16,4 4 0 0,2 0 169 0,2 0 31 16,6-3 5-16,-5-1 2 0,2 4-95 0,3 0-20 15,-3-3-3-15,0-1-1 0,0 4-45 0,1 0-10 16,2-5-1-16,-1 2-1 0,-1-1-13 0,-1 4-2 15,-3-7-1-15,4 4 0 0,-4-1 10 0,1-3 3 0,-3 0 0 0,-3 0 0 16,-2-1-11-16,-1 1-1 0,-2 0-1 0,-2-4 0 16,-4 4 39-16,1-5 8 0,-3 9 2 0,0-4 0 15,-5 0-52-15,2 3-12 0,-2-3 0 0,3 7 0 16,-6-5 0-16,0 5 0 0,-3 0 0 0,3 5 0 16,1-5 0-16,-1 7 0 0,0 0 0 0,0-3 0 15,0 6 0-15,6 2 0 0,-6 2 0 0,5 0 0 16,3 0 0-16,3 2 0 0,5 1 0 0,0-5 0 15,0 6 0-15,0-1 0 0,2-1 0 0,1-2 0 16,2 1 0-16,3 3 0 0,0-4 0 0,6 1 0 16,-1-4 0-16,3-1 0 0,-3 1 0 0,3-3 0 15,2-1 0-15,1-3 0 0,-3-1 0 0,2-3 0 16,1 0 0-16,-6 0 0 0,-3 0 0 0,-2 0 0 16,3-7-48-16,0 2-13 0,-1 3-3 0,-2-6 0 0</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1:13.732"/>
    </inkml:context>
    <inkml:brush xml:id="br0">
      <inkml:brushProperty name="width" value="0.05" units="cm"/>
      <inkml:brushProperty name="height" value="0.05" units="cm"/>
      <inkml:brushProperty name="color" value="#E71224"/>
    </inkml:brush>
  </inkml:definitions>
  <inkml:trace contextRef="#ctx0" brushRef="#br0">12 22 2760 0 0,'0'0'107'0'0,"0"0"-19"0"0,0 0 128 0 0,-5-11 3387 0 0,3 5-3299 0 0,-2 3-196 0 0,4 2 275 0 0,0 1 113 0 0,0 0 15 0 0,0 0-69 0 0,0 0-220 0 0,0 0 164 0 0,0 0 102 0 0,0 0 22 0 0,0 0-68 0 0,1 2-292 0 0,31 52 1914 0 0,-18-38-2064 0 0,-2-2 0 0 0,-10-6 0 0 0,25 34 393 0 0,-20 15 766 0 0,-2-31-527 0 0,3 30-167 0 0,-8-22-114 0 0,4 14 126 0 0,-4-40-411 0 0,-11 44 90 0 0,14-4 240 0 0,1 3 158 0 0,-4-25-172 0 0,0-24-312 0 0,0-2 20 0 0,0 0 6 0 0,1 1 0 0 0,2 5-16 0 0,0 14-53 0 0,-3-18 26 0 0,0-1 1 0 0,0 7-44 0 0,0-1 1 0 0,0-6 42 0 0,2 1 1 0 0,4 5-21 0 0,-5-5 83 0 0,-1-2 33 0 0,0 0 3 0 0,0 0-1 0 0,0 0-6 0 0,0 0-1 0 0,0 0 0 0 0,0-21 320 0 0,-4-22-349 0 0,13-1 2 0 0,-6 2-63 0 0,2 16-44 0 0,2-16 132 0 0,-7 17-48 0 0,0 7-34 0 0,8 4-60 0 0,-2-1 0 0 0,-3 8 0 0 0,12-17 0 0 0,-6 2 0 0 0,-10-7 296 0 0,-2 7-46 0 0,-2-10-241 0 0,-3 14 4 0 0,-3 1-13 0 0,3-1 0 0 0,3-2 0 0 0,-14-28 71 0 0,18 48-170 0 0,1 0 151 0 0,-4-14 332 0 0,0 9-384 0 0,0-11-320 0 0,-11-2 182 0 0,14 17 108 0 0,1 1 93 0 0,0 0 52 0 0,0 0 11 0 0,-1 0-116 0 0,-5 21-420 0 0,3-3 410 0 0,6-1 0 0 0,1-8 0 0 0,3 0 0 0 0,-4 0 0 0 0,6 40-408 0 0,-13-17 1064 0 0,-3-15-790 0 0,5 13 548 0 0,-3-22-414 0 0,7 2 0 0 0,-2 22 0 0 0,-4-13 0 0 0,9-5 0 0 0,2 13 54 0 0,2-1-44 0 0,7 9-10 0 0,2 12-456 0 0,-16-40 456 0 0,1 1 0 0 0,2 30 0 0 0,-5-30 0 0 0,3 14 0 0 0,-1-12 0 0 0,4 0 11 0 0,2 7 157 0 0,-8-16-76 0 0,1 1-11 0 0,2 6-33 0 0,-2-6-124 0 0,-1-2-14 0 0,0 0 32 0 0,0 0 98 0 0,0 0 27 0 0,0 0 16 0 0,0 0 19 0 0,0 0-11 0 0,0 0-10 0 0,0 0 1 0 0,11-47 380 0 0,-14 3-307 0 0,2-14 24 0 0,-3 20-105 0 0,1-4-74 0 0,10 0-10 0 0,-7 6-44 0 0,-7-8 54 0 0,-6 16 0 0 0,-11-37 0 0 0,36 26 0 0 0,-20-1 0 0 0,7 34 0 0 0,-2 2 0 0 0,-12-16 11 0 0,15 19 16 0 0,0 1-93 0 0,0 0-10 0 0,7 18 4 0 0,5 53-18 0 0,-7 32 36 0 0,-2-13 54 0 0,-6-40 0 0 0,-9 21 0 0 0,15-7 0 0 0,-3-55 0 0 0,0 0 0 0 0,0 0 0 0 0,-3 44 64 0 0,3-43-64 0 0,4 1 0 0 0,2-3 11 0 0,-4-5 32 0 0,2 4-33 0 0,0 2-10 0 0,4-1 0 0 0,-2-4-21 0 0,-5-3-80 0 0,-1-1-1 0 0,8 3-2514 0 0,-8-3 1216 0 0</inkml:trace>
</inkml:ink>
</file>

<file path=ppt/ink/ink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5:21.220"/>
    </inkml:context>
    <inkml:brush xml:id="br0">
      <inkml:brushProperty name="width" value="0.05" units="cm"/>
      <inkml:brushProperty name="height" value="0.05" units="cm"/>
    </inkml:brush>
  </inkml:definitions>
  <inkml:trace contextRef="#ctx0" brushRef="#br0">150 3 0 0 0,'0'0'387'0'0,"0"0"-43"0"0,0 0 30 0 0,0 0-2 0 0,1 0 118 0 0,6-2-563 0 0,-5 2 1389 0 0,-2 0 459 0 0,0 0-1320 0 0,0 0-34 0 0,0 0-146 0 0,0 0-69 0 0,0 0-12 0 0,0 0-18 0 0,0 0-67 0 0,0 0-28 0 0,0 0-7 0 0,0 0-4 0 0,0 0-4 0 0,-39 11 1779 0 0,7-5-1266 0 0,-8 1 146 0 0,1 8-302 0 0,36-15-411 0 0,-2 2 4 0 0,4-2 58 0 0,1 0-4 0 0,0 0-4 0 0,0 0 12 0 0,0 0 4 0 0,0 0 12 0 0,0 0 2 0 0,0 0 0 0 0,0 0-31 0 0,1 0-108 0 0,5 0 29 0 0,17-2 14 0 0,8-5 0 0 0,-18 2 10 0 0,-12 4-728 0 0,-1 1-3078 0 0</inkml:trace>
</inkml:ink>
</file>

<file path=ppt/ink/ink3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11:18.174"/>
    </inkml:context>
    <inkml:brush xml:id="br0">
      <inkml:brushProperty name="width" value="0.05292" units="cm"/>
      <inkml:brushProperty name="height" value="0.05292" units="cm"/>
      <inkml:brushProperty name="color" value="#FF0000"/>
    </inkml:brush>
  </inkml:definitions>
  <inkml:trace contextRef="#ctx0" brushRef="#br0">14801 3096 345 0,'0'0'31'0,"0"0"-31"15,0 0 0-15,0 0 0 0,0 0 204 0,0 0 34 16,-3-3 7-16,3 3 2 0,0 0-103 0,0 0-21 15,-5-4-4-15,5 4-1 0,0 0-35 0,-5 0-7 16,-1 0-2-16,1-3 0 0,-3 6-16 0,5-3-3 16,-5 0-1-16,3 4 0 0,0-1-28 0,0 4-6 15,-3-2 0-15,0-3-1 0,2 5 22 0,-2 2 5 16,1-2 1-16,1 3 0 0,-2 2-24 0,-2-5-5 16,4 4-1-16,1-1 0 0,0 4-17 0,0 2 0 15,-1 1 0-15,4-3 0 0,-1 5 29 0,-2-5 3 16,2 5 0-16,0 2 0 0,1-9-12 0,2 6-1 15,0-1-1-15,2-3 0 0,1 3-10 0,2-8-8 16,1 3 9-16,2-1-9 0,2-1 13 0,-2 2-3 16,3-3-1-16,2-2 0 0,-3-2-9 0,4-1 0 15,-1-1 0-15,0-3 0 0,0 5 12 0,1-3 1 16,2-2 0-16,-3 0 0 0,0 0 1 0,0-2 0 16,0-3 0-16,-2-2 0 0,0 2-14 0,-1 3 8 15,3-3-8-15,-2-2 0 0,0-2 16 0,-1-3-2 0,1 5-1 0,2 0 0 16,-2-5 22-16,-1-2 4 0,-2 2 1 0,0-2 0 15,0 5-30-15,0-6-10 0,-3 4 0 0,0-8 9 16,3 5 0-16,-5 2 0 0,0 3 0 0,-1-3 0 16,-2 2 0-16,0-1 0 0,0-8 0 0,-2 9 0 15,-1 1 12-15,0 0 3 0,1 2 0 0,-1-5 0 16,-2 5-24-16,0 4 0 0,-3-8 0 0,2-1-12 16,-2 5 12-16,3 0 0 0,-6 4 10 0,4-1-10 15,-1-1 0-15,0-2 0 0,0 5 0 0,-3-3 0 0,6 5 8 16,-3 0-8-16,0-2 0 0,0 2 9 0,0-5-9 0,3 10 0 15,0-5 0-15,-1 2 0 0,4-2 0 0,-4 0 0 16,1 0 0-16,5 0 0 16,0 0-110-16,0 7-14 0,-3-2-4 0,1-3-1126 15</inkml:trace>
  <inkml:trace contextRef="#ctx0" brushRef="#br0" timeOffset="21135.71">14446 3952 1436 0,'0'0'32'0,"0"0"6"0,0 0 2 0,0 0 0 0,0 0-32 0,0 0-8 0,0 0 0 0,0 0 0 15,0 0 66-15,0 0 12 0,0 0 2 0,0 0 1 16,0 0-21-16,3-7-4 0,-3 7 0 0,5-5-1 16,-5 5-37-16,8-2-7 0,0-3-2 0,0 3 0 15,0-3 31-15,-3 5 5 0,-5 0 2 0,11 0 0 0,2-7-24 16,-2 7-5-16,-1-2-1 0,1-3 0 0,5 5-17 0,0 0 0 16,-6 0 0-16,3 5 0 0,1-5 0 0,-1 2 0 15,0-2 0-15,3 7 0 0,-3-2 55 0,0-3 7 16,-2 3 2-16,2 2 0 0,0 0-52 0,-2 0-12 15,-8 5 0-15,5-5 0 0,-6 0 0 0,1 7 0 16,0 0 0-16,-3-7 0 0,-3 5 54 0,0 0 8 16,-2-3 2-16,0 3 0 0,-3-3-52 0,2 3-12 15,-4 2 0-15,-1-7 0 0,1 0 0 0,-1 5 0 16,1-5 0-16,-1 0 0 0,3 0 0 0,0-2 0 16,3 2 0-16,-1-2 0 0,1-3 28 0,3 3 2 15,2-5 1-15,0 0 0 16,0 0-50-16,0 0-9 0,0 0-3 0,0 0 0 0,0 0 47 0,0 0 10 15,0 0 2-15,7 2 0 16,1-2-45-16,3-2-9 0,0 2-2 0,4-5 0 0,-1 10 40 0,-1-3 7 16,3-2 1-16,-3 0 1 0,3 5-33 0,-3-3-8 15,-2 5 0-15,2-7-1 0,-5 5 21 0,-3-3 0 16,3 3 0-16,-3 2 0 0,1 0 12 0,-4 0 8 0,-2 0 0 0,0 0 1 16,-2-2-33-16,-1 2-8 0,0 0 0 0,-5 5-1 15,1-5 68-15,-1 0 13 0,-3 0 4 0,-2 0 0 16,-3 0-40-16,0 0-8 0,-3-2-2 0,1 2 0 15,2 0-22-15,3-5-5 0,0 8-1 0,2-8 0 16,-2 5 14-16,2 0 0 0,-2-2 0 0,5-3 0 16,0-2 0-16,0 5 0 0,0-5 0 0,8 0 0 15,0 0-156-15,0 0-29 0,-5-7-6 0,2 0-897 16</inkml:trace>
  <inkml:trace contextRef="#ctx0" brushRef="#br0" timeOffset="21651.47">15290 4032 864 0,'0'0'76'0,"0"0"-60"16,-5-5-16-16,2 3 0 0,1-3 144 0,-1 5 25 16,-2-2 6-16,-1-3 1 0,1 5-59 0,0 0-11 0,0 0-2 0,-3 0-1 15,0 0-63-15,0 5-12 0,0-3-2 0,-3 5-1 16,1 5 20-16,2-5 4 0,-5 0 1 0,-1 5 0 16,1 2-26-16,0 0-4 0,-3 0-2 0,5-2 0 15,1 7-18-15,-1-5 0 0,3 5 0 0,0-3-9 16,3-4 9-16,2 7 0 0,1-5 0 0,4 0 0 15,4 0 0-15,2 0 0 0,0-2 0 0,5-5 0 16,0 0 0-16,6 0 0 0,-4-2 0 0,7-3 0 16,-4-2 0-16,3-2 0 0,-2-3 0 0,2 5 0 15,-5-7 23-15,2 5 6 0,4-10 2 0,-1 5 0 16,-5-5 42-16,-1 5 9 0,-1-7 2 0,-1 2 0 16,-5-2 6-16,0 0 2 0,-6-5 0 0,4 5 0 0,-4-5-32 15,-2 5-7-15,-8 0-1 0,3 0 0 0,-3 2-11 0,-2-2-2 16,-4 0-1-16,1 2 0 0,0 5-14 0,0 0-2 15,-1 0-1-15,1 0 0 0,0 0-13 0,0 2-8 16,2 5 8-16,-2 0-8 0,2-2 0 0,3 4 0 16,0-2 0-16,3 5 0 15,0-5-51-15,0 2-8 0,2 3-1 0,3-5-1 16,-3 7-136-16,3-2-27 0</inkml:trace>
  <inkml:trace contextRef="#ctx0" brushRef="#br0" timeOffset="42053.07">14364 4907 403 0,'0'0'36'0,"0"0"-36"16,0 0 0-16,0 0 0 0,3-5 121 0,0 5 18 15,-3 0 3-15,0 0 1 0,2-7-37 0,1 7-7 16,-3 0-2-16,0 0 0 0,0-5-7 0,2 3-2 16,-2 2 0-16,3-5 0 0,-3 5-38 0,0 0-8 15,0 0-2-15,3 0 0 0,-3 0 20 0,2-2 3 0,1-3 1 0,-3 5 0 16,5-2-20-16,-5 2-4 0,6-5-1 15,-4 5 0-15,4-7-16 0,-1 7-3 0,-5 0-1 0,8-2 0 16,-8 2-11-16,10-5-8 0,-2 0 12 0,0 3-12 16,0 2 18-16,0 0-3 0,0 0-1 0,3-5 0 15,-3 5-22-15,0-2-5 0,-3 2-1 0,5 0 0 16,1-5 32-16,-3 5 6 0,3 5 2 0,-6-5 0 16,3 2-13-16,-8-2-2 0,8 0-1 0,0 0 0 15,-3 7 8-15,0-2 2 0,-5-5 0 0,5 5 0 16,1-3-10-16,-1 3-2 0,-2-3 0 0,2 5 0 15,-2-2-8-15,2-3 0 16,-2 3 0-16,-1-3 0 0,1 3 32 0,0-3 5 0,-3 3 1 0,0 2 0 16,0 0-10-16,0-2-1 0,0 2-1 0,0-5 0 15,-3 3-26-15,3-5 0 0,-3 7 0 0,1 0 0 16,-1-2 0-16,0-3 0 0,-2 5 0 0,0 0 0 16,2-2 11-16,-2-3-3 0,-1 3-8 0,1 2 12 0,0-2-12 0,0-3-8 15,-1 5 8-15,4 0-13 0,-6 0 26 0,2-2 6 16,1-3 1-16,0 3 0 0,0 2-20 0,-1-2 0 15,1 2 0-15,-3-5 0 16,3 3-15-16,2-3-3 0,0 5-1 0,3-7 0 16,-2 5 31-16,-1-5 7 0,1 2 1 0,2-2 0 15,0 0-20-15,0 0 0 0,0 0 8 0,-3 5-8 0,3 0 0 0,0-5 0 16,0 0 0-16,0 0 0 0,0 0-14 0,0 0-6 16,0 0-2-16,0 0 0 0,3 2 34 0,2-2 8 15,-5 0 0-15,8 5 1 0,-3-3-33 0,3-2-8 0,3 0 0 16,-1 0-1-16,1 0 21 0,2 5 0 0,0-5 0 0,0 2 0 15,1 3 0-15,-1-5 0 0,0 2 0 0,0-2 0 16,-2 5 12-16,0 2 8 0,-1 0 0 0,-2-2 1 16,3-3-33-16,-3 3-8 0,-3-3 0 0,3 5-1 15,-6 0 21-15,1 0 0 0,0-2 0 0,-3 2 0 16,-3 5 0-16,0-5 0 0,-2-5 0 0,2 5 0 16,-2 3 27-16,-3-3 9 0,0 0 3 0,-2 0 0 15,2 0-23-15,0 0-5 16,-3 0-1-16,1 0 0 0,-4-2-10 0,4-3 10 0,-3 3-10 0,-1-3 10 15,1 5-10-15,0-7 8 0,0 5-8 0,0-5 8 16,-1 0-8-16,4 2 0 0,-4-2 9 0,4 0-9 0,-1 5 0 0,1-5 8 16,-1 0-8-16,3 0 0 0,-2 0 0 0,2 0 0 15,0 0 0-15,0 0 0 0,5 0-11 0,-2 5-6 16,0-3-2-16,2-2 0 16,0 0-89-16,3 0-17 0,0 0-4 0,0 0-1 15,0 0-132-15,0 0-26 0</inkml:trace>
  <inkml:trace contextRef="#ctx0" brushRef="#br0" timeOffset="42755.97">15065 4975 975 0,'0'0'43'0,"0"0"9"0,3-5-41 0,-3 3-11 0,0-3 0 0,0-2 0 15,-3 5 82-15,1-3 14 0,-1-2 4 0,3 0 0 16,3 2-15-16,-1-2-2 0,-4 0-1 0,2 7 0 16,2-7-26-16,-2 5-6 0,0-3-1 0,3-2 0 0,-3 7-4 0,0-5-1 15,0-2 0-15,-3 7 0 0,3 0-14 0,0-7-3 16,-5 5-1-16,2-3 0 0,1 5-12 0,2 0-2 16,-5 0-1-16,-3 0 0 0,2 0 2 0,1 0 1 15,-3 0 0-15,0 5 0 0,0-3-2 0,0 3-1 16,0-3 0-16,0 3 0 0,0 2-11 0,0 0 8 15,1 0-8-15,-1 0 8 0,0 5-8 0,0 2 0 16,0-2 0-16,0 2-11 0,3-5 11 0,-3 10 0 16,5-5 0-16,-2 5 0 0,-1-5 0 0,4 0 9 15,-1 0-1-15,3 3-8 0,0-3 0 0,0 0 0 16,3 0-10-16,-1 0 10 0,1-2 0 0,2 0 15 16,1-3-1-16,-1-2 0 0,3 0-4 0,0 0-1 15,0-2 0-15,2 2 0 0,1-7 7 0,2 0 0 16,0 0 1-16,1 0 0 0,-1-7 6 0,0 2 1 0,-8-2 0 15,6 0 0-15,2 0 32 0,3-2 6 0,-3-3 2 16,3 0 0-16,-3-2-52 0,1 0-12 0,-1 2 0 0,0-2 0 16,0 0 0-16,-2 0 0 0,-3 0 0 0,0 2 0 15,-3-2 0-15,-2 2 0 0,-1 3 0 0,1-3 0 16,-6 0 54-16,3 3 8 0,-5-3 2 0,2 3 0 16,-2-3-64-16,0 5 0 0,-3 0 0 0,-3-5-13 15,3 5 13-15,-2 0 10 0,-1 0-2 0,6 2 0 16,-3-2-8-16,3 5 0 0,-3-3 0 0,0 5-11 15,0-7 11-15,0 7 0 0,0-2 8 0,-3 2-8 16,1 0-10-16,2 2-6 0,0-2-2 0,0 7 0 16,3-2-146-16,-1-3-28 0,1 5-7 0</inkml:trace>
  <inkml:trace contextRef="#ctx0" brushRef="#br0" timeOffset="55368.98">14364 5732 230 0,'-5'-7'10'0,"2"2"2"0,3 3-12 0,0 2 0 0,0 0 0 0,0 0 0 15,0 0 190-15,6-5 35 0,-1 3 7 0,0-3 2 16,-5 5-106-16,8-2-22 16,-5-3-4-16,2 3-1 0,0-3-26 0,1 3-6 15,2-3-1-15,-3 5 0 0,0-7-14 0,0 7-3 0,3-5-1 0,0 3 0 16,0 2-14-16,3 0-4 0,-3-5 0 0,2 5 0 15,-2-2-9-15,6 2-3 0,-4 0 0 0,3 0 0 0,3 0-4 0,-3 2-2 16,1-2 0-16,4 0 0 0,-2 5 2 0,0-3 0 16,-8 3 0-16,2 2 0 0,4 0-6 0,-4 0-1 15,-2 0 0-15,0 0 0 0,-3 5 27 0,-2-5 6 16,0 0 1-16,2 5 0 0,-5-5-19 0,-3 0-3 16,1 7-1-16,-4-7 0 0,-1 0-20 0,-1 5 0 15,0-5 0-15,0 5 8 0,2-5 44 0,1 2 10 16,-5-2 2-16,2 5 0 0,0-5-52 0,0 0-12 15,-3 0 0-15,1 0 0 0,2-2 0 0,0-2 0 16,0 1 0-16,0 3 0 0,3-7 0 0,-3 7 0 16,2-7 0-16,4 5 0 0,-4-5 0 0,6 0 0 15,0 0 0-15,0 0 0 0,0 0 0 0,0 0 0 16,0 0 0-16,0 0 0 0,0 0 0 0,0 0 0 16,6 2 0-16,-1 3 0 0,3-3 0 0,0-2 0 0,2 0 0 15,4 5 0-15,-4 2 0 0,6-2 0 0,0 2 0 0,2 0 0 31,-4 0-20-31,2 0-8 0,-6 0 0 0,1 0-1 0,-3 0 29 0,0 5 0 0,-3-5 0 0,-2 0 10 16,-1 0 8-16,-2 5 2 0,-2-3 0 0,-1-2 0 16,-2 1-20-16,-3-4 10 0,-3 3-10 0,3 0 8 15,-2 0 29-15,-1 0 6 0,-2 0 1 0,0 1 0 16,-3-4-26-16,-3 3-5 0,1 0-1 0,7 0 0 16,-2-2-1-16,2-3-1 0,-2-2 0 0,-3 8 0 15,3-8 2-15,-3 4 1 0,0-1 0 0,-2 1 0 16,-1-4-13-16,3 5 0 0,0-3 0 0,3-2 0 15,3 0 0-15,-4-2 0 0,4 2 0 0,2-5 0 0,0 5 0 0,0 0 0 16,3-4 0-16,-1 1 0 16,4 3-8-16,2 0 8 0,-3 0-12 0,3 0 12 15,0 0-115-15,0 0-16 0,0 0-3 0</inkml:trace>
  <inkml:trace contextRef="#ctx0" brushRef="#br0" timeOffset="130369.24">18293 7096 288 0,'0'0'12'0,"-5"3"4"0,2 4-16 0,3-7 0 0,-5 0 0 0,5 0 0 15,0 0 124-15,-3 4 21 0,3-4 5 0,-5 3 1 16,0 1-60-16,5-4-12 0,0 0-3 0,0 0 0 16,-3 8-32-16,3-8-6 0,0 0-2 0,0 0 0 15,0 7 4-15,0-7 0 0,3 4 0 0,-3-1 0 16,0-3 9-16,2 4 3 0,-2-4 0 0,0 3 0 15,0-3-22-15,0 4-4 16,0 3-1-16,0-7 0 0,0 5 11 0,0-5 3 16,0 0 0-16,0 3 0 0,0-3-39 0,0 0 0 15,0 0 0-15,3 7 0 0,-3-7 8 0,0 0 0 0,0 0 0 0,0 0 0 16,8 0-8-16,-8 0 0 0,0 0 0 0,0 0 8 16,0 0-28-16,0 0-6 0,0 0-1 0,0 0 0 0,3-7 27 0,-3-5 0 15,0 12 0-15,0 0 0 0,0 0 0 0,2-7 0 16,-2 4 0-16,0-4 0 0,0 3 0 0,0-3 0 15,0-1 0-15,0 8 0 0,0 0 0 0,0 0 0 16,0 0 0-16,0 0 0 0,0-7 0 0,0 7 0 16,0 0 0-16,0 0 0 15,0 0 24-15,0 0 9 0,0 0 3 0,0 0 0 0,0 0-11 0,0 7-1 16,-2 1-1-16,2-1 0 0,0-3-15 0,2 3-8 16,1 0 10-16,-3 0-10 0,3 1 57 0,-3-1 6 15,0 0 1-15,0-7 0 0,2 7-64 0,-2-7-10 16,0 4-3-16,0-4-1 0,0 0 14 0,6 7 10 15,-6-7-2-15,0 0 0 16,0 0-8-16,0 0 12 0,0 0-12 0,0 0 12 16,0 0-12-16,0 0 0 0,0 0 0 0,0 0-647 0,-3 3-131 0</inkml:trace>
  <inkml:trace contextRef="#ctx0" brushRef="#br0" timeOffset="131119.01">18256 7030 115 0,'0'0'10'0,"0"0"-10"15,3-7 0-15,0 3 0 0,2-3 156 0,-5 4 28 16,-3-1 7-16,1-3 1 0,2-1-162 0,0 1-30 16,0-4-10-16,-3 8-338 0</inkml:trace>
  <inkml:trace contextRef="#ctx0" brushRef="#br0" timeOffset="131306.47">18243 6816 734 0,'0'0'32'0,"0"0"8"0,0 0-32 0,0 0-8 0,0-2 0 0,3-3 0 16,-3 1 17-16,2 1 3 0,-2-1 0 0,0-3 0 15,0 4-43-15,0-9-8 0,3 5-1 0</inkml:trace>
  <inkml:trace contextRef="#ctx0" brushRef="#br0" timeOffset="131478.3">18293 6577 687 0,'0'0'15'0,"0"0"3"0,0 4 1 0,0-4 1 0,0 0-20 0,0 0 0 15,0 0 0-15,0 0 0 0,0 0 10 0,0 0-2 16,0 0 0-16,0 0 0 0</inkml:trace>
  <inkml:trace contextRef="#ctx0" brushRef="#br0" timeOffset="131634.51">18317 6346 691 0,'0'0'15'0,"0"0"3"0,0 0 1 0</inkml:trace>
  <inkml:trace contextRef="#ctx0" brushRef="#br0" timeOffset="131790.72">18357 6087 57 0,'0'-9'0'0,"0"9"0"0,0 0 0 0,0-5 0 15,2-2 0-15</inkml:trace>
  <inkml:trace contextRef="#ctx0" brushRef="#br0" timeOffset="131962.6">18396 5831 57 0,'0'0'0'0,"0"-5"0"0,0 5 0 0,0 0 0 16</inkml:trace>
  <inkml:trace contextRef="#ctx0" brushRef="#br0" timeOffset="132150.01">18434 5572 172 0,'0'0'8'0,"-3"-7"1"0,0 7-9 0,3-7 0 16</inkml:trace>
  <inkml:trace contextRef="#ctx0" brushRef="#br0" timeOffset="132353.1">18402 5396 0 0,'0'0'0'0,"0"0"0"0,0 0 0 0,0-5 0 16,0-2 0-16,0 7 0 0,0-2 254 0,0-3-51 0,-3-2 41 15,3 2 8-15,0 5-175 0,-3-2-34 16,1-3-7-16,2 3-2 0,-3-3-24 0,3 5-10 0,0-7 8 0,0 0-8 31,0 0-21-31,3 2-10 0,-1-2-1 0</inkml:trace>
  <inkml:trace contextRef="#ctx0" brushRef="#br0" timeOffset="132524.93">18333 5123 230 0,'0'0'10'0,"3"-2"2"16,-1-3-12-16,4 5 0 0,-6-7 0 0,0 2 0 0,0 5 140 0,2-2 26 16,-2-3 5-16,0 5 1 0,0 0-133 0,3-7-27 15,0 0-4-15,-1 5-8 0,-2-3 0 0,0-2 0 16,0 7 0-16</inkml:trace>
  <inkml:trace contextRef="#ctx0" brushRef="#br0" timeOffset="132696.76">18354 4881 756 0,'0'-7'33'0,"0"7"7"0,3 0-32 0,-3 0-8 16,0-5 0-16,0 5 0 0,0 0 13 0,0-2 1 15,0-3 0-15,0-2 0 0,0 7-14 0,0 0 0 16,0-7 0-16,0 2-356 0</inkml:trace>
  <inkml:trace contextRef="#ctx0" brushRef="#br0" timeOffset="132884.22">18418 4613 576 0,'0'0'12'0,"0"0"4"0,0 0 0 0,-3-5 0 16,3 3-16-16,-3-3 0 0,3 3 0 0,0 2 0 16,-2-5 0-16,2 5 0 0,0-5 0 0,-3 3 0 0,3-3 0 0,0 5 0 15,0-2 0-15,0-3 0 0</inkml:trace>
  <inkml:trace contextRef="#ctx0" brushRef="#br0" timeOffset="133071.68">18402 4415 576 0,'0'0'25'0,"0"0"6"0,0 0-31 0,0 0 0 16,0-7 0-16,0 7 0 0,0 0 57 0,0 0 6 16,0-7 1-16,0 5 0 0,-3-3-64 0,6-2-10 15,-3 7-3-15,0-7-218 16,2 0-43-16</inkml:trace>
  <inkml:trace contextRef="#ctx0" brushRef="#br0" timeOffset="133243.51">18410 4152 414 0,'0'0'18'0,"0"0"4"0,0 0-22 0,-3-5 0 0,3 5 0 0,0-2 0 15,-3-3 9-15,1 3-9 0,-1-3 12 0,3 5-12 16,0 0 0-16,0 0 0 0,0-2 0 0,-3-3-12 16,6-2 12-16,-3 7 0 0,-5-7 0 0,5 7 0 0</inkml:trace>
  <inkml:trace contextRef="#ctx0" brushRef="#br0" timeOffset="133431.03">18410 3931 442 0,'0'0'20'0,"0"0"4"0,0-5-24 0,-3 5 0 16,3 0 0-16,0 0 0 0,0 0 12 0,0-7-1 16,0 5-1-16,3-3 0 0,-3-2-10 0,0 0 0 15,0 2 0-15,0 3 0 0</inkml:trace>
  <inkml:trace contextRef="#ctx0" brushRef="#br0" timeOffset="133602.8">18426 3691 471 0,'-3'0'20'0,"6"-3"6"0,-3-1-26 0,0-1 0 0,-3 3 0 0,3 2 0 16,-3-5 32-16,3 5 0 0,3-7 1 0,-3 7 0 15,0 0-25-15,0-7-8 0,0 0 0 0,-3 5 0 16,3-3 0-16,-2-2 0 0,2 2 0 0,-3 3-261 16</inkml:trace>
  <inkml:trace contextRef="#ctx0" brushRef="#br0" timeOffset="133805.96">18399 3383 288 0,'0'0'25'0,"3"-5"-25"16,-3-2 0-16,-3 5 0 0,3-3 32 0,0 3 0 16,0-3 1-16,0-2 0 0,0 0-33 0,0 4 0 15,3-1 0-15,-3-3 0 0,0 2 0 0,0-2-12 16</inkml:trace>
  <inkml:trace contextRef="#ctx0" brushRef="#br0" timeOffset="134009.27">18389 3155 230 0,'0'0'20'0,"0"0"-20"0,0 0 0 0,0 0 0 16,0 0 38-16,0-7 3 0,0 2 1 0,2-2 0 16,-2 0-32-16,3 0-10 0,-1 2 0 0,1-2 0 15,0 0 11-15,-1 0-11 0,1 0 10 0,0 4-187 16</inkml:trace>
  <inkml:trace contextRef="#ctx0" brushRef="#br0" timeOffset="134243.27">18402 2905 399 0,'-3'-4'17'0,"3"4"5"0,-3-5-22 0,1 3 0 16,-1 2 0-16,1 0 0 0,-1-5 14 0,0-2-2 15,1 7 0-15,2-7 0 0,0 7-12 0,0-7 0 16,0 0 0-16,2 2 0 0,-2-2 0 0,0 5 0 15,3-3 0-15,0-2 0 0,-3 0 0 0,2-3 0 16,1 1 0-16,-1 7 0 0,1-10 0 0,0 12 0 0,-3 0 0 16,0-10-192-16</inkml:trace>
  <inkml:trace contextRef="#ctx0" brushRef="#br0" timeOffset="134368.3">18404 2628 172 0,'0'0'16'0,"0"0"-16"0,3-7 0 0,0 7 0 16,-1-7 12-16,1 0-1 0,-3 4 0 0,0-1 0 15</inkml:trace>
  <inkml:trace contextRef="#ctx0" brushRef="#br0" timeOffset="134696.71">18434 2557 298 0,'0'0'13'0,"0"0"3"0,0 0-16 0,0 0 0 15,0-12 0-15,0 12 0 0,2-7 27 0,1 3 1 16,-1-3 1-16,-2 0 0 15,6 0-46-15,-4 0-10 0,1-1-1 0,0 4-1 0,-1-6 16 0,1-1 3 16,-3 8 1-16,3-9 0 0,-3 5 9 0,0 3 0 16,0-6 0-16,0 3 0 0,0-2 0 0,0 2 12 15,-3 0-2-15,0 7-1 0,1-7 27 0,2 0 6 16,-3 0 1-16,3 2 0 0,-3-2 8 0,1 4 1 16,2-4 1-16,0 3 0 0,0-3-42 0,0 0-11 15,0 0 0-15,0-1 0 0,0 1 0 0,0 3 0 16,2-10 0-16,1 7 0 0,-3-1 0 0,3 1 0 15,-3 0 0-15,2 3 0 0,-2-6 0 0,0 3 0 16,0 3 0-16,0-1 0 0,0-2 0 0,-2 4 0 16,-1-1 0-16,0 4 0 0,1-7 0 0,-1 4 0 15,3-1 0-15,-3 1 0 0,1-1 0 0,2-1 12 0,0 5-12 0,0-3 12 16,0-4-12-16,0 7 0 0,2-7 0 0,-2 3 0 16,3-3 0-16,0 0 0 0,-1-1 0 0,1 4 0 15,0 1 0-15,-1-1-11 0,1-3 3 0,-3 0 0 16,0 0 0-16,0 4 0 0,0-1 0 0</inkml:trace>
  <inkml:trace contextRef="#ctx0" brushRef="#br0" timeOffset="135821.05">18455 2023 460 0,'0'0'41'0,"0"0"-33"16,0 0-8-16,0 0 0 0,0 0 100 0,0 0 17 16,0 0 4-16,0 0 1 0,0 0-76 0,-3 3-15 0,3-3-3 15,0 0-1-15,0 0 2 0,-5 0 1 0,5 0 0 0,0 0 0 31,-6 0-48-31,4-3-10 0,-1-4-1 0</inkml:trace>
  <inkml:trace contextRef="#ctx0" brushRef="#br0" timeOffset="135961.61">18420 1798 576 0,'0'0'51'0,"0"0"-41"0,0-7-10 0,0 7 0 0,-2-3 0 0,2-2 0 15</inkml:trace>
  <inkml:trace contextRef="#ctx0" brushRef="#br0" timeOffset="136274.05">18325 1435 172 0,'0'0'16'15,"0"0"-16"-15,0 0 0 0</inkml:trace>
  <inkml:trace contextRef="#ctx0" brushRef="#br0" timeOffset="137445.98">18370 1033 403 0,'0'0'36'0,"0"0"-36"0,0 0 0 0,0 0 0 31,0 0 75-31,0 0 8 0,0 0 1 0,0 0 1 16,0 0-35-16,0 0-7 0,0 0-2 0,0 0 0 0,0 0-11 0,0 0-2 0,0 0-1 0,0 0 0 15,0 0-19-15,0 0-8 0,0 0 8 0,0 0-8 16,0 0 13-16,0 0-2 0,0 0-1 0,0 0 0 16,0-4 6-16,0 4 0 0,0 0 1 0,0 0 0 15,0 0-1-15,0 0 0 0,0 0 0 0,0 0 0 16,0 0-8-16,0-3-8 0,0-4 12 0,0 7-12 15,0 0 8-15,0 0-8 0,-5 0 0 0,-1 0 0 16,4 0 16-16,-3 0-3 0,-3 7-1 0,0-7 0 0,0 3 11 0,0 6 1 16,0-7 1-16,3 5 0 0,-3-7-13 0,2 7-4 31,4-2 0-31,-1 2 0 0,0-4-8 0,3-3 0 16,0 0 0-16,0 0 0 0,0 0 0 0,0 0 8 15,0 0 0-15,8 0 0 0,-2 4-8 0,-6-4-17 0,8-4 4 0,-1 1 1 0,1-2 12 0,0-2 0 31,-2 7 0-31,-4-7 0 0,4 0 19 0,-4-4 0 0,1 8 0 0,0-4 0 0,-6 2 31 0,0-2 6 16,1 0 2-16,-4 5 0 0,1-3-3 0,0 5-1 16,-1-4 0-16,1 1 0 0,-3 3-24 0,-2 0-5 15,2 0-1-15,2-4 0 0,1 4-16 0,0 4-8 16,-3-4 0-16,5 0 8 0,-2 0-8 0,5 0 0 16,-3 3 0-16,-2-3 0 0,5 0-12 0,0 0 12 15,-3 4-10-15,3-4 10 0,0 0-9 0,0 0 9 16,0 0-8-16,0 7 8 0,3 0 0 0,-3 0-10 0,0-7 10 0,5 5 0 15,1-3-8-15,-1 3 8 0,-5-5 0 0,5 3 0 16,3-3 0-16,-8 0 0 0,8 0 0 0,-3 0 0 16,1 0 0-16,2-3 0 0,-3 3 0 0,0-5 9 15,-2 3-22-15,2-3-5 0,0-2-1 0,3 7 0 16,-2-7-20-16,-6 7-4 0,2 0-1 16,-2 0 0-16,0 0 8 0,0 0 0 0,0 0 1 0,0 0 0 15,0 0-143-15,0 0-29 0</inkml:trace>
</inkml:ink>
</file>

<file path=ppt/ink/ink3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14:41.317"/>
    </inkml:context>
    <inkml:brush xml:id="br0">
      <inkml:brushProperty name="width" value="0.05292" units="cm"/>
      <inkml:brushProperty name="height" value="0.05292" units="cm"/>
      <inkml:brushProperty name="color" value="#FF0000"/>
    </inkml:brush>
  </inkml:definitions>
  <inkml:trace contextRef="#ctx0" brushRef="#br0">13200 1040 288 0,'0'0'25'0,"0"0"-25"0,0 0 0 0,0 0 0 0,0 0 225 0,0 0 40 16,0 0 8-16,0 0 2 0,-3-2-93 0,3 2-18 15,0 0-4-15,0 0-1 0,0 0-57 0,-5-5-11 16,0 1-3-16,5 4 0 0,0 0-31 0,-5 4-6 15,-1-4-2-15,-2 5 0 0,3-3-23 0,0 3-5 16,2-3-1-16,-2 5 0 0,-3-7-12 0,8 0-8 16,0 0 8-16,0 0-8 0,-3 5 0 0,3-5 0 15,3 7 0-15,-3-7 0 0,0 0 0 0,0 0 0 16,5 3 0-16,3-3 0 0,0 0 0 0,-3 0 0 16,3 0 0-16,0 0 11 0,0 0-11 0,0-3 0 15,0-2-10-15,0-2 10 0,0 7 0 0,-3-7 8 16,3 5 1-16,-5-5 0 0,-3 2-1 0,2 1-8 15,-2 4 12-15,0-3-4 0,-2-4 25 0,2 2 5 0,0 5 1 0,-3-7 0 16,-2 7-24-16,0-2-5 0,-1 2-1 0,6 0 0 31,-5 2-36-31,0-2-7 0,-3 7-2 0,5-2-727 0,-2-3-145 0</inkml:trace>
  <inkml:trace contextRef="#ctx0" brushRef="#br0" timeOffset="609.23">13361 1461 1321 0,'0'0'28'0,"0"0"7"0,0 0 1 0,0 0 2 0,6 0-30 0,-6 0-8 16,0 0 0-16,0 0 0 0,5-4 112 0,-5 4 22 0,0 0 4 0,0 0 1 16,0 0-47-16,0 0-8 15,0 0-3-15,0 0 0 0,0 0 3 0,0 0 1 0,5 0 0 0,-5 0 0 16,0 0-17-16,0 0-3 0,0 0-1 0,0 0 0 16,-2 4-51-16,-1-1-13 0,-2 1 0 0,-1 1 0 15,4-3 0-15,-1 5 0 0,1 1 0 0,-1-8 0 16,0 7 0-16,3-7 0 0,-2 4 0 0,2-4 0 15,-3 3 0-15,3-3 0 0,0 0 0 0,0 0 0 16,0 7 0-16,0-7 0 0,0 0 0 0,0 0 0 16,3 0 0-16,-3 0 0 0,5 4 0 0,3-4 0 15,0-4 0-15,0 4 0 0,-8 0 0 0,5 0 0 0,3-3 0 0,-3-1 0 16,1 1 0-16,-1 3 0 0,0-7 0 0,-5 7 0 16,0 0 0-16,0 0 0 0,0 0 0 0,0 0 0 15,0 0 0-15,0 0 0 0,0 0 0 0,0 0 0 16,0 0 0-16,0 0 0 0,0 0 0 0,-8 0 0 15,3 0 0-15,5 0 0 0,0 0 0 0,0 0 0 16,0 0 0-16,0 0 0 16,0 0-48-16,0 0-13 0,-5 3-3 0,-1 1-682 15,1-4-137-15</inkml:trace>
  <inkml:trace contextRef="#ctx0" brushRef="#br0" timeOffset="1045.44">13801 1040 1267 0,'-8'-11'56'0,"5"11"12"0,0-3-55 16,3 3-13-16,0 0 0 0,0 0 0 0,-5 3 192 16,5-3 35-16,3 4 7 0,-1 3 2 0,1 7-126 0,2 1-25 15,-2 3-5-15,2 1 0 0,3 2-9 0,-5 8-2 16,0-4 0-16,-1 8 0 0,6 3-48 0,-3-3-9 15,-5-1-3-15,3-6 0 0,-3 3 37 0,3-4 7 16,-1 1 2-16,-2-5 0 0,-2 1-44 0,2-4-11 16,0 4 0-16,0-4 0 0,-3-3 0 0,6-1 0 15,2-5 0-15,0-2 0 0,-2 3 0 0,0-3 0 16,-1-3 0-16,4-1 0 0,1 1 0 0,1-4 0 16,0 0 0-16,0-4 0 15,3 1-254-15,-1-4-53 0,14-19-10 0,-3 0-3 0</inkml:trace>
  <inkml:trace contextRef="#ctx0" brushRef="#br0" timeOffset="1576.52">14631 906 2520 0,'0'0'56'0,"0"-4"11"0,0-6 2 0,-2-2 1 0,-1 5-56 0,-2-2-14 0,0-3 0 0,-3 5 0 15,0 2 71-15,0-2 11 0,-3 0 2 0,1 7 1 16,2 0-56-16,-3 0-11 0,1 0-2 0,-1 7-1 16,-2 0-15-16,-3 0 0 0,3 1 0 0,-6 3 0 15,1 3 0-15,2-2 0 0,5-2 0 0,-2 1 0 16,5 8 0-16,3-9 8 0,-1 8-8 0,4 1 0 16,2-9 0-16,2 8 0 0,1 1 0 0,2-5 0 15,6 7-10-15,-3-6 10 0,5 1-8 0,0 5 8 16,3-7 0-16,0 12 0 0,0-12 0 0,2 12 11 15,1-7-11-15,5 5 0 0,2 1 0 0,-5 1 0 16,1-7-8-16,-7 2-4 0,1-7-1 0,-2 8 0 0,-1-8 13 0,0 4 0 16,-5-3 0-16,0-1 0 0,-3-3 0 0,-2-4 0 15,-6 8 12-15,-2-8-12 0,0 2 16 0,-6-2-3 16,3-5-1-16,-3 6 0 0,-4-4 0 0,-4 3 0 16,1-7 0-16,-1 3 0 0,0-3-3 0,1-3-1 15,-1 3 0-15,4 0 0 0,-1-7 0 0,0 3-8 16,3-4 12-16,2 1-4 0,0-4 5 0,3 1 1 15,1-9 0-15,1 1 0 0,1 3-14 0,2-6 0 16,3-5 0-16,3 1 0 0,2 1 15 0,1-2 3 16,1-4 1-16,1 8 0 15,3 6-19-15,2-8 0 0,0-1 0 0,6 3 0 16,0 1-48-16,-1 2-12 0,3-2-4 0,11-5 0 0,-6 1 103 0,1 10 20 0,-3-6 4 16,-1 7 1-16,-1-5-56 0,-6 10-8 15,-3-3 0-15,0 0-10 0,-2 5 10 0,-3 0 0 16,-8 7 10-16,0 0-10 0,0 0 0 0,0 0 0 15,0 0 0-15,0 0 0 16,0 0-96-16,-3 7-26 0,0 0-5 0</inkml:trace>
  <inkml:trace contextRef="#ctx0" brushRef="#br0" timeOffset="17087.31">8083 951 633 0,'0'0'28'0,"0"0"6"16,8 0-34-16,-8 0 0 0,0 0 0 0,0 0 0 16,0 0 161-16,0 0 26 0,0 0 5 0,-5 2 0 0,5 5-64 0,-3 0-14 15,3 5-2-15,-5-5-1 0,2 0-38 0,-2 7-7 16,7 5-2-16,-4-7 0 0,-3 4 0 0,2-1 0 15,8 8 0-15,-2-2 0 0,-3 0-8 0,2 1-3 16,-2 3 0-16,3 1 0 0,5 0-33 0,-5-5-8 16,-6 5 0-16,3-5-1 0,3 5 40 0,-1-5 8 15,-2-2 1-15,0 0 1 0,0-3-46 0,0-1-15 16,6 1 8-16,-6 1-8 0,-8-6 55 0,5 1 7 16,6-3 2-16,-3 3 0 0,-6-2-52 0,4-3-12 15,4-3 0-15,1 3 0 0,-3 0 0 0,-3-7 0 16,3 0 0-16,0 0 0 0,0 0 33 0,0 0 4 15,-5-2 1-15,2-10 0 0,1 8-20 0,2-6-4 16,-3-1-1-16,-2-6 0 0,0-2 0 0,-1 0 0 16,6-2 0-16,-2 0 0 0,-6-5-13 0,5 0 0 15,0 0-12-15,3 1 12 0,-5-4-12 0,5 4 12 0,-3 1-12 16,3 0 12-16,3-1-12 0,-3 3 4 0,0-3 8 0,3 10-13 16,5-6 2-16,-3 2 1 0,-2-2 0 0,-1 7 0 15,4-5 10-15,-1 5-8 0,3 3 8 0,-3-4-8 16,-5 1 8-16,5 3 0 0,9 3-9 0,-6 1 9 15,-6-7-27-15,9 7-1 0,5 3 0 16,2 4 0-16,-7-8 28 0,5 8 0 0,2 8 0 0,3-4 0 16,3 1 0-16,-3 4 0 0,-2 3 0 0,2-2 0 15,-2-1 0-15,-1 7 0 0,-7-4 0 0,2-2 0 16,-3 1 0-16,-2 8 0 0,0-9 0 0,-5 1 0 16,0 3 0-16,-3 1 0 0,0 3 0 0,0-4 0 0,-3 1 0 0,-2-4 0 15,-3 3 0-15,0-2 0 0,-3-2 0 0,1 1 0 16,-4 3 0-16,4-6 0 0,5-1 0 0,-9 4 0 15,-2-4 0-15,3 0 0 0,3-2 0 0,-4 2 0 16,-2-7 0-16,1 3 0 0,4-3 0 0,0 0 0 16,9 4 0-16,-6-4 0 0,-5 0 21 0,2-4 10 15,11 4 1-15,0 0 1 0,-5 0-33 0,5 0 0 16,0 0 0-16,5 7 0 0,3-3 0 0,-5 1-9 16,-1-3 9-16,4 5-8 0,9 5 8 0,-1-5-13 15,-6 5 5-15,2-5 8 0,1 2-9 0,2 3 9 16,0-2 0-16,-2-6 0 0,-3 10 0 0,2-2 0 15,4-2 0-15,-4-1 0 0,-5 0 0 0,3-2 0 16,3 5 0-16,-3-5 0 0,0 0 0 0,0 0 0 16,0 0 0-16,0 5 0 0,2-5 10 0,-2 0-10 15,-5 0 10-15,-1 0-10 16,4 1-15-16,-1-4-9 0,3 3-1 0,-3-4-1 0,1-3 48 0,-1 7 10 0,0 2 1 0,3-2 1 16,-3-5-26-16,1 6-8 0,-1-4 0 0,0 3 0 15,1-7 9-15,-4 3-9 0,3 1 0 0,-5-4 9 31,0 0-38-31,3 5-8 0,-3-5-2 0,5 0 0 0,-5 0-71 16,0 0-14-16,0 0-4 0,0 0-1024 0</inkml:trace>
  <inkml:trace contextRef="#ctx0" brushRef="#br0" timeOffset="17571.67">8633 1407 1645 0,'14'-5'36'0,"-14"5"7"0,-6 0 1 0,6 0 4 0,6-7-39 0,-6 7-9 16,0 0 0-16,0 0 0 0,8 0 72 0,2 0 12 16,-2-2 2-16,0 2 1 0,0-5-26 0,3 5-5 15,2 0 0-15,0 0-1 0,0-2-37 0,0 2-7 16,-2-5-2-16,5 1 0 0,-6 1-9 0,4-1 0 15,-4 1 0-15,1-1 0 0,-1-4 0 0,-2 1 0 16,0 0 0-16,-2 3 0 0,-4-3 53 0,1 0 9 16,-3-1 2-16,0-1 0 0,-3 2-17 0,1-2-3 15,-4 6-1-15,1-9 0 0,2 5-15 0,-5 0-2 16,1 7-1-16,-4-7 0 0,0 3-25 0,1 1 0 0,-3 3 0 16,2-4 0-16,-5 4 0 0,0 4 0 0,3-1 0 0,-3 1 0 15,6 3 0-15,-6 0 0 0,-3 5 0 0,3-5 0 16,8 5 0-16,-2-3 0 0,-6 6 0 0,3-1 0 15,7-3 0-15,1 8 0 0,0-9 0 0,-6 8 0 16,-5-3 0-16,11-1 0 0,10-5 0 0,1 8 0 16,-9-6 0-16,6 3 0 0,5 1 0 0,5-8 0 15,0 0 0-15,3 4 0 0,-3-6 0 0,6-3 0 16,2 5 0-16,0 1 0 0,0-8 0 0,3 0 0 16,0 0 0-16,0 0 0 0,-3-8 0 0,5 1 0 15,-2 5-19-15,0-3 4 0,0-2 1 0,-3 0 0 16,-8 0-197-16,0-5-39 0,0-9-8 15,-2 2-2-15</inkml:trace>
  <inkml:trace contextRef="#ctx0" brushRef="#br0" timeOffset="17821.51">9049 1109 1674 0,'0'-3'74'0,"0"3"15"0,-6 0-71 0,4-5-18 15,2 5 0-15,0 0 0 0,0 0 114 0,0 0 19 16,0 0 4-16,5 8 1 0,0-1-55 0,1 4-11 16,-1 3-3-16,0-2 0 0,1-2-49 0,-1 8-9 15,-2 4-3-15,2-4 0 0,-3 4 15 0,1 3 2 16,0-3 1-16,-1 3 0 0,1-10-4 0,0 8-1 0,-1-2 0 0,4-7 0 16,-6 5-10-16,2-5-3 15,1 0 0-15,0 5 0 0,-1-9-8 0,-2 1 12 0,3 4-12 16,-1-8 12-16,1 0-3 0,-3 0 0 0,0-3 0 15,0-4 0 1,0 0-89-16,0 0-19 0,0 0-3 0,-5 0-636 0,0 0-127 0</inkml:trace>
  <inkml:trace contextRef="#ctx0" brushRef="#br0" timeOffset="18024.66">9020 1353 806 0,'0'-5'72'16,"-3"5"-58"-16,-2-2-14 0,5-3 0 15,-3 1 208-15,6 1 38 0,-3-1 8 0,0 4 2 16,0 0-104-16,8-3-20 0,2 3-4 0,3-4 0 0,-13 4-77 0,16 4-15 15,0-8-4-15,3 4 0 0,-3 0 1 0,2-3 0 16,-2 3 0-16,3-5 0 0,-4 5-46 0,1 0-10 16,0 0-1-16,0-7-1 0,-3 7 40 0,0 0 8 15,-2 0 1-15,2 0 1 16,-5 0-235-16,3 0-47 0,2-2-10 0,-2 2-1 0</inkml:trace>
  <inkml:trace contextRef="#ctx0" brushRef="#br0" timeOffset="18462.31">9411 1323 1378 0,'3'-3'61'0,"-3"3"13"0,-3 3-59 0,1 1-15 16,2-4 0-16,-3 3 0 0,3-3 104 0,0 7 17 15,-3-3 4-15,1 1 1 0,4 2-50 0,1 3-11 0,-3-6-1 0,0 6-1 16,3-1-23-16,-3 0-4 0,2 3 0 0,1-2-1 15,-3-3-11-15,5 2-1 0,-2 0-1 0,2 3 0 16,0-5-22-16,1-4 0 0,2 6 0 0,2-2 0 16,-2-5 11-16,3 6-3 0,-3-8 0 0,5 0 0 15,0 0-8-15,-2 0 12 0,2 0-12 0,-2 0 12 16,-1-8-4-16,1 1 0 0,2 5 0 0,-2-7 0 16,-4 6-8-16,4-4 12 0,-3-5-12 0,0-2 12 15,-3 7-2-15,0-4 0 0,-2-4 0 0,2 8 0 16,1-4-10-16,-4 4 8 0,-2 0-8 0,3-3 8 15,-3-2 3-15,0 8 0 0,0 1 0 0,0-1 0 16,0 1 10-16,0 3 3 0,0 0 0 0,0 0 0 0,0 0-9 0,0 0-2 16,0 0 0-16,0 3 0 0,3 4-13 0,-3 4 9 15,5-4-9-15,-2 5 8 0,-1-2 4 0,1 1 1 16,0 3 0-16,-1-2 0 0,1-2 5 0,-1 1 1 16,4 4 0-16,-1-4 0 0,-2 1-7 0,2-3-2 15,-2 6 0-15,2-8 0 16,-2 4-31-16,-3-4-7 0,0 8 0 0,0-11-1 0,2 3 29 0,1 0 0 15,2-2 0-15,0-3 0 16,1 5-128-16,-1 1-19 0,3-8-4 0,-3-8-874 0</inkml:trace>
  <inkml:trace contextRef="#ctx0" brushRef="#br0" timeOffset="18821.28">9829 1341 1857 0,'3'0'40'0,"0"5"9"0,2-3 2 0,0 5 2 0,0 5-42 0,3-5-11 0,-2-4 0 0,-1 8 0 16,3 3 102-16,0-2 18 0,-6-5 4 0,1 0 1 16,0 7-24-16,-1 1-5 0,1 1 0 0,0-7-1 15,-3 3-76-15,2-2-19 0,1-3 0 0,0 4 0 16,-6-4 0-16,3 1 0 0,0-1 0 0,0-3 0 16,0-1 0-16,0-3 0 0,0 0 0 0,0 0 0 15,0 0 0-15,0 0 0 0,0 0 0 0,0 0 0 16,5-3 0-16,-2-4 0 0,-3-5 0 0,0-2 0 15,3 3 0-15,-3 1 0 0,5-4 0 0,-2-2 0 16,-3 6-38-16,5-9-11 0,0 8-3 0,0 1 0 0,-2-2 25 0,5-2 5 16,-3 3 1-16,3 8 0 15,-2-8 21-15,1 3-9 0,1 1 9 0,0 5 0 0,3-3 0 0,-3 1 0 16,2 4 0-16,1 0 0 0,-3-3 0 0,3-1 11 16,-1 8 0-16,1-4 0 0,-1 0-11 0,-2 0 8 15,3 3-8-15,-3-3 8 0,-3 0-8 0,0 0 0 16,3 4 0-16,0-4-723 15,-5 0-139-15</inkml:trace>
  <inkml:trace contextRef="#ctx0" brushRef="#br0" timeOffset="19477.37">10229 1417 518 0,'0'0'46'0,"0"0"-37"0,0 0-9 0,0 0 0 0,0 0 208 0,0 0 39 16,0 0 8-16,0 0 1 0,0 0-112 0,0 0-22 15,0 0-5-15,0 7-1 0,-3-3-38 0,1 3-8 16,2-2-2-16,0 5 0 0,2-6-36 0,-2 3-7 15,3 5-1-15,2-3-1 0,0-1 31 0,-2 3 6 16,-3 3 2-16,3-7 0 0,-1 8 3 0,4-8 1 16,-4 0 0-16,1 4 0 0,-3 4-48 0,3-4-10 15,2-8-8-15,-3 4 12 0,-2-3-12 0,0 3 0 16,3 1-12-16,-3-8 12 0,0 0 23 0,0 0 12 16,0 0 2-16,0 0 1 0,0 0-10 0,0 0-1 15,3-8-1-15,2 1 0 0,0-4-26 0,1 8 0 16,-4-8 0-16,4-6 0 0,-1 5 0 0,0 1 0 15,3-11 0-15,0 8 0 16,-3-5-20-16,3 10-10 0,0-3-2 0,3 1 0 16,-3 1 0-16,-3 3 0 0,3-2 0 0,0 2 0 0,0 4 32 0,0 3 0 0,0-7 0 0,0 7 0 15,0 0 8-15,2 0 8 0,-2 7 2 0,0-4 0 16,3 4-29-16,-3-3-5 0,0 3-2 0,-1 0 0 16,1 5 38-16,-2-2 8 0,2-1 2 0,0 0 0 15,-6 6-17-15,3-4-3 0,1 1-1 0,-1-3 0 16,-2 10 13-16,2-7 2 0,-2-5 1 0,-3 3 0 15,0-3-25-15,0 0 0 0,0 0 0 0,-3-3 0 16,3 3 0-16,0-2 0 0,0-2 0 0,0 4 0 16,0-7-46-16,0 0-14 0,0 0-4 0,3 0-751 15,-1-7-150-15</inkml:trace>
  <inkml:trace contextRef="#ctx0" brushRef="#br0" timeOffset="19992.91">10784 1045 806 0,'0'0'72'0,"0"0"-58"0,0 0-14 0,0 0 0 15,0 0 139-15,0 0 25 0,0 0 4 0,0 0 2 16,-5 0-67-16,5 0-14 0,-3 0-2 0,-2 0-1 16,3 2-18-16,2-2-3 0,0 0-1 0,-6 0 0 15,4 0-22-15,-1 7-5 0,-2-7-1 0,5 0 0 16,0 0-13-16,0 0-3 0,-6 0-1 0,6 0 0 15,-2 5-8-15,2-5-2 0,-3 7 0 0,3-7 0 16,-3 0-9-16,3 0 0 0,0 0 0 0,0 0 0 16,0 0 0-16,0 0 0 0,6 3 0 0,2 1 0 15,-3-1 0-15,3 1 12 0,-3-4-12 0,3 0 12 0,0 0-12 0,3 0 0 16,-3 0-12-16,0-4 12 0,-1 4 0 0,-1 0 0 16,-1 0 0-16,3 0 0 0,-8 0 0 0,0 0 0 15,0 0 0-15,0 0 0 0,0 0 43 0,0 0 16 16,-3-7 3-16,3 7 1 0,0 0-22 0,-5 0-4 15,-3 0-1-15,3 0 0 0,0 0-22 0,-3 7-5 16,2-7-1-16,1 4 0 0,5-4-8 0,-5 5 0 16,-1-3-10-16,1 5 10 15,2 0-109-15,1-2-16 0,-1 5-3 0,1-1-1 0</inkml:trace>
  <inkml:trace contextRef="#ctx0" brushRef="#br0" timeOffset="20368.17">10909 1588 1497 0,'0'0'32'0,"0"0"8"0,0 0 0 0,0 0 4 0,0 0-36 0,0 0-8 0,0 0 0 0,0 0 0 16,0 0 83-16,0 0 14 0,0 0 3 0,0 0 1 16,-3 3-28-16,3-3-5 0,-5 7-2 0,0-3 0 15,-1 3-28-15,1-2-6 0,-3-2 0 0,3 4-1 0,-1 0-20 0,1-3-11 16,0-1 12-16,0 1-12 0,-1 1 0 16,6-5 0-16,0 0 0 0,0 0 0 0,-2 2 0 0,2-2 0 15,0 0 0-15,0 0 0 0,0 0-10 0,5 7 1 16,-5-7 0-16,8 8 0 0,0-8 18 0,0 0 4 15,0 0 1-15,0 0 0 0,0 0 6 0,-1 0 2 16,-1-8 0-16,-1 6 0 0,-5 2-7 0,5-5-2 16,1 3 0-16,-1 2 0 0,-5 0-5 0,0-9 0 15,5 6-8-15,-5 3-700 16,-2-4-146-16</inkml:trace>
  <inkml:trace contextRef="#ctx0" brushRef="#br0" timeOffset="27834.79">12039 989 1036 0,'0'0'46'0,"0"-3"10"0,0-1-45 0,0 1-11 16,0 3 0-16,2-7 0 0,3 2 115 0,-2-2 21 16,0 0 4-16,2 5 0 0,-2-7-32 0,2 6-8 15,3-4 0-15,-3 2-1 0,3-2-33 0,3 0-6 16,2 0-2-16,3 3 0 0,2-4-24 0,1 6-5 16,-3-10-1-16,5 5 0 0,0 5-13 0,6-3-3 15,-1 3-1-15,0-3 0 0,1 1 1 0,-6 8 1 16,3 1 0-16,-8-5 0 15,2 2 6-15,-2 5 1 0,0 0 0 0,-3-2 0 0,1 4 5 0,-4-1 2 0,3 3 0 16,-2 8 0-16,-3-5-1 0,0 0 0 0,-6 5 0 0,1-5 0 16,0 0-3-16,-3 5-1 0,-3-5 0 0,-2 5 0 15,0-5 1-15,-3 0 0 0,0 5 0 0,0 0 0 16,0-10-35-16,0 5-6 0,-3 1-2 0,3-4 0 16,-2 3 68-16,-1-2 12 0,3 0 4 0,-2-3 0 15,2-2-72-15,-3 5-15 0,3-9-2 0,3 1-1 16,0-1 42-16,-1 1 8 0,6-4 1 0,0 0 1 15,0 0-40-15,0 0-8 0,0 0-2 0,0 0 0 16,0 0 24-16,6-4 0 0,2 4 0 0,-1 0 0 0,1-3-9 16,3 3 9-16,0 0 0 0,-1 0 0 15,3 0-36-15,3 3-1 0,3-3 0 0,-1 4 0 0,1 3 53 0,-3 0 12 16,2 0 1-16,1 1 1 16,-3-1-48-16,-1 4-10 0,-1 3-1 0,-1-2-1 15,-5-2 75-15,0 1 15 0,-3 4 4 0,0-4 0 0,-5 1-52 0,0-3-12 16,-5 10 0-16,0-9 0 0,-3 1 0 0,-3 4 0 15,1-1 0-15,-1-3 0 0,-2 4 0 0,0-4 0 16,-1-1 0-16,4-6 0 16,-3 3 0-16,2 8 0 0,0-11 0 0,1 3 0 0,-3 0 54 0,-1-2 8 15,-1-3 2-15,-1 5 0 0,-3 1-52 0,1-4-12 16,-1-1 0-16,1-3 0 0,-1 0 0 0,3-3 0 16,-2-1 0-16,2 4 0 0,0-8 54 0,3 8 8 15,-1-7 2-15,4 7 0 16,-1-2-73-16,1-7-15 0,4 9-2 0,6 0-1 15,-2-3-8-15,2 3-1 0,0-7-1 0,0 7 0 16,0 0-22-16,-3 0-4 0,3-12-1 0,0 12-819 0,0 0-164 0</inkml:trace>
</inkml:ink>
</file>

<file path=ppt/ink/ink3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22:20.176"/>
    </inkml:context>
    <inkml:brush xml:id="br0">
      <inkml:brushProperty name="width" value="0.05292" units="cm"/>
      <inkml:brushProperty name="height" value="0.05292" units="cm"/>
      <inkml:brushProperty name="color" value="#FF0000"/>
    </inkml:brush>
  </inkml:definitions>
  <inkml:trace contextRef="#ctx0" brushRef="#br0">12004 9220 1404 0,'0'0'31'0,"0"0"6"0,0 0 2 0,0 0 0 0,0-2-31 0,0-3-8 0,3-2 0 0,-3 7 0 15,2-2 44-15,1-3 8 0,-3 5 2 0,0-7 0 16,0 7-6-16,0 0-2 0,5 0 0 0,-5 0 0 16,0 0-8-16,6-5-2 0,-6 5 0 0,5-2 0 15,0-3-12-15,3 5-4 0,0 0 0 0,0 0 0 16,0 0-2-16,0 0-1 0,0 0 0 0,5 0 0 15,-2 0-17-15,5 0 0 0,-3 0 0 0,3 0 0 16,-3 0 0-16,3 5 0 0,0-10 0 0,0 5 0 16,2 0 0-16,1 0 0 0,2 0 0 0,0 5 0 15,0-3 0-15,0-2-14 0,0 0 2 0,-2 0 1 16,-1 5 11-16,1-5 0 0,-3 0 10 0,0 2-10 16,0 3 12-16,2-5-4 0,-5 5-8 0,3-5 12 15,0 2-4-15,0-2 0 0,0 5-8 0,0-3 12 16,0-2-12-16,-1 5 9 0,7-5-9 0,-4 2 8 0,3 3-8 0,-2-3 0 15,-1-2 0-15,4 5 8 0,-4 2-8 0,3-7 0 16,-2 5 0-16,-1-3 0 0,1 5 0 0,-1-7 0 16,1 7 0-16,-1-7 0 0,1 5 0 0,-1-3 0 15,4-2 0-15,-1 7 0 0,3-7 0 0,-3 5 0 16,0 2 8-16,-3-7-8 0,4 7 0 0,-4-7 0 16,3 5 0-16,0-3 8 0,-2-2 0 0,2 5 0 15,-2-3 0-15,-4-2 0 0,4 5 0 0,-3-5 0 16,2 2 0-16,-2-2 0 0,0 0-8 0,3 0 12 15,-3 0-12-15,2 0 12 0,-2 0-12 0,0 0 0 16,2 0 0-16,-2 0 8 0,3 0-8 0,2-2 0 16,-3 2 0-16,1 0 8 0,2-5-8 0,0 5 0 0,0 0 0 15,-2 0 0-15,2 0 0 0,-2 0 0 0,2 0 8 0,0 0-8 16,0 0 0-16,0 0 0 0,-2 0 0 0,-1 0 8 16,4 0-8-16,-4 0 0 0,1 0 0 0,2 0 0 15,0 5 0-15,0-3 0 0,-2-2 0 0,2 0 0 16,0 0 0-16,-3 0 0 0,4 0 0 0,-1 0 0 15,-3 0 0-15,-2 5 8 0,3-10-8 0,-1 5 0 16,1 0 0-16,-3 5 0 0,-1-5 0 0,4 0 0 16,0 0 0-16,-1 0 0 0,1 0 8 0,-1 0-8 15,3 0 0-15,-2-5 0 0,-1 5 0 0,1 0 0 16,-1 0 0-16,1-2 0 0,-3 2 0 0,2 0 8 16,1 0-8-16,-3-5 0 0,2 5 0 0,-2 0 0 15,-3 0 0-15,3 0 0 0,-3 0 0 0,1-2 8 16,1 2-8-16,-1 0 0 0,-4 0 0 0,4-5 0 0,-1 5 0 0,3 0 8 15,-3 0-8-15,0 0 0 16,0-2 0-16,1 2 0 0,1-5 0 0,-1 5 0 0,-1 0 9 16,0 0-9-16,0-2 10 0,1 2-10 0,-1-5 8 0,0 5-8 15,3 0 0-15,-3 0 0 0,3 0 8 0,0 0-8 16,-3 0 0-16,0 0 9 0,1 0-9 0,1 0 0 16,-4 0 0-16,2 0 8 0,0 0-8 0,-2 0 0 15,0 0 0-15,-1 0 0 0,1 0 8 0,-1 0-8 16,1 0 0-16,0 0 8 0,-3 0-8 0,2-5 8 15,1 5-8-15,-1 0 8 0,1 0-8 0,-1 0 0 16,4-2 0-16,-1 2 8 0,-3 0-8 0,4 0 0 16,-1 0 0-16,0-5 0 0,0 5 0 0,3 0 8 15,-3 0-8-15,3 0 0 0,0 0 0 0,-3 0 0 0,3 0 0 0,-2 0 0 16,-1 0 8-16,0 0-8 0,0-2 0 0,0 2 8 16,-2 0 0-16,2 0 0 0,-2-5 0 0,-1 5 0 15,1 0 4-15,-3 0 0 0,3 0 0 0,-3 0 0 16,2 0-4-16,1 0-8 0,-6 0 12 0,6 0-4 15,-4 0-8-15,7 0 10 0,-6-2-10 0,2 2 10 16,3 0-10-16,-2 0 0 0,2 0 0 0,-2 0 8 16,-1 0-8-16,4 0 0 0,-4 0 0 0,1 0 0 15,-1 0 0-15,4 0 0 0,-1 0 0 0,0 0 0 16,-2 0 0-16,2 2 0 0,0-2 0 0,0 0 0 16,1 0 0-16,-1 0 0 0,0 0 0 0,0 0 0 15,3 0 0-15,-3 0 0 0,-2 0 0 0,2 0 0 16,-2 0 0-16,-1 0 8 0,-2 0-8 0,0 0 0 15,3 0 14-15,-3-2-2 0,-3-3-1 0,3 5 0 0,-3 0-3 16,1 0 0-16,2 0 0 0,-3-2 0 0,0 2-8 0,0 0 10 16,1 0-10-16,-1 0 10 0,0 0-10 0,-5 0 0 15,0 0 0-15,6 0 0 0,-4 0 11 0,-2 0-3 16,0 0-8-16,0 0 12 0,6 0-4 0,-6 0-8 16,0 0 11-16,0 0-11 0,0 0 12 0,0 0-4 15,0 0 0-15,0 0-8 0,0 0 8 0,0 0-8 16,0 0 0-16,0 0 0 0,0 0 0 0,0 0 0 15,0 0 8-15,0 0-8 0,0 0 0 0,0 0-14 0,0 0 2 0,-8 2 1 32,2 3-119-32,-4-3-24 0</inkml:trace>
  <inkml:trace contextRef="#ctx0" brushRef="#br0" timeOffset="6950.71">12078 11047 864 0,'0'0'76'0,"0"0"-60"0,0 0-16 0,0 0 0 16,6 0 53-16,-1 0 8 0,0-2 2 0,0 2 0 16,1 0-6-16,-1 0-1 0,3-5 0 0,0 5 0 15,2 0-21-15,-2-2-5 0,3-3-1 0,0 5 0 16,-1-2 22-16,1-3 4 0,2 5 1 0,0-2 0 16,-2-3-8-16,-1 1-2 0,6 1 0 0,-3 3 0 15,1-5-20-15,2 3-4 0,-1-3-1 0,1 5 0 16,0-2-10-16,0 2-3 0,0-5 0 0,2 5 0 15,-2 0 0-15,0 0-8 0,0-7 12 0,3 7-4 16,2 0-8-16,0 0 10 0,3-2-10 0,0 2 10 0,5 0-10 0,0 0 0 16,0 0 0-16,5 0 8 0,-5 0-8 0,6 0 0 15,-3-5 0-15,-1 5 0 0,4 0 11 16,-4 0 0-16,4 0 0 0,-1 0 0 0,1 5 12 0,-4-3 2 16,4-2 1-16,-4 5 0 0,1-5-1 0,-3 2 0 15,0-2 0-15,1 0 0 0,-1 0 3 0,-3 5 1 16,1-5 0-16,-1 2 0 0,0-2-29 0,1 0 0 15,-1 5 0-15,1-5 0 0,-1 0 0 0,3 0-8 16,-2 0-1-16,-3 0 0 0,2 0 9 0,1-5 0 16,-4 5 0-16,4 0 0 0,-6-2 11 0,3 2-3 15,-3 0 0-15,3 0 0 0,-3 0 4 0,0 0 1 16,0 0 0-16,1-5 0 0,-1 5-3 0,0 0-1 0,-3 0 0 0,4 0 0 16,-1 5-9-16,0-5 0 0,-3 2 9 0,1-2-9 15,2 5 0-15,-2-3 0 0,-1-2 0 0,3 5 8 16,-2-5-8-16,-1 3 0 0,1 1 0 0,2 1 0 15,0-3 0-15,0-2 0 0,1 7 0 0,1-7 0 16,4 5 0-16,-3-3 0 0,-1-2 0 0,4 5 0 16,-1-3 0-16,1-2 0 0,-3 0 0 0,-1 0 0 15,1 5 0-15,0-3 0 0,-3-2 8 0,3 0-8 16,-5 0 14-16,2 0-2 0,0 0 0 0,0 0 0 16,3 0 4-16,-6 0 0 0,4 0 0 0,-4 0 0 15,1-2-3-15,-1 2 0 0,-2 0 0 0,2 0 0 16,1 0-4-16,-3-5-1 0,-3 5 0 0,3 0 0 15,0-2-8-15,0 2 10 0,0-5-10 0,-1 5 10 16,4 0-10-16,-3-7 12 0,5 7-12 0,0-7 12 16,0 7-12-16,3-2 10 0,3-3-10 0,-1 5 10 0,1-4-10 15,-1 1 8-15,3-2-8 0,0 5 8 0,0 0-8 0,-2-2 8 16,2 2-8-16,-3-5 8 0,1 5-8 0,-1 0 8 16,1 0-8-16,2 0 8 0,0 0-8 0,3 0 0 15,-3 0 0-15,0 5 0 0,3-5 0 0,-3 2 0 16,0-4 8-16,3 2-8 0,-3 2 0 0,-3-2 0 15,3 0 0-15,6 0 0 0,-4 0 0 0,4 0 0 16,-1 0 0-16,1 0 8 0,-1 0-8 0,0 0 0 16,-2 0 9-16,3 0-9 0,-4 0 18 0,-2 0-1 15,1 0 0-15,1 0 0 0,1 0-17 0,2 0 0 16,-2 0 0-16,0 0 0 0,5 0 0 0,-5 0 13 16,-8-2-4-16,5 2-1 0,0-5-8 0,2 5 0 15,-4 0 0-15,-1-2 0 0,1 2 0 0,-1-5-11 0,6 5 1 0,-3 0 0 16,-8-2 10-16,6 2 14 0,5 0-3 0,-3 0-1 15,-3-5-10-15,3 5 0 0,-2 0 0 0,2 0 0 16,0-2 0-16,-5 2 0 0,-3 0 0 0,3 0 0 16,2 0 0-16,1 0 0 0,-4 2 0 0,1-2 0 15,3 0 0-15,-4 0 0 0,1 0 0 0,0 0 0 16,-3 0 0-16,3 0 0 0,3 0 0 0,-1 0 0 16,0 0 0-16,-4 0 0 0,1 0 0 0,-1 0 0 15,1 0 0-15,-1 0 0 0,1 5-12 0,-1-5 12 16,1 2 0-16,1-2 0 0,0 0 0 0,2 0 0 15,-4 0 0-15,1 0 0 0,1-2 0 0,0-3 8 16,0 5-8-16,0 0 0 0,-1 0 0 0,-1 0-11 16,-1 0 11-16,0 0 0 0,3 0 0 0,2 0 0 0,-2 0 0 0,0 0 0 15,5 5 0-15,-3-5 0 0,1 2 0 16,-1-2 0-16,3 0 10 0,1 0-10 0,-1 0 0 16,0 0 0-16,-3 0 0 0,3 0 0 0,-2 5 0 0,2-5 0 15,0 2 0-15,0-2-10 0,3 5 10 0,0-5 0 16,-3 0 0-16,2 2 0 0,1-2 0 0,0 0 8 15,-3 0-8-15,0 0 11 0,-2 0-11 0,2 0 0 16,-3 0 0-16,1 0-11 0,2 0 11 0,0 0 0 16,3 0 0-16,-1 0 0 0,-2 0 0 0,1 0 0 15,-1 0 0-15,-3 0 0 0,3 5 0 0,0-5 0 16,-5 0 0-16,0 0 0 0,-3 0 0 0,3 0 0 16,0 0 0-16,-3 0 0 0,5 0 0 0,-2 3 0 0,0-3 0 15,0 4 0-15,0-8 0 0,-1 4 9 0,1 4-9 16,-3-4 10-16,1 0-10 0,-1 0 0 0,-3 0 0 0,1 0 0 15,-1 0 0-15,1 0 0 0,-1 0 0 0,1 0 0 16,-3-4 0-16,2 4 0 0,1 0 0 0,-1 0 0 16,-2 0 0-16,3-3 0 0,-1 3 0 0,1-5 0 15,-1 5 0-15,1 0 0 0,-1-2 0 0,-2-3 0 16,3 5 0-16,-1-2 0 0,-2-3 0 0,0 5 0 16,0 0 9-16,0-2-9 0,0-3 10 0,-1 5-10 15,-1 0 0-15,-1 0 0 0,0-2 0 0,-2 2 0 16,2-5 0-16,-2 5 0 0,-1 0 0 0,1 0 0 15,2 0 0-15,-2 0 0 0,-4 0 0 0,4-4 0 16,2 4 8-16,-2-3-8 0,-1 3 0 0,-2 0 0 16,0 0 10-16,0 0-10 0,3 0 10 0,-6-5-10 15,3 5 12-15,-3 0-3 0,3 0-1 0,0 0 0 16,-2 0 0-16,-1 0-8 0,0 0 12 0,3 0-4 0,0 0-8 0,-3 0 10 16,-5 0-10-16,6 5 10 0,2-5-10 0,-3 0 0 15,0 0 0-15,0 0 0 0,1 0 0 0,-1-5 0 16,3 5 0-16,-3 0 0 0,1 0 0 0,1 0 0 15,-1 0 0-15,-1 0 0 0,-5 0 18 0,8-2 2 16,-3 2 0-16,-5 0 0 0,6 0-20 0,-6 0 0 16,7-5-11-16,-7 5 11 0,6 0 0 0,-6 0 16 15,0 0-2-15,0 0 0 0,0 0-14 0,0 0 0 16,0 0 0-16,0 0 0 0,2-2 8 0,-2 2-8 16,0 0 0-16,0 0 0 15,-2-5-16-15,-4 5-8 0,1-2-3 0,-3 2 0 16,-2 2-145-16,-4-2-28 0,-1 7-7 0,-1-7-1 0</inkml:trace>
</inkml:ink>
</file>

<file path=ppt/ink/ink3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23:06.901"/>
    </inkml:context>
    <inkml:brush xml:id="br0">
      <inkml:brushProperty name="width" value="0.05292" units="cm"/>
      <inkml:brushProperty name="height" value="0.05292" units="cm"/>
    </inkml:brush>
    <inkml:brush xml:id="br1">
      <inkml:brushProperty name="width" value="0.05292" units="cm"/>
      <inkml:brushProperty name="height" value="0.05292" units="cm"/>
      <inkml:brushProperty name="color" value="#00B050"/>
    </inkml:brush>
    <inkml:brush xml:id="br2">
      <inkml:brushProperty name="width" value="0.05292" units="cm"/>
      <inkml:brushProperty name="height" value="0.05292" units="cm"/>
      <inkml:brushProperty name="color" value="#FFC000"/>
    </inkml:brush>
    <inkml:brush xml:id="br3">
      <inkml:brushProperty name="width" value="0.05292" units="cm"/>
      <inkml:brushProperty name="height" value="0.05292" units="cm"/>
      <inkml:brushProperty name="color" value="#0070C0"/>
    </inkml:brush>
    <inkml:brush xml:id="br4">
      <inkml:brushProperty name="width" value="0.05292" units="cm"/>
      <inkml:brushProperty name="height" value="0.05292" units="cm"/>
      <inkml:brushProperty name="color" value="#FF0000"/>
    </inkml:brush>
  </inkml:definitions>
  <inkml:trace contextRef="#ctx0" brushRef="#br0">18187 6031 460 0,'0'0'41'0,"-2"-5"-33"0,-3 5-8 0,-1 0 0 15,6 0 246-15,0 0 47 0,0 0 10 0,0 0 1 16,-5 0-218-16,5 0-44 0,0 0-9 0,0 0-1 0,0 0 6 16,0 0 2-16,0 0 0 0,0 0 0 0,0 0 6 0,-3 5 2 15,1-3 0-15,2-2 0 0,0 0-4 0,-3 7-1 16,3-7 0-16,-3 7 0 0,1-2-11 0,-1 2-1 16,3-4-1-16,0-3 0 0,-3 4-6 0,1 3 0 15,-1-2-1-15,3 2 0 0,-3-5 0 0,1 5 0 16,-1 0 0-16,3 1 0 0,0-4-6 0,-2 8-1 15,2-5 0-15,0 2 0 0,0 3 1 0,-3-5 0 16,0 7 0-16,3-2 0 0,-2-2-1 0,2 1-1 16,-3 3 0-16,0 1 0 0,3 3-1 0,-2-4 0 15,2 5 0-15,-3 0 0 0,0-2 3 0,3 1 1 16,-2 4 0-16,2-4 0 0,-3 4-2 0,3 3 0 16,-3-3 0-16,3-4 0 0,-2 4-4 0,2 3 0 0,-3-3-1 15,3 1 0-15,-2 1-3 0,-1 1 0 0,0-3 0 0,3 8 0 16,-2-4 2-16,-1 2 0 0,0 1 0 0,1-4 0 15,-1 4-2-15,0 1-8 0,1-2 12 0,-1 1-4 16,0-3-8-16,1 6 8 0,-4-3-8 0,4 1 8 16,-3-2-8-16,-1 5 0 0,1 3 9 0,0-3-9 15,-1 0 11-15,1-1-3 0,-3 4 0 0,3-3 0 16,-3 0 0-16,3 0 0 0,-3 2 0 0,2 2 0 16,-2-1-8-16,3 4 0 0,-3-7 0 0,3 7 0 15,0 0 0-15,-3 0 0 0,0-5 10 0,2 5-10 16,4-3 10-16,-1 3-10 0,1-4 8 0,-1 4-8 15,0 0 8-15,1 0-8 0,-4 0 0 0,6 0 8 16,0 0-8-16,-2 2 0 0,-4-2 0 0,4 0 0 16,2 0 0-16,0 0 8 0,-3 5-8 0,-2-3 0 0,2-2 8 0,0 5-8 15,1-5 0-15,-1 2 8 0,1-2-8 0,-1 0 8 16,0 4-8-16,1-1 8 0,-4 2-8 0,4-3 0 16,-4-2 9-16,4 7-9 0,-4-7 0 0,1 5 9 15,0-3-9-15,2 3 0 0,1-3 15 0,-1 3-4 16,-2-3-1-16,2-2 0 0,0 0-10 0,3 0 0 15,0 0 0-15,0 2 0 0,0-2 0 0,0 0 0 16,0 0 0-16,3 0 0 0,-3 0 0 0,0 0 0 16,3 0 8-16,-1-2-8 0,1-3 0 0,-3 0 0 15,3 5 0-15,-1 0 8 0,-2 0-8 0,3 0 0 16,-3-2 0-16,3-3 0 0,-1 5 0 0,1-5 8 16,-3 3-8-16,2-3 0 0,-2 5 0 0,3-2 8 0,0-3-8 15,-1 0 0-15,-2 3 0 0,3-3 0 0,0-2 8 0,-1 0-8 16,1 0 0-16,0 0 0 0,-1 0 0 15,4-5 0-15,-4 5 0 0,3 0 0 0,1-5 8 0,-4 5-8 16,1-5 8-16,-3 3 0 0,0-3 0 0,0 0 0 16,3 3-8-16,-6-8 0 0,0 3 0 0,1 0-11 15,-1 2 11-15,3-2 14 0,-3-5-3 0,3 5-1 16,-2 0-10-16,2-5 0 0,0 1-12 0,-3 3 12 16,1-6 0-16,2 7 0 0,0-5 0 0,0-2 12 15,-3 2-12-15,3-2 0 0,3-2 0 0,-3 1 0 16,2 4 0-16,-2-4 0 0,0-4 0 0,0 5 0 15,0-5 0-15,0 5 0 0,-2-5 0 0,2 0 0 16,-3 5 0-16,3-5 0 0,0 0 0 0,-3 1 0 16,1-4 0-16,2 3 0 0,0 1 0 0,0-4 0 15,0 1 0-15,0-3 8 0,0 3-8 0,2-2 0 0,-2 1 8 0,3-4-8 16,-3 5 0-16,3-5 8 0,-3 0-8 0,0 0 8 16,0 0-8-16,0 0 8 0,0 1-8 0,0-1 12 15,0 0-12-15,0 2 12 0,-3-2-12 0,3 0 0 16,0 3 9-16,-3-3-9 0,3-3 0 0,-2 8 0 15,2-5 0-15,0 3 0 0,-3-3 0 0,3 0 0 16,0 2 0-16,0 0 0 0,0-1 0 0,0-1 0 16,0 0 0-16,0-3 0 0,0 3 0 0,0 0 0 15,0-7 0-15,0 8 0 0,0-8 0 0,0 7 0 16,0-3 0-16,0-4 0 0,0 0 0 0,0 7 8 16,0-7-8-16,0 3 0 0,0-3 0 0,0 9 9 15,0-7-9-15,0-2 0 0,0 7 10 0,0 1-10 0,0-8 8 16,-3 7-8-16,3 0 0 0,0-3 8 0,0-4-8 0,0 7 0 15,0-7 0-15,0 0 0 0,0 0 0 0,0 0 0 16,3 7 0-16,-3-7 0 0,0 0 0 0,3 8 0 16,-3-8 0-16,2 7 0 0,6-3 0 0,-5 3 0 15,-3-7 0-15,8 3 0 0,-3 1 0 0,3-4 0 16,0 5 0-16,5-3 0 0,-2 3 0 0,5-2 0 16,2-3 0-16,-2 4 0 0,5-1 0 0,0-3 0 15,3 4 0-15,0-1 0 0,0-3 0 0,5 0 0 16,-3 0 0-16,9 4 0 0,-1-4 0 0,3 0 0 15,3 0-8-15,2 0 8 0,3 0 0 0,-2 0 0 16,2 0 0-16,2 0 0 0,1-4 0 0,5 4 0 16,0 0 0-16,0 0 0 0,-1 0 0 0,1 0 0 15,3 0 0-15,-1-3 0 0,4-1 0 0,2 4 0 16,-1 0 0-16,1 0 0 16,0-3 0-16,3-1 0 0,-4 4 0 0,4-3 0 15,2 3 0-15,-2 0 0 0,2-5 0 0,-3 5 0 16,3-2 0-16,1-3 0 0,-1 5 0 0,0 0 0 15,0-4 0-15,-3 1 0 0,6 3 0 0,-3-4 0 16,6 4 0-16,-1-3 0 0,-5-1 0 0,3 4 0 16,0-3 0-16,-3 3 0 0,3-4 0 0,-3 4 0 0,-5 0 0 15,2 0 0-15,1 0 0 0,-1-3 0 0,1-2 0 0,-3 5 0 16,-3-2 0-16,3 2 0 0,-3-5 0 0,3 5 0 16,0 0 0-16,-3 0 0 0,0 0 0 0,0-4 0 15,-2 4 0-15,2 0 0 0,0 0 0 0,1 0 0 16,-1 0 0-16,-3 0 0 0,-2-3 0 0,-2 3 0 15,1 0 0-15,-1 3 0 0,2-3 0 0,0 4 8 16,-3-4-8-16,0 0 0 0,0 0 0 0,-2 0 0 16,-3 0 0-16,3 0 0 0,2 0 0 0,0 0 0 15,-2 0 0-15,-1-4 0 0,1 1 0 0,-3 3 0 16,0 0 0-16,0 0 0 0,0-4 0 0,3 4 0 16,-1-3 0-16,-2-1 0 0,3 4 0 0,-3-3 0 15,-3-1 0-15,0 1 0 0,-2-2 0 0,0 5 0 16,0-2 0-16,-1 2 0 0,1-5 0 0,0 5 0 0,-3 0 0 15,0 0 0-15,-3-2 0 0,0 2 0 0,-2 0 0 0,0 0 0 16,-3-5 0-16,3 10 0 0,0-5 0 0,-1 2 0 16,-2-2 0-16,6 0 0 0,-3 0 0 0,-1 0 0 15,1 0 0-15,-3 0 0 0,-2 0 0 0,-4 0 0 16,4 0 0-16,-3 0 0 0,-6-2 0 0,3 2 0 16,3-5 0-16,-5 5 0 0,2 0 10 0,-3 0-10 15,-2 0 12-15,3 0-12 0,-1 0 17 0,-2 0-3 16,-5 0-1-16,2-4 0 0,3 1 3 0,0 3 1 15,0-4 0-15,-3 4 0 0,3 0-17 0,-3 0 0 16,0-3 0-16,0 3 0 0,1-4 0 0,-4 4 0 0,1 0 0 16,2 0 0-16,-5 0 0 0,3 4 0 0,-3-4-8 15,-1 3 8-15,1-3 0 0,0 0 0 0,0 4 0 16,-2-4 0-16,-1 3 0 0,0-3 0 0,3 4 0 0,-3-4 0 16,1 5 0-16,2-5 0 0,-3 2-8 0,0-2 8 15,-5 0 0-15,8 0 0 0,-5 0-10 0,-3 0 10 16,0 0-12-16,0 0 3 0,0 0 0 0,5 5 0 15,0-3-11-15,-5-2-3 0,0 0 0 0,0 0 0 32,0 8-62-32,0-1-13 0,-5 0-2 0</inkml:trace>
  <inkml:trace contextRef="#ctx0" brushRef="#br0" timeOffset="1874.49">18674 12367 1036 0,'0'0'92'0,"0"0"-73"0,0 0-19 0,0 0 0 0,0 0 93 0,0 0 15 15,0 0 4-15,0 0 0 0,0 0-4 0,0 0-1 16,0 0 0-16,0 0 0 0,0 0-38 0,3 9-7 15,2 1-2-15,-2-6 0 0,0 3-12 0,-3 0-4 16,2 1 0-16,1 3 0 0,-1-4-4 0,-2 3 0 16,0-3-1-16,3 0 0 0,0 5-7 0,-1-5 0 15,1 0-1-15,0 0 0 0,-1 0-8 0,-2-7-2 16,0 9 0-16,0-9 0 0,0 0-5 0,0 0-2 16,0 0 0-16,0 0 0 0,0 0-2 0,0 0-1 0,0 0 0 0,0 0 0 15,-5-4-3-15,5 4 0 0,3-8 0 0,-3 4 0 16,0-3-8-16,-3 0 0 0,0 0 0 0,3 0 8 15,6-5-8-15,-1 5 0 0,-5-7 0 0,3 4 0 16,2-2 8-16,-2 1-8 0,-3 4 8 0,5-7-8 16,-2 6 14-16,-1 1-2 0,6-4-1 0,-3 4 0 15,3 4-23-15,0-4-4 0,0 2 0 0,3-2-1 16,-3 7 17-16,2 0 0 0,-2 0 0 0,3 0 0 16,-1 3 10-16,-2 1-1 0,0 1 0 0,3-2 0 15,-3 4 3-15,0-3 1 0,0 3 0 0,-3 0 0 16,0-4-3-16,-2 4-1 0,2 2 0 0,0-2 0 15,-2 0 18-15,0 0 3 0,-3 0 1 0,2 1 0 16,-2-8-31-16,0 7 0 0,0-7 0 0,3 4 0 16,-3-4 0-16,0 0 0 0,0 0 0 0,0 0 0 15,0 0 0-15,0 0 0 0,0 0 0 0,0 0-10 16,0 0 10-16,0 0 0 0,0 0 8 0,0 0-8 0,0 0 8 0,0 0-8 16,0 0 8-16,3-4-8 0,-1-3 0 0,4-1 0 0,-1 4 0 0,3-3 0 0,-3 0 0 0,3 0 0 15,0 0-8-15,0-1 8 0,0 1 0 0,3 0 0 31,-1 0 0-31,1 0 0 0,-1 0 0 0,1 2 0 0,-3 1 0 0,2 1 0 0,-2 3 0 0,3 3 0 32,-3 1 0-32,0 1 0 0,2-2 0 0,-2 4 0 15,0 0 0-15,-2 0 0 0,-4-3 0 0,3 3 0 16,1 1 0-16,-1 3 0 0,0-4 0 0,1 0 0 16,-4 0 0-16,4 1 0 0,-1 3 0 0,-3-4 0 0,4 0 0 0,-1 0 0 0,-5-7 0 0,3 3 0 0,-3-3 0 0,0 0 0 15,5 4 0-15,-5-4 0 0,0 0 0 0,0 0 0 16,0 0 0-16,0 0 0 0,0 0 0 0,0 0 0 31,0 0-112-31,0 0-24 0,-5 3-5 0</inkml:trace>
  <inkml:trace contextRef="#ctx0" brushRef="#br0" timeOffset="2311.88">19450 12383 864 0,'0'0'38'0,"0"-7"8"16,2-2-37-16,-2 2-9 0,0 0 0 0,3 0 0 0,-1 0 143 0,1 0 26 31,0-1 6-31,-3 1 1 0,0 7-39 0,0-7-7 16,-3 3-2-16,3 4 0 0,0 0-51 0,-5-3-10 0,0 3-3 0,-3 0 0 0,0 3-12 0,0 1-4 15,0-1 0-15,-3 4 0 0,1 5-26 0,-1-5-6 16,0 4 0-16,1-4-1 0,-1 3-5 0,3 2-1 16,3-5 0-16,0 4 0 0,2-4-9 0,3 5 0 15,0-2 0-15,3-3 0 0,-1 0 0 0,4 4 0 16,2-3 0-16,0-1 0 0,2-3 0 0,1-1 0 16,5 1 0-16,-3-1 0 0,5-3 0 0,-2 0 12 0,3 0 0 15,-1-3 0-15,-4-1-12 0,-1 1-11 0,0-1 3 16,0-3 0-16,0-1 8 0,1 4 16 0,-4-3-4 0,-2 0-1 15,0 0 12-15,-3 0 2 0,-2-5 1 0,0 5 0 16,-1 4 5-16,-4-4 1 0,-1 3 0 0,-2 1 0 31,-3-1 4-31,0 1 0 0,0-1 1 0,0 4 0 0,0 0-24 0,0 0-5 0,0 4 0 0,0-1-8 32,0-3-76-32,3 0-21 0,0 7-5 0,2-7-683 0,0 7-137 0</inkml:trace>
  <inkml:trace contextRef="#ctx0" brushRef="#br0" timeOffset="2796.11">19860 12390 1267 0,'0'0'112'0,"0"0"-89"16,0 0-23-16,0 0 0 0,0-4 144 0,0 4 24 31,0-7 4-31,0 7 2 0,-3-7-53 0,-2 2-10 16,2 2-3-16,-2-1 0 0,-1 4-54 0,1-3-11 0,-5 3-3 0,2 3 0 0,-3 1-23 0,0-1-5 15,1 2 0-15,-6 2-1 0,0 0-11 0,-2 0 0 32,2 0 9-32,3 5-9 15,-3-5 0-15,5 4 0 0,-2-1 0 0,2 1 0 0,9-3 0 0,-1 3 0 16,0-4 0-16,3 0-8 0,0 0 8 0,6 1-12 0,2-8 12 0,2 7-12 0,1-7 12 0,2 4-8 16,3-8 8-16,0 4-8 0,2-3 8 0,1-1 0 15,2-4 0-15,-3 4 0 0,-2-3 0 0,0-3 14 0,0-1-3 16,0-1-1-16,-3-2 33 0,-2 0 6 0,-6-1 2 15,3-3 0-15,-3-1 5 0,1 2 2 0,-6-1 0 16,-3-1 0-16,-2 5-21 0,2 0-4 0,-2-5-1 0,-3 9 0 16,-3-4-4-16,3 2 0 0,-2 1-1 0,2 4 0 15,-3 0-11-15,3-1-3 0,0 1 0 0,0 3 0 16,0 1-13-16,3-1 0 0,2 4 0 0,3 0 0 31,-5 0 0-31,5 0 0 0,0 0 0 0,0 0 0 0,-3 7-8 0,6 0 8 0,0 5-12 0,-1-1 12 16,4-1-8-16,-1 1 8 0,3 1 0 0,0 2 0 31,0-4 0-31,0 6 0 0,0-2 0 0,2-4 0 16,-2 6 0-16,0-6 0 0,0 4 0 0,0-3 0 0,0 1 0 0,0-2 0 0,-3 1 0 0,0-4 0 31,-2 5-71-31,2-5-10 0,1-4-3 0,2 4 0 0,0 0-180 0,0-7-37 0</inkml:trace>
  <inkml:trace contextRef="#ctx0" brushRef="#br0" timeOffset="3217.89">20029 12372 2170 0,'0'0'48'0,"0"0"9"0,-5 0 3 0,5 0 1 0,-6-5-49 0,6 5-12 15,0 0 0-15,0 0 0 0,0 0 57 0,0 0 9 32,3-3 2-32,5 3 0 0,0 0-42 0,0 0-8 0,0-4-2 0,2 4 0 0,1-3-16 0,0 3 0 15,-1-4 0-15,1 4 0 0,-1 0 8 0,-2-3-8 16,3-1 0-16,-6 4 0 0,3-7 0 0,-3 7 10 15,-2-7-10-15,2 7 8 0,-5-8 9 0,3 1 2 0,-6 3 0 0,3 4 0 16,-2-3 17-16,-1-1 4 0,-2-3 1 0,2 4 0 31,-2-1-21-31,-1 1-5 0,1-1-1 0,5 4 0 16,-5 0-14-16,0 0 8 0,-1-5-8 0,-2 5 0 16,8 0 8-16,-8 5-8 0,0-5 0 0,1 7 9 15,-1-7-9-15,2 7 0 0,-2 0 0 0,3 0 0 0,-3-3 0 0,0 8 0 0,3-2 0 0,2-3 0 16,-2 4 9-16,2-4-9 0,3 8 10 0,0-8-10 15,3 4 0-15,0-4 0 0,-1 5 0 0,4-2 0 16,1-3 0-16,4 0 0 0,0-3 0 0,2 3-10 16,0 1 10-16,3-8 0 0,3 7 0 0,-1-7 0 15,6 0-8-15,0 0 0 0,-1 0 0 0,4 0 0 32,-1-3-39-32,-2-1-7 0,0-4-2 0,0 4 0 0,-3-3-212 0,-2 0-42 0,10-14-9 0,-11 6-1 0</inkml:trace>
  <inkml:trace contextRef="#ctx0" brushRef="#br0" timeOffset="3436.93">20378 12103 864 0,'-8'0'76'0,"8"-4"-60"16,-2 4-16-16,-1 0 0 0,3 0 282 0,-3 4 54 31,3-4 10-31,-2 7 2 0,4-2-230 0,-2 5-46 0,3-3-10 0,-3 4-2 0,5 1-15 0,1 2-3 0,-1 0-1 16,0 0 0-1,0 5-41-15,1-2-20 0,-4 2 1 0,-2-1 1 0,3 1 54 0,0-2 10 0,-3 1 2 0,0-3 1 16,0 3-5-16,0-3-2 0,-3-1 0 0,0 0 0 16,3-2-30-16,-2 2-12 0,-1-7 8 0,0 4-8 15,3-4 0-15,0 1 0 0,-2-4 0 0,2-4 0 32,0 0-108-32,0 0-13 0,0 0-3 0</inkml:trace>
  <inkml:trace contextRef="#ctx0" brushRef="#br0" timeOffset="4061.73">21243 12332 460 0,'0'0'41'0,"0"0"-33"0,0 0-8 0,0-8 0 16,-2 1 228-16,2 3 44 0,2 1 9 0,-2-1 2 15,3-3-176-15,-3 4-35 0,0 3-8 0,0-4 0 16,0 4 0-16,3-7 0 0,-3 2 0 0,0 5 0 16,0 0-3-16,0 0 0 0,-3-3 0 0,0-1 0 15,-2 1-10-15,2-1-3 0,-4 4 0 0,-1 0 0 16,0 4-22-16,0-4-5 0,-3 7-1 0,1-4 0 16,-4 2 2-16,1 2 0 0,3 4 0 0,2-1 0 15,-3-3-22-15,0 5 0 0,3-1 0 0,1 3 0 0,-1-4 0 16,2 6 0-16,4-6 0 0,-1 1 0 0,0 4 0 0,3-4 0 15,0-1 0-15,3 1 0 0,0-3 0 0,5 6 0 16,0-7 0-16,2 0-8 0,-2 0 8 0,3 2 0 16,5-2 0-16,2-4 0 0,1 1 0 0,2-1-8 15,3-3 8-15,-3 4-12 16,3-8-87-16,-3 4-17 0,2-3-4 0,1-1-848 0</inkml:trace>
  <inkml:trace contextRef="#ctx0" brushRef="#br0" timeOffset="4420.74">21627 12400 1598 0,'0'0'35'0,"0"0"7"0,-3-7 2 0,-2 4 1 0,0-1-36 0,0 4-9 0,-1-3 0 0,1-1 0 16,-6 4 96-16,3-3 16 0,0 3 4 0,1 0 1 15,-1 3-58-15,-3-3-12 0,3 4-3 0,-2-1 0 16,-1 1-3-16,3 3-1 0,-3-4 0 0,3 4 0 15,-2 2-11-15,-1-2-2 0,3 0-1 0,3 3 0 16,0-3-6-16,-1 0 0 0,1 5-1 0,3-5 0 16,-1 4-19-16,3-4 0 0,3 8 0 0,-1-8 0 15,3 0 0-15,3 0 0 0,3 0 0 0,2-2 0 16,0 2 0-16,6-7 0 0,0 7 0 0,-1-7 0 16,3-3 0-16,0-1 0 0,1-1 0 0,-4-2 0 0,1 0 0 15,-4 4 0-15,-1-4 0 0,-1-4 0 16,-5 4 0-16,0-1 12 0,-3-3-4 0,-2 4-8 15,-1 0 36-15,-2-5 0 0,-2 2 0 0,-4 6 0 0,-2-6-2 0,1 6 0 16,-4-3 0-16,0 4 0 0,-2-1-34 0,0-4 0 16,-3 8 0-16,3 0 0 15,2 0-134-15,3 0-30 0,-2 0-7 0,4 0-1 0</inkml:trace>
  <inkml:trace contextRef="#ctx0" brushRef="#br0" timeOffset="4999.13">21706 12393 633 0,'0'0'56'0,"0"0"-44"0,0 0-12 0,0 0 0 15,0 0 279-15,0 0 53 0,0 0 12 0,0 7 1 16,0-3-223-16,3 4-45 0,0-1-9 0,-1 0-1 16,4 0-27-16,-1 0-4 0,-2 0-2 0,2 0 0 15,-2 5-11-15,-1-5-3 0,1 0 0 0,-1 0 0 16,4-3-8-16,-4 4-3 0,-2-8 0 0,6 4 0 15,-6-4-9-15,0 0 10 0,2 7-10 0,-2-7 10 16,0 0-10-16,0 0 0 0,0 0 0 0,0 0 8 16,0 0-8-16,0 0 0 0,0 0 0 0,3-4 8 15,2 4-8-15,-2-7 0 0,0 2 0 0,-1 2 0 16,4-4-36-16,-1 0 1 0,0 3 0 16,0-3 0-16,3 0 15 0,0-1 4 0,0 4 0 0,0 1 0 15,-3-1 16-15,6 1-8 0,0-1 8 0,-3 4 0 16,-3-3 14-16,5 3 10 0,1 0 1 0,0 0 1 0,-6 0 15 15,3 3 3-15,-3-3 1 0,-2 4 0 0,5-1 1 0,-6 1 0 16,-2-4 0-16,0 0 0 0,8 7-10 0,-5-4-3 16,-3-3 0-16,0 0 0 0,5 5-33 0,-5-5 0 15,0 0-10-15,0 0 10 0,0 0 0 0,0 0 0 16,0 0 0-16,0 0 0 0,0 0 0 0,0 0 0 16,5 4 0-16,1-4 0 0,-1-4 0 0,0-1 0 15,1 2 8-15,2-4-8 0,0 3 0 0,2-3 8 16,-2 0-8-16,0 0 8 15,3 4-30-15,-3-1-6 0,2-4-2 0,-2 8 0 0,0-4 22 0,0 4 8 16,-3 0 0-16,3 0-9 0,-3 0 9 0,1 0 0 16,-1 0 0-16,0 4 0 0,1-1 0 0,2 2 8 0,-3 2-8 15,0 0 8-15,0 0 4 0,1 0 2 0,-4 0 0 0,4 0 0 16,-1 5 10-16,-2-5 1 0,-1 0 1 0,4 0 0 16,-4 0-11-16,-2 2-3 0,0-2 0 0,3 0 0 15,-3-7-4-15,0 7-8 0,0-7 11 0,0 0-11 16,0 0 0-16,0 0 0 0,0 0 0 0,0 0-9 31,0 0-159-31,0 0-32 0</inkml:trace>
  <inkml:trace contextRef="#ctx0" brushRef="#br0" timeOffset="5420.75">22188 12245 374 0,'0'0'16'0,"0"0"4"0,0 0-20 0,0 0 0 0</inkml:trace>
  <inkml:trace contextRef="#ctx0" brushRef="#br0" timeOffset="6170.47">22225 12400 1497 0,'0'0'66'0,"0"0"14"0,0 0-64 0,0 0-16 0,0 0 0 0,0 0 0 16,0 0 94-16,0 0 15 0,0 0 3 0,0 0 1 16,0 0-38-16,3 12-8 0,2-5-2 0,-2 7 0 15,-1 0-29-15,1 2-5 0,2 1-2 0,3-3 0 16,0 9-3-16,-3-6-1 0,1 2 0 0,-1 2 0 15,0-2 14-15,-2 2 2 0,0-2 1 0,-1-1 0 16,3-1-27-16,-5 2-6 0,3-5-1 0,-3 2 0 0,0-2 5 0,0-4 1 16,0 2 0-16,0-5 0 0,0 0-3 0,0-7-1 15,0 0 0-15,0 0 0 0,0 0 18 0,0 0 3 16,-3-7 1-16,1-5 0 0,-3-2-21 0,-1-3-11 16,4-2 12-16,2-2-12 0,-6-2 0 0,4-1-9 15,-1 1-1-15,3-3 0 0,0 5 10 0,0 0 0 16,-3 2 0-16,3-2 0 0,3 2 0 0,-3 5-10 15,3-5 10-15,-3 5-10 0,2 0 10 0,4-1 0 16,-4 4-9-16,4-3 9 0,-1-1 0 0,3 8 0 16,2 0-9-16,-2-4 9 0,-2 4 0 0,4 4 0 15,1-2 0-15,5 5 0 0,-1 0 13 0,-1 5 0 16,-1-2 0-16,3 4 0 0,0 0-21 0,-3 4-5 16,0-4-1-16,0 8 0 0,-2-4 14 0,-3-1 0 15,0 6 0-15,-3-6 10 0,0 4-2 0,-2-3 0 0,-6 1 0 0,3-2 0 16,-5-3 1-16,2 4 0 0,-2-3 0 0,-3 3 0 15,-2-4-9-15,-4 0 8 0,1-4-8 0,3 1 8 16,-4-1-21-16,1 2-5 0,-5-5-1 0,2 0 0 31,3 0-116-31,2-5-23 0,-5 2-5 0,5-1-1 0</inkml:trace>
  <inkml:trace contextRef="#ctx0" brushRef="#br0" timeOffset="6451.5">22580 12245 1396 0,'0'0'62'0,"0"0"13"0,0 0-60 0,0 0-15 15,0 0 0-15,0 0 0 0,0 0 57 0,5 7 9 16,-3-3 2-16,4 3 0 0,-1 0 7 0,0 3 1 15,1 2 1-15,-1 2 0 0,0 0-19 0,1 2-4 16,-1-2-1-16,0 0 0 0,0 1-13 0,1-1-2 16,-1-3-1-16,0 4 0 0,-2-1-19 0,0-3-4 15,-1 4-1-15,1-8 0 0,0 4-13 0,2-1 0 16,-5-6 0-16,2 4 0 16,-2-8-84-16,0 0-19 0,3 7-4 0,-3-7-802 0</inkml:trace>
  <inkml:trace contextRef="#ctx0" brushRef="#br0" timeOffset="6810.84">22775 12404 1893 0,'-8'0'84'0,"8"0"17"0,0 0-81 0,0 0-20 0,0 0 0 0,0 0 0 16,0 0 40-16,8 0 4 0,0 0 1 0,0-4 0 15,3 4-25-15,-1 0-6 0,4 0-1 0,-1-3 0 16,0 3-13-16,-2-4 0 0,-1 4 0 0,-2-3 0 15,3-1 0-15,-3 1 0 0,-3-1 8 0,0 1-8 16,-2-1 8-16,-3-4-8 0,0 4 11 0,-3 1-11 16,1-1 18-16,-4 1-3 0,-2-1-1 0,0 1 0 15,-2 3 4-15,-1-4 1 0,1 4 0 0,-4 0 0 0,7 0-5 0,-7 0-1 16,4 4 0-16,-1-1 0 0,3-3-13 0,0 4 0 16,0-1 0-16,0 1 0 0,0 3 0 0,1 1 9 15,1-1-9-15,-2 4 8 0,3-4 0 0,0 0 0 16,-1 8 0-16,6-4 0 0,-2-1-8 0,2-3 12 15,0 5-12-15,2 2 12 0,1-7-12 0,0 4 0 16,2 1 0-16,0-2 8 0,3-3-8 0,-2 0 0 16,1 0 0-16,7-2 8 0,-1-3-24 0,5 3-4 15,1-5-2-15,2 0-669 16,0-5-133-16</inkml:trace>
  <inkml:trace contextRef="#ctx0" brushRef="#br0" timeOffset="7013.87">22953 12393 1324 0,'0'0'59'0,"0"0"12"0,0 0-57 0,0 0-14 0,0 0 0 0,0 0 0 15,5 0 158-15,3 4 29 0,-8-4 5 0,8 3 2 16,0 1-123-16,0-1-25 0,0 6-5 0,2-2-1 16,1 0-14-16,-1 0-3 0,1 0-1 0,-3 0 0 15,2 1-22-15,1-1 9 0,0 0-9 0,-3 0 0 16,-3 0 0-16,3-3 0 0,0 4 0 0,0-4 0 15,-3-1 0-15,-2 4 0 0,-3-7 0 0,0 0 0 16,0 0-80-16,0 0-14 0,0 0-2 0,0-7-1 16</inkml:trace>
  <inkml:trace contextRef="#ctx0" brushRef="#br0" timeOffset="7217.49">23077 12350 1418 0,'0'0'63'0,"0"0"13"0,0 0-61 0,0 0-15 16,0 0 0-16,0 0 0 0,0 0 132 0,0 0 23 15,0 0 5-15,0 0 0 0,0 0-54 0,0 0-11 16,-3 7-3-16,1-4 0 0,-1 4-33 0,-2 5-7 16,-1-5-2-16,-1 4 0 0,-1-4-34 0,0 5-8 15,0-2 0-15,-3-3-8 0,3 4 8 0,-2-1-8 16,2 2 0-16,0-5 0 0,2 4 0 0,1-4 0 16,0 1 0-16,2-1-12 15,1 0-26-15,-1 0-5 0,0 0-1 0,3-7 0 16,0 0-152-16,0 0-30 0</inkml:trace>
  <inkml:trace contextRef="#ctx0" brushRef="#br0" timeOffset="7451.42">23175 12404 576 0,'0'0'25'0,"0"0"6"0,0 0-31 0,0 0 0 0,-3 0 0 0,3 0 0 16,3 8 329-16,0-1 60 0,-6 0 12 0,3-3 3 16,0 3-286-16,3-4-57 0,-1 4-11 0,1 0-2 15,-3 2-32-15,0-2-5 0,5 0-2 0,-5-7 0 16,3 3-9-16,-3-3 0 0,0 0 0 0,2 7 0 16,-2-7-85-16,0 0-19 0,0 0-4 0,0 0-776 15</inkml:trace>
  <inkml:trace contextRef="#ctx0" brushRef="#br0" timeOffset="7607.48">23170 12296 921 0,'0'-11'82'15,"0"11"-66"-15,0-5-16 0,2 2 0 0,-2-1 225 0,0 1 42 16,0 3 8-16,0-4 1 0,0 4-118 0,3-7-24 16,-3 4-5-16,0 3-1 0,0 0-72 0,0 0-14 15,0 0-3-15,0 0-1 0,0 0-38 0,0 0-15 16,0 0 1-16,0 0-723 15,0 0-145-15</inkml:trace>
  <inkml:trace contextRef="#ctx0" brushRef="#br0" timeOffset="7857.47">23336 12266 288 0,'0'0'25'0,"0"0"-25"0,6-3 0 0,-4 3 0 16,-2 0 288-16,0 0 52 0,0 0 10 0,0 0 2 16,3 7-211-16,2 0-42 0,-2 1-9 0,2 3-2 15,-2-1-41-15,2 1-9 0,-2 1-2 0,-1-2 0 16,1 4-7-16,0-7-1 0,-3 5-1 0,0-1 0 16,0-1-15-16,0 1-4 0,0-3 0 0,0 3 0 0,0-4-8 15,2 0 0-15,-2 0 0 0,0 0 0 16,0 1-110-16,0-8-21 0,0 0-4 0,0 0-674 15</inkml:trace>
  <inkml:trace contextRef="#ctx0" brushRef="#br0" timeOffset="8029.25">23310 12423 115 0,'0'0'0'0,"0"0"10"0,0 0-10 0,0 0 0 16,0 0 0-16,0 0 0 0,0 0 276 0,0 0 54 16,0 0 10-16,5-4 3 0,0-3-175 0,1 2-34 15,-6 5-7-15,8-3-2 0,2-1-44 0,-2 4-9 16,3-3-1-16,-3-1-1 0,2 4-45 0,1-3-9 15,-3 3-1-15,5-4-1 0,-2 4-14 0,-1-7 0 0,1 7 0 0,2-3 0 32,-2-1-127-32,-1 4-25 0,3 0-4 0,1-5-619 0</inkml:trace>
  <inkml:trace contextRef="#ctx0" brushRef="#br0" timeOffset="8654.13">23619 12473 921 0,'0'0'82'0,"0"0"-66"0,0 0-16 0,0 0 0 16,6 7 105-16,-1-3 18 0,-5-4 3 0,8 7 1 16,2 1-44-16,-2-1-9 0,-2 0-2 0,4 0 0 15,1 4 1-15,-1-3 0 0,-2-1 0 0,-2 4 0 0,2-4-27 16,0 3-6-16,-1-3 0 0,1 5-1 0,-2-5-25 0,-1 0-5 15,0 0-1-15,1-3 0 0,-4-1-8 0,-2-3 0 16,0 0 0-16,6 5 0 16,-6-5-161-16,7 0-35 0,-1 0-6 0,-1 0-514 15</inkml:trace>
  <inkml:trace contextRef="#ctx0" brushRef="#br0" timeOffset="8857.31">23895 12524 748 0,'0'0'33'0,"0"0"7"0,0 0-32 0,0 0-8 15,0 0 0-15,0 0 0 0,0 0 258 0,0 0 50 16,2 3 9-16,-2 4 3 0,0 5-168 0,0-5-34 0,-2 4-6 16,-1-1-2-16,0 2-46 0,-2 2-8 15,2 0-3-15,-5-2 0 0,0 2-23 0,0 4-5 0,1-3-1 16,-1 6 0-16,-3-2-12 0,-2-1-4 0,0-1 0 0,2-1 0 16,0 1-8-16,1-3 0 0,-3 5 0 0,5-8 0 31,0 4-20-31,2-8-5 0,-2 7-2 0,3-7 0 15,3 0-143-15,2-2-29 0,0-5-5 0</inkml:trace>
  <inkml:trace contextRef="#ctx0" brushRef="#br0" timeOffset="9279.02">24178 12447 1036 0,'0'0'92'0,"0"0"-73"15,0 0-19-15,0 0 0 0,0 0 196 0,5 0 35 16,3-3 7-16,-5 3 2 0,-3 0-116 0,7 0-24 16,7-4-4-16,-1 4 0 0,3 0-45 0,5 0-9 0,5 0-2 15,6 0 0-15,0 0-25 0,0 0-6 0,5 0-1 0,-3 0 0 16,0-3-8-16,-4 3 0 0,-1 0 9 0,-3 0-9 16,-2 0 9-16,-3 0-9 0,-2-4 12 0,-3 4-12 15,2 0 13-15,-5 0-4 0,-2-3-1 0,2 3 0 16,-2 0 1-16,-1 0 0 0,-2 0 0 0,0-4 0 15,-8 4-9-15,0 0 0 0,0 0 0 0,0 0 0 16,0 0-19-16,0 0 1 0,0 0 0 0,0 0 0 31,0 0-175-31,0 0-35 0</inkml:trace>
  <inkml:trace contextRef="#ctx0" brushRef="#br0" timeOffset="9701.12">24588 12299 900 0,'0'0'40'0,"5"0"8"0,0 0-39 0,3 4-9 15,0-4 0-15,0 3 0 0,0-3 82 0,3 4 14 16,-3-1 4-16,2-3 0 0,1 4-40 0,2-1-7 16,0 1-1-16,3 1-1 0,0-2-13 0,-5 4-2 15,-1-7-1-15,6 7 0 0,-5-3 2 0,4-1 1 0,-4 1 0 16,2 3 0-16,-2 1 17 0,2-1 3 0,0 0 1 0,-2-3 0 16,-3 3 6-16,0-4 2 0,-3 4 0 0,0 2 0 15,-2-2-6-15,0 0-1 0,-6 0 0 0,3 0 0 16,-5 0 3-16,2 1 0 0,-5 3 0 0,-2-1 0 15,-1 1-11-15,-2-3-3 0,0 6 0 0,-1-7 0 16,1 4-16-16,0-3-3 0,0 6-1 0,-3-7 0 16,2 4-1-16,-1-4 0 0,-1 1 0 0,0 3 0 15,5-4-18-15,1 0-10 0,-1 0 10 0,3-4-10 16,3-3-52 0,5 0-16-16,0 0-3 0</inkml:trace>
  <inkml:trace contextRef="#ctx0" brushRef="#br0" timeOffset="12637.54">16820 7934 115 0,'0'0'10'0,"0"0"-10"0,0 0 0 0,0 0 0 0,0 0 207 0,0 0 39 15,0 0 8-15,0 0 2 16,-6 0-154-16,6 0-30 0,0 0-7 0,0 0-1 0,3 11 0 0,-3-4 0 15,3 0 0-15,-1 3 0 0,6-3 0 0,-5 5 0 16,-3-5 0-16,2 7 0 0,4-2 19 0,-4 2 3 16,-2 0 1-16,3 0 0 0,-3 5-34 0,3-5-6 15,-1 5-2-15,-2-1 0 0,-2-1-9 0,2 2-3 16,2 2 0-16,1-2 0 0,-3 2-5 0,0-2-2 16,5 0 0-16,-2-3 0 0,-3 3-26 0,0-5 0 15,0-2 8-15,3 2-8 0,2 0 0 0,-5-2 0 16,0-5 0-16,0 4 0 0,2-8 53 0,-2-3 9 15,0 0 2-15,0 0 0 16,0 0-156-16,0 0-32 0,-2-3-5 0,-3-4-577 0,-6-4-115 16</inkml:trace>
  <inkml:trace contextRef="#ctx0" brushRef="#br0" timeOffset="12872.09">16642 8237 1267 0,'21'0'56'0,"-15"0"12"0,-4 0-55 0,4-2-13 0,2 2 0 0,-3 0 0 16,0 0 127-16,1 0 22 0,-1 0 5 0,5 0 1 16,6-5-70-16,-5 5-13 0,-3 0-4 0,0-2 0 15,8 2-44-15,-3 0-10 0,0-5-2 0,0 5 0 16,-2 0-12-16,5-2 9 0,0 2-9 0,-3-5 8 16,0 5-8-16,0-3 0 0,3-1 9 0,0 4-9 15,-8 0 12-15,3 0-3 0,-1 0 0 0,1 0 0 16,-1-3-9-16,-2-1 0 0,-2 4 0 0,-1 0 0 15,5 0-104-15,-4 0-22 0,-6 0-5 0,0 0-701 16</inkml:trace>
  <inkml:trace contextRef="#ctx0" brushRef="#br0" timeOffset="13278.01">17037 8188 1044 0,'0'0'46'0,"0"0"10"0,-6 0-45 0,6 0-11 15,0 0 0-15,0 0 0 0,-5 2 103 0,5-2 18 16,0 0 4-16,0 0 1 0,3 5-6 0,-1 2-2 16,-2 0 0-16,6 0 0 0,-1 0-40 0,-3 0-8 15,-2 0-2-15,3 5 0 0,5-5-49 0,-3 0-11 16,-5 0-8-16,0 0 12 0,-5 0 27 0,8-2 5 0,2 2 2 16,-5 0 0-16,-3-2-37 0,3-5-9 0,8 7 0 0,-5-5 0 15,-3-2 16-15,0 0 2 0,0 0 0 0,0 0 0 16,0 0-18-16,0 0 0 0,0 0 0 0,5-7 0 15,6 5 0-15,-9-3 0 0,-4-2 0 0,2 0 0 16,2 0 0-16,1 0 0 0,-6-5 0 0,-2 5 0 16,3 0-48-16,2 0-12 0,2 0-4 0,-2 2 0 15,-10-2 52-15,7 5 12 0,8-3 0 0,-5 5 0 16,0 0 0-16,0 0 0 0,0 0 0 0,8-3 0 16,3-1 8-16,-3 1 5 0,-8 3 1 0,8-4 0 15,-3 4-22-15,0 0-5 0,3 0-1 0,0 0 0 16,0 0 14-16,0 0 0 0,0 0 0 0,0 0 0 15,-8 0 0-15,0 0 16 0,8 0-3 0,0 0-1 16,-8 0-122-16,5 0-25 0,3 0-5 0,-3 0-711 16</inkml:trace>
  <inkml:trace contextRef="#ctx0" brushRef="#br0" timeOffset="13762.27">17338 8213 1231 0,'0'0'27'0,"0"0"5"0,0 0 2 0,0 0 1 0,3-4-35 0,-1-3 0 16,-2 2 0-16,0 5 0 0,0-2 76 0,0 2 9 0,0-5 2 0,0 5 0 16,0 0-29-16,0 0-6 0,0 0 0 15,0 0-1-15,-5-2 10 0,5 2 3 0,0 0 0 16,-2 0 0-16,-4 2-33 0,1-2-7 0,0 5 0 0,-1 2-1 15,1 0-23-15,0 0 9 0,-1 0-9 0,1 0 0 16,0 5 0-16,0-5 0 0,2 4 0 0,0-1 0 31,1-3-14-31,-1 5-10 0,6-5-1 0,-3 0-1 0,5 0 26 0,-2 0 0 0,2 0 0 0,0-2 0 16,0 2 0-16,3-7 0 0,-2 0 0 0,4 0 0 16,-2 0 0-16,0 0 0 0,0-7 0 0,0 7 0 15,3-7 0-15,-3 2 0 0,-6-2 0 0,3 0 0 16,1 0 22-16,-1 0 10 0,-2 0 1 0,-1 0 1 15,1-5-21-15,-3 5-4 0,0 0-1 0,-3 4 0 0,1-1-8 16,-1-3 10-16,3 7-10 0,0 0 10 0,0 0 6 0,0 0 0 16,0 0 1-16,0 0 0 0,0 0-17 0,0 0 0 15,-5 0 0-15,5 0 0 0,0 0 0 0,2 7 0 16,-2 0 0-16,3 0 0 0,2 0 0 0,-2 0 0 16,0 0 0-16,2-2 0 0,-2 2 32 0,-3-3 2 15,2-1 1-15,-2 4 0 0,3 0-5 0,0 0-1 16,-1-2 0-16,1-3 0 0,-1 3-29 0,1 2 0 15,-3-7 0-15,5 4 0 16,-5-4-108-16,0 0-28 0,6 3-6 0</inkml:trace>
  <inkml:trace contextRef="#ctx0" brushRef="#br0" timeOffset="13965.35">17492 8216 1854 0,'0'0'40'0,"0"0"9"0,0 0 2 0,0 0 1 0,0 0-41 0,2 7-11 0,1 0 0 0,0 0 0 16,-6-2 64-16,3 6 12 0,5-4 1 0,-2 1 1 15,-1-1-50-15,-2-5-11 0,0-2-1 0,3 7-1 16,2 2-15-16,-2-2 0 0,-3-7 0 0,0 0 0 16,3 3 0-16,-3-3 0 0,0 0 0 0,0 0 0 15,0 0-253-15,0 0-54 0,0 0-10 16,-16-7-3-16</inkml:trace>
  <inkml:trace contextRef="#ctx0" brushRef="#br0" timeOffset="14106.09">17478 8148 1490 0,'0'0'66'0,"0"0"14"0,0 0-64 0,0 0-16 16,0 0 0-16,0 0 0 0,0 0 72 0,0 0 11 16,0 0 2-16,0 0 1 0,0 0-65 0,0 0-13 15,0 0-8-15,0 0 10 16,8-5-137-16,-8 5-27 0</inkml:trace>
  <inkml:trace contextRef="#ctx0" brushRef="#br0" timeOffset="14496.51">17590 8242 57 0,'10'0'0'0,"-10"0"0"15,0 0 0-15,0 0 0 0,0 0 274 0,0 0 50 16,0 0 9-16,0 0 3 0,0 0-167 0,0 0-33 0,0 0-6 15,0 0-2-15,-3 7-16 0,3-3-4 0,3-1-1 0,-3 4 0 16,0-2-69-16,0 2-14 0,0-5-2 0,0-2-1 16,3 7 35-16,-3-7 6 0,-3 5 2 0,3 2 0 15,0-7-52-15,3 7-12 0,-3-7 0 0,0 0 0 16,0 5 54-16,0-5 8 0,0 0 2 0,0 0 0 16,0 0-52-16,0 0-12 0,0 0 0 0,0 0 0 15,0 0 0-15,2-5 0 0,-2-2 0 0,3 0 0 16,0-5 0-16,-1 5 0 0,-2 0 0 0,6 0 0 15,-4 0-33-15,4 0-10 0,-4 0-1 0,1 0-1 16,-1 2 25-16,4-2 6 0,-4 7 1 0,4 0 0 0,-1-3 4 0,0-1 1 16,1 4 0-16,-1 4 0 0,0-4 8 0,0 3 0 15,3-3 0-15,-2 7-8 0,-1-2 8 0,0-3 0 16,3 3 8-16,-2 2-8 0,-1 0 56 0,-3 0 6 16,4-7 2-16,-4 7 0 15,-2 0-72-15,3 0-15 0,0-2-2 0,-3-5-1 0,2 7 26 0,-2-7 0 16,0 4 9-16,3-1-9 15,-3-3-38-15,0 0-14 0,3 7-4 0,-1-2-674 16,-2-5-135-16</inkml:trace>
  <inkml:trace contextRef="#ctx0" brushRef="#br0" timeOffset="15246.3">16822 8844 1335 0,'0'0'59'0,"0"0"13"15,0 0-58-15,0 0-14 0,0 0 0 0,0 0 0 16,0 0 70-16,0 0 11 0,0 0 3 0,3 7 0 0,5 0-20 0,2-7-4 16,-4 7-1-16,2-7 0 0,-8 0-19 0,5 5-4 15,-5-5-1-15,5 2 0 0,-5-2-7 0,11 5-2 16,2-5 0-16,0 0 0 15,3 0-8-15,-5-5-2 0,-1 5 0 0,-2-2 0 0,0-3-16 0,0 3 10 0,0-3-10 16,-3-2 8-16,3 0 2 0,0 0 0 16,0-5 0-16,3 5 0 0,-3-5 4 0,0 5 1 15,-6-2 0-15,-2 2 0 0,-2-5 6 0,-1 5 2 0,0 0 0 0,-2 2 0 16,-6-2 20-16,1 0 4 0,5 7 1 0,-1-2 0 16,-2-3-3-16,0 5 0 0,-2 0 0 0,-1 0 0 15,3 0-36-15,-2 5-9 0,-1-3 0 0,3-2 0 16,3 5 0-16,0-3 0 15,-1 5 0-15,-2-2 0 0,0 2 0 0,0 0 0 16,1 5 0-16,-1-5 0 0,0 2 0 0,0-2 0 0,0 5 0 0,0 0 0 16,3-3-18-16,-1 3-6 0,1 0 0 0,0-3-1 15,2 3 40-15,0-3 8 0,1 3 1 0,4 0 1 16,1-3-46-16,0 3-10 0,-1 0-1 0,6-5-1 16,6 2 33-16,-1-2 0 0,0-2 0 15,0 2 0-15,-2 0 0 0,-1 0 0 0,-2-2 12 0,3-3-3 0,-3 3-9 0,2-3 0 16,-2-2 0-16,0-2 0 0,0 2-9 0,8-5-4 15,0 3-1-15</inkml:trace>
  <inkml:trace contextRef="#ctx0" brushRef="#br0" timeOffset="15605.6">17100 8811 1094 0,'5'0'97'15,"-5"0"-77"-15,0 0-20 0,0 0 0 0,6 5 187 0,-1-3 33 0,-5-2 8 16,0 0 0-16,0 7-122 0,0 0-25 0,3 0-5 0,-6 5 0 16,-2-5-12-16,2 0-1 0,6 5-1 0,-3-5 0 15,-6 0-48-15,4 5-14 0,2-3 0 0,2-2 8 16,1 0 15-16,-3-2 3 0,0 2 1 0,0 0 0 16,5-2-19-16,-2-3-8 0,-3-2 8 0,0 0-8 15,0 0 32-15,0 0 0 0,0 0 1 0,0 0 0 16,0 0-45-16,0-7-10 0,-3 0-2 0,1 0 0 15,-6 0-4-15,8-5-2 0,2 3 0 0,1-3 0 16,-6-2-17-16,3 2-3 0,6 3-1 0,-1-3 0 16,0 5 23-16,0-5 4 0,-2 5 0 0,2 0 1 15,6 0 23-15,-6 0 0 0,-2 2 0 0,0-2 0 16,5 5 0-16,-1-3 0 0,-7 5 0 0,6 0 0 0,-1-7 0 16,3 7 0-16,0 0 0 0,-3 0 0 0,1 0 0 0,-1-3 0 15,0 6 0-15,3-3 0 16,-3 0-107-16,1 0-17 0,-6 0-3 0,0 0-1 0</inkml:trace>
  <inkml:trace contextRef="#ctx0" brushRef="#br0" timeOffset="15980.5">17267 8851 1951 0,'0'0'43'0,"0"0"9"0,0 0 1 0,0 0 2 0,0 0-44 0,5 7-11 16,-2-2 0-16,-1 2 0 0,1-5 66 0,0 5 11 0,2 0 3 0,-2 5 0 16,-3-5-39-16,2 0-7 0,1 0-2 0,-1 0 0 15,1-2-10-15,0 2-2 0,-3 0-1 0,2 0 0 16,1-2-7-16,-3-5 0 0,0 0-1 0,0 0 0 16,0 0-3-16,0 0 0 0,0 0 0 0,0 0 0 15,0 0 0-15,0 0 0 0,0 0 0 0,0-5 0 16,3-2-8-16,-3 0-12 0,2-5 2 0,-2 5 1 15,3-7-15-15,0 2-4 0,-1 3 0 0,1-3 0 16,0 3-21-16,-1-3-5 0,1 0-1 0,2 5 0 16,-2 0 44-16,-1 0 11 0,1 0 0 0,2 2 0 15,1-2 0-15,-4 7 0 0,4-7 0 0,-4 7 0 16,4 0 0-16,-4-2 8 0,1 2-8 0,2 0 11 16,-2 0-11-16,2 0 0 0,0 0-12 0,-2 2 12 0,-3-2 0 15,5 0 0-15,1 0 0 0,-6 0 0 16,0 0-80-16,0 0-9 0,2 7-2 0,-2-7-791 15</inkml:trace>
  <inkml:trace contextRef="#ctx0" brushRef="#br0" timeOffset="16261.68">17526 8816 288 0,'0'0'12'0,"0"0"4"0,0 0-16 0,0 0 0 16,0 0 0-16,0 0 0 0,0 0 92 0,0 0 15 0,0 0 3 0,0 0 1 16,0 0-59-16,0 0-11 0,0 0-2 0,0 0-1 15,0 0 17-15,0 0 3 16,0 0 1-16,0 0 0 0,5 0 4 0,-5 0 1 0,0 0 0 0,0 0 0 16,0 0 0-16,0 0 0 0,0 0 0 0,0 0 0 15,-5-5-52-15,5 5-12 0,0 0 0 0,0 0 0 16,-5 0 0-16,5 0 0 0,0 0 0 0,0 0 0 15,0 0-48-15,0 0-13 16,0 0-3-16,0 0 0 0,0 0 0 0,0 0 0 0,0 0 0 0,0 0-435 16</inkml:trace>
  <inkml:trace contextRef="#ctx0" brushRef="#br0" timeOffset="16930.96">17539 8799 864 0,'-10'0'38'0,"10"0"8"0,0 0-37 0,0 0-9 0,-6 0 0 0,-2 0 0 16,3 0 92-16,0 0 16 0,-3 0 3 0,8 0 1 16,0 0-39-16,0 0-7 0,0 0-2 0,-3 5 0 15,-2 2 0-15,5-7 0 0,-3 7 0 0,-2-2 0 16,2-3-51-16,-2 5-13 0,2-2 0 0,-2 2 0 16,3-5 0-16,-4 8 0 0,1-3 0 0,0 0 0 15,5 0 42-15,-3 0 6 0,0 0 0 0,1 0 1 0,2 0-27 0,-3 0-6 16,3 0 0-16,0 0-1 15,0-2-15-15,0 2 0 0,3-2 0 0,-1-3 0 16,4 5 39-16,-1-7 5 0,-5 0 0 0,5 5 1 16,3-5-25-16,-3-5-6 0,3 5-1 0,0-7 0 0,3 5-5 0,-1-3-8 15,1-2 11-15,-3 2-11 0,3-4 18 0,-1 2-3 16,-2-5-1-16,-3 5 0 0,1-5-4 0,-1-2-1 16,0 5 0-16,-5-3 0 0,0 5-25 0,-2-5-6 15,-1 5-1-15,0 0 0 0,-2 0 46 0,0 2 9 16,-1 3 1-16,-1-3 1 0,-1 3-12 0,0-3-2 15,-3 5-1-15,3 0 0 0,5 0-11 0,-2 0-8 16,0 0 9-16,-3 0-9 0,8 0 0 0,-3 0 0 16,3 0-13-16,0 0 4 15,-5 5-38-15,5-5-7 0,0 0-2 0,3 2 0 16,-1 5-206-16,-2-7-42 0,0 0-8 0,6 12-1 0</inkml:trace>
  <inkml:trace contextRef="#ctx0" brushRef="#br0" timeOffset="17290.31">17608 8844 1497 0,'0'0'32'0,"0"0"8"0,0 0 0 0,0 0 4 0,0 0-36 0,0 0-8 0,0 0 0 0,0 0 0 16,0 0 92-16,0 7 17 0,3-2 3 0,-3 2 1 15,0 0-27-15,0 0-6 0,2-5 0 0,1 5-1 16,-3-2-47-16,0 2-10 0,3 0-2 0,-1 0 0 15,-4-2 20-15,2-3 3 0,0-2 1 0,0 0 0 16,2 7-31-16,-2-7-5 0,0 0-8 0,0 0 11 16,0 0-11-16,0 0 0 0,0 0-12 0,0 0 12 15,0-7 0-15,0 0 0 0,3 0 0 0,-3 0 0 0,3-7-16 0,2 2 4 16,0-2 0-16,0 0 1 16,-2 2-33-16,2 3-8 0,3-3 0 0,-2 5-1 0,-1 0 35 0,-2 2 7 15,2-2 2-15,-3 5 0 0,4-3 9 0,-4-2 0 16,-2 7 0-16,6 0 0 0,-1-3 0 0,0 3 12 15,1 0-2-15,-1 3-1 0,3-3-9 0,-3 0 0 16,0 0 0-16,1 5 0 0,-1-3 0 0,3-2 0 16,-3 0 0-16,-5 0 0 15,0 0-49-15,0 0-12 0,5 0-3 0,-5 0 0 0</inkml:trace>
  <inkml:trace contextRef="#ctx0" brushRef="#br1" timeOffset="29400.72">8006 8931 550 0,'0'0'24'0,"6"0"6"0,-1 0-30 0,-5 0 0 16,0 0 0-16,0 0 0 0,3 2 82 0,-3-2 10 16,0 0 3-16,0 0 0 0,0 0-23 0,0 0-5 15,0 0-1-15,0 0 0 0,0 0 5 0,0 0 1 16,0 0 0-16,0 0 0 0,-6 5 5 0,6-5 2 16,0 0 0-16,0 0 0 0,0 0-17 0,0 0-3 15,0 0-1-15,6 0 0 0,-4 7-10 0,-2-7-1 16,0 0-1-16,0 0 0 0,8 0-14 0,-3 7-4 15,-5-7 0-15,0 0 0 0,0 0 0 0,3 0-1 16,-3 0 0-16,0 0 0 0,0 0-27 0,0 0 0 0,5 7 0 0,1-7 0 16,-6 0 0-16,0 0 10 0,8 5 1 0,2-3 0 15,-2-2 0-15,0 0 0 0,-3 0 0 0,6 0 0 16,2 5-2-16,0-5 0 0,-7 0 0 0,2 0 0 16,5 0-1-16,-5 2-8 0,0-2 12 0,-3 0-4 15,-5 0-8-15,5 5 12 0,3-5-12 0,3 0 12 16,-6 0-12-16,6 0 12 0,-3 0-12 0,0 0 12 15,-8 0-12-15,10-5 10 0,3 5-10 0,1 0 10 16,-1 0-10-16,0-2 12 0,-5 2-12 0,3 0 12 16,4 0-1-16,-4 0 0 0,-6 0 0 0,3-5 0 15,3 5-1-15,-3 0 0 0,-3 0 0 0,0 0 0 16,1 0-2-16,-1 0 0 0,3 0 0 0,-5 0 0 16,-3 0-8-16,0 0 10 0,10 0-10 0,-5 0 10 15,1 0-10-15,-1-2 10 0,3 2-10 0,3 0 10 16,-1-5-10-16,-2 5 0 0,-3-2 0 0,6-3 8 0,5 5-8 15,-3 0 0-15,-13 0 0 0,8-7 0 0,3 7 0 0,2-2 0 16,0-3 0-16,-2 5 0 0,-6-7 0 0,5 7 0 16,4-5 0-16,-1 5 0 0,-8 0 0 0,3 0 0 15,5-2 0-15,1 2 0 0,-4 0 30 0,-2 0 1 16,3-5 0-16,2 5 0 0,-2 0-31 0,2 0 8 16,-3 0-8-16,1-2 0 0,-1 2 0 0,4 0 0 15,-4-5 0-15,4 5 0 0,-4 0 0 0,3 0 0 16,1-2 0-16,-1-3 0 0,0 5 0 0,0 0 0 15,-2-2 0-15,5-3 0 0,-6 5 0 0,4-5 0 16,-4 5 0-16,1-2 0 0,2 2 0 0,-2 0 0 16,2-5 0-16,-3 5 0 0,-2 0-9 0,3-2-2 0,-3 2 0 15,2 0 0-15,4 0 11 0,-1 0 0 0,-3 0 0 0,4 0 0 16,-1 0 0-16,0 0-13 0,0 0 5 0,1 0 8 16,-1 0 8-16,0 0 8 0,-2 0 3 0,2 0 0 15,-3 0-19-15,4 0 0 0,-4 0 0 0,3 2 0 16,-2-2 0-16,0 0 0 0,2-2 0 0,-3 2 0 15,1 2 0-15,2-2 0 0,-2 0 0 0,2 0 0 16,0 0 0-16,1 0 0 0,-1 0 0 0,-3 0 0 16,1 5 0-16,2-5 0 0,0 0 0 0,3 0 0 15,0 0 0-15,3 0-11 0,-9-5 11 0,3 5-13 16,1 0 13-16,2 0 0 0,2 0 0 0,-2 0 0 16,-3 0 8-16,3 0-8 0,0-2 0 0,-3 2 0 15,0 0 0-15,1 0 0 0,1 0 0 0,-1 0 0 16,-1 0 0-16,-2 0 10 0,2 2-10 0,3-2 8 15,-3 0-8-15,0 5 0 0,-2-5 0 0,5 0 0 0,2 0 0 16,-5 0 0-16,-5 0 0 0,0 2 0 0,3 3-11 0,2-5-7 16,-2 0-2-16,4 5 0 0,1-10 29 0,0 5 6 15,3 0 1-15,-1 5 0 0,1-5-26 0,-1 2-5 16,1-2-1-16,-1 0 0 0,1 0 26 0,-1 0 5 16,1 0 1-16,-1 0 0 0,1 0-5 0,-3 0-1 15,0 0 0-15,2 0 0 0,6 0-10 0,-8 0 0 16,-6 0 0-16,4 0 0 0,2 0-10 0,2 0 10 15,1 0-13-15,-1 0 5 0,1 0 8 0,2 0 0 16,-3 5 0-16,4-5 0 0,-7 0 0 0,4 0 0 16,2 0 0-16,0 0 8 0,-5-5-23 0,3 5-4 15,-1 0-1-15,1 0 0 0,4 0 20 0,-7-2 0 16,-2 2 0-16,4-5 0 0,9 5 0 0,-1 0 0 0,-5 0 0 0,3 0 0 16,0 0 0-16,0 0 0 0,-1 0 0 0,-1 0 0 15,-1 0 0-15,-5 0 0 0,5 0 0 0,-3 0 0 16,1 0 0-16,2 0 0 0,0 0 0 0,0 0 0 15,1 0 20-15,7 0 8 0,0 0 2 0,0 0 0 32,0 0-48-32,3 0-10 0,-6 0-1 0,3 0-1 0,0 0 45 0,0 5 9 0,-5-5 1 0,3 0 1 15,-3 0-42-15,2 0-8 16,-2 0-1-16,-6 0-1 0,1 0 43 0,2 0 9 0,5 2 2 0,6-2 0 16,-5 0-28-16,-1 0 8 0,3 0-8 0,6 5 0 15,-6-3 0-15,-3-2 0 0,-2 0 8 0,2 0-8 16,4 0 0-16,-4 5 0 0,-2-5 0 0,-3 0 0 15,3 0 0-15,2 0 0 0,1 0 8 0,2 0-8 0,-3 0 0 0,1 0 0 16,2 0 0-16,5 0 0 0,-2 0 8 16,-3-5-8-16,0 5 0 0,-2 0 8 0,2 0-8 0,-3 0 10 15,1-2-10-15,-1 2 10 0,1-5 10 0,-1 5 1 16,3 0 1-16,-2 0 0 0,-1 0-33 0,1 0-6 16,-1 0-2-16,0 0 0 0,-2 0 19 0,-3-2 0 15,3 2 0-15,0-5 0 0,3 5 0 0,-4 0 0 16,4-5 0-16,-1 3 0 0,3 2 0 0,-2-5 0 15,-1 3 8-15,1 2-8 0,-1 0 0 0,3-5 0 16,-2 5 0-16,-1 0 0 0,-5-2 8 0,1 2-8 16,-1-5 0-16,3 3 0 0,-1 2 8 0,1 0-8 15,0-5 0-15,0 5 0 0,0 0 0 0,2-2 0 16,-2 2 0-16,2-5 0 0,1 5 8 0,-1 0-8 0,-2-2 0 0,0 2 0 16,0-5 0-16,0 5 0 0,-3-5 0 0,2 3 0 15,-1 2 12-15,1 0-4 0,1-5-8 0,0 5 12 16,3 0-12-16,-4-2 0 0,1-3 0 0,3 5 0 15,-6 0 0-15,0-2 0 0,0 2 0 0,0 0 0 16,0-5 0-16,3 5 0 0,-3 0 0 0,1 0 9 16,-1-2-9-16,0 2 0 0,-3-5 0 0,4 5 0 15,-1 0 0-15,3 0 0 0,-3-2 0 0,5 2 0 16,-2 2 0-16,0-2 0 0,-3-2 8 0,3-3-8 16,0 5 0-16,-1 0 0 0,4 0 0 0,-3 0 0 15,-6-5 0-15,1 5 0 0,2 0 0 0,0 0 0 16,0-2 0-16,0 2 0 0,3 0 0 0,0 0 0 15,0-5 0-15,2 5 0 0,-4 0 0 0,1 0 8 16,-2-2-8-16,1 2 0 0,-4-5-10 0,3 5 10 0,3 0 0 16,-3 0 0-16,3 0 0 0,-5-2 0 0,-3 2 0 0,2-5 0 15,3 5 13-15,-2-2-4 0,2 2-9 0,0 0-11 16,-2-5 3-16,2 5 0 0,3 0 8 0,-1-2 11 16,-1 2-3-16,-1 0 0 0,3 0-8 0,-1-5 0 15,-1 5 0-15,-1 0 8 0,2-3-8 0,-1 3 0 16,-1-4 0-16,-3 4 0 0,1 0 0 0,-1 0 0 15,1-5 0-15,-3 3 0 0,2 2 0 0,1 0-14 16,-3 0 3-16,0 0 1 0,-1-5 10 0,1 5 0 16,0 0 0-16,0 0 0 0,5 0 0 0,-5 0 0 15,0 0 0-15,0 0 0 0,-3-2 0 0,3 2 0 16,2 0 0-16,-2 0 0 0,6 0 0 0,-7 0 0 16,4 0 0-16,-3 0 0 0,0 0 0 0,0-5 0 0,-1 5 0 0,4 0 0 15,-3 0 0-15,2 0 0 0,1 0 0 0,-1 0 0 16,-2 0 0-16,3-2 0 0,-1 2 0 0,1 0 0 15,-3 0 9-15,2 0 4 0,-2 0 1 0,-3 0 0 16,1 0-14-16,-1 0 0 0,0 0 0 0,6 0 0 16,-4 0 0-16,1 0 0 0,-2-5 0 0,-1 5 0 15,-3 0 0-15,4 0 0 0,-1 0 0 0,0 0 0 16,0 0 0-16,-2 0 0 0,2 0 0 0,0 0 0 16,3 0 0-16,-3 0 8 0,1 0-8 0,-1 0 0 15,0 0-10-15,0-2-5 0,1 2-1 0,-1 0 0 16,0 0 16-16,0 0 0 0,3 2 0 0,-3-2 0 15,1 0 0-15,-4 0 0 0,3 0 0 0,1 0 0 16,-4 0 0-16,3 0 0 0,-2 0 0 0,5 0 0 16,-3 0 11-16,0 0 5 0,-2 0 0 0,-1 0 1 15,1 0-27-15,-3 0-6 0,3 0 0 0,-3 0-1 0,2-2 28 0,1 2 5 16,-1 2 2-16,-2-2 0 0,0 0-18 0,0 0 0 16,0 0 0-16,3 0 0 0,-3 0 8 0,2 0-8 15,-2 0 0-15,5 0 0 0,-7 0 0 0,4 0 0 16,-2 0 0-16,3 0 0 0,-1 0 0 0,1 0 0 15,-3 0 0-15,2 0 0 0,1 5 0 0,0-5 0 16,-4 0 0-16,1 0 0 0,3 0 0 0,-3 0 0 16,0 0 0-16,0 2 0 0,-3-2 9 0,3 0-9 15,-3 0 0-15,-5 0 9 0,0 0-9 0,0 0 0 16,11 0 0-16,0 0 8 0,-6 0-8 0,3 0 0 16,-3 0 0-16,6 0 8 15,-3 0-28-15,-1 0-7 0,-7 0-1 0,8 0 0 0,0-2 48 0,-2-3 8 16,-6 5 3-16,8 0 0 0,0 0-23 0,-3 0-8 0,-5 0 0 0,0 0 0 15,0 0 8-15,5 0-8 0,3-2 0 0,-8 2 0 32,0 0-22-32,5-5-10 0,1 5-3 0,-6 0 0 0,0 0 59 0,5 0 12 0,-5 0 3 0,8 0 0 15,0 0-11-15,-8 0-3 0,0 0 0 0,5-2 0 16,3-3-37-16,-3 5-7 0,-5 0-1 0,0 0-1 16,8 0 21-16,-2 0 0 0,-6 0 0 0,0 0 0 15,0 0 17-15,0 0 2 0,7 0 0 0,-1-5 0 16,-6 5-19-16,0 0 0 0,0 0 0 0,5-2 0 15,-5 2 0-15,0 0 0 0,0 0 0 0,0 0 0 16,0 0 0-16,0 0 0 0,0 0 0 0,0 0 0 16,5 0-22-16,-2-5-8 0,-3 5-2 0,0 0-870 15,0 0-174-15</inkml:trace>
  <inkml:trace contextRef="#ctx0" brushRef="#br1" timeOffset="35507.49">7644 8931 770 0,'0'0'34'0,"0"0"7"0,0 0-33 0,0 0-8 15,0 0 0-15,0 0 0 0,0 0 84 0,0 0 14 16,0 0 3-16,2 0 1 0,6-5-12 0,-8 5-2 15,0 0-1-15,0 0 0 0,6-2-23 0,-6 2-4 16,0 0 0-16,0 0-1 0,2-5-6 0,-2 5-1 16,0 0 0-16,0 0 0 0,0 0-20 0,0 0-4 15,0 0 0-15,0 0-1 0,0 0 2 0,0 0 1 16,0 0 0-16,0 0 0 0,0 0-5 0,0 0-1 16,0 0 0-16,0 0 0 0,0 0-6 0,-2 0-2 15,-6 5 0-15,2-3 0 0,4 3 0 0,-3 2 0 16,-1-2 0-16,1-3 0 0,0 5-16 0,-1 0 0 0,1 0 0 0,0 5 0 0,-3-5 0 15,3 5 0-15,2-3 0 0,-2 3 0 0,2 0 0 0,0 2 0 16,1-5 0-16,2 3 0 0,0 2 0 0,0 0 0 16,-3-2 0-16,6 2 0 0,-1 0 0 0,4-2 8 15,-4-3-8-15,1 3 0 0,5 0 0 0,0-3 0 16,0-4 0-16,0 2 0 0,0 0 0 0,2-7 0 16,6 7 8-16,0-7-8 0,0 0 9 0,0-7-1 15,2 7-8-15,1-7 12 16,-3 0-2-16,-1 2-1 0,-1-4 0 0,4-3 0 0,3-2 7 0,-5 2 0 15,-5 3 1-15,-1-5 0 0,4-3 21 0,-6 3 4 16,-3 0 1-16,-2-5 0 0,-3 5 4 0,0 0 1 0,2 2 0 16,-4-2 0-16,-6 5-23 0,2-3-4 15,6 5-1-15,-5-5 0 0,-6 5 2 0,3-2 0 16,3-3 0-16,-3 7 0 0,-2-2-1 0,-4 0 0 0,1 0 0 16,8 5 0-16,2-8-21 0,1 8 0 0,-12-5-12 15,4 7 4-15,5-5 8 0,-1 5 0 0,-4 0 0 0,-4-2 0 16,1 4-10-16,0-2 10 0,8 5-12 0,-1-3 12 31,-4 3-81-31,-1-3-10 0,6 8-1 0,-3-3-710 0,3 0-142 0</inkml:trace>
  <inkml:trace contextRef="#ctx0" brushRef="#br1" timeOffset="44141.58">18166 6301 172 0,'0'0'16'0,"0"0"-16"15,0 0 0-15,0 0 0 0,0 0 69 0,0 0 11 16,0 0 3-16,0 0 0 0,0 0-19 0,0 0-3 15,0 0-1-15,0 0 0 0,0 0-32 0,0 0-6 16,0 0-2-16,0 0 0 0,0 0 20 0,0 0 3 16,-2 0 1-16,2 0 0 0,-6-7 22 0,4 7 5 15,-4-7 1-15,6 7 0 0,-2 0-7 0,2 0-1 16,0 0 0-16,0 0 0 0,0 0-8 0,0 0-1 16,-3-7-1-16,3 7 0 0,0 0-29 0,3-4-5 15,-3-4-2-15,0 6 0 0,0 2-18 0,0 0 10 16,0 0-10-16,0 0 8 0,0 0 26 0,5-5 5 15,-5-2 1-15,0 7 0 0,0 0-20 0,0 0-3 0,0 0-1 0,0 0 0 16,0 0 0-16,0 0 0 0,0 0 0 16,0 0 0-16,0 0 7 0,0 0 1 0,0 0 0 0,0 0 0 15,0 0-24-15,0 0 0 0,-3 7 0 0,1-2 0 16,2-5 0-16,-3 2 0 0,3-2 0 0,0 8 0 16,-3-1 0-16,1 2 0 0,2-2 0 0,-3-5 0 15,3-2 0-15,0 7 0 0,0-7 0 0,0 8 0 16,0-1 11-16,0-3-3 0,0 3 0 0,0-7 0 15,0 0 7-15,0 7 1 0,0 0 0 0,0-7 0 16,0 0 0-16,3 7 1 0,-3 1 0 0,0-8 0 16,0 0 5-16,0 0 1 0,5 4 0 0,-5-4 0 15,0 0-12-15,5 0-3 0,-2 7 0 0,-3-7 0 16,8-4 2-16,-3 1 0 0,-5 3 0 0,6-4 0 16,-4 4 3-16,-2 0 1 0,3-8 0 0,0 6 0 0,-1-5 21 0,1 0 4 15,-3-2 1-15,0 6 0 0,0-1-23 0,0-3-4 16,0 4-1-16,0-4 0 0,0 7 0 0,-3-5 0 15,1 3 0-15,2-3 0 0,-6-2-12 0,4 7 0 16,-1-7 0-16,3 7 0 0,-3 0 0 0,3 0 0 16,-5-4 0-16,0 4 0 0,2-3 0 0,-2-2 0 15,2 3 0-15,3 2 0 0,0 0 0 0,-5 0 0 16,0 0 0-16,5 0 0 0,-6 0 0 0,1 0 0 16,0 0 0-16,5 0 0 0,-6 2 0 0,4 3 0 15,-1-2 0-15,3-3 0 0,-5 4 0 0,5-4 0 16,0 0 0-16,-3 3 0 0,1 1 0 0,-1 3 0 15,3 0 0-15,0-7 0 0,0 0 0 0,3 7 0 16,-1 1 0-16,1-4 0 0,-1 3 0 0,-2-7-10 16,0 0 2-16,6 3 0 0,-1 1 8 0,0 3 0 15,3-7 0-15,-2 0 0 0,-6 0 0 0,7 0 0 0,-1 0 0 0,2 0 0 16,-6-2 0-16,4-3 11 0,-1 1-3 0,0 1 0 16,1-1-8-16,-6 4 0 0,2-3 0 0,1-1 0 15,-1-4 28-15,-2 1 3 0,3 5 1 0,-3-3 0 16,0-2-32-16,-3 0 0 0,3 3 0 0,-2 1 0 15,-1-2 10-15,1 3-1 0,2 2 0 0,-6-5 0 16,4 5-9-16,-1-2 0 0,-2-3 0 0,-1 5 0 16,4 0 0-16,2 0 0 0,-6-2 0 0,6 2 0 15,-5 2 0-15,-3-2 0 0,3 0 0 0,0 5 0 16,-1-3 0-16,1-2 0 0,0 5 0 0,-1-3 0 16,1 6 0-16,3-1 0 0,-4-3 0 0,4 3 0 0,-4 0 0 0,4 0-12 15,-1 1 4-15,0-1 8 0,1-3 0 0,2 3 0 16,0 0 0-16,0-2 0 0,0 2 0 0,0-7 0 15,0 0 0-15,2 2 0 0,4 6 0 16,-1-4 0-16,0-1 0 0,3 1 0 0,-3-4 0 0,3 5 0 16,-2-10 0-16,2 5 0 0,-3 0 0 0,0 0 0 15,3 0 0-15,-5-7 0 0,2 3 0 0,-2-4 0 16,2 1 0-16,0 5 0 0,1-3 0 0,-4-2 0 16,-2 0 12-16,3 3-4 0,0-6-8 0,-1 3 8 15,-2 0-8-15,3 0 8 0,-3-2 0 0,-3 6 0 16,3-4 0-16,-2 2 0 0,-1-2-8 0,0 5 8 15,1-3-8-15,-4-2 8 0,4 3 0 0,-4 1 0 16,1 3 0-16,2-4 0 0,1 4-8 0,-4 0 0 16,4-8 0-16,-3 8 0 0,-1 0 0 0,1 0 0 15,5 0 0-15,-5 0 0 0,-1 5 0 0,6-5 8 0,-2 0-8 16,-4 3 8-16,1 1-8 0,0 3 0 0,2-2 0 0,1-3-11 16,-4 5 3-16,4 0 0 0,2 1 0 0,0-1 0 15,0 4 8-15,0-4 0 0,2 0 0 0,-2 1 0 16,3 3 0-16,0-4 0 0,-1 0 0 0,1 0 0 15,2 0 0-15,0 1 0 0,1-4 0 0,-1-1 0 16,-5-3 0-16,5 4 0 0,3-4 0 0,-2 0 0 16,-1 7 0-16,-5-7 0 0,5-2 0 0,0-3 0 15,1 1 0-15,-4 1 11 0,4-4-3 0,-4 0 0 16,1 2 4-16,0-2 0 0,-1-4 0 0,1 4 0 16,0-3 6-16,-3-2 2 0,0 5 0 0,0-4 0 15,-3 4-20-15,0-1 0 0,1 1 0 0,-1 0 0 0,0 5 0 0,1-3 0 16,-4-2 0-16,4 7 0 0,-1-4 9 0,-2 4-1 15,-1 0-8-15,1 0 12 0,3 0-12 0,-4-3 0 16,1 3 0-16,0 0 0 0,2 0-8 0,-2 3 8 16,2 1-12-16,-2-4 12 0,2 7 0 0,-2-2 0 15,2-3 0-15,-2 5 0 0,2 0 0 0,1 1 0 16,-4-1 0-16,6 2 0 0,-2 0 0 0,2-2 0 16,0 1 0-16,0-1 0 0,0 4 0 0,2-4 0 15,-2 0 0-15,6 5 0 16,-4-5-29-16,4 0-3 0,-4 0 0 0,1 0 0 0,2-2 32 0,3-3 0 15,-3 3 0-15,3-5 0 0,0 3 0 0,-2-3 0 16,1-3 0-16,-1-2 0 0,2 3 0 0,-3-3 13 16,0-2-1-16,1 0 0 0,-1 0 7 0,-2 0 1 15,-1-5 0-15,1 3 0 0,-1 0-20 0,1 2 0 16,-3 0 0-16,0-3 0 0,-5-2 0 0,2 5 0 0,3 0 0 0,-2 3 0 16,-4 1 9-16,1 3-1 0,0-5-8 0,-1 5 12 15,1 0-12-15,0 0 0 0,-1 0 0 0,1 5 0 16,-3-2 0-16,3 4 0 0,0-3 0 0,-1 3 0 15,4-7 0-15,-4 7 0 0,6-7-13 0,-2 5 4 16,-1 2-44-16,3-4-9 0,0 4-2 0,0-3-1182 16</inkml:trace>
  <inkml:trace contextRef="#ctx0" brushRef="#br2" timeOffset="58452.7">8020 10558 1134 0,'10'-2'50'0,"-10"2"10"0,-8 2-48 0,8-2-12 0,0 0 0 15,0 0 0-15,0 0 67 0,0 0 10 0,0 0 3 0,5-2 0 16,1 2-7-16,-6 0-1 0,0 0 0 0,5-5 0 16,6 3-6-16,-3-3-2 0,-8 5 0 0,5 0 0 15,3 0-19-15,0-5-4 0,0 3-1 0,-3 2 0 16,-5 0-17-16,5 0-4 0,11-5-1 0,-8 5 0 16,-3-2-3-16,1-3-1 0,7 3 0 0,0-3 0 15,-2 3-2-15,5-3-1 0,-1-2 0 0,7 0 0 16,7 0 0-16,-3 0 0 0,-2 0 0 0,0 0 0 15,5-5 0-15,-5 5 0 0,0-5 0 0,-1 3 0 16,1-3 3-16,3 0 1 0,-1-2 0 0,1 0 0 16,2 0 5-16,2 2 0 0,6-2 1 0,0 0 0 15,-2 2-21-15,-1-2 0 0,-2 0 0 0,0 2 0 16,0-2 0-16,-1 0 0 0,1-5 0 0,0 5 0 16,0 0 20-16,-1 0 0 0,4 0 0 0,2-5 0 0,-6 7-11 15,4-4-9-15,-1-1 12 0,1 3-12 0,-1-2 10 16,0-1-10-16,-2-4 8 0,3 7-8 0,4-5 0 0,-2 3 8 15,3-1-8-15,0 1 0 0,-6-3 31 0,0 5 1 16,1-5 0-16,-1 0 0 0,-2 5-44 0,2 0-8 16,-7-5-1-16,5 5-1 0,2-5 22 0,0 5 0 15,3 0 10-15,-2-5-10 0,-1 5 12 0,-2 0-4 16,2 0 0-16,-5 0-8 0,6-5 8 0,-6 5-8 16,3 0 0-16,-1 0 0 0,1-3 12 0,3 1-4 15,2-3 0-15,-3 5-8 0,0 0 0 0,1-5 0 16,-3 5 0-16,-1 0 0 0,1-5 0 0,0 7 0 15,0-2 0-15,-1-5 0 0,1 10 0 0,0-5 0 0,5-3 0 16,0 3 0-16,0 0 0 0,-11 7 0 0,4-5 0 0,-1 5 0 16,0-7 0-16,3 5 0 15,-1-3 0-15,1 0 0 0,2-2 26 0,11 0-2 0,-5 0 0 0,2-5 0 16,-2 5-16-16,-3 2-8 0,3-2 0 0,-3 0 8 31,-3-5-28-31,3 5-5 0,0 0-2 0,0 0 0 0,3 0 51 0,0-3 9 0,-1 3 3 0,-12 5 0 16,2-3-28-16,0 0-8 0,0-2 0 0,0 0 0 15,3 2 28-15,0 3-2 0,0-3 0 0,13-2 0 16,2-5-26-16,-4 5-17 0,-6 2 2 0,-8 5 1 16,2-2 22-16,1-3 4 0,-3 0 0 0,0 3 1 15,3-3-13-15,0 3 0 0,0-3 0 0,13-2-10 16,-6-5 10-16,1 5 0 0,2 2 10 0,-5-2-10 16,0 0 0-16,-2 2 0 0,-1-2 0 0,1 0 0 15,-1 2 0-15,0 3 0 0,1-3 0 0,-1-2 0 0,1 2 8 0,-1-2-8 16,3 4 11-16,-5-1-11 0,-1-1 10 0,1-2-10 15,0 4 8-15,0-1-8 0,-1-1 9 0,1 3-9 16,-3-3 10-16,6 0-10 0,-4 3 9 0,4-3-9 16,-3 2 8-16,2-1-8 0,0-1-9 0,-2 3-7 15,-3-3-2-15,3 0 0 0,-3-2 18 0,0 4 0 16,3-6 0-16,0 7 0 0,-1-3 0 0,-9-2 0 16,1 7 0-16,4-5 0 0,-1 3 0 0,-2-3 0 15,3 0 0-15,-1 3 0 0,1-3 48 0,4-2 12 16,-4 2 4-16,2 3 0 15,3-3-74-15,-1-2-14 0,1 2-4 0,10-2 0 0,-4-5 45 0,-4 5 9 16,0 4 2-16,1-4 0 0,-4 3-42 0,1-4-8 0,-3 4-2 0,0-3 0 16,3 2 24-16,0 2 0 0,0-4 0 15,-1-2 8-15,-1 6-8 0,1-1 0 0,-2-3 9 0,3 2-9 16,0-2 0-16,-3 0 0 0,0 2 0 0,0 2 8 16,-2-1-8-16,2-3 0 0,2 2 8 0,-1-2-8 15,-1 4 8-15,0-1-8 0,0-1 8 0,0 2-8 16,0-1 0-16,0-1 0 0,0-2 0 0,0 7 0 15,-2-7 0-15,-1 7 0 0,3-5 0 0,-2 5 0 16,5-7 0-16,-3 7 0 0,0-5 0 0,-8 5-8 16,0 0 8-16,3 0 0 0,0-5 0 0,0 5 0 15,-1 0 0-15,1-3 0 0,0-1 0 0,5-1 0 16,-2 2 0-16,-1-1 8 0,-2-3-8 0,0 2 0 16,2 5 12-16,-5-3-3 0,1-1 0 0,-4 4 0 15,6-1-9-15,0 1 0 0,-3 0 0 0,0-4 0 16,0 4 0-16,0 2 0 0,0-2 0 0,6-7 0 15,-3 7 0-15,0 0 0 0,-3-5 0 0,0 5 0 0,0 0 0 0,-2 4 0 16,-1-4 0-16,1-2 0 0,-1 2 0 0,1 0 0 16,-1 0 0-16,1 0 0 0,-1 0 9 0,-2 4 0 15,0-1 0-15,0-4 0 0,0 1-9 0,-3 0 0 16,0 3 9-16,3-3-9 0,-3 0 8 0,1 2-8 16,-1 2 8-16,0-4-8 0,3 3 0 0,-3 1 0 15,3-1 0-15,-3-3 8 0,0 0-8 0,1 4 0 16,-1-1 0-16,-3-4 0 0,-2 4 0 0,3 4 0 15,5-7 0-15,0 4 0 0,-3-1 0 0,0 1 0 0,3-1 0 0,-3-3 8 16,-2 7-8-16,2-8 0 0,0 4 0 0,6-3 0 16,-3 0 0-16,-3 0 8 0,0 4-8 0,0-4 0 15,-2 2 0-15,0-2 8 0,-3 7-8 0,-1-4 0 16,-1 1 0-16,-1-4 8 0,3 3-8 0,-3 1 0 16,-5 3 8-16,6-4-8 0,-1 1 10 0,0-1-10 15,-5 4 8-15,0 0-8 0,8 0 0 0,-3-8 0 16,3 8 0-16,0-4 8 0,-8 4-8 0,6-3 0 31,1 3 0-31,-1-4 0 0,-1 4 0 0,-5 0 0 0,3-7 0 0,2 4 0 0,3 3 0 0,-8 0 0 16,0-4 0-16,0 4 0 0,8-3 0 0,-5-1 0 31,-3 4 0-31,0 0 0 0,5-3 0 0,0-2 0 0,0 5 0 0,-2 0 0 0,0-7 0 0,-3 7 0 16,5 0-14-16,-5 0-2 0,0 0-1 0,0 0-930 31,0 0-185-31</inkml:trace>
  <inkml:trace contextRef="#ctx0" brushRef="#br2" timeOffset="62920.88">7686 10424 57 0,'13'-7'0'0,"-13"7"0"16,0 0 0-16,0 0 0 0,0-5 138 0,0 3 22 16,0-3 5-16,-2-2 1 0,-4 5-68 0,6 2-14 15,0 0-2-15,-2-5-1 0,-3 3-4 0,5 2-1 16,0 0 0-16,0-5 0 0,-6 3-9 0,6 2-3 15,0 0 0-15,0 0 0 0,0 0 0 0,0 0 0 16,0 0 0-16,0 0 0 0,0 0-12 0,0 0-2 0,0 0-1 0,-2 2 0 16,2-2-1-16,-3 7-1 0,3 0 0 0,-3 5 0 15,-2-5-19-15,5 5-3 0,0-3-1 0,0-2 0 16,-3 5 13-16,3-5 3 0,0 5 0 0,0-3 0 16,0 3-26-16,0 0-5 0,0-3-1 0,3 5 0 15,0-2-8-15,-1 0 8 0,-4-3-8 0,4 5 8 16,1 3 4-16,0-3 0 0,-3-5 0 0,0 8 0 15,2-8-4-15,-2 5 0 0,0-7 0 0,0 5 0 16,-2 2 24-16,-1 0 5 0,8-7 1 0,-5 5 0 16,-5 0-19-16,5-3-4 0,0-2-1 0,3 5 0 15,-1-5-2-15,-2 0 0 0,0 5 0 0,0-5 0 16,3 0 16-16,0-2 4 0,-6 2 0 0,0 0 0 0,6-5-32 16,0 5 0-16,-3-7 0 0,-3 5 0 0,0 2 12 0,3-7-3 15,3 3-1-15,-3-3 0 0,-3 4-8 0,3-4 8 16,0 0-8-16,0 0 8 0,-2 7-8 15,2-7 0-15,0 0 0 0,2 7 0 0,-2-7 0 0,0 0 0 16,0 0 0-16,0 0 0 0,3 5 0 0,-3-5 0 16,0 0 0-16,0 0 0 0,0 0 0 0,0 0 0 15,0 0 0-15,0 0 0 0,0 0 0 0,0 0 0 16,0 0 0-16,0 0 0 0,-5 2 8 0,5-2 0 16,0 0 0-16,0 0 0 0,0 0-8 0,0 0 0 15,0 0 0-15,0 0 0 0,0 0 0 0,0 0-11 16,0 0 3-16,0 0 0 0,0 0 8 0,0 0 0 15,0 0 0-15,0 0 0 0,0 0 0 0,0 0 0 0,5 0-9 0,-5 0 9 16,0 0-12-16,0 0 3 0,0 0 0 0,0 0 0 31,0 0-35-31,0 0-6 0,0 0-2 0,0 0 0 16,0 0-113-16,0 0-23 0,0 0-5 0,0 0-1 0</inkml:trace>
  <inkml:trace contextRef="#ctx0" brushRef="#br2" timeOffset="64170.35">7660 10422 403 0,'0'0'17'0,"0"0"5"0,0 0-22 0,0 0 0 16,-6 2 0-16,4 5 0 0,2-7 135 0,0 0 22 15,-8 5 5-15,3 2 1 0,5-7-54 0,0 0-10 16,0 0-3-16,-3 2 0 0,-2 3-52 0,5-5-12 0,0 0-1 16,0 0-1-16,-6 7 22 0,6-7 4 0,-5 5 0 0,5-5 1 15,-3 2-3-15,-5 5-1 0,3-2 0 0,0-3 0 16,0 3-1-16,-1-3-1 0,-2 5 0 0,3-2 0 16,-3-3-35-16,3 3-6 0,-3 2-2 0,-3 0 0 15,3 0-8-15,0 0 0 0,0-2 0 0,1 2 0 16,-4 0 0-16,6 0 0 0,-1 0 0 0,1 0 0 15,0-2 0-15,2 2 0 0,0 0 0 0,1 0 0 16,2-2 0-16,-3 2-11 0,1-5 3 0,2-2 0 16,0 0-45-16,0 7-9 0,0-2-2 15,0-5 0-15,0 0-127 0,0 2-25 0,-3 10-6 16,3-12-1-16</inkml:trace>
  <inkml:trace contextRef="#ctx0" brushRef="#br2" timeOffset="64701.32">7456 10986 1191 0,'0'0'52'0,"0"0"12"0,0 0-51 0,0 0-13 0,-3 7 0 0,3-7 0 15,0 0 92-15,3 7 15 0,0-2 3 0,-1-3 1 16,1 3-37-16,2 2-7 0,0-7-2 0,3 0 0 16,0 5-33-16,0-3-8 0,6-2 0 0,-4 0-1 15,3 0 8-15,1 0 1 0,1-2 1 0,4-3 0 16,-3 5-17-16,2-7-3 0,4 2-1 0,-1 5 0 16,3-7-12-16,-1 5 8 0,-4-3-8 0,2-2 0 15,3 5 13-15,-3-3-3 0,-2 1-1 0,-1 1 0 16,-2-2 6-16,2 5 1 0,-2-2 0 0,-5 2 0 15,-3 0 7-15,0-5 1 0,2 5 1 0,-4 5 0 0,-6-5 3 16,5 2 1-16,0-2 0 0,-2 0 0 0,2 0-11 0,-5 0-2 16,0 0-1-16,5 5 0 0,1-5-7 0,-6 0-8 15,0 0 11-15,0 0-11 0,5 0 0 0,-2 0 0 16,-3 0 0-16,0 0-12 16,0 0-93-16,0 0-19 0,0 0-3 0,0 0-820 15</inkml:trace>
  <inkml:trace contextRef="#ctx0" brushRef="#br2" timeOffset="74261.9">18860 7284 403 0,'0'0'36'0,"0"0"-36"0,0 0 0 0,0 0 0 16,2-4 96-16,-2 4 13 0,0 0 3 0,-2 0 0 15,2 0-39-15,-6-3-7 0,1 3-2 0,0 0 0 16,-3 0-51-16,2 0-13 0,6 0 0 0,0 0 0 15,-5 0 54-15,5 0 8 0,0 0 2 0,0 0 0 0,0 0-52 0,0 0-12 16,-3 3 0-16,3-3 0 0,0 0 78 0,0 0 13 16,0 0 2-16,0 0 1 0,0 0-32 0,0 0-6 15,0 0-2-15,0 0 0 0,0 0-14 0,0 0-4 16,0 0 0-16,0 0 0 0,-7 0-16 0,7 0-3 16,0 0-1-16,0 0 0 0,-6 4-4 0,4-1-2 15,2-3 0-15,0 0 0 0,0 0 4 0,-6 5 1 16,1-5 0-16,5 0 0 0,0 0 1 0,0 0 1 15,-5 4 0-15,5-4 0 0,0 0 0 0,0 0 0 16,-6 3 0-16,1 4 0 0,0-3-6 0,0-1-2 16,2 4 0-16,0-3 0 0,-2 4-9 0,0-1 12 15,2 0-12-15,3 0 12 0,0 0-12 0,0 0 0 16,3 0 0-16,2-2 8 0,-2 2-8 0,2 0 0 16,0-3 0-16,3-1 0 0,3-3-19 0,-1 0 1 15,-2 0 0-15,3 0 0 0,-1 0 34 0,-2-3 6 0,3-1 2 16,0 1 0-16,-4-1-4 0,1 4 0 0,0-7 0 0,0 2 0 15,-2 2 0-15,-4-4 0 0,3 3 0 0,-2 1 0 16,0-1 47-16,-3-3 9 0,0 0 1 0,0 4 1 16,-3-1-18-16,0-4-4 0,1 8-1 0,-3-4 0 15,2 1-26-15,0-1-5 0,-5 4 0 0,0 0-1 16,3-3-23-16,0 3 9 0,-3 0-9 0,0 0 0 16,-3 3 0-16,6-3 0 0,5 0 0 0,-8 4 0 15,-2-1 0-15,4 1 0 0,1-4 0 0,0 3 0 16,-1 6 0-16,-2-6 0 0,0 4 0 0,3 0 0 15,3-3 0-15,-1 3-9 0,-2 0 9 0,2 1 0 16,3-8-25-16,0 7 0 0,-3 4 0 0,1-4 0 0,4-4 35 16,1 4 7-16,0-2 2 0,2 2 0 0,-2 0-19 0,4-3 0 15,4-4 0-15,-3 0-9 0,0 3 9 0,0 1 0 16,2-8-9-16,1 4 9 0,-3-3-14 0,-3-1 2 16,1-3 0-16,2 4 0 0,-3-1 12 0,-3-4 0 15,-2 8 0-15,0 0 0 0,6-4 0 0,-4-3 0 16,-4 0 0-16,2 4 0 0,2-1 0 0,-2-3 0 15,0 7 0-15,-5 0 0 0,0 0 23 0,0 0 7 16,5 0 2-16,0 0 0 0,-8 4-24 0,2-1-8 16,-2 1 0-16,3-1 0 0,0 1 0 0,-1-1 0 15,1 4 0-15,5-7 0 0,0 0 0 0,0 4 0 16,-5 4 0-16,5-1 0 0,0-7 0 0,0 0 0 16,0 7 0-16,0-3 0 0,3-1-9 0,-3-3 9 15,0 0 0-15,5 4-9 0,-5-4 9 0,8 0 0 16,0 3-9-16,0-3 9 0,-3 0 0 0,0-3 0 0,1-1 0 15,1 4 0-15,-4-3 0 0,-3 3 0 0,5-4 0 0,-5 4 0 16,3-7 0-16,-3 0 0 0,0-1 11 0,0 4-11 16,0-3 19-16,-3 0-3 0,3 0 0 0,-5 4 0 15,2-1-2-15,-2-4-1 0,3 4 0 0,-1 1 0 16,-5-1-13-16,3 4 9 0,2-3-9 0,-2-1 8 16,-1 4-8-16,1 0 0 0,2-3 0 0,3 3 0 15,0 0 0-15,0 0 0 0,-7-4 0 0,7 4 0 16,0 0 0-16,0 0 0 0,0 0 0 0,0 0 0 15,0 0-9-15,0 0 9 0,0 0 0 0,0 0 0 16,0 0-23-16,0 0 3 0,0 0 0 0,0 0 0 16,0 0-144-16,0 0-29 0,0 0-6 0</inkml:trace>
  <inkml:trace contextRef="#ctx0" brushRef="#br3" timeOffset="86716.35">7982 12339 345 0,'0'0'31'0,"0"0"-31"0,0 0 0 0,0 0 0 15,-5 0 71-15,5 0 8 0,0 0 1 0,-8 4 1 16,0-4-50-16,3 3-11 0,5-3-1 0,0 0-1 15,-8-3 18-15,8 3 4 0,0 0 1 0,0 0 0 16,0 0 5-16,0 0 1 0,0 0 0 0,3-4 0 16,5-6 17-16,-3 1 3 0,-5 2 1 0,3 4 0 0,5-8-17 15,-3 4-3-15,0-5-1 0,-5 5 0 16,3 0-11-16,-1-3-1 0,4-1-1 0,-4 3 0 0,-4-3-14 0,4 4-2 16,4 0-1-16,-1-3 0 0,-5-2 27 0,0 5 4 15,0-4 2-15,3 4 0 0,5-8-22 0,-6 4-5 16,-2 1-1-16,5-1 0 0,3-4 14 0,-5 1 4 15,-3-5 0-15,3 5 0 0,5-4-19 0,-3 3-3 16,0-3-1-16,-5-4 0 0,0 1-5 0,3 0 0 16,5-2-1-16,-6 1 0 0,-4 1-11 0,4 0 10 15,6-2-10-15,0 1 10 0,-5 1-1 0,0 0 0 16,5-2 0-16,2 1 0 0,6 1 0 0,-8-5 0 16,-5 1 0-16,2-1 0 0,11-3-1 0,-8 4 0 15,-3 1 0-15,0-7 0 0,3 6-8 0,3-4 10 16,2 3-10-16,-5-2 10 0,-3 7 0 0,8-5 0 0,1 0 0 0,-1 0 0 15,-10 5-10-15,7-5 0 0,3 1 9 16,1 1-9-16,-4-2 10 0,3 0-2 16,-5 0-8-16,6 5 12 0,1-5-3 0,-1-2-1 15,-9 7 0-15,6-5 0 0,4 0-8 0,1 0 8 0,-5 5-8 0,0-5 8 16,2 1-8-16,0 1 0 0,3-2 0 0,-8 0 0 16,-6 0 8-16,6 1-8 0,11 3 0 0,-6 1 8 15,-2-5-8-15,-1 5 10 0,6-5-10 0,0 5 10 16,0 0-10-16,-3-3 10 0,0 3-10 0,1 0 10 15,1 0-10-15,1-3 12 0,-5 3-12 0,2-5 12 16,0 5-12-16,3-5 8 0,-5 5-8 0,2 2 8 16,3-4-8-16,-5-1 0 0,2 3 9 0,0-5-9 15,0 5 8-15,0 0-8 0,-2 0 8 0,2-3-8 16,0 3 11-16,1 0-3 0,-1 2 0 0,3-2 0 0,-3 0-8 16,0-3 0-16,-2 3-10 0,-1 2 10 0,4-2 0 0,-1 2 0 15,3-2 0-15,-3 2 0 0,3-2 0 0,0 0 8 16,0 2-8-16,-3-2 10 0,0 2-10 0,0 3 10 15,1-1-10-15,-1 1 10 0,-3-3-10 0,-2 0 10 16,3 5-10-16,-1-5 10 0,1 3-10 0,0-3 8 16,-1 5-8-16,1-5 8 0,-1 0-8 0,-2 3 0 15,6-3 9-15,-4 0-9 0,3 5 0 0,1-5 0 16,-4-2 0-16,3 7 8 0,3-5-8 0,-2 5 0 16,-1-5 0-16,3 3 8 0,-3-3-8 0,3 7 0 15,-3-2 0-15,3-5 0 0,-3 5 0 0,3 0 9 16,-3 0-9-16,0 0 0 0,3-5 8 0,-3 5-8 15,3 2 0-15,-2-4 0 0,1-3 0 0,-1 5 0 0,2-5 8 0,-1 0-8 16,4 5 0-16,-6-5 0 0,6 3 0 0,-3-3 0 16,2 5 0-16,-2-5 0 0,3 5 0 0,-4-5 0 15,1 5 0-15,0-5 0 0,0 5 0 0,3 0 10 16,-4 0-10-16,4 0 0 0,-1 0 0 0,-2-3 0 16,0 3 8-16,0 0-8 0,3 0 0 0,-4 2 8 15,1-2-8-15,0 0 0 0,-3 2 0 0,3-2 8 16,0 0-8-16,0 2 8 0,-3-2-8 0,3 0 8 15,0 2-8-15,0-2 0 0,0 5 0 0,-3-3 0 16,3 0 0-16,0 3 8 0,-3-3-8 0,6-2 0 16,-1 2 0-16,3-2 0 0,-2 7 0 0,2-5 0 15,0 3 0-15,-2-3 0 0,2 5 8 0,-3-5-8 16,-2 5 0-16,3-2 0 0,-1-3 0 0,-2 5 8 16,0 0-8-16,0-5 0 0,2 5 0 0,-2-3 8 0,3-1-8 15,-3 4 0-15,2-5 0 16,1 5 0-16,-3 0 0 0,2-5 0 0,-2 5 8 0,2 0-8 0,4-2 0 0,-4 1 0 15,3 1 9-15,0-2-9 0,1 2 0 0,-4 0 8 16,3 0-8-16,0-3 0 0,-2-1 13 0,0 4-1 16,-1 0-1-16,1-5 0 0,-1 5-11 0,1 4 0 15,2-6-10-15,-3 2 10 0,1 0 0 0,-1 0 0 16,1 4 13-16,-1-4-4 0,4-2-9 0,-4 7 0 16,1-3 0-16,-1-2 0 0,1 5 0 0,-1-3 0 15,3 2 9-15,-2-1-9 0,-3-3 0 0,0 7 9 16,2-7-9-16,-2 2 0 0,3 3 8 0,-4 2-8 0,4-5 0 0,-3 3 0 15,2-3 0-15,1 5 0 16,-1-2 0-16,-2-3 0 0,0 2 10 0,0-1-10 0,-3 4 8 16,6 0-8-16,-1-3 8 0,1-1-8 0,-3 4 0 0,0 0 8 15,2 0-8-15,-2 0 0 0,2-5 0 0,-2 5 8 16,-2-2-8-16,-1 2 0 0,-3 0 9 0,4 0-9 16,-1 0 0-16,-3 0 8 0,4 0-8 0,-1 0 0 15,0 0 0-15,6 0 8 0,-4 0-8 0,1 0 0 16,0 2 0-16,3 3 8 0,-3-5-8 0,-1 0 0 15,1 4 0-15,0-1 0 0,3 1 0 0,-1-1-12 16,-2 2 12-16,0-3 0 0,3 3 0 0,-9-3 0 16,6 3 0-16,-3-3 0 0,0 3 0 0,1 2 0 15,-1-3 0-15,-2-1 0 0,-1 4 0 0,6 0 0 16,0 0 0-16,0-2 0 0,-3 2 0 0,0 0 0 16,3 0 0-16,-3 0 0 0,1 0 0 0,-1-2 0 0,0 2 0 15,-2 0 0-15,-1 5 0 0,1-5 0 0,-1 0 8 0,-2-5 4 16,3 5 1-16,-1 2 0 0,4-2-13 15,-4 1 0-15,3-1 0 0,-2 0 0 0,2 0 16 16,3 4 3-16,0-1 1 0,-3-3 0 0,0 5-20 0,3-5 0 16,-2 0 0-16,-1 5 0 0,0-5 0 0,-2 0 0 15,2 0 0-15,-3 0 0 0,1 0 0 0,0 0 0 16,-1 0 0-16,1 0 0 0,-1-2 0 0,1 2 0 16,0 0 0-16,2 0 0 0,-3 0 0 0,1 0 0 15,-1 0 0-15,1 2 0 0,2-1-9 0,-2-1-3 16,2 2 0-16,0-2 0 0,-2-2 12 0,0 6-12 15,2-3 12-15,0-1-12 0,-2 2 12 0,2-4 0 16,-3 6 0-16,1-3 0 0,2-1 0 0,-2 0 0 0,2 0 0 16,0 0 0-16,-2 0 13 0,-1 0 5 0,1 5 1 0,2-3 0 15,-2-4-19-15,-3 2 0 0,2 0 0 0,-2 5 0 16,0-5 0-16,3 0 0 0,-3 0 0 0,0 0 0 16,2 0 0-16,-2 5 0 0,3-10 0 0,-3 5 0 15,2 0 0-15,-2 3 0 0,3-8 0 0,2 5 0 16,-2 0 0-16,-1-2 0 0,3 2 0 0,1 0 0 15,-1-5-12-15,0 3 3 0,0 2 1 0,3 0 0 16,0-2 8-16,-3-3 0 0,1 5 0 0,-1-2 0 16,3-3-8-16,-3 3 0 0,0 2 0 0,0 0 0 15,1-2 16-15,-1-3 4 0,0 3 1 0,-2-3 0 16,-1 3-13-16,1-3 0 0,-1 3 8 0,1 2-8 16,0-7 0-16,2 7 0 0,-3-2 8 0,4-3-8 15,-1 3 10-15,0-3-1 0,0 3 0 0,3-3 0 16,0-2-9-16,-3 5 0 0,3-5 0 0,3 2 0 15,-4 3-19-15,4-5-5 0,-6 5-2 0,3-3 0 0,0-2 26 0,0 5 0 16,0-3 0-16,-3-2 0 0,-2 5 0 0,2-5 0 16,0 0 0-16,0 0 0 0,0 0 0 0,1 0 0 15,-4 0 0-15,4 0 0 0,-4 0 21 0,3 0 10 16,-5-5 1-16,5 5 1 0,-2-2-1 0,-3-3-1 16,5 5 0-16,-2-7 0 0,-1 7-44 0,4-5-9 15,-4 3-2-15,3 2 0 0,1-7 39 0,-1 2 7 16,0 3 2-16,0-3 0 0,3 3-24 0,0-3 0 15,-3 5 0-15,3-7 0 0,0 2 0 0,-3 3-12 16,1-3 2-16,-1 3 0 0,0-3 10 0,3 3 0 16,-3-5 8-16,0 2-8 0,3-2 0 0,0 0 8 15,-3 0-8-15,3 2 0 0,-5 3 0 0,5-5 8 16,-3 0-8-16,0 0 0 0,0-3 0 0,3 8 9 16,-3-5-9-16,3 0 0 0,-2 0 9 0,1 0-9 0,1-5 0 0,0 5 9 15,3 0-9-15,-3 0 0 0,-1 0 0 0,4-5 8 16,-1 5-8-16,-2 0 0 0,0-5 9 0,0 5-9 15,-3-7 0-15,3 7-10 0,0-5 1 0,0 5 0 16,-3-7 9-16,3 7 0 0,-3-5 0 0,1 3 0 16,-4-3 0-16,3 5 0 0,1-5 0 0,-4 3 0 15,3-3 0-15,1 0 0 0,-1 3 0 0,3-3 0 16,-3 3 0-16,0-3 0 0,3 0 0 0,3 5 0 16,-1-2 0-16,-2-3 0 0,2 0 0 0,-2 5 0 15,-2-2 25-15,1-3 7 0,1 0 2 0,3 5 0 0,-6-2-26 16,3-3-8-16,0-2 0 0,-3 2 0 15,-2 3 9-15,2-3-9 0,-3-2 0 0,4 2 9 16,-4-2 13-16,1 0 2 0,-1 2 1 0,1-2 0 0,2 0-35 0,0 2-7 16,1-2-2-16,-1 4 0 0,3-1 19 0,-3-3 0 15,3-1 0-15,0-1 0 0,0 2 0 0,0 0 0 16,-1 0 8-16,4 0-8 0,-3 2 0 0,2-2 0 16,1 0 0-16,-3 2 0 0,2-2 0 0,-5 0 8 15,3-1-8-15,-2 1 0 0,-1-2 0 0,0 2 0 16,-2 0 8-16,2-5-8 0,-3 5 12 0,1-5-1 15,2 5 0-15,-2 0 0 0,2-5-11 0,0 5 0 16,-2 0 0-16,5-5 0 0,0 2-10 0,-3-1 10 16,3 3 0-16,0-3-9 0,2 4 9 0,1-1 0 15,-3-3 0-15,2 6 0 0,1-5 0 0,-4-1 8 16,1 6-8-16,-2-2 8 0,-1 0-8 0,-3-5 0 0,4 5 0 16,-1 0 0-16,0-1 0 0,-2-3 0 0,-1 4 0 0,1-5 0 15,2 5 0-15,-2-5 0 0,-1 5 0 0,1 0 0 16,-1-5 0-16,1 5 0 0,0 0 0 0,2-1 0 15,-3 4 0-15,4-3 8 0,-4-1-8 0,3 4 0 16,-2-3 0-16,0 2 0 0,2 2 0 0,-3-1 0 16,1-3 0-16,0 6 0 0,-1-6 10 0,1 3-10 15,-1-1 0-15,1 2 8 0,-1-1-8 0,4-3 0 16,-6-1 0-16,2 4 0 0,3 1 8 0,-2-6-8 16,0 2 0-16,-3 4 0 0,-1-1 0 0,4-4 0 15,-3 4 0-15,3-3-8 0,-1 2-1 0,-2 2 0 16,0-1 9-16,0-3 16 0,0-1-4 0,0 4-1 15,0 4-11-15,0-8 0 0,-3 4 0 0,3 1 0 16,-3-1 0-16,3 1-16 0,-3-2 4 0,3 5 1 0,-2-4 21 0,-1 4 4 16,0-5 1-16,1 5 0 0,2-3-15 0,-3-1 0 15,3 3 0-15,0 1 0 0,-3-4 0 0,3 4 8 16,0 0-8-16,-3-3 0 0,3-2 0 0,0 8 0 16,-3-6 0-16,3-1 0 0,-2 3 0 0,1 1 0 15,-1-4 0-15,2 1 0 0,-3-2 0 0,0 5 8 16,1 0-8-16,-1-4 0 0,0 4-12 0,0-1-6 15,1 1-1-15,-1 0 0 0,-2-4 19 0,2 4 0 16,0-8 0-16,1 8 0 0,-1 0 0 0,0 0 0 16,-2-4 0-16,2 3 0 0,3 1 15 0,-3 0 6 15,1-4 2-15,-1 4 0 0,-2 4-37 0,2-4-7 16,0 0-2-16,-2-2 0 0,-1 2 38 0,1 4 7 16,2-4 2-16,-2 0 0 0,2 2-39 0,-2-2-7 15,2 0-2-15,-5 0 0 0,0 0 24 0,3 0 0 0,-3 2 0 16,3-2 0-16,2 0 0 0,-5 0 0 0,0 0 0 0,2 0 0 15,4 0 17-15,-4-5 8 0,-2 5 2 0,3 0 0 16,-3 0 8-16,5 0 1 0,-5 2 1 0,3-4 0 31,-3 0-81-31,3 2-16 0,-1 0-3 0,1-1-1 0,-3 1 73 0,3 0 15 0,2 0 2 0,-3 0 1 16,-2 0-27-16,3 0 0 0,0 2 0 0,-1-2 0 16,1-4 0-16,-3 4 0 0,0 0 0 0,3 4 0 15,-1-4 0-15,1 2 0 0,-3-2 8 0,0 0-8 16,0 3 0-16,0-3 0 0,0 7 0 0,3-8 0 15,-6 6 0-15,3-5 0 0,3 2 0 0,-1-2 0 16,-4 3 0-16,2 1 0 0,2-1 0 0,1-4 0 0,-3 6 31 0,0-3 4 16,0-2 1-16,3 0 0 0,-1 5-36 0,1-3 0 15,-3 5 0-15,0-4 0 16,3-3-21-16,-3 7-11 0,0 0-3 0,0-3 0 0,2-2 56 0,-2-2 11 16,0 7 3-16,0 0 0 15,0-2-57-15,0 2-11 0,0 0-3 0,0 0 0 0,3-5 58 0,-3 5 11 16,0 0 3-16,2-7 0 15,-2 7-58-15,0-4-11 0,0 4-3 0,0 0 0 0,0 0 58 0,0 0 11 16,0 0 3-16,0 0 0 16,0 0-58-16,0 0-11 0,3-3-3 0,-3 3 0 0,0 0 36 0,0 0 0 15,0 0 0-15,0 0 0 0,0 0 22 0,0 0 11 16,0 0 3-16,0 0 0 16,0 0-62-16,0 0-12 0,0 0-2 0,0 0-1 15,0 0-51-15,0 0-9 0,0 0-3 0,0 0-848 0,0 0-169 0</inkml:trace>
  <inkml:trace contextRef="#ctx0" brushRef="#br3" timeOffset="88138.09">16640 5744 288 0,'0'0'25'16,"0"0"-25"-16,0 0 0 0,0 0 0 0,0 0 123 0,5 0 19 15,-5 0 4-15,8 0 1 0,-8 0-69 16,0 0-14-16,0 0-2 0,0 0-1 0,0-5 3 0,0 5 0 16,8-7 0-16,-3 7 0 0,-8-7 0 0,3 7 0 15,8-5 0-15,-2 3 0 16,2-3-20-16,0 5-4 0,-3-2-1 0,5-3 0 0,-2 5-7 0,6-2 0 15,-6-3-1-15,5 3 0 0,3-3-31 0,-3 5 0 16,3 0-8-16,-6-2 8 0,4-3 24 0,-4 5 12 16,-2 0 3-16,3 0 0 0,-3-4-15 0,2 4-4 15,-2 4 0-15,-8-4 0 0,0 0-12 0,11 5-8 16,-1-3 10-16,-2 5-10 0,-2 0 42 0,-1 0 2 16,0-2 1-16,-2 2 0 0,2 0-21 0,-2 5-4 15,-1-5 0-15,-2 0-1 0,6 0-19 0,-6 0 0 16,-3 0 0-16,0 5 0 0,3-10 30 0,0 5 2 15,-2 1 1-15,-1 3 0 0,-2-4-1 0,2-2-1 0,0-3 0 16,1 5 0-16,-6 0-31 0,3-2 0 0,2 2 0 0,-2-2 0 16,-1-3 0-16,4 5 0 0,-4-2 0 0,4-3 0 15,2-2 0-15,0 5 0 0,-3-3 0 0,3-2 0 16,0 0 0-16,0 5 0 0,0 2 0 0,0-7 0 16,0 0 0-16,0 0 0 0,0 0 0 0,0 0 0 15,8 0 0-15,3 5 0 0,2-3 0 0,0-2 0 16,0 0 0-16,3 5 0 0,0-3 0 0,3 5 0 15,2-2 0-15,-3-3 0 0,-2 3 0 0,3 2 0 16,2 5 0-16,-5-3 0 0,-3-2 0 0,0 0 0 16,0 5 16-16,-2-5-2 0,-6 5-1 0,1-3 0 15,-4-1 15-15,-2 3 2 0,-2-4 1 0,-6 5 0 0,-3-5 12 16,-2 0 2-16,2 0 1 0,-5 5 0 0,1-5-10 16,-1 0-3-16,0 0 0 0,0 0 0 0,0-2-10 0,0-3-3 15,0 5 0-15,0-2 0 0,3-3-20 0,0 3-20 16,-3-5 4-16,0 2 1 0,6-2 31 0,-4 0 7 15,1 0 1-15,3 0 0 0,-4 0-24 0,6 0 0 16,0 0-12-16,1 0-864 16,-1 0-173-16</inkml:trace>
  <inkml:trace contextRef="#ctx0" brushRef="#br3" timeOffset="107026.12">19976 8717 172 0,'0'0'16'0,"0"0"-16"16,0 0 0-16,0 0 0 0,0 0 56 0,0 0 9 16,0 0 2-16,0 0 0 0,0 0-18 0,0 0-3 15,0 0-1-15,0 0 0 0,0 0 26 0,3 0 5 16,-1-5 0-16,1 5 1 0,-3 0-21 0,0-7-4 15,3 7 0-15,-3 0-1 0,2-2 10 0,-2 2 3 0,0-5 0 0,0 5 0 16,0 0 0-16,0 0 0 0,0-7 0 0,-2 7 0 16,2 0 0-16,0 0 0 0,0 0 0 0,0 0 0 15,0-2-52-15,0-3-12 0,0 5 0 0,0 0 0 16,-6 0 38-16,6 0 5 0,0 0 1 0,0 0 0 16,0 0-24-16,0 0-5 0,0 0-1 0,0 0 0 15,0 0-6-15,0 0-8 0,-8 7 11 0,3-2-11 16,5-5 0-16,0 0 0 0,-3 7 0 0,-2 2 0 15,0-4 0-15,5 2 0 0,0-7 0 0,0 7 0 16,-5 0 0-16,5-7 0 0,5 7 0 0,-2 0 0 16,-1-2 0-16,-2-5 0 0,5 7 0 0,3-3 0 15,0-1 34-15,-2-3 0 0,-1 5 0 0,6-3 0 0,-1-2-14 0,-2 0-4 16,-8 0 0-16,5 0 0 0,1-2-1 0,-1 2-1 16,-5 0 0-16,0 0 0 0,5-5 20 0,-2 2 4 15,2-1 1-15,-5 4 0 0,-3-5-11 0,3 5-3 16,0-2 0-16,0 2 0 0,-7-5-25 0,1 5 0 15,1 0 0-15,0-2 0 0,5 2 56 0,-6-5 7 16,-2 5 1-16,3 0 0 0,5 0-52 0,-5 5-12 16,-3-5 0-16,0 2 0 0,0-2 0 0,3 5 0 15,5-5 0-15,-6 0 0 0,-1 7 0 0,7-7 0 16,0 0 0-16,-3 4 0 0,-2-1 0 0,5-3 0 16,0 0 0-16,0 7 0 0,0-7 0 0,0 0 0 15,0 0 0-15,5 7 0 16,3-2-48-16,-3-3-13 0,-5-2-3 0,8 7 0 0,3-7 64 0,-3 0 15 15,0 0 1-15,-3-2 1 0,3-3-17 0,0 5 0 16,0-7 0-16,-3 5 0 0,0-3-15 0,0-2 0 0,3 0 0 0,0 0 0 16,-2 0 15-16,-4 0 0 0,4 0 0 0,-4 2 0 15,-2-2 48-15,0 0 13 0,0 2 3 0,-2 3 0 16,2 2-52-16,-3-5-12 0,-2 3 0 0,-1 2 0 16,6 0 0-16,-5 0 0 0,-3-5 0 0,0 5 0 15,0 5 0-15,3-5 0 0,-3 2 0 0,0-2 0 16,-2 5 0-16,4-3 0 0,6-2 0 0,-5 5 0 15,0-3 0-15,-1 3 0 0,4 2 0 0,2-7 0 16,-3 7 0-16,3-7 0 0,0 0 0 0,5 5 0 16,1-3 0-16,-1 5 0 0,-5-7 0 0,5 5 0 15,3-5 0-15,0 2 0 0,0 3 0 0,-3-5 0 0,-5 0 0 0,8 0 0 16,3 0 0-16,-6-5 0 0,-5 5 0 0,5-2 0 16,3-3 0-16,-2 3 0 0,-4-3 0 0,-2 5 0 15,0-7 0-15,0 0 0 0,0 7 0 0,0 0 0 16,-5-7 0-16,0 7 0 0,5 0 32 0,-6 0 4 15,-4-5 1-15,-1 3 0 16,3 2-59-16,0 2-12 0,3-2-2 0,-3 5-1 16,3-5-93-16,0 0-18 0,-3-7-4 0,8 7-1 0</inkml:trace>
  <inkml:trace contextRef="#ctx0" brushRef="#br4" timeOffset="114399.61">7943 12092 1728 0,'-5'0'153'0,"-1"-3"-122"16,4-1-31-16,-1-3 0 0,-2 4 40 0,2-9 1 15,6 5 1-15,2-4 0 0,-2 1-18 0,-1-6-3 16,4 2-1-16,1 0 0 0,1-1 17 0,0-3 3 16,-2 1 1-16,2-6 0 0,5 1-15 0,-5 1-3 15,0-5-1-15,0-2 0 0,2-2-8 0,1-3-2 0,2 2 0 0,-2-7 0 16,-3-1-12-16,7-4 11 0,7-2-11 0,-7-2 10 15,-4 0-2-15,8-2-8 0,-1-3 12 0,3 1-4 16,-5 1 2-16,0-4 0 0,0-5 0 0,2 5 0 16,4 0 2-16,-9 0 0 0,-3-5 0 0,4 5 0 15,4-5 11-15,-5 5 2 0,-5 0 1 0,0 2 0 16,3-2 3-16,-3 5 1 0,0-3 0 0,-3-2 0 16,-2 7-11-16,-1-5-3 0,4-2 0 0,-1 7 0 15,-3 0-16-15,1 0 0 0,5 0 8 0,-3 0-8 16,1 0 0-16,-1 2 8 0,3-2-8 0,-3 7 0 15,8-2 15-15,-5 2-4 0,-5 7-1 0,2-7 0 16,8 7 2-16,-5-2 0 0,0-3 0 0,-2 8 0 16,-1-1-4-16,3-2-8 0,2 10 12 0,-4-3-4 15,-9 0 1-15,8 7 0 0,9-2 0 0,-9 7 0 16,-2-5-1-16,-3 5 0 0,5 2 0 0,0 3 0 0,3-3-8 16,-3 10 8-16,-2-3-8 0,5 0 8 0,5 3 1 0,-5 2 0 15,-8 0 0-15,0 0 0 0,13 7-9 0,-5 7 0 16,-2-2 0-16,2 2 0 0,-3 5 0 0,0-3 0 15,6 10 0-15,-1 2 0 0,-7 5 0 0,5 5 0 16,2-3 0-16,-2 5 0 0,0 0 0 0,-2 7 0 16,-1-2 8-16,5 4-8 0,-2 3 0 0,3-3 0 15,-6 8 0-15,3-8 0 0,3 3 0 0,-6-3 8 16,0 5-8-16,3-2 0 0,0 0 0 0,-2-5 0 16,2 0 0-16,-3-5 0 0,3-2 0 0,0 0 0 15,0-7 0-15,0 0 0 0,2 0 11 0,-2-5-3 16,0-2-8-16,0-7 12 0,0-3 6 0,2-4 1 0,-2-3 0 0,0 1 0 15,0-8 1-15,-2-2 0 0,2 0 0 0,-3-7 0 16,5-5-2-16,-2-2 0 0,0-7 0 0,0-5 0 16,-3-7-2-16,3-2-1 0,-2-5 0 0,2-5 0 15,2-2-5-15,3-7-1 0,1 0 0 0,-1-5 0 16,0 3-9-16,3-10 0 0,-3 0 0 0,3 3 0 16,-3-3 0-16,3 0 0 0,0-2 0 0,3-3 0 15,-3 3 0-15,-1 0 0 0,4 2 0 0,2 0 0 16,0-2 0-16,0 2 0 0,1 3 0 0,1-1 0 15,1 1 12-15,3-1-4 0,-4 8 0 0,4-3 0 16,-1 5-8-16,-2-5-11 0,3 5 3 0,-4 5 0 16,1-3 8-16,0 12 0 0,-3 0 0 0,-2 5 0 15,-1 2 0-15,1 0-8 0,-3 7 8 0,0 5 0 16,-3 2 0-16,0 0-10 0,0 5 10 0,-2 0 0 0,-1 7 0 0,1 7 0 16,0-7 10-16,-1 14-2 15,-2 0-32-15,3 0-5 0,-1 7-2 0,1 5 0 0,-1 0 23 0,1 2 8 16,0 7 0-16,2 3-9 0,-3 4 9 0,1 5 0 15,2 0 0-15,0 7 0 0,-2 0 0 0,5 0 0 16,-5 5 0-16,4-3 0 0,-4 3 0 0,2 2 0 16,0 0 0-16,1 5 0 0,-1-5 0 0,-3 7 0 15,4-7 0-15,-4 0 0 0,1 3 0 0,-1-3 8 16,-2 0-8-16,3-5 0 0,-3-2 0 0,2-2 0 16,4-3 0-16,-4-2 0 0,1-7 0 0,-1 0 0 15,1-7 0-15,-3 2 0 0,0-9 0 0,0-5 0 16,0 0 0-16,0-7 0 0,0-7 22 0,-3 0 6 15,6 0 2-15,-4-9 0 0,1-5-18 0,3-5-3 0,0-7-1 0,2-7 0 16,0-2-8-16,0-10 0 0,3-4 0 0,-3-10 0 16,6 0 0-16,-3-9 0 0,2 2 8 0,1-4-8 15,-1-8 0-15,6 5 0 0,-3-2 0 0,0 0 0 16,1-3 0-16,-1 3 0 0,3-3 0 0,-3 3 0 16,5 7 0-16,1-5 0 0,-1 4 8 0,1-1-8 15,-1 2 0-15,1 9 0 0,-1-2 0 0,-2 7 0 16,-3 2 0-16,0 5 0 0,3 5 0 0,-6 2 0 15,4 4 0-15,-4 6 0 0,1 4 0 0,-3 2 0 16,-3 6 0-16,0 6 0 0,3 2 0 0,-6 3 0 16,4 3 0-16,-1 11 0 0,-2-3 0 0,4 6 0 15,-4 4-22-15,2 5 3 0,-2 2 1 0,2 5 0 16,-5 7 18-16,3 0-8 0,-1 2 8 0,-2 5 0 16,0 7 0-16,-3 0 0 0,1 9 0 0,2 1 0 0,-1-3 13 0,-1 5-3 15,2-5-1-15,-3 7 0 0,3-2-9 0,0 2 10 16,0-2-10-16,0-5 10 0,0 0-10 0,2 0 0 15,-2-7 9-15,3 0-9 0,-1-2 8 0,1-3-8 16,0-4 10-16,4-3-10 0,-1-7 12 0,2-2-3 16,-1-2-1-16,1-8 0 0,-3-4 0 0,3-5-8 15,0 0 12-15,3-7-4 0,-1 0-8 0,3-12 0 16,1-2 0-16,-1-7 8 0,3-5-8 0,-1-7 0 16,1-7 0-16,3 0 0 0,2-7 8 0,5-2-8 15,3-10 0-15,-2-2 8 0,2-5-8 0,0 5 0 16,2-5 0-16,1-2 8 0,-3 2-8 0,0 0 0 0,-2 5 0 15,2-5 0-15,0 10 0 0,0-3 0 0,-3 5 0 0,0 2 0 16,4 3 0-16,-1 1 0 16,-3 1 0-16,0 7 0 0,-5 3 0 0,-2 4 0 0,2 5 0 15,-3 7 0-15,1 2 0 0,-1 0-16 0,-2 9 4 0,-3 3 1 16,-2 3-1-16,-1 4-1 0,-2 4 0 0,3 6 0 16,-1 2 13-16,-2 6 0 0,-3 4-10 0,1 6 10 15,-1 5 0-15,0 7-11 0,-2 0 11 0,-1 7-8 16,1 4 8-16,-3 6 0 0,0 2 10 0,0 2-10 15,-3 0 12-15,0 5-3 0,1 0-1 0,-1 2 0 16,-3-2-8-16,4 7 0 0,-4-5 0 0,1-2 8 16,0 2-8-16,-1-7 8 0,-2 5-8 0,6-7 8 15,-4-3-8-15,1-4 0 0,-3 0 0 0,5-10 8 16,-2-2-8-16,2-7 0 0,0-5 0 0,1-4 0 16,-4-8 8-16,6-4-8 0,-2 2 8 0,2-9-8 15,-3-3 9-15,3-9-9 0,2 0 10 0,1-5-10 0,0-9 12 0,2-5-3 16,3-9-1-16,0-5 0 0,2-7 3 0,1-5 0 15,-6-4 0-15,3-8 0 0,5 1-11 0,0-3 0 16,3-7 9-16,-3 7-9 0,3-2 0 0,0 0 0 16,-3-5 0-16,3 7 8 0,-3 0-8 0,0 5 0 15,0 0 0-15,0 2 0 0,3 5 0 0,0 0 0 16,0 7 0-16,2 0 0 0,-2 0 0 0,2 7 0 16,-2 0 10-16,3 7-10 15,-1 5-27-15,-2 2-11 0,-3 7-2 0,0 5-1 0,-2 0 16 0,-1 9 3 16,-4 3 1-16,-1 9 0 0,0 0 12 0,-2 7 9 15,2 5-12-15,-5 6 12 0,2 4 0 0,-2 11 0 16,0 0 0-16,0 7 0 0,-3 0 13 0,3 7-3 0,0 0-1 0,0 5 0 16,3 7-1-16,-1-5 0 0,-2 5 0 0,0-5 0 15,3 5-8-15,-1-3 10 0,1 3-10 0,-3 0 10 16,3-5-10-16,-1-2 10 0,1-5-10 0,-1-2 10 16,1-3-10-16,0-4 0 0,2-3 0 0,-3-4 8 15,4-8-8-15,-1-4 8 0,0 0-8 0,0-12 8 16,0 0 0-16,1-7-8 0,-1 3 12 0,0-10-4 15,0-5-8-15,3-2 12 0,-3-5-12 0,6-2 12 16,0-12-1-16,2-2 0 0,-3-5 0 0,3-7 0 16,6-2-3-16,-1-5 0 0,-2-5 0 0,3-2 0 15,2-5-8-15,0-2 0 0,-3 2 9 0,1 5-9 16,-1-3 0-16,1 1 0 0,-4 2 0 0,1 0 0 16,3 0 0-16,-6 7 0 0,3 0 0 0,-1 7 8 15,-1 4-8-15,1-1 0 0,-4 9-8 0,0-3 8 16,-1 10-16-16,3 0 3 0,-5 2 0 0,3 5 0 0,-4 7-8 15,1 0-2-15,-2 7 0 0,1 0 0 0,-4 7 7 0,2 7 2 16,-2 0 0-16,-1 9 0 0,-2 6 14 0,0-1 0 16,-2 9 0-16,-1 6 0 0,0 4 0 0,-2 0 12 15,-3 5-1-15,2-3 0 0,1 3-1 0,-3 2 0 16,-3-2 0-16,3-3 0 0,3-2-10 0,-3 0 10 16,3-2-10-16,-1-10 10 0,1 3-10 0,2-10 8 15,-2-7-8-15,2 3 8 0,1-10-8 0,-1-5 12 16,0-2-12-16,3-2 12 0,0-5-4 0,0-7-8 15,3 0 12-15,4-12-4 0,1-7 0 0,0-7 0 0,3-7 0 16,2-7 0-16,5 0-8 0,3-9 8 16,-2-3-8-16,2 0 8 0,3-4-8 0,-3-3 0 15,0 7 0-15,-3-2 0 0,4 2 0 0,1 5 0 0,-2 0 0 0,0 4 0 16,-5 1 0-16,5 7 0 0,-2 2 0 0,-3 7 0 16,2 0-12-16,-5 5 1 0,3 2 1 0,-3 7 0 31,-2 5-16-31,-1 7-3 0,-2 0-1 0,0 0 0 15,-3 11 2-15,1 3 0 0,-4 0 0 0,1 8 0 0,-3 6 12 0,0 5 2 0,-3 6 1 0,-3 4 0 16,1 4 13-16,0 4 0 0,-6-1 0 0,3 9 10 16,-3-3 1-16,-2 5 0 0,3 5 0 0,-4-5 0 15,4-2 1-15,-4-3 0 0,4 3 0 0,-1-5 0 16,3-7 0-16,-3 4 0 0,1-8 0 0,2-1 0 16,2-9-4-16,1 0 0 0,0 0 0 0,-1-10 0 15,4 1 4-15,-1-8 0 0,0-2 0 0,0-7 0 16,1 0-12-16,2 0 10 0,0-7-10 0,0-7 10 0,0 0-2 0,-1-5-8 15,4-7 12-15,0-2-4 16,-1 0-8-16,3-10 10 0,1 3-10 0,-4-10 10 0,1 3-10 16,2-3 0-16,0-2 0 0,-2-2 0 0,-1-3 0 0,4 2 0 15,-4-1 0-15,4-1 0 0,-4 3 0 0,3-3 0 16,1-2 0-16,-1 7 0 0,0 0 0 0,0 0 0 16,0 0 0-16,1 0 0 0,-1 2 0 0,-2 3 0 15,2-3 0-15,-3 3 0 0,1 2 0 0,-1 4 0 16,-2-1 0-16,0 4 0 0,-2 0 0 0,4 5 0 15,-2-1 0-15,0 3 0 0,-3 1 0 0,-2-1 0 16,5-3 0-16,-3 8 0 0,1-2 0 0,-1 6 0 16,-2-4 8-16,2 2-8 0,3 1 8 0,-3-1-8 0,-2-2 0 15,2 6 8-15,3-3-8 0,0 4 0 0,-3-1 9 0,0-3-9 16,-2 3 0-16,2 1 0 0,1 0 0 0,-4 0 0 16,-2-2 0-16,0 2 8 0,6-3-8 0,-1 1 0 15,-5 2 0-15,0-5 0 0,3 5 0 0,-3 0 8 16,5-5-8-16,-5 5 0 0,0-8 0 0,2 4 8 15,1 3-8-15,0-3 0 0,-6 1 0 0,0-2 0 16,3 1 0-16,0 1 0 0,0-2 0 0,0 0 8 16,-7 5-8-16,7 3 8 0,2-3-8 0,-4-1 8 15,-4 1-8-15,4 0 0 0,4-5 8 0,1 8-8 16,-3-4 0-16,-3 1 0 0,1 0 0 0,2 3 8 16,5-4-8-16,-5 1 0 0,-3 3 0 0,3 1 0 15,6-2 0-15,-4 1 0 0,-4 4 0 0,2-8 8 16,0 8-8-16,2-7 0 0,1 10 0 0,-3-6 0 15,-5-2 0-15,7 3 0 0,6 0 0 0,-3 2 0 0,-10-3 0 16,5-2 0-16,5 5 0 0,1 0 0 0,-4 3 0 0,1-4 0 16,-3 1 0-16,5 0 0 0,3 5 0 0,-5-3 9 15,-6-2-9-15,3 7 0 0,6-4 10 0,-6 4-10 16,0 0 8-16,0 0-8 0,0 0 0 0,0-7 0 16,5 4 0-16,-5 3 0 0,-8-5 0 0,3 5 0 15,5 0 0-15,0 0 0 0,-6-2-8 0,4-3 8 16,7-2-10-16,-2 7 10 0,2-7-8 0,-5 7 8 15,0 0 0-15,3-7-9 0,4 3-9 0,-1 4-2 16,-9-8 0-16,3 8 0 16,5-2-126-16,1-3-26 0</inkml:trace>
  <inkml:trace contextRef="#ctx0" brushRef="#br4" timeOffset="116180.43">15348 5605 1159 0,'0'0'25'0,"0"0"6"0,0 0 1 0,0 0 0 0,0 0-32 0,0 0 0 0,0 0 0 0,0 0 0 16,0 0 72-16,0 0 7 0,0 0 1 0,0 0 1 15,0 0-29-15,0 0-7 0,0 0-1 0,0-2 0 0,0 2-13 0,3-5-3 16,2-2-1-16,-2 7 0 0,0-5-1 0,2 3 0 16,0-3 0-16,6 5 0 0,-3-7-4 0,2 5-1 15,-2-3 0-15,3-2 0 0,2 7-2 0,-2-7-1 16,2 7 0-16,0-5 0 0,-2 3-10 0,2 2-8 15,0 0 9-15,-2 0-9 0,2 0 0 0,0 0 0 16,-2 0 0-16,-1 7 0 0,-2-2 41 0,3-3 3 16,-6 5 0-16,1 5 0 0,-1-5-24 0,-3 0-5 15,1 7-1-15,-3-2 0 0,0-3 2 0,-3 3 1 16,1 0 0-16,-1-3 0 0,1 3-3 0,-4-2-1 16,4 1 0-16,-1 1 0 0,-2-5-5 0,-1 0 0 15,1 0-8-15,2 0 12 16,-2 0-34-16,3-2-7 0,-4 2-2 0,4-5 0 0,2-2 31 0,-3 5 0 15,0-5 0-15,3 0 0 0,0 0 24 0,0 0 10 16,0 0 2-16,0 0 1 16,0 0-59-16,0 0-12 0,0 0-2 0,8 2-1 0,-2-2 57 0,1 0 11 0,1 0 2 0,0 0 1 15,3 0-34-15,-3 5 0 0,2-5 0 0,6 7 0 32,-2-2-28-32,-4-3-2 0,-2 5-1 0,3-2 0 0,-1-3 31 0,-2 5 0 0,0-2 0 0,-5 2 0 15,2 0 24-15,-2 0 10 0,-1 5 2 0,1-5 1 16,-6 0-8-16,1 0-1 0,-1 5-1 0,-2-3 0 15,-1-2 29-15,-1-2 7 0,-1-2 1 0,-6 1 0 16,4 3-52-16,-1 0-12 0,-2-2 0 0,2-3 0 16,-2 3 0-16,3-3 0 0,-4-4 0 0,4 2 0 15,2 2-12-15,-3-2-4 0,1 0-2 0,-1 0 0 16,3-2-74-16,0-3-14 0,0 3-3 0,0-5-930 16</inkml:trace>
  <inkml:trace contextRef="#ctx0" brushRef="#br4" timeOffset="116633.44">15841 5577 979 0,'0'0'87'0,"-3"-5"-70"16,3-2-17-16,0 7 0 0,-5 0 170 0,5 0 30 16,0 0 7-16,0 0 1 0,0-7-116 0,0 7-22 0,-3-2-5 0,3 2-1 15,0 0 0-15,5-5 0 0,-5 5 0 0,6-7 0 16,2 7-51-16,-3-5-13 0,5 5 0 0,1 0 0 16,2-2 0-16,3 2 0 0,0-5 0 0,3 5 0 15,-4 5 0-15,1-3 0 0,0-2 0 0,5 7 0 16,-5 3 0-16,0-3 0 0,-3 2 0 0,-2-2 0 15,-3 7 35-15,-3 5 4 0,-2-5 1 0,-3 5 0 16,-3-5-22-16,0 5-4 0,-4 2-1 0,-4-2 0 16,0 2 1-16,3-7 0 0,0 1 0 0,1 3 0 15,-1 1-14-15,2-5 0 0,1 0 0 0,0 0 0 16,2 5 0-16,3-5 0 0,0-2 0 0,5 2 0 0,3 0 0 0,3-2 0 16,-3-5 0-16,5 0 0 0,3 0 8 15,0 0 9-15,2-2 2 0,1-3 0 0,2 3 21 16,3-3 4-16,0-2 0 0,-1 0 1 15,-1 0-61-15,-1 0-13 0,-3 0-3 0,-4-2-733 16,-1-3-147-16</inkml:trace>
  <inkml:trace contextRef="#ctx0" brushRef="#br4" timeOffset="122698.01">24286 11301 403 0,'0'0'36'0,"0"0"-36"0,0 0 0 0,0 0 0 15,0 0 149-15,0 0 23 0,0 0 5 0,0 0 1 16,0 0-71-16,0 0-15 0,0 0-2 0,3-7-1 15,-3 7-17-15,0 0-3 0,0 0-1 0,0 0 0 16,0 0 4-16,0 0 0 0,0 0 0 0,0 0 0 16,0 0-11-16,0 0-1 0,0 0-1 0,0 0 0 0,0 0-20 0,0 0-4 15,0 0-1-15,0 0 0 0,-6-2-18 16,6 2-4-16,-5 2-1 0,3 3 0 0,-4-3-11 0,1 5 0 16,0-2 9-16,2-2-9 0,0 1-10 0,1 3-6 15,-4-2-2-15,4 2 0 0,-1-5 18 0,3 5 0 16,0-7 0-16,-3 8 0 0,3-4 0 0,3 3 0 15,-3 0 0-15,3 0 0 0,-3-2 0 0,0-5 0 16,2 2 0-16,6 3 0 0,-8-5 0 0,6 3 0 16,-1-3 0-16,0 4 0 0,-5-4 0 0,8-4 0 15,-5 4 0-15,2-8 0 0,-2 6 0 0,-1-3 0 16,1-2 0-16,0 5 0 0,-1-3 40 0,-2-2 12 16,0 3 3-16,-2-4 0 0,-1 1-37 0,0 5-7 15,1-3-2-15,-4-2 0 0,4 3-9 0,-3 1 0 0,2-1 0 0,-2 4 0 16,5 0 0-16,-6 0 0 0,6 0 0 0,-2-3 0 15,2 3 0-15,-6-5 0 0,6 5 0 0,0 0 0 16,-2 0 0-16,2 0 0 0,-8 0 0 0,5 5 0 16,3-5 0-16,-5 3 0 0,2 1 0 0,3-4 0 15,-2 7 0-15,-1-2 0 0,0-3 0 0,3-2 0 16,0 7 0-16,0-2 0 0,0-5 0 0,3 7 0 16,2-4 0-16,-2 1 0 0,-3-4 0 0,8 3 0 15,0-3 0-15,0 0 0 0,-3 0 0 0,3 0 0 16,0-3 0-16,2-1 0 0,-2-4 0 0,0 6 0 15,3-3 0-15,-3-2 0 0,-3 0 0 0,0 0 0 16,-2 3 49-16,-3-4 8 0,0 6 2 0,0-3 0 16,-5-2-16-16,-1 7-3 0,1-2-1 0,0 2 0 15,-3 0-8-15,0 0-2 0,-3 2 0 0,3-2 0 0,3 0-21 0,-3 5-8 16,0-3 0-16,3-2 0 0,0 5 0 0,-1-3 0 16,6-2 0-16,-2 5 0 15,2-5-124-15,0 0-25 0,0 0-5 0</inkml:trace>
  <inkml:trace contextRef="#ctx0" brushRef="#br0" timeOffset="132503.99">18047 6022 633 0,'-10'9'28'0,"4"-7"6"16,4-2-34-16,-4 0 0 0,1 0 0 0,0 0 0 16,2 0 111-16,-2 0 15 0,5 0 3 0,-3-2 1 15,3 2-94-15,0 0-20 0,0 0-3 0,0 0-1 16,0 0 10-16,0 0 2 0,0 0 0 0,0 0 0 16,6 2 25-16,-1 5 6 0,-5-7 1 0,5 5 0 0,0-3-7 0,1 5-1 15,-1 1 0-15,0-4 0 0,1 3-17 0,-1 0-4 16,0 0-1-16,-2-2 0 0,2 2-4 0,-2 0-1 15,2 0 0-15,0 0 0 0,-2 5 4 0,2-3 1 16,-2 3 0-16,2 2 0 0,1-2-5 0,-1-2-1 16,0 6 0-16,0-2 0 0,3 3-4 0,0-6 0 15,0 8-1-15,0-5 0 0,0 5 1 0,0-2 1 16,0-6 0-16,0 3 0 0,0 5-17 0,0-5 10 16,2-2-10-16,-2 2 8 0,0-4-8 0,0 1 10 15,0-4-10-15,0 8 10 0,0-4-10 0,0 3 0 16,-3-7 9-16,3 8-9 0,0-8 11 0,0 4-3 15,0 3 0-15,-3-6 0 0,3 3 5 0,0 1 1 0,3-3 0 16,-3 6 0-16,0-8 0 0,-3 4 0 0,3 3 0 0,-3-2 0 16,3-5-4-16,-3 5-1 15,3-3 0-15,-2-1 0 0,1-1-9 0,1 0 8 0,-2-3-8 0,-4 8 8 16,4-5-8-16,-1-4 0 0,-5-3 9 0,3 7-9 16,-1 4 12-16,4-4-3 0,-1 0 0 0,-3 0 0 15,4 1 3-15,-4 3 1 0,1-4 0 0,2 5 0 16,1-10-1-16,-1 10-1 0,-2-2 0 0,2 1 0 15,3-4-3-15,-3 1-8 0,-2-1 12 0,-1 0-4 16,1 4-8-16,0-4 0 0,2 0 0 0,0 1 8 16,-5-1-8-16,6 0 0 0,-4 0 9 0,6-3-9 15,-3 3 13-15,-2 1-1 0,0-1-1 0,2-3 0 16,3 6-11-16,-5-3 0 0,2 2-12 0,0 1 12 0,3-3 0 16,-3 0 10-16,1 4 1 0,2-4 0 0,-3 5-11 0,0-2-9 15,1 1 9-15,-1 1-13 0,-3-2 13 0,4 4 8 16,2-7 0-16,0 5-8 0,-3 2 8 0,0-7-8 15,0 4 0-15,1-4 0 0,2 8 0 0,-3-8 0 16,0 0 0-16,-2 4 0 0,2-3 0 0,1-1 0 16,-1 4 8-16,3-4-8 0,-3 0 0 0,-2 1 0 15,2-1 0-15,-2 0 0 0,5 4 8 0,0-4-8 16,-1 0 0-16,1 5 0 0,0-5 0 0,0 0 0 16,-2 0 0-16,-1 0 0 0,0 1 8 0,0-1-8 15,1 0 0-15,-4 0 0 0,1 0 0 0,2-3 0 16,3 4 0-16,-2-1 0 0,-4 0 8 0,1-3-8 15,2 3 0-15,0-4 0 0,-2 4 10 0,0 0-10 16,2 5 8-16,0-5-8 0,-2 0 0 0,0 0 8 0,2 5-8 0,-2-1 0 16,2-1 0-16,-3-3 0 0,1 5 0 0,5-5 0 15,-3 4 0-15,-2-1 8 0,-3-3-8 0,3-3 0 16,5 4 0-16,-3 3 0 0,-3-4 0 0,4 0 0 16,-1 0 0-16,0 1 0 0,1-1 0 0,-1 0 0 15,0-7 0-15,1 7 0 0,-1 0 8 0,3 0-8 16,-6 0 0-16,1 5 0 0,2-5 0 0,1 0 0 15,-1 4 0-15,3-3 8 0,-5-1-8 0,2 4 0 16,0-1 0-16,0-3 0 0,1-2 0 0,2 2 0 16,0 0 0-16,-3 4 0 0,0-8 0 0,0 4 0 15,1-2 0-15,-1 2 0 0,0 0 8 0,3 0-8 16,-2 0 0-16,-1 0 0 0,-3 0 0 0,4-2 0 16,4 6 0-16,-4-4 0 0,-1 0 0 0,3 3 0 0,-3-5 0 0,0 2 0 15,1 0 0-15,2 0 0 0,-3 4 8 0,0-3-8 16,-2-1 0-16,2 0 8 0,-2 0-8 0,2 0 0 15,3 0 0-15,-3 5 0 0,1-5 0 0,-1 0 0 16,0 0 0-16,1 0 0 0,-1 0 0 0,0 5 0 16,0-5 0-16,3 0 0 0,-2 4 0 0,-1-3 0 15,3-1 0-15,-3 0 0 0,0 0 0 0,1-3 0 16,-4 3 0-16,4 0 0 0,-1-4 0 0,0 4 0 16,1 0 0-16,-1 2 0 0,0-6 0 0,0 4 0 15,-2 0 0-15,2-2 0 0,3 2 0 0,-2-5 0 16,-1 7 0-16,-2-6 0 0,2 4 0 0,0 0 0 15,0-2 0-15,-5-5 0 0,-5 7 0 0,5 0 0 0,11 0 0 0,-1 0 0 16,-4 0 0-16,-1-3 0 0,3 4 0 16,0-1 0-16,-3 0 0 0,-2 0 0 15,2 0 0-15,-2-3 0 0,5 4 0 0,-3 1 0 0,3-4 0 16,-3 2 0-16,3-3 0 0,-3 3 0 0,-2 1 8 0,2-1-8 16,1 0 0-16,-1-5 0 0,3 7 0 0,-3-2 0 15,3-4 0-15,0 4 0 0,-3 0 0 0,3 0 0 16,0 0 0-16,0 2 0 0,3-2 0 0,-6 1 0 15,0 1 0-15,0-2 0 0,6 2 0 0,-6 1-11 16,-2-3 11-16,2 0 8 0,3 0-8 0,-2 0 11 16,1 5-11-16,-1-5 0 0,2 0 0 0,0 0 0 15,2 0 0-15,-4 2 0 0,-1 1 0 0,3-3 0 16,-3 0 0-16,3 0 0 0,-5-2 0 0,5 6 0 16,-1-3 0-16,-1-1 0 0,-1 0 0 0,3 0 0 0,0 0 0 15,-3 0 0-15,1 0 0 0,1 0 0 0,1 0 0 0,-2 0 0 16,2-2 8-16,-3 2-8 0,0 0 0 0,3-2 0 15,-3 2 0-15,1-5 0 0,-1 5 0 0,-2 0 0 16,5-2 0-16,-3 2 8 0,3 0-8 0,-3-2 0 16,0 2 0-16,-2-5 0 0,5 5 0 0,0 0 0 15,-3 2 8-15,1-1-8 0,1-6 0 0,-1 5 0 16,-1 5 9-16,0-5-9 0,1 0 18 0,2 0-1 16,0 0 0-16,-3 0 0 0,3 0-17 0,0-2 0 15,-3 2 0-15,6 0 0 0,-4 0 0 0,1 0 0 16,-5 0 0-16,2 0 0 0,1 2 0 0,-1-6 0 15,3 4 0-15,-5 0 0 0,2 0 0 0,0 0 0 16,3 0 0-16,-3-2 0 0,1 2 0 0,-1-2 0 0,0-3 0 16,1 5 0-16,1 0 0 0,-1-2 0 0,-1 2 8 0,3-2-8 15,0 2 0-15,-3-5-17 0,-5-2 3 16,8 7 1-16,0 0 13 0,-3-2 0 0,-5-5 0 0,8 7 0 16,-5-5 0-16,5 3 0 0,-3 2 0 0,0 0 0 15,1 0 0-15,-1 0 0 0,0-2 0 0,3 2 0 16,-2-2 0-16,2 2 0 0,-3 0 0 0,0-5 0 15,0 5 0-15,3-2 0 0,0 2 0 0,-5 0 0 16,0 0 8-16,2 0-8 0,3 0 0 0,0 0 0 16,-3-2 10-16,0 2-2 0,3 0 0 0,0 0 0 15,0-2-8-15,-3 2-9 0,3 0 9 0,0 0-13 16,0 0 13-16,0 0 10 0,-3 0-2 0,6 0 0 16,-3 5-8-16,0-5 0 0,2 5 0 0,-2-3 0 15,0-2 0-15,0 0 0 0,0 5 0 0,3-5 0 0,2 5 0 16,-2-3 0-16,-3-4 0 0,2 7 0 0,1-5 0 0,-1 0 0 15,1 2 0-15,-3-4 0 0,0 2 0 0,2 0 0 16,1 5 0-16,-3-5 0 0,0 2 0 0,2-4 0 16,1 7 0-16,0-3-11 0,-3-2 11 0,2 0 0 15,1 0 0-15,-3 5 0 0,2-5 0 0,-2 7 0 16,3-7 0-16,-1 5 0 0,1 0 0 0,-3-3 0 16,2 3 0-16,4 0 0 0,-4-3 0 0,3 3 0 15,-2-3 0-15,2 3 0 0,-2 0 0 0,2-3 8 16,0 3-8-16,-2-5 8 0,-1 7-8 0,1-2 9 15,5-3-9-15,-3-2 10 0,0 5-10 0,1 0 0 0,-4-3 0 16,1 3 0-16,2-5 0 0,-2 7 0 16,2-7 0-16,-3 5 0 0,1-5 0 0,0 5 0 15,-3-5 0-15,2 2 8 0,-2-2-8 0,3 5-14 0,-1-5 3 0,-2 5 1 16,0-5 10-16,3 0 0 0,-3 5 0 0,2-3 0 16,-2-2 0-16,0 0 0 0,0 5 0 0,3-5 0 15,-3 5 0-15,2-3 0 0,1 3 0 0,-1-5 8 16,3 7-8-16,1-7 9 0,-1 5-9 0,0 0 10 15,0-3-10-15,1 5 0 0,-1-7 0 0,-5 5 0 16,5 2 0-16,0-2 0 0,0-5 0 0,1 7 0 16,2-2 9-16,-3-3-9 0,0-2 10 0,0 5-10 15,1-5 0-15,-1 0 0 0,0 7 0 0,-2-2 0 16,-4-5 0-16,4 0 0 0,2 5 0 0,-5-3 0 16,3-4 0-16,-1 7 0 0,-2-3 0 0,3-2 0 15,0 0 0-15,-1 5 0 0,1-5 0 0,-1 0-10 16,3 0 10-16,-2 0 0 0,2 0 0 0,1-2 0 0,-4 2 0 0,3 5 0 15,1-5 0-15,-1 0 0 0,-3 0 0 16,1 0 0-16,0 5 0 0,-1-5 0 0,3 0 0 0,-2 0 9 16,0 0-9-16,2 5 0 0,-3-5 0 0,1 0 0 15,0 0 0-15,-1 0 0 0,1 0 0 0,-3 0 0 16,2 0 0-16,1 0 0 0,-3 0 0 0,0 0 0 16,0-2 0-16,2 2 0 0,-5 0 0 0,6 0 0 15,-6 0 0-15,3 0 0 0,-2-2 0 0,2 2 0 16,-1 0 0-16,1 0 0 0,0-7 0 0,0 7 0 15,-2 0 0-15,4-2 0 16,1 2-18-16,-3 0-10 0,0-2-3 0,-3-3 0 0,8 5 31 0,-2-2 0 16,-3-3 0-16,0 3 0 0,2-3 0 0,1 3 0 15,-1 2 0-15,-2 0 0 0,0-2 0 0,3-3 0 16,-6 5 0-16,3 0 0 0,-3-7 45 0,3 7 15 16,3-2 4-16,-3-3 0 0,0 3-52 0,0 2-12 0,0-2 0 0,2-3 0 15,1 5 0-15,-3 0 0 0,2-7 0 0,1 5 0 16,-6 2 0-16,3-2 0 0,0-3 0 0,0 3 0 15,0-3-48 1,-3 3-13-16,3 2-3 0,0-5 0 0,-3 3 103 0,1-3 20 0,2 3 4 0,-3 2 1 16,3 0-52-16,0-2-12 0,-3-3 0 0,0 3 0 15,1-3-48-15,2 5-13 16,-3-2-3-16,0-3 0 0,3 3 52 0,-3 2 12 0,1 0 0 0,-1-2 0 16,0-3 48-16,3 5 13 0,-3-2 3 0,1-3 0 15,-1 3-52-15,0 2-12 0,1 0 0 0,-1-2 0 16,0-3 0-16,1 5 0 0,4-2 0 0,-2 2 0 15,0-5 0-15,0 8 0 0,0-8 0 0,0 5 0 0,2-2 0 16,1-3 0-16,-6 5 0 0,3-2 0 0,0 2 0 0,3-4 0 16,-3 1 0-16,5 3 0 0,-5 0 0 0,0-2 0 15,0-3 0-15,2 3 0 0,1-3 0 0,-3 3 0 16,0 2 0-16,0 0 0 0,0 0 0 0,0-2 0 16,-1-3 0-16,1 5 0 15,-2-2-20-15,-1-3-6 0,-5-2-2 0,5 5 0 0,3 2 28 0,-2-2 0 16,-1-3 0-16,3 5 0 0,-3-2 0 0,3-3 0 15,-3 3 0-15,1-3 0 0,1 3 0 0,-1 2 0 16,-1-7 0-16,0 7 0 0,3-7 0 0,-2 7 0 16,-1-2 0-16,3-3 0 0,-3 3 0 0,3-3 0 15,-3 3 0-15,3-3 0 0,-2 3 0 0,2 0 0 16,-3-3 0-16,3-2 0 0,-3 7 17 0,3-7 9 16,0 5 2-16,-3-3 0 15,3 3-47-15,0-3-9 0,0 3-1 0,0-3-1 0,0-2 30 0,0 5 0 16,0-5 0-16,0 7 0 0,2-7 0 0,-2 7 0 0,-2-7 0 0,1 7 0 15,-1-7 0-15,2 5 0 0,-3-3 0 0,3 3 0 16,-5-3 0-16,2 3 0 0,0-5 0 0,0 3 0 16,1 1 0-16,-1 1 0 0,0-3 0 0,1 3 0 15,-4-3 0-15,4 3 0 0,-1-3 0 0,0 3 0 16,3-3 0-16,-3-2 0 0,3 7 0 0,-2-2 0 16,2-5 0-16,-1 7 0 0,-1-7 0 0,2 7 0 15,-3-2 0-15,3-3 0 0,0 3 0 0,-3-3 0 16,0-2 0-16,3 5 0 0,-2-3 0 0,-1 3 0 0,0-2 0 15,-2 1 0-15,2-4 0 0,0 7 0 16,3-7 0-16,-2 7 0 0,-1-7 0 0,0 7 0 0,1-7 0 16,-1 7 0-16,0-7 0 0,0 8 0 0,3-4 0 0,-2-4 0 15,2 7 0-15,2-2 0 0,-2-3 0 0,0-2 0 16,0 7 0-16,3-7 0 0,-6 7 0 0,5-7 0 16,-2 5 0-16,3-3 0 0,-6-2 0 0,3 0 0 15,3 5 0-15,-3-2 0 0,0-3 0 0,-3 4 0 16,3-4 0-16,0 5 0 0,0-3 0 0,-3-2 0 15,0 7-8-15,1-7 8 0,2 0 0 0,-3 0 0 16,3 5 0-16,-3-5 0 0,-2 2 0 0,2-2 0 16,3 0 0-16,-3 5 0 0,3-5 0 0,-2 2 0 15,1-2 0-15,-1 0 0 0,2 8 0 0,-3-8 0 16,3 4 0-16,0-1 0 0,0 1 0 0,-3-4 0 0,3 7 0 0,-3-7 0 16,3 0 0-16,-2 0 0 15,-1 7 0-15,3-7 0 0,-3 0 0 0,0 5 0 0,1-5 0 0,-1 2 0 16,0-2 0-16,1 0 0 0,-1 5 0 0,0-5 0 15,-5 0 0-15,8 0 0 0,-3 0 0 0,1 0 0 16,2 0 0-16,-3 0 0 0,0 3 0 0,0-3 0 16,-5 0 0-16,8 0 0 0,-2 4 0 0,2-4 0 15,-3 0 0-15,0 0 0 0,0 3 0 0,1-3 0 16,2 4 0-16,0-4 0 0,-3 0 0 0,0 0 0 16,3 5 0-16,-3-3 0 0,1-2 0 0,2 0 0 15,0 5 0-15,-3-5 0 0,0 2 0 0,3-2 0 16,-3 0 0-16,1 0 0 0,2 0 0 0,0 0 0 15,-3 0 0-15,3 0 0 0,0 0 0 0,-3 0 0 16,3 0 0-16,-3 0 0 0,1 0 0 0,-1 0 0 0,0 0 0 16,-5 0 0-16,5 0 0 0,3 0 0 0,-5 0 0 0,2 0 0 15,-5 0 0-15,6 0 0 0,-1 0 0 0,0 0 0 16,0 0 0-16,1 5 0 0,-6-5 0 0,5 0 0 16,0 2 0-16,1-2 0 0,-1 0 24 0,0 5 5 15,-2-3 1-15,2-2 0 16,-5 0-48-16,5 0-10 0,1 0-1 0,-1 0-1 15,-5 0-3-15,5 0-1 0,-5 0 0 0,6 5 0 0,-1-5 78 0,-5 0 16 16,0 0 4-16,3 3 0 0,-3-3-52 0,5 0-12 16,-5 0 0-16,5 0 0 0,-5 0 0 0,5 0 0 15,-5 0 0-15,6 0 0 16,-1 0-48-16,-5 0-13 0,5 0-3 0,1 4 0 0,-6-4 52 0,5 0 12 0,-2 0 0 16,2 3 0-16,-5-3 0 0,5 4 0 15,0-4 0-15,-5 0 0 0,0 0 0 0,3 0 0 16,2 5 0-16,1-3 0 0,-6-2 48 0,5 0 13 0,0 5 3 15,1-3 0 1,-1-2-103-16,0 0-20 0,0 5-4 0,1-5-1 0,-1 0 103 0,0 2 20 0,1-2 4 0,-1 0 1 31,0 5-76-31,0-5-14 0,-5 0-3 0,6 3-1 0,-1-3 30 0,0 0 0 0,3 4 0 0,-5-4 0 16,2 0 28-16,-5 0-2 0,5 0 0 0,1 0 0 16,-6 0-46-16,2 3-8 0,4-3-3 0,-6 0 0 15,5 0 50-15,-5 0 9 0,0 0 3 0,5 0 0 16,-2-3-76-16,-3 3-15 0,8 3-4 15,-8-3 0-15,3 0 103 0,2 0 20 0,-5 0 4 0,5 0 1 16,0 0-77-16,1 0-15 0,-1 0-4 0,0 0 0 16,-2 0 32-16,2 0 0 0,-2 0 0 0,2 0 0 0,0 0 0 15,1 0 0-15,-1 0 8 0,-2 0-8 0,-3 0 28 16,5 0-2-16,0 0 0 0,1 0 0 16,-4 0-72-16,3 0-14 0,1 4-4 0,-4-4 0 0,4 0 52 0,-4 0 12 15,4 0 0-15,-6 0 0 0,5 0 0 0,0 0 0 16,-2 0 0-16,0 0 0 0,2 0 48 0,-5 0 13 15,5 5 3-15,0-5 0 16,-2 0-103-16,2 0-20 0,-2 0-4 0,2 2-1 0,-2-2 77 0,-3 0 15 16,5 0 4-16,1 0 0 0,-1 0-32 0,0 0 8 15,-5 0-8-15,5 0 0 16,3 0-24-16,-2 0-7 0,-6 0-1 0,5 0-1 0,-5 0 52 0,5 0 10 16,0 0 3-16,-5 0 0 15,0 0-52-15,0 0-9 0,6 0-3 0,-6 0 0 0,0 0 52 0,8 0 9 0,-8 0 3 0,5 0 0 16,-5 0 0-16,0 0 0 0,5 0 0 15,-5 0 0 1,6 0-77-16,-1 0-15 0,-5 0-4 0,5 0 0 0,-5 0 83 0,5 0 16 0,-5 0 3 16,0 0 1-1,0 0-63-15,8 0-12 0,-2 5-2 0,-1-3-1 0,-5-2 58 0,0 0 11 0,5 0 2 0,-5 0 1 16,8 0-33-16,-8 0 0 0,6 0 0 0,-6 0 0 16,5 0 0-16,-5 0 10 0,0 0-10 0,8 0 8 15,-3 0-8-15,0 0 0 0,-5 0 0 0,6 0 0 16,-6 0-27-16,5 5-7 0,3-5-2 0,-3 0 0 15,-5 0 56-15,5 2 10 0,1-2 2 0,-6 0 1 16,2 0-53-16,-2 0-10 0,6 0-2 0,-6 0-1 16,5 0 53-16,-5 0 10 0,5 0 2 0,-5 0 1 15,8 0-53-15,-8 0-10 0,3 0-2 0,2 0-1 0,-5 0 77 0,5 0 16 16,1 0 4-16,2 0 0 16,-6 0-72-16,4 0-15 0,-1 0-2 0,0 0-1 15,0 0-10-15,-5 0-1 0,0 0-1 0,6 0 0 0,-1 0 56 0,-5 0 11 16,5-2 3-16,-5 2 0 0,0 0-32 0,6 0 0 15,-6 0 0-15,0 0 0 0,5 0 0 0,-5 0 0 16,0 0 0-16,5 0 0 0,-5 0 32 0,3 0 0 16,-3 0 0-16,5 0 0 15,0 0-51-15,1 0-9 0,-6 0-3 0,5 0 0 0,0 0 31 0,-2 0 0 16,-3 0 0-16,5 0 0 0,-5 0 0 0,6 0 0 16,-6 0 0-16,2 0 0 0,-2 0 19 0,0 0 9 15,0 0 3-15,5 0 0 0,-5 0-31 0,0 0 0 0,6 0 0 16,2 0 0-1,-8 0-18-15,2 0-10 0,-2 0-1 0,8 0-1 0,-2 0 30 0,-6 0 0 0,0 0-8 0,5 0 8 16,0 0 22-16,-5 0 7 0,0 0 2 0,0 0 0 31,0 0-50-31,8 0-9 0,-8 0-3 0,0 0 0 0,0 0 31 0,5 0 0 0,1 0 0 0,-6 0 0 16,0 0 0-16,0 0 0 0,5-5 0 0,-5 5 0 16,5 0 0-16,-5 0 0 0,0 0 0 0,8 0 0 15,-3 0 0-15,-5 0 0 0,6 0-8 0,-6 0 8 16,5 0-28-1,-5 0-4-15,8 0 0 0,-3 0 0 0,-5 0 32 0,6 0 0 0,-1 0 0 0,0 0 0 16,0 0 0-16,1 0 0 0,-1 0 0 0,0 0 0 16,1 0 0-16,-1 0 0 0,0 0 0 0,3 5 0 15,-8-5 0-15,5 0 0 0,3 2 0 0,-2-2 0 0,2 0-12 16,-3 0 3-16,0 0 1 0,3 0 0 0,-3 0 8 0,1 0 11 16,-1 0-3-16,-2 0 0 0,-3 0-19 0,5 0-4 15,-5 0-1-15,5 0 0 0,1 0 4 0,-6 0 0 16,0 0 0-16,0 0 0 15,0 0-20-15,0 0-3 0,0 0-1 0,0 0 0 16,0 0-96-16,0 0-20 0,0 0-4 0</inkml:trace>
</inkml:ink>
</file>

<file path=ppt/ink/ink3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26:03.720"/>
    </inkml:context>
    <inkml:brush xml:id="br0">
      <inkml:brushProperty name="width" value="0.05292" units="cm"/>
      <inkml:brushProperty name="height" value="0.05292" units="cm"/>
    </inkml:brush>
  </inkml:definitions>
  <inkml:trace contextRef="#ctx0" brushRef="#br0">18219 5892 1378 0,'0'0'61'0,"0"0"13"0,-2-5-59 0,2 5-15 16,-3-7 0-16,0 7 0 0,3-2 19 0,0-3 1 15,-2-2 0-15,2 7 0 0,0 0 67 0,0 0 13 16,0 0 4-16,0 0 0 0,0 0-26 0,0 0-5 16,0 0-1-16,0 0 0 0,0 0-14 0,0 0-3 15,0 7-1-15,0 0 0 0,2-2-22 0,-2 2-5 16,3 0-1-16,-3 0 0 0,0 0 5 0,0 0 1 16,3 0 0-16,-3 1 0 0,0 3-13 0,2 3-3 15,1-7 0-15,-3 5 0 0,3-5 4 0,-1 7 0 16,1-2 0-16,2-2 0 15,-2 1-20-15,-1 3 0 0,4-2 0 0,-4-2-9 16,1 1 23-16,0 3 5 0,-1-2 1 0,4-5 0 0,-4 7-10 0,1-7-2 16,-3 8 0-16,2-4 0 0,-2-4-8 0,3 5 8 15,0-2-8-15,-1 1 8 0,-2 3 0 0,3 0-8 0,-3-2 12 0,0 2-4 16,0-2-8-16,0-2 8 0,0 6-8 0,3-2 8 16,-1-4 0-16,-2 4 0 0,3 2 0 0,-3-2 0 15,0 0-8-15,3 0 0 0,-1 1 0 0,-2 3 0 16,-2 1 0-16,2-5 0 0,0 0 0 0,0 0 0 15,-3 1 8-15,3 3-8 0,0-3 8 0,0-1-8 16,0 4 0-16,0-3 0 0,0-1 0 0,0 4 0 16,0-3 22-16,0 3-1 0,0 1 0 0,0-2 0 15,3 2-21-15,-1-5 0 0,-4 4 0 0,2 4 0 16,0-8 0-16,0 5-10 0,2-1 1 0,-2 4 0 0,0-4 9 16,0 1 0-16,0-2 0 0,-2 1 0 15,2 4 0-15,-3-4 0 0,3 4 8 0,0-4-8 0,0 4 8 16,0-1-8-16,0-2 10 0,0 2-10 0,3-2 0 15,-1 2 0-15,-2 2 0 0,-2-2 0 0,2-2 20 0,-3 5-1 16,3-1-1-16,0 1 0 0,0 2-18 0,0-5 0 16,0 5 0-16,0 0 0 0,0-1-12 0,0 4 1 15,0-8 0-15,0 9 0 0,-3-6 11 0,3 2-10 16,3 4 10-16,0-1-10 0,-3-1 10 0,0 2 16 16,0-1-4-16,2-1-1 0,1 5-11 0,-3-7 0 15,-3 6 0-15,3-3 8 0,-2 1-8 0,4-1 0 16,-2-1 0-16,3-2 8 0,-6 7-8 0,3-5 0 15,3-2 0-15,-3 2 0 0,0 2 0 0,3-6 8 16,-3 7-8-16,2-3 8 0,-4-2-21 0,2 2-5 16,0-2-1-16,0 7 0 0,0-5 19 0,0 5 0 0,-3-5 0 0,3 3 0 15,3-3 17-15,-3 0 7 0,-3-2 2 0,3 4 0 16,3-6-26-16,-1 7 0 0,-2-8 8 0,0 8-8 16,-2-3 0-16,2-2-11 0,2 0 3 0,1 2 0 15,-6 0 8-15,6-2 0 0,0 4 0 0,-3-1 8 16,0-3-8-16,0-3 0 0,0 3 0 0,0 5 8 15,0-8-8-15,-3 8 0 0,3-8 8 0,3 8-8 16,-1-3-17-16,1-2-8 16,-6 0-2-16,-2 2 0 0,2-2 48 0,1 2 10 0,-4-2 1 0,4 2 1 15,-4-2-25-15,4 0-8 0,2 0 0 0,0 0 0 16,-6-3 8-16,4 3-8 0,2 0 0 0,0 2 0 16,0-2 0-16,0-5 0 0,2 5 0 0,1 0 0 15,0-5 0-15,2 5 0 0,-5-5 0 0,0 5 0 0,3-5 0 16,-1 5 0-16,-4-5 0 0,2 0 0 15,0 5 0-15,0-7 0 0,-3 7 0 0,3-5 0 0,0 0 0 0,-3 3 0 16,1-3 0-16,2-5 0 0,0 3 8 0,0 2-8 16,0 3 0-16,0-3 0 0,0-2 9 0,-3-3-9 15,0 8 0-15,3-8 9 0,3 3-9 0,-3 2 0 16,0-2 0-16,0 2 0 0,0 0 0 0,3 3 0 16,-1-3 10-16,-2 0-10 0,0-2 8 0,0 2-8 15,0-2 0-15,-2 2 0 0,2 5 0 0,0-5 0 16,-3 0 0-16,3 5 0 0,3 0 8 0,-3-5-8 15,5 5 0-15,-5 0 0 0,3 0 8 0,-3-5-8 0,-3 5 0 16,6-3 0-16,-1 3 8 0,1 0-8 0,-3-5 0 0,-3 5 0 16,3 0 0-16,0 2 0 0,3-2 0 0,0 2 0 15,-3 3 8-15,0-7-8 0,2 1 0 0,-2 1 0 16,0 0 8-16,3 2-8 0,-3-2 0 0,3 2 0 16,-3-2 8-16,0 0-8 0,0 2 0 0,-3-2 0 15,3 3 9-15,0 1-9 0,-3-4 0 0,3-3 9 16,0 3-9-16,-2 0 0 0,-1 2 9 0,0-2-9 15,1 0 0-15,2-5 8 0,-3 8-8 0,0 1 0 16,1-4 0-16,4-2 0 0,1 1 0 0,-3-3 8 16,-3 3 3-16,3 1 1 0,3-5 0 0,0 1 0 15,-1 1-12-15,-2-2 0 0,3 0 0 0,2 1 0 16,1-4 0-16,-4 4-17 0,1-4 4 0,-1 1 1 16,4 2 12-16,-1-2 0 0,-5-2 0 0,0 2 0 15,3-1 0-15,-1 1 0 0,1-2 0 0,-3 1 0 16,3 4 0-16,-1-8 0 0,1 5 0 0,-3-1 0 0,0-4 0 0,3 5 0 15,-1-5 0-15,1 8 0 0,0-8 0 0,-3 0 0 16,2 2 0-16,1-2 0 0,-1 0 0 0,1 1 0 16,-3-1 0-16,0-3 0 0,3 4 0 0,-1-1 0 15,1 0 0-15,0 2 0 0,-3-6 0 0,0 1 0 16,2-1 0-16,-2 2 0 0,0 2 8 0,3-3-8 16,-3 1 0-16,0-2 0 0,0 4 0 0,0-3 0 15,0-3 0-15,0 6 0 0,0-3 8 0,-3-4-8 16,1 5 0-16,2-2 0 0,2 1 0 0,-2-4 0 15,-2 8 0-15,2-8 0 0,0 0 8 0,-3 4-8 16,3-4 0-16,0 1 0 0,0-1 0 0,0 0 0 16,0-3 0-16,0-4 0 0,3 3 0 0,-3 4 0 0,5-3 0 0,-5-4 0 15,0 0 0-15,0 0 12 0,0 3-4 0,0-3-8 16,3 7 0-16,-3-7 0 0,0 0 0 0,2 5-12 16,1 2 12-16,-3-7 0 0,0 0 12 0,0 0-12 15,3 7 0-15,-3-7 0 0,0 0 0 0,0 0 0 16,0 0 0-16,0 0 0 0,0 0 0 0,0 0-9 15,0 0 9-15,0 7 0 0,0-7 8 0,5 4-8 16,-5-4 0-16,2 3 0 0,-2-3 0 0,6 4-12 16,2-1 12-16,-3 2 0 0,0-5 0 0,3 4 0 15,-2-1 0-15,1 1-8 0,-1-4 8 0,2 3 0 16,2-3 0-16,1 0 0 0,-1 4 0 0,4-1-8 16,-1-3 8-16,3 4 0 0,0-4 0 0,5 3 0 15,0-3 0-15,3 4 0 0,0-4 0 0,2 0 0 16,6 0 0-16,2 0 0 0,1 0 0 0,-1-4 0 0,0 4 0 0,1 0-8 15,2 0 8-15,5 0 0 0,1 0 0 0,1 0 14 16,1 0-2-16,0 0 0 0,0 4-12 0,3-4-16 16,-6 0 3-16,6 0 1 0,-3 0 12 0,3 0 0 15,-1 3 0-15,1-3 0 0,-1 0 0 0,1 0 0 16,0 0 0-16,2 0 0 0,-2 0 0 0,-1 0 0 16,1 0 0-16,2-3 0 0,3 3 0 0,-3 0 0 15,-2-4 0-15,0 4 0 0,2-3 0 0,0-1 0 16,3 4 0-16,0-3 0 0,3-1 0 0,-4 1 0 15,-1-1 0-15,-1 1 0 0,0-1 0 0,1 4 0 16,1 0 0-16,-1-8 0 0,2 8 0 0,-6-4 0 16,-4 1 0-16,2-1 0 0,0 4 0 0,0-3 0 0,0-1 0 15,2 4 0-15,3-7 0 0,-2 7 0 0,0-7 0 16,-3 7 0-16,2-7 0 0,-2 2 0 0,3 2 0 0,-1-1 0 16,4 1 0-16,-1-1 0 0,-5 1 0 0,0-1 0 15,-5 4 0-15,2-7 0 0,6 7 0 0,-3-7 0 16,-3 7 0-16,3-5 0 0,0 2 0 0,-3 3 0 15,3-4 0-15,-5 4 0 0,-3 0 0 0,3-3 0 16,5 3 0-16,0-4 0 0,0 4 0 0,0-3 0 16,2 3 0-16,-2-4 0 0,0 4 0 0,0 0 0 15,-3-7 0-15,3 7 0 0,3-7 0 0,0 7 0 16,-1-8 0-16,1 8 0 0,-6-4 0 0,3 1 0 16,-5-1 0-16,5 1 0 0,3-1 0 0,-3-3 0 15,-6 7 0-15,4-7 0 0,-4 7 0 0,1-3 0 16,0-1 0-16,-3-1 0 0,-3 2 0 0,-2 3 0 15,0-4 0-15,-1 4 0 0,1-3 0 0,0-1 0 0,0 4 0 16,-1-3 0-16,4 3 0 0,-4 0 0 0,1-4 0 0,0 4 0 16,-3 0 0-16,0 0 0 0,-2 0 0 0,-1-3 0 15,-2 3 0-15,2 0 0 0,1 0 0 0,-3 0 0 16,2 0 0-16,1 0 0 0,2-4 0 0,-3 4 0 16,3 4 0-16,-2-4 0 0,-4 0 0 0,1 0 0 15,-3 0 0-15,3 0 0 0,-3 0 0 0,3 0 0 16,-3-4 0-16,6 4 0 0,-1 0 0 0,1 0 0 15,-3 0 0-15,2 0 0 0,-2 0 0 0,2 0 0 16,-2 0 0-16,0 0 0 0,0 4 0 0,-3-4 0 16,-3-4 0-16,4 4 0 0,-4 0 8 0,-2 0-8 15,0 0 0-15,0 0 0 0,0 0 8 0,-1 0-8 0,1 0 0 0,0 0 0 16,3 0 0-16,-3 0 0 0,-3 0 0 16,3 0 0-16,2 0 9 0,-5 0-9 0,-5 0 0 0,0 0 9 15,0 0-9-15,0 0 8 0,3 4-8 0,-3-4 8 16,0 3-8-16,5-3 10 0,-5 0-10 0,2 4 10 15,-2-1-10-15,3 1 0 0,-3-1 9 0,2-3-9 16,-2 4 0-16,3-4 0 0,-3 3 0 0,0 2 0 16,2-1 0-16,-2-1 0 0,-2-3 0 0,2 0 0 15,-3 0 0-15,-5 0 0 0,5 0 0 0,-5 0 8 32,0 0-56-32,6-7-10 0,-4 7-2 0,-2-5-1 0,0 2-99 0,-2-1-20 0,-1 4-4 0</inkml:trace>
  <inkml:trace contextRef="#ctx0" brushRef="#br0" timeOffset="1218.45">19796 13047 1497 0,'0'0'32'0,"0"0"8"0,0 0 0 0,0 0 4 0,0-8-36 0,0 8-8 16,0 0 0-16,0-4 0 0,-3-3 107 0,3 7 19 16,0 0 4-16,0 0 1 0,-2-3-45 0,-3-1-9 0,2 4-1 0,3 0-1 15,-5-5-19-15,-3 3-3 0,2 2-1 0,1 0 0 16,0 7 8-16,0-7 2 0,-3 4 0 0,0-1 0 15,0 1-50-15,0-1-12 0,0 4 0 0,0-2 0 16,0-3 0-16,0-2 0 0,-3 7 0 0,3 2 0 16,1 1-17-16,-1-3-7 0,0 5 0 0,-3 2-1 15,3 0 17-15,3-2 8 0,0 2-8 0,2-3 8 16,0-1-9-16,3 4 9 0,0-2-10 0,3 2 10 16,2-2-8-16,1-3 8 0,-1 3 0 0,5-1-9 15,1-1 9-15,0-3 0 0,2 0 0 0,3 2 0 16,0-6 0-16,-3 4 0 0,3-2 0 0,0-3 0 15,-3 3 25-15,3-5 11 0,-3 2 1 0,3-2 1 16,-3 0-82-16,0-2-16 0,3 2-3 0,-3-5-1 16,1 5-105-16,-1-2-22 0,0-3-4 0,0 5-404 15,0-7-81-15</inkml:trace>
  <inkml:trace contextRef="#ctx0" brushRef="#br0" timeOffset="1552.62">20103 13190 460 0,'0'0'41'0,"0"0"-33"16,3-2-8-16,-3-5 0 0,2 2 227 0,-2-2 43 15,0 0 9-15,-2 0 1 0,2 0-122 0,-3 2-25 16,3-2-5-16,-3 5 0 0,-2-3-40 0,2 2-8 16,-2-1-2-16,0 4 0 0,-3-3-23 0,0 3-5 15,0 3-1-15,0-3 0 0,3 4-27 0,-6 4-6 16,1-1 0-16,-1 0-1 0,3 7-15 0,-2-2 0 16,-1-3 0-16,0 7 0 0,1-2 0 0,5 1 0 0,-1-1-10 0,4-3 10 15,2-1-11-15,5 4 11 0,0-2-13 0,0 0 5 16,6-3 8-16,0-4-12 0,2 2 12 0,3-3-12 15,2-1 12-15,1-3-8 0,-1 0 8 0,1 0-8 16,-3-3 8-16,-3-1-12 0,3-3 12 0,-6 2-12 16,1-2 12-16,-3 0 11 0,0-7-3 0,-3 7 0 15,0-5 15-15,-2 2 2 0,2-1 1 0,-2-3 0 16,-3 2 20-16,-3-2 4 0,1 0 1 0,-1 2 0 16,-2-2-5-16,-1 7-1 0,1-5 0 0,0 5 0 15,-3 0-18-15,3 4-4 0,-3-1-1 0,0 1 0 0,3-1-22 0,-3 4 8 16,2-3-8-16,-2 3 0 15,8 0-85-15,-5 3-22 0,-3-3-4 0,5 4-1063 0</inkml:trace>
  <inkml:trace contextRef="#ctx0" brushRef="#br0" timeOffset="2333.59">20378 13152 230 0,'0'0'20'0,"0"0"-20"15,0 0 0-15,0 0 0 0,0 0 359 0,0 0 67 16,0 0 14-16,0 0 2 0,0 0-277 0,-2 7-55 16,2 0-11-16,0 1-3 0,2 1-36 0,1-2-7 15,0 5-1-15,2-1-1 0,0-1-18 0,0 2-3 16,-2-5-1-16,0 4 0 0,-1-1-11 0,1-3-2 15,2 0-1-15,-5-7 0 0,0 0-1 0,3 9 0 16,0-2 0-16,-3-7 0 0,0 0-3 0,0 0-1 16,0 0 0-16,0 0 0 0,0 0 2 0,0 0 1 15,0 0 0-15,2-4 0 0,3-3-5 0,1 0-8 16,-4-5 11-16,1 5-11 0,2 0 0 0,3 0 0 16,0 0 0-16,-2-5 0 0,1 5 0 0,-1 0 0 15,2 0 0-15,2 0 0 0,-2 0-10 0,0 2 10 0,-3 3-10 0,3-3 10 16,0 5-9-16,3-2 9 0,-6 2-8 0,3 0 8 15,0 2 0-15,0-2 0 0,0 7 0 0,0-2 0 16,0 2 0-16,0 0 0 0,0-3 0 0,0 3 8 16,0 1 1-16,0-6 1 0,-3 5 0 0,0-2 0 15,-2 2 2-15,-1 0 1 0,4 0 0 0,-4 0 0 16,1-2-4-16,-3-3-1 0,3 3 0 0,-1 2 0 16,1 0-8-16,0-3 8 0,-3-4-8 0,0 0 8 15,2 3-8-15,1 2 0 0,2-3 0 0,0-2 0 16,-5 0 0-16,6-2 0 0,-4-3 0 0,4-2 8 15,-1 0-8-15,0 0 8 0,3-5-8 0,0 2 8 16,-3-1-8-16,3-3 0 0,6 7 0 0,-4-5 0 16,1-2 0-16,-1 7 0 0,1 0 0 0,-3 0 0 15,0-1 0-15,-3 4 0 0,-5 4-12 0,8 0 12 0,-8 0-10 16,5 4 10-16,3-1 0 0,-2 2-9 16,-1-3-15-16,0 5-4 0,-2 5 0 0,2-5 0 0,-2 7 52 0,2-7 11 15,0 5 1-15,6 2 1 0,-6 0-20 0,3-2-4 16,0-5-1-16,-3 4 0 0,1-3-12 0,-1-1 9 15,0 0-9-15,-2-5 8 0,-3-2 0 0,0 0 0 16,0 0 0-16,0 0 0 16,0 0-56-16,0 0-11 0,0 0-2 0,0 0-1152 0</inkml:trace>
  <inkml:trace contextRef="#ctx0" brushRef="#br0" timeOffset="3067.61">21040 13115 403 0,'0'0'36'0,"0"0"-36"16,0 0 0-16,-6 0 0 0,6 0 248 0,0 0 44 15,-2 7 8-15,2 0 1 0,0 0-157 0,0 5-31 16,2-5-6-16,1 7-2 0,2 0 2 0,1 5 0 16,-1 0 0-16,3-1 0 0,2 4-58 0,1-1-11 15,-3 0-2-15,3 5-1 0,-4 0-7 0,-1-5 0 16,-4 5-1-16,4-8 0 0,2-1-1 0,-3 2 0 0,-2-5 0 0,-3 0 0 15,2-2-4-15,-2 2-1 0,-2-2 0 0,-1-3 0 16,-2-4-1-16,2 2 0 0,3-7 0 0,0 0 0 16,0 0-4-16,-5-5-2 0,-3 3 0 0,2-5 0 15,1-5 3-15,3-2 1 0,-6-5 0 0,2-2 0 16,1 0-18-16,2-5 0 0,1 5 0 0,-1-5-9 16,-2 5-1-16,5-5 0 0,2 7 0 0,1-2 0 15,0 2 10-15,2-2-13 0,0 7 5 0,3-5 8 16,0 5-8-16,0-5 8 0,-3 9 0 0,3-1 0 15,3-1 0-15,2 3 0 0,0 1-9 0,3-3 9 16,3 8-10-16,-3-1 2 0,2-1 0 0,-2 3 0 16,3 4 8-16,-4 3 0 0,-1 2 0 0,-1-3 0 15,0 3 18-15,-5 1-1 0,3-1 0 0,-6 7 0 16,0-3-1-16,-2-1-1 0,-3 4 0 0,0-2 0 16,-3-1 3-16,1-1 1 0,-4 2 0 0,-2-1 0 0,-5-1-6 15,3-3-1-15,-6 0 0 0,-3 5 0 0,6-5-4 0,-6 0 0 16,1-2-8-16,-1 2 12 0,3-5-12 0,3-2 0 15,3 5 0-15,2-3 0 16,-3-4-97-16,1 2-23 0,2-5-4 0,0 3-683 16,2-3-137-16</inkml:trace>
  <inkml:trace contextRef="#ctx0" brushRef="#br0" timeOffset="3333.17">21524 12840 1785 0,'-5'0'159'0,"-3"2"-127"0,0-2-32 0,-3 5 0 16,6-1 112-16,-3-1 17 0,0 4 3 0,3 4 1 15,-3-3-46-15,2 6-10 0,4-3-1 0,2 4-1 16,-3-1-47-16,3 4-10 0,3 4-2 0,2-4 0 16,0 4-16-16,1-4 0 0,-1 4 0 0,3-1 0 15,0 0 0-15,0 2 0 0,-6-6 8 0,6 2-8 16,-2 0 0-16,-1-5 0 0,3 0 8 0,-5-3-8 15,2 4 0-15,-3-4 8 0,4-1-8 0,-4-3 0 16,-2 0-12-16,0 0-8 0,3 0-3 0,-3-7 0 16,0 0-228-16,0 0-45 0,13 0-10 15,3-2-2-15</inkml:trace>
  <inkml:trace contextRef="#ctx0" brushRef="#br0" timeOffset="3723.69">21706 13129 1094 0,'0'0'48'0,"0"0"11"0,0 0-47 0,0 0-12 15,0 0 0-15,0 0 0 0,0 0 196 0,0 0 38 16,0 0 7-16,0 0 2 16,0 0-124-16,0 0-25 0,3 5-5 0,0-3-1 0,2-2-62 0,0 5-13 15,3-3-2-15,-2-2-1 0,1 5-10 0,1-5 0 16,6-5 0-16,-4 5 0 16,1-2-30-16,-1-3-5 0,4 5-1 0,-6-7 0 0,-3 4 61 0,3-1 12 15,0-3 3-15,-3 0 0 0,0 0-23 0,-2 0-4 16,0-1-1-16,-3 1 0 0,0 0 0 0,0 0-1 15,-3 3 0-15,0-3 0 0,-2 2 0 0,0 3 0 0,-3-3 0 0,2 2 0 16,-1-1-3-16,-1 4-8 0,0 0 12 0,-3 0-4 16,1 0-8-16,-4 0 0 0,4 4 9 0,-4-1-9 15,1 2 0-15,0-3 0 0,0 3 0 0,0 2 0 16,2 0 0-16,0 0 9 0,1 4-9 0,-1-1 0 16,1 2 8-16,2-5-8 0,0 7 0 0,0-2 0 15,3-1 0-15,2-1 0 0,3 4 0 0,-3-7-9 16,3 5 9-16,3 2-8 0,2-2 8 0,0-5-8 15,3 0 8-15,3 4-8 0,0-1 8 0,-1-3-8 16,3 0 8-16,-2-2 0 0,5 2 0 0,0 0 0 16,5 0-16-16,-3-2 0 0,-2-3-1 0,0-2 0 15,3 0-179-15,-3 0-35 16</inkml:trace>
  <inkml:trace contextRef="#ctx0" brushRef="#br0" timeOffset="3958.01">21926 13126 1152 0,'0'0'51'0,"0"0"10"0,0 0-49 0,0 0-12 16,0 0 0-16,5 3 0 0,-5-3 171 0,0 0 31 15,11 7 6-15,-3-2 2 0,2 2-101 0,4 0-20 16,-1 0-4-16,3 0-1 0,0 5-45 0,-3-5-10 16,0 0-1-16,0 0-1 0,3 0-14 0,-5 0-2 15,2 0-1-15,-2-2 0 0,-3 2-1 0,-1-3 0 16,-1-1 0-16,-1 1 0 0,-2-1-9 0,-3-3 12 15,0 0-12-15,0 0 12 16,0 0-56-16,0 0-12 0,0 0-1 0,0 0-1 16,0-7-131-16,-3 0-27 0,-2 0-4 0,2 0-296 0,-2-5-58 0</inkml:trace>
  <inkml:trace contextRef="#ctx0" brushRef="#br0" timeOffset="4129.84">22087 13129 345 0,'0'0'31'0,"0"0"-31"0,-2-3 0 0,-1-1 0 16,3-3 184-16,-5 4 32 0,2-1 5 0,3 4 2 15,0-5-34-15,0 5-6 0,0 0-2 0,0 0 0 16,0 0-37-16,-5 5-7 0,0 2-1 0,2 0-1 15,-2 5-54-15,-1-5-10 0,1 4-3 0,-3-1 0 16,3 4-38-16,-3 0-8 0,-3-2-2 0,3 2 0 16,-2-2-20-16,-1 2 0 0,-2-3 0 0,5-1 0 15,0 2 28-15,3-1 0 0,0-1 1 0,-3 2 0 16,2-5-70-16,1 0-15 16,0 0-2-16,2 0-1 0,0 0-160 0,3-7-32 0</inkml:trace>
  <inkml:trace contextRef="#ctx0" brushRef="#br0" timeOffset="4348.54">22199 13101 2080 0,'0'0'46'0,"0"0"10"0,0 0 1 0,0 0 1 0,0 0-46 0,2 7-12 15,-2 0 0-15,3 0 0 0,-6 5 66 0,6-5 11 16,-1 7 3-16,1 0 0 0,0-2-38 0,-1-3-7 15,1 10-2-15,0-7 0 16,-1-5-22-16,4 7-11 0,-4-7 10 0,1 5-10 0,0-3 9 0,-1-4-9 16,-2 2 8-16,3 4-8 15,-3-3-114-15,0-8-28 0,0 0-6 0,0 0-508 0,0 0-103 0</inkml:trace>
  <inkml:trace contextRef="#ctx0" brushRef="#br0" timeOffset="4489.68">22180 12967 230 0,'-11'-5'20'0,"6"2"-20"0,3-1 0 0,2-3 0 16,-3 0 338-16,0 4 63 0,3-6 13 0,0 7 2 16,-2-5-236-16,2 2-47 0,2-2-9 0,-2 7-3 15,0 0-67-15,0-3-14 0,0-1-2 0,0 4-1 16,0 0-37-16,0 0 0 0,0 0 0 0,0 0-676 16,0 0-140-16</inkml:trace>
  <inkml:trace contextRef="#ctx0" brushRef="#br0" timeOffset="4786.51">22434 12901 115 0,'0'0'10'0,"0"0"-10"16,0 0 0-16,0 0 0 0,0 0 346 0,0 0 67 15,0 0 14-15,5 7 2 0,-2 0-259 0,0 0-52 16,-1 5-10-16,1-1-3 0,0 3-25 0,-1 1-4 16,3 6-2-16,1-7 0 0,-4 5-39 0,1 2-8 15,0-2-2-15,-1 7 0 0,-2-5-11 0,3 0-2 0,-3-2-1 0,0 2 0 16,3 2-11-16,-1-6 10 0,-4-3-10 0,2 5 10 16,2-5-10-16,-2-2 10 0,3-5-10 0,-3 4 10 15,0-3-10-15,0-6 0 0,0-2 0 0,0 0 0 31,0 0-96-31,-5-2-12 0,-3-3-3 0,0-2-552 0,0-5-110 0</inkml:trace>
  <inkml:trace contextRef="#ctx0" brushRef="#br0" timeOffset="4942.16">22310 13159 1173 0,'0'0'52'0,"0"0"11"0,0 0-51 0,0 0-12 0,0 0 0 0,0 0 0 16,0 0 146-16,0 0 26 0,8-4 6 0,0 4 1 15,-1-3-76-15,4 3-15 0,2-4-4 0,3 4 0 16,3 0-39-16,5 0-8 0,-3-5-1 0,2 5-1 15,-1-2-35-15,1 2 0 0,-1-5-10 0,-1 3 10 16,-3-3-84-16,1 2-10 0,-3-1-2 0,-3-3-795 16</inkml:trace>
  <inkml:trace contextRef="#ctx0" brushRef="#br0" timeOffset="5317.1">22699 13129 1591 0,'0'0'70'0,"0"0"15"0,2 7-68 0,1 0-17 15,5-2 0-15,-3 2 0 0,0 0 104 0,3 5 16 16,0-3 4-16,0-2 1 0,-2 5-46 0,-1-1-10 16,0-1-1-16,3-3-1 0,3 5-35 0,-3-5-8 15,0 0 0-15,-1 0-1 0,1 0-11 0,3-2-1 0,-6-3-1 0,3 3 0 16,0-5-10-16,3 0 12 0,-3 0-12 0,2 0 12 16,-4-7-12-16,1 2-14 0,-1 3 3 0,2-3 1 31,-6-5-29-31,1 3-5 0,2-4-2 0,-5-1 0 0,6 5 25 0,-6-7 5 0,2 2 0 0,-2 3 1 15,-2-3 15-15,2 5 0 0,0-7 0 0,-3 7-9 16,3 2 21-16,0-2 4 0,-3 4 0 0,3 3 1 16,0 0 35-16,0 0 8 0,0 0 0 0,0 0 1 15,0 0-2-15,0 0-1 0,0 8 0 0,0 1 0 16,0 3-15-16,0-1-3 0,0 6-1 0,0-1 0 16,0 1-14-16,-2 2-2 0,2-5-1 0,-3 7 0 15,0-2-5-15,1 0-1 0,-4-1 0 0,1-8 0 16,-3 4-6-16,0-2-2 0,0 2 0 0,-2 0 0 15,-1-2-8-15,1 2 10 0,-1-2-10 0,-2 4 10 16,0-4-29-16,-1 2-5 0,4-7-2 0,2 5-839 16,-3-5-168-16</inkml:trace>
  <inkml:trace contextRef="#ctx0" brushRef="#br0" timeOffset="5801.78">23402 13195 518 0,'0'0'23'0,"-5"-7"5"0,2 2-28 0,3 5 0 0,0 0 0 0,0-2 0 16,-2-3 296-16,2 5 53 0,0 0 11 0,0 0 3 15,5-7-225-15,0 7-45 0,-5 0-9 0,11-3-1 16,-3 3-39-16,3-4-8 0,-1 4-2 0,3 0 0 16,3 4-2-16,3-1 0 0,-1-3 0 0,6 0 0 0,8 0-23 0,2 5-9 15,1-5 0-15,2 2 9 0,0-2 19 0,-3 0 4 16,0 0 1-16,-4 0 0 0,1 0-33 0,-4-2 0 16,2 2 0-16,-5 0 0 0,-3 0 13 0,-3 0-4 15,-2 0-1-15,-3 0 0 0,1-5-8 0,-4 5 8 16,-10 0-8-16,3-3 8 0,-3 3 0 0,0 0 0 15,0 0 0-15,-3-4 0 16,1 1-192-16,-4-1-38 0</inkml:trace>
  <inkml:trace contextRef="#ctx0" brushRef="#br0" timeOffset="6145.06">23884 13009 172 0,'0'0'8'0,"0"0"1"16,0 0-9-16,0 0 0 0,0 0 0 0,0 0 0 0,0 0 347 0,8-2 67 0,-8 2 14 0,8-5 2 16,2 5-284-16,4 0-57 0,-1 5-11 0,0-3-2 15,3 3-22-15,0 2-4 0,0-3-1 0,5-1 0 16,-3 4-11-16,4 0-2 0,-1 0-1 0,0-2 0 16,-3 2-11-16,1 4-1 0,-1-1-1 0,-2 4 0 15,0-2 2-15,-5-1 0 0,2-1 0 0,-5 4 0 16,0 2 18-16,-3-1 4 0,-2-1 1 0,-3-3 0 15,-3-1 7-15,1 4 2 0,-4-2 0 0,1 2 0 16,-3-2-10-16,-5-3-2 0,0 3 0 0,-9 2 0 16,1-7-15-16,3 5-3 0,-3-5-1 0,2 0 0 0,3 0-15 0,3-3-10 15,0 4 12-15,-1-6-12 16,7-2 0-16,-1 7 0 0,0-7 0 0,2 0 0 16,1 0-77-16,5 0-13 0,-5-2-2 0,5 2-1190 15</inkml:trace>
  <inkml:trace contextRef="#ctx0" brushRef="#br0" timeOffset="7394.7">16857 7959 345 0,'-14'0'31'0,"14"0"-31"0,0 0 0 0,0 0 0 16,0 0 211-16,0 0 36 0,0 0 7 0,8-4 2 16,0 4-112-16,-8 0-21 0,0 0-5 0,0 0-1 15,6 0-33-15,-4 4-8 0,1 4 0 0,-3-1-1 16,2 0-9-16,-2 4-2 0,3-1 0 0,-3 4 0 16,-3-2-1-16,1 2-1 0,4 0 0 0,1 5 0 0,-3-5-48 0,0 5-14 15,0-1 0-15,3-1 8 0,2-1 20 0,-2 1 5 16,-3 2 1-16,2-5 0 0,4 0-19 0,-4 0-4 15,-4 5-1-15,2-7 0 0,2 2-2 0,-2-7-8 16,0 7 12-16,0-7-4 0,-2 5 4 0,2-5 1 16,0-7 0-16,0 0 0 0,-8 0-13 0,2 4 0 15,6-4 0-15,0 0 0 16,-8-4-48-16,3-1-13 0,0-2-3 0,2 0 0 16,1-3-109-16,-4-1-23 0,1-1-4 0,2 5-674 0</inkml:trace>
  <inkml:trace contextRef="#ctx0" brushRef="#br0" timeOffset="7582.15">16722 8173 633 0,'0'0'28'0,"8"0"6"0,-8 0-34 15,0 0 0-15,0 0 0 0,5 0 0 0,8-4 218 0,-2 4 37 16,-3 0 7-16,-8 0 2 0,0 0-130 0,0 0-26 16,0 0-4-16,8 0-2 0,0-7-36 0,2 7-7 0,6 0-2 0,0-3 0 15,0-1-27-15,0-1-6 0,-6 3 0 0,3 2-1 16,1-5-14-16,-4 5-9 0,3-2 12 0,1-3-12 15,4 5 12-15,-2-3-12 16,-3 3 12-16,3-4-12 0,-5 4 0 0,-1 0 0 16,-2 0 0-16,-2 0 0 0,-6 0-107 0,8 0-28 0,-3 4-5 15,0-4-732-15</inkml:trace>
  <inkml:trace contextRef="#ctx0" brushRef="#br0" timeOffset="7941.44">17092 8166 691 0,'-5'0'61'0,"0"3"-49"16,5-3-12-16,0 0 0 0,0 0 182 0,7 0 34 15,1 4 6-15,-2-1 2 0,-1 4-77 0,0-2-15 16,3 2-4-16,-3 0 0 0,-2 0-53 0,-3 0-11 16,-3 0-3-16,1 0 0 0,-1 0-46 0,6 5-15 15,2-8 8-15,-5 3-8 0,-3 1 0 0,3-6 0 16,6 5 0-16,-1-2 0 0,-5 2 0 0,-3-3 0 15,3-1 0-15,0-3 0 0,0 0 55 0,0 0 7 16,-5 0 2-16,5 0 0 16,0 0-74-16,0 0-14 0,0-7-4 0,0 0 0 15,-3 2-6-15,6-2-2 0,0 0 0 0,-3 0 0 16,-6-3 5-16,6 1 1 0,6 2 0 0,-1-2 0 16,-2-3-3-16,2 5-1 0,3 0 0 0,3 2 0 0,-1-2 25 0,-2 5 9 0,0-3 0 0,3-2-9 15,-3 7 9-15,-1-3 0 0,-1 3-9 0,2-4 9 16,0 4 0-16,-8 0 0 0,0 0 0 0,10 0 0 15,-10 0 0-15,8 0 0 0,-8 0 0 0,8 4 0 16,-8-4-128-16,0 0-25 0</inkml:trace>
  <inkml:trace contextRef="#ctx0" brushRef="#br0" timeOffset="8331.98">17346 8195 979 0,'0'0'43'0,"0"0"9"0,0 0-41 0,0 0-11 16,0 0 0-16,0 0 0 0,0 0 168 0,0 0 32 16,0 0 7-16,0 0 1 0,0 7-116 0,0 0-22 15,0 0-5-15,3 0-1 0,-3 0-10 0,2-2-2 16,-2 2-1-16,3 0 0 0,0 0-36 0,-1 0-7 16,1 0-8-16,0 0 11 0,2-2-11 0,-2 2 12 15,2-7-12-15,0 7 12 0,-5-7-12 0,8 0 0 16,3 0 0-16,-3 0 0 0,0-3 0 0,-1-1 0 15,4-1 0-15,-3-2 0 0,0 0 0 0,0 0 0 16,0 0 0-16,0-3 0 0,-3-1 0 0,3-1 0 16,-3 5 0-16,3-7 0 0,0 7 0 0,-3-5 0 15,-2 5 0-15,0 0 8 0,-1 0-8 0,1 0 0 16,-3 2 0-16,0 3 0 0,0-3 8 0,0 5 2 0,0 0 1 16,0 0 0-16,0 0 17 0,0 0 3 0,0 0 1 0,0 0 0 15,-3 5-13-15,1 2-3 0,-1 0 0 0,6 4 0 16,2-3-8-16,0-1-8 0,-2 0 9 0,0 4-9 15,5-4 0-15,-1 1 0 0,-1 1 0 0,2-4 0 16,-3 2 0-16,3 0 0 0,-3 0 0 0,3-3 0 16,-3-1-96-1,-2 2-26-15,5-3-5 0,0-2-1 0</inkml:trace>
  <inkml:trace contextRef="#ctx0" brushRef="#br0" timeOffset="8691.54">17695 8216 1260 0,'0'0'56'0,"6"-3"11"0,-4-1-54 0,6 4-13 16,-5-7 0-16,2 7 0 0,0-7 56 0,1 2 8 15,-1-2 1-15,0 5 1 0,3-6-2 0,0 4-1 16,-3-3 0-16,1 0 0 0,-1 2-50 0,-2-2-13 16,-1 0 0-16,1 0 0 0,-3 4 58 0,0-1 6 15,0-3 2-15,-3 2 0 0,1 3-27 0,-1-3-6 16,-2 5-1-16,-1-7 0 0,1 7-1 0,0 0-1 15,-6 0 0-15,3 0 0 0,0 0-10 0,1 7-1 16,-1-7-1-16,0 5 0 0,-3 2-10 0,3 0-8 16,0 0 12-16,3 0-12 0,-6 0 9 0,6 5-9 15,0-1 0-15,2 4 9 16,0-6-29-16,3 7-5 0,0-1-2 0,3-1 0 0,0 0 52 0,2 0 11 0,0-2 1 0,1 2 1 16,-1-7-10-16,3 5-1 0,0-3-1 0,2-2 0 15,-2 2-26-15,3-6 0 0,-1 4 0 0,1-7 0 16,5 0 0-16,-3-3 0 0,3-1 0 0,0 4 0 15,0-7 0-15,2 2 0 0,1 3 0 0,-3-3-712 16,-3-2-147-16</inkml:trace>
  <inkml:trace contextRef="#ctx0" brushRef="#br0" timeOffset="9488.11">16775 8905 1036 0,'-8'5'23'0,"8"-5"5"0,0 0 0 0,0 0 1 15,8 2-29-15,-8-2 0 0,0 0 0 0,10 0 0 16,-10 0 108-16,8 5 16 0,0-3 4 0,3-2 0 0,5 5-71 0,-6-3-13 16,-5-2-4-16,3 0 0 0,3 0-10 0,-1 5-2 15,-2-10-1-15,0 5 0 0,-2-2 1 0,4-3 0 16,1 3 0-16,5-3 0 16,-6-2-13-16,1 5-3 0,-6-8 0 0,3 8 0 15,-5-5 4-15,-1 2 0 0,1-2 0 0,0 0 0 0,2 0 22 0,-5 0 5 16,-5 0 1-16,2 2 0 0,6 5 0 0,-3-7 0 15,-3 7 0-15,-5-2 0 0,-2-3-26 0,2-2-5 16,-3 7-1-16,0 0 0 0,-2 0 0 0,0 0-1 16,5 0 0-16,0 0 0 15,-3 0-11-15,4 7 8 0,-4-7-8 0,0 7 8 16,1 0-8-16,-1-2 12 0,3 2-12 0,0 0 12 0,6 5-12 0,2-5 0 16,-3 0 0-16,0 2 0 0,1 3 0 0,-1-5 0 15,0 7 0-15,-2-7 0 0,3 5 0 0,2 0 0 0,2-3 0 16,1 3 0-16,2 2 0 0,0-7 16 15,1 7 0-15,2-7-1 0,0 5-25 0,0-5-5 0,2 0-1 0,1-2 0 16,-1-3 16-16,1 3 0 0,2-3 0 0,6-2 0 16,2 0-9-16,0 0-9 15,0-2-2-15,0-3 0 0,0-4-188 16,-2 2-39-16,7-12-7 0,-12 5-2 0</inkml:trace>
  <inkml:trace contextRef="#ctx0" brushRef="#br0" timeOffset="9831.63">17087 8837 1641 0,'0'0'72'0,"0"0"16"0,-3 0-70 0,3 0-18 15,5 2 0-15,1-2 0 0,-6 0 84 0,5 5 12 16,-2 2 4-16,2 0 0 0,3 0-25 0,-3 0-5 16,-5 5-1-16,5-5 0 0,3 0-29 0,-2 0-7 15,-6 5-1-15,0-5 0 0,0 0-13 0,2 0-3 16,1 0-1-16,-3-2 0 0,-5-3-15 0,5-2 0 15,0 0 0-15,0 0 0 0,-8 7 0 0,8-7 0 16,0 0 0-16,0 0 0 0,0 0 25 0,0 0 3 16,0 0 0-16,0-7 0 0,5 0-28 0,-2 0-19 15,-6-5 3-15,6 5 1 16,5 0-13-16,-3 0-2 0,-5-5-1 0,3 5 0 0,5 0 10 0,-3 0 1 16,3 0 1-16,0 0 0 15,-3 5-6-15,0-3-2 0,3-2 0 0,-2 7 0 0,-1-5 27 0,0 5 0 0,3-2 0 16,0 2 0-16,0 0 0 0,-3 0 19 0,0 0-3 0,1 2-1 15,-1-2-15-15,0 0 0 0,-5 0 8 0,6 0-8 32,-1 5-44-32,-2-5-11 0,-3 0-2 0,0 0-575 0,5 0-114 0</inkml:trace>
  <inkml:trace contextRef="#ctx0" brushRef="#br0" timeOffset="10175.45">17351 8891 1706 0,'0'0'37'0,"0"0"8"0,0 0 2 0,0 0 1 0,0 0-38 0,3 7-10 15,0 0 0-15,-1 0 0 0,1 5 58 0,-3-5 10 16,3 0 1-16,-1 7 1 0,1-7-5 0,0 0-1 16,-3 5 0-16,2-5 0 0,1 0-51 0,-1 0-13 15,-2 0 0-15,0 0 0 0,0-2 0 0,0-5 0 16,0 0 0-16,0 0 0 0,0 0 0 0,0 0 0 15,0 0 0-15,0 0 0 0,0 0 0 0,0 0 0 16,3-5 0-16,0-2 0 0,-1 0 0 0,1-2 0 16,0-3-9-16,-1 5 9 15,4-5-29-15,-1 3 0 0,0-3 0 0,1 5 0 0,1-5 12 0,1 5 2 16,-5 0 1-16,2 0 0 0,3 2 14 0,-2 3 0 16,-1-5-10-16,0 2 10 0,0 3 0 0,3-3-9 15,-2 5 9-15,-6 0 0 0,0 0 0 0,0 0 0 16,8-2 0-16,-3-3 0 15,-5 5-112-15,0 0-23 0,5 0-4 0</inkml:trace>
  <inkml:trace contextRef="#ctx0" brushRef="#br0" timeOffset="10534.58">17658 8886 1267 0,'0'0'56'0,"0"0"12"16,0 0-55-16,0-2-13 0,0 2 0 0,0 0 0 16,-5-5 54-16,5 5 8 0,0 0 2 0,0 0 0 15,-5-2 17-15,5 2 4 0,0 0 1 0,-6 2 0 0,4 3-46 0,-4-3-8 16,-1 3-3-16,1 7 0 0,4-3-7 0,-4 3-2 16,-2-3 0-16,3 8 0 0,2-8-20 0,3 5 0 15,0-2-12-15,3 2 4 0,-3 0 8 0,5-2 0 16,3-5 0-16,0 5 0 0,0-10 0 0,3 5 0 15,-1-7 0-15,4 0 0 0,-1 0 0 0,-3-2 0 16,6-5 0-16,-2-5 0 0,-1 5 29 0,0-5 8 16,0-2 2-16,0 5 0 0,-5-3 4 0,0 0 1 15,-2-2 0-15,-1 0 0 0,-5 2 25 0,0 5 6 16,-5 0 1-16,-1 0 0 0,1 0-9 0,0 0-2 16,-1 7 0-16,1-5 0 0,-3 5-35 0,0-2-7 15,-2 2-2-15,-1 0 0 16,1 0-170-16,-4 2-35 0</inkml:trace>
  <inkml:trace contextRef="#ctx0" brushRef="#br0" timeOffset="11929.81">17902 8905 288 0,'0'0'12'0,"0"0"4"0,0 0-16 0,0 0 0 0,0 0 0 0,-3 5 0 16,-2-3 169-16,2 5 31 0,3-7 7 0,0 7 1 16,-3-2-72-16,3 2-13 0,3 0-3 0,0 0-1 15,-1 5-37-15,1-5-7 0,0 2-2 0,-1 3 0 16,1 0-19-16,0-3-4 0,-3 3-1 0,0 0 0 16,5-5-27-16,-2 0-6 0,-3 0 0 0,2 0-1 0,-2 0 19 0,0-7 4 15,0 0 1-15,0 0 0 0,0 0-22 0,0 0-4 16,0 0-1-16,0 0 0 0,0 0 1 0,3-12 0 15,0 5 0-15,-1 0 0 0,3-7-13 0,-2 2 0 16,0 3 0-16,5-5 0 0,0-3 15 0,0 3 0 16,-3 0 0-16,3 0 0 0,2 2-24 0,-2 3-5 15,0-3-1-15,0-2 0 0,0 7 15 0,3-5 12 16,-3 5-3-16,2 0 0 0,1 0-9 0,-3 0 0 16,2 7-10-16,4-5 10 0,-4 3-9 0,1 2 9 15,5-5-8-15,-3 5 8 0,0 0 0 0,-2 0 0 16,2 5 0-16,0-3 0 15,0 3-56-15,-2 2-7 0,-3-2-1 0,0 2-844 0</inkml:trace>
</inkml:ink>
</file>

<file path=ppt/ink/ink3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8T01:12:17.905"/>
    </inkml:context>
    <inkml:brush xml:id="br0">
      <inkml:brushProperty name="width" value="0.05292" units="cm"/>
      <inkml:brushProperty name="height" value="0.05292" units="cm"/>
      <inkml:brushProperty name="color" value="#00B050"/>
    </inkml:brush>
    <inkml:brush xml:id="br1">
      <inkml:brushProperty name="width" value="0.05292" units="cm"/>
      <inkml:brushProperty name="height" value="0.05292" units="cm"/>
      <inkml:brushProperty name="color" value="#FFC000"/>
    </inkml:brush>
    <inkml:brush xml:id="br2">
      <inkml:brushProperty name="width" value="0.05292" units="cm"/>
      <inkml:brushProperty name="height" value="0.05292" units="cm"/>
      <inkml:brushProperty name="color" value="#0070C0"/>
    </inkml:brush>
    <inkml:brush xml:id="br3">
      <inkml:brushProperty name="width" value="0.05292" units="cm"/>
      <inkml:brushProperty name="height" value="0.05292" units="cm"/>
      <inkml:brushProperty name="color" value="#7030A0"/>
    </inkml:brush>
    <inkml:brush xml:id="br4">
      <inkml:brushProperty name="width" value="0.05292" units="cm"/>
      <inkml:brushProperty name="height" value="0.05292" units="cm"/>
      <inkml:brushProperty name="color" value="#FF0000"/>
    </inkml:brush>
    <inkml:brush xml:id="br5">
      <inkml:brushProperty name="width" value="0.05292" units="cm"/>
      <inkml:brushProperty name="height" value="0.05292" units="cm"/>
    </inkml:brush>
  </inkml:definitions>
  <inkml:trace contextRef="#ctx0" brushRef="#br0">7863 8877 630 0,'-18'0'28'0,"18"0"5"0,5 0-33 0,-5 0 0 0,0 0 0 0,0 0 0 15,0 0 65-15,0 0 7 0,0 0 0 0,0 0 1 16,-8 0-35-16,8 0-7 0,0 0-2 0,0 0 0 16,0 0-8-16,0 0-1 0,8 2-1 0,0-2 0 15,3 0-3-15,-6 0-1 0,3 5 0 0,0-5 0 16,5 2-6-16,-2-2-1 0,-6 5 0 0,0-5 0 16,6 0-8-16,-3 0 0 0,-3 2 0 0,0 3 0 15,-5-5 0-15,8 0 0 0,3 0 12 0,-3 5-4 16,-8-5 4-16,8 0 0 0,2 2 0 0,4-2 0 0,-6 0 5 0,2 0 2 15,-2 0 0-15,5 0 0 0,3 0 1 16,-5 0 0-16,-3 0 0 0,5 0 0 0,8 0 2 16,-2 0 1-16,-6 0 0 0,0 0 0 0,0 0 1 0,6 0 1 15,-1 0 0-15,-4 0 0 0,-4 0-6 0,3 0-2 16,6-2 0-16,-1 2 0 0,-4 0-1 0,2-5 0 16,5 5 0-16,0 0 0 0,-3 0-2 0,1 0-1 15,-1-5 0-15,4 3 0 0,1 2-13 0,-1 0 8 16,-4-5-8-16,6 3 0 0,5 2 11 0,-3-5-11 15,-4 5 12-15,-4 0-12 0,6-2 11 0,0 2-11 16,0-5 10-16,-1 5-10 0,-1 0 10 0,-1-2-10 16,3 2 10-16,-3-5-10 0,0 5 15 0,0-2-3 15,0-3-1-15,0 5 0 0,1-2-3 0,1-3 0 16,-1 5 0-16,-1-5 0 0,0 3 4 0,3 2 0 16,-1-5 0-16,-1 5 0 0,-1 0 2 0,0-2 1 0,-3 2 0 0,4-5 0 15,-4 5-3-15,1 0 0 0,-3 0 0 0,2-2 0 16,1 2-12-16,-4 0 8 0,4-5-8 0,0 5 0 15,2 0 15-15,-3 0-3 0,1 0-1 0,2-2 0 16,-3-3-11-16,4 5 0 0,-1 0-12 0,-3 0 12 16,1 0 0-16,2 0 0 0,0 0 0 0,-2 0 0 15,-1-2 0-15,1 2 0 0,-3-5 0 0,2 5 8 16,-2 0 2-16,2 0 0 0,-2 0 0 0,3 0 0 16,-3 0 1-16,0 0 0 0,2 0 0 0,1 0 0 15,-1 0-3-15,3 0-8 0,-2 0 12 0,-3 0-4 16,2 0-8-16,3 0 8 0,-2 0-8 0,2 0 8 15,0 5-8-15,-2-5 0 0,-1 0 0 0,4 0 0 16,-1 2 0-16,-3-2 0 0,3-2 0 0,-2 2 0 16,-1 0 0-16,4-5 8 0,-1 5-8 0,-3 0 8 0,6 0 0 0,-3 0 0 15,0 0 0-15,1 0 0 0,-1 0-8 0,3 0 10 16,-1 0-10-16,1 0 10 0,0 0-10 0,-3 0 0 16,0 0 9-16,3 0-9 0,-3 0 0 0,0-5 9 15,1 5-9-15,-1-2 0 0,3 2 11 0,-3 0-11 16,3 0 10-16,-3-5-10 0,3 5 8 0,2 0-8 15,-2 0 0-15,0 0 9 0,2 0-9 0,1 0 0 16,-1 0 9-16,0 0-9 0,-4-2 0 0,4 2 0 16,-2 0 0-16,0-5 0 0,0 5 0 0,2 0 0 15,0 0 0-15,1 0 0 0,-3-2 0 0,0 2 0 16,2-5 0-16,0 5 8 0,1 5-8 0,-3-5 0 16,0-5 0-16,-1 5 0 0,-1 0 0 0,1 0 0 0,1 0 0 15,-3 0 0-15,0 0 0 0,3-2 9 0,0 2-9 0,0 0 10 16,-6-5-2-16,4 5-8 0,1 0 12 0,4 0-4 15,-1 0 0-15,1 0-8 0,-1 0 12 0,1 5-4 16,-3-5-8-16,2 0 0 0,-2 0 0 0,2 0 8 16,-2 0-8-16,0-5 0 0,2 5 9 0,1 0-9 15,2 0 0-15,-3 0 0 0,3-2 0 0,1 2 0 16,-1-5 0-16,-3 5 9 0,3 0-9 0,-2 0 0 16,-3 0 10-16,2-3-10 0,0 3 8 0,1-4-8 15,-3 4 11-15,2 0-3 0,3-5-8 0,-2 5 12 16,-1-2-12-16,1 2 8 0,-1 0-8 0,3-5 0 15,0 10 0-15,0-5 8 0,-5 0-8 0,0 0 0 16,2 0 0-16,-2-5 8 0,0 5-8 0,0 0 0 16,0 0 8-16,0-2-8 0,2 2 0 0,0-5 0 15,1 5 0-15,-1 0 8 0,3 0-8 0,-2 0 0 0,2 0 0 0,-2 0 0 16,2 0 0-16,0 0 0 0,-3 0 0 0,3 0 0 16,-2-2 0-16,4 2 0 0,-1 0 0 0,-1-5 0 15,0 5 0-15,0 0 0 0,0 0 0 0,3 0 0 16,-3 0 0-16,-3 0 0 0,1 0 8 0,-1 0-8 15,3 0 0-15,-2 0 9 0,2 0-9 0,0 0 0 16,3 0 0-16,0 5 8 0,-3-5-8 0,2 2 0 16,1-2 0-16,0 0 0 0,0 5 0 0,-1-5 0 15,-2 0 0-15,3 0 0 0,0 2 0 0,2-2 0 16,-2 0 0-16,0 0 0 0,-3 0 0 0,5 0 0 16,1 0 0-16,-3 0 0 0,2 0 0 0,-2 0 0 0,-1 0 0 0,1 0 0 15,0 0 0-15,2 0 0 0,1 0 0 0,-1 0 0 16,0 0 0-16,1 0 0 0,-1 0 0 0,-2 0 0 15,2 0 0-15,-2 0 0 0,-3 0 8 0,3 0-8 16,-3 0 0-16,0 0 0 0,6 0 0 0,-6 0 0 16,2 0 0-16,1-2 0 0,3 2 0 0,-1 0 8 15,0 0-8-15,-2 0 0 0,0 0 0 0,0 0 0 16,-3 0 0-16,0 0 8 0,0 0-8 0,0-5 0 16,3 5 0-16,0-2 8 0,-6 2-8 0,6-5 0 15,-3 5 0-15,3 0 8 0,-3-2-8 0,0 2 0 16,0 0 0-16,0 0 0 0,-2 0 8 0,2 0-8 15,-3-5 0-15,1 5 0 0,2 0 0 0,0 0 0 16,-5-2 0-16,2 2 8 0,-2-5-8 0,2 5 0 16,3 0 0-16,-2 0 0 0,-3 0 0 0,-1 0 0 15,1 0 0-15,0 0 0 0,-3 0 8 0,0 0-8 0,1 0 0 0,-1 0 0 16,3-5 0-16,-3 5 0 0,0 0 0 0,0 0 0 16,3-2 0-16,-3 2 8 0,0 2-8 0,3-2 0 15,-3 0 0-15,0 0 0 0,1 0 0 0,-4 0 0 16,-2-2 0-16,2 2 0 0,-2 2 8 0,0 3-8 15,0-5 8-15,-3 0-8 0,1 0 0 0,1 0 0 16,-1 0 0-16,2 0 0 0,-1 0 0 0,-1 0 0 16,-1 0 0-16,0 0 0 0,8 0 0 0,-5 0 0 15,-3 0 0-15,-2 0 0 0,7 5 0 0,-4-3 0 16,-6-2 0-16,0 0 0 0,-6 0 8 0,6 5-8 16,3-5 8-16,-3 0-8 0,-8 0 0 0,8 2 0 15,5-2 0-15,-3 0 0 0,-4 0 0 0,2 0 0 0,0 0 8 16,0 0-8-16,5 0 0 0,-5 0 0 0,-8 0 0 0,8 5 8 15,5-5-8-15,-5 0 0 0,-8 0 0 0,8 0 0 16,0 0 0-16,-3 0 0 0,-5 0 0 0,0 0 0 16,0 0 0-16,5 2 0 0,3-2 8 0,-8 0-8 15,0 0 0-15,0 0 0 0,0 0 9 0,5 0-9 16,-5 0 0-16,0 0 0 0,0 0 0 0,8 0 8 16,-2 0-8-16,-6 0 0 0,0 0 0 0,0 0 0 15,0 0 0-15,0 0 0 0,0 0 0 0,0 0 0 16,0 0 0-16,0 0 0 0,8-2 0 0,-8 2 0 0,0 0 0 15,0 0 0-15,0 0 0 0,0 0 0 16,0 0-92-16,0 0-14 0,0 0-2 0,0 0-926 16</inkml:trace>
  <inkml:trace contextRef="#ctx0" brushRef="#br0" timeOffset="1312.19">7572 8844 0 0,'0'0'0'0,"0"0"0"16,3-5 0-16,-3 5 0 0,0 0 133 0,0 0-27 15,5-2 22-15,-5 2 4 0,0 0-56 0,0-5-12 16,0 3-1-16,0 2-1 0,0-5 10 0,0 5 1 15,0 0 1-15,0-7 0 0,0 0-15 0,0 7-3 16,-2-5-1-16,2 5 0 0,0 0-23 0,0 0-4 16,-3-7 0-16,3 7-1 0,-3 0-7 0,3 0-2 15,-5-7 0-15,0 5 0 0,0-3-4 0,-1 3-1 16,4-3 0-16,2 5 0 0,-6-2 3 0,-2-3 1 16,3 5 0-16,0-3 0 0,-3-1 3 0,3 4 1 0,-6 0 0 0,3 0 0 15,0 0-2-15,3-5-1 0,-3 5 0 0,0 5 0 16,0-5-2-16,3 7-1 0,-1-2 0 0,-2-3 0 15,-2 5-7-15,2 0 0 0,5-2-8 0,-5-3 12 16,0 10-12-16,3-5 0 0,2 0 8 0,1 5-8 16,-3-5 0-16,2 7 0 0,-2-7-12 0,5 7 12 15,-6-2 0-15,6 0-8 0,-2 2 8 0,-1-5 0 16,3 10 0-16,0-7 0 0,5 2-8 0,-2 0 8 16,0 0 0-16,2 0 0 0,-2-2 0 0,2 2 0 15,0-2 0-15,0-3 0 0,3 3 0 0,0-5 0 16,0 5 0-16,0-10 0 0,3 5 0 0,-1-2 0 15,1 2 0-15,-1-7 8 0,1 7-8 0,2-7 0 16,1 0 12-16,-4 0-4 0,1 0-8 0,-1 0 12 16,4-7-2-16,-4 7-1 0,1-7 0 0,-1 7 0 0,-2-5 3 15,0-2 0-15,0 0 0 0,0-2 0 0,0-3 10 0,0 5 2 16,2-5 1-16,-2 5 0 0,3-7 11 0,-3 2 1 16,-3 3 1-16,3-3 0 0,3 0 2 0,-3 3 0 15,-8-5 0-15,2 2 0 0,6-2-3 0,-5 2 0 16,0-2 0-16,-6 0 0 0,3 2-14 0,-3-2-3 15,1 0-1-15,-4 2 0 0,-2-2-7 0,0 0 0 16,6 2-1-16,-6 3 0 0,-3-3-1 0,3-2 0 16,3 7 0-16,-3 0 0 0,0 0-10 0,0 2 0 15,3-2 0-15,-3 0 8 0,5 2-8 0,-5 3 0 16,3 2 0-16,0 0-11 16,5 0-70-16,-3 0-15 0,-2 0-2 0,2 2-550 15,-2 3-111-15</inkml:trace>
  <inkml:trace contextRef="#ctx0" brushRef="#br0" timeOffset="9410.7">18542 6113 230 0,'0'0'20'0,"0"0"-20"0,0 0 0 0,0 0 0 16,0 0 83-16,0 0 12 0,0 0 2 0,0 0 1 16,0 0-45-16,0 0-9 0,-5-4-1 0,5 4-1 15,-3 0-8-15,3 0-2 0,-5-3 0 0,5 3 0 16,-3-5-7-16,3 5-1 0,0 0-1 0,0 0 0 16,-3 0 1-16,3-2 0 0,-2-3 0 0,2 5 0 15,-3-2-8-15,3 2 0 0,0-5-1 0,0 5 0 0,0-2-1 0,0 2 0 16,0-5 0-16,0 5 0 0,0 0-3 0,0 0-1 15,-2-7 0-15,2 7 0 0,0 0 0 0,0 0 0 16,-3-4 0-16,3 4 0 0,0 0 0 0,0 0 0 16,0 0 0-16,-5 0 0 0,2-3-10 0,3 3 8 15,-5 3-8-15,2 1 8 0,-2-4-8 0,2 0 10 16,0 7-10-16,3-7 10 0,-2 0-10 0,-1 7 8 16,1-2-8-16,2-5 8 0,0 0-8 0,-3 7 0 15,0-5 0-15,1 6 8 0,2-4-8 0,0 3 12 16,-3-2-12-16,3-5 12 0,0 0 0 0,0 2 0 15,0 5 0-15,0-2 0 0,0-5-12 0,0 0 8 16,0 0-8-16,0 0 8 0,0 0-8 0,3 2 0 16,-3-2 9-16,5 5-9 0,-5-5 9 0,5 3-9 0,-5-3 12 0,8 0-12 15,-3 0 15-15,1-3-4 0,-6 3-1 0,8-5 0 16,-8 5-1-16,5 0 0 0,0-7 0 0,-2 5 0 16,2-3 9-16,-5 5 2 0,3-2 0 0,-3 2 0 15,2-5-4-15,1-2-1 0,0 3 0 0,-3 4 0 16,0-3-15-16,0-2 9 0,0 3-9 0,0 2 8 15,0-7-8-15,0 2 0 0,0 3 0 0,0 2 0 16,0-5 8-16,0 5-8 0,-3-2 8 0,0-3-8 16,-2 1 8-16,5 4-8 0,-3-3 8 0,3 3-8 15,-5 0 0-15,5 0 0 0,-5 0 0 0,0 3 0 16,-1-3 0-16,1 4 0 0,0-4 0 0,-1 0 0 16,6 0 0-16,-5 5 0 0,3-3 0 0,-4 3 0 15,6-5-9-15,-5 2 9 0,0 3 0 0,5-5 0 16,-3 2-8-16,3-2 8 0,-3 7 0 0,3-7 0 0,0 0 0 15,0 5 0-15,0 2 0 0,0-7 0 0,0 0 0 0,3 7 0 16,-3-2 0-16,0-5 0 0,3 2 0 0,-3-2 0 16,0 0 0-16,0 0 0 0,5 7 0 0,0-7 0 15,-5 0 0-15,6 0 0 0,-6 0 9 0,5 0-9 16,0 0 8-16,-5 0-8 0,5-2 9 0,1-3-9 16,-6 5 10-16,5-2-10 0,-2-3 9 0,-3-2-9 15,0 7 8-15,2-4-8 0,-2 4 8 0,0-3-8 16,0 3 0-16,0 0 8 0,0-5-8 0,-2 3 8 15,2-3-8-15,0 5 8 0,0 0-8 0,0 0 0 16,-6-2 0-16,6 2 0 0,0 0 0 0,0 0 0 16,-5 0 0-16,0 0 0 0,-1 2 0 0,6-2 0 15,-5 5 0-15,3-3 0 0,-4 3 0 0,6-5 0 0,-2 3 9 0,-1 1-9 16,-2 3 8-16,5-7-8 0,-3 7 8 0,3-7-8 16,0 0 0-16,-3 5 9 0,1-3-9 0,2-2 0 15,0 0 10-15,0 0-10 0,0 0 8 0,0 0-8 16,0 0 8-16,0 0-8 0,0 0 0 0,5 5 8 15,-5-5 0-15,0 0-8 0,5 0 12 0,-5 0-4 16,6 0 0-16,-6 0-8 0,8 0 12 0,-8 0-4 16,2-5-8-16,-2 5 0 0,0 0 0 0,0 0 8 15,5 0-8-15,-5 0 0 0,0 0 0 0,0 0-539 16,0 0-105-16</inkml:trace>
  <inkml:trace contextRef="#ctx0" brushRef="#br1" timeOffset="14494.22">7951 10196 806 0,'0'0'36'0,"0"0"7"0,0 0-35 0,0 0-8 16,0 0 0-16,0 0 0 0,8-7 55 0,-3 2 9 16,-5 5 1-16,5 0 1 0,6-2-54 0,-3-3-12 15,0-2 0-15,-3 7 0 0,0-7 0 0,3 7 10 16,8-7-2-16,-5 2 0 0,-6 3-8 0,6-3 0 16,2 3 0-16,3-3 8 0,0 3-8 0,-3-3 0 15,3-2 0-15,2 0 0 0,3 0 0 0,-5 0 0 16,-5 2 0-16,7-2 0 0,3 0 12 0,1 0 0 0,-9-5 0 15,3 5 0-15,0-2 11 0,2 2 2 0,1-5 1 0,-3 5 0 16,-3-5 4-16,3 5 1 0,5 0 0 0,-3-2 0 16,-4-3-2-16,1 7 0 0,4-4 0 0,2 2 0 15,3 0-9-15,0 0-1 0,-3-3-1 0,3 3 0 16,5 0 1-16,-3 0 0 0,-2 0 0 0,3 0 0 16,-1-5-19-16,3 5-9 0,-2-2 1 0,2-3 0 15,0 0 8-15,3 3 8 0,-1-3-8 0,4-2 11 16,-6 2 3-16,5 3 1 0,-2-3 0 0,0-2 0 15,2 2 5-15,-2 3 0 0,0-3 1 0,-1-2 0 16,4 2-1-16,-1-2-1 0,3 0 0 0,0 2 0 16,0-2-7-16,0 0 0 0,3 0-1 0,-3 0 0 15,3-5-3-15,-3 7 0 0,2-9 0 0,1 7 0 16,2-5-8-16,1 3 8 0,-1-3-8 0,0 0 8 16,1 0-8-16,-1-2 0 0,-2 7 0 0,0-5 8 0,-3 3-8 15,2-3 10-15,1 0-10 0,0 5 10 0,-3-5-10 0,2 5 12 16,1 0-12-16,0-5 12 0,-3 5-1 0,2 0 0 15,-2-5 0-15,1 5 0 0,-1-5 1 0,0 5 1 16,-3 0 0-16,3 0 0 0,5 2-2 0,-2-2-1 16,0-5 0-16,-3 5 0 0,2 0-10 0,1 0 12 15,-3 0-12-15,3-3 12 0,0 3-3 0,2 0 0 16,-2 0 0-16,2 0 0 0,-2 0-9 0,-1-3 0 16,1 3 0-16,-3 0 0 0,0 0 0 0,3 0 13 15,-3-5-1-15,3 5-1 0,-1 0 5 0,1-5 0 16,0 7 1-16,-1-4 0 0,-2 1 0 0,0-1 0 0,0 2 0 0,0 0 0 15,6 0-7-15,-4 0-2 0,1-5 0 0,0 7 0 16,2-2-8-16,-2-5 8 0,2 5-8 0,-2 0 8 16,0 0-8-16,-1 0 0 0,4 0 9 0,-1-3-9 15,-2 3 0-15,2 0 9 0,0 0-9 0,1 2 0 16,-1-2 0-16,-2-5 0 0,-3 5 0 0,5-3 0 16,3 1 8-16,0 2-8 0,0-7 0 0,0 9 0 15,0-4 8-15,0 1-8 0,-3-1 0 0,-2 2 0 16,2 0 0-16,-2-5 0 0,2 5 0 0,-2 0 0 15,2 0 9-15,1-1-9 0,-4-3 0 0,1 6 9 16,0-2-9-16,-3 0 0 0,0 2 9 0,0-2-9 16,0 0 0-16,3 0 8 0,-1-1-8 0,1 1 0 15,0-2 10-15,-1 2-2 0,-2 0-8 0,0 2 12 16,3-2-12-16,-3 0 11 0,3 0-11 0,-1-1 10 16,-2 4-10-16,3-3 0 0,0-1 0 0,-3 1 0 0,0-2 0 15,3 2 10-15,-3 0-10 0,0 0 10 0,0 2-10 0,2-2 0 16,-2 4 9-16,1-1-9 0,-1-1 8 0,0-2-8 15,-3 2 8-15,0 2-8 0,-2-1 9 0,3 1-9 16,-6-1 12-16,5-1-12 0,-2-2 18 0,0 4-3 16,-3-6-1-16,5 6 0 0,0-1-14 0,-2 1 0 15,3-2-12-15,-6 1 12 0,2 1 0 0,1-6 0 16,-3 6 0-16,0-1 0 0,3-3 0 0,0 2 0 16,-3 5 0-16,3-3 0 0,-3-1 12 0,0-4 0 15,0 8 0-15,0-4 0 0,0 4-4 0,-2-5-8 16,2 5 11-16,-5 0-11 0,-1-3 0 0,4 3 0 15,-1-4 0-15,3 3 0 0,-2-3 9 0,-1 4-9 16,1 0 0-16,-3 0 9 0,2-5-9 0,3 5 0 0,-2 0 0 16,-1 0 0-16,-2 0 0 0,0 0 0 0,0-5 0 0,-3 9 0 15,0-4 8-15,0 0-8 0,-2 0 0 0,-1-2 8 16,3 6-8-16,-2-4 0 0,2 0 0 0,-2 0 0 16,-1 0 0-16,1 0 0 0,-4-5 8 0,4 8-8 15,-1-3 8-15,1 0 0 0,0 4 0 0,-1-1 0 16,-2-3-8-16,2-1 8 0,-2 4-8 0,0 1 8 15,0-1-8-15,0-3 0 0,0 4 0 0,0-1 0 16,0 1 0-16,-1-1 0 0,1-4 0 0,0 4 0 16,3 1 0-16,-3-1 0 0,-3-3 0 0,3 4 0 15,5-1 0-15,-5 1 8 0,-3-1-8 0,0 4 0 16,-2-8 0-16,-1 4 0 0,6 1 0 0,-5-1 0 16,-3 4 0-16,0-3 0 0,5-1-9 0,0 4 9 15,-2-3 0-15,-1-1 11 0,1 1 0 0,-1-1 0 16,4 4-11-16,-4 0 0 0,-2-7 9 0,3 7-9 0,2 0 0 0,-2-3 0 15,-3-2 0-15,-1 5 8 0,1-4-8 0,0 1 0 16,-2 3 0-16,-6 0 0 0,0 0 0 0,8 0 0 16,0 0 0-16,-3 0 8 0,-5 0-8 0,0 0 0 15,8 0 0-15,0 3 0 0,-8-3 0 0,5 4 0 16,0-4 0-16,1 0 8 0,-1 0-8 0,-5 0 0 16,0 0 0-16,0 0 0 0,8 8 0 0,0-8 0 15,-8 0 0-15,0 0-8 0,0 0-8 0,2 7 0 16,-2-7-1-16,0 0 0 15,0 0-98-15,0 7-19 0,3 0-4 0,-3 4-875 0</inkml:trace>
  <inkml:trace contextRef="#ctx0" brushRef="#br1" timeOffset="15838.01">7451 10161 403 0,'0'0'17'0,"0"0"5"0,0 0-22 0,0 0 0 15,0 0 0-15,0 0 0 0,-6 0 120 0,6 0 20 16,0 0 4-16,0 0 1 0,0 0-86 0,0 0-18 15,0 0-3-15,0 0-1 0,0 0-20 0,0 0-4 16,0 0-1-16,0 0 0 0,0 0 3 0,0 2 0 16,-5 5 0-16,2 0 0 0,1-2 28 0,-1 2 5 15,1 0 2-15,-1 0 0 0,-2 0 10 0,-1 5 3 0,4-5 0 0,-4 0 0 16,4 7-25-16,-1-2-5 0,0-3-1 0,-2-2 0 16,5 5-12-16,-3 0-2 0,1-3-1 0,2 5 0 15,0 3-8-15,0-8-1 0,0 3-8 0,0 2 12 16,2 0-4-16,-2-2 0 0,3 2-8 0,-3-7 12 15,-3 5 6-15,3-3 1 0,0-2 0 0,0 5 0 16,0-5 11-16,0 0 2 0,3 0 1 0,0 0 0 16,-1-2-1-16,-2-5 0 0,3 2 0 0,-3-2 0 15,0 0-8-15,0 0-3 0,0 0 0 0,5 5 0 16,-5-5-6-16,0 0-2 0,0 0 0 0,0 0 0 16,0 0-1-16,0 0-1 0,0 0 0 0,0 0 0 15,-2-5-26-15,-1 3-5 0,0-3 0 0,-2-2-961 16</inkml:trace>
  <inkml:trace contextRef="#ctx0" brushRef="#br1" timeOffset="18399.54">19386 6816 57 0,'0'0'0'0,"0"0"0"16,0 0 0-16,0 0 0 0,0 0 141 0,0 0 23 15,0 0 5-15,0 0 1 0,0 0-130 0,0 0-27 16,0 0-5-16,0 0 0 0,0 0-8 0,0 0 0 16,0 0 0-16,0 0 8 0,0 0-8 0,3-2 0 15,2-3 0-15,-2 5 0 0,-1-7 0 0,-2 7 0 16,0 0 0-16,0 0 8 0,0 0 26 0,0-4 6 16,0 4 0-16,3 0 1 0,-3-7 9 0,0 7 2 0,0 0 0 0,0 0 0 15,0 0-13-15,0 0-3 0,0-7 0 0,0 7 0 16,-3 0-17-16,3 0-4 0,0 0-1 0,-2-8 0 15,-4 8-6-15,4-2-8 0,2 2 11 0,0 0-11 16,-3-5 14-16,3 5-4 0,-5-4-1 0,5 4 0 16,-3-3-9-16,3 3 8 0,-5 0-8 0,5 0 8 15,0 0-8-15,-3 0 0 0,3 0 0 0,-5 0 0 16,2 0 0-16,3 0 0 0,-2 3 0 0,-4 1 0 16,4 3 0-16,-1-7 0 0,3 0 0 0,-3 8 0 15,1-1 0-15,-1 0 0 0,0-3 0 0,3 3 0 16,3 0 0-16,0 1 0 0,-3-4 0 0,2 3 0 15,1-4 0-15,2 4 0 0,-2-3-9 0,2 3 9 16,-2 0 0-16,2 1 0 0,3-8 0 0,-3 4 0 16,1-1 0-16,-1-3 0 0,0 4 0 0,1-4 0 15,-1 3 0-15,0-3 0 0,3-3 8 0,-3 3-8 0,1-4 0 0,-1 4 0 16,0 0 8-16,3 0-8 0,0 0 0 0,-3-3 0 16,1-1 8-16,-1 4-8 0,3 0 0 0,-3 0 0 15,1-8 0-15,-1 8 0 0,-5 0 0 0,5 0 0 16,0-2 8-16,-5 2-8 0,0 0 8 0,3-5-8 15,0-2 11-15,-3 7-11 0,0 0 27 0,0-4-2 16,2 4 0-16,4-7 0 0,-6 7-7 0,0 0-2 16,0 0 0-16,0 0 0 0,2-3-16 0,-2 3 0 15,0 0 8-15,0 0-8 0,0 0 0 0,0 0 0 16,0 0 8-16,0 0-8 0,-8 0 8 0,3 0-8 16,5 0 12-16,-5 0-12 0,-1 3 12 0,1-3-4 15,5 0 0-15,0 0-8 0,-8 4 8 0,3-1-8 16,0 1 0-16,5-4 0 0,0 0 0 0,-3 7 0 0,0 0 0 15,3 1 0-15,0-8 0 0,3 4 0 0,0-1 0 0,-1 4 0 16,1-3 0-16,0 3 0 0,2-2 0 0,3-3 0 16,-8-2 0-16,5 0 0 0,3 5 0 0,-8-5 0 15,0 0 10-15,5 0 2 0,3 0 0 0,0-5 0 16,-8 5-12-16,0 0 0 0,0 0 9 0,5 0-9 16,1-7 36-16,-4 3 2 0,1-3 1 0,-3 7 0 15,0-3-11-15,3-1-1 0,-3-3-1 0,0-1 0 16,0 6-18-16,0-3-8 0,0-2 0 0,0 3 8 15,-3 1-8-15,3-1 0 0,0 1 0 0,-3-1 8 16,1-3-8-16,-4 7 0 0,4-8 0 0,-3 8 0 16,2-2 0-16,-2-3 0 0,-1 5 9 0,1 0-9 15,5 0 14-15,-8 0-2 0,0 5 0 0,0-3 0 16,0-2-12-16,3 5 11 0,0-2-11 0,-3 1 10 16,2-1-10-16,1 4 0 0,5-7 0 0,-2 7 0 0,-4-3 0 0,4 3 0 15,-1 0 0-15,0-2 0 0,3-5-10 0,0 7 10 16,0-4 0-16,0-3-9 0,0 0 9 0,6 7 0 15,-1-3 0-15,0 3 0 0,0-7 0 0,1 5 0 16,2-3 10-16,-3-2-10 0,0 0 13 0,3 0-3 16,-2 0-1-16,-1-2 0 0,-5 2 0 0,8-5 0 15,0 1 0-15,0 1 0 0,-6-1-1 0,1-3 0 16,0 4 0-16,-1-4 0 0,1 2 5 0,-1-2 1 16,-2 0 0-16,0 3 0 0,3-3-2 0,-3 0 0 15,-5 0 0-15,2 7 0 0,-2-8-3 0,2 8-1 16,-5-7 0-16,3 7 0 0,0-4 2 0,-3 4 0 0,3 0 0 15,-1 0 0-15,-2 0-10 0,0 0 0 0,6 4 9 16,-4-4-9-16,1 0 0 0,-3 7 0 0,3 1 0 0,0-8 0 16,-1 4 0-16,1-1 8 0,0 1-8 0,-1-1 0 15,4 4 0-15,-1-3 0 0,-2-1 0 0,2 1 0 16,1 3 0-16,-1 1 0 0,3-8 0 0,0 0 0 16,0 0 0-16,0 0 0 0,3 4-9 0,-3-4 9 15,5 3 0-15,0 1 0 0,-5-4 0 0,8 3 0 16,-3-3 0-16,3 0 0 0,-2 0 10 0,2 0-10 15,-3-3 13-15,0-1-4 0,0 1-1 0,1-1 0 16,2-4 1-16,-3 1 0 0,-2 3 0 0,-1-3 0 16,-2 0 3-16,3 0 1 0,-3 0 0 0,0-1 0 15,-3 1-1-15,1 0-1 0,-1 0 0 0,0 0 0 16,-2 3-3-16,0-4 0 0,2 6 0 0,-2-3 0 0,-3 1-8 16,3 1 12-16,-1 3-12 0,4-4 12 0,-4 4-12 0,1 0 0 15,0 4 0-15,-1-4 0 0,1 3 0 0,0 1 0 16,0 3 0-16,-1-7 0 0,1 8-10 0,0-4 10 15,-1-1 0-15,4 4-9 0,-1-3 9 0,-2 3 0 16,2 0 0-16,1 1-8 0,2-1 8 0,-3 0 0 16,3 0-9-16,0-3 9 0,0-4 0 0,0 7-9 15,3 0 9-15,-3-7 0 0,5 5-9 0,0 2 9 16,-5-7 0-16,5 3-9 0,1 4 9 0,2-7 0 16,0 0 0-16,-3 4 0 0,3-4 0 0,-3 0 9 15,3-4-9-15,-3 4 10 0,1-3-10 0,-1-1 10 16,0 1-10-16,3-1 10 0,-5-4-2 0,-1 6 0 0,1-3 0 15,0-2 0-15,-1 3-8 0,-2-3 10 0,0 7-10 0,0-3 10 16,0-1-10-16,0 4 0 0,0-7 0 0,0 7 8 16,-2 0-20-16,2 0-4 0,0 0 0 0,0 0-692 15,-8 0-137-15</inkml:trace>
  <inkml:trace contextRef="#ctx0" brushRef="#br2" timeOffset="29092.79">8123 12035 900 0,'0'0'40'0,"-6"-4"8"0,-2 4-39 0,3 0-9 0,5 0 0 0,-5 0 0 15,-3-3 11-15,3-2 0 0,5 5 0 0,0 0 0 16,-3-4 31-16,-2 1 6 0,2-1 2 0,0 1 0 16,3-1 2-16,0-3 0 0,-2 4 0 0,4-1 0 15,4-4-10-15,-4 1-2 0,-4 0 0 0,2-4 0 0,0 4 0 16,0-8-1-16,5 8 0 0,-5-4 0 15,-3-3-14-15,3-1-2 0,8 4-1 0,-2-3 0 0,-4-1-6 0,-2-3 0 16,6 3-1-16,-1 1 0 0,5 3 1 0,-4-3 0 16,-6-5 0-16,5 5 0 0,6-1 2 0,-3 1 1 15,-6 0 0-15,1 0 0 0,2-5 0 0,0 5 0 16,3-5 0-16,-5 5 0 0,-3 0 9 0,3-5 1 16,5 5 1-16,-6-5 0 0,-10 1-21 0,8 1-9 15,6-2 8-15,-4 1-8 0,4 1 18 0,-4-2-2 16,1 0 0-16,5-2 0 0,8 2-5 0,-8 3-2 15,-6-3 0-15,1 0 0 0,7 1-1 0,-2-4-8 16,-5 4 12-16,0 1-4 0,5-6 2 0,-3 6 0 16,0-4 0-16,0-3 0 0,-2 3 0 0,0 2 0 15,7-2 0-15,-2 0 0 0,-2 0-1 0,-1 2 0 0,3 0 0 16,0-2 0-16,2 2-9 0,1-2 8 0,-6 2-8 0,3-2 8 16,8 2-8-16,-5-2 0 0,-3 2 0 0,-1-2 8 15,4 0-8-15,0-5 0 0,2 5 0 0,-8-5 0 16,3 5 0-16,0-5 0 0,3 7 0 0,-1-7 0 15,-5 5 0-15,3 0 0 0,6 2 0 0,-1-2 0 16,-3 0 11-16,-2 2-3 0,0-2-8 0,3-3 12 16,7 3-4-16,-4 0-8 0,-6 2 11 0,2-2-11 15,6 0 8-15,0 0-8 0,-5-3 0 0,-1 3 0 16,3 2 8-16,1-2-8 0,-1-5 0 0,0 5 0 16,3 0 0-16,-3 0 0 0,3-3 0 0,0 3 0 15,0 0 0-15,-3 0 0 0,3-3 0 0,0 3 0 16,-3 0 0-16,0 0 0 0,3-3 0 0,0 3 0 15,0-5 0-15,-3 5 0 0,3 2 0 0,-3-2 0 16,0 0 0-16,1 0 0 0,-1-3 0 0,0 3 0 0,3 0 0 0,0 0 0 16,-3-3 8-16,3 3-8 0,0 2 0 0,0-2 0 15,-3 0 0-15,0-5 0 0,0 7 0 0,1-2 0 16,-1 0 0-16,0 0 0 0,0-3 0 0,1 3 0 16,-1 2 0-16,3-2 0 0,-3 2 0 0,0-2 0 15,3 0 0-15,0 2 0 0,0-2 0 0,0 2 0 16,5-2 0-16,-3 2 0 0,1-2 0 0,-1 0 0 15,1 0 0-15,-1-3 0 0,4 3 0 0,-4 2 0 16,1-2 0-16,-4 0 0 0,7 2 0 0,-4-2 0 16,1 0 0-16,2-3 0 0,-3 3 0 0,3 2 0 15,-2 3 0-15,2-3 0 0,-2-2 8 0,2 2-8 16,3 0 0-16,-3-2 0 0,0 2 0 0,3-2 0 0,0 2 0 16,-1-2 0-16,1 2 0 0,-3-2 0 0,1 0 0 0,-1 2 0 15,0 0 0-15,0 3 0 0,3-3 0 0,-6 5 0 16,4-5 8-16,1 0-8 0,-1 5 0 0,-1 0 0 15,3-5 0-15,-3 5 0 0,3-3 0 0,-1 1 0 16,4 2 0-16,-1-3 0 0,1 1 0 0,-1 2 0 16,-2-5 0-16,2 5 0 0,-2-3 0 0,3 1 0 15,-1 2 0-15,-2 0 0 0,0-5 0 0,0 5 0 16,-1 0 0-16,1 2 0 0,5-2 0 0,-2 0 0 16,-1 0 8-16,3 2-8 0,-2-2 0 0,-1 4 0 15,1-1 0-15,-3-1 0 0,2 5 0 0,0 0 0 16,-4 0 8-16,1-5-8 0,4 5 0 0,-3 5 0 15,0-6 0-15,2 4 8 0,-5-3-8 0,6 0 0 16,-1 2 8-16,1 3-8 0,-1-5 0 0,0 2 0 16,1 2 0-16,-1-1 0 0,1 1 0 0,-3-1 0 0,-1 4 0 15,4-3 0-15,2-1 0 0,-3-1 0 0,1 5 0 0,-1-2 0 16,1 2 0-16,2 0 0 0,-3 0 0 0,1 0 0 16,-1 0 0-16,-2 0 0 0,0 2 8 0,0 3-8 15,-6-5 0-15,3 4 0 0,1-1 0 0,-4 1 0 16,1-1 0-16,2 1 0 0,-3-1 0 0,4 2 0 15,-1-3 0-15,0 3 0 0,3 2 0 0,-3-3 0 16,3-1 0-16,-1 4 0 0,1-3 0 0,-3-1 0 16,1 4 0-16,-1-2 0 0,-3-3 0 0,1 5 0 15,-1-2 0-15,1 2 0 0,-3 0 9 0,0 0-9 16,-3 0 0-16,0 5 9 0,3-5 7 0,-3 4 2 0,3-3 0 16,-3-1 0-16,0 0-18 0,1 0 0 0,2 0 0 15,-3 0 0-15,-3 5 0 0,1-5-17 0,0 0 1 0,4 0 1 16,-4 5 15-16,5-3 0 0,-3 3 0 0,0-5 0 15,1 4 0-15,-1-1 0 0,0-3 0 0,0 5 0 16,1-5 0-16,-4 5 0 0,3-3 0 0,-2 3 0 16,-1-5 0-16,1 0 0 0,0 5 0 0,-1-3 0 15,1-2 0-15,-1 5 0 0,1-5 0 0,2 5 0 16,-2-5 0-16,-1 0 0 0,6 4 0 0,-3-1 0 16,3-3 0-16,0 0 0 0,-3 5 0 0,3-5 0 15,-2 0 13-15,-1 5-1 0,0-5 0 0,0 0 0 16,3 4-12-16,-3-1 0 0,3-3 8 0,-3 5-8 15,1-5 0-15,-1 0 0 0,0 0 0 0,0 5 0 16,-2-3-13-16,2-2 1 0,0 5 0 0,1 0 0 16,-4-3 12-16,1 3 0 0,-1-5 0 0,4 5 0 0,-1-3 0 0,-3 3 0 15,4-5 0-15,-1 5 0 0,0-3 0 0,0-2 0 16,1 5 0-16,-1-5 0 0,3 5 0 0,-3-3 0 16,0-2 0-16,0 5 0 0,-2-5 0 0,2 5 0 15,0-3 0-15,1 3 0 0,-4-5 0 0,3 5 0 16,1-5 0-16,-1 0 0 0,0 0 0 0,3 5 0 15,-3-5 0-15,0 2 0 0,1-2 0 0,2-2 0 16,-6 7 0-16,6-5 0 0,-3-5 0 0,3 5 0 16,0 0 0-16,-3-2 0 0,3 2 8 0,0-5-8 15,-3 3 0-15,3 2 0 0,0-7 0 0,-3 5 0 16,3-3 0-16,-3-2 0 0,3 5 12 0,0-5-4 16,3 0 0-16,-4 0-8 0,4 2 15 0,0-2-4 15,-4 0-1-15,1 0 0 0,3 0-10 0,-3 0 0 0,2 5 9 0,-2-5-9 16,3 0 8-16,-4 2-8 0,4-4 8 0,-1 2-8 15,-2-5 0-15,3 5 8 0,-1 0-8 0,1-2 0 16,2-3 0-16,0 5 9 0,0-7-9 0,-2 5 0 16,2-3 12-16,0-2-4 0,-2 2 0 0,2 3-8 15,0-3 11-15,-2-2-11 0,-1 0 10 0,1 0-10 16,-1 0 12-16,1 2-3 0,-1-2-1 0,1 5 0 16,-3-3 1-16,2-2 0 0,-2 0 0 0,3 0 0 15,-1 0-1-15,1 0-8 0,2 2 12 0,-3-2-4 16,-2 0-8-16,5 0 10 0,-2 5-10 0,-1-8 10 15,4 3-10-15,-4 0 0 0,-2 5 9 0,2-5-9 16,1 0 0-16,-3 2 8 0,2-7-8 0,-2 5 0 16,0 5 0-16,0-10 9 0,-3 5-9 0,3 0 0 15,-3-5 8-15,3 5-8 0,0 0 0 0,0-2 0 0,0-3 13 16,0 0-4-16,2 5-1 0,-2 0 0 0,-3-3 3 0,1-1 0 16,1 4 0-16,1-5 0 0,0 5-1 0,0 0 0 15,0-5 0-15,0 5 0 0,0-2-10 0,0 2 0 16,-1-5 0-16,-1 0 0 0,2 5 0 0,-1-2 0 15,-1-3 8-15,2 0-8 0,-3 5 0 0,3-2 0 16,-3-3 8-16,3 0-8 0,-3 3 0 0,3-3 0 16,0 2 0-16,0-1 8 0,2-1-8 0,-2 3 0 15,-3-3 0-15,3 0 8 0,0 5-8 0,0-7 8 16,0 4-8-16,0-1 8 0,-1-1-8 0,-1-2 8 16,2 7-8-16,-3-7 8 0,3 2-8 0,-3-2 8 15,0 2-8-15,0 3 8 0,1-3-8 0,-1-2 0 0,0 2 0 0,0 3 8 16,1-3-8-16,-1-2 0 0,0 2 0 0,3-2 8 15,0 0-8-15,-3 2 0 0,3-2 0 0,0 4 8 16,0-1-8-16,-1-1 0 0,-4-2 0 0,2 0 8 16,3 2 0-16,-3 3-8 0,1-3 12 0,-1-2-4 15,3 2-8-15,-6 3 0 0,4-6 9 0,-1-1-9 16,-5 7 8-16,5-3-8 0,-3-2 8 0,1 0-8 16,0-1 0-16,-1 4 9 0,1-3-9 0,-1-1 0 15,1 1 11-15,0-2-11 0,-1 6 10 0,1-4-10 16,-1-2 10-16,1 2-10 0,-3 0 10 0,2 0-10 15,1 2 10-15,0-2-10 0,-3 0 10 0,2 2-10 16,-2-2 10-16,3 4-10 0,-1-6 10 0,-2 6-10 16,3-4 8-16,-1 3-8 0,1-4 0 0,-1 4 9 15,1-3-9-15,0 2 0 0,-3-2 9 0,2 0-9 0,1-1 0 0,-3 1 0 16,2-4 0-16,1 6 8 0,-3-2-8 0,0 4 0 16,0-6 0-16,2 6 0 0,-2-4 0 0,3-2 8 15,-3 2-8-15,0 0 0 0,-3 0 0 0,3 2 0 16,0-2 0-16,0 4 8 0,-3-6-8 0,3 6 0 15,0-1 8-15,-5-4-8 0,5 4 0 0,-3-3 9 16,3 0-9-16,-3 2 0 0,0-2 8 0,1 0-8 16,-1-1 0-16,3 4 0 0,-3-3 8 0,3-1-8 15,-3 4 0-15,1-3 0 0,-1-1 8 0,3 1-8 16,-5 0 0-16,4-2 0 0,1 2 8 0,-2 0-8 16,-1 2 0-16,0-2 0 0,1 0 8 0,2 4-8 15,-3-6 0-15,0 6 0 0,-2-9 0 0,2 8 0 16,3-3 0-16,0 4 0 0,-8-2 0 0,5-2 0 0,0 3 8 0,1-4-8 15,2 4 0-15,-3-3 0 0,0-1 0 0,3 1 0 16,0 3 0-16,-3-4 0 0,-5 1 0 0,6 3 0 16,2-3 8-16,0-1-8 0,-6 4 0 0,-2-3 0 15,0-5 8-15,3 5-8 0,5 4 0 0,-5-2 0 16,-3-2 0-16,2 3 0 0,6-4 0 0,-3 4 0 16,-5-3 0-16,3 4 0 0,5-2 0 0,-3 1 0 15,3 1 9-15,-5-2-9 0,-1-2 0 0,4 7 9 16,2-4-9-16,-3 1 0 0,-2-2 0 0,-1 5 8 15,4-4-8-15,-4 4 0 0,-2-3 0 0,0-2 0 16,0 5 0-16,3-4 0 0,5 3 0 0,-6 1 0 16,-4 0 0-16,2-4 0 0,5 4 0 0,0-3 0 15,-2 3 0-15,-3-5 0 0,3 5 0 0,-1-4 0 16,6 3 0-16,-5 1 0 0,0 0 0 0,-1 0 0 16,4 0 0-16,-1 0 0 0,-3-5 0 0,1 5 0 0,0 0 0 0,-1 0 0 15,1 3 0-15,-3-3 0 0,0-1 0 0,5 6 0 16,-2-5 0-16,2 2 0 0,-5-2 0 0,0 0 0 15,6 3 0-15,-4-4 0 0,1 1 0 0,-3 7 0 16,2-7 0-16,4 5 0 0,-1-7 0 0,-2 6 0 16,-3 3 0-16,2-4 0 0,1-4 0 0,2 6 0 15,-5-5 8-15,0 7-8 0,0 0 0 0,0-5 0 16,3-2 0-16,0 0 0 0,-6 7 0 0,3 0 0 16,5-7 0-16,-2 3 0 0,-3 4 0 0,0-3 0 15,3-2 0-15,-1 3 0 0,1-3 0 0,-3 5 0 16,2-7 0-16,-2 5 0 0,6-3 0 0,-4-2 0 15,-4 7 8-15,2-4-8 0,2-4 0 0,-2 8 0 0,0 0 0 0,0-2 0 16,-2-3 0-16,2-2 0 0,2 5 0 0,1-3 0 16,-6 3 0-16,3 2 0 0,3-5 0 0,0-2 0 15,-1 2 0-15,-2 5 0 0,0 0 0 0,0 0 0 16,3 0 0-16,0-2 0 0,-3 2 0 0,0 0 0 16,2-5 0-16,-2 5 0 0,0 0 0 0,0 0 0 31,0 0-29-31,0 0 1 0,0 0 1 0,0 0 0 15,0 0-121-15,0 0-25 0,0 0-5 0,0 0-1032 0</inkml:trace>
  <inkml:trace contextRef="#ctx0" brushRef="#br2" timeOffset="31467.23">7321 11894 288 0,'0'0'25'0,"0"0"-25"0,0 0 0 0,0 0 0 16,0 0 118-16,0 0 18 0,0 0 4 0,0 0 1 15,0 0-71-15,0 0-14 0,0 0-4 0,0-9 0 16,5 2-8-16,-2 4-1 0,-3 3-1 0,3-4 0 16,5-3-22-16,2 7-4 0,-2-8 0 0,3 6-1 15,-1-3-6-15,1-2-1 0,-1 3 0 0,4-3 0 16,2 0-8-16,-3 4 0 0,3-2 0 0,-1-2 0 15,-1 5 15-15,-1-3 4 0,0 5 1 0,0-4 0 0,-5 1 1 0,3 3 1 16,-3 3 0-16,0 1 0 0,-8-4-2 0,10 5 0 16,-2 2 0-16,-2-5 0 0,-1 6-9 0,0-1-3 15,-2 0 0-15,-1 0 0 0,4 4 1 0,-6-3 0 16,-3 3 0-16,3-4 0 0,0 0 5 0,-3 0 1 16,1 5 0-16,-1-5 0 0,1 3 15 0,-4-6 3 15,1 8 1-15,0-2 0 0,-3-3 2 0,2 0 1 16,-1-3 0-16,-1 3 0 0,2 0-18 0,-2-2-4 15,0-2-1-15,3 4 0 0,2-3-5 0,-4-1-1 16,4 1 0-16,-2-1 0 0,2-3-8 0,0 4 8 16,3-4-8-16,0 0 8 0,0 0-8 0,0 0 0 15,0 0 0-15,0 0 0 0,0 0 0 0,11 0 0 16,-1 0 0-16,1 3 0 0,2-3 0 0,1 4-11 0,4-4 11 16,1 0-8-16,-1 5 8 0,3-2 0 0,-2 1-9 0,5-1 9 15,2 4 0-15,-5 0-9 0,-8 4 9 0,3-4 0 16,5 5-10-16,-5-2 10 0,-8 1-8 0,-2 4 8 15,-1-4 0-15,0-1 0 0,0 1 0 0,-5 1 11 16,-10-2 25-16,5-3 4 0,2 4 2 0,-8 1 0 16,-5-2 14-16,-2-3 4 0,-3 0 0 0,0 4 0 15,-3-3-28-15,-3-1-4 0,4 0-2 0,-7-3 0 16,4 3-9-16,2-4-1 0,3 1-1 0,-3-1 0 16,0 2-15-16,3-5 8 0,3 0-8 0,2 0 0 15,-3 0 0-15,6 0-8 0,2 0-1 0,4 0 0 16,1 0-119-16,1-5-24 0,2 2-5 0</inkml:trace>
  <inkml:trace contextRef="#ctx0" brushRef="#br2" timeOffset="34468.75">21307 7618 57 0,'0'0'0'0,"0"0"0"0,0 0 0 0,0 0 0 0,0 0 0 0,0 0 0 16,0 0 106-16,0 0 16 0,0 0 3 0,0 0 1 15,0 0-92-15,0 0-18 0,0 0-4 0,0 0-1 16,3-4-11-16,-3 4 0 0,0 0 0 0,0 0 8 0,7-3-8 0,-7 3 10 16,3-4-10-16,-3 4 10 0,8-3 6 0,-8 3 0 15,0 0 1-15,0 0 0 0,0 0 13 0,5-4 2 16,-5 4 1-16,0 0 0 0,0 0 3 0,0 0 0 16,0 0 0-16,0 0 0 0,0 0 0 0,0 0 1 15,0 0 0-15,0 0 0 0,0 0-14 0,0 0-3 16,0 0-1-16,0 0 0 0,0 0-19 0,0 0 10 15,0 0-10-15,0 0 8 0,0 0-8 0,0 0 0 16,0 0 0-16,0 0 0 0,0 0 0 0,0 0 0 16,0 0 0-16,0 0 8 0,0 0-8 0,0 0 8 15,0 0-8-15,-5 4 8 0,2-1-8 0,3-3 12 16,-2 0-12-16,2 0 12 0,-3 7-4 0,0-3 0 16,1-1 0-16,2-3 0 0,0 4 0 0,0-4 0 0,0 8 0 0,0-1 0 15,0 0 0-15,0-3 0 0,2-1 0 0,-2 4 0 16,0-7 1-16,6 7 0 0,-4-2 0 0,4-3 0 15,-6-2-1-15,5 5 0 0,3 2 0 0,-3-7 0 16,1 0-8-16,1 0 12 0,1 0-12 0,0 0 12 16,0 0 0-16,-2 0 0 0,2-3 0 0,-3-1 0 15,0-1 5-15,0 3 2 0,1-3 0 0,-4 2 0 16,4-1 14-16,-4 1 3 0,1-1 1 0,-3-3 0 16,0 4 7-16,0 3 0 0,0-4 1 0,0 4 0 15,0-7-15-15,-3 2-3 0,1-2-1 0,2 4 0 16,-3-1-17-16,3 4-9 0,-3-3 10 0,1-1-10 15,-4 1 8-15,4-1-8 0,-4 4 0 0,4 0 9 16,-3 0-9-16,-1 0 0 0,1 0 0 0,0 0 8 16,-1 0-8-16,1 0 10 0,0 0-10 0,-1 0 10 0,-1 4 3 15,1-1 1-15,1 1 0 0,0-1 0 0,-1 1-14 0,1-1 0 16,2 1 0-16,1 4 0 0,-1-4 0 0,0-1 0 16,1 4 0-16,2 0 0 0,0-3 0 0,0-4 0 15,0 7 0-15,0-7 0 0,5 3 0 0,-2 2 0 16,-3-5-8-16,5 7 8 0,3-3 0 0,-3-1 0 15,1-3 0-15,2 4 9 0,-3-4-9 0,0 3 10 16,3-6-10-16,0 3 10 0,-3-4-10 0,1 4 12 16,-1-3-12-16,3-1 12 0,-3-3-4 0,0 7-8 15,1-5 12-15,-1-2-4 0,0 4 7 0,-2-1 1 16,0-3 0-16,-3 4 0 0,5-1-2 0,-5-3 0 16,0 2 0-16,0 5 0 0,0 0-2 0,0 0 0 15,-3-3 0-15,3 3 0 0,-2-4-12 0,2 4 9 0,0 0-9 16,0 0 8-16,-6-3-8 0,1 3 0 0,-3 0 0 0,3 0 0 15,-1 3 0-15,4-3 0 0,-6 0 0 0,3 4 0 16,-1-4 0-16,4 3 0 0,-4 2 0 0,1-5 8 16,2 7-8-16,-2-3 0 0,2-1 0 0,1 4 0 15,2-3 0-15,0-4 0 0,0 0-9 0,-3 3 9 16,3 4 0-16,0-7 0 0,0 0 0 0,3 5 0 16,-3-5-8-16,2 7 8 0,-2-7 0 0,0 0 0 15,3 7 0-15,2-7 0 0,-5 0 0 0,8 4 0 16,-2-1 0-16,-6-3 9 0,0 0-9 0,5 0 12 15,0-3-12-15,-5 3 12 0,6-4-12 0,-1 4 12 16,0-7-12-16,-2 7 12 0,2-7-12 0,-2 2 12 0,-1-2-4 16,1 4 0-16,0-1 0 0,-3-3 0 15,0 0 0-15,-3 4 0 0,3-1 0 0,0 4 0 0,-3-8 4 0,1 4 1 16,-4 4 0-16,6 0 0 0,-5 0-5 0,2 0-8 16,-2 0 11-16,0 0-11 0,-3 0 8 0,3 0-8 15,-1 4 0-15,1-4 0 0,-3 3 0 0,3 2 0 16,-3-5 0-16,3 4 0 0,2-1 0 0,0 1 0 15,-2-1 0-15,2 4 0 0,3-7-8 0,-2 4 8 16,2-4 0-16,-3 3-9 0,3-3 9 0,0 0 0 16,3 7-9-16,-3-7 9 0,0 0 0 0,2 5 0 15,-2-5 0-15,0 0 0 0,6 7 0 0,-1-7 0 16,-5 0 0-16,8 4 0 0,-8-4 9 0,8-4-9 16,-3 4 10-16,3-5-10 0,-3 3 11 0,1-3-11 15,-4 5 12-15,4-7-12 0,-4 4 12 0,4-4-4 0,-4 3 0 0,1-3-8 16,-3 0 12-16,2 2-4 0,-2 2 0 0,0-1-8 15,0 4 13-15,-2-7-4 0,-1 7-1 0,-2-3 0 16,0-1 4-16,2 4 1 0,-5 0 0 0,3 0 0 16,-1 4-13-16,1-1 0 0,-3 1 0 0,3-1 0 15,0-3 8-15,-1 4-8 0,1-4 0 0,2 3 0 16,-2 2 0-16,2 2 0 0,1-7 0 0,2 0 0 16,0 0 0-16,0 0 0 0,0 7 0 0,0-7 0 15,-3 7-10-15,3-7-2 0,0 0 0 0,0 0 0 31,5 4-185-31,-5-4-38 0</inkml:trace>
  <inkml:trace contextRef="#ctx0" brushRef="#br3" timeOffset="47656.02">8276 12056 1216 0,'-13'0'54'0,"13"0"11"0,0 0-52 0,0 0-13 0,-5 0 0 0,5 0 0 15,0 0 0-15,0 0 0 0,0 0 0 0,0 0 0 16,-8 0 0-16,8 0 0 0,0 0 0 0,0 0 0 16,0-4 48-16,2-3 4 0,6 0 1 0,3 0 0 15,-6-8 1-15,3 8 0 0,0-4 0 0,3-4 0 16,2 4-17-16,-3-3-3 0,-4-1-1 0,2-3 0 16,5 4 3-16,-3-1 1 0,-4-3 0 0,-1 4 0 15,-2-1-5-15,2 1 0 0,3-5-1 0,-8 5 0 16,0 0-7-16,3-5 0 0,2 5-1 0,-2 3 0 15,-3-6-7-15,2 1-2 0,3 2 0 0,1-1 0 16,-4-3 1-16,1 1 0 0,-3-2 0 0,5 5 0 0,1-7-3 16,-1 2 0-16,-5 0 0 0,3-2 0 0,2 2 2 15,-2-2 0-15,-1 0 0 0,-2-2 0 0,0 6 2 16,0-6 0-16,5 6 0 0,-2-2 0 0,-6-2-4 0,6 2 0 16,5-2 0-16,-3 2 0 0,-2-2-1 0,0 2-1 15,2-2 0-15,3 2 0 0,2-2-10 0,-2 0 10 16,-5-5-10-16,5 7 10 0,5-6-10 0,-5 3 10 15,-3 1-10-15,1 2 10 0,-1-6-10 0,3 8 0 16,0-9 0-16,-3 7 0 0,-7-2 18 0,7 2-2 16,3-2 0-16,-3 0 0 0,-5-2-7 0,5 1-1 15,1 1-8-15,-1 0 12 0,3-2-12 0,-3 1 11 16,0-4-11-16,3 5 10 0,3 0-2 0,-3 0 0 16,-5-5 0-16,2 5 0 0,5-3-8 0,-2 3 10 0,-2-5-10 15,2 5 10-15,-3 2-10 0,0-4 0 0,3-1 9 0,0 3-9 16,-3-5 0-16,3 5 8 0,3-5-8 0,-1 0 0 15,-2 5 0-15,0-5 9 0,3 3-9 0,-3-1 0 16,2-4 8-16,1 7-8 0,-3-5 0 0,3 7 0 16,-1-4 12-16,1-1-12 0,-1-4 12 0,-2 7-12 15,3-5 11-15,-3 0-11 0,0 0 10 0,2 3-10 16,1-1 9-16,-1-4-9 0,1 2 8 0,0 5-8 16,-1-5 8-16,1 5-8 0,-1-5 0 0,-2 7 8 15,0-4-8-15,0-1 0 0,0 3 9 0,0-5-9 16,0 5 10-16,0 0-2 0,2 0-8 0,-2-3 12 15,0 3-12-15,0 0 0 0,0-5-9 0,0 5 9 16,3-3 0-16,-3 3 0 0,0 0 0 0,0 2 0 16,2-2 0-16,-2 0 0 0,0 0 0 0,0-3 0 15,3 3 0-15,-4 0 0 0,1 0 0 0,0-3 0 0,0 3 0 16,0 2 0-16,3-7 0 0,-1 5 0 0,-2-5 0 0,3 5 0 16,-1 0 0-16,1 0 0 0,0-5 8 0,-1 7-8 15,1-2 0-15,2 0 0 0,0-5 0 0,1 7 0 16,-1-7 0-16,3 5 0 0,-3 0 12 0,0 0-2 15,-2-3 0-15,-1 3 0 0,1 0-10 0,2 0 0 16,0-3 0-16,-2 1 0 0,2-1 0 0,0 3-11 16,-2 0 3-16,2 0 0 0,-2-3 8 0,5 3 0 15,-6 2 0-15,3-2 0 0,3 2 0 0,-2-2 0 16,-1 2 0-16,0 3 0 0,0-10 0 0,3 7 0 16,0-2 0-16,0 2 0 0,2-2 0 0,1 2 0 15,-1-2 0-15,1 2 0 0,-1-2 0 0,1 2 0 0,-6 3 0 0,3-3-8 16,0 5 8-16,2-5 0 0,-2 5 0 0,3 0 0 15,-1-1 0-15,-2-3 0 0,5 6 0 0,-2-2 0 16,-3 0 0-16,2 2 0 0,1-2 0 0,-1 0 0 16,1 2 0-16,-1-2 0 0,4 0 0 0,-1 2 0 15,0 3 0-15,-3-3 0 0,1 5 0 0,-1-5 0 16,4 3 0-16,-1 1 8 0,3-3 0 0,-3 4 0 16,0 0-8-16,0 0-12 0,0-1 4 0,0 1 0 15,1 3 8-15,-1-3 0 0,-3 0 0 0,1 2 0 16,2 3 0-16,-2-3 0 0,2 3 0 0,0-3 0 15,3 2 0-15,-6-1 0 0,1 4 0 0,2 0 0 16,-3-3 0-16,4-1 0 0,-4 4 0 0,3 0 8 16,-2 0-8-16,2 0 0 0,-3 0-11 0,1 0 11 15,-1 0 0-15,1 4 0 0,-3-1 0 0,0 1 0 16,0-1 0-16,0 2 0 0,-3-3 0 0,3 5 0 0,-1-2 0 0,1 2 0 16,0 0 0-16,0 0 0 0,3 0 0 0,-3-2 0 15,-6 2 0-15,3 0 0 0,3-7 0 0,0 7 0 16,0 0 0-16,0 0 0 0,2 0 8 0,-2-2-8 15,3 2 0-15,-3 4 0 0,-1-4 0 0,1 1 0 16,0-1-13-16,-3 0 5 0,1 0 8 0,2 0 0 16,-3 0 0-16,0 0 0 0,0 0 0 0,0 0 0 15,1 2 0-15,-1-2 0 0,-2 0 0 0,2 3 0 16,-3-3 0-16,4 2 0 0,-1 1 0 0,-3-3 0 16,6 0 0-16,-5 5 0 0,-3-5 0 0,0 0 0 15,0 4 0-15,2-1 0 0,1-5 8 0,-1 2-8 0,4 0 10 16,-1 4-10-16,0-1 0 0,0-3 0 0,-2 0 0 0,-1 2-10 15,4 1 10-15,-1-3 0 0,-5 0 0 0,2 5 0 16,4-5 0-16,-6 4 0 0,2-1 0 0,-2-3 0 16,0 5 0-16,0-5 0 0,0 5 0 0,0-3 0 15,0 3 0-15,2 2 0 0,-4-7 0 0,2 7 0 16,2-2 0-16,-2-1 0 0,0-1 0 0,3 2 0 16,-3-5 0-16,0 7 0 0,2-2 0 0,1-3 0 15,-1 3 0-15,1 0 0 0,-1-3 0 0,1 3 0 16,-3-5 0-16,3 4 0 0,-1-1 0 0,3 2 0 15,-2-5 0-15,0 0 0 0,2 0 0 0,-3 5 0 16,1-5 11-16,0 0-3 0,-1 0 0 0,3 0 0 16,-2 5-8-16,2-5 0 0,-2 2 0 0,-1-2 0 15,4 5 0-15,-4-5-11 0,1 0 3 0,2 0 0 16,-2-2 8-16,-1-3 0 0,6 7 0 0,-3-6 0 0,0 4 0 16,1-7 0-16,2 5 0 0,-3-5 0 0,3 2 0 0,0-2 12 15,-3 0-2-15,3 5-1 0,-3-5-9 0,0-5 0 16,-2 5-10-16,2-7 10 0,0 7 0 0,-2-7 8 15,2 0 1-15,-2 2 0 0,2-2-9 0,-3 0 0 16,1 0 0-16,0 0 8 0,-4-5-8 0,4 5 0 16,-3-2 9-16,0-3-9 0,3 5 0 0,-4-7 9 15,4 2-9-15,-3 5 0 0,-3-7 9 0,3 2-9 16,0 3 0-16,0-3 9 0,0-2-9 0,0 2 8 16,-3-2-8-16,3 0 8 0,0 2-8 0,0-2 10 15,-3-3-10-15,1 1 10 0,-1 2-2 0,3-7-8 16,-3 7 12-16,0-5-4 0,1 5-8 0,2 0 10 0,2-5-10 15,-2 7 10-15,0-5-10 0,3-1 12 0,2 4-12 0,-2-5 12 16,-1 5-12-16,3 0 0 0,-2-1 0 0,0-1 0 16,2 2 0-16,0 0 0 0,3 0 0 0,-3 2 0 15,0-2 14-15,1 0 1 0,-4 2 0 0,1-2 0 16,-1 0-24-16,1 2-5 0,-1 5-1 0,1-7 0 16,-3 7 25-16,3-5 5 0,-4 5 1 0,4 0 0 15,0 0-29-15,-3 0-6 0,2 4-1 0,1-1 0 16,-1-3 20-16,-2 2 0 0,3 5-8 0,-1-7 8 15,1 7 0-15,0-3 0 0,-1 3-8 0,1-4 8 16,-1 4 0-16,-2 0 0 0,3 0-8 0,-1 4 8 16,-2-1-11-16,3-3 2 0,-3 7 0 0,0-7 0 15,2 5 9-15,1 2 0 0,0 0 0 0,-3-3 0 16,-3 3 0-16,0-4 0 0,6 4 0 0,-3 5 0 16,0-5 0-16,0 0 0 0,-1 4 0 0,1-3 8 0,0-1-8 15,0 4 0-15,3-1 0 0,-3 2 0 0,2-5 0 0,1 7 0 16,-3-7 0-16,0 5 0 0,2-3 0 0,-2-2 0 15,0 5 0-15,3-1 0 0,-3-1 0 0,0 2 0 16,0-1 0-16,0-1 0 0,0 2 0 0,0-3 0 16,-1 3 0-16,1 2 0 0,3-2 0 0,-6 2 0 15,3-3 0-15,3-1 0 0,-3 2 0 0,0 2 0 16,0-2 0-16,2-3 0 0,-2 3 0 0,3 2 0 16,-3-2 0-16,2-3 0 0,1 3 0 0,-3 2 0 15,2-2 0-15,-2-3 0 0,-5 3 0 0,2 0 0 16,3-3 0-16,0 3 0 0,0 2 0 0,3-2 0 15,-3-3 0-15,-1 3 0 0,-1-1 0 0,2-1 8 0,-3 4-8 0,3-7 8 16,-3 5-8-16,1 2 0 0,-1-2 0 0,0 2 0 16,3-2 0-16,-5-3 0 0,5 3-8 0,-3 2 8 15,0 0 0-15,0-2 0 0,3 2 0 0,-2 0 0 16,-4 0 0-16,4-2 0 0,2 2 0 0,-3-2 0 16,-2-3 0-16,2 8 0 0,0-8 0 0,0 5 0 15,-2-2 0-15,5 0 0 0,-5-3 0 0,5-2 0 16,-3 0 0-16,-2 5 0 0,2-5 0 0,0 5 0 15,0-5 0-15,1 0 0 0,-1 0 0 0,-2 0 0 16,2 0 0-16,3 0 0 0,-3 0 0 0,3-2 0 16,-3 2 0-16,3 0 0 0,-2 0 0 0,2-2 0 15,-1-3 0-15,-1 5 0 0,2-2 0 0,0-3 0 16,0 3 0-16,0 2 0 0,-1-7 0 0,1 7 0 16,3-2 0-16,-3-3 0 0,2-2 0 0,-2 5 0 0,0-3 0 15,0-2 8-15,3 5-8 0,-3-5 0 0,0 0 0 0,2 0 9 16,1-5-9-16,2 5 0 0,-2 0 0 0,2-2 0 15,-2-3-12-15,2 5 3 0,-3-2 9 0,4-3 0 16,-1 3 0-16,-3-3 0 0,1 0 0 0,2 3 16 16,-2-5-4-16,-1 2-1 0,1 3-11 0,0-3 0 15,-4-2 9-15,4 5-9 0,-3-5 0 0,3-3 8 16,-1 8-8-16,-2-3 0 0,3-2 0 0,-1 0 0 16,-2 0 0-16,5 0 8 0,-2 0-8 0,0 2 0 15,-1-2 0-15,-2 0 0 0,5 0 0 0,-2 0 0 16,0 0 0-16,-1-5 8 0,1 5-8 0,2 0 0 15,-2 0 0-15,2-5 0 0,-3 3 12 0,4-3-3 16,-4 5 0-16,3-3 0 0,-2-1-9 0,2 4 0 16,-2-5 9-16,2 5-9 0,0-5 0 0,-2 5 0 0,2-2 0 0,-2-3 0 15,-1 2 8-15,1-1-8 0,2-1 10 0,-2 3-10 16,2-3 0-16,-3 0 8 0,1 5-8 0,0-2 0 16,2-3 0-16,0 5 0 0,0-5 8 0,-2 3-8 15,2-3 0-15,-2 5 0 0,2-5 0 0,-3 3 0 16,-2-3 0-16,3 5 0 0,2-5 0 0,0 3 0 15,-2 2 0-15,2-5 8 0,0 0-8 0,1 5 0 16,-1-2 0-16,-2-3 0 0,2-2 0 0,-3 2 0 16,1 5 0-16,0-3 8 0,-1-1-8 0,1-1 0 15,-1 5 0-15,-2-2 0 0,5-3 0 0,-5 5 0 16,3-5 0-16,-3 5 8 0,2-3-8 0,-2-1 0 16,3-1 0-16,0 5 0 0,-3-3 0 0,2-1 0 15,1-1 0-15,-3 5 0 0,5-2 0 0,-3-3 0 16,1 5 0-16,2-5 0 0,-2 5 0 0,-1-3 0 0,1-1 8 15,2 4-8-15,-2-5 0 0,2 5 0 0,0-3 0 0,0-1 8 16,-2 4-8-16,2-5 0 0,-2 2 0 0,-1-1 0 16,1-1 8-16,2 5-8 0,-2-3 0 0,-1-1 8 15,-2-3-8-15,3 2 0 0,2 5 0 0,-5-7 8 16,0 7-8-16,3-5 0 0,-1 2 9 0,-2-1-1 16,3-1 0-16,-3 5 0 0,2-7-8 0,1 4 0 15,-3-1 0-15,0-1 0 0,2-2 0 0,-2 4 0 16,3-1 0-16,-1-1 0 0,1-2 0 0,-3 4 10 15,5-1-10-15,-2-1 10 0,-3 2-10 0,2-1 0 0,1-1 0 16,-1 2 8-16,4-1-8 0,-4-3 0 16,-4 2 0-16,4 2 0 0,1-1 0 0,-1-1 0 0,1-2 0 0,2 7 0 15,-2-7 0-15,-1 2 0 0,1 2-14 0,-1-1 5 16,-2-3 9-16,3 2 0 0,0 2 0 0,-4-1 0 16,1-3 0-16,0 2 0 0,0 5 0 0,0-7 0 15,0 2 0-15,3 2 0 0,-3-1 0 0,0 1 0 16,0-1 0-16,0-1 16 0,-3-2-3 0,3 4 0 15,0-2-13-15,0 5 0 0,0-4 8 0,-1 4-8 16,1-8 0-16,0 8 0 0,0-4 8 0,0 4-8 16,0-7 0-16,0 6 0 0,0-3 0 0,3 1 0 15,-1-1 0-15,-2-1 0 0,0 2 0 0,3-1 0 16,-1 1 0-16,1-2 0 0,-3 1 0 0,0 1 0 16,0-1 0-16,0-1 0 0,0 2 0 0,-1-1 0 15,4 4 13-15,-3-5 0 0,0 5 0 0,-3-3 0 0,3-1-13 0,0 3 0 16,0-3 8-16,0-3-8 0,0 4 0 0,0-2 0 15,0 1 0-15,-3 4 0 0,3-7 0 0,0 2 0 16,0 5 0-16,-3-3 0 0,0-1 0 0,3 1-13 16,-2-2 1-16,2 1 0 0,0 4 12 0,0-8 0 15,-1 8 0-15,-1-4 0 0,2 1 0 0,0-2 0 16,-3 5 0-16,0-4 0 0,3 1 0 0,0-2 0 16,-3 1 0-16,1 1 0 0,-1-1 0 0,3 1 0 15,-3-2 0-15,0 1 0 0,-2 1 11 0,2-2-2 16,1-2 0-16,-1 3 0 0,-5 4-9 0,5-3-9 15,3-2 9-15,-2 1-13 0,-1 4 13 0,0-3 0 16,0-2 0-16,1 1 0 0,2 1 0 0,0-2 0 16,-3 3 0-16,0-3 0 0,3 5 0 0,0-5 0 15,-5 3 0-15,-1-3 0 0,4 5 0 0,-1 0 0 0,-2-5 0 0,2 3 0 16,-8-3 0-16,6 5 0 0,5 0 0 0,-3-5 0 16,-5 5 0-16,0-4 0 0,5 4 0 0,1-1 0 15,-1-1 0-15,-2-3 0 0,-3 5 0 0,5 0 0 16,5-5 0-16,-4 5 0 0,-6 0 0 0,2 0 0 15,6-4 0-15,-5 3 0 0,0 1 10 0,-3 0-10 16,5 0 0-16,-2 0 0 0,2 0 0 0,-5 0-11 16,-5 0 11-16,5 2 0 0,5-2 0 0,0 0 0 15,-5 7 0-15,3-4 0 0,-1-3 0 0,1-3 0 16,5 5 0-16,0-2 0 0,-8 0 0 0,5 3 0 16,1-3 0-16,-1 4 0 0,-5-4 0 0,0 7 0 15,2-7 0-15,4 2 0 0,-4-2 0 0,1 0 0 16,-6 3 0-16,3 4 0 0,3-8 0 0,0 6 0 15,-3-3 0-15,0-2 0 0,0 7 0 0,2-2 0 0,-2 2 0 16,3-5 0-16,-3 5 0 0,5-2 0 0,3-3 0 0,-8 5 0 16,0 0 0-16,6-4-8 0,1 1-7 0,-1 3-1 15,-6 0 0-15,0 0 0 16,0 0-111-16,5 3-22 0,3 1-5 0</inkml:trace>
  <inkml:trace contextRef="#ctx0" brushRef="#br3" timeOffset="49999.11">23323 7244 446 0,'0'0'20'0,"0"0"4"0,0 0-24 0,0 0 0 16,0 0 0-16,0 0 0 0,0 0 47 0,0 0 5 15,0 0 0-15,0 0 1 0,0 0-19 0,0 0-4 16,0 0-1-16,0 0 0 0,0 0-3 0,5-7-1 16,1 3 0-16,-6 4 0 0,2 0 1 0,-2 0 0 15,0 0 0-15,0 0 0 0,0-7 7 0,0 7 2 16,-2-3 0-16,2 3 0 0,0 0-6 0,-3-4-1 16,-2 4 0-16,-1 0 0 0,1-3-9 0,-3 3-3 15,3-4 0-15,-3 4 0 0,3 0-1 0,-3 4-1 0,2-4 0 0,-2 3 0 16,1 1-14-16,1-1 8 0,-2-3-8 0,0 4 0 15,3-1 8-15,-3-3-8 0,-2 4 0 0,2-1 0 16,2 1 9-16,1 1-9 0,-3-2 8 0,3 1-8 16,5-4 16-16,-5 3-1 0,2 1-1 0,0-1 0 15,3-3 2-15,-2 7 1 0,2-7 0 0,-3 4 0 16,0 3-17-16,3-7 0 0,0 0 0 0,3 3 0 16,2 2 0-16,-5-5 0 0,3 7 0 0,2-3 0 15,3-1 10-15,-3-3-2 0,3 0 0 0,-2 0 0 16,4 0-8-16,-2 0 0 0,0 0 0 0,0-3 0 15,3 3 12-15,-3-4-4 0,-3 4 0 0,3-3 0 16,-3-1-8-16,3-1 10 0,-3 2-10 0,1-1 10 16,-1 1-10-16,0-1 12 0,-5 4-12 0,5-3 12 15,1-1-1-15,-4-3 0 0,-2 7 0 0,0 0 0 0,0 0 10 16,0 0 3-16,0 0 0 0,0 0 0 0,-2-3-12 0,2 3-3 16,0-4 0-16,0 4 0 0,-6 0-9 0,6 0 0 15,-5 0 0-15,3 0 8 0,-4 4-8 0,1-1 0 16,0-3 0-16,-1 4 0 0,1-1 0 0,0 1 0 15,-3-1 0-15,5 1 0 0,3-4 0 0,0 0 8 16,-10 7-8-16,4-4 0 0,6-3 0 0,0 0 8 16,-5 5-8-16,5-5 0 0,-3 7 0 0,3-7 8 15,0 7-8-15,0-7 0 0,0 0 9 0,0 0-9 16,3 4 10-16,0-1-10 0,-3-3 10 0,5 4-10 16,-5-4 10-16,8 0-10 0,0 0 10 0,-3-4-10 0,3 4 10 15,-3 0-10-15,3-3 11 0,-2-1-11 0,-6 4 12 16,5-7-12-16,0 4 13 0,-2-1-4 0,-3-4-1 0,0 8 0 15,2-4 11-15,-2 1 1 0,0-1 1 0,-2-3 0 16,-1 4-2-16,1-1-1 0,-4 4 0 0,6 0 0 16,-2 0-8-16,-4 0-2 0,4 0 0 0,-4 0 0 15,4 0-8-15,-1 0 0 0,-2 0 0 0,5 0 0 16,0 0 0-16,-6 0 0 0,-1 7 0 0,1-3 0 16,4-1 0-16,-4-3 0 0,4 4 0 0,-4-1 0 15,1 1 0-15,2-1 0 0,1 2 0 0,-1-1 8 16,-2-1 0-16,5-3-8 0,0 0 12 0,0 0-4 15,0 0 0-15,0 7-8 0,0-7 12 0,0 0-4 16,0 0 0-16,0 0-8 0,5 4 12 0,-5-4-4 16,8 0-8-16,-8 0 0 0,5 0 0 0,1 0 0 15,-1-4 0-15,0 4 12 0,1-7-4 0,-4 4 0 0,-2 3 4 16,3-4 0-16,-1-4 0 0,1 1 0 0,-3 3 8 0,-3-3 1 16,3 4 1-16,-2-1 0 0,2 4-9 0,-3-7-1 15,1 7-1-15,-1-8 0 0,3 8-11 0,-3 0 0 16,-2-4 0-16,0 4 0 15,5 0-24-15,0 0-8 0,-8 4 0 0,0 1-612 16,2-2-121-16</inkml:trace>
  <inkml:trace contextRef="#ctx0" brushRef="#br3" timeOffset="55303.52">8189 12473 345 0,'10'0'31'0,"-10"0"-31"16,0 0 0-16,0 0 0 0,0 0 37 0,0 0 2 15,0 0 0-15,0 0 0 0,0 0 20 0,0 0 4 16,0 0 1-16,0 0 0 0,0 0-5 0,0 0-1 16,0 0 0-16,0 0 0 0,6 4-15 0,-6-4-3 15,-3 3-1-15,3-3 0 0,0 0-7 0,0 0-2 0,0 7 0 0,0-3 0 16,0-4-5-16,0 0-1 0,3 8 0 0,-3-1 0 16,-6 0-4-16,6 0 0 0,0-7-1 0,3 7 0 15,-6-3 0-15,3 4 0 0,3-1 0 0,2 0 0 16,1-3 1-16,-4 3 1 0,-4-4 0 0,2 4 0 15,8-3-2-15,-8 4-1 0,-8-4 0 0,5 3 0 16,6-4 1-16,-3-3 0 0,-3 7 0 0,3-7 0 16,5 7-8-16,-2-3-2 15,-3-4 0-15,-5 3 0 0,-6 2 4 0,6-1 1 0,5-4 0 0,0 0 0 16,0 0-14-16,0 0 0 0,0 0 0 0,5-4 0 16,6 4 0-16,-3-5 0 0,-8 5 0 0,8-3 0 15,2-1 0-15,1 1 8 0,-1-1-8 0,-2-3 0 16,5 7 0-16,-2-7 0 0,2 4 0 0,-2-1 0 0,-3 4 0 15,2-5 0-15,4 2 0 0,-4 3 0 0,1 0 0 0,-1 0 0 16,4 3 0-16,1 2 0 0,-1 2 8 0,-4 0-8 16,1 0 0-16,-1 0 0 0,6-3 8 0,-2 4-8 15,-12 3 0-15,6-4 0 0,0 0 8 0,0 0-8 16,-5 1 0-16,-6-1 9 0,0 4 9 0,1-4 2 16,2 3 0-16,-6-3 0 0,-4 2 1 0,2 1 1 15,0-3 0-15,3 0 0 0,-9 0-4 0,4-2-1 16,-1 2 0-16,1 0 0 0,-1 0-7 0,-2-3-2 15,0-1 0-15,-1 1 0 0,4-1-8 0,-3 2 0 16,-6-3 0-16,3 3 0 0,3-5 8 0,0 4-8 0,-3-1 8 16,-3-3-8-16,3 0 0 0,1 0 0 0,9 0 0 0,-4 0 0 31,-6 0-112-31,5 0-16 0,9-3-2 0,-4-1-614 0</inkml:trace>
  <inkml:trace contextRef="#ctx0" brushRef="#br3" timeOffset="55631.39">8067 12484 759 0,'19'-4'33'16,"-14"4"8"-16,-5 0-33 0,0 0-8 0,5 0 0 0,3-3 0 0,0-1 66 15,0 4 11-15,-3-3 3 0,6-1 0 0,5 4-42 0,0-3-8 16,-8-1-2-16,2-1 0 0,9 2-13 0,-3 3-3 16,-1-4-1-16,4 4 0 0,-6-3-11 0,6-1 0 15,-1 4 0-15,-4 0 8 0,-4-3-8 0,1-1 0 16,5 4 0-16,-3 0 8 0,0-3-8 0,-5 3 8 16,3 0-8-16,-1-4 8 0,1 4-8 0,-1 0 8 15,-10 0-8-15,8 0 8 0,5 0-8 0,-5 0 0 16,-2 0 0-16,-6 0 8 0,5 0-8 0,-5 0 8 15,0 0-8-15,0 0 8 0,0 0-8 0,0 0 0 16,3 4 9-16,-3-4-9 0,0 0-11 0,0 0-6 16,2 3-2-16</inkml:trace>
  <inkml:trace contextRef="#ctx0" brushRef="#br4" timeOffset="61201.48">8366 12038 864 0,'-3'-3'76'0,"3"-1"-60"0,3-4-16 0,-3 1 0 16,-3 3 78-16,-2-3 13 0,5 0 2 0,3 0 1 15,-3-3-70-15,0-2-15 0,-5 5-9 0,5-4 12 16,5-4 36-16,-3 4 8 0,-7-3 2 0,5-3 0 16,3 1 0-16,-1-6 0 0,-2 4 0 0,0-6 0 15,0 1-25-15,3-6-5 0,2 4 0 0,1-4-1 16,-6 1-8-16,2-5-2 0,4 0 0 0,-1-4 0 16,-2-3 11-16,-1 4 3 0,1-4 0 0,0 0 0 15,-1 0 10-15,1 0 3 0,-6-2 0 0,3-3 0 16,0-2-6-16,0-2-1 0,-5-3 0 0,-3 0 0 15,3 5-11-15,-1-2-2 0,1-3-1 0,-3 3 0 16,-2-8 5-16,2 3 0 0,5 0 1 0,-2 0 0 0,-6 0-3 16,6 2-1-16,2-4 0 0,3-3 0 0,0 0-5 0,3 5-2 15,-3 0 0-15,2 0 0 0,6-5-4 0,0 5-1 16,-2 0 0-16,-1 0 0 0,5 0-13 0,4 0 9 16,-4 2-9-16,1 5 8 0,-1-5-8 0,4 5 0 15,-1 0 0-15,0 0 0 0,-5 7 0 0,3-2 0 16,7 2 0-16,-2 5 0 0,0-3 0 0,-3 10 0 15,6-5 0-15,2 5 0 0,0 2 0 0,-5 5 0 16,-3-3 0-16,3 10 0 0,3 0 0 0,-4 2-9 16,-1 5 9-16,-4 0 0 0,3 5-11 0,1 2 11 15,-1 2-10-15,3 5 10 0,-3 0-12 0,3 5 12 16,0 7-13-16,0-3 5 0,0 3 8 0,2 7-10 0,1 2 10 16,-1-2-10-16,3 9 10 0,-2 5 0 0,5 0 0 0,-3 5-8 15,-3 2 8-15,3 0 0 0,3 0 0 0,-3 7 0 16,1-2 0-16,-1 2 0 0,-3 0 0 0,3 5 0 15,-5-5 0-15,3 0 0 0,-6-5 0 0,0 3 0 16,3 2 0-16,-5-7 0 0,2 0 0 0,-2-2 0 16,-1-3 0-16,1-4 0 0,-1-8 0 0,1 1 8 15,-3-5-8-15,0-5 0 0,0-2 8 0,0-5-8 16,-3-5 11-16,0-2-3 0,3-2 0 0,-3-5 0 16,-5 0 12-16,3-7 1 0,0 0 1 0,-1-7 0 15,1-5 10-15,0-7 1 0,-3-2 1 0,2-5 0 16,4-7-17-16,-4 0-3 0,1-7-1 0,2-5 0 15,-2 3-5-15,5-5-8 0,0-5 11 0,0-2-11 16,-3 0 8-16,3-5-8 0,5 0 0 0,0-2 0 0,-2-5 0 16,5 0 0-16,0 0 0 0,2 0-12 0,1 5 12 0,-1-5 0 15,6-2 0-15,-3 7 0 0,0-3 0 0,3 3 0 16,0 0 0-16,0-3 0 0,5 8 0 0,-3-3 0 16,-2 7 0-16,3-2 0 0,-1 2 0 0,3 5 0 15,0 0 8-15,-2 4-8 0,-1-1 0 0,1 8 0 16,-3-1-11-16,2 8 11 0,-5-1 0 0,0 4-8 15,0 5 8-15,1 2 0 0,-4 5-9 0,1 2 9 16,-1 5-13-16,-2 0 5 0,3 7-4 0,-4 2 0 16,-1-2 0-16,-4 11 0 0,4-1-3 0,-1 4-1 15,-3 5 0-15,6 2 0 0,-3 7 4 0,3-2 0 16,-5 9 0-16,5 5 0 0,-3 0 4 0,0 7 8 0,0 0-13 16,1 7 5-16,-1 0 8 0,3 5 0 0,0-3 0 0,-3 3 0 15,3 7 0-15,-3-3 0 0,-2 5 0 0,2 3 0 16,3-8 0-16,-3 8 0 0,0-8 0 0,0 3 0 15,3 2 0-15,0-7 0 0,-3 5 0 0,1-7 0 16,-1-5 0-16,0 0 9 0,0-5-1 0,0-2-8 16,1-5 0-16,-1-2 0 0,0 0 0 0,-2-7 0 15,2-5 0-15,-2-2 0 0,-1-5 0 0,-2-2 10 16,0-10 2-16,0 5 0 0,-8-7 0 0,8-7 0 16,-3 0 15-16,0-7 3 0,1-5 1 0,-1-2 0 15,0-12-5-15,1 0-1 0,-1-7 0 0,0 0 0 16,3-7-10-16,0 0-3 0,0-7 0 0,3 0 0 15,-3-7-12-15,2 2 11 0,1-2-11 0,2 0 10 16,0-5-10-16,3 0 0 0,0-2 0 0,2 2 8 16,4 0-8-16,-1 3 0 0,0-3 0 0,0 0 0 0,3 0 0 15,0 5 0-15,0 0 0 0,-1 2 0 0,1 5-8 0,0 0 8 16,-3 0 0-16,3 7 0 0,-3 0 0 0,3 0 0 16,0 7-9-16,-3 7 9 0,3 0 0 0,0 0-10 15,-3 5 10-15,3 2-8 0,-1 5 8 0,1 2 0 16,0 5 8-16,0 7-8 15,0-1-20-15,-3 4-8 0,0 4-1 0,-3 4-1 0,4 4 20 0,-4-1 10 16,1 7-10-16,-1 5 10 0,3 2-12 0,-2 0 3 16,-1 9 1-16,4-1 0 0,-4 11 8 0,3 0 0 15,-2 4 0-15,2 3-8 0,-3 3 8 0,1 1 0 16,0 6 0-16,2-1 0 0,-5 1 0 0,2 4 0 16,-2-2 0-16,0 7 8 0,0-5-8 0,2 0 0 0,-2 5 0 15,0 0 0-15,-3-5 0 0,3 0 0 0,3 0 0 16,-4-2 0-16,4 0 0 0,0-5 0 0,-1-5 0 0,1 3 0 15,2-5 0-15,-3-7 0 0,1 0 0 0,-1-5 0 16,1-4 0-16,-1-3 9 0,1-7-9 0,-1-2 0 16,1 0 9-16,-3-10-9 0,-3-4 0 0,3 2 9 15,-3-7 2-15,0-7 0 0,-2 0 0 0,-1-7 0 16,1-5 5-16,2-2 2 0,1-10 0 0,-4-2 0 16,1-2 0-16,2-12 0 0,3 0 0 0,2-5 0 15,-2-2-9-15,3 0-1 0,2-7-8 0,0 2 12 16,3-2-12-16,-3 0 0 0,3 0 8 0,0-3-8 15,-1 3 0-15,4 0 0 0,-3 0 0 0,2-1 0 16,1-1 0-16,-4 6 0 0,7 3 0 0,-4-2 0 16,0 7 0-16,1 2 0 0,2 2-8 0,-2 5 8 15,-4 0 0-15,4 5-8 0,-1 2 8 0,1 7 0 0,2 2-16 16,-3 1 4-16,-2 9 1 0,0 0 0 0,-3 2-2 0,0 5-1 16,-2 4 0-16,-1 3 0 0,1 3 1 0,-1 4 0 15,3 5 0-15,-2 6 0 0,-3-1 2 0,2 9 1 16,-2 7 0-16,0 0 0 0,-3 7 10 0,1 2 0 15,1 5 0-15,1 5-8 0,0 2 8 0,-3 5 0 16,1 2 8-16,-1 5-8 0,-3-5 10 0,1 7-2 16,0-2-8-16,-1 7 12 0,-2-5-12 0,5 5 0 15,-5-5 8-15,3 3-8 0,-3-3 0 0,2-2 0 16,-2-3 8-16,3-4-8 0,-3 2 0 0,0-9 0 16,2-3 0-16,-2-2 0 0,3 0 8 0,-3-2-8 0,2-10 0 0,4-2 0 15,-4-7 9-15,4 0-9 0,-7-7 8 0,4-5-8 16,-3-5 13-16,0-2-2 0,0-2-1 0,0-5 0 15,0-7 10-15,-3-5 1 0,3-2 1 0,3-5 0 16,-4-4-1-16,7-8 0 0,-4 3 0 0,1-7 0 16,2-3 3-16,0-9 1 0,3 0 0 0,-3-5 0 15,6-2-25-15,-3 0 0 0,0-7 0 0,2 2 0 16,1 3 0-16,-1-8 0 0,1 3 0 0,2-5 0 16,0 5 0-16,0 0 0 0,0 2 0 0,1-2 0 15,-1 0 0-15,3 7 8 0,-3-5-8 0,0 5 0 16,3 2 0-16,-3 5 0 0,0 0-9 0,-2 5 9 15,-1-3 0-15,-2 5 0 0,0 5 0 0,0-1 0 16,-3 3-19-16,0 3-9 0,-2 6-3 0,2 1 0 16,-2 2 19-16,-3 2 3 0,-1 5 1 0,-1 7 0 15,2-5 0-15,-3 10 0 0,-2-6 0 0,-3 8 0 0,0 0-2 16,0 0 0-16,5 8 0 0,-2 3 0 0,-1 3 10 0,-2 3-13 16,0 6 5-16,0 1 8 0,-2 9 0 0,2 0 0 15,-3 4 0-15,3-1 0 0,-3 4 0 0,1 4 0 16,2-1 0-16,0 4 0 0,2 0 0 0,1 0 0 15,-3 5 0-15,3-3 0 0,-1-2-8 0,4 0 8 16,-4 5 0-16,3-5 0 0,1 0 0 0,-1 5 0 16,3-5 0-16,-3-5 0 0,1 3 0 0,-1-5 0 15,3-5 0-15,2 0 0 0,-4-2 0 0,2-2 0 16,2-3 0-16,-2-2 0 0,3-5 8 0,-3-2-8 16,-3-5 12-16,0 0-4 0,3-7-8 0,0 0 0 15,0-2 9-15,-3-5-9 0,6-5 16 0,-3-2-2 16,0-2 0-16,0-8 0 0,2-4-2 0,1 0 0 0,2-7 0 15,-2-5 0-15,2-5-12 0,3-4 0 0,-3-3 0 0,3-4 0 16,-3-5 0-16,3-3 0 0,0 3 0 0,0 0 0 16,0-7 0-16,0 2 0 0,-1-2 12 0,-1 0-3 15,1 2-9-15,1-2 0 0,0 7 0 0,-3 0 0 16,3-5 0-16,-2 9 0 0,-1-1 0 0,0-1 0 16,3 10 0-16,-3-3 0 0,0 5 0 0,3 5 0 15,-3-1 0-15,1 3 0 0,-1 3 0 0,0 2 0 16,0 2 0-16,3 5 0 0,-5 2-10 0,-1 5 10 15,-2-1-15-15,3 4 3 0,-3 8 1 0,2-1 0 16,-2 4-2-16,0 4-1 0,0 3 0 0,3 3 0 16,-3 9 0-16,0-1 0 0,2 4 0 0,-2-1 0 15,0 5 14-15,-3 7-11 0,3-5 11 0,0 9-10 16,3-1 10-16,-3 4 0 0,0 4 0 0,0-1-8 16,0 1 8-16,-3 3 0 0,3-4 0 0,0 4 0 0,0-7 0 15,0 7 0-15,0 0 0 0,-3 0 0 0,3-7 0 0,0 7 11 16,0-7-3-16,0 0 0 0,0 0-8 0,2-7-11 15,1 0 3-15,-1 2 0 0,1-2 8 0,0 0 0 16,2-7 0-16,0 0 8 0,0-5 0 0,-2 0 0 16,2-2 0-16,0 0 0 0,1-5-8 0,-4-7 0 15,1 4-11-15,-1-8 11 0,1 4 0 0,-1-7 0 16,1 0 8-16,0-7-8 0,-3-5 16 0,2 3-3 16,1-10-1-16,-3 0 0 0,2-2 0 0,1-5-1 15,2-7 0-15,0 5 0 0,3-7-3 0,-3-3-8 0,6-4 12 0,-3-3-4 16,-3 3-8-16,3-5 10 0,0-5-10 15,0 2 10-15,0-1-10 0,-3-3 0 0,5 2 0 0,-5-2 8 16,3-7-8-16,-2 9 0 0,1-2 0 0,-1 0 0 16,-1 0 0-16,0 0 0 0,0-5 0 0,1 5 0 15,1 0 0-15,-1-1 0 0,-1 4 0 0,0-3 0 16,3 4 0-16,0-2 0 0,0 1 0 0,0 1 0 16,-6-1 0-16,6 4 0 0,5 4 0 0,-5-1 0 15,-3 1 0-15,3-1 0 0,3 4 0 0,-1-3 0 16,-4 6 0-16,1-3 0 0,-1 0 0 0,2 4 0 15,-1 3 0-15,-1 0 0 0,-4 1 0 0,-2 3 0 16,5-4 0-16,-2 5-11 0,-6-5 11 0,1 5-8 16,1-5 8-16,-1 3 0 0,2 1 10 0,-6 3-10 15,-2-2 8-15,3 7-8 0,5-2 0 0,-3-1 0 16,-5 1 8-16,0 1-8 0,3 4 0 0,0-4 0 0,-1 4 0 16,1 3 0-16,-3-1 0 0,2 0 0 0,4 1 0 0,-1 1 0 15,-5-5 0-15,0 10 0 0,5-3 0 0,-5 1 0 16,0 3 0-16,0-1 0 0,0 2 0 0,0-5 0 15,3 10-10-15,-3-3 10 0,-5-2-11 0,5 2 11 16,2-2-13-16,-2 0 5 0,0 7 8 0,0 0-10 16,3-2 10-16,-3-5-10 0,3 2 10 0,-1-2 0 15,-2 7 0-15,0-5 0 0,3-2 0 0,0 0-8 16,-6 7 8-16,3 0 0 0,0 0-15 0,0 0 3 16,0 0 0-16,0 0 0 15,0 0-77-15,0 0-15 0,0 0-4 0,0 0-709 16,0 0-143-16</inkml:trace>
  <inkml:trace contextRef="#ctx0" brushRef="#br4" timeOffset="63810.15">16613 5492 403 0,'0'0'36'0,"0"0"-36"16,0 0 0-16,0 0 0 0,0 0 86 16,0 0 10-16,0 0 3 0,0 0 0 0,0 0-43 0,0 0-8 15,5-7-1-15,1 5-1 0,-6-3 1 0,2-2 0 16,4 7 0-16,2-7 0 0,5 2-1 0,-5 3 0 16,-3-3 0-16,6 3 0 0,5-3-17 0,-1-2-3 15,-4 5-1-15,2-3 0 0,3-2-13 0,-3 2-4 16,3 3 0-16,-3-3 0 0,-5 5-8 0,6-2 0 15,-4 2 0-15,-2 0-11 0,-8 0 11 0,8 2 12 16,3-2-2-16,-3 5-1 0,-6-3 8 0,4 3 2 16,-6 2 0-16,2 5 0 0,3-3 4 0,-2 3 1 15,-3-5 0-15,0 7 0 0,0-2-8 0,0-3 0 0,-5 3-1 0,2 0 0 16,1-3-5-16,-4 3-1 0,4 0 0 16,-4-3 0-16,1-2 6 0,0 5 1 0,5-5 0 0,-6 0 0 15,1 0 0-15,0 0 1 0,5-7 0 0,-3 5 0 16,3-5-5-16,-2 2 0 0,-1 3-1 0,3-5 0 15,0 0-11-15,0 0 0 0,0 0 0 0,3 7 0 16,2 0 0-16,3 0 0 0,-8-7 0 0,5 5 0 16,3-3 0-16,3 3 0 0,-1-3 0 0,-2-2 0 15,3 5 0-15,2-3 0 0,3 3-9 0,0 2 9 16,-6-2 0-16,1 2 0 0,-1-5 0 0,4 5 0 16,2 0 0-16,-6 5 0 0,-5-5 0 0,1 0 0 15,2 5 0-15,-6-5 0 0,-2 0 0 0,-2 5 9 16,-1-3 9-16,0-2 2 0,-2 0 0 0,-3-2 0 15,-2 7-4-15,2-3-1 0,-3-4 0 0,-2 2 0 16,-3-5-4-16,0 5-1 0,-2-2 0 0,2 2 0 0,-3-2-2 16,3-3-8-16,-5 5 12 0,5-7-4 0,6 5-8 0,-4-3 0 15,-4-2 9-15,7 0-9 0,6 0-14 0,0 0-7 16,-1-2-2-16,1-3-841 16</inkml:trace>
  <inkml:trace contextRef="#ctx0" brushRef="#br4" timeOffset="64263.17">17182 5516 1267 0,'0'0'56'0,"0"0"12"0,0 0-55 0,0 0-13 0,5-5 0 0,-2-2 0 15,-3 7 0-15,8-5 0 0,3-2 0 0,-1 7 0 16,1-2 0-16,2 2 0 0,0-5 0 0,0 3 0 15,3 2 0-15,0 0 0 0,0 0 0 0,0-5 0 16,2 5 10-16,-2 5-1 0,0-5 0 0,3 2 0 16,-3 3-9-16,-1-3 8 0,1 3-8 0,-2-3 8 0,-4 10 11 15,-2-5 1-15,-3 5 1 0,-2-3 0 0,0 10 23 0,-3-5 5 16,-3 5 1-16,-2 0 0 0,-3-3 17 0,-3 8 3 16,3-8 1-16,-2 3 0 0,-1 0-31 0,3-3-7 15,0 3-1-15,0-5 0 0,0 5-13 0,3-5-3 16,5 0-1-16,-3-2 0 0,6 2-7 0,0 0-8 15,5-2 11-15,0 2-11 0,7-7 16 0,1 0-4 16,3 0-1-16,5 5 0 0,5-7-11 0,2-3 0 16,4 3-12-16,-1-3-595 15,3-2-118-15</inkml:trace>
  <inkml:trace contextRef="#ctx0" brushRef="#br4" timeOffset="66262.14">24752 5713 115 0,'0'0'10'0,"0"0"-10"0,0 0 0 0,0 0 0 16,0 0 115-16,0 0 21 0,0 0 4 0,0 0 0 16,-3-7-110-16,3 7-22 0,0 0-8 0,0 0 0 15,0-2 0-15,0 2 0 0,0-5 0 0,0 5 0 16,5-2 10-16,-5 2-2 0,3-5-8 0,-3 5 12 16,5-7 28-16,1 7 6 0,-6 0 1 0,0 0 0 15,5-4-12-15,-5 4-3 0,0 0 0 0,0 0 0 16,0 0-11-16,0 0-2 0,0 0-1 0,0 0 0 15,3-3-18-15,-3 3 10 0,0 0-10 0,2 0 8 16,-2 0-8-16,0 0 12 0,0 0-12 0,0 0 12 16,0 0 0-16,0 0 0 0,0 0 0 0,0 0 0 15,0 0 16-15,0 0 3 0,0 0 1 0,0 0 0 16,0 0-12-16,0 0-1 0,0 0-1 0,0 0 0 16,0 0-18-16,0 0 10 0,0 0-10 0,-2 3 8 0,-1 1-8 0,-2 3 8 15,2-2-8-15,3-3 8 0,-5 3-8 0,2-3 0 16,0 5 0-16,1-2 8 0,-1 2-8 0,3 0 0 15,-5 0 0-15,5-7 8 0,0 0-8 0,-3 7 0 16,3-2 0-16,0-5 0 0,0 0 0 0,0 0 0 16,3 7 0-16,-3-7 8 0,0 0 4 0,0 0 0 15,0 0 0-15,0 0 0 0,0 0 11 0,8 0 2 16,0 0 1-16,0-5 0 0,-6 5 9 0,4-7 1 16,-4 5 1-16,4-3 0 0,-1 3-12 0,-3-3-2 15,1-2-1-15,2 0 0 0,-2-5-5 0,2 10-1 16,-2-5 0-16,-3 0 0 0,3 2-4 0,-3-2-2 15,0 2 0-15,0-2 0 0,0 5-10 0,0-3 10 16,-3 3-10-16,3 2 10 0,0 0-10 0,0 0 0 0,-3-5 0 0,3 5 8 16,-2-2-8-16,2 2 0 0,-3-5 0 0,3 5 8 15,-5 0 0-15,5 0 0 0,-6 5 0 0,6-5 0 16,0 0-8-16,-2 2-14 0,-1 3 3 0,-2 2 1 16,0-5 10-16,2 3 0 0,-2 2 0 0,5 0 0 15,-6 0 0-15,4 0 0 0,-1 0 0 0,0 0-8 16,3 0 8-16,-2 3 0 0,-1-3 0 0,3 0 0 15,5-5 0-15,-2 5 0 0,-3-7 8 0,5 5-8 16,1-3 0-16,-1 3 8 0,-5-5-8 0,0 0 0 16,0 0 9-16,0 0-9 0,5 0 12 0,3 0-12 15,0 0 0-15,0-5 0 0,-3 5 0 0,3-2-12 16,-2 2 12-16,2-5 8 0,-1 3 0 0,-1-5-8 16,2 2 11-16,-3 3-11 0,-5 2 10 0,3-5-10 15,2-2 18-15,-5 0-2 0,0 2-1 0,0 3 0 16,0-3 17-16,0 3 3 0,-3-3 1 0,1-2 0 0,-4 5-36 15,4-3 0-15,-1 5 0 0,-2-4-9 0,2 1 17 0,-2 3 4 16,2-5 1-16,3 5 0 0,0 0-13 0,-5 0-10 16,5 0 2-16,-5 0 0 0,5 0 8 0,-3 0 0 15,-2 0 0-15,5 0 0 0,-6 5 9 0,1-2-9 16,5-3 12-16,-3 4-12 0,-2 3 11 0,2 0-11 16,-2-2 10-16,5-5-10 0,0 0 0 0,0 0 0 15,0 0 0-15,0 0 0 0,-2 2 0 0,2 3 0 16,0-5 0-16,0 0 0 0,0 0 8 0,0 0-8 15,0 0 0-15,0 0 9 0,0 0-9 0,0 0 0 16,0 0 0-16,0 0 0 16,0 0-126-16,0 0-30 0</inkml:trace>
  <inkml:trace contextRef="#ctx0" brushRef="#br5" timeOffset="74317.74">18463 6085 57 0,'0'0'0'0,"5"0"0"0,-2-5 0 0,2 5 0 16,-2 0 59-16,2 0 6 0,-5 0 2 0,2 0 0 16,4-2-30-16,-1 2-5 0,-5 0-2 0,0 0 0 15,3-5 21-15,-3 5 4 0,0 0 1 0,0 0 0 16,0 0 13-16,0 0 3 0,0 0 1 0,0 0 0 16,5 0-12-16,-5 0-2 0,0 0-1 0,0 0 0 15,0 0-11-15,0 0-3 0,0 0 0 0,0 0 0 16,0 0-6-16,0 0-2 0,0 0 0 0,3 0 0 15,-3 0-10-15,5 7-2 0,-5-7-1 0,0 0 0 0,0 0-10 0,5 0-1 16,-5 0-1-16,0 0 0 0,0 0-3 0,5 7 0 16,-5-7 0-16,0 0 0 0,0 0 12 0,0 0 1 15,0 0 1-15,0 0 0 0,0 0-5 0,3 0-1 16,-3 0 0-16,5 7 0 0,-5-7 0 0,0 0 0 16,0 0 0-16,3 0 0 0,-3 0 0 0,5 7 0 15,-5-7 0-15,0 0 0 0,0 0 0 0,6 0-1 16,-1 5 0-16,-5-5 0 0,5 0-3 0,1 3 0 15,-6-3 0-15,0 0 0 0,0 0-1 0,2 4-1 16,3 1 0-16,1-3 0 0,-6-2 0 0,5 5 0 16,0-3 0-16,1 3 0 0,-1-5-2 0,0 2-8 0,-5-2 12 15,6 5-4-15,1-3 5 0,-4-2 1 0,2 8 0 16,1-8 0-16,-1 4-3 0,0-4-1 0,1 7 0 0,-4-7 0 16,-2 0-1-16,5 7 0 0,-2-7 0 0,2 7 0 15,1-7 3-15,-4 5 0 0,4-3 0 0,-1 3 0 16,0-2-12-16,3 1 12 0,-3-1-12 0,-2 1 12 15,-3-4-2-15,0 0 0 0,0 0 0 0,8 5 0 16,0-3 8-16,-3 3 2 0,3-3 0 0,-2-2 0 16,1 7-20-16,-1-2 0 0,-1-3-8 0,3 3 8 15,-8-5 0-15,8 3 0 0,0 1 11 0,-3 3-3 16,3-7-8-16,-3 7 9 0,3-2-9 0,0-3 10 16,0 3-10-16,-3-3 0 0,1 6 0 0,2-8 8 15,-3 4-8-15,3-1 10 0,-8-3-10 0,8 4 10 16,-3 1-2-16,0-3-8 0,1 5 12 0,2-2-4 15,-3-3-8-15,3 3 10 0,-8-5-10 0,5 3 10 0,0 4-10 16,3-3 0-16,-5 3 9 0,2-2-9 0,3-3 0 0,0 3 0 16,-2-3 0-16,1 5 8 0,-1-7-8 0,-1 5 0 15,0-2 0-15,3 1 0 0,-5-1 0 0,5 1 9 16,-3 1-9-16,0-3 0 0,3 3 12 0,-2-3-12 16,-1 3 12-16,0-3-12 0,-2 6 9 0,2-4-9 15,0-1 0-15,1 1 9 0,-1-1 8 0,0 1 2 16,3-4 0-16,0 7 0 0,-2 0-19 0,-1-2-19 15,-5-5 4-15,5 3 1 0,6 1 14 0,-6-1 0 16,0 1 0-16,1 3 0 0,-1-2 14 0,3-3-1 16,-3-2 0-16,0 7 0 0,-5-7-13 0,6 0 0 15,-1 7 0-15,0-2 0 0,1-2 0 0,-1 4-10 16,-3-7 2-16,-2 0 0 0,6 4 8 0,-1 3 0 0,0 0 0 0,1-2 8 16,-1-3-8-16,-5-2 8 0,5 8-8 0,-5-8 8 15,8 4-8-15,-3-1 0 0,3 1 0 0,-2 3 0 16,-1 0 0-16,-2-2 0 0,-3-5 0 0,8 2 8 15,-6 6-8-15,6-4 0 0,-3-1 0 0,1 4 0 16,-6-7 0-16,5 4 0 0,0-4 0 0,1 7 0 16,-4-2 0-16,-2-5 9 0,8 2-9 0,-5 5 0 15,5-2 8-15,-3-2-8 0,0 4 0 0,1-3 0 16,-1-1 0-16,0 1 0 0,1 1 8 0,-1-3-8 16,0 5 0-16,0-2 0 0,1-2 0 0,2 4 0 15,-3 0 8-15,0-7-8 0,3 4 0 0,-3-4 0 16,1 7 0-16,-1-2 0 0,3-3 8 0,-3-2-8 15,1 8 0-15,-1-8 0 0,0 7 8 0,0-3-8 16,1-1 0-16,-1-3 8 0,0 4-8 0,1-1 0 16,-1 1 10-16,0 1-10 0,0-3 8 0,1 3-8 0,-1-3 0 0,-2 3 0 15,5-2 8-15,-6-3-8 0,-2 0 0 0,6 7 0 16,2-7 9-16,-3 7-9 0,0-7 0 0,0 4 0 16,3-1 0-16,-2 1 8 0,2 1-8 0,-1-3 0 15,-1 3 0-15,-1-2 0 0,3 1 0 0,-8-4 0 16,3 3 0-16,5 1 8 0,0-1-8 0,-3 1 0 15,0-1 0-15,-5-3 0 0,8 9 0 0,-3-7 0 16,3 6 0-16,-2-4 0 0,2-1 0 0,-3 4 0 16,0-7 0-16,3 7 0 0,-8-7 0 0,8 4 0 15,0 3 0-15,-3-2 0 0,3-3 0 0,0 6 0 16,-8-8 0-16,8 4 0 0,0 3 0 0,-3-4 0 16,3 1 0-16,-3 3 0 0,1-2 0 0,2-3 0 0,-3 6 0 0,3-4 0 15,-3-1 0-15,3 1 0 0,-3-1 0 0,3 1 0 16,-2-1 0-16,2 1 0 0,0-1 0 0,-3 1 0 15,3 1 0-15,-3-2 0 0,3 4 0 0,-3-7 0 16,3 4 0-16,0-1 0 0,-3 1 0 0,3-1 8 16,-2 1-8-16,-1-1 0 0,3 1 0 0,-3 3 8 15,1 1-8-15,1-4 0 0,1-1 0 0,0 1 0 16,-2-1 0-16,2-3 0 0,-1 7 0 0,1-7 0 16,-2 4 0-16,2-4 0 0,0 7 0 0,0-2 0 15,-1-2 0-15,1-3 0 0,0 7 0 0,0-3 0 16,3-1 0-16,-3 4 0 0,0-3 0 0,2-1 8 15,-4 1-8-15,2 1 0 0,-1-2 0 0,1 4 0 16,0-3 0-16,0-1 0 0,0 1-8 0,0-1 8 0,0 4 0 0,0-3 0 16,0-1 0-16,0 1 11 15,-3 1-11-15,3-2 0 0,-3 1 0 0,3-1 0 0,0 1 0 16,3-1 0-16,-3 4 0 0,0-3 0 0,0-4 0 0,0 3 0 16,0 1 0-16,2-4 0 0,1 8 0 0,-1-4 0 15,1-1 0-15,0 1 8 0,-4-1-8 0,1 1 0 16,3-1 0-16,-3-3 0 0,0 4 0 0,0-4 8 15,0 3-8-15,2 1 8 0,-2-4-8 0,3 8 0 16,-3-8 0-16,0 7 0 0,2-7 8 0,-2 0-8 16,-2 7 0-16,1-7 8 0,1 4-8 0,3-1 0 15,-3-3 0-15,2 4 0 0,-2-1 0 0,0 1 0 16,0-4 8-16,0 0-8 0,3 3 0 0,-3 1 0 16,0-4 0-16,0 5 0 0,-8-5 0 0,8 3 8 15,0-3-8-15,-3 0 0 0,-5 0 0 0,8 4 8 0,0-1-8 0,0 1 0 16,-8-4 0-16,5 0 0 0,0 3 8 0,3 1-8 15,-3-4 0-15,-5 0 0 0,6 3 0 0,-1 1 8 16,0-1-8-16,3-3 0 0,0 4 0 0,-3-4 0 16,1 8 0-16,-4-8 0 0,4 0 0 0,2 4 0 15,-3-1 0-15,0-3 0 0,3 0 0 0,-3 4 0 16,3-1 0-16,0-3 8 0,-2 0-8 0,2 0 8 16,-1 4-8-16,1-1 0 0,-2-3 0 0,2 4 0 15,-6-4 0-15,6 3 0 0,0-3 0 0,0 4 0 16,-5-4 0-16,2 3 0 0,-2 2 0 0,2-5 8 15,3 4-8-15,-3-1 0 0,-2 1 0 0,2-1 0 16,3-3 0-16,0 4 0 0,0-1 0 0,-3 1 0 16,3-4 0-16,-3 3 0 0,1-3 0 0,2 4-11 15,-3-1 11-15,3 1 0 0,-8-4 0 0,5 0 0 0,3 3 0 16,0 2 0-16,-3-1 0 0,-5-4 0 0,8 3 0 0,-8-3 0 16,6 4 0-16,2-1 0 0,-8-3 0 0,8 4 0 15,-8-4 0-15,0 0 0 0,7 0 0 0,-7 0 0 16,6 3 0-16,2 4 0 0,0-7 0 0,-3 4 0 15,-5-4 0-15,8 3 0 0,-8-3 0 0,8 5 0 16,0-1 0-16,-3-1 0 0,3 4 0 0,-3-7 0 16,3 4 0-16,-3-1 0 0,1-3 0 0,2 4 0 15,-8-4 0-15,5 0 0 0,3 3 0 0,-3-3 0 16,-5 0 0-16,6 4 8 0,1-8-8 0,-1 8 0 16,-1-1 0-16,0 2 0 0,1-5 0 0,2 7 0 15,-6-7 0-15,3 7 0 0,-2-3 0 0,2-1 0 0,1 1 0 16,-1-4 0-16,-2 3 0 0,5-3 0 0,-3 0 0 15,-2 0 0-15,2 4 0 0,0-1 0 0,0-3 0 0,-5 0 0 16,6 4 8-16,-4-4-8 0,4 3 10 0,-6-3-10 16,0 0 9-16,0 0-9 0,5 5 8 0,-2-1-8 15,2-1 0-15,-2 4 0 0,4-7-14 0,-7 0 5 16,0 0 9-16,6 7 0 0,-1-3 0 0,0-1 0 16,1 1 0-16,-6-4 0 0,0 0 8 0,5 3-8 15,0 2 0-15,0-5 0 0,1 7 0 0,-1 0-8 16,-5-7 8-16,5 0 0 0,-5 0 0 0,6 7 0 15,-1-3 0-15,3-1 0 0,-8-3 0 0,5 4 0 16,3-1 0-16,0 2 14 0,-8-5-3 0,8 2-1 16,0 3-10-16,-3 2-14 0,-5-7 3 0,8 0 1 15,0 0 10-15,-3 7 0 0,3-7 0 0,0 4 0 16,0-1 0-16,-3-3 0 0,3 0 0 0,-2 4 0 0,2-4 0 16,-3 3 0-16,-5-3 0 0,8 0 0 0,0 4 0 0,-3-4 0 15,3 0 0-15,0 3 0 0,-3 2 0 0,3-5 0 16,-2 0 0-16,1 0 0 0,1 4 0 0,0-1 0 15,0-3 0-15,3 0 0 0,-3 0 0 0,2 0 0 16,-2 0 0-16,0 0 0 0,3 0 0 0,-3 0 0 16,0 0 0-16,2 0 0 0,-2 0 0 0,0 0 0 15,-8 0 0-15,11 4 0 0,-3-4 0 0,0 0 0 16,0 0 0-16,-1 0 0 0,1-4 8 0,0 4 0 16,-2 0 0-16,4 0 0 0,-2 4-8 0,0-4-8 15,0-4 8-15,0 4-12 0,0 0 12 0,3 0 0 16,-4 0 0-16,1 0 0 0,0 0 0 0,0 0 11 0,0 0-3 0,0 0 0 15,0 0-8-15,0 0-11 0,0 4 3 0,0-4 0 16,0 0 8-16,2 0 0 0,-2 0 0 0,0 0 0 16,-2 3 0-16,2-3 0 0,-1 0 0 0,4 0 0 15,0 0 0-15,-3 0 0 0,-1 0 0 0,4 0 0 16,0 0 0-16,-1 0 0 0,1-3 0 0,-3 3 0 16,5 0 0-16,0 0 0 0,-2 0 0 0,-1 0 0 15,-2 0 0-15,3 0 0 0,-1 0 0 0,1 0 0 16,0 3 0-16,2-3 0 0,-3 0 0 0,4 0 0 15,-4 0 0-15,1 0 0 0,-1 0 0 0,1 0 0 16,2-3 0-16,-2 3 11 0,-1 0-3 0,1 0 0 16,0 0-8-16,-1 0 0 0,-2-4 0 0,3 4 0 15,-3 0 0-15,2 0-9 0,1 0 9 0,-3-3-13 16,0-1 13-16,0 4 0 0,2 0 0 0,-2 0 0 16,0 0 0-16,0 0 0 0,3-5 0 0,-3 2 0 0,2 3 0 0,-2 0 0 15,3-4 0-15,-1 4 0 0,-2 0 0 0,3-3 0 16,-3-1 0-16,2 4 0 0,-2 0 0 0,0 0 8 15,0-3-8-15,0 3 0 0,0-4 0 0,0 4 0 16,0 0 0-16,0-3 0 0,0 3 0 0,0-4 0 16,2 4 0-16,1 0 0 0,-6-3 0 0,3 3 0 15,0-4 0-15,3 4 0 0,-4-5 8 0,1 3-8 16,0 2 0-16,3-5 0 0,-3 5 8 0,2 0-8 16,-2-3 9-16,0-1-9 0,0 4 0 0,0 0 0 15,0-3 0-15,0 3 0 0,0-4 0 0,0 4 0 16,0 0 0-16,0-3 0 0,0 3 0 0,0 0 0 0,2-4 0 15,1 4 0-15,-3-3 0 0,0-1 0 0,2 4 0 0,1-3 0 16,0 3 0-16,-1-4 0 0,1 4 0 0,2 0 0 16,-3-5 0-16,1 2 0 0,0 3 0 0,-1-4 0 15,-2 4 0-15,0 0 0 0,0 0 0 0,0-3 0 16,0 3 0-16,0 0 0 0,0-4 0 0,0 4 0 16,-3 0 0-16,3-3 0 0,0-1 0 0,0 1 0 15,0 3 0-15,-3-4 8 0,3 4-8 0,-3 0 0 16,3-3 8-16,-2-1 0 0,1 4-8 0,1 0 12 15,0-8-12-15,0 8 0 0,-2 0 0 0,2-4 0 16,-3 4 0-16,3 0 0 0,0-7 0 0,0 7 0 16,-3 0 0-16,3-3 0 0,0-1 0 0,-3 1 0 15,0-1 0-15,3 1 0 0,0-1-9 0,-2-1 9 16,1 3 0-16,-1-3 0 0,2 2 0 0,-3-1 10 16,0 1-10-16,3-1 0 0,-5 1 0 0,5-1 0 0,-3-3 0 15,3 7 0-15,-3-7 0 0,3 7 0 0,-2-8 0 0,-1 8 0 16,3-4 0-16,0 4 0 0,0-7 0 0,2 7 0 15,1-7 0-15,-3 4 0 0,-3-1 0 0,3 4 0 16,0-3 0-16,0-1 0 0,2-1 0 0,-2 2 0 16,0-1 0-16,0 1 0 0,3-1 0 0,-3 4 0 15,0-3 0-15,-3-1 0 0,3 1 0 0,-3-1 0 16,3 1 0-16,-3-1 0 0,1 4 0 0,-1-3 8 16,-5 3-8-16,0 0 8 0,0 0-8 0,5-4 12 15,3-1-12-15,-2 2 12 0,-1-1-12 0,0 1 0 16,-5 3 0-16,5-4 8 0,3 4-8 0,-2-3 0 0,-6 3 0 0,8-4 0 15,-3 1 0-15,0-1 0 0,-5 4 0 16,8 0 0-16,-5-7 0 0,5 7 0 0,-3-8 0 0,-2 8 0 16,2 0 0-16,0-4 0 0,-2 1 0 0,2-1 0 15,-5 4 0-15,3-3 0 0,2-1 0 0,0 1 0 16,1-1 0-16,-1 1 0 0,-2-1 8 0,-1 1-8 16,6-2 0-16,-2-2 0 0,-4 3 0 0,3 4 0 15,1-3 0-15,-1-1 0 0,-2 1 0 0,2-1 0 16,0 1 0-16,1-1 0 0,1 4 0 0,-4-7 0 15,-3 7 0-15,5 0 0 0,1-8 0 0,2 4 0 16,-3 1 0-16,0-1 0 0,1 4 0 0,1-7 0 16,-1 4 0-16,-1-1 0 0,-2 4 0 0,2-7 0 15,3 7 0-15,-3-8 8 0,1 8-8 0,-4-7 0 16,3 7 0-16,1-4 0 0,-1 1 0 0,-2-1 0 16,5 4 0-16,-3-3 0 0,0-1 8 0,0-3-8 0,3 7 0 15,-2-3 0-15,2-2 0 0,0 1 0 0,0 1 0 0,-3 3 0 16,3-4 0-16,-3 4 8 0,3-7-8 0,0 7 0 15,-3 0 0-15,1-3 8 0,1-4-8 0,-1 3-14 16,-1 1 3-16,3-1 1 0,-5 1 34 0,2-2 6 16,0-2 2-16,0 7 0 0,1-4-32 0,-1 1-21 15,0-1 3-15,1 1 1 0,-1-1 27 0,3-3 6 16,-3-1 0-16,0 8 1 0,1-7-25 0,-1 7-6 16,0-4-1-16,1 1 0 0,-1-1 15 0,0-3 0 15,1 4 0-15,-1-1 0 0,0 1 0 0,0-2 0 16,1 3 8-16,-1-3-8 0,0 1 0 0,1 1 0 15,-1-1 8-15,-3 1-8 0,4-1 0 0,-4 1 0 16,4-1 8-16,-1-3-8 0,0 4 0 0,3-2 0 0,-2-2 0 16,-1 3 0-16,0-3 9 0,3 4-9 0,-3-1 0 0,1 1 9 15,-1-1-9-15,0-4 0 0,1 1 9 0,-1 3-9 16,-3-3 8-16,6 4-8 0,-2-1 8 0,-1-3-8 16,0 7 0-16,-2-8 8 0,5 6-8 0,-6-3 0 15,4-2 0-15,-4 3 0 0,4-3 0 0,-1 4 8 16,3-4-8-16,0 3 0 0,-5-4 0 0,2 1 0 15,3 0 0-15,-6 3 9 0,4-3-9 0,-4 0 0 16,4 4 0-16,-1-4 0 0,-2 2 0 0,2-2 0 16,-2 3 11-16,2-3-11 0,-3 4 10 0,4-1-10 15,-4-4 0-15,4 6 0 0,-1-5 0 0,0 2 0 16,-5 5 0-16,6-7 0 0,-1 3 0 0,0-3 0 16,0 0 0-16,1-1 11 0,-1 1-11 0,0 0 10 15,-2 0-10-15,2 3 0 0,-2-3 0 0,2-1 0 16,0 1 0-16,1 5 0 0,-4-7 0 0,1 6 0 15,0-4 0-15,-1 0 0 0,1 2 0 0,2-2 0 16,-2 0 0-16,0 3 0 0,-1 1 0 0,4-1 0 16,-4-6 0-16,3 3 0 0,-2 2 0 0,2-2 8 15,-2 0-8-15,2 0 0 0,-2 0 0 0,2 0 0 0,-2 0 0 0,2 0 0 16,0-2 0-16,1 6 0 0,-4-8 0 16,4 3 0-16,-1 1 0 0,-2 0 0 0,2 0 0 0,0 0 0 15,1 0 0-15,-1 0 0 0,0-5 0 0,0 5 0 16,3 0 0-16,-2-4 0 0,-1 3 0 0,0 1 0 15,3 0 0-15,-3 0 0 0,3 0 0 0,-2 0 0 16,2-5 0-16,-3 5 0 0,0 0 0 0,0 0 0 16,1-4 0-16,2 8 0 0,-8-2 0 0,2-2 0 15,4 0 8-15,-1 0-8 0,0 0 0 0,1 0 0 16,-1 2 0-16,3-2 0 0,-3 0 0 0,0 0 0 16,1 0 0-16,2 3 0 0,-3-4 0 0,3 1 0 15,-3 0 0-15,0 0 0 0,3 0 0 0,-2 3 0 16,-1-3 0-16,0-1 0 0,3 6 0 0,-3-3 8 0,1-2-8 0,2 0 8 15,-3 0-8-15,0 3 0 0,1-4 0 0,-1 1-11 16,0 5 11-16,0-3 0 0,1-2 0 0,-4 0 0 16,4 0 0-16,2 2 0 0,-6-2 0 0,4 5 0 15,-4-3 0-15,3-2 0 0,1 0 0 0,-1 0 0 16,-2 3 0-16,5 1 0 0,-3-4 0 0,0 2 0 16,0-2 0-16,1 0 0 0,-1 0 0 0,0 0 0 15,1 0 0-15,-1 0 0 16,0 0 0-16,3 2 0 0,-3-2 0 0,1 0 0 0,-1 2 0 0,3-2 0 15,-3 0 0-15,1 0 0 0,-1 0 0 0,0 0 0 16,0 0 0-16,1 2 0 0,2-2 0 0,-3 0 0 16,-2 0 0-16,-1 0 0 0,6 0 0 0,-3 0 0 15,-2 0 0-15,0 2 0 0,2-2 0 0,3 0 0 16,-3 0 0-16,1 0 0 0,-1 0 0 0,-2 2 0 0,-1-2 0 16,1 5 0-16,-1-3 0 0,4-2 0 0,-1 0 0 0,-2 2 0 15,2-2 0-15,3 0-12 0,-3 5 12 0,3-5 0 16,-3-2 8-16,1 1-8 0,2 6 0 0,-3-5 0 15,0 0 0-15,1 2 8 0,-1-2-8 0,0 0 0 16,0 0 0-16,-2 2 0 0,2-2 0 0,1 0 0 16,-1 0 0-16,0 0 0 0,1 0 0 0,-4 0 0 15,3 2 0-15,-2-2 8 0,2 0-8 0,1 0 0 16,-1-5 0-16,-2 5 0 0,2 0 0 0,-2 0 0 16,2 0 0-16,0 0 0 0,0 0 0 0,-2 0 0 15,2 0 0-15,1 0 0 0,2 0 0 0,-3 0 0 16,0-3 0-16,0 3 0 0,-2 0 0 0,2 0 0 0,1 0 0 15,-4 0 0-15,4 0 0 0,-4 0 0 0,4 2 0 0,-4-2 0 16,1 0 0-16,2 0 0 0,0 0 0 0,-2 0 0 16,0 2 0-16,2-2 0 0,-2 0 0 0,2 5 0 15,-2-3 0-15,-1-2 0 0,4 2 0 0,-4 3 0 16,4-5 0-16,-4 2 0 0,3-2 0 0,-2 5 0 16,2-3 0-16,-2 3 0 0,2-3 0 0,-5 5 0 15,3-7 0-15,0 7 0 0,2-7 0 0,0 2 0 16,0 3 0-16,-2-3 0 0,2-2 0 0,-2 7 0 15,-3 0 0-15,5-7 0 0,1 7 0 0,-1-7 0 16,-2 2 0-16,2 3 0 0,-5 2 0 0,5-5 0 16,0 3 0-16,-2-3 0 0,2 3 0 0,-2-3 0 15,2 3 0-15,-5 2 0 0,0 0 0 0,3-5 0 0,-3 5-12 16,5-7 2-16,-5 7 1 0,0 0 0 16,0 0-65-16,0 0-13 0,0 0-2 0</inkml:trace>
</inkml:ink>
</file>

<file path=ppt/ink/ink3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28:40.498"/>
    </inkml:context>
    <inkml:brush xml:id="br0">
      <inkml:brushProperty name="width" value="0.05292" units="cm"/>
      <inkml:brushProperty name="height" value="0.05292" units="cm"/>
      <inkml:brushProperty name="color" value="#92D050"/>
    </inkml:brush>
    <inkml:brush xml:id="br1">
      <inkml:brushProperty name="width" value="0.05292" units="cm"/>
      <inkml:brushProperty name="height" value="0.05292" units="cm"/>
      <inkml:brushProperty name="color" value="#FF0000"/>
    </inkml:brush>
  </inkml:definitions>
  <inkml:trace contextRef="#ctx0" brushRef="#br0">9790 5203 748 0,'0'0'67'0,"0"0"-54"0,0 0-13 0,0 0 0 16,0 0 96-16,0 0 16 0,0 0 3 0,0 0 1 15,0 0-15-15,0 0-2 0,0 0-1 0,0 0 0 16,0 0-30-16,0 0-5 0,0 0-2 0,0 0 0 16,-3-7-20-16,0 2-4 0,3-2-1 0,0 0 0 15,0 0 12-15,3 0 3 0,-3-5 0 0,5 5 0 16,1-2-30-16,-4-3-5 0,-2-2-2 0,5-5 0 16,-2 5-3-16,5-5-1 0,0 3 0 0,0-3 0 15,0 0-10-15,2 0 10 0,1 5-10 0,0 0 10 16,-3 5 2-16,-1-3 1 0,1 5 0 0,0 0 0 15,0 2 11-15,-2-2 1 0,-6 7 1 0,0 0 0 16,8 5-1-16,-1-3 0 0,1 3 0 0,-2 4 0 16,-1-2 0-16,0 5 0 0,1 7 0 0,-4-5 0 0,1 0-13 15,0 7-4-15,-1-2 0 0,1 0 0 0,-3 2-8 0,2 0 0 16,1-2 0-16,-3 2 8 0,0 0-8 0,0 5 0 16,0-7 0-16,0 2 0 0,0-2 0 0,0 2 0 15,-3 0 8-15,3 3-8 0,0-8 0 0,-2 3 0 16,2 0 0-16,0 0 8 0,-3-3-8 0,3-2 0 15,0 5 0-15,3-5 0 0,-3-2 0 0,0 0 0 16,2-3 0-16,1-2 0 0,-3 5-10 0,5-5 10 16,-2 0 0-16,2 0-9 0,-5-7 9 0,0 0 0 15,3 5 0-15,-3-5 0 0,0 0 0 0,5-5 0 16,1 3 0-16,-1-8 0 0,0 8 0 0,0-5 8 16,-2 0 0-16,2-5 0 0,1-2-8 0,-1-5 9 0,0 5-9 15,1-5 10-15,-1 5-10 0,0 0 0 16,0-5 0-16,3 5 0 0,-2 5 0 0,-1-3 0 15,0 0 0-15,1 5 8 0,-1 0-8 0,-3 0 12 0,4 0-12 0,-1 2 12 16,-2 5 0-16,2 0 0 0,-5 0 0 0,5 5 0 16,1 2-2-16,-1 0 0 0,-3 0 0 0,4 7 0 15,-4-2 0-15,4 7 0 0,-6 2 0 0,2 0 0 16,-2-2 1-16,0 9 0 0,0-2 0 0,0 0 0 16,-2 2-27-16,2 3-6 0,0-3-1 0,0 0 0 15,-3-2 35-15,3 0 8 0,3-5 0 0,-3 5 1 16,2 0-13-16,1-5-8 0,-3 0 8 0,5 0-8 15,-2-2 0-15,0 0 8 0,2-5-8 0,-2 5 0 16,-1-3 0-16,3-4 0 0,1 2-10 0,-4-2 10 16,4-5-11-16,-4-4 11 0,1 1-10 0,2 3 10 0,3-7-12 15,3-7 12-15,-3 3-13 0,5-4 5 0,0 1 8 0,-2-2 0 16,2-7 0-16,3 1 0 0,0-1 0 0,0-3 0 16,0 0 0-16,-3 1 0 0,3 3 0 0,-3 1 0 15,-3 7 0-15,1 0 0 0,-3 0 0 0,0 2 9 16,-8 5-9-16,8 0 0 0,-8 0 15 0,8 5-4 15,-3 2-1-15,0 0 0 0,-2 5 0 0,0-3 0 16,-1 3 0-16,4 7 0 0,-6-3-10 0,2 3 12 16,-2 2-12-16,0-2 12 0,0 2-12 0,3 3 0 15,-3-3 0-15,3 0 8 0,-3 0-8 0,2-2 0 16,-2 2 0-16,0-2 0 16,3 0 0-16,-1-3 0 0,1 3 0 0,-3 0 0 0,3-5 0 0,-3 5 0 15,2-2 0-15,-2 1 0 0,3-4 0 0,0 5 0 0,-3-5 0 16,5 5 0-16,-2-5 0 0,2 0 0 0,-2 1 0 0,-1-8 8 15,3 4-8-15,1 3 0 0,-4-2-12 0,4-2 12 16,-4 1-8-16,4-4 8 0,-1 0 0 0,0 1 0 16,3-1 0-16,-3-3 0 0,-2 3 0 0,2-2 0 15,1-3 0-15,-1-2-11 0,-5 0 11 0,5 5-12 16,6-3 12-16,-3-2 0 0,0 5 0 0,2-5-8 16,1 0 8-16,-3 3 0 0,0-3 0 0,2 4 0 15,-2-1 0-15,0-3 0 0,-2 0 0 0,-1 4 0 16,0-1 0-16,0 1 0 0,1 1 0 0,-4 2 8 15,1 0-8-15,0 0 8 0,-1 0-8 0,1 0 8 16,0 7-8-16,-1-2 0 0,1 2 8 0,0 0-8 16,-1 1 0-16,1-1 0 0,-1 2 0 0,1-2 0 15,0 0 0-15,-1 5 0 0,1-2 0 0,0 1 0 0,2 1 0 16,-2-2 0-16,2 1 0 0,-2-3 0 0,-1-4 0 16,3 3 0-16,-2-2 0 0,2 2 0 0,-2 0 0 15,2 1 0-15,-2-1 0 0,0-3 0 0,2 1 0 0,-2-2 0 16,2 1 0-16,0 1 0 0,0-2 0 0,-2-3 0 15,0 0 0-15,2-3-8 0,-5-4 8 0,0 0 0 16,8 3-9-16,-8-3 9 0,8 0 0 0,3 0-9 16,-4-3 9-16,-1-1 0 0,4 4 0 0,-2-7 0 15,0 4 0-15,3-1 0 0,-3 1 0 0,0-2 0 16,2 3 0-16,-2-3 0 0,-8 5 0 0,13-4 0 16,-2 4 0-16,-3 0 0 0,-8 0 0 0,8 4 0 15,-8-4 12-15,8 7-3 0,0 1-9 0,-3-1 10 16,-2 7-10-16,2-3 10 0,0 4-10 0,-2-1 12 0,0 2-12 0,-3 1 12 15,2 1-12-15,-2 1 10 0,0-2-10 0,-2 2 10 16,2 2-10-16,0-3 0 0,0 4 0 0,0-4 8 16,2 1-8-16,1-9 0 0,-3 1 0 0,2 4 0 15,1-4 0-15,0-1 0 0,-3 1 0 0,2 1 0 16,4-2-8-16,-1 1 8 0,-5-1 0 0,5 2 0 16,3 2 0-16,-2-7 0 0,-1 0 0 0,-3 5 0 15,6-5-8-15,-2 0 8 0,-1 0 0 0,3-3 0 16,-3 3 0-16,3 1-9 0,0-1 9 0,0-3 0 15,3-1-8-15,-3 4 8 0,-1-3 0 0,4-1 0 16,0-3 0-16,-3 4-8 0,2 4 8 0,1-8 0 16,-1 7 0-16,-2-7 0 0,0 7 0 0,3 0 0 15,-3-3 0-15,2 3 0 0,1 1 0 0,-3-1 0 0,0 0 0 0,2 0 0 16,1 4 0-16,0-4 0 16,-1 1 0-16,1 3 0 0,2-4 0 0,0 0 0 0,-2 0 0 15,-1 5 0-15,1-2 0 0,-3 1 0 0,2-1 0 0,-2 2 0 16,0 2 0-16,3-3 0 0,-1-1 0 0,-2 2 0 15,3 2 0-15,-3-3 0 0,3-1 0 0,-1 2 0 16,-2 2 0-16,0-2 0 0,0 2 8 0,0 0-8 16,0 0 0-16,-3-2 0 0,0 6 8 0,1-3-8 15,-1 3 0-15,0-1 0 0,1 2 0 0,-1 2 8 16,0-2-8-16,0-1 0 0,1-1 0 0,-1 2 0 16,3 0 0-16,0-5 0 0,0 0 0 0,0 0 0 15,0-2 0-15,2 2 0 0,-2-7 0 0,3 5 0 16,2-10 0-16,0 5 0 0,-2-2-9 0,2 2 9 0,0-7 0 0,3 4-9 15,0-4 9-15,0 0 0 0,-3 0 0 0,0 3 0 16,3-3 0-16,0 4 12 0,0-4-2 0,0 3-1 16,2-3-9-16,-2 5 0 0,0-3 0 0,0 5 0 15,-3-2 0-15,3 2 0 0,-3 0 11 0,1 0-11 16,-1-3 0-16,0 6 8 0,0-3-8 0,3 5 0 16,-3-5 0-16,1 5 0 0,-1-3 8 0,0 3-8 15,3 2 0-15,-3-7 0 0,3 5 0 0,3-1 0 16,2-1 0-16,-5 2 0 0,-6-3 0 0,6 3 0 15,0 2 0-15,0-2 0 0,-3-3 0 0,3 3 0 16,-6 2 0-16,4 0 9 0,-1-2-9 0,-2 2 8 16,-1 0-8-16,3-2 0 0,-5 2 9 0,3 0-9 15,-6 0 0-15,6 3 8 0,-3-3-8 0,0-5 0 16,-3 3 0-16,3 2 0 0,-3-2 0 0,3-3 8 16,0 3-8-16,0 2 0 0,0-2 0 0,0-1 0 0,2-1 0 15,-2-3 0-15,0 0 0 0,3 5 0 0,-1-5 0 0,4 0 0 16,-4-2 0-16,1-3 0 0,2 3 0 0,0-3-10 15,3-2 10-15,0 0 0 0,-3 0 0 0,3 0 0 16,0 0 0-16,3-2 0 0,-4-3-10 0,4-2 10 16,-1 4-8-16,1-1 8 0,0-3 0 0,-1 2 0 15,-2 3 0-15,2-3 0 0,1-2 0 0,2 5 0 16,-2-3 0-16,-3 5 0 0,-1-2 0 0,4 2 0 16,-3 2 0-16,0 3 0 0,0-3 0 0,-3 5 0 15,3-2 0-15,-3 2 0 0,-3 7 8 0,1-7-8 16,0 7 8-16,-1-2-8 0,3 2 0 0,1 0 8 0,2-2-8 15,-3 7 0-15,3-5 0 0,-3 0 0 0,0 0 0 0,3 5 0 16,-3-5 0-16,3 0 0 0,-3 0 0 0,1 5 0 16,-4-5 0-16,1 5 0 0,-1-5 0 0,4 5 0 15,-4-5 0-15,1 5 0 0,2-5 0 0,0 0 0 16,0 5 0-16,1-10 0 0,1 8 0 0,1-8 0 16,0 3 0-16,3-3 0 0,-6 3 0 0,3-5 0 15,5 0 0-15,0-7 14 0,0 5-2 0,1-3 0 16,-1-2-24-16,-3-2-6 0,3 2-1 0,-2-5 0 15,2 3 19-15,-2-3 0 0,-4 3 0 0,4-3 0 16,-3 0 0-16,2 3 0 0,1-3 0 0,-1 3 0 16,1 2 0-16,-3-5 0 0,-3 5 0 0,6 0 0 15,2-2-12-15,0-3 0 0,0 5 1 0,3-2 0 16,2-3 11-16,1-2 14 0,-3 0-3 0,2 0-1 16,-2 2-10-16,2-2 0 0,-2 0 0 0,0 0 0 15,0 0 0-15,0 0 0 0,-1 0 0 0,1 2 0 0,-5-2 0 0,2 5-16 16,3-3 4-16,0-2 1 0,-1 7 19 0,-2-7 3 15,3 0 1-15,-3 7 0 0,-2-5-12 0,0 5 0 16,-1 0 0-16,-2 0 0 0,0 0 0 0,0 5 0 16,0-3 0-16,-3 3 0 0,0 2 8 0,3 0-8 15,0-2 0-15,0 4 8 0,-1-4-8 0,4 4 0 16,0 1 0-16,-4-1 0 0,-1-2 0 0,-1 0 0 16,8 5 0-16,-2-5 0 0,2 0 0 0,0 0 0 15,0 0 0-15,-2 0 0 0,4 0 0 0,-1 3 0 16,-1-1 0-16,0-2 0 0,0 0 0 0,3-2 0 15,-3 7 0-15,3-5 0 0,-3 0 0 0,5 0 0 0,-2-5 0 0,0 3 0 16,3 2-17-16,2-7 4 0,0 7 1 0,-3-2 0 16,3-3 12-16,-2-2 15 0,-3 0-3 0,2 0-1 15,1 5-11-15,-1-10 0 0,0 5 0 0,1-7 0 16,-1 2 0-16,3-2 0 0,1 0 0 16,1 0 0-16,1-2 0 0,2-3 0 0,-2-2 0 0,-3 0 0 15,3-5 0-15,-3 5 0 0,0 0 0 0,0-5 0 16,3 7 0-16,-3-2 0 0,0 0 0 0,-2 7 0 15,5 0-10-15,-6 0-1 0,-5 0 0 0,3 2 0 16,-6 3 19-16,4-3 4 0,-1 5 1 0,-3-5 0 16,1 5-13-16,-1-2 0 0,1 2 0 0,2 0 0 15,-2 0 0-15,2-5 0 0,0 5 0 0,3 0 0 16,5-2 0-16,-5-3 0 0,-6 3 0 0,3 2 0 16,8-5-10-16,-5 5-2 0,-5-2 0 0,2 2 0 15,-3-5 20-15,1 5 4 0,2 0 1 0,-5 0 0 0,-3 5-13 16,0-3 0-16,3-2 8 0,0 0-8 0,-5 5 0 0,2-3 0 15,3 3 0-15,2-3 0 0,-4 3 0 0,-1-5 8 16,0 2-8-16,6 3 0 0,-1 0 0 0,-2-3 0 16,-5-2 0-16,2 0 0 0,11 0 0 0,-3 0 0 15,-5 0 0-15,0 0 0 0,-3-2 16 0,5-3 0 16,1-2 0-16,-3 2 0 0,-6-2-29 0,4 0-6 16,4-2-1-16,-5-3 0 0,1 0 20 0,-4 5 0 15,1-7 0-15,-1 2 0 0,1 3 17 0,-3-3 1 16,-3-2 0-16,3 0 0 0,5 2-26 0,-5-2-6 15,-5 2-1-15,5 5 0 0,0-2 15 0,0-3 16 16,-3 0-3-16,0 5-1 0,3-2-12 0,0-3 8 0,8 2-8 0,-11-1 0 16,-5-1 0-16,8 3 0 0,11-8 0 0,-3 3 0 15,-6 0 0-15,6 0 0 0,0 2 0 0,0-2 0 16,0 0 0-16,-3 2 0 0,-2-2 0 0,-1 0 0 16,6 2 0-16,-8 3 0 0,0-3 0 0,0-2 0 15,0 2 0-15,0 5-16 0,-3-7 1 0,3 4 1 16,-3-1 14-16,0 4 0 0,3-5 0 0,-2 5 0 15,2-5 0-15,-3 5 0 0,3 0 0 0,-3 5 0 16,3-5 0-16,0-1 0 0,3 4 0 0,-3-3 0 16,-1 2 0-16,4 3 0 0,-3-3 0 0,3 5 0 15,-1 0 0-15,-2 0 0 0,3 0-8 0,-1 0 8 16,4 0 0-16,-4 5 0 0,3-5 0 0,-2 2 0 16,2 3 0-16,0-1 0 0,1-1 0 0,-1-3 0 15,0 0 10-15,3 0 5 0,0 0 1 0,0 0 0 0,0 0-28 0,-1 0-4 16,-1 4-2-16,2-1 0 0,-1 4 18 0,-1-2 0 15,-1-3 0-15,-3 3 0 0,4-3 0 0,-1 3 0 16,-3-3 0-16,4 3 0 0,-1-1 0 0,0-1 0 16,-2 4 0-16,2-7 0 0,3 5 0 0,0-5 0 15,0 0 0-15,-3 0 0 0,-3 0 0 0,4 0 0 16,2 0 0-16,-1-5 0 0,1-2 12 0,0 4 4 16,3-1 0-16,-1-3 0 0,-2 0-26 0,0 0-5 15,0 0-1-15,0-5 0 0,0 5 16 0,-3-5 0 16,0-2 0-16,0 4 0 0,3-1 0 0,-5-3 0 15,-1 2 0-15,-2-2 0 0,3 2 8 0,-1-2-8 16,-2 4 0-16,0-6 0 0,0 7 8 0,3-3-8 0,-3-2 0 0,2 2 0 16,-4-2 0-16,4 0 0 0,-2 0 0 0,0-1 0 15,0 1 0-15,0-2 0 0,3 2 0 16,-4 0 0-16,1-5 0 0,3 5 0 0,0 0 0 0,-1 2 0 16,3-2 0-16,-2 0 0 0,0 0 8 0,-1-1-8 15,-2 4 10-15,3-3-2 0,-3 2 0 0,0 5 0 16,2-7-8-16,-2 7-11 0,0 0 3 0,0-5 0 15,-3 5 8-15,3-3 0 0,0 1 0 0,0 2 0 16,0-3 0-16,0-1 0 0,0 4 0 0,0 0-8 16,0-5 8-16,0 5 0 0,0 0 0 0,0 0 0 15,2 0 0-15,-2-5 0 0,0 9 0 0,3-4 0 16,-3 0 0-16,-1 3 0 0,1-3 0 0,-2 7 0 16,2-7 0-16,0 2 0 0,2 5 0 0,-2-7 8 15,0 7-8-15,0-7 0 0,3 4 0 0,-1-1 0 16,-5 4 0-16,6-3 8 0,-3-1-8 0,3 4 11 0,2-3-11 0,0-1 0 15,-2 4 9-15,2 0-9 0,0-5 0 0,3 5 0 16,-3 0 0-16,3 0 0 0,-5 0-9 0,2 0-3 16,0 0-1-16,0 5 0 0,-2-5 13 0,-1 4 0 15,4-1 0-15,-1-3 0 0,-3 0 0 0,1 4 0 16,-3-1 0-16,5 4 0 0,-2-7 0 0,-1 7 0 16,1-3 0-16,0 4 0 0,2-6 0 0,0 7 0 15,-2-2 0-15,2 0 0 0,5 0 0 0,-4 1 0 16,-6-1 0-16,5 0 0 0,-3 0 8 0,4 0-8 15,-4 0 0-15,3 0 0 0,1-2 13 0,-1 2-4 16,-3 0-1-16,4-7 0 0,-6 7-8 0,2-7 0 16,1 0 0-16,-1 0 0 0,-4 0 0 0,-1 0 0 15,3 0 0-15,-3-7 0 0,0 0 0 0,1 2 0 0,-1-2 0 0,-2 0 0 16,-1 0 0-16,4-7 0 0,-4 0 0 0,1 2 0 16,0-2 0-16,-1-5 0 0,-2 5 0 0,0-7 8 15,3 2-8-15,-1-2 10 0,1 2-10 0,-3-2 10 16,3-5-10-16,-1 5 0 0,-2 2 0 0,6-2 8 15,-4-1-8-15,1 4 0 0,0-1 0 0,2 2 0 16,-2-2 0-16,2 1 0 0,-2-3 0 0,2 6 0 16,0-3 0-16,0-1 0 0,1 2 0 0,-1-2 0 15,0 5 0-15,3-4 0 0,0-1 0 0,0 2 0 16,0 6 0-16,3-4 0 0,-3 4 0 0,-1-3 0 16,4-1 0-16,-3 4 0 0,3-3 0 0,-1 7 0 15,1-8 0-15,-1 8 0 0,-2-4 0 0,0 4 8 16,-3-1 0-16,3 1-8 0,0 3 12 0,0-3-4 15,0 4-8-15,0-1 0 0,3 1 9 0,-3 3-9 0,2 0 0 16,1-4 0-16,-1 4 0 0,4-3 0 0,-4-2 0 0,3 5 0 16,1 0 0-16,-1 0 0 0,0 5 0 0,-2-2 0 15,2-3 0-15,-2 4 0 0,2-1 0 0,-5 1 0 16,2-1 0-16,1 1 0 0,-3 3 0 0,0 0 0 16,0 1 0-16,0 3 0 0,0-4 0 0,2 0 0 15,-2 0 0-15,0 5 0 0,0-2 0 0,0-3 0 16,3 4 0-16,-1-4 0 0,-5-2 0 0,6-2 0 15,0 4 0-15,-1-3 0 0,1-1 0 0,-3 1 0 16,0-1 0-16,0 1 0 0,2-1 0 0,1 1 0 16,-6-4 0-16,3 5 0 0,3-2 0 0,-4-3 0 0,1 0 0 15,0 0 0-15,-2 0 0 0,2 0 0 16,-1-8 0-16,1 4 0 0,0 1 0 0,0-1 0 16,-2 1 0-16,2-4 0 0,-1-4 0 0,-1-4 0 0,2 4 0 0,0-3 0 15,0-1 0-15,-3 1 8 0,3-4-8 0,0-1 0 16,0 2 0-16,-3-6 0 0,3 2 0 0,0-1 8 15,0 4-8-15,2-4 0 0,-2 4 0 0,3-4 0 16,-3-3 0-16,0 3 0 0,0 4 0 0,0-4 0 16,0 1 0-16,2 0 0 0,1 2 0 0,-1-2 0 15,1-2 0-15,-1 8 0 0,1-6 0 0,-3 7 0 16,0-5 0-16,0 5 0 0,2 0 0 0,1-5 8 16,0 8-8-16,-1-4 0 0,-2 6 0 0,0-7 0 15,3 6 0-15,-1-2 0 0,-2-2 0 0,0 7 0 16,0-7 0-16,3 2 0 0,-3 1 0 0,0 1 8 15,-1-2-8-15,1 5 0 0,0-2 0 0,0 0 0 0,0-1 0 0,0-2 0 16,-3 5 0-16,6 0 0 0,-3-4 0 0,0 4 0 16,0-3 0-16,-3 3 0 0,0 0 0 15,3-2 0-15,-2 6 0 0,2-1 0 0,-3-4 0 0,3 6 0 16,-3-5 0-16,0 2 0 0,3 5 0 0,-2 0 0 16,2-2 0-16,0 2 0 0,-3 2 0 0,3-2 0 15,2 7 0-15,-2-2-8 0,0 2 8 0,3-4 0 16,-1 4 0-16,4 4 0 0,-4-4 0 0,1 8 0 15,-3-4 0-15,2 3 0 0,-2-7 0 0,0 8 0 16,0-4 0-16,3 3-8 0,-1 1 8 0,1-4 0 16,-3 3 0-16,2 1 0 0,-2-4 0 0,0 3 0 15,0-2 0-15,0-2 0 0,0 1 0 0,0-4 0 16,-3 7 0-16,3-6 0 0,0-4 0 0,-3 3 0 0,1-4 0 0,2 1 0 16,0 3 0-16,-8-7 0 0,0 0 0 0,5 0 0 15,3 5 0-15,0-3 0 0,-8-2 0 0,5-7 8 16,3 7-8-16,-3-7 8 0,1 0-8 0,-1 3 8 15,-2 1-8-15,2-1 12 0,0-4-4 0,-2-1 0 16,2 0-8-16,-2 2 9 0,2-3-9 0,0-2 10 16,1-2-10-16,-1 3 0 0,-2 1 9 0,2-9-9 15,0 8 0-15,3-6 0 0,-3 3 0 0,1-2 8 16,2-6-8-16,-1 4 0 0,-1 1 0 0,-1-2 0 16,3 0 0-16,3 3 0 0,-3-3 0 0,-1 0 0 15,4 1 0-15,0 1 0 0,-3-2 0 0,2 8 0 16,-5-6 0-16,3 3 0 0,-2-3 0 0,4 3 0 15,1 0 0-15,-1 3 9 0,1-4-9 0,0 1 0 16,-1 0 13-16,1 0-4 0,-1 0-1 0,1-3 0 16,0 8-8-16,4-5 10 0,-4-2-10 0,2 1 10 0,0 1-10 0,-2 0 0 15,2 2 0-15,0-2 8 0,-2 0-8 0,2 2 0 16,1-2 0-16,1 0 0 0,1 2 0 0,-3 3 0 16,3-5 0-16,0 2 0 0,3-2 0 0,-3 2 8 15,-6-2-8-15,3 0 0 0,6 2 8 0,-3-6-8 16,0 3 0-16,2 1 8 0,-2-5-8 0,3 5 0 15,-3 0 0-15,-1-5 8 0,4 3-8 0,-3-3 0 16,0 5 0-16,-3-7 0 0,3 2 0 0,0 0 0 16,-3 0 0-16,5 3 0 0,-2-3 0 0,3 0 8 15,-3 3-8-15,-3-3 0 0,5 0 0 0,-2 5 8 16,0-5-8-16,-3 5 0 0,1-5 11 0,-4 5-3 16,1 0-8-16,-1-5 12 0,4 10-12 0,-4-5 9 0,1-5-9 0,2 7 8 15,-2 3-8-15,-1-3 0 0,1 5 0 0,-1-5 8 16,-2 3-8-16,3-3 0 0,-1 5 0 0,1-5 0 15,-3 5 0-15,0 0 0 0,-3 0 0 0,3 5 0 16,0-10 0-16,0 7 0 0,-3 5 0 0,1-2 0 16,2-3 0-16,-3 3 0 0,0 2 0 0,0 0 0 15,1-5 0-15,-1 5 0 0,0 5 0 0,1-3 0 16,-6-2 0-16,7 0 0 0,-1 5 0 0,-1-3 0 16,3 3 0-16,-5-5 0 0,5 7 0 0,-6-7 0 15,4 7 0-15,-1-2 0 0,-5-5 0 0,0 0 0 16,5 2 0-16,-5-2 0 0,0 0 0 0,0 0 0 15,0 0 0-15,0 0 8 0,0 0-8 0,5-2 0 16,-2-3 0-16,2-2 8 0,-2 2-8 0,2 3 0 16,-5-5 8-16,3 0-8 0,0-5 0 0,-1 5 8 15,1-5-8-15,2 3 0 0,-2-3 0 0,2 5 0 0,-2-7 0 16,2 2 0-16,-2 5 0 0,-1-7 0 0,4 2-9 0,-4 3 9 16,4-3-12-16,-4-2 12 15,3 2-33-15,-2-4 0 0,2 2 0 0,-2-3 0 16,-3 8-113-16,0-3-22 0,0-2-5 0</inkml:trace>
  <inkml:trace contextRef="#ctx0" brushRef="#br0" timeOffset="2577.33">22902 4796 748 0,'0'0'67'0,"0"0"-54"16,0 0-13-16,0 0 0 0,0 0 143 0,0 0 25 15,0 0 6-15,0 0 1 0,0 5-42 0,0 2-8 16,0 0-1-16,0 5-1 0,0-3-32 0,3 3-7 16,-3 0 0-16,3 2-1 0,-1 0-23 0,-2 0-4 0,3 5 0 0,2-5-1 15,-2 0 3-15,0 7 1 0,-1-2 0 0,1 0 0 16,-1-3-6-16,1 3-1 0,0 0 0 0,-1 0 0 15,1-5-32-15,2 0-6 0,-2 0-2 0,0 0 0 16,-1-2 0-16,1-5 0 0,0 5 0 0,-3-5 0 16,0 0-3-16,0-7-1 0,0 0 0 0,0 0 0 15,0 0-8-15,0 0 0 0,0 0 0 0,-6-5 0 16,-2 5-108-16,0-7-24 0,0-5-5 0,-2 5-984 16</inkml:trace>
  <inkml:trace contextRef="#ctx0" brushRef="#br0" timeOffset="2858.5">22767 4855 403 0,'0'0'36'0,"0"-5"-36"16,0 3 0-16,-2-3 0 0,2 5 300 0,2-7 54 15,-2 5 10-15,3-3 3 0,0-2-217 0,-3 7-43 16,0 0-9-16,0 0-2 0,2-2-36 0,6-3-8 15,-2-2-2-15,2 2 0 0,2 5-38 0,1 0-12 16,2-7 0-16,0 7 0 0,3 0 12 0,0-2-4 16,0 2 0-16,2 0-8 0,-2-5 8 0,0 5-8 15,0-2 0-15,0 2 0 0,-3 0 0 0,0-5 0 16,0 5 0-16,1 0 0 0,-4 0 0 0,1 0 10 16,-1 0-10-16,-2 5 8 0,0-3-8 0,-2 3-17 0,-1-3 4 0,0 5-662 15,-5-2-132-15</inkml:trace>
  <inkml:trace contextRef="#ctx0" brushRef="#br0" timeOffset="3358.38">23175 5062 1267 0,'0'0'56'0,"0"0"12"0,0 0-55 0,0 0-13 16,0 0 0-16,0 0 0 0,0 0 105 0,5-5 19 16,3 5 3-16,-3 0 1 0,-5 0-76 0,6 0-14 15,2 0-3-15,0 0-1 0,-3-2 1 0,3 2 0 16,0 0 0-16,2-5 0 0,-2 5-4 0,3-2-1 16,-3 2 0-16,2-5 0 0,-2 3-1 0,3-3 0 15,-3 3 0-15,0-3 0 0,0 0-8 0,-3 3-1 16,0-3-1-16,-2 3 0 0,0-3 1 0,-3 5 0 15,2-7 0-15,-2 7 0 0,3-7 8 0,-6 5 3 16,3-3 0-16,-2-2 0 0,-1 7-7 0,0-5-2 16,-2 3 0-16,0-3 0 0,-1 5-9 0,1-2-1 15,-3 2-1-15,3 0 0 0,0 0 11 0,-3 0 2 16,0 0 1-16,0 0 0 0,0 2-37 0,-3-2-8 16,3 0-2-16,0 7 0 0,-2-2 22 0,-1 2 0 0,3-2 0 0,0 2 0 15,-2 0 13-15,4 0 7 0,1 0 2 0,0 5 0 16,0-3-35-16,-1-2-7 0,1 7-2 0,2-2 0 15,1 2 22-15,-1-2 0 0,3-3 0 0,0 8 0 16,5-3 0-16,-5-5 0 0,0 3 8 0,6 2-8 16,-1-2 8-16,3-5-8 0,0 0 0 0,5 0 8 15,0 0-8-15,3 0 0 0,3-2 9 0,-1-3-9 16,1-2 13-16,2 0-1 0,0-2-1 0,3-3 0 16,-3 3-26-16,0-3-5 0,-2-2 0 0,-1-5-1 15,1 5-182-15,-1 0-36 0</inkml:trace>
  <inkml:trace contextRef="#ctx0" brushRef="#br0" timeOffset="3733.29">23709 5017 1497 0,'0'0'66'0,"-2"-2"14"0,2-3-64 0,-3-2-16 16,0 0 0-16,3 0 0 0,-5 0 92 0,2 2 14 15,-2-2 3-15,3 5 1 0,-6-3-20 0,2 5-4 16,1-2-1-16,2-3 0 0,-2 5-46 0,-3-2-10 16,0 2-1-16,3 0-1 0,-3 2-15 0,0-2-2 15,0 5-1-15,0-3 0 0,0 3-9 0,0-3 0 0,0 5 9 0,3-2-9 16,-3 2 0-16,5 0 0 16,-2 0 0-16,0 0 8 0,2 0-8 0,3 0 0 15,0 3 8-15,3-1-8 0,0-2 0 0,4 5 0 16,-1-5-12-16,4 7 4 0,1-7 26 0,2 5 6 0,-2-3 0 0,5 3 1 15,-6-5-37-15,6 5-8 0,-5-3-2 0,2-2 0 16,-3 3 37-16,-2-1 7 0,-2-4 2 0,-1 4 0 16,-2-4 8-16,-1 2 1 0,-2 5 1 0,-2-5 0 15,-4 2-4-15,-2-2-1 0,0 5 0 0,-2-5 0 16,-3 0-29-16,-1 0 0 0,1-2 0 0,0-3 0 16,0 3 23-16,2-3 1 0,1-2 1 0,2-2 0 15,2 2-109-15,1-5-21 0,0 3-5 0,-1-5-997 16</inkml:trace>
  <inkml:trace contextRef="#ctx0" brushRef="#br0" timeOffset="3999.17">23871 4850 1209 0,'0'0'108'0,"0"0"-87"15,0 0-21-15,0 0 0 0,0 0 171 0,0 0 29 16,-3 5 7-16,3 2 1 0,0 5-123 0,3-3-24 16,-1 3-5-16,4 0 0 0,-1 4-24 0,3-4-4 15,0 7 0-15,0-3-1 0,0-2 15 0,0 5 3 16,-3 0 1-16,3 2 0 0,0-7-46 0,-3 5-20 16,0-5 2-16,-2 0 0 0,2-2 29 0,-5 2 5 0,3 0 2 0,-3-2 0 31,0-5-83-31,0 0-17 0,-3 0-3 0,1-2-580 0,2-5-116 0</inkml:trace>
  <inkml:trace contextRef="#ctx0" brushRef="#br0" timeOffset="4139.45">23836 5083 345 0,'0'0'31'0,"0"0"-31"0,0 0 0 0,0 0 0 16,6 0 310-16,2-2 56 0,-3-3 11 0,5 5 3 15,-2 0-236-15,6-5-46 0,-1 3-10 0,3 2-1 16,0-5-87-16,2 5-12 0,1-7-4 0,-1 7-2 15,1-2-37-15,-1-3-7 0,-2 5-2 0,0 0 0 16</inkml:trace>
  <inkml:trace contextRef="#ctx0" brushRef="#br0" timeOffset="5356.18">23193 5537 1497 0,'0'0'66'0,"0"0"14"0,0 0-64 0,0 0-16 0,3-7 0 0,-3 7 0 31,0 0 106-31,-3-5 18 0,1 3 3 0,2 2 1 0,0 0 0 0,0 0 0 0,0 0 0 0,-8-5 0 0,-3 5-81 0,-2 0-16 31,0 0-3-31,-6 0-1 0,1 0-9 0,-1 5-2 16,3-3 0-16,-2 3 0 0,2-3-16 0,-3 3 0 16,4-3 0-16,-4 3 0 0,3-3 0 0,0 3 0 0,0 2 0 0,3-7 0 0,0 7 20 0,0-7 1 15,2 5 0-15,1-3 0 0,-1 3-21 0,3-3 0 16,3-2 0-16,-3 5 0 0,2-3-16 0,4 3-7 16,2-5-1-16,-5 2-1 0,2 8 16 0,3-3 9 15,-3 0-10-15,3 0 10 0,0 0-8 0,3 5 8 16,-3-3 0-16,3 5-9 0,-3-2 9 0,0 2 12 31,2 0-2-31,1 5-1 0,-3 0 3 0,0-3 0 0,0 8 0 0,0-8 0 0,-3 3 0 0,3 2 0 31,0-2 0-31,0 2 0 0,0-2-12 0,0 0 0 0,-2-2 0 0,2 1 0 0,2-4 0 0,1-2 0 16,-3 2 0-16,2-7 0 0,-2 5 0 0,6-5 0 0,-4 5 0 0,4-5 0 16,-4-5 32-16,4 5 5 0,-1-2 1 0,3-3 0 15,0-2-26-15,2 5-12 0,1-2 10 0,2-6-10 31,-2-2 38-31,2 5 2 0,0-2 0 0,0-3 0 16,1-2-32-16,2 0-8 0,-3 0 0 0,3 0 0 16,-3 2 8-16,3-2 0 0,0 0 0 0,0 0 0 0,-3 0-8 0,3 0 0 0,-3 2 0 0,0 3 0 15,-10-5-20 1,5 2-6-16,0 3-1 0,0-3 0 0,-3 5-29 0,0-7-7 0,-5 7-1 0,0 0-751 16,5-2-150-16</inkml:trace>
  <inkml:trace contextRef="#ctx0" brushRef="#br0" timeOffset="5543.63">22908 5812 1324 0,'0'0'118'0,"0"0"-94"16,2-7-24-16,-2 7 0 0,3-5 196 0,0 5 36 31,2-2 6-31,3-3 2 0,-3 5-90 0,3 0-18 0,0-2-3 0,3 2-1 0,-1-5-102 0,3 5-26 31,1 0 0-31,1-2 0 0,4 2 0 0,-3-5-16 16,2 5 3-16,4 0 0 0,-1 0 1 0,-3 0 1 16,1 0 0-16,-3 0-753 0,0 0-152 0</inkml:trace>
  <inkml:trace contextRef="#ctx0" brushRef="#br0" timeOffset="5934.17">23389 5840 1728 0,'0'0'76'0,"0"0"16"0,0 0-73 0,3 5-19 0,-3-5 0 0,2 7 0 15,1 5 55-15,-3-3 7 0,0-2 2 0,3 0 0 16,-1 1 0-16,1 1 0 0,0-2 0 0,-1 0 0 0,4 2-16 0,-4-1-2 15,1-4-1-15,0 3 0 0,-3-7-5 0,2 7-2 16,1 0 0-16,-3-7 0 0,0 0-30 0,0 0-8 16,0 0 0-16,0 0 0 0,0 0 9 0,0 0 1 15,5-2 0-15,-2-3 0 0,-3-4 0 0,2 0 0 16,1 1 0-16,2 1 0 0,-2-2 12 0,0-3 2 16,-3 0 1-16,5 3 0 15,0-3-48-15,1 3-9 0,-1-1-3 0,0 3 0 31,3-2 5-31,0 4 1 0,-3-4 0 0,6 4 0 0,-1-2 29 0,1 2 0 16,-3 3 0-16,0-3 0 0,0 3 0 0,2-3 0 0,1 5 0 0,-3-2 0 0,3-3 0 0,-1 5-9 16,1 0 9-16,-1 0-719 0,-2 0-140 15</inkml:trace>
  <inkml:trace contextRef="#ctx0" brushRef="#br0" timeOffset="6387.33">23818 5812 403 0,'0'0'17'0,"0"0"5"0,0 0-22 0,0 0 0 15,0 0 0-15,0 0 0 0,0 0 279 0,0 0 51 16,-3 7 10-16,3-2 3 0,0-3-183 0,-2 5-36 16,4 0-7-16,-2-2-1 0,0 2-63 0,0 7-12 31,3-2-2-31,-1-3-1 0,1 3-6 0,0-5 0 0,-1 0-1 0,1 0 0 0,0 5-19 0,-1-5-3 16,-2 0-1-16,0-7 0 0,3 7-8 0,-3-7 8 15,0 0-8-15,0 0 8 0,0 7 0 0,0-7-8 31,0 0 12-31,0 0-4 0,0 0-8 0,0 0 0 16,0 0 0-16,0-7 0 0,0 0 0 0,0 0 0 0,0 0 0 0,3 0 0 0,-1-5-11 0,4 3-7 16,-1-3-2-16,0 0 0 0,0-2 6 0,3 5 1 15,0-3 0-15,0 5 0 0,0 0-1 0,0-5 0 16,5 5 0-16,-2 3 0 0,0 1 14 0,-1-2 16 0,1 3-3 0,-1-3-1 16,-2 5-22-16,3 0-5 0,-1-2-1 0,1 2 0 46,-3 2-74-46,2-2-15 0,1 5-3 0,-3-3-1 0</inkml:trace>
  <inkml:trace contextRef="#ctx0" brushRef="#br0" timeOffset="6808.97">24252 5838 1573 0,'0'0'34'0,"0"0"7"0,0 0 2 0,0 0 2 0,0 0-36 0,0 0-9 0,0 0 0 0,0 0 0 0,0 0 36 0,-3 2 6 15,-2 3 1-15,2 2 0 16,0 0 17-16,1 0 3 0,-1 0 1 0,-2 0 0 0,2 0-64 0,-2 5-21 16,0 2 0-16,-3 0 0 0,2-2 21 0,-1 2 0 15,4 0 10-15,0 1-10 0,-2-4 19 0,5 3-3 16,0-2-1-16,3-5 0 0,2 0-15 0,0 0-12 15,3 0 3-15,0-2 0 0,3-3 9 0,-1-2 12 16,1 0-2-16,5 0-1 0,-3-2 8 0,3-3 2 16,2 3 0-16,-2-3 0 0,3-2-31 0,-1-4-5 15,1 3-2-15,-3-1 0 0,2-3 67 0,-5 5 12 0,1-5 4 16,-1-2 0-16,-3 5-52 0,-2-3-12 0,-2 0 0 0,-4 5 0 16,1-2 53-16,-6-3 8 0,1 5 2 0,-4 2 0 15,1-2 1-15,-6 0 1 0,-2 0 0 0,3 7 0 16,-4-2-46-16,1-3-10 15,3 5-1-15,2 0-8 0,-3 0 0 0,3 0 0 0,0 0-12 0,0 0 3 32,3 0-108-32,5 0-22 0,0 0-4 0,0 0-889 0</inkml:trace>
  <inkml:trace contextRef="#ctx0" brushRef="#br0" timeOffset="7184.05">24598 5840 576 0,'0'0'51'0,"0"0"-41"0,0 0-10 0,0 0 0 0,0 0 258 0,3 7 50 16,-3 3 9-16,0-1 3 0,0-2-216 0,0 0-42 15,0 0-9-15,3 1-1 0,-3 3 6 0,2-4 2 16,1 0 0-16,0 0 0 0,-1 1-17 0,1 1-3 16,2-2-1-16,0 0 0 0,1-5 1 0,-4 5 0 15,4 0 0-15,-4-2 0 0,1-2 20 0,0 1 5 16,-1 3 1-16,4-7 0 0,-6 5-53 0,2-5-13 15,-2 0 0-15,0 0 0 0,0 0 0 0,0 0 0 16,0 0 0-16,3-12 0 0,2 0 0 0,-2 3 0 16,2-3 0-16,3-2 0 0,-3 0 0 0,6 0 0 15,-3-2 0-15,2 6 0 0,1-2 0 0,0 3 0 16,-1-3 0-16,1 0 0 0,-1 10 0 0,1-5 0 0,-1 2 0 16,1-2 0-16,-3 7 0 0,3-2 0 0,2 2 0 0,-3 2 0 15,1-2 0-15,-3 7 0 0,0-7 0 0,2 5 0 16,-2-3 0-16,3 3 0 0,0-3 0 0,-4 3 0 15,4-3 0-15,0 3 0 0,-3 0 0 0,0-3 0 32,2-2-151-32,-2 5-33 0,-3-3-6 0,1 3-2 0</inkml:trace>
  <inkml:trace contextRef="#ctx0" brushRef="#br1" timeOffset="26389.2">14666 9232 806 0,'-3'0'36'0,"3"0"7"0,-2 0-35 0,-1 0-8 0,0 2 0 0,-2 3 0 15,2-5 97-15,1 0 18 0,-1 5 3 0,-2-3 1 16,2-2-39-16,3 0-7 0,0 0-1 0,0 0-1 16,-3 7-40-16,3 0-8 0,-2-7-2 0,2 7 0 15,0-7-21-15,0 7 0 0,0-2 0 0,2 2 8 16,-2-2-8-16,3-3 0 0,-3 5 0 0,-3 0 0 15,3-7-25-15,0 7-7 0,3-2 0 16,-3 2-633-16</inkml:trace>
  <inkml:trace contextRef="#ctx0" brushRef="#br1" timeOffset="26607.93">14653 9448 1018 0,'0'0'22'0,"0"0"5"0,0 0 1 0,0 0 1 0,0 0-29 0,0 0 0 16,0 0 0-16,0 5 0 0,0 2 10 0,0 0-10 15,0-7 10-15,2 7-10 0,-2-2 32 0,0 2 0 16,0 0 0-16,3 0 0 0,-3 0-32 0,0 0 0 16,3 0-8-16</inkml:trace>
  <inkml:trace contextRef="#ctx0" brushRef="#br1" timeOffset="26748.89">14711 9681 662 0,'0'0'29'0,"0"0"7"0,0 0-36 0,-3 5 0 0,3-5 0 0,0 0 0 16,0 0 16-16,0 2-4 0,0 3-1 0,-2 2-214 15,-1-5-42-15</inkml:trace>
  <inkml:trace contextRef="#ctx0" brushRef="#br1" timeOffset="26936.1">14613 9836 518 0,'3'0'46'0,"-1"5"-37"16,-2-5-9-16,0 0 0 0,0 0 52 0,0 2 8 16,0-2 1-16,0 0 1 0,0 0-48 0,0 5-14 15,0 2 0-15,3 0 8 0,-3-7-17 0</inkml:trace>
  <inkml:trace contextRef="#ctx0" brushRef="#br1" timeOffset="27107.77">14629 10034 403 0,'0'0'36'0,"0"0"-36"16,0 0 0-16,0 0 0 0,0 0 102 0,0 0 14 0,0 0 2 0,0 0 1 15,0 0-87-15,0 0-16 0,2 2-4 0</inkml:trace>
  <inkml:trace contextRef="#ctx0" brushRef="#br1" timeOffset="27279.67">14621 10144 57 0,'5'0'0'15,"-2"0"0"-15,-1 0 0 0,1 0 0 0,-3 5 211 0,0-5 37 16,0 0 7-16,0 0 1 15,0 0-156-15,0 7-31 0,3-7-6 0,-3 7-2 0,0-2-45 0,0-3-16 16,0 3 9-16,0 2-546 16</inkml:trace>
  <inkml:trace contextRef="#ctx0" brushRef="#br1" timeOffset="27436.17">14669 10363 694 0,'0'0'31'0,"0"0"6"0,0 0-29 0,0 0-8 16,0 0 0-16,0 0 0 0,2 7 24 0,-2 0 3 0,0 0 1 15,0 0-251-15,0-2-49 0</inkml:trace>
  <inkml:trace contextRef="#ctx0" brushRef="#br1" timeOffset="27638.9">14647 10638 345 0,'-2'14'15'0,"2"-14"4"16,0 0-19-16,0 0 0 0,0 0 0 0,0 0 0 16,0 7 112-16,0-2 18 0,0 2 4 0,0 0 1 0,0 0-111 0,0 0-24 15,0 5 0-15,-3-5 0 16,0 5-36-16,3-3-3 0,0-2 0 0,3 0 0 15,0-2-27-15,-3 2-6 0,0-7 0 0,-6 7-1 0</inkml:trace>
  <inkml:trace contextRef="#ctx0" brushRef="#br1" timeOffset="27826.74">14618 10866 954 0,'0'0'20'0,"0"0"5"0,0 0 1 0,0 0 2 0,0 0-28 0,0 0 0 15,0 7 0-15,0-7 0 0,0 0 24 0,0 0-1 16,3 5 0-16,-3 2 0 0,3 0-23 0,-3-2 0 16,0-5 0-16,2 2 0 0,-2 10 0 0,0-5 0 15,0 0 0-15,3 0 0 16,-6 0-24-16,3 0-10 0,-2 0-2 0,-1 0 0 16,6 0-52-16,-3-2-10 0,-3 2-2 0</inkml:trace>
  <inkml:trace contextRef="#ctx0" brushRef="#br1" timeOffset="27998.19">14608 11094 795 0,'0'0'17'0,"0"0"4"0,0 0 1 0,0 0 1 0,0 0-23 0,0 12 0 0,0-12 0 0,0 7 0 16,-3 5 29-16,3-5 2 0,0-7 0 0,3 10 0 15,-1-6-21-15,1 3-10 0,0 0 10 0,-1 0-281 16,1 0-56-16</inkml:trace>
  <inkml:trace contextRef="#ctx0" brushRef="#br1" timeOffset="28201.74">14616 11341 172 0,'0'0'16'0,"0"0"-16"16,0 0 0-16,5 5 0 0,-5-5 41 0,3 7 6 16,-6-4 1-16,3-3 0 0,0 7 0 0,3-3 0 0,-1 3 0 0,-2-7 0 15,-2 7-26-15,-1-2-5 16,3-5-1-16,0 7 0 16,-3 0-57-16,3-7-12 0,0 7-3 0</inkml:trace>
  <inkml:trace contextRef="#ctx0" brushRef="#br1" timeOffset="28373.17">14584 11515 471 0,'0'12'20'0,"-3"-9"6"0,1 4-26 0,2 2 0 0,-3 0 0 0,0-2 0 16,1 1 46-16,-1-1 4 0,3-3 1 0,0 3 0 16,0 0-3-16,0 0-1 0,0-7 0 0,3 8 0 15,-1-1-1-15,-2-7 0 0,0 0 0 0,0 0 0 16,0 0-30-16,0 0-7 0,0 0-1 0,0 0-456 15</inkml:trace>
  <inkml:trace contextRef="#ctx0" brushRef="#br1" timeOffset="29810.26">13668 12230 576 0,'0'0'25'0,"0"0"6"0,0 0-31 0,0 0 0 0,0 0 0 0,0 0 0 16,0 0 195-16,0 0 33 0,0 0 6 0,0 0 2 15,3 7-96-15,2-2-20 0,-5-2-3 0,6 4-1 16,-1-3-35-16,-2-1-7 0,-1 4-2 0,3 0 0 15,-2 0-28-15,0 2-7 0,2 1-1 0,-5-3 0 16,0 0-24-16,0-3-4 0,5 3-8 0,-2 1 11 16,0-1-11-16,-1-3 0 0,4-1 0 0,-1 1 0 31,3-4-178-31,-3 3-41 0,-5-3-8 0</inkml:trace>
  <inkml:trace contextRef="#ctx0" brushRef="#br1" timeOffset="30028.96">13806 12172 1465 0,'0'0'64'0,"0"0"15"0,0 0-63 0,0 0-16 16,0 0 0-16,0 0 0 0,5 4 49 0,-2-1 7 16,0 1 2-16,2-1 0 0,3 1-26 0,-3 3-6 15,0 1-1-15,3-1 0 0,-2 0-12 0,-1 0-2 16,0 4-1-16,0-3 0 0,3 3-10 0,-2-4 8 15,-1 0-8-15,3 0 8 0,-3 1-26 0,1-1-6 16,1 0 0-16,-1-3-758 0</inkml:trace>
  <inkml:trace contextRef="#ctx0" brushRef="#br1" timeOffset="30653.81">14174 12517 1242 0,'0'0'27'0,"0"0"5"0,0 0 2 0,0 0 2 0,0 0-36 0,0 0 0 0,0 0 0 0,2 7 0 15,6-4 84-15,-2 1 11 0,-1 4 1 0,0-1 1 16,3 0-13-16,0 4-4 0,0-1 0 0,-3 2 0 16,3 2-12-16,-5 0-2 0,2 2-1 0,0 1 0 15,1 4-11-15,-1 2-2 0,-2-6-1 0,-3 9 0 16,0-7-17-16,-3 2-3 0,0 0-1 0,1-2 0 16,-4 2-2-16,1-2-1 0,0 2 0 0,0-5 0 15,-1 1-9-15,-2-3-2 0,0-2 0 0,-2-1 0 16,-1-4 8-16,1 0 0 0,-4-4 1 0,9 2 0 15,5-5-71-15,-8-5-14 0,-2 5-4 0,-1-7 0 16,-2-3-87-16,2-6-17 0,-2 2-4 0</inkml:trace>
  <inkml:trace contextRef="#ctx0" brushRef="#br1" timeOffset="30856.88">14219 12329 172 0,'-8'-5'8'0,"8"5"1"0,-3-4-9 0,-2 1 0 16,0 3 0-16,-1-4 0 0,6 4 320 0,-2 0 63 15,2 0 12-15,-8 4 2 0,2-4-257 0,1 7-52 16,2-2-11-16,1-2-1 0,-1 4-55 0,3 0-10 16,0 0-3-16,3 0 0 0,-1 5-8 0,1-5-17 15,-3 0 4-15,3 4-822 0</inkml:trace>
  <inkml:trace contextRef="#ctx0" brushRef="#br1" timeOffset="31419.26">14372 12503 57 0,'0'0'0'0,"0"0"0"15,0 0 0-15,0 0 0 0,5 3 209 0,-5-3 37 16,0 0 7-16,6 4 2 0,-6-4-119 0,2 7-24 15,1-4-5-15,-3 4-1 0,0 0-6 0,0 0 0 16,0 5-1-16,0-5 0 0,0 0-31 0,0 4-7 16,-3 1-1-16,3-2 0 0,0 1-19 0,0-1-4 15,0 2-1-15,0 2 0 0,3-7-24 0,0 0-4 16,-1 0-8-16,4 5 11 0,-1-5-11 0,0 0 0 16,1-3 0-16,-1-1 0 0,5-3 0 0,1 0 0 15,-3 0 0-15,0-3 0 0,2-4 0 0,1 3 0 0,0-6 0 16,-3-1 0-16,-3 3 0 0,3-3 0 0,5 1 0 0,-8-6 0 15,3 6 0-15,-2-1 10 0,-1-3-10 0,3 2 10 16,-3 2 27-16,-2-1 6 0,-1 4 1 0,-2-5 0 16,3 5-12-16,-3 4-1 0,0 3-1 0,-5-7 0 15,5 7 4-15,0 0 1 0,0 0 0 0,0 0 0 16,0 0-13-16,0 0-2 0,-6 0-1 0,1 3 0 16,0-3-10-16,5 0-1 0,0 0-8 0,0 7 12 15,0 0-12-15,0 5 0 0,2-5 0 0,4 4 0 16,-1-4 0-16,3 0 0 0,-3 1-8 0,3-1 8 15,0 0 0-15,0 0 0 0,0 0-8 0,0-3 8 16,0 4-11-16,-3-1 2 0,-5 0 0 0,3-3 0 16,2-1-195-16,-5-3-38 0</inkml:trace>
  <inkml:trace contextRef="#ctx0" brushRef="#br1" timeOffset="31997.65">14907 12466 1130 0,'-11'0'50'0,"11"0"10"0,0 0-48 0,0 0-12 0,0 0 0 0,0 0 0 15,0 0 81-15,-3-3 14 0,3 3 2 0,-5-4 1 16,0 4-19-16,0 0-4 0,5 0-1 0,-3 0 0 16,-2 0-29-16,-3 0-5 0,5 0-2 0,-2 4 0 15,-1-1-13-15,1-3-2 0,-3 4-1 0,0-1 0 16,3-3-1-16,-3 7 0 0,0-3 0 0,0-1 0 16,0 1-4-16,3 4-1 0,-3-1 0 0,3 0 0 0,2-3-16 0,0 3 0 15,3-4 0-15,0 4 0 0,0-7-10 0,6 5 10 16,-1 2-10-16,3 0 10 0,0 0 0 0,2 0 0 15,1 0 0-15,0-3 0 0,2 4 0 0,-3-1 10 16,1 0-10-16,2 0 12 0,0 0-12 0,-5-3 10 16,0 4-10-16,0 3 10 0,0-4 1 0,-2 0 0 15,-1-4 0-15,-5 4 0 0,0-2 19 0,0 2 4 16,0-3 1-16,-3 3 0 0,-2 0 6 0,-3 0 2 16,3 0 0-16,-3 1 0 0,-3-1-26 0,1 0-5 15,-1 0 0-15,0-3-1 16,-2-1-37-16,0 4-7 0,-3-7-2 0,3 5 0 15,2-5-165-15,1 0-34 0</inkml:trace>
  <inkml:trace contextRef="#ctx0" brushRef="#br1" timeOffset="32247.18">15002 12423 1886 0,'-8'-4'84'0,"8"4"16"0,0 0-80 0,0 0-20 0,-5 4 0 0,5-4 0 16,0 0 24-16,2 7 1 0,1 3 0 0,0-3 0 15,5 5-4-15,-1-5-1 0,1 4 0 0,0-1 0 16,0 2-20-16,0 2 0 0,3-3 0 0,-3-1 8 16,0 6-8-16,-3-6 9 0,3 4-9 0,-3-7 10 0,-2 5-10 0,-1-5-14 15,-2 7 3-15,-2-7 1 16,-3 2-98-16,-1 1-19 0</inkml:trace>
  <inkml:trace contextRef="#ctx0" brushRef="#br1" timeOffset="32419.02">14975 12567 979 0,'0'0'43'0,"0"0"9"0,0 0-41 0,8-3-11 15,-2-1 0-15,2 4 0 0,0-7 234 0,-1 7 45 16,1-3 9-16,3-1 1 0,0-1-210 0,4 3-43 15,1-3-8-15,3-2-1 0,-3 4-27 0,2-1 0 16,-2 1 0-16,0-1 0 16,-3 1-88-16,0-1-16 0,1 1-3 0,-4-1-722 0</inkml:trace>
  <inkml:trace contextRef="#ctx0" brushRef="#br1" timeOffset="33075.15">15542 12510 864 0,'0'0'76'0,"0"0"-60"15,0 0-16-15,0 0 0 0,0 0 108 0,0 0 18 0,0 0 4 0,-6 3 1 16,1 1-19-16,5-4-4 0,0 7-1 0,-3-4 0 16,3 4-8-16,0 5-2 0,0-5 0 0,6 0 0 15,-4 0-39-15,1 4-8 0,0 4-2 0,-1-8 0 16,6 4-28-16,-2-4-5 0,-1 5-2 0,0-5 0 15,0 0-13-15,1 0 0 0,-1-4 8 0,0 4-8 16,-2-2 0-16,-3-5 0 0,0 0 0 0,0 0 0 16,0 0 0-16,0 0-12 0,0 0 3 0,0 0 0 15,0 0-11-15,3-5-3 0,-1-2 0 0,-2 0 0 16,0 0 14-16,3-7 9 0,-6 6-12 0,6-3 12 16,-3 4-20-16,2-3 4 0,1-2 0 0,-3 5 0 15,3-4-8-15,-1 4 0 0,1 0-1 0,0 0 0 16,-1 2 4-16,4 2 1 0,-4-1 0 0,4-3 0 0,2 4 12 0,-3-1 8 15,3-3-10-15,-3 7 10 0,6-7 0 16,-3 7 0-16,0-8 0 0,2 8 10 0,-2-4-10 16,3 4 0-16,-3 0 9 0,-1 0-9 0,4 0 0 0,-6 0-8 15,3 0 0-15,-8 0-566 16,0 0-113-16</inkml:trace>
  <inkml:trace contextRef="#ctx0" brushRef="#br1" timeOffset="33293.85">15939 12550 1728 0,'0'0'153'0,"0"0"-122"0,0 0-31 0,0 0 0 15,0 0 59-15,0 0 5 0,0 0 2 0,2 3 0 16,-2 4-17-16,3 0-3 0,-3 0-1 0,0-3 0 15,2 4-26-15,-2-1-6 0,0 0-1 0,-2 0 0 16,-1 0-12-16,3 0 8 0,0-2-8 0,0-5 0 16,-2 7 0-16,2-7-16 0,0 0 1 0,0 0-623 15,0 0-125-15</inkml:trace>
  <inkml:trace contextRef="#ctx0" brushRef="#br1" timeOffset="33450.02">15896 12444 1728 0,'0'0'153'0,"0"0"-122"16,0 0-31-16,0 0 0 0,0 0 81 0,0 0 11 16,0-4 1-16,0 4 1 0,0 0-48 0,5-7-10 15,-5 7-1-15,0 0-1 0,6-3-34 0,2-1-20 16,0 4 2-16,-8 0-938 0</inkml:trace>
  <inkml:trace contextRef="#ctx0" brushRef="#br1" timeOffset="34106.3">16285 12539 288 0,'-13'0'25'0,"13"0"-25"0,0 0 0 0,0 0 0 0,0 0 235 0,-5-5 41 0,-9 5 9 0,4 5 2 15,4-5-173-15,-1 0-34 0,-4 7-8 0,0-7 0 0,1 7-20 0,2-3-3 16,0-1-1-16,-3 1 0 0,1 3-25 16,2 0-6-16,0 1-1 0,3-1 0 0,-3 0-16 0,5 4 0 15,-2-4 8-15,2 5-8 0,3-2 0 0,0-3 0 32,3 0 0-32,-1 0 0 0,4 5 10 0,-4-5-2 15,1 0 0-15,5-3 0 0,0-1 8 0,2 4 0 16,-2-7 1-16,0 4 0 0,0-4-9 0,3-4-8 15,2 4 12-15,-2-3-12 0,-9-4 13 0,6 3-4 16,5-3-1-16,-5 4 0 0,-8-1 8 0,6-3 2 0,2 2 0 0,-3-2 0 0,3 0 19 0,-6 7 4 16,-2 0 1-16,0 0 0 0,3-7-2 0,-3 7 0 0,-5 0 0 15,5 0 0-15,0 0-9 0,0 0-3 0,0 7 0 16,0 0 0-16,0-7-28 0,2 12 0 0,6-5 0 0,0 7 0 16,-5-3 0-16,5-1 0 0,10 2 0 0,-2 2 0 31,0-3 0-31,0 4-8 0,3-1 8 0,-4-3 0 0,-1-1 0 0,-4 2 0 0,-2 2 0 0,-2-7 0 15,1 5 0-15,-7-5 0 0,-2 4 0 0,-6-4 0 16,5 0 16-16,-5 1 0 0,-2-6 0 0,-6 7 0 16,-5-6-3-16,2 4 0 0,3-7 0 0,-8 4 0 31,-5-1-31-31,3-3-6 0,7-3-2 0,-2-1 0 0,3 4-124 0,-1-7-25 16,-13-5-5-16,14-2 0 0</inkml:trace>
  <inkml:trace contextRef="#ctx0" brushRef="#br1" timeOffset="34590.78">16364 12343 1152 0,'-5'0'102'0,"5"0"-82"16,0 0-20-16,3-4 0 0,2 1 69 0,-5 3 10 15,0 0 1-15,5-4 1 0,9 4 9 0,-4 4 2 16,-10-4 0-16,6 7 0 0,7 3-4 0,-5 1-1 16,0 1 0-16,-3 2 0 0,3 0-23 0,0 1-5 15,0 3-1-15,0-4 0 0,-6 5-26 0,1-2-6 16,5-5-1-16,-3 2 0 0,-2 0-6 0,-3 5-2 0,2-5 0 0,4-3 0 16,-4 4-6-16,-2-4-2 0,0-1 0 0,0 1 0 31,3-3-1-31,0-1-8 0,-6 0 12 0,3-7-4 0,0 0-8 0,0 0 0 0,0 0 9 0,0 0-9 15,-5-3 0-15,5-1 0 0,0-3 0 0,0-1-8 47,0 1-16-47,0-4-4 0,2 4 0 0,4-8 0 0,-1 11 7 0,0-6 1 0,3-1 0 0,-2 4 0 16,7 2 7-16,-5 3 1 0,-3-6 1 0,3 4 0 0,5 1 11 0,0-1 0 0,-5 1 0 0,3 3-8 16,-1 0 8-16,4 3 0 0,2-3 0 0,-8 4 0 31,-6-1 12-31,3 4 0 0,9-2 1 0,-6 2 0 0,-6 0 24 0,1 0 5 0,2 0 1 0,3 4 0 15,-5-3-19-15,-3 6-3 0,0-3-1 0,2-1 0 16,4 2-8-16,-6-5-1 0,-8 4-1 0,3-1 0 0,5-3 17 16,-3 5 3-16,-5-8 1 0,5 3 0 15,-2-4-84-15,5-3-17 0,5 0-3 0,-5 0-1056 16</inkml:trace>
  <inkml:trace contextRef="#ctx0" brushRef="#br1" timeOffset="34777.88">16809 12353 2098 0,'0'0'93'0,"0"0"19"0,5 0-89 0,-5 0-23 0,0 0 0 0,0 0 0 0,8 0 27 0,-2 4 1 0,-1-1 0 0,0 4 0 16,0 2 4-16,3 1 2 0,0 1 0 0,-2-1 0 15,-1 6-22-15,0-6-12 0,3 1 12 0,-3 4-12 16,-2-1 11-16,0-7-11 0,2 4 10 0,-2 1-10 15,-1-2-10-15,-2-3-8 0,-2 0-2 0,2-3-668 16,0-4-133-16</inkml:trace>
  <inkml:trace contextRef="#ctx0" brushRef="#br1" timeOffset="34981.14">16769 12477 748 0,'8'-4'67'0,"-2"4"-54"0,-6 0-13 0,5 0 0 16,0 0 223-16,3-3 41 0,3-1 9 0,-6 1 2 0,0-1-170 0,3 4-33 16,8-8-8-16,-3 8 0 0,-2-4-41 0,5 1-8 15,0-1-2-15,-3 1 0 0,3-1-13 0,0-3-8 16,-3 4 8-16,8-1-13 16,3 1-166-16,-6-1-33 0,3-8-6 0,-7 5-2 0</inkml:trace>
  <inkml:trace contextRef="#ctx0" brushRef="#br1" timeOffset="35324.59">17224 12172 1591 0,'0'0'70'0,"0"0"15"0,0 0-68 0,-2-3-17 0,-1-1 0 0,3 4 0 15,0 0 24-15,0 0 0 0,-5 0 1 0,5 0 0 16,0 0 12-16,0 0 3 0,0 0 0 0,0 0 0 15,-3 4-17-15,3 3-3 0,3 3-1 0,-6-6 0 16,1 8 5-16,2-2 0 0,-3-3 1 0,3 0 0 16,-3 4-5-16,-2-3-2 0,0-1 0 0,2 0 0 31,0 0-115-31,-2 0-23 0,-6 5-5 0,4-8-1 0</inkml:trace>
  <inkml:trace contextRef="#ctx0" brushRef="#br1" timeOffset="35512.04">17306 12266 1724 0,'0'0'76'0,"0"0"16"0,0 0-73 0,0 0-19 16,0 0 0-16,0 0 0 0,0 0 30 0,0 11 2 16,0-11 1-16,0 8 0 0,0-1-19 0,0 4-4 0,0-4-1 15,3 0-837-15</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4:20.629"/>
    </inkml:context>
    <inkml:brush xml:id="br0">
      <inkml:brushProperty name="width" value="0.05" units="cm"/>
      <inkml:brushProperty name="height" value="0.05" units="cm"/>
      <inkml:brushProperty name="color" value="#E71224"/>
    </inkml:brush>
  </inkml:definitions>
  <inkml:trace contextRef="#ctx0" brushRef="#br0">8 161 920 0 0,'-1'0'67'0'0,"-4"0"143"0"0,3 0 813 0 0,2 0 348 0 0,0 0 65 0 0,0 0-125 0 0,0 0-591 0 0,0 0-264 0 0,0 0-52 0 0,0 0-16 0 0,25 8 2538 0 0,-3-2-1313 0 0,-21-5-1245 0 0,-1-1 43 0 0,2 1 5 0 0,52 47 1614 0 0,-25-26-1621 0 0,47 21 311 0 0,25-7 328 0 0,23-10-440 0 0,-19-16-41 0 0,168-21 402 0 0,-160 3-553 0 0,-40-2-80 0 0,63-5-50 0 0,97-27 138 0 0,-137 20-331 0 0,29-31 148 0 0,-59 25 131 0 0,-24 6-172 0 0,-28 12-70 0 0,-8 9-60 0 0,18-5 354 0 0,-13 11-383 0 0,0 1 0 0 0,0 0-1 0 0,-1 0 1 0 0,1 2 0 0 0,-1-1 0 0 0,-1 1-1 0 0,0 1 1 0 0,0-1 0 0 0,0 2 0 0 0,-1-1-1 0 0,2 4-40 0 0,22 24 54 0 0,21 23 87 0 0,32 8 75 0 0,-40-53 92 0 0,-40-14-269 0 0,-3 0-9 0 0,0 0 1 0 0,0 0-1 0 0,0-1 0 0 0,0 1 1 0 0,0-1-1 0 0,1 0 0 0 0,-1 1 0 0 0,0-1 1 0 0,0 0-1 0 0,0 0 0 0 0,0 0 1 0 0,1-1-1 0 0,-1 1 0 0 0,0 0 1 0 0,0-1-1 0 0,0 0 0 0 0,0 1 1 0 0,0-1-1 0 0,0 0 0 0 0,2-1-30 0 0,-1 1 18 0 0,0-1-1 0 0,0 0 1 0 0,0 0-1 0 0,0 0 0 0 0,0 0 1 0 0,0 0-1 0 0,-1-1 1 0 0,1 1-1 0 0,-1-1 1 0 0,0 0-1 0 0,1 1 0 0 0,-1-1 1 0 0,0 0-1 0 0,-1 0 1 0 0,1-1-1 0 0,-1 1 1 0 0,1 0-18 0 0,2-5 30 0 0,48-138 279 0 0,-36 106-309 0 0,-10 22 0 0 0,-4 15-10 0 0,0 2-33 0 0,5-2 32 0 0,-1 0 1 0 0,8 2-44 0 0,11 5 54 0 0,15 10 0 0 0,45-3-72 0 0,-42-7 72 0 0,53-1 0 0 0,12-10 0 0 0,-15-3 0 0 0,105-15 0 0 0,-74 24 0 0 0,-28 5 0 0 0,26 2 0 0 0,31 2 0 0 0,-17-8 0 0 0,-10 3 0 0 0,-51-6 0 0 0,174-1 0 0 0,-113-3 0 0 0,176 0 0 0 0,-160 0 0 0 0,-15-12 0 0 0,54 14 0 0 0,111 7 0 0 0,-156-23 0 0 0,-62 9 0 0 0,113 0 515 0 0,-81-11-494 0 0,-34-5-21 0 0,-39 21 0 0 0,-36 7 64 0 0,-5 0-4401 0 0,-2 0-3613 0 0</inkml:trace>
  <inkml:trace contextRef="#ctx0" brushRef="#br0" timeOffset="1499.64">20 862 0 0 0,'-3'-2'144'0'0,"3"1"547"0"0,0 1 50 0 0,0 0 71 0 0,0 0-33 0 0,0 0-306 0 0,0 0-138 0 0,0 0-23 0 0,0 0 1 0 0,0 0 31 0 0,0 0 9 0 0,0 0 6 0 0,0 0 7 0 0,0 0 29 0 0,0 0 12 0 0,0 0 1 0 0,0 0-11 0 0,0 0-45 0 0,0 0-21 0 0,0 0-3 0 0,0 0 10 0 0,2 3-193 0 0,0 0-1 0 0,-1-1 0 0 0,1 1 0 0 0,-1 0 0 0 0,1 0 0 0 0,-1 0 0 0 0,0 0 0 0 0,0 0 0 0 0,0 0 1 0 0,-1 0-1 0 0,1 0 0 0 0,-1 0 0 0 0,1 0 0 0 0,-1 0 0 0 0,0 0 0 0 0,-1 1 0 0 0,1-1 0 0 0,0 0 1 0 0,-1 1-145 0 0,6 45 1169 0 0,6-25-815 0 0,6-11-106 0 0,12-14 65 0 0,11-27 76 0 0,12-44 397 0 0,-32 33-265 0 0,-1 8 479 0 0,-18 30-891 0 0,-1 1-12 0 0,0 0-1 0 0,0 0 2 0 0,0 0 4 0 0,0 0 2 0 0,0 0 0 0 0,0 0 3 0 0,0 0 10 0 0,0 0 3 0 0,0 0 0 0 0,9 17 168 0 0,16 32 57 0 0,-21-40-306 0 0,0 0 1 0 0,1 0 0 0 0,-1-1-1 0 0,2 1 1 0 0,-1-1-1 0 0,1 0 1 0 0,0 0 0 0 0,1-1-1 0 0,0 0 1 0 0,0 0-1 0 0,2 1-39 0 0,14 10 138 0 0,-3-6-130 0 0,-19-12-312 0 0,2 0-278 0 0,2 1-39 0 0,-3-3-3943 0 0,2-4-954 0 0</inkml:trace>
  <inkml:trace contextRef="#ctx0" brushRef="#br0" timeOffset="2015.17">527 877 10568 0 0,'0'0'481'0'0,"-2"0"-6"0"0,-3-3-285 0 0,4 2-63 0 0,1 1 8 0 0,0 0 1 0 0,0 0 2 0 0,0 0 12 0 0,27 11 491 0 0,26 48 1311 0 0,-53-58-1751 0 0,0-1 30 0 0,2 1 8 0 0,3 5-39 0 0,-1-3-144 0 0,-3-2 18 0 0,-1-1 1 0 0,0 0 12 0 0,1-28 53 0 0,14-7-90 0 0,-12 32-116 0 0,67-24-188 0 0,-62 24 242 0 0,0 1-1 0 0,0 1 0 0 0,0-1 1 0 0,0 1-1 0 0,0 1 0 0 0,0-1 1 0 0,0 2-1 0 0,0-1 0 0 0,1 1 1 0 0,-1 0-1 0 0,0 0 0 0 0,0 1 1 0 0,-1 0-1 0 0,1 1 0 0 0,0 0 1 0 0,1 1 12 0 0,27 24 60 0 0,-35-26 16 0 0,1 1-13 0 0,0 0 0 0 0,-1-1 0 0 0,1 1-1 0 0,-1 0 1 0 0,0 0 0 0 0,0-1 0 0 0,0 1-1 0 0,0 0 1 0 0,-1 0 0 0 0,1 0 0 0 0,-1 0-1 0 0,1 0 1 0 0,-1 0 0 0 0,0 0 0 0 0,0 0-1 0 0,-1 1 1 0 0,1-1 0 0 0,-1 0 0 0 0,1 0-1 0 0,-1 0-62 0 0,-10 48 920 0 0,9-44-528 0 0,0 0-3838 0 0,12-11 1997 0 0</inkml:trace>
  <inkml:trace contextRef="#ctx0" brushRef="#br0" timeOffset="2655.62">1231 888 8144 0 0,'0'0'373'0'0,"0"-2"-5"0"0,18-35 480 0 0,-33 19-333 0 0,10 17-471 0 0,0 0 1 0 0,0 0-1 0 0,0 0 1 0 0,0 1 0 0 0,0-1-1 0 0,0 1 1 0 0,0 0-1 0 0,0 1 1 0 0,0 0-1 0 0,0-1 1 0 0,0 1 0 0 0,0 1-1 0 0,0-1 1 0 0,-1 1-45 0 0,0 0 117 0 0,0 1 1 0 0,0-1 0 0 0,1 1 0 0 0,-1 0-1 0 0,1 0 1 0 0,0 0 0 0 0,-1 1-1 0 0,1 0 1 0 0,1 0 0 0 0,-1 0 0 0 0,1 1-1 0 0,-1 0 1 0 0,1-1 0 0 0,1 1-1 0 0,-1 1 1 0 0,1-1 0 0 0,-2 4-118 0 0,2-3 69 0 0,1-3-54 0 0,0-1 0 0 0,0 1 0 0 0,1-1 0 0 0,-1 1 0 0 0,1 0 0 0 0,0-1 0 0 0,-1 1 0 0 0,1 0 0 0 0,1 0 0 0 0,-1 0 0 0 0,0 0 0 0 0,1 0 0 0 0,-1 0 0 0 0,1 0 0 0 0,0 0 0 0 0,0 0 0 0 0,0 0 0 0 0,1 1 0 0 0,-1-1 0 0 0,1 0 0 0 0,-1 0 0 0 0,1-1 0 0 0,0 1 0 0 0,0 0 0 0 0,0 0 0 0 0,1 0 0 0 0,-1 0 0 0 0,1 0-15 0 0,3 1 31 0 0,0 0 1 0 0,0 0-1 0 0,0 0 0 0 0,0-1 0 0 0,1 0 0 0 0,-1 0 0 0 0,1 0 0 0 0,0-1 1 0 0,0 0-1 0 0,0 0 0 0 0,0-1 0 0 0,0 1 0 0 0,0-1 0 0 0,0 0 0 0 0,1-1 1 0 0,-1 0-1 0 0,0 0 0 0 0,0 0 0 0 0,1-1 0 0 0,-1 1 0 0 0,0-2 0 0 0,0 1 1 0 0,0-1-1 0 0,0 1 0 0 0,1-2-31 0 0,-2 1 50 0 0,1 0 0 0 0,0-1 1 0 0,0 0-1 0 0,-1 0 0 0 0,0 0 0 0 0,1-1 0 0 0,-1 0 1 0 0,-1 0-1 0 0,1 0 0 0 0,-1-1 0 0 0,1 1 0 0 0,-1-1 1 0 0,0 0-1 0 0,-1 0 0 0 0,1-1 0 0 0,-1 1 0 0 0,0-1 1 0 0,-1 1-1 0 0,1-1 0 0 0,-1 0 0 0 0,0 0 0 0 0,0 0 1 0 0,-1-3-51 0 0,-1-3 170 0 0,0 0 0 0 0,-1-1 0 0 0,-1 1 0 0 0,0 0 1 0 0,-1 1-1 0 0,0-1 0 0 0,0 0 0 0 0,-2 1 0 0 0,1-1 1 0 0,-1 1-1 0 0,-1 1 0 0 0,0-1 0 0 0,-1 1 1 0 0,0 0-1 0 0,0 0 0 0 0,-1 1 0 0 0,0 0 0 0 0,-3-2-170 0 0,-72-65 712 0 0,54 29-776 0 0,26 41 75 0 0,2 5 46 0 0,1 1 27 0 0,0 0 4 0 0,0 0-2 0 0,41 109 524 0 0,-14-56-683 0 0,7 3 58 0 0,-11 10 69 0 0,6 0-122 0 0,-3-31-1826 0 0,-25-34 485 0 0,-1-1-841 0 0,0 0-3142 0 0</inkml:trace>
  <inkml:trace contextRef="#ctx0" brushRef="#br0" timeOffset="3155.53">1403 888 7832 0 0,'0'0'356'0'0,"0"0"-7"0"0,1-1-221 0 0,20-9 1137 0 0,29 6 471 0 0,-48 3-1693 0 0,0 1-14 0 0,0-1 1 0 0,-1 1-1 0 0,1-1 1 0 0,-1 1-1 0 0,1-1 1 0 0,-1 0-1 0 0,1 0 1 0 0,-1 0-1 0 0,0 0 0 0 0,1 0 1 0 0,-1 0-1 0 0,0 0 1 0 0,0 0-1 0 0,0-1 1 0 0,0 1-1 0 0,0 0 1 0 0,0-1-1 0 0,0 1 0 0 0,0 0 1 0 0,-1-1-1 0 0,1 1 1 0 0,0-1-1 0 0,-1 0 1 0 0,1 1-1 0 0,-1-1 1 0 0,0 1-1 0 0,1-1 0 0 0,-1 0 1 0 0,0 1-1 0 0,0-1 1 0 0,0 0-1 0 0,0 1 1 0 0,0-1-1 0 0,-1 0 0 0 0,1 1 1 0 0,-1-2-30 0 0,0 1 127 0 0,1 2 1 0 0,0 0 0 0 0,0 0 1 0 0,0 0 6 0 0,0 0 1 0 0,0 0-23 0 0,-5-3-80 0 0,-10-3 74 0 0,6 6-96 0 0,6 0 18 0 0,-1 1 1 0 0,0-1 0 0 0,0 1-1 0 0,1 0 1 0 0,-1 0 0 0 0,0 1 0 0 0,1-1-1 0 0,0 1 1 0 0,-1-1 0 0 0,1 1-1 0 0,0 0 1 0 0,0 1 0 0 0,0-1 0 0 0,0 0-1 0 0,0 1 1 0 0,0 0 0 0 0,1-1-1 0 0,-1 1 1 0 0,1 0 0 0 0,0 1 0 0 0,0-1-1 0 0,0 0 1 0 0,0 0 0 0 0,0 1-1 0 0,1-1 1 0 0,0 1 0 0 0,0 0 0 0 0,-1 1-30 0 0,1-2 8 0 0,1 0 0 0 0,-1-1 1 0 0,1 1-1 0 0,-1 0 0 0 0,1 0 1 0 0,0 0-1 0 0,0 0 1 0 0,0 0-1 0 0,1 0 0 0 0,-1 0 1 0 0,1 0-1 0 0,-1 0 0 0 0,1 0 1 0 0,0 0-1 0 0,0 0 1 0 0,0-1-1 0 0,1 1 0 0 0,-1 0 1 0 0,1-1-1 0 0,-1 1 1 0 0,1 0-9 0 0,9 9 10 0 0,38 27 97 0 0,-16-21-20 0 0,-26-17-102 0 0,1 2-41 0 0,0-1 0 0 0,1 0 0 0 0,-1 0 1 0 0,1-1-1 0 0,0 0 0 0 0,-1 0 0 0 0,1-1 0 0 0,0 0 0 0 0,0-1 0 0 0,-1 0 0 0 0,1 0 0 0 0,6-2 56 0 0,-6 0-491 0 0,21-8-1004 0 0,-14 0-2616 0 0,-10 3 546 0 0</inkml:trace>
  <inkml:trace contextRef="#ctx0" brushRef="#br0" timeOffset="3561.69">1721 830 7976 0 0,'0'0'364'0'0,"0"0"-8"0"0,6-3 135 0 0,-3 3 2698 0 0,40 57-1365 0 0,-7-15-886 0 0,-48-66-900 0 0,12 22-88 0 0,-1 1 1 0 0,1 0-1 0 0,-1-1 1 0 0,1 1 0 0 0,0-1-1 0 0,-1 1 1 0 0,1-1-1 0 0,0 1 1 0 0,0-1 0 0 0,0 1-1 0 0,0-1 1 0 0,0 1-1 0 0,1-1 1 0 0,-1 1 0 0 0,0-1-1 0 0,1 1 1 0 0,-1 0 0 0 0,1-1-1 0 0,-1 1 1 0 0,1-1-1 0 0,0 1 1 0 0,-1 0 0 0 0,2-1 49 0 0,-1 0-224 0 0,11-15-383 0 0,10 4 470 0 0,27 12-159 0 0,-3 1-2664 0 0,-34 0 1432 0 0</inkml:trace>
  <inkml:trace contextRef="#ctx0" brushRef="#br0" timeOffset="4280.23">2501 555 4144 0 0,'0'0'191'0'0,"-12"-7"26"0"0,6 3 57 0 0,0 1 0 0 0,0 0 0 0 0,-1 1 1 0 0,1 0-1 0 0,-1 0 0 0 0,1 0 0 0 0,-1 1 0 0 0,0-1 1 0 0,1 2-1 0 0,-1-1 0 0 0,0 1 0 0 0,0 0 0 0 0,0 0 1 0 0,1 1-1 0 0,-1 0 0 0 0,0 0 0 0 0,1 1 0 0 0,-1-1 1 0 0,1 2-1 0 0,-3 0-274 0 0,-15 17 762 0 0,16-14-596 0 0,1 0-1 0 0,0 0 0 0 0,1 1 0 0 0,-1 0 0 0 0,1 0 0 0 0,1 0 0 0 0,-1 1 1 0 0,-3 7-166 0 0,-10 52 736 0 0,19-55-577 0 0,1 0 1 0 0,0 0-1 0 0,1 0 1 0 0,1 0-1 0 0,-1 0 1 0 0,2 0-1 0 0,0-1 1 0 0,0 0-1 0 0,6 11-159 0 0,-9-21 14 0 0,3 10 159 0 0,2 0-1 0 0,-1 0 1 0 0,2 0 0 0 0,-1-1-1 0 0,1 0 1 0 0,1 0 0 0 0,0 0-1 0 0,0-1-172 0 0,39 54 805 0 0,-46-62-713 0 0,-1-1-104 0 0,0 0-453 0 0,0 0-197 0 0,0 0-917 0 0,0 0-3518 0 0</inkml:trace>
  <inkml:trace contextRef="#ctx0" brushRef="#br0" timeOffset="4530.18">2099 805 5984 0 0,'16'-3'640'0'0,"81"-12"2810"0"0,72-6-4724 0 0,-149 18 264 0 0,-12-2 476 0 0</inkml:trace>
  <inkml:trace contextRef="#ctx0" brushRef="#br0" timeOffset="4749.37">2605 784 3680 0 0,'0'0'284'0'0,"0"0"91"0"0,0 0 1075 0 0,0 0 491 0 0,6 8 2787 0 0,44 73-3008 0 0,-45-71-1677 0 0,-5 5-1411 0 0,0-15 875 0 0</inkml:trace>
  <inkml:trace contextRef="#ctx0" brushRef="#br0" timeOffset="4952.45">2666 580 6448 0 0,'0'0'576'0'0,"0"0"-464"0"0,0 0-112 0 0,0 0 0 0 0,0 0 624 0 0,0 0 104 0 0,0 0 16 0 0,0 0 8 0 0,0 0-624 0 0,0 0-128 0 0,0 0 0 0 0,0 0 0 0 0,0 0-512 0 0,0 0-56 0 0,0 0-8 0 0</inkml:trace>
  <inkml:trace contextRef="#ctx0" brushRef="#br0" timeOffset="5700.49">2895 476 1840 0 0,'-3'0'281'0'0,"2"0"509"0"0,1 0 216 0 0,0 0 46 0 0,0 0-79 0 0,0 0-374 0 0,0 0-167 0 0,16 18 1131 0 0,5 7 61 0 0,36 100 1650 0 0,6-17-2156 0 0,-11-19-550 0 0,-19-25 201 0 0,-27-57-752 0 0,-5-6-55 0 0,-1-1 98 0 0,0 0 28 0 0,0 0-52 0 0,0 0-218 0 0,0 0-90 0 0,-8-1-4269 0 0,-3-2-220 0 0</inkml:trace>
  <inkml:trace contextRef="#ctx0" brushRef="#br0" timeOffset="5950.46">2900 766 7368 0 0,'0'0'568'0'0,"0"0"-240"0"0,2 0 382 0 0,124-15 3276 0 0,-5-5-3986 0 0,-54 2-256 0 0,-65 17 0 0 0,-2 1 0 0 0,0 0 0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4:28.969"/>
    </inkml:context>
    <inkml:brush xml:id="br0">
      <inkml:brushProperty name="width" value="0.05" units="cm"/>
      <inkml:brushProperty name="height" value="0.05" units="cm"/>
      <inkml:brushProperty name="color" value="#E71224"/>
    </inkml:brush>
  </inkml:definitions>
  <inkml:trace contextRef="#ctx0" brushRef="#br0">5 11 4864 0 0,'-4'-10'523'0'0,"4"9"-269"0"0,0 1 57 0 0,0 0 1 0 0,0 0-6 0 0,0 0-22 0 0,0 0-10 0 0,0 0-2 0 0,0 0 5 0 0,39 4 1550 0 0,-20 3-1247 0 0,-8 0-130 0 0,137 65 1352 0 0,53 9-164 0 0,-12-29-1151 0 0,-105-35-416 0 0,105 1 199 0 0,-33-1 24 0 0,98 12 200 0 0,-32-15 242 0 0,264-20-415 0 0,-349-2-225 0 0,142-19 278 0 0,-183 15-254 0 0,80-21 56 0 0,2-2 50 0 0,26-2-108 0 0,-71 6-96 0 0,-49 9 254 0 0,-25 5 224 0 0,10 6 8 0 0,-41 7-8 0 0,-28 4-341 0 0,16 1 385 0 0,8 15 236 0 0,-24-15-691 0 0,6 6-1 0 0,17 22 38 0 0,-11-15-105 0 0,166 169 236 0 0,-58-69-21 0 0,-53-65 236 0 0,-65-49-445 0 0,-1 1 1 0 0,1-1-1 0 0,0 0 0 0 0,-1 0 0 0 0,1 0 0 0 0,0 0 0 0 0,0 0 0 0 0,-1 0 1 0 0,1 0-1 0 0,0 0 0 0 0,-1-1 0 0 0,1 1 0 0 0,-1-1 0 0 0,1 1 0 0 0,0-1 1 0 0,-1 0-1 0 0,1 1 0 0 0,-1-1 0 0 0,1 0 0 0 0,-1 0 0 0 0,0 0 0 0 0,1 0 0 0 0,-1-1 1 0 0,0 1-1 0 0,0 0 0 0 0,0 0 0 0 0,0-1 0 0 0,0 1 0 0 0,0 0 0 0 0,0-1 1 0 0,0 1-1 0 0,0-2-27 0 0,21-52 329 0 0,-21 51-284 0 0,7-29-3 0 0,25-54 89 0 0,21 7-131 0 0,-29 60-150 0 0,4 19 84 0 0,-19 1 66 0 0,16-6 0 0 0,-19 6 0 0 0,59 21-17 0 0,103 39-78 0 0,-126-43 95 0 0,75 20 0 0 0,63-13 0 0 0,180 2-178 0 0,4-16 239 0 0,-26-16 32 0 0,-86-6-202 0 0,627-73-6 0 0,-727 67 330 0 0,100-7-118 0 0,44 3-97 0 0,-83 2 0 0 0,-97 5 0 0 0,-53-6 0 0 0,-57 17 5 0 0,6-21-248 0 0,-13 7-543 0 0,-8 4-1626 0 0,0 6 48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4:30.266"/>
    </inkml:context>
    <inkml:brush xml:id="br0">
      <inkml:brushProperty name="width" value="0.05" units="cm"/>
      <inkml:brushProperty name="height" value="0.05" units="cm"/>
      <inkml:brushProperty name="color" value="#E71224"/>
    </inkml:brush>
  </inkml:definitions>
  <inkml:trace contextRef="#ctx0" brushRef="#br0">233 201 920 0 0,'0'0'229'0'0,"0"0"627"0"0,0 0 274 0 0,0 0 56 0 0,0 0-76 0 0,0 0-376 0 0,0 0-166 0 0,0 0-31 0 0,-20 1 849 0 0,-81 29 386 0 0,77-21-1162 0 0,-16 18 472 0 0,12-1-524 0 0,25-22-497 0 0,1 0 0 0 0,0-1 0 0 0,0 1 0 0 0,0 0 0 0 0,0 0 0 0 0,1 0 0 0 0,-1 1 1 0 0,1-1-1 0 0,0 0 0 0 0,0 1 0 0 0,1-1 0 0 0,-1 0 0 0 0,1 1 0 0 0,0-1 0 0 0,0 1 0 0 0,1-1 0 0 0,-1 0 0 0 0,1 1 0 0 0,0-1 0 0 0,0 0 0 0 0,0 1 0 0 0,1 1-61 0 0,29 60 667 0 0,-22-59-616 0 0,0 1 0 0 0,0-2 0 0 0,1 0 0 0 0,0 0 0 0 0,0 0 0 0 0,1-1 0 0 0,0-1 0 0 0,0 0 0 0 0,0-1 0 0 0,0 0 0 0 0,0 0 0 0 0,1-1 0 0 0,-1-1 0 0 0,1 0 0 0 0,0 0 0 0 0,-1-1 0 0 0,1-1 0 0 0,-1 0 0 0 0,1 0 0 0 0,-1-1 0 0 0,1-1 0 0 0,-1 0 0 0 0,0 0 0 0 0,0-1 0 0 0,0-1 0 0 0,-1 1 0 0 0,4-4-51 0 0,-7 2 103 0 0,0 0 1 0 0,-1 0 0 0 0,0-1-1 0 0,-1 0 1 0 0,0 0 0 0 0,0-1-1 0 0,0 1 1 0 0,-1-1 0 0 0,0 0-1 0 0,0 0 1 0 0,-1 0-1 0 0,0-1 1 0 0,-1 1 0 0 0,0-1-1 0 0,0 0 1 0 0,-1 1 0 0 0,0-1-1 0 0,0 0 1 0 0,-1 0 0 0 0,0 0-1 0 0,-1 0 1 0 0,0 0 0 0 0,0 1-1 0 0,-1-1 1 0 0,0 0-1 0 0,-2-4-103 0 0,1 4 124 0 0,0-1-1 0 0,0 1 0 0 0,-1 0 1 0 0,-1 0-1 0 0,1 0 0 0 0,-2 1 1 0 0,1 0-1 0 0,-1-1 0 0 0,0 2 1 0 0,-1-1-1 0 0,1 1 0 0 0,-2 0-123 0 0,4 3-30 0 0,0 1 0 0 0,-1 0 0 0 0,1 0 0 0 0,-1 0 0 0 0,0 0 0 0 0,0 1 0 0 0,0 0 0 0 0,0 0 0 0 0,0 0 0 0 0,-1 1 0 0 0,1-1 0 0 0,0 1 0 0 0,-1 1 0 0 0,1-1 0 0 0,-1 1 0 0 0,1 0-1 0 0,-1 0 1 0 0,1 0 0 0 0,-1 1 0 0 0,1 0 0 0 0,-1 0 0 0 0,1 0 0 0 0,0 1 0 0 0,-4 1 30 0 0,-17 18-1318 0 0,20 23-5157 0 0,7-41 4566 0 0</inkml:trace>
  <inkml:trace contextRef="#ctx0" brushRef="#br0" timeOffset="484.26">579 219 6912 0 0,'0'0'528'0'0,"0"0"-272"0"0,0 0 122 0 0,0 0 94 0 0,0 0 22 0 0,0 0-13 0 0,0 0-62 0 0,0 0-31 0 0,0 0-4 0 0,0 0-16 0 0,0 0-70 0 0,0 0-36 0 0,0 0-6 0 0,1 1 20 0 0,66 62 2084 0 0,54 34-1004 0 0,-93-79-725 0 0,-27-18-586 0 0,0 0-1 0 0,1 0 0 0 0,-1 0 0 0 0,0 1 0 0 0,1-1 0 0 0,-1-1 0 0 0,0 1 1 0 0,1 0-1 0 0,-1 0 0 0 0,0 0 0 0 0,1-1 0 0 0,-1 1 0 0 0,0 0 0 0 0,1-1 0 0 0,-1 0 1 0 0,0 1-1 0 0,0-1 0 0 0,0 0 0 0 0,0 1 0 0 0,1-1 0 0 0,-1 0 0 0 0,0 0 0 0 0,0 0 1 0 0,0 0-1 0 0,-1 0 0 0 0,1 0 0 0 0,0 0 0 0 0,0 0 0 0 0,-1 0 0 0 0,1 0 0 0 0,0-2-44 0 0,14-64 638 0 0,0 5-628 0 0,-4 20 1 0 0,1-11 181 0 0,-16 31-103 0 0,5 21-407 0 0,-1 0 848 0 0,-1 0-1093 0 0,0-3-3495 0 0,1 4 2176 0 0</inkml:trace>
  <inkml:trace contextRef="#ctx0" brushRef="#br0" timeOffset="984.17">1135 311 1376 0 0,'0'0'355'0'0,"0"0"951"0"0,0 0 420 0 0,0 0 87 0 0,0 0-177 0 0,0 0-791 0 0,4-8 458 0 0,20-2-665 0 0,40-8-371 0 0,15-14 412 0 0,-75 30-592 0 0,-1 0 0 0 0,1 0 0 0 0,-1 0 0 0 0,0-1 0 0 0,0 0 0 0 0,0 1 0 0 0,0-1 1 0 0,0 0-1 0 0,0 0 0 0 0,-1-1 0 0 0,0 1 0 0 0,1-1 0 0 0,-1 1 0 0 0,0-1 0 0 0,0-2-87 0 0,-2 3 70 0 0,1 0-1 0 0,-2 0 1 0 0,1 0-1 0 0,0 1 1 0 0,0-1-1 0 0,-1 0 1 0 0,0 0-1 0 0,1 0 0 0 0,-1 1 1 0 0,0-1-1 0 0,-1 0 1 0 0,1 1-1 0 0,0-1 1 0 0,-1 1-1 0 0,1-1 1 0 0,-1 1-1 0 0,0 0 1 0 0,0-1-1 0 0,0 1 1 0 0,0 0-1 0 0,0 0 1 0 0,0 1-1 0 0,0-1 1 0 0,-1 0-1 0 0,-1 0-69 0 0,-14-16 71 0 0,16 16-65 0 0,-1 0 0 0 0,0 0 0 0 0,0 1 0 0 0,0 0 0 0 0,0-1 0 0 0,0 1 0 0 0,0 1 0 0 0,0-1 0 0 0,-1 0 0 0 0,1 1 0 0 0,0-1 0 0 0,0 1 0 0 0,0 0 0 0 0,-1 0 0 0 0,1 0 0 0 0,0 1 0 0 0,0-1 0 0 0,-2 1-6 0 0,-7-1 10 0 0,4 1-17 0 0,0 0 1 0 0,0 1 0 0 0,0-1 0 0 0,1 1 0 0 0,-1 1 0 0 0,0 0 0 0 0,1 0-1 0 0,0 0 1 0 0,0 1 0 0 0,0 0 0 0 0,0 0 0 0 0,0 1 0 0 0,1 0 0 0 0,0 0 0 0 0,-2 3 6 0 0,-41 70-188 0 0,45-71 189 0 0,0-1 0 0 0,1 0 1 0 0,-1 0-1 0 0,1 1 1 0 0,0-1-1 0 0,1 1 1 0 0,-1 0-1 0 0,2-1 1 0 0,-1 1-1 0 0,1 0 1 0 0,-1 5-2 0 0,2 0 75 0 0,-1-10-60 0 0,1 1 0 0 0,0-1 0 0 0,0 0 0 0 0,0 0 0 0 0,0 1 0 0 0,0-1 0 0 0,0 0 0 0 0,1 1 0 0 0,-1-1 0 0 0,1 0 0 0 0,0 0 0 0 0,0 0 0 0 0,-1 0 0 0 0,1 0 0 0 0,0 0 0 0 0,1 0 0 0 0,-1 0 0 0 0,0 0 0 0 0,1 0 1 0 0,-1 0-16 0 0,5 4 38 0 0,0 0 0 0 0,0 0 1 0 0,0 0-1 0 0,1-1 0 0 0,-1 0 1 0 0,1-1-1 0 0,1 1 0 0 0,-1-1 1 0 0,0 0-1 0 0,1-1 0 0 0,0 0 1 0 0,0 0-1 0 0,8 1-38 0 0,91 20 310 0 0,-50-17-254 0 0,63-23-1671 0 0,-83 7-744 0 0,-17-1 1005 0 0</inkml:trace>
  <inkml:trace contextRef="#ctx0" brushRef="#br0" timeOffset="1452.78">1597 187 4608 0 0,'0'0'208'0'0,"0"0"156"0"0,0 0 530 0 0,0 0 236 0 0,0 0 43 0 0,0 0-81 0 0,1 1-380 0 0,90 111 3905 0 0,-48-61-3990 0 0,-35-34-356 0 0,-7-16-142 0 0,-1-1-26 0 0,0 0-9 0 0,0 0-4 0 0,0 0-6 0 0,0 0-14 0 0,0 0 8 0 0,0 0 1 0 0,-4-7 79 0 0,-11-25 58 0 0,3-22-142 0 0,11 50-108 0 0,0 1 0 0 0,1-1 0 0 0,0 0 0 0 0,0 1-1 0 0,0-1 1 0 0,0 1 0 0 0,0-1 0 0 0,1 0 0 0 0,-1 1-1 0 0,1-1 1 0 0,0 1 0 0 0,0-1 0 0 0,1 1 0 0 0,-1 0-1 0 0,1 0 1 0 0,0-1 0 0 0,-1 1 0 0 0,1 0 0 0 0,1 0-1 0 0,-1 0 1 0 0,0 1 0 0 0,1-1 0 0 0,-1 1 0 0 0,1-1-1 0 0,0 1 1 0 0,0 0 0 0 0,0 0 0 0 0,0 0 0 0 0,1-1 34 0 0,125-30-126 0 0,-53 19-860 0 0,-8 11-1918 0 0,-59 3-1456 0 0</inkml:trace>
  <inkml:trace contextRef="#ctx0" brushRef="#br0" timeOffset="2093.25">2505 100 2304 0 0,'-1'-1'167'0'0,"-1"-4"-9"0"0,-1-4 1289 0 0,2 5-1110 0 0,-1 1 0 0 0,1-1 0 0 0,0 1 0 0 0,-1-1 0 0 0,0 1 0 0 0,0-1 0 0 0,0 1 0 0 0,0 0 0 0 0,-1 0 0 0 0,1 0 0 0 0,-1 0 0 0 0,1 0-1 0 0,-1 1 1 0 0,0-1 0 0 0,-3-1-337 0 0,-31-18 1724 0 0,21 16-1112 0 0,-29 1 686 0 0,20 12-1160 0 0,22-7-137 0 0,-1 1 1 0 0,1 0-1 0 0,-1 0 1 0 0,1 0-1 0 0,0 0 1 0 0,-1 0-1 0 0,1 1 1 0 0,0 0-1 0 0,0-1 1 0 0,0 1-1 0 0,0 0 1 0 0,0 1-1 0 0,0-1 1 0 0,1 0 0 0 0,-1 1-1 0 0,1-1 1 0 0,-1 1-2 0 0,-11 12 1 0 0,-13 27 58 0 0,26-35 41 0 0,0-1 0 0 0,1 1 0 0 0,0-1 0 0 0,1 1 0 0 0,-1 0 0 0 0,1-1 0 0 0,0 1 0 0 0,1-1 0 0 0,0 1 0 0 0,0-1 0 0 0,0 0 0 0 0,1 0 0 0 0,0 0 0 0 0,0 0 0 0 0,4 5-100 0 0,36 56 656 0 0,62 66-48 0 0,-101-126-509 0 0,0-1 0 0 0,-1 1 0 0 0,1 1 0 0 0,-2-1 1 0 0,1 0-1 0 0,-1 1 0 0 0,0 0 0 0 0,-1-1 0 0 0,0 1 0 0 0,1 7-99 0 0,-33 19 982 0 0,23-30-983 0 0,0-1 1 0 0,0 0 0 0 0,0 0-1 0 0,0 0 1 0 0,-1-1 0 0 0,1-1-1 0 0,-1 1 1 0 0,1-2 0 0 0,-1 1-1 0 0,0-1 1 0 0,1 0 0 0 0,-1-1-1 0 0,1 0 1 0 0,-1 0-1 0 0,-2-1 1 0 0,-25-9-3822 0 0,27 7 2093 0 0</inkml:trace>
  <inkml:trace contextRef="#ctx0" brushRef="#br0" timeOffset="2358.81">2135 344 5528 0 0,'0'0'422'0'0,"0"0"-164"0"0,0 0 338 0 0,0 0 178 0 0,0 0 33 0 0,5-9 782 0 0,-1 6-1525 0 0,1 0 1 0 0,-1 0-1 0 0,0 1 0 0 0,1-1 0 0 0,0 1 0 0 0,0 0 0 0 0,-1 0 0 0 0,1 0 0 0 0,0 1 0 0 0,0 0 0 0 0,1 0 0 0 0,-1 0 0 0 0,0 1 1 0 0,0-1-1 0 0,2 1-64 0 0,31-3 376 0 0,4 2-168 0 0,35-5-134 0 0,-20 8-852 0 0,-49-4 466 0 0</inkml:trace>
  <inkml:trace contextRef="#ctx0" brushRef="#br0" timeOffset="2702.48">2670 316 3224 0 0,'0'0'143'0'0,"0"0"231"0"0,0 0 869 0 0,0 0 373 0 0,0 0 74 0 0,0 0-170 0 0,0 0-792 0 0,0 0-345 0 0,0 0-67 0 0,0 0-31 0 0,1 1-59 0 0,62 75 2098 0 0,-51-58-2335 0 0,48 82 664 0 0,-52-90-575 0 0,-7-3-349 0 0,-1-5-4156 0 0,0-2 77 0 0</inkml:trace>
  <inkml:trace contextRef="#ctx0" brushRef="#br0" timeOffset="3171.15">2570 151 3224 0 0,'7'-10'873'0'0,"14"1"2382"0"0,-21 10-2902 0 0,5 3 1619 0 0,5 2-1064 0 0,-10-6-794 0 0,-7-2 192 0 0,-13-3-37 0 0,17 5-226 0 0,-5 0-22 0 0,6 0 6 0 0,2 0-104 0 0,0 0-61 0 0,0 0-479 0 0,0 0-1963 0 0,0 0-845 0 0</inkml:trace>
  <inkml:trace contextRef="#ctx0" brushRef="#br0" timeOffset="3686.62">2995 133 920 0 0,'10'-5'1101'0'0,"14"-10"5342"0"0,-1 36-3685 0 0,25 57-164 0 0,13 64-698 0 0,-54-122-1731 0 0,-3-13-167 0 0,-1 0-1 0 0,0 0 0 0 0,-1 1 1 0 0,0-1-1 0 0,0 1 1 0 0,0 0-1 0 0,-1 0 1 0 0,-1 0-1 0 0,1-1 1 0 0,-1 9 2 0 0,-3-8 334 0 0,-5-2-1403 0 0,0-9-4344 0 0</inkml:trace>
  <inkml:trace contextRef="#ctx0" brushRef="#br0" timeOffset="3936.57">2846 304 7832 0 0,'0'0'602'0'0,"0"0"-284"0"0,2-1 275 0 0,75-8 2478 0 0,103 12-2719 0 0,4-18-416 0 0,-174 12 255 0 0,-2 0-751 0 0,-2 3-2818 0 0,-6 0-475 0 0</inkml:trace>
</inkml:ink>
</file>

<file path=ppt/ink/ink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1:25:57.870"/>
    </inkml:context>
    <inkml:brush xml:id="br0">
      <inkml:brushProperty name="width" value="0.05292" units="cm"/>
      <inkml:brushProperty name="height" value="0.05292" units="cm"/>
      <inkml:brushProperty name="color" value="#FF0000"/>
    </inkml:brush>
  </inkml:definitions>
  <inkml:trace contextRef="#ctx0" brushRef="#br0">15785 3724 622 0,'0'0'28'0,"0"0"5"0,0 0-33 0,0 0 0 0,0 0 0 0,0 0 0 15,0 0 21-15,0 0-2 0,0 0-1 0,0 0 0 16,0 0 14-16,5 7 4 0,-5-7 0 0,6 7 0 15,-1-7 14-15,0 7 3 0,1-7 1 0,-1 0 0 16,3 7-2-16,2-7-1 0,1 0 0 0,-1 0 0 16,4 0-21-16,-1 5-4 0,3-5-1 0,0 0 0 15,2 0-17-15,3 0-8 0,1 0 8 0,-1 0-8 16,-3-5 0-16,3 5 8 0,1 0-8 0,-4 0 0 0,1 0 0 16,-1 0 8-16,1 0-8 0,-1 0 0 0,-2-7 16 0,-5 7-1 15,2 0-1-15,-3-2 0 0,4 2 10 0,-6-5 1 16,-8 5 1-16,0 0 0 0,5 0 2 0,-5 0 1 15,0 0 0-15,0 0 0 0,-8 0-29 0,3 0 0 16,-1-2 0-16,-2 2-10 0,-5-5 10 0,0 5 16 16,2 0-4-16,1 0-1 0,-6 0 3 0,0 0 1 15,0-5 0-15,0 5 0 0,-2-2-5 0,2 2-1 16,-5 0 0-16,2-5 0 0,1 5 4 0,-3 0 1 16,-1-7 0-16,4 7 0 0,-3-2 4 0,2 2 1 15,1-5 0-15,2 3 0 0,-3-3-19 0,6 5 0 16,0-7 0-16,2 7-9 0,1-3 9 0,-1-1 0 15,3 4 0-15,0-5 0 0,6 3 8 0,-4 2-8 0,6 0 10 0,0 0-10 16,-5 0 12-16,5 0-4 0,0 0-8 0,0 0 12 16,0 0-12-16,0 0 0 0,5 0 0 0,3-5 0 15,0 3 0-15,0 2 0 0,3 0 0 0,2 0 0 16,0 0 0-16,0 0 0 0,1 2 0 0,-1 3 0 16,5-5 0-16,-2 0 0 0,3 0 0 0,2 0 0 15,-3 2 0-15,4 3 0 0,-4-5 0 0,3 4 0 16,-2-4 0-16,-1 3 0 0,-2-3 0 0,3 0 0 15,-1 5 0-15,-2-3 0 0,0-2 0 0,-5 5 0 16,-4-5 0-16,1 2 0 0,3-2 0 0,-3 0 0 16,-8 0 0-16,0 0 0 0,5 5 8 0,3-5-8 15,-8 0 9-15,0 0-1 0,0 0 0 0,0 0 0 16,0 0 9-16,0 0 2 0,0 0 0 0,0 0 0 16,0 0-11-16,0 0-8 0,-5 0 12 0,-3 0-12 15,3 0 8-15,5 0-8 0,0 0 0 0,0 0 0 16,-6 0-59-16,6 0-18 0,0 0-4 0</inkml:trace>
  <inkml:trace contextRef="#ctx0" brushRef="#br0" timeOffset="952.94">16510 3764 748 0,'0'0'67'0,"0"0"-54"16,0 0-13-16,0 0 0 0,0 0 91 0,5 0 15 15,3 0 3-15,3-5 1 0,-6 3-86 0,3-3-24 16,-3 5 8-16,3 0-8 0,0 0 20 0,-8 0 2 0,0 0 0 0,0 0 0 16,6 0 36-16,-1 0 7 0,-5 0 2 0,0 0 0 15,0 0-19-15,2 5-3 0,1 2-1 0,0-5 0 16,-3 8-25-16,2-8-6 0,6 5-1 0,0 0 0 16,-5-2-4-16,5 2-8 0,8 0 11 0,-3-5-11 15,0 8 20-15,0-3-4 0,3 2 0 0,5-2 0 16,3-2-3-16,0 2-1 0,-5 0 0 0,4 5 0 15,4-5 3-15,-3 2 0 0,-1 3 0 0,1-5 0 16,0 7-3-16,3-7 0 0,4 0 0 0,-4 5 0 16,-6-5-1-16,5 7-1 0,9-7 0 0,4 5 0 15,-1 2 2-15,-1-7 1 0,0 5 0 0,-3 0 0 16,3-3 4-16,0-2 1 0,0 0 0 0,3 5 0 16,-3-5-2-16,3 0 0 0,-1-2 0 0,1 4 0 15,-3-9-5-15,0 7-2 0,0-2 0 0,5-3 0 16,1 3 3-16,-1 2 1 0,0-2 0 0,3-3 0 0,3 3-5 0,-3-3-8 15,0-2 11-15,-3 5-11 0,3-3 10 0,0 3-10 16,3-5 8-16,-3 2-8 0,2 3 8 0,-2 2-8 16,3-7 8-16,-3 7-8 0,-3-7 10 0,6 5-10 15,0-3 12-15,2-2-12 0,-5 7 16 0,3-7-4 16,-4 0-1-16,-1 5 0 0,-1-3-3 0,-2-2 0 16,2 0 0-16,1 5 0 0,-4-5 4 0,1 0 0 15,-3 0 0-15,-3 0 0 0,-2 0 10 0,0 2 2 16,-3 3 1-16,-3-5 0 0,1 0-2 0,-3 5-1 15,-1-5 0-15,1 0 0 0,-3 2-14 0,1-2-8 16,-4 0 8-16,3 0-8 0,-2 5 8 0,-3-3-8 0,0-2 10 16,-1 0-10-16,1 0 8 0,-2 0-8 0,-9 0 0 0,3 0 0 15,-3 0 13-15,0-2-3 0,-5 2-1 0,0 0 0 32,0 0-84-32,0 0-17 0,-5-5-3 0,-3-2-965 0</inkml:trace>
  <inkml:trace contextRef="#ctx0" brushRef="#br0" timeOffset="1359.4">19127 3971 1785 0,'0'0'159'0,"0"0"-127"16,5 0-32-16,0 0 0 16,1 2-33-16,2 3-13 0,-1-3-2 0,7 3-1 0,-1 2 37 0,5 0 12 15,1 0 0-15,2 0 0 0,-2-2 0 0,4 2 0 16,1 0 0-16,0 0 0 0,3 0 0 0,2 0 9 16,-3 0-9-16,1 0 12 0,-1 5 27 0,-2 0 5 15,0-3 2-15,-3 3 0 0,0 2-18 0,-5 0-3 16,-3 0-1-16,0 3 0 0,-2-1 19 0,-6-4 3 15,1 2 1-15,-6 0 0 0,2 5-9 0,-2-5-2 16,-2 0 0-16,-6-2 0 0,0 2 3 0,-3 0 0 16,3-2 0-16,-2 2 0 0,-1-7-11 0,0 7-1 0,1-7-1 0,-3 5 0 0,-3-5-6 0,2 0-2 0,1 0 0 15,-3 0 0-15,0-2-7 0,3 2-2 0,-3-2 0 0,6-3 0 32,-1 5-9-32,3-2 0 0,3-3 0 0,0 5 0 31,2-2-74-31,3-5-20 0,3 7-4 0</inkml:trace>
  <inkml:trace contextRef="#ctx0" brushRef="#br0" timeOffset="2233.87">20230 4119 172 0,'0'0'16'0,"0"0"-16"0,5-5 0 0,-2 3 0 0,-3 2 149 0,3-5 27 32,2 3 6-32,-2-3 1 0,-1 5-77 0,-2 0-15 0,-2-7-3 0,-1 0-1 0,-2 5-11 0,-1-3-1 15,1 0-1-15,0 3 0 0,-3-3-3 0,-3 3-1 16,3 2 0-16,-5 0 0 0,0 0-30 0,0 0-5 16,-1 0-2-16,-1 0 0 0,-1 0-15 0,0 2-3 15,0-2-1-15,0 5 0 0,0-5-2 0,3 7 0 31,-3-2 0-31,5-3 0 0,1 5 2 0,2 0 0 16,-3-2 0-16,3 2 0 0,0 0-14 0,3 0 0 0,5 5 0 0,-2-3 0 0,4-2 0 0,3 5 0 16,1-5 0-16,-1 7-10 0,6-7 10 0,2 5 0 15,3 2 0-15,2 0 0 0,1-2 9 0,2 2-9 0,0-7 12 0,0 5-12 16,0-3 24-16,3 8-3 0,-5-8 0 0,2 3 0 16,-5-5-21-16,0 7-16 0,-6-2 2 0,-2-3 1 15,-2-4 22-15,-6 2 5 0,-3-2 1 0,-5-3 0 31,-5 5 33-31,-3-7 8 0,-3 7 0 0,-5-7 1 0,1 5-12 0,-6-5-2 0,2 0-1 0,-2 0 0 16,3 0-10-16,-1 0-1 0,9-5-1 0,-1 5 0 16,1 0-30-16,2-2-16 0,2 2 1 0,4-5 1 15,2 3-2-15,0-3 0 0,5-2 0 0,1 0 0 16,7 2-192 0,0-2-38-16,19-7-8 0,0 0-2 0</inkml:trace>
  <inkml:trace contextRef="#ctx0" brushRef="#br0" timeOffset="2608.75">20566 3912 576 0,'0'0'51'0,"0"0"-41"0,0 0-10 0,0 0 0 15,0 0 180-15,8 7 33 16,0 0 7-16,0-2 2 0,0 2-159 0,2 0-32 0,1 7-7 0,0 0 0 16,-3-2-6-16,2 7-1 0,-2-3 0 0,0 3 0 15,3 0 15-15,-6-5 4 0,3 7 0 0,0-2 0 31,0 2 20-31,0-2 4 0,-3-5 0 0,0 7 1 16,0-7-7-16,-2 5-2 0,0 0 0 0,-3 0 0 16,2-3-24-16,-2 3-6 0,0-5-1 0,-2 0 0 15,-1 5-5-15,-2 0 0 0,2-5-1 0,1 0 0 0,-4-2-7 0,4-3 0 0,2 3-8 0,0 2 12 32,-3-7-4-32,3 5-8 0,0-5 11 0,3 0-11 15,-1-2-72-15,4-3-22 0,1 5-4 0,4-7-504 0,0 0-101 0</inkml:trace>
  <inkml:trace contextRef="#ctx0" brushRef="#br0" timeOffset="2960.47">21185 4253 1324 0,'-5'-7'118'0,"2"2"-94"16,1 3-24-16,-1-3 0 0,3 3 57 0,0 2 7 31,0 0 2-31,0 0 0 15,0 0-74-15,0 0-16 0,0 0-2 0,0 0-1 0,-5 0 10 0,-3 2 1 16,0 3 1-16,-3 2 0 0,-5 0 39 0,-5 0 7 0,3 7 1 0,-4-7 1 16,4 5 16-16,-1 2 3 0,4 0 1 0,-1-2 0 15,5 7-23-15,3-5-5 0,0 0-1 0,3 0 0 16,5 0-16-16,0 3-8 0,3-8 0 0,2 5 8 16,3-7 5-16,2-2 1 0,1 2 0 0,2 0 0 15,6-7 4-15,2 0 1 0,3-2 0 0,-3-3 0 0,0-2-8 16,-2-5-2-16,-1 3 0 0,1-5 0 0,-4-3 15 0,1 3 4 15,-5-7 0-15,0 7 0 0,-6-5 13 0,-3 0 3 16,-2 3 1-16,-2-3 0 0,-3 7-6 0,-3-4-2 16,-3-1 0-16,-2 3 0 0,0 5-2 0,-1-3-1 15,1 0 0-15,3 5 0 0,-4-2-46 0,1 2-10 16,2 0-2-16,-2 2 0 16,3 5-112-16,2 0-24 0,2 0-4 0</inkml:trace>
  <inkml:trace contextRef="#ctx0" brushRef="#br0" timeOffset="3491.29">21558 4300 1674 0,'-8'-7'74'0,"8"7"15"0,0 0-71 0,0 0-18 0,0 0 0 0,0 0 0 16,0 0 13-16,0 0-1 0,0 0 0 0,3 7 0 15,0-2-12-15,-1 2-16 0,-2 2 3 0,3 3 1 16,0 2 12-16,2 0 0 0,0 5-10 0,0 0 10 15,-2-5 12-15,2 7 8 0,3 0 0 0,-2-2 1 16,-1 2 11-16,0 3 1 0,3-8 1 0,0 3 0 16,-3 2-16-16,3 3-3 0,-5-8-1 0,5 3 0 15,-3 2-5-15,0-7-1 0,-2-2 0 0,0 0 0 16,-1-3 20-16,-2 3 3 0,0-5 1 0,0 0 0 16,0 0 24-16,-2-2 6 0,-4-5 1 0,4 0 0 15,-3-5 5-15,-1 3 0 0,-2-10 1 0,3 0 0 0,-3-2-41 16,3-5-8-16,-3-2-1 0,3 0-1 0,-3-5 1 0,2 0 0 15,-2-2 0-15,0-5 0 0,8 0-19 16,-2 0-9-16,2-2 1 0,-3 7 0 0,0-3-8 16,3 10 0-16,0-5-1 0,0 5 0 0,0 2 17 0,0-2 0 15,3 7 0-15,0 0 0 0,-3 0-9 0,8 2 9 16,0 0-13-16,2 5 5 0,1 0-2 0,-1 0 0 16,6 0 0-16,3 7 0 0,-3-5-3 0,2 3-1 15,1 2 0-15,2 2 0 0,-3 3 4 0,1 2 1 16,-1 0 0-16,-2 0 0 0,3 5 9 0,-9-3 0 15,4 3 0-15,-6 2 0 0,-3 0 0 0,0-2 0 16,-5 2 0-16,-5-2 8 0,2 2 2 0,-5-2 1 16,3-3 0-16,-3 3 0 0,0-5 0 0,0 7 0 0,-2-7 0 0,-1 0 0 15,3 0-3-15,0-2-8 0,0 2 12 0,0-7-4 16,3 7-8-16,0-7 0 0,-1 5 0 0,4-3 0 31,-4-2-76-31,6 0-21 0,0 0-4 0,0 0-593 0,0 0-118 0</inkml:trace>
  <inkml:trace contextRef="#ctx0" brushRef="#br0" timeOffset="3913.23">22098 4328 1706 0,'-5'-7'76'15,"5"7"15"-15,0 0-73 0,2-2-18 0,1-3 0 0,0 5 0 16,5 0 0-16,0 0-19 0,-1 0 4 0,1 0 1 0,0 0 1 15,0-2 0-15,0 2 0 0,-2 0 0 0,-1 0 13 0,3-5 0 16,0 5 0-16,0 0 0 0,0 0 9 0,-1 0 5 16,4 0 1-16,2 0 0 0,1-2-5 0,-1-3-1 15,3 5 0-15,-3 0 0 0,3-2-9 0,-3-3 0 16,0 0 9-16,-2 3-9 0,-1-3 23 0,-4 3 0 16,-1-5 0-16,-2 2 0 0,-3-2-12 0,-3 0-3 15,0 0 0-15,-2 0 0 0,0 0 15 0,-3 0 2 16,-3-5 1-16,3 5 0 0,-2 0 2 0,-1 2 1 15,-2-2 0-15,2 0 0 0,1 0-29 0,-4 5-16 16,1-3 1-16,0 5 1 0,0-2 25 0,-3 2 5 16,0 0 0-16,-2 2 1 0,-1-2-17 0,0 7 10 15,1 0-10-15,-1 0 8 0,-2 0 16 0,3-2 4 0,-3 2 0 0,5 7 0 16,2-2 2-16,4-3 1 0,-3 10 0 0,2-7 0 16,3-3-8-16,3 3-2 0,2 0 0 0,6 2 0 15,2 0-8-15,-2 5-1 0,5-3-1 0,2 1 0 16,6-1-11-16,5-2 0 0,3 5 0 0,3-5 0 15,-1-2 17-15,3 2-1 0,6-7-1 0,2 5 0 16,0-5-15-16,8-5-15 0,2 3 3 0,1 2-1056 16</inkml:trace>
  <inkml:trace contextRef="#ctx0" brushRef="#br0" timeOffset="8023.06">17775 10711 403 0,'0'0'36'0,"0"0"-36"16,0 0 0-16,0 0 0 0,0 0 32 0,0 0-1 16,0 0 0-16,0 0 0 0,0 0-1 0,0 0 0 0,0 0 0 0,0 0 0 15,0 0-10-15,0 0-1 0,0 0-1 0,0 0 0 16,0 0 32-16,0 0 6 0,0 0 2 0,0 0 0 15,0 0-4-15,0 0-1 0,0 0 0 0,0 0 0 16,0 0-17-16,5 0-3 0,-5 0-1 0,5 7 0 16,1-7-5-16,-1 7-2 0,-2-7 0 0,-3 0 0 15,7 7-7-15,-1-2-2 0,2-3 0 0,0 3 0 16,0-3-16-16,2 3 10 0,1-5-10 0,-1 2 8 16,-2 3 1-16,3-2 0 0,2-3 0 0,0 4 0 15,1-4 2-15,-1 0 0 0,3 0 0 0,-3 5 0 16,0-5-11-16,0 2 8 0,3-2-8 0,-5 0 8 15,5 0-8-15,-3 0 0 0,-3 0 0 0,1 0 8 16,0 0-8-16,-1 5 0 0,3-5 0 0,-2 0 0 16,0 0 0-16,-1 0 0 0,1 0 10 0,-1 0-10 0,-2 2 8 15,6-2-8-15,-4 0 0 0,1-2 0 0,-1 2 8 0,4 0-8 16,-1 0 0-16,-3 2 0 0,4-2 8 0,-1 0-8 16,-3 0 9-16,4 0-9 0,-4 0 0 0,3 5 0 15,-2-5 0-15,0 0 0 0,2 0 18 0,0 2 1 16,-2-2 0-16,-1 0 0 0,-2 0-27 0,3 0-6 15,-1 0-1-15,1 5 0 0,-3-10 15 0,0 5 8 16,0 0 0-16,2 0-8 0,-2 5 8 0,0-5-8 16,0 0 0-16,0 0 0 0,0 2 8 0,3-2-8 15,-4 0 0-15,4 0 0 0,-6 0 10 0,3 0-10 16,3 0 8-16,-1 0-8 0,-2 0 9 0,0 0-9 16,3 0 10-16,-3 0-10 0,2 0 9 0,-2 0-9 15,3 0 8-15,-3 0-8 0,0 0 8 0,2 0-8 0,1 0 0 0,-3 0 8 16,3 0-8-16,-4 0 0 0,-1 0 0 0,4 0 8 15,1 0-8-15,-3 0 0 0,-3 0 0 0,6 0 0 16,-1 0 0-16,-2 0 8 0,3 0-8 0,-1-2 8 16,-2 2-8-16,0 2 0 0,3-2 0 0,-1 0 0 15,1 0 0-15,-3 0 0 0,3 0 0 0,-3 0 0 16,-1 0 0-16,1 0 0 0,-2 0 0 0,2 0 0 16,-3 0 0-16,-5 0 0 0,8 0 0 0,0 5 8 15,-8-5-8-15,5 0 0 0,-5 0 9 0,8 2-9 16,0 3 0-16,0-5 8 0,0 0-8 0,-3 0 0 15,3 5 0-15,-3-3 0 0,3-2 0 0,0 0 0 16,0 0 0-16,3 0 0 0,-1 5 0 0,1-5 0 16,-1 0 0-16,4 0 8 0,-4 0-8 0,4 0 0 15,-4 0 0-15,1 0 0 0,-1 0 0 0,1-5 0 0,-1 5 0 16,1 0 0-16,0 0 0 0,-1 0 0 0,-5 0 0 0,6 0 8 16,-3 0-8-16,0-2 0 0,0 2 10 0,0 0-2 15,0 0-8-15,0 0 12 0,-8 0-12 0,10-5 0 16,-2 5 0-16,0 0 0 0,0 0 0 0,0 0 0 15,0 0-12-15,0 0 12 0,0-5 0 0,2 5 0 16,-2 0 0-16,0 0 0 0,0 0 0 0,0 0 0 16,0-2 0-16,-3 2 0 0,1 0 0 0,2 0 0 15,-3-5 0-15,0 5 0 0,1 0 0 0,-1 0 0 16,-5 0 0-16,8-2 0 0,-3-3 8 0,0 5-8 16,1 0 0-16,2 0 0 0,-3-2 0 0,3 2 0 15,-3 0 0-15,0 0 0 0,6 0 0 0,-3 0 0 0,-3-5 0 16,3 5 0-16,3 0 0 0,-3 0 0 0,0 0 0 15,-3 0 0-15,0 0 0 0,3 0 0 0,-3 0 0 0,1 0 9 16,-6 0 15-16,0 0 2 0,8-2 1 0,-8 2 0 16,0 0-8-16,0 0-2 0,2 0 0 0,-2 0 0 15,0 0-7-15,0 0-2 0,0 0 0 0,0 0 0 16,0 0 4-16,0 0 0 0,0 0 0 0,0 0 0 16,0 0-12-16,0 0 12 0,0 0-12 0,0 0 12 15,0 0-12-15,0 0 0 0,0 0 0 0,0 0 0 16,0 0 0-16,0 0 0 0,6 2 0 0,-6-2 0 15,0 0 0-15,0 0 0 0,0 0 0 0,2 0 0 16,-2 0 0-16,0 0 0 0,0 0 0 0,0 0 0 16,8 0 21-16,-3 0-1 0,-5 0 0 0,0 0 0 15,0 0-20-15,0 0 8 0,0 0-8 0,0 0 0 16,0 0 10-16,0 0-2 0,0 0-8 0,0 0 12 0,0 0-12 0,0 0 0 16,0 0 0-16,0 0 0 0,0 0 14 0,0-2-3 15,0-3-1-15,0 5 0 0,3-7-2 0,-3 7 0 16,0 0 0-16,0-4 0 0,3 1-8 0,-3-4 8 15,2 2-8-15,-2 5 8 0,3-2-8 0,-3 2 0 16,3-7 0-16,-1 2 0 0,1 3 0 0,-3 2 8 16,0 0-8-16,3-5 8 0,-1-2-8 0,-2 7 0 15,3-7 9-15,-3 7-9 0,0 0 12 0,3-5-1 16,-3 3-1-16,0-3 0 0,0 5-10 0,0 0 0 16,0-7 0-16,0 5 8 0,0 2 3 0,0-5 0 15,0-2 0-15,0 7 0 0,0-7-2 0,0 7 0 16,0-5 0-16,-3-2 0 0,0 5-9 0,3-3 10 0,-2 3-10 0,2 2 10 15,-3-5-10-15,0 3 12 0,3-3-12 0,0-2 12 16,0 2-12-16,-2 3 12 0,-1-3-12 0,3-2 12 16,0 0-12-16,0 0 12 0,0 0-12 0,-3 0 12 15,1 2-12-15,-1-2 0 0,3 0 0 0,-5 0 0 16,2 0 30-16,0 0 1 0,3 0 0 0,-2 2 0 16,-1 3-17-16,1-5-3 0,-4 0-1 0,4-5 0 15,-1 5-10-15,0 2 8 0,1-2-8 0,2 0 8 16,0 0-8-16,0 0 0 0,0 0 0 0,0 0 0 15,2 2 0-15,-2-2 0 0,3 5 0 0,-3-5 0 16,0 2 0-16,0-2 0 0,5 0 0 0,-5 2 0 16,0-2 0-16,0 0 0 0,0 5 0 0,0-5 0 15,0 0 0-15,0-3 10 0,0 3-10 0,0 5 10 16,0-3-10-16,3-2 8 0,-6 0-8 0,3 5 8 16,0-3-8-16,-2-2 0 0,-1 2 0 0,3 5 8 0,0 0-8 0,0 0 0 15,0-2 0-15,-3-5 0 0,1 2 0 0,2-2 0 16,0 7 0-16,0 0 0 0,0 0 0 0,0-7 0 15,0 5 0-15,0 2 0 0,0 0 0 0,0 0 0 16,2-10 0-16,-2 8 0 0,0-5 0 0,0 7 0 16,0 0 0-16,0 0 0 0,0 0 0 0,0 0 0 15,-2-5 0-15,2 5 0 0,0 0 0 0,0 0 0 16,0 0 0-16,0-7 0 0,0 7 0 0,0 0 0 16,0 0 0-16,0 0 0 0,0 0 0 0,0 0 0 15,2-7 0-15,1 7 0 0,0-7 0 0,-3 7 0 16,2 0 0-16,-2 0 0 0,8-5-15 0,-8 5 2 15,0 0 0-15,0 0 0 16,0 0-190-16,0 0-37 0</inkml:trace>
</inkml:ink>
</file>

<file path=ppt/ink/ink4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30:41.433"/>
    </inkml:context>
    <inkml:brush xml:id="br0">
      <inkml:brushProperty name="width" value="0.05292" units="cm"/>
      <inkml:brushProperty name="height" value="0.05292" units="cm"/>
      <inkml:brushProperty name="color" value="#FF0000"/>
    </inkml:brush>
  </inkml:definitions>
  <inkml:trace contextRef="#ctx0" brushRef="#br0">19217 4488 777 0,'0'0'34'0,"0"0"8"0,0 0-34 0,0-2-8 0,-3-5 0 0,0 2 0 16,3 5 118-16,-2-7 22 0,2 2 4 0,0 5 0 15,-3-2-32-15,3 2-6 0,3-5-2 0,-3 5 0 16,0-7-26-16,2 5-6 0,-2 2 0 0,3-5-1 15,0 3-15-15,2-3-2 0,0 5-1 0,1-2 0 0,2-3-27 0,-1 3-6 16,1 2 0-16,3-5-1 0,-3 5 1 0,5 0 1 16,-2 0 0-16,5 0 0 15,-3 0-33-15,3 0-8 0,0-5 0 0,2 5-1 16,-2 0 50-16,0-2 11 0,2 2 1 0,-2 0 1 16,-5 0-23-16,2 0-5 0,0 0-1 0,-2 0 0 0,-3 0 5 15,-3 0 1-15,0 0 0 0,1 0 0 0,2 0 1 0,-3 0 1 16,-5 0 0-16,0 0 0 15,0 0 3-15,0 0 1 0,0 0 0 0,0 0 0 0,-5 0-8 0,5 0-1 16,-8 0-1-16,-3 0 0 0,-5 0-6 0,6 0-1 16,2 0 0-16,-3 2 0 0,1-4-18 0,-4 2-4 15,-2 0-1-15,3 0 0 0,0 0 32 0,0 2 7 16,-6-2 0-16,3 0 1 0,3 0-40 0,-3 5-8 16,0-5-1-16,0 0-1 0,3 0 39 0,-3 0 8 15,3 5 2-15,0-3 0 0,0-2-39 0,2 0-7 16,3 0-2-16,0 0 0 0,3 0 35 0,0 5 6 15,-1-5 2-15,4 2 0 0,-4-2-31 0,6 0-5 16,0 0-2-16,0 0 0 0,0 0 19 0,0 0 0 16,0 0 8-16,11 5-8 0,0-3 0 0,2-2 0 15,0 5 0-15,3-5-10 0,2 0 10 0,-2 2 0 0,3-2 0 16,-1 0 0-16,-2 0 0 0,0 0 0 0,-3-2 0 0,3 2 0 16,3 0 0-16,-1 0 0 0,1 2 0 0,-3-2 0 15,-6 0 0-15,3 0 0 0,-2 0 0 0,0 0 0 16,-1 0 0-16,-2 0 0 0,-8 0 0 0,0 0 0 15,8 0 0-15,0 0 9 0,-8 0-9 0,0 0 0 16,0 0 12-16,0 0-4 0,0 0 0 0,0 0-8 16,-5 0 16-16,5 0-3 0,0 0-1 0,-6 0 0 15,-1 0-3-15,-1 5-1 16,-3-5 0-16,0 2 0 0,-2-2-8 0,3 0 10 0,-1 0-10 0,0 0 10 16,1 0-10-16,2 5 0 0,-3-5 0 0,1 0 8 15,2 0-8-15,3 0 0 0,5 0 0 0,0 0 0 0,-6 0 0 0,6 0 0 16,-8 0 0-16,8 0 0 0,0 0 0 0,0 0 0 15,0 0 0-15,0 0 0 16,0 0-36-16,0 0 0 0,0 0 0 0,6 0 0 0,-1 2 36 0,3-2 0 16,0 0 0-16,2 0-792 15,4 0-152-15</inkml:trace>
</inkml:ink>
</file>

<file path=ppt/ink/ink4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8T01:16:11.140"/>
    </inkml:context>
    <inkml:brush xml:id="br0">
      <inkml:brushProperty name="width" value="0.05292" units="cm"/>
      <inkml:brushProperty name="height" value="0.05292" units="cm"/>
      <inkml:brushProperty name="color" value="#FF0000"/>
    </inkml:brush>
  </inkml:definitions>
  <inkml:trace contextRef="#ctx0" brushRef="#br0">18431 13209 57 0,'0'0'0'0,"0"0"0"0,0 0 0 0,0 0 0 16,0 0 131-16,0 0 21 0,0 0 4 0,0 0 0 15,0 0-68-15,0 0-13 0,0 0-3 0,3-3-1 16,-3-1-20-16,0 4-4 0,0 0-1 0,0 0 0 16,0 0-8-16,0-7-2 0,0 7 0 0,0 0 0 15,0 0-2-15,-3 0-1 0,0-5 0 0,3 5 0 16,0 0-1-16,0 0-1 0,-5-2 0 0,0 4 0 0,-1 3-13 0,4-1-2 16,2-4-1-16,0 0 0 0,-6 3-7 0,1 1 0 15,2-1-8-15,-2-3 12 0,3 4-4 0,-4-1-8 16,4 2 11-16,-1-3-11 0,3-2 16 0,-5 7-4 15,2-2-1-15,-2 2 0 0,5 0 0 0,0 0 0 16,0-7 0-16,0 7 0 0,0 0 0 0,5-2 0 16,-2 2 0-16,-1-3 0 0,1-1-2 0,2 4 0 15,3-2 0-15,-3-3 0 0,3-2-1 0,0 5-8 16,3-5 12-16,-3-5-4 0,0 3 1 0,2-3 0 16,-2 5 0-16,3-3 0 0,-6-1 10 0,3-3 1 15,-3 2 1-15,1 3 0 0,-1-3 19 0,-2-2 3 0,-1 0 1 16,-2 4 0-16,3-4 3 0,-3 0 1 0,0-2 0 15,0 2 0-15,-3 5-23 0,1-3-4 0,-1-2-1 0,0 4 0 16,-2-1-9-16,2-3-3 0,-2 7 0 0,3 0 0 16,-4-7-8-16,1 7 10 0,0 0-10 0,-1 0 10 15,1 0-10-15,-3 0 0 0,3 2 9 0,0 3-9 16,-1-5 0-16,1 7 0 0,0-7 0 0,-1 7 8 16,1 0-8-16,0-2 0 0,2-3 0 0,-2 3 0 15,0 2 0-15,2 0 0 0,0 0 0 0,3-3 0 16,-2 4 0-16,2-8 0 0,2 2-9 0,-2 5 9 15,6 0 0-15,-4-2 0 0,1 2-9 0,2 0 9 16,0-2 0-16,3-3 0 0,-2-2 0 0,-1 5 0 16,0-3 0-16,3-2 0 0,-3-2 0 0,1-3 0 15,-1 3 8-15,0-3-8 0,1 2 11 0,-4-1-11 0,4-3 12 0,-4 0-4 16,4 2 0-16,-4-2-8 0,1-3 12 0,-1 3-4 16,-2 3 0-16,0-3-8 0,0 0 16 0,-2 0-4 15,-1 2-1-15,1-2 0 0,-1 7 11 0,-2-7 2 16,2 7 1-16,-5 0 0 0,3 0-8 0,-1 0-1 15,-2 4-1-15,3-1 0 0,0 1-15 0,0-1 0 16,2 2 8-16,-2-3-8 0,-3 3 0 0,5 2 0 16,0 0 0-16,1-3 0 0,-1 3 0 0,0-4 0 15,3 4 0-15,0 0 0 0,0-2 0 0,0-5-8 16,3 7 8-16,0 0 0 0,2 0 0 0,-2-2 0 16,-3-5 0-16,0 0 0 0,8 2 0 0,0 3 0 15,-3-5 0-15,0 0 0 0,-5 0 0 0,8 0 0 16,-3-5 0-16,3 3 9 0,-2-3 0 0,-1-2 0 0,-2 0 0 0,-1 2 0 15,4-2 5-15,-4 5 1 0,1-5 0 0,-1 2 0 16,-2-2-1-16,0 7 0 0,0-7 0 0,0 7 0 16,0 0-4-16,-2-7-1 0,-1 2 0 0,1 5 0 15,2 0 0-15,-6 0 0 0,1 0 0 0,0 0 0 16,-3 5-9-16,2-5 0 0,1 7 0 0,-3-3 8 16,3-1-8-16,0 4 0 0,2-2 0 0,0 2 0 15,1 0 0-15,-1 0 0 0,3 0 0 0,0 0 0 16,3 0 0-16,2 0 0 0,-5-7 0 0,3 5 0 15,-1 2 0-15,4-3 0 0,-6-4 0 0,7 3 0 16,-1-3 0-16,2 4 0 0,-3-4 0 0,0 0 0 16,1-4 0-16,-1 4 0 0,0-3 0 0,3-1 8 15,-3-3-8-15,1 2 12 0,-4-2-12 0,1 5 12 16,0-6 0-16,-1 1 1 0,1-4 0 0,-3 6 0 0,0-2 3 16,-3 5 0-16,1-6 0 0,-1 4 0 0,0-3 0 0,-2 7 0 15,0-7 0-15,-1 7 0 0,1-5-4 0,-3 5-1 16,3 0 0-16,-3 0 0 0,0 5-11 0,3-5 0 15,-3 4 0-15,3-1 8 0,-1 4-8 0,-2-3 0 16,3-1 0-16,0 4 0 0,2 0 0 0,-2-2 0 16,2 2 0-16,0-3 0 0,3 3 0 0,0 1 0 15,0-8-9-15,0 0 9 0,3 2 0 0,0 5 0 16,2-2 0-16,3-5 0 0,-3 2 0 0,1-2-8 16,4 0 8-16,-2 5 0 0,0-10 0 0,3 3 0 15,-3-3 0-15,0 3 0 0,2-3 0 0,-2-2 0 0,0 0 0 16,0 0 0-16,0 0 0 0,-3 2 0 0,0-4 8 15,1-3-8-15,-6 5 8 0,2-5 0 0,-2 3-8 0,-2-3 12 16,2 5-4-16,-3 0-8 0,-2 0 11 0,-1 0-11 16,-1 0 8-16,-1-1-8 0,0 4 0 0,0 1 0 15,-3-1 0-15,3 4 0 0,0 0 0 0,0 0 0 16,0 4 0-16,3-1 0 0,0-3 0 0,0 4-9 16,2 4 9-16,0-6-8 0,1 5 8 0,2-2-8 15,0 2-12-15,0-3-1 0,0-4-1 0,5 7 0 31,-2-4-115-31,2 4-23 0,0 0-5 0,3-2-951 0</inkml:trace>
  <inkml:trace contextRef="#ctx0" brushRef="#br0" timeOffset="1062.62">18412 13785 230 0,'0'0'10'0,"0"0"2"0,0 0-12 0,0 0 0 0,0 0 0 0,0 0 0 16,0 0 193-16,-5 0 36 0,-3 0 7 0,8 0 2 16,0 0-129-16,0 0-25 0,0 0-6 0,-5-2-1 15,0 2-11-15,5 0-2 0,0 0-1 0,0 0 0 16,0 0-14-16,-6 2-2 0,6-2-1 0,-2 7 0 16,-1-2-4-16,3 2-1 0,-5 0 0 0,2 5 0 15,3-5-5-15,-3 0 0 0,1 4-1 0,-1-1 0 16,3-3-8-16,-3 5-2 0,3-5 0 0,0 5 0 15,3-3-12-15,0-2-2 0,2 5-1 0,0-5 0 16,1 0-10-16,-1 0 0 0,3 0 9 0,0-2-9 16,2-3 9-16,1-2-9 0,0 5 12 0,2-5-12 15,-3-5 16-15,1 5-3 0,2-2-1 0,-2-3 0 16,-3-2 2-16,2 0 0 0,-2 0 0 0,0 0 0 16,0 2-1-16,0-2 0 0,-3-2 0 0,1-3 0 0,-1 5-1 0,-2 0-1 15,-1 0 0-15,1 2 0 0,-3-2-2 0,0 7 0 16,0 0 0-16,0 0 0 0,0 0 7 0,0 0 2 15,0 0 0-15,0 0 0 0,0 0-18 0,0 0 8 16,-3 5-8-16,3 2 0 0,-2 0 0 0,4-5 0 16,-2 5 0-16,3-2 0 0,2 2 0 0,0 0 0 15,1 0 0-15,-1-2 0 0,3-3 0 0,3 3 0 16,-4 2 0-16,7-2 0 0,-4-3 0 0,3-2 0 16,-2 0 0-16,5 0 0 0,-3 0 0 0,3 0 0 15,0-2 11-15,-3-3-3 0,0 0 0 0,1 3 0 16,-4-3 0-16,-2-2 0 0,0 5 0 0,0-3 0 15,0-2 0-15,0 0 0 0,-5-5 4 0,2 5 0 16,0 0 1-16,-2 0 0 0,-1 0-3 0,-2 0-1 0,0 0 0 16,0 2 0-16,0-2-9 0,0 5 12 0,-5-5-12 0,2 2 12 15,3 5-12-15,-2-7 0 0,-3 7 0 0,2-7 8 32,-2 7-36-32,-1-5-7 0,-2 5-1 0,3-7-728 0,-3 7-146 0</inkml:trace>
  <inkml:trace contextRef="#ctx0" brushRef="#br0" timeOffset="1624.92">18415 13677 288 0,'0'0'25'0,"0"0"-25"16,0 0 0-16,0 0 0 0,0 0 199 0,0-3 34 15,0 3 7-15,0 0 2 0,0 0-122 0,3-4-25 16,-3 4-5-16,2-5-1 0,4 3-30 0,-6-3-7 0,2 5 0 0,-2 0-1 16,0 0-20-16,6-7-4 0,-4 5-1 0,1-3 0 15,-1-2 10-15,1 4 1 0,0-1 1 0,2-3 0 16,-5 2-6-16,3-2 0 0,2 5-1 0,0-3 0 16,1-2-13-16,-1 0-2 0,0 0-1 0,0 2 0 15,1-2-15-15,2 5 8 0,-3-3-8 0,0-2 0 16,1 7 8-16,1-7-8 0,-1 4 0 0,-1-1 0 15,-2-3 11-15,2 7-11 0,3-5 12 0,-5 5-12 16,-3 0 20-16,0 0-2 0,5 0-1 0,-2 0 0 16,2 0-7-16,-3 0-2 0,4 5 0 0,-1-3 0 15,0 3-8-15,1 2 8 0,-1 0-8 0,3-2 8 16,-3 2 12-16,0 0 1 0,3 0 1 0,0 0 0 16,0 5 3-16,-2-5 1 0,1 0 0 0,-1 0 0 0,2 0-15 0,0 0-3 15,-3 0-8-15,0-2 12 16,1-3-12-16,-4 3 9 0,-2-5-9 0,5 2 8 0,1 3-8 15,-6-5 0-15,0 0 0 0,0 0-11 16,5 0-157-16,0-5-31 0</inkml:trace>
  <inkml:trace contextRef="#ctx0" brushRef="#br0" timeOffset="2843.11">18423 13072 403 0,'0'0'36'0,"0"0"-36"0,0 0 0 0,0 0 0 0,0 0 181 0,0 0 30 16,3-7 5-16,-1-2 2 0,4 7-174 0,-4-3-36 15,3-2-8-15,-5 7 0 0,3-3 8 0,-3 3 0 16,5-4 0-16,-2-3 0 0,2 4-8 0,-5 3 0 16,0 0 0-16,3-4 8 0,-3 4-8 0,0 0 8 15,0 0-8-15,0-7 8 16,-3 2-104-16,3 5-22 0,-5-2-4 0</inkml:trace>
  <inkml:trace contextRef="#ctx0" brushRef="#br0" timeOffset="3046.37">18473 12887 1267 0,'0'0'56'0,"-2"-7"12"0,-1 2-55 15,0-2-13-15,1 0 0 0,-1 4 0 0,0-1 0 0,3 4 11 0,-2-3-11 0,2 3 10 16,-3-4-10-16,3 4 0 0,0-7 0 0,0 7 0 16,0-5 0-16,0 2 0 0,3-1 0 0,-1-3 8 15,1 7-20-15,-3-7-4 0,3 4 0 0,-1-1-542 16</inkml:trace>
  <inkml:trace contextRef="#ctx0" brushRef="#br0" timeOffset="3218.14">18468 12680 900 0,'0'0'40'0,"0"0"8"0,0-7-39 0,-3 0-9 15,3 7 0-15,0-5 0 0,-2-2 8 0,2 4-8 16,0 3 12-16,0 0-4 0,0-4-8 0,0 4 0 16,0-3 0-16,0-1 0 15,0 1-24-15,0-1-6 0,2-3-2 0,-2 7-347 16</inkml:trace>
  <inkml:trace contextRef="#ctx0" brushRef="#br0" timeOffset="3374.4">18473 12491 676 0,'0'0'15'0,"0"0"3"0,0 0 1 0,0 0 0 0,-2-4-19 0,2 4 0 0,0 0 0 0,0 0 0 16,0-7 0-16,0 7-14 0</inkml:trace>
  <inkml:trace contextRef="#ctx0" brushRef="#br0" timeOffset="3514.82">18505 12346 403 0,'0'0'36'0,"0"0"-36"0,0-7 0 0,0 0 0 15,3 4 0-15,-3-6-19 0,0 6 3 0,0-4 0 16,0 3 16-16,2-3 0 0,-4 0 0 16,2 7 0-16</inkml:trace>
  <inkml:trace contextRef="#ctx0" brushRef="#br0" timeOffset="3655.66">18510 12219 403 0,'0'0'36'0,"0"0"-36"15,0 0 0-15,0 0 0 0,-2-3 86 0,-1-1 10 16,3-3 3-16,-3 4 0 0,1-2-70 0,2-2-13 16,0 3-4-16,0 1-361 0</inkml:trace>
  <inkml:trace contextRef="#ctx0" brushRef="#br0" timeOffset="3796.03">18516 12106 1087 0,'-6'-14'48'0,"6"14"10"0,0 0-46 0,0 0-12 16,0 0 0-16,-2-7 0 0,2 4 0 0,0-1 0 0,0-4 0 0,0 6 8 31,0-3-102-31,0-2-21 0</inkml:trace>
  <inkml:trace contextRef="#ctx0" brushRef="#br0" timeOffset="3952.77">18518 11936 633 0,'0'0'56'0,"0"0"-44"0,0 0-12 0,-2 0 0 15,-4-7 58-15,4 7 10 0,-1-4 1 0,3 4 1 16,-5-7-33-16,5 7-6 0,-3 0-2 0,3 0 0 0,0 0-29 0,0 0 0 16,-5-3 0-16,5 3-288 15,-3-4-63-15</inkml:trace>
  <inkml:trace contextRef="#ctx0" brushRef="#br0" timeOffset="4108.83">18471 11777 421 0,'0'-8'18'0,"0"8"5"16,2-7-23-16,-2 7 0 0,3-7 0 0,-3 7 0 0,3-4 0 0,-3 4 9 15,0-7-9-15,0 4 0 0,0 3 8 0,0 0-8 0,0-4 0 0,0 4 0 31,0 0-17-31,0 0-11 0</inkml:trace>
  <inkml:trace contextRef="#ctx0" brushRef="#br0" timeOffset="4264.7">18463 11657 230 0,'0'0'10'0,"0"0"2"0,0 0-12 0,0 0 0 15,0 0 0-15,0 0 0 0,0 0 76 0,0 0 12 0,-3-3 2 0,0-4 1 16,3 7-82-16,0-5-9 0</inkml:trace>
  <inkml:trace contextRef="#ctx0" brushRef="#br0" timeOffset="4405.47">18471 11595 1051 0,'0'0'46'0,"0"0"10"0,0 0-44 0,-6-2-12 15,6 2 0-15,-2-5 0 0,2 5 0 0,-3-4 12 16,3 4-12-16,-3-3 12 0,1-1-12 0,2-3 0 16,0-1 0-16,0 1 0 15,0 0-91-15,2 0-13 0</inkml:trace>
  <inkml:trace contextRef="#ctx0" brushRef="#br0" timeOffset="4608.32">18460 11421 460 0,'0'0'41'0,"0"0"-33"16,-8 0-8-16,0 0 0 0,3-2 140 0,0-3 25 16,-1 5 6-16,6 0 1 0,-8 0-114 0,3-4-22 0,5 4-5 0,-3-3-1 15,1-1-21-15,2 4-9 0,0 0 8 0,0 0-8 16,0-7 0-16,-3-1-17 0,3 1 2 0,3 5 1 31,-3 2-38-31,0 0-7 0,0 0-1 0,0-5-1 16,2-2-22-16,1 0-4 0,-3 3-1 0,0-4-238 0</inkml:trace>
  <inkml:trace contextRef="#ctx0" brushRef="#br0" timeOffset="4733.69">18455 11254 288 0,'0'0'25'0,"0"0"-25"0,0 0 0 0,0 0 0 16,0 0 120-16,0 0 20 0,0 0 3 0,0 0 1 16,0 0-144-16,0 0-18 0,-6 0-9 0,6 0-1 0,0 0 28 0,0 0 0 15,-2-2 0-15,2 2 0 0,0 0-18 0,0 0 2 16,0 0 1-16,0-7-282 15</inkml:trace>
  <inkml:trace contextRef="#ctx0" brushRef="#br0" timeOffset="4873.88">18468 11172 525 0,'0'0'23'0,"0"0"5"16,0 0-28-16,0 0 0 0,-5 0 0 0,5 0 0 0,0 0 40 0,0 0 1 15,-3 0 1-15,3 0 0 0,0 0-13 0,0 0-2 16,-3-5-1-16,3 5 0 0,3-7-15 0,-3 0-3 15,-3 3-8-15,3 1-227 0,3-1-52 16</inkml:trace>
  <inkml:trace contextRef="#ctx0" brushRef="#br0" timeOffset="5030.3">18460 11019 702 0,'0'0'31'0,"0"0"6"0,0 0-29 0,0 0-8 0,0 0 0 0,0 0 0 15,-5 0 47-15,5 0 8 0,0 0 1 0,0 0 1 16,0 0-32-16,0 0-6 0,-3 0-2 0,3 0 0 16,0 0-42-16,0 0-9 0</inkml:trace>
  <inkml:trace contextRef="#ctx0" brushRef="#br0" timeOffset="5217.88">18494 10871 1051 0,'-8'2'46'0,"3"-2"10"0,0 0-44 0,2 0-12 15,-2 0 0-15,2 0 0 0,-2 0 0 0,2 0 0 16,1 0 0-16,2 0 0 0,0 0 0 0,0 0-12 16,-3-7 2-16,0 5 1 0,6-3-12 0,0-2-3 15,-3 0 0-15,2 0 0 16,1 0-24-16,0 0-6 0,-3-5-1 0</inkml:trace>
  <inkml:trace contextRef="#ctx0" brushRef="#br0" timeOffset="5389.6">18473 10718 795 0,'-10'5'35'0,"10"-5"8"0,-6 0-35 0,1 0-8 0,0 0 0 0,2-5 0 16,-5 5 45-16,6-5 7 0,-4 5 2 0,4 0 0 16,2 0-17-16,0 0-3 0,0 0-1 0,-6-2 0 15,4 2-23-15,2 0-10 0,-3-5 8 0,3 5-8 16,0 0 0-16,3-7 0 0,-1 0-9 0,1 5 9 31,2-5-43-31,-2 2-1 0,0-2-1 0,2 0 0 0,-3 0-43 0,1 0-9 0</inkml:trace>
  <inkml:trace contextRef="#ctx0" brushRef="#br0" timeOffset="5529.99">18460 10563 115 0,'0'0'0'0,"0"0"10"15,0 0-10-15,-5 0 0 0,-1 0 0 0,1 0 0 0,0 0 198 16,5 0 38-16,0 0 7 0,-5 0 1 0,-1-5-193 0,6 5-39 15,0 0-12-15,0 0 0 0,-5 0 0 0,5 0 0 16,0 0 0-16,0 0 0 0,0 0-9 0,0 0-1 16,0 0 0-16,0 0-423 15</inkml:trace>
  <inkml:trace contextRef="#ctx0" brushRef="#br0" timeOffset="7560.74">16865 13235 403 0,'0'0'36'0,"0"0"-36"0,0 0 0 0,0 0 0 15,0 0 112-15,0 0 15 0,0 0 3 0,2-7 1 16,-2 7-47-16,0-5-10 0,-2 3-2 0,2 2 0 16,2-5-6-16,-2 5-2 0,-2-3 0 0,2 3 0 15,0 0-6-15,0 0-2 0,0 0 0 0,-6 0 0 16,-2-4-26-16,6 4-6 0,2 0 0 0,0 0-1 16,-8 0 14-16,2 0 3 0,1 0 1 0,3 0 0 15,-4 0-23-15,1 4-5 0,0-4-1 0,5 0 0 16,0 0 10-16,-6 3 2 0,1-3 0 0,0 5 0 15,5-5 3-15,0 0 1 0,-8 2 0 0,0 5 0 16,0-2-17-16,3-5-3 0,2 7-8 0,-2 0 12 0,-6-3-12 0,6-1 11 16,5-3-11-16,-3 7 10 0,-2 0-10 0,2 0 8 15,3-2-8-15,3 2 8 0,-3 0 0 0,0-2 0 16,0-5 0-16,5 7 0 0,6-5-8 0,-6-2 8 16,-2 5-8-16,5-3 8 0,0 3-8 0,2-5 8 15,-5 0-8-15,1 0 8 0,2 4-8 0,0-8 0 16,0 4 0-16,0-5 0 0,-8 5 28 0,5-7 3 15,3 5 1-15,0-3 0 0,-6-2-16 0,1 0-4 16,0 4 0-16,-1-6 0 0,4 2 0 0,-6 0 0 16,-3 5 0-16,3-6 0 0,0 4 23 0,-3-3 4 15,1 0 1-15,-4 2 0 0,1 3-26 0,0-3-5 16,-1 5-1-16,-1-2 0 0,-1-3 2 0,0 5 0 16,2 0 0-16,1 0 0 0,-3 0-10 0,0 0 0 0,3 0 0 0,2 0 0 15,-5 0 0-15,0 5 0 0,0-5 0 16,8 0 0-16,0 0 0 0,-2 2 0 0,-4 3 0 0,1 2 0 15,5-7 0-15,0 7 0 0,-5 0 0 0,2 0 0 16,1 0 0-16,2 0 0 0,0 0 0 0,-3 2 0 16,0-2 0-16,3 1 0 0,8-1 8 0,-2-5-8 15,-4 5 0-15,3 2-11 0,3-6 3 0,0 4 0 16,3-7 8-16,0 4 0 0,-4-4 0 0,4-4 0 16,2 4 0-16,-2-3 11 0,-3-1-3 0,2 1 0 15,1-1-8-15,0-3 0 0,-6 0 0 0,0 0 0 16,-2-1 0-16,2-3 8 0,-2 4-8 0,-3-5 8 15,-3 5 0-15,3 0 0 0,0-7 0 0,-3 7 0 0,-2 0 20 16,0-1 3-16,2-3 1 0,1 4 0 0,-1 2-16 16,-2 3-4-16,-3-3 0 0,0 3 0 0,5-3-12 0,-2 5 0 15,-3 0 0-15,0-2 0 0,3 2 0 0,-1 0 0 16,-2 0 0-16,3 2 0 0,-3-2 0 0,3 5 0 16,5-5 0-16,-5 2 0 0,-3 3 0 0,2 2 0 15,6-7 0-15,0 7 0 0,-2 0 0 0,2-3 0 16,0 4 0-16,2-6 0 0,4 5 0 0,-1-2 0 15,-5 2-9-15,3 0 9 0,5 0 0 0,-3-2 0 16,0-3 0-16,0 5 0 0,1-2 0 0,-1-5 0 16,6 2 0-16,-6 3 0 0,-5-5 0 0,8 0 0 15,0 0 0-15,2 0 0 0,-4 0 0 0,2-5 0 16,-3 3 0-16,3-3 10 0,0-2-10 0,-3 0 0 0,-2 0 0 16,-1 0 0-16,4 0 8 0,-6 0 0 0,0 0 0 0,0-5 0 15,0 5-8-15,-6 0 8 0,4 0-8 16,-6 0 8-16,0 2 0 0,2-2 0 0,1 4 0 0,-3-1 0 15,-2 4-8-15,-1 0 0 0,3-3 0 0,0 3 0 16,-2 3 0-16,2-3 0 0,0 4 0 0,0-1 0 16,3 2 0-16,-1-3 0 0,-2 3 0 0,3-3 0 15,5-2 0-15,-3 7 0 0,-5 2 0 0,6-2 0 16,2 0 0-16,0 1 0 0,-3-1 0 0,0 0 0 16,1 0 0-16,2 0 0 0,2 0 0 0,1 0 0 15,-3 5 0-15,3-5 0 0,5-3 0 0,2-1 0 16,-2 4 0-16,-2-2 0 0,-1-3 0 0,5 3 0 15,4-5 0-15,-4 0 0 0,-2 2 0 0,3-4 0 16,-1-3 0-16,1 5 0 0,-6-2 0 0,3-3 0 16,-3 2 0-16,3-1 0 0,-2-3 0 0,-4 0 0 0,-2 2 28 15,3-2 3-15,0-3 1 0,-3-1 0 0,-6 4-32 0,4 2 0 16,-1-2 0-16,0 0 0 0,1 0 0 0,-4 4 0 16,-4-1 0-16,5 1 0 0,2-1 12 0,-5 4-3 15,-5-5-1-15,5 5 0 0,0 5-8 0,0-5 0 16,0 0 0-16,-3 0 0 0,3 4 0 0,1-1 0 15,4 1 0-15,-2-1 0 0,-3 1 0 0,0-1-12 16,8-3 2-16,0 0 1 0,0 0 9 0,0 0 0 16,0 0 0-16,0 0 0 15,0 0-24-15,0 0-7 0,0 0-1 0,8 0 0 16,2 0-83-16,1 0-17 0,-11 0-3 0,8 0-988 0</inkml:trace>
  <inkml:trace contextRef="#ctx0" brushRef="#br0" timeOffset="8451.15">16642 13736 518 0,'-13'-5'46'0,"8"5"-37"16,5 0-9-16,0 0 0 0,0 0 107 0,0 0 19 16,0 0 4-16,0 0 1 0,0 0-22 0,0 0-4 0,0 0-1 0,0 0 0 15,0 0-22-15,0 0-5 0,0 0-1 0,0 0 0 16,0 0-16-16,0 0-3 0,0 0-1 0,0 0 0 16,5 7-6-16,-2 0-2 0,2-2 0 0,-2 2 0 15,-1 0-12-15,-2 5-4 0,0-3 0 0,0-2 0 16,-5 5-12-16,2 2-4 0,11-7 0 0,-5 0 0 15,-3-7 3-15,0 0 0 0,0 0 0 0,5 5 0 16,6-3-19-16,-3 3 0 0,-3 2 0 0,8-7 0 16,3 5 0-16,-3-5 0 0,1-5 0 0,-1 2 0 15,-3-6 10-15,6 2-10 0,-2 0 8 0,-1 0-8 0,-5-2 13 0,2-3-2 16,1 0-1-16,-1 5 0 0,-4-2 5 0,-1-3 1 16,0 5 0-16,1 0 0 0,-4-5 6 0,1 5 2 15,-3 0 0-15,0 2 0 0,3 3 5 0,-3 2 2 16,-6-5 0-16,1 5 0 0,5 0 9 0,0 0 3 15,-5 0 0-15,-3 5 0 0,0-5-35 0,8 0-8 16,0 0 0-16,0 0 0 16,-3 7-24-16,3-7-6 0,3 7-2 0,2 0 0 0,-2 0 32 0,2 0 0 15,0-2 0-15,3 2 0 0,3-3 0 0,-1-1 0 16,-4 2 0-16,2-3 0 0,2 5 0 0,-2 0 0 16,0 0 13-16,-3-2-4 0,3-5-9 0,0 2 0 15,0-2 0-15,0 0 0 0,-8 0 8 0,8 0-8 0,5-2 0 16,-5 2 8-16,-2-5-8 0,-1-2 0 15,0 5 9-15,3-3-9 0,3-2 13 0,-3-3-1 0,-8 1-1 0,8 2 0 16,2 0 1-16,-5 0 0 0,-5 0 0 0,0 0 0 16,0 0-12-16,0 2 0 15,0-2 0-15,0 0 0 0,-2 0 0 0,-1 5 0 0,6-3 9 0,-3 5-1 16,-8-3-8-16,3-1 0 0,5 4 0 0,0 0 0 31,-6 0-109-31,1-5-17 0,5 5-3 0,0 0-607 0,0 0-120 0</inkml:trace>
  <inkml:trace contextRef="#ctx0" brushRef="#br0" timeOffset="8779.64">17317 13428 1422 0,'0'0'63'0,"0"0"13"0,0 0-61 0,0 0-15 16,0 0 0-16,0 0 0 0,0 7 112 0,-3 0 19 16,1-5 4-16,-1 5 1 0,0 5-60 0,1 0-11 15,-1-3-2-15,0 3-1 0,-2-5-13 0,3 5-2 16,-4-3-1-16,4 3 0 0,-1-1-27 0,-2-1-6 15,2-3-1-15,-2 5 0 0,-1-5-3 0,4 0-1 0,-4 0 0 0,1-2 0 16,3 2-25-16,-1-5-6 0,3 3-1 0,-3-3 0 31,1-2-217-31,2 0-44 0,0 0-9 0,-8 0-2 0</inkml:trace>
  <inkml:trace contextRef="#ctx0" brushRef="#br0" timeOffset="9858.62">16886 13072 518 0,'0'0'46'0,"0"0"-37"16,0 0-9-16,0 0 0 0,0 0 80 0,0 0 15 16,0 0 2-16,0 0 1 0,-3-4-35 0,3 4-7 15,0 0-2-15,0 0 0 0,0 0-13 0,0 0-2 16,0 0-1-16,0 0 0 0,0 0-24 0,0 0-5 16,-3 0-1-16,3 0 0 0,0 0-8 0,0 0 0 15,0 0 0-15,0 0 8 0,0 0-8 0,0 0 0 16,0-7-12-16,-2 2-353 15,-4 3-71-15</inkml:trace>
  <inkml:trace contextRef="#ctx0" brushRef="#br0" timeOffset="10061.92">16835 12922 1036 0,'-13'5'46'0,"11"-5"10"0,2 0-45 0,0 0-11 16,0 0 0-16,0 0 0 0,-3-5 47 0,0-2 7 0,1 7 2 0,-4-3 0 16,4-1-56-16,-1-3 0 15,0 4-8-15,1-1 0 0,2-3-12 0,0 2-1 0,2 3-1 0,1-3-323 16,-3 5-65-16</inkml:trace>
  <inkml:trace contextRef="#ctx0" brushRef="#br0" timeOffset="10218.19">16833 12705 172 0,'0'15'16'0,"0"-15"-16"16,0 0 0-16,-5 0 0 0,-1 0 128 0,1 0 22 16,5 0 5-16,-5 0 1 15,-3 0-156-15,-3-3-19 0,6-1-9 0,5 4-3 16,0 0 3-16,0 0 1 0</inkml:trace>
  <inkml:trace contextRef="#ctx0" brushRef="#br0" timeOffset="10389.69">16854 12564 345 0,'0'0'31'0,"-5"-4"-31"0,5 4 0 0,-6 0 0 15,-2 0 118-15,3 0 18 0,5 0 3 0,0 0 1 16,-5-3-177-16,5-1-35 0,3 1-8 0</inkml:trace>
  <inkml:trace contextRef="#ctx0" brushRef="#br0" timeOffset="10561.85">16894 12404 403 0,'-14'0'17'0,"12"0"5"16,2 0-22-16,0 0 0 0,-6 0 0 0,4 0 0 0,2 0 155 0,-3 0 26 15,1-4 6-15,-4 4 1 16,1-7-179-16,2 7-35 0,3 0-7 0,0-7-266 16,-2 0-53-16</inkml:trace>
  <inkml:trace contextRef="#ctx0" brushRef="#br0" timeOffset="10686.57">16872 12270 691 0,'0'0'61'0,"0"0"-49"0,0 0-12 0,0 0 0 16,0 0 17-16,0 0 1 0,-5 0 0 0,3-4-234 16,2 4-46-16</inkml:trace>
  <inkml:trace contextRef="#ctx0" brushRef="#br0" timeOffset="10843.25">16883 12082 864 0,'-5'3'76'0,"2"-3"-60"16,-2 0-16-16,5 0 0 15,0 0 21-15,0 0 2 0,-5-3 0 0,5 3 0 16,0 0-59-16,0 0-12 0,-6-4-3 0</inkml:trace>
  <inkml:trace contextRef="#ctx0" brushRef="#br0" timeOffset="11014.56">16854 11998 748 0,'-16'0'67'0,"16"0"-54"16,0 0-13-16,0 0 0 0,-3-3 44 0,3 3 5 15,0 0 2-15,3-4 0 16,-3 4-80-16,0-8-16 0</inkml:trace>
  <inkml:trace contextRef="#ctx0" brushRef="#br0" timeOffset="11155.55">16894 11864 230 0,'0'0'20'0,"0"0"-20"0,0 0 0 0,0 0 0 15,0 0 68-15,0 0 10 0,0 0 2 0,0 0 0 16,-6-8-63-16,6 8-17 0,0 0 0 0,-2-7 8 16,-4 3-8-16,4 1-16 0</inkml:trace>
  <inkml:trace contextRef="#ctx0" brushRef="#br0" timeOffset="11358.26">16894 11708 1252 0,'-16'0'56'0,"10"0"11"0,1 0-54 0,5 0-13 15,-2-4 0-15,2 4 0 0,-3-3 0 0,3-1-13 16,0-4 2-16,-3 8 1 16,1-7-39-16,-1 5-8 0,3 2-2 0,3-5 0 15,-3-2-1-15,0 3 0 0,0 4 0 0,0 0 0 16,2-7-8-16,-2 4-1 0,0-1-1 0</inkml:trace>
  <inkml:trace contextRef="#ctx0" brushRef="#br0" timeOffset="11483.21">16862 11562 288 0,'0'0'25'0,"0"0"-25"0,0 0 0 0,0 0 0 16,5-2 112-16,-5 2 18 0,0 0 3 0,0 0 1 15,0 0-107-15,0 0-27 0,-2-5 0 0,-1 3 0 16,-2-3-13-16,5 5-8 0,0 0-2 0,0 0-297 15</inkml:trace>
  <inkml:trace contextRef="#ctx0" brushRef="#br0" timeOffset="11717.49">16846 11447 597 0,'0'0'26'0,"0"0"6"0,-3 0-32 0,-2 0 0 15,0 0 0-15,0-4 0 0,-1 4 24 0,4 0-1 16,2 0-1-16,-3-3 0 0,-2-2-22 0,5 5 9 16,0 0-9-16,0-2 0 0,-6-3 0 0,6 3 0 15,3-3 0-15,0-2 0 0,-3 0 0 0,2 3 0 16,-2-3 0-16,6 4 0 0,-1-4 0 0,0 0-16 16,-2 0 2-16,2-2 0 15,0 2-15-15,1-1-3 0,-6 6-1 0,2-3-136 16,-2 5-27-16</inkml:trace>
  <inkml:trace contextRef="#ctx0" brushRef="#br0" timeOffset="13529.58">18217 10384 288 0,'0'0'25'0,"0"0"-25"0,0 0 0 0,0 0 0 16,0 0 90-16,0 0 13 0,0 0 2 0,0 0 1 16,5 0-32-16,-5 0-6 0,5-7-2 0,-5 7 0 15,3-7 11-15,2 2 3 0,0 3 0 0,-5 2 0 16,0 0 1-16,6-5 1 0,-6 5 0 0,0 0 0 15,0 0 1-15,0 0 0 0,0 0 0 0,0 0 0 16,0 0-35-16,0 0-8 0,0 0 0 0,0 0-1 0,0 0-2 16,0 0 0-16,-8 5 0 0,2-5 0 0,1 0-1 0,0 0 0 15,0 2 0-15,-3 3 0 0,0-5-13 0,0 7-3 16,0-7-1-16,0 5 0 0,0-3-7 0,0 3-2 16,0-3 0-16,-3 5 0 0,4-2-10 0,-1-3 12 15,-3 3-12-15,3-3 12 0,0 3-12 0,-2 2 8 16,2-2-8-16,-3-3 8 0,3 3-8 0,-5-3 0 15,2 5 9-15,1-2-9 0,-1-3 8 0,-2 3-8 16,2 2 10-16,1-2-10 0,-1-3 9 0,-2 5-9 16,0 0 8-16,-1-2-8 0,1 2 8 0,3-5-8 15,2 3 8-15,-6 2-8 0,1 0 8 0,3 5-8 16,-4-5 8-16,4 0-8 0,-3-2 10 0,2 2-10 0,-2 0 12 0,2 0-12 16,-2 0 9-16,2 0-9 0,3 0 0 0,-2-2 9 15,-1-3-9-15,1 5 0 0,-1 0 9 0,1 0-9 16,-1 0 0-16,0 3 0 0,1-3 0 0,-1 0 0 15,-2 2 0-15,2-4 0 0,-4 2 0 0,4 0 8 16,0 0-8-16,-2 0 0 0,0 0 8 0,0 0-8 16,-1-2 8-16,1 2-8 0,0 0 8 0,2 0-8 15,-2 0 0-15,3 0 0 0,-1-2 0 0,0 2 8 16,4 0 0-16,-4 0 0 0,3 0 0 0,-3-2 0 16,1-3-8-16,-1 5-8 0,3 0 8 0,-2-2-12 15,-1 2 12-15,1 0 0 0,2-2 0 0,0 2 0 16,0-5 0-16,-3 5 0 0,6-2 0 0,-3 2 0 15,-3-2 0-15,3-3 0 0,0 5 0 0,1-2 0 16,-1-3 0-16,2 5 8 0,-4-2-8 0,4-2 0 0,-2 1 0 16,3 1 0-16,-3-3 0 0,3 3 0 0,0-3 0 0,-3 3 0 15,0-3 0-15,0 5 0 0,0-2 0 0,0-3 0 16,0 3 0-16,0 2 0 0,-2-7 0 0,2 7 0 16,0-2 0-16,5-3 0 0,-5 3 0 0,3-3 0 15,-1 3 0-15,1-3 0 0,5-2 0 0,-5 5 0 16,0-5 0-16,2 7 0 0,3-7 0 0,-5 0 0 15,-9 7 0-15,7-2 0 0,1-3 0 0,1 3 0 16,0-3 0-16,2 3 8 0,-5-3-8 0,8-2 0 16,0 0 0-16,0 0 0 0,-8 0 0 0,3 5 8 15,5-5-8-15,0 0 0 0,0 0 0 0,0 0 0 16,-5 7 0-16,5-7 0 0,0 0 0 0,0 0 0 16,-8 0 0-16,8 0 0 0,0 0 0 0,-3 7 0 0,-5-2 0 15,0-3 0-15,0 5 0 0,0-2 0 0,8-5 0 0,-8 2 0 16,-2 5 0-16,4-2 0 0,6-5 0 0,-5 0 0 15,-3 7 0-15,3-7 0 0,0 7 0 0,5-7 0 16,0 0 0-16,0 0 0 0,-8 0 0 0,8 0 0 16,0 0 0-16,0 0 0 0,0 0 0 0,0 0-8 15,0 0 8-15,0 0 0 0,0 0 0 0,-6 7 0 16,4-2 0-16,-4-3 0 0,6-2 0 0,0 0 0 16,-5 5 0-16,0-3 0 0,5-2 0 0,0 0 0 15,0 0 0-15,-3 0 0 0,-5 5 0 0,8-5 0 16,0 0 0-16,0 0 0 0,0 0 0 0,0 0 0 15,0 0 0-15,0 0 0 0,0 0 0 0,-2 0-8 16,-4 3-24-16,6-3-4 0,0 0 0 0,0 0-1 16,-8 0-190-16,8 0-37 0</inkml:trace>
  <inkml:trace contextRef="#ctx0" brushRef="#br0" timeOffset="14029.66">16896 10859 633 0,'0'0'56'0,"0"0"-44"0,0 0-12 0,0 0 0 16,0 0 52-16,0 0 9 0,0 0 2 0,0 0 0 16,0 0-3-16,0 0-1 0,0 0 0 0,0 0 0 15,-5 5-12-15,5-5-3 0,-5 2 0 0,2 3 0 16,3 2 8-16,-5 0 2 0,-3 0 0 0,5 0 0 16,1 0-15-16,-4 0-3 0,-4 0-1 0,2 5 0 15,2-5-4-15,-1 7-1 0,-1-7 0 0,-3 8 0 16,-2 1-3-16,2-2-1 15,1-4 0-15,-1 6 0 0,0-2-2 0,6-5 0 16,-3 3 0-16,6-5 0 0,2 0-6 0,-3 5-2 0,3-5 0 0,5 0 0 16,3 0-8-16,-3-2-8 0,1-3 12 0,-1 5-12 15,6-7 28-15,-3 7 0 0,-1-7-1 0,1 8 0 0,0-4-27 0,6-4 0 16,-6 0 0-16,2 0 0 0,-5 7 11 0,6-7 0 16,2 0 0-16,-5 0 0 0,0 0-11 0,-3 0 0 15,9 0 0-15,-6-4 0 0,2 1 0 0,-5 3 0 16,1 0 11-16,2-4-11 0,5 1 0 0,-3-2 0 15,-4 3-11-15,2-3 11 0,2 5-27 0,-2-2 3 16,-3 2 0-16,1-5 0 16,2 5-137-16,0 0-27 0,8 0-6 0,-16 0-1 0</inkml:trace>
  <inkml:trace contextRef="#ctx0" brushRef="#br0" timeOffset="16091.47">18336 12590 403 0,'2'10'36'0,"-2"-10"-36"15,0 0 0-15,0 0 0 0,0 0 111 0,0 0 15 16,0 0 3-16,0 0 1 0,0 0-62 0,0 0-13 16,0 0-3-16,0 0 0 0,0 0-11 0,0 0-2 0,0 0-1 0,0 0 0 15,0 0 13-15,-5 4 2 0,5-4 1 0,-3 0 0 16,-2 0 19-16,5 0 4 0,0 0 1 0,-3 3 0 16,3-3-11-16,-5 0-3 0,0 0 0 0,0 0 0 15,5 0-20-15,-6 0-4 0,1 0 0 0,5 0-1 16,0 0-10-16,0 0-1 0,0 0-1 0,-3-3 0 15,-2-1-5-15,2 4-1 0,-2-7 0 0,2 7 0 16,-2-7 0-16,0 7 0 0,0 0 0 0,-1-5 0 16,1 2-3-16,0 3-1 0,-3-4 0 0,2 4 0 15,1 0-9-15,0-3-8 0,-3-1 12 0,0 4-12 16,3 0 32-16,-3-3-1 0,0 3 0 0,3 0 0 16,-3-4-31-16,2 4 8 0,-2 0-8 0,3-3 0 15,-3-1 12-15,0 4 0 0,3-3 0 0,-3-1 0 0,3 4-2 0,-3-5-1 16,2 3 0-16,-1 2 0 0,-1 0-1 0,0-5-8 15,0 2 12-15,0 3-4 0,2-4 1 0,-1 4 0 16,-1-3 0-16,-3 3 0 0,3-4-1 0,0 4 0 16,-2-3 0-16,2 3 0 0,-3-4-8 0,0 4 12 15,1 0-12-15,2 0 12 0,0-3-12 0,-3 3 8 16,3-4-8-16,-2 4 8 0,2 0-8 0,0 0 12 16,3-3-12-16,-1 3 12 0,1-4-12 0,-3 4 10 15,0 0-10-15,-2 0 10 0,2 0-10 0,0-5 8 16,0 5-8-16,3-3 8 0,-3 3-8 0,0 0 0 15,0 0 9-15,0-4-9 0,0 4 8 0,0 0-8 16,3 0 8-16,-3-3-8 0,2-1 0 0,-2 4 8 0,3-3-8 0,-3 3 0 16,0-4 8-16,3 4-8 15,-3 0 10-15,0-3-10 0,3-1 8 0,-3 4-8 0,0 0 0 16,3-3 9-16,-3-1-9 0,2 4 0 0,-1 0 0 0,-1-5 8 16,0 2-8-16,2 3 0 0,-2-4 0 0,0 4 0 15,1-3 0-15,1 3 8 0,-2-4-8 0,0 4 0 16,-2 0 8-16,2 0-8 0,0-3 0 0,0 3 8 15,0 0-8-15,-3-4 0 0,1 4 0 0,2 0 8 16,-3-3-8-16,6 3 0 0,-3 0 0 0,0 0 8 16,-2 0-8-16,-1-4 0 0,3 4 9 0,0 0-9 15,-2 0 0-15,2 0 8 0,0 0-8 0,2-3 0 16,-2 3 0-16,1 0 0 0,1-4 0 0,1 4 0 16,-3 0 0-16,3 0 0 0,-1 0 0 0,-2-3 0 15,3 3 0-15,3 0 0 0,-1 0 0 0,-2 0 0 0,-1 0 0 16,1 0 0-16,0-4 0 0,-1 4 0 0,1 4 0 0,0-4 0 15,0-4 0-15,-1 4 0 0,-2 0 0 0,3 0 0 16,0 0 0-16,-1 0 0 0,-1 0 0 0,1 0 0 16,1 0 0-16,0 0 0 0,-3-5 0 0,2 5 0 15,1 0 0-15,-3-3 0 0,0 3 0 0,3 0 0 16,-3 0 0-16,0 0 0 0,0-4 0 0,3 4 0 16,0 0 0-16,-1-3 0 0,1 3 0 0,-3-4 0 15,0 4 0-15,3-3 0 0,5 3 0 0,-3-4 0 16,-5 4 0-16,3 0 0 0,-3 0 0 0,3-3 0 15,-1 3 0-15,-2-4 0 0,1 4 0 0,-4 0 0 16,3 0 0-16,0 0 0 0,-5 0 0 0,8 0 0 16,5 0 0-16,0 0 0 0,-8-3 0 0,5-1 0 15,-5 4 0-15,8 0 8 0,0 0-8 0,0 0-13 16,-8 0 3-16,5 0 1 0,3 0 9 0,0 0 0 0,-10-5 0 16,5 2 0-16,5 3 0 0,0 0 0 0,-6 0 0 0,-2 0 0 15,0-4 0-15,3 4 8 0,5 0 0 0,0 0 0 16,-8 0-8-16,0-3 0 0,8 3 0 0,0 0 0 15,0 0 0-15,0 0-12 0,-2 0 4 0,2 0 0 16,0 0 8-16,0 0 11 0,-6 0-3 0,4 0 0 16,2 0-8-16,0 0 0 0,0 0 0 0,-6 0 0 15,6 0 0-15,0 0-14 0,0 0 5 0,-5-4 1 16,0 4 8-16,5 0 9 0,0 0-1 0,0 0-8 16,0 0 0-16,0 0 0 0,0 0-12 0,0 0 3 15,0 0 9-15,0 0 11 0,0 0-3 0,0 0 0 16,0 0-8-16,0 0 0 0,0 0 0 0,0 0 0 0,0 0 0 0,0 0 0 15,0 0 0-15,0 0 0 0,-5 4 0 0,5-4 0 16,0 0 0-16,0 0 0 0,-6 3 0 0,6-3 0 16,0 0 0-16,0 0 0 0,0 0 0 0,0 0 0 15,0 0 0-15,3 4 0 0,-3 4 0 0,0-8 0 16,0 0 0-16,3 4 0 0,-1-1 0 0,1 4 0 16,-3-3 0-16,2 3 0 0,1 0-9 0,-3-4 9 15,3 6 0-15,-3-2 0 0,-6 0 0 0,6-4 0 16,6 4 0-16,-6 4 0 0,-3-3 0 0,3-1 0 15,3 4 0-15,-1-4 0 0,1 0 0 0,0 1 0 16,-3-1 0-16,5 0 0 0,3 0 0 0,-3 0 0 16,-2-3 0-16,-1 4 0 0,6-6 0 0,-5 3 0 15,-3-5 0-15,0 0 0 0,0 0-16 0,0 0 4 16,0 0 1-16,0 0 0 16,-5 7-29-16,2-7-5 0,3 0-2 0,0 0 0 15,-5 4-97-15,2-4-20 0,3 0-4 0,0 0-508 0,0 0-102 0</inkml:trace>
  <inkml:trace contextRef="#ctx0" brushRef="#br0" timeOffset="16419.5">16962 12379 648 0,'0'0'28'0,"0"0"7"16,0 0-35-16,-2 4 0 15,-3-4 0-15,2 0 0 0,3 0 42 0,0 0 2 0,0 0 0 0,0 0 0 0,0 0 35 0,0 0 7 16,0 0 2-16,0 0 0 0,0 0-28 0,0 0-6 16,0 0-1-16,5-4 0 0,3-3 0 0,0 7 0 15,-5-8 0-15,5 4 0 16,-3 1-20-16,0-1-4 0,3 1-1 0,0-1 0 16,0 1-28-16,-3-1 0 0,3-3 0 0,0 4 0 0,0-2 8 0,0-2-8 15,3 3 0-15,2-3 9 0,3 0-9 0,-3 4 12 16,-2-1-12-16,2-3 12 15,-3-1-12-15,1 4 0 0,0-3 9 0,-1 4-9 0,3-4 8 0,-2 3-8 16,-3-3 8-16,-3 7-8 16,-5 0-15-16,0 0-7 0,0 0-2 0,0 0-454 15,0 0-91-15</inkml:trace>
  <inkml:trace contextRef="#ctx0" brushRef="#br0" timeOffset="18263.03">16780 9853 0 0,'0'0'0'0,"0"0"0"0,0 0 0 0,0 0 0 16,0 0 0-16,0 0 0 0,3-5 236 0,-3 5-48 16,-3-5 39-16,3 5 7 0,3-2-178 0,-3 2-35 15,-3-5-7-15,0-2-2 0,-2 7 20 0,5 0 4 16,0 0 1-16,-3-7 0 0,-5 7 23 0,3 0 4 16,5 0 0-16,0 0 1 0,0 0-8 0,-5 0-1 0,-1 0-1 0,6 0 0 15,0 0-11-15,0 0-3 0,-7 7 0 0,1 0 0 16,6-2-21-16,-2 2-5 0,-6 5-1 0,0-3 0 15,5-2-2-15,-2 5 0 0,-3-5 0 0,-3 5 0 16,3-3 4-16,0 3 0 0,8-5 0 0,-2 7 0 16,-6-2 0-16,3-3 0 0,5 3 0 0,0 0 0 15,0-3-1-15,0-2 0 0,2 5 0 0,3-5 0 16,3 0-4-16,0-2-1 0,-5 2 0 0,5-5 0 16,3-2 2-16,-4 5 0 0,1-5 0 0,0 0 0 15,0-5-1-15,3 5 0 0,-3-2 0 0,-3-3 0 16,0 3 1-16,3-5 0 0,-2 0 0 0,-1-3 0 15,-5 3-3-15,5-2 0 0,-2 2 0 0,2-5 0 16,-2 0 2-16,-3 5 0 0,-3-7 0 0,3 7 0 16,3-5-3-16,-6 5 0 0,0 0 0 0,1 0 0 15,2 0 0-15,-3 0 0 0,-5 0 0 0,0 2 0 0,3-2-8 16,0 0 10-16,-3 5-10 0,2-3 10 0,-4 5-10 0,5-2 0 16,2-3 0-16,-2 3 0 0,-3-3 0 0,2 5 8 15,1 0-8-15,0 0 0 0,5 0 0 0,-5 0 0 16,-1 0 0-16,6 0 0 0,0 0-22 0,0 0 0 15,-5 5 0-15,5-5 0 16,0 0-119-16,0 2-24 0,0 5-5 0</inkml:trace>
  <inkml:trace contextRef="#ctx0" brushRef="#br0" timeOffset="18700.34">16907 9890 633 0,'-11'-2'56'0,"11"2"-44"0,0 0-12 0,0 0 0 0,-2 0 70 0,2 0 12 0,0 0 2 0,0 0 1 15,0 0-33-15,0 0-8 0,0 0 0 0,5 0-1 16,3 0 13-16,-3 0 2 0,-5 0 1 0,8 2 0 15,0 3-2-15,-3-5 0 0,3 7 0 0,0-7 0 16,-2 5-5-16,1-3 0 0,1 3-1 0,0 2 0 16,-8-7-15-16,6 2-2 0,2 3-1 0,2 2 0 15,-7-2-22-15,2-3-11 0,3 5 10 0,-3-7-10 16,1 5 16-16,-4-3-2 0,4-2-1 0,-4 0 0 0,6 5 1 0,-8-5 0 16,0 0 0-16,3-5 0 0,2 3 1 0,0-3 0 15,-2-2 0-15,-3 5 0 0,-3-8-2 0,3 8 0 16,6-3 0-16,-9 3 0 0,-8-5-13 0,6 0 11 15,8-5-11-15,-1 5 10 0,-2 2-10 0,-2-2 0 16,2-2 0-16,5 2 0 0,0 2 0 0,-2-2 0 16,-6 2 0-16,3-2 0 0,8 0 0 0,-2 5 0 15,-6 2 0-15,0 0 0 0,0 0 0 0,0 0 0 16,0-5-9-16,-6 3 9 16,1-3-31-16,5 5-2 0,0 0-1 0,0 0-548 15,0 0-110-15</inkml:trace>
  <inkml:trace contextRef="#ctx0" brushRef="#br0" timeOffset="19200.11">17230 9876 1195 0,'0'0'52'0,"0"0"12"0,0 0-51 0,0 0-13 0,0 0 0 0,0 0 0 16,0 0 0-16,0 0 0 0,0 0 0 0,8 0 0 15,-8 0 0-15,8 0 0 0,-1-2 0 0,1 2 0 16,0-5 0-16,-2 5 0 0,2-2 0 0,-3-3 0 16,3 3 0-16,-3-3 0 0,0 5 0 0,1-7 0 15,-1 7 0-15,0-5 0 0,-2-2 0 0,2 5 0 16,-2-3 8-16,-3 5-8 0,0 0 11 0,0-2-11 16,0 2 15-16,0-5-4 0,0 5-1 0,0 0 0 0,-3-7-1 0,1 7 0 15,2 0 0-15,-3-7 0 0,0 2-9 0,3 5 12 16,-2-2-12-16,-1 2 12 0,0-5 0 0,3 5 0 15,-5-2 0-15,5 2 0 0,0 0-3 0,0 0 0 16,-3-5 0-16,3 5 0 0,0 0 15 0,0 0 4 16,-8 0 0-16,3 5 0 0,0-3 0 0,0 3 0 15,-1-3 0-15,1 3 0 0,0 2-14 0,-1 0-2 16,1-2-1-16,2-3 0 0,-2 5-11 0,3-2 8 16,-1 2-8-16,0 0 8 0,1 0-8 0,2-2 10 15,-3 2-10-15,3 0 10 0,0-7-2 0,0 7-8 16,3 0 12-16,-3 5-4 0,5-5-8 0,-2 2 10 0,-1-2-10 15,3 5 10-15,-2-5-10 0,2 5 0 0,-2-5 0 0,2 0 0 16,1 0 0-16,2 0 8 0,-3 0-8 0,0-2 8 16,0 2-8-16,3-5 0 0,-2-2 9 0,2 5-9 15,-3-5 0-15,3 0 0 0,0-5 0 0,-3 5 0 32,3-2-57-32,3-3-7 0,-3-2 0 0,-3 5-405 0,3-5-81 0</inkml:trace>
  <inkml:trace contextRef="#ctx0" brushRef="#br0" timeOffset="19762.52">17455 9761 633 0,'0'0'28'0,"0"0"6"0,0 0-34 0,0 0 0 15,0 0 0-15,0 0 0 0,0 0 103 0,0 0 13 0,0 0 4 0,0 0 0 16,0 0-38-16,0 0-7 0,2 7-2 0,1-2 0 16,0-3 0-16,2 3 0 0,0 2 0 0,0-5 0 15,3 5-23-15,0-2-5 0,-2 2-1 0,1-2 0 16,1 2-24-16,0-5-4 0,-2 3-2 0,-1-3 0 16,-2 3-6-16,2-3 0 0,-5-2-8 0,3 5 12 15,-1 2-1-15,-2-7-1 0,0 0 0 0,0 0 0 16,-2 5 2-16,2-5 0 0,-3 2 0 0,-5 3 0 15,8-5-2-15,-5 2 0 0,-3-2 0 0,8 0 0 16,0 0-10-16,-8 0 0 0,0-2 9 0,3-3-9 16,-1 3 0-16,1-3 0 0,2-2 0 0,-2 0 0 15,5-5-24-15,0 5 1 0,3 0 0 0,-1 0 0 16,4-5 10-16,-1 5 1 0,3-2 1 0,-3 2 0 16,3-5 11-16,-3 7 0 0,3-2-9 0,0 0 9 15,3 0 0-15,-1 0 0 0,-2 0-9 0,0 2 9 0,0 3 0 16,3-3 0-16,-6 3 0 0,3-3 0 0,0 3-16 0,3-3 4 15,-4 3 1-15,1-3 0 16,0 5-56-16,0-2-11 0,0 2-2 0,-2 0-620 16</inkml:trace>
  <inkml:trace contextRef="#ctx0" brushRef="#br0" timeOffset="20321.14">17886 9446 777 0,'0'0'34'0,"0"0"8"0,0 0-34 0,0 0-8 0,-3-5 0 0,1 3 0 16,2 2 35-16,-6-5 5 0,4 3 0 0,2 2 1 16,-6-5-15-16,6 5-3 0,0 0-1 0,-5 0 0 15,0 0-4-15,5 0-1 0,0 0 0 0,-6 0 0 0,4 0 9 0,2 0 2 16,-5 5 0-16,5-5 0 0,-6 2-12 0,4 5-1 15,-4-7-1-15,1 7 0 0,0-2 1 0,2 2 0 16,0 0 0-16,1 0 0 0,-1 0 7 0,0 0 2 16,1-2 0-16,2 2 0 0,-3 5-14 0,3-5-2 15,0 2-8-15,0-2 12 0,3 5 11 0,-1-5 1 16,1 5 1-16,2-3 0 0,1-2 5 0,-1 5 1 16,3 0 0-16,0-3 0 0,0 3-3 0,0-5 0 15,-3 5 0-15,3-3 0 0,0-2 3 0,2 5 0 16,1 0 0-16,0-3 0 0,-3-2-11 0,2 0-3 0,-2 5 0 0,0-5 0 0,-3 0-9 0,3 5-8 15,-2-5 9-15,-4 0-9 0,1 0 12 0,-3 0-3 16,0 5-1-16,0-5 0 0,-3 0 2 0,3 0 0 16,-5 0 0-16,0 0 0 15,-1 0-30-15,-2 0-7 0,0-2-1 0,-2 2 0 16,-3 0-149-16,2 0-31 0,0-2-5 0,-2-3-2 0</inkml:trace>
  <inkml:trace contextRef="#ctx0" brushRef="#br0" timeOffset="20586.71">17775 9742 1375 0,'0'0'60'0,"0"0"14"0,-6 0-59 0,6 0-15 0,0 0 0 0,0 0 0 16,0 0 23-16,0 0 1 0,8 0 1 0,-2-2 0 15,4-3-9-15,-2 3-3 0,5-3 0 0,-2 3 0 16,0-3 1-16,2-2 0 0,-3 7 0 0,6-5 0 16,-3-2-24-16,1 7-5 0,-1-2-1 0,0-3 0 15,0 3 16-15,1-3 0 0,-1 5 0 0,-3-2 0 16,1-3 0-16,-11 5 0 0,11-2 8 0,-11 2-8 16,10-5-127-16,-10 5-29 0</inkml:trace>
  <inkml:trace contextRef="#ctx0" brushRef="#br0" timeOffset="20883.95">18119 9648 806 0,'0'0'72'0,"0"0"-58"0,0 0-14 0,0 0 0 16,8 0 99-16,-6 0 17 0,4 0 3 0,-1 0 1 15,-5 0-34-15,5 0-6 0,-2 5-2 0,5-3 0 16,-6 5-18-16,4-7-3 0,-1 7-1 0,0-2 0 16,1 2-25-16,-1 0-6 0,0-2-1 0,-2 2 0 15,2-5-12-15,-5 5-2 0,3 0-1 0,-1 3 0 16,-2-3 2-16,0 0 0 0,0 0 0 0,0-7 0 15,0 0-19-15,0 0-4 0,0 0-1 0,0 2-536 16,0-2-107-16</inkml:trace>
  <inkml:trace contextRef="#ctx0" brushRef="#br0" timeOffset="21117.83">18039 9547 1267 0,'0'-5'112'0,"-2"3"-89"16,-1-3-23-16,3 5 0 0,0-7 32 0,0 5 1 15,3-3 1-15,-3-2 0 0,2 5-34 0,-2-3 0 16,0 5 0-16,0 0 0 0,0 0 0 0,0 0 0 16,0 0 0-16,6 0 0 0,-6 0 0 0,2 0 0 15,-2 0 0-15,6 5 0 0,-4-3-13 0,3 3 3 16,1-3 1-16</inkml:trace>
  <inkml:trace contextRef="#ctx0" brushRef="#br0" timeOffset="21571.93">18293 9387 518 0,'0'0'23'0,"0"0"5"0,0 0-28 0,0 0 0 16,-2 0 0-16,-1 0 0 0,3 0 174 0,0 0 30 16,-5 0 5-16,5 0 2 0,0 0-119 0,0 0-23 15,0 0-5-15,0 0 0 0,0 0-9 0,8 7-2 16,-3-2 0-16,3-3 0 0,0 3-9 0,0 2-3 16,-3 0 0-16,3 5 0 0,0-5-5 0,3 2-2 15,-4 3 0-15,4-5 0 0,0 5-10 0,-1-3-3 16,-2 3 0-16,0 2 0 0,0-2-6 0,3-3-2 15,-6 3 0-15,0 0 0 0,0-3-1 0,-2 3 0 0,0 0 0 0,-1-3 0 16,-2 3 0-16,3-3-1 0,-3-2 0 0,0 3 0 16,0-3-11-16,0 0 12 0,-3 0-12 15,3-7 12-15,0 2-12 0,0-2 0 0,-2 7 0 0,2-7-11 32,0 0-54-32,0 0-11 0,-6 5-3 0,6-5-519 0,0 0-104 0</inkml:trace>
  <inkml:trace contextRef="#ctx0" brushRef="#br0" timeOffset="21805.71">18299 9580 691 0,'0'0'61'0,"2"-5"-49"16,1 5-12-16,2-2 0 0,3 2 105 0,0-5 19 15,0 3 3-15,3-3 1 0,-1 5-59 0,3-7-11 16,-2 5-2-16,2-3-1 0,0 5 6 0,1-5 2 15,-1 3 0-15,0 2 0 0,-2 0-30 0,2-5-5 16,0 5-2-16,-2-2 0 0,2-3-15 0,-5 5-3 16,2-2-8-16,-2-3 12 0,0 5-12 0,0-2 0 15,-2-3 0-15,-4 5-500 16,-2 0-102-16</inkml:trace>
</inkml:ink>
</file>

<file path=ppt/ink/ink4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8T01:16:39.498"/>
    </inkml:context>
    <inkml:brush xml:id="br0">
      <inkml:brushProperty name="width" value="0.05292" units="cm"/>
      <inkml:brushProperty name="height" value="0.05292" units="cm"/>
      <inkml:brushProperty name="color" value="#FF0000"/>
    </inkml:brush>
  </inkml:definitions>
  <inkml:trace contextRef="#ctx0" brushRef="#br0">12814 13162 115 0,'0'0'10'0,"0"0"-10"0,0 0 0 0,0 0 0 16,0 0 156-16,0 0 28 0,0 0 7 0,0 0 1 15,0 0-103-15,0 0-20 0,0 0-4 0,0 0-1 16,0 0 0-16,0 0 0 0,2-7 0 0,-2 7 0 15,0 0 0-15,0 0 0 0,0 0 0 0,0 0 0 16,0 0-51-16,0 0-13 0,-5-3 0 0,5 3 0 16,0 0 54-16,0 0 8 0,-5 3 2 0,5-3 0 15,0 0-52-15,0 0-12 0,-5 4 0 0,-1-1 0 16,4 1 0-16,2-4 0 0,-3 8 0 0,0-6 0 16,-2 5 0-16,0-2 8 0,5-5-8 0,0 7 0 15,0 0 0-15,-3 0 0 0,3 0 0 0,0 0 0 16,0-2 29-16,3 2 10 0,-3 0 1 0,0-3 1 0,2-1-26 0,4 4-6 15,-4-2-1-15,4-3 0 0,-1 5-8 0,0-7 12 16,0 5-12-16,1-3 12 0,2 3-12 0,-3-5 0 16,3 0 0-16,-3 0 0 0,-5 0 0 0,6-7 0 15,1 7 8-15,-1-5-8 0,2-2 24 0,-6 5 0 16,4-6 0-16,-4 1 0 0,1 0-24 0,-3-2 0 16,0 2 8-16,0 0-8 0,0 0 0 0,0 0 0 15,0 4 0-15,0-1 0 0,-3-3 17 0,1 2 11 16,-1-2 3-16,0 7 0 0,-2-2-11 0,2-3-3 15,1 5 0-15,2 0 0 0,-6 0-17 0,6 0 0 16,-5-3 0-16,0 3 0 0,0 0 0 0,-1 0 0 0,4 3 0 0,-4-3 0 16,6 0 18-16,-5 5 0 0,0-3 0 0,-1-2 0 15,6 0-29-15,-2 7-5 0,-3-2-2 0,2 2 0 16,-2 0 18-16,2 0 0 0,-2 0 0 0,2 0 0 16,-2 0 0-16,2 5 0 0,3-5 0 0,-3 0 0 15,3 0 0-15,0 0 0 0,0-2 0 0,3 2 0 16,0-3 8-16,-1-1 6 0,-2-3 1 0,6 7 0 15,2-7-24-15,-3 0-5 0,3 0-1 0,0 0 0 16,0 0 15-16,0 0 0 0,0-7 0 0,0 4 0 16,-1-1 0-16,-1-3 0 0,2 2 0 0,-3-2 0 15,-2 0 19-15,2 0 6 0,-2-3 2 0,-1 1 0 16,1 2-7-16,-3 0-2 0,0 0 0 0,-3 4 0 16,3-1 1-16,-2-3 0 0,2 7 0 0,-3-5 0 15,-2 3 36-15,-1-3 7 0,1 5 2 0,5 0 0 16,-5 5-52-16,-1-5-12 0,4 2 0 0,-3 3 0 0,-1 2 0 0,1 0 0 15,5-7 0-15,-3 7 0 0,1 0 0 0,2-2 0 16,-3 2 0-16,0 0 0 0,6 0 0 0,-3-3 0 16,3 4 0-16,-1-6 0 0,1 5 0 0,2-7-8 15,-2 5 8-15,2-3 0 0,0 3 0 0,1-5 0 16,2 0 0-16,0 4 9 0,-3-4-9 0,0-4 0 16,1 4 0-16,-1 0 0 0,0-5 0 0,-5 5 0 15,5-2 0-15,-2-3 0 0,0-2 0 0,-1 5 0 16,-2-6 0-16,3 4 0 0,-3-3 29 0,0 7 4 15,0 0 1-15,-3-3 0 0,1-6-3 0,-1 7-1 16,3 2 0-16,0 0 0 0,-5-5-30 0,-1 5 0 16,1 0 0-16,5 0 0 0,-5 0 8 0,5 0-8 0,-5 0 0 0,-1 0 9 15,-2 5-9-15,3-5 0 0,5 0 0 0,-5 0 0 16,2 2 0-16,3-2 0 0,0 0 0 0,0 0 0 16,0 0 0-16,0 0-12 0,-5 5 2 0,5-5 1 31,0 0-90-31,0 0-17 0,-3 7-4 0,1-3-1030 0</inkml:trace>
  <inkml:trace contextRef="#ctx0" brushRef="#br0" timeOffset="890.41">12655 13670 172 0,'0'0'16'0,"0"0"-16"0,0 0 0 0,0 0 0 16,0 0 165-16,0 0 31 0,0 0 5 0,3-5 2 16,-3 5-95-16,0 0-18 0,0 0-4 0,0 0-1 15,0 0 11-15,0 0 1 0,0 0 1 0,0 0 0 16,0 0-52-16,0 0-10 0,0 0-3 0,0 0 0 15,0 0 14-15,-3 5 2 0,-2 2 1 0,2 0 0 16,-2 5-6-16,2-3-2 0,1-2 0 0,2 5 0 0,-3-5-8 0,0 5-2 16,3-5 0-16,0 7 0 0,0-2-14 0,0-3-3 15,3-2-1-15,0 5 0 0,2-7 6 0,-3 2 2 16,6-5 0-16,-2 5 0 0,2-2-22 0,0-5 0 16,-1 0 0-16,1-5 0 0,3 3 0 0,0-3 0 15,-3 3 0-15,2-3 0 0,-2-2 8 0,0 0-8 16,0-5 8-16,-3 5-8 0,1 0 17 0,1 0-1 15,-4 0 0-15,0-5 0 0,-1 5-3 0,1 5-1 16,0-5 0-16,-3 2 0 0,0 5-12 0,0 0 0 16,0 0 0-16,0 0 0 0,0 0 16 0,0 0 3 15,0 0 1-15,0 0 0 0,0 0-6 0,0 0-1 0,0 0 0 16,0 7 0-16,-3 0-13 0,3 0 0 16,3 5 0-16,-1-5 0 0,-2 0 0 0,3 0 0 0,0 0 0 0,2 5 0 15,0-5-12-15,0 0-6 0,1 5-1 0,2-5 0 16,0-5 31-16,-3 3 5 0,3 2 2 0,0-3 0 15,0-1-19-15,-3 2 0 0,3-3 0 0,0-2 0 16,-3 0 0-16,3 0 0 0,-3-2 0 0,1-3 0 16,2 2 11-16,0-1-2 0,-3-3 0 0,0 0 0 15,0 0 8-15,1 0 2 0,-1-5 0 0,0 5 0 16,1-5-5-16,-4 5-1 0,4-2 0 0,-4 1 0 16,4-1-13-16,-4 2 8 0,1 5-8 0,-1-3 0 15,-2-2 8-15,-2 7-8 0,2 0 0 0,-3-7 0 16,-2 7 0-16,5 0 0 0,0 0 0 0,-3 0-10 15,-5-3-155-15,0 3-31 0,0 3-7 0</inkml:trace>
  <inkml:trace contextRef="#ctx0" brushRef="#br0" timeOffset="1406.27">12721 13630 1036 0,'0'0'23'0,"0"0"5"0,0 0 0 0,0 0 1 0,0 0-29 0,0 0 0 0,0 0 0 0,0 0 0 16,0 0 108-16,0 0 16 0,0 0 4 0,5 0 0 15,1-7-103-15,-1 7-25 0,0-5 0 0,1-2 0 16,-1 5 56-16,0-3 7 0,3-2 1 0,-3 4 0 16,3-1-52-16,-2-3-12 0,2 0 0 0,-3 2 0 15,3-2 39-15,-6 0 5 0,6 0 0 0,-2 0 1 16,-4 0-21-16,4 2-4 0,-4 3 0 0,1-3-1 15,0 3-19-15,-1-3 0 0,-2 5 0 0,0 0 0 16,0 0 0-16,6 0 0 0,-4-2 0 0,-2 2 0 16,0 0 0-16,5 0 0 0,3-5 0 0,-2 5 0 0,-1 0 31 0,0 0 2 15,1 5 1-15,-1-5 0 0,0 0-16 0,-5 0-3 16,5 2-1-16,1 5 0 0,2-7 2 0,-3 7 0 16,0-2 0-16,3 2 0 0,-3 0 13 0,1 0 3 15,-1-2 1-15,-2 2 0 0,-1 0-19 0,4 0-4 16,2-3-1-16,-6 3 0 0,-2-4-9 0,0-3 8 15,6 5-8-15,-6-5 8 16,0 0-56-16,0 0-11 0,0 0-2 0,0 0-923 0</inkml:trace>
  <inkml:trace contextRef="#ctx0" brushRef="#br0" timeOffset="2547.28">12867 13061 57 0,'0'0'0'0,"0"0"0"15,0 0 0-15,0 0 0 0,0 0 201 0,0 0 35 16,0 0 8-16,0 0 0 0,0 0-125 0,0 0-26 16,0 0-5-16,0 0 0 0,0 0-18 0,0 0-3 15,0 0-1-15,0 0 0 0,5 7-18 0,-5-7-3 16,0 0-1-16,0 0 0 0,0 0-19 0,0 0-4 15,0 0-1-15,3-7 0 0,-3 2-20 0,0 3 9 16,0-3-9-16,0-2 0 16,0 0-30-16,0 0-13 0,-3 0-2 0,3 0-679 0</inkml:trace>
  <inkml:trace contextRef="#ctx0" brushRef="#br0" timeOffset="2937.81">12883 12611 57 0,'0'0'0'0,"0"0"0"0,0-4 0 0</inkml:trace>
  <inkml:trace contextRef="#ctx0" brushRef="#br0" timeOffset="3641.08">12851 12731 172 0,'0'0'16'0,"0"0"-16"0,0 0 0 0,0 0 0 15,0 0 188-15,0 0 34 0,0 0 7 0,0 0 2 16,0 0-103-16,0 0-20 0,0 0-4 0,0 0 0 16,0 0-37-16,0 0-7 0,0 0-2 0,0 0 0 0,0 0-34 0,0 0-6 15,0 0-2-15,0 0 0 0,5-4-8 0,-2-3-8 16,-1 4 12-16,1-6-12 15,0 2-18-15,-3 4-10 0,0-4-3 0,0 0-677 16</inkml:trace>
  <inkml:trace contextRef="#ctx0" brushRef="#br0" timeOffset="3859.82">12872 12647 288 0,'0'0'25'0,"0"0"-25"16,0 0 0-16,0 0 0 0,0 0 199 0,0 0 34 15,0 0 7-15,0-7 2 0,0 0-156 0,3 0-31 0,-3 2-7 16,0-2 0-16,0 4-32 0,0-4-7 0,0 0-1 0,0 0 0 16,0-5-22-16,-3 5-5 0,3-4-1 0,-3-3-563 15</inkml:trace>
  <inkml:trace contextRef="#ctx0" brushRef="#br0" timeOffset="4000.61">12846 12393 230 0,'0'0'20'0,"0"0"-20"0,0 0 0 0,0 0 0 0,0 0 74 0,0 0 10 15,0 0 3-15,0 0 0 0,0 0-58 0,0 0-11 16,0 0-2-16,0 0-186 15,2-3-37-15</inkml:trace>
  <inkml:trace contextRef="#ctx0" brushRef="#br0" timeOffset="4171.9">12859 12242 756 0,'0'0'33'0,"0"0"7"0,0 0-32 0,0 0-8 16,0 0 0-16,0 0 0 0,0 0 16 0,0 0 0 16,0 0 1-16,0 0 0 0,0 0-17 0,0 0 0 15,0 0 0-15</inkml:trace>
  <inkml:trace contextRef="#ctx0" brushRef="#br0" timeOffset="4515.56">12856 11995 464 0,'0'0'20'0,"0"0"5"0,0 0-25 15,0 0 0-15,0 0 0 0,0 0 0 0,0 0 24 0,3-4 0 16,-3 4 0-16,0-8 0 0,0 8-24 0,0-2 8 15,0-7-8-15,0 2-244 0</inkml:trace>
  <inkml:trace contextRef="#ctx0" brushRef="#br0" timeOffset="4656.16">12843 11856 446 0,'0'0'20'0,"0"0"4"0,0 0-24 0,0 0 0 0,0 0 0 0,0 0 0 15,0 0 19-15,0 0-1 0,0 0 0 0,0 0 0 16,0 0-18-16,0 0 0 0</inkml:trace>
  <inkml:trace contextRef="#ctx0" brushRef="#br0" timeOffset="5015.78">12867 11668 414 0,'0'0'18'0,"0"0"4"0,0 0-22 0,2-4 0 0,-2 4 0 0,3-7 0 16,0 4 17-16,-3 3-1 0,2-4 0 0,-2-4 0 15,3 6 4-15,-3-3 0 0,3-2 0 0,-1 3 0 16,-2 1-8-16,0-1 0 0,3-3-1 0,-3 4 0 15,3-2-11-15,-1-2 0 0,-2 5 0 0,3-3-257 16</inkml:trace>
  <inkml:trace contextRef="#ctx0" brushRef="#br0" timeOffset="5172.15">12880 11520 543 0,'0'0'24'15,"0"0"5"-15,0 0-29 0,0 0 0 0,0 0 0 0,0 0 0 16,0 0 29-16,0 0 0 0,0 0 0 0,0 0 0 0,0 0-13 0,0 0-2 15,-3-5-1-15,3 3 0 0,-2-3 0 0,2 5 0 16,0 0 0-16,0 0 0 0,0 0-13 0,0 0 0 16,0 0 8-16,0-7-228 15,0 3-46-15</inkml:trace>
  <inkml:trace contextRef="#ctx0" brushRef="#br0" timeOffset="5351.2">12893 11374 525 0,'0'0'23'0,"0"0"5"0,0 0-28 0,0 0 0 16,0 0 0-16,0 0 0 0,0 0 28 0,0 0-1 15,0 0 0-15,0 0 0 0,0 0-15 0,0 0-2 16,0 0-1-16,0 0 0 0,-2-2-9 0,2 2-9 16,0-5 9-16,0 5-13 15,0 0-19-15,0-7-4 0</inkml:trace>
  <inkml:trace contextRef="#ctx0" brushRef="#br0" timeOffset="5532.56">12883 11287 172 0,'0'0'16'0,"0"0"-16"15,0 0 0-15,0 0 0 0,0 0 36 16,0 0 5-16,0 0 1 0,2-7 0 0,-2 3-30 0,0-3-12 15,0 7 8-15,0 0-8 0,0-3 0 0,0 3 0 16</inkml:trace>
  <inkml:trace contextRef="#ctx0" brushRef="#br0" timeOffset="5688.6">12872 11146 57 0,'0'0'0'15,"0"0"0"-15,0 0 0 0,0 0 0 0,3-4 70 0,-3 4 9 16,2-3 1-16,-2 3 1 0,0-5-56 0,0 5-11 16,0 0-2-16,0 0-1 0,0 0-11 0,0-7 0 15,0 0 0-15,0 7-171 0</inkml:trace>
  <inkml:trace contextRef="#ctx0" brushRef="#br0" timeOffset="5844.81">12846 10979 115 0,'0'0'0'0,"0"0"10"0,0 0-10 0,0 0 0 0,0 0 0 0,0 0 0 16,0 0 84-16,0 0 16 0,5-4 2 0,-3 1 1 16,-2 3-80-16,0-5-23 0,6 3 9 0</inkml:trace>
  <inkml:trace contextRef="#ctx0" brushRef="#br0" timeOffset="6204.5">12896 10751 115 0,'0'0'0'0,"0"0"10"0,0 0-10 0,0 0 0 16,0 0 0-16,2-5 0 0,-2-2 108 0,0 7 19 0,3-7 4 0,-3 7 1 16,0-7-99-16,0 7-19 0,0 0-4 0,3-2-1 15,-3-8-9-15,0 10 0 0,0 0 0 0,0 0 0 16,0-2-17-16,0 2-6 0</inkml:trace>
  <inkml:trace contextRef="#ctx0" brushRef="#br0" timeOffset="6376.21">12867 10605 460 0,'0'0'41'0,"0"0"-33"16,0 0-8-16,0 0 0 0,0 0 59 0,0 0 9 16,0 0 3-16,-3-7 0 0,0 5-50 0,3 2-9 15,0 0-3-15,0 0 0 0,-2-5-9 0,2 0 12 16,-3 3-12-16,3 2 12 15,-3-5-44-15,3 5-9 0</inkml:trace>
  <inkml:trace contextRef="#ctx0" brushRef="#br0" timeOffset="6548.15">12904 10457 345 0,'0'0'31'0,"0"0"-31"0,0 0 0 0,0 0 0 15,0 0 46-15,0 0 3 0,0 0 1 0,0 0 0 16,0-7-40-16,-3 2-10 0,3 3 0 0,0 2 0 16,0 0-8-16,-3-5-4 0</inkml:trace>
  <inkml:trace contextRef="#ctx0" brushRef="#br0" timeOffset="6766.77">12869 10330 57 0,'0'0'0'0,"0"0"0"0,0 0 0 0,0 0 0 0,0 0 165 0,0 0 28 15,0 0 6-15,0 0 1 0,0 0-147 0,0 0-29 16,0 0-5-16,0 0-2 0,0 0-17 0,0 0 0 16,0 0 0-16,0 0 0 0,0-5 0 0,0 5-19 15,-2-2 4-15,2 2 1 0,0 0-5 0,-3-5-1 16,3 5 0-16,-3-7 0 15,3 7-13-15,-2-2-3 0,-1-3-1 0,3 5-245 0</inkml:trace>
  <inkml:trace contextRef="#ctx0" brushRef="#br0" timeOffset="7016.41">12869 10175 115 0,'0'0'0'0,"0"0"10"0,0 0-10 0,0 0 0 0,0 0 0 0,0-5 0 16,0 5 64-16,-2-7 12 0,2 0 1 0,-3 2 1 16,3 3-62-16,-3-3-16 0,3-2 0 0,0 5 0 15,0-3 0-15,0-2 0 0,0 5 0 0,0-3 0 16,0-2 0-16,3 2 0 0,-3 3-8 0,0 2 8 16,0 0-11-16,3-5 2 0,-3 5 0 0,0 0 0 15,0 0-6-15,-3-7-1 0,3 5 0 0,0 2 0 16,0-5-9-16,0-2-3 0,0 5 0 0,0-3 0 15,0-2 17-15,0 7 11 0,0 0-13 0,3-5 5 16</inkml:trace>
  <inkml:trace contextRef="#ctx0" brushRef="#br0" timeOffset="7157">12851 9982 478 0,'0'0'21'0,"-3"-5"5"0,1 3-26 0,2 2 0 15,0 0 0-15,-3-5 0 0,0 5 20 0,-2-7-2 16,2 7 0-16,3 0 0 15,0-7-18-15,-2 5 0 0,2-3 0 0,0 5 0 0,0-7-12 0,2 0-7 16</inkml:trace>
  <inkml:trace contextRef="#ctx0" brushRef="#br0" timeOffset="7250.99">12872 9827 57 0,'0'0'0'0,"0"0"0"0,0 0 0 0,0 0 0 16,0 0 80-16,0 0 12 0</inkml:trace>
  <inkml:trace contextRef="#ctx0" brushRef="#br0" timeOffset="9641.22">14240 13122 795 0,'13'4'35'0,"-13"-4"8"0,0 0-35 0,0 0-8 0,0 0 0 0,0 0 0 16,0 0 72-16,0 0 12 0,0 0 2 0,0 0 1 15,0 0-16-15,0 0-3 0,0 0-1 0,0 0 0 16,0 0-6-16,0 0-1 0,-5 0 0 0,0 3 0 0,5-3-20 16,-6 5-5-16,1-3-1 0,0 3 0 0,5-5-5 0,-6 2-1 15,-2 10 0-15,3-5 0 0,2-3 3 0,-2 6 0 16,3-3 0-16,-1 0 0 0,-2 5 1 0,2-1 0 15,0-3 0-15,1 1 0 0,-1 3-32 0,3-5 8 16,0 5-8-16,0-5 0 0,0 0 10 0,3 0-1 16,2 0 0-16,0 0 0 0,-2-2-9 0,5-3 0 15,-3 3 0-15,-5-5 0 0,0 0 0 0,8-5 0 16,3 5-10-16,2-2 10 0,-3-3 0 0,1-2 15 16,0 0-2-16,-1-5 0 0,1 5 3 0,-3 0 1 15,-3 0 0-15,0-3 0 0,1 1 11 0,-4 2 1 0,1 0 1 16,0 0 0-16,-3 0-4 0,0 0-1 0,-3 0 0 15,0 2 0-15,1-2-6 0,-4 5-2 0,4-3 0 16,-4 5 0-16,1-3-7 0,0-1-2 0,2 4 0 0,3 0 0 16,-5 4-8-16,0-4 0 0,-3 0 9 0,0 3-9 15,8-3 0-15,-6 5 8 0,1-5-8 0,0 2 0 16,5-2 0-16,-3 7 0 0,1-7 0 0,2 0 0 16,-3 7 11-16,0-2-3 0,3 2 0 0,0 0 0 15,0-7-8-15,-2 7-11 0,2 0 3 0,0-2 0 16,0-5 8-16,0 7 0 0,2 0 0 0,1-3-8 15,2-1 8-15,-5-3 0 0,0 0 0 0,8 4 0 16,3-4 0-16,-3 3 0 0,-3-6 0 0,3 3 0 16,0-4 0-16,0-3 0 0,0 4 0 0,0-1 8 15,-3-3-8-15,0 2 0 0,3-2 8 0,-5 0-8 16,2 0 8-16,-2 0-8 0,-3 0 10 0,2 2-10 0,-2-2 12 0,-2 0-4 16,2 4-8-16,0 3 12 0,-6-4 4 0,1 1 0 15,0-1 0-15,0 4 0 0,-3 0 2 0,0 0 1 16,0 4 0-16,0-1 0 0,0-3-11 0,-3 7-8 15,1-2 12-15,2-3-12 0,0 5 20 0,3-2-2 16,-1 2-1-16,4 0 0 0,-6 0-27 0,5 0-6 16,0 0 0-16,1 0-1 0,-1-2 17 0,3 2 0 15,0-7 0-15,3 4 0 0,-1-1 9 0,-2-3 6 16,0 0 1-16,0 0 0 0,8 4-26 0,0-1-5 16,0-3-1-16,0-3 0 0,0-1 16 0,3 1 0 15,-3-1 0-15,2-3 0 0,-2 0 0 0,-3 2 0 16,1-2 8-16,2 0-8 0,-6 0 8 0,4 0-8 15,-4 0 9-15,-2 2-9 0,0-2 14 0,0 5-3 0,0-3-1 16,0 5 0-16,-5 0 10 0,0-3 3 0,-3 3 0 0,0 3 0 16,0-3-7-16,0 5 0 0,-3-3-1 0,1 5 0 15,2-2-15-15,2-3-12 0,-1 7 3 0,-1-6 0 16,2 4 9-16,-2-3 16 0,3 4-4 0,2-6-1 16,3-2-11-16,-2 5 0 0,-1-3 0 0,3-2 0 15,0 0-19-15,0 0-2 0,0 0-1 0,0 0 0 31,5 5-220-31,3-5-44 0</inkml:trace>
  <inkml:trace contextRef="#ctx0" brushRef="#br0" timeOffset="10437.48">14110 13665 0 0,'0'0'0'0,"0"0"0"0,0 0 0 0,0 0 0 16,0 0 259-16,0 0-52 0,0 0 41 0,0 0 9 15,0 0-137-15,0 0-28 0,0 0-6 0,0 0-1 16,0 0 3-16,0 0 0 0,0 0 0 0,0 0 0 16,0 0-26-16,0 0-5 0,0 0-1 0,0 0 0 15,0 0 2-15,0 0 0 0,-2 5 0 0,-1 2 0 16,0 0-16-16,3 0-3 0,-2 0-1 0,2 0 0 16,0 0-11-16,2 5-3 0,-2-5 0 0,0 0 0 0,3-2-13 15,-3-5-3-15,0 0-8 0,5 7 12 16,1 0-12-16,1 0 0 0,-1-7 8 0,4 0-8 0,-2 0 10 0,3 0-1 15,-3 0 0-15,0-3 0 0,2-1-1 0,1-3 0 16,-3 2 0-16,2-2 0 0,-4 0 5 16,2 0 1-16,0 0 0 0,0 0 0 0,-3 2-2 0,0-4 0 15,-2 2 0-15,-1 0 0 0,4 2-4 0,-6-2 0 16,0 2-8-16,0 3 12 0,0-3-3 0,0 5-1 16,0 0 0-16,0 0 0 0,0 0 2 0,0 0 0 15,0 0 0-15,0 0 0 0,0 0-10 0,-8 5 0 16,0 2 9-16,3-3-9 0,5-4 0 0,-3 10 0 15,0-3 0-15,3 0 0 0,0 0 0 0,3-2 0 16,0 2 0-16,2 0-8 0,3 5 8 0,0-5 0 16,2-5 0-16,1 3 0 0,-1 2 0 0,1 0 0 0,2-7 0 0,0 5 0 15,1-3 0-15,-1-2 0 0,-2 0 8 0,2-2-8 16,-5-3 16-16,2 5-2 0,-2-3 0 0,0-1 0 16,0-3 10-16,0 2 3 0,-3 3 0 0,1-5 0 15,-4 2 0-15,4-2 0 0,-6 0 0 0,0 0 0 16,2 2-11-16,-2-2-1 0,-2 5-1 0,2-3 0 15,0-2-6-15,0 7-8 0,0 0 11 0,-6 0-11 16,4-7 0-16,2 7 0 0,0 0 0 0,-8 0 0 16,2-3-13-16,6 3-10 0,0 0-1 0,-8 0-1 15,8 0-142-15,0 0-28 0,-5 0-5 16</inkml:trace>
  <inkml:trace contextRef="#ctx0" brushRef="#br0" timeOffset="10703.46">14621 13491 115 0,'3'-9'10'0,"-3"9"-10"16,0 0 0-16,0 0 0 0,0 0 296 0,0 0 56 15,0 0 12-15,0 0 3 0,0 0-163 0,0 0-33 16,0 0-7-16,0 0 0 0,-3 2-73 0,0 5-15 15,1 2-2-15,-1 1-1 0,3-3-30 0,-5 7-7 16,2-2 0-16,-2 0-1 0,2-3-7 0,-2 5-2 16,-1 2 0-16,1-6 0 0,3 2-18 0,-1-3-8 0,0 3 0 0,1 0 8 15,2-5-8-15,-3 0-11 0,3-5 3 0,0-2 0 32,-3 5-124-32,3-5-24 0,0 0-4 0,0 0-784 0</inkml:trace>
  <inkml:trace contextRef="#ctx0" brushRef="#br0" timeOffset="11484.53">14203 13141 907 0,'16'7'40'0,"-16"-7"8"0,0 0-38 0,0 0-10 16,0 0 0-16,2 0 0 0,-2 0 81 0,0 0 15 15,0 0 2-15,0 0 1 0,0 0-7 0,0 0-2 16,0 0 0-16,0 0 0 0,6 0-46 0,-1 0-8 16,-2 0-3-16,-1 0 0 0,-2-5-7 0,3 3-2 15,-3 2 0-15,0 0 0 0,-3-5-12 0,3 3-4 16,0 2 0-16,3-5 0 0,-6-2-8 0,3 7 0 16,-2-7 0-16,2 0 0 15,0 7-43-15,0-7-7 0,-3 7-2 0,3-5 0 16,3-2-151-16,-6 4-30 0</inkml:trace>
  <inkml:trace contextRef="#ctx0" brushRef="#br0" timeOffset="11703.35">14285 12882 230 0,'0'0'20'0,"0"0"-20"0,0 0 0 0,0 0 0 15,0 0 100-15,0 0 16 0,0 0 4 0,0 0 0 16,0 0-40-16,0 0-7 0,0-2-1 0,0 2-1 0,0 0-43 16,0 0-8-16,0-5-1 0,0-2-1 0,3 4 13 0,-3 3 2 15,0 0 1-15,0 0 0 0,-3-4-34 0,0-3 0 16,3 7 0-16,0 0-484 16</inkml:trace>
  <inkml:trace contextRef="#ctx0" brushRef="#br0" timeOffset="11890.42">14277 12767 172 0,'0'0'16'0,"0"0"-16"16,0 0 0-16,0 0 0 0,0 0 172 0,0 0 31 16,0 0 6-16,0 0 2 0,0 0-124 0,0 0-25 15,0 0-5-15,0 0-1 0,0 0-41 0,3 0-15 16,2-7 9-16,-5 7-9 15,3-5-30-15,-3 5-11 0,2-2-3 0,3-3 0 0</inkml:trace>
  <inkml:trace contextRef="#ctx0" brushRef="#br0" timeOffset="12046.7">14285 12687 230 0,'0'0'10'0,"0"0"2"0,0 0-12 0,0 0 0 0,0 0 0 0,0 0 0 15,0 0 119-15,0 0 21 0,0-7 4 0,0 7 0 16,0 0-88-16,0 0-17 0,-3-7-4 0,3 2-1 0,0 3-42 16,-2-3-9-16,2-5-2 0,0-1 0 0</inkml:trace>
  <inkml:trace contextRef="#ctx0" brushRef="#br0" timeOffset="12203.11">14301 12546 172 0,'0'0'8'0,"0"0"1"0,0 0-9 0,0 0 0 16,0 0 0-16,0 0 0 15,-3-5 199-15,0 3 37 0,3 2 8 0,-2 0 2 0,-1 0-173 0,3 0-34 16,0 0-7-16,0 0-2 16,-2-5-30-16,2 5-16 0,-3-7 1 0</inkml:trace>
  <inkml:trace contextRef="#ctx0" brushRef="#br0" timeOffset="12374.67">14303 12419 648 0,'0'0'14'0,"0"0"3"0,0 0 1 0,0 0 0 0,0 0-18 0,0 0 0 0,0 0 0 0,0 0 0 15,0-7 0-15,0 2 10 0,0 5-10 0,-2-3 8 16,-1-1-37-16,0-3-8 0,3 7-2 15,0 0 0-15</inkml:trace>
  <inkml:trace contextRef="#ctx0" brushRef="#br0" timeOffset="12530.99">14311 12320 658 0,'0'0'14'0,"0"0"3"0,0 0 1 0,0 0 2 0,0 0-20 0,0 0 0 15,0 0 0-15,0 0 0 0,0 0 0 0,0 0 0 16,0 0 0-16,0 0 0 0</inkml:trace>
  <inkml:trace contextRef="#ctx0" brushRef="#br0" timeOffset="12891.33">14301 12118 525 0,'0'0'23'0,"0"0"5"0,0-3-28 0,0 3 0 15,-3-5 0-15,3 1 0 0,0 4 17 0,0-3-2 16,0-1-1-16,0 4 0 0,-3-3-14 0,1-1 9 15,2 4-9-15,0-3-168 16,0 3-40-16</inkml:trace>
  <inkml:trace contextRef="#ctx0" brushRef="#br0" timeOffset="13062.96">14340 11995 172 0,'0'0'8'0,"0"0"1"0,0 0-9 0,0 0 0 0,0 0 0 0,0 0 0 16,0 0 108-16,0 0 19 0,0 0 4 0,0 0 1 15,-5 0-97-15,5 0-19 16,-3-4-4-16,3 4-211 0,0 0-41 0</inkml:trace>
  <inkml:trace contextRef="#ctx0" brushRef="#br0" timeOffset="13250.47">14327 11918 345 0,'0'0'0'0,"0"0"14"0,0 0-4 0,0 0 2 0,0 0-12 0,0 0 0 15,0 0 0-15,0 0 0 0,-2-7 32 0,2 4 4 16,0-4 0-16,0 7-160 15,0-5-33-15</inkml:trace>
  <inkml:trace contextRef="#ctx0" brushRef="#br0" timeOffset="13438.24">14282 11791 288 0,'0'0'25'0,"0"0"-25"15,0-3 0-15,0 3 0 0,0-4 69 0,3-3 9 16,-3 7 2-16,3-3 0 0,-1-2-13 0,-2 5-3 16,0 0 0-16,0-7 0 15,0 7-72-15,0-4-16 0,0 1-2 0,0 3-1 0</inkml:trace>
  <inkml:trace contextRef="#ctx0" brushRef="#br0" timeOffset="13578.46">14272 11729 288 0,'0'0'25'0,"0"0"-25"0,0 0 0 0,0 0 0 0,0 0 52 0,0 0 4 15,0 0 2-15,0 0 0 0,0 0-46 16,0 0-12-16,0-7 0 0,0 7 0 0,-3-2-15 0</inkml:trace>
  <inkml:trace contextRef="#ctx0" brushRef="#br0" timeOffset="13750.42">14327 11640 525 0,'0'0'23'0,"0"0"5"0,0 0-28 0,0 0 0 15,0 0 0-15,0 0 0 0,0 0 19 0,0 0-3 16,0 0 0-16,0 0 0 0,0 0-16 0,0 0 0 15</inkml:trace>
  <inkml:trace contextRef="#ctx0" brushRef="#br0" timeOffset="13921.32">14330 11553 172 0,'0'0'8'0,"0"0"1"15,0 0-9-15,0 0 0 0,-3-5 0 0,3 5 0 0,0-7 143 0,0 3 26 0,0 1 6 0,0 3 1 16,0-7-141-16,0 3-35 16,3-4 0-16,-3 6 0 0,0-3 0 0,0-2 0 15,0 7 0-15,0-7-232 0,0 3-54 0</inkml:trace>
  <inkml:trace contextRef="#ctx0" brushRef="#br0" timeOffset="14077.23">14293 11433 172 0,'0'0'16'0,"0"0"-16"0,0 0 0 0,0 0 0 15,0 0 78-15,0 0 13 0,0 0 2 0,0 0 1 16,0 0-84-16,0 0-10 0,0-5-16 0</inkml:trace>
  <inkml:trace contextRef="#ctx0" brushRef="#br0" timeOffset="14249.17">14311 11348 460 0,'0'0'20'0,"0"0"5"0,0 0-25 0,0 0 0 0,0 0 0 0,0 0 0 15,0 0 82-15,0 0 11 0,0 0 3 0,0 0 0 16,0 0-73-16</inkml:trace>
  <inkml:trace contextRef="#ctx0" brushRef="#br0" timeOffset="17248.09">13049 9836 230 0,'0'0'20'0,"0"0"-20"0,0 0 0 0,0 0 0 16,0 0 126-16,0 0 21 0,0 0 4 0,0 0 1 16,0 0-46-16,0 0-9 0,0 0-1 0,0 0-1 0,-2 5-43 0,2-5-9 15,0 0-2-15,0 0 0 0,0 2 19 0,0-2 3 16,0 0 1-16,0 0 0 0,2 5-22 0,-2 2-4 16,0-7-1-16,0 0 0 0,0 7-1 0,3-2-1 15,-3-3 0-15,3 5 0 0,2-7-6 0,3 7-1 16,-6 0 0-16,4 3 0 0,2-3-1 0,-3-5-1 15,3 5 0-15,0 0 0 0,0 0 6 0,0 3 0 16,0-3 1-16,0-5 0 0,-3 5-2 0,3 0-1 16,0 0 0-16,0-2 0 0,0-3-3 0,0 3-1 15,-3 2 0-15,3 0 0 0,-3 0-6 0,3 0 0 16,-3 0-1-16,3-2 0 0,-2 7-9 0,1-5-2 16,-1 0 0-16,2 0 0 0,-3-5-8 0,0 5 10 15,1-2-10-15,2 2 10 0,-6 0-10 0,6 0 10 16,-3 0-10-16,1-2 10 0,-1 2-2 0,0 0-8 15,1-2 12-15,-1 2-4 0,0-5 2 0,-2 5 0 16,2-2 0-16,0-3 0 0,1 3 0 0,-1 2 0 0,-2 0 0 0,-1-2 0 16,6-3-2-16,-5 5 0 0,-1-2 0 0,4 2 0 15,-4-5-8-15,4 8 10 0,-4-3-10 0,1 0 10 16,2-5-10-16,-2 5 8 0,0 0-8 0,2-2 8 16,-2 2-8-16,2-2 0 0,0 2 0 0,-2-5 8 15,-1 5-8-15,1 0 0 0,0-2 0 0,2-3 0 16,0 3 8-16,1 2-8 0,-4-2 0 0,1 2 8 15,2 0-8-15,0-5 8 0,-2 5-8 0,5-2 8 16,-3 2-8-16,1 0 0 0,-4-2 9 0,4-3-9 16,-1 3 0-16,0-3 9 0,3 3-9 0,-3-3 0 15,1 3 9-15,-6-5-9 0,5 7 0 0,0-2 9 0,1-3-9 0,-1 5 0 16,0-2 0-16,0 2 8 0,-5-7-8 0,8 2 8 16,-2 5-8-16,-1-2 8 0,3 2-8 0,-3 0 10 15,3-2-10-15,-3 2 10 0,1 0-10 0,-1-5 8 16,0 3-8-16,1 2 8 0,-1 0-8 0,0-2 0 15,0-3 0-15,1 5 0 0,-4-2 0 0,4-3 0 16,-1 5 8-16,3-2-8 0,-5 2 0 0,2-2 0 16,0-3 0-16,-2 5 8 0,2 0-8 0,0-2 0 15,1-3 0-15,-4 3 8 0,4 2-8 0,-4-7 0 16,3 7 0-16,1-2 0 0,-4-3 0 0,1 5 0 16,2-2 0-16,1-3 0 0,-1 3 0 0,-2 2 0 15,2-7 0-15,0 7 0 0,0-2 0 0,1-3 8 16,-1 5-8-16,0 0 0 0,1 0 0 0,-1-2 0 0,0 2 0 0,1 0 0 15,-4-2 0-15,3 2 0 0,-2-5 8 16,2 5-8-16,1-2 0 0,-1 2 0 0,0-5 0 0,-2 3 0 16,2 2 0-16,-2 0 0 0,5-2 0 0,-3-3 0 15,0 5-12-15,1-2-7 0,-1-3-1 0,0 3-1 16,1-5 33-16,1 5 8 0,-4-3 0 0,2 5 1 16,3-7-21-16,0 5 0 0,-2-3 0 0,-1 5 8 15,0-2-8-15,3 2 0 0,-3 0 0 0,3-2 0 16,-2 2 0-16,-1-5 0 0,0 5 0 0,0-2 0 15,1-3 0-15,2 3 0 0,-6 2 0 0,4 0 0 16,-4-2 0-16,-2-5 0 0,6 2 0 0,-1 5 8 16,-5-7-8-16,5 5 0 0,0-3 0 0,1 3 0 15,-4-3 0-15,4 3 0 0,-1 2 0 0,0-2 0 0,-5-5 0 0,3 2 0 16,2 5 0-16,1-2 0 0,-6-5 0 0,5 2 0 16,0 5 0-16,0-2 0 0,1-2 0 0,-4 1 0 15,1 3 0-15,2-7 0 0,-5 0 0 0,6 7 0 16,-4-2 0-16,3-3 0 0,1 3 0 0,-6-5 0 15,0 0 0-15,5 2 0 0,0 3 0 0,-2-3 0 16,2 3 0-16,-2 0 0 0,-3-5-16 0,3 2-7 16,-3-2-1-16,5 5-1 0,-5-5 41 0,3 2 8 15,-3-2 1-15,2 7 1 16,3-2-42-16,1-3-8 0,-4 3-1 0,1-3-1 0,0 3 26 0,-1-2 0 16,4 1 0-16,-4 3 0 0,1-7 16 0,-3 0 9 15,5 7 2-15,-5-7 0 16,0 0-43-16,3 5-9 0,2-3-2 0,-2-2 0 0,-3 0 43 0,0 0 9 15,5 7 2-15,0-7 0 16,-5 0-43-16,0 0-9 0,3 5-2 0,0-5 0 0,2 3 27 0,-5-3 0 0,0 0 0 0,0 0 0 16,5 4 20-16,-2-4 8 0,-3 0 3 0,0 0 0 15,3 7 1-15,2-7 1 0,-5 0 0 0,0 0 0 32,0 0-77-32,2 7-16 0,1-7-4 0,-3 0 0 0,0 0 52 0,3 5 12 0,2-3 0 0,-2-2 0 15,-3 0 0-15,0 0 0 0,0 0 0 0,0 0 0 16,0 0 26-16,0 0 8 0,0 0 2 0,0 0 0 15,0 0-36-15,0 0 0 0,0 0 0 0,0 0 0 16,0 0 29-16,0 0-1 0,-8 5 0 0,2-5 0 16,-1 2-38-16,7-2-8 0,0 0-2 0,-8 0 0 15,0-2 20-15,0 2 0 0,8 0 0 0,0 0 0 16,-8 0 0-16,0 0 0 0,0-5 0 0,3 5 0 0,-3 0 0 16,0 0 0-16,0-2 9 0,0-3-9 0,0 5 0 0,0-2 0 15,0-3 8-15,0 5-8 0,3 0 0 0,-3-2 0 16,0-3 0-16,3 5 0 0,-1 0 0 0,1 0 0 15,0 0 0-15,0-4 0 0,-1 4 0 0,1-3 0 16,-3 3 0-16,5 0 0 0,-2-5 0 0,0 5 0 16,2 0 0-16,0 0 0 0,-2-2 0 0,3 2 0 15,2 0 0-15,-3 0 0 0,0-5 0 0,-2 5 0 16,0 0 0-16,2-2 0 0,3 2-9 0,-3 0-1 16,1 2 0-16,-4-2 0 15,4-2-78-15,2 2-15 0,-6 0-3 0,4 0-1 16,2 0-147-16,-3 0-30 0</inkml:trace>
  <inkml:trace contextRef="#ctx0" brushRef="#br0" timeOffset="17701.41">14203 10979 57 0,'0'0'0'0,"0"0"0"16,0 0 0-16,0 0 0 0,0 0 209 0,5 5 37 16,-5-5 7-16,0 0 2 0,3 2-139 0,-3-2-28 15,2 5-6-15,-2-5-1 0,0 0-28 0,0 0-5 16,0 0-2-16,0 0 0 0,0 0 9 0,0 0 1 16,0 0 1-16,8-5 0 0,-2 3-6 0,-4-3-2 15,4-2 0-15,-4 2 0 0,1-2-16 0,-3 5-3 16,0-10-1-16,0 5 0 0,0-5-14 0,0 5-3 15,0-7-1-15,-3 0 0 0,1 2-11 0,-1-2 0 16,0 0 0-16,3 0 0 0,-2 0 10 0,-1 2 0 16,3-2 0-16,-3 7 0 0,3-5-10 0,0 5-14 0,0 0 3 15,-2 3 1-15,4-4 10 0,-2 1 0 0,-2 7 0 0,2-7 0 32,-3 5-112-32,3 2-20 0,0 0-4 0</inkml:trace>
  <inkml:trace contextRef="#ctx0" brushRef="#br0" timeOffset="20107.27">13010 10685 345 0,'0'0'31'0,"0"0"-31"16,0 0 0-16,0 0 0 0,0 0 78 0,0 0 10 16,0 0 1-16,0 0 1 0,0 0-38 0,0 0-7 15,0 0-1-15,0 0-1 0,0 0-1 0,0 0 0 16,0 0 0-16,0 0 0 0,0 0 5 0,0 0 1 15,0 0 0-15,0 0 0 0,0 0-8 0,0 0-2 16,5 7 0-16,0-2 0 0,-5-5-10 0,3 2-1 16,-3-2-1-16,0 0 0 0,5 7-9 0,-5-7-1 15,5 5-1-15,1-3 0 0,-6-2 7 0,0 0 2 16,0 0 0-16,5 5 0 0,-2 2-2 0,-3-7 0 0,8 7 0 0,-3-7 0 16,3 5-2-16,-3-3 0 0,-5-2 0 0,5 5 0 15,1-3-2-15,2-2-1 0,-8 0 0 0,5 7 0 16,0-2-4-16,3-2-1 0,-3 1 0 0,1 3 0 15,-1-7-2-15,0 7-1 0,-5-7 0 0,6 5 0 16,-1-3 0-16,3 5 0 0,-6-2 0 0,4 2 0 16,-6-7-9-16,5 0 10 0,0 7-10 0,1-2 10 15,-1-3-2-15,-5-2 0 0,5 5 0 0,0-3 0 16,-2 3 0-16,2-3-8 0,1 5 12 0,-4-2-4 16,4 2 0-16,-1 0-8 0,-2-2 12 0,-1-3-4 15,4 5-8-15,-1 0 0 0,0-2 9 0,-2-2-9 16,-1 1 0-16,4 3 9 0,-4-2-9 0,1-3 0 0,0 5 11 15,2-2-11-15,0-3 10 0,1 3-10 0,-4-3 10 0,3 3-10 16,-2 2 10-16,2-2-10 0,1-3 12 0,-4 5-3 16,1-2-1-16,2-3 0 0,1 3 0 0,-4-3-8 15,1 3 12-15,2 2-4 0,-2-7-8 0,2 7 0 16,-2 0 9-16,2-2-9 0,-2-3 0 0,2 5 9 16,0-2-9-16,1-2 0 0,-4 1 9 0,3 1-9 15,1-3 0-15,-1 5 9 0,-2 0-9 0,2-2 10 16,-2-3-10-16,5 5 10 0,-3-7-2 0,0 5 0 15,-2 2 0-15,2-7 0 0,-2 7 4 0,2-2 0 16,-2-3 0-16,-1 5 0 0,4-7-12 0,-1 7 10 16,-2-2-10-16,-1-2 10 0,-2-3-2 0,5 4-8 15,1 3 12-15,-1 0-4 0,-5-7-8 0,3 5 8 16,5 2-8-16,-3-5 8 0,3 3-8 0,-3-2 0 0,0 1 0 16,-5-4 0-16,8 3 0 0,-2 1 8 0,-1 1-8 15,3-3 0-15,-3 3 8 0,1-3-8 0,-6-2 0 0,5 5 8 16,3-3-8-16,-3 5 8 0,3-2-8 0,-3-2 8 15,1 1-8-15,1 3 12 0,-7-7-12 0,6 5 12 16,-1 2-12-16,3-5 0 0,-3 3 9 0,1-3-9 16,-1 3 0-16,0-2 0 0,3 1 0 0,-8-4 8 15,5 3-8-15,3 1 9 0,-2 3-9 0,-1-2 10 16,0-3-10-16,1 3 0 0,-4-3 9 0,3 3-9 16,1-2 8-16,-1 1-8 0,0-1 8 0,1 1-8 15,-4-4 0-15,4 7 9 0,-4-7-9 0,3 7 0 16,-2-7 8-16,2 7-8 0,-5-7 0 0,6 5 0 15,-1-3 8-15,0-2-8 0,1 5 0 0,-1-2 0 0,-2 1 8 16,2-4-8-16,-5 0 0 0,5 3 0 0,-2 1 9 0,2 1-9 16,0-3 0-16,-2-2 9 0,-3 0-9 0,5 7 0 15,-2-7 9-15,2 7-9 0,-2-2 0 0,2-2 8 16,0-3-8-16,-2 4 0 0,2-1 0 0,-2 1 8 16,2 3-8-16,1-7 0 0,-1 7 0 0,-2-7 0 15,-1 5 0-15,3-3 0 0,-2 3 0 0,2-2 0 16,-5-3 0-16,3 4 0 0,-3-4 0 0,3 3 0 15,2-3 0-15,0 4 0 0,-5-4 0 0,3 3 0 16,-3-3 0-16,5 4 8 0,1 1-8 0,-1-3 0 16,-3 3 0-16,4-3 8 0,-1 3-8 0,0-3 0 15,-5-2 0-15,8 5 0 0,-2-2 0 0,-1 1 9 16,-5-4-9-16,8 3 0 0,-3 1 0 0,-5-4 0 16,5 5 0-16,-5-5 0 0,6 2 8 0,-1 3-8 0,-5-5 0 15,8 2 0-15,0 3 0 0,-8-5 0 16,5 2 0-16,3 3 0 0,-8-5 0 0,5 3 0 0,3 4 0 0,-8-7 0 15,8 0 0-15,-2 4 0 0,-6-4 0 0,5 3 0 16,-5-3 0-16,8 4 0 0,-3 1 0 0,0-3 0 16,-5-2 0-16,8 5 0 0,-8-5 0 0,6 2 0 15,-6-2 0-15,5 8 0 0,-5-8 8 0,5 4-8 16,-5-4 0-16,5 3 0 0,-5-3 0 0,6 4 0 16,-6-4 0-16,0 0 0 0,8 3 0 0,-3 1 0 15,-5-4 0-15,5 5 0 0,-5-5 0 0,3 2 0 16,-3-2 0-16,0 0 0 0,5 5 0 0,-5-5 0 15,5 2 0-15,-5-2 0 0,0 0 0 0,6 7 0 16,-6-7 0-16,0 0 0 0,0 0 0 0,0 0 0 0,0 0 8 16,2 5-8-16,-2-5 0 0,0 0 0 0,0 0 0 0,0 0 0 15,0 0 8-15,6 3-8 0,-6-3 0 0,0 0 0 16,0 0 0-16,0 0 0 0,2 4 0 0,-2-4 0 16,0 0 0-16,0 0 0 0,0 0 8 0,0 0-8 15,3 3 0-15,-3-3 0 0,0 0 8 0,0 0-8 16,0 0 0-16,0 0 0 0,0 0 0 0,0 0 8 15,0 0-8-15,0 0 0 0,0 0 12 0,0 0-4 16,-3 4 0-16,3-4-8 0,-5 0 11 0,5 0-11 16,-5 0 10-16,-3 0-10 0,5 0 9 0,-5 0-9 15,3 0 8-15,0 0-8 0,-1 0 8 0,-2 0-8 16,3 0 0-16,-3 0 8 0,0 0-8 0,3 0 0 16,-3 0 0-16,3 3 8 0,-3 1-8 0,3-4 0 15,-1 0 0-15,-2 5 8 0,3-5-8 0,0 0 0 16,-1 0 0-16,1 0 0 0,0 0 0 0,2 0 0 0,-5 0 0 0,3-5 0 15,0 5 0-15,-1-4 0 0,4 1 0 0,-4 3 0 16,4 0 0-16,-3-4 0 0,2 4 0 0,-2 0 0 16,-1 0 0-16,1 0 0 0,0 0 0 0,-1 0 0 15,6 0 20-15,-2 0 1 0,-6 0 1 0,3 0 0 16,5 0-69 0,0 0-13-16,-3 0-4 0,-2 4 0 0,5-4-58 0,0 0-12 0,-3 3-2 15,3-3-499-15,-5 4-99 0</inkml:trace>
  <inkml:trace contextRef="#ctx0" brushRef="#br0" timeOffset="20607.13">14073 11534 932 0,'0'0'41'0,"0"0"9"0,0 0-40 0,0 0-10 0,3-4 0 0,-1 4 0 16,-2 0 76-16,3-7 12 0,-3 7 4 0,3-3 0 16,-1-2-24-16,1-2-4 0,0 0 0 0,-1 0-1 15,1 3-12-15,0-3-3 0,-3-1 0 0,2 1 0 16,-2 0-8-16,3 0-3 0,-3-4 0 0,0 3 0 15,0 1-11-15,0 0-2 0,0-4-1 0,0 4 0 16,-3 0-7-16,3-1-2 0,0 8 0 0,0-7 0 16,0 0-6-16,0 7-8 0,0-2 11 0,0-7-11 0,0 2 8 15,0 7-8-15,0 0 0 0,0 0 0 0,0 0 8 0,3-3-8 16,-3 3 0-16,0 0 0 0,0-7 9 0,0 7-9 16,0 0 0-16,0 0 9 0,-3-5-9 0,3 5 0 15,0 0 0-15,0 0 8 16,0 0-75-16,0 0-15 0,0 0-3 0</inkml:trace>
  <inkml:trace contextRef="#ctx0" brushRef="#br0" timeOffset="22778.04">13502 9686 57 0,'0'0'0'0,"0"0"0"0,0 0 0 0,0 0 0 0,0 0 0 0,0 0 0 16,0 0 201-16,0 0 35 0,0 0 8 0,0 0 0 16,0 0-124-16,0 0-24 0,-3 2-6 0,3-2-1 15,0 7-22-15,-3 0-5 0,-2 0-1 0,2-2 0 16,1 2-8-16,-1 0-1 0,-2 0-1 0,0 5 0 16,2-5-27-16,0 0-4 0,1 7-2 0,2-7 0 15,-3 5 37-15,3-5 7 0,0 7 2 0,0-7 0 0,3 7-52 0,-1-7-12 16,1 3 0-16,0-3 0 0,-1 0 40 0,4 0 6 15,1-5 1-15,4 5 0 0,-3-7-27 0,3 5-4 16,-3-5-2-16,2 2 0 0,-2 3-3 0,0-5-1 16,3-7 0-16,-4 7 0 0,-1-5-10 0,2-2-9 15,-3 5 9-15,3-10-13 0,-3 5 61 0,-2-5 13 16,0 5 3-16,-1-7 0 0,-2 7-52 0,3-7-12 16,-3 7 0-16,2-5 0 0,-4 5 9 0,2 0-1 15,0-5 0-15,-3 5 0 0,3 5-8 0,0-3 10 16,-2-2-10-16,2 5 10 0,-3-3-18 0,3 5-4 15,0 0-1-15,0 0 0 0,0 0 13 0,0 0 0 16,0 0 0-16,0 0 0 0,0 0 0 0,0 0 0 16,0 0 0-16,3 7 0 0,-1-2 14 0,3 2 6 15,-2 0 0-15,0 0 1 0,-1 0-33 0,1 0-8 16,0 5 0-16,-1-3-1 0,4 3 47 0,-4 0 10 0,1-3 1 0,0 3 1 16,2 0-19-16,-2-3-4 0,-1-2-1 0,1 0 0 15,2 0-14-15,-2 0 0 0,-1 5 0 0,4-7 0 16,-6-5 15-16,5 2-3 0,-2 3-1 0,-3-5 0 15,0 0-25-15,0 0-5 0,0 0-1 0,0 0 0 16,5 0-125-16,-2-5-26 16,-1-2-5-16,3 5-481 0,-5-3-97 0</inkml:trace>
  <inkml:trace contextRef="#ctx0" brushRef="#br0" timeOffset="23231.34">13753 9747 633 0,'0'0'28'0,"0"0"6"0,0 0-34 0,0 0 0 16,0 0 0-16,0 0 0 0,0 0 250 0,0 0 43 16,3 2 9-16,-1 5 2 0,-2-2-192 0,0 2-39 15,3 0-7-15,0 0-2 0,2 5 9 0,-2-5 2 16,-3 5 0-16,5-3 0 0,-2 3-37 0,-1-5-7 16,1 5-2-16,-1-3 0 0,1-4-9 0,-3 2-1 15,3-5-1-15,-3 5 0 0,0-7-10 0,0 0-8 16,0 0 12-16,0 0-12 0,0 0 15 0,0 0-4 15,0 0-1-15,0 0 0 0,0 0-10 0,0 0-14 16,2-7 3-16,1 0 1 0,2 0 10 0,-2-2 0 16,-3-3 0-16,5 5 0 0,-2-5 0 0,0 5-12 15,2-5 12-15,-3 5-12 16,1 0-36-16,0-2-8 0,2 4-2 0,0-2 0 0,3 0 46 0,0 2 12 0,-2 3 0 0,-1-3 0 16,3 3 0-16,-3 2 0 0,3-5 0 0,0 5 0 15,3 0 10-15,-4 0 4 0,1 5 1 0,3-3 0 16,-3-2-24-16,0 5-5 0,0 2-1 0,0-2 0 15,-3 2 15-15,0-5 0 0,1 5 0 0,-1 0 0 16,0 0 28-16,-2 0 9 0,2 3 2 0,0-3 0 16,1 0-20-16,-6 0-4 0,0-7-1 0,2 2 0 15,1 10-4-15,-3-5-1 0,3 0 0 0,-3-7 0 16,0 0-9-16,0 0 0 0,0 0 0 0,2 5 8 16,1-3-160-16,-3-2-32 0,0 0-6 15,16 0-2-15</inkml:trace>
  <inkml:trace contextRef="#ctx0" brushRef="#br0" timeOffset="23747">14332 9768 691 0,'0'0'61'0,"0"0"-49"16,-7-2-12-16,1 2 0 0,1-5 182 0,2 5 34 15,-5 0 6-15,3 0 2 0,-3 0-128 0,0 0-26 16,0 0-5-16,0 0-1 0,0 5-51 0,0-3-13 16,1-2 0-16,-1 5 0 0,0-3 0 0,0 5 0 15,0 0 0-15,0 0 0 0,0-2 0 0,3 2 0 16,2 0 0-16,-2 5 0 0,2-3 0 0,0-2 0 0,3 5 0 16,0-5 0-16,6 0 36 0,-4 0 5 0,-2 0 1 0,8-2 0 15,-2 2-20-15,4 0-4 0,1-2-1 0,-1-3 0 16,1-2 9-16,2 0 2 0,-2 0 0 0,-1 0 0 15,4-7 10-15,-1 5 2 0,-3-3 1 0,1-2 0 16,-1-5 7-16,-2-2 2 0,0 0 0 0,0 2 0 16,0-2-2-16,-2 0 0 0,-4-5 0 0,3 5 0 15,-5-7-12-15,0 7-4 0,0-5 0 0,-2-2 0 16,-1 2-13-16,1 0-3 0,-4-2-1 0,4 2 0 16,-4 3-15-16,4-3 11 0,-6 0-11 0,2 3 10 15,-2-1-26-15,3 8-4 0,3-5-2 0,-1 2 0 16,0 0 22-16,1 5 0 0,2 0 0 0,0 5 0 0,-3-3 0 0,3 5 0 15,-3-7 0-15,3 7 0 0,0 0 0 0,0 0 0 16,0 0 0-16,0 0 0 0,6 7 0 0,-4 0 0 16,1 0 0-16,2 5 0 0,0 0 0 0,1 2 0 15,-1 0 10-15,0 0-10 0,1 5 0 0,2-3 0 16,0 1 0-16,-1-1-12 0,-1-2 12 0,-1 5 0 16,3-5 12-16,-3-2-12 0,3 2 0 0,-2 0-14 15,-1-2 1-15,0 2 0 16,-2-2-152-16,2-3-31 0,0-2-5 0</inkml:trace>
  <inkml:trace contextRef="#ctx0" brushRef="#br0" timeOffset="24168.62">14520 9754 1087 0,'0'0'48'0,"6"2"10"0,-1-2-46 0,3 0-12 0,-3 0 0 0,3-2 0 15,-3 2 68-15,3 0 11 0,0 0 2 0,3 0 1 16,-3-5-47-16,2 5-10 0,1-2-1 0,0-3-1 16,-4 3-13-16,4-3-2 0,-6-2-8 0,3 5 12 15,0-3-12-15,0-2 0 0,-5 2 8 0,-1-2-8 16,-2 0 47-16,0 5 6 0,-2-5 2 0,-1 2 0 16,1-2-37-16,-4 2-7 0,1-2-2 0,-3 7 0 15,3-2 20-15,-3 2 4 0,2-5 1 0,-1 5 0 16,-4 0-11-16,3 0-3 0,0 5 0 0,0-3 0 15,0-2-8-15,3 5-1 0,-3 2-1 0,3 0 0 0,-1-2-10 0,4 2 0 16,-4 0 0-16,1 2 0 0,3-2 0 0,-4 5 0 16,4 0 0-16,2-3 0 0,-3 3 53 0,3 0 9 15,-3-3 2-15,3 5 0 0,0-2-64 0,3-5-8 16,0 5-4-16,-1-3-1 0,1 3 13 0,2-5 0 16,0 0 0-16,6 0 0 0,0-2 0 0,2-3 0 15,0 3 0-15,3-3 10 0,-3-2-22 0,6 0-5 16,-3 0-1-16,2 0 0 15,1-2-118-15,-4-3-23 0,1-2-5 0,0 0 0 16,-3 0-23-16,1 0-4 0,-1-5-1 0</inkml:trace>
  <inkml:trace contextRef="#ctx0" brushRef="#br0" timeOffset="24481.17">14817 9707 558 0,'0'0'24'0,"0"0"6"0,0 0-30 16,0 0 0-16,0 0 0 0,0 0 0 0,0 0 127 0,0 0 19 15,2-5 4-15,-2 5 1 0,0 0-28 0,0 0-6 0,6 0-1 0,-1 5 0 16,-2-3-46-16,2 3-10 0,-3 2-1 0,1 0-1 15,2 0 5-15,-2 5 1 0,2-5 0 0,-2 0 0 16,0 5 0-16,2-5 0 0,-2 2 0 0,-1-2 0 16,1 5-17-16,2-5-3 0,-5-2-1 0,5 2 0 15,-5-7-19-15,0 0-4 0,0 0-1 0,0 0 0 16,0 0-2-16,0 0 0 0,0 0 0 0,0 0 0 16,0-7 26-16,3 2 5 0,-3-2 0 0,0-5 1 15,0 5-71-15,0-2-14 0,3-3-4 0,-1 0 0 16,1 3 10-16,0-3 2 0,-1-2 0 0,1 7 0 15,0-5-10-15,2 5-2 0,0 0 0 0,1 0 0 0,-1 0 17 0,0 2 3 16,3 3 1-16,0-3 0 0,-3 3 19 16,3-3-10-16,0 5 10 0,0 0-8 0,0-2 8 0,0 2 0 15,0 0-9-15,2 0 9 0,1 0 0 0,0 0 0 16,-1 0-9-16,-2 0 9 0,0 2-19 0,-3-2 0 16,1 0 0-16,2 0 0 15,0 0-187-15,2 0-38 0</inkml:trace>
  <inkml:trace contextRef="#ctx0" brushRef="#br0" timeOffset="24965.75">15409 9479 576 0,'0'0'51'0,"0"0"-41"0,-2-5-10 0,2 5 0 15,0-2 156-15,-3-3 28 0,0-2 7 0,1 0 1 16,2 7-103-16,0 0-20 0,-6 0-4 0,4-5-1 15,-3-2-51-15,-1 5-13 0,1-3 0 0,5 5 0 16,-3 0 54-16,1-2 8 0,-4-3 2 0,4 5 0 16,-4 0-52-16,1 0-12 0,0 0 0 0,2 0 0 0,-5 5 0 0,0-3 0 15,0 3 0-15,3 2 0 0,0-5 0 0,-3 5 0 16,3-2 0-16,-1 2 0 16,1 0-19-16,0 5-6 0,-3-5-2 0,2 5 0 0,4-3 27 0,-1 5-8 15,1-2 8-15,-1 2 0 0,3-2 0 0,0 2 9 16,3-2 0-16,-3 2 0 0,5-5 7 0,-3 5 2 15,4 3 0-15,-1-3 0 0,3 0-3 0,0 0-1 16,-3 5 0-16,1-5 0 0,1 0-6 0,1-2 0 16,0-3-8-16,-2 3 12 0,-1 2-24 0,0-2-6 15,-2-5-1-15,-1 0 0 0,1 0 43 0,0 0 8 16,-1-2 1-16,1 2 1 0,-3-5-21 0,0 3-4 16,0-5-1-16,0 0 0 15,0 0-91-15,-3 0-18 0,-2 0-4 0</inkml:trace>
  <inkml:trace contextRef="#ctx0" brushRef="#br0" timeOffset="25168.38">15200 9766 403 0,'0'0'17'0,"6"-5"5"0,-1 5-22 0,3 0 0 0,0-5 0 0,0 5 0 15,-3-2 248-15,6 2 44 0,-3 0 10 0,5 0 2 16,-5 0-192-16,2 0-39 0,1-5-7 0,2 5-2 15,-2 0-51-15,-1 0-13 0,1 0 0 0,-1-2 0 16,4 2 23-16,-6-5 1 0,-3 5 1 0,3-2 0 16,2 2-91-16,-2 0-18 0,-2 0-4 0</inkml:trace>
  <inkml:trace contextRef="#ctx0" brushRef="#br0" timeOffset="25402.72">15510 9735 1267 0,'0'0'28'0,"0"0"5"0,0 0 2 0,0 0 1 0,5 5-36 0,0-3 0 16,-5-2 0-16,3 7 0 0,2-2 106 0,1 2 14 15,-4 0 4-15,1 0 0 0,0 0-45 0,2 0-9 16,-2 0-2-16,-1-2 0 0,1-3-20 0,2 3-4 0,-5 2 0 0,3 0-1 15,-3-2-28-15,0-3-6 0,2 5-1 16,-2-7 0 0,0 0-98-16,0 0-20 0,0 0-4 0,0 0-723 0</inkml:trace>
  <inkml:trace contextRef="#ctx0" brushRef="#br0" timeOffset="25559.19">15542 9648 748 0,'8'-7'67'0,"-8"7"-54"0,-3-2-13 0,3-3 0 16,0 5 169-16,0-7 31 0,3 2 7 0,-3 5 1 16,0 0-66-16,0 0-13 0,0 0-2 0,0 0-1 15,0 0-89-15,0 0-17 0,0 0-4 0,0 0-1 16,0 0-81-16,0 0-16 0,0 0-3 0</inkml:trace>
  <inkml:trace contextRef="#ctx0" brushRef="#br0" timeOffset="25902.6">15761 9465 288 0,'8'2'25'0,"-3"-2"-25"0,-5 0 0 0,0 0 0 16,0 0 274-16,0 7 50 0,3-2 9 0,0-3 3 16,-3 5-189-16,5 0-38 0,-2 3-7 0,2-1-2 15,-2-2-37-15,-1 7-8 0,4-2-2 0,-4 7 0 16,1-5-11-16,2 7-2 0,-5-7-1 0,3 5 0 16,-1-5-31-16,-2 0-8 0,3 3 0 0,-3-1 0 15,0-4 28-15,0-3 5 0,0 8 1 0,0-8 0 16,0-2-23-16,0 5-11 0,0-5 10 0,0 0-10 15,0 0-25-15,0-2-11 0,0-5-3 0,0 0 0 16,0 0-122-16,0 0-25 0,0 0-5 0</inkml:trace>
  <inkml:trace contextRef="#ctx0" brushRef="#br0" timeOffset="26090.44">15745 9667 403 0,'0'0'36'0,"0"0"-36"0,0 0 0 0,0 0 0 0,0 0 250 0,0 0 43 31,0 0 9-31,6 0 2 0,-1 0-144 0,0 0-28 16,3 0-5-16,3 0-2 0,-1 0-55 0,4 0-11 16,-1 2-3-16,3-2 0 0,-3 0-20 0,0 0-4 0,0 0 0 0,1 0-1 0,-1 0-19 0,0-2-4 31,-2 2-8-31,2 0 12 16,-3 0-31-16,1-5-6 0,-3 5-2 0,0 0 0 15,-3 0-36-15,3-2-7 0,-8 2-2 0</inkml:trace>
</inkml:ink>
</file>

<file path=ppt/ink/ink4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32:59.103"/>
    </inkml:context>
    <inkml:brush xml:id="br0">
      <inkml:brushProperty name="width" value="0.05292" units="cm"/>
      <inkml:brushProperty name="height" value="0.05292" units="cm"/>
      <inkml:brushProperty name="color" value="#FF0000"/>
    </inkml:brush>
  </inkml:definitions>
  <inkml:trace contextRef="#ctx0" brushRef="#br0">1095 5250 1094 0,'0'0'48'0,"0"0"11"0,-2 0-47 0,2 0-12 16,0 0 0-16,0 0 0 0,0-7 59 0,0 7 9 15,0-5 3-15,2 5 0 0,4 0-3 0,2 0-1 16,-6 0 0-16,9 0 0 0,-3 5-10 0,8-3-1 16,-3 3-1-16,3 2 0 0,8 0 7 0,-3 5 2 15,5-5 0-15,1 7 0 0,2-7-28 0,8 7-4 16,-3-2-2-16,3 2 0 0,0 0-3 0,6-2-1 16,-1 2 0-16,-2 0 0 0,2 0-6 0,3 5 0 15,0-5-1-15,8-2 0 0,-6 2 3 0,-4 0 1 16,-4-2 0-16,4 2 0 0,2-2 5 0,-8 2 2 15,0-7 0-15,0 7 0 0,-3-2-18 0,1-3-4 0,-9 3-8 0,3 0 12 16,-8-3 3-16,3-2 0 0,-5 0 0 0,-3 0 0 16,-6 3-3-16,1-8 0 0,-1 5 0 0,-2-2 0 15,0-3-12-15,0 3 0 16,-5-5 0-16,-3 0 0 0,0 0 28 0,0 0 4 0,0 0 0 0,0 0 0 16,-3-5-79-16,3-2-15 15,-8 0-3-15,0-5-701 0,-2 3-140 0</inkml:trace>
  <inkml:trace contextRef="#ctx0" brushRef="#br0" timeOffset="327.84">2326 5064 1267 0,'0'-7'112'0,"-6"5"-89"16,6-5-23-16,-2 2 0 0,2 3 154 0,-8-3 26 15,5 3 6-15,-2-3 1 0,-3 10-28 0,3-3-6 16,-11 10-1-16,0 2 0 0,-3 0-96 0,-2 7-19 16,-5 5-4-16,-6 2-1 0,8 3 7 0,-8 4 1 15,3-2 0-15,-8 0 0 0,6 2-29 0,-6 3-11 16,-1-3 8-16,-1 5-8 0,-6 0 12 0,2 0-4 16,6-7 0-16,3 2 0 0,0-2-8 0,5 0 0 15,-1-7 9-15,4 0-9 0,0-5 0 0,7 0 9 16,0-2-9-16,1 0 0 0,2-3 10 0,0-4-10 0,3 2 8 15,-3-7-8-15,6 5 0 0,2-5 8 0,0-5-8 0,-3 3 0 32,6-5-56-32,2 0-16 0,0 0-3 0,3 0-718 0,-5-5-144 0</inkml:trace>
  <inkml:trace contextRef="#ctx0" brushRef="#br0" timeOffset="1233.9">1050 6294 1220 0,'0'0'54'0,"0"-2"11"16,0-3-52-16,0-2-13 0,0 7 0 0,6-4 0 15,-4 1 78-15,4-2 13 0,-6 5 2 0,5-7 1 16,0 0-6-16,-2 0-2 0,2 0 0 0,3 3 0 0,-3-4-34 0,9 6-6 16,-9-5-2-16,3 2 0 0,5-2-25 0,-2 0-6 15,-1 0-1-15,1 3 0 0,5 1 7 0,0-4 1 16,-3 2 0-16,5 5 0 15,-2-7 9-15,3 7 3 0,-3-7 0 0,2 7 0 0,-7 0-20 0,5 0-3 16,-6 0-1-16,9 7 0 0,-9-7 13 0,6 7 3 16,-8 5 0-16,3-2 0 0,-1 6 4 0,-4 0 2 15,-4 3 0-15,3 2 0 0,-2-6-6 0,-6 8-2 16,-2-2 0-16,3 0 0 0,-6 1-10 0,0-4-3 16,5 4 0-16,-5-4 0 0,-3-3 3 0,4-1 0 15,-1 4 0-15,-3-6 0 0,3-2 7 0,0 1 1 16,6-4 1-16,-6 0 0 0,8-2-21 0,-6 2 0 15,6-7 0-15,0 0 8 0,6 0-8 0,2 0 0 16,-8 0 0-16,0 0 0 0,0 0 0 0,2-7 0 0,9 2 0 0,-1-2 0 16,4 0 0-16,4 7 0 0,-5-7 0 0,8 7 0 15,-2-4 0-15,-6 4 0 0,6 0 0 0,-1 0 0 16,3 4 0-16,-7-1 0 0,2 1 0 0,2 3 0 16,-7 0 0-16,5-2 0 0,-9 2 0 0,4 0 0 15,-3 5 11-15,0-3-3 0,-5-1 0 0,-1 3 0 16,-4-4 4-16,-1 7 0 0,-2 1 0 0,-3-4 0 15,-3 3 0-15,1 1 0 0,-6-1 0 0,2-3 0 16,-7 4-12-16,3-4 0 0,-1-4 0 0,1 5 0 16,-3-3 0-16,2-1 0 0,0-1 0 0,-2-3 0 15,8-1 0-15,-3 1 0 16,6-1 0-16,-1-3 0 0,-2-3-68 0,2 3-16 0,1 0-4 0,-1 0-698 16,3-4-140-16</inkml:trace>
  <inkml:trace contextRef="#ctx0" brushRef="#br0" timeOffset="1734.06">2021 6294 1335 0,'0'0'59'0,"0"0"13"0,-8-2-58 0,1-3-14 15,1 5 0-15,-2 0 0 0,3 0 80 0,2 0 12 16,-7 0 4-16,-3 7 0 0,2 0-23 0,0 0-4 0,-7 8-1 0,2-4 0 16,-3 8-22-16,4-2-5 0,-7 6-1 0,4-2 0 15,-1 5-19-15,4 0-4 0,-1-2-1 0,2 8 0 16,6-1-16-16,-2 0 0 0,2-1 0 0,3 3 0 15,-1-5 20-15,6 1-4 16,0-4 0-16,3-3 0 0,5-4-16 0,3 4-11 16,-1-8 2-16,6 2 0 0,0-6 9 0,2-3 0 0,-4 0 0 0,2 0-8 15,2-3 8-15,6-8 0 0,-6-3 0 0,1 0 0 16,7-3 9-16,-7-9-9 0,7 5 12 0,-5-7-12 16,-2-2 31-16,0-1-1 0,4-6 0 0,-4 1 0 0,-3 1 6 0,-3 2 0 15,3 0 1 1,-6-2 0-16,1 2-16 0,-6 0-3 0,-2 5-1 0,2-5 0 0,-5 8 21 0,0-4 4 15,-8 1 1-15,3 2 0 0,-6 1-31 0,3 1-12 16,-2-2 8-16,-1 0-8 16,3 5 36-16,-2 3 3 0,-1 4 0 0,-5-1 0 0,6 1-31 0,-6 5-8 15,5-3 0-15,3 5 0 16,-2 0-60-16,2 0-12 0,-3 0-4 0,3 7-704 16,0 0-142-16</inkml:trace>
  <inkml:trace contextRef="#ctx0" brushRef="#br0" timeOffset="2671.43">2813 6447 1134 0,'0'0'24'0,"2"-7"6"0,-2 7 1 0,0-5 1 15,0-2-32-15,0 0 0 0,0-4 0 0,0 4 0 16,-2 4 101-16,-4-2 14 0,4-2 2 0,-1 5 1 0,-5-5-35 0,3-2-7 15,-1 6-2-15,-2-1 0 0,1 1-14 0,-1-2-4 16,0 5 0-16,-3 0 0 0,1-2-28 0,2 2-7 16,-8 2-1-16,2-2 0 0,7 5-3 0,-1-5-1 15,-3 3 0-15,3-3 0 0,-3 7-16 0,4-3 0 16,1 3 0-16,4 0 0 0,-6 0 0 0,5 1 0 16,3-1 0-16,0 4 0 0,3 1 0 0,5-2-9 15,-6 1 1-15,11 3 0 0,-2 0 8 0,2 1 0 16,3-4 0-16,3 3 0 0,-3 1 0 0,2-4 11 15,1 3-3-15,4 1 0 0,-4-4-8 0,-1 3 0 16,1 1 0-16,0-4-11 0,-9 3 35 0,6 1 6 16,-8-8 2-16,2 4 0 0,-7 3-5 0,2-6-1 15,-5-1 0-15,-5-3 0 0,2 3 19 0,-7 0 4 0,2 0 1 0,-8 0 0 16,6 1-24-16,-6-4-5 0,2-1-1 16,-1 4 0-16,-4-3-20 0,0-4 0 0,4 0 0 0,-4 0 0 15,3-4 0-15,3 4 0 0,0-7 0 0,0 7 0 31,-1 0-22-31,4-3-9 0,2-1-1 0,2 1-720 0,-1 3-143 0</inkml:trace>
  <inkml:trace contextRef="#ctx0" brushRef="#br0" timeOffset="3092.81">3109 6584 1324 0,'0'0'118'0,"0"0"-94"16,0 0-24-16,0 0 0 16,0 0 43-16,8 0 4 0,-3 0 1 0,3 0 0 15,0-7 32-15,3 7 6 0,-4-7 2 0,4 7 0 0,2-8-52 0,-2 6-9 16,-3-3-3-16,2-2 0 0,1-4 5 0,5 8 1 16,-8-4 0-16,2 0 0 0,1-5-1 0,-3 5 0 15,0 3 0-15,-6-6 0 0,4 3-6 0,-6 0-2 16,-6 0 0-16,4-2 0 0,-3 2 35 0,2 4 6 15,-5-4 2-15,5 2 0 0,-7 5-52 0,-3 0-12 16,2 0 0-16,0 0 0 0,1 5 0 0,-3-2 8 16,-1 1-8-16,1-1 0 0,0 4 0 0,-3 2 0 15,5 0 0-15,1-2 0 0,-3 5 0 0,2-2 0 16,0 6 0-16,1-2 0 0,2-4 0 0,0 6 0 16,3-2-8-16,-1 0 8 0,1 0 0 0,5 5 0 0,0-5-8 0,5 0 8 15,-5 5 0-15,3-5 0 0,0-7 0 0,5 8 9 16,0-4-9-16,-1 3 0 0,4-2 0 0,5-5 0 15,-5-4 0-15,4 4 0 0,4-3 0 0,-3 3 0 16,2-7-17-16,3-4-3 0,3 1 0 0,-3 3 0 16,3-4-152-16,3-3-30 15,2 4-6-15,0-9-2 0</inkml:trace>
  <inkml:trace contextRef="#ctx0" brushRef="#br0" timeOffset="3389.75">3704 6527 921 0,'0'0'82'0,"0"0"-66"16,0-5-16-16,-5 3 0 0,0-3 172 0,-1 5 32 15,-2-2 5-15,-2-3 2 0,2 5-107 0,-3-4-22 16,1 8-4-16,-6-4-1 0,3 0-17 0,-1 0-3 16,1 5-1-16,-5-3 0 0,2 5-38 0,0 5-8 15,0-9-2-15,-3 8 0 0,6-4-8 0,-3 5 0 16,6-2 0-16,-1 1 0 0,-2 3 38 0,5-2 6 15,3 2 0-15,-1-2 1 0,4-3-21 0,-4 6-5 16,6-4-1-16,6 3 0 0,2-6-5 0,-3 3-1 16,3-1 0-16,5 1 0 0,0-4-12 0,6 1-15 15,-1-1 3-15,4 0 1 0,7-3 11 0,-3-1 0 16,1-3 0-16,-1-3 0 0,-2 3 0 0,2 0 0 16,-2-4 0-16,3-3 0 15,-1 4-120-15,-5-1-23 0,-2-4-4 0,-1 6-780 0</inkml:trace>
  <inkml:trace contextRef="#ctx0" brushRef="#br0" timeOffset="3811.42">4104 6562 345 0,'0'0'15'0,"-3"-7"4"16,0 5-19-16,-5-7 0 0,8 2 0 0,-5 4 0 15,0-4 311-15,2 0 58 0,-2-5 12 0,5 5 3 0,-5 3-221 16,2-3-44-16,-5-1-9 0,5 1-2 0,-2 0-40 0,2 0-9 16,-2 0-2-16,-3 3 0 0,6 1-13 0,-6 3-4 15,0-4 0-15,-3 4 0 0,1 0-23 0,-1 0-5 16,3 4 0-16,-8-1-1 0,6 1-11 0,-1-1 0 16,-2 1 0-16,2 3 0 0,3 0 0 0,0 0 0 15,3 1 0-15,5 3-11 0,-5 1-7 0,10-3-2 16,-2 3 0-16,5-2 0 0,2 1 20 0,6 1 0 15,-3 2 8-15,8 0-8 0,-2 0 0 0,0 1 0 16,-1-4 0-16,3 8-10 0,-2-2 10 0,-1-6 0 16,-2 1 0-16,0 2 0 0,-8 0 0 0,0 0 0 15,2-6 0-15,-2 6 0 0,-8-3 8 0,0 4 3 16,-5-4 1-16,2-1 0 0,-4-1 21 0,-4 1 5 16,3-3 1-16,-8 0 0 0,3 0-21 0,0-3-4 0,2 3-1 0,0-2 0 15,-4-3 31-15,4-2 5 0,-5 5 2 16,3-2 0-16,5-3-31 0,0 0-5 0,-3 0-2 15,6-3 0 1,-3-2-164-16,3 5-33 0</inkml:trace>
</inkml:ink>
</file>

<file path=ppt/ink/ink4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33:55.715"/>
    </inkml:context>
    <inkml:brush xml:id="br0">
      <inkml:brushProperty name="width" value="0.05292" units="cm"/>
      <inkml:brushProperty name="height" value="0.05292" units="cm"/>
      <inkml:brushProperty name="color" value="#FF0000"/>
    </inkml:brush>
  </inkml:definitions>
  <inkml:trace contextRef="#ctx0" brushRef="#br0">921 5384 1324 0,'0'0'59'0,"0"0"12"0,-8-2-57 0,8 2-14 0,0 0 0 0,0 0 0 16,0-5 38-16,8 0 5 0,-6 3 1 0,9 2 0 15,2-5-12-15,0 5-3 0,3-2 0 0,3-3 0 16,5 5-19-16,-3 0-10 0,5-2 10 0,3 2-10 15,3-5 17-15,5 5-2 0,3 0-1 0,2 0 0 16,6 0 11-16,2 0 3 0,3 0 0 0,-3 0 0 0,8 0-4 0,-2 0 0 16,8 0 0-16,-4 0 0 0,4 0 0 0,-1 0-1 15,1 0 0-15,-9 5 0 0,6-5-13 0,-5 2-2 16,-1-2-8-16,1 5 12 0,-3-5 0 0,-3 0 0 16,-5 0 0-16,3 0 0 0,2 2 7 0,-5-2 1 15,-8 0 0-15,3 0 0 0,-3-2 4 0,3 2 0 16,-3 0 1-16,-8-5 0 0,-3 3-3 0,1-3-1 15,-1 5 0-15,-7 0 0 0,-1 0-1 0,-2-2-1 16,-5-3 0-16,-1 5 0 0,-2-2 8 0,0-3 1 16,-5 5 1-16,-3 0 0 0,5-5-1 0,-5 5 0 15,0-2 0-15,0 2 0 0,0 0-28 0,0 0 0 16,-8 0 0-16,3-5-10 16,-6 5-215-16,3 0-43 0</inkml:trace>
  <inkml:trace contextRef="#ctx0" brushRef="#br0" timeOffset="1845.01">1328 5859 741 0,'0'0'32'0,"0"0"8"0,0 0-32 16,0 0-8-16,0 0 0 0,0 0 0 0,0 0 68 0,0 0 11 0,0 0 2 0,0 0 1 15,0 0 22-15,0 0 5 0,0 0 1 0,0 7 0 16,-2-2-42-16,2 2-9 0,0 2-2 0,0 3 0 15,0 0 4-15,0 2 1 0,0 0 0 0,0 0 0 0,2 5-6 0,-2 0 0 16,-2 2-1-16,2-2 0 0,0-3-15 16,0 6-4-16,2 1 0 0,-2-2 0 15,0 0-28-15,0-2-8 0,0 2 0 0,0 5 0 0,-2-5 48 0,2 1 9 16,2-4 2-16,4 1 0 0,-6 2 8 0,2-6 1 16,-2 3 1-16,3-4 0 0,2 1-55 0,-5-8-14 15,8 4 0-15,-5-4 0 0,5 0 54 0,-8 1 8 16,0-8 2-16,0 0 0 15,0 0-52-15,0 0-12 0,0 0 0 0,0 0 0 0,0 0 0 0,0 0 0 16,0 0 0-16,0 0 0 0,0 0 0 0,8-3 0 16,-1-4 0-16,-4 0 0 15,0 2-101-15,2-2-23 0,3 0-5 0,-5 3-1021 0</inkml:trace>
  <inkml:trace contextRef="#ctx0" brushRef="#br0" timeOffset="2719.81">1876 6200 864 0,'0'0'76'0,"0"0"-60"15,0 0-16-15,0 0 0 0,0 0 41 0,0 0 6 16,0 0 1-16,0 0 0 0,0 0 64 0,3 7 12 16,-3 0 4-16,5 0 0 0,-5 0 0 0,0 1 0 15,0 3 0-15,0-4 0 0,0 0-68 0,0 5-12 16,2-9-4-16,-2 4 0 0,0 2-19 0,0-2-4 0,0-7-1 15,0 2 0-15,0-2 36 0,0 0 6 0,0 0 2 0,0 0 0 16,0 0-52-16,0 0-12 0,0 0 0 0,0 0 0 16,0 0 0-16,0-2 0 0,0-5 0 0,0-2 0 15,0 2 0-15,0-1 0 0,0-1 0 0,6-3 0 16,-6 1 0-16,2-4 0 0,1 6 0 0,2-3 0 16,3 1 0-16,-5 3 0 0,0-1 0 0,5-3 0 15,-3 5 0-15,5 3 0 0,-7-4 0 0,2 1 0 16,3 0 0-16,-2 5 0 0,2-3 0 0,-3 3 0 15,5-3 20-15,-2 5 0 0,0 0 1 0,-2 0 0 16,-1 5 18-16,3-3 3 0,2 3 1 0,-2-3 0 16,-5 3-35-16,5-3-8 0,0 3 0 0,0-3 0 15,-6 6 0-15,6-4-17 0,-5 3 4 0,2 0 1 0,-2-2 12 0,5-3 12 16,-8-2-3-16,0 0 0 0,0 0-9 0,0 0 0 16,0 0 9-16,0 0-9 0,0 0 0 0,0 0 0 15,0 0 0-15,0 0 0 0,0 0 0 0,0 0 0 16,3-7 0-16,4 5 0 0,-1-7 0 0,-4 2 0 15,6-1 0-15,0 1 0 0,0 0 0 0,3-2 0 16,-3 0 0-16,-3 6 0 0,8-2 0 0,-2-2 0 16,-1 5 0-16,-2-3 0 0,3 5 0 0,-3-2 0 15,0 2 0-15,0 2-8 0,0-2 8 0,2 5 0 16,-2-3 8-16,0 5-8 0,-5-2 0 0,5 2 0 16,0 0 0-16,-3 0 8 0,0 5 5 0,3-5 2 15,-5 0 0-15,5 5 0 0,-8-3 26 0,2-2 6 16,4 1 1-16,-6-1 0 0,2 4-39 0,4-4-9 0,-6 0 0 0,0 0 0 15,0-2 0-15,0-5 0 16,2 3 0-16,-2-3 0 0,0 0 0 0,0 7 0 16,3-3 0-16,-3-4 0 15,0 0-38-15,0 0-10 0,8 5-1 0,0-5-1 16,0-5-227-16,0 5-46 0</inkml:trace>
  <inkml:trace contextRef="#ctx0" brushRef="#br0" timeOffset="2922.88">2559 6174 1861 0,'0'0'40'0,"0"0"9"0,0 0 2 0,0 5 2 15,0-3-42-15,0 6-11 0,0-4 0 0,0 3 0 0,-6-2 55 0,4 2 9 16,4 0 1-16,4 0 1 0,-6-5-33 0,0 6-6 16,0-4-2-16,2 3 0 0,-2-2-25 0,0-3 0 15,0-2 0-15,0 0 0 0,0 0 0 0,0 0 0 16,0 0 0-16,0 0 0 15,0 0-213-15,0 0-48 0,-2-11-10 0,4 1-1 0</inkml:trace>
  <inkml:trace contextRef="#ctx0" brushRef="#br0" timeOffset="3063.48">2577 6019 2131 0,'0'0'47'0,"0"0"9"0,0 0 3 0,-5-5 1 0,2 3-48 0,3 2-12 16,0 0 0-16,-5-5 0 0,2-2 17 0,1 7 2 15,2 0 0-15,0 0 0 0,0 0-31 0,0 0-5 16,0 0-2-16,10 0-621 0,-2 0-125 0</inkml:trace>
  <inkml:trace contextRef="#ctx0" brushRef="#br0" timeOffset="3469.63">2760 6160 1746 0,'0'0'38'16,"2"7"8"-16,4-2 2 0,-4-3 1 0,3 5-39 0,-2-2-10 0,2-2 0 0,-2 4 0 16,0-3 88-16,2 3 15 0,-5 0 3 0,8 0 1 15,-8 0-73-15,0 1-14 0,3-4-4 0,-1 3 0 16,-2 0 39-16,0 0 7 0,0 0 2 0,0 1 0 0,0-8-52 0,0 0-12 16,0 0 0-16,0 0 0 0,0 0 21 0,0 0 2 15,0 0 0-15,0 0 0 0,0 0-37 0,6-8-7 16,-4 6-2-16,3-3 0 0,-5-4 23 0,3-3 0 15,2 5 0-15,6-5 0 0,-8-2 0 0,5 3 12 16,2 4-2-16,3-8 0 16,-2 8-30-16,-3-4-7 0,-3 4-1 0,8-1 0 0,6 6 16 0,-1-3 2 15,-7 3 1-15,5 2 0 0,-3 0 9 0,0 0 11 16,-2 2-3-16,0 3 0 0,-4-3 9 0,1 6 2 16,3-4 0-16,-3-1 0 0,0 6 29 0,0-7 5 15,-3 5 2-15,0 0 0 0,3 1-37 0,-2 3-7 16,-1-4-2-16,3 5 0 0,0-3 44 0,-8-1 9 15,5 3 2-15,0-4 0 0,-2 5-52 0,2-5-12 16,-5-7 0-16,0 7 0 0,0-7 0 0,0 7 0 16,0-7 0-16,0 7 0 15,-5 0-48-15,5-7-13 0,0 0-3 0,0 0-751 0,0 0-150 0</inkml:trace>
  <inkml:trace contextRef="#ctx0" brushRef="#br0" timeOffset="107567.68">8612 8536 806 0,'-13'-5'36'0,"13"5"7"0,8-2-35 0,-8 2-8 0,0 0 0 0,3-5 0 16,2-2 104-16,0 4 18 0,-5 3 4 0,0 0 1 16,0 0-3-16,0 0 0 0,5-4 0 0,-5 4 0 15,-5 0-36-15,5 0-7 0,0 0-1 0,0 0-1 16,3 7-11-16,-1 0-1 0,1 0-1 0,2 5 0 15,3 2-6-15,-5-2-2 0,-3 2 0 0,3 5 0 16,2-3 0-16,0 3 0 0,-2 2 0 0,-1 2 0 16,4-1-46-16,2-1-12 0,-3 5 0 0,3-5 0 15,-3 0 24-15,3 3 4 0,0-8 0 0,0 3 0 16,0-5-4-16,-3 0-1 0,3 0 0 0,-3 3 0 16,1-8-6-16,-1-2-1 0,0 5 0 0,-2-5 0 15,0 0-2-15,-1 0-1 0,-2-7 0 0,3 7 0 0,-3-2-23 0,0-5-5 16,0 0-1-16,0 0 0 0,0 0 34 0,0 0 6 15,0 0 2-15,0 0 0 16,0 0-93-16,0 0-18 0,0 0-4 0,0 0-738 16,-3-5-147-16</inkml:trace>
  <inkml:trace contextRef="#ctx0" brushRef="#br0" timeOffset="108130.33">8985 8825 1267 0,'0'0'28'0,"0"0"5"0,0 0 2 0,0 0 1 0,0 0-36 0,0 0 0 0,6 0 0 0,-6 0 0 15,0 0 109-15,0 0 15 0,0 0 4 0,5 0 0 16,-5 0-27-16,0 0-5 0,0 0 0 0,5 0-1 16,6 0-52-16,-3 0-11 0,-3 0-1 0,6-2-1 15,-1-3-22-15,1 5-8 0,-1-2 0 0,1-3 9 16,-1 0 19-16,4 3 4 0,-1-3 1 0,0-2 0 16,-2 5-13-16,-1-5-4 0,-2 0 0 0,3-1 0 0,-3-1 0 15,-3 2-1-15,-2 0 0 0,-1 0 0 0,4 0 39 16,-6 0 8-16,2 0 2 0,-2 0 0 0,-2 2-52 15,-1-2-12-15,0 5 0 0,-2-3 0 0,0-2 0 0,-1 0 0 16,1 2 0-16,-3 3 0 0,0-3 0 0,0 5 0 16,0 0 0-16,0 0 0 0,-2 0 0 0,2 0 0 15,-3-2 0-15,1 4 0 0,-1-2 0 0,1 5 0 16,-1-3 0-16,3 3 0 0,3 2 0 0,-3 0 0 16,0-2 0-16,0 2 0 0,0 2 54 0,0-4 8 15,0 9 2-15,0-2 0 0,0-3-52 0,0 3-12 16,0 2 0-16,6-2 0 15,-3-3-20-15,2 3-6 0,0 2-2 0,3-2 0 0,-2-3 28 0,2 3 0 16,2 0 0-16,1-3 0 0,2-2 0 0,0 5 0 16,1-5 0-16,2 0 0 0,2-2 0 0,-2 2 0 15,0-5 0-15,3 3 0 0,5-3-12 0,-1 3 2 16,1-5 1-16,3 0 0 16,-3 5-83-16,2-10-16 0,1 5-3 0,-1 0-1 15,1-5-132-15,-1 3-28 0</inkml:trace>
  <inkml:trace contextRef="#ctx0" brushRef="#br0" timeOffset="108551.84">9454 8771 57 0,'-6'0'0'0,"6"-7"0"0,0 2 0 0,3 3 0 16,-3-3 325-16,-3-2 60 0,1 5 12 0,2-3 3 16,0-2-218-16,-3 5-43 0,-5-3-9 0,3-2-2 15,5 7-51-15,0 0-10 0,-8 0-3 0,3-5 0 16,-6 5 0-16,3 0 0 0,0 5 0 0,0-5 0 0,-2 0-51 0,-1 7-13 15,3-2 0-15,0-3 0 0,-2 5 0 0,2 5 0 16,0-5 0-16,2 0 0 0,1 7 0 0,-3-7 0 16,3 7 0-16,2-2 0 0,3 0 16 0,0-3 1 15,0 3 0-15,3-5 0 0,2 7-17 0,0-7 0 16,-2 0 0-16,2 5 0 0,3-5 0 0,3-2 0 16,-1-3 0-16,1 3 0 0,0-3 0 0,-1-2 0 15,-2 0 0-15,5 0-9 0,-2 0-3 0,0-7-1 16,2 7 0-16,-3-7 0 0,-2 2 13 0,0 3 0 15,0-5 0-15,-3 2 0 0,3-2 31 0,-5 5 9 16,-3-3 1-16,3-2 1 0,-3 5-16 0,0 2-3 16,0 0-1-16,-3-5 0 0,-2 0 4 0,5 5 1 15,0 0 0-15,-6 5 0 0,1-5-19 0,5 0-8 16,0 0 8-16,0 7-8 0,3 0 0 0,-1-2 0 0,-2 2 0 16,3 0 0-16,0 0 0 0,2 0 0 0,-2 0 0 0,2-2 0 15,0 2 0-15,3-5 0 0,-5 5 0 0,2-2 0 16,0-3-13-16,3 3 1 0,-2-5 1 0,2 5 0 31,-3-5-169-31,3 0-33 0,0 0-7 0</inkml:trace>
  <inkml:trace contextRef="#ctx0" brushRef="#br0" timeOffset="108942.34">9805 8745 1324 0,'8'0'118'0,"-5"-2"-94"16,-3-3-24-16,3-2 0 0,-3 7 94 0,0 0 14 16,-3-2 4-16,0-3 0 0,-2 0 12 0,0 3 4 15,2-3 0-15,-2-2 0 0,-3 7-52 0,0 0-9 16,0-2-3-16,0 2 0 0,-2 0-51 0,-1 0-13 16,3 0 0-16,0 0 0 0,0 2 54 0,3-2 8 15,-3 0 2-15,0 7 0 0,3-7-52 0,-1 5-12 16,4 2 0-16,-1-2 0 0,3-5 0 0,-3 9 0 15,3-2 0-15,3 0 0 16,2-2-18-16,1 6-6 0,-1-3-2 0,3 1 0 0,0-2 26 0,2 5 0 16,4-5 0-16,2 5-8 0,-6-3 8 0,6-2 0 15,-3 5 0-15,0 0 0 0,-2-3 0 0,-3 3 0 16,0-3 0-16,0 3 0 0,2 0 0 0,-4-3 9 0,-6-2-9 0,-3 5 10 16,3-5 9-16,-3 0 1 15,1 0 1-15,-3 5 0 0,-3-5-21 0,0 0 0 0,2 0 0 16,-2-2 0-16,-5 2 56 0,0-5 6 0,0 3 2 0,-1-3 0 15,4 3-52-15,-1-5-12 0,3 0 0 0,0 0 0 32,3 0-176-32,5 0-37 0,-5-5-8 0</inkml:trace>
  <inkml:trace contextRef="#ctx0" brushRef="#br0" timeOffset="109364.12">9943 8590 1152 0,'0'0'51'0,"0"0"10"0,0 0-49 0,0 0-12 16,0 0 0-16,3 0 0 0,-1 7 243 0,-2 0 45 15,3 0 10-15,2 5 2 0,1-3-199 0,-1 8-39 16,0-3-8-16,0 7-2 0,3 0-41 0,-2-2-11 16,-4 2 0-16,1-2 0 0,0 2 20 0,-1-2 3 15,1-5 0-15,-3 7 0 0,-3-9-15 0,3 2-8 16,-2 0 10-16,-1 0-10 0,0 3 8 0,-2-8-8 15,5-2 0-15,-3-2 9 16,1 2-33-16,-1 0-6 0,3-7-2 0,0 0 0 16,0 0-76-16,0 0-15 0,-3-7-3 0,1 0-1 15,4 0 31-15,-2-5 5 0,0 3 2 0,0-3 0 16,0 0 40-16,0-2 8 0,0 0 1 0,-2 2 1 0,-1 5 56 0,1-2 11 16,2-3 3-16,-6 5 0 0,1 0 46 0,2 0 10 15,-2 0 1-15,5 7 1 0,0 0-24 0,0 0-5 0,0 0 0 0,0 0-1 16,0 0-37-16,8 0-7 0,0 2-2 0,0-2 0 15,2 5 17-15,-2-3 3 0,3-2 1 0,-3 7 0 16,2-7-25-16,1 5-9 0,0-5 0 0,-1 2 9 16,-2-2-9-16,3 5 0 0,-1-5 9 0,1 0-9 15,-6 0 0-15,3 0 0 0,0 0 0 0,0 0 0 16,-3 0-130-16,-5 0-30 16</inkml:trace>
  <inkml:trace contextRef="#ctx0" brushRef="#br0" timeOffset="110549.44">9292 9279 806 0,'0'0'72'0,"0"0"-58"15,0 0-14-15,0 0 0 0,0 0 105 0,0 0 19 16,0 0 3-16,0 0 1 0,0 0 24 0,0 0 6 15,0 0 1-15,0 0 0 0,0 0-56 0,0 0-11 16,0 0-3-16,0 0 0 0,0 12-25 0,0-5-4 16,3 0-2-16,-3 2 0 0,0-2-14 0,0 5-4 15,0 2 0-15,0 0 0 0,0 3-8 0,0-3-3 16,-3 2 0-16,3 3 0 0,-2-5-16 0,-1 5-3 16,0 2-1-16,3-2 0 0,0 2-9 0,0 0 0 15,0 5 0-15,-2-7 0 0,2 2 53 0,0 0 9 16,-3 5 2-16,0-2 0 0,1-3-64 0,2 0-8 0,-6 0-4 15,6 5-1-15,-2 0 29 0,2-5 5 0,-3 5 2 0,3-5 0 16,0 0-23-16,0 3-12 0,-3-3 2 0,3 0 0 16,-2 0 59-16,2 5 12 0,-3-5 3 0,3 10 0 15,-3-3-54-15,1-2-10 0,2 0 0 0,-3-3 0 16,3 3 12-16,0 0 7 0,0 2 1 0,0-2 1 16,3 0-12-16,-3 0-9 0,5 2 12 0,-2-2-12 15,-1 0-12-15,1-5-10 0,0 7-2 0,-1-2 0 16,1-5 44-16,0 10 8 0,-1-10 1 0,1 7 1 15,2-2-22-15,-5 2-8 0,3-2 0 0,0 0 9 16,-1 2 18-16,-2-2 3 0,3 2 1 0,-1 3 0 16,1-3-31-16,-3-2 0 0,3 2 0 0,-1 5 0 15,1-5 0-15,0 3-18 0,-1-3 2 0,1 1 1 16,0 1 15-16,-3-4 0 0,2 2 0 0,4 0 10 16,-4-2 1-16,1 0 0 0,2 0 0 0,-2-2 0 0,-3 1-11 15,2-3 0-15,1 1 0 0,-3-2 0 0,3 5 0 0,-3-5 0 16,0 0-10-16,2 5 10 0,-2-7 0 0,0 2 0 15,0-2 0-15,0 2 0 0,0-2 0 0,0-2 0 16,0 1 0-16,0 1 0 0,3-5 0 0,-3 0 0 16,0 1 8-16,0-1-8 0,0-3 0 0,0 4 0 15,0-4 0-15,0-4 0 0,0 7 21 0,3-7-2 16,-3 5-1-16,0-5 0 0,0 0-18 0,0 0-17 16,0 0 3-16,0 1 1 0,2-1 13 0,-2-3 0 15,3 3 0-15,-3-4 0 0,3 6 11 0,-3-7-11 16,0-2 10-16,2 8-10 0,-2-4 8 0,0-4-8 15,3 7 0-15,0-4 9 0,-3-3-21 0,0 0-4 0,-6 4 0 16,4-4-1-16,-4 3 17 0,6-3 0 0,0 0 0 0,0 0 0 16,6 0 0-16,-4 4 0 0,4 1 0 0,-6-5 0 15,0 2 0-15,2 3 0 0,-2-3 0 0,3 6 0 16,-1-4 0-16,1-1 0 0,-3-3 0 0,3 7 0 16,-3-7 0-16,0 0 0 0,0 0 0 0,0 0 0 15,0 0 0-15,0 0 0 0,0 0 0 0,0 0 0 31,0 0-55-31,0 0-7 0,-3-10-2 0,0 3 0 0,1-5-153 0,-3 5-31 16,2 0-7-16</inkml:trace>
  <inkml:trace contextRef="#ctx0" brushRef="#br0" timeOffset="111002.47">9043 11633 1497 0,'0'0'66'0,"0"0"14"0,0 0-64 0,6 2-16 16,-4 3 0-16,4-3 0 0,-4 6 88 0,4-4 15 16,-1 3 2-16,0 0 1 0,3 0-18 0,-3 7-4 15,3 1-1-15,0-4 0 0,0 3-13 0,3 1-2 16,-3 3-1-16,0-3 0 0,0-1-54 0,0 4-13 15,2-3 0-15,-2-1 0 0,0-3 54 0,0 4 8 16,-3-4 2-16,3-4 0 0,5 0-52 0,1 0-12 0,-4 1 0 0,3-1 0 16,-2-3 0-16,0-1 0 15,-1 4 0-15,3-7 0 0,1 0 54 0,-4 0 8 0,1-7 2 0,2 7 0 16,-2-7-52-16,-1 0-12 0,-2-1 0 0,3-3 0 16,2-3 0-16,-2-1 0 0,2-3 0 0,0 4 0 15,0-3 54-15,3-2 8 0,0 0 2 0,0 5 0 16,-3 0-52-16,3 0-12 0,-3 2 0 0,0 1 0 15,3-4 0-15,-2 8 0 0,-4-4 0 0,3 4 0 16,1 0 0-16,-4 0 0 0,-5-1 0 0,3 1 0 16,-2 5 0-16,-1-3 0 0,0 1 0 0,-2 1 0 15,-3 3 0-15,0 0 0 0,5 0 0 0,-5 0 0 16,0 0 0-16,0 0 0 0,0 0 0 0,0 0 0 16,0 0-100-16,0 0-22 0,0 0-5 0,0 0-1127 15</inkml:trace>
  <inkml:trace contextRef="#ctx0" brushRef="#br0" timeOffset="112049.11">8567 12539 518 0,'8'-5'23'0,"-8"5"5"0,0 0-28 0,0 0 0 15,0 0 0-15,3-3 0 0,2-1 193 0,-5 4 34 16,-10 0 6-16,10 0 2 0,10-3-112 0,-2-1-23 16,-8 4-4-16,0 0 0 0,0 0-13 0,0 0-3 15,0 0 0-15,0 0 0 0,-8 7-22 0,8-7-5 16,3 4-1-16,-6 4 0 0,-5-1-12 0,6 4-4 15,9-4 0-15,-4 3 0 0,0 2-9 0,-1-1-3 16,4-1 0-16,-1 1 0 0,6-3-7 0,-4 6-1 16,-1-7-1-16,-1 0 0 0,6 0-3 0,-6 5-1 15,-2-5 0-15,-1 0 0 0,1-3-3 0,-3-4 0 0,0 0 0 16,0 0 0-16,0 7 0 0,0-7-8 0,0 0 12 0,0 0-4 16,-5 0 3-16,5 0 0 0,0 0 0 0,0 0 0 15,0-7-11-15,0 0 12 0,-3-4-12 0,6-1 12 16,2-2-12-16,3 0 0 0,-8 2 0 0,5 2 0 15,3-1 0-15,0-3-9 0,-3 2 9 0,1 5-10 16,-1 0 10-16,3 0 0 0,-3 0 0 0,3 0-8 16,0-1 8-16,0 1-8 0,0 3 8 0,2-3-8 15,-2 0 8-15,3 0 0 0,-3 2 0 0,2 2-8 16,4-1 8-16,-4 1-8 0,1-1 8 0,-1 1-8 16,1 3 8-16,0 0 0 0,-3 0 0 0,-3 3 0 15,3-3 0-15,-3 7 0 0,-2-7 10 0,2 4-10 16,-2 4 15-16,-1-1-3 0,4 0-1 0,-4-3 0 0,-2 3-3 15,3-4-8-15,-3-3 12 0,0 7-4 0,0-2-8 0,0-5 0 16,0 0 9-16,0 0-9 0,0 0 0 0,0 0 0 16,0 0 0-16,5 2 8 0,-2-2-8 15,2 0 0-15,0-2 8 0,-2 2-8 0,2-8 0 0,-2 4 8 16,5 1-8-16,-3-4 0 0,3 0 0 0,-3-4 8 16,-2 3-8-16,5 1 0 0,3 0 0 0,2 3 0 15,-5-3 0-15,2 0 0 0,-2 7 0 0,3-5 0 16,-1 5-9-16,-2 0 9 0,0 0 0 0,0 5 0 15,3-1-9-15,-3-1 9 0,0 4 0 0,2 0 0 16,-2 4 0-16,3 1 0 0,-1-2 0 0,-2 1 0 16,3-1 8-16,-3 2-8 0,0-1 16 0,-3-1-2 15,0 1-1-15,-2-3 0 0,0 6-1 0,2-7 0 0,-2 0 0 0,-1 5 0 16,-2-5-1-16,0-3-1 0,0 3 0 0,0-7 0 16,0 0-10-16,0 7 12 0,-2-4-12 0,2-3 12 15,0 0-12-15,0 0 0 0,-3 4-12 0,3-4 12 31,0 0-136-31,-5-4-20 0,2 4-4 0,0-3-916 0</inkml:trace>
  <inkml:trace contextRef="#ctx0" brushRef="#br0" timeOffset="112486.71">9485 12477 1785 0,'0'0'39'0,"0"0"8"0,-5-4 1 0,0 1 4 0,2-1-42 0,0 1-10 16,-4-1 0-16,-1 4 0 0,2 0 42 0,-2 0 6 16,3 0 2-16,-3 0 0 0,0 7-20 0,0-7-4 15,0 7-1-15,0 0 0 0,3 0-5 0,-3 5-2 16,3-1 0-16,0-1 0 0,-3 4-1 0,0-2 0 15,5 2 0-15,-2 0 0 0,2 5-9 0,0-5-8 16,3 0 9-16,0-2-9 0,3 2 0 0,0-3 0 16,5-1 0-16,0 2 0 0,0-5 0 0,2 0 0 15,-2 0 0-15,5-3 0 0,3-4 0 0,0 0 0 16,3 0 0-16,-1-4 9 0,1 1-1 0,2-4 0 0,-3 0 0 16,1-4 0-16,-3 4 9 0,0-5 2 0,-3-2 0 0,-3 0 0 15,1 2 21-15,-3-2 4 0,0 4 0 0,-6-2 1 16,1 1 3-16,0 4 0 0,-3 0 0 0,-3 0 0 15,0 0 0-15,-2-1 0 0,3 4 0 0,-6-3 0 16,0 4-21-16,0-1-4 0,0 1-1 0,-3-1 0 16,3 4-22-16,-2-3 0 0,-1 3-10 0,3-4 10 31,0 4-99-31,-2 0-13 0,2 4-2 0,2-4-1045 0</inkml:trace>
  <inkml:trace contextRef="#ctx0" brushRef="#br0" timeOffset="112892.64">10014 12444 1152 0,'-7'-4'51'0,"1"-3"10"0,1 4-49 0,0-1-12 16,-1-3 0-16,1 0 0 0,0 2 124 0,-3 2 23 15,0-1 4-15,0 1 1 0,0-1-69 0,0 1-14 16,3-1-2-16,-3 4-1 0,0-3-22 0,3 3-4 16,-1 0 0-16,-2 3-1 0,3-3-15 0,-3 4-4 15,3-1 0-15,0 1 0 0,-1-1-20 0,-2 1 9 16,0 4-9-16,3-1 0 0,0 0 0 0,2-3 0 0,1 3 0 0,-1-4 0 16,3 4 0-16,3 0 0 0,-1 2-13 0,4 1 5 15,4-3 8-15,1 0-12 0,2-3 12 0,0 8-12 16,3-5 12-16,-3 0-10 0,3 0 10 0,0 0-10 15,-3 1 10-15,0-1 0 0,-2 0 0 0,-3 4 0 16,0-4 0-16,-5 0 19 0,-1 1-3 0,-2 3-1 16,0-1 30-16,-2-3 7 0,-1 0 0 0,-5 5 1 15,0-5 5-15,-3 0 1 0,1 0 0 0,-6 0 0 16,-3-2-23-16,4 2-4 0,-4 0 0 0,3-3-1 16,-2-1-23-16,2 1-8 0,3-1 0 0,-1-3 9 15,-2 0-144-15,6-3-29 0,-1-1-5 0</inkml:trace>
  <inkml:trace contextRef="#ctx0" brushRef="#br0" timeOffset="113126.96">10208 12299 2257 0,'0'0'100'0,"0"0"20"0,0 0-96 0,0 4-24 15,0 6 0-15,0-3 0 0,2 5 9 0,-2-5-9 16,-2 7 10-16,2-3-10 0,2 1 18 0,4 2-2 16,-4 0-1-16,4 1 0 0,1-1-15 0,-1 0 8 15,-1 2-8-15,-2-6 0 0,2 4 8 0,-2 2-8 16,2-2 0-16,-5-4 9 0,0 2-9 0,-5-1-14 0,-1-1 3 0,-2 1 1 31,0-4-158-31,1 1-32 0,4-1-7 0,-5 0-1 0</inkml:trace>
  <inkml:trace contextRef="#ctx0" brushRef="#br0" timeOffset="113298.79">10049 12491 1328 0,'0'0'59'0,"0"0"12"0,0 0-57 0,8 0-14 0,2-4 0 0,-2 4 0 16,3-3 85-16,5-1 15 0,0 1 2 0,0-1 1 15,-1-3-23-15,7 4-4 0,7-1 0 0,-3-4-1 16,6 1-51-16,-6 0-9 0,1 0-3 0,-3 3 0 15,-6-3-56-15,-2 0-12 0,-3-1-3 0</inkml:trace>
  <inkml:trace contextRef="#ctx0" brushRef="#br0" timeOffset="114267.31">10962 9067 1252 0,'0'0'56'0,"0"0"11"0,0 0-54 0,5-2-13 0,-5 2 0 0,3-7 0 16,2 0 108-16,-2 0 20 0,-3-5 3 0,2 5 1 15,1-5-11-15,2 3-1 0,0-3-1 0,-2-2 0 16,2-5-49-16,-2 3-10 0,5-3-1 0,-3-2-1 16,1-3-34-16,1 1-8 0,1-3 0 0,3 0-1 15,0 0 39-15,-1 0 8 0,1 5 2 0,-1-5 0 16,1 5-52-16,0 2-12 0,-4-2 0 0,1 2 0 15,3 5 0-15,-3 0-16 0,-5 2 3 0,4 3 1 16,-4-3 26-16,2 5 6 0,1 0 0 0,-4 0 1 16,-2 7 5-16,3-5 1 0,-3 5 0 0,0 0 0 15,0 0-13-15,5 0-2 0,1 0-1 0,2 5 0 16,-3-3-3-16,0 3-8 0,0 2 12 0,3 5-4 0,0-3 0 16,-2 3-8-16,4 2 12 0,-2 0-4 0,0 0-8 0,3 5 0 15,-1 2 9-15,1 3-9 0,-1-3 0 0,1 0 0 16,2-2 0-16,0 7 0 0,-5-10 0 0,3 3 0 15,2 2 0-15,-2-2 0 0,-3-5 16 0,0 5 0 16,2-5-1-16,-2 5 0 0,-5-5-7 0,-1 0-8 16,6-2 11-16,-2-3-11 0,2 3-10 0,-3 2-9 15,-2-2-1-15,2-5-1 0,0 0 21 0,-2 0 0 16,-1 0 0-16,-2 0 0 0,-2-2 0 0,2-5 0 16,0 0 0-16,-6 0 0 15,1 0-107-15,0-5-17 0,0 3-3 0,-3-3-1025 0</inkml:trace>
  <inkml:trace contextRef="#ctx0" brushRef="#br0" timeOffset="114486.01">11030 8903 1904 0,'0'0'42'0,"0"0"9"0,0 0 1 0,0 0 1 0,8-5-42 0,0 5-11 0,-2 0 0 0,2 0 0 16,2 0 71-16,6 0 12 0,0 0 2 0,2 0 1 15,1 0-50-15,-1 0-9 0,1 0-3 0,0 5 0 16,-1-5-12-16,-2 2-4 0,2-2 0 0,-2 0 0 16,0 0-8-16,0 0 0 0,-3 5 9 0,1-5-9 15,-1 2 0-15,-5-2 0 0,-3 0 0 0,3 0-697 16,0 0-132-16</inkml:trace>
  <inkml:trace contextRef="#ctx0" brushRef="#br0" timeOffset="117250.98">11274 11784 864 0,'0'0'38'0,"0"0"8"0,0 0-37 0,-5 0-9 16,-1-3 0-16,4-1 0 0,-4 4 143 0,1-8 26 16,0 8 6-16,-3-7 1 0,3 7-90 0,-1 0-18 15,-2-4-3-15,3 4-1 0,-3 0 0 0,3 0 0 16,-6 0 0-16,3 4 0 0,0-4-15 0,-2 0-3 0,-3 7-1 16,2-7 0-16,0 8-15 0,3-1-3 0,-2-3-1 15,-6-1 0-15,-3 4-26 0,4 4 0 0,4-4-12 0,-2 1 12 16,2 3 22-16,1-4 12 0,2 7 2 0,2-6 1 15,-2 6-19-15,1-7-4 0,-1 4-1 0,0 4 0 16,0-1 16-16,0 2 3 0,-3-2 1 0,6 0 0 16,0 5-20-16,2-2-4 0,0 1-1 0,3 1 0 15,-2-5 7-15,4 8 1 0,1-4 0 0,0 4 0 16,-1-8-7-16,4 4-1 0,4 4 0 0,1-4 0 16,-3 1-8-16,2-2 0 0,-2-6 0 0,5 4 0 15,3-8 0-15,3 4 18 0,2-4-2 0,0 1 0 16,3-1-16-16,0-3 0 0,2-1 0 0,6 1 0 15,-6-1 0-15,4-3 0 0,-4 0 0 0,-5 0 0 16,-5-3 55-16,3 3 7 0,4-4 2 0,-4 4 0 16,-9-3-52-16,1-1-12 0,2 4 0 0,-5 0 0 0,-8 0 0 0,0 0 0 15,8-3 0-15,0-1 0 0,0 4 14 0,-3-5 0 16,-5 5 0-16,0 0 0 16,0 0-125-16,0 0-25 0,0 0-4 0,0 0-2 0</inkml:trace>
  <inkml:trace contextRef="#ctx0" brushRef="#br0" timeOffset="161417.25">19897 4084 1209 0,'-16'-12'53'0,"11"7"12"0,2 3-52 0,-2-3-13 0,-1 3 0 0,4-3 0 16,2-2 73-16,0 5 12 0,5-5 3 0,-2 2 0 15,2-2-76-15,0 2-12 0,8 3 0 0,-2-3-12 16,0-2 20-16,-4 5 4 0,4-5 1 0,0 2 0 15,2 0 40-15,0 3 8 0,0-3 2 0,1 5 0 16,-1-2-16-16,0 2-3 0,3 0-1 0,-3-5 0 16,6 5-14-16,-3 0-2 0,2 0-1 0,1 0 0 0,2 0-26 15,0 0 0-15,0 5 0 0,3-5 0 0,-3 2 0 0,0 3-17 16,0 2 2-16,-5 0 1 0,-5 0 61 0,-3 0 12 16,0 0 2-16,-3 5 1 15,0-5-89-15,-2 5-17 0,-6-3-4 0,3 3-1 0,0 2 39 0,-2 0 10 16,-4-7 0-16,1 5 0 0,0 0 16 0,-3-3 4 15,0-2 2-15,3 5 0 0,-3-5-5 0,2 0-1 16,-2 0 0-16,3 0 0 0,0 0 8 0,2-2 0 16,-2 2 1-16,2-2 0 0,1-3-12 0,-1 3-2 15,3-5-1-15,-3 2 0 0,-2 3 2 0,5-5 0 16,0 0 0-16,0 0 0 0,0 0-12 0,5 7 8 16,-5-7-8-16,6 2 8 0,2 3-8 0,5-3 0 0,0 3 0 15,3 2 8-15,2 0-8 0,1 0 0 0,2-2 0 16,0 2 0-16,-2 0 0 0,-1 0 0 0,1 5 0 0,-3-3 0 15,-3-2 0-15,-2 5 0 0,-4 0 0 0,-1-3 0 16,-4 5 0-16,-2-2 10 0,-5 0-1 0,0-3 0 16,-3 3 33-16,-3 2 6 0,-2-2 2 0,-3-3 0 15,3 3-4-15,-3 0-1 0,-2-3 0 0,2-2 0 16,-3 0-15-16,3 5-3 0,0-5-1 0,1 0 0 16,-1 0-7-16,0-7-2 0,0 5 0 0,3-3 0 15,-1-2-8-15,1 5-1 0,-3-3-8 0,6-2 12 16,-1 0-12-16,1 0 0 0,-1 0 0 0,3 0-860 15,0 0-168-15</inkml:trace>
  <inkml:trace contextRef="#ctx0" brushRef="#br0" timeOffset="162541.72">9829 4787 460 0,'0'0'41'0,"0"0"-33"15,0 0-8-15,0 0 0 0,0 0 299 0,0 0 57 16,6-5 12-16,2 5 3 0,-1 0-299 0,4 0-59 16,0-2-13-16,-1 2 0 0,1 0 8 0,-1 0 1 15,1 2 1-15,0-2 0 0,-1 0-10 0,3 0 0 16,-2 0 0-16,0 0 0 0,2 0 10 0,0 0 0 0,0 0 0 15,0 0 0-15,3 0 9 0,-2 0 1 0,1 0 1 16,4 0 0-16,-1 0-5 0,4 0-2 0,-4-7 0 16,1 7 0-16,-1 0 1 0,3 0 0 0,1-2 0 0,1-3 0 15,-4 5-2-15,-1 0 0 0,-2 0 0 0,-3 0 0 16,1 0-1-16,-6 0-1 0,2 0 0 0,-4 0 0 16,-6 0-2-16,0 0 0 0,0 0 0 0,0 0 0 15,0 0 0-15,0 0 0 0,0 0 0 0,0 0 0 31,0 0-44-31,0 0-9 0,0 7-1 0,0-7-883 0</inkml:trace>
  <inkml:trace contextRef="#ctx0" brushRef="#br0" timeOffset="163197.77">11184 4803 1324 0,'0'0'59'0,"0"0"12"16,-3-2-57-16,3 2-14 0,0 0 0 0,0 0 0 15,3-5 43-15,2-2 5 0,1 5 2 0,-1-3 0 0,0 5 2 0,3 0 1 16,0 0 0-16,0-2 0 0,0-3-8 0,2 5-1 15,1-2-1-15,2 2 0 0,0 0-21 0,1-5-4 16,2 5-1-16,5 0 0 0,0-5-2 0,0 5-1 16,-5 0 0-16,5 0 0 0,0-2-6 0,0 2-8 15,3 0 11-15,-3 0-11 0,-2 0 16 0,2 2-3 16,-2 3-1-16,-1 0 0 0,-2-5-4 0,0 2-8 16,-3 3 11-16,0-3-11 0,1-2 9 0,-1 0-9 15,-5 5 0-15,2-3 9 0,-2-2-9 0,0 5 0 16,0-5 0-16,-3 2 0 15,-5-2-78-15,6 5-18 0,-4-3-3 0,-2-2-716 0</inkml:trace>
  <inkml:trace contextRef="#ctx0" brushRef="#br0" timeOffset="163963.2">14790 4888 1440 0,'0'0'64'0,"0"-5"12"0,3 5-60 0,0-2-16 16,2 2 0-16,0-5 0 0,6 5 52 0,-3 0 8 16,2-2 2-16,3 2 0 0,1 0-20 0,-1-5-4 15,3 5-1-15,0 0 0 0,2 0-21 0,1 0-5 16,2 0-1-16,-3 0 0 0,4 0 14 0,1 0 2 16,-1 0 1-16,-1 0 0 0,2-2 1 0,-1 2 1 15,1 0 0-15,-1 0 0 0,-1-5-9 0,-3 5-1 16,1 0-1-16,-3 0 0 0,0 0 3 0,-3-2 1 15,0 2 0-15,0-5 0 0,-2 5-8 0,-3 0-2 16,0 0 0-16,-3 0 0 0,0 0-12 0,1 0 8 16,-1 0-8-16,-5 0 0 0,0 0 0 0,0 0-18 15,0 0 2-15,0 0-961 0</inkml:trace>
  <inkml:trace contextRef="#ctx0" brushRef="#br0" timeOffset="171071.07">11250 5920 1382 0,'0'0'61'0,"0"0"13"0,0 0-59 0,0 0-15 0,0 0 0 0,0 0 0 16,0 0 12-16,8 0 0 15,0 0 0-15,0 0 0 0,0 5 4 0,2-5 0 0,1-5 0 0,2 5 0 16,3 5 2-16,0-10 1 0,3 3 0 0,-4-3 0 16,4 5 2-16,-3 0 1 0,5 0 0 0,-3-2 0 15,4-3 2-15,-1 5 1 0,0-2 0 0,-3-3 0 16,4 5-6-16,-4 0-2 0,1-4 0 0,-3 1 0 16,-1 3-5-16,1 0-2 0,0 0 0 0,-3 0 0 15,1 0-2-15,-1-5-8 0,-5 5 12 0,2 0-4 16,1 0-8-16,-3 0 8 0,0 0-8 0,-3 0 8 15,-2-2-8-15,-3 2 12 0,0 0-12 0,0 0 12 32,0 0-77-32,0 0-15 0,0 0-4 0</inkml:trace>
  <inkml:trace contextRef="#ctx0" brushRef="#br0" timeOffset="171727.59">14838 5805 1605 0,'-5'-5'71'0,"5"5"15"0,0 0-69 0,0 0-17 16,0 0 0-16,0 0 0 0,0 0 9 0,7-2-1 16,4-3-8-16,-3 5 12 0,3 0 2 0,-1 0 0 15,6 0 0-15,0 0 0 0,0 0-14 0,5 0 0 16,5 0 8-16,1 0-8 0,2 5 8 0,0-5 0 16,0 0-8-16,3 2 12 0,2-2 8 0,1 5 2 15,-4-2 0-15,1 1 0 0,-3-4-12 0,0 5-2 16,3-3-8-16,-3-2 12 0,-2 5 6 0,2-5 1 15,-3-5 0-15,-2 5 0 0,-3 0 15 0,0 0 3 16,-2 0 1-16,0 0 0 0,-6 0-18 0,0 0-4 0,-2 0-1 0,-6 0 0 16,0-2-3-16,-5 2-1 0,0 0 0 0,0 0 0 31,0 0-63-31,-3-5-12 0,-4 5-2 0,-4 0-808 0</inkml:trace>
  <inkml:trace contextRef="#ctx0" brushRef="#br0" timeOffset="172414.63">20143 5911 1173 0,'0'0'52'0,"0"0"11"0,0 0-51 0,0 0-12 16,0 0 0-16,0 0 0 0,0 0 34 15,0 0 4-15,8-5 1 0,0 5 0 0,2 0 8 0,3 0 1 16,3 0 1-16,0-2 0 0,5-3-2 0,3 5-1 16,-3 0 0-16,3-4 0 0,3 4-2 0,2-3 0 15,-3 3 0-15,3-5 0 0,0 5-8 0,0 0-1 16,-2 0-1-16,-1 0 0 0,1 0-16 0,-1 0-3 16,1 0-1-16,-3 0 0 0,-3 0-6 0,3 0 0 15,-6-2-8-15,-2 2 12 0,2 0-12 0,-4 0 8 16,-1-5-8-16,-5 5-895 0</inkml:trace>
  <inkml:trace contextRef="#ctx0" brushRef="#br0" timeOffset="173586.1">24646 5130 57 0,'0'0'0'0,"0"0"0"0,0 0 0 0,0 0 0 16,0 0 138-16,0 0 22 0,0 0 5 15,0 0 1-15,0 0-103 0,0 0-21 0,0 0-4 0,0 0-1 16,5 0 6-16,-5 0 1 0,0 0 0 0,6 7 0 16,-4-2 8-16,3-3 3 0,-5-2 0 0,0 0 0 15,0 0 5-15,6 7 0 0,-1-7 1 0,0 5 0 16,-5-5-1-16,6 7-1 0,2-2 0 0,-3 2 0 15,0-5-11-15,0 5-3 0,1-2 0 0,2-3 0 16,0 3-9-16,0 2-1 0,-6 0-1 0,3 0 0 16,1 0-10-16,-1 0-1 0,-5 0-1 0,0 5 0 15,0-5 2-15,0 0 1 0,0 5 0 0,-3-5 0 16,1 7 0-16,-1-7 0 0,3 5 0 0,0-3 0 16,-3-2 8-16,3 5 2 0,0 0 0 0,3-3 0 15,0-4-35-15,2 2 0 0,-2 0 0 0,2 0 0 16,-5 0 0-16,5-2 13 0,1-5-1 0,2 2 0 15,-1-2 11-15,4 0 1 0,0 5 1 0,-1-5 0 16,6 0-3-16,0-5-1 0,-3 5 0 0,3-2 0 0,-3 2-6 0,1-5-2 16,1 3 0-16,-1-3 0 0,-4 5-4 0,3-7-1 15,-5 7 0-15,3-2 0 0,0-3-8 0,-4 5 10 16,4-7-10-16,-3 7 10 0,0-5-10 0,3 5 0 16,-4 0 9-16,1-2-9 0,0-3 0 0,-2 5 0 15,4 0 0-15,-2-2 0 0,0-3 0 0,0 5 0 16,3 0 0-16,-3-2 0 0,-3-3 0 0,-5 5 0 15,5 0 0-15,-5 0-12 16,0 0-33-16,0 0-7 0,0 0-2 0,0 0 0 16,0 0-145-16,0 0-29 0,-3-2-5 0</inkml:trace>
  <inkml:trace contextRef="#ctx0" brushRef="#br0" timeOffset="173961.01">25127 5304 1094 0,'-2'-14'97'0,"2"14"-77"0,0-5-20 0,-3 3 0 0,1-3 66 0,2 5 10 0,2-2 1 0,-2 2 1 16,3-7-26-16,-3 7-6 0,2-5-1 0,-2 5 0 15,0 0-20-15,0 0-4 0,6 0-1 0,-6 0 0 16,5 0 15-16,-5 0 2 0,0 0 1 0,5 5 0 16,-5-5 1-16,3 7 0 0,0 0 0 0,-1 0 0 15,-2 0-5-15,0 0-1 0,0 0 0 0,0 5 0 16,-2-3-7-16,2 3-2 0,0 2 0 0,0-7 0 15,-3 5-4-15,3 2 0 0,0 0-1 0,0-2 0 16,0 2-6-16,0 0-1 0,3-2 0 0,-1 9 0 0,1-7 8 0,0 5 0 16,-1 0 1-16,1-5 0 0,0 0 0 0,2 5 0 15,-5-3 0-15,2 3 0 0,1-5 3 0,0-2 0 16,-1 2 0-16,1 0 0 0,0 1-8 0,-1 1 0 16,1-7-1-16,2 3 0 0,-2 2-3 0,0-2-1 15,2-5 0-15,-2 0 0 0,-1 0-1 0,3 0 0 16,-2 0 0-16,2 0 0 0,-2-2-2 0,-3-5 0 15,0 0 0-15,5 2 0 0,-5-2 0 0,0 0 0 16,0 0 0-16,0 0 0 0,0 0-8 0,0 0 0 16,0 0 0-16,3-2 8 15,0-3-85-15,-1-2-18 0,-2 0-3 0</inkml:trace>
  <inkml:trace contextRef="#ctx0" brushRef="#br0" timeOffset="175991.84">9856 6925 806 0,'0'0'36'0,"0"0"7"0,0 0-35 0,0 0-8 16,0 0 0-16,0 0 0 0,0 0 98 0,0 0 18 16,5 0 3-16,0 0 1 0,1 0-56 0,2 0-12 15,-1 0-1-15,4 0-1 0,-3-3 0 0,3 3 0 16,-3 0 0-16,2-4 0 0,3 4-2 0,-2-3 0 16,0 3 0-16,2 0 0 0,0-4-4 0,-2 4-2 15,2 0 0-15,0 0 0 0,0 0-19 0,-2 0-4 16,2 0-1-16,3 0 0 0,-3 0-18 0,0 0 10 15,3-3-10-15,0 3 8 0,-3-5-8 0,3 5 0 0,-5 0 0 16,5 0 0-16,-6-2 8 0,4-3-8 0,-4 5 0 0,1 0 8 16,-1 0-8-16,1-4 8 0,-3 8-8 0,0-4 8 15,0 0-8-15,-3 0 0 0,-5 0 0 0,0 0 0 32,5 7-142-32,3-7-24 0</inkml:trace>
  <inkml:trace contextRef="#ctx0" brushRef="#br0" timeOffset="176476.04">11173 6939 1375 0,'0'0'60'0,"0"0"14"0,0 0-59 0,0 0-15 0,0 0 0 0,0 0 0 16,8 4 12-16,-2-4 0 0,2 0 0 0,-1 5 0 15,1-2 13-15,3-3 3 0,0 0 0 0,4 0 0 16,-4 4 0-16,5-1 1 0,2-3 0 0,1 0 0 16,-1 0-5-16,4 0 0 0,-1 0-1 0,5 0 0 15,1 0 1-15,2 0 0 0,0 0 0 0,-3 0 0 16,3 0-24-16,3 0 0 0,-5-3 0 0,2 3-12 15,0 0 12-15,-3 0 0 0,3-4 8 0,-5 4-8 16,0 0 12-16,-3 0-1 0,3 0-1 0,-5 0 0 16,-1-3-10-16,-5 3 0 0,1 0 0 0,-4 0 0 15,-2 0 0-15,-3 0 0 0,-5 0 0 0,0 0-813 16</inkml:trace>
  <inkml:trace contextRef="#ctx0" brushRef="#br0" timeOffset="177070.2">14782 6965 403 0,'-5'-3'17'0,"5"3"5"0,-3-4-22 0,3 4 0 15,0 0 0-15,0 0 0 0,3-7 232 0,2 7 41 16,3-3 9-16,3-2 2 0,-1 5-199 0,4 0-39 16,1-7-8-16,1 7-2 0,-2-4-16 0,4 4-4 15,3 0-1-15,0-7 0 0,1 7 11 0,1-3 2 16,1-1 1-16,3 1 0 0,-1-1 2 0,1 4 0 16,-4 0 0-16,4 0 0 0,-6-3-21 0,3-2-10 15,-3 5 10-15,-2 0-10 0,2-2 12 0,-5-3-4 16,-1 5-8-16,-1-4 12 0,-1 4-4 0,-2 0 0 15,-4-3-8-15,1 3 12 0,0-4-12 0,-2 4 11 16,-6 0-11-16,5 0 10 16,-5 0-149-16,5-3-29 0</inkml:trace>
  <inkml:trace contextRef="#ctx0" brushRef="#br0" timeOffset="177616.8">18113 6903 345 0,'0'0'31'0,"0"0"-31"16,0 0 0-16,0 0 0 0,8 0 256 0,0 0 46 15,3 0 9-15,2 0 1 0,-2 0-244 0,-1 5-48 16,1-5-11-16,5 3-1 0,-3-3 8 0,3 0 3 0,0 4 0 0,2-4 0 16,1-4-1-16,-1 4 0 0,1 0 0 0,2 0 0 15,3 0 0-15,-3-3 0 0,0 3 0 0,0-5 0 16,3 5-5-16,-3 0-1 0,3-2 0 0,-3-3 0 15,3 5 4-15,0-4 1 0,0 1 0 0,-3 3 0 16,0-4-5-16,0 4 0 0,-2-3-1 0,-3-1 0 16,-1 4-11-16,-4 0 12 0,2-3-12 0,-5 3 12 31,3-4-84-31,-6 4-16 0,-5 0-3 0,0 0-1 0</inkml:trace>
  <inkml:trace contextRef="#ctx0" brushRef="#br0" timeOffset="178225.63">21691 6885 1324 0,'0'0'118'0,"0"0"-94"16,0 0-24-16,0 0 0 0,0 0 43 0,0 0 4 15,0 0 1-15,5 4 0 0,3-4-34 0,0 3-6 16,0-3-8-16,0 4 11 0,2-8 17 0,1 4 4 16,-1 4 1-16,4-4 0 0,1-4 4 0,1 4 1 15,0 0 0-15,3 0 0 0,2 0-7 0,0-3-2 16,0-1 0-16,0 4 0 0,3 0-13 0,0 0-4 15,0-3 0-15,-3-1 0 0,0 4-12 0,0-3 11 16,-2-1-11-16,-1 4 10 0,1-3-10 0,-6-2 0 16,0 5 0-16,-2-2-570 15,2-3-121-15</inkml:trace>
  <inkml:trace contextRef="#ctx0" brushRef="#br0" timeOffset="179131.75">24379 6266 889 0,'0'0'39'0,"0"0"9"0,-3-5-39 0,3 5-9 0,0 0 0 0,0 0 0 16,5-2 40-16,-2-3 7 0,2-2 1 0,-5 7 0 16,0 0-4-16,0 0-1 0,0 0 0 0,6 0 0 0,-6 0 14 15,0 0 3-15,5 7 1 0,-2-2 0 0,-1 2-10 0,1 0-3 16,-1 0 0-16,1 0 0 0,-3 0-23 0,0 7-5 16,3-2 0-16,-3-2-1 0,2 1 8 0,-2 1 1 15,0 2 1-15,0-2 0 0,3-3-13 0,0 6-4 16,-3-4 0-16,0-4 0 0,2 0-1 0,-2 0-1 15,3 5 0-15,0-9 0 0,-3-3 3 0,0 7 1 16,0-7 0-16,0 0 0 0,0 0 14 0,0 0 4 16,0 0 0-16,0 0 0 0,0 0-21 0,8 4-11 15,-8-4 12-15,8-4-12 0,-1 1 16 0,1 3-4 16,3-4-1-16,0 4 0 0,2-3-11 0,0-1 0 16,0 4 0-16,6 4 0 15,-3-4-9-15,5 3 9 0,-3-3-12 0,6 4 12 0,-3-1 0 0,3 1-8 0,5 3 8 0,-10 0 0 16,-1-2 0-16,1 2 0 0,-1 0 0 0,1 0 0 15,-1 0 0-15,-2 5 0 0,-3-5 0 0,3 3 0 16,-5-3 0-16,-3 4 0 0,-3-4 0 0,-5 5 0 16,-3-9 17-16,-2 4 4 0,-5 0 1 0,-4 4 0 15,-4-4 6-15,2-2 2 0,-3-2 0 0,-4 4 0 16,1-3-44-16,-1-1-9 0,-4 1-1 0,3 1-1 31,1-3-109-31,-9-2-22 0,0 0-4 0</inkml:trace>
  <inkml:trace contextRef="#ctx0" brushRef="#br0" timeOffset="179381.61">24395 6261 1670 0,'2'-2'148'16,"1"-3"-118"-16,0 3-30 0,2-3 0 0,0 1 40 0,3 1 3 15,3 3 0-15,-3 0 0 0,2-4-43 0,3 4 0 16,1 0-11-16,-4-3 3 0,6 3 8 0,-3 0 0 16,3 0 0-16,3 0 0 15,-1 3-12-15,1-3-1 0,5 4 0 0,-1-1 0 0,4 1 13 0,-6-4-11 16,3 0 11-16,2 7-10 16,3-7-30-16,0 7-7 0,1 0-1 0</inkml:trace>
  <inkml:trace contextRef="#ctx0" brushRef="#br0" timeOffset="180397.28">9925 7941 1324 0,'0'0'118'0,"0"0"-94"0,0 0-24 0,0 0 0 15,5 0 25-15,0 7 1 0,0-7 0 0,1 4 0 16,-1-1-26-16,3-3 0 0,0 0 0 0,2 4 0 15,-2-4 11-15,3 0 3 0,0 0 1 0,2-4 0 16,0 4 13-16,0 0 2 0,6-7 1 0,-1 7 0 16,1-7 4-16,2 7 1 0,0-7 0 0,0 2 0 15,6 5-11-15,-1-2-1 0,1-3-1 0,-4 2 0 16,4-1-13-16,-3 1-2 0,-3-1-8 0,3 4 12 16,-6-3-12-16,1-1 0 0,-1 4 0 0,1-3 0 0,-6-1 0 15,0 4 0-15,1 0 0 0,-4-5-535 16,1 3-109-16</inkml:trace>
  <inkml:trace contextRef="#ctx0" brushRef="#br0" timeOffset="180974.98">11314 7955 1306 0,'0'0'58'0,"0"0"12"0,0 0-56 0,0 0-14 16,0 0 0-16,8 0 0 0,-1 0 32 0,1 4 3 15,3-4 1-15,0 0 0 0,-1 0-8 0,3 0-2 16,1 0 0-16,1 0 0 0,4 0-5 0,2 0-1 16,-2 0 0-16,2 0 0 0,0 3-5 0,3-3-2 15,-3 0 0-15,3 0 0 0,-3 0 4 0,3 0 1 16,-3-3 0-16,3 3 0 0,2-4-6 0,-2 4-2 15,0-3 0-15,0-1 0 0,2 1-10 0,-5-1 8 16,3 4-8-16,-5-5 8 0,-1 3-8 0,-2 2 10 16,-3 0-10-16,-2 0 10 15,-1 0-83-15,-4 0-17 0</inkml:trace>
  <inkml:trace contextRef="#ctx0" brushRef="#br0" timeOffset="181552.98">14930 8063 1396 0,'0'0'62'0,"0"0"13"0,0 0-60 0,0 0-15 0,0 0 0 0,0 0 0 15,0 0 22-15,0 0 2 0,0 0 0 0,6-2 0 16,-6 2 10-16,5 0 2 0,0 0 1 0,1 0 0 16,2 0 7-16,-1-5 2 0,4 5 0 0,0 0 0 15,2 0-12-15,0 0-2 0,6 0-1 0,2-2 0 16,0-3-9-16,5 5-2 0,1-3 0 0,-1 3 0 16,3-4-12-16,-2 4-8 0,2-3 10 0,0-1-10 15,0 1 0-15,-2-1 8 0,-4 4-8 0,4-7 0 16,-3 7 0-16,0-5 9 0,-6 5-9 0,1 0 8 15,-6-2-62-15,0-3-13 0,0 5-2 0</inkml:trace>
  <inkml:trace contextRef="#ctx0" brushRef="#br0" timeOffset="182146.58">18510 7934 172 0,'0'0'8'0,"-5"-5"1"0,-3 5-9 0,3 0 0 16,-1 0 0-16,1 0 0 0,3 0 244 0,2 0 48 15,-6 0 8-15,6 0 3 0,0 0-201 0,0 0-40 16,0 0-8-16,0 0-2 0,0 0 3 0,0 0 0 15,0 0 0-15,0 0 0 0,0 0-7 0,0 0-2 16,8 0 0-16,3-2 0 0,-1-3-2 0,4 5-1 16,-1-3 0-16,3 3 0 0,2-4-17 0,1 4-3 15,2-3-1-15,3 3 0 0,2 0-14 0,3-4-8 0,-2 4 8 0,-1 0-8 16,3 0 8-16,-2-3-8 0,-3-1 8 0,-3 4-8 16,0 0 0-16,-3 0 9 0,-2 0-9 0,0 0 0 31,-3 0-75-31,1 0-21 0,-4 0-5 0</inkml:trace>
  <inkml:trace contextRef="#ctx0" brushRef="#br0" timeOffset="183068.25">23815 7085 1166 0,'-2'-15'52'0,"4"8"10"0,-2 7-50 15,0 0-12-15,0-4 0 0,3 1 0 0,-1-1 12 0,1-3 0 16,-3 7 0-16,5 0 0 0,-2-7 8 0,2 4 0 16,-5 3 1-16,3-5 0 0,-3 5 19 0,0 0 3 15,8 0 1-15,-8 0 0 0,3 5 1 0,2-2 1 16,0-3 0-16,0 0 0 0,-2 7-18 0,0-3-3 0,2 3-1 0,-2-4 0 16,-1 4-2-16,1 5-1 0,0-1 0 15,-1-1 0-15,1-3-6 0,0 4-2 0,-1 4 0 0,1-4 0 16,-1 3-3-16,4 1-1 0,-4-4 0 0,4 3 0 15,-1 1-1-15,0-4-8 0,1-1 12 0,2-3-4 16,2 5 8-16,-2-1 2 0,0-4 0 0,0-4 0 16,2 4 5-16,1-3 1 0,0 4 0 0,-1-1 0 15,1-7-8-15,2 7 0 0,-2-7-1 0,2 0 0 16,0 0 7-16,0 0 2 0,3 0 0 0,-3-3 0 16,1-1-6-16,-1 1-1 0,3-1 0 0,-3-1 0 15,3 2-17-15,0-1 10 0,0-3-10 0,-1 4 8 16,-1-1-8-16,2 1 0 0,-1-1 0 0,4-3 8 15,-3-1-8-15,-6 4 8 0,-2 1-8 0,3-4 8 16,-3 0-87-16,0 3-17 0,-3 1-4 0</inkml:trace>
  <inkml:trace contextRef="#ctx0" brushRef="#br0" timeOffset="183365.04">24270 7117 1670 0,'-8'-11'74'0,"6"11"15"16,-4-3-71-16,6 3-18 0,0 0 0 0,0 0 0 0,0 0 38 0,0 0 4 15,0 0 1-15,0 0 0 0,0 0-31 0,0 0-12 16,0 0 11-16,0 0-11 0,0 7 44 0,3 8 4 16,-6-4 0-16,3-1 0 0,3 9 0 0,0-5 0 15,-3 4 0-15,0 4 0 0,0-4-15 0,2 4-2 0,-2-8-1 0,3 9 0 16,-3-6-18-16,3 2-4 0,-1 2-8 0,4-7 12 15,-4 5-12-15,3-5 8 0,1 5-8 0,2-1 0 16,-3-8 8-16,0 4-8 0,-2 2 0 0,2-6 9 16,-2-3-9-16,2 5 10 0,-2-5-10 0,-1 4 10 15,1-1-10-15,0 2-16 0,-1-5 4 0,4 0-681 16,-4 0-137-16</inkml:trace>
  <inkml:trace contextRef="#ctx0" brushRef="#br0" timeOffset="-193965.62">10276 10236 907 0,'-8'0'40'0,"8"0"8"0,0 0-38 0,0 0-10 15,-2 0 0-15,-1-5 0 0,-2 5 36 0,5 0 4 16,0 0 2-16,0 0 0 0,0 0 12 0,0 0 2 0,0 0 1 16,0 0 0-16,0 0-1 0,0 0 0 0,0 0 0 0,0 0 0 15,0 0 0-15,0 0-1 0,0 7 0 0,0 5 0 16,0-5-1-16,0 5 0 0,5-3 0 0,-2 3 0 16,-3 2-15-16,2 0-3 0,-2 3-1 0,3-1 0 15,2-2-7-15,1 5 0 0,-4-5-1 0,4 5 0 16,-4 0-8-16,4-5-2 0,-1 0 0 0,0 0 0 15,0 0-3-15,3-2-1 0,-2 0 0 0,2-3 0 16,-6 3 7-16,1-5 0 0,0 7 1 0,-1-7 0 16,-2 0 11-16,0-2 1 0,0 2 1 0,0 0 0 15,-2 0-6-15,2-7 0 0,0 0-1 0,-3 0 0 16,3 0-27-16,-5 0 0 0,-1 0 0 0,4-7 0 16,-1 2 8-16,0-2 7 0,-2-2 1 0,2-3 0 15,-2-2-16-15,3 2 0 0,-1-2 8 0,0 0-8 16,-2-5 0-16,5 5 0 0,-3 0 0 0,1 0 0 15,2-5 0-15,0 0 0 0,0 3 0 0,-3-3 0 0,3 7 0 0,-3-2 0 16,3 0 0-16,0 2 0 0,0-2 0 0,0 5 0 16,0-3 0-16,3 0 0 0,0-2-8 0,-1 5 8 15,1-3 0-15,2 0 0 0,3 3-10 0,-3-3 10 16,3 5-8-16,3-5 8 0,-3 3-11 0,5-3 11 16,-2 5-13-16,-1 0 5 0,1 2 8 0,2-2-8 15,-2 0 8-15,2 0-8 0,-2 0 8 0,-1 7 0 16,3-7 0-16,-2 2 0 0,2 5 0 0,-2 0 0 15,-1-2 0-15,1 2 0 0,-1 0 0 0,1 0 0 16,-3 2 0-16,3 3 0 0,-1 0 0 0,1-3 0 16,-1 5 0-16,-2 0 0 0,0 0 0 0,-2 5 0 0,-1-5 0 15,-3 0 8-15,-2 7 11 0,0-7 2 0,-5 5 1 0,0 2 0 16,0 0 3-16,-3 0 1 0,2-2 0 0,-2 2 0 16,0-2-14-16,-2 0-2 0,-1 2-1 0,1-5 0 15,-1 3-9-15,-2 2 0 0,2-2 9 0,1-3-9 16,-1-2 0-16,3 5 0 0,0-5 0 0,0 0 0 15,0-2 0-15,0-3 0 0,1 5 0 0,1-2 0 16,1-5 0-16,0 2 0 0,5-2 0 0,0 0 0 16,0 0 0-16,0 0 0 0,0 0-10 0,0 0 10 15,5 5-22-15,3 2 2 0,2-2 1 0,1-3 0 16,2 5 19-16,6-2 0 0,-1-3 0 0,3 5 0 16,1 3-12-16,1-3 4 0,1 0 8 0,3 2-13 15,-1-2 13-15,-2 0 0 0,-5 5 0 0,-1-5 0 16,-2 5 10-16,-5-5-10 0,-1 5 8 0,-2-3-8 15,-5-2 14-15,-3 5-2 0,-3-5-1 0,-2 5 0 0,-3-3 11 16,-3 3 2-16,-2-5 1 0,-6 5 0 0,-2-5 12 0,-3 2 3 16,3-2 0-16,-2 0 0 0,-1-2 4 0,0 2 0 15,3 0 1-15,0-7 0 0,-3 7-17 0,3-2-4 16,-3-5-1-16,3 2 0 0,2 3-23 0,1-5 9 16,2 0-9-16,0 0 0 0,3 0 0 0,2 0 0 15,0-5 0-15,6 5-9 16,0 0-79-16,5 0-15 0,0 0-3 0,0 0-751 15,10-7-151-15</inkml:trace>
  <inkml:trace contextRef="#ctx0" brushRef="#br0" timeOffset="-193215.97">11152 10596 1094 0,'0'0'48'0,"0"0"11"15,-2-5-47-15,2 5-12 0,0 0 0 0,0 0 0 16,0 0 168-16,0 0 31 0,-6 0 6 0,4 0 2 0,2 7-95 0,-3 0-20 16,0 0-3-16,-2 5-1 0,2 2-46 0,1 0-10 15,-1 0-1-15,0 5-1 0,-2-5-20 0,0 5-10 16,2 0 10-16,1-5-10 0,-1 0 0 0,0 0 8 16,3 0-8-16,-2-2 0 0,2 0 0 0,0-3 0 15,-3-2 0-15,0 0 0 0,3-2 8 0,-5 2-8 16,2-7 0-16,3 0 0 15,-5 0-93-15,0 0-25 0,-3-7-5 0</inkml:trace>
  <inkml:trace contextRef="#ctx0" brushRef="#br0" timeOffset="-192403.11">11591 10255 1425 0,'0'0'63'0,"-2"2"13"0,2-2-60 0,0 0-16 15,0 0 0-15,0 0 0 0,0 0 43 0,0 0 5 16,0 0 2-16,0 0 0 0,0 0-5 0,0 0-1 16,0 0 0-16,2 5 0 0,1 4 2 0,0-4 0 15,-1 2 0-15,-2 5 0 0,3-3-6 0,0 3 0 16,-1 2-1-16,1 0 0 0,0 0-15 0,-1-2-4 15,1 7 0-15,0-3 0 0,-1 3 4 0,1-5 1 16,-1 5 0-16,-2 2 0 0,3-7 4 0,0 5 1 16,-1 0 0-16,4 0 0 0,-6-3-5 0,0-2-1 15,2 5 0-15,-2-5 0 0,0-2-4 0,3 2 0 16,0-2-1-16,-3-3 0 0,2-2-5 0,-2 0-1 16,0-2 0-16,0-5 0 0,0 0 0 0,0 0 0 0,0 0 0 15,0 0 0-15,0-7 13 0,-2-5 2 16,-1 3 1-16,0-5 0 0,1-3-12 0,-1 1-2 0,-2-3-1 0,2-2 0 15,-2-3-14-15,2 3 0 0,-2 0 8 0,0 2-8 16,2-7 0-16,0 5 0 0,3 0 0 0,-2 0 0 16,-1-5 0-16,3 7 0 0,3-2 0 0,-1 2-10 15,1 3 2-15,2-3 0 0,-2 0 0 0,5 5 0 16,0 0-3-16,2 0 0 0,1 2 0 0,-1 0 0 16,1 3 3-16,2-3 0 0,3 5 0 0,0-5 0 15,5 5 8-15,-2 5-8 0,2-3 8 0,3 5-8 16,0-2 8-16,5 4 0 0,-3-2 0 0,3 5 0 15,0-3 0-15,0 5 0 0,1-2 0 0,-1 7 0 16,-6-3 0-16,1 5 0 0,0-2 0 0,-3 2 0 16,0 0 0-16,-5-2 8 0,0 2-8 0,-5 5 11 0,5-5 11 15,-8 5 2-15,-3-3 1 0,-3 1 0 0,-2-1-3 16,0 3-1-16,-2 0 0 0,-3-3 0 0,-3 3 11 16,-3 0 1-16,-5-5 1 0,0 5 0 0,-5-3-2 0,0-4-1 15,0 9 0-15,-3-7 0 0,-3 3-7 0,1-3-2 16,-3 0 0-16,2 0 0 0,1 0-7 0,0-2-2 15,-1 2 0-15,6-2 0 0,2-5-5 0,4 0-8 16,-1 0 11-16,2-7-11 0,1 7 8 0,3-7-8 16,-1 0 0-16,3 0 0 0,0 0 0 0,0 0 0 15,8 0 0-15,-5-7-12 16,0 2-89-16,5-2-18 0,0 5-3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7:25.999"/>
    </inkml:context>
    <inkml:brush xml:id="br0">
      <inkml:brushProperty name="width" value="0.05" units="cm"/>
      <inkml:brushProperty name="height" value="0.05" units="cm"/>
      <inkml:brushProperty name="color" value="#E71224"/>
    </inkml:brush>
  </inkml:definitions>
  <inkml:trace contextRef="#ctx0" brushRef="#br0">76 1 1376 0 0,'-45'2'1035'0'0,"24"-4"2674"0"0,19 2-3208 0 0,-6 0 919 0 0,8 1 2288 0 0,80 8-3473 0 0,88-5-214 0 0,-20 6 78 0 0,-14-9 245 0 0,-70-11 222 0 0,-61 14 744 0 0,-20 1-347 0 0,15-4-1178 0 0,-132 17 747 0 0,31-8-408 0 0,-54-7-60 0 0,122-3-136 0 0,59 4 0 0 0,35-15 72 0 0,21 8 0 0 0,-31-11 0 0 0,-43 13 10 0 0,-4 1 44 0 0,-2 0 15 0 0,-64-7 232 0 0,-16-10 11 0 0,51 13-116 0 0,26 4-183 0 0,0-1 0 0 0,0 0-1 0 0,0 0 1 0 0,0 1 0 0 0,0 0 0 0 0,0 0 0 0 0,0-1-1 0 0,0 2 1 0 0,0-1 0 0 0,0 0 0 0 0,0 1 0 0 0,0-1-1 0 0,0 1 1 0 0,0 0 0 0 0,0 0 0 0 0,0 0-1 0 0,-2 2-12 0 0,-31 25-1703 0 0,32-21-3737 0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7:41.325"/>
    </inkml:context>
    <inkml:brush xml:id="br0">
      <inkml:brushProperty name="width" value="0.05" units="cm"/>
      <inkml:brushProperty name="height" value="0.05" units="cm"/>
      <inkml:brushProperty name="color" value="#E71224"/>
    </inkml:brush>
  </inkml:definitions>
  <inkml:trace contextRef="#ctx0" brushRef="#br0">1 37 5528 0 0,'0'0'422'0'0,"0"0"-34"0"0,0 0 887 0 0,0 1 416 0 0,39 49 4905 0 0,-13-23-4727 0 0,-19-19-1722 0 0,0 1 0 0 0,1-1 0 0 0,0-1 0 0 0,0 1 0 0 0,1-1 0 0 0,0-1 0 0 0,0 1 0 0 0,0-2 0 0 0,1 1 0 0 0,0-1 0 0 0,0-1 0 0 0,1 0 0 0 0,-1 0 0 0 0,1-1 0 0 0,0 0 0 0 0,0-1 0 0 0,0-1 0 0 0,3 1-147 0 0,45-19-677 0 0,-53 12-70 0 0,1-1-1 0 0,-1 0 1 0 0,0 0-1 0 0,-1-1 1 0 0,1 1 0 0 0,-1-1-1 0 0,-1 0 1 0 0,1-1-1 0 0,-1 1 1 0 0,-1-1 0 0 0,1 0-1 0 0,-1 0 1 0 0,-1 0-1 0 0,2-9 748 0 0,-1 8-752 0 0,8-34-2363 0 0,-8 13 4104 0 0,-3 30 447 0 0,0 0 78 0 0,0 0 14 0 0,0 0-20 0 0,0 0-10 0 0,0 0-2 0 0,0 0-127 0 0,4 12 80 0 0,0 8-1030 0 0,-1 0 0 0 0,-1 1 0 0 0,0-1 0 0 0,-2 1-1 0 0,0 0 1 0 0,-2-1 0 0 0,0 1 0 0 0,-1-1 0 0 0,-1 0 0 0 0,-1 0 0 0 0,-1 0-1 0 0,-1 0 1 0 0,-2 5-419 0 0,-53 128 1271 0 0,39-87-2396 0 0,22-64-750 0 0,1-2-3642 0 0,0 0-1564 0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7:45.030"/>
    </inkml:context>
    <inkml:brush xml:id="br0">
      <inkml:brushProperty name="width" value="0.05" units="cm"/>
      <inkml:brushProperty name="height" value="0.05" units="cm"/>
      <inkml:brushProperty name="color" value="#E71224"/>
    </inkml:brush>
  </inkml:definitions>
  <inkml:trace contextRef="#ctx0" brushRef="#br0">249 31 6448 0 0,'0'0'141'0'0,"0"0"23"0"0,0 0 13 0 0,-4-3 13 0 0,-20-21 4520 0 0,24 23-4052 0 0,-17-1 1542 0 0,-30 11-1568 0 0,40-6-548 0 0,0 0 0 0 0,0 1 1 0 0,0-1-1 0 0,1 2 0 0 0,-1-1 1 0 0,1 0-1 0 0,0 1 0 0 0,1 0 1 0 0,-1 1-1 0 0,1-1 0 0 0,0 1 1 0 0,0 0-1 0 0,1 1 0 0 0,0-1 0 0 0,0 1 1 0 0,-2 4-85 0 0,-30 67 74 0 0,31-64-73 0 0,2-9 0 0 0,0 1-1 0 0,1 0 1 0 0,-1-1-1 0 0,1 1 1 0 0,1 0-1 0 0,-1 0 1 0 0,1 0-1 0 0,0 1 1 0 0,1-1 0 0 0,-1 0-1 0 0,1 0 1 0 0,0 1-1 0 0,1-1 1 0 0,-1 0-1 0 0,1 0 1 0 0,1 0-1 0 0,-1 0 1 0 0,1 0-1 0 0,0 2 0 0 0,1-3 16 0 0,-1 0 0 0 0,1 0 0 0 0,1 0 0 0 0,-1-1 0 0 0,0 1 0 0 0,1-1-1 0 0,0 1 1 0 0,0-1 0 0 0,0-1 0 0 0,1 1 0 0 0,0 0 0 0 0,-1-1 0 0 0,1 0 0 0 0,0 0 0 0 0,0-1-1 0 0,1 1 1 0 0,-1-1 0 0 0,0 0 0 0 0,1 0 0 0 0,-1-1 0 0 0,1 0 0 0 0,0 0 0 0 0,-1 0 0 0 0,1-1 0 0 0,0 0-1 0 0,1 0-15 0 0,6 0 56 0 0,-1 0 0 0 0,0-1 0 0 0,0 0 0 0 0,0-2 0 0 0,0 1 0 0 0,0-1 0 0 0,0-1 0 0 0,0 0 0 0 0,-1 0 0 0 0,0-2 0 0 0,0 1 0 0 0,0-1 0 0 0,-1-1 0 0 0,4-3-56 0 0,-9 6 95 0 0,0 0 0 0 0,-1-1 0 0 0,0 0 0 0 0,0 0-1 0 0,0 0 1 0 0,0 0 0 0 0,-1 0 0 0 0,0-1-1 0 0,0 0 1 0 0,0 1 0 0 0,-1-1 0 0 0,0 0-1 0 0,0 0 1 0 0,-1-1 0 0 0,1 1 0 0 0,-2 0-1 0 0,1 0 1 0 0,0-1 0 0 0,-1 1 0 0 0,0 0 0 0 0,-1-1-1 0 0,1 1 1 0 0,-1 0 0 0 0,-1 0 0 0 0,1-1-1 0 0,-2-3-94 0 0,1 3 58 0 0,0 1 0 0 0,0 0 0 0 0,0 0-1 0 0,-1-1 1 0 0,0 1 0 0 0,0 1 0 0 0,0-1 0 0 0,-1 0-1 0 0,0 1 1 0 0,0 0 0 0 0,-1 0 0 0 0,1 0-1 0 0,-1 0 1 0 0,0 1 0 0 0,0 0 0 0 0,-1 0 0 0 0,1 0-1 0 0,-3-1-57 0 0,-60-16 0 0 0,32 16-152 0 0,34 5 31 0 0,1 1-207 0 0,-7 5-179 0 0,-2 1-5398 0 0,5-3-313 0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7:48.841"/>
    </inkml:context>
    <inkml:brush xml:id="br0">
      <inkml:brushProperty name="width" value="0.05" units="cm"/>
      <inkml:brushProperty name="height" value="0.05" units="cm"/>
      <inkml:brushProperty name="color" value="#E71224"/>
    </inkml:brush>
  </inkml:definitions>
  <inkml:trace contextRef="#ctx0" brushRef="#br0">93 0 13360 0 0,'0'0'612'0'0,"0"0"-15"0"0,1 1-382 0 0,31 60 2290 0 0,-17-30-1888 0 0,-2 0 1 0 0,-1 1-1 0 0,-1 1 1 0 0,-2 0 0 0 0,-1 0-1 0 0,2 32-617 0 0,3 3 460 0 0,-8 47-484 0 0,-5-114-511 0 0,0-1-158 0 0,0 0-796 0 0,-2 0-3194 0 0,-5 0-1371 0 0</inkml:trace>
  <inkml:trace contextRef="#ctx0" brushRef="#br0" timeOffset="187.62">0 354 4608 0 0,'0'0'353'0'0,"3"-1"45"0"0,83-23 8267 0 0,-62 22-8355 0 0,1 1 0 0 0,-1 1 1 0 0,1 1-1 0 0,-1 1 1 0 0,23 5-311 0 0,13 3-1216 0 0,-43-10-3936 0 0</inkml:trace>
  <inkml:trace contextRef="#ctx0" brushRef="#br0" timeOffset="531.12">592 339 10136 0 0,'0'0'230'0'0,"0"0"30"0"0,0 0 19 0 0,8 0 8 0 0,144-11 4857 0 0,-103-10-4725 0 0,-47 20-399 0 0,-1 0-1 0 0,0 0 1 0 0,0 0-1 0 0,0 0 1 0 0,0 0-1 0 0,0 0 1 0 0,0 0-1 0 0,0 0 1 0 0,-1-1-1 0 0,1 1 1 0 0,0 0-1 0 0,-1-1 1 0 0,1 1-1 0 0,-1 0 1 0 0,1-1-1 0 0,-1 1 1 0 0,0-1-1 0 0,1 1 1 0 0,-1-1-1 0 0,0 1 1 0 0,0-1-1 0 0,0 1 1 0 0,0 0-1 0 0,0-1 1 0 0,0 1-1 0 0,-1-1 1 0 0,1 1-1 0 0,-1-1 1 0 0,1 1-1 0 0,0 0 1 0 0,-1-1-1 0 0,0 1 1 0 0,1 0-1 0 0,-1-1 1 0 0,0 1-1 0 0,0 0 1 0 0,0 0-1 0 0,0 0 1 0 0,0 0-1 0 0,0-1-19 0 0,-18-8-57 0 0,-31-5 42 0 0,41 16 126 0 0,0 0-1 0 0,0 0 0 0 0,-1 0 0 0 0,1 1 0 0 0,1 1 1 0 0,-1-1-1 0 0,0 2 0 0 0,1-1 0 0 0,-1 1 0 0 0,1 0 1 0 0,0 1-1 0 0,0 0 0 0 0,1 0 0 0 0,-5 4-110 0 0,6-4 14 0 0,0 1 0 0 0,-1 1 0 0 0,2-1 0 0 0,-1 1 0 0 0,1 0 0 0 0,0 0 0 0 0,1 0 0 0 0,-1 1 0 0 0,1-1 0 0 0,1 1 0 0 0,0 0 0 0 0,0 1 0 0 0,0-1 0 0 0,1 0 0 0 0,0 1 0 0 0,1-1 0 0 0,0 1 0 0 0,0 0 0 0 0,1-1 0 0 0,0 1 0 0 0,0 0 0 0 0,1-1-1 0 0,0 1 1 0 0,1-1 0 0 0,0 1 0 0 0,0-1 0 0 0,2 3-14 0 0,-2-7 13 0 0,0 0-1 0 0,1 0 0 0 0,-1 0 1 0 0,1-1-1 0 0,0 1 0 0 0,0-1 1 0 0,0 1-1 0 0,0-1 0 0 0,1 0 1 0 0,0 0-1 0 0,-1-1 0 0 0,1 1 1 0 0,0-1-1 0 0,0 0 0 0 0,0 0 1 0 0,1 0-1 0 0,-1 0 0 0 0,0-1 1 0 0,1 0-1 0 0,-1 0 0 0 0,1 0 1 0 0,-1 0-1 0 0,1-1 0 0 0,3 1-12 0 0,55-2-1349 0 0,-4-10-4387 0 0,-32 4 302 0 0</inkml:trace>
  <inkml:trace contextRef="#ctx0" brushRef="#br0" timeOffset="874.79">969 282 11776 0 0,'0'0'266'0'0,"0"0"44"0"0,1 2 11 0 0,55 106 4095 0 0,-24-43-1416 0 0,8 16-623 0 0,-39-79-2269 0 0,-1-2-20 0 0,0 0-7 0 0,0 0-1 0 0,0 0 0 0 0,1-2 0 0 0,29-80-159 0 0,-14 27-850 0 0,-5 26 297 0 0,-8 20 425 0 0,0 0 0 0 0,0 1 0 0 0,1-1 0 0 0,0 1 0 0 0,0 0 0 0 0,1 0-1 0 0,0 0 1 0 0,1 0 0 0 0,3-2 207 0 0,30-15 0 0 0,-30 20-6 0 0,1 1 0 0 0,-1 0-1 0 0,0 1 1 0 0,1 0-1 0 0,0 1 1 0 0,0 0 0 0 0,0 0-1 0 0,0 1 1 0 0,0 0-1 0 0,0 1 1 0 0,0 0 0 0 0,5 1 6 0 0,-5-1 4 0 0,44 3-982 0 0,-52-3-662 0 0,-2 0-4461 0 0</inkml:trace>
  <inkml:trace contextRef="#ctx0" brushRef="#br0" timeOffset="1280.98">1966 219 10136 0 0,'0'0'464'0'0,"-2"-15"168"0"0,2 13-471 0 0,-1-1 0 0 0,1 1 0 0 0,0 0 0 0 0,-1 0 0 0 0,0 0 0 0 0,1 0 0 0 0,-1 0 0 0 0,0 0 0 0 0,0 0 0 0 0,0 0 0 0 0,-1 1 0 0 0,1-1 0 0 0,0 0 0 0 0,-1 0 0 0 0,1 1 0 0 0,-1-1 0 0 0,1 1 0 0 0,-1 0 0 0 0,0-1 0 0 0,1 1 0 0 0,-1 0 0 0 0,0 0 0 0 0,0 0 0 0 0,0 0 0 0 0,-1 0-161 0 0,-58 1 2110 0 0,56 1-2110 0 0,-1 0 0 0 0,1 0 0 0 0,0 1 0 0 0,0 0 0 0 0,0 0 0 0 0,0 0 0 0 0,0 1 0 0 0,1 0 0 0 0,-1 0 0 0 0,1 0 0 0 0,0 0 0 0 0,-1 0 0 0 0,2 1 0 0 0,-4 2 0 0 0,5-1-4 0 0,0-1-1 0 0,0 0 1 0 0,0 0-1 0 0,0 1 0 0 0,1-1 1 0 0,0 1-1 0 0,0-1 1 0 0,0 1-1 0 0,0-1 0 0 0,1 1 1 0 0,0 0-1 0 0,0-1 1 0 0,0 1-1 0 0,0 0 0 0 0,1-1 1 0 0,0 1-1 0 0,0 0 1 0 0,0-1-1 0 0,0 1 0 0 0,1-1 1 0 0,-1 0-1 0 0,1 1 1 0 0,1-1-1 0 0,-1 0 0 0 0,0 0 1 0 0,1 0-1 0 0,0-1 0 0 0,0 1 1 0 0,0 0-1 0 0,0-1 5 0 0,5 9 2 0 0,40 49-66 0 0,-32-41 108 0 0,-13-17 48 0 0,1 0-1 0 0,-1-1 0 0 0,0 1 0 0 0,0 0 0 0 0,0 1 0 0 0,0-1 0 0 0,-1 1 0 0 0,0-1 0 0 0,1 1 1 0 0,-1 0-1 0 0,0 0 0 0 0,-1-1 0 0 0,1 1 0 0 0,-1 1 0 0 0,1-1 0 0 0,-1 0 0 0 0,-1 0 0 0 0,1 0 1 0 0,0 1-1 0 0,-1-1 0 0 0,0 0 0 0 0,0 1 0 0 0,-1-1 0 0 0,1 0 0 0 0,-1 0 0 0 0,1 1 0 0 0,-2-1 1 0 0,1 0-1 0 0,0 0 0 0 0,-2 4-91 0 0,-5-2 192 0 0,1 0 0 0 0,-1 0 0 0 0,-1 0 0 0 0,1-1 0 0 0,-1-1 1 0 0,1 1-1 0 0,-2-1 0 0 0,1-1 0 0 0,0 0 0 0 0,0 0 0 0 0,-1-1 1 0 0,0 0-1 0 0,1 0 0 0 0,-1-1 0 0 0,0-1 0 0 0,0 0 0 0 0,-5 0-192 0 0,6 0 35 0 0,-120-8 172 0 0,49-9-3729 0 0,63 14 1502 0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7:47.607"/>
    </inkml:context>
    <inkml:brush xml:id="br0">
      <inkml:brushProperty name="width" value="0.05" units="cm"/>
      <inkml:brushProperty name="height" value="0.05" units="cm"/>
      <inkml:brushProperty name="color" value="#E71224"/>
    </inkml:brush>
  </inkml:definitions>
  <inkml:trace contextRef="#ctx0" brushRef="#br0">268 165 8752 0 0,'0'0'673'0'0,"-5"-14"644"0"0,-22-17 3669 0 0,-39 19-2276 0 0,-17 33-1798 0 0,76-16-892 0 0,1 0-1 0 0,0 0 0 0 0,0 0 1 0 0,0 1-1 0 0,0 0 1 0 0,1 0-1 0 0,0 1 1 0 0,1-1-1 0 0,-1 1 1 0 0,1 0-1 0 0,0 0 0 0 0,-1 4-19 0 0,3-6 4 0 0,-1-1-1 0 0,1 1 1 0 0,0 0-1 0 0,0 0 1 0 0,0 0-1 0 0,1 0 0 0 0,0 0 1 0 0,0 0-1 0 0,0 0 1 0 0,1 0-1 0 0,-1 1 1 0 0,1-1-1 0 0,0 0 0 0 0,1 0 1 0 0,-1 0-1 0 0,1 1 1 0 0,0-1-1 0 0,1 0 1 0 0,-1 0-1 0 0,1 0 0 0 0,0 0-3 0 0,2 4-1 0 0,22 21-12 0 0,-21-27 21 0 0,1-1 1 0 0,0 0-1 0 0,1 0 0 0 0,-1 0 1 0 0,0-1-1 0 0,0 0 0 0 0,1 0 1 0 0,-1-1-1 0 0,1 0 1 0 0,-1 0-1 0 0,0 0 0 0 0,1-1 1 0 0,-1 0-1 0 0,0 0 1 0 0,1-1-1 0 0,-1 0 0 0 0,3-1-8 0 0,-3 2 17 0 0,-1-1 1 0 0,1 0-1 0 0,-1 0 0 0 0,0-1 0 0 0,0 0 0 0 0,0 1 0 0 0,0-2 0 0 0,0 1 0 0 0,-1 0 0 0 0,1-1 0 0 0,-1 0 0 0 0,0 0 0 0 0,0 0 0 0 0,-1-1 0 0 0,3-3-17 0 0,14-43 230 0 0,-13 35-205 0 0,-6 15 47 0 0,-1 1 23 0 0,0 0 47 0 0,0 0-2 0 0,0 0-4 0 0,0 0-1 0 0,29 21 373 0 0,31 47-12 0 0,-21-26-331 0 0,-26-31-1545 0 0,-8-8-3706 0 0,2 2-1671 0 0</inkml:trace>
  <inkml:trace contextRef="#ctx0" brushRef="#br0" timeOffset="593.6">534 162 13824 0 0,'0'0'629'0'0,"0"0"-12"0"0,-1 8-294 0 0,10 55 2911 0 0,1-20-751 0 0,0 10-2146 0 0,5 19 1631 0 0,-14-71-1881 0 0,0-1-87 0 0,-1 0 1 0 0,0 0-1 0 0,1 1 0 0 0,-1-1 1 0 0,0 0-1 0 0,1 0 0 0 0,-1 0 0 0 0,0 1 1 0 0,1-1-1 0 0,-1 0 0 0 0,0 0 1 0 0,1 0-1 0 0,-1 0 0 0 0,1 0 1 0 0,-1 0-1 0 0,0 0 0 0 0,1 0 1 0 0,-1 0-1 0 0,1 0 0 0 0,-1 0 1 0 0,0 0-1 0 0,1 0 0 0 0,-1-1 1 0 0,1 1-1 0 0,-1 0 0 0 0,0 0 0 0 0,1 0 1 0 0,-1 0-1 0 0,0-1 0 0 0,1 1 1 0 0,-1 0-1 0 0,0 0 0 0 0,1-1 1 0 0,-1 1-1 0 0,0 0 0 0 0,0-1 1 0 0,1 1-1 0 0,-1 0 0 0 0,0-1 1 0 0,0 1-1 0 0,0 0 0 0 0,1-1 1 0 0,-1 1-1 0 0,0 0 0 0 0,0-1 1 0 0,0 1-1 0 0,0 0 0 0 0,0-1 0 0 0,0 1 1 0 0,0-1-1 0 0,1-1 1 0 0,27-90-402 0 0,-5 32-1094 0 0,22-11-633 0 0,11 44 2112 0 0,-51 27 68 0 0,0 0-1 0 0,0 1 1 0 0,0-1-1 0 0,-1 1 1 0 0,1 0-1 0 0,0 0 1 0 0,0 0-1 0 0,-1 0 1 0 0,1 1-1 0 0,-1 0 1 0 0,1 0-1 0 0,-1 0 1 0 0,0 1-1 0 0,0-1 1 0 0,0 1-1 0 0,0 0 1 0 0,0 0-1 0 0,-1 1 0 0 0,1-1 1 0 0,-1 1-1 0 0,0-1 1 0 0,0 1-1 0 0,2 4-51 0 0,57 88 2439 0 0,-61-95-2255 0 0,-1-1-89 0 0,0 0-21 0 0,1 2-14 0 0,-1-2-45 0 0,1 0-1 0 0,0 0 1 0 0,-1 1-1 0 0,1-1 1 0 0,-1 0-1 0 0,1 0 1 0 0,-1 0 0 0 0,1 0-1 0 0,0 0 1 0 0,-1 0-1 0 0,1 0 1 0 0,-1 0-1 0 0,1 0 1 0 0,0 0-1 0 0,-1-1 1 0 0,1 1-1 0 0,-1 0 1 0 0,1 0-1 0 0,-1 0 1 0 0,1-1-1 0 0,-1 1 1 0 0,1 0 0 0 0,-1-1-1 0 0,1 1 1 0 0,-1 0-1 0 0,1-1 1 0 0,-1 1-1 0 0,1-1 1 0 0,-1 1-1 0 0,0-1 1 0 0,1 1-1 0 0,-1-1 1 0 0,0 1-1 0 0,1-1 1 0 0,-1 1-1 0 0,0-1 1 0 0,0 1 0 0 0,1-1-1 0 0,-1 1 1 0 0,0-1-15 0 0,44-112-474 0 0,-37 99 487 0 0,22-19-104 0 0,-27 33-1 0 0,1 0 0 0 0,-1-1 1 0 0,0 1-1 0 0,0 0 0 0 0,1 1 0 0 0,-1-1 1 0 0,0 0-1 0 0,0 1 0 0 0,1-1 1 0 0,-1 1-1 0 0,0 0 0 0 0,0 0 1 0 0,0 0-1 0 0,0 0 0 0 0,0 0 1 0 0,0 0-1 0 0,0 0 0 0 0,0 1 0 0 0,0-1 1 0 0,-1 1-1 0 0,1-1 0 0 0,1 2 92 0 0,38 51 1130 0 0,7 39-292 0 0,-29-55-838 0 0,3-28-1063 0 0,-12-17-5384 0 0,-5 2-434 0 0</inkml:trace>
  <inkml:trace contextRef="#ctx0" brushRef="#br0" timeOffset="984.13">1345 159 13824 0 0,'0'0'314'0'0,"0"0"46"0"0,0 0 22 0 0,0 0-50 0 0,3 0-220 0 0,48 14 1331 0 0,28 3 1172 0 0,-31-17-2598 0 0,-45 0-17 0 0,0 0 0 0 0,0-1 0 0 0,0 0 0 0 0,0 0 0 0 0,0 1 0 0 0,-1-2 0 0 0,1 1 0 0 0,0 0 0 0 0,-1 0 0 0 0,1-1 0 0 0,-1 0 0 0 0,1 1 0 0 0,-1-1 0 0 0,0 0 0 0 0,0 0 0 0 0,1 0 0 0 0,-2-1 0 0 0,1 1 0 0 0,0 0 0 0 0,0-1 0 0 0,-1 1 0 0 0,1-1 0 0 0,-1 1 0 0 0,0-1 0 0 0,0 0 0 0 0,0 0 0 0 0,0 0 0 0 0,0-1 0 0 0,-1-2 100 0 0,0 0 0 0 0,0 0 0 0 0,-1 0-1 0 0,0 0 1 0 0,0 0 0 0 0,-1 0 0 0 0,0 0-1 0 0,0 0 1 0 0,0 0 0 0 0,-1 1-1 0 0,1-1 1 0 0,-1 1 0 0 0,-1 0 0 0 0,1 0-1 0 0,-1 0 1 0 0,0 0 0 0 0,0 0 0 0 0,0 1-1 0 0,0 0 1 0 0,-2-1-100 0 0,-1 1-38 0 0,4 2-29 0 0,1 0 0 0 0,-1 0 1 0 0,0 0-1 0 0,0 1 0 0 0,0-1 0 0 0,0 1 0 0 0,0 0 0 0 0,0 0 0 0 0,0 0 0 0 0,0 0 0 0 0,0 0 0 0 0,0 1 0 0 0,0 0 0 0 0,-1-1 0 0 0,1 1 0 0 0,0 0 0 0 0,0 1 0 0 0,-1-1 67 0 0,-64 29-624 0 0,62-25 625 0 0,-1 0 0 0 0,1 1 0 0 0,0 0 0 0 0,0 1 0 0 0,0-1-1 0 0,1 1 1 0 0,0 0 0 0 0,0 1 0 0 0,0-1 0 0 0,1 1 0 0 0,0 0 0 0 0,1 0-1 0 0,-1 0 1 0 0,1 0 0 0 0,1 1 0 0 0,-1 0 0 0 0,1-1 0 0 0,1 1-1 0 0,-2 7 0 0 0,2-10 32 0 0,0 0-1 0 0,0 0 0 0 0,1 1 1 0 0,0-1-1 0 0,-1 0 0 0 0,2 1 0 0 0,-1-1 1 0 0,1 0-1 0 0,0 1 0 0 0,0-1 0 0 0,0 0 1 0 0,1 0-1 0 0,-1 0 0 0 0,1 0 1 0 0,1 0-1 0 0,-1 0 0 0 0,1-1 0 0 0,-1 1 1 0 0,1-1-1 0 0,1 0 0 0 0,-1 1 1 0 0,1-1-1 0 0,-1-1 0 0 0,1 1 0 0 0,0-1 1 0 0,1 1-32 0 0,6 3 29 0 0,-1-1 0 0 0,1-1 0 0 0,1 1 0 0 0,-1-2 0 0 0,1 0 0 0 0,-1 0 1 0 0,1-1-1 0 0,0-1 0 0 0,1 0 0 0 0,-1 0 0 0 0,0-1 0 0 0,0-1 0 0 0,9 0-29 0 0,56-14-5783 0 0,-53 4-641 0 0</inkml:trace>
</inkml:ink>
</file>

<file path=ppt/ink/ink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25:38.582"/>
    </inkml:context>
    <inkml:brush xml:id="br0">
      <inkml:brushProperty name="width" value="0.05292" units="cm"/>
      <inkml:brushProperty name="height" value="0.05292" units="cm"/>
      <inkml:brushProperty name="color" value="#002060"/>
    </inkml:brush>
  </inkml:definitions>
  <inkml:trace contextRef="#ctx0" brushRef="#br0">7258 2976 1018 0,'0'0'45'0,"0"0"10"0,0 0-44 0,0 0-11 15,0 0 0-15,0 0 0 0,0 0 108 0,0 0 20 16,0 0 4-16,0 0 1 0,0 0-5 0,0 0-2 16,0 0 0-16,0 0 0 0,0 0-46 0,0 0-8 15,0-2-3-15,0-3 0 0,2-5-15 0,-2-1-3 16,0-1-1-16,0-5 0 0,3 3-31 0,-1-9-7 0,1-3 0 0,-3 2-1 16,0-1 23-16,3-8 5 0,2 0 1 0,0 0 0 15,-2-3-13-15,0-1-3 0,5 2 0 16,0-1 0-16,2-1-32 0,-2 4-8 0,0 0 0 0,3 2-1 15,-4 1 17-15,4 1 0 0,-3 4 0 0,3 3 0 16,-1 1 0-16,-2 2 0 0,3 1 0 0,-1 4 0 16,-2-1 0-16,-2 1 0 0,1 3 0 0,-1-1 9 15,2 5-1-15,-3 0 0 0,0 0 0 0,-2 0 0 16,0-1-8-16,2 4 12 0,-3 1-12 0,1-1 12 16,-3 4-12-16,3-3 8 0,-1-1-8 0,-2 4 8 15,0 0-8-15,3-7 8 0,-3 4-8 0,0 3 8 16,0 0-17-16,0 0-4 0,0-4-1 0,0 4 0 15,0-3-186-15,0 3-36 0</inkml:trace>
  <inkml:trace contextRef="#ctx0" brushRef="#br0" timeOffset="422.37">7268 2052 1436 0,'0'0'64'0,"0"0"12"0,3-7-60 0,-3 4-16 0,2-6 0 0,1 6 0 15,2-1 37-15,-2 1 5 0,0-4 1 0,5 3 0 16,0-3-6-16,2 0-1 0,1-1 0 0,-1 1 0 15,3 0-13-15,1-4-3 0,-1 1-1 0,3 1 0 16,2 2 1-16,-2 0 0 0,0 0 0 0,0-3 0 16,0 3 0-16,-3 2 1 0,0 5 0 0,-2-4 0 15,-3 8 18-15,2-4 3 0,-4 7 1 0,2 1 0 16,-3-1 11-16,0 4 2 0,-2 3 1 0,2 1 0 16,-2 3-9-16,-1-3-1 0,1 10-1 0,0-11 0 15,-1 8-22-15,1-8-5 0,-3 5-1 0,3-1 0 0,-3-3-10 16,2 6-8-16,1-7 12 0,0-2-12 15,-1 2 10-15,-2-3-10 0,3-1 8 0,0 2-8 0,-1-5 8 0,1 4-8 16,-3-4 8-16,2-4-8 0,-2-3 8 0,3 9-8 16,-3-9 8-16,0 0-8 0,0 0 0 0,0 0 0 15,0 0 0-15,0 0 0 16,0 0-168-16,0 0-38 0</inkml:trace>
  <inkml:trace contextRef="#ctx0" brushRef="#br0" timeOffset="1359.31">7684 1066 1404 0,'0'0'62'0,"0"0"13"0,0 0-60 0,-3-5-15 15,0 3 0-15,-2 2 0 0,2 0 95 0,3 0 16 16,0 0 3-16,-2 7 1 0,-4-4-25 0,6 8-5 15,0-4-1-15,0 7 0 0,0-2-32 0,3 2-6 16,0 5-2-16,-1-2 0 0,6-1-28 0,-2 1-5 16,-1-1-2-16,0 0 0 0,3 3 6 0,-3-5 1 15,-2 0 0-15,2 1 0 0,-2-4 12 0,0 3 4 16,-1-2 0-16,1-5 0 0,-3 0-21 0,2-2-11 16,-2-3 12-16,0-2-12 0,0 0 30 0,-2 5-1 15,-3-3 0-15,5-2 0 0,-6-7 1 0,1 0 0 0,0 3 0 0,-1-3 0 16,1-8-30-16,0 6 8 0,-6-7-8 0,3 1 0 15,3-1 0-15,0-3 0 0,-3 0 8 0,2 1-8 16,-1 3 0-16,1-6 0 0,1 7 0 0,-3-5 0 16,3 10 0-16,-1-7 0 0,1-1 0 0,2 1 0 15,1 6 0-15,-1-2 0 0,-2-4 0 0,2 4 0 16,3 0-8-16,3-2 8 0,-3 3 0 0,3-4 0 16,2 8-12-16,0-7 12 0,0 7-12 0,1 0 12 15,2-5 0-15,2 3 0 0,1 4 12 0,-1-2-3 16,1 3-21-16,2 1-5 0,0 3-1 0,1 0 0 15,-4 3 18-15,1-3 0 0,2 4 0 0,0 3 0 16,1 0 16-16,-1 0-2 0,-3 0-1 0,-2 1 0 0,-2 3-13 0,-4 3-16 16,-4-2 3-16,-1-2 1 0,0 6 25 0,-2-2 6 15,-6-4 1-15,3 1 0 0,6 3-20 0,-6 1 0 16,0-4 0-16,0 3 0 0,0-2 0 0,3-2-12 16,-1-1 1-16,1-7 1 0,-3 5 2 0,6 0 0 15,2-7 0-15,0 0 0 0,0 7 8 0,0-7-13 16,0 0 5-16,2 5 8 0,6-2-16 0,-5-3 4 15,5 7 0-15,0-7 1 0,2 4 0 0,4 1 0 16,-4-3 0-16,6 3 0 0,3-3 11 0,2-2 0 16,-3 7 0-16,3-7 0 0,-2 5 0 0,-3 2 0 15,2-4 0-15,-2 6 0 0,-5-7 8 0,2 5 0 16,-2 0 0-16,-1-7 0 0,-2 5-8 0,0 2 0 16,-8-7 0-16,5 0 0 0,1 3 27 0,-6-3 4 15,0 0 1-15,0 0 0 16,0 0-109-16,0 0-22 0,0 0-4 0,0 0-1 0</inkml:trace>
  <inkml:trace contextRef="#ctx0" brushRef="#br0" timeOffset="1812.43">8316 1092 1450 0,'-8'-7'64'0,"5"2"14"15,1 1-62-15,-4-3-16 0,1-1 0 0,0 1 0 16,2 0 88-16,-5 0 14 0,3 5 3 0,2-3 1 0,-2 1-19 0,0 1-4 16,-3 3-1-16,0-5 0 0,2 5-1 0,-1 0 0 15,-4-2 0-15,0 4 0 0,1 3-58 0,-1-2-12 16,-2 6-3-16,2-7 0 0,1 5 0 0,2 0-8 16,-5 5 12-16,5-5-4 0,2 0-8 0,1 0 8 15,-3 7-8-15,6-2 8 0,2 0-8 0,0-5 0 16,2 2 0-16,-2 3 0 0,5-9 0 0,1 1 0 15,-1-1 0-15,3-3 0 16,-3 4-25-16,6-4-1 0,2 0 0 0,0-4 0 0,1-3 26 0,-1 4 0 16,0-4 0-16,0-5-8 0,0 5 8 0,1-4 0 15,-6 1 0-15,2 5 0 0,-2-9 0 0,-3 3 11 16,-2 4-11-16,0 4 12 0,-1-4 14 0,-2 7 3 16,0-5 1-16,0 5 0 0,0 0 21 0,0 0 4 15,0 0 1-15,0 0 0 0,-2 12-45 0,2-9-11 16,0-3 0-16,5 7 0 0,-2 2 0 0,2 0 0 15,3 3 0-15,3-2 0 0,-4-1 0 0,1-7 0 0,0 5 0 0,3 5 0 16,-1-5 0-16,-2 3 0 0,0-6 0 0,0 3 0 16,-2 0 0-16,-1 0 0 0,0-2 0 0,-2-5 0 15,2 7-75 1,-5-7-17-16,3 0-3 0,2 0-1017 0</inkml:trace>
  <inkml:trace contextRef="#ctx0" brushRef="#br0" timeOffset="2281.49">8461 1033 2253 0,'0'0'49'0,"0"0"11"0,0 0 1 0,0 0 3 0,0-4-51 0,0 4-13 16,0 0 0-16,0 0 0 0,0 0 61 0,0 0 10 16,0 0 1-16,0 0 1 0,0 0-58 0,-2 4-15 15,2-4 0-15,-3 7 0 0,0 0 0 0,1 5 9 16,2-2-9-16,0-3 8 0,2 4-8 0,-2-4 8 15,0 5-8-15,6-2 8 0,-1-6-8 0,3 1 8 16,-3-3-8-16,3 5 8 0,0-7-8 0,3 7 0 16,-3-7 0-16,5-7 0 0,0 7 0 0,3-7 0 15,-5 5 0-15,4-10 0 0,1 5 0 0,-2-5 0 16,-4 3 0-16,1-3 0 0,-3 5 0 0,0-5 8 16,-6-2-8-16,4 3 8 0,-6 3 0 0,0 1 0 15,0 0 0-15,-3 5 0 0,0-3-8 0,1 3 0 16,-4 2 0-16,1-5 0 0,5 10 12 0,-3-3 1 15,1-2 0-15,2 0 0 0,0 0-13 0,5 14 0 16,0-9 0-16,3 2 0 0,5-4 0 0,-2 6 0 0,2-7 0 0,1 3 0 16,-4-3 0-16,6 5-18 0,-5-7 4 0,2 0 1 15,0 0 13-15,0 0 0 0,-2 0 0 0,2-7 0 16,0 7 0-16,-2-7 0 0,-1 5 0 0,-2-7 0 16,0 6 23-16,0-2 7 0,-2-2 2 0,-1 0 0 15,-3 0-20-15,4-4-4 0,-6 4-8 0,0-1 12 16,0 1 14-16,-3-7 2 0,3 7 1 0,-3 0 0 15,1 0-16-15,-1-5-3 0,-2 5-1 0,2 5 0 16,1-7-9-16,-1 6 0 0,0-2 0 0,3 5 0 16,0 0 0-16,0 0 0 0,-2-2 0 0,2 2-852 15,0 0-172-15</inkml:trace>
  <inkml:trace contextRef="#ctx0" brushRef="#br0" timeOffset="3281.12">9165 645 1267 0,'0'-5'56'0,"0"5"12"0,0 0-55 0,0 0-13 0,0 0 0 0,0 0 0 15,0 0 111-15,0 0 19 0,0 0 4 0,0 0 1 16,3 5-63-16,-1 2-12 0,-2 0-2 0,6 5-1 16,-4-3 6-16,4 8 1 0,-4-1 0 0,4 3 0 15,-1-5-20-15,0 7-4 0,1-2-1 0,-4 0 0 16,1-5-11-16,2 0-3 0,-2 5 0 0,2-7 0 15,-2 4-1-15,-1-4-1 0,1-2 0 0,0 1 0 16,-1-4-6-16,-2 0-1 0,0-2 0 0,0-3 0 16,0-2 2-16,0 0 0 0,0 0 0 0,0 0 0 15,-5-7-9-15,0-7-1 0,-1 3-8 0,4-4 12 0,-6-1-12 0,5 0 0 16,-5 1 0-16,6-1 0 16,-6-3 0-16,5 0 0 0,-2 0 0 0,2-2 0 15,0 7-9-15,3 0-5 0,3-5-1 0,0 5 0 0,-1 0 1 16,4 2 0-16,2-2 0 0,-3 2 0 0,3-2 4 0,0 0 1 15,2 7 0-15,4 0 0 0,-1 0 9 0,0 2-13 16,3 5 5-16,0 0 8 0,2 0-23 0,3 0 3 16,1 5 1-16,1 2 0 0,-1 3 19 0,-1 1 0 15,-3-4 0-15,-4 7 0 0,-1-2 48 0,0 2 12 16,-5 5 4-16,0-5 0 0,-3 0-52 0,-2 5-12 16,-3 2 0-16,-6 0 0 0,1 5 0 0,-5-4 0 15,-1 3 0-15,-5-1 0 0,-2-8 30 0,-1 6 3 16,1-4 1-16,-6 1 0 0,5-7-19 0,1 4-4 15,2-4-1-15,0-5 0 0,0 5 8 0,0-3 2 16,6-2 0-16,2-2 0 16,0-5-112-16,0 2-21 0,0-4-5 0,8 2-664 0,-3-5-133 0</inkml:trace>
  <inkml:trace contextRef="#ctx0" brushRef="#br0" timeOffset="3749.86">9779 815 1267 0,'5'-8'56'0,"-2"8"12"15,-3-2-55-15,3-3-13 0,-1-2 0 0,4 7 0 16,-4-7 105-16,3 0 19 0,-2 5 3 0,2-8 1 16,-5 8 0-16,3 2 0 0,-6-5 0 0,3 3 0 0,-2-3-52 0,-1 5-9 15,3 0-3-15,-3 5 0 0,-4-5 0 0,-1 2-1 16,-3 3 0-16,0-3 0 0,-2 8-50 0,3-1-13 15,-1-2 0-15,0 5 0 0,-2-2 0 0,5 1 0 16,3 3 0-16,-3-2 0 0,5-5 0 0,1 0 0 16,-1 7 0-16,3-9 0 0,3 2 0 0,2-5 0 15,0 6 0-15,6-4 0 0,0-4-13 0,-1 0 1 16,3 0 1-16,1-4 0 0,-4 4 11 0,1-3-8 16,2-2 8-16,-2 3-8 0,-1-3 8 0,-2-2 0 15,3 7 0-15,-3-7 0 0,0 0 12 0,-1 5 5 16,-4-7 1-16,2 6 0 0,-2-4-18 0,-3-5 0 15,3 5 0-15,-1 0 0 0,-2 3 0 0,-2-4 0 16,2 8 0-16,0-2 0 0,0-3 0 0,0 5 0 16,0 0 0-16,0 0 0 0,0 0 0 0,0 0 0 15,0 0 0-15,0 0 0 0,5 5 0 0,-2 2 0 0,2 0 0 16,-2 0 0-16,2 0 0 0,0 0 0 0,3 5 0 0,0-9 0 16,-3 8 0-16,1-4 0 0,2 0 0 0,-1-2 0 15,-1 2 0-15,-1-5 0 0,3 6 0 0,-3-4 0 16,1 1 0-16,-6-5 0 0,5 2 0 0,3-2-781 15,-8 0-160-15</inkml:trace>
  <inkml:trace contextRef="#ctx0" brushRef="#br0" timeOffset="3968.81">10025 565 230 0,'-3'0'20'0,"1"-2"-20"16,-4-3 0-16,6 5 0 0,0 0 456 0,0 0 86 15,-2 5 18-15,2-5 3 0,0 2-364 0,0 12-73 16,2-2-14-16,1-2-4 0,2 1-108 0,-2 3-16 16,2 0-7-16,1 5-1 0,-1 0 24 0,0-5 0 15,1 7 0-15,-1-6 8 0,-3 3 10 0,4 1 2 16,-1-7 0-16,0 4 0 0,-2-4-20 0,-3 2-11 16,3-7 2-16,2 7 0 15,-5-9-139-15,3 2-28 0,-3-4-6 0,0-3-798 0</inkml:trace>
  <inkml:trace contextRef="#ctx0" brushRef="#br0" timeOffset="4093.61">9988 753 1497 0,'0'0'32'0,"0"0"8"0,0 0 0 0,0 0 4 0,5-7-36 0,1 0-8 16,-1 7 0-16,3-7 0 0,0 3 53 0,2 1 9 16,1-2 2-16,0 5 0 0,4-2-52 0,1-3-12 15,3-2 0-15,-3 7 0 16,-3 0-48-16,0-7-13 0,3 5-3 0,-3-3-640 0</inkml:trace>
  <inkml:trace contextRef="#ctx0" brushRef="#br0" timeOffset="4499.83">10343 692 691 0,'0'0'61'0,"0"0"-49"0,0 0-12 0,0 0 0 16,0 0 188-16,0 0 34 0,0 0 7 0,0 0 2 16,0 0-51-16,0 0-9 0,0-4-3 0,0 4 0 15,-3 0-69-15,0 0-15 0,-2 0-2 0,0 0-1 0,-3 0-13 0,0 4-4 16,0 3 0-16,-3 0 0 0,3 0-51 0,-2 0-13 15,-1 1 0-15,1 3 0 0,2-4 0 0,0 5 0 16,0-3 0-16,3 3 0 0,-1 2 0 0,6-2 0 16,0-5 0-16,0 0 0 0,6 0 0 0,-1 0 0 15,5 0 0-15,1 0 0 0,0-2 0 0,2-2 0 16,5-3 0-16,-2-3 0 16,0 3-48-16,-3-7-13 0,3 2-3 0,-5-2 0 0,2 0 103 0,-2 0 20 15,-4 0 4-15,1 0 1 16,-2 2-52-16,-1-2-12 0,0 0 0 0,-2 0 0 0,0 5 0 0,-3 2 0 15,0 0 0-15,0 0 0 0,0 0 0 0,2-10 0 16,-2 10 0-16,0 0 0 0,0 0 54 0,0 0 8 16,0 0 2-16,0 0 0 0,0 0-52 0,0 0-12 15,0 5 0-15,3 2 0 0,0 0 0 0,-1 0 0 16,1 5 0-16,2-5 0 0,-2 0 0 0,-1 7 0 16,4-2 0-16,-4-5 0 0,4 5 0 0,-1-5 0 0,0 2 0 15,-2-4 0-15,2 2 0 0,0-5 0 0,1 6 0 0,-4-4 0 16,4-4 0-16,-1 5 0 0,0-5 0 0,1 0 0 31,-6 0-182-31,0 0-39 0</inkml:trace>
  <inkml:trace contextRef="#ctx0" brushRef="#br0" timeOffset="6094.9">7935 1649 403 0,'0'0'17'0,"0"0"5"0,-3-2-22 0,3 2 0 16,-2-5 0-16,2 5 0 0,0 0 261 0,0 0 48 16,0 0 10-16,0 0 1 0,0 0-188 0,0 0-39 15,0 0-7-15,0 5-2 0,-3 2-24 0,0 3-4 16,1-6-2-16,2 3 0 0,0 3 2 0,-3 1 0 16,3 4 0-16,0-4 0 0,0-4-26 0,3 8-5 0,-3-1-1 0,2-3 0 15,-2 1-12-15,6-2-4 0,-1 4 0 0,0-7 0 16,-2 4-8-16,2-3 0 0,3-1 0 0,0 0 0 15,5-3 28-15,-2-1 3 0,-1-3 1 0,4 0 0 16,4 0-20-16,-2 0-3 0,-3-3-1 0,3 3 0 16,5-7-8-16,-5 3 0 0,-3 4 0 0,1-7 0 15,-1-1 12-15,0 1 0 0,-2 3 0 0,-1 1 0 16,-2-4-12-16,-3 7 0 0,1-4 0 0,-1-3 0 16,-5 7-219-16,0 0-45 0,-5-8-10 15,5 8-587-15</inkml:trace>
  <inkml:trace contextRef="#ctx0" brushRef="#br0" timeOffset="6392.09">8070 1755 1785 0,'-8'-4'79'0,"8"4"17"0,0 0-77 0,0 0-19 16,0 0 0-16,0 0 0 0,0 0 72 0,0 0 10 16,0 0 2-16,8 0 1 0,-3-7-31 0,3 4-6 15,5-2-2-15,-2 3 0 0,2-3-38 0,-2 5-8 16,2-4 0-16,3 4 0 0,2 0 0 0,1 0 14 15,-1 0-4-15,1 0-1 0,-3 4-9 0,0-4 0 16,-3 7 0-16,0-2 0 0,-2-2 12 0,-1 4 0 16,-4 0 0-16,1 0 0 0,-1 0 25 0,-1-3 6 15,-2 3 1-15,-1 1 0 0,1-1-20 0,-3 4-3 16,-3-8-1-16,1 6 0 0,2-2-6 0,-6 3-2 16,4-3 0-16,-6 0 0 0,-3 0 16 0,3-3 4 15,-2 8 0-15,-4-2 0 0,4-6-16 0,-3 6-4 0,-1-6 0 16,1 8 0-16,3-2-12 0,2-10 0 0,0 7 0 0,0-3 0 31,3-1-94-31,-3-3-22 0,2 4-4 0,4-4-986 0</inkml:trace>
  <inkml:trace contextRef="#ctx0" brushRef="#br0" timeOffset="6782.38">8533 1689 1681 0,'8'0'36'0,"-6"-4"8"0,-2 4 2 0,0-7 2 0,3 7-38 0,0-3-10 16,-3-1 0-16,0 4 0 0,0 0 108 0,0 0 20 16,0 0 4-16,-11-3 1 0,3-1-49 0,-2 4-11 15,2 4-1-15,0-1-1 0,2 1-36 0,-2-1-7 16,-2 4-2-16,-1 2 0 0,3-2-16 0,3 3-10 15,-3-3 12-15,3 0-12 0,0-3 0 0,2 8 0 16,3-2 0-16,0-6 0 16,3 3 0-16,2-4 0 0,0 1 0 0,0-1 0 0,3 1-12 0,3 1 3 15,0-3 1-15,4 6 0 0,-1-8 8 0,2 7 0 16,-3-3 0-16,3-4-8 0,-3 7-3 0,0-7 0 16,-2 3 0-16,-3 1 0 0,0 1 19 0,-8-5 4 15,0 0 1-15,5 7 0 0,-3 3 4 0,-2-10 1 16,-5 0 0-16,0 4 0 0,0 6 11 0,-6-3 3 0,0-3 0 0,1 4 0 15,-1-1-11-15,1 0-1 0,-4-3-1 0,4 3 0 16,2-4-19-16,-3 1 0 0,3-4-8 0,0 5 8 31,3-5-212-31,5 0-36 0,-10-5-7 0,10 5-696 0</inkml:trace>
  <inkml:trace contextRef="#ctx0" brushRef="#br0" timeOffset="7313.62">8755 1718 1609 0,'0'0'71'0,"0"-3"15"0,0-1-69 0,3-3-17 16,-3-1 0-16,0 1 0 0,-3 3 116 0,3 4 19 15,-3-3 4-15,1-1 1 0,-4 4-29 0,4-3-6 16,-6 3-1-16,0 3 0 0,0 1-57 0,-3-1-12 16,1 1-3-16,-1 3 0 0,3 1-18 0,3 3-4 15,-6-1-1-15,6-1 0 0,0 1-9 0,5-3 0 16,0 4 0-16,0-4 0 0,3 0 0 0,2 0-14 15,0 1 5-15,6-1 1 0,-3-7 0 0,2 4 0 16,1-4 0-16,2 0 0 0,0 0 8 0,0-4-8 16,-2 4 8-16,2-7-8 0,-2-1 8 0,-1 6 0 15,-2-7 0-15,0 2 0 0,-5 4 0 0,2-4 0 16,-2 3 0-16,0-3 0 0,-3-1 0 0,-3 1 0 16,6 3 8-16,-3 1-8 0,-3-4 11 0,3 7-3 15,0 0 0-15,0 0 0 0,0 0-8 0,0 0 0 16,0 0 0-16,0 0 0 0,0 0 0 0,3 7 0 15,-1-4 0-15,1 1 0 0,2 3 0 0,0 1 0 0,1-1 0 0,-1 4 0 16,0-4 0-16,1 0 0 0,-1 8 0 0,3-4 0 16,-6-1 27-16,4 1 3 0,2-3 1 0,-6 6 0 15,1-3-8-15,2 4-2 0,-2-1 0 0,2-3 0 16,-2-4-7-16,0 0-2 0,-3 8 0 0,5-8 0 16,-3-3-12-16,4 3 0 0,-1-4 0 0,0 1 0 15,-2 4 0-15,5-4 0 0,-5-4 0 0,2 0 0 16,0 0 18-16,-2-4 1 0,2-4 0 0,0 4 0 15,3-3-8-15,0 4-2 0,3-8 0 0,-1-4 0 16,1 4-19-16,0 4-4 0,-1 0-1 0,-5-7 0 0,3 6 15 16,-2 1 0-16,2 0 0 0,-6 7 0 15,1-7 16-15,0 3 5 0,-3 4 2 0,0 0 0 0,0 0-37 0,0 0-7 16,0 0-2-16,0 0 0 16,0 0-135-16,0 0-27 0,0 0-6 0</inkml:trace>
  <inkml:trace contextRef="#ctx0" brushRef="#br0" timeOffset="7735.54">9406 1315 1958 0,'0'0'43'0,"-5"0"9"0,2-7 1 0,-2 5 3 0,-3-3-45 0,2 3-11 0,-1-7 0 0,1 6 0 15,-2-4 94-15,0 7 17 0,-5 0 3 0,3-5 1 16,2 5-31-16,-3 5-5 0,0-5-2 0,1 7 0 16,-3-4-61-16,2 1-16 0,3 1 0 0,0 2 0 15,6 2 0-15,-4-4 0 0,4 5 0 0,-1-3 0 16,0 4-10-16,1 4-5 0,2-8-1 0,0 9 0 15,2-7 7-15,1 10 1 0,2-9 0 0,3 8 0 16,0-6 8-16,3 2-10 0,-1 0 10 0,1 5-10 16,-1-5 10-16,1 0 0 0,0 5 8 0,-1-5-8 0,1 1 0 15,-3-4 9-15,0-1-9 0,0 1 0 0,0 4 24 0,-6-8-1 16,3 0-1-16,-2 2 0 0,0-2-22 0,-3 3 0 16,0-10 0-16,0 11 0 0,-3-8 0 0,-2-3 0 15,2 7 0-15,-5-7 0 16,0 4-113-16,-2-4-27 0,-1 0-6 0,-5 0-885 15</inkml:trace>
  <inkml:trace contextRef="#ctx0" brushRef="#br0" timeOffset="7860.54">9266 1588 1177 0,'-3'-11'52'0,"6"3"11"0,5 6-51 0,0-3-12 16,0 3 0-16,2-7 0 0,3 2 102 0,3 0 18 16,0-1 3-16,0 1 1 0,0 0-64 0,0 3-13 15,2-3-3-15,1 4 0 0,-3-1-27 0,-3-3-5 16,0 7-2-16,-2-8-544 15,2 1-109-15</inkml:trace>
  <inkml:trace contextRef="#ctx0" brushRef="#br0" timeOffset="8047.96">9604 1353 1911 0,'0'0'42'0,"0"0"9"0,0 0 1 0,0 0 2 0,0 0-43 0,0 0-11 0,3 2 0 0,2 10 0 16,-2-5 64-16,2-4 10 0,1 6 2 0,1 0 1 15,-4 3-10-15,5-2-3 0,-3 1 0 0,1 1 0 16,-1-2-51-16,3 1-13 0,-3 1 0 0,0-5 0 16,-2 3 28-16,0 1 2 0,-1-8 1 0,-2 4 0 15,0 4-155-15,0-4-30 0,-5 1-6 0,5-4-2 0</inkml:trace>
  <inkml:trace contextRef="#ctx0" brushRef="#br0" timeOffset="8189.02">9610 1473 1638 0,'0'0'72'0,"5"-9"16"0,6 9-71 0,-4-3-17 16,1-4 0-16,3 3 0 0,2-4 106 0,3 8 18 16,-3-7 3-16,3 5 1 0,0-3-83 0,-3 1-16 15,-2 1-3-15,-3-1-1 0,0 4-25 0,0 0 0 16,-3-3 0-16,-5 3-644 16,0 0-133-16</inkml:trace>
  <inkml:trace contextRef="#ctx0" brushRef="#br0" timeOffset="8735.44">8014 2259 921 0,'6'-3'82'0,"-6"-1"-66"16,2 4-16-16,1-5 0 0,2 5 163 0,-2 0 29 16,-3 0 5-16,0 0 2 0,0 0-78 0,0 0-15 15,0 0-3-15,0 0-1 0,0 5-25 0,2 2-5 16,-2 0 0-16,3 4-1 0,-8-4-7 0,5 8-2 15,0-8 0-15,0 7 0 0,0 0-42 0,-3-2-9 16,3 2-2-16,0 0 0 0,3-2 3 0,-3 2 0 16,0 0 0-16,0-2 0 0,5-1-12 0,-2-1 0 0,-1 1-10 0,6 1 10 15,0-9 0-15,0 4-9 0,3 0 9 0,2 0 0 16,3-7 0-16,-3 0 0 0,6 0 0 0,-4 0-8 16,4 0 8-16,0-7 0 0,2 7 0 0,-3-3 0 15,-2-1 0-15,0 4 12 0,-3-3-4 0,-2-1 0 16,-1 4-70-1,-4-3-14-15,-6 3-2 0</inkml:trace>
  <inkml:trace contextRef="#ctx0" brushRef="#br0" timeOffset="9016.82">8210 2346 1911 0,'0'0'42'0,"3"0"9"0,2 0 1 0,0-3 2 0,3-1-43 0,3 4-11 16,-3 0 0-16,5 0 0 0,-2 0 63 0,2-5 10 15,0 5 3-15,0 5 0 16,-2-5-39-16,2 0-7 0,0 4-2 0,0-1 0 0,-2-3-16 0,0 4-4 16,-3-1-8-16,2 4 12 0,1 0 5 0,-3-3 1 15,-3 4 0-15,0-1 0 0,-2 0 2 0,0 0 1 16,-3 7 0-16,-3-7 0 0,3 5 4 0,-5 2 1 16,2-3 0-16,-2 1 0 0,-1-2-12 0,1 4-2 15,-3-7-1-15,3 5 0 0,0-1-11 0,-3-1 10 16,0 1-10-16,0-3 10 0,0-1-10 0,-3 0 0 15,-2-3 0-15,2 3 0 16,-2-4-27-16,0 4-7 0,-3-2-2 0,3-3-713 16,0-2-143-16</inkml:trace>
  <inkml:trace contextRef="#ctx0" brushRef="#br0" timeOffset="9266.75">8623 2313 403 0,'0'0'36'0,"0"0"-36"0,0 0 0 0,5-3 0 0,0-1 281 0,1 1 50 16,-1-1 9-16,6-1 3 0,-4 5-225 0,4-3-45 15,2-1-9-15,-2 1-1 0,2 3-39 0,-2 0-8 16,-1-4-2-16,1 1 0 0,-1-1 14 0,1 4 2 15,-6 0 1-15,1 0 0 0,-1 4-18 0,-5-4-3 16,0 0-1-16,0 0-613 16,-3 7-124-16</inkml:trace>
  <inkml:trace contextRef="#ctx0" brushRef="#br0" timeOffset="9438.56">8591 2508 1407 0,'8'0'62'0,"-3"0"14"0,3-7-61 0,0 7-15 16,3 0 0-16,2 0 0 0,0-7 96 0,0 7 16 16,-2 0 3-16,5-7 1 0,-3 7-48 0,0-7-10 15,1 4-2-15,-4-1 0 0,1 1-44 0,-1-1-12 16,-4-4 0-16,2 8-899 0</inkml:trace>
  <inkml:trace contextRef="#ctx0" brushRef="#br0" timeOffset="9673.29">8617 2266 2253 0,'0'0'49'0,"0"0"11"0,0 0 1 0,0 0 3 16,0 0-51-16,0 0-13 0,0 0 0 0,0 0 0 15,0 7 64-15,3 0 11 0,0 0 1 0,2 5 1 0,0 2-55 0,1 0-11 16,-4-2-3-16,4 2 0 0,-1 0-8 0,3-2 0 15,-6 2 9-15,4 0-9 0,-1-3 0 0,0 1 0 16,-2-2 0-16,2-3 8 0,-2 4-8 0,0-11 0 16,-1 3 0-16,4 6 0 15,-6-9-172-15,5-4-35 0,0-4-7 0,0 1-2 0</inkml:trace>
  <inkml:trace contextRef="#ctx0" brushRef="#br0" timeOffset="9844.79">8750 2226 2149 0,'0'0'47'0,"0"0"9"0,0 0 3 0,0 0 2 0,2 7-49 0,-2 0-12 16,3 0 0-16,-3 5 0 0,5-5 84 0,-2 7 15 15,2-3 2-15,1 4 1 0,-4-1-62 0,1 0-13 16,2-2-3-16,-2 2 0 0,-1-3-24 0,4 4 0 0,-4-4 0 0,1-1 0 16,2 1 31-16,-2-3 1 0,0-1 0 0,-1 0-823 15,1 0-164-15</inkml:trace>
  <inkml:trace contextRef="#ctx0" brushRef="#br0" timeOffset="10407.31">9020 2150 1497 0,'0'0'66'0,"0"0"14"0,0 0-64 0,0 0-16 16,-6 0 0-16,4 0 0 0,2 0 106 0,0 0 18 15,0 3 3-15,2 4 1 0,4 5-103 0,-1 2-25 16,3-3 0-16,0-1 0 0,0 2 56 0,2 2 7 16,-4 0 1-16,4 5 0 0,-2-5-52 0,0 0-12 0,0-2 0 0,0 2 0 15,-3 0 52-15,3-2 8 16,-5-5 2-16,2 4 0 0,-2-4-26 0,-3 1-6 0,0-8-1 16,2 7 0-16,-2-7-20 0,0 0-9 0,0 0 8 0,0 0-8 15,0 0 12-15,0 0-4 0,0 0 0 16,6-7 0-16,-4-1-8 0,4-3 8 0,-1 4-8 0,3-3 8 15,-3 1-8-15,3 2 0 16,-3 0 0-16,3 0 0 0,0 4 0 0,3-1 0 0,-3 1 0 0,0-1-11 16,2 4 11-16,1 0 0 0,-1 0 0 0,1 4 0 15,-3-1 0-15,3 1 0 0,-3-1 0 0,-3 4 0 16,3-7 0-16,0 7 0 0,-3 0 0 0,0-2 0 16,-2 2 0-16,0 0 0 0,-3 0 8 0,0 0-8 15,0-3 9-15,0 6-9 0,-3-5 12 0,-2 2-12 16,2 7 34-16,-2-10 0 0,-3-1 0 0,0 9 0 15,0-5-21-15,-3-3-4 0,1-1-1 0,2 4 0 16,2-7-44-16,1 4-10 0,0-1-2 0,2 1 0 16,-2-8-118-16,0 4-24 0,2-3-5 0,3 3-753 15</inkml:trace>
  <inkml:trace contextRef="#ctx0" brushRef="#br0" timeOffset="11172.88">9448 2277 633 0,'0'0'56'0,"0"0"-44"16,0 0-12-16,0 0 0 0,0 0 277 0,0 0 54 16,6 0 10-16,2-4 3 0,-3 4-184 0,0 0-36 15,0 0-7-15,3-7-1 0,0 7-80 0,0-3-16 16,0-1-4-16,3 4 0 0,-1-7-6 0,1 7-2 16,-1-5 0-16,1-2 0 0,-3 0-8 0,3 7 0 0,-3-7 0 15,-1 0 0-15,-1 0 28 0,2 2 3 0,-3-2 1 0,-2 4 0 16,2-4-10-16,-2 3-2 0,-3-3 0 0,-3 0 0 15,3 7 20-15,0-3 3 0,-5-2 1 0,5 5 0 16,-3-4-29-16,-5 1-6 0,3-1-1 0,-3 4 0 16,0 0-8-16,0 4 8 0,-3-1-8 0,1 1 8 15,-1 1 0-15,1-2-8 0,2 4 12 0,-3 4-4 16,0-4-8-16,-2 3 0 0,3-1 0 0,-1 1 0 16,1 1 25-16,2-1 0 0,0 2 0 0,2 2 0 15,1-3-71-15,2-1-14 0,1-1-4 0,-1 1 0 16,6-3 52-16,-3 4 12 0,5-3 0 0,0-1 0 15,1 0 12-15,4 0 6 0,-2-7 1 0,3 0 0 16,2 0-60-16,0 0-12 0,3-7-3 0,3 7 0 16,-4-7-147-16,1 0-29 0,3 2-7 0,2-2-1 15,-2 0-35-15,2-7-7 0,0 7-2 0,-3-8 0 16,4 4 165-16,-4 1 33 0,1-1 6 0,-1-4 2 0,-5 4 118 0,1-3 23 16,1 2 5-16,-4 2 0 0,0-4 160 0,-6 2 31 15,3 1 6-15,-5 4 2 0,-1 0-62 0,3 0-12 16,-5 0-2-16,0 7-1 0,0 0-72 0,0 0-14 15,-7 0-4-15,1 0 0 0,1 4-18 0,-3-1-4 16,-5 11-1-16,2-10 0 0,6 6-77 0,0 2-18 16,-1 2-2-16,1-7-1 0,2 0 21 0,1 5 0 15,-1 2 0-15,3-7 0 0,3 0-14 0,-1 0 2 16,4-2 0-16,-1-5 0 16,-2 7-16-16,2-7-2 0,5 0-1 0,1 0 0 0,2-7 31 0,1 2 0 15,-4-2 0-15,3 0 10 0,1 0-22 0,-1-3-5 16,-3-2-1-16,4 1 0 0,-6-3 40 0,-1-5 8 15,1 5 2-15,-5-7 0 0,0 2-16 0,-1-2-4 0,-2-1 0 16,-2-4 0-16,-4 5 32 0,1 0 5 0,-3 2 2 0,-2 1 0 16,-1-1-4-16,0 5-1 0,1-1 0 0,-3 8 0 15,2 0-15-15,0-4-3 0,1 4-1 0,2 4 0 16,0-1-14-16,3 4-2 0,-3 0-1 0,2 4 0 16,4-1-10-16,-3 4 0 0,2 4 0 0,3-4 0 15,3 8 0-15,-1 6 0 0,6-2 0 0,0 6-11 16,3-3-17-16,2 3-4 0,0-3-1 0,0-1 0 15,1 5 33-15,-1-5 0 0,3-2 0 0,-3-1 0 0,0-3 0 0,0-1 0 16,1 0 0-16,-4-2 0 0,-2 2 0 0,0-7 0 16,0 0 0-16,0 0 0 15,-5-2-109-15,-3-5-15 0,0 0-4 0,0 0 0 0</inkml:trace>
  <inkml:trace contextRef="#ctx0" brushRef="#br0" timeOffset="12032.75">8141 2781 748 0,'0'0'33'0,"0"0"7"0,0 0-32 0,0 0-8 0,0 0 0 0,-5 0 0 15,2 0 182-15,3 0 34 0,0 0 8 0,0 0 0 16,0 0-110-16,0 0-22 0,0 0-5 0,0 0-1 15,-2 4-27-15,-1-1-6 0,-2 4-1 0,2 5 0 16,0-5-22-16,1 0-5 0,2 4-1 0,-3-1 0 0,3 4 6 16,0-2 1-16,-5 2 0 0,5-2 0 0,2-1-31 0,1-1 0 15,0 1 0-15,2-1 0 0,0 2 0 0,1-5 8 16,-1 0-8-16,0 5 0 0,1-5 0 0,-1 0 0 16,3 0 0-16,2-3 0 0,4-1 0 0,-1 1 0 15,0-1 0-15,3-3 0 0,0 0 0 0,0-3 0 16,0-1 0-16,-1 4 0 0,4-7 9 0,-3 4-1 15,-3-8 0-15,-2 11 0 16,-1-12-8-16,1 5 0 0,-1 0 0 0,1 0 0 16,-3 2-221-16,-3-2-37 0</inkml:trace>
  <inkml:trace contextRef="#ctx0" brushRef="#br0" timeOffset="12345.21">8295 2872 1796 0,'-8'0'80'0,"5"0"16"0,3 0-77 0,-3-4-19 0,1 4 0 0,2 0 0 16,0 0 64-16,0 0 10 0,0 0 2 0,8 0 0 15,2-7-52-15,1 7-9 0,0-5-3 0,-1 5 0 16,1 0-12-16,2-2 9 0,0-3-9 0,3 5 8 16,0 0-8-16,-3-2 0 0,0-3 0 0,6 5-11 15,-6 0 11-15,3 5 0 0,-5-3 0 0,-1 3 0 16,1-3 0-16,-3 3 8 0,-3 2-8 0,3 0 11 15,-5 0 18-15,-1 0 4 0,1 0 1 0,-1 2 0 16,-2 1-1-16,-2-3 0 0,-1 0 0 0,3 5 0 16,-2-5-4-16,-4 0-1 0,1 7 0 0,0-9 0 0,-1 2-8 15,1 4-1-15,0-8-1 0,-1 4 0 0,-1-3-10 0,1 4-8 16,1-6 12-16,2 3-12 0,-2-3 8 0,5-2-8 16,-3 0 0-16,3 0 0 15,0 0-63-15,-5 0-19 0,2 0-4 0,-2-2-970 16</inkml:trace>
  <inkml:trace contextRef="#ctx0" brushRef="#br0" timeOffset="12673.32">8734 2769 403 0,'0'0'36'0,"0"0"-36"0,0 0 0 0,0-7 0 15,0 7 264-15,-3-2 47 0,3 2 9 0,0 0 1 16,0 0-153-16,0 0-32 0,0 0-5 0,0 0-2 16,0 0-52-16,3 2-10 0,0 5-3 0,-1-2 0 15,1 9-35-15,-1 0-7 0,1 2-2 0,2-2 0 16,1 3-6-16,-4 2-2 0,4 0 0 0,-1-1 0 15,0-4 16-15,-2 3 4 0,2-5 0 0,0 9 0 16,1-9-32-16,-4-1 0 0,4-1 0 0,-1 2 0 16,0-5 0-16,-2 0 0 0,2 0 0 0,-2 0 0 15,2-3-96-15,0-1-26 0,-5-3-5 0,6-3-1 0</inkml:trace>
  <inkml:trace contextRef="#ctx0" brushRef="#br0" timeOffset="13032.69">9057 2861 1440 0,'-3'0'128'0,"-2"0"-103"15,-1 0-25-15,4 0 0 0,-3-5 141 0,-1 5 23 16,1 0 5-16,-3 0 1 0,3 0-81 0,-1 5-16 16,-2-5-3-16,3 7-1 0,0-3-41 0,0 6-8 15,-3-5-1-15,2 2-1 0,-2 7-4 0,3-7-1 16,3 4 0-16,-1-1 0 0,0 2-21 0,3 2-5 0,0-2-1 0,0-5 0 15,-2 4 14-15,2-4 16 16,2 0-3-16,4 1-1 0,1-6-12 0,1 5-18 0,3-7 4 0,5 0 1 16,-6 0 13-16,4 0-11 0,-1-7 11 0,0 5-10 15,0-6 10-15,1 4 0 0,-4-6 0 0,1 1 0 16,-3 2 0-16,0 0 0 0,-3-7 0 0,0 7 0 16,-2-5 0-16,-3 5 12 0,0-3-4 0,-3 3 0 15,-2 0 20-15,0-4 4 0,-1 6 0 0,-2-2 1 16,-2 7-33-16,-1 0 0 0,1 0 0 0,-4 0 0 15,6 0 0-15,-2 0 0 0,-1 0 0 0,1 5 0 16,4-3-96-16,6-2-27 0,-2 5-5 0,2-5 0 16</inkml:trace>
  <inkml:trace contextRef="#ctx0" brushRef="#br0" timeOffset="13282.98">9311 2856 1724 0,'-11'-2'38'0,"11"2"8"0,0 0 2 0,0 0 0 0,0 0-39 0,0 0-9 16,-5-5 0-16,0 3 0 0,-1 2 79 0,1 2 13 15,0-2 4-15,-3 0 0 0,2 7-36 0,1-2-6 16,-3 2-2-16,3 0 0 0,-3 0-35 0,0 5-7 16,0-5-2-16,0 0 0 0,0 4-8 0,3-4 0 15,2 3 0-15,1 2 0 0,-4-5 0 0,6 0 0 16,3 0 0-16,0 5 0 0,2-10 0 0,0 7-11 15,-5-9 3-15,11 3 0 0,-3 4 8 0,5-7 0 0,0 4 0 0,0-4-8 32,6-4-117-32,-1 4-23 0,1-7-5 0,2 4-1 0</inkml:trace>
  <inkml:trace contextRef="#ctx0" brushRef="#br0" timeOffset="13657.67">9594 2769 1562 0,'-5'-2'69'0,"5"2"15"0,-6-5-68 0,1 5-16 0,0 0 0 0,-3 0 0 16,2 0 129-16,-2 5 23 0,1-3 4 0,-1-2 0 16,0 5-67-16,-3 2-13 0,3 0-4 0,-2 0 0 15,2 5-35-15,0-10-7 0,0 10-2 0,2-1 0 0,1-1-28 0,0-3 0 16,0 5 0-16,5-5 0 16,0 0-20-16,0 0-9 0,0 5-3 0,2-12 0 0,4 11 32 0,-1-8 0 15,3-3 0-15,2 7 0 0,-2-7-12 0,0 0 3 16,3 0 1-16,2 0 0 0,-5 0-4 0,3-7 0 15,-4 7 0-15,1-3 0 0,3 3 12 0,-3-9 0 16,-3 7 0-16,1 2 0 0,-4-7 0 0,3 2 0 16,-5 5 0-16,0 0 0 0,0 0 0 0,0-7 11 15,0 7-3-15,-2-7 0 0,2 7 4 0,0 0 0 16,0 0 0-16,0 0 0 0,0 0-12 0,0 0 0 16,0 0 0-16,0 0 0 0,0 0 0 0,-3 7 0 15,3 0 0-15,3 0 0 0,-3-7 0 0,5 5 0 16,-2-3 0-16,2 7 0 0,3-6 0 0,0-3 0 15,-3 0 0-15,3 4 0 0,-3-1 0 0,3-3 0 16,0-3 0-16,-2 3 0 16,2-4-152-16,-1 4-32 0,7-12-6 0,-6 10-2 0</inkml:trace>
  <inkml:trace contextRef="#ctx0" brushRef="#br0" timeOffset="13830.09">9758 2633 2142 0,'0'0'47'0,"0"0"9"0,0 0 3 0,0 0 1 0,0 0-48 0,-3 7-12 0,3-3 0 0,0 6 0 16,0-3 64-16,5 0 11 0,-2 5 1 0,2-1 1 15,3-1-61-15,-2 9-16 0,-4-8 0 0,4-1 0 16,-4 4 0-16,1 0 0 0,2 2 0 0,-2-2 0 16,-3-4 0-16,2 2 0 0,-2 2 0 0,0-2-714 15,0-3-146-15</inkml:trace>
  <inkml:trace contextRef="#ctx0" brushRef="#br0" timeOffset="13985.79">9676 2807 1062 0,'0'0'47'0,"8"-5"9"0,2 2-44 0,4-1-12 16,-1-3 0-16,3 4 0 0,0-1 60 0,-1-3 9 15,1 7 3-15,0-5 0 0,0-2-39 0,0 7-7 16,-3-2-2-16,3-3-429 15,-3 2-87-15</inkml:trace>
  <inkml:trace contextRef="#ctx0" brushRef="#br0" timeOffset="14126.78">9956 2727 518 0,'0'0'46'0,"0"0"-37"0,0 0-9 0,0 0 0 16,0 0 193-16,0 7 37 0,0-3 7 0,0 3 2 16,0-4-114-16,0-3-22 0,0 7-5 0,3 0-1 15,-3-7-26-15,3 7-6 0,-1-2-1 0,1 2 0 16,0 0-51-16,2 0-13 0,-5 0 0 0,0-7 0 15,0 0 0-15,2 5 0 0,-2-5 0 0,0 0 0 16</inkml:trace>
  <inkml:trace contextRef="#ctx0" brushRef="#br0" timeOffset="14282.91">9909 2633 1497 0,'0'0'66'0,"0"0"14"0,2 0-64 0,-2-5-16 15,0 5 0-15,3 0 0 0,2 0 57 0,1 0 8 16,-1-3 2-16,0 3 0 16,0 8-107-16,3-8-22 0</inkml:trace>
  <inkml:trace contextRef="#ctx0" brushRef="#br0" timeOffset="14579.96">10165 2682 1094 0,'0'0'97'0,"0"0"-77"16,0 0-20-16,-5 5 0 0,-3 2 148 0,0-7 27 0,3 7 5 0,-3 0 0 15,3 0-107-15,-1 0-21 0,-2 2-5 0,6-2-1 16,-4 0-34-16,4 0-12 0,2 3 0 0,0-3 9 16,-3-2 1-16,3 2 0 0,0 0 0 0,3 4 0 15,-1-3-18-15,4-6-4 0,-1 7-1 0,0-9 0 16,1 3 13-16,2-3-9 0,-1 0 9 0,1 0-8 15,0 0 8-15,-2-3-10 0,-6 3 10 0,8-9-10 16,2 7 26-16,1-3 4 0,-1-2 2 0,-2 0 0 16,0 4-22-16,-2-1 0 0,-4-8 0 0,1 5 0 15,-1 0 40-15,-2 4 6 0,-2-4 2 0,-1 3 0 16,1-3-13-16,-4 4-3 0,1 3 0 0,2-9 0 16,-2 7-32-16,0 2-17 0,-3-5 1 0,2 2-640 15,1 3-128-15</inkml:trace>
  <inkml:trace contextRef="#ctx0" brushRef="#br0" timeOffset="14907.64">10250 2644 1497 0,'0'0'66'0,"0"0"14"0,5 7-64 0,-5 0-16 16,3 0 0-16,0 0 0 0,-1 1 115 0,3-1 19 15,1 0 4-15,-4 7 1 0,4-10-68 0,-1 4-14 16,0-1-2-16,1 0-1 0,2-3-44 0,-3-1-10 15,-3 1 0-15,4-1 0 0,-4 4 51 0,4-7 10 16,-6 0 3-16,0 0 0 0,0 0-52 0,0 0-12 16,0 0 0-16,0 0 0 0,2-3 0 0,4-1 0 0,-1-3 0 15,0-3 0 1,1 1-48-16,-1 2-13 0,3 0-3 0,0-7 0 0,0 2 40 0,0 5 7 16,-1 0 1-16,1 0 1 0,-2 0 2 0,2 0 0 0,0 4 0 0,0 3 0 15,-3-4 13-15,3 4 0 0,0 0 0 0,0 4 0 16,-6-4 48-16,6 3 4 0,0-3 0 0,0 4 0 15,-3 3-8-15,1 0 0 0,2-4-1 0,0 4 0 16,-6 0-11-16,3-2-1 0,-2 2-1 0,2-3 0 16,1-1-2-16,-4 4 0 0,-2-7 0 0,0 0-800 15,0 0-160-15</inkml:trace>
  <inkml:trace contextRef="#ctx0" brushRef="#br0" timeOffset="15314.42">9499 3216 2026 0,'0'0'44'0,"0"0"10"0,0 0 2 0,0 0 1 0,0 0-45 0,0 0-12 0,0 0 0 0,0 0 0 16,0 0 63-16,0 0 10 0,0 0 3 0,0 0 0 15,2 4-52-15,-2-4-9 0,5 10-3 0,-2-10 0 16,-3 0 8-16,5 7 0 0,-5-7 1 0,3 5-1084 16</inkml:trace>
  <inkml:trace contextRef="#ctx0" brushRef="#br0" timeOffset="15485.96">9504 3390 403 0,'0'0'36'0,"0"0"-36"0,0 0 0 0,0 0 0 0,0 0 294 0,0 0 52 16,0 0 10-16,0 0 3 0,2 7-239 0,1 0-48 15,2-7-10-15,-2 7-2 0,-3-7-22 0,5 5-5 16,1-5-1-16,-6 0-913 0</inkml:trace>
  <inkml:trace contextRef="#ctx0" brushRef="#br0" timeOffset="15657.9">9554 3611 1728 0,'0'0'76'0,"3"0"16"0,2 0-73 0,-2 0-19 0,-1 5 0 0,1-5 0 15,-3 0 83-15,5 0 13 0,1 2 2 0,-4-2 1 16,1 0-67-16,-3 0-12 0,3 7-4 0,-3-7 0 16,0 0-2-16,2 0-1 0,-2 0 0 0,0 0-978 15</inkml:trace>
  <inkml:trace contextRef="#ctx0" brushRef="#br0" timeOffset="24282.82">11679 3771 921 0,'0'0'40'0,"0"0"10"0,0 0-40 0,0 0-10 15,0 0 0-15,0 0 0 0,0 0 185 0,0 0 35 16,0 0 8-16,0 0 0 0,0 0-104 0,0 0-20 16,0 0-5-16,0 0-1 0,0-7-18 0,2 7-4 15,1-7-1-15,0 2 0 0,-3-4-11 0,0-3-3 16,0 0 0-16,0 3 0 0,5-5-16 0,-2-5-3 16,-3 7-1-16,2-9 0 0,1 0-1 0,-3-5 0 15,0-2 0-15,0-5 0 0,5 0-32 0,-2-5-8 0,-3 3 0 0,5-5 0 16,-2-7 0-16,-1 4 0 0,6-1 0 0,-2-3 0 15,2 4 0-15,-3 3 0 0,3 3 0 0,0-3 0 16,0 7 0-16,0-2 0 0,0 2 0 0,-3 4 0 16,0 4 8-16,0-1-8 0,1 5 8 0,-1-1-8 15,0 4 13-15,1-1-2 0,2 0-1 0,-3 5 0 16,3 0-1-16,0 4 0 0,0-1 0 0,0-1 0 16,-3 5-9-16,3 0 8 0,-3-5-8 0,3 5 8 15,0 4-8-15,-3-4 0 0,1 3 9 0,1-3-9 16,-1 7 0-16,-6 0 9 0,0 0-9 0,5-3 0 0,-5 3 9 0,0 0-9 15,0 0 0-15,0 0 9 0,0 0-9 0,0 0-12 16,-3 3 2-16,1 4 1 16,-4-3-169-16,1 6-34 0</inkml:trace>
  <inkml:trace contextRef="#ctx0" brushRef="#br0" timeOffset="24704.64">11594 2722 1267 0,'-5'-7'56'0,"5"0"12"15,-3 0-55-15,3 0-13 0,0 0 0 0,0 2 0 0,3-2 117 0,-3 0 21 0,2 0 4 0,4 0 1 16,-1 0-53-16,0 0-10 15,1 0-3-15,-1-1 0 0,3 4-37 0,2-10-7 0,-2 7-1 0,3-5-1 16,2 2-7-16,0-4-2 0,3-2 0 0,0 6 0 16,0-8-6-16,0 6-2 0,0-2 0 0,2 7 0 15,-2-7 3-15,-3 11 1 0,3-9 0 0,-3 12 0 16,-2-7 10-16,2 3 3 0,-2 8 0 0,-3-1 0 16,0 1 10-16,0 4 3 0,0-1 0 0,-3 4 0 15,0-1-8-15,3 4 0 0,-3-2-1 0,1 13 0 16,-1-6-17-16,-2 2-3 0,2 1-1 0,-2-1 0 15,2-2-6-15,-2 2 0 0,2 2-8 0,0-2 12 0,-2-2-12 16,-1-5 0-16,1 3 8 0,0-1-8 0,-1 1 0 0,1-5 8 16,0-1-8-16,-3-4 0 0,2 3 10 0,-2-3-10 15,0 0 10-15,-2-2-10 0,2-3 12 0,0-2-3 16,0 0-1-16,0 0 0 16,-6 0-42-16,6 0-9 0,-5-7-1 0,0 0-789 15,2-7-158-15</inkml:trace>
  <inkml:trace contextRef="#ctx0" brushRef="#br0" timeOffset="25407.6">12017 1497 741 0,'0'0'32'0,"0"0"8"0,0-7-32 0,-2 7-8 15,-1-8 0-15,0 1 0 0,1 0 120 0,-1 3 21 16,1-3 5-16,-4 4 1 0,1-1-18 0,-3-6-3 16,3 5-1-16,-3-2 0 0,0 3-26 0,0 4-6 15,0-3-1-15,0-1 0 0,-3 4-18 0,1 0-4 16,-1 0-1-16,1 0 0 0,-1 7-39 0,1-7-8 16,-1 4-2-16,0 3 0 0,1-2 9 0,-1-3 2 15,-2 10 0-15,2-5 0 0,1 0-20 0,2 0-11 16,0 8 12-16,0-8-12 0,-3 0 0 0,6 4 0 0,0 3 0 15,0-2 0-15,2-2 0 0,0 1 0 0,1 4 0 0,2-4 0 16,2-1 0-16,1 1 0 0,0 4 0 16,2-4 0-16,0 1 9 0,6-3-9 0,-1 6 0 0,3-4 9 15,3-4-9-15,0 8 0 0,3-4 0 0,-1-1 0 16,1 1 0-16,-3 4 0 0,0-4 0 0,-3-4 0 16,0 0 0-16,-2 8 8 0,-3-4-8 0,-1-4 8 15,-1 0 10-15,-1 8 2 0,-2-8 0 0,-3 4 0 16,0-4 16-16,0 0 3 0,-6 8 1 0,-2-4 0 15,1-1-23-15,-4 1-4 0,0-3-1 0,-5 3 0 16,1-1-12-16,-1 1 0 0,-3-3 0 0,-2-1 0 16,3 0-168-16,2-3-37 0,2-4-7 0</inkml:trace>
  <inkml:trace contextRef="#ctx0" brushRef="#br0" timeOffset="25610.75">11737 1798 1465 0,'0'0'64'0,"0"0"15"0,0 0-63 0,0 0-16 16,0 0 0-16,3-7 0 0,-1 4 127 0,-2-2 22 16,3-2 5-16,0 7 1 0,2-4-67 0,0 4-12 15,-2-7-4-15,5 4 0 0,2-1-60 0,1-3-12 16,2 0 0-16,6-1 0 0,-4 1 0 0,4 0 0 16,2 0 0-16,-2 3 0 0,-1-11 0 0,1 8 0 15,-1-4 0-15,1 8 8 0,-6-4-8 0,0 3 0 16,-2 4 0-16,-1-8-11 15,-2 8-141-15,-2 0-28 0</inkml:trace>
  <inkml:trace contextRef="#ctx0" brushRef="#br0" timeOffset="26001.32">12110 1725 1382 0,'0'0'123'0,"0"0"-99"0,5 0-24 0,-5 0 0 16,0 0 112-16,0 0 16 0,6-3 4 0,-1-1 1 15,0 1-49-15,0-1-9 0,3-3-3 0,0 4 0 16,0-2-49-16,0-2-11 0,5-4-1 0,-2 8-1 0,5-4-2 16,-6 3 0-16,4-6 0 0,-1 3 0 15,-2-2-8-15,-1 6 0 0,-2-4 0 0,0-4 0 0,-3 3 0 0,-2 1 10 16,0 3-1-16,-1 1 0 0,-2-1 7 0,0 4 0 16,-2-3 1-16,-1-1 0 0,-2-3-7 0,-1 7-2 15,1 0 0-15,0 0 0 0,-3-8 0 0,0 8 0 16,0 8 0-16,0-8 0 0,0 0-8 0,-3 0 8 15,1 4-8-15,-3-1 8 0,7 1 17 0,-2-1 3 16,0 4 1-16,1-3 0 0,-4 8-7 0,0 2-2 16,3-4 0-16,1 1 0 0,-1 4-12 0,0-4-8 15,0-1 8-15,5 6-8 0,-2-2 0 0,2 0 0 16,3-2 0-16,0 2 0 0,3-4 0 0,-3 1 0 16,2 4 0-16,4-4 0 0,2-4 0 0,0-4 0 15,2 1-9-15,1 3 9 0,-1 1 0 0,4-8-9 16,1 0 9-16,4 0 0 15,-1 0-48-15,4-8-2 0,-4 6-1 0,3-7-661 0,-2 2-132 16</inkml:trace>
  <inkml:trace contextRef="#ctx0" brushRef="#br0" timeOffset="26407.57">12517 1591 864 0,'-2'-3'76'0,"2"3"-60"0,-3-7-16 0,1 3 0 16,-1-4 205-16,-2 8 39 0,2 0 7 0,-2 0 1 15,2-2-95-15,0 2-19 16,-2 2-4-16,2-2-1 0,-2 8-55 0,-3-4-11 0,3 3-3 0,-3-4 0 16,0 4-40-16,0 4-9 0,0 4-2 0,0-1 0 15,3-3-13-15,0 4 0 0,2-4 0 0,0-1 0 0,3 1 0 0,3-3 0 16,0 3 0-16,2-1 0 0,3-6 0 0,-3 3 0 16,3 1 0-16,0-8-10 0,3 7-2 0,-1-7 0 15,1-7 0-15,2 4 0 0,-2-2 12 0,-1-2 0 16,1 3-9-16,-1-3 9 0,1 0 0 0,-3-8 0 15,0 8 0-15,-3 0 8 0,0-4-8 0,1-4 0 16,-4 8 9-16,-2-4-9 0,0 4 11 0,-2 0-3 16,-1-3 0-16,0 5 0 0,3-2-8 0,0 7 10 15,-5-4-10-15,5 4 10 0,0 0 5 0,0 0 1 16,0 0 0-16,0 0 0 0,0 0-16 0,0 0 8 16,0 0-8-16,3 4 0 0,-1 3 13 0,1-2-3 15,2 5-1-15,3-6 0 0,-2 3-9 0,1-4-17 16,1 6 4-16,-2-7 1 0,-1 5 21 0,3-7 5 15,-3 8 1-15,3-1 0 0,-3 0 2 0,1-3 1 16,-1-1 0-16,3-3 0 16,-8 0-117-16,5 4-23 0,-5-4-5 0,0 0-1 0</inkml:trace>
  <inkml:trace contextRef="#ctx0" brushRef="#br0" timeOffset="26642.23">12586 1377 1958 0,'-10'-10'87'0,"10"10"17"16,-6-4-83-16,1-4-21 0,2 1 0 0,3 5 0 16,0 2 100-16,0 0 15 0,0 0 3 0,0 0 1 15,3 0-37-15,2 2-7 0,-2 3-2 0,2 5 0 16,3-3-58-16,3 0-15 0,-1 4 0 0,1 8 0 0,2-5 0 0,-2 0 0 16,-1 5 0-16,4 0 0 0,-4-2 28 0,1-3 2 15,-1 4 1-15,-2 1 0 0,0-9-19 0,-2 6-3 16,1-6-1-16,1 4 0 0,-2-7-8 0,-1 4-11 15,-2-3 3-15,-1 3 0 16,1-8-183-16,-3-3-36 0,0 0-7 0,0 0-2 0</inkml:trace>
  <inkml:trace contextRef="#ctx0" brushRef="#br0" timeOffset="26798.7">12552 1544 1216 0,'0'0'54'0,"-3"-3"11"0,6-1-52 0,-3-4-13 15,0 6 0-15,5-3 0 0,0-2 134 0,3 3 24 16,0-3 5-16,3 4 1 0,5-8-73 0,-3 11-15 15,6-10-2-15,-1 3-1 0,1-2-47 0,-1 6-10 16,3-4-1-16,-5-5-1 0,3 5-14 0,-3 0 0 16,2 3 0-16,-2-3 0 15,0 4-75-15,-3-1-11 0,0 1-2 0,0-2-763 0</inkml:trace>
  <inkml:trace contextRef="#ctx0" brushRef="#br0" timeOffset="27158.06">12957 1402 403 0,'0'0'17'0,"2"5"5"0,-2-5-22 0,3 0 0 0,2 3 0 0,-5-3 0 15,0 0 277-15,0 4 51 0,3-1 11 0,2 1 1 16,-2-1-178-16,-1 1-36 0,1 3-7 0,0 0-2 16,-1 5-32-16,1-5-6 0,2 0-2 0,1 0 0 15,-1 8-26-15,0-11-6 0,-2 3-1 0,2 0 0 16,0 0-35-16,3 0-9 0,0-7 0 0,0 7 0 0,3-7 0 0,-3 0 0 16,2-7 0-16,4 7-11 0,-4-7 11 0,1 0 0 15,-3 0 8-15,2-4-8 0,-2 3 11 0,-2-1-3 16,-1-3 0-16,3-7 0 0,-6 10-8 0,1-3 8 15,0-2-8-15,-3 0 8 0,2-2-8 0,-2 6 0 16,0-9 0-16,0 8 0 0,0 4 0 0,0-3 0 16,0-2 0-16,0 5 0 0,-2 5 0 0,2-7 0 15,-3 9 0-15,3 0 0 0,0 0 28 0,0 0 4 16,0 0 1-16,0 0 0 0,0 0-33 0,3 4 0 16,-1 3 0-16,4 0 0 0,-4 0 0 0,4 5 0 15,-1-5 0-15,0 0 0 0,0 5 0 0,1-2 0 16,-1-3 0-16,0 0 0 0,1 4 32 0,-1-4-1 15,0 0 0-15,-2 1 0 0,5-4-31 0,-3 3 0 16,-2-4 0-16,-3-3 0 16,5 4-55-16,-2-4-17 0,-3 0-3 0,0 0-697 15,0 0-140-15</inkml:trace>
  <inkml:trace contextRef="#ctx0" brushRef="#br0" timeOffset="27455.3">13306 1301 864 0,'0'0'76'0,"0"0"-60"0,0 0-16 0,3 0 0 15,-3 0 220-15,0 0 40 0,5 0 9 0,0 7 2 16,0 0-105-16,1-7-21 0,-1 12-4 0,0-9-1 16,1 8-44-16,2-4-8 0,-1 0-3 0,-1 5 0 15,-1-2-53-15,0-1-10 0,-2-2-2 0,2 2-1 16,1-4-31-16,-6-5-5 0,5 7-2 0,0 0 0 0,-5-7 19 16,0 0 0-16,0 0 0 0,0 0 0 0,0 0 25 0,0 0 9 15,0 0 2-15,0 0 0 0,0-4-7 0,0 1-1 16,0-4 0-16,0 2 0 15,-2-9-73-15,-1 7-15 0,0-4-4 0,1 4 0 16,2-8 0-16,0 4 0 0,-3-3 0 0,6-1 0 0,-1 8 52 0,1-4 12 16,2 1 0-16,0 5 0 15,3-9-54-15,0 7-8 0,0-4-2 0,0 8 0 0,3-4 52 0,-3 2 12 16,5-2 0-16,-2 0 0 0,-1 7 0 0,1 0 0 16,2-2 0-16,-2 2-652 15,-4 0-127-15</inkml:trace>
  <inkml:trace contextRef="#ctx0" brushRef="#br0" timeOffset="27861.3">13676 1243 1497 0,'0'0'32'0,"0"0"8"0,0 0 0 0,0 0 4 0,0 0-36 0,6 0-8 0,-6 0 0 0,10-3 0 16,-2-4 104-16,0 2 20 0,3 5 3 0,-1-9 1 15,1 2-36-15,-1-2-8 0,-2 6 0 0,3-4-1 16,-3 2-62-16,2-9-12 0,-2 7-9 0,3 3 12 15,0-3-30-15,-4-1-6 0,4 1 0 0,-6-2-1 16,1 2 48-16,-4-2 9 0,1 6 3 0,-3-4 0 16,0-5-5-16,-3 5-1 0,-2 5 0 0,2-3 0 15,-2 1-29-15,0 1 0 0,-3-1-13 0,0 4 4 16,3 0 34-16,-6 0 7 0,0 0 2 0,1 0 0 16,-6 4-14-16,5-1-2 0,3 6-1 0,-2-2 0 0,2 2 3 0,0 3 1 15,0-5 0-15,5 0 0 0,-2 7-21 0,2-2 0 16,1-2 0-16,2 6 0 0,2 1 0 0,-2-1 0 15,0 0 0-15,3-4 0 0,0 2 0 0,-1 0 0 16,-2 1 0-16,6 1 0 0,-4-7 0 0,4 3-16 16,-1-2 2-16,0-3 1 0,1 2 13 0,1-7 0 15,4 5 0-15,2-7 0 0,1 8 0 0,1-8 16 16,1-8-1-16,3 8-1 0,2-7-14 0,3 0 0 16,-3 3 0-16,3-6 0 0,0 3 0 0,-3-5-18 15,-3 5 4-15,1-4 1 16,-6 1-159-16,-5 5-32 0</inkml:trace>
  <inkml:trace contextRef="#ctx0" brushRef="#br0" timeOffset="28580.45">12319 2299 460 0,'3'7'41'0,"-3"-3"-33"16,2-1-8-16,1-3 0 0,0 0 220 0,2 0 43 15,0 0 8-15,3 0 1 0,-3 0-132 0,3 0-28 16,3 0-4-16,-3 0-2 16,2 0-40-16,1-3-8 0,0-1-2 0,2 4 0 0,0-7-32 0,0 2-6 0,-2 2-2 0,7-4 0 15,-2 0-6-15,-2-4-2 0,-1 4 0 0,-3 0 0 16,1-1 5-16,-3 1 1 0,-3-4 0 0,0 4 0 15,-5 0 18-15,0 2 4 0,0-5 1 0,-2 6 0 16,-4-3 19-16,-1 0 4 0,1 0 1 0,-2-1 0 16,0 4-40-16,0 4-8 0,-2-7-1 0,2 7-1 15,-3 0-11-15,3 0 10 0,0 0-10 0,-2 0 10 16,2 4-1-16,0-1 0 0,0 1 0 0,-3 4 0 16,4-4 6-16,-1 6 1 0,-3-6 0 0,3 3 0 15,0 3-4-15,0 2-1 0,0 2 0 0,0-7 0 0,3 5 1 0,-3 2 0 16,5 0 0-16,-2 0 0 0,5 2-12 0,0-2 0 15,0 1 0-15,3-8 0 0,2 7 0 16,0-3 0-16,1-1 0 0,2 2 0 0,0 2 0 16,2-7 0-16,1 0 0 0,-1-2 0 0,4 2 0 0,1 0-16 15,1-7 4-15,0 7 1 0,5-14 11 0,6 4 9 16,-1-1-1-16,1-3-8 0,-3-1-12 0,2-3-8 16,-2 4-3-16,-3 0-773 15,-3-5-154-15</inkml:trace>
  <inkml:trace contextRef="#ctx0" brushRef="#br0" timeOffset="28783.03">12745 2164 1785 0,'0'0'159'0,"0"0"-127"0,0-4-32 0,5 4 0 16,-2 0 117-16,0 0 18 16,2 0 3-16,3 0 1 0,-3-3-51 0,6 3-9 0,-1 3-3 0,1-3 0 15,-1 0-51-15,4 4-10 0,-1 1-3 0,-3-2 0 16,4 1 16-16,-1-1 4 0,3 4 0 0,-3-7 0 15,0 4-32-15,3 3 0 0,-5-7 0 0,-1 0 0 16,1 3 12-16,-6 4-3 0,0-7-1 0,-2 0 0 16,0 0-130-16,-3 0-26 0,0 0-6 0,0 0-566 15,5 0-114-15</inkml:trace>
  <inkml:trace contextRef="#ctx0" brushRef="#br0" timeOffset="28986.43">12949 2092 172 0,'-11'-7'8'0,"8"7"1"0,-2 0-9 16,0 0 0-16,2-3 0 0,-2 3 0 0,2 0 420 15,1 0 83-15,-1 3 16 0,0 1 3 0,3-4-315 0,-2 3-63 16,2 8-13-16,0-4-3 0,0 3-57 0,0 2-12 16,0 2-3-16,0 0 0 0,0-2-35 0,-3 2-7 15,0-3-2-15,3 8 0 0,-2-2-12 0,-1-3 0 16,1-2 0-16,-1 2 0 0,0-3 9 0,1-1-1 16,-1 2 0-16,0-5 0 15,3 0-54-15,-2 0-11 0,2 0-3 0,0-7 0 16,0 0-167-16,0 0-33 0,0 0-8 0,2-14 0 0</inkml:trace>
  <inkml:trace contextRef="#ctx0" brushRef="#br0" timeOffset="29204.89">13073 1899 2188 0,'0'0'48'0,"0"0"11"0,0 0 1 0,0 0 1 0,0 0-49 0,0 0-12 0,3 4 0 0,-1 1 0 15,4 2 54-15,-1 3 8 0,0-6 2 0,3 6 0 16,3 1 0-16,-3 4 0 0,2-4 0 0,-2 3 0 16,3-2-52-16,-3 2-12 0,0 3 0 0,0-5 0 15,0 2 0-15,-3-3 0 0,0 1 0 0,0-2 0 16,1 1 0-16,-1-4-18 0,-5 3 4 0,3-5 1 16,-1 2-102-16,-2 0-20 0,0-7-4 0,0 0-1 15</inkml:trace>
  <inkml:trace contextRef="#ctx0" brushRef="#br0" timeOffset="29361.12">13113 2052 864 0,'-3'-3'38'0,"3"-1"8"0,-3 4-37 0,1 0-9 15,2-8 0-15,0 8 0 0,0 0 245 0,0 0 47 16,0 0 10-16,13-4 2 0,-2 1-192 0,2-1-39 16,0 1-7-16,-2-4-2 0,2 3-36 0,0-3-7 15,-2 7-1-15,2-7-1 16,-2 4-41-16,-1-2-8 0,-2 1-2 0,3 1-939 0</inkml:trace>
  <inkml:trace contextRef="#ctx0" brushRef="#br0" timeOffset="29705.18">13380 1955 1209 0,'0'0'108'0,"0"0"-87"15,0 0-21-15,0 0 0 0,0 0 186 0,0 0 33 0,0 0 6 16,0 3 2-16,0-3-79 0,0 7-16 0,3 0-4 15,2 0 0-15,-2-3-53 0,-1 3-11 0,4 1-3 16,-4 6 0-16,1-10-61 0,-1 6-13 0,4-3-3 0,-1 2 0 16,-5-2 16-16,3 3 0 0,2-6 0 0,0 3 0 15,-2-4 48-15,0 6 13 0,-3-9 3 0,5 3 0 16,-5-3-103-16,0 0-20 0,0 0-4 16,0 0-1-16,0 0 52 0,0 0 12 0,-3-8 0 0,3 4 0 15,-2 1-54-15,-1-4-8 0,0-4-2 0,1-4 0 16,-1 8-51-16,3-4-10 0,-5-3-3 0,5 4 0 15,2-2 92-15,1 1 19 0,0-3 3 0,-1 2 1 16,1 5 5-16,2-3 8 0,0-1-13 0,3 3 5 0,0-3 22 0,-2 8 5 16,2-4 1-16,0 3 0 0,-1-3 35 0,-1 7 7 15,2-7 2-15,0 7 0 0,-3 0-52 0,3 0-12 16,-8 0 0-16,8-3 0 0,-8 3 0 0,8 3 0 16,-8-3 0-16,0 0-646 15,8 0-132-15</inkml:trace>
  <inkml:trace contextRef="#ctx0" brushRef="#br0" timeOffset="30142.37">13756 1859 1497 0,'0'0'66'0,"0"0"14"0,0 0-64 0,0 0-16 15,5-3 0-15,-5 3 0 0,0 0 57 0,0 0 8 16,0-4 2-16,0 4 0 0,0 0-21 0,0 0-4 0,0 0-1 15,0 0 0-15,0 0 15 0,0 0 2 0,-8 0 1 0,0 7 0 16,3-7-27-16,-3 4-6 0,-3 4-1 0,3-1 0 16,0 4 11-16,0-1 3 0,1-6 0 0,-1 8 0 15,0-2-31-15,2 1-8 0,1-1 0 0,0-1 0 16,2 1 21-16,3-3 3 0,0-3 1 0,0 6 0 16,3-6-71-16,-1 4-14 0,-2-8-4 0,6 4 0 15,2-1 52-15,0 4 12 0,-8-7 0 0,8-7 0 16,-1 7 22-16,1-3 7 0,-2-1 2 0,2 4 0 15,-3-8-31-15,3 4 0 0,0 1 0 0,0 3 0 16,-3-7 0-16,0-4 0 0,-2 8 0 0,2-1 0 16,-2-4 0-16,0 4 8 0,-3 4-8 0,0-3 0 0,2-1 9 0,-2 4-9 15,0 0 8-15,0 0-8 0,6-3 27 0,-6 3 0 16,0 0 0-16,0 0 0 0,0 0-27 0,0 0 0 16,5 3 0-16,-3 1 0 0,1-1 19 0,2 1-2 15,-2 4 0-15,5-4 0 0,-3-1-27 0,-2-3-6 16,2 7 0-16,0-3-1 0,3-1 17 0,0 1 0 15,-8-4 0-15,6 0 0 16,2 3-106-16,-3-3-18 0,-5 0-3 0,8 0-1 0</inkml:trace>
  <inkml:trace contextRef="#ctx0" brushRef="#br0" timeOffset="30423.6">14073 1711 1958 0,'-5'-7'43'0,"5"7"9"0,0 0 1 0,-3-3 3 0,-2-2-45 0,0 5-11 0,-1 0 0 0,1 0 0 16,-3 5 91-16,0-2 16 0,0 4 3 0,0-3 1 15,-2 3-75-15,-3 0-16 0,2 8-2 0,-2-8-1 16,2 7-17-16,-2-3 0 0,5-4 0 0,-3 8 0 16,6-4 0-16,-3-4 0 0,3 5 0 0,2-2 0 15,3 1 0-15,0-4 0 0,0 0 0 0,3 1 0 16,2-1 0-16,3 4 0 0,0-8 0 0,3 1 0 15,-1-4 0-15,3 0 0 0,3 0 0 0,0 0 0 16,3-4 0-16,-3 1 0 0,2-1 0 0,1-3 0 16,-1-3 0-16,1 1-19 0,-1-1 4 0,1-1 1 15,-1 4-163-15,-5-3-33 0,11-13-6 0,-11 1-2 0</inkml:trace>
  <inkml:trace contextRef="#ctx0" brushRef="#br0" timeOffset="30626.71">14147 1569 2419 0,'0'0'53'0,"0"0"11"0,0 0 3 0,0 0 1 0,6 8-55 0,-6-8-13 15,0 0 0-15,8 11 0 0,-1-4 54 0,1 5 8 16,-2-2 2-16,4 1 0 0,-2 8-52 0,3-10-12 16,-6 10 0-16,3-9 0 0,3 1 0 0,-3 4 0 15,-1-1 0-15,1-3 0 0,-2-3 0 0,-1 3 0 16,0-1 0-16,1-3 0 15,-4 2-48-15,1-2-13 0,-3-4-3 0,0-3-682 16,0 7-137-16</inkml:trace>
  <inkml:trace contextRef="#ctx0" brushRef="#br0" timeOffset="30767.32">14184 1769 1364 0,'6'-7'60'0,"-4"3"13"0,1-3-58 0,2 7-15 0,0-7 0 0,1-1 0 15,-1 8 133-15,0-7 24 0,3 3 5 0,0 1 1 16,3 3-78-16,2-4-15 0,-2 1-3 0,2-1-1 15,3-3-54-15,-3 4-12 0,0-2 0 0,-2 5 0 16,-1-7-51-16,1 7-10 0,-3-4-3 0,0 4-843 16</inkml:trace>
  <inkml:trace contextRef="#ctx0" brushRef="#br0" timeOffset="30955.1">14417 1654 633 0,'0'0'56'0,"0"0"-44"0,0 0-12 0,0 0 0 0,0 0 194 0,0 0 37 16,3 2 7-16,-3-2 2 0,0 0-90 0,0 0-18 15,0 0-3-15,8 8-1 0,-3-4 0 0,-2 3 0 16,-1-4 0-16,4 4 0 0,-4 2-51 0,1-2-10 16,2 3-3-16,-2-6 0 0,-1 3-51 0,1-4-13 15,0 1 0-15,2 3 0 0,-2 1 0 0,2-1 0 16,-2-7 0-16,-3 0 0 16,0 0-151-16,0 0-33 0,0 0-6 0,2 0-2 0</inkml:trace>
  <inkml:trace contextRef="#ctx0" brushRef="#br0" timeOffset="31111.47">14446 1567 1209 0,'0'-5'108'0,"0"3"-87"0,-2 2-21 0,2 0 0 16,0 0 196-16,0 0 34 16,2-5 7-16,-2 5 2 0,0 0-165 0,6-4-33 0,-6 4-6 0,5 0-2 15,0-3-77-15,0 3-16 16,3 0-4-16,0 0 0 0</inkml:trace>
  <inkml:trace contextRef="#ctx0" brushRef="#br0" timeOffset="31470.45">14602 1617 864 0,'0'0'38'0,"0"0"8"0,0 0-37 0,0 0-9 16,0 0 0-16,0 0 0 0,0 0 194 15,0 0 37-15,0 0 7 0,0 0 2 0,6 7-97 0,-6-7-19 16,0 0-4-16,2 11-1 0,1-8-37 0,-3 6-7 15,-3-2-2-15,1 3 0 0,-1-6-58 0,3 3-15 16,-5 3 0-16,2-6 0 0,-2 3 54 0,2 1 8 16,3-8 2-16,0 11 0 0,-3-4-52 0,3 0-12 15,3 0 0-15,2 1 0 16,1-1-48-16,-6-7-13 0,0 0-3 0,0 0 0 0,0 0 103 0,16 0 20 16,-1 0 4-16,1 0 1 0,0 0-52 0,3 0-12 15,-3-7 0-15,-3-1 0 0,3 1 0 0,0 3 0 16,-6-6 0-16,1-1 0 0,-3 3 0 0,0-3 0 15,-3 4 0-15,-2-3 0 0,-3-2 0 0,0 3 0 16,-3 0 0-16,-2 2 0 0,-6 4 0 0,3-8 0 16,-5 8 0-16,2-2 0 0,-2-2 0 0,-3 3 0 0,3 4 0 15,-3 0 0-15,6-3 0 0,-1 3 0 0,3 0 0 0,0 0 0 16,3-4 0-16,-1 4 0 0,1 0 0 0,0 0 0 31,0 0-100-31,5 0-22 0,0 0-5 0,0 0-922 0</inkml:trace>
  <inkml:trace contextRef="#ctx0" brushRef="#br0" timeOffset="31876.68">14740 1537 1728 0,'3'0'76'0,"-3"0"16"16,2 0-73-16,1 4-19 0,0-4 0 0,-1 7 0 0,1-4 106 0,2 6 18 16,-2-7 3-16,2 5 1 0,0 1-52 0,3-1-9 15,-2 0-3-15,-1 0 0 0,3-3 0 0,0 8 0 16,-3-2 0-16,3-3 0 15,0-3-51-15,-5 3-13 0,4-2 0 0,-1-3 0 0,-1 5 54 0,0-7 8 16,-2 8 2-16,2-8 0 0,1 4-52 0,-4-4-12 16,4 0 0-16,-6 0 0 0,2 0 0 0,1-4 0 15,-1-4 0-15,1 1 0 0,0 0 0 0,-1 0 0 16,1-4 0-16,2-4 0 0,-2 4 0 0,0 4 0 16,2-3 0-16,-2-2 0 15,2 5-48-15,0-4-13 0,0 4-3 0,-2 0 0 0,2-3 52 0,1 5 12 16,-1-2 0-16,3 3 0 0,0-3 0 0,-3 7 0 15,3-3 0-15,0 3 0 0,-3 0 0 0,6 0 0 16,-3 0 0-16,2 3 0 0,1-3 0 0,-3 7 0 16,3-7 0-16,2 4 0 0,-3 1 48 0,1-3 13 15,-3 3 3-15,2-3 0 0,-2 6-52 0,-2-4-12 0,2-1 0 16,-3 1 0-16,0-1 0 0,-2 6 0 0,-1-7 0 0,4-2 0 16,-4 5 54-16,-2-5 8 0,3 2 2 0,-3-2 0 15,0 0-52-15,0 0-12 0,0 8 0 0,0-8 0 16,0 0 0-16,5 4 0 0,-5-4 0 0,3 3 0 15,0 1-48-15,-3-4-13 16,0 0-3-16,0 0-1254 0</inkml:trace>
  <inkml:trace contextRef="#ctx0" brushRef="#br0" timeOffset="42279.96">14904 4154 1166 0,'0'0'52'0,"0"5"10"0,-3 2-50 0,1-7-12 0,2 0 0 0,-3 7 0 16,3-7 110-16,0 0 19 0,0 0 4 0,0 0 1 16,0 0-24-16,0 0-5 0,0 5-1 0,0-5 0 15,0 0-29-15,0 0-7 0,0-5 0 0,3-2-1 16,-1 0-4-16,1-5-1 0,-3-2 0 0,3-7 0 0,5 9-21 0,-3-16-4 16,0 2-1-16,6-2 0 0,-3-5-12 0,2-2-2 15,1-3-1-15,2-2 0 0,0 0-7 0,1-2-2 16,1-3 0-16,7 3 0 0,-4 4-12 0,1-4 8 15,-1 4-8-15,3-2 0 16,-5 5-16-16,0 7-8 0,-3-3-3 0,1 3 0 0,-1 9 59 0,-3-2 12 16,-2 0 3-16,0 2 0 0,0 5-29 0,-3 2-6 15,3-2 0-15,0 2-1 0,0 5-11 0,-2-2 12 16,-1-3-12-16,0 5 12 0,-2 4-4 0,2-8 0 16,0 11 0-16,-2-7 0 0,2 2-8 0,-2 5 8 15,-3 0-8-15,0 0 8 0,0 0-8 0,0 0 10 16,0 0-10-16,0 0 10 0,0 0-10 0,0 0 0 15,0 0 0-15,-3 7-11 16,-2-2-90-16,2 6-19 0,-2-1-3 0,-3 4-1053 0</inkml:trace>
  <inkml:trace contextRef="#ctx0" brushRef="#br0" timeOffset="42795.56">14761 3933 115 0,'0'0'0'0,"0"0"10"0,0 0-10 0,0 0 0 16,0 0 0-16,0-2 0 0,0-3 284 0,0 5 54 15,0 0 11-15,0 0 3 0,3-7-185 0,-3 7-37 16,0 0-7-16,0 0-2 0,0 0-65 0,0 0-14 16,0 0-2-16,0 0-1 0,0 0 32 0,0 0 6 15,0 0 2-15,5 7 0 0,-5-7-36 0,3 7-7 16,2 5-2-16,-2-5 0 0,-1 0-7 0,1 5-2 15,0-3 0-15,-1 8 0 0,1-1-7 0,-3-4-2 16,3 7 0-16,-3-3 0 0,0-4-3 0,2 2-1 16,-2 0 0-16,5 0 0 0,-2-2-12 0,2 2 9 0,1-7-9 0,2 0 8 15,-3-2-8-15,3 2 0 0,0-7 0 0,2 0 8 16,-2 0 4-16,3-2 0 0,-1-3 0 0,4 0 0 16,-1-4 10-16,3 2 2 0,2-5 1 0,1-2 0 15,-3 2-4-15,0 5-1 0,-1-7 0 0,1 2 0 16,0 5-9-16,-3 0-3 0,1-2 0 0,-4 4 0 15,1-2 0-15,-3 0 0 0,-3 7 0 0,0-5 0 16,-5 5-8-16,0 0 10 0,0 0-10 0,0 0 10 16,0 0-154-16,0 0-30 0,0 0-6 0</inkml:trace>
  <inkml:trace contextRef="#ctx0" brushRef="#br0" timeOffset="43670.53">15428 2734 403 0,'0'0'36'0,"0"0"-36"16,-3-3 0-16,3-6 0 0,0 9 233 0,-2-2 40 15,2-6 8-15,0 8 2 0,-3-4-124 0,3 4-25 16,0 0-5-16,-5-7-1 0,-3 7-21 0,0-3-5 15,8 3-1-15,-8-4 0 0,-3 4-43 0,3 4-9 16,0-1-1-16,-2 4-1 0,-1-3-16 0,3 4-3 0,0-1-1 0,0 4 0 16,0-1-19-16,1-3-8 15,-1 5 8-15,2-1-8 16,1-1-19-16,2 4-9 0,-2-2-1 0,2-5-1 0,1 7 30 0,-1-7 0 0,3 5 0 0,3-5 0 16,-3 4 0-16,5-1 0 0,0-3 0 0,1-2 0 15,-1 2 0-15,6-3 0 0,2-1 0 0,5-3 0 16,-2 4 0-16,3-8 0 0,-3 4 0 0,5 0 0 15,0 0 0-15,0 0 0 0,0 0 0 0,0 0 0 16,-2 0 0-16,-3 0 0 0,0 0 0 0,-3 4 0 16,-3-1 23-16,1 4 10 0,-6-3 3 0,1-1 0 15,-4 4-7-15,1 0-1 0,-3 5 0 0,-3-5 0 16,3 5-28-16,-5-5 0 0,0 4 0 0,-1-8 0 16,-2 8 42-16,1-1 2 0,-1-3 1 0,-6 0 0 15,4-2-34-15,-1 2-11 0,-2 0 0 0,0 0 0 0,-1 0 13 16,1-2-4-16,0 6-1 0,0-8 0 0,-3 4-8 0,3 0 8 15,-1 0-8-15,4 5 8 0,-1-10-8 0,3 3-11 16,0 2 3-16,3-3 0 16,5-4-137-16,0 0-27 0,0 0-6 0,0 0-554 15,0 0-110-15</inkml:trace>
  <inkml:trace contextRef="#ctx0" brushRef="#br0" timeOffset="44279.94">15706 2839 518 0,'0'0'23'0,"0"-11"5"0,0 4-28 0,0-5 0 15,0 10 0-15,0-10 0 0,-3 2 294 0,3 3 54 16,0-2 10-16,-3 2 2 0,1 0-191 0,-1 4-38 0,3 3-8 0,0 0-2 16,-5-4-47-16,2 4-10 0,-2-3-1 0,0 3-1 15,-1 3-24-15,1 4-5 0,0-2-1 0,-3 2 0 16,2 0-20-16,1 0-4 0,0 0 0 0,0 4-8 15,-1-1 0-15,4 2 0 0,-4 2 0 0,4-2 0 16,-1-3 0-16,3 0 0 0,3 1 0 0,-3-3 0 16,2 5-9-16,4-12 9 0,-1 2-8 0,0 7 8 15,6-9 0-15,-3 0-10 0,0 0 10 0,0-4 0 16,5-3 0-16,-5 7 0 0,0-12 0 0,0 5 0 16,2-7 0-16,-2 7 0 0,0-5 0 0,0 5 0 15,-5-7 0-15,2 2 9 0,-2 10-9 0,-3-10 12 0,0 5 4 16,0 0 0-16,2 0 1 0,-2 7 0 0,0 0 7 15,0 0 2-15,0 0 0 0,0 0 0 0,0 0-10 16,0 0-1-16,0 0-1 0,0 0 0 0,0 7-14 0,0 0 0 16,0 0 8-16,0 5-8 0,3-1 0 0,0-1 0 15,-1 1 0-15,4-1 0 0,-1 2 0 0,0 2 0 16,0 5 0-16,1-5 0 0,-1-3 0 0,-2 4 0 16,5-1 0-16,-3 0 0 0,-2-7 0 0,-1 5 0 15,6-1 0-15,-3-1 0 0,1-3 0 0,-1 0 12 16,3 0-1-16,-3 0-1 0,3-2-1 0,0-5 0 15,0 4 0-15,3-1 0 0,-3-6-9 0,-1-1 0 16,4-1 0-16,-3 3 0 0,0-3 0 0,3-2 0 16,-4-3 0-16,1-1 0 0,0 4 0 0,0-5 0 15,-2-2 0-15,1 0 0 0,1 7 0 0,0-5 0 16,0-2 0-16,-2 7 0 0,2-5 0 0,-1 10 0 0,-1-10 0 16,-1 2 0-16,3 6 0 0,-5-3 0 0,2 2 0 0,-5 5 0 15,3 0 0-15,-3 0 0 0,0 0 0 16,0 0 0-16,0 0 0 0,0 0 0 0,0 0 0 0,0 0 0 31,0 5-203-31,0-5-42 0,-8 7-9 0,2 7-2 0</inkml:trace>
  <inkml:trace contextRef="#ctx0" brushRef="#br0" timeOffset="44717.38">16282 2346 2012 0,'-5'-12'44'0,"0"9"10"0,-6-1 2 0,6-3 0 0,8 7-45 0,-6-7-11 16,-5 0 0-16,0 0 0 0,8 2 80 0,0-2 13 15,0 7 3-15,-10-3 1 0,-4 3-28 0,6-4-5 16,8 4-2-16,-10 0 0 0,-3 4-26 0,2-4-4 16,11 0-2-16,-11 0 0 0,1 10-9 0,-1-5-1 15,1 6-1-15,2-1 0 0,0 1-19 0,0 4 0 16,0-1 0-16,3-3 0 0,-1-1 0 0,1 9 0 16,5-5 0-16,0-2 0 0,0 9 0 0,3-10 0 0,2 4 0 0,3-1 0 15,-5 5 0-15,7-5 0 0,6 0 0 16,0 0-9-16,-6 2 9 0,6 1 0 0,0-3 0 0,0 2 0 31,0-6-24-31,-5 4-2 0,-1 2-1 0,3-2 0 0,3-4 27 0,-5 2 0 0,-3 2 0 0,0 5 0 16,-3-8 46-16,3-4 14 0,-5 3 4 0,-3 2 0 15,-3-3-64-15,3-4-20 0,-3 2 0 0,-2 7 0 16,-6-10 20-16,3 4 0 0,6-6 0 0,-6 3 0 16,-3-1-195-16,-2-4-32 0,2 0-6 15,-2-4-2-15</inkml:trace>
  <inkml:trace contextRef="#ctx0" brushRef="#br0" timeOffset="44889.41">16044 2701 1566 0,'0'0'69'0,"0"0"15"0,0-3-68 0,0 3-16 16,6-4 0-16,-4-3 0 0,4 2 106 0,2-2 18 15,-1 4 3-15,1-1 1 0,6-3-36 0,-1 4-6 16,0-4-2-16,8 0 0 0,3-2-32 0,0 7-6 16,-3-10-2-16,3 5 0 0,-3-3-44 0,3 1-21 15,0 2 1-15,-3-3 1 0,-5 3 37 0,0-4 7 16,2 8 2-16,-5-9 0 15,-5 8-217-15,-2-3-43 0,12-7-9 0,-18 14-2 0</inkml:trace>
  <inkml:trace contextRef="#ctx0" brushRef="#br0" timeOffset="45123.68">16566 2284 1036 0,'-14'0'46'0,"14"0"10"0,0 0-45 0,0 0-11 0,0 0 0 0,0 0 0 15,0 0 283-15,0 0 54 0,0 0 11 0,-2 0 3 16,-1 7-239-16,6 1-48 0,5 3-10 0,-3-1-2 16,0 4-41-16,1 2-11 0,7-6 0 0,0 9 0 15,-2 2 0-15,-6-7 12 0,3 5-12 0,0-1 12 16,5 1 21-16,-5-2 5 0,-3-3 1 0,0 5 0 16,3-5-31-16,0-3-8 0,-8 4 0 0,0-4 0 15,0-1-152-15,-2 2-32 0,-9 6-7 16,1-8-1-16</inkml:trace>
  <inkml:trace contextRef="#ctx0" brushRef="#br0" timeOffset="45264.25">16555 2560 2098 0,'0'0'46'0,"11"0"10"0,4-3 1 0,1-6 3 0,-2 6-48 0,-1-8-12 15,5 4 0-15,3-3 0 0,3 1 22 0,-5 7 2 16,5-6 1-16,-3 4 0 0,3-3-25 0,-3 0 0 15,-5 7 0-15,-6-3-644 16,1-1-133-16</inkml:trace>
  <inkml:trace contextRef="#ctx0" brushRef="#br0" timeOffset="48966.67">17441 3752 1396 0,'0'0'62'0,"0"0"13"0,0 0-60 0,0 0-15 16,0 0 0-16,0 0 0 0,0-7 76 0,0 7 13 16,0-7 3-16,0 0 0 0,-2 0-10 0,2 0-2 15,2-5 0-15,-2-2 0 0,3 0-45 0,0-12-10 16,5 0-1-16,-3-2-1 0,-2 2 1 0,-1-7 1 15,1-2 0-15,-1-3 0 0,-2 0-25 0,3-2 0 16,0-4 0-16,2-8 0 0,0-2 0 0,1 0 0 16,-1 0 0-16,3 0 0 0,0 0 34 0,0 2 2 15,2-12 0-15,1 6 0 0,-1 6-27 0,1 2-9 16,2 6 0-16,-2-3 9 0,-1 7-1 0,1 4-8 16,0-1 12-16,-1-3-4 0,-2 9 10 0,0-2 2 0,0 3 0 0,0 2 0 15,0 2-20-15,0 4 0 0,-3 4 0 0,0-1 0 16,3 9 32-16,-2-8 10 0,2 4 2 0,-3 2 0 15,0-2-30-15,0 7-6 0,1-5 0 0,-1 2-8 16,0-1 11-16,-2 4-11 0,0 0 10 0,-1-1-10 16,1 1 9-16,0 3-9 0,-1 1 8 0,-2 3-8 15,0 0 8-15,0 0-8 0,0 0 8 0,0 0-8 16,0 0-60-16,0 0-18 0,-2 3-3 0,-1 4-655 16,0 2-130-16</inkml:trace>
  <inkml:trace contextRef="#ctx0" brushRef="#br0" timeOffset="49451.05">17288 3357 748 0,'0'0'67'0,"0"0"-54"16,0 0-13-16,0 0 0 0,0-2 144 0,0-3 25 15,0-2 6-15,0 4 1 0,0 3-25 0,0 0-5 0,0 0-1 0,0 0 0 16,0 0-53-16,0 0-12 0,0 0-1 0,0 0-1 15,3 3-62-15,2 4-16 0,-3 0 0 0,4 5 0 16,-1-3 57-16,0 3 6 0,1 2 1 0,-1-2 0 16,0 6-39-16,1-1-7 0,1 6-2 0,1 1 0 15,0 2 3-15,-2 0 0 0,2 2 0 0,-3-5 0 16,3 1-11-16,2 2-8 0,-2 0 9 0,-2-12-9 16,2 7 8-16,-1-9-8 0,1 2 0 0,0 0 9 15,-2-2-9-15,2-5 0 0,2-7 0 0,6 5 0 16,3-5 18-16,-4-5-2 0,4-2 0 0,-1-5 0 15,4-4 6-15,-1-3 1 0,-5-2 0 0,0 2 0 0,2-7-4 0,-5 0-1 16,1 2 0-16,-1 1 0 0,3 2-7 16,-6 2-2-16,1 5 0 0,-1 0 0 0,-2 7-1 15,0-5 0-15,-2 5 0 0,-1 0 0 16,0 4-72-16,-2-1-14 0,-3 4-3 0</inkml:trace>
  <inkml:trace contextRef="#ctx0" brushRef="#br0" timeOffset="50872.87">17539 1577 633 0,'0'0'56'0,"0"0"-44"0,0-8-12 0,-2 6 0 15,2-3 132-15,0-2 24 0,0 0 4 0,0 0 2 16,-3 3-32-16,0-4-6 0,3 1-2 0,-2 0 0 16,-1 3-24-16,0 1-5 0,3 3-1 0,-5-4 0 15,0 1-20-15,5 3-4 0,-6 0 0 0,6 0-1 0,-7 0-27 0,-1 0-4 16,-3 0-2-16,6 3 0 0,-3 1 2 0,3 3 1 16,-3 0 0-16,0 0 0 0,0 5-37 0,2-2 0 15,1 1 0-15,2 4 0 0,-2-4-14 0,5 3-1 16,-2-2 0-16,2 2 0 0,0-7 25 0,2 5 5 15,-2-3 1-15,5-1 0 0,3-1-26 0,0-3-5 16,-2-1-1-16,2-3 0 0,5 4 16 0,-3-4 0 16,1-4 0-16,2 1 0 0,3 3 9 0,-3-11 5 15,1 1 1-15,-4 3 0 0,3-5-24 0,-5 5-5 16,0-7-1-16,-2 2 0 0,-1 1 51 0,0 4 9 16,-2 0 3-16,-3-3 0 0,0 3-2 0,0-2 0 15,0 6 0-15,-3-1 0 0,3 1-14 0,0 3-4 16,0 0 0-16,0 0 0 0,0 0-6 0,0 0-2 15,0 0 0-15,0 0 0 0,0 0-5 0,0 0-2 16,0 3 0-16,3 4 0 0,2 2-13 0,0-7 0 16,-2 5 0-16,2 1 0 0,1 3 0 0,1-4-10 0,-1 0 2 15,2 0 0-15,0 1 8 0,-3-1 0 0,0 0 0 0,1 0 0 16,1-3 0-16,-1 1 8 0,-1-3-8 0,0 3 8 16,3-3-8-16,-2 6 0 0,-4-8 8 0,4 0-8 15,-4 4 0-15,3-4 0 0,-5 0-12 0,0 0 4 16,0 0-136-16,3-4-28 15,0 4-4-15</inkml:trace>
  <inkml:trace contextRef="#ctx0" brushRef="#br0" timeOffset="51232.22">17783 1386 1324 0,'-8'-5'59'0,"8"5"12"0,-6-4-57 0,4 1-14 16,-4-1 0-16,4 1 0 0,-6-1 198 0,3 4 37 15,2-8 7-15,-2 8 2 0,-1-2-129 0,4-3-26 16,-4 10-5-16,1-3 0 0,3-2-48 0,-4 8-8 16,1-4-3-16,0 3 0 0,-1-4-17 0,4 6-8 15,-4-2 0-15,4 2 8 0,-4 3-8 0,6-2 0 16,-2-1 0-16,4 0 0 0,-2 3 0 0,3-5 0 16,0-4 0-16,-3-3 0 0,5 9 0 0,3-7 0 15,3 5 0-15,2-7 0 0,-3 0 0 0,6 0 0 16,-5 0 0-16,5 0 0 0,-6 0 0 0,4 0 0 15,-1 8 0-15,-3-8 0 0,-2 4 0 0,3-1 0 16,-1 1 0-16,-4-1 0 0,2 4 0 0,-6 4 0 16,-2-4 0-16,0 5 0 0,0-2 32 0,-2-1 5 15,-4 0 1-15,-2-1 0 0,3 6-15 0,-3-3-3 0,0-4-1 16,0 8 0-16,-2-4-19 0,2 1 0 0,3-10 0 0,-1 5 0 16,-2-7 0-16,0 8 0 0,3-8 0 0,0 0 0 31,-1-8-158-31,6 1-35 0,0-4-7 0</inkml:trace>
  <inkml:trace contextRef="#ctx0" brushRef="#br0" timeOffset="51575.98">17997 1308 1094 0,'0'0'48'0,"0"-7"11"0,3 5-47 16,-6-3-12-16,0-2 0 0,3 0 0 0,0 7 250 0,-2-5 48 15,-4-2 10-15,4 5 1 0,2 2-157 0,0 0-31 16,-6-5-6-16,1 5-2 0,0 0-53 0,-3 0-10 15,3 7-2-15,-1 0-1 0,-2-7-27 0,0 8-6 16,1-1-1-16,1 2 0 0,1-2-13 0,0 2 0 16,-3-1 0-16,5-1 0 0,0 4 0 0,3-4 0 15,0 0 0-15,0 5 0 0,6-5 0 0,-1-4 0 16,0 1 0-16,6 1 0 0,-1-3 0 0,4 3 0 16,-1-3 8-16,0-2-8 0,0 7 0 0,3-7 0 15,-3 0 0-15,1 5-10 0,-4-2 10 0,1 1 0 16,-3-1 0-16,0 4 0 0,0-3 0 0,-6 3 0 15,4 0 0-15,-4 5 0 16,-2-5 0-16,0-4 12 0,0 6-4 0,0 0 0 0,-2-1 2 0,-1 3 1 16,0-4 0-16,-2 0 0 0,-3 5-3 0,0 2-8 15,-2-7 12-15,2 5-4 0,-3-10-8 0,3-2 0 0,0 7-12 16,0-7-851-16,0-2-169 0</inkml:trace>
  <inkml:trace contextRef="#ctx0" brushRef="#br0" timeOffset="52013.61">18166 1250 1209 0,'-5'-3'108'0,"5"3"-87"0,0 0-21 0,0 0 0 16,0 0 181-16,0 0 32 0,-3 3 7 0,3-3 0 16,0 0-70-16,-2 4-14 0,2 3-4 0,0 0 0 15,0 0-80-15,2 1-17 0,1-1-3 0,0 4-1 0,2-4-22 0,0 0-9 16,1-2 8-16,1 2-8 0,1-4 0 0,0 4 0 15,0-7 8-15,0 4-8 0,0-4 0 0,3 0 0 16,-3 0 0-16,0-4 0 0,2 1 0 0,-2-1 16 16,0-3-2-16,-3-1-1 0,3-6-13 0,-2 7 0 15,-1-4 8-15,0-4-8 0,-5 8 10 0,3-4-1 16,-3-3 0-16,0 6 0 0,-3-1 6 0,1 2 1 16,-4-2 0-16,4 2 0 0,-4 4-16 0,4-2 0 15,-1-4 0-15,-2 4 0 0,5 3 0 0,-3 2 0 16,-2 0 8-16,2 0-8 0,3 0 0 0,0 0 0 15,0 0 0-15,0 0 0 0,0 0 0 0,8 7 0 16,0 2 0-16,0-4 0 0,0 2 0 0,0 5 0 16,0-10 8-16,2 12-8 0,-2-9 9 0,3 2-1 15,-1-4 0-15,1 4 0 0,0-7-8 0,-1 4 8 16,-2-4-8-16,0 7 8 0,0-7-8 0,0 0 0 0,-8 0 0 16,8 0 0-16,0 0 8 0,-3-2 0 0,0-3 0 0,1 1 0 15,-6 4 4-15,2-7 0 0,-2 7 0 0,0 0 0 31,0 0-45-31,0 0-9 0,-2-3-2 0,2 3-781 0,0 0-157 0</inkml:trace>
  <inkml:trace contextRef="#ctx0" brushRef="#br0" timeOffset="52545.01">18439 1116 2026 0,'0'0'90'0,"0"0"18"0,0-3-86 0,0 3-22 15,0 0 0-15,0 0 0 0,0 0 107 0,0 0 17 16,5 0 3-16,0 3 1 0,3 1-77 0,-2 1-15 16,2-3-4-16,-3 5 0 0,0 0 7 0,0-2 1 15,1 2 0-15,-1-4 0 0,0 4-23 0,1-3-4 16,-1 3-1-16,-2 0 0 0,2 0 0 0,-3-2 0 16,4-2 0-16,-4 1 0 0,-2-4 1 0,0 0 0 15,0 0 0-15,0 0 0 0,3 0-13 0,0-4 0 16,-1 1 0-16,1 3 0 0,0-5 0 0,-1-4-18 15,1 2 4-15,0-2 1 16,-1-1-15-16,1-2-4 0,0 3 0 0,-1-7 0 16,3 6-25-16,-2-2-6 0,2 3-1 0,1 0 0 0,-1 2 52 0,3 4 12 15,-3-4 0-15,1 2 0 0,-1 5 0 0,0 0 0 16,3 0 0-16,-3 0 0 0,1 0 20 0,4 5 8 0,-2 2 0 16,0-7 1-16,-3 3-10 0,1 1-3 0,-1-1 0 0,3-3 0 15,-3 4 39-15,3-4 7 0,0 5 2 16,0-3 0-16,0-2-52 0,-3 0-12 0,-5 0 0 15,0 0 0-15,6-7 0 0,-4 3 0 0,1 4 0 0,-3 0 0 16,2-7 0-16,1 4 0 0,2-4 0 0,-2 2 0 16,0-2 0-16,2 0 0 0,-2-4 0 0,2 8 0 15,-2-4 0-15,2 2 0 0,-3-2 0 0,-2 7 0 16,8 0-48-16,-8 0-13 0,0 0-3 0,0 0 0 16,8 0 52-16,0 0 12 0,-8 0 0 0,6 7 0 15,2-2 0-15,-3 2 0 0,0-4 0 0,0 6 0 16,1-7 48-16,-1 5 13 0,0 0 3 0,-2-2 0 0,2 2-52 15,-5-7-12-15,0 0 0 0,6 3 0 0,1 4 0 0,-4-3 0 16,-3-4 0-16,0 0 0 0,0 0 0 0,0 0 0 16,0 0 0-16,0 0-851 15,0 0-173-15</inkml:trace>
  <inkml:trace contextRef="#ctx0" brushRef="#br0" timeOffset="52998.05">19050 913 1785 0,'-8'5'79'0,"8"-5"17"0,-3 2-77 0,3-2-19 16,-2 7 0-16,2-2 0 0,-3 2 115 0,6-4 19 15,-1 8 4-15,4-4 1 0,-4 5-51 0,4-2-9 16,-1-3-3-16,3 4 0 0,0 3-52 0,-3-2-12 16,0 0-1-16,3-3-1 0,-2 3 4 0,-1-2 1 0,0 1 0 15,1-4 0-15,-1 7-15 0,-3-6 0 0,4-1 0 0,-4 2 0 16,1-2 54-16,-3-7 8 0,3 9 2 0,-3-9 0 15,0 5-52-15,0-5-12 0,0 0 0 0,0 0 0 16,0 0 0-16,-3 0 0 0,0-5 0 0,1 5 0 16,2-7 0-16,-6 0 0 0,1 0 0 0,0-4 0 15,0-6 0-15,-1 1 0 0,-2-6 0 0,3 6 0 16,-3-3-19-16,3-7-6 0,0 5-2 0,2 0 0 16,0 2-18-16,3-7-4 0,3 12-1 15,0-5 0-15,-1 1 30 0,3 3 7 0,1 1 1 0,2 3 0 0,0 3 29 16,2 1 7-16,-2 0 0 0,0 0 1 15,0 0-25-15,0 7 0 0,0-2 0 0,0 2 0 16,2 0 0-16,-2 2 0 0,3 3 0 0,0 4 0 0,-4-2 0 0,1 0 0 16,0 5 0-16,-2 0 0 0,-4 2 56 0,1-4 7 15,-6 1 1-15,3 3 0 0,-5-7-52 0,0 5-12 16,-1-5 0-16,-2 5 0 0,-2-3 0 0,5-4 0 16,-3 2 0-16,0 0 0 0,2-2 0 0,-2-3 0 15,-2 5 0-15,-1 0 0 16,3-7-202-16,-5 0-43 0,5 0-9 0,-2-7-2 0</inkml:trace>
  <inkml:trace contextRef="#ctx0" brushRef="#br0" timeOffset="53216.85">19285 631 1958 0,'0'0'87'0,"0"0"17"0,0 0-83 0,0 0-21 16,0 0 0-16,0 2 0 0,0-2 88 0,3 7 12 15,0-2 4-15,-1 2 0 0,1 7-33 0,2-7-7 0,3 0 0 0,-2 5-1 16,-1 2-31-16,0-7-5 0,3 5-2 0,0 0 0 16,0-3-25-16,-3-2 0 0,1 5 0 0,-4 0 0 15,4-3 0-15,-1-2 0 0,-3 5 0 0,1-10 0 16,0 6 25-16,-3 1 0 0,0-7 0 0,2 5 0 16,-4 0-246-16,2-7-50 0,-8 5-9 15,-5-5-3-15</inkml:trace>
  <inkml:trace contextRef="#ctx0" brushRef="#br0" timeOffset="53529.11">19262 758 172 0,'0'0'8'0,"0"0"1"0,0 0-9 0,0 0 0 16,0 0 0-16,2 0 0 0,4-5 385 0,2-2 75 15,-1 0 16-15,1 5 2 0,0-7-329 0,0 1-65 16,3 6-14-16,5 2-2 0,-3-12-54 0,3 12-14 16,-6-9 0-16,4 4 0 0,-4 1 12 0,6-4-4 15,-5 6 0-15,2-3 0 16,-2 3-163-16,-4-3-33 0,-1 5-6 0,2-7-2 15,0 7-100-15,0 0-21 0,0 0-4 0,-1-7-1 16,1 7 209-16,-2 0 41 0,-6 0 9 0,5-2 2 0,0 2 157 0,-5 0 32 16,0 0 7-16,0 0 1 0,0 0 96 0,0 0 19 15,6 0 4-15,-6 0 1 0,0 0-103 0,0 0-20 16,5 2-4-16,0 5-1 0,-2 5 0 0,-1-10 0 16,-2-2 0-16,6 7 0 0,2 1-41 0,-6 1-9 15,4-7-2-15,-1 5 0 0,3 5-32 0,-6-10-8 16,1 6 0-16,0 1-1 0,2 0-15 0,-2-9-2 0,-3 0-1 0,0 0 0 15,0 0-27-15,2 7-6 0,4 0 0 0,-4-2-1 32,-2-5-178-32,0 0-35 0,0 0-7 0</inkml:trace>
  <inkml:trace contextRef="#ctx0" brushRef="#br0" timeOffset="53670.21">19545 591 691 0,'-8'-7'30'0,"8"7"7"0,-3-5-29 0,1-2-8 0,-1 0 0 0,0 0 0 15,3 7 340-15,0-5 66 0,-2-2 14 0,2 7 2 16,0 0-270-16,2-2-55 0,-2 2-10 0,0 0-3 0,8 0-64 0,-8 0-20 16,0 0 8-16,8 0-754 15,0 2-151-15</inkml:trace>
  <inkml:trace contextRef="#ctx0" brushRef="#br0" timeOffset="54030.56">19764 612 1886 0,'0'0'41'0,"0"0"9"0,0 0 2 0,0 0 1 0,0 0-42 0,0 0-11 15,0 0 0-15,-5 7 0 0,0-7 84 0,0 7 14 16,5-7 3-16,-6 5 1 0,4-3-102 0,-4 10-8 16,1-5-8-16,2 0-2 0,1 5 66 0,-1-5 12 0,0 0 4 0,1 0 0 15,-1 0-64-15,3 7 0 16,0-7-16-16,-3 1 3 0,3 3 13 0,3-4 16 0,-3 0-3 0,3-2-1 15,-3-5-12-15,8 7 0 0,-3-7 0 0,3 2 0 16,-3-2 0-16,6 5 0 0,-1-5 0 0,1-5 0 16,0 5 18-16,2-2 1 0,-3-5 0 0,4 2 0 15,1-9-11-15,-1 7-8 0,-1-5 12 0,-2 10-12 16,-6-10 38-16,0 5 1 0,-2-4 0 0,-1 3 0 16,1 1-31-16,0 0-8 0,-3-7 0 0,0 7 0 15,-3 0 16-15,0 0 1 0,-5 2 1 0,3-2 0 16,-3 0-29-16,0 0-5 0,-2 3-2 0,-1 1 0 0,6-2 18 15,-3 3 14-15,3 2-2 0,-1 0-1 16,1-5-135-16,0 5-26 0,5 0-6 0,-6 0-882 16</inkml:trace>
  <inkml:trace contextRef="#ctx0" brushRef="#br0" timeOffset="54374.28">19881 563 1648 0,'13'9'73'0,"-13"-9"15"0,0 0-70 0,3 0-18 15,-1 7 0-15,4-2 0 0,-6 2 121 0,2 3 21 16,-2-6 4-16,3 3 1 0,2 0-56 0,-2 0-11 16,-1 0-3-16,4-2 0 0,-1 2-25 0,0-2-4 15,-2 4-2-15,0-9 0 0,-3 0-10 0,5 7-3 16,3-2 0-16,-8-5 0 0,0 0 5 0,0 0 1 16,0 0 0-16,0 0 0 0,0 0-31 0,0 0-8 15,5 0 0-15,3 0 0 0,-3-5 0 0,1-2 0 0,-4 0 0 0,4-5 0 31,2 3-24-31,0-3-5 0,-3 5-2 0,0-4 0 16,0-4-13-16,3 1-2 0,0 7-1 0,-2 0 0 0,-1 0 47 0,0 0 13 0,-5 7 1 0,8 0 0 16,-8 0-28-16,8-5-6 0,0-2 0 0,3 7-1 15,-6 7 33-15,5-7 8 0,-2 0 0 0,0 0 1 16,0 5 8-16,0-3 2 0,0 3 0 0,-3-3 0 16,1-2-15-16,-1 5-2 0,3 2-1 0,-5-7 0 15,2 7-13-15,0-7 0 0,-2 7 0 0,-1-2-1244 16</inkml:trace>
  <inkml:trace contextRef="#ctx0" brushRef="#br0" timeOffset="55093.02">18121 1805 806 0,'0'0'72'0,"0"0"-58"16,0-3-14-16,0 3 0 15,0 0 143-15,0 0 25 0,0 0 6 0,0 0 1 0,0-4-47 0,0 4-8 16,0 0-3-16,0 0 0 0,-2 0-19 0,-1 0-4 15,0 4-1-15,-2-4 0 0,2 7-22 0,-2 0-5 16,0 0-1-16,2 8 0 0,-2-4-53 0,0-1-12 16,2 2 0-16,0 6 0 0,1-4 48 0,2 1 13 15,-3-1 3-15,3-3 0 0,3 4-64 0,-1-1-26 16,4-7 2-16,-4 0 0 0,6 5 24 0,3-5 0 16,-3 0 0-16,5-7-8 0,0 4 8 0,3-8 0 15,0 4 0-15,2-7 0 0,-2 0 16 0,0-5 8 16,0 2 1-16,-3-1 1 0,3-4-26 0,-5 4-20 0,-1-3 3 15,-2-1 1-15,0 4 16 0,-5-3 14 0,-6 0-2 0,1 2-1 16,-4 5 6-16,1-3 2 0,-3-1 0 0,0 8 0 16,-5-2-3-16,0-2-1 0,-1 7 0 0,1 0 0 15,3 0 16-15,-4 0 3 0,4 0 1 0,2 5 0 16,0-3-105-16,0-2-21 16,3 0-4-16,5 0-1 0,0 0-164 0,0 0-32 0</inkml:trace>
  <inkml:trace contextRef="#ctx0" brushRef="#br0" timeOffset="55514.91">18439 1631 1036 0,'-3'-7'92'0,"3"7"-73"0,-2-7-19 0,2-1 0 0,-3 6 211 0,3-3 38 16,-5 1 8-16,2 1 2 0,-2-1-77 0,-1 1-15 16,1-1-3-16,-3-3-1 0,-2 7-78 0,2-8-15 15,0 8-3-15,0 0-1 0,-3 0-18 0,3 0-4 16,-2 8-1-16,-1-8 0 0,3 0-35 0,-2 7-8 15,2-3 0-15,0-1 0 0,5 4 0 0,-2-3 0 16,-1 8 0-16,1-2 0 0,5-3-16 0,0 0-1 16,3 2-1-16,-3 0 0 0,5-1 18 0,0 3 0 15,6-4 0-15,0 0 0 0,2 8 0 0,0-4 0 16,3-4 0-16,0 0 0 0,-3 5 0 0,0-2 14 16,0-3-2-16,1 0-1 0,-4 0-11 0,-2 4 0 15,0-3 0-15,-3 3 8 0,-2-4-8 0,0 0 0 16,2 0 9-16,-2 1-9 0,-1-1-13 0,-2 0-7 15,0 0-2-15,-2 0 0 16,2-7-136-16,0 0-27 0,-6 4-6 0,-2-4-1 16,3 5 67-16,-3-2 13 0,3-6 2 0,0-2 1 15,-1 5 29-15,1-4 5 0,0-3 2 0,2 7 0 0,0-3 87 0,3-8 18 0,0 11 3 0,3-10 1 16,0 3 53-16,-1-2 11 0,4 2 3 0,2 0 0 16,0 0-9-16,-1-3-2 0,-1 1 0 0,4-1 0 15,1-1-40-15,2 4-8 0,-2-3-1 0,-1 1-1 16,4 2-28-16,-4 0-6 0,1 0 0 0,-1-1-8 15,4 1-116-15,-4 3-29 0</inkml:trace>
  <inkml:trace contextRef="#ctx0" brushRef="#br0" timeOffset="56280.48">18907 1346 0 0,'0'0'0'0,"0"0"0"15,0 0 0-15,0 0 0 0,0 0 418 0,0 0-84 16,0 0 67-16,0 0 14 0,0 0-227 0,0 0-46 15,3 2-9-15,-1 5-1 0,-2 1-44 0,6 3-8 16,-4-8-1-16,4 8-1 0,2 3-12 0,-3-2-2 16,5-2-1-16,1 8 0 0,0-3-41 0,-1 1-8 15,1-7-2-15,-1 6 0 0,1-4 11 0,0 1 1 16,-4-3 1-16,1 3 0 0,3-9 3 0,-6 4 0 16,3 2 0-16,-2-9 0 0,-1 2-17 0,0 3-3 15,0-3-8-15,-2-2 12 0,0 0 0 0,-1-2 0 16,1-3 0-16,-3 3 0 0,3-7-12 0,-1-1 0 15,-7-2 0-15,5 3 0 0,5-3-16 0,-2 1-4 16,0-4 0-16,2 8 0 16,3-4-23-16,-3 1-5 0,3-2 0 0,3 5-1 0,-3 0 35 0,-1 3 14 0,4-3-11 0,0 4 11 15,-1-4 0-15,1 2 0 0,2 5 0 0,0 0 0 16,-2 0 0-16,2 5 0 0,-2-2 0 0,-1 1 0 16,1-1 16-16,-1 4-3 0,1-3-1 0,-3 3 0 15,0-2 23-15,-3-3 4 0,3 10 1 0,-3-9 0 16,-2 1-26-16,0-1-5 0,-3-3-1 0,2 9 0 15,4-9-8-15,-1 2 0 0,-2-2 0 0,2 0 0 16,0 0-260-16,-2 0-55 0</inkml:trace>
  <inkml:trace contextRef="#ctx0" brushRef="#br0" timeOffset="56577.35">19434 1315 1785 0,'0'0'79'0,"0"0"17"0,0 0-77 0,0 0-19 16,-6-7 0-16,6 7 0 0,-5 0 134 0,5 0 23 15,0 0 5-15,-5 0 1 0,-1 7-55 0,1-7-12 16,0 8-1-16,0-1-1 0,-1 4-67 0,4-4-14 16,-1 8-2-16,0-8-1 0,1 4-10 0,2-4 8 15,0 7-8-15,2-2 8 0,4-9-8 0,2 4 0 16,-3 2 0-16,0-7-11 0,6 3 11 0,-1-3-13 16,1-2 5-16,2 0 8 0,-2 0-11 0,-1-7 11 15,4 7-8-15,-4-7 8 0,1 3 0 0,-1-6 0 16,-2 3 0-16,0 2 0 0,-3-9 0 0,1 7 0 15,-1 0 10-15,0 0-10 0,-5-5 12 0,0 3-3 16,-2 0-1-16,-1-1 0 0,-2 3 0 0,-3 2-8 16,0-4 12-16,3 4-4 0,-3 3 2 0,0 2 0 0,0 0 0 0,3 0 0 31,-1 0-56-31,1 2-11 0,0-2-3 0,-1 5-739 0,1-5-148 0</inkml:trace>
  <inkml:trace contextRef="#ctx0" brushRef="#br0" timeOffset="57014.84">19614 1181 1209 0,'0'0'53'0,"-6"-2"12"16,4-3-52-16,2 5-13 0,0 0 0 0,0 0 0 15,-6 0 242-15,6 0 46 0,0 0 8 0,0 0 3 16,0 0-182-16,0 0-36 0,0 0-7 0,0 5-2 0,3 4-44 0,0-1-10 16,2-1-2-16,0 4 0 0,1 3-16 0,-1-6 0 15,0-1 0-15,0 4 0 0,3-4 0 0,0 0 0 16,0 0 0-16,0-2 0 0,0-2 0 0,0 1 10 15,3-4-10-15,-3 0 8 0,2 0-8 0,-2 0 8 16,0-7-8-16,3 2 8 0,-1-2-8 0,-2 0 12 16,0-4-12-16,3 1 12 0,-6-2-4 0,3 3 0 15,-3 2 0-15,0-5 0 0,1 5-8 0,-4-5 12 16,1 5-12-16,-3 5 12 0,3-7-3 0,-3 9 0 16,0 0 0-16,0 0 0 0,0 0-9 0,0 0 0 15,0 0 0-15,0 0 8 0,0 0-8 0,0 0 0 16,0 0 0-16,2 4 0 0,4 3 0 0,-1-2 0 15,3-3-11-15,2-2 11 0,1 7-12 0,-3-7 2 16,0-7 1-16,2 7 0 0,4-7 9 0,-1 0 9 16,-3 7-1-16,1-4-8 0,0-3 0 0,2-3 0 15,-3-2 0-15,1 5 0 0,0-4 13 0,-3 4-4 0,-3-8-1 16,3 8 0-16,-3-4 4 0,-2 4 0 0,-1-3 0 0,1-2 0 16,-3 5 0-16,3-4 0 0,-6 3 0 0,6 1 0 15,-3-2-12-15,2 2 0 0,-4 2 0 0,2-2 0 16,0 0 0-16,2 2 0 0,-2 5 0 0,-2-2 0 15,-1-3-152-15,0 5-32 0,-10 0-6 16,0 7-2-16</inkml:trace>
  <inkml:trace contextRef="#ctx0" brushRef="#br0" timeOffset="57687.09">18227 2299 1656 0,'-5'-5'73'0,"5"5"15"0,8 0-70 0,-3 5-18 16,-5-5 0-16,3 4 0 0,-3-1 85 0,5-3 14 0,-2 7 2 0,-1 0 1 15,4 0-26-15,-4 0-6 0,4 2-1 0,-4 1 0 16,3-3-24-16,1 4-5 0,-1-1 0 0,3-1-1 15,-3-2-8-15,1 3-2 0,2-6 0 0,-3 3 0 16,3 1-13-16,2-4-4 0,-2-1 0 0,0 1 0 16,3-1-12-16,2-3 8 0,-2-7-8 0,-1 7 0 15,1-7 11-15,-1 2-11 0,1-5 12 0,0 6-12 16,-1-10 13-16,-2 2-4 0,0 2-1 0,-3-1 0 16,1-3 1-16,-4 2 0 0,1 2 0 0,0 6 0 0,-3-10 1 15,0 7 0-15,0 2 0 0,0 5 0 0,0 0-10 0,0 0 12 16,0 0-12-16,0 0 12 0,0 0-12 0,0 0 0 15,0 0 9-15,-3 5-9 0,3-5 0 0,-3 7 0 16,3 0 0-16,3 0 0 0,0 0 0 0,-1-3 0 16,3-1 0-16,1 2-8 0,2-1 8 0,0-1-8 15,2-6 8-15,1-1-8 0,2 4 8 0,0 0 0 16,0-5 0-16,3 2 0 0,3-4 0 0,-6 3 0 16,0-3 0-16,1 0 0 0,-4-5 0 0,3 5 12 15,-2 4-2-15,-3-8-1 0,-3 4 3 0,3 0 1 16,-3-5 0-16,-2 5 0 0,0 4 4 0,-6-1 1 15,0-3 0-15,1 0 0 0,-4 4 0 0,1-1 0 16,-3 4 0-16,0-5 0 0,6 5-7 0,-4 0-2 16,-2 0 0-16,0 0 0 0,3 0-21 0,0 5-5 15,0-5-1-15,5 0 0 16,0 0-184-16,0 0-37 0,0 0-7 0</inkml:trace>
  <inkml:trace contextRef="#ctx0" brushRef="#br0" timeOffset="58030.43">18881 2106 230 0,'0'0'20'0,"0"0"-20"0,0 0 0 0,-6-3 0 15,-2 3 426-15,3-4 81 0,5 4 16 0,-5 4 3 16,5-4-356-16,-8 3-71 0,3 1-15 0,-1 3-2 16,4-4-34-16,-4 6-8 0,4-2 0 0,-1 3-1 15,0 1-27-15,3-4-12 0,0 8 10 0,0-4-10 16,3-1 0-16,0 2 0 0,-1 2 0 0,6-7 0 0,-2 4 0 0,-1-3 0 15,3-1 0-15,0 0 0 0,2 0 0 0,1-7 0 16,0 0 0-16,-1 0-10 0,-2 0 10 0,5-7-10 16,-2 0 10-16,-1 0-10 0,-2 2 10 0,0-2 0 15,0 0 0-15,0-3 0 0,-2-1 0 0,-4-1 14 16,1 2-3-16,-3-1-1 0,0 1 23 0,-5 1 5 16,2-1 1-16,-5-1 0 0,3 1-11 0,-3 1-3 15,0 2 0-15,2 4 0 16,1 3-13-16,0-4-2 0,-3 4-1 0,3 0 0 0,-1 0-9 0,1 0 0 15,0 4 0-15,-3-4 0 16,3 0-103-16,-1 0-19 0,1 0-4 0,5 0-1008 0</inkml:trace>
  <inkml:trace contextRef="#ctx0" brushRef="#br0" timeOffset="58358.58">19082 2037 1890 0,'0'0'41'0,"0"0"9"0,0 0 2 0,0 0 1 0,0 8-42 0,0-1-11 0,2 0 0 0,4 0 0 16,-4 0 110-16,4 2 20 0,-1 1 4 0,3-3 1 16,-3 4-47-16,3-4-10 0,-3 1-2 0,-5-1 0 15,6 0-36-15,-6 4-8 0,2-8-2 0,1 4 0 16,0-3-14-16,-1 1-2 0,-2-5-1 0,0 0 0 16,0 0-4-16,0 0-1 0,0 0 0 0,0 0 0 15,-2 3 20-15,-4-3 3 0,4-3 1 0,-4-2 0 16,1 1-56-16,2-6-12 0,-4-1-1 0,4 1-1 15,-2-2-32-15,2 5-6 0,0-4-2 0,6-3 0 16,0 2 29-16,-1 2 5 0,1-1 2 0,0-4 0 0,-1 8 25 0,3-7 5 16,1 3 0-16,2 1 1 0,0 1 11 0,0 2 12 15,-1 0-2-15,1 0-1 0,3 0 22 0,-3 7 4 16,0-3 1-16,2-2 0 0,-2 5-23 0,0 0-4 16,0 0-1-16,0-4 0 0,0 8-8 0,-3-8 0 15,-5 4 0-15,6 4-754 16,2-4-143-16</inkml:trace>
  <inkml:trace contextRef="#ctx0" brushRef="#br0" timeOffset="58592.93">19307 1831 2055 0,'0'0'45'0,"0"0"10"0,0 0 1 0,0 0 2 0,-3-3-46 0,3 3-12 0,0 0 0 0,0 0 0 15,0 0 104-15,0 0 20 0,0 0 3 0,0 0 1 16,8 3-58-16,0-3-11 0,-3 7-3 0,3 4 0 15,-3-4-28-15,3 0-7 0,0 8-1 0,0-4 0 16,3-1-6-16,-3 1-2 0,0 4 0 0,2-1 0 16,1 2-12-16,-3-6 0 0,0 1 0 0,-3-4 0 15,0 0 11-15,3 8-1 0,3-8 0 0,-3 4 0 16,-3-4-10-16,0-4 0 0,1 1 0 0,-4 4 0 16,6-8-256-16,-5 0-48 0</inkml:trace>
  <inkml:trace contextRef="#ctx0" brushRef="#br0" timeOffset="59014.78">19693 1751 2574 0,'0'0'56'0,"0"0"12"0,-5 0 3 0,-1 0 1 0,1 0-57 0,0 0-15 16,-1 4 0-16,-1 3 0 0,1-4 44 0,1 4 7 15,-3-3 1-15,0 3 0 0,0 1-52 0,3 3 0 16,0-1 0-16,2 1 0 0,-2-3 0 0,5 3 0 15,-3-1 0-15,3-3 0 0,3 5 0 0,-3-5 0 16,2 4 0-16,4-4-9 0,-1-4 9 0,0-3-12 16,3 4 12-16,0-4-12 0,3 0 12 0,-3 0 0 15,2-4 0-15,1 4 0 0,-1-3 0 0,1-4 0 16,-1 3 0-16,-2-6 0 0,3-2 0 0,-3 5-8 16,0-4 8-16,0-3-8 0,-3 4 16 0,-5-2 4 15,3 1 1-15,-6-4 0 0,0 4 5 16,-2 1 1-16,0-8 0 0,-3-1 0 0,0 9-19 0,-5-9 10 0,0 8-10 0,-6-6 8 15,0-2 20-15,4 8 3 0,-4 1 1 0,3 6 0 16,3-11-22-16,0 8-10 0,2 3 10 0,3 1-10 16,0-1 20-16,8 4-1 0,0 0-1 0,0 0 0 15,0 0 3-15,0 0 1 0,6 0 0 0,2 4 0 16,2 3-22-16,1 0 0 0,-1 1 0 0,4 3 0 16,-1-1-8-16,3 1-7 0,2 4-1 0,-2-1 0 15,0-3 16-15,0 4 0 0,-6-4 0 0,4-1 0 16,-4 1 0-16,1 4 0 0,-1-8 0 0,1 0 0 15,-6 0-46-15,0 2-6 0,-2-2-2 0</inkml:trace>
  <inkml:trace contextRef="#ctx0" brushRef="#br0" timeOffset="59702.35">18656 2665 1209 0,'8'0'53'0,"-8"0"12"0,0 0-52 0,0 0-13 0,0 0 0 0,0 0 0 15,0 0 185-15,0 0 35 0,0 0 6 0,-3 3 2 16,0 4-126-16,3 5-25 0,0-5-5 0,0 0 0 15,3 4-40-15,2-1-7 0,-2 2-1 0,0 2-1 16,2-7-3-16,-2 5-1 0,2-5 0 0,-2 0 0 0,-1-3-10 0,6-1-1 16,0 4-8-16,3-3 12 0,-3-8-12 0,2 4 0 15,1 0 0-15,2 0 0 0,0-7 0 0,0 0-15 16,-2-5 2-16,0 5 0 0,-1-3 32 0,3-1 6 16,-5 1 2-16,0-6 0 0,-2 9-15 0,-1-7-2 15,-2 2-1-15,-3 5 0 0,2-3 2 0,-4 3 0 16,2 0 0-16,-3 0 0 0,3 3-2 0,-5-1 0 15,2 3 0-15,3 2 0 0,-3 0-1 0,1 0-8 16,-1 2 12-16,3-2-4 0,-3 9-8 0,3-6 0 16,-2 4 0-16,2 0 0 0,2-3 0 0,1 3 0 15,0 1 0-15,-1-1 0 0,4 0 0 0,-1 0 0 16,0 0 0-16,3-7 0 0,3 4 0 0,-1-4 0 16,1 0 0-16,-1 0-11 0,4-4 11 0,-4 4 0 15,1 0 8-15,-1 0-8 0,1-7 0 0,2 0 0 16,-5 0 0-16,3 2 8 0,2-2 44 0,-5 0 10 15,-3 0 2-15,3 0 0 0,-3 0-64 0,1 4 0 0,-4-8-9 0,1 3 0 16,-3 4 9-16,0-3 12 0,0 0-2 0,0 0-1 16,0 7-9-16,0 0 0 0,-3-5 0 0,3 5 0 15,0 0 0-15,0 0 0 0,0 0 0 0,0 0 0 16,0 0-52 0,0 0-12-16,0 0-2 0,0 0-747 0,0 0-150 0</inkml:trace>
  <inkml:trace contextRef="#ctx0" brushRef="#br0" timeOffset="60046.1">19320 2480 1958 0,'0'0'87'0,"0"0"17"0,0 0-83 0,0 0-21 16,-3 0 0-16,-2 0 0 0,5 0 107 0,-3 0 17 16,-2 4 3-16,0-1 1 0,-1 4-52 0,1-3-9 15,0 4-3-15,2-1 0 0,-2 0-51 0,0 7-13 16,-1-3 0-16,4 4 0 0,2-4 0 0,-3-1 0 15,3 4 0-15,3-2 0 0,-1 2 0 0,4-7 0 16,-4-2 0-16,4 6 0 0,-1-8 0 0,3 4 0 16,0-3 0-16,0-1 0 0,0-3 0 0,2-3 0 15,1-1 0-15,-1 4 0 0,-2-7 0 0,3 0 0 16,2 0 0-16,-2-5 0 0,-1-2 0 0,-2 2 0 16,0 2 0-16,-3-1 0 0,1-3 0 0,-1 2 0 15,-2 2 0-15,-1-1 0 0,-2 1 28 0,-2 1 2 16,-4-5 1-16,1 7 0 0,-3-3-12 15,0 6-3-15,0 1 0 0,0-1 0 0,-2-1-6 0,2 5-2 16,0 0 0-16,3 0 0 16,-3 5-50-16,2-1-10 0,-2-4-3 0,3 3-756 0,0 4-151 15</inkml:trace>
  <inkml:trace contextRef="#ctx0" brushRef="#br0" timeOffset="60390.17">19465 2426 2260 0,'3'11'100'0,"-3"-1"21"16,5-6-97-16,1 3-24 0,-4 5 0 0,4-9 0 16,-1 8 42-16,0-1 3 0,3-6 1 0,-3 4 0 0,1-1 7 0,2 0 2 15,0 0 0-15,-3 0 0 0,0-3-26 0,3 3-5 16,-3-7 0-16,3 3-1 0,-2 6-10 0,-1-6-1 16,-5-3-1-16,5 4 0 0,0-1-3 0,-5-3-8 15,0 0 12-15,0 0-4 0,0 0 1 0,0 0 0 16,0 0 0-16,0 0 0 0,-2-3 0 0,-1-1 0 15,3-3 0-15,0-1 0 0,-2-3-9 0,-1-3-12 16,6 0 2-16,-1-5 1 16,-2 5-24-16,5-5-5 0,1 2-1 0,2 1 0 0,0 2 15 0,2-3 2 15,-2 1 1-15,0 2 0 0,0 4 21 0,3-1-9 16,-3-1 9-16,-1 5 0 16,1 0 0-16,0 0 0 0,0 0 0 0,0 2 0 0,3-2 0 0,-3 4 0 15,-3 3 9-15,3-7-9 0,0 3 0 0,-3 4 0 16,3 0 8-16,-3-7-778 15,-2 7-155-15</inkml:trace>
  <inkml:trace contextRef="#ctx0" brushRef="#br0" timeOffset="60718.31">19796 2252 2512 0,'0'0'112'0,"0"0"22"0,0 0-107 0,0 0-27 0,0 0 0 0,-3 7 0 15,3-7 51-15,0 7 5 0,0 4 0 0,3-4 1 16,2 3-37-16,1 2-7 0,2-5-1 0,-3 0-1 16,3 7-11-16,-3-5 0 0,6 1 0 0,-3 1 0 15,2-4-22-15,-2 3-6 16,0-5-2-16,0 6 0 0,-3-1 75 0,1-6 15 0,-1-1 4 0,-2 4 0 0,-1-2-52 0,-2-5-12 16,0 0 0-16,0 0 0 15,6 0-48-15,1-5-13 0,-1 2-3 0,-1-8 0 0,0 4 92 0,3-7 19 16,0-1 3-16,0-6 1 0,3 2-15 0,-1-2-4 15,1-2 0-15,2 2 0 0,-2-1-32 0,-1 1 0 16,1-2 0-16,-3 9 0 0,2-12 0 0,1 12 0 16,-3-7 0-16,0 6 0 0,0 4 0 0,-3-3 0 15,0 2 0-15,1 5 0 16,-4 0 12-16,-2 0-12 0,3 0 12 0,-3 7-12 16,0 0-127-16,-8 4-32 0,0-1-6 0,0 8-615 15,-2-1-122-15</inkml:trace>
  <inkml:trace contextRef="#ctx0" brushRef="#br0" timeOffset="60843.1">19910 2240 1681 0,'0'0'36'0,"-3"7"8"0,3-2 2 0,-2 2 2 0,2 0-38 0,0-7-10 16,2 7 0-16,1-7 0 0,2 11 77 0,6-11 14 15,2 0 2-15,-2 3 1 0,2-3-54 0,3 0-12 0,-3 0-1 0,3-3-1 16,-3 3 11-16,3 0 3 0,-3-4 0 0,0 1 0 16,-2-1-26-16,0 4-5 0,-4-7-1 0</inkml:trace>
  <inkml:trace contextRef="#ctx0" brushRef="#br0" timeOffset="61202.37">20270 2077 1382 0,'0'0'61'0,"-6"-4"13"16,1 1-59-16,0-4-15 0,0 3 0 0,-1-3 0 0,-2 0 248 0,0 4 48 15,0-2 8-15,1 1 3 0,-1 4-187 0,-3-3-38 16,6 3-7-16,-1 3-2 0,-2-3-49 0,3 4-9 15,0 4-3-15,0-1 0 0,-1 0-12 0,1 4 8 16,0-8-8-16,-1 9 0 0,4-5 0 0,-1 0 0 16,1 4 0-16,2-4 0 0,-3 1 0 0,3-1 0 15,3 0 0-15,-3 0 0 0,2 0-9 0,1 0 9 16,-3-7 0-16,5 4-9 0,-2 4 9 0,2-1 0 16,0 0 0-16,3 4-8 15,0-8 8-15,0 4 0 0,-3-2 0 0,3 2 0 16,-2-3 0-16,-1 6 0 0,0-10 0 0,1 7 0 0,-4 0 0 0,1 2 0 15,-3 1 0-15,0-3 8 0,-3 4 0 0,1-4 0 16,-4 1 0-16,4 6 0 0,-6-7 4 0,0 7 0 16,0-2 1-16,0-5 0 0,0 7-4 0,0-7-1 0,-3 5 0 0,1-5 0 15,2 0-8-15,-3 0 0 0,-2-3 0 16,2-1 0 0,1-3-184-16,-1 0-40 0</inkml:trace>
  <inkml:trace contextRef="#ctx0" brushRef="#br0" timeOffset="63405.72">19780 4140 1378 0,'0'0'30'0,"0"0"6"0,0 0 2 0,0 0 2 0,0 0-32 0,6-2-8 16,-4-3 0-16,3-2 0 0,1-5 72 0,-1 5 14 16,3 0 2-16,-3-9 1 0,1-1-16 0,2 1-3 15,2-3-1-15,3 0 0 0,1-2-17 0,1-5-3 16,-1 5-1-16,2-7 0 0,2-3-20 0,1 3-5 16,4 0-1-16,-1-3 0 0,-1-2-13 0,0 5-9 15,-3 2 12-15,1 2-12 0,-6 6 11 0,0-1-11 16,1 5 10-16,-6 2-10 0,0 3 0 0,-3-3-16 15,0 5 1-15,-2 2 1 0,-3 3 14 0,0 2 0 16,0 0 0-16,0 0 0 16,0 0-101-16,-3 7-18 0,0 0-3 0</inkml:trace>
  <inkml:trace contextRef="#ctx0" brushRef="#br0" timeOffset="63780.36">19751 3938 1231 0,'0'0'54'0,"0"0"12"0,0 0-53 0,0 0-13 0,-2-5 0 0,-1 5 0 15,3 0 64-15,-3-2 9 0,3 2 3 0,0 0 0 16,0 0-1-16,0 0 0 0,0 0 0 0,0 0 0 15,0 0-30-15,-2 7-5 0,-1 0-2 0,3 5 0 16,-5-3-6-16,5 5 0 0,0 3-1 0,2-1 0 0,1 3-2 0,-3 2 0 16,0-2 0-16,3 2 0 0,-1-2-11 0,1 2-2 15,0-7-1-15,-1 5 0 0,3-5-3 0,1 0-1 16,2-2 0-16,0 0 0 0,-3-5-3 0,3 0 0 16,2-7 0-16,-2 2 0 0,0-2 0 0,3 0-8 15,2-2 12-15,0-5-4 0,3 0 4 0,-3-5 0 16,-2 0 0-16,0 5 0 0,2-7-4 0,0 5-8 15,0-3 12-15,1 0-702 16,-7 5-141-16</inkml:trace>
  <inkml:trace contextRef="#ctx0" brushRef="#br0" timeOffset="64483.47">20111 3291 806 0,'0'0'72'0,"0"0"-58"16,0 0-14-16,0 0 0 0,0 0 144 0,0 0 27 15,5 5 5-15,-2-1 0 0,-3 3-77 0,5 3-16 16,1 2-3-16,-1-5-1 0,0 4-12 0,3 4-3 16,0-6 0-16,3 10 0 15,2-5-1-15,-3 5-1 0,1-5 0 0,0 5 0 0,-1-5-17 0,-2 0-3 16,0 0-1-16,0-2 0 0,0 0-8 0,-3-3-1 0,3-2-1 0,-3 5 0 16,-2-5-7-16,0 0-2 0,-3-7 0 0,0 0 0 15,0 0 1-15,0 0 0 0,0 0 0 16,0 0 0-16,0 0-3 0,-6-3-1 0,-2-1 0 0,1-1 0 15,-1-2-9-15,-3 0-2 0,-2-2 0 0,2-3 0 16,1-2-8-16,-1 2-9 0,0-5 9 0,1 1-13 16,-1 2-2-16,1 0 0 0,2 0 0 0,0 2 0 15,0-2 2-15,0 2 0 0,0-2 0 0,0 0 0 16,3 7 13-16,2-5-9 0,0 3 9 0,1-3-8 16,2 5 8-16,0-5-13 0,2-2 5 0,4 0 8 15,-1 7-12-15,3-7 12 0,-3 2-12 0,6 2 12 16,-1-1-10-16,1 6 10 0,-3-9 0 0,5 12-9 15,0-3 9-15,1 2 0 0,-1 3 0 0,-3 0 0 16,1 8 0-16,-3-6 0 0,0 5 0 0,0 5 8 16,-3-5 24-16,0 7 4 0,-5-2 2 0,0 2 0 0,-2 0-38 0,-1 0-18 15,-2 2 2-15,-3 1 0 0,3-5 16 0,-1-1 0 16,-2-1 0-16,0 4 0 16,1-7-31-16,-1 5-9 0,-3-5-1 0,3 0-704 15,0 0-141-15</inkml:trace>
  <inkml:trace contextRef="#ctx0" brushRef="#br0" timeOffset="64843.09">20217 3143 1648 0,'0'0'36'0,"0"0"8"0,0 0 2 0,0 0 0 0,5 0-37 0,3 0-9 0,-8 0 0 0,8 0 0 16,-8 0 58-16,13 7 10 0,-13-7 1 0,11 5 1 16,5 2-27-16,-6 0-6 0,-10-7-1 0,13 4 0 15,-5-1-4-15,3 4 0 0,-3 0-1 0,-5 0 0 16,-3-7-3-16,0 0 0 0,5 5 0 0,-5-5 0 16,0 0-9-16,0 0-3 0,0 0 0 0,0 0 0 15,-3-5-4-15,-2 5 0 0,2 0-1 0,-2-2 0 16,2-3-11-16,1-2-12 0,-4 0 2 0,4 0 1 15,-4-5-24-15,4 3-5 0,-3-3-1 0,-1 5 0 16,4-5 11-16,-1 5 3 0,0-2 0 0,3 1 0 16,0 1 13-16,3 0 4 0,0-2 0 0,-1 7 0 15,1-5 8-15,0 2-10 0,2-2 10 0,3 0-10 0,0 0 10 0,0 2-8 16,2 3 8-16,1-3-8 16,-1 3-103-16,1-3-20 0,-3 3-4 0,3-3-625 15</inkml:trace>
  <inkml:trace contextRef="#ctx0" brushRef="#br0" timeOffset="65186.57">20479 3056 633 0,'0'0'28'0,"0"0"6"0,0 0-34 0,0 0 0 16,0 0 0-16,0 0 0 0,0 0 232 0,2 0 40 16,4-7 8-16,2 4 2 0,-3-4-189 0,0-2-37 15,3 2-8-15,3 0-2 0,-3 0-31 0,2-3-7 16,1-1 0-16,-1 4-8 0,4-5 9 0,-4 2-9 15,1-1 0-15,-1-1 9 0,-4 5-9 0,2-3 10 16,-6 3-10-16,4 0 10 0,-4 3-1 0,1-3 0 0,-3 2 0 0,3-2 0 16,-3 7 1-16,0 0 0 0,0 0 0 0,0 0 0 15,-6 0-2-15,6 0 0 0,-10 0 0 0,2 0 0 16,0 0-8-16,-3 7 10 0,1-2-10 0,2 2 10 16,-3 0-10-16,3 4 10 15,-2-1-10-15,-1 2 10 0,0-1-10 0,3-1 12 0,3 9-12 0,0-8 12 16,-3-1-12-16,5 4 10 0,1 0-10 0,-1-2 10 15,6-5-10-15,-3 7 10 0,2-7-10 0,4 5 10 16,-1-5-10-16,3-3 0 0,2 4 0 0,1-6 0 16,0 3 0-16,2-3 0 0,0-2 0 0,3-2 0 15,2-3-114-15,-2 3-15 0,0-6-3 0</inkml:trace>
  <inkml:trace contextRef="#ctx0" brushRef="#br0" timeOffset="65624.2">20944 2682 1130 0,'0'0'50'0,"0"0"10"0,0 0-48 0,-2 0-12 16,-4 0 0-16,1 0 0 0,0 0 102 0,-3 5 18 15,3-1 3-15,-6-1 1 0,3 11-60 0,-2-2-11 16,-4-1-2-16,1-1-1 0,5 4-30 0,-2 5-7 16,2-5-1-16,2 0 0 0,4 2-12 0,-1-6 9 15,3 4-9-15,0 0 8 0,0-2-8 0,3-5 0 16,2 5 0-16,0-5 0 0,1-5 0 0,2 3 0 15,2-5 0-15,-2-5 0 0,0 3 11 0,3-3-3 0,-3-2-8 0,-1-3 12 16,1-1 12-16,3-8 1 0,-3 5 1 16,2-7 0-16,-2 2-3 0,0 5-1 0,-2-5 0 0,2-2 0 15,-3 2-10-15,0-2-1 0,-5 2-1 0,0-2 0 16,3 2-10-16,-6 5 0 0,1-7 0 0,-1 2 0 16,-2 5 8-16,-1 0-8 0,-2-1 8 0,0 1-8 15,-2 3 10-15,-1-1-10 0,1 5 12 0,-1 0-12 16,1-3 17-16,-4 3-3 0,1 3-1 0,2-4 0 15,4 8 23-15,-4-7 4 0,3 3 0 0,0 4 1 16,3 0 2-16,5 0 0 0,0 0 0 0,0 0 0 16,0 0-21-16,0 0-4 0,0 0-1 0,0 0 0 15,8 0-17-15,0 11 0 0,2-8 0 0,1 9 0 16,2-5 9-16,-2 0-9 0,2 0 0 0,-3 7 9 16,1-5-9-16,0 1 0 0,-1 1 0 0,1-1 0 0,2 2 0 0,0 2 0 15,-5-3 0-15,3-1 0 16,2 2-47-16,-5 2-14 0,0-2-3 0,2-1-992 15</inkml:trace>
  <inkml:trace contextRef="#ctx0" brushRef="#br0" timeOffset="65827.25">21175 2541 460 0,'0'0'41'0,"-3"-3"-33"16,-2-1-8-16,5 4 0 0,0 0 324 0,0 0 64 15,0 0 12-15,0 0 2 0,0 0-262 0,0 0-52 0,5 4-10 0,0 3-2 16,1-7-52-16,-1 3-11 16,3 6-1-16,-3-6-1 0,3 1-11 0,-5 3 0 0,2-4 9 0,3 4-9 15,-5 0 8-15,2-2-8 0,-5-5 10 0,2 7-10 32,-2-7-161-32,0 0-39 0,0 0-7 0</inkml:trace>
  <inkml:trace contextRef="#ctx0" brushRef="#br0" timeOffset="65967.81">21164 2470 633 0,'-11'-9'28'16,"9"6"6"-16,-3-1-34 0,2-3 0 0,0 7 0 0,-2-7 0 15,2 0 262-15,-2 4 46 0,2-1 8 0,3 4 3 16,0 0-229-16,0 0-46 0,0 0-8 0,0 0-3 16,0 0-33-16,0 0-12 0,6 0 0 0</inkml:trace>
  <inkml:trace contextRef="#ctx0" brushRef="#br0" timeOffset="66264.67">21442 2371 748 0,'-3'0'67'0,"1"-4"-54"15,-1-3-13-15,3 7 0 0,-3-7 152 0,3 7 28 16,0-3 6-16,0 3 1 0,-2-4-70 0,2 4-13 15,0 0-4-15,-3 0 0 16,-2 0-40-16,-1 4-9 0,1-1-2 0,0 4 0 16,0-7-10-16,-1 11-3 0,1-8 0 0,0 9 0 0,-1-1-13 0,-2-1-3 15,3 9-1-15,2-5 0 0,1 0-8 0,-1 2-2 16,3-6 0-16,0 4 0 0,0 0-9 0,3-2 8 0,-1-5-8 16,1 4 8-16,2-4-8 0,3-4 0 15,0 6 0-15,3-9 0 0,2 0 0 0,0 0 0 0,1-4 0 0,1-4 0 16,1 4 0-16,0-3 0 15,0-7 0-15,0 2 0 0,0-2-121 0</inkml:trace>
  <inkml:trace contextRef="#ctx0" brushRef="#br0" timeOffset="66483.42">21648 2132 979 0,'-5'0'87'0,"0"0"-70"16,-1 0-17-16,4-3 0 0,2 3 211 0,-6-4 38 15,4-1 8-15,2 5 2 16,0 0-125-16,0 0-25 0,0 0-5 0,5 9 0 16,0-2-66-16,1 3-13 0,2-3-2 0,0 0-1 0,-1 5-10 0,1 2-1 15,0-3-1-15,0-1 0 0,0 2-10 0,-3 2 10 16,3 0-10-16,0-2 10 0,-2 2-10 0,-1 0 8 16,-2-2-8-16,-1 2 8 15,1-3-50-15,-3-1-10 0,3 2-3 0</inkml:trace>
  <inkml:trace contextRef="#ctx0" brushRef="#br0" timeOffset="66639.66">21632 2371 1483 0,'0'0'65'0,"0"0"15"0,0 0-64 16,0-11-16-16,3 4 0 0,5 0 0 0,-3-5 87 0,3 5 14 15,0 0 3-15,3-7 1 0,-1 7-47 0,1-5-10 16,2 9-1-16,0-8-1 0,3 4-37 0,-3 0-9 0,1 0 0 0,-1 2 0 15,3-2-186-15,-6 4-39 0</inkml:trace>
  <inkml:trace contextRef="#ctx0" brushRef="#br0" timeOffset="66983.39">21913 2219 518 0,'0'0'46'0,"0"0"-37"0,0 0-9 0,0 0 0 15,0 0 223-15,0 0 42 0,0 0 9 0,0 0 2 16,5-7-142-16,0 7-28 0,3-5-6 0,0-2 0 15,0 4-51-15,3-4-9 0,-1 3-3 0,4-6 0 0,-1-2-23 0,-3 5-5 16,4 0-1-16,-4-4 0 0,1 4 0 0,-3 0-8 16,2-5 12-16,-4 9-4 0,2-4-8 0,-6 3 0 15,1-6 0-15,-1 6 0 16,-2-4 10-16,0 8-10 0,-2 0 12 0,-1-4-12 16,-2 4 15-16,0 0-4 0,-1 0-1 0,-4 4 0 15,2 1-10-15,-3-2 0 0,1 4 0 0,-1 0 0 0,-5 0 0 0,3 0 0 16,0 0 0-16,-1 5 0 0,1 2 0 0,3-7 0 15,-1 4 0-15,3 1 0 0,0-2 0 0,3 1 0 16,-3-1 0-16,3 2 0 16,-1-5 0-16,1 4 0 0,5-4 0 0,0 1 0 15,0-1 0-15,3 0 0 0,-3-7-10 0,5 7 10 0,0-3 0 0,6-1 0 16,-3 1 0-16,5-4 0 0,0 0-8 0,3 0 8 16,0 0 0-16,3-4-9 15,-1 1-80-15,-2-1-16 0,0-3-3 0,2 7-712 0</inkml:trace>
  <inkml:trace contextRef="#ctx0" brushRef="#br0" timeOffset="67467.77">22304 2026 115 0,'0'0'10'0,"0"-3"-10"0,0-1 0 0,0-3 0 16,0 7 272-16,-2-7 52 0,-1 7 10 0,-2 0 2 15,0-3-206-15,5 3-42 0,0 0-8 0,-6 3-1 16,1 4-51-16,-3-3-11 0,3 3-1 0,2 0-1 15,-2 0-15-15,2 8 0 0,-2-4 0 0,0-1 0 0,2 2 0 0,-2 2 0 16,-1-3 0-16,1 4 0 16,0-4 0-16,5 3 0 0,0-4 0 0,2-1 0 0,-2 1 9 0,6-3 6 15,-1 0 1-15,0-3 0 0,1 3 4 0,1-4 0 16,4 2 1-16,-3-5 0 0,3 0-1 0,-1 0 0 16,1-5 0-16,2 5 0 0,-2-7 19 0,-1 4 3 15,3-8 1-15,-2 4 0 0,2-3-7 0,-5 1-2 16,0-1 0-16,0-8 0 0,0 6-13 0,-5-2-2 15,-1-3-1-15,1 1 0 0,-3 2-1 0,0-8 0 16,-5 4 0-16,-1-3 0 0,-2 6-1 0,0-3 0 16,-2-1 0-16,-1 5 0 0,-2-3-5 0,0 1-2 15,0 2 0-15,2 0 0 0,-2-1-1 0,0 4-8 0,-3 4 12 0,2-8-4 32,4 8 2-32,-1 0 0 0,3 0 0 0,0 3 0 0,3-3 14 15,-3-1 4-15,5 8 0 0,-2-2 0 0,3 2 4 0,2 0 2 16,0 0 0-16,0 0 0 0,0 0-20 0,0 2-4 0,7 6-1 0,-1 3 0 15,4-1-9-15,1 1 10 0,2-3-10 0,6 6 10 16,-3 0-10-16,2-2 0 0,-2 6 9 0,2-4-9 16,1 1 0-16,0-4 8 0,-4 3-8 0,1 1 0 15,-2-1 0-15,1 0 0 0,-4-2 0 0,2 2 8 16,-5 0-70 0,0-3-14-16,-3 4-2 0,1-1-1048 0</inkml:trace>
  <inkml:trace contextRef="#ctx0" brushRef="#br0" timeOffset="67999.15">20593 3538 979 0,'0'0'87'0,"0"0"-70"0,0 0-17 0,0 0 0 16,0 0 115-16,0 0 19 0,0 0 4 0,0 0 1 15,5 0-25-15,3 7-5 0,2 0-1 0,-2-2 0 0,3 7-40 0,-1-3-8 16,4 3-1-16,-1-5-1 0,3 7-12 0,0-2-2 16,-3-3-1-16,0 3 0 0,0 2-5 15,3-2-1-15,-3-3 0 0,1 3 0 0,-1 2-13 0,-3-2-4 16,1-3 0-16,0 3 0 0,-3-5-8 0,0 5-1 16,-1-5-1-16,-1 0 0 0,2 0-10 0,-3 0 8 15,0-2-8-15,1-3 8 16,-6-2-200-16,0 0-40 0</inkml:trace>
  <inkml:trace contextRef="#ctx0" brushRef="#br0" timeOffset="68420.92">21005 3517 1357 0,'0'0'60'0,"3"-7"12"0,-3 2-57 0,3 3-15 0,-3-3 0 0,0 5 0 15,0 0 100-15,0 0 16 0,-6-2 4 0,6 2 1 16,0 0-57-16,-5 0-12 0,0 0-3 0,2 7 0 15,-2-7-25-15,2 7-4 0,-2 0-2 0,2 0 0 16,-2 0-18-16,2 5 10 0,1-3-10 0,-1 8 8 16,3-3-8-16,-3-5 0 0,1 8 0 0,-1-3 0 15,3-5 0-15,0 8 0 0,-3-8 0 0,6 3 0 16,0-3 0-16,-1 3 0 0,1-5 0 0,0-2 0 16,2 2 0-16,0-5 0 0,6-2 0 0,-3 0 0 15,2 0 0-15,-2-2 0 0,5-3 0 0,-2 3 0 16,2-5 0-16,-2-1 0 0,-1-3 10 0,1 4-10 15,-3-5 20-15,-5 3-4 0,2-3 0 0,-2 0 0 16,-1-2 0-16,3 4 0 0,-5-1 0 0,0-1 0 16,3 5-4-16,-3-3-2 0,0 1 0 0,-3 7 0 0,1-3-10 0,-1-2 10 15,1 5-10-15,2 2 10 0,0 0-10 0,0 0 0 16,0 0 9-16,0 0-9 0,0 0 8 0,0 0-8 16,0 0 10-16,0 0-10 0,0 0 9 0,0 0-9 15,5 2 8-15,3 5-8 0,2 0 11 0,1-2-3 16,0-5-8-16,-1 7 12 0,1 0-3 0,2 0-1 15,-5-7 0-15,2 7 0 0,1-2-8 0,0-3 8 16,-3 3-8-16,2 2 8 16,-2-2-44-16,-3-3-10 0,1 3-2 0,-1-3-945 0</inkml:trace>
  <inkml:trace contextRef="#ctx0" brushRef="#br0" timeOffset="68829">21148 3291 1382 0,'-10'-14'123'0,"10"12"-99"0,-3-3-24 0,3 3 0 16,0 2 112-16,0 0 16 0,0 0 4 0,0 0 1 15,5 2-35-15,1 5-7 0,1 0-2 0,1 0 0 16,3-2-48-16,0 2-9 0,-1 0-3 0,3 0 0 16,3 5-3-16,-3 2-1 0,1-2 0 0,-1-3 0 15,0 3 0-15,-2-5 0 0,-3 5 0 0,0-3 0 16,0-2-8-16,-1-2-1 0,-4 2-1 0,2 0 0 15,1-3-6-15,-1-1-1 0,0 2 0 0,-5-5 0 16,0 0 0-16,0 0-8 0,6 2 12 0,-6-2-4 0,0 0-8 0,8-2 8 16,-3-3-8-16,3-2 8 15,-3 0-8-15,3 2-11 0,0 3 3 0,-3 2 0 16,3-7 0-16,0 2 0 0,0 5 0 0,-3 0 0 0,3-7 8 0,0 7 0 16,0 0-9-16,0 0 9 0,0 7 0 0,-3-7 0 15,3 0 0-15,-5 5 0 0,-3-5 0 0,5 7 0 16,-2-5 0-16,-1 7 0 0,-2-2 8 0,-2 1 0 15,-1-1 0-15,1 0 0 0,-1 2 0 0,-2-4 0 16,-1 7 0-16,-2-3 0 0,0 3-8 0,0-5 0 16,1 0 0-16,-4 0 0 15,3 0-20-15,0 0-5 0,-2 0-2 0,2-7 0 16,-3 7-202-16,3-7-41 0</inkml:trace>
  <inkml:trace contextRef="#ctx0" brushRef="#br0" timeOffset="69078.75">21487 3162 806 0,'0'0'72'0,"0"0"-58"0,0 0-14 0,0 0 0 16,0 0 200-16,0 0 38 0,0 0 7 0,0 0 2 15,0 0-119-15,0 0-24 0,0 0-5 0,2 4-1 16,4 3-42-16,-1 3-9 0,3-3-2 0,0 7 0 15,0-2-9-15,2 2-1 0,1-2-1 0,2 2 0 0,0 0-12 0,1-2-2 16,-4-3-1-16,4 3 0 0,-4-5-7 0,1 5-2 16,-6-5 0-16,3 4 0 0,-3-8-2 0,3 4-8 15,-3 0 12-15,1-2-4 16,-1-3-42-16,0 3-9 0,1-3-1 0,-4-2-659 16,-2 0-131-16</inkml:trace>
  <inkml:trace contextRef="#ctx0" brushRef="#br0" timeOffset="69391.18">21725 3291 345 0,'0'0'15'0,"0"0"4"16,0 0-19-16,5 0 0 0,1-7 0 0,-4 7 0 0,3-7 276 0,1 0 51 0,-1 0 10 0,0 0 3 15,1 4-198-15,-1-8-39 16,0 4-8-16,1 2-2 0,1-5-47 0,-1-1-10 0,-4 6-1 0,4-2-1 16,-4-2-22-16,1 1-4 0,0 1 0 0,-3 0-8 15,0-2 11-15,0 7-11 0,0-5 10 0,-3 2-10 16,-2-2 19-16,-1 0-3 0,6 0 0 0,-2 2 0 15,-4-2-16-15,1 5 10 0,0-3-10 0,2 3 8 16,1 2 0-16,-4-5 0 0,1 2 0 0,0 3 0 16,-1 0-8-16,1 0 12 0,-3 0-12 0,3 0 12 15,-3 3-12-15,3-3 0 0,-1 0 9 0,-2 5-9 16,3-5 0-16,0 2 0 0,0-2 0 0,-1 0 0 16,1 5 0-16,2-3 0 0,1-2 0 0,-1 5 0 15,0-3 0-15,1-2 0 0,2 5 0 0,-3-5 0 16,3 0 0-16,0 4 0 0,0-1 0 0,-3 4 0 15,6-7-86-15,-6 7-18 0,3 0-4 0</inkml:trace>
  <inkml:trace contextRef="#ctx0" brushRef="#br0" timeOffset="70078.66">21524 3268 1072 0,'0'0'48'0,"0"0"9"0,0 0-45 0,0 0-12 0,0 0 0 0,0 0 0 16,0 0 84-16,0 0 16 0,8 7 2 0,-3-5 1 15,-5-2-27-15,5 0-4 0,6 5-2 0,-3-3 0 16,0-2-10-16,-3 0-3 0,-5 0 0 0,8 0 0 16,0 0-8-16,0-2-1 0,0-3-1 0,0 3 0 15,0-3-19-15,-3-2-3 0,3 0-1 0,0 4 0 16,0-8-7-16,0 6-1 0,-6-2-1 0,4-7 0 15,-1 7-5-15,0-5-1 0,-2 3 0 0,2-3 0 16,-2 5-9-16,0-5 12 0,-3 3-12 0,0-3 12 16,-3 5-3-16,3 0 0 0,-3-5 0 0,-2 5 0 0,2 0-1 0,1 4-8 15,-6-4 12-15,2 3-4 0,1 1-8 0,0-1 12 16,-3-1-12-16,0 5 12 0,3-2-12 0,-3 2 10 16,0 0-10-16,0 0 10 0,0 2-10 0,0 3 0 15,-3-1 0-15,3-1 8 0,1 1-8 0,-4 3 0 16,3-4 0-16,0 4 8 0,3 5-8 0,-3-5 0 15,0 4 0-15,3-1 0 0,2 2 0 0,0-1 0 16,1-1 9-16,-1 2-9 0,0-3 11 0,1 7-3 16,2-6 0-16,0 9 0 0,0-8 3 0,0-1 0 15,0 2 0-15,0-3 0 0,-3 3 1 0,6 2 1 16,2-7 0-16,0 5 0 0,1-1-4 0,2-4-1 16,0 1 0-16,5 1 0 0,-3-2-8 0,1 0 10 0,2-2-10 0,0-1 10 15,1-1-2-15,1 4 0 0,-1-7 0 0,-1 7 0 16,0-7 1-16,0-7 0 0,3 7 0 0,-5-2 0 15,-1-3-1-15,4-2 0 0,2 2 0 0,-3-2 0 16,-3 0 0-16,4 5-8 0,-4-5 12 0,3-1-4 16,-2 1 6-16,-3-2 1 0,0 7 0 0,-3-5 0 15,0 2-15-15,-5 5-8 0,8-7 8 0,-8 7-13 16,3-7-112 0,-3 0-23-16,0 2-4 0,-3 5-892 0</inkml:trace>
  <inkml:trace contextRef="#ctx0" brushRef="#br0" timeOffset="70547.39">21836 3049 1382 0,'0'0'61'0,"0"0"13"0,0 0-59 0,0 0-15 16,0 0 0-16,0 0 0 0,0 0 116 0,0 0 21 15,5 0 4-15,3 0 1 0,-2 0-57 0,2 7-11 0,-3-7-2 0,3 7-1 16,-3-2-7-16,0 6 0 0,1-1-1 0,-1 2 0 16,3-3-11-16,-3 7-1 0,3 1-1 0,-3-5 0 15,3-1-14-15,0-1-2 0,-2 4-1 0,1 0 0 16,4-2-10-16,-3 2-3 0,3-2 0 0,-1 2 0 16,1 0-8-16,-1-2-3 0,-2-3 0 0,0 0 0 15,0-2-9-15,0-4 12 0,0 4-12 0,-8-7 12 16,0 0-12-16,8 7 8 0,-8-7-8 0,0 0 8 15,0 0 0-15,5 5-8 0,-5-5 12 0,3 7-4 16,-3-3-86-16,-3-1-18 0,1 4-3 0,-6-2-1 16</inkml:trace>
  <inkml:trace contextRef="#ctx0" brushRef="#br0" timeOffset="72812.95">18883 13340 1670 0,'0'0'148'0,"0"0"-118"16,0 0-30-16,0 0 0 0,3-4 35 0,2 1 1 15,-5 3 0-15,3-4 0 0,5 4-2 0,0 0 0 16,-3 0 0-16,3 0 0 0,3 0 2 0,-1 0 0 16,3 0 0-16,3 4 0 0,0-1-12 0,5-3-3 15,0 0 0-15,6 0 0 0,-3 0-5 0,5 0-2 16,3-3 0-16,-1-1 0 0,4 4 1 0,2-3 0 16,0-1 0-16,3-1 0 0,-1-2 0 0,1 0 0 15,5 0 0-15,0 0 0 0,2 0 6 0,1 2 2 16,2-2 0-16,1 0 0 0,2 0-3 0,-3-3-1 15,0-1 0-15,0 4 0 0,6-5-7 0,-3 5 0 16,-6-7-1-16,6 2 0 0,0 3 1 0,0-3 0 16,3-2 0-16,-1 2 0 0,-2 2 5 0,-5-4 2 0,0 3 0 15,-3-4 0-15,-6 1-2 0,-2-2 0 0,0 2 0 0,-2 0 0 16,2 0 7-16,-3-1 0 0,-5 1 1 0,-2 3 0 16,-6-1-10-16,3-2-3 0,-6 4 0 0,-2-1 0 15,0 4 4-15,-3-1 0 0,0-3 0 0,1 4 0 16,-4 0-8-16,1 0 0 0,-1-1-8 0,-2 1 12 15,0 3-12-15,0-3 0 0,-3 0 0 0,3 2 0 16,0 3 0-16,-2 2 0 0,-6 0 0 0,0 0 0 16,0 0-8-16,0 0-2 0,0 0 0 0,0 0 0 15,-8 0-140-15,-3 0-28 0</inkml:trace>
  <inkml:trace contextRef="#ctx0" brushRef="#br0" timeOffset="73578.56">19090 13169 1555 0,'0'0'138'16,"0"0"-110"-16,0 0-28 0,0 0 0 0,-6-3 63 0,6 3 7 15,0 0 2-15,0 0 0 0,-2-4 5 0,2 4 2 16,0 0 0-16,0 0 0 0,-6 0-22 0,1 0-4 16,0 4-1-16,0 4 0 0,-1-6-20 0,-2 5-5 15,0-2-1-15,0 6 0 0,-2-1-16 0,2-3-10 16,0 5 12-16,0-5-12 0,3 7 8 0,-3-2-8 16,3-3 0-16,-1 3 0 0,1-5 0 0,0 7 0 15,-1-2 0-15,1-1 0 0,0-1 0 0,2 4 0 16,1-2 0-16,-1 2 0 0,3 0 0 0,0-2 0 15,-3-5 0-15,3 7 0 0,0 0 0 0,0-2 0 16,3-5 0-16,-3 4 0 0,3-1 9 0,-1 2 2 16,1-5 0-16,-1 7 0 0,1-7 5 0,2 7 2 15,-2-7 0-15,2 5 0 0,-2-5-5 0,2 0-1 0,1 0 0 16,-1 5 0-16,3-5-4 0,-3-3-8 0,0-1 11 0,3 4-11 16,3-2 14-16,-1-3-4 0,4-2-1 0,-1 0 0 15,3 5 8-15,2-5 2 0,-2-5 0 0,3 5 0 16,2 0-1-16,-3-2 0 0,1 2 0 0,2-5 0 15,-2 3-4-15,-1-3-1 0,-2 5 0 0,0 0 0 16,-3-3-2-16,-2-1-1 0,-3 4 0 0,2 0 0 16,-4 0-10-16,-6 0 12 0,0 0-12 0,5 4 12 15,-5-4-12-15,0 0 0 0,0 0 0 0,0 0-11 16,0 0-194-16,0 0-39 0</inkml:trace>
  <inkml:trace contextRef="#ctx0" brushRef="#br0" timeOffset="84276.13">21267 12256 403 0,'0'0'36'0,"0"0"-36"16,0 0 0-16,0 0 0 0,0 0 198 0,0 0 33 15,0 0 6-15,0 0 2 0,0 0-147 0,0 0-28 16,0 0-7-16,0 0-1 0,6 3 0 0,-6-3-1 16,2 7 0-16,3-7 0 0,-2 4 1 0,2 3 1 15,1-7 0-15,-1 8 0 0,-5-8-16 0,5 0-3 16,3 0-1-16,0 0 0 0,-3 0-1 0,3-5-1 16,0 2 0-16,3-1 0 0,-3 1-5 0,0-1-1 15,-3-3 0-15,3 0 0 0,3 0-8 0,-3-8-1 16,-1 11-1-16,1-6 0 0,0-1-7 0,-5-1 0 15,0 5-1-15,-1-3 0 0,1 3 0 0,-3-4 0 16,0 3 0-16,0-3 0 0,0 8-3 0,-3-4-8 0,3 0 12 0,-2 3-4 16,-1-4-8-16,-2 1 12 0,-1 7-12 0,1-4 12 15,2 4-12-15,-4 0 12 0,-1-3-12 0,2 3 12 16,-2 0-12-16,0 3 8 0,0-3-8 0,1 4 8 16,-4-1 0-16,3 1-8 0,0-4 12 0,-3 8-4 15,4-1-8-15,-4-3 0 0,0-1 0 0,1 4 0 16,-1-3 0-16,1 8 0 0,-1-2 0 0,3 1 0 15,0-1-8-15,-2 1 8 0,2 4-10 0,2-4 10 16,1 3 0-16,0 1 0 0,-1-1 0 0,6 5 0 16,0-5 0-16,0 0 0 0,0 5 0 0,3-5 0 15,5-3 0-15,-3 4 0 0,6-1 0 0,0-3 0 0,-1-1 0 16,3 2 0-16,1-5 0 0,4-3 0 0,-2-1 0 0,2 1 0 16,-2-4 0-16,3 0 0 0,2-4 9 0,-2 1-9 15,-1-1 0-15,3-3 9 0,0 0-9 0,-5-1-9 16,0-3 9-16,0 4-13 15,-3 0-227-15,1-8-44 0</inkml:trace>
  <inkml:trace contextRef="#ctx0" brushRef="#br0" timeOffset="84729.19">21590 12052 1544 0,'0'0'68'0,"0"0"15"0,0 0-67 0,-5 0-16 16,2 0 0-16,3 0 0 0,0 0 93 0,0 0 15 16,0 0 4-16,0 0 0 0,5 4-37 0,3-1-7 15,0 6-2-15,0 1 0 0,0-3-18 0,0 4-3 0,0-1-1 0,3 2 0 16,-3 2-4-16,-1-3-2 0,1 1 0 0,0-2 0 16,-2 4-15-16,-1-7-3 0,0 4-1 0,-2-3 0 15,-1 3-4-15,4-4-1 0,-6-4 0 0,0-3 0 16,0 0-1-16,0 0 0 0,0 0 0 0,0 0 0 15,0 0 2-15,-3-3 0 0,0-1 0 0,1-3 0 16,-1 0-15-16,1-8 0 0,-1 4 0 0,3 1 0 16,0-1-26-16,0-4-2 0,5 1 0 0,-2 0 0 15,-1-2-4-15,4 6 0 0,-1-1-1 0,0-4 0 0,1 8 21 16,-4 0 4-16,1 0 8 0,2 0-13 0,1 3 13 0,-1 1 0 16,-5 3 0-16,0 0 0 0,8-5 15 0,0 10 2 15,0-2 1 1,0 1 0-16,0-1-5 0,-1 4-1 0,4-3 0 0,-3 3 0 0,0 0 5 0,0 0 1 15,2 1 0-15,1-1 0 0,-3 0 4 0,-3 0 1 16,3-3 0-16,-3 3 0 0,1 1-23 0,-1-4 8 16,-2 3-8-16,2-4 0 0,0 1 0 0,-5-4 0 15,0 0 0-15,0 0 8 16,0 0-31-16,0 7-5 0,0-7-2 0,-2 3 0 16,2-3-209-16,0 0-41 0,8 12-9 0,-8-12-580 0</inkml:trace>
  <inkml:trace contextRef="#ctx0" brushRef="#br0" timeOffset="85041.7">22233 11871 633 0,'0'0'28'0,"0"0"6"0,-5-3-34 0,2 3 0 0,3 0 0 0,-3-4 0 15,-2 1 249-15,0-2 43 0,2 5 9 0,3 0 2 16,-3-7-183-16,3 7-36 0,-7 0-7 0,1 0-1 16,1 7-27-16,0-7-5 0,-1 8 0 0,-2-1-1 15,3 0-7-15,-3 0 0 0,0 4-1 0,0 1 0 16,0 2-7-16,3 0-2 0,0-2 0 0,0 2 0 16,-1 0-6-16,4 1 0 0,2-1-1 0,-3-3 0 0,6 4-19 0,-1-4 8 15,1-1-8-15,2 1 0 0,0 1 13 0,3-5-4 16,0 0-1-16,0 0 0 0,6-4-17 0,-1 1-4 15,-3-4-1-15,6-4 0 16,0 1-20-16,0-1-4 0,2-6-1 0,1-2 0 16,-3-2-183-16,0 7-37 0,0-7-7 0</inkml:trace>
  <inkml:trace contextRef="#ctx0" brushRef="#br0" timeOffset="85385.42">22516 11798 518 0,'0'0'23'0,"0"0"5"0,0 0-28 0,0 0 0 15,-5 0 0-15,2 0 0 0,-5 0 286 0,3 0 52 16,0 0 10-16,-1 0 3 0,-2 4-206 0,0-4-41 16,-2 7-8-16,-1-2-1 0,1 2-39 0,2 3-8 0,-5 1-2 15,5-4 0-15,0 8-27 0,0-8-6 0,-3 4-1 0,6 3 0 16,0 1-12-16,2-4 0 0,0-4 8 0,3 7-8 16,3-2 0-16,2-2 0 0,0-3 8 0,6 2-8 15,0-2 0-15,-1-4 0 0,3 1 0 0,1-1 0 16,4-6 0-16,-2-1 0 0,0 1 0 0,0-2 0 15,2-2 0-15,-2 0 0 0,-3-4 0 0,1 4 0 16,-1-8 0-16,-5 4 0 0,0 1 0 0,0-1 9 16,-3-4-1-16,0 4-8 0,1-3 12 0,-4 4-4 15,-2-2 0-15,0 1 0 0,0-4 0 0,-2 6 0 16,-1 0 4-16,-2 2 1 0,-3 4 0 0,2-1 0 16,-2 4-1-16,1-3-1 0,1 3 0 0,-2 0 0 0,0 3-3 0,0 1-8 15,-2-1 12-15,2 1-4 16,3-1-188-16,-3 1-39 0</inkml:trace>
  <inkml:trace contextRef="#ctx0" brushRef="#br0" timeOffset="85869.84">22849 11687 1209 0,'0'0'108'0,"0"0"-87"16,-2-5-21-16,-4 3 0 0,1-3 159 0,-3 5 27 15,3 0 6-15,-3-4 0 0,-3 4-75 0,4 4-15 16,-1-4-3-16,2 5-1 0,-2-3-69 0,0 5-13 16,0 5-4-16,1-5 0 0,-1 7-12 0,0-2 0 15,2 2 0-15,1 0 0 0,0 5 0 0,2-5 0 0,0 0 0 0,3 1 0 16,0-1 0-16,6-3 0 0,-4 4 0 0,6-8 0 16,0 0 0-16,-2-3-12 0,2-1 12 0,-1 1-13 15,1-4 13-15,3-7 0 0,2 3 0 0,0-6 0 16,3-2 0-16,-2-2 0 0,-1 3 0 0,3-11 0 15,0 8 24-15,-6-4-1 0,-2-1-1 0,0 2 0 16,-3-2 27-16,-2 1 6 0,-3-4 1 0,0 4 0 16,-5-4-11-16,-1 1-1 0,1 2-1 0,-3-2 0 15,-2 0-19-15,-1-2-3 0,0 6-1 0,1-2 0 16,-3 1-12-16,-1 3-8 0,4 1 8 0,-1 0-8 16,1 2 21-16,2-2 0 0,2 7 0 0,1-4 0 15,0 3-21-15,-3 6-12 0,3-3 2 0,2 3 0 0,0-3 10 0,3 5 11 16,0 0-3-16,0 0 0 0,0 0 0 0,0 0 0 15,3 7 0-15,0 8 0 0,2-8-8 0,0 4 0 16,3 3-12-16,3 1 12 0,2-4 0 0,0 3 0 16,6 5 0-16,2-5 0 0,-3 8 0 0,1-8 0 15,-1 4 0-15,1-3 0 0,-1 3 0 0,1-4 0 16,-3 1 0-16,0-4 0 16,-3 3-44-16,3-6 0 0,-6 6-1 0,-2-7-782 15,-2 2-156-15</inkml:trace>
  <inkml:trace contextRef="#ctx0" brushRef="#br0" timeOffset="86213.53">23093 11642 1821 0,'0'0'40'0,"0"0"8"0,5 0 1 0,3 0 3 0,0-7-41 0,0 7-11 0,-3-7 0 0,3 7 0 16,3-7 64-16,2 3 12 0,0 1 1 0,0-1 1 15,1-4-50-15,2 1-9 0,-6-4-3 0,3 4 0 16,1 0 0-16,-4-1-1 0,1-1 0 0,-3 2 0 15,0-2 4-15,-6 2 1 0,4-3 0 0,-4-2 0 16,-2 5-20-16,0 0 10 0,-2-4-10 0,-4 8 8 16,-2-2 20-16,3 3 4 0,-3-3 1 0,-2 5 0 15,-1 0-33-15,-2 0 0 0,-1 5 0 0,1-3 0 16,0 3 0-16,0-2 0 0,5 4 0 0,-3-3 0 16,1 8 38-16,-1-3 1 0,1 3 0 0,2 2 0 15,2 0-28-15,-2 1-11 0,6-4 8 0,-1 3-8 16,0 1 0-16,3-1 0 0,3 4 0 0,2-6 0 15,1 2 0-15,-1 0 0 0,-2-2 0 0,5-2 0 0,2-3 0 16,3 2 0-16,1-2 0 0,-1 0 0 0,3-4 0 0,2-3 0 16,1 0 0-16,-1 0 0 0,3-3 0 0,-2-2 0 15,-1-2 0-15,1 0 0 16,-6 0-59-16,3-4-17 0,-5 3-3 0,-1-1-985 16</inkml:trace>
  <inkml:trace contextRef="#ctx0" brushRef="#br0" timeOffset="86557.47">23688 11332 1814 0,'0'0'80'0,"-2"-5"17"0,-4 5-77 0,1-7-20 0,-3 7 0 0,3-4 0 15,-3 4 87-15,-3 0 13 0,3-3 4 0,-2 3 0 16,-1 3-32-16,-2-3-7 0,2 4-1 0,-2 3 0 15,2 0-20-15,1-2-5 0,2 2-1 0,0 0 0 16,0 0-10-16,3 0-1 0,-1 5-1 0,4-3 0 16,-1-1-44-16,3 3-9 0,3 1-1 15,2-3-1-15,0-2 46 0,3 1 10 0,3 3 1 0,0-4 1 16,2 0-29-16,3 0 0 0,-3 1 0 0,3-1 0 16,2-3 0-16,-2 3 0 0,3 0 0 0,-1 0 0 15,-2 1 0-15,0-1 0 0,-6 0 0 0,4 2 0 16,-6-2 0-16,0 0 0 0,-3 0 0 0,-2 0 0 0,-1 0 0 15,-2 0 0-15,-2 0 0 0,-4 5 0 0,-2-5 0 0,-5 0 0 16,-3 0 0-16,0 5-779 16,-2-2-161-16</inkml:trace>
  <inkml:trace contextRef="#ctx0" brushRef="#br0" timeOffset="87244.75">21958 12701 1728 0,'0'0'38'0,"0"0"8"0,5 4 2 0,3-4 0 0,3 0-39 0,-3 0-9 16,2 0 0-16,3 0 0 0,3 0 53 0,-3 0 9 15,3-4 2-15,0 4 0 0,-3-7-52 0,-2 4-12 16,0-1 0-16,-1-3 0 0,1 0 44 0,-1 0 5 15,-2-5 2-15,0 5 0 0,0-3-9 0,-3-1-2 16,1 3 0-16,-1-3 0 0,-2 4-22 0,-3-3-5 16,0-2-1-16,0 1 0 0,0 4 0 0,-3 0-1 15,0 0 0-15,-2 0 0 0,0 2-11 0,0 2 0 16,-1 3 0-16,-4 0 0 0,-1-4 0 0,0 8 0 16,-2-4 0-16,0 3 0 0,0 2 0 0,2-3 0 15,3 3 0-15,-2 2 0 0,-1 0 0 0,-2 0 0 16,5 0 0-16,-3 5 0 0,1-1 0 0,-1 6 0 0,1-1 0 0,2 1 0 15,2 2 12-15,1 2-4 0,0-3 0 0,2-3 0 16,3 3-8-16,3-3 10 0,-3 3-10 0,5-4 10 16,0 1-10-16,6-4 0 0,0-1 0 0,-1 4 0 15,1-7 0-15,2 5 0 0,3-5 0 0,2 0 0 16,-2 0 0-16,5-7 0 0,1 5 0 0,-1-10 0 16,3 5 0-16,-3-3 0 0,2-4 0 0,1-4 0 15,3 4-105-15,-3-5-17 0,-3 2-3 0,0-1-821 16</inkml:trace>
  <inkml:trace contextRef="#ctx0" brushRef="#br0" timeOffset="87666.62">22532 12546 1710 0,'-8'0'37'0,"3"4"8"0,-1-1 2 0,1-3 1 0,-3 4-38 0,6-1-10 15,-1-3 0-15,3 0 0 0,0 0 37 0,0 0 6 16,0 0 1-16,0 7 0 0,3-3-26 0,-1-1-5 16,3 1-1-16,1 4 0 0,-1-1 37 0,0 0 7 15,-2 4 2-15,2-1 0 0,1 2-6 0,-4-5-2 16,1 0 0-16,2 0 0 0,-2 5-14 0,2-1-2 0,0-1-1 0,-2 1 0 16,2-4-33-16,1 8 0 0,-1-8 0 0,-2 4 0 15,2-4 58-15,-3-4 5 0,-2 4 1 0,0-7 0 16,0 0-64-16,0 0-28 0,0 0 3 0,0 0 0 15,0 0 33-15,-5-2 6 0,0-3 2 0,0-2 0 16,-1 0-7-16,-2 0-1 0,0-3 0 0,1-2 0 16,-1 1-8-16,0-3 0 0,0 0 0 0,0 2 0 15,2 2-49-15,1-1-15 0,0-4-4 16,2 4 0-16,3 1 33 16,0-1 7-16,0-1 0 0,3 2 1 0,2-1 27 0,0 4-10 0,3-5 10 0,3 5 0 15,-3-3-9-15,3 3 9 0,-1-4 0 0,-2 3-9 16,3 4 9-16,-3-3 0 0,5 4 0 0,0-1-8 15,-2 1-29-15,2-1-6 0,-3 1-1 0,4 3 0 16,-1 0-155-16,-3 3-31 0,9-3-6 16,-8 7-468-16</inkml:trace>
  <inkml:trace contextRef="#ctx0" brushRef="#br0" timeOffset="88042.01">22778 12491 1566 0,'0'0'69'0,"0"0"15"0,0 0-68 0,0 0-16 16,0 0 0-16,5 8 0 0,1-8 68 0,-1 4 9 0,3-1 3 0,-3 4 0 16,0-3-20-16,3 3-3 0,0 0-1 15,3 1 0-15,-3 3 0 0,2-1-1 0,-2-3 0 0,0 0 0 16,-2 5-26-16,-1-5-5 0,3 0 0 0,-3 0-1 15,0 0 15-15,-2-3 3 0,2-1 1 0,1 2 0 16,-6-5-27-16,0 0-6 0,0 0-1 0,0 0 0 16,0 0 0-16,0 0 0 0,0-5 0 0,0-2 0 15,0-7-8-15,-3 4 0 0,3-2 9 0,0-2-9 32,0 0-36-32,0-5-12 0,0 5-3 0,3-4 0 0,-1 6-10 0,1-2-3 15,2 0 0-15,0-1 0 0,1 4 42 0,-1-3 8 0,0 2 2 0,3 2 0 16,-2-1 3-16,1 4 1 0,-1 0 0 0,2-1 0 15,-3 1 8-15,3 3 8 0,0 1-8 0,0-1 11 16,-3 1-11-16,3-1 0 0,-3 4 0 0,3 4-615 16,-8-4-129-16</inkml:trace>
  <inkml:trace contextRef="#ctx0" brushRef="#br0" timeOffset="90119.64">22540 13216 1483 0,'0'0'65'0,"-5"-3"15"0,-1-1-64 0,1 4-16 0,0-3 0 0,-1-1 0 16,1 4 120-16,-3 4 22 0,3-1 4 0,-3-3 1 15,0 7-70-15,3-2-13 0,-3-3-4 0,2 5 0 16,-1 5-28-16,1-5-5 0,1 0-2 0,0 5 0 16,2-5-14-16,3 7-3 0,-3-2-8 0,3 2 12 15,0-3-12-15,3 3 0 0,0-4 0 0,2 4 0 16,3 2 0-16,2-6 0 0,-2 2 0 0,6-5 0 16,-1 0 0-16,0 0 0 0,0-7 0 0,1 0 0 15,1 0 0-15,1-7 0 0,0 0 0 0,0 0 0 0,0-5 19 16,0 2 1-16,-3-6 0 0,3 2 0 0,-3 0 13 0,-2 0 3 15,2 2 1-15,-5-2 0 0,0 0 4 0,-6-5 1 16,4 5 0-16,-6 0 0 0,0 0-21 0,-6 2-4 16,1-2-1-16,-3 7 0 0,3-5-5 0,-3 5-2 15,-3 4 0-15,4-1 0 0,-4 4-9 0,3 0 8 16,0 0-8-16,-3 4 8 16,1-1-29-16,2 2-7 0,0-3 0 0,3 5-1 15,-1-2-229-15,1-3-46 0</inkml:trace>
  <inkml:trace contextRef="#ctx0" brushRef="#br0" timeOffset="90572.75">23040 12894 1209 0,'0'0'108'0,"0"0"-87"0,0-3-21 0,-3-1 0 16,-2-1 184-16,2 3 32 0,-2-3 6 0,0-2 2 15,-1 4-128-15,1-1-24 0,0 4-6 0,2-3-1 16,-5-1-32-16,3 4-6 0,0 0-2 0,-3 4 0 16,0-1 2-16,0 1 0 0,0-1 0 0,-3 4 0 15,1-2-10-15,-1 6-1 0,1-1-1 0,2-3 0 16,-3 7-7-16,1-2-8 0,4-1 11 0,-2 3-11 16,6-4 8-16,-1 6-8 0,3-2 0 0,0-4 0 15,3 2 0-15,2-1 0 0,3 4 0 0,0-1 0 16,0 0 0-16,0 0 0 0,2-2 0 0,1 2 0 0,-1 0 0 0,1 0 8 15,-3-2-8-15,3 2 0 0,-1-2 10 0,-2-3-10 16,0 3 8-16,0-5-8 0,-3 5 0 0,1-5 8 16,-1 0-8-16,-3 0 0 15,-2-3-79-15,3-1-21 0,-3-3-4 0,0 0 0 16,-3 7-80-16,3-7-16 0,-5 0-4 0,-3 0 0 16,3 0 56-16,0-3 12 0,-3-1 1 0,2-3 1 15,-2 4 51-15,1-6 11 0,1 7 1 0,-2-5 1 0,6 2 180 0,-4-2 36 16,6 0 7-16,0 0 2 0,0 0 5 0,3 2 2 15,2-2 0-15,1-3 0 0,-1 3-62 0,5-4-12 16,-2-1-2-16,3 5-1 0,2-7-30 0,0 2-7 0,3 3 0 16,3-3-1-16,-1-2-27 0,4 2-6 15,-1 5-1-15,0-3 0 0,3 3-13 0,-6 0 0 0,1 3 0 16</inkml:trace>
  <inkml:trace contextRef="#ctx0" brushRef="#br0" timeOffset="91479.28">22931 13618 1350 0,'0'0'60'0,"0"0"12"16,0 0-58-16,0 0-14 0,6 0 0 0,-1 5 0 15,-5-5 87-15,5 7 14 0,3 0 3 0,0 0 1 0,0 0-33 0,-3 0-6 16,3-2-2-16,0 6 0 0,0-1 0 0,0-3-1 16,0 0 0-16,0 0 0 0,0 5-7 0,0-5 0 15,-3 0-1-15,1 5 0 0,-1-5-36 0,0 0-7 16,-2 5-2-16,-1-3 0 0,1-2 43 0,0 0 9 16,-1-2 2-16,4 2 0 0,-6 0-64 0,0 0-20 15,0-7 0-15,0 0 0 0,0 0 20 0,-6 5 17 16,-2-5-3-16,3-5-1 0,0 3-5 0,0-5 0 15,-3-5-8-15,0 5 12 0,0-5-12 0,-3 3 0 16,1-3 0-16,-1 0 0 16,0-2-26-16,3 0-5 0,0 0-1 0,3 0 0 0,-3-5 11 0,3 7 1 15,2-4 1-15,1-3 0 0,-1 7 7 0,0-2 0 0,6-5 1 16,0 5 0-16,-1-3 11 0,6 1 0 0,-5 0 0 0,5-3-8 16,2 7 8-16,1-2 0 0,0 0 0 0,2 2 8 15,-3 5-8-15,4-2 0 0,-1 4 8 0,0 5-8 16,-2 0 14-16,-1 5-2 0,1-3 0 0,-1 5 0 15,-4 5 1-15,-1-1 0 0,-2 4 0 0,-1-1 0 16,-2 0 3-16,-2 5 1 0,-1-5 0 0,-2 0 0 16,-1 0-5-16,1-2-2 0,-3-1 0 0,0-1 0 15,0 2-2-15,0-5-8 0,-2 0 12 0,2-5-4 16,0 3-22-16,-3 2-5 0,3-7-1 0,0 5-752 16,1-5-152-16</inkml:trace>
  <inkml:trace contextRef="#ctx0" brushRef="#br0" timeOffset="91822.72">23151 13423 1850 0,'0'0'40'0,"0"0"9"0,0 0 2 0,5 7 1 0,1 0-41 0,2 0-11 16,-3 0 0-16,5 5 0 0,-2-5 48 0,3 0 8 15,0 0 2-15,-1 5 0 0,1-5-24 0,-3 0-5 16,2 0-1-16,-2-2 0 0,-3-3 3 0,1 3 0 16,-4-3 0-16,4 3 0 0,-6-5-10 0,0 0-1 15,0 0-1-15,0 0 0 0,0 0-5 0,0 0-1 16,0-5 0-16,0-2 0 0,-3-2-13 0,-2 1 9 0,2-3-9 0,0-3 8 16,1 2-21-16,-1-2-5 0,1 0-1 0,2 0 0 15,0-1-5-15,0 4 0 0,0-1-1 0,2-2 0 16,3 7 13-16,1-5 4 0,-1 3 0 0,3 1 0 15,0-3 8-15,0 4-8 0,0 0 8 0,0 2-8 16,0 3 8-16,0-3 0 0,-3 3 0 0,3-3 0 16,-3 5 0-16,-2 0 0 0,2 0 0 0,3 0-8 31,-3 0-133-31,1 0-27 0,-6 0-4 0</inkml:trace>
  <inkml:trace contextRef="#ctx0" brushRef="#br0" timeOffset="92135.73">23442 13336 1519 0,'0'0'67'0,"0"0"14"16,0 0-65-16,0 0-16 0,0 0 0 0,3-7 0 0,2 7 87 0,3-7 13 15,-3 2 4-15,3 3 0 0,0-3-63 0,0 3-12 16,0-3-2-16,0-2-1 0,3 0-15 0,-4 0-3 16,1 2-8-16,-2 3 12 0,2-5-12 0,-6 0 11 15,4-1-11-15,-4 4 10 0,-2-3-2 0,0 0 0 16,0 0 0-16,-2 2 0 0,-1-2 1 0,-2 4 0 15,-3-1 0-15,2 4 0 0,-2 0-1 0,1 0-8 16,-1 0 12-16,-3 4-4 0,3-1-8 0,-3 4 0 16,1-2 0-16,-1 2 0 0,1 4 0 0,-1-1 13 15,3-3-1-15,-2 5-1 0,2 2 15 0,0-2 3 16,0-3 1-16,3 3 0 0,-1 2-30 0,4 0-18 16,-1-2 2-16,3-1 1 0,3-1 15 0,-1 4 0 0,4-2 0 15,-1-5 0-15,3 5-11 0,2-5 11 0,1 0-12 0,2-5 12 31,3-2-124-31,0 0-19 0,2-2-3 0</inkml:trace>
  <inkml:trace contextRef="#ctx0" brushRef="#br0" timeOffset="92572.69">23794 13195 1036 0,'0'0'46'0,"-3"-7"10"0,1 2-45 0,-1 3-11 0,0-3 0 0,-2-2 0 15,2 4 120-15,1-1 21 0,-1 1 5 0,-2-1 1 16,0 4-39-16,2-3-8 0,-5 6-2 0,0 4 0 15,0-3-36-15,-2 4-7 0,-1 1-2 0,0 3 0 0,1-1-29 16,2 4-7-16,-3-1-1 0,3-3 0 16,0 4-16-16,3-6 0 0,2 3 0 0,3 2 0 15,0-7 0-15,3 0 0 0,2 0 0 0,1 2 0 0,-6-9 0 0,10 3 0 16,1-3-13-16,-1 0 5 0,4-3-5 0,-4-1-1 16,3-3 0-16,-2 0 0 0,0-5 14 0,-1 5 0 15,-2-7-10-15,0 2 10 0,0-2 0 0,0 0 12 16,-5 0-2-16,-3-5 0 0,2 5 30 0,-2-5 7 15,0 2 1-15,-2-1 0 0,-4-8-15 0,1 7-2 16,2 5-1-16,-5-7 0 0,1 2-6 0,-4 5 0 16,0-5-1-16,-2 9 0 0,0-1-23 0,0-1-8 15,-3 5 0-15,3 0 0 0,-1 0 30 0,1 0 6 16,0 4 2-16,2-1 0 16,1-3-3-16,4 7-1 0,-2-5 0 0,6 5 0 0,2 0-14 0,0 0-2 0,0 0-1 15,0 0 0-15,5 5-9 0,0 2 0 0,3 0 0 0,3 0 0 16,2 4 0-16,0-1 0 0,1 2 0 0,-1 2 0 15,0 0 0-15,-2-2 0 0,-1-5 0 0,1 7 0 16,-1-2 0-16,1 2 8 0,0 0 2 0,-1 0 0 16,-2-2-10-16,5 6-17 0,-2-3 4 0,0-4 1 31,-4-1-180-31,4 2-36 0,-3-3-8 0</inkml:trace>
  <inkml:trace contextRef="#ctx0" brushRef="#br0" timeOffset="92760.5">23945 13009 1724 0,'5'5'76'0,"-5"-5"16"16,0 0-73-16,0 0-19 0,5 7 0 0,3 0 0 15,-8-7 116-15,6 0 20 0,-6 0 4 0,8 7 1 0,-1-3-63 0,1 4-13 16,0-6-2-16,-2 3-1 0,2 2-41 0,-3 0-8 16,0-3-1-16,0-1-1 0,1 1-11 0,-6-4 12 15,0 0-12-15,0 0 12 16,0 0-96-16,0 0-20 0,0 3-3 0,0-3-573 15,-3 4-116-15</inkml:trace>
  <inkml:trace contextRef="#ctx0" brushRef="#br0" timeOffset="92885.48">23932 12905 748 0,'0'0'67'0,"0"0"-54"16,0-7-13-16,0-4 0 0,0 4 230 0,0 2 43 16,0 5 9-16,0-7 2 0,2 4-184 0,-2 3-36 15,0 0-7-15,0 0-1 0,6 0-56 0,1 0 0 0,-7 0-11 0,3 3-856 16</inkml:trace>
  <inkml:trace contextRef="#ctx0" brushRef="#br0" timeOffset="93151.35">24246 12828 576 0,'0'0'51'0,"0"0"-41"0,0-7-10 0,0 4 0 16,-2-1 245-16,2-3 47 0,-3 7 10 0,3 0 2 15,-3-7-148-15,3 7-28 0,-2 0-7 0,-3 0-1 16,-1 4-55-16,-2-1-11 0,0 1-2 0,0 3-1 16,1 0-23-16,-1 0-5 0,0 1-1 0,0 3 0 15,0-1-9-15,-3 1-1 0,3 4-1 0,0-4 0 16,3-1-3-16,0 2-8 0,-1-3 12 0,4 3-4 0,2-1-8 0,0-1 0 16,0-3 0-16,5 5 8 0,0-5-8 0,1 0 0 15,-1 0 0-15,3-2 0 0,2-3 0 0,-2 3 0 16,3-5 0-16,0 0 0 0,4 0 0 0,4-5 0 15,-1-2-14-15,-2 4 5 16,3-4-175-16,-1-4-34 0,1 4-7 0</inkml:trace>
  <inkml:trace contextRef="#ctx0" brushRef="#br0" timeOffset="93353.98">24410 12611 1656 0,'0'0'73'0,"-2"-4"15"0,-1-3-70 0,3 7-18 0,0-7 0 0,0 7 0 15,0 0 146-15,0 0 26 0,0 0 4 0,0 0 2 16,3 7-102-16,-1 4-21 0,4-4-4 0,-1 5-1 16,3 2-30-16,-3 0-7 0,3 1-1 0,0 3 0 15,0-4-12-15,-3 1 8 0,1 3-8 0,-1-3 0 16,-2-1 10-16,2 0-10 0,-2 0 10 0,-1-2-10 31,-2 2-63-31,0 0-18 0,-2-2-4 0</inkml:trace>
  <inkml:trace contextRef="#ctx0" brushRef="#br0" timeOffset="93525.8">24363 12807 403 0,'-8'-12'36'15,"5"10"-36"-15,1-3 0 0,2-2 0 0,2 0 269 0,-2-3 47 0,3 1 10 0,2 2 2 16,3 0-163-16,0 0-32 0,5 0-6 0,-2-3-2 0,2 1-73 0,0 2-14 16,1 4-3-16,-1-1-1 0,3-3-26 0,0 0-8 15,-6 7 0-15,3-3 0 0,-5-1-12 0,3 4-5 16,-3-5-2-16,0 5 0 15,0-2-225-15,0 2-44 0</inkml:trace>
  <inkml:trace contextRef="#ctx0" brushRef="#br0" timeOffset="93807.04">24638 12633 460 0,'0'0'20'0,"0"0"5"0,0 0-25 0,0 0 0 16,0 0 0-16,0 0 0 0,0 0 274 0,0 0 50 16,0 0 9-16,0 0 3 0,0 0-189 0,0 0-38 15,0 0-7-15,-8 7-2 0,3 0-51 0,-1 4-10 16,1-1-3-16,0 2 0 0,0 2-15 0,-1-3-3 0,1 4-1 0,2-4 0 15,1-1-7-15,-1 2-2 0,3-5 0 0,0 0 0 16,0 0-8-16,3 0 0 0,-1 0 9 0,4-7-9 16,-4 5 0-16,6-5 9 0,-2 0-9 0,1-5 0 15,1 5 11-15,3-7-11 0,-3 4 10 0,3-1-10 16,-4-3 10-16,4-5-10 0,-3 5 10 0,0-3-10 16,-3-1 12-16,1 4-4 0,4-8-8 0,-2 4 12 15,-8 4 7-15,3-7 1 0,-1 7 0 0,1-5 0 16,-3 5 1-16,-3 0 1 0,-2-3 0 0,2 6 0 15,1-4-22-15,-4 4 0 0,1 4 0 0,0 0 0 16,5 0-10-16,-5 0 0 0,-1 0 0 0,1 0 0 16,0 0-133-16,5 0-26 0,-6 4-6 15</inkml:trace>
  <inkml:trace contextRef="#ctx0" brushRef="#br0" timeOffset="94119.93">24746 12553 345 0,'0'0'15'0,"0"0"4"0,0 0-19 0,6 7 0 16,-1-3 0-16,0-1 0 0,1 4 328 0,-1 0 63 15,0 5 12-15,1-5 2 0,-1 4-244 0,0-4-49 16,3 1-9-16,-3 3-3 0,1-4-39 0,-1 0-8 16,0 3-1-16,-2-5-1 0,0 2-9 0,-3-7-2 15,0 0 0-15,0 0 0 0,0 0-4 0,0 0-2 16,0 0 0-16,0 0 0 0,0 0-13 0,-6-7-2 15,4 2-1-15,-1 2 0 0,3-4-18 0,-3-4 8 0,3 1-8 0,3-2 0 32,0-2-16-32,-1-4-11 0,1 6-1 0,0-2-1 15,2 0-7-15,3-1-2 0,-3 1 0 0,3 3 0 0,0-4 24 0,2 4 5 0,1 4 1 0,0-3 0 16,-1-2 8-16,1 8 0 0,-1-3 0 0,1 4 0 16,0-1 0-16,-3 1 0 0,-1 3 0 0</inkml:trace>
  <inkml:trace contextRef="#ctx0" brushRef="#br0" timeOffset="95541.36">15822 7324 576 0,'8'-11'25'0,"-8"11"6"0,-11-3-31 0,6-1 0 16,3 1 0-16,2-1 0 0,2-3 205 0,-2 7 35 16,-8-5 8-16,6 2 0 0,4-4-125 0,-2 3-26 0,-8 1-5 15,3-1 0-15,0 1-16 0,5-1-2 0,2 1-1 0,1-1 0 16,-3 1-6-16,-3-2-2 0,1 1 0 0,-1 1 0 16,-2 3-8-16,-3-4-1 0,3-3-1 0,-3 4 0 15,-3-1-16-15,0 4-3 0,-2 0-1 0,0-7 0 16,-6 7-22-16,-2-7-4 0,-5 7-1 0,-1 0 0 15,-2-5-8-15,0 5 0 0,-5-3 0 0,-1 3 0 16,4 0 17-16,-4 0 2 0,1 3 0 0,2 2 0 16,-2-1-19-16,-1-1 8 0,1-6-8 0,7 3 0 15,-4 3 10-15,-1-3-10 0,3 4 8 0,-6-1-8 16,4 1 0-16,-4 3 0 0,1-4 0 0,-1 4 0 16,1 2 0-16,-3 1 0 0,-3-3 0 0,-2 0 0 15,2 4 0-15,3 4 0 0,0-4 0 0,-10 3 0 16,10 1 0-16,0-1 0 0,2-7 8 0,3 4-8 15,3 1 0-15,0-2 0 0,3-3 0 0,-1 4 0 0,1 4 0 0,2-4 0 16,0-1 0-16,-5 4 0 0,3 2-9 0,-1-2 9 16,1 1-12-16,-3 3 12 15,0-4-32-15,-1 5 0 0,-1-2 0 0,-4 2 0 0,9-5 32 0,-1-3 0 16,1-1 0-16,5 2 0 0,2-5-8 0,3 0 8 16,0 0 0-16,6 0 0 0,-3-2 0 0,2 2 0 15,0 0 0-15,4-3 0 0,1-1 0 0,1 1-15 16,-3-1 5-16,5 1 1 15,-2-1-35-15,0-3-8 0,2 5 0 0,-2-3-1 16,0 3-175-16,2-1-34 0</inkml:trace>
  <inkml:trace contextRef="#ctx0" brushRef="#br0" timeOffset="96026.7">13560 7604 1220 0,'0'0'54'0,"0"0"11"0,0 0-52 0,0 0-13 15,0-4 0-15,-3 1 0 16,1-1 86-16,2-1 14 0,-3 3 4 0,3 2 0 16,0 0-23-16,-5 0-4 0,2 0-1 0,-2 7 0 0,-1-7-16 0,1 7-3 15,0-3-1-15,0 3 0 0,-1 3-4 0,-2 2 0 16,3 2-1-16,-3 0 0 0,0 5-23 0,0-5-4 15,3 5 0-15,0 2-1 0,2 0 14 0,0-2 3 16,1-1 1-16,2-3 0 16,5 6-32-16,0-2-9 0,3-5 0 0,3 4 0 15,-1-3 0-15,6-4 0 0,0-4 0 0,0 3 0 0,3-5 0 0,2-3 0 16,0 3 0-16,-3-5-8 0,4-5 8 0,-1 5 0 16,0-7 0-16,3 4 0 0,0-4 0 0,-3-4 0 15,0 4 0-15,-3 0 0 0,1-1-9 0,-3 1-7 0,-3 0 0 16,-2 3-1-1,-3 4-167-15,-6 0-32 0,1 0-8 0,-3 0 0 0</inkml:trace>
  <inkml:trace contextRef="#ctx0" brushRef="#br0" timeOffset="96917.69">13957 7673 1497 0,'0'0'32'0,"0"0"8"0,-6 2 0 0,4 3 4 16,-3-1-36-16,-1-1-8 0,1-3 0 0,0 7 0 16,-1-7 53-16,1 0 9 0,0 4 2 0,0-1 0 0,2 1-22 0,-2-1-4 15,-1-3-1-15,1 0 0 0,0 5 17 0,-1-5 3 16,1 2 1-16,-3-2 0 0,3 5-14 0,-3-5-4 16,-3 4 0-16,3-1 0 0,0-3-13 0,1 7-3 0,-4-7-1 15,-2 7 0-15,2-3-8 0,1-1-2 16,-1 4 0-16,0-2 0 0,1 2-4 0,-1 0-1 0,1-3 0 15,-1 3 0-15,3 0-8 0,-2-4 0 0,2 4 0 0,0-2 0 16,-3 2 0-16,3 0 0 0,0-3 0 0,0-1 0 16,0 4 0-16,0 0 0 0,0-2 0 0,1 2 0 15,-1-3 0-15,0-1 0 0,2 4 0 0,-2-3 0 16,0-1 0-16,1 4 0 0,-1-7 0 0,0 7 0 16,0-2 0-16,0 2 0 0,0-3 0 0,0-1 0 15,3 1 0-15,-3-1 0 0,0-3 0 0,2 4 0 16,1-4 0-16,0 3 0 0,5-3 0 0,0 0 0 15,0 0 0-15,0 0 0 0,0 0 0 0,0 0 0 16,0 0 0-16,0 0 0 0,0 0 0 0,0 0-1057 16</inkml:trace>
  <inkml:trace contextRef="#ctx0" brushRef="#br0" timeOffset="97870.13">11390 8557 1450 0,'0'0'32'0,"0"0"6"0,-2 0 2 0,2 0 1 0,0 0-33 0,0 0-8 16,-3 0 0-16,3 0 0 0,0 0 85 0,0 0 15 15,5 7 4-15,3 0 0 0,0 0-16 0,-3 0-4 16,3 5 0-16,0 0 0 0,0 2-17 0,0 0-4 0,-2 0-1 0,4 0 0 16,1 5-13-16,-3-5-2 0,0 5-1 0,0 0 0 15,-1-3-7-15,-1 3-2 0,-1-5 0 0,0 0 0 16,1 3-29-16,-4-3-8 0,1-5 0 0,0 3 0 16,-1 0 0-16,-2-5 0 0,0 0 0 0,-2-5 0 15,2 3 0-15,-3-3 0 0,-2 3 0 0,-1-10 0 16,-2 3 0-16,3-3 0 0,-5 3 0 0,-1-10 0 15,0 5 0-15,1-7 0 0,-6 0 0 0,5-5 0 16,1 0 0-16,-1 5 0 0,-2-5 0 0,5 3 0 16,3-8-16-16,2 8-4 0,-2-3 0 0,5 0-1 15,0 3 4-15,0-3 1 0,-3 5 0 0,6-5 0 0,-3 5 16 16,5 0 0-16,-2 2 0 0,2-2 0 16,3 2 0-16,0 3 0 0,2-3 0 0,1 5 0 0,0 0 0 15,2 2 14-15,-3 3-2 0,4 2-1 0,-1 0 1 0,-3 2 1 16,1-2 0-16,-3 7 0 0,3 2 15 0,-6 1 4 15,0-3 0-15,0 5 0 0,-2-3-16 0,-3 3-4 16,0 2 0-16,-3 0 0 0,1 3-3 0,-4-3-1 16,4 0 0-16,-3 0 0 0,-3-2-8 0,0 2 0 15,0-7 0-15,0 7 0 0,-3-7 0 0,1 0-16 16,2 0 4-16,-3-2 1 16,1 2-13-16,2-7-4 0,0 0 0 0,0 0 0 15,2 0-253-15,6 0-51 0,-10-5-11 0,10-9-1 0</inkml:trace>
  <inkml:trace contextRef="#ctx0" brushRef="#br0" timeOffset="98182.33">11655 8531 1796 0,'0'0'40'0,"0"0"8"0,0 0 1 0,0 0 1 0,0 0-40 0,0 0-10 0,0 0 0 0,3 5 0 15,2-3 82-15,0 5 14 0,-2 2 4 0,2-1 0 16,0-1-34-16,1 2-6 0,-1-2-2 0,3 5 0 15,-3-5-19-15,0 5-4 0,1-3-1 0,-1-4 0 16,0 2-26-16,-2 0-8 0,0-2 0 0,-3-5 0 16,2 7 15-16,-2-7-4 0,0 0-1 0,0 0 0 15,0 0-1-15,0 0 0 0,-2-5 0 0,-1 5 0 16,0-7-9-16,3 0 0 0,-2 0-10 0,2 2 10 16,-3-4-32-16,0-3 0 0,3 2 0 0,-2-6 0 15,2 7-6-15,2-3-2 0,-2 5 0 0,3-5 0 0,0 5 16 0,-1 0 4 16,4 0 0-16,-4 0 0 0,4 0 20 0,-1 2 15 15,3 3-3-15,0-3 0 16,-3-2-12-16,0 5 0 0,3-3 0 0,0-2 0 16,0 7-107-16,0-7-14 0,-3 7-3 0,3-5-750 15</inkml:trace>
  <inkml:trace contextRef="#ctx0" brushRef="#br0" timeOffset="98526.33">11885 8571 1335 0,'0'0'59'0,"0"0"13"0,3 0-58 0,-3 0-14 16,0 0 0-16,0 0 0 0,0 0 104 0,10 0 19 16,4 0 3-16,-4-2 1 0,1-3-66 0,2-2-13 0,-2 0-2 15,-1 0-1-15,1 2-21 0,-3-2-4 0,2-2 0 0,-2 1-1 16,3 1-19-16,-6-2 0 0,0 2 0 0,1 0 0 16,-1 0 13-16,-2 0-4 0,-1 0-1 0,-2 7 0 15,0 0 7-15,-2-5 1 0,-1 3 0 0,-2-3 0 16,5 5 19-16,-3 0 4 0,3 0 1 0,-8 5 0 15,-3-5-32-15,4 2-8 0,-1 3 0 0,0 2 0 16,0-2 17-16,0 2 3 0,-3 0 0 0,1 2 0 16,-1 3-20-16,0 0 10 0,-2-3-10 0,5 3 8 15,-2 2-8-15,-1 0 0 0,3-2 0 0,3 7 0 16,0-5 0-16,-1 0 0 0,4 0 0 0,2-2 0 16,2-3 0-16,1 3 0 0,2-5 0 0,3 0 0 15,3-2 0-15,-1-3 0 0,4-2 0 0,1 0-11 16,1 0-74-16,0-7-15 0,0 0-4 0,3 0-524 15,-4-5-104-15</inkml:trace>
  <inkml:trace contextRef="#ctx0" brushRef="#br0" timeOffset="98979.13">12192 8482 864 0,'5'-5'76'0,"-2"3"-60"15,0-3-16-15,2-2 0 0,-2 7 136 0,-1-5 25 16,-2 5 5-16,0 0 1 0,0 0-24 0,0 0-5 15,0 0-1-15,0 0 0 0,-5 5-43 0,-3 2-9 16,-3 0-1-16,3 0-1 0,-2 5-52 0,-1-1-11 16,1-1-1-16,2 4-1 0,2 0-18 0,-1 3 0 0,1-8 8 0,4 3-8 15,2 2 0-15,0-2-9 16,2-3 1-16,4-2 0 0,-1 0 8 0,3 2 0 0,2-6 0 0,1 2 0 16,-3-5 0-16,2 0-8 0,1-5 8 0,5 2-8 15,0-1 8-15,0-3 0 0,-6-5 0 0,1 5 0 16,-3-7 0-16,0 7 0 0,-6-5 0 0,4-2 8 15,-4 4 4-15,1-1 0 0,-3-3 1 0,0-5 0 16,-3 5-4-16,-2 2-1 16,0-5 0-16,2 1 0 0,-5 0 4 0,0 1 1 0,0-1 0 0,0 2 0 15,3 0-13-15,-3 0 0 0,-3 2 0 0,4 5 0 16,1-7 0-16,1 7 0 0,2 0 0 0,-2 0 0 16,0 2 44-16,-1-2 5 0,1 4 2 0,2-1 0 15,3 4-9-15,0 0-2 0,0 0 0 0,0 0 0 0,0 0-28 0,0 0-12 16,0 0 8-16,3 7-8 0,2-3 14 15,-2 4-2-15,-3 1-1 0,5 3 0 0,6-5 9 0,0 7 1 16,-4 0 1-16,4-2 0 0,0 7-22 0,-1-5 0 16,1 0 0-16,-1 0 0 15,1 0 0-15,-3 2 0 0,0-1 0 0,2-6 0 16,-2 3-56-16,0-5-15 0,0 5-3 0,-2-3-734 16,-1-2-148-16</inkml:trace>
  <inkml:trace contextRef="#ctx0" brushRef="#br0" timeOffset="99166.56">12488 8451 1324 0,'0'0'118'0,"0"0"-94"15,0 0-24-15,0 0 0 0,0 0 132 0,0 0 21 0,0 0 5 0,0 0 1 16,6 5-11-16,-1 2-3 0,-2-3 0 0,2-1 0 16,-5 4-65-16,3 0-12 0,2 0-4 0,-5-2 0 15,2 2-51-15,1-3-13 0,0-1 0 0,-3-3 0 16,2 7 0-16,-2-7 0 0,0 0 0 0,0 0 0 15,0 0-165 1,0 0-36-16,0 0-7 0,0 0-2 0,0 0-106 0,0 0-20 0</inkml:trace>
  <inkml:trace contextRef="#ctx0" brushRef="#br0" timeOffset="99276.18">12499 8383 1267 0,'-5'-7'56'0,"5"7"12"0,0-7-55 0,-3 2-13 0,3-2 0 0,-3 5 0 15,3-3 142-15,0-2 26 0,0 4 4 0,3-1 2 0,-3 1-125 16,0 3-25-16,0 0-4 0,0 0-2 0,0 0-18 0,5-4 0 15,-5 4 0-15</inkml:trace>
  <inkml:trace contextRef="#ctx0" brushRef="#br0" timeOffset="99588.84">12719 8357 864 0,'0'0'76'0,"0"0"-60"16,2-2-16-16,1-3 0 0,-1-2 144 0,-2 7 25 16,0-3 6-16,0 3 1 0,0-4-39 0,0 4-7 15,0 0-2-15,-2-3 0 16,-1-1-51-16,1 4-10 0,-4-5-3 0,4 5 0 0,-4 0 0 0,-2 5 0 16,3-1 0-16,0-1 0 0,-3 4-51 0,0-2-13 15,0-3 0-15,0 10 0 0,0-5 0 0,-2 0 0 0,4 7 0 0,-2-2 0 16,0-3 16-16,3 3 1 0,5 0 0 0,0-3 0 15,0 3-7-15,3 2-2 0,-1-7 0 0,1 7 0 16,2-7-26-16,1 2-6 0,2-2 0 0,2-4-1 16,-2 4 25-16,3-2 0 15,2-3 0-15,0-2 0 0,0 0 0 0,1 0 0 16,-1 0 0-16,3-2 0 0,-3-3 0 0,0 3 0 0,0-6 0 0</inkml:trace>
  <inkml:trace contextRef="#ctx0" brushRef="#br0" timeOffset="99807.53">12909 8223 1036 0,'0'0'92'0,"-3"-2"-73"0,1-3-19 0,-1-2 0 0,3 7 157 0,0 0 28 16,0 0 6-16,0 0 1 0,0 0-36 0,0 0-6 16,0 0-2-16,0 0 0 0,0 0-83 0,0 12-17 15,3-3-3-15,-1 3-1 0,4 2-10 0,-4-2-2 16,4 2-1-16,-1 0 0 0,0-2-19 0,3 2-3 15,-3 0-1-15,3 0 0 0,0 0 14 0,0-2 2 16,-2 2 1-16,-1-2 0 0,-3-5-25 0,1 4 0 16,0-1 0-16,-1-3 0 15,-2 0-200-15,3-2-44 0,-3-5-10 0</inkml:trace>
  <inkml:trace contextRef="#ctx0" brushRef="#br0" timeOffset="99979.04">12840 8404 1094 0,'0'0'97'0,"6"0"-77"16,-1-2-20-16,3-5 0 0,0-1 144 0,2 1 26 0,1-2 5 0,2 2 1 16,0 0-90-16,1 0-18 0,-1 0-3 0,3 0-1 15,-3 4-51-15,0-1-13 0,0-3 0 0,1 7 0 16,-9-5 0-16,3 3 0 0,0-3 0 0,0 5 0 16,0 0-100-16,0 0-22 15,-1-2-5-15,-1 2-615 0</inkml:trace>
  <inkml:trace contextRef="#ctx0" brushRef="#br0" timeOffset="100322.78">13123 8310 1267 0,'0'0'56'0,"0"0"12"16,0 0-55-16,0 0-13 0,0 0 0 0,0 0 0 0,0 0 100 0,0 0 18 15,0 0 3-15,0 0 1 0,0 0-42 0,0 0-8 16,0 0-1-16,0 0-1 0,0 0-9 0,3 7-1 16,-3-2-1-16,-3 2 0 0,3 0-43 0,-2-3-16 15,2 4 11-15,0-1-11 16,0 0 57-16,0 0 6 0,0 0 1 0,0 4 0 15,0-1-52-15,0-3-12 0,2 0 0 0,1 2 0 0,0 1 0 0,-1-3 0 16,4 0 0-16,-1 0 0 0,-2-2 0 0,2-5 0 16,0 7 0-16,3-3 0 0,-8-4 0 0,8 0 0 15,0 0 0-15,0 0 0 0,0-4 0 0,0-1 0 16,0 3 0-16,0-3 0 16,0-2 0-16,-3 0 0 0,3-3 0 0,0 3 0 0,-3-4 0 0,-2 4 0 15,2 0 0-15,-2-5 0 0,-1 0 0 0,-2 5 0 16,3-2 0-16,-3 2 0 0,-3-5 0 0,3 5 0 0,-2 0 0 0,-4 2 0 15,6 5 54-15,-2-2 8 0,-4-3 2 0,1 3 0 16,0-3-64-16,2 5-28 0,-2 0 3 0,5 0 0 16,-3-3 40-16,3 3 8 0,0 0 1 0,0 0 1 15,-2-4-276-15,2 4-55 16,-6-12-11-16,6 5-3 0</inkml:trace>
  <inkml:trace contextRef="#ctx0" brushRef="#br0" timeOffset="100666.52">13322 8277 576 0,'0'0'51'0,"0"0"-41"0,0 0-10 0,5 5 0 15,-2-3 207-15,2 3 39 0,0 2 8 0,1 0 2 16,-4-2-103-16,4-3-20 0,-6 5-4 0,5-2-1 16,-3 2-7-16,4 0-1 0,-1 0-1 0,-2-2 0 0,2 2-37 0,0-5-7 15,1 5-2-15,-4-2 0 0,4 2-58 0,-4-3-15 16,1-1 0-16,-1 1 0 0,-2-1 0 0,0-3 0 15,0 0 0-15,0 0 0 0,0 0 54 0,0 0 8 16,0 0 2-16,0 0 0 16,3-7-52-16,0 0-12 0,-1-5 0 0,1 3 0 15,0-3-48-15,-1-2-13 0,4 0-3 0,2-5 0 0,-1 5 52 0,1 0 12 16,3-1 0-16,2 4 0 0,-5-1-12 0,3 3 1 16,-1-3 0-16,1 5 0 0,0 0 11 0,-1 2 0 15,-2 3 0-15,3-3-8 0,-3 3 8 0,2 2 0 0,1-5 0 16,-3 5 0-16,2 5 0 0,-2-5 0 0,3 0 0 0,-3 0 0 31,-3 0-44-31,3 0-11 0,-5 2-1 0,2-2-1046 0</inkml:trace>
  <inkml:trace contextRef="#ctx0" brushRef="#br0" timeOffset="101792.82">8070 8498 874 0,'18'-2'39'16,"-18"2"8"-16,0 0-38 0,0 0-9 0,0 0 0 0,6-5 0 16,2 3 104-16,-8 2 20 0,-6-5 3 0,6 5 1 15,8 0-33-15,-8 0-7 0,0 0 0 0,0 0-1 0,0 0-11 0,0 0-3 16,0 0 0-16,0 0 0 0,0 0 1 0,3 7 0 16,10 0 0-16,-5 5 0 0,-5-5-27 0,2 7-6 15,0-2-1-15,3 7 0 16,0-5-10-16,0 0-2 0,0 7-1 0,5-2 0 0,6 2 29 0,2-2 7 15,-5 2 1-15,0 0 0 0,-6-2-64 16,1 2 0-16,-3 3-14 0,0-8 2 0,0 8 20 0,-3-8 4 16,3 3 1-16,-3 0 0 0,0-5 1 0,3 0 0 15,3 0 0-15,0 0 0 16,-4-2 0-16,-1 2 0 0,-1-7 0 0,-2 5 0 0,5-5 16 0,-6 0 3 16,-2 0 1-16,6 0 0 0,2 0-34 0,-3-2 0 15,0-3 0-15,-2-2 0 0,-3 0 0 0,0 0 0 16,0 0 0-16,0 0 0 0,0 0 0 0,0 0 0 15,-6-2 0-15,-1-5 0 16,-7 0-44-16,1-5-16 0,2 0-4 0,-2 3 0 16,0-5-191-16,-3-3-38 0</inkml:trace>
  <inkml:trace contextRef="#ctx0" brushRef="#br0" timeOffset="102089.53">8083 8524 1177 0,'0'0'52'0,"0"0"11"15,-8-2-51-15,3-3-12 0,5 5 0 0,0 0 0 0,-8 0 96 0,8 0 16 16,0 0 3-16,0 0 1 0,0 0-29 0,0 0-6 16,-5-3-1-16,5 3 0 0,0 0-9 0,0 0-3 15,0 0 0-15,0 8 0 0,0-1-16 0,0 0-3 16,-6 0-1-16,1 4 0 0,0-1 4 0,2 2 0 15,0 2 0-15,-2-2 0 0,-3 2-36 0,0-5-6 16,6 10-2-16,-4-5 0 0,-2 0-8 0,3 5 0 16,0-7 0-16,2 2 0 15,0-2-20-15,1-3-5 0,-3 3-2 0,5-5 0 16,2 0-53-16,1 0-10 0,-6 0-2 0,3-2-569 16,0-5-114-16</inkml:trace>
  <inkml:trace contextRef="#ctx0" brushRef="#br0" timeOffset="102307.95">8049 8554 403 0,'18'-4'17'0,"-18"4"5"0,-2 0-22 0,2 0 0 0,13-7 0 0,3 2 0 16,-6-2 298-16,1 5 55 0,-3-3 11 0,8-2 3 15,5 4-191-15,-5-1-37 0,-3-3-8 0,3 7-2 16,5-5-103-16,-5 5-26 0,0 0 0 0,-6 0 0 15,3 0 56-15,1 0 7 0,-4 0 1 0,-2 0 0 16,-8 0-52-16,8 0-12 0,3 0 0 0,-1-2 0 16,-10 2-62-16,0 0-15 0,8 0-3 0,3-5-915 15</inkml:trace>
  <inkml:trace contextRef="#ctx0" brushRef="#br0" timeOffset="103292.53">8435 9467 1436 0,'-5'0'32'0,"5"0"6"0,0 0 2 0,0 0 0 0,0 0-32 0,0 0-8 16,-6 0 0-16,6 0 0 0,0 0 81 0,0 0 15 0,-5-2 4 15,0-3 0-15,5 5-45 0,-3 0-9 0,-5-5-2 0,0 10 0 16,0-5 8-16,0 0 2 0,0 7 0 0,-5-7 0 16,-5 7-10-16,4 0-1 0,4-2-1 0,-3 2 0 15,-1 0-24-15,1 0-5 0,3 5-1 0,-1-3 0 16,3 3 8-16,-3 2 0 0,-4 5 1 0,7-5 0 15,8 0-21-15,-3 0 0 0,-10-2 0 0,10 2 0 16,3-2-9-16,3-3-7 0,-3 3 0 0,-3-5-1 16,3 0 7-16,3 0 2 0,7-2 0 0,1-3 0 15,-11-2 8-15,13 0 0 0,6-2 0 0,-1-3-8 16,-2-2 28-16,0 0 5 0,-3-5 2 0,6 3 0 0,-1-3-27 16,-5-2 0-16,-5 7 0 0,3-5 0 0,-3-2 0 0,0 0 0 15,-3 2 0-15,0 3 0 0,3-3 49 0,-2 0 5 16,-4 5 1-16,1 0 0 0,-6 5-22 0,3-5-4 15,3 2-1-15,0-2 0 0,-3 7-13 0,0 0-3 16,0 0-1-16,5 0 0 0,-2 0 9 0,-3 0 3 16,0 0 0-16,5 5 0 0,3-3-14 0,-3 5-9 15,-5-2 12-15,3-3-12 0,2 5 10 0,3-2-10 16,-5 2 8-16,5 0-8 0,-3 5 0 0,5-3 0 16,1-2 0-16,-6 5 0 0,-7-5 0 0,7 0 0 15,8 0 0-15,-5 5 0 0,-5-5 0 0,-1 0 0 16,6 0 8-16,0-2-8 0,0 2 0 0,-2-5 0 15,-6-2-10-15,7 5 10 16,7-3-156-16,-9 3-24 0,-5-5-6 0,0 0-899 0</inkml:trace>
  <inkml:trace contextRef="#ctx0" brushRef="#br0" timeOffset="103589.38">8713 9427 1911 0,'0'0'42'0,"0"0"9"0,0-7 1 0,0 7 2 0,-3 0-43 0,0-7-11 0,3 7 0 0,-2 0 0 16,-1-5 104-16,-2 5 20 0,-3 0 3 0,5 5 1 15,3-5-52-15,-8 7-9 0,-5 0-3 0,3 5 0 16,4-3-25-16,-4 3-6 0,-6 2-1 0,3 0 0 16,2-2-40-16,6 2-9 0,5 0-2 0,-3-2 0 0,-5 7 19 0,8-5 0 15,8-5 0-15,0 3 0 0,-5 0 0 0,7-3 0 16,3-2 0-16,3-2 0 0,0 2 0 0,0-2 0 15,3-3 0-15,-1-2 0 0,3-7 0 0,0 7 0 16,-2-7 0-16,-1 2 0 0,4-4-13 0,-1-3 4 16,-3-2 1-16,1 2 0 15,-3-2-100-15,-3 0-19 0,3 2-4 0,-3-4-1 16,-5-3-93-16,-3 5-19 0</inkml:trace>
  <inkml:trace contextRef="#ctx0" brushRef="#br0" timeOffset="103776.63">8932 9253 460 0,'0'0'41'0,"-2"-2"-33"0,-4-3-8 0,4 5 0 0,2 0 305 0,-6-2 59 16,6 2 12-16,0 0 3 0,-5 0-185 0,5 0-37 0,-2 2-7 15,-1 5-2-15,3 0-73 0,3 0-15 0,-1 5-4 0,1 2 0 16,2-2-35-16,0 2-7 16,3 0-2-16,0 0 0 0,0 0-12 0,0 5 0 15,0-5 0-15,0 5 0 0,-3-5 0 0,3 0 0 0,-5-2 0 0,0 2 0 16,-3-7 0-16,2 5 9 0,1-5-9 0,-1 0 8 15,1 0-163-15,-3-7-33 0,0 0-6 16</inkml:trace>
  <inkml:trace contextRef="#ctx0" brushRef="#br0" timeOffset="103932.88">8885 9446 1425 0,'0'0'63'0,"0"0"13"15,0-5-60-15,2-2-16 0,1 0 0 0,5 0 0 0,-3 0 83 0,3 2 13 31,0-2 4-31,3 0 0 0,-1-2-56 0,1-3-12 0,-1 5-1 0,4 0-1 0,2-5-22 0,-3 5-8 16,0 0 0-16,0 0 9 0,0 0-9 0,-2 2 0 16,0-2 0-16,-1 5-567 15,-2-3-108-15</inkml:trace>
  <inkml:trace contextRef="#ctx0" brushRef="#br0" timeOffset="104323.48">9141 9333 1105 0,'0'0'48'0,"0"0"12"0,0 0-48 0,0 0-12 16,0 0 0-16,0 0 0 0,0 0 126 0,0 0 23 16,6 7 5-16,-4 0 1 0,4 0-44 0,-4 0-9 15,1-2-2-15,0 2 0 0,-1 0-53 0,1 0-11 0,-1 0-3 0,4 0 0 16,-4 0-1-16,4-2 0 0,2 2 0 0,-6-2 0 16,6-3-32-16,0-2 0 0,0 0 0 0,0 0 0 15,0 0 0-15,0-2 0 0,0-3 0 0,2-2 0 16,-2 0 8-16,3 0 2 0,-3-5 0 0,0 3 0 15,0-3-10-15,-3 0 0 0,0 5 9 0,-2-7-9 16,0 7 9-16,-1-5-9 0,4 3 12 0,-6-3-12 16,2 5 12-16,-2 0-4 0,0-5 0 0,0 10-8 15,-2-3 16-15,-1 3-3 0,0-3-1 0,1 5 0 16,-1-2 11-16,0-3 1 0,1 5 1 0,-1 0 0 16,3 0-13-16,0 0-2 0,0 0-1 0,0 0 0 15,0 0-9-15,0 0 0 0,0 0 0 0,3 7 0 16,-3-2 0-16,2-3 0 0,-2 5 0 0,6 0 0 0,-4-2 0 15,4 7 0-15,-4-5 0 0,4 2 8 16,-1-2-8-16,-3 5 0 0,4 0 9 0,-1-3-9 16,-2-2 0-16,5 0 0 0,-6 0 0 0,4 5 8 15,-1-5-68-15,0-2-14 0,0-3-2 0,1 5-972 16</inkml:trace>
  <inkml:trace contextRef="#ctx0" brushRef="#br0" timeOffset="104776.66">9575 9211 518 0,'0'0'46'0,"3"-5"-37"16,0-2-9-16,-3 7 0 0,0-5 219 0,0 5 41 16,0 0 9-16,0-2 2 0,0 2-114 0,0 0-22 15,0 0-5-15,0 0-1 0,-8 0-52 0,2 0-10 16,1 7-3-16,0-2 0 0,-3 2-51 0,3 0-13 0,-6 0 0 0,3 0 0 15,3 5 54-15,-3-3 8 0,2-2 2 0,1 7 0 16,0-7-52-16,2 5-12 0,1 0 0 0,2-3 0 16,0 3 0-16,0-5 0 0,2 0 0 0,4 0 0 15,-1 0 0-15,3-7 0 16,0 5 0-16,2-5 0 0,1 0-17 0,2-5-7 0,-2 3 0 0,2-3-1 16,-2-2 25-16,-1 0 8 0,1-5 0 0,-3 5 0 15,0 0-8-15,-6 0 0 0,3 0-8 0,1 0 8 0,-4 0 25 16,1 2 11-16,0-2 1 0,-3 0 1 15,0 5-19-15,-3-3-4 0,3 5-1 0,0 0 0 0,0 0 15 16,0 0 3-16,0 0 1 0,0 0 0 0,0 0-33 16,0 0 0-16,0 0 0 0,0 0 0 0,0 0 0 0,0 7 0 15,0-7 0-15,3 7 0 16,-3-2 0-16,5 2 0 0,-2-5 0 0,-1 3 0 16,4 2 0-16,2-2 0 0,-3-3 0 0,0 5 0 0,0-2 0 0,-2-3 0 15,5 3 0-15,-5-5 0 0,5 2 0 0,-3 3 0 16,-2-5 0-16,-1 0 0 15,6 0-198-15,-3 0-46 0,6-7-10 0,-3 2-2 0</inkml:trace>
  <inkml:trace contextRef="#ctx0" brushRef="#br0" timeOffset="105026.89">9760 9018 633 0,'6'-7'56'0,"-6"7"-44"16,0-5-12-16,0 5 0 0,0-2 251 0,0 2 48 0,2-5 9 0,-2 5 3 15,0 0-135-15,0 0-28 0,6 5-4 0,-4 2-2 16,1 0-67-16,-3 5-14 0,3-3-2 0,2 5-1 16,3-2-7-16,-3 7-2 0,-2-3 0 0,2 1 0 15,3-1-39-15,0 3-10 0,-5 2 0 0,2-2 0 16,0-5 0-16,1 5 0 0,-1-5 0 0,0 0 0 16,-2 0 0-16,2-2 0 0,0 0 0 0,1-3 0 15,-6-2 0-15,5 0 0 0,-2-2 0 0,-1 2 0 16,-2-7 0-16,0 0 0 0,0 0 0 0,0 0 0 15,0 0-100-15,0 0-23 0,0-7-4 0,-2 0-1 0</inkml:trace>
  <inkml:trace contextRef="#ctx0" brushRef="#br0" timeOffset="105776.58">8692 10043 403 0,'-14'0'17'0,"12"-2"5"0,2 2-22 0,0 0 0 0,0 0 0 15,-6 0 0-15,1-5 186 0,2 5 33 16,3 0 6-16,0 0 2 0,0 0-99 0,0 0-19 0,0 0-4 0,0 0-1 15,0 0-24-15,0 0-6 0,0 0-1 0,0 0 0 16,8 7 15-16,0 0 2 0,-5 0 1 0,2 5 0 16,3 0-35-16,0 2-6 0,-3 0-2 0,3 0 0 15,-2 7-9-15,2-2-3 0,-3 0 0 0,3 0 0 16,2 2-21-16,-2 0-5 0,-2-2-1 0,2-3 0 16,0 3 22-16,-1 0 4 0,-1-5 1 0,-1 0 0 15,-2-2-36-15,2 2 0 0,-5-7 0 0,5 5 0 16,-2-5-28-16,0-5-13 0,-3-2-3 0,0 0 0 15,0 0-185-15,0 0-38 0,0 0-7 0</inkml:trace>
  <inkml:trace contextRef="#ctx0" brushRef="#br0" timeOffset="106229.7">9057 10130 1094 0,'-3'0'97'0,"0"0"-77"15,-5 0-20-15,3 0 0 0,-3 0 181 0,3 0 33 16,0 0 6-16,-3 0 2 0,-6 0-106 0,7 0-22 16,-4 5-4-16,3-5-1 0,3 2-33 0,-3-2-6 15,3 7-2-15,-1-2 0 0,-2 2-24 0,3 0-6 16,0 0-1-16,-3 5 0 0,2-5-17 0,1 7 10 16,0-7-10-16,0 7 8 0,-1-2-8 0,4 0 0 15,-4 2 0-15,6-5 0 0,0 3 0 0,3-5 0 16,2 0-9-16,3 0 9 0,0-2-10 0,0-3 2 0,3-2 0 0,-3 0 0 15,0 0 8-15,2 0-12 0,3 0 12 0,3-7-12 16,0 5 12-16,0-10 0 0,0 5-9 0,-3-5 9 16,3 3 0-16,-3-3 0 0,-5 0 0 0,0 5 0 15,-3-2 0-15,1 2 10 0,-4-5-2 0,-2 5-8 16,0 0 20-16,0 2-2 0,0 5-1 0,-2-2 0 16,-1-3-2-16,3 5-1 0,0 0 0 0,-5 0 0 15,-1 0-1-15,6 0 0 0,0 0 0 0,0 0 0 16,0 0-4-16,0 0-1 0,0 0 0 0,0 7 0 15,3-2-8-15,0 2 0 0,2 0 0 0,0-2 0 16,1 2 0-16,-1-5 0 0,3 5 0 0,0-2 0 16,-3-3 0-16,0 3 0 0,3 2 0 0,0 0 0 15,-2-7 0-15,-1 5 0 0,-5-5 0 0,8 2 8 0,0 3-8 0,-6-3 0 16,-2-2 0-16,6 0 0 16,-1 0-173-16,-2-2-34 0,2 2-6 0</inkml:trace>
  <inkml:trace contextRef="#ctx0" brushRef="#br0" timeOffset="106651.59">9086 9987 1825 0,'0'0'80'0,"0"0"18"0,0 0-78 0,0 0-20 16,0 0 0-16,0 0 0 0,0 0 106 0,0 0 18 15,0 0 3-15,0 7 1 0,2 2-48 0,4-2-10 16,2 5-2-16,-3 2 0 0,3-2-44 0,0 2-10 15,0 0-2-15,2-7 0 0,-2 7-3 0,0-2-1 16,0 0 0-16,3-3 0 0,-6 5-8 0,0-7 0 0,3 5 0 0,-2 0 0 16,-1-3 16-16,0-2 0 0,0-2 1 0,-2 2 0 15,0-2-17-15,-1-3 8 0,4-2-8 0,-4 0 0 16,1-2 15-16,0-3-4 0,-1-2-1 0,4 2 0 16,-4-2-25-16,1 0-5 0,2 0 0 0,3 0-1 15,3-5-3-15,-3 5-1 0,0 0 0 0,2 5 0 16,-2-3 16-16,3 3 9 0,-1-3-10 0,1 5 10 15,-1 0 0-15,1 0 0 0,0 0 0 0,-1 7 0 16,-2-2 0-16,-3-3 0 16,1 5 13-16,-1-2-4 0,0 2 3 0,1 0 0 0,-4 5 0 15,-2-5 0-15,0 0 1 0,-2 0 1 0,-6 0 0 0,0 0 0 16,0 0-14-16,-3 5 0 0,1-5 0 0,-1 0 0 0,0 5 18 0,-2-5 1 16,0 0 0-16,0-5 0 15,2 3-41-15,1-3-8 0,-1 3-2 0,0-5 0 16,6 0-86-16,-6 0-18 0,4 0-3 0,1-7-1 0</inkml:trace>
  <inkml:trace contextRef="#ctx0" brushRef="#br0" timeOffset="107058.09">9512 10083 1378 0,'0'0'61'0,"0"0"13"0,0 0-59 16,8 0-15-16,0-2 0 0,0-3 0 0,-3 5 96 0,3-2 16 0,0-3 3 0,0 5 1 16,0-5-36-16,0 3-6 0,0 2-2 0,-1-5 0 15,-1 5-35-15,2-7-7 0,0 5-2 0,-3-3 0 16,0-2 0-16,0 5 0 0,1-3 0 0,-1-2 0 16,0 0-6-16,1 2-2 0,-4-2 0 0,4 0 0 15,-6 0-3-15,2 0-1 0,-2 0 0 0,0 2 0 16,-2-2 16-16,-1 5 4 0,0-3 0 0,-2 3 0 15,0-3 0-15,-1 3 1 0,1 2 0 0,-3 0 0 16,-2-5-29-16,2 5-8 0,0 5 0 0,-3-3 0 16,1 3 0-16,-1 2 0 0,-2 0 0 0,2 0 0 15,1 0 0-15,-4 7 0 0,4-2 0 0,2-3 0 16,-3 3 0-16,6 0 0 0,0-3 0 0,2 3 0 0,0 2 0 0,3-2 0 16,3-3 0-16,0 3 0 0,2 0 16 15,0-3 3-15,3-2 0 0,0 0 0 16,3-2-41-16,-1 2-8 0,-2 0-2 0,5-7 0 0,-2 0 32 0,0 0 0 15,2-2 0-15,0-3 0 0,0-2 0 0,1 2 0 16,-4-2 0-16,3 0 0 16,-2-2-118-16,0-3-18 0,-1 5-3 0,1-5-548 15,-3 3-109-15</inkml:trace>
  <inkml:trace contextRef="#ctx0" brushRef="#br0" timeOffset="107311.22">9734 9728 1958 0,'0'0'43'0,"0"0"9"0,0 0 1 0,0 0 3 0,0 0-45 0,0 0-11 15,0 0 0-15,0 0 0 0,0 7 98 0,3 0 18 0,-1 5 3 0,1 0 1 16,0 2-72-16,2-5-13 16,-2 10-3-16,2 0-1 0,0 2 8 0,3-2 1 15,-3-3 1-15,1 8 0 0,-1-8-33 0,0 8-8 16,-2-8 0-16,2 3 0 0,-2 0 0 0,-1-5 0 0,-2-2 0 0,3-3 0 15,2 5 0-15,-5-7 0 0,3 0 0 0,-3-2 0 16,0-5-100-16,0 0-23 0,0 0-4 0,0 0-1 16,8 0-102-16,-3-7-21 0,3-5-4 15,-2-4-1-15</inkml:trace>
  <inkml:trace contextRef="#ctx0" brushRef="#br0" timeOffset="107680.61">9975 9808 748 0,'0'0'67'0,"2"-5"-54"0,1 3-13 0,2-3 0 0,-5 5 118 0,3-7 21 16,-3 7 4-16,0-2 1 15,0 2 18-15,0 0 4 0,0 0 1 0,0 0 0 16,0 0-73-16,0 0-14 0,0 0-4 0,-5 0 0 16,2 0-50-16,-2 0-10 0,0 2-3 0,2-2 0 0,0 5-13 0,-2-3 0 15,2 3 0-15,1 2 0 0,-1 0 0 0,0 0 0 16,-2 0 0-16,2 0 0 0,-2 5 0 0,0 0 0 15,-3-3 0-15,3-2 0 16,2 5 0-16,0-5 0 0,3 0 0 0,0 0 0 16,3 0 0-16,2 0 0 0,1 0 0 0,1-2 0 15,1 2 0-15,0 0 0 0,0-2 0 0,3-3 0 0,-3 5 0 0,2-2 0 16,-2-3 0-16,0 5 0 0,-2-2 0 0,1 7 0 16,1-5 0-16,-5 0 0 0,0 0 54 0,-1 0 8 0,1 5 2 15,0-3 0-15,-1-2 0 0,-2 5 0 0,0 0 0 0,0-3 0 16,-2-2-52-16,-1 5-12 0,-2-5 0 0,2 0 0 15,-2 0 0-15,-1 5 0 0,-1-10 0 0,1 10 0 16,-2-5 0-16,-2-2 0 0,2-3 0 0,-5 5 0 31,2-2-100-31,0-3-22 0,-2-2-5 0,0 5-922 0</inkml:trace>
  <inkml:trace contextRef="#ctx0" brushRef="#br0" timeOffset="125731.72">14354 9601 403 0,'0'0'17'0,"-3"0"5"16,0-2-22-16,1 2 0 0,2 0 0 0,0 0 0 0,-3 0 218 0,-2 0 39 15,2 2 8-15,-5-2 2 0,0 5-108 0,0-5-22 16,0 2-4-16,-2 3-1 0,-1-3-44 0,1 5-8 16,-4-2-3-16,6 2 0 0,-2 0-25 0,-1 0-4 15,1 0-2-15,-1 0 0 0,-2 0-18 0,0 5-4 16,-1-5-1-16,-1 0 0 0,-1 5 9 0,-3-3 1 16,-2 3 1-16,0 2 0 0,0-2-21 0,-6 2-4 15,-2 5-1-15,-3-5 0 0,1 7 7 0,-1-2 1 0,3-5 0 16,2 5 0-16,3-5-7 0,1 5-1 15,4-3 0-15,3 1 0 0,3-3-8 0,2 0 0 0,1-5 0 16,2 3 0-16,5 0 0 0,-2-3 0 0,0 3-11 0,2-5 11 16,0 0-12-16,1 0 4 0,-1-2 0 0,3-3 0 31,-3 5-26-31,1-2-5 0,2-5-1 0,0 2 0 16,-5 3-90-16,2 0-18 0,3-5-4 0,0 0-471 0,-5 2-93 0</inkml:trace>
  <inkml:trace contextRef="#ctx0" brushRef="#br0" timeOffset="126137.93">13716 9843 921 0,'0'0'82'0,"0"0"-66"16,0 0-16-16,0 0 0 0,0 0 129 0,0 0 23 16,0 0 4-16,0 0 0 0,0 0-28 0,-5 5-5 15,-1-5-2-15,-2 7 0 0,-2 0-46 0,2 5-10 16,-5-3-1-16,0 3-1 0,-3 9-30 0,0-2-5 15,-3 0-2-15,3 2 0 0,0 5 3 0,1-5 1 0,1 0 0 0,4 0 0 16,2 3-1-16,0-3 0 0,3 0 0 0,2 0 0 16,0-2-10-16,6 2-3 0,-3-2 0 0,8 2 0 15,-3-9-16-15,3 2 10 0,5 0-10 0,-2-7 8 16,2 3-8-16,3-3 0 0,0-5 0 0,2-2 0 16,-2-2 8-16,3-3-8 0,-1-2 0 0,1 0 8 15,-1 0-8-15,1-5 0 0,-3 3 0 0,-3-3-11 16,-5 0-107-1,5 5-22-15,0 0-4 0</inkml:trace>
  <inkml:trace contextRef="#ctx0" brushRef="#br0" timeOffset="127278.52">12200 10911 1119 0,'0'0'49'0,"0"0"11"0,0 0-48 0,0 0-12 0,0 0 0 0,0-5 0 16,-3 5 104-16,1-7 19 0,-1 7 3 0,-2-7 1 16,2 3-22-16,0 1-4 0,-5-2-1 0,3 3 0 15,0-3-30-15,0 5-6 0,-3-2-2 0,0 2 0 16,0 0-12-16,0 0-2 0,0 2-1 0,0 3 0 15,-5-3-28-15,0 3-6 0,2 2-1 0,-2 7 0 16,-1-7 6-16,1 5 1 0,0 2 0 0,0 0 0 16,2 0-19-16,1 3 0 0,-1-3 0 0,3 0 0 15,3 0-9-15,0 0 9 0,2 0-8 0,0-2 8 16,3 0 0-16,6-5-10 0,-4 2 10 0,6-4 0 0,3 2 0 16,-1-7-8-16,4 0 8 0,-1 0 0 0,3-4 0 0,-1 1 0 15,1-9 0-15,3 5 0 0,-6 0 17 0,3-7 4 16,-3 2 1-16,0-2 0 0,1 0-4 0,-6 0-1 15,0 0 0-15,-3-5 0 0,0 7 24 0,0-2 5 16,-5-5 1-16,-2 3 0 0,-1-3-15 0,-2 0-4 16,-3-2 0-16,-3 2 0 0,3 3-8 0,0-3-3 15,1 0 0-15,-4-2 0 0,3 7 8 0,-3-5 2 16,3 5 0-16,-2-5 0 0,2 5-15 0,0 0-2 16,0 2-1-16,0-2 0 0,0 7 4 0,0-5 1 15,3 5 0-15,-3 0 0 0,3 5 16 0,-3-3 3 16,3 3 1-16,-1 2 0 0,4-5-22 0,-4 5-4 15,4 5 0-15,-4-3-8 0,4 5 8 0,-1 0-8 16,3 5 0-16,0 0 0 0,0-3 0 0,0 5 0 16,3-2 0-16,-1 7 0 0,1-3 0 0,2 1 0 0,1-1 0 15,4 3 0-15,-2 0 0 0,3-3 0 0,-1 3 0 0,3 2 0 16,1-2 0-16,2-5 0 0,-1 5 0 0,4-5 0 16,-3 5 0-16,-3-5 0 15,3 0 0-15,-5 0 0 0,-1 1 0 0,1 1 0 0,-3-7 0 0,0 3 0 16,0 0-24-16,-1-3 0 0,-1-2 1 0,-1 0 0 15,-2 0-115-15,2-2-23 0,-5-5-5 0,0 0-1051 16</inkml:trace>
  <inkml:trace contextRef="#ctx0" brushRef="#br0" timeOffset="127700.39">12295 10866 115 0,'0'0'10'0,"0"0"-10"0,0 0 0 0,0 0 0 0,0 0 353 0,0 0 69 16,0 0 14-16,0 0 2 0,0 0-303 0,0 0-61 16,0 0-12-16,5 0-2 0,3 0-16 0,0 0-2 15,0 0-1-15,3-2 0 0,-3 2-29 0,2-5-12 16,-2 5 8-16,3-2-8 0,2-3 0 0,-2 1 0 16,-1 1 0-16,-2-2 0 0,0 3 10 0,0-3-10 15,-3-2 12-15,-2 5-12 16,2-3 44-16,1 3 1 0,-4-3 1 0,4 3 0 0,-4-3-11 0,-2 5-3 15,3-7 0-15,-6 2 0 0,1 5 16 0,-1-7 4 0,0 5 0 0,3 2 0 16,-8 0-32-16,3 0-7 16,-3 0-1-16,-2 0 0 0,2 2 16 0,-3-2 4 0,0 7 0 0,1-2 0 15,-1-3-16-15,3 8-4 0,-2-3 0 0,-1 0 0 16,1 2-3-16,2-2-1 0,0 1 0 0,2 3 0 16,4-4-8-16,-1 0 0 0,0 5 0 0,1 0 0 15,-1-3 0-15,3-2 0 0,3 5 0 0,-1 2 0 16,4-2 0-16,-1-3 0 0,0 3 0 0,3-5 0 15,3 5 0-15,-3-5-11 0,2-5 3 0,1 5 0 16,0-7 8-16,-1 0 0 16,3 0 0-16,1 0 0 0,-1 0-63 0,0-2-10 0,0-5-3 0,1 2 0 15,-4-2-116-15,9-7-24 0,-3 2-5 0</inkml:trace>
  <inkml:trace contextRef="#ctx0" brushRef="#br0" timeOffset="127982.04">12708 10772 1497 0,'0'0'32'0,"0"0"8"0,0 0 0 0,0 0 4 0,0 0-36 0,0 0-8 15,-3 0 0-15,3 0 0 0,-5-7 104 0,0 7 20 16,-1 0 3-16,1 0 1 0,-3 5-52 0,-2-3-9 16,-1 3-3-16,3 2 0 15,-2 0 0-15,-1 0 0 0,3 5 0 0,0-3 0 0,0 5-36 0,3-2-8 16,-3 0-2-16,5-3 0 0,1 5-18 0,-1-2 0 15,6 2 0-15,-1-2 0 0,4-3-11 0,-1 3-5 16,0 0-2-16,3-5 0 0,0 0 18 0,3 0 0 16,-1 0 0-16,3-2 0 15,-2-3 0-15,5-2 0 0,-3-2 0 0,3-3 0 16,0-2-92-16,-3 2-14 0,3-2-3 0,0-2-1 16,0-3-100-16,-3 5-20 0,-3-5-4 0,6 3-1 15,-5-3 40-15,-3-2 8 0,-3 2 2 0</inkml:trace>
  <inkml:trace contextRef="#ctx0" brushRef="#br0" timeOffset="128309.73">12851 10793 172 0,'0'0'8'0,"-5"0"1"0,-1 0-9 0,1 0 0 0,0-2 0 0,5 2 0 16,0 0 296-16,0 0 58 0,0 0 11 0,0 0 3 16,0 0-244-16,0 0-48 0,0 0-9 0,0 0-3 15,0 0 38-15,5 7 7 16,0 0 2-16,-2 0 0 0,2 0-25 0,0 0-5 0,1 0-1 0,-1 0 0 16,0 5-12-16,-2-5-2 0,0 5-1 0,-1-5 0 15,1 0-52-15,0 0-13 0,-1 5 0 0,-2-5 0 16,3 0 0-16,-3-5 0 0,0-2 0 0,0 7 0 0,0-7 29 0,0 0 3 15,0 0 1-15,0 0 0 0,0 0-22 0,0 0-11 16,0 0 10-16,0 0-10 16,-3-7-24-16,1 5-12 0,-1-10-1 0,3 5-1 15,0-7 38-15,0 2 0 0,0 3 0 0,0-7 0 16,0 1 0-16,3 6 0 0,-1-3 0 0,1-2 0 0,0 2 0 0,-1 3 0 16,1-3 0-16,2 0 0 0,-2 5 0 0,2 0 0 15,-2 0 0-15,5 0 0 0,-3 5 0 0,0-3 0 16,3 5 0-16,-3 0 0 0,3-5 0 0,0 5 0 15,-2 0 0-15,2 5 0 16,-3-5-59-16,3 0-4 0,0 0-1 0,-3 0 0 16,0 0-109-16,3 0-23 0,-5 0-4 0,2 0 0 0</inkml:trace>
  <inkml:trace contextRef="#ctx0" brushRef="#br0" timeOffset="128684.83">13086 10765 1497 0,'0'0'32'0,"0"0"8"0,0 0 0 0,8 0 4 0,0 0-36 0,0 0-8 0,0-4 0 0,0 1 0 16,3-2 104-16,-3 3 20 0,5-3 3 0,-3 3 1 15,1-3-103-15,-3-2-25 0,2 5 0 0,1-3 0 16,0-2 0-16,-3 7 0 0,-3-7 0 0,0 2 0 16,0 3 56-16,1-3 5 0,-6 3 2 0,2-3 0 15,-2 5-50-15,0 0-13 0,-2-7 0 0,2 5 0 16,-3-3 56-16,-2-2 7 0,2 7 1 0,-2-5 0 0,0 5-52 0,-1-2-12 15,-2 2 0-15,-2 0 0 0,2 2 0 0,-3 3 0 16,3-3 0-16,-2 3 0 0,-4 2 54 0,4 0 8 16,-3-2 2-16,2 4 0 0,3-2-52 0,-2 5-12 15,-1-5 0-15,3 5 0 0,3-5 0 0,-3 3 0 16,5 1 0-16,-2 1 0 0,5-3 0 0,0 3 0 16,2 0 0-16,1-3 0 0,2 3 0 0,1-5 0 15,2 5 0-15,0-3 0 0,2-2 0 0,1 0 0 16,-1-2 0-16,4-2 0 0,-4 1 0 0,1 1 0 15,-1-3 0-15,4-2 0 16,-4 0-100-16,3 0-22 0,-2-2-5 0,2-3-1 16,-2-2-112-16,-3 2-24 0,2-2-4 0,-2 5 0 0</inkml:trace>
  <inkml:trace contextRef="#ctx0" brushRef="#br0" timeOffset="129106.6">13348 10725 1497 0,'0'0'32'0,"0"0"8"0,0 0 0 0,0-2 4 0,0 2-36 0,0-5-8 0,0-2 0 0,0 2 0 15,0 5 97-15,0 0 18 0,0 0 3 0,0 0 1 16,0 0-37-16,0 0-7 0,-2-2-2 0,2 2 0 16,0 0-27-16,-6-5-6 0,6 5 0 0,-5 5-1 15,-3-3-13-15,3 5-2 16,-1 5-1-16,1-5 0 0,-3 0-23 0,6 5 8 16,-4-2-8-16,1 1 0 0,0 1 0 0,2-3 0 0,-2 3 0 0,2 2 0 15,1-2 0-15,2-5 0 0,0 3 0 0,2 1 0 16,-2-4 0-16,3 0 0 0,2 0 0 0,-2-2 0 0,5-5 0 15,-3 7 0-15,3-7 0 0,0 0 0 0,2 0 0 16,1-4 0-16,-3 1 0 0,3-2 0 0,-1-2 0 0,1 5-10 16,-3-5 1-16,0-5 0 0,0 5 9 0,-1 0 0 15,-1 2 0-15,-4-4-8 0,-2 4 8 0,3-2 16 16,-3 0-4-16,0 0-1 16,0 7-11-16,0 0 0 0,0 0 0 0,-5 0 0 0,5 0 53 0,0 0 9 15,0 0 2-15,0 0 0 0,-3 0-52 0,3 0-12 16,0 0 0-16,0 0 0 0,0 0 0 0,-3 2 0 15,6 3 0-15,-3-5 0 0,0 7 0 0,3 0 0 16,2-2 0-16,0-3 0 16,1 3 0-16,2-3 0 0,-1-2 0 0,1 5 0 15,0-3 0-15,3 3 0 0,-3-5 0 0,0 7 0 0,0-7 0 0,0 5 0 16,2-5 0-16,-2 2 0 16,0-2-100-16,0-2-22 0,-3-3-5 0,3 5-922 0</inkml:trace>
  <inkml:trace contextRef="#ctx0" brushRef="#br0" timeOffset="129481.82">13703 10556 1728 0,'0'0'38'0,"0"0"8"0,-3-5 2 0,0 3 0 0,-2-3-39 0,0 5-9 0,-3-5 0 0,0 5 0 16,3 0 53-16,-3 0 9 0,3 5 2 0,-3-5 0 15,0 5-4-15,2-3 0 0,-2 5 0 0,0-2 0 0,3-3-39 0,-3 5-8 16,0 5-1-16,3-5-1 0,0 0-11 0,-1 0-9 16,1 5 9-16,2-5-13 0,3 0 13 0,-2 7 0 15,2-7 0-15,0 5 0 0,0-5 0 0,2 0 0 16,4 0 0-16,-1 0 0 0,3 0 0 0,0 0 0 16,0-2 0-16,2-5 0 0,1 7 0 0,2-7 0 15,-2 7 0-15,2-7 0 0,-2 5 0 0,-1-3 0 16,1-2 0-16,-1 5 0 0,-2-3 0 0,0 3 0 15,-2 2 0-15,2-5 0 0,-3 6 48 0,0 1 13 16,-2-2 3-16,-1 0 0 0,-2 0 0 0,-2 0 0 16,-4 0 0-16,4 0 0 0,-3 0-52 0,-1 0-12 15,1 0 0-15,-3 5 0 0,0-5 0 0,-3 0 0 16,4 0 0-16,-4 0 0 16,3 0-48-16,0-2-13 0,0-2-3 0,0 1-1049 0</inkml:trace>
  <inkml:trace contextRef="#ctx0" brushRef="#br0" timeOffset="129856.57">13780 10692 864 0,'0'0'76'0,"0"0"-60"16,0 0-16-16,0 0 0 0,7 0 195 0,1 0 36 0,0 0 7 0,-2 0 2 15,2 5-141-15,-1-5-28 0,4-5-6 0,0 5-1 16,-1-7-2-16,3 7-1 0,-5-7 0 0,3 7 0 15,2-7-46-15,-5 0-15 0,3 2 8 0,-3-2-8 16,0 0 44-16,-3-2 6 0,0-1 1 0,-2 3 0 0,-3 5-19 0,0-5-3 16,0 0-1-16,-5 0 0 0,-1-5-5 0,-2 7-2 15,-2-2 0-15,-1 5 0 0,-2-3-12 0,0 3-9 16,-1-3 12-16,1 5-12 0,0 0 0 0,0 5 0 16,-3-3 0-16,3 5 0 0,2 0 0 0,1 0 0 15,-1 5 0-15,0 0 0 0,3-3 15 0,0 3 9 16,3 2 1-16,0-2 1 15,2 2-45-15,3-2-9 0,0-3-1 0,3 5-1 0,-3-2 48 0,5 2 10 16,0-2 1-16,3-3 1 16,3 3-75-16,0-5-15 0,2 0-4 0,-3-2 0 0,4-3 103 0,-1 5 20 15,0-7 4-15,3 5 1 16,-3-5-103-16,3 0-20 0,-3-5-4 0,1 5-1 16,-4-7 0-16,3 5 0 0,-5-5 0 0,3 0-614 15,-3-5-123-15</inkml:trace>
  <inkml:trace contextRef="#ctx0" brushRef="#br0" timeOffset="130481.97">12383 11595 403 0,'0'0'36'0,"0"0"-36"15,0 0 0-15,5 0 0 0,0 0 199 0,0 0 33 16,-2 5 6-16,5-3 2 0,0-2-90 0,0 0-18 16,0 0-3-16,2 5-1 0,-2-5-39 0,6 3-8 15,-4-6-1-15,6 3-1 0,-3 0-35 0,3-5-8 16,-3 5 0-16,1-2-1 0,-1-3-7 0,-3-2-2 0,1 3 0 15,-3 1 0-15,0-1 5 0,0-3 1 0,-6-3 0 0,1 5 0 16,0-4-8-16,-1 0 0 0,-2 2-1 0,0 0 0 16,-5 4 6-16,0-2 2 0,-1-2 0 0,1 5 0 15,-3-3-2-15,0 5 0 0,0-4 0 0,-2 4 0 16,2-3-17-16,-3 3-3 0,1 7-1 0,2-7 0 16,0 7-8-16,0-7-9 0,-3 7 9 0,3 1-13 15,3-1 13-15,2 0 0 16,-2 2 0-16,2 0 0 0,-2-2 0 0,0 5 0 0,2-2 0 0,-2 1 0 15,2 4 0-15,1-1 0 0,-1 2 0 0,0-2 0 16,3 0 0-16,0 0 0 0,3 1 0 0,0-4 0 16,-1 1 0-16,4-3 0 0,-1 3 0 0,3-2 0 15,-3-6 0-15,6 3 0 0,-1 0 12 0,4-2-12 0,-1-2 0 0,3-6 0 16,2-2 0-16,3-2 0 0,0 0 0 0,3-4-9 16,0-4-1-16,3 1 0 15,-4 0-165-15,4-5-33 0,-1 1-6 0</inkml:trace>
  <inkml:trace contextRef="#ctx0" brushRef="#br0" timeOffset="130856.54">12856 11440 1094 0,'0'0'97'16,"0"0"-77"-16,0 0-20 0,0 0 0 0,0 0 216 0,0 0 40 15,-3 3 8-15,3 1 2 0,3 3-142 0,0 0-28 16,-1 0-5-16,4 0-2 0,-4 5-26 0,6-5-6 15,-2 0-1-15,-1 7 0 0,0-6-28 0,0 3-5 0,1-4-2 0,-4 5 0 16,-2-5-21-16,3 3 0 0,0-3 0 0,-1-3 0 16,-2 3 20-16,3 0 0 0,-3-7 0 0,0 0 0 15,0 0-9-15,0 0-3 0,0 0 0 0,0 0 0 16,0 0-8-16,-5-7 0 0,-3 0 0 0,2 3 0 16,1-6-23-16,0-2 3 0,2 5 1 0,-2-4 0 15,0 1-10-15,2-2-3 0,0 3 0 0,3-3 0 16,0 1 4-16,0 1 0 0,3-2 0 0,0 5 0 15,-1 0 28-15,1 0 8 0,0 0 1 0,2 2 0 16,0-2-9-16,-2 0 0 0,5 7 0 0,-3-7 0 16,6 7-24-16,-3-4-6 0,-1 4-2 0,1 0 0 15,0-3 32-15,-2 3 0 0,2-4 0 0,0 4 0 16,-3 0 0-16,3 4 0 0,0-4-8 0,0 3 8 16,-3-3-176-16,0 0-32 0</inkml:trace>
  <inkml:trace contextRef="#ctx0" brushRef="#br0" timeOffset="131262.78">13118 11419 979 0,'0'0'87'0,"0"0"-70"16,0 0-17-16,0 0 0 0,0 0 139 0,0 0 24 15,5 7 5-15,1 0 0 0,-4 0-60 16,4 0-12-16,-4 0-2 0,4 0-1 0,-1 5-32 0,0-2-6 0,0-3-2 0,-2 0 0 16,2 4-25-16,-2 1-6 0,2-5-1 15,1 0 0-15,-4 0 35 0,1 0 6 0,-1 5 2 0,1-5 0 16,-3-4-52-16,3 4-12 0,-3-7 0 0,0 0 0 16,0 0 0-16,0 0 0 0,0 0 0 0,0 0 0 15,0 0 0-15,-3-7 0 0,3-1 0 0,-3 1 0 16,1-2 0-16,2-3 0 15,0 1 0-15,0-4 0 0,0 1-24 0,0 3-8 0,0-4-2 0,0 1 0 16,0 3-23-16,0 1-5 0,0-2-1 0,2 5 0 16,-2 0 41-16,3 0 8 0,-3 0 2 0,3 2 0 15,2 3 12-15,-2-3 0 0,2 3 0 0,0-3 0 16,1 5 0-16,2-2 0 0,-3-3 0 0,5 5 0 0,-4 0 0 0,2 0 0 16,0 0 0-16,0-4 0 15,-3 4 0-15,3 0 0 0,-3-3 0 0,0 3 0 16,-2 0-159-16,-3 0-25 0</inkml:trace>
  <inkml:trace contextRef="#ctx0" brushRef="#br0" timeOffset="131717.81">13462 11341 1497 0,'0'0'32'0,"0"0"8"0,0 0 0 0,0 0 4 0,-8 0-36 0,3 5-8 0,-1-3 0 0,6-2 0 16,-5 5 53-16,3-2 9 15,-1 1 2-15,-2 3 0 0,-1 0-1 0,1 0 0 16,0 0 0-16,2 5 0 0,-2-5-20 0,2 7-4 0,1-7-1 0,-1 8 0 15,0-4-20-15,1-4-4 0,2 5-1 0,-3-2 0 16,3 1-13-16,0 1 0 0,3-3 0 0,-1-1 0 16,1 3 0-16,2-4 0 15,0 0-9-15,1 0 9 0,2-7 0 0,0 5 0 0,0-3-8 0,2-2 8 16,1-2 0-16,2-3 0 0,-2 5 0 0,-1-7 0 16,1 0 0-16,2 0 0 0,-2 0 0 0,-1-5 0 0,-2 5 16 0,3 0-3 15,-6-4-1-15,3 1 0 0,-3-2 20 0,0-2 3 16,-2 3 1-16,2 3 0 0,-5-1 3 0,0-3 1 15,-2 5 0-15,-1 0 0 0,0 0-7 0,1 2-1 16,-4-2 0-16,1 5 0 0,0-3-16 0,0 5-3 16,-3 0-1-16,2 5 0 15,-2-5 1-15,3 2 0 0,0 3 0 0,0-3 0 16,-3-2-168-16,5 5-33 0,3-2-8 0,-5-3 0 0</inkml:trace>
  <inkml:trace contextRef="#ctx0" brushRef="#br0" timeOffset="132061.54">13626 11363 1558 0,'5'4'34'0,"-2"-4"7"0,2 7 2 0,1 0 1 0,-1-2-35 0,0-3-9 0,0 6 0 0,1-1 0 16,-1 0 87-16,0 2 15 0,1 0 3 0,2-2 1 15,-3 1-32-15,0-1-6 0,0 2-2 0,-2-2 0 16,2 0-16-16,-2-5-3 0,2 6-1 0,-2-4 0 15,-3-4-20-15,0 0-4 16,0 0-1-16,0 0 0 0,0 0-21 0,0 0 0 16,0 0 0-16,0 0 0 0,0 0 26 0,0 0 1 0,0-7 0 0,0 0 0 15,3-5-27-15,-3 1 0 0,2 1 0 0,1-4 0 16,0-2-24-16,2 2 0 0,-3-1 0 0,4 1 0 16,-1 3 24-16,0 1 0 0,3-2 0 0,-2 5 0 0,-1-4 0 0,-2 3 0 15,4 6 0-15,-1-3 0 0,-1-2 0 0,0 7 0 16,3 0-9-16,-2 0 9 0,1 0 0 0,4 0 0 15,0 0 0-15,-1 0 0 0,-2 0 0 0,3 0 0 16,-1 0 0-16,-2-2 0 0,3 2 0 0,-3-5 0 16,0 5 0-16,-3 0 0 15,0-2-112-15,-2-3-26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7:46.295"/>
    </inkml:context>
    <inkml:brush xml:id="br0">
      <inkml:brushProperty name="width" value="0.05" units="cm"/>
      <inkml:brushProperty name="height" value="0.05" units="cm"/>
      <inkml:brushProperty name="color" value="#E71224"/>
    </inkml:brush>
  </inkml:definitions>
  <inkml:trace contextRef="#ctx0" brushRef="#br0">15 258 6448 0 0,'0'4'580'0'0,"-1"-1"1"0"0,1 1-1 0 0,-1 0 1 0 0,1-1-1 0 0,0 1 1 0 0,1 0-1 0 0,-1 0 1 0 0,1-1 0 0 0,-1 1-1 0 0,1-1 1 0 0,0 1-1 0 0,0 0 1 0 0,1-1-1 0 0,-1 0 1 0 0,2 3-581 0 0,0 5 206 0 0,46 190 3671 0 0,-18-34-205 0 0,-26-130-3064 0 0,-5-38-608 0 0,0 1 0 0 0,-1 0 0 0 0,1 0 0 0 0,0 0 0 0 0,0 0 0 0 0,0 0 0 0 0,0 0 0 0 0,-1 0 0 0 0,1 0 0 0 0,0 0 0 0 0,0 0 0 0 0,0-1 0 0 0,-1 1 0 0 0,1 0 0 0 0,0 0 0 0 0,0 0 0 0 0,0 0 0 0 0,-1 0 0 0 0,1 0 0 0 0,0 1 0 0 0,0-1 0 0 0,0 0 0 0 0,0 0 0 0 0,-1 0 0 0 0,1 0 0 0 0,0 0 0 0 0,0 0 0 0 0,0 0 0 0 0,-1 0 0 0 0,1 0 0 0 0,0 0 0 0 0,0 0 0 0 0,0 1 0 0 0,0-1 0 0 0,0 0 0 0 0,-1 0 0 0 0,1 0 0 0 0,0 0 0 0 0,0 1 0 0 0,0-1 0 0 0,0 0 0 0 0,0 0 0 0 0,0 0 0 0 0,0 0 0 0 0,0 1 0 0 0,0-1 0 0 0,-1 0 0 0 0,1 0 0 0 0,0 0 0 0 0,0 1 0 0 0,0-1 0 0 0,0 0 0 0 0,-7-13 257 0 0,0-1 0 0 0,0 1-1 0 0,2-1 1 0 0,-1-1 0 0 0,2 1 0 0 0,0 0-1 0 0,1-1 1 0 0,-2-13-257 0 0,4 21-22 0 0,-31-127-272 0 0,22 62-535 0 0,5 50 685 0 0,2 0-1 0 0,0-1 1 0 0,2 0 0 0 0,0 1 0 0 0,2-1 0 0 0,1-13 144 0 0,-1 33-1 0 0,0-8-3 0 0,0 0-1 0 0,1 0 1 0 0,0 0-1 0 0,1 0 1 0 0,0 1-1 0 0,1-1 0 0 0,0 1 1 0 0,1-1-1 0 0,0 2 1 0 0,0-1-1 0 0,1 0 1 0 0,1 1-1 0 0,0-1 5 0 0,-1 4-5 0 0,1 0 0 0 0,0 0-1 0 0,0 0 1 0 0,0 1 0 0 0,1 0-1 0 0,-1 1 1 0 0,1 0 0 0 0,0 0-1 0 0,1 0 1 0 0,-1 1 0 0 0,0 0-1 0 0,1 1 1 0 0,0 0 0 0 0,0 0-1 0 0,-1 1 1 0 0,1 0 0 0 0,0 1-1 0 0,6 0 6 0 0,-5 0-20 0 0,1 0 0 0 0,0 1 0 0 0,-1 0 0 0 0,1 1 0 0 0,-1 0 0 0 0,0 0 0 0 0,0 1 0 0 0,0 1 0 0 0,0 0 0 0 0,0 0 0 0 0,-1 1 0 0 0,1 0-1 0 0,-1 1 1 0 0,-1-1 0 0 0,1 2 0 0 0,-1-1 0 0 0,0 1 0 0 0,0 1 0 0 0,-1 0 0 0 0,0 0 0 0 0,0 1 20 0 0,-4-5 18 0 0,0 0 0 0 0,-1 1 0 0 0,0-1 0 0 0,0 0-1 0 0,0 1 1 0 0,-1-1 0 0 0,0 1 0 0 0,0 0 0 0 0,0-1 0 0 0,0 1 0 0 0,-1 0 0 0 0,1 0 0 0 0,-1 0 0 0 0,0-1-1 0 0,-1 1 1 0 0,1 0 0 0 0,-1 0 0 0 0,0-1 0 0 0,0 1 0 0 0,-1 0 0 0 0,1-1 0 0 0,-1 1 0 0 0,0-1 0 0 0,0 0-1 0 0,-1 1 1 0 0,1-1 0 0 0,-1 0 0 0 0,0 0 0 0 0,0-1 0 0 0,0 1 0 0 0,0-1 0 0 0,-1 1 0 0 0,-1 0-18 0 0,-2 3-56 0 0,-1-1 1 0 0,1 0-1 0 0,-1 0 1 0 0,0-1-1 0 0,-1 0 0 0 0,1 0 1 0 0,-1-1-1 0 0,0 0 1 0 0,0 0-1 0 0,0-1 1 0 0,-1-1-1 0 0,1 1 1 0 0,-1-2-1 0 0,0 1 1 0 0,1-1-1 0 0,-1-1 1 0 0,-3 1 55 0 0,-28-5-2306 0 0,13-2-3151 0 0,24 5 4256 0 0,-14-2-4716 0 0</inkml:trace>
  <inkml:trace contextRef="#ctx0" brushRef="#br0" timeOffset="499.88">800 101 11976 0 0,'0'0'266'0'0,"8"-13"769"0"0,-4-1-946 0 0,-4 12 317 0 0,-25-11 3081 0 0,20 14-3396 0 0,-1-1 0 0 0,1 1-1 0 0,0 0 1 0 0,-1 0-1 0 0,1 0 1 0 0,0 1-1 0 0,0 0 1 0 0,0 0-1 0 0,0 0 1 0 0,0 1-1 0 0,0 0 1 0 0,1 0-1 0 0,-1 0 1 0 0,1 0-1 0 0,-2 2-90 0 0,-18 11 160 0 0,16-11-123 0 0,1 0-1 0 0,0 0 1 0 0,0 1 0 0 0,1 0 0 0 0,-1 1 0 0 0,1-1-1 0 0,0 1 1 0 0,1 0 0 0 0,0 1 0 0 0,0-1 0 0 0,0 1 0 0 0,1 0-1 0 0,-1 4-36 0 0,4-8 5 0 0,0 0-1 0 0,0 0 0 0 0,0 0 0 0 0,0 0 0 0 0,1 0 0 0 0,0 0 0 0 0,0 0 0 0 0,0 0 0 0 0,0-1 0 0 0,1 1 1 0 0,-1 0-1 0 0,1 0 0 0 0,0 0 0 0 0,0 0 0 0 0,1 0 0 0 0,-1-1 0 0 0,1 1 0 0 0,0-1 0 0 0,0 1 1 0 0,0-1-1 0 0,0 1 0 0 0,0-1 0 0 0,1 0 0 0 0,0 0 0 0 0,-1 0 0 0 0,1-1 0 0 0,0 1 0 0 0,0-1 1 0 0,1 1-1 0 0,-1-1 0 0 0,0 0 0 0 0,1 0 0 0 0,0-1 0 0 0,-1 1 0 0 0,1-1 0 0 0,0 0 0 0 0,1 1-4 0 0,3 0 14 0 0,-1 0-1 0 0,2 0 0 0 0,-1 0 0 0 0,0-1 1 0 0,0 0-1 0 0,0-1 0 0 0,0 0 0 0 0,1 0 1 0 0,-1-1-1 0 0,0 0 0 0 0,0 0 0 0 0,0-1 1 0 0,0 0-1 0 0,0 0 0 0 0,0-1 0 0 0,6-3-13 0 0,-7 3 30 0 0,0 0-1 0 0,-1-1 0 0 0,1 0 0 0 0,-1 0 1 0 0,0 0-1 0 0,0-1 0 0 0,-1 1 0 0 0,1-2 1 0 0,-1 1-1 0 0,0 0 0 0 0,-1-1 0 0 0,1 0 1 0 0,-1 0-1 0 0,0-1 0 0 0,-1 1 0 0 0,1-1-29 0 0,-1 2 5 0 0,0 0 0 0 0,0-1-1 0 0,-1 1 1 0 0,0 0 0 0 0,0-1 0 0 0,0 1-1 0 0,-1-1 1 0 0,0 0 0 0 0,0 1-1 0 0,0-1 1 0 0,-1 0 0 0 0,1 0 0 0 0,-1 0-1 0 0,-1 0 1 0 0,1 1 0 0 0,-1-1-1 0 0,0 0 1 0 0,-1 1 0 0 0,0-3-5 0 0,1 6 237 0 0,1 2-105 0 0,0 0-48 0 0,0 0-11 0 0,0 0-2 0 0,0 0-6 0 0,0 0-1 0 0,0 0 0 0 0,9 10 0 0 0,96 138 384 0 0,-84-120-448 0 0,-5-14-1430 0 0,-9-10-5723 0 0</inkml:trace>
  <inkml:trace contextRef="#ctx0" brushRef="#br0" timeOffset="843.55">1158 108 10592 0 0,'0'0'488'0'0,"0"0"-12"0"0,1 1-307 0 0,24 24 2362 0 0,29 63 3260 0 0,-30-44-4720 0 0,-5 11 109 0 0,-19-53-1032 0 0,0-2-20 0 0,0 0-7 0 0,0 0-5 0 0,0 0-17 0 0,0 0-10 0 0,0 0-1 0 0,0 0 2 0 0,-2-6-93 0 0,-1-1 0 0 0,1 1 1 0 0,1-1-1 0 0,-1 0 1 0 0,1 0-1 0 0,0 0 1 0 0,1 0-1 0 0,0 0 0 0 0,0 0 1 0 0,0-3 2 0 0,0-6-118 0 0,10-43-1045 0 0,-8 49 976 0 0,0 0 1 0 0,1 1-1 0 0,0-1 1 0 0,1 1-1 0 0,0 0 1 0 0,0 0-1 0 0,1 0 1 0 0,0 1-1 0 0,0-1 1 0 0,1 1-1 0 0,0 0 0 0 0,4-2 187 0 0,-6 6-2 0 0,0 1 0 0 0,0-1-1 0 0,0 1 1 0 0,0 1 0 0 0,0-1-1 0 0,1 0 1 0 0,-1 1 0 0 0,1 0-1 0 0,0 0 1 0 0,-1 1-1 0 0,1-1 1 0 0,0 1 0 0 0,0 0-1 0 0,0 0 1 0 0,0 1 0 0 0,0-1-1 0 0,1 1 1 0 0,-1 0 0 0 0,0 1-1 0 0,0-1 1 0 0,0 1 0 0 0,4 1 2 0 0,41 10-5142 0 0,-38-8-312 0 0</inkml:trace>
</inkml:ink>
</file>

<file path=ppt/ink/ink5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7:45.436"/>
    </inkml:context>
    <inkml:brush xml:id="br0">
      <inkml:brushProperty name="width" value="0.05" units="cm"/>
      <inkml:brushProperty name="height" value="0.05" units="cm"/>
      <inkml:brushProperty name="color" value="#E71224"/>
    </inkml:brush>
  </inkml:definitions>
  <inkml:trace contextRef="#ctx0" brushRef="#br0">278 100 8088 0 0,'4'-47'2492'0'0,"-6"44"-2126"0"0,0-1 0 0 0,0 1 0 0 0,-1 0 0 0 0,1-1-1 0 0,-1 1 1 0 0,1 0 0 0 0,-1 0 0 0 0,0 1 0 0 0,0-1 0 0 0,0 0 0 0 0,0 1 0 0 0,-1 0 0 0 0,1 0 0 0 0,-1 0 0 0 0,0 0 0 0 0,1 0 0 0 0,-1 1 0 0 0,-1-1-366 0 0,0 1 131 0 0,-1 0-1 0 0,0 0 1 0 0,0 1 0 0 0,1-1 0 0 0,-1 1 0 0 0,0 1-1 0 0,1-1 1 0 0,-1 1 0 0 0,0 0 0 0 0,1 0-1 0 0,-1 0 1 0 0,0 1 0 0 0,1 0 0 0 0,0 0-1 0 0,-1 0 1 0 0,1 1 0 0 0,0 0 0 0 0,-3 2-131 0 0,-16 11 120 0 0,18-13-109 0 0,-1 1 1 0 0,1 0-1 0 0,0 0 0 0 0,0 1 0 0 0,0 0 0 0 0,0 0 1 0 0,1 0-1 0 0,0 1 0 0 0,0-1 0 0 0,0 1 0 0 0,1 0 0 0 0,-3 6-11 0 0,4-5-10 0 0,0 1-1 0 0,1 0 0 0 0,0 0 0 0 0,0 0 1 0 0,0 0-1 0 0,1 0 0 0 0,0 0 1 0 0,1 0-1 0 0,0 0 0 0 0,0 1 0 0 0,1-1 1 0 0,0 0-1 0 0,0 0 0 0 0,1 0 0 0 0,0 0 1 0 0,1 0-1 0 0,0-1 0 0 0,0 1 0 0 0,0-1 1 0 0,1 1 10 0 0,152 203 264 0 0,-145-195-183 0 0,0 0 0 0 0,-1 1 0 0 0,-1 0 0 0 0,-1 0-1 0 0,0 1 1 0 0,-1 0 0 0 0,1 8-81 0 0,-7-22-27 0 0,0-1-1 0 0,0 1 0 0 0,-1-1 0 0 0,0 1 0 0 0,1-1 0 0 0,-1 1 0 0 0,-1 0 1 0 0,1-1-1 0 0,0 1 0 0 0,-1-1 0 0 0,0 1 0 0 0,0-1 0 0 0,0 1 0 0 0,0-1 1 0 0,0 0-1 0 0,-1 1 0 0 0,0-1 0 0 0,1 0 0 0 0,-1 0 0 0 0,0 0 0 0 0,-1 0 1 0 0,1 0-1 0 0,0-1 0 0 0,-1 1 0 0 0,0-1 0 0 0,1 0 0 0 0,-1 1 0 0 0,-3 0 28 0 0,-5 5-1436 0 0</inkml:trace>
  <inkml:trace contextRef="#ctx0" brushRef="#br0" timeOffset="249.93">1 547 10912 0 0,'0'0'497'0'0,"2"-1"-8"0"0,19-10-169 0 0,1 1-1 0 0,0 2 1 0 0,0 0-1 0 0,1 1 1 0 0,0 2-1 0 0,0 0 0 0 0,1 1 1 0 0,15 0-320 0 0,57-11 1032 0 0,-20 5-577 0 0,-31 5-5204 0 0,-29 4-59 0 0</inkml:trace>
</inkml:ink>
</file>

<file path=ppt/ink/ink5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7:37.232"/>
    </inkml:context>
    <inkml:brush xml:id="br0">
      <inkml:brushProperty name="width" value="0.05" units="cm"/>
      <inkml:brushProperty name="height" value="0.05" units="cm"/>
      <inkml:brushProperty name="color" value="#E71224"/>
    </inkml:brush>
  </inkml:definitions>
  <inkml:trace contextRef="#ctx0" brushRef="#br0">271 235 1376 0 0,'0'0'65'0'0,"-8"-3"1701"0"0,2 0 2929 0 0,3 2-4378 0 0,0 0 0 0 0,0 0 0 0 0,0 0 0 0 0,0 1 0 0 0,-1-1 0 0 0,1 1 0 0 0,0 0 1 0 0,0 0-1 0 0,-1 0 0 0 0,1 1 0 0 0,0-1 0 0 0,0 1 0 0 0,0 0 0 0 0,-1-1 0 0 0,1 2 0 0 0,0-1 0 0 0,-3 1-317 0 0,-24 1 1760 0 0,13 6-1434 0 0,-40 26 1671 0 0,52-31-1847 0 0,-1 1 0 0 0,1 0 0 0 0,0-1 0 0 0,0 2 0 0 0,1-1 0 0 0,-1 0 0 0 0,1 1 0 0 0,0 0 1 0 0,1 0-1 0 0,0 0 0 0 0,0 0 0 0 0,-2 6-150 0 0,-6 9 21 0 0,7-12 78 0 0,0-1-1 0 0,1 0 1 0 0,0 1 0 0 0,0 0 0 0 0,1 0 0 0 0,0 0 0 0 0,0 0-1 0 0,1 0 1 0 0,0 0 0 0 0,1 0 0 0 0,0 1 0 0 0,1-1 0 0 0,0 0 0 0 0,0 0-1 0 0,1 2-98 0 0,38 50 622 0 0,-34-57-607 0 0,0 0 0 0 0,0 0 1 0 0,0-1-1 0 0,0 1 0 0 0,1-2 0 0 0,0 1 1 0 0,-1-1-1 0 0,1 0 0 0 0,0 0 1 0 0,0-1-1 0 0,0 1 0 0 0,0-2 1 0 0,0 1-1 0 0,0-1 0 0 0,0 0 0 0 0,0-1 1 0 0,6 0-16 0 0,78-16 190 0 0,-15-2-212 0 0,-46 9 190 0 0,-23 9 124 0 0,-2 0-1416 0 0,-1 0-2931 0 0,-4 1-2267 0 0</inkml:trace>
  <inkml:trace contextRef="#ctx0" brushRef="#br0" timeOffset="484.29">721 325 6912 0 0,'1'-2'190'0'0,"-1"1"0"0"0,1-1-1 0 0,-1 1 1 0 0,0-1 0 0 0,1 1 0 0 0,-1-1 0 0 0,0 1 0 0 0,0-1 0 0 0,0 1 0 0 0,0-1 0 0 0,0 1-1 0 0,-1-1 1 0 0,1 1 0 0 0,0-1 0 0 0,-1 1 0 0 0,1-1 0 0 0,-1 1 0 0 0,1-1 0 0 0,-1 1-1 0 0,1 0 1 0 0,-1-1 0 0 0,0 1 0 0 0,0 0 0 0 0,0 0 0 0 0,0 0 0 0 0,0-1 0 0 0,0 1 0 0 0,0 0-1 0 0,0 0 1 0 0,0 0 0 0 0,-1 1 0 0 0,1-1 0 0 0,0 0 0 0 0,-1 0 0 0 0,1 1 0 0 0,-1-1-190 0 0,-36 5 3511 0 0,34-2-3449 0 0,0 1 0 0 0,0-1 1 0 0,0 1-1 0 0,0 0 0 0 0,1 0 1 0 0,-1 0-1 0 0,1 1 0 0 0,0-1 1 0 0,0 1-1 0 0,0 0 0 0 0,0-1 1 0 0,1 2-1 0 0,-1-1 0 0 0,1 0 1 0 0,0 0-1 0 0,1 1 0 0 0,-1-1 1 0 0,1 1-63 0 0,-18 48 586 0 0,18-35-423 0 0,-1-11-127 0 0,1-1-1 0 0,0 1 1 0 0,1 0-1 0 0,0-1 1 0 0,0 1-1 0 0,0-1 1 0 0,1 1 0 0 0,0 0-1 0 0,0-1 1 0 0,1 1-1 0 0,0-1 1 0 0,0 0-1 0 0,0 1 1 0 0,1-1-1 0 0,0 1-35 0 0,1-1 51 0 0,-1-1-31 0 0,0 0-1 0 0,0 0 0 0 0,0-1 1 0 0,1 1-1 0 0,0-1 1 0 0,-1 0-1 0 0,1 0 1 0 0,1-1-1 0 0,-1 1 1 0 0,1-1-1 0 0,-1 0 1 0 0,1 0-1 0 0,5 2-19 0 0,-2-1 16 0 0,0-1-1 0 0,1 0 1 0 0,-1 0-1 0 0,1-1 1 0 0,0-1-1 0 0,0 1 1 0 0,0-1-1 0 0,0-1 1 0 0,0 0-1 0 0,0 0 1 0 0,0 0-1 0 0,0-1 1 0 0,0-1-1 0 0,0 0 1 0 0,-1 0-1 0 0,8-3-15 0 0,-11 4 33 0 0,1-1 0 0 0,-1 0 0 0 0,0 0 0 0 0,0 0 0 0 0,1-1 0 0 0,-1 0 0 0 0,-1 0 0 0 0,1 0 0 0 0,0 0 0 0 0,-1-1 0 0 0,0 0 0 0 0,0 0 0 0 0,0 0 0 0 0,0 0 0 0 0,0-1 0 0 0,-1 0 0 0 0,0 1 0 0 0,0-1 0 0 0,0 0 0 0 0,-1-1 0 0 0,0 1 0 0 0,0 0 0 0 0,0-1 0 0 0,0-3-33 0 0,0 4 40 0 0,-1 0-1 0 0,0 0 1 0 0,0 0-1 0 0,-1-1 1 0 0,0 1-1 0 0,0 0 1 0 0,0 0-1 0 0,0 0 1 0 0,-1 0-1 0 0,0-1 1 0 0,0 1-1 0 0,0 0 1 0 0,-1 0-1 0 0,1 0 1 0 0,-1 1-1 0 0,0-1 1 0 0,-1 0-1 0 0,0-1-39 0 0,-41-33 156 0 0,0 14-503 0 0,11 14 347 0 0,13 7-530 0 0,16 5-3197 0 0,4-1 2193 0 0</inkml:trace>
  <inkml:trace contextRef="#ctx0" brushRef="#br0" timeOffset="1140.35">1039 332 11976 0 0,'0'0'266'0'0,"0"0"44"0"0,0 0 15 0 0,0 0-26 0 0,1 1-198 0 0,30 74 4409 0 0,2 53-946 0 0,-29-112-3001 0 0,0-21 236 0 0,0-77-815 0 0,-3 75-34 0 0,0 0 0 0 0,1 0 0 0 0,1 0 0 0 0,-1 0 0 0 0,1 0 0 0 0,0 1 0 0 0,0-1 1 0 0,1 1-1 0 0,0 0 0 0 0,0 0 0 0 0,0 0 0 0 0,1 1 0 0 0,0-1 0 0 0,0 1 0 0 0,1 1 0 0 0,-1-1 1 0 0,1 0-1 0 0,0 1 0 0 0,0 0 0 0 0,0 1 0 0 0,1 0 0 0 0,-1-1 0 0 0,1 2 0 0 0,1-1 50 0 0,-2 3-1 0 0,-1 0 0 0 0,1 1 1 0 0,-1 0-1 0 0,0 0 0 0 0,0 1 0 0 0,1-1 0 0 0,-1 1 0 0 0,0 0 0 0 0,0 0 0 0 0,-1 1 0 0 0,1 0 0 0 0,0 0 0 0 0,1 1 1 0 0,46 46 536 0 0,-49-48-471 0 0,-1 0 0 0 0,0 0 0 0 0,0 0 0 0 0,0 0-1 0 0,0 0 1 0 0,0 0 0 0 0,-1 0 0 0 0,1 1 0 0 0,-1-1-1 0 0,1 1 1 0 0,-1-1 0 0 0,0 1 0 0 0,0 0 0 0 0,0-1 0 0 0,0 1-1 0 0,0 0 1 0 0,-1 0 0 0 0,1 0-65 0 0,3 10 179 0 0,-4-11-85 0 0,0-2 2 0 0,0 0 0 0 0,24-29-108 0 0,-19 18 159 0 0,42-32-604 0 0,-25 25 119 0 0,-20 15 335 0 0,-1 1 1 0 0,1 0-1 0 0,-1 0 0 0 0,1 1 0 0 0,0-1 1 0 0,0 0-1 0 0,0 1 0 0 0,-1-1 0 0 0,2 1 1 0 0,-1-1-1 0 0,0 1 0 0 0,0 0 0 0 0,0 0 1 0 0,1 0-1 0 0,-1 0 0 0 0,0 0 0 0 0,1 1 1 0 0,-1-1-1 0 0,1 1 0 0 0,-1-1 0 0 0,1 1 1 0 0,-1 0-1 0 0,1 0 0 0 0,-1 0 0 0 0,1 0 1 0 0,-1 1-1 0 0,1-1 0 0 0,-1 1 0 0 0,0-1 1 0 0,1 1-1 0 0,-1 0 3 0 0,5 3 12 0 0,-1 0 1 0 0,1 1-1 0 0,-1 0 0 0 0,0 0 0 0 0,-1 0 1 0 0,1 1-1 0 0,-1-1 0 0 0,0 2 0 0 0,-1-1 1 0 0,4 5-13 0 0,36 81 1278 0 0,-8-62-796 0 0,-13-17 223 0 0,-21-12-741 0 0,14-19-1733 0 0,-15 13 1390 0 0,5-8-6390 0 0,-1 3-368 0 0</inkml:trace>
  <inkml:trace contextRef="#ctx0" brushRef="#br0" timeOffset="1702.72">1907 397 13824 0 0,'0'0'314'0'0,"0"0"46"0"0,0 0 22 0 0,0 0-50 0 0,4 8-208 0 0,12 48 2029 0 0,18 69 1385 0 0,-11 36-896 0 0,-12-79-1796 0 0,-9-69-522 0 0,0 6 268 0 0,-1-33-317 0 0,-14-144 218 0 0,1-27-1373 0 0,17 57-512 0 0,-5 112 1354 0 0,0 0 0 0 0,2-1 0 0 0,0 1 0 0 0,1 0 0 0 0,0 0 0 0 0,1 0 0 0 0,1 1 0 0 0,3-7 38 0 0,-6 19 0 0 0,0 0 0 0 0,0 0 0 0 0,0 0 0 0 0,0 0 0 0 0,0 0 0 0 0,1 1 0 0 0,-1-1 0 0 0,1 1 0 0 0,-1 0 0 0 0,1 0 0 0 0,0 0 0 0 0,0 0 0 0 0,0 0 0 0 0,0 0 0 0 0,0 1 0 0 0,1 0 0 0 0,-1-1 0 0 0,0 1 0 0 0,1 1 0 0 0,-1-1 0 0 0,1 0 0 0 0,-1 1 0 0 0,1 0 0 0 0,-1-1 0 0 0,1 1 0 0 0,-1 1 0 0 0,3-1 0 0 0,93 23 0 0 0,-85-19-16 0 0,-1 2 0 0 0,0 0-1 0 0,0 0 1 0 0,-1 1 0 0 0,1 1-1 0 0,-1 0 1 0 0,7 7 16 0 0,-15-12-6 0 0,0 0 0 0 0,-1 0 0 0 0,1 1 1 0 0,-1 0-1 0 0,0 0 0 0 0,0 0 0 0 0,0 0 0 0 0,-1 0 0 0 0,1 0 0 0 0,-1 1 1 0 0,0-1-1 0 0,0 1 0 0 0,-1-1 0 0 0,1 1 0 0 0,-1 0 0 0 0,0 0 1 0 0,0 0-1 0 0,-1 0 0 0 0,1-1 0 0 0,-1 1 0 0 0,0 0 0 0 0,-1 0 0 0 0,1 0 1 0 0,-1 1 5 0 0,1-4-2 0 0,-1 2 22 0 0,1 0-1 0 0,-1 0 1 0 0,1 0 0 0 0,-1 0 0 0 0,-1 0 0 0 0,1 0 0 0 0,0 0-1 0 0,-1 0 1 0 0,0 0 0 0 0,0-1 0 0 0,0 1 0 0 0,0-1 0 0 0,-1 1-1 0 0,1-1 1 0 0,-1 0 0 0 0,0 0 0 0 0,0 0 0 0 0,0 0 0 0 0,0-1-1 0 0,0 1 1 0 0,-2 0-20 0 0,2-2 17 0 0,-9 7 5 0 0,0-1 0 0 0,-1-1 0 0 0,0 0 0 0 0,0-1 0 0 0,-1 0 0 0 0,1-1 0 0 0,-6 0-22 0 0,-52 0-837 0 0,25-19-4113 0 0,30 8-1825 0 0</inkml:trace>
  <inkml:trace contextRef="#ctx0" brushRef="#br0" timeOffset="1999.52">2470 29 5984 0 0,'0'0'464'0'0,"0"0"-116"0"0,0 0 650 0 0,0 0 317 0 0,1 2 58 0 0,27 98 5911 0 0,-12-34-5557 0 0,27 119 310 0 0,-19-53-128 0 0,-23-97-1702 0 0,-1-34-422 0 0,0-1-126 0 0,0 0-992 0 0,0 0-4015 0 0,0 0-1717 0 0</inkml:trace>
  <inkml:trace contextRef="#ctx0" brushRef="#br0" timeOffset="2436.95">2736 357 7832 0 0,'0'0'356'0'0,"0"0"-7"0"0,8-3-206 0 0,-1 0 81 0 0,-6 2 938 0 0,11 2 2053 0 0,25 3 276 0 0,18-4-3133 0 0,-23-1-201 0 0,53-17-39 0 0,-83 17-118 0 0,1-1 0 0 0,-1 0 1 0 0,0 1-1 0 0,0-1 0 0 0,1 0 1 0 0,-1 0-1 0 0,0-1 0 0 0,-1 1 1 0 0,1 0-1 0 0,0-1 0 0 0,-1 1 0 0 0,1-1 1 0 0,-1 1-1 0 0,0-1 0 0 0,0 0 1 0 0,0 1-1 0 0,0-1 0 0 0,0 0 1 0 0,0 0-1 0 0,-1 0 0 0 0,0 0 1 0 0,1 0-1 0 0,-1 1 0 0 0,0-1 0 0 0,0 0 1 0 0,-1 0-1 0 0,1 0 0 0 0,-1 0 1 0 0,1 0-1 0 0,-1 0 0 0 0,0 1 1 0 0,0-1-1 0 0,0 0 0 0 0,0 0 0 0 0,-2-1 0 0 0,-46-49 224 0 0,46 51-177 0 0,-1 0-1 0 0,1 0 1 0 0,-1 1 0 0 0,0-1-1 0 0,0 1 1 0 0,1 0-1 0 0,-1 0 1 0 0,0 0-1 0 0,0 0 1 0 0,0 1-1 0 0,0-1 1 0 0,0 1-1 0 0,0 0 1 0 0,0 0-1 0 0,0 1 1 0 0,0-1-1 0 0,0 1 1 0 0,-2 1-47 0 0,1-2 44 0 0,0 2 1 0 0,0-1 0 0 0,0 0-1 0 0,0 1 1 0 0,1 0-1 0 0,-1 0 1 0 0,1 0-1 0 0,-1 0 1 0 0,1 1 0 0 0,0 0-1 0 0,0 0 1 0 0,0 0-1 0 0,0 0 1 0 0,1 1 0 0 0,-1 0-1 0 0,1-1 1 0 0,0 1-1 0 0,-2 3-44 0 0,0 0 44 0 0,0 0 0 0 0,1 0-1 0 0,0 1 1 0 0,0 0 0 0 0,1 0 0 0 0,0 0-1 0 0,0 0 1 0 0,1 0 0 0 0,0 0-1 0 0,0 1 1 0 0,1-1 0 0 0,0 1-1 0 0,0 8-43 0 0,12 59 400 0 0,-4-54-303 0 0,-6-15-77 0 0,0 0 0 0 0,1 0 0 0 0,0 0 0 0 0,1 0 0 0 0,0-1 0 0 0,0 1 0 0 0,0-1 0 0 0,1 0 0 0 0,-1 0 0 0 0,2 0 0 0 0,-1 0 0 0 0,1 0-1 0 0,-1-1 1 0 0,1 0 0 0 0,2 1-20 0 0,4 0-12 0 0,0 0-1 0 0,1-1 1 0 0,0 0 0 0 0,0-1-1 0 0,0-1 1 0 0,0 0-1 0 0,1 0 1 0 0,-1-1-1 0 0,1 0 1 0 0,0-2-1 0 0,-1 1 1 0 0,1-1 0 0 0,0-1-1 0 0,0 0 1 0 0,7-3 12 0 0,32-10-2168 0 0,-31 7 870 0 0</inkml:trace>
  <inkml:trace contextRef="#ctx0" brushRef="#br0" timeOffset="2686.86">3177 304 11976 0 0,'0'0'546'0'0,"0"0"-10"0"0,3 0-221 0 0,5 4 206 0 0,1 0 0 0 0,-1 0 0 0 0,1 1 0 0 0,-1 0-1 0 0,0 1 1 0 0,-1 0 0 0 0,0 0 0 0 0,0 0 0 0 0,0 1 0 0 0,1 2-521 0 0,13 10 489 0 0,-1 1-281 0 0,1-2 0 0 0,1 0 0 0 0,1-2 0 0 0,0 0 0 0 0,1-1 0 0 0,1-2 0 0 0,0 0 0 0 0,20 6-208 0 0,-43-19-102 0 0,-1 0-1 0 0,0 1 1 0 0,0-1-1 0 0,0 0 1 0 0,0 1-1 0 0,1-1 0 0 0,-1 0 1 0 0,0 0-1 0 0,0 0 1 0 0,0 0-1 0 0,1 0 1 0 0,-1 0-1 0 0,0-1 0 0 0,0 1 1 0 0,0 0-1 0 0,0-1 1 0 0,1 1-1 0 0,-1-1 1 0 0,0 1-1 0 0,0-1 1 0 0,0 1-1 0 0,0-1 0 0 0,0 0 1 0 0,0 1-1 0 0,0-1 1 0 0,0 0-1 0 0,0 0 103 0 0,4-3-6534 0 0</inkml:trace>
  <inkml:trace contextRef="#ctx0" brushRef="#br0" timeOffset="2905.56">3533 289 11976 0 0,'0'0'266'0'0,"0"0"44"0"0,0 0 15 0 0,0 0-26 0 0,-1 7-187 0 0,-4 10 1066 0 0,-1-1 0 0 0,-1-1 0 0 0,0 1 1 0 0,-1-1-1 0 0,0 0 0 0 0,-1-1 0 0 0,-9 11-1178 0 0,-55 69 1536 0 0,5-28-1304 0 0,25-17-173 0 0,41-47-124 0 0,2-2-9 0 0,0 0-138 0 0,0 0-588 0 0,0 0-257 0 0,0 0-1219 0 0,0 0-4682 0 0</inkml:trace>
  <inkml:trace contextRef="#ctx0" brushRef="#br0" timeOffset="3139.88">3769 375 15664 0 0,'0'0'356'0'0,"0"0"49"0"0,0 0 21 0 0,0 8 92 0 0,37 149 3900 0 0,-27-138-3694 0 0,-8-17-385 0 0,-2-2-426 0 0,0 1 0 0 0,0-1 0 0 0,0 1 0 0 0,0-1 0 0 0,0 0 0 0 0,1 1 0 0 0,-1-1 0 0 0,0 1 1 0 0,0-1-1 0 0,0 0 0 0 0,1 1 0 0 0,-1-1 0 0 0,0 0 0 0 0,1 1 0 0 0,-1-1 0 0 0,0 0 0 0 0,0 1 0 0 0,1-1 0 0 0,-1 0 0 0 0,1 1 0 0 0,-1-1 0 0 0,0 0 0 0 0,1 0 1 0 0,-1 0-1 0 0,1 0 0 0 0,-1 1 0 0 0,0-1 0 0 0,1 0 0 0 0,-1 0 0 0 0,1 0 0 0 0,-1 0 0 0 0,1 0 0 0 0,-1 0 0 0 0,0 0 0 0 0,1 0 0 0 0,-1 0 0 0 0,1 0 0 0 0,-1 0 1 0 0,1 0-1 0 0,-1 0 0 0 0,1-1 0 0 0,-1 1 0 0 0,0 0 0 0 0,1 0 0 0 0,-1 0 0 0 0,1-1 0 0 0,-1 1 0 0 0,0 0 0 0 0,1 0 0 0 0,-1-1 0 0 0,0 1 0 0 0,1 0 0 0 0,-1-1 0 0 0,0 1 1 0 0,0 0-1 0 0,1-1 0 0 0,-1 1 0 0 0,0 0 0 0 0,0-1 87 0 0,5-34-4281 0 0,-1 10 2105 0 0</inkml:trace>
  <inkml:trace contextRef="#ctx0" brushRef="#br0" timeOffset="3405.44">3749 182 12872 0 0,'0'0'568'0'0,"0"0"120"0"0,3-10-552 0 0,-3 2-136 0 0,0 8 0 0 0,0 0 0 0 0,0-7 648 0 0,0 7 104 0 0,0 0 15 0 0,0 0 9 0 0,0 0-320 0 0,0 0-64 0 0,9-3-8 0 0,-9 3-8 0 0,5 0-1016 0 0,7 0-192 0 0,-5 0-48 0 0,5 0-7 0 0</inkml:trace>
  <inkml:trace contextRef="#ctx0" brushRef="#br0" timeOffset="3671.01">4051 1 10136 0 0,'0'0'464'0'0,"0"0"-10"0"0,2 1-138 0 0,66 77 5291 0 0,-55-57-5124 0 0,-2-1 1 0 0,0 2-1 0 0,-1-1 1 0 0,-1 1-1 0 0,4 16-483 0 0,-1 8 620 0 0,-1 0 0 0 0,-2 0 0 0 0,1 43-620 0 0,-16-15 205 0 0,0-58-870 0 0,-8-14-6877 0 0,5-5 1810 0 0</inkml:trace>
  <inkml:trace contextRef="#ctx0" brushRef="#br0" timeOffset="3921.01">4042 375 2304 0 0,'0'0'484'0'0,"0"0"1192"0"0,0 0 520 0 0,0 0 106 0 0,0 0-179 0 0,0 0-850 0 0,2 0-374 0 0,20-4-407 0 0,-1 1 0 0 0,1 2 1 0 0,-1 0-1 0 0,1 1 0 0 0,-1 1 0 0 0,14 3-492 0 0,56-10-1205 0 0,-70 6-4168 0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8:17.281"/>
    </inkml:context>
    <inkml:brush xml:id="br0">
      <inkml:brushProperty name="width" value="0.05" units="cm"/>
      <inkml:brushProperty name="height" value="0.05" units="cm"/>
      <inkml:brushProperty name="color" value="#E71224"/>
    </inkml:brush>
  </inkml:definitions>
  <inkml:trace contextRef="#ctx0" brushRef="#br0">0 18 4608 0 0,'0'0'353'0'0,"0"0"-93"0"0,0 0 473 0 0,0 0 237 0 0,1 0 540 0 0,7 2-1054 0 0,41 3 1782 0 0,-25-1-1897 0 0,0-1 0 0 0,0-2 0 0 0,1 0 0 0 0,-1-1 0 0 0,1-2 0 0 0,15-3-341 0 0,-9 3 106 0 0,120-15 1487 0 0,-82 11-1146 0 0,-38 4-219 0 0,-24 2 16 0 0,-5 0 4 0 0,0 0-27 0 0,6 0-105 0 0,-6 0-765 0 0,-2 2-3127 0 0,0 6-1352 0 0</inkml:trace>
</inkml:ink>
</file>

<file path=ppt/ink/ink5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8:17.578"/>
    </inkml:context>
    <inkml:brush xml:id="br0">
      <inkml:brushProperty name="width" value="0.05" units="cm"/>
      <inkml:brushProperty name="height" value="0.05" units="cm"/>
      <inkml:brushProperty name="color" value="#E71224"/>
    </inkml:brush>
  </inkml:definitions>
  <inkml:trace contextRef="#ctx0" brushRef="#br0">1 82 10912 0 0,'0'0'248'0'0,"0"0"34"0"0,0 0 20 0 0,0 0-38 0 0,8 0-160 0 0,109-24 2478 0 0,176-23-1196 0 0,-174 36-619 0 0,-117 11-655 0 0,-2 0 0 0 0,2 1-8 0 0,6 1-28 0 0,-6-2-38 0 0,-2 2-357 0 0,0 2 165 0 0,1 0-4705 0 0,1 4-282 0 0</inkml:trace>
</inkml:ink>
</file>

<file path=ppt/ink/ink5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8:18.062"/>
    </inkml:context>
    <inkml:brush xml:id="br0">
      <inkml:brushProperty name="width" value="0.05" units="cm"/>
      <inkml:brushProperty name="height" value="0.05" units="cm"/>
      <inkml:brushProperty name="color" value="#E71224"/>
    </inkml:brush>
  </inkml:definitions>
  <inkml:trace contextRef="#ctx0" brushRef="#br0">0 155 2304 0 0,'0'0'396'0'0,"0"0"821"0"0,0 0 355 0 0,0 0 76 0 0,0 0-140 0 0,0 0-647 0 0,0 0-278 0 0,0 0-58 0 0,8-4 501 0 0,65-3 1606 0 0,-13 10-1970 0 0,148-14-180 0 0,-116 1-428 0 0,-92 10-84 0 0,0 0-1 0 0,0 0 1 0 0,0 0-1 0 0,0 1 0 0 0,0-1 1 0 0,0 0-1 0 0,-1 0 1 0 0,1 0-1 0 0,0 1 1 0 0,0-1-1 0 0,0 0 1 0 0,0 0-1 0 0,0 0 1 0 0,0 1-1 0 0,0-1 1 0 0,0 0-1 0 0,0 0 0 0 0,1 0 1 0 0,-1 0-1 0 0,0 1 1 0 0,0-1-1 0 0,0 0 1 0 0,0 0-1 0 0,0 0 1 0 0,0 0-1 0 0,0 1 1 0 0,0-1-1 0 0,0 0 0 0 0,1 0 1 0 0,-1 0-1 0 0,0 0 1 0 0,0 0-1 0 0,0 1 31 0 0,-20 10-1776 0 0,4-4 634 0 0</inkml:trace>
  <inkml:trace contextRef="#ctx0" brushRef="#br0" timeOffset="265.56">43 364 920 0 0,'0'0'379'0'0,"0"0"1254"0"0,0 0 551 0 0,0 0 109 0 0,0 0-188 0 0,2 2-861 0 0,5 0-910 0 0,0 1 0 0 0,1-1 0 0 0,-1-1-1 0 0,1 1 1 0 0,-1-1 0 0 0,1 0-1 0 0,-1-1 1 0 0,1 0 0 0 0,0 0 0 0 0,-1-1-1 0 0,1 1 1 0 0,-1-2 0 0 0,8-1-334 0 0,137-15 639 0 0,-19 0-429 0 0,-27 1 38 0 0,-104 16-173 0 0,-2 1 16 0 0,0 0 5 0 0,0 0-1 0 0,0 0-128 0 0,0 0-543 0 0,0 0-236 0 0,0 0-869 0 0,0 0-3296 0 0</inkml:trace>
  <inkml:trace contextRef="#ctx0" brushRef="#br0" timeOffset="640.47">60 28 3680 0 0,'10'0'311'0'0,"-6"0"110"0"0,-1-1-1 0 0,1 1 0 0 0,0 0 1 0 0,-1 0-1 0 0,1 0 0 0 0,-1 1 0 0 0,1-1 1 0 0,-1 1-1 0 0,1 0 0 0 0,-1 0 1 0 0,1 0-1 0 0,-1 0 0 0 0,0 1 1 0 0,0-1-1 0 0,1 1 0 0 0,-1 0 1 0 0,0 0-1 0 0,2 2-420 0 0,-6 43 2600 0 0,-3-22-1825 0 0,0 71 778 0 0,8-42-1044 0 0,-4-44-413 0 0,0-1-1 0 0,1 0 0 0 0,0 1 1 0 0,0-1-1 0 0,1 0 1 0 0,0 0-1 0 0,0 0 0 0 0,1 0 1 0 0,2 4-96 0 0,30 85 568 0 0,-19-71-391 0 0,-15-25-112 0 0,3 2 96 0 0,-3-3-3697 0 0,1-6 1800 0 0</inkml:trace>
  <inkml:trace contextRef="#ctx0" brushRef="#br0" timeOffset="952.89">370 0 10568 0 0,'0'0'233'0'0,"0"0"39"0"0,0 0 17 0 0,0 0-27 0 0,0 0-65 0 0,0 0 352 0 0,1 2 174 0 0,3 86 2144 0 0,39 144-1709 0 0,-8-86-822 0 0,-26-96 1517 0 0,-9-49-1954 0 0,0-1-27 0 0,0 0 29 0 0,0 0 151 0 0,0 0 68 0 0,0 0-866 0 0,0 0-3675 0 0,0 0-1579 0 0</inkml:trace>
</inkml:ink>
</file>

<file path=ppt/ink/ink5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39:43.697"/>
    </inkml:context>
    <inkml:brush xml:id="br0">
      <inkml:brushProperty name="width" value="0.05292" units="cm"/>
      <inkml:brushProperty name="height" value="0.05292" units="cm"/>
      <inkml:brushProperty name="color" value="#FF0000"/>
    </inkml:brush>
  </inkml:definitions>
  <inkml:trace contextRef="#ctx0" brushRef="#br0">11176 8609 806 0,'0'0'17'0,"0"0"4"0,0 0 1 0,5-5 2 0,-2-2-24 0,0 4 0 0,-3 3 0 0,2-4 0 0,-2 4 56 0,3-7 6 16,-3 7 2-16,0 0 0 0,0 0 28 0,0 0 5 16,0 0 2-16,0 0 0 15,0 0-6-15,0 0-1 0,0 0 0 0,0 0 0 16,0 0-28-16,-3-5-5 0,1 5-2 0,2 0 0 0,-6 0-21 0,4 0-5 15,-1 0-1-15,-2 0 0 0,-1 0-12 0,4 5-2 16,-4-5-1-16,4 2 0 0,-3 3-7 0,-1 2-8 16,4-2 11-16,-4-3-11 0,1 10 0 0,2-10 0 0,-2 5 0 0,5 5 0 15,-3-5 0-15,1 5 0 0,-1-3 0 0,1-2 0 16,2 5 24-16,2 0-3 0,-2-3 0 0,0 3 0 16,5 2-36-16,3-7-7 0,-2 7-2 0,2-2 0 15,2-5 24-15,1 5 0 0,2-5 0 0,0 0 0 16,0-5 0-16,1 3 0 0,2-3 0 0,-1 3 0 15,-1-10 22-15,-1 3-1 0,0-3 0 0,0 3 0 16,1-5 5-16,-1-5 1 0,-3 5 0 0,1-5 0 16,0 5 8-16,-6-7 1 0,-2 7 1 0,-3-7 0 15,0 2 22-15,0 5 4 0,0 0 1 0,-6-3 0 16,1 1-52-16,0 2-12 0,-1 0 0 0,-2 0 0 16,0 0 0-16,1 0 0 0,-1 0 0 0,-3 2 0 15,3 5 0-15,-3-7 0 0,4 7 0 0,-4-2 0 16,3-3 0-16,3 3 0 0,-3 2 0 0,3-5 0 0,-3 5 0 15,2 0 0-15,-2 0 0 0,3 0 0 0,-3 0 0 0,5 0 0 16,-2 5 0-16,0-3 0 31,0-2-48-31,2 0-13 0,-2 5-3 0,2-3 0 0,-2 3-69 0,2-3-15 0,0 3-2 0,1 2-774 16</inkml:trace>
  <inkml:trace contextRef="#ctx0" brushRef="#br0" timeOffset="437.71">11443 8649 633 0,'0'0'56'0,"0"0"-44"0,0 0-12 0,0 0 0 15,-2-5 143-15,2 5 26 0,0 0 6 0,0 0 1 16,0 0-28-16,0 0-6 0,0 0-1 0,0 0 0 15,5 0-72-15,0 5-14 0,-5-5-3 0,5 2-1 16,1 5 10-16,2 0 3 0,-6-2 0 0,4 2 0 16,-1 0-20-16,0 0-4 0,1 0-1 0,-1 0 0 15,0-2-19-15,0 2-3 0,3-5-1 0,-2 3 0 16,-1 0-5-16,3-3-2 0,-3-2 0 0,0 0 0 16,3 0-9-16,-2 0 0 0,-1-7 0 0,3 7 0 15,-3-7 53-15,0 2 9 0,-2-2 2 0,2 0 0 16,-2 5-52-16,2-5-12 0,-2-5 0 0,0 5 0 0,-1 0 0 0,1-5 0 15,0 5 0-15,-1 0 0 16,-2-5 0-16,0 5 0 0,0 0 0 0,3 0 0 0,-3 0 0 16,3 0 0-16,-3 2 0 0,0 5 0 0,0 0 30 0,2-2 3 15,-2-3 1-15,0 5 0 0,0 0-26 0,0 0-8 16,0 0 0-16,0 0 0 0,0 0 0 0,0 0 0 16,0 0 0-16,0 0-9 15,0 0-91-15,0 0-19 0,3 0-3 0,-3 0-1 16,5 5-142-16,0-3-29 0,-5-2-6 0,14 12 0 0</inkml:trace>
  <inkml:trace contextRef="#ctx0" brushRef="#br0" timeOffset="1124.73">11703 8637 1036 0,'10'0'23'0,"-10"0"5"0,0 0 0 0,0 0 1 0,5 0-29 0,1 4 0 0,-6-4 0 16,5 0 0-16,0 0 108 0,3 0 16 0,0 0 4 0,0 0 0 15,-3 0-69-15,3-4-14 0,0 4-2 0,3 0-1 16,-6 0-16-16,3-5-3 0,3 3-1 0,-3 2 0 15,2 0 34-15,-2-5 6 0,0 5 2 0,0-7 0 16,0 5-52-16,-3-3-12 0,1 3 0 0,-6 2 0 16,0 0 45-16,2-5 7 0,-2-2 0 0,0 7 1 15,-5-7-33-15,2 7-8 0,1-7 0 0,-4 2-1 16,-2 5 28-16,0 0 5 0,0-2 2 0,3 2 0 16,3 0-34-16,-4 0-12 0,-2 0 9 0,3 0-9 15,0 2 0-15,-1-2 0 0,-4 5 0 0,-1-3 0 16,6 3 16-16,-3 2-1 0,0-2-1 0,0 2 0 15,3 0-14-15,0 0 0 0,-1 0 0 0,1 0 0 16,0 5 0-16,-1-3 0 0,1-2 0 0,2 5 0 0,1-5 0 0,-1 5-15 16,6-3 3-16,-1-2 1 0,1 0 11 0,2 3 0 15,3-3 0-15,0-5 0 0,8 3 0 0,-3-3 14 16,3-2-2-16,0 0 0 16,3 0-60-16,-1-2-13 0,1-3-3 0,-1 5 0 15,1-2 28-15,-3-3 4 0,2-2 2 0,-5 2 0 16,-2 3-59-16,0-5-12 0,-1 0-3 0,-2 0 0 15,-5 0-14-15,2-1-3 0,0 4-1 0,-2-3 0 16,2 0 46-16,-2 2 10 0,-3-2 2 0,3 0 0 0,-1 0 51 0,1 0 13 16,-3 2 0-16,0 3 0 0,5-3 0 0,-2 3 0 15,2-5 0-15,-5 7 0 0,0 0 100 0,0 0 22 0,5 0 5 16,-5 0 1-16,0 0 0 0,6 2 0 16,-1 3 0-16,0-3 0 0,0 5-51 0,-2 0-9 15,0 2-3-15,2 1 0 0,-2-3-1 0,-3 0-1 0,2 0 0 16,1 5 0-16,0-5-51 0,-3 0-12 0,0 0 0 0,0 0 0 15,0-7 0-15,2 5 0 0,-2-5 0 0,0 0 0 16,0 0 0-16,0 0 0 0,0 0 0 0,0 0 0 16,0 0 0-16,0 0 0 0,0 0 0 0,3-5 0 15,-3-2 54-15,3-2 8 0,-3 2 2 0,2-5 0 16,-2 0-103-16,3 5-20 0,0-2-4 16,2-3-1-16,-3 0 52 0,4 5 12 0,-4 0 0 0,1 0 0 15,2 0 0-15,1 4 13 0,-1-1-2 0,-2-3-1 16,2 2-10-16,0 5 0 0,0 0 0 0,3 0 0 0,-2-2 0 15,2 2-9-15,0 0 9 0,2 0 0 16,-2 2-11-16,0-2 11 0,0 0-10 0,0 0 10 16,0 0-161-16,0 0-27 0,0 0-4 0,0 0-2 0</inkml:trace>
  <inkml:trace contextRef="#ctx0" brushRef="#br0" timeOffset="1608.99">12576 8430 748 0,'0'0'67'0,"0"0"-54"0,-3-7-13 0,0 4 0 16,3-1 176-16,-5-1 33 0,0-2 7 0,-1 5 0 15,4-5-86-15,-3 2-18 0,2-2-3 0,-5 4-1 16,3-1-77-16,-1-3-16 0,1 2-3 0,0 5-1 16,-3-7 41-16,3 7 8 0,5 0 1 0,-3 0 1 15,3 0-39-15,-3-2-8 0,-2 2-2 0,0 0 0 16,-1 0-3-16,-2 2-1 0,3-2 0 0,0 7 0 15,0-2-1-15,-1 2 0 0,-2 0 0 0,6 0 0 16,-4 5-8-16,4-5 10 0,-1 4-10 0,0-1 10 16,3 4 2-16,0-2 0 0,3 2 0 0,-3 0 0 0,3-2 2 0,-1 2 1 15,1 0 0-15,2 0 0 0,-2-2-15 0,5 2 9 16,0 0-9-16,0 2 8 0,-3-1-8 0,3-6 0 16,-3 3 0-16,3 2 0 0,-5-7 53 0,5 5 9 15,-3-3 2-15,0 3 0 0,-2-5-52 0,0-2-12 16,-1 2 0-16,-2-7 0 0,0 0 0 0,0 0 0 15,0 0 0-15,0 0 0 16,-5 2-253-16,0-2-54 0,-11 0-10 0,3-7-3 0</inkml:trace>
  <inkml:trace contextRef="#ctx0" brushRef="#br0" timeOffset="1749.85">12367 8583 1497 0,'0'0'66'0,"0"0"14"0,5-5-64 0,0 5-16 16,1 0 0-16,1-2 0 0,1 2 106 0,3 0 18 0,-3 0 3 15,2 0 1-15,1 0-48 0,2 0-8 0,-2 0-3 0,2 0 0 16,0 0-56-16,1 0-13 0,1 0 0 0,-1 2 0 16,-1-2 0-16,0 0 0 0,0 0-9 0,-2 0-643 15,0 0-128-15</inkml:trace>
  <inkml:trace contextRef="#ctx0" brushRef="#br0" timeOffset="1968.57">12729 8578 1324 0,'0'0'118'0,"0"0"-94"15,0 0-24-15,0 0 0 0,5 5 135 0,1-3 22 16,-6-2 5-16,2 9 1 0,4-1-69 0,-4-1-14 16,1 2-2-16,0-2-1 0,-3 5-17 0,2-5-3 15,1 0-1-15,-3 0 0 0,3 0-38 0,-3-2-8 16,2-3-2-16,-2 3 0 0,0-5-8 0,3 7 0 15,-3 0 0-15,0-7 0 16,0 0-100-16,0 0-23 0,0 0-4 0,0 0-513 16,0 0-102-16</inkml:trace>
  <inkml:trace contextRef="#ctx0" brushRef="#br0" timeOffset="2140.33">12761 8467 1630 0,'0'0'72'0,"0"-4"16"0,0 4-71 0,0-5-17 15,0 3 0-15,-3 2 0 0,3 0 128 0,0 0 21 16,0 0 5-16,0 0 1 0,0 0-73 0,0 0-14 0,0 0-4 0,0 0 0 16,0 0-51-16,0 0-13 0,0 0 0 0,3 2 0 31,0 3-79-31,2 2-18 0,-5-7-4 0</inkml:trace>
  <inkml:trace contextRef="#ctx0" brushRef="#br0" timeOffset="2531.76">13047 8404 1152 0,'0'0'51'0,"0"0"10"0,0 0-49 0,0-2-12 16,0 2 0-16,0 0 0 0,0 0 177 0,0 0 33 15,0 0 6-15,0 0 2 0,0 0-107 0,0 7-22 16,2 0-4-16,-2 7-1 0,3 0-44 0,0-2-10 15,-3 7-2-15,2-3 0 0,1 3-8 0,2 0-3 16,-2-3 0-16,-1 3 0 0,1 2-9 0,0-2-8 0,-1 2 9 0,1-2-9 16,0-5 0-16,-1 5 0 0,-2-5 0 0,3 0 0 15,-3 0 19-15,3-2-3 0,-3-5 0 0,2 5 0 16,-2-10-25-16,0-2-6 0,0 0-1 0,0 0-708 16,0-7-141-16</inkml:trace>
  <inkml:trace contextRef="#ctx0" brushRef="#br0" timeOffset="2765.78">13237 8376 1555 0,'0'0'138'0,"0"0"-110"16,0 0-28-16,5 0 0 0,-2 7 95 0,0-3 13 31,-1-1 4-31,1 4 0 0,0 0-39 0,-1 5-7 16,1 2-2-16,2 0 0 0,-5 0 0 0,6 5 0 0,-4 0 0 0,1-1 0 0,-3-1-51 0,5 2-13 15,-5 2 0-15,0-2 0 0,0 0 0 0,0-3 0 16,3 3 0-16,-3-5 0 0,0 5 0 0,0-5 0 16,0-2 0-16,0-3 0 0,2 3 0 0,-2-5 0 15,0 0 0-15,0-7 0 16,0 0-44-16,0 0-11 0,0 0-2 0,0 0-960 0</inkml:trace>
  <inkml:trace contextRef="#ctx0" brushRef="#br0" timeOffset="2984.44">12978 8562 1440 0,'0'0'128'0,"0"0"-103"0,0 0-25 0,0 0 0 15,5 0 110-15,0 0 17 0,1 2 3 0,2-2 1 16,-3 0-43-16,0 0-9 0,-5 0-2 0,8 5 0 16,5-3-10-16,1-2-3 0,-4 5 0 0,3-3 0 15,6-2-46-15,-3 0-10 0,0 0-8 0,2 0 12 31,1 0-12-31,2 0 0 0,-3 0 9 0,-2 0-9 16,0 0 0-16,0-2-10 0,0-3 1 0,-3 5 0 0,0 0 9 0,1-2-8 0,-4 2 8 0,1 0-8 16,2-5-196-16,-5 5-38 0,3 0-8 0</inkml:trace>
  <inkml:trace contextRef="#ctx0" brushRef="#br0" timeOffset="3203.14">13417 8554 1267 0,'8'0'112'0,"-3"3"-89"16,1-3-23-16,-6 0 0 0,2 0 140 0,1 5 23 16,-1-3 5-16,1 3 0 0,0-3-64 0,2 5-14 15,-2-2-2-15,2 2-1 0,-2 7-19 0,2-7-3 16,-2 0-1-16,2 5 0 0,-2-5-21 0,-1 0-5 16,3 5-1-16,-2-3 0 0,-3-4-8 0,3 2-1 15,-1 0-1-15,1 0 0 0,-3-7-27 0,0 0 0 16,0 0 0-16,0 0 0 15,0 0-148-15,0 0-36 0,0 0-6 0,3 0-2 0</inkml:trace>
  <inkml:trace contextRef="#ctx0" brushRef="#br0" timeOffset="3343.74">13470 8477 1382 0,'0'0'61'0,"0"0"13"0,0 0-59 0,0 0-15 0,0 0 0 0,0 0 0 16,0 0 115-16,0 0 20 0,0 0 4 0,5 0 1 15,1 0-109-15,-6 0-22 0,5 0-9 0,-5 0-557 16,8 0-117-16</inkml:trace>
  <inkml:trace contextRef="#ctx0" brushRef="#br0" timeOffset="3718.66">13615 8609 1382 0,'0'0'61'0,"-2"0"13"0,2 0-59 0,0 0-15 16,0 7 0-16,2-5 0 0,-2 5 127 0,3-2 22 16,0 2 5-16,-1 0 1 0,1-2-51 0,0-3-11 15,-3-2-1-15,2 7-1 0,4 0-39 0,-6-7-8 16,0 0-2-16,2 5 0 0,4-5-34 0,-6 0-8 16,0 0 0-16,0 0 0 0,0 0 0 0,0 0 0 15,0 0 0-15,0 0 0 0,0 0 53 0,0 0 9 16,0-5 2-16,2 3 0 0,-2-5-52 0,3 0-12 15,0-1 0-15,-1-3 0 16,3 4-39-16,-2 0-10 0,2-5-3 0,1 5 0 0,-1 0 32 0,3 0 7 16,-3 2 1-16,3-2 0 15,0 5-16-15,-3-3-2 0,3 5-1 0,-2 0 0 0,-1-2 31 0,0 2 0 0,0 0 0 0,3 2 0 16,-2-2 28-16,2 5 0 0,-3 2-1 0,3-5 0 16,-5 3-27-16,4 2 0 0,-4 0 0 0,5 0 0 15,-3-2 56-15,-2 2 7 0,2-5 1 0,-2 5 0 16,0-2-52-16,-3 2-12 0,0-7 0 0,2 7 0 15,-2-7 0-15,0 0 0 0,0 0 0 0,0 0 0 16,3 5-254-16,-3-5-54 0,0 0-10 16,0 0-538-16</inkml:trace>
  <inkml:trace contextRef="#ctx0" brushRef="#br0" timeOffset="4156.05">14092 8609 1404 0,'0'0'62'0,"0"-5"13"0,2-2-60 0,-2 0-15 16,0 7 0-16,3-5 0 0,-3 3 90 0,3-3 15 16,-3 5 3-16,0-7 1 0,0 7-22 0,-3-2-5 15,-2-3-1-15,-1-2 0 0,1 7-42 0,-3-3-9 16,-2-1-2-16,-1 4 0 0,-2 0 8 0,2 0 0 16,-2 4 1-16,2-1 0 0,-2 4-29 0,3-2-8 15,-1-3 0-15,3 5 0 0,0 0 0 0,3 5 0 16,0-5 0-16,2 5 0 15,3-5-31-15,3 0-4 0,-1 0-1 0,3 5 0 0,1-5 36 0,2 0 0 16,0-5 0-16,2 3 0 0,1 2 0 0,-1-3 0 16,4-1 0-16,-1-3 0 0,-3 0 44 0,4 0 16 0,-4 0 4 15,1 0 0-15,-1-3-52 0,-2-1-12 0,0-1 0 0,0 3 0 16,0-3 54-16,-3 5 8 0,1-2 2 0,-1 2 0 16,-5 0-52-16,5 0-12 0,1 0 0 0,-4 2 0 15,4 3 0-15,-4-3 0 0,1 3 0 0,0 7 0 16,-1-3 0-16,1 3 0 0,-1-3 0 0,4 8 0 15,-4-1 18-15,1-4 1 0,0 7 0 0,-1-3 0 16,-2-4 1-16,-2 2 1 0,-1 0 0 0,-2-2 0 16,-3 0 18-16,0-3 3 0,0-2 1 0,-3 0 0 15,1 0-13-15,-3-2-2 0,-1 0-1 0,-2-3 0 16,-2-2-16-16,2 0-3 0,0 0-8 0,0 0 12 16,-2-2-60-16,2-3-12 0,3 0-2 0,-3 3-1240 15</inkml:trace>
</inkml:ink>
</file>

<file path=ppt/ink/ink5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41:37.066"/>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FFC000"/>
    </inkml:brush>
    <inkml:brush xml:id="br2">
      <inkml:brushProperty name="width" value="0.05292" units="cm"/>
      <inkml:brushProperty name="height" value="0.05292" units="cm"/>
      <inkml:brushProperty name="color" value="#0070C0"/>
    </inkml:brush>
  </inkml:definitions>
  <inkml:trace contextRef="#ctx0" brushRef="#br0">10591 4493 1072 0,'0'-5'48'0,"0"5"9"0,0-2-45 0,3 2-12 16,-3-5 0-16,0 5 0 0,0 0 96 0,0 0 18 15,0 0 3-15,0 0 1 0,0 0-1 0,0 0 0 16,0 5 0-16,3 2 0 0,-3 0-42 0,0 0-9 16,0 5-2-16,0-3 0 0,0 3-2 0,2 2-1 15,-2-2 0-15,3 4 0 0,0 1 14 0,-1-1 2 16,-2 3 1-16,3 0 0 0,-3-3-62 0,2 3-16 16,1 0 0-16,-3-3 0 0,0 3 0 0,0-5 0 15,0 5 0-15,0-5 0 0,0 0 42 0,0 3 6 16,-3-8 0-16,6 3 1 0,-3-5-25 0,0 0-6 15,-3 0-1-15,3-7 0 0,0 0-1 0,0 0 0 16,-2 7 0-16,2-7 0 0,-5-2 24 0,-1-3 5 16,4 3 1-16,2-8 0 0,-3 1-37 0,0-3-9 15,-2-7 0-15,2 3 0 0,3-3 0 0,0 0 0 0,0-2 0 0,0 2 0 16,3-2-12-16,0-5-5 0,-1 5-1 0,1 2 0 16,0-2 6-16,-1 0 0 0,4 2 1 0,-1-2 0 15,0 2 11-15,3 5-8 0,-5-5 8 0,5 5-8 31,0 0-19-31,2 2-3 0,-2-2-1 0,5 0 0 0,-2 7 31 0,2-5 0 0,3 5 0 0,0 5 0 16,0-3 12-16,0 5 9 16,-1 0 2-16,4 5 0 0,0-5-37 0,-1 2-7 15,-2 5-2-15,2 0 0 0,-2 3 23 0,0-1 0 0,-3 3 0 0,1-3 0 16,-4 3 14-16,-2 2 7 0,-5-2 2 0,-1 2 0 16,-2-2-37-16,-2 2-7 0,-3-5-2 0,-3 3 0 0,-3 2 51 15,-2-2 11-15,0-3 1 0,-6 3 1 0,3 0-28 16,-2-3-5-16,-1-2-8 15,1 5 11-15,-1-5-11 0,1 0 0 0,2-2 0 0,0-3 0 16,3 5-17-16,-3-7-6 0,5 0-1 0,1 0 0 16,4 5-101-16,4-5-21 0,-6 0-4 0,5-5-1016 15</inkml:trace>
  <inkml:trace contextRef="#ctx0" brushRef="#br0" timeOffset="390.55">11052 4754 1267 0,'5'-5'28'0,"-2"3"5"0,-6-3 2 0,3 5 1 0,3-2-36 0,-3-3 0 0,2 5 0 0,-2-7 0 15,3 2 109-15,-3 3 15 0,0 2 4 0,0 0 0 16,-3 0 0-16,3 0 0 0,0 0 0 0,-2 0 0 15,-6 2-103-15,2 3-25 0,-2 2 0 0,3 0 0 16,-3-2 36-16,3 4 3 0,0-2 0 0,-1 5 0 16,1 2-11-16,0 0-3 0,-1-2 0 0,1 2 0 15,3 0-25-15,2-2-19 0,-3 0 3 0,6-3 1 16,-1 5 15-16,3-2 0 0,-2-5 0 0,2 0 0 16,3-2 0-16,3-3 0 0,5 3 0 0,0-5 0 15,-3 0 0-15,3 0 0 0,-3-5 0 0,3 3 0 0,0-3 0 16,-3-2 8-16,-2-5-8 0,2 5 10 0,-3 0-1 0,-2-2 0 15,-2-3 0-15,-1 0 0 0,0 3 44 0,-5-3 9 16,0-2 2-16,-2 7 0 0,-1-5-52 0,0 5-12 16,1 0 0-16,-6 0 0 0,2 5 0 0,-4-3 0 15,2 0 0-15,0 5 0 16,0-2-78-16,0 4-18 0,0-2-4 0,3 5-1 0</inkml:trace>
  <inkml:trace contextRef="#ctx0" brushRef="#br0" timeOffset="702.96">11380 4521 1710 0,'0'0'37'0,"0"0"8"0,0 0 2 0,0 0 1 0,-6 5-38 0,4 2-10 0,-1-5 0 0,1 5 0 16,2 5 100-16,0-5 17 0,2 7 4 0,1-2 1 15,-1 2-38-15,1 5-7 0,2-5-1 0,-2 7-1 16,2 0-60-16,-2 3-15 0,2-8 0 0,-2 3 0 16,2 7 0-16,-2-5 0 0,-1-2 0 0,1 0 0 15,0-3 0-15,-1-2 0 0,-4 3 0 0,-1-8 0 0,3 5 54 16,-3-7 8-16,3 5 2 0,0-7 0 15,0-5-252-15,0 0-51 0,0 0-9 0,0 0-3 16</inkml:trace>
  <inkml:trace contextRef="#ctx0" brushRef="#br0" timeOffset="1093.5">11525 4723 748 0,'0'0'67'0,"0"0"-54"16,0 0-13-16,3 5 0 0,2 2 272 0,-2 0 51 15,-1 0 10-15,4 0 3 0,-4 0-171 0,4 3-33 16,-4-1-8-16,4 3 0 0,-1-5-96 0,0 0-18 16,1 0-10-16,1 5 10 0,-1-10-10 0,-1 5 0 15,0 0 0-15,3-7 0 0,-2 5 21 0,2-3 3 16,-3-2 0-16,3-2 0 0,-6 2-24 0,6 0 9 16,-2-5-9-16,-1-2 0 0,3 0 36 0,-3 0 1 0,-2-5 0 0,2 5 0 15,0-7-29-15,1 7-8 0,-4-7 0 0,4 7 0 31,-4 2-50-31,4-2-11 0,-4 0-3 0,1-2 0 0,-1-1 52 0,-2 3 12 0,3 5 0 0,-3 2 0 16,0 0 0-16,0-5 0 0,0 5 0 0,0 0 0 16,0 0 48-16,0 0 13 0,0 5 3 0,0 2 0 15,0 0-52-15,0 5-12 0,0-3 0 0,0 5 0 16,-3 3 54-16,1-1 8 0,-1-2 2 0,1 5 0 16,-1 0-44-16,-2 0-8 0,-1-3-1 0,4 3-1 15,-4-5-10-15,4 0-14 0,-1 3 3 0,0-3 1 16,1-5 18-16,-1 3 4 0,0 0 1 0,1-3 0 15,2-2-72-15,-3 0-14 0,3-2-3 0,0-5-1 16,0 0-154-16,0 0-30 0,0 0-7 0,0 0 0 0</inkml:trace>
  <inkml:trace contextRef="#ctx0" brushRef="#br0" timeOffset="1530.96">11856 4789 1940 0,'0'0'43'0,"0"0"9"0,0 0 1 0,0 0 1 0,0 0-43 0,0 0-11 16,0 0 0-16,0 0 0 0,0 0 108 0,0 0 20 15,-3 7 4-15,3 0 1 0,0-7-106 0,6 7-27 16,-6 5 0-16,2 0 0 0,1-3 56 0,0-4 7 16,-3 2 1-16,2 5 0 0,1-5-52 0,0 0-12 15,-3-7 0-15,0 7 0 0,0-7 0 0,0 0 0 0,0 0 0 0,0 0 0 16,0 0 0-16,0 0 0 0,0 0 0 0,0 0 0 15,0 0 0-15,0 0 0 0,5-5 0 0,0-2 0 16,0 0 0-16,-2 0 0 0,0-5 0 0,2 3 0 16,0-3-48-1,3-2-13-15,0 2-3 0,0 3 0 0,0-3 40 0,-3 3 8 0,3-3 2 0,0 5 0 16,0 2 14-16,-3-2 0 0,1 7 0 0,-1-7-9 16,0 5 20-16,1-3 4 0,2 5 1 0,-3 0 0 15,-5 0 29-15,5 7 7 0,3-2 0 0,-3-3 1 16,1 5-33-16,-1 0-8 0,0 0 0 0,0-2-1 15,-2 2 42-15,2 5 9 0,-2-5 2 0,2 2 0 16,-2 3-52-16,0-5-12 0,-1 0 0 0,1 0 0 16,0 0 0-16,-3 0 0 0,2-2-9 0,1 2 9 0,-3-7-16 0,3 5 4 15,-3-5 0-15,2 2 0 16,-2-2-200-16,0 0-39 0,0 0-8 0,8 0-1 0</inkml:trace>
  <inkml:trace contextRef="#ctx0" brushRef="#br0" timeOffset="1874.59">12234 4775 633 0,'0'0'56'0,"0"0"-44"16,0 0-12-16,0 0 0 0,0 0 194 0,0 0 37 16,0 0 7-16,0 0 2 0,0 0-90 0,0 0-18 0,0 0-3 15,0 0-1-15,0 0-51 0,0 0-10 0,0 0-3 0,0 0 0 16,0 0-51-16,0 7-13 0,-2-2 0 0,-1 4 0 15,3-2 0-15,0 0 0 0,-3 5 0 0,1-5 0 16,-1 5 29-16,0-5 3 0,3 5 1 0,0-5 0 16,0 2-33-16,3-2 0 0,5 0 0 0,0-2 0 15,-3-3 0-15,6 3 0 0,-1-5 0 0,1 0 0 16,2 0 0-16,0-5 0 0,1 3 0 0,-1-3 0 16,0-2 0-16,0 5 13 0,1-10-4 0,-4 5-1 15,-2 0 7-15,3-5 1 0,-3 5 0 0,-3-2 0 16,3-3-6-16,-5 0-1 0,-3-2 0 0,2 7 0 15,-2-2 44-15,-2-1 9 0,-1 3 2 0,0 0 0 16,-2 5-52-16,0-5-12 0,-1 2 0 0,-2-2 0 0,1 7 0 16,-4-5 0-16,3 3 0 0,-3 2 0 15,6 0-48-15,-3 0-13 0,6 0-3 0,-4 2-1049 16</inkml:trace>
  <inkml:trace contextRef="#ctx0" brushRef="#br0" timeOffset="2498.1">12581 4768 1267 0,'0'0'28'0,"0"0"5"0,0 0 2 0,0 0 1 0,0 0-36 0,0 0 0 0,5 7 0 0,-5-2 0 15,0 2 156-15,3 0 25 0,-3 0 5 0,0 0 1 16,0 0-95-16,3 0-18 0,-3 0-4 0,2 0-1 16,1 0-4-16,-3-7-1 0,0 0 0 0,2 7 0 15,1-2 0-15,2 2 0 16,-5-7 0-16,0 0 0 0,0 0-51 0,0 0-13 16,0 0 0-16,0 0 0 0,0 0 0 0,0 0 0 0,3 0 0 0,-3-2 0 15,3-3 0-15,-3 0 0 0,2-2 0 0,-2 0 0 16,0 0 0-16,3-2 0 0,2-3 0 0,3 0 0 15,0-2 0-15,-3 5 0 0,1-1 0 0,4 3 0 16,1 0 0-16,-3 0 0 0,0 0 0 0,0 0 0 16,-3 0 0-16,3 2 0 0,-3 5 0 0,1 0 0 0,1-7 0 15,1 7 0-15,0 5 0 0,0-3 0 16,-8-2 0-16,8 5 0 0,0 2 0 0,-3 0 0 16,3 0 0-16,-2 0 0 0,-1 0 0 0,-2-2 0 0,2 2 54 0,0 0 8 15,-5-7 2-15,0 0 0 16,3 7-52-16,-1-2-12 0,-2-5 0 0,0 0 0 0,6 2 0 0,-6-2 0 15,0 0 0-15,0 0 0 0,0 0 0 0,8 0 0 16,-3 0 0-16,3-7 0 0,-3 5 0 0,1-3 0 16,-1-2 0-16,3-5 0 15,0 5-48-15,0 0-13 0,0-2-3 0,0-1 0 0,-1 3 49 0,1 5 15 16,-2-3 0-16,-1 3-10 16,-2-3 2-16,2 5 0 0,0-2 0 0,-5 2 0 0,3 0 8 0,2 0 16 15,0 2-4-15,1 3-1 0,-6-5-11 0,0 2 0 16,2 5 0-16,1-2 0 0,0 7 0 0,-1-5 0 15,1 0 0-15,0 2 0 0,-1-2 0 0,1 5 0 16,2 2 0-16,0-2 0 0,-2-5 31 0,0 0 4 16,-1 0 1-16,1 0 0 0,0 0-7 0,-1-2-1 15,4-3 0-15,-4 3 0 16,1-5-231-16,0 0-46 0</inkml:trace>
  <inkml:trace contextRef="#ctx0" brushRef="#br0" timeOffset="2685.15">13105 4716 2113 0,'0'0'46'0,"0"0"10"0,0 0 1 0,0 0 3 0,2 5-48 0,1 2-12 16,0-2 0-16,-3 2 0 0,2-5 71 0,1 5 11 16,0 0 2-16,-1 0 1 0,4 3-17 0,-4-3-3 0,4 0-1 0,-4 2 0 15,-2-2-51-15,3-2-13 0,-3-5 0 0,0 0 0 0,0 0 0 16,0 2 0-16,0-2 0 0,0 0-788 15,0 0-152-15</inkml:trace>
  <inkml:trace contextRef="#ctx0" brushRef="#br0" timeOffset="2841.52">13171 4629 633 0,'0'0'56'0,"0"0"-44"16,-3-2-12-16,3 2 0 0,-2-5 245 0,-1-2 47 15,3 0 10-15,0 7 2 0,0 0-108 0,0 0-20 16,0 0-5-16,0 0-1 0,0 0-120 0,0 0-24 15,0 0-5-15,0 0-1 16,0 0-120-16,0 0-25 0,3 12-5 0,-3-12-1 0</inkml:trace>
  <inkml:trace contextRef="#ctx0" brushRef="#br0" timeOffset="3338.01">13436 4709 172 0,'0'0'8'0,"0"0"1"0,0 0-9 0,0 0 0 0,0 0 0 0,0 0 0 16,0 0 194-16,0 0 37 0,0 0 7 0,0 0 2 16,0 0-90-16,0 0-18 0,0 0-3 0,0 0-1 15,0 0-25-15,0 0-6 16,-6 0-1-16,6 0 0 0,0 0-51 0,0 0-10 0,0 0-3 0,0 0 0 0,0 0 26 0,0 0 5 15,-5 0 1-15,-3 0 0 0,3 0-52 0,-3 7-12 16,0-7 0-16,0 5 0 0,0-5 0 0,0 7 0 16,3-2 0-16,-1 2 0 15,-1 0 0-15,1 2 0 0,4-4 0 0,-1 2 0 16,-2 0 27-16,2 0 2 0,0 0 1 0,3 0 0 16,0 0-48-16,3-2-10 0,-3-5-1 0,5 7-1 0,3-7 46 0,-2 7 10 15,1-7 2-15,-1 0 0 0,4 0-28 0,1-7 8 16,0 7-8-16,-4-7 0 0,-1 2 10 0,2-2-10 15,5 0 12-15,-5 0-12 0,-3 0 9 0,3-5-9 16,-3 5 0-16,1-2 9 0,-1 2 13 0,0 2 2 16,1-2 1-16,-4 2 0 0,3 3-25 0,-5 2 0 15,0 0 0-15,0 0 0 16,0 0 0-16,0 0 0 0,0 0 0 0,0 0 0 0,0 0 0 0,3 0-12 16,0 7 0-16,-1 0 1 0,1-2 11 0,2 2 16 15,-2 0-4-15,2 0-1 0,-2 5-11 0,2-3 0 16,-2 3 0-16,2-3 0 0,0 3 0 0,-2-5-11 15,0 0 3-15,-3-7 0 16,2 12-60-16,-2-12-11 0,0 0-2 0,6 2-899 0</inkml:trace>
  <inkml:trace contextRef="#ctx0" brushRef="#br0" timeOffset="3588.01">13687 4495 1850 0,'0'0'40'0,"0"0"9"0,0 0 2 0,0 5 1 15,-3 2-41-15,3 0-11 0,-2 0 0 0,2 5 0 16,0-3 82-16,2 3 14 0,-4 2 4 0,4 5 0 16,-4 0-51-16,2-3-9 0,0 3-3 0,0 2 0 15,0-2-13-15,0 0-2 0,0-3-1 0,0 3 0 0,-3-5-21 0,3 5 0 16,0-5 0-16,-3-2 0 0,1 2 0 0,-1-2 0 15,0-3 0-15,3-2 0 16,0 0-47-16,3-2-13 0,-3-5-4 0,0 0-947 16</inkml:trace>
  <inkml:trace contextRef="#ctx0" brushRef="#br0" timeOffset="3978.47">13840 4674 1436 0,'0'0'64'0,"6"-5"12"0,-4 5-60 0,4-7-16 16,-1 5 0-16,-2-3 0 0,-3 5 119 0,2-2 21 0,3-3 4 0,1-2 0 15,-6 7-64-15,0 0-12 0,0 0-4 0,2-5 0 16,-2 5 0-16,0 0 0 0,0 0 0 0,0 0 0 16,0 0-51-16,0 0-13 0,-5 0 0 0,0 5 0 15,0-5 0-15,-3 0 0 0,2 0 0 0,1 5 0 16,-3-3 0-16,3-2 0 0,2 7 0 0,-2-2 0 15,0-3 0-15,5-2 0 0,0 0 0 0,2 7 0 16,-2 5 0-16,3-5 0 0,-3 0 0 0,5-2 0 16,3 4 0-16,0-2 0 0,-3 0 0 0,3 5 0 15,-2-5 0-15,1 0 0 0,4 0 0 0,0 5 0 16,-1-5 0-16,-4 5 0 0,1-3 0 0,1 3 0 16,-5-5 0-16,0 0 0 0,-1 0 0 0,-2 0 0 0,0 0 54 15,-5 0 8-15,2-2 2 0,3 2 0 0,-2-2 0 0,-1-3 0 16,-2 3 0-16,-3-3 0 0,0 3-52 0,0-5-12 15,-3 2 0-15,-4-2 0 0,4 0 0 0,-2-2 0 16,2 2 0-16,3-5 0 16,0 3-48-16,0-3-13 0,3-2-3 0,0 0-1152 15</inkml:trace>
  <inkml:trace contextRef="#ctx0" brushRef="#br0" timeOffset="4712.7">14878 4714 1062 0,'0'0'47'0,"0"0"9"0,0-7-44 0,0 0-12 16,0 2 0-16,0-2 0 0,0 0 128 0,-3 0 24 16,3 2 5-16,-3 3 1 0,1-3-54 0,-1 3-10 15,-2-3-2-15,-1 5-1 0,4-7-22 0,-4 7-4 16,1 0-1-16,-3 0 0 0,0 0-51 0,0 0-13 0,0 7 0 0,0-7 0 16,-2 7 0-16,2-2 0 0,0 2 0 0,-3 0 0 15,3 5 0-15,1-3 0 0,-4 3 0 0,6-3 0 16,-3 3 0-16,5-5 0 0,-2 7 0 0,2-2 0 15,3 0 24-15,3 2 1 0,-1-5 1 16,4 3 0-16,2 0-26 0,0-5 0 0,2 0 0 0,1 0 0 16,2-5 0-16,0 3 0 0,0 0 0 0,1-5 0 15,-1 0 0-15,0-5 8 0,0 5-8 0,1-7 0 16,-4 2 21-16,1-2-1 0,-3 0 0 0,-3 0 0 16,0 0-3-16,-2-5-1 0,-3 3 0 0,0-3 0 15,0 5 32-15,0 0 5 0,-5 0 2 0,-1 2 0 0,1-2-37 16,-3 5-7-16,0-3-2 0,-2 5 0 0,-1-2-9 15,3 2 0-15,0-5 0 0,0 5 0 16,3 0-100-16,0 0-23 0,-1 5-4 0,6-5-1 0</inkml:trace>
  <inkml:trace contextRef="#ctx0" brushRef="#br0" timeOffset="5071.96">15240 4575 1375 0,'-3'-7'60'0,"3"5"14"0,-2-3-59 0,2-2-15 15,-3 0 0-15,3 0 0 0,0 2 95 0,-3-2 16 16,3 0 3-16,0 0 1 0,-2 0-31 0,2 2-7 16,-6 3-1-16,6-3 0 0,-2-2-20 0,-1 5-5 0,-2-3-1 0,0 5 0 15,-1 0-1-15,-2 0 0 0,0 0 0 0,1 0 0 16,-1 5-58-16,-3-3-12 0,3 5-3 0,-3-2 0 15,-2 2 24-15,3 0 0 0,-1 5 0 0,3-3 0 16,-2 3 0-16,2 0 0 0,5-3 0 0,0 5 0 16,-2-2 0-16,2 2 0 0,3 0 0 0,3 5 8 15,2-5 10-15,1 5 2 0,-1-5 0 0,3 7 0 16,2-2-20-16,1 0-11 0,-3-5 2 0,0 5 0 16,2-3 9-16,-4-4 9 0,-1 2-1 0,0-2-8 15,1 2 8-15,-1-7-8 0,-5 5 0 0,3-5 0 0,-6 0 16 16,0-5-3-16,1 3-1 0,-4-3-736 15,-4-4-147-15</inkml:trace>
  <inkml:trace contextRef="#ctx0" brushRef="#br0" timeOffset="5212.92">15034 4742 1728 0,'0'0'38'0,"0"0"8"0,8-7 2 0,0 7 0 0,-3 0-39 0,-5 0-9 15,13-7 0-15,3 7 0 0,0-5 104 0,5 3 18 16,-3 2 4-16,1-5 1 0,2 5-101 0,0 0-26 15,-2-2 0-15,-1 2 8 0,1 0-8 0,-3 0 0 16,0-5 0-16,-3 5-648 16,-3 0-130-16</inkml:trace>
  <inkml:trace contextRef="#ctx0" brushRef="#br0" timeOffset="6056.18">16058 4472 921 0,'0'0'82'0,"0"0"-66"0,0 0-16 0,0 0 0 16,0 0 130-16,0 0 22 0,0 0 5 0,2 7 1 15,-2 0-26-15,3 2-4 0,-3-2-2 0,3 5 0 16,-3 2-41-16,0 0-8 0,2 3-1 0,1-1-1 16,-1-4-23-16,1 7-4 0,0-3 0 0,-1-2-1 15,1 5-30-15,0-5-5 0,-3 3-2 0,2-1 0 16,1-2 43-16,-3-2 9 0,3-5 2 0,-3 0 0 16,-3 0-52-16,3 0-12 0,0-7 0 0,0 0 0 15,0 0 0-15,-5-2 0 0,2-3 0 0,0-2 0 16,-2 0 0-16,0-7 0 0,0 2 0 0,-1 3 0 15,4-10 13-15,-1 7 0 0,-2-4 0 0,5-3 0 16,2 5-41-16,1-5-8 0,-3 5-1 0,3-5-1 0,2 5 15 0,0 2 3 16,3-2 1-16,-3 0 0 0,1 2 19 0,-1 3-10 15,6-3 10-15,-4 5-8 0,-1 0 8 0,4 0 0 16,4 0-9-16,1 2 9 0,1-2 0 0,3 7 0 16,-1 0 0-16,6 0 0 0,0 7-15 0,0 0 2 15,-3 0 0-15,3 5 0 0,2 2 13 0,-2 0 0 16,-5 5 0-16,-4-5 0 0,-1 0 29 0,-1 5 9 15,-5-5 2-15,-3 5 0 0,-7 0-16 0,-1-3-2 16,0 3-1-16,-5-5 0 0,-5 5-21 0,0-5 9 16,0 0-9-16,-3 3 0 0,-3-3 58 0,1-5 5 15,-3 3 1-15,7-5 0 0,1 5-52 0,-3-10-12 16,-5 5 0-16,2-7 0 0,4 0 0 0,-1 0 0 16,0 0 0-16,-3-2 0 15,6-3-100-15,0 3-22 0,2-3-5 0,-2-2-649 16,2 5-131-16</inkml:trace>
  <inkml:trace contextRef="#ctx0" brushRef="#br0" timeOffset="6431.02">16656 4728 864 0,'13'-5'76'0,"-13"5"-60"0,-8-2-16 0,8 2 0 15,2 0 195-15,-2 0 36 0,0 0 7 0,0 0 2 16,0 0-141-16,0 0-28 0,8-5-6 0,-2 5-1 0,-6 0-51 0,8-7-13 16,10 7 0-16,-2-2 0 0,-3-3 28 0,3-2 2 15,-3 5 1-15,6-3 0 16,-1 3-50-16,-4-3-9 0,-6-2-3 0,2 2 0 0,1-2 63 0,-3 0 12 16,-6 0 2-16,-2 0 1 0,3 0-24 0,-3 0-5 15,-3 0-1-15,-2 0 0 0,-3 2 38 0,0 3 7 16,3-3 2-16,-6-2 0 0,-5 2-52 0,3 3-12 15,3 2 0-15,-4 0 0 0,-2-5 0 0,1 10 0 16,-1-5 0-16,5 7 0 0,3-7 27 0,0 7 2 16,-8 0 1-16,8 0 0 0,3 0-30 0,0 5 0 15,-3-5 0-15,0 7 0 16,3-2-25-16,-1-3-2 0,4 10 0 0,-1-7 0 0,-2-3 27 0,7 3 0 16,9 0 0-16,-6-3 0 0,-5-2 8 0,8 5 8 15,11-5 0-15,5 0 1 16,-1 0-98-16,4-2-20 0,-1-5-4 0,6 0-567 0,0 0-112 15</inkml:trace>
  <inkml:trace contextRef="#ctx0" brushRef="#br0" timeOffset="6868.64">17230 4641 806 0,'0'0'72'0,"0"0"-58"0,0 0-14 0,0 0 0 16,-3-7 217-16,-2 2 41 0,-3 3 8 0,3-3 2 15,-1 3-122-15,-2-3-24 0,-2 3-5 0,-1-3-1 16,1 5-31-16,-1 0-6 0,0 5-2 0,-5-3 0 15,-5 3-77-15,5-3 0 0,11 5-16 0,-3-2 3 16,-8 7 13-16,3-5 0 0,5 0 0 0,3 2 0 16,5 3 0-16,-3-5 0 0,-5 5 0 0,8-3 0 0,8-2 0 0,0-2 0 15,-5 7 0-15,2-10 0 0,3 5 0 0,3-2 0 16,-3-3 0-16,2-2 0 0,1 5 0 0,5-5 0 16,-1 2 0-16,-1-4 0 0,-4-3 0 0,-2 3 0 15,3-3 0-15,-3-2 0 0,0 0 0 0,-3 0 0 16,-2 2 0-16,2-2 0 0,-2 0 0 0,-3 5 0 15,0-5 0-15,2 2 0 0,-2 5 0 0,0 0-9 16,0 0 9-16,0 0-8 0,0 0 8 0,0 0 0 16,0 0 8-16,6 7-8 0,-1-2 0 0,3 2 0 15,0 0 0-15,0 0 0 0,0 5 0 0,-1-3 0 16,-1 5 0-16,2-2 0 0,-3 2 0 0,3 0 0 16,-3-2 0-16,1 2 0 0,-4 0 0 0,3-2-13 15,-2-5 1-15,-3 7 1 0,0-7 11 0,-3 0 16 16,-2 0-4-16,3 0-1 0,-6 5-11 0,-3-5 0 15,0-2 0-15,-2-3 0 0,-5 5 42 0,2-2 6 0,0 2 2 0,-5-7 0 16,-3 5-34-16,0-3-8 0,6-2 0 0,2 0-8 31,5 0-48-31,-2 0-16 0,2-7-3 0,3 2-1031 0</inkml:trace>
  <inkml:trace contextRef="#ctx0" brushRef="#br0" timeOffset="7212.08">17452 4714 1868 0,'0'0'41'0,"-3"-5"9"0,3 5 2 0,0 0 0 16,-2 0-42-16,-1 0-10 0,0 0 0 0,3 0 0 0,0 7 73 0,0-2 13 16,3 2 2-16,-3 0 1 0,3 0-20 0,2 5-4 15,-2-5-1-15,-1 5 0 0,1-3-51 0,0-2-13 16,-1 0 0-16,-2 0 0 0,0 0 30 0,3 3 3 15,-3-3 1-15,0 0 0 0,0-7-3 0,0 0-1 16,0 0 0-16,0 0 0 0,0 0-30 0,0 0 0 16,-3-5 0-16,3-2 0 0,-2 0 0 0,2 0 0 15,0 0 0-15,2-5 0 16,-2-2-40-16,5 2-13 0,1 3-3 0,-1-3-1 16,0-2-11-16,3 2-3 0,-2 3 0 0,1-3 0 15,1 5 6-15,0 0 1 0,0 2 0 0,0 3 0 0,0-3 51 0,0-2 13 16,0 7 0-16,0 0 0 0,0-2 0 0,0 2 0 15,2 0 0-15,-4 0 0 16,2 2-54-16,0-2-8 0,0 5-2 0,-3-3-742 0</inkml:trace>
  <inkml:trace contextRef="#ctx0" brushRef="#br0" timeOffset="7696.34">17740 4728 1497 0,'0'0'32'0,"0"0"8"0,0 0 0 0,0 0 4 0,0 0-36 0,6 5-8 16,-1-3 0-16,-5-2 0 0,0 0 100 0,3 7 19 16,-3-7 3-16,2 7 1 0,1 0-44 0,-1 0-9 15,4 3-2-15,-4-3 0 0,4 0-53 0,-4-5-15 16,-2-2 0-16,0 0 0 0,0 0 41 0,3 7 3 15,0-7 1-15,2 5 0 0,0-5-25 0,-2 0-6 16,5-5-1-16,-3 5 0 0,3-7-5 0,0 0-8 16,3 0 11-16,-1 0-11 0,-2 0 0 0,0 2 0 15,0-4 0-15,0-3 0 0,0 10 0 0,0-10 0 16,-3 7 0-16,0-2 0 0,1 0 0 0,-1 5 0 16,0-3 0-16,-2-2 0 0,-3 0 0 0,3 2 0 15,-3 3 0-15,0-3 0 0,-3 3 0 0,0-5 0 16,1 2 0-16,-4 3 0 0,-4 2 0 0,4 0 0 15,6 0 0-15,-5-5 0 0,-3 10 0 0,0-3 0 16,0-2 0-16,0 5 0 0,0-3 0 0,1 5 0 0,1-2 0 16,-2 2 0-16,0 0 0 0,0 0 0 0,3 5 0 0,-3-3 0 15,3 8 0-15,-3-8 0 0,3 5 0 0,-1-2 0 16,4 2 0-16,-4-2 0 0,6-3 0 0,-2 3 0 16,2-5 0-16,2 5 0 0,1-5 0 0,0 0 0 15,2 0 17-15,0-2-3 0,3-3-1 0,0 5 0 16,5-7-13-16,-2 7 0 0,2-7 0 0,0 5 0 15,3-5-104-15,3 0-15 0,-1-5-2 16,1 5-848-16</inkml:trace>
  <inkml:trace contextRef="#ctx0" brushRef="#br0" timeOffset="8071.25">18087 4742 806 0,'0'0'72'0,"0"0"-58"0,8 0-14 0,0 0 0 0,-3 0 208 0,0 0 38 15,3 0 8-15,0 0 2 0,-2 0-154 0,4 0-30 16,-2 0-7-16,5 0-1 0,-5 0-16 0,3 0-3 16,-3 0-1-16,0 0 0 0,-3 0-27 0,0 0-5 15,3 0-2-15,0-7 0 0,-3 7-10 0,3-2 8 16,-2-3-8-16,2-2 8 0,-6 2-8 0,-2-2 12 16,3 0-12-16,-3 0 12 0,-3 5-12 0,1-5 0 15,-4 2 0-15,4-2 0 0,-4 2 0 0,-2-2 0 16,3 0 0-16,-3 7 0 0,0-2 0 0,3-3 0 15,0 5 0-15,-3 0 0 0,0 0 0 0,0 5 0 16,-3-3 0-16,3 3 0 0,-2-3 0 0,-1 5 0 16,-2 5 0-16,2 0 0 0,1-3 0 0,2 5 0 0,3-2 0 0,-1 2 0 15,-2 0 53-15,3 5 9 0,2-5 2 0,3 0 0 16,0-2-64-16,3 0-12 0,2-3-2 16,1 3-1-16,-1-5 15 0,3 5 0 0,-3-5 0 0,6 0 0 15,-1-5 9-15,1 5 5 0,-1-2 1 0,4-5 0 16,-4 2-27-16,6-4-6 0,0 2-1 0,3-5-686 15,-4 3-138-15</inkml:trace>
  <inkml:trace contextRef="#ctx0" brushRef="#br0" timeOffset="8821.07">19301 4474 1267 0,'0'0'28'0,"0"0"5"16,-2-2 2-16,-4-3 1 0,1 0-36 0,0 3 0 15,0 2 0-15,-3-5 0 0,0 5 108 0,0-2 16 0,-3 2 2 0,1 0 1 0,2 2-62 16,-6-2-12-16,1 0-2 0,0 5-1 0,5-3-28 0,-3 8-6 15,-2-3 0-15,0 0-1 0,0 2-15 0,5-2 0 16,3 5 0-16,-1 2 0 0,-2 0 47 0,0 3 6 16,3-1 2-16,0-2 0 0,-3 5-37 0,0 2-7 15,5-2-2-15,1 2 0 0,2-2-9 0,2 0 0 16,-2-3 0-16,3 1 0 16,2-3 0-16,0 0 0 0,3 0 0 0,6-2 0 0,-1-3 28 0,3 3 4 15,2-5 1-15,11 0 0 0,-2 0-13 0,-1-2-4 16,3-3 0-16,-2-4 0 0,-6-3 51 0,0-2 9 15,-2 0 3-15,-3 0 0 0,-1-7-63 0,1 0-16 16,0-5 0-16,0 5 0 0,-5-7 54 0,2 2 8 16,-3 0 2-16,-2-2 0 0,-2 7-52 0,-4-5-12 0,-2 5 0 15,0 0 0-15,-5 0 54 0,-3-3 8 16,-2 8 2-16,-1-3 0 0,0-2-29 0,1 7-6 0,-3-5-1 16,-1 5 0-16,1 0-20 0,0 0-8 0,0 0 0 0,-3 2 9 31,3-2-32-31,-1 5-6 0,1-3-2 0,2 3 0 0,1-3 10 0,-1 5 1 0,3 0 1 0,3 5 0 31,2-5-169-31,1 2-33 0</inkml:trace>
  <inkml:trace contextRef="#ctx0" brushRef="#br0" timeOffset="25582.88">8636 9232 57 0,'8'-5'0'0,"-8"5"0"0,0 0 0 0,0 0 0 16,0 0 212-16,0 0 38 0,0 0 7 0,-3 0 2 16,-2-7-153-16,2 5-30 0,6-3-7 0,-3 5-1 15,-5-7-1-15,5 7-1 0,5-7 0 0,0 7 0 16,1-7-18-16,-1 2-3 0,-5 5-1 0,3 0 0 15,7-7-7-15,-2 7-1 0,-3-2-1 0,3-3 0 16,3 5 2-16,-3-2 1 0,0-3 0 0,2 5 0 0,1 0-6 0,-1-2-2 16,1-3 0-16,2 5 0 0,1 0-14 0,-1-5-2 15,-3 3-1-15,6 2 0 0,0 0-13 0,0-5 9 16,2 3-9-16,1 2 8 0,0-5-8 0,2 5 12 16,-8 0-12-16,5 0 12 0,1 0-12 0,2 0 8 15,0-2-8-15,3 2 8 0,0 0-8 0,0 0 0 16,0 2 9-16,-1-2-9 0,1 0 0 0,3 0 9 15,-1-2-9-15,3 2 0 0,6 0 10 0,-4-5-10 16,1 5 8-16,2 0-8 0,4-2 0 0,-4 2 8 16,0 0-8-16,1-5 0 0,-4 5 0 0,4 0 0 15,-3-2 0-15,2-3 0 0,0 5 8 0,-2-7-8 16,3 7 8-16,-1 0-8 0,0-5 8 0,1 5-8 0,-1-2 0 16,1 2 8-16,-1 0 1 0,-2-5 0 15,-1 5 0-15,4-2 0 0,-1-3 5 0,-2 5 1 0,2 0 0 16,-2-2 0-16,3-3-3 0,-1 5 0 0,0-2 0 0,1-3 0 15,-1 3-4-15,-2-3 0 0,2 5-8 0,-2-5 12 16,0 3-4-16,-1 2-8 0,7 0 11 0,-4 0-11 16,3-5 9-16,0 3-9 0,-3 2 0 0,1-5 9 15,-1 5-9-15,1 0 0 0,-6-2 9 0,5 2-9 16,0 0 10-16,1 0-2 0,-1 0-8 0,1-5 12 16,4 5-1-16,-2 0-1 0,-2 0 0 0,2 0 0 15,-5 0-10-15,2 0 0 0,0 0 9 0,1 5-9 16,-3-3 13-16,5-2-1 0,-3 5-1 0,6-5 0 15,-1 2-11-15,-2-2-11 0,0 0 3 0,-2 0 0 16,2 0 8-16,0 0 0 0,3 0 0 0,-1 0 0 16,1 0 0-16,2 0 14 0,-2-2-3 0,2 2-1 0,-2 2-10 0,-3-2 0 15,0-2-10-15,0 2 10 0,0 0 0 0,0 0 18 16,3-5-2-16,0 5-1 0,2 0 0 0,0 0 0 16,1 0 0-16,-4 0 0 0,-2 0-15 0,3 0 8 15,-3 0-8-15,5 0 0 0,3 0 0 0,0 0 0 16,0 0 0-16,-2 0 0 0,-1 0 0 0,3 0 0 15,-5 0 8-15,2 0-8 0,0 5 8 0,1-5-8 16,-1 0 0-16,0 0 0 0,3-5 0 0,-2 10 0 16,-4-5 0-16,1 0 0 0,-3 2 8 0,0 3-8 15,0-5 0-15,3 2 0 0,0 3 13 0,-1-5-3 16,4 0-1-16,-1 5 0 0,-2-3-9 0,-1-2 0 0,-2 0 0 16,3 0 0-16,2 5 0 0,-2-3 0 15,5-2 9-15,-3-2-9 0,3 2 8 0,0-5-8 0,-2 5 10 0,-1 0-10 16,-5 0 12-16,5 0-4 0,1 0-8 0,2-2 12 15,2-3 3-15,-2 5 0 0,0 0 0 0,-2 0 0 16,-4 0-15-16,1-5 0 0,0 5 0 0,-1-2 0 16,4 2 0-16,-1-5 0 0,3 5 8 0,0 0-8 15,-3-2 0-15,-2 2 0 0,0 0 0 0,-1 0 0 16,1-5 0-16,0 5 0 0,-1 0 0 0,4 0 0 16,-1-2 0-16,0 2 0 0,-5 0 0 0,3-5 9 15,-3 5-9-15,0 0 0 0,0 0 0 0,3 0 0 16,-3 0 0-16,3 0 0 0,-3 0 0 0,2 0 0 15,4 0 0-15,-6 0 0 0,-3-2 0 0,3 2 0 16,-2-5 0-16,-1 5 0 0,3 0 0 0,0 0 0 16,0 0 0-16,0 0 0 0,0-2 0 0,0-3 0 15,-2 5 8-15,-4-2 0 0,1-3 0 0,0 5 0 0,-6 0-8 16,3 0 0-16,1-5 0 0,-4 3 0 0,-7 2 0 0,4 0 0 16,9 0 0-16,-5-5 0 0,-1 5 10 0,-2 0-10 15,5 0 12-15,-3-2-12 0,3 2 8 0,-5 0-8 16,-3-5 0-16,1 5 0 0,-1 0 0 0,0 0 0 15,0 0 8-15,-2 0-8 0,2 0 0 0,0 0 8 16,0 0-8-16,-5 0 0 0,-3 0 10 0,6 0-10 16,2 0 8-16,0 0-8 0,-5 0 8 0,2 0-8 15,4 0 0-15,-1 0 8 16,-3 0-8-16,-2 0 0 0,-3-2 0 0,3 2 0 0,0 0 0 0,-3 0 0 16,-2 0 0-16,0 0 8 0,2 0-8 0,-5 0 12 15,0 2-12-15,0-2 12 0,0 0-12 0,0 0 8 0,-1 5-8 16,-1-5 8-16,-6 0-8 0,8 2-9 0,0-2 9 0,0 0-13 15,-8 0 13-15,5 5 13 0,5-5-2 0,-2 0-1 16,-2 2-10-16,2 3 0 0,-8-5 0 0,8 0 8 16,-1 0-8-16,1 0 0 0,-8 0 0 0,6 0 0 15,4 5 0-15,-2-5 8 0,-8 0-8 0,0 0 0 16,0 0 0-16,0 0 0 0,6 2 0 0,-6-2 0 16,0 0 0-16,0 0 0 0,7 0 0 0,1 0 0 15,-8 0 0-15,6 5 0 0,2-5 0 0,2-5 0 16,-2 5 8-16,0 0-8 0,-5 0 8 0,2 0-8 15,0-2 0-15,1-3 0 0,2 5 0 0,-1 0 0 16,-4-5 0-16,-3 5 0 0,5 0 0 0,-5 0 0 16,6-2 8-16,-4 2-8 0,-2 0 0 0,6-5 8 15,-1 5-8-15,-5 0 0 0,3-2 0 0,2-3 0 0,0 5 0 16,0-2 0-16,-2-3 0 0,-3 5 0 16,5 0 0-16,1 0 0 0,-1-7 0 0,-2 7 0 0,2 0-12 0,-5 0 12 15,0 0-10-15,5 0 10 0,0-2-15 0,-5 2 3 16,0 0 1-16,0 0 0 0,0 0-5 0,0 0-2 15,3-5 0-15,-3 5 0 16,0 0-127-16,-3 0-26 0</inkml:trace>
  <inkml:trace contextRef="#ctx0" brushRef="#br0" timeOffset="30315.57">8700 10095 172 0,'0'0'16'0,"0"0"-16"0,0 0 0 0,0 0 0 15,0 0 116-15,-6 2 20 0,1-2 4 0,5 0 0 16,0 0-78-16,0 0-16 0,-8 5-3 0,5-5-1 16,3 0 12-16,0 0 2 0,0 0 1 0,-2 0 0 15,2 0 1-15,0 0 0 0,0 0 0 0,0 0 0 0,0 0-1 0,0 0 0 16,0 0 0-16,0 0 0 0,0 0-13 0,0 0-2 16,5 2-1-16,0 3 0 0,6-5-13 0,-3 5-2 15,2-5-1-15,1 2 0 0,0-2-5 0,4 0 0 16,-1 0-1-16,2 0 0 0,-1 0-10 0,7-2-1 15,-1 2-8-15,3-5 12 0,2 5-2 0,3-5-1 16,3 3 0-16,2-3 0 0,3 5-1 0,3-7-8 16,0 5 12-16,-1-3-4 0,4-2 2 0,2 5 0 15,2-8 0-15,4 8 0 0,1-5-2 0,1 0-8 16,0 2 12-16,0-2-4 0,0 0 0 0,0 0-8 16,3 2 12-16,-1 3-4 0,1-3 5 0,-1 3 1 15,-2-3 0-15,0 3 0 0,3-5 3 0,-1 2 1 0,1-2 0 16,-1 0 0-16,4 7-8 0,-4-5-2 0,3-2 0 0,-2 0 0 15,2 0 0-15,3 5 0 0,3-3 0 0,-1-2 0 16,-5 0-8-16,6 2 0 0,-1 3 0 0,1-5 0 16,5 2 0-16,-3-2 0 0,-3 0 0 0,3 2 0 15,-2 3 8-15,-1-3-8 0,3-2 0 0,3 0 8 16,-5 7-8-16,-1-7 0 0,-2 5 0 0,3-3 0 16,4-2 0-16,1 2 12 0,-5 3-4 0,-3-3 0 15,2 5 4-15,1-2 1 0,-1-3 0 0,1 5 0 16,-4-2-13-16,-1-3 0 0,1 5 8 0,1 0-8 15,0 0 0-15,3-2 0 0,2-3 8 0,0 5-8 16,-3 0 0-16,1 0 0 0,-1 0 0 0,4 0 0 16,1-7 8-16,-1 7-8 0,-4-5 0 0,1 3 0 15,-1 2 0-15,1 0 0 0,2 0 0 0,0 0 0 16,-5-5 0-16,0 5 8 0,-1 0-8 0,-1-2 0 0,4 2 12 16,-2 0 0-16,0 0 0 0,-3-5 0 0,-2 5-12 0,2 0 0 15,0 0 0-15,0 0 0 0,0-2 8 0,1 2-8 16,-6 0 0-16,2-5 9 0,1 5-9 0,-1 0 0 15,1-2 9-15,2-3-9 0,0 5 8 0,-5 0-8 16,0-2 10-16,0 2-10 0,0-5 0 0,0 5 0 16,2 0 0-16,-2-2 0 0,0 2 0 0,-3 0 0 15,-2 0 0-15,-3 0 0 0,0 0 11 0,0 0-11 16,0 0 12-16,-3 0-12 0,3 2 11 0,-2-2-11 16,-4-2 10-16,-2 2-10 0,3 0 0 0,-3 2 8 15,0-2-8-15,0-2 0 0,0 2 0 0,3-5 0 16,0 5 8-16,-3 0-8 0,0-5 0 0,-3 3 0 15,-5 2 0-15,3-5 0 0,0 5 8 0,-1 0-8 0,-1-2 0 16,-4-3 0-16,-2 5 9 0,2 0-9 0,1-2 8 0,-6-3-8 16,-3 5 0-16,1-2 0 0,5-3 0 0,0 5 0 15,-6 0 0-15,1-2 15 0,2 2-1 0,0-5 0 16,3 5-14-16,-6 0 8 0,-5 0-8 0,6 0 0 16,0-7 8-16,-1 7-8 0,-5 0 0 0,1 0 0 15,7 0 16-15,-3 0-2 0,1-5-1 0,-6 5 0 16,-2 0-13-16,2 0 8 0,5 0-8 0,-2 0 0 15,-8 0 12-15,3 0-3 0,5 0-1 0,-3 0 0 16,0 0 1-16,0 0 0 0,-2-2 0 0,2 2 0 16,6 0-9-16,-6 0 8 0,-3 0-8 0,4 0 8 15,-1 0-8-15,3 0 0 0,-6 0 0 0,4 0 0 16,-1 0 0-16,0 0 0 0,0 0 0 0,-2 0 0 0,-1 0 0 16,4 0 0-16,-1 0 0 0,5-5 0 0,-4 5 0 0,-1 0 0 15,0 0 0-15,0-2 8 0,1 2-8 16,-1-5 8-16,0 5-8 0,0 0 8 0,6-2 1 0,-6-3 0 15,-5 5 0-15,0 0 0 0,2-2-9 0,1-3 8 16,-3 5-8-16,-3-2 8 0,3 2-8 0,-3-5 8 16,3 5-8-16,-8 0 8 0,0 0 10 0,6 0 2 15,2 0 0-15,-3-5 0 0,-5 5-32 0,0 0-5 16,0 0-2-16,0 0 0 0,0 0 19 0,0 0-12 16,0 0 12-16,5 0-10 15,-5 0-18-15,0 0-3 0,0 0-1 0,0 0 0 16,0 0-106-16,0 0-22 0,0 0-4 0,0 0-482 15,5 5-97-15</inkml:trace>
  <inkml:trace contextRef="#ctx0" brushRef="#br0" timeOffset="31659.01">8755 8684 1195 0,'0'0'52'0,"0"0"12"0,0 0-51 0,0 0-13 0,0 0 0 0,8 5 0 15,0-3 0-15,3 3 0 0,2-3 0 0,0 3 0 16,0-3 0-16,6-2 0 0,-1 0 0 0,6 5 0 16,0-3 0-16,2-2 0 0,3 0 0 0,3 5 0 15,0-5 8-15,8 0 0 0,-3 0-8 0,5 0 12 16,0 0 5-16,6-5 1 0,2 5 0 0,6-7 0 16,2 5 2-16,3-3 0 0,0 3 0 0,2-3 0 15,1-2-6-15,5 0-1 0,2 0 0 0,-2 2 0 16,2-4 9-16,1 4 2 0,2-2 0 0,2 0 0 0,4 0 3 0,-3 2 1 15,2-2 0-15,0 5 0 0,6-5-12 0,-3 2-3 16,0-2 0-16,3 0 0 0,5 7-3 0,-3-7-1 16,3 2 0-16,-3 3 0 0,6-3-1 0,-3 3 0 15,5-3 0-15,0-2 0 0,3 7-8 0,-3-7 8 16,3 2-8-16,0 3 8 0,0-3-8 0,0-2 0 16,3 7 9-16,-4-2-9 0,-1-5 10 0,-1 2-2 15,3 5-8-15,0-7 12 0,-3 7 4 0,3-3 0 16,-3-1 0-16,-5 4 0 0,3-5 3 0,-3 3 1 15,5 2 0-15,-3-5 0 0,1 5-9 0,0 0-2 16,2-2 0-16,-2-3 0 0,-1 5-9 0,1-2 0 16,2 2 9-16,0-5-9 0,-7 5 0 0,4-2 8 0,-2 2-8 15,3-5 0-15,-1 5 0 0,-2-3 8 0,3-1-8 0,0 4 0 16,-1 0 0-16,-2 0 0 0,0 0 0 0,3 0 0 16,-3 0 0-16,-3 0 0 0,-2 4 0 0,-3-1 0 15,5-3 0-15,-2 0 0 0,-1 5 0 0,1-3 8 16,-8-4-8-16,2 2 0 0,3 0 0 0,-3 0 0 15,-5 0 0-15,-2 0 0 0,-6 0 8 0,3-5-8 16,2 5 0-16,-5 0 8 0,-10 0-8 0,-3-7 0 16,-3 7 0-16,-2-5 0 0,-3 3 0 0,-8 2 0 15,-3-5 0-15,3 3 0 0,0-3 0 0,-2 5 0 16,-9-2 0-16,1 2 0 0,-1 2-9 0,-2-2 9 16,0 0-88-16,-6 5-12 15</inkml:trace>
  <inkml:trace contextRef="#ctx0" brushRef="#br0" timeOffset="32674.45">8805 9716 1011 0,'0'0'44'0,"0"0"11"0,0 0-44 0,0 0-11 0,0 0 0 15,0 0 0-15,3-2 0 0,2-3 8 0,3 5-8 0,-2-7 8 16,4 7 8-16,-2-2 0 0,5-3 1 0,0 5 0 16,1-2 6-16,4-3 1 0,3 3 0 0,1-3 0 15,4 5 0-15,3 0 1 0,3-2 0 0,2-3 0 16,3 5-1-16,3-5 0 0,2 3 0 0,3-3 0 15,3 3-12-15,5-3-2 0,8-2-1 0,-3 5 0 16,3-3-9-16,0-2 8 0,-1 0-8 0,7 2 8 16,1 3-8-16,1-3 0 0,0-2 0 0,2 5 8 15,1-5-8-15,2 2 12 0,0-2-12 0,3 7 12 16,-3-7 0-16,0 2 1 0,3 3 0 0,2-3 0 16,0 5 3-16,1-2 0 0,-1-3 0 0,6 5 0 15,0 0 0-15,2-2 1 0,-3-3 0 0,1 5 0 16,2-2 3-16,1-3 0 0,-4 0 0 0,4 3 0 15,2 2-8-15,-3-5-2 0,0 5 0 0,1 0 0 16,-4-7-2-16,4 7-8 0,-1 0 12 0,0-2-4 0,1 2-8 0,2-5 8 16,-1 3-8-16,4 2 8 0,0-5-8 0,-1 5 0 15,-2-7 0-15,3 5 8 0,-3-3-8 0,5 5 0 16,-2-5 0-16,2 5 0 0,-5-2 0 0,5 2 0 16,0-5 0-16,-2 5 0 0,0 0 0 0,2 0 0 15,-3-2 0-15,4 2 0 0,-4 0 0 0,1 0 0 16,-3 0 0-16,2 0 0 0,4-5 8 0,-4 5-8 15,-2 0 8-15,6 0-8 0,-4-2 12 0,3 2-4 16,-5-5 0-16,3 5 0 0,2-7-8 0,-5 7 0 16,-3-2 0-16,1-3 0 0,2 0 0 0,0 3-11 15,-6-3 3-15,4 5 0 0,2 0 8 0,-6-2 0 0,-7 2 0 16,-3 0 0-16,0 0 0 0,-2 0 8 0,-4 2-8 16,1-2 0-16,-5 0 0 0,-1 5 0 0,1-5 0 15,-3 0 0 1,-11 2-72-16,3 3-16 0</inkml:trace>
  <inkml:trace contextRef="#ctx0" brushRef="#br1" timeOffset="42499.8">8559 9387 57 0,'-13'0'0'0,"13"0"0"0,8-2 0 0,-8 2 0 15,0 0 0-15,0 0 0 0,0 0 179 0,0 0 30 16,0 0 7-16,0 0 0 0,0 0-132 0,0 0-28 15,8-5-4-15,-8 5-2 0,0 0 6 0,0 0 2 16,8 0 0-16,-3-2 0 0,-5 2 5 0,0 0 1 16,8 0 0-16,0 0 0 0,3 2-15 0,-11-2-2 15,0 0-1-15,8 0 0 0,5 0-13 0,-3 5-2 16,-10-5-1-16,0 0 0 0,8 2-14 0,-8-2-4 0,0 0 0 0,8 0 0 16,-8 0 0-16,13 5 0 0,-2-5 0 15,2 2 0-15,-2-2 4 0,2 0 1 0,3 0 0 0,0-2 0 16,0 2-1-16,0 0 0 0,-1-5 0 0,4 5 0 15,-3 0-2-15,0 0-1 0,2 0 0 0,1-2 0 16,-1-3 3-16,1 5 0 0,-1 0 0 0,1-2 0 16,-3-3 4-16,0 5 0 0,2 0 1 0,1 0 0 15,2-5-8-15,-3 3-1 0,4 2-1 0,-1 0 0 16,0-5-11-16,0 5 12 0,-2-2-12 0,2-3 12 16,0 3-12-16,3-3 8 0,-3 5-8 0,3 0 8 15,-1-7-8-15,1 7 0 0,3 0 9 0,-1-2-9 16,1-3 0-16,-1 5 9 0,1 0-9 0,-1-2 0 15,-2-3 15-15,2 5-4 0,-5 0-1 0,3 0 0 16,0-5 1-16,0 5 0 0,0-2 0 0,0 2 0 0,2-5 1 0,-2 5 0 16,0 0 0-16,2-2 0 0,-2 2-4 0,2-5 0 15,-2 5 0-15,0-2 0 0,0-3 2 0,0 5 0 16,-1 0 0-16,1-2 0 0,0 2-2 0,-3-5-8 16,0 5 12-16,1-2-4 0,-1-3 3 0,0 5 0 15,-3-5 0-15,4 3 0 0,-1 2 5 0,0 0 2 16,0-5 0-16,3 3 0 0,0-3-10 0,-3 5-8 15,3-2 9-15,-3-3-9 0,0 3 12 0,0-3-4 16,0 5-8-16,-2-2 12 0,2 2-4 0,0-5-8 16,-2 3 11-16,2-3-11 0,-3 5 9 0,6-5-9 15,-3 5 0-15,1-2 9 0,-1 2-9 0,-3-5 8 16,6 5-8-16,-3 0 8 0,3 0-8 0,-3 0 0 16,0 0 0-16,-2-2 8 0,2 2-8 0,0 0 0 0,-2 0 0 0,2 0 8 15,0 0-8-15,-2 0 0 0,4 0 0 0,-1 0 0 16,-1 0 0-16,3 0 0 0,-1-5 8 0,4 5-8 15,-1 0 0-15,1 0 0 0,-1 0 0 0,1 5 8 16,-4-5 10-16,1 0 2 0,0 0 0 0,-3 0 0 16,0 0-20-16,1 0 0 0,-1 0-8 0,0 0 8 15,0 0 0-15,3 0 0 0,-3 0 13 0,0 0-4 16,0 0-9-16,1 0 12 0,1 0-12 0,-1 0 12 16,1 0-12-16,-1 0 0 0,1 0 9 0,1 0-9 15,-3 0 0-15,0 0 8 0,3 0-8 0,-3-5 0 16,1 5 0-16,-1 0 9 0,3 0-9 0,-1 0 0 15,4 0 8-15,-3 0-8 0,-1-2 0 0,4 2 0 16,-3 0 10-16,2 0-10 0,1 0 8 0,-1 0-8 16,-2 2 0-16,0-4 8 0,0 2-8 0,-3 0 0 0,3 0 0 15,-3 0 0-15,3 0 8 0,-3 0-8 0,3 0 0 0,-3 0 8 16,2 0-8-16,1 0 8 0,0 0-8 0,3 0 10 16,-4 0-10-16,1 0 10 0,3 0-10 0,-4 0 12 15,-1 0-12-15,1 0 12 0,-4 0-12 0,2 0 10 16,0 0-10-16,-2 0 10 0,-1 0-10 0,1 0 0 15,5 0 9-15,-3 0-9 0,0 2 0 0,3-2 8 16,0 0-8-16,-1 0 0 0,1 0 0 0,3 0 0 16,-6 0 0-16,5 5 8 0,-4-3-8 0,1-2 0 15,1 0 0-15,0 0 0 0,0 0 0 0,0 0 0 16,-1-2 0-16,6 2 0 0,-2-5 0 0,-1 5 0 0,1 0 0 16,2 5 0-16,0-5 0 0,0 0 0 15,0 0 8-15,-2 2-8 0,-1-2 8 0,1 0-8 16,-1 0 10-16,1 5-10 0,-4-5 9 0,4 0-9 0,-3 0 8 0,2 0-8 15,3 0 12-15,-2 0-4 0,2 0 0 0,0 0 0 16,-3 0-8-16,3 0 0 0,-2 2 0 0,-1-2 0 16,1-2 0-16,-1 2 0 0,1 0 0 0,-1 0 0 15,-2-5 0-15,2 5 0 0,4 0 0 0,-4 0 0 16,6-2 0-16,-6 2 0 0,3-5 0 0,-2 5 0 16,-1 0 0-16,1 0 0 0,-3-2 0 0,2 2 0 15,0-5 0-15,1 5 8 0,-1 0-8 0,-2 0 0 16,5-2 0-16,-2-3 0 0,-1 5 8 0,1 0-8 15,-1 0 0-15,1 0 12 0,-1 0-12 0,3 0 12 16,-2 0-12-16,-1 0 0 0,-2 0 0 0,0 0-11 16,2 0 11-16,-2 0 0 0,5 0 0 0,-2 0 0 0,2-2 0 15,-3 2 8-15,1 0-8 0,-1 0 0 0,6 0 0 0,-6 2 0 16,3-2 0-16,-5 0-8 0,3 0 8 16,-1 0 0-16,-2 0 0 0,-3 0 0 0,0 0 0 0,3-2 0 15,0 2 0-15,0 0 0 0,-1 0 0 0,1 0 0 16,0-5 0-16,3 5 0 0,-1 5 0 0,0-5 0 15,1 0 0-15,-3 0 0 0,0 0 0 0,2 0 0 16,-5 2 0-16,3-2 8 0,0 0-8 0,0 0 0 16,-1 0 0-16,1 0 0 0,0 0 0 0,0 0 0 15,-3 0 0-15,3 0 0 0,2 0 0 0,1 0 0 16,-1 0 0-16,1 0 8 0,-4 0-8 0,1 0 0 16,0 0 0-16,0 5 0 0,-3-5 0 0,0 0 0 15,3 0 0-15,-3 0 8 0,3 0-8 0,0 0 0 0,2 0 0 16,1 0 0-16,-1 0 0 0,-2 0 0 0,2 0 0 0,1 0 0 15,-1 0 0-15,-4 0 0 0,-1 0 0 0,3 0 8 16,-3 2-8-16,-3-2 0 0,3 0 0 0,-2 0 0 16,-1 0 0-16,4 0 8 0,-1-2-8 0,-5 2 0 15,-3 0 0-15,5 0 0 0,4-5 0 0,-4 5 8 16,-5 0-8-16,6 0 0 0,-1 0 8 0,4 0-8 16,-1-2 0-16,-3 2 0 0,1 0 0 0,-1 0 8 15,1-5-8-15,-1 5 0 0,-7 0 0 0,5 0 0 16,0 0 0-16,-1 0 0 0,-1 0 0 0,-1 0 8 15,-2 0-8-15,4-5 0 0,4 5 0 0,-6-2 0 16,-5 2 0-16,5 0 0 0,8 0 0 0,-5 0 0 16,-5-5 0-16,2 5 0 0,3 0 0 0,0 0 8 15,2 0-8-15,1 0 0 0,-6 0 0 0,3 0 0 0,3 0 0 0,-4 0 0 16,-4 0 0-16,2 0 8 0,1 0-8 0,-1 0 0 16,-3 0 0-16,1 0 0 0,-1 0 0 0,1 0 0 15,2 0 0-15,-2-2 0 0,-3 2 0 0,0 0 0 16,2 0 0-16,4 0 0 0,-9 0 0 0,5-5 0 15,-2 5 0-15,3 0 0 0,2 0 0 0,-5 0 9 16,-3 0-9-16,3-2 0 0,0 2 11 0,0 0-11 16,-8 0 10-16,6 0-10 0,1 0 8 0,-1-5-8 15,-1 5 0-15,-2 0 0 0,-3 0 0 0,5 0 8 16,3 0-8-16,-5 0 0 0,-3 0 0 0,0 0 0 16,10 0 0-16,-2-2 0 0,0 2 0 0,-8 0 0 15,0 0 0-15,5-5 0 0,6 5 0 0,-3 0 8 16,-8 0-8-16,5 0 0 0,6 0 0 0,-6 0 0 0,-5 0 8 0,0 0-8 15,0 0 0-15,0 0 0 0,0 0 8 0,0 0-8 16,0 0 0-16,0 0 9 0,8 0-9 0,-8 0 8 16,0 0-8-16,0 0 0 0,0 0 0 0,0 0 8 15,0 0-8-15,0 0 0 0,0 0 0 0,11 5 0 16,-1-3 0-16,-10-2 0 0,0 0 0 0,0 0 0 16,8 0 0-16,-8 0 0 0,0 0 0 0,0 0 0 15,0 0 0-15,0 0 0 0,0 0 8 0,0 0-8 16,0 0 0-16,0 0 0 0,8 0 9 0,-8 0-9 15,0 0 8-15,0 0-8 0,0 0 8 0,0 0-8 16,0 0 0-16,0 0 0 0,0 0 0 0,8 0 0 16,-3-7-78-16,-5 7-14 15,0 0-2-15,0 0-1 0,0 0-205 0,8 0-42 0</inkml:trace>
  <inkml:trace contextRef="#ctx0" brushRef="#br1" timeOffset="57176.51">7509 9340 1094 0,'0'0'48'0,"0"0"11"0,0 0-47 0,0 0-12 16,0 0 0-16,0 0 0 0,0 0 112 0,0 0 21 16,-3-2 4-16,3-3 1 0,-5 3-38 0,2-3-7 15,-2 0-1-15,0 5-1 0,-1-2-27 0,-2 2-4 16,1-5-2-16,-1 5 0 0,-3-2-12 0,3 2-2 16,-2 0-1-16,-1 0 0 0,0 0-19 0,1 2-4 15,-3-2-1-15,2 5 0 0,-2-3-19 0,-1 3 8 0,-1 2-8 0,1 0 0 16,1 0 0-16,3 0 0 0,-4 0 0 0,4 5 0 15,-1-5 0-15,3 5 0 0,3-3 0 0,-3 3 0 16,0-5 0-16,5 7 0 0,3-7 0 0,3 5-9 16,-3-5 24-16,5 0 5 0,1 0 0 0,2 0 1 15,0 0-68 1,-1-7-13-16,1 0-4 0,6 5 0 0,4-5 103 0,1-5 20 0,-3 5 4 0,-1-2 1 16,1-3-52-16,-2 3-12 0,-1-3 0 0,0-2 0 15,-2 0 54-15,2 0 8 0,-5 2 2 0,-3-2 0 16,0 0-53-16,-2 0-11 0,-3 0 0 0,0 5 0 15,-3-3 20-15,1 0 8 0,-4 3 0 0,1-3 1 16,2 5 7-16,-2-2 0 0,0 2 1 0,5 0 0 16,0 0-50-16,-3 2-11 0,3-2-1 0,-5 0-1 0,5 0 26 0,0 7-8 15,0-2 8-15,3 2 0 0,-1 0 0 0,1 0 0 16,2 5 0-16,0-5 0 0,3 0 0 0,-2 5 0 16,-1-3 0-16,3-2 0 0,-3 10 22 0,0-8 3 15,1 5 1-15,-1-2 0 0,0 2-26 0,-2 0-16 16,2-2 3-16,-2 0 0 0,2-3 13 0,-2 3 16 15,0-3-3-15,2-4-1 0,-3 2 0 0,1 0 0 16,2 0 0-16,-2-2 0 0,-3-5-4 0,0 0 0 16,5 2-8-16,-5-2 12 0,0 0-3 0,3 0-1 15,2 0 0-15,1-2 0 0,-1 2-8 0,-2-5 12 16,-1-2-12-16,3 5 12 16,-2-3-36-16,0 0-6 0,-1 3-2 0,1-3 0 15,-3-2-76-15,0 5-16 0,3-3-4 0</inkml:trace>
  <inkml:trace contextRef="#ctx0" brushRef="#br1" timeOffset="57598.7">7641 9401 979 0,'0'0'87'0,"0"0"-70"16,0 0-17-16,0 0 0 0,3 5 119 0,-1-3 20 15,-2-2 4-15,3 5 1 0,0 2-13 0,-1 0-3 16,4 0 0-16,-4 0 0 0,4 0-51 0,-1 5-10 16,0-5-3-16,1 5 0 0,-1-3 0 0,0-2-1 15,0 5 0-15,1-5 0 0,-1 0-19 0,0 0-4 16,-2 0-1-16,2 0 0 0,-2-2-15 0,-1 2-2 15,-2-7-1-15,0 0 0 0,0 0-13 0,8 5-8 16,-8-5 10-16,6 0-10 0,-6 0 57 0,5-5 6 16,0 3 1-16,3-3 0 0,-5-2-52 0,2 0-12 15,0-5 0-15,1 5 0 0,-1 0 0 0,0-5 0 16,3 5 0-16,-2-2 0 0,2-3 0 0,-3 0 0 16,3 5 0-16,-3-2 0 0,0-3 14 0,1 5 0 15,-4 0 0-15,4 0 0 0,-1 2-14 0,-3-2 11 16,-2 0-11-16,0 7 10 0,0 0-10 0,0 0 8 15,0 0-8-15,0 0 8 0,0 0-24 0,0 0-6 0,0 0-1 16,0 0 0 0,0 0-116-16,0 0-23 0,0 0-5 0,0 0-1 0</inkml:trace>
  <inkml:trace contextRef="#ctx0" brushRef="#br1" timeOffset="58129.41">8197 9441 1036 0,'0'0'92'0,"0"0"-73"15,2-2-19-15,-4-3 0 0,2-4 157 16,-3 2 28-16,1-3 6 0,-4 3 1 0,4 0-59 0,-4 0-11 16,1 0-2-16,0 5-1 0,-1-3-51 0,-2-2-11 15,1 2-1-15,-1 5-1 0,0-2-19 0,0-3-4 16,-3 5-1-16,3 0 0 0,-2 0-20 0,-1 5-11 15,3-3 12-15,-2 3-12 0,-1 2-8 0,0 0-9 16,6 0-2-16,0 0 0 0,-1 0 19 0,1 5 0 16,3-5 0-16,2 5 0 0,2-3 0 0,-2 3 0 15,3-5 0-15,2 7 0 0,3-7 0 0,-3 0 0 16,1 5 0-16,2-5 0 0,-3 0 0 0,5-2 0 16,-2-5 0-16,0 2 0 0,3-2 9 0,-1 0 6 15,1 0 1-15,0-2 0 0,-3-3 5 0,2-2 2 16,-2 0 0-16,0 2 0 0,-3 3 1 0,1-3 1 15,-4 3 0-15,-2 2 0 0,6-5 11 0,-6 5 1 16,0 0 1-16,0 0 0 0,2-2-10 0,-2 2-1 0,0 0-1 0,0 0 0 16,0 0-26-16,6 2 0 0,-1 5 0 0,3-2 0 15,-3 7 0-15,3-3 0 0,0 3 0 0,0 2 0 16,-3 0 0-16,3 0 0 0,0-2 0 0,-3 7 0 16,-2-3 0-16,0-4 0 0,-3 7-14 0,0-5 5 15,-3 0 9-15,-5 0 11 0,0-2-3 0,-3 2 0 16,-2-2 20-16,0-3 3 0,-3-2 1 0,-2 0 0 15,2 5-12-15,-3-7-3 0,3-3 0 0,-2 5 0 16,-1-2-4-16,3-5-1 0,3 0 0 0,-3 2 0 16,0-2-12-16,3-2 0 0,3-3 0 0,-1 5 0 15,3-7-202-15,3 5-40 0</inkml:trace>
  <inkml:trace contextRef="#ctx0" brushRef="#br2" timeOffset="73928.83">8776 9441 57 0,'0'0'0'0,"0"0"0"0,0 0 0 0,0 0 0 0,0 0 86 0,0 0 12 16,0 0 2-16,0 0 1 0,0 0-20 0,0 0-4 15,0 0-1-15,0 0 0 0,0 0-15 0,-5 0-3 16,5 0-1-16,0 0 0 0,0 0-24 0,0 0-5 16,0 0 0-16,0 0-1 0,0 0-27 0,0 0 0 15,0 0 0-15,3 7 0 0,-1-2 0 0,1 2 0 16,-3-7-9-16,3 7 9 15,-1-2-69-15,1 2-7 0,-3-7-2 0</inkml:trace>
  <inkml:trace contextRef="#ctx0" brushRef="#br2" timeOffset="74131.77">8850 9608 511 0,'0'0'22'0,"0"0"6"0,0 0-28 0,0 0 0 0,0 0 0 0,0 7 0 16,0-7 0-16,0 0 8 0,0 0-8 0,0 7 0 15,0-2 0-15,0 2 0 0,0-7 0 0,0 7 0 16,0 0-9-16,0-7-7 0,0 0-2 0</inkml:trace>
  <inkml:trace contextRef="#ctx0" brushRef="#br2" timeOffset="74506.64">8890 9648 172 0,'-8'5'16'0,"5"-3"-16"0,1 5 0 0,-4-2 0 16,4-3 80-16,-3 8 12 0,-1-8 4 0,1 5 0 15,0 0-77-15,2-2-19 0,-2-3 0 0,-1 5 0 16,4-2 0-16,2 2-14 0,0-7 2 0,0 0-135 16,0 0-27-16</inkml:trace>
  <inkml:trace contextRef="#ctx0" brushRef="#br2" timeOffset="75037.42">8784 9587 349 0,'0'0'15'0,"0"0"4"0,0 0-19 0,0 0 0 0,5-7 0 0,1 2 0 31,-4 3 12-31,4-3 0 0,-6 5-1 0,5-2 0 16,-5 2-2-16,0 0 0 0,0 0 0 0,3-5 0 15,-3 5 23-15,0 0 5 0,0 0 1 0,0 0 0 0,0 0 12 0,0 0 2 0,0 0 1 0,0 0 0 16,0 0-18-16,0 0-4 0,0 0-1 0,0 0 0 0,0 0-9 0,0 0-1 31,0 0-1-31,0 0 0 0,0 0-19 0,2 5 10 16,-2-5-10-16,0 0 8 0,0 7-8 0,3-5 0 16,-3 3 0-16,3 2 0 0,-3 0-18 0,0 0 1 0,0 0 0 0,-3 0 0 15,3 0-43-15,0 5-9 0,-3-5-2 0</inkml:trace>
  <inkml:trace contextRef="#ctx0" brushRef="#br2" timeOffset="75193.63">8792 9787 115 0,'0'0'10'0,"0"0"-10"0,0 0 0 0,0 0 0 0,0 0 115 0,0 0 21 0,0 0 4 0,0 0 0 31,0 0-112-31,0 0-28 0,0 0 0 0,0 0 0 15,0 0 0-15,0 0 0 0,0 0 0 0,0 0-179 0,0 0-41 0</inkml:trace>
  <inkml:trace contextRef="#ctx0" brushRef="#br2" timeOffset="75396.99">8797 9956 230 0,'-8'7'10'0,"6"0"2"16,2-2-12-16,0-5 0 0,0 0 0 0,-5 0 0 16,5 0 97-16,0 0 17 0,0 0 3 0,0 0 1 0,0 0-102 0,0 7-16 15,0-7-11-15,0 0 2 32,0 0-15-32,0 7-2 0,0-7-1 0,-3 7-141 15,3-7-29-15</inkml:trace>
  <inkml:trace contextRef="#ctx0" brushRef="#br2" timeOffset="75584.15">8782 10114 172 0,'0'0'8'0,"0"0"1"0,0 0-9 0,-3 2 0 0,3-2 0 0,0 0 0 0,0 0 88 0,0 0 15 15,0 0 3-15,0 0 1 0,0 0-86 0,0 0-21 0,0 0 0 16,0 7 0-1,0-7-29-15,0 7-11 0,0-7-1 0,0 7-165 0</inkml:trace>
  <inkml:trace contextRef="#ctx0" brushRef="#br2" timeOffset="75725.15">8805 10229 637 0,'-5'2'28'0,"5"-2"6"0,0 0-34 0,0 0 0 0,-3 5 0 0,3-5 0 16,0 0 9-16,0 0-9 0,0 0 0 0,0 0-280 31</inkml:trace>
  <inkml:trace contextRef="#ctx0" brushRef="#br2" timeOffset="75896.58">8779 10410 288 0,'0'0'12'0,"0"0"4"0,0 0-16 0,0 0 0 0,0 0 0 0,3 7 0 0,-3-7 14 0,2 7 0 16,-2-7 0-16,0 0 0 0,3 5-14 0</inkml:trace>
  <inkml:trace contextRef="#ctx0" brushRef="#br2" timeOffset="76115.28">8840 10525 230 0,'0'0'10'0,"0"0"2"0,-3 7-12 0,3-7 0 0,0 0 0 0,0 0 0 16,0 0 155-16,0 0 28 0,0 0 5 0,0 0 2 15,0 0-190-15,0 0-29 0,-3 5-11 0,1-3-1 16,2-2-51-16,-5 5-9 0,2 2-3 0,3-7 0 16,0 7 48-16,-3 0 10 0</inkml:trace>
  <inkml:trace contextRef="#ctx0" brushRef="#br2" timeOffset="76271.49">8856 10678 403 0,'0'0'17'0,"0"0"5"0,-3 7-22 0,3 0 0 16,0-7 0-16,0 0 0 0,0 0 76 0,-3 5 10 15,3-5 2-15,0 0 1 0,0 0-71 0,0 7-18 16,-2-5 0-16,-1 5-211 16,0-2-45-16</inkml:trace>
  <inkml:trace contextRef="#ctx0" brushRef="#br2" timeOffset="76443.32">8834 10951 716 0,'0'0'32'0,"0"2"6"0,0 5-30 0,0-7-8 0,0 7 0 0,0-7 0 15,0 0 0-15,0 0 0 0,3 5 0 0,-3-5 0 16,0 0-39-16,0 0-9 0</inkml:trace>
  <inkml:trace contextRef="#ctx0" brushRef="#br2" timeOffset="76630.82">8856 11153 702 0,'0'0'31'0,"-3"5"6"0,3-5-29 0,0 7-8 16,0-7 0-16,-3 2 0 0,3-2 0 0,0 7 0 16,0-7 0-16,-5 7 0 0,5-2-12 0,0-5 2 15,0 0 1-15,0 0-191 16,-3 7-39-16</inkml:trace>
  <inkml:trace contextRef="#ctx0" brushRef="#br2" timeOffset="76787.04">8842 11308 403 0,'-5'8'36'0,"5"-8"-36"0,-3 4 0 0,3-4 0 15,0 0 72-15,0 0 7 0,0 0 1 0,0 0 1 16,0 3-63-16,0-3-18 0,0 0 0 0,0 0 8 16,0 0-16-16,0 4-4 0,0-4-1 0</inkml:trace>
  <inkml:trace contextRef="#ctx0" brushRef="#br2" timeOffset="76974.45">8837 11487 288 0,'0'0'12'0,"0"0"4"0,0 0-16 0,3 3 0 15,-3 4 0-15,0-7 0 0,0 0 49 0,0 0 7 16,0 4 2-16,0-4 0 0,2 7-46 0,-2-7-12 15,0 7 0-15,0-7 0 0,0 0-11 0,0 0-4 16,0 0-1-16,0 8-188 0</inkml:trace>
  <inkml:trace contextRef="#ctx0" brushRef="#br2" timeOffset="77115.04">8853 11671 345 0,'0'0'31'0,"0"4"-31"0,0-4 0 0,0 0 0 16,0 0 108-16,0 0 15 0,0 0 3 0,0 0-305 16,0 0-61-16</inkml:trace>
  <inkml:trace contextRef="#ctx0" brushRef="#br2" timeOffset="77489.95">8874 11936 115 0,'0'0'10'0,"-3"0"-10"15,1 7 0-15,2-7 0 0,0 0 152 0,0 0 28 16,0 0 5-16,0 0 2 0,0 0-166 0,0 0-33 15,-3 0-6-15,3 0-2 0,0 0 10 0,0 0 2 0,-2 5 0 0,2-5 0 16,0 0 8-16,0 0 0 0,-3 3 0 0,3-3 0 16,0 0-22-16</inkml:trace>
  <inkml:trace contextRef="#ctx0" brushRef="#br2" timeOffset="77677.42">8861 12110 230 0,'0'0'10'0,"0"0"2"0,0 8-12 0,0-8 0 0,-3 7 0 0,3-7 0 15,0 0 87-15,0 0 14 0,-2 4 3 0,2-4 1 16,0 0-82-16,0 0-23 0,0 0 8 0,0 0-8 16,-3 3 0-16,3-3-15 0,0 0 3 0,0 0 1 15,0 0-14-15,0 0-3 0,0 0-1 0,0 0-199 16</inkml:trace>
  <inkml:trace contextRef="#ctx0" brushRef="#br2" timeOffset="78412.05">9157 9448 172 0,'0'0'16'0,"0"0"-16"0,0 0 0 0,0 0 0 16,0 0 143-16,0 0 25 0,0 0 6 0,0 0 1 15,0 0-130-15,0 0-25 0,0 0-6 0,0 0-1 16,0 0-13-16,0 0 0 0,0 0 8 0,0 0-8 16,0 0 0-16,0 0 0 0,0 0 0 0,0 0-251 15,0 0-53-15</inkml:trace>
  <inkml:trace contextRef="#ctx0" brushRef="#br2" timeOffset="78614.69">9223 9622 115 0,'0'0'0'0,"0"0"10"0,0 0-10 0,0 5 0 16,0-5 0-16,-2 7 0 0,2-7 106 0,0 0 19 15,0 7 4-15,0 0 1 0,0-7-107 0,0 0-23 16,0 0 0-16,0 0 0 0,-3 7-20 0,3-7 2 16,0 0 0-16,0 7-140 15,0-7-28-15</inkml:trace>
  <inkml:trace contextRef="#ctx0" brushRef="#br2" timeOffset="78770.9">9200 9862 460 0,'0'0'10'0,"0"0"2"0</inkml:trace>
  <inkml:trace contextRef="#ctx0" brushRef="#br2" timeOffset="79068.08">9155 9914 57 0,'0'0'0'0,"0"0"0"0,0 0 0 0,0 0 0 16,2 2 40-16,-2-2 4 0,0 0 0 0,0 0 0 15,0 7-27-15,3-2-5 0,-3-5 0 0,0 7-1 16,0-7-11-16</inkml:trace>
  <inkml:trace contextRef="#ctx0" brushRef="#br2" timeOffset="79255.17">9221 10163 633 0,'0'0'56'0,"0"0"-44"16,0 0-12-16,0 0 0 0,0 0 17 16,0 0 2-16,0 0 0 0,0 0 0 0,0 0-19 0,0 0 0 15,0 0 0-15,0 0-204 16,0 0-45-16</inkml:trace>
  <inkml:trace contextRef="#ctx0" brushRef="#br2" timeOffset="79442.62">9237 10288 115 0,'0'0'10'0,"-6"2"-10"0,4 3 0 0,-1-3 0 16,3-2 187-16,0 0 35 0,0 0 7 0,0 0 2 15,-3 5-188-15,3-5-43 0,0 0 0 0,-5 0 0 31,2 0-56-31,3 0-9 0,0 0-3 0</inkml:trace>
  <inkml:trace contextRef="#ctx0" brushRef="#br2" timeOffset="79630.47">9229 10450 864 0,'0'0'38'0,"-6"7"8"16,6-7-37-16,-2 5-9 0,2-5 0 0,0 0 0 0,0 0 22 0,0 0 2 16,-6 2 1-16,6-2 0 15,-2 7-61-15,2-7-12 0,-5 5-2 0,5-5-323 16</inkml:trace>
  <inkml:trace contextRef="#ctx0" brushRef="#br2" timeOffset="79786.28">9237 10678 864 0,'-3'0'76'0,"0"7"-60"16,3-7-16-16,0 0 0 0,0 5 8 0,0-5-8 16,0 0 11-16,0 0-11 0,0 0 0 0,0 0-14 0,0 0 1 0</inkml:trace>
  <inkml:trace contextRef="#ctx0" brushRef="#br2" timeOffset="79989.38">9234 10826 633 0,'-5'12'56'0,"5"-10"-44"0,-3 3-12 0,3-5 0 16,0 0 38-16,0 0 6 0,-3 7 0 0,3-7 1 15,0 0-36-15,0 0-9 0,0 0 0 0,0 5 0 16,0-5-17-16,0 2-6 0,0-2-1 0,-2 7 0 16,2-7-39-16,0 5-8 0,-3-3-1 0,3-2-171 15</inkml:trace>
  <inkml:trace contextRef="#ctx0" brushRef="#br2" timeOffset="80145.57">9202 10967 345 0,'3'5'31'0,"-3"-5"-31"16,0 0 0-16,0 7 0 0,0-2 94 0,0-5 13 16,0 0 2-16,0 0 1 0,0 0-73 0,0 2-14 15,0-2-3-15,0 0-1 0,0 0-19 0,0 0 0 16,0 0 0-16,0 0-240 16,0 0-46-16</inkml:trace>
  <inkml:trace contextRef="#ctx0" brushRef="#br2" timeOffset="80270.85">9205 11094 115 0,'0'0'10'0,"0"0"-10"0,3 5 0 0,-3-5 0 15,0 3 153-15,0-3 29 0,0 0 6 0,0 0 0 16,0 0-145-16,0 0-30 0,2 0-5 0,3-3-368 16</inkml:trace>
  <inkml:trace contextRef="#ctx0" brushRef="#br2" timeOffset="80442.38">9202 11207 97 0,'0'0'0'0,"0"0"8"0</inkml:trace>
  <inkml:trace contextRef="#ctx0" brushRef="#br2" timeOffset="80645.69">9231 11306 831 0,'-2'10'36'0,"-1"-6"9"0,0-4-36 0,1 3-9 0,2-3 0 0,-3 4 0 16,3-4 9-16,0 0 0 0,-3 0 0 0,3 0 0 16,0 0-9-16,0 0 0 0,0 0 0 0,0 0 0 15,0 0-24-15,0 0 0 0,0 0 0 0,0 0 0 32,0 0-8-32,0 0-1 0</inkml:trace>
  <inkml:trace contextRef="#ctx0" brushRef="#br2" timeOffset="81333.04">9676 9453 676 0,'0'0'30'0,"0"0"6"0,0 0-28 0,0 0-8 16,0 0 0-16,0 0 0 0,0 0 28 0,0 0 4 16,0 0 0-16,0 0 1 0,0 0-11 0,-3-5-2 15,3 5-1-15,0 0 0 0,0 0-19 0,3-2 0 16,-3 2 8-16,0 0-8 0,0 0 0 0,0 0 0 15,0 0 0-15,0 0 0 0,0 0 0 0,0 0-11 0</inkml:trace>
  <inkml:trace contextRef="#ctx0" brushRef="#br2" timeOffset="81520.68">9700 9627 806 0,'0'0'36'0,"-3"7"7"0,3-2-35 0,0-5-8 0,0 0 0 0,0 0 0 16,0 0 20-16,0 0 1 0,0 0 1 0,0 0 0 16,0 0-22-16,0 0 0 0,0 0 0 0,0 0-8 15,3 2 8-15,-3-2 0 0,0 0 0 0,0 0-8 16,0 7 8-16,0-7 0 0,0 0 0 0,0 0-386 16</inkml:trace>
  <inkml:trace contextRef="#ctx0" brushRef="#br2" timeOffset="81707.72">9663 9813 864 0,'0'0'76'0,"0"0"-60"16,-3 7-16-16,-2-5 0 0,5-2 34 0,0 0 4 16,0 0 1-16,0 0 0 0,-3 7-39 0,3-7 0 15,0 0 0-15,0 0 0 0,0 7-19 0,0-7-5 16,0 0 0-16,0 0-1 0,0 0 7 0,0 5 2 15,0-5 0-15,3 7 0 16,-3-7-16-16,0 0-2 0</inkml:trace>
  <inkml:trace contextRef="#ctx0" brushRef="#br2" timeOffset="81879.94">9631 10036 885 0,'0'0'39'0,"0"0"9"0,0 0-39 0,0 0-9 0,0 0 0 0,0 0 0 16,0 0 0-16,0 0 0 0,0 0 0 0,0 0 0 16,0 0 0-16,0 0 0 0,0 0 0 0,0 0 0 15,0 0-9-15,0 0 9 0,0 0-12 0,0 0-245 16,0 0-50-16</inkml:trace>
  <inkml:trace contextRef="#ctx0" brushRef="#br2" timeOffset="82036.2">9639 10121 172 0,'0'0'16'0,"-3"2"-16"16,0 5 0-16,3-7 0 0,0 0 137 0,0 0 25 15,0 0 5-15,0 7 1 0,0-7-129 0,0 0-26 16,0 0-5-16,0 0 0 0,0 0-8 0,-2 5 0 16,2-5-8-16,0 0 8 0,0 0-21 0,-3 7 1 15,3-7 0-15</inkml:trace>
  <inkml:trace contextRef="#ctx0" brushRef="#br2" timeOffset="82191.98">9639 10276 748 0,'-8'12'67'0,"8"-12"-54"0,-3 2-13 0,3-2 0 16,0 0 40-16,0 0 4 0,0 0 2 0,0 0 0 15,0 0-38-15,0 0-8 0,0 0 0 0,0 0 0 16,0 0-20-16,0 0-1 0,0 0 0 0,-2 7-235 15,2-7-48-15</inkml:trace>
  <inkml:trace contextRef="#ctx0" brushRef="#br2" timeOffset="82348.75">9631 10405 856 0,'-3'12'38'0,"3"-12"8"0,-2 5-37 0,2-5-9 15,0 0 0-15,0 0 0 0,0 0 0 0,0 0 0 16,-3 2 0-16,3-2 8 16,0 0-72-16,0 0-14 0</inkml:trace>
  <inkml:trace contextRef="#ctx0" brushRef="#br2" timeOffset="82520.08">9596 10544 115 0,'0'0'10'16,"0"0"-10"-16,0 0 0 0,0 0 0 0,0 0 131 0,0 0 24 0,0 0 5 0,0 0 0 15,0 0-114-15,0 0-23 0,0 0-5 0,0 0-1 16,0 0-17-16,0 0 0 0,0 0 0 0</inkml:trace>
  <inkml:trace contextRef="#ctx0" brushRef="#br2" timeOffset="82739.06">9607 10685 115 0,'0'0'10'0,"0"0"-10"0,-3 5 0 0,3-5 0 15,-2 2 141-15,2-2 27 0,0 0 4 0,-3 5 2 0,3-5-138 16,-3 7-27-16,3-7-9 0,0 0 0 0,0 0 0 0,0 0 0 16,0 0 0-16,0 0 0 0,0 0 0 0,0 0-19 15</inkml:trace>
  <inkml:trace contextRef="#ctx0" brushRef="#br2" timeOffset="83363.63">10107 9380 709 0,'0'0'31'0,"0"0"7"0,0 0-30 0,0 0-8 0,-3 5 0 0,-2-3 0 16,5-2 77-16,-5 0 15 0,0 5 2 0,5-5 1 15,-6 2-31-15,6-2-7 0,0 0-1 0,0 0 0 16,0 0-43-16,0 0-13 0,0 0 0 0,0 0 8 31,0 0-31-31,0 0-5 0,8-2-2 0</inkml:trace>
  <inkml:trace contextRef="#ctx0" brushRef="#br2" timeOffset="83535.41">10110 9561 838 0,'0'0'37'0,"0"0"8"0,0 0-36 0,0 0-9 16,0 0 0-16,0 0 0 0,-3 7 0 0,3-7 0 15,0 0 0-15,-3 7 0 0,3-7 0 0,-2 5 0 16,2-3 0-16,-3 3 0 0,1 2 0 0,2-7 0 16,0 0 0-16,-3 5 0 0,3-5-24 0</inkml:trace>
  <inkml:trace contextRef="#ctx0" brushRef="#br2" timeOffset="83707.23">10025 9841 1047 0,'0'0'23'0,"0"0"5"0,0 0 0 0,0 0 2 0,0 0-30 0,0 0 0 0,0 0 0 0,0 0 0 31,0 0-21-31,0 0-11 0,0 0-1 0,0 0-1 16,0 0-10-16,0 0-3 0,0 7 0 0,0-7-199 0,0 7-40 0</inkml:trace>
  <inkml:trace contextRef="#ctx0" brushRef="#br2" timeOffset="83879.42">10001 10057 288 0,'0'0'12'0,"0"0"4"0,0 0-16 0,0 0 0 16,0 0 0-16,0 0 0 0,0 0 45 0,0 0 7 15,0 0 0-15,0 0-233 16</inkml:trace>
  <inkml:trace contextRef="#ctx0" brushRef="#br2" timeOffset="84051.44">9977 10236 288 0,'-2'7'25'0,"-1"-2"-25"0,1-3 0 16,-1 5 0-16,0-7 138 0,3 0 22 0,-2 5 5 0,2-5 1 31,0 0-154-31,-3 2-32 0</inkml:trace>
  <inkml:trace contextRef="#ctx0" brushRef="#br2" timeOffset="84613.48">10552 9392 403 0,'-6'-5'36'16,"4"5"-36"-16,2 0 0 0,-3-2 0 0,0-3-12 0,3 5-10 0,-2-2-2 0,2 2 0 16,0 0 79-16,-3-5 15 0,-2-2 3 0,5 7 1 15,0 0 15-15,0 0 3 0,-3 0 1 0,0-5 0 16,3 5-17-16,0 0-4 0,0 0-1 0,0 0 0 15,0 0-41-15,0 0-8 0,0 0-2 0,0 0 0 16,0 0-20-16,0 0-8 0,0 0 0 0,0 0 0 16,0 0 8-16,0 0 14 0,0 0-3 0,0 0-1 0</inkml:trace>
  <inkml:trace contextRef="#ctx0" brushRef="#br2" timeOffset="84785.11">10499 9554 0 0,'0'0'0'0,"0"0"0"0,0 0 0 0,0 0 0 16,-3 5 0-16,0-3 0 0,-2 3 248 0,5-5-50 16,0 0 40-16,0 0 8 0,0 0-186 0,0 0-38 15,0 0-7-15,0 0-425 0</inkml:trace>
  <inkml:trace contextRef="#ctx0" brushRef="#br2" timeOffset="84988.24">10485 9674 997 0,'0'0'44'0,"-5"5"9"0,5-5-42 0,0 0-11 0,0 0 0 0,-5 2 0 15,5-2 0-15,0 0 0 0,-3 5 0 0,3-5 8 16,0 0-8-16,-2 2 0 0,2-2 0 0,-3 5 0 15,3-5 0-15,0 0 0 0,0 0 0 0,0 0-11 16,0 0 11-16,0 0 0 0,0 0 0 0,0 0 0 16,0 0-8-16,0 0 0 0,0 0 0 0</inkml:trace>
  <inkml:trace contextRef="#ctx0" brushRef="#br2" timeOffset="85113.15">10448 9768 460 0,'-2'12'41'0,"2"-12"-33"15,-6 2-8-15,4 5 0 0,-3-2 112 0,-1-3 20 16,4 3 4-16,2-5 0 0,0 0-99 0,0 0-20 16,0 0-4-16,0 0-302 15,0 0-61-15</inkml:trace>
  <inkml:trace contextRef="#ctx0" brushRef="#br2" timeOffset="85550.55">10869 9326 990 0,'0'0'21'0,"0"0"5"0,0 0 1 0,0 0 1 0,0 0-28 0,0 0 0 16,0 0 0-16,0 0 0 0,0 0 41 0,0 0 3 15,0 0 0-15,0 0 0 0,0 0-4 0,0 0 0 16,0-5 0-16,0 5 0 0,0 0-7 0,0 0-1 16,0 0-1-16,0 0 0 0,0 0-31 0,0 0 0 15,0 0 0-15,0 0-410 16,0 0-88-16</inkml:trace>
  <inkml:trace contextRef="#ctx0" brushRef="#br2" timeOffset="85753.62">10824 9493 230 0,'0'0'20'0,"0"0"-20"0,0 0 0 0,-5 2 0 15,0-2 145-15,-1 0 25 0,4 5 5 0,-4-5 1 16,1 0-93-16,2 0-19 0,3 0-3 0,0 0-1 16,-5 0-43-16,5 0-9 0,0 0-8 0,0 0 12 15,0 0-38-15,0 0-7 0,0 0-2 0</inkml:trace>
  <inkml:trace contextRef="#ctx0" brushRef="#br2" timeOffset="85878.59">10808 9552 691 0,'-2'2'61'0,"2"3"-49"16,-6-3-12-16,4 3 0 0,-1-3 82 0,-2-2 14 16,2 0 2-16,0 5 1 0,3-5-64 0,0 0-13 15,0 0-2-15,0 0-1 16,-2-5-40-16,2 5-8 0,0 0-2 0</inkml:trace>
  <inkml:trace contextRef="#ctx0" brushRef="#br2" timeOffset="95533.98">17042 7454 57 0,'-13'5'0'0,"13"-5"0"0,0 0 0 0,0 0 0 0,0 0 172 0,-8 0 30 15,0 0 6-15,8 0 0 0,0 0-136 0,0 0-27 16,-14 2-5-16,7 3-2 0,7-5 14 0,-6 0 2 15,4 7 1-15,-4-7 0 0,1 4 10 0,5-4 3 16,0 0 0-16,0 0 0 0,-5 3-16 0,5-3-4 16,5 0 0-16,-2 4 0 0,2-1-48 0,0 1-12 15,3-1-2-15,0-3 0 0,3 4 14 0,-3-4 0 16,-6 3 0-16,6 2 0 0,3 2-16 0,-6 0-1 16,-5-7 0-16,3 7 0 15,2 0-55-15,-8 5-10 0,-2-1-2 0</inkml:trace>
  <inkml:trace contextRef="#ctx0" brushRef="#br2" timeOffset="95783.86">17010 7708 172 0,'-11'5'8'0,"6"-3"1"0,3 3-9 0,2-5 0 0,0 0 0 0,-3 4 0 16,-2-1 57-16,-1 4 10 0,6 0 1 0,0 0 1 15,-2-3-55-15,2 4-14 0,0-1 0 0,0-3 0 16,2-1 0-16,-2-3 0 0,6 7 0 0,-1-3-187 16</inkml:trace>
  <inkml:trace contextRef="#ctx0" brushRef="#br2" timeOffset="95955.69">17010 7882 57 0,'0'0'0'0,"0"0"0"16,0 0 0-16,0 0 0 0,-5 5 177 0,5-5 31 16,0 0 5-16,0 7 2 0,0-7-175 0,0 7-40 15,0-7 0-15,0 4 0 0,0 3-17 0,0-4-2 16,-3 4 0-16,3 0 0 15,5-2-14-15,-2-3-3 0,-6 3-1 0,6 2-163 0,5 0-32 0</inkml:trace>
  <inkml:trace contextRef="#ctx0" brushRef="#br2" timeOffset="96111.91">17063 8136 864 0,'-5'7'76'0,"5"-7"-60"0,2 5-16 0,1-3 0 16,-3-2 24-16,0 0 3 0,3 5 0 0,-1 2 0 16,4-3-64-16,-6-4-13 0,0 3-2 15,5 4-201-15,3 0-40 0</inkml:trace>
  <inkml:trace contextRef="#ctx0" brushRef="#br2" timeOffset="96361.85">16965 8411 878 0,'13'5'39'0,"-13"-5"8"0,0 0-38 0,0 0-9 16,0 0 0-16,0 0 0 0,6 4 8 0,-6-4 0 15,0 0 0-15,5 3 0 0,3 4-8 0,0-7 0 16,-8 0 0-16,2 7 8 0,6 0-8 0,-2 0 0 15,-1-2 0-15,-5 6 0 0,-3-3 0 0,3-1 0 16,6 0 0-16,-6 0-11 16,-8 0-35-16,5 0-7 0,3 0-2 0,3 0-290 0</inkml:trace>
  <inkml:trace contextRef="#ctx0" brushRef="#br2" timeOffset="96502.44">16925 8672 172 0,'0'0'16'0,"0"0"-16"0,0 0 0 0,0 0 0 16,0 0 84-16,6 5 13 0,-6-5 3 0,0 0 1 15,0 0-92-15,5 7-18 0</inkml:trace>
  <inkml:trace contextRef="#ctx0" brushRef="#br2" timeOffset="96689.97">16931 8891 115 0,'10'0'10'0,"-10"0"-10"16,0 0 0-16,0 0 0 0,0 0 83 0,0 0 14 15,0 0 3-15,0 0 1 0,0 0-81 0,0 0-20 16,6 7 0-16,-6-7 0 0,0 7-8 0,0-7-7 15</inkml:trace>
  <inkml:trace contextRef="#ctx0" brushRef="#br2" timeOffset="96846.11">16917 8999 172 0,'0'0'8'0,"0"0"1"0,3 5-9 0,0 2 0 0,-3-5 0 0,2 5 0 16,4 3 112-16,-6-10 21 0,-3 7 4 0,0-5 1 15,3-2-88-15,3 7-18 0,-6 0-3 0,1-2-1 16,2-3-20-16,0-2-8 0,0 0 0 0,0 0-340 16</inkml:trace>
  <inkml:trace contextRef="#ctx0" brushRef="#br2" timeOffset="97392.92">16478 8270 1044 0,'0'0'46'16,"0"0"10"-16,0 0-45 0,0 0-11 0,0 0 0 0,0 0 0 15,6-7 0-15,-4 4 0 0,-2 3 0 0,3-4 0 0,7 1 0 0,-7-1 0 16,-3 4 0-16,0 0 0 0,5 0 13 0,-5 0 1 16,0 0 0-16,0 0 0 0,0 0 8 0,3 4 2 15,2-1 0-15,-2 4 0 0,-3 0-15 0,0 0-9 16,3-2 12-16,-1 6-12 16,-2-4-24-16,0 3-11 0,3-3-2 0</inkml:trace>
  <inkml:trace contextRef="#ctx0" brushRef="#br2" timeOffset="97580.52">16491 8503 802 0,'-7'4'36'0,"7"-4"7"0,0 0-35 0,0 0-8 0,0 3 0 0,0-3 0 16,0 0 0-16,2 7 8 0,-2-7-8 0,0 0 8 15,0 7-8-15,0-7 8 0,3 5-8 0,-3-5 8 16,0 0-8-16,0 0 0 0,2 2 0 0,-2-2 0 31,0 0-30-31,6 7-8 0</inkml:trace>
  <inkml:trace contextRef="#ctx0" brushRef="#br2" timeOffset="97752.16">16486 8689 460 0,'0'0'41'16,"0"0"-33"-16,0 0-8 0,0 0 0 15,3 2 96-15,-3-2 18 0,0 0 3 0,0 0 1 0,0 0-96 0,0 0-22 16,5 5 0-16,-5-5 0 16,0 0-26-16,0 0-5 0,3 7-1 0,-1 0 0 15,-2-7-20-15,0 7-4 0,3 0 0 0,0-2-136 16,-1-3-28-16</inkml:trace>
  <inkml:trace contextRef="#ctx0" brushRef="#br2" timeOffset="97970.87">16499 8877 687 0,'-10'7'30'0,"7"0"7"0,6 0-29 0,-6 0-8 15,-5 0 0-15,0-2 0 16,3 2 35-16,2 0 5 0,1 0 2 0,-4 0 0 0,1 0-30 0,3 0-12 0,4 0 11 16,-2 0-11-16,-2 0 12 0,2 3-3 0,5-3-1 0,-3 0 0 15,-2-7-8-15,6 2 0 16,2 5 0-16,0-2 8 0,2 2-8 0,-5 0 0 0,-5-7 0 0,8 0 0 15,3 5-13-15,0-3-5 0,-11-2-1 0,0 0-359 16</inkml:trace>
  <inkml:trace contextRef="#ctx0" brushRef="#br2" timeOffset="98127.5">16563 9058 669 0,'-19'0'29'0,"17"2"7"0,2-2-28 0,-3 5-8 0,-2-5 0 0,0 7 0 16,-1-7 0-16,1 7 12 0,5-7-4 0,-3 5 0 15,-5-3-8-15,3 3 0 0,5-5 0 0,0 0 0 16,-3 7 0-16,1-5 0 0,2-2 0 0,0 0 0 16,0 0 0-16,2 7 11 0,-4 3-11 0,2-10 12 0,8 2-12 0,-8-2 0 15,0 0 0-15,0 0-314 16</inkml:trace>
  <inkml:trace contextRef="#ctx0" brushRef="#br2" timeOffset="98611.64">16081 8731 662 0,'0'0'29'0,"0"0"7"0,0 0-36 0,0 0 0 16,0 0 0-16,0 0 0 0,0 0 38 0,0 0 1 15,0 0 0-15,0 0 0 0,0 0 10 0,0 0 3 16,0 0 0-16,0 0 0 0,6 0-28 0,-4 5-6 15,-2-5-1-15,0 0 0 0,3 7-17 0,0-5 10 16,-1 5-10-16,1-2 8 0,-3 2-8 0,0 0-11 16,3 5 3-16,-3-5 0 15,0 0-67-15,0 0-13 0</inkml:trace>
  <inkml:trace contextRef="#ctx0" brushRef="#br2" timeOffset="98799.12">16081 8931 633 0,'0'0'56'0,"0"0"-44"0,0 0-12 0,0 0 0 31,0 0 67-31,0 0 11 0,0 0 2 0,3 7 1 0,-3-7-65 0,3 7-16 0,-3-7 0 0,2 5 0 16,-2-5 0-16,3 7 0 0,-3-7-13 0,0 2 5 31,0-2-23-31,0 7-4 0,3-2-1 0,-3-5-328 0</inkml:trace>
  <inkml:trace contextRef="#ctx0" brushRef="#br2" timeOffset="98970.62">16063 9145 723 0,'0'0'32'0,"0"0"7"0,0 0-31 0,0 0-8 16,0 0 0-16,0 0 0 0,0 0 0 0,0 0 0 15,0 0 8-15,3 7-8 0,-6 0 0 0,3 0 0 16,0 0 0-16,-3 0 0 0,1 0 0 0,-1-2 8 15,3 2-8-15,0 0 0 0,-3 0 0 0,1 0 0 16,2-7 0-16,0 0-219 16,0 0-43-16</inkml:trace>
  <inkml:trace contextRef="#ctx0" brushRef="#br0" timeOffset="117762.96">17960 7209 1036 0,'0'0'46'0,"0"0"10"0,0 0-45 0,0 0-11 15,0 0 0-15,0 0 0 0,0 0 104 0,0 0 20 16,0 0 3-16,5 0 1 0,-5 0-52 0,6 7-9 16,-1-4-3-16,0 4 0 0,0-3 0 0,1-1 0 15,-6 4 0-15,2 5 0 0,4-1 0 0,-4-1 0 16,-2 1 0-16,3 4 0 0,-3-1-1 0,0 5-1 15,3-5 0-15,-1 0 0 0,-4 5 3 0,2-5 1 16,0 0 0-16,0-2 0 0,0 6-53 0,0-8-13 16,0 2 0-16,-3 2 0 0,3-7 0 0,0 0 0 15,-3 0 0-15,3-3 0 0,0-4 0 0,0 0 0 0,0 8 0 0,-2-4 0 16,2-4 54-16,0 0 8 0,0 0 2 0,0 0 0 16,-6-4-52-16,4-4-12 0,-1 4 0 0,0-10 0 15,1 4 0-15,2-6 0 0,0 2 0 0,0 0 0 16,2-5 0-16,-2 5 0 0,0-5 0 0,6 2 0 15,-4-1 0-15,1 3 0 0,0 4 0 0,-1-6 0 16,1-2 0-16,2 5 0 0,-5 0 0 0,0-2 0 16,3 2 0-16,2 0 0 0,-2 2 0 0,2 2 0 15,0-1 0-15,1 1 0 0,-1-2 0 0,3 5 0 16,-3 0 0-16,0 0 0 0,3 0 0 0,0 2 0 16,0-2 0-16,0 3 0 0,0-3 0 0,3 7 0 0,-3-3 0 15,0 3-10-15,2 0 10 0,-2 3-12 0,0 1 12 0,0-1 9 16,0 1-1-16,0 3-8 0,0 1 0 0,2 3 0 15,-4-1 0-15,2 1 0 0,-3 4 0 0,0-1 0 16,-2-7 0-16,2 9 0 0,-2-6 0 0,-3 4 0 16,5-3 0-16,-5-3 0 0,-3 6 15 0,1-7-4 15,-1 0-1-15,1 5 0 0,-4-5 1 0,-2 4 0 16,0-1 0-16,0 2 0 0,0-8-3 0,1-1 0 16,-1 4 0-16,0 0 0 0,0 0 22 0,-3-7 4 15,3 4 1-15,0-1 0 16,0 1-55-16,3-4-10 0,0 0-2 0,-1 0-1 0,1 0 22 0,5 0 11 15,0 0-10-15,0 0 10 0,0 0-15 0,0 0 3 16,0 0 1-16,0 0 0 0,8-4-1 0,0 1 0 16,3-1 0-16,-1 4 0 0,3 0 12 0,3 0-13 15,-2 0 5-15,1 7 8 0,1-3-10 0,0-4 10 0,5 8 0 16,-5-1-9-16,-5 0 9 0,-3 0 9 0,2 4-1 0,-2 1-8 16,0-2 0-16,-3 4 0 0,-2-2 0 0,-3-5 0 15,3 7 0-15,-3-7 0 0,-6 4 0 0,1 1 0 16,0-2 0-16,0-3 0 0,-6 0 0 0,3 0 0 15,-5 5 0-15,2-5 0 0,-2 0 0 0,0 0 0 16,2 0 0-16,-5-2 0 0,3-3 0 0,0 3 0 16,0-1 35-16,2-1 0 0,-2-3 0 0,2 0 0 15,-2 0-56-15,2 0-11 0,1 0-3 0,5-3 0 16,-3-1-94-16,2 4-19 0,-2 0-4 0</inkml:trace>
  <inkml:trace contextRef="#ctx0" brushRef="#br0" timeOffset="118028.52">18516 7419 1659 0,'0'0'73'0,"0"0"16"15,0 0-71-15,0 0-18 0,0 0 0 0,0 0 0 0,0 0 87 0,0 0 13 16,0 0 4-16,0 0 0 0,0 0-15 0,2 7-2 15,1 4-1-15,-1-4 0 0,1 0-52 0,-3 1-10 16,3-1-3-16,-1 4 0 0,-2-1 35 0,3-3 6 16,-3 0 2-16,0 5 0 0,3-5-52 0,-3 4-12 15,0-8 0-15,-3 4 0 0,3 2 0 0,0-2 0 0,0-7 0 16,0 0 0 0,0 0-100-16,0 0-22 0,0 0-5 0,0 0-581 0,0-7-116 0</inkml:trace>
  <inkml:trace contextRef="#ctx0" brushRef="#br0" timeOffset="118153.49">18587 7320 230 0,'0'0'10'0,"-3"-3"2"0,3-4-12 0,-2 3 0 0,-1-3 0 0,3 0 0 16,-3 2 323-16,3 5 61 0,0-3 13 0,0-1 3 15,-2-3-221-15,2 7-44 0,0 0-9 0,0 0-2 16,5 0-88-16,-5 0-17 0,0 0-4 0,5 0-1 16,1 4-52-16,-1-1-10 0,3 1-3 0,-3-4-861 15</inkml:trace>
  <inkml:trace contextRef="#ctx0" brushRef="#br0" timeOffset="118622.25">18820 7440 576 0,'0'0'25'0,"0"0"6"0,0 0-31 0,5 0 0 16,0-3 0-16,3-1 0 0,-2-3 211 0,-4 7 36 15,-2 0 7-15,6-3 2 0,-4-6-92 0,1 6-19 16,-3 3-3-16,0 0-1 0,0-4-53 0,-3-3-12 15,3 4-1-15,0 3-1 0,0 0-19 0,-5-4-4 16,0-3-1-16,-1 7 0 0,-2 0-25 0,0 0-5 16,1-3 0-16,-1 3-1 0,2 3-7 0,-4 1-2 15,-1-1 0-15,1 4 0 0,4-3 13 0,-2 3 2 16,-2 1 1-16,-1-1 0 0,9 0-26 0,-4 4 0 0,-2-4 0 0,3 8 0 16,2-8 0-16,3 4 0 0,0-8 0 0,3 4 0 15,-3 0 0-15,3 2 0 0,2-2 0 0,3-4 0 16,0 4 0-16,0-3 0 0,0-1 0 0,5-3 0 31,-3-7-46-31,4 7-14 0,-1-3-4 0,-2-1 0 0,-1-3 103 0,3 0 20 0,-5-1 4 0,3 4 1 16,-3-3-52-16,-3 0-12 0,3 0 0 0,-3 0 0 15,1 0 0-15,-1-1 0 0,-2 4 0 0,-3 1 0 16,0 3 0-16,0 0 0 0,0 0 0 0,0 0 0 16,0 0 40-16,0 0 4 0,2-4 2 0,-2 4 0 15,0 0-26-15,5 7-4 0,1-3-2 0,-4-1 0 16,1 2-14-16,2 2 0 0,1 0 0 0,-1 0 0 15,0 0 8-15,1 0-8 0,-1-3 0 0,-3 8 9 0,1-2-9 16,2-3 0-16,1 0 0 0,-4-3 0 0,1 4 0 0,2-1-12 16,-5-7 2-16,3 4-838 15,2-1-168-15</inkml:trace>
  <inkml:trace contextRef="#ctx0" brushRef="#br0" timeOffset="118997.34">19219 7411 1728 0,'0'0'38'0,"3"-4"8"0,-6-3 2 0,3 4 0 0,-2-1-39 0,2-3-9 16,-3 0 0-16,0-1 0 0,1 4 112 0,-4 1 20 16,4-1 4-16,-1-3 0 0,-5 7-64 0,3-3-14 0,0-1-2 0,5 4-1 15,0 0-2-15,-8 0 0 0,-3 0 0 0,6 0 0 16,5 0-33-16,0 0-8 0,-11 4 0 0,6 3-1 15,5-7-11-15,-5 3 10 0,-3 8-10 0,5-3 10 16,0-1-10-16,3 0 0 0,6 0 0 0,2 0-11 16,-3 5 11-16,3-1 0 0,2-4 0 0,4 3 0 15,-4 2 0-15,4-5 0 0,-1 4 0 0,-3-1 0 16,4-3 0-16,-4-3 0 0,-2 8 0 0,0-2 0 16,-3-10 0-16,1 7 0 0,-4 4 0 0,-2-3 0 15,0-1 46-15,-2 0 14 0,-4 4 4 0,-2-4 0 16,0 1-52-16,-2-1-12 0,2-3 0 0,-3-1 0 15,-5 4 0-15,1 0 0 0,1-3 0 0,1-1 0 16,0-3 0-16,0 0 0 0,2 0 0 0,3 0 0 16,3 0-48-16,2-3-13 0,-5-1-3 0,8-3-751 15,6-7-150-15</inkml:trace>
  <inkml:trace contextRef="#ctx0" brushRef="#br0" timeOffset="119278.53">19608 7186 403 0,'0'0'17'0,"0"0"5"0,-2-3-22 0,2-4 0 0,0 3 0 15,0 4 0-15,0 0 350 0,-3-7 66 0,0 4 12 0,3 3 4 16,0 0-244-16,0 0-48 0,0 0-9 0,0 0-3 16,0 0-51-16,0 0-10 0,0 0-3 0,0 0 0 15,0 0-51-15,0 0-13 0,3 10 0 0,0-6 0 16,5-1 0-16,-6 4 0 0,1-3 0 0,0 3 0 16,-1 1-100-16,1-4-22 0,2-1-5 0,-2 4-922 15</inkml:trace>
  <inkml:trace contextRef="#ctx0" brushRef="#br0" timeOffset="119496.92">19682 7466 2091 0,'0'0'92'0,"0"0"20"15,0 0-89-15,0 0-23 0,0 7 0 0,0-7 0 0,0 0 77 0,0 0 11 16,3 7 3-16,-3-3 0 0,0-4-22 0,0 3-4 15,0 4-1-15,0-3 0 0,0 4-51 0,0-8-13 16,0 0 0-16,0 0 0 0,0 0 0 0,0 0 0 16,0 0 0-16,0 0 0 15,0 0-151-15,8 0-33 0,-8 0-6 0</inkml:trace>
  <inkml:trace contextRef="#ctx0" brushRef="#br0" timeOffset="123214.87">20132 7139 172 0,'5'-7'16'0,"-5"7"-16"0,0 0 0 0,3-3 0 0,0-4 144 0,2 2 25 16,-2-2 6-16,2 3 1 0,-2-3-59 0,-1 0-11 15,1 0-2-15,0 0-1 0,-3-1-11 0,2 4-3 16,-2 1 0-16,-2-4 0 0,2 3 11 0,-3 1 3 16,0-1 0-16,1-3 0 0,-1-1-11 0,0 8-3 15,-2-7 0-15,0 7 0 0,-1-4-71 0,1 4-18 16,-3 0 0-16,3 0 0 0,-3 0 40 0,3 0 5 15,-3 0 1-15,2 0 0 0,-4 4-30 0,2-1-5 16,0 1-2-16,0-4 0 0,0 0-9 0,0 8 10 16,0-4-10-16,3-1 10 0,2 1-10 0,-2 3 8 15,0-4-8-15,-1 8 8 0,4-3-8 0,-1-4 0 16,1-1 0-16,2 4 0 0,-3 0 0 0,3-7 0 16,0 0 0-16,3 7 0 0,-3 4-12 0,2-3-5 0,1 3-1 15,2-4 0-15,-2 0 18 0,2 0 0 16,0 5 0-16,1-2 0 0,-1-3 8 0,0 4-8 0,0-3 0 0,1 3 9 15,-1-4-1-15,3 3-8 0,0 1 12 0,-3 1-4 16,1-2 3-16,1 1 0 0,1-1 0 0,-2 2 0 16,-1 2 2-16,0-3 1 0,1 4 0 0,-1-1 0 15,-2-3 7-15,-3 4 2 0,2-4 0 0,1-1 0 16,-3 4-2-16,-3 5 0 0,1-5 0 0,-1-2 0 16,0 2-21-16,-2-7 0 0,2 4 0 0,-2-4 0 15,0 1 56-15,-1 3 6 0,-2-1 2 0,3-3 0 16,-3-3-52-16,0-1-12 0,3 2 0 0,-6-1 0 0,3-1 0 15,-2-3 0-15,5 0 0 0,-6-3 0 16,-2-1-48-16,0 4-13 0,2-8-3 0,0 4-1152 16</inkml:trace>
  <inkml:trace contextRef="#ctx0" brushRef="#br0" timeOffset="123449.11">19968 7306 921 0,'0'0'40'0,"0"0"10"0,0 0-40 0,0 0-10 16,0 0 0-16,0 0 0 0,0 0 272 0,5 0 53 15,-2 0 11-15,2 0 1 0,1 0-234 0,2 4-47 16,0-4-10-16,2 0-2 0,3 0-29 0,-2 0-7 16,5-4 0-16,0 4-8 0,-3-3 8 0,3-1-8 15,2 4 0-15,1-3 0 0,-3-1 9 0,2-1-9 0,-2 2 0 0,0-1 9 16,2 1-9-16,-2 3 0 0,-2 0-10 0,-4 0-1026 15</inkml:trace>
  <inkml:trace contextRef="#ctx0" brushRef="#br0" timeOffset="123933.43">20545 7035 115 0,'0'0'0'0,"0"0"10"0,0 0-10 0,0 0 0 16,0-5 0-16,0 5 0 0,0 0 300 0,-5 0 59 16,5 0 11-16,-6 0 2 0,6 0-202 0,-5 8-41 15,0-8-8-15,-1 7-1 0,4-3-49 0,-3 3-10 16,-1 0-1-16,1 5-1 0,0-2-27 0,-1-3-6 16,-2 7-1-16,3-3 0 0,0-3 1 0,-3 6 0 15,3 0 0-15,-1 5 0 0,1-1-10 0,0-3-1 0,-1 3-1 0,4-1 0 16,-4 2-2-16,4-1 0 0,-3-3 0 0,2 3 0 15,0-4 0-15,1 5-1 0,-1-2 0 0,3-3 0 16,3 2-11-16,-3-2 0 0,2 1 0 0,1-1 0 16,0 0 0-16,2-2 0 0,-3 2 0 0,4-3 0 15,2 3 56-15,-3-2 7 0,3-2 1 0,5 1 0 16,-5-4-52-16,3 1-12 0,2-1 0 0,-2 0 0 16,-1 0 0-16,1 0 0 0,2-3 0 0,-3-1 0 15,1-3-126-15,0 0-28 16,-3 0-6-16,2-3-856 0</inkml:trace>
  <inkml:trace contextRef="#ctx0" brushRef="#br0" timeOffset="124167.69">20693 7364 518 0,'0'0'46'0,"0"0"-37"15,0 0-9-15,0 0 0 0,0 0 271 0,5 3 52 16,1-3 10-16,2 4 3 0,-6-1-180 0,6 2-36 15,0 2-8-15,0 0 0 0,-3 0-76 0,6 0-16 16,0-3-2-16,2 4-1 0,-3 3 38 0,1-4 7 16,2 0 2-16,-2-4 0 0,-1 4-64 0,1-2-15 15,-1 2-1-15,1 0-1 0,-3 0 17 0,0-7 0 16,-3 7 11-16,3-3-11 0,-5-1 16 0,2 1-4 16,-5-4-1-16,5 0 0 15,-2 0-119-15,-3 0-24 0,0-4-5 0,0 1-800 0</inkml:trace>
  <inkml:trace contextRef="#ctx0" brushRef="#br0" timeOffset="124402.03">20828 7336 460 0,'0'0'20'0,"0"0"5"0,0 0-25 0,0 0 0 0,0 0 0 0,0 0 0 16,0 0 336-16,0 0 61 15,0 0 13-15,0 0 2 0,0 0-248 0,3 7-51 16,-3 0-9-16,0 3-3 0,-3-3-41 0,3 5-9 15,-5-1-2-15,2-1 0 0,-2 1-3 0,-1 4-1 0,-1-4 0 0,-4-1 0 16,3 4-36-16,0 2-9 0,0-2 0 0,0 1 0 0,3-4 0 0,0-1 0 16,-1 1 0-16,4 1 0 15,2-5 0-15,-3 3 0 0,-5-3 0 0,5 0 0 0,3-2-21 0,-2-3 3 16,2 3 1-16,0-5 0 16,0 0-207-16,0 0-42 0,0 0-8 0,10-12-2 0</inkml:trace>
  <inkml:trace contextRef="#ctx0" brushRef="#br0" timeOffset="124948.77">20936 7026 1036 0,'-2'-7'46'0,"2"7"10"0,0 0-45 0,0 0-11 15,0 0 0-15,0 0 0 0,0 0 81 0,0 0 15 16,0 0 2-16,0 0 1 0,5 4-12 0,3-1-3 16,-3 1 0-16,3 1 0 0,-2 2-18 0,4 3-4 15,1 1-1-15,2-4 0 0,0 5-21 0,0-2-4 16,6 4 0-16,-3 5-1 0,0-1-3 0,0-4 0 15,-6 8 0-15,6 4 0 0,-3-5-2 0,1-3-1 16,-4 8 0-16,-2-4 0 0,3 3 7 0,-6-3 2 16,0-4 0-16,0 4 0 0,-2 6 26 0,2-9 4 15,-5-1 2-15,0-3 0 0,0 6-56 0,0-3-14 16,0 1 0-16,-2-2 0 0,-1-5 0 0,0 2 0 16,3 0 0-16,-2-2 0 0,-3-5 0 0,2 7 0 15,-2-7 0-15,2 0 0 0,3-3 0 0,-5 4 0 16,2-8 0-16,3 0 0 0,0 0 0 0,0 0 0 15,-5 0 0-15,5 0-782 0,0 0-159 0</inkml:trace>
  <inkml:trace contextRef="#ctx0" brushRef="#br0" timeOffset="125730.44">21534 7306 806 0,'0'0'36'0,"0"0"7"0,0 0-35 0,0 0-8 0,0 0 0 0,0 0 0 16,6 0 92-16,-1-3 16 0,-5 3 3 0,8 0 1 16,-8 0-26-16,5 3-5 0,-5-3-1 0,8 0 0 15,-8 0 20-15,5-3 4 0,6 6 1 0,-3-3 0 16,-8 0-65-16,8-3-14 0,3 3-2 16,-1 0-1-16,3 0 17 0,-2 0 4 0,0 3 1 0,2-3 0 0,-3 0-33 15,1 0-12-15,-1-3 0 0,1-1 9 16,-3 4-1-16,-8 0-8 0,8 0 12 0,-8 0-4 15,11 0 1-15,-11 0 0 0,0 0 0 0,0 0 0 0,0 0-9 0,0 0 0 16,0 0 0-16,0 0 0 0,0 0 53 0,-3 0 9 16,-2 0 2-16,-1 0 0 0,-4 4-52 0,2-4-12 15,-3 0 0-15,-2 3 0 0,2 1 0 0,1-4 0 16,-3 0 0-16,-1 0 0 16,1 0 0-16,3 3 0 0,-1-3 0 0,3 4 0 15,3-4 0-15,-3 0 11 0,2 3-11 0,1-3 10 0,3-3-10 0,-1 3 0 16,3 0-10-16,0 0 10 0,-3 0-10 0,3 0 10 15,0 0-10-15,0 0 10 0,0 0-9 0,0 0 9 16,6 0-8-16,1 0 8 16,1-4-10-16,3 4 10 0,2-3-12 0,0-1 12 15,3 4-142-15,0-3-22 0</inkml:trace>
  <inkml:trace contextRef="#ctx0" brushRef="#br0" timeOffset="126917.33">22585 6998 1177 0,'0'0'25'0,"0"0"6"0,0 0 1 0,0 0 2 0,-3-8-34 0,3 6 0 16,0 2 0-16,0 0 0 0,0 0 84 0,-2-5 9 15,2 1 3-15,0 4 0 0,0 0-4 0,0 0 0 16,0-3 0-16,0 3 0 0,0 0-8 0,0 0-1 16,-6-4-1-16,1 4 0 0,2-3-15 0,-2 3-3 15,-3 0-1-15,3-4 0 0,-3 4-41 0,0 0-8 16,0 0-2-16,-3 0 0 0,1 0 16 0,-3 0 4 16,2 4 0-16,-2-1 0 0,-3 1-21 0,3-4-11 15,-3 0 12-15,0 3-12 0,3 1 8 0,-1 1-8 16,-1-5 0-16,1 2 0 0,1-2 0 0,3 5 0 15,-4-2 0-15,4-3 0 0,-3 0 0 0,2 0 0 16,0 4 0-16,6-1 0 0,-3-3 0 0,3 0 0 16,0 4 0-16,-1-1 0 0,1-3 0 0,0 0 0 15,2 4 0-15,-2-1-9 0,2 1 9 0,-2 3 0 16,2-7 0-16,-2 0 0 0,2 5 0 0,3-5-8 0,0 0 8 0,0 0 0 31,0 0-31-31,-5 3-1 0,2 4 0 0,1-3 0 0,2-4 77 0,-3 7 15 0,-2 0 4 0,2-4 0 16,3-3-52-16,-3 4-12 0,1 4 0 0,-4-1 0 15,4 7 0-15,-1-7 0 0,1 4 0 0,-1-3 0 16,-2 6 0-16,2-3 0 0,-2-4 0 0,2 8 0 16,0-1 0-16,1-3 0 0,-1 4 0 0,3-4 0 15,0-1-17-15,-3 1-7 0,1 4 0 0,2-1-1 16,2-3 25-16,-2 1 0 0,3-2 0 0,-3 4 0 16,3-2 17-16,-3-1 6 0,2-1 1 0,1 4 0 15,0-2-24-15,-3 2 0 0,2-10 0 0,1 6 0 16,0-3 0-16,-3 5 0 0,0-8 0 0,2 3-8 0,-2 3 8 0,0-3 0 15,0 0 8-15,3 5-8 0,-3-8 0 0,3 3 0 16,-3 3 0-16,2-6 0 0,-2-4 0 0,3 8 0 16,-3 3 0-16,2-1 0 0,4-3 0 0,-1-3 0 15,0 4 0-15,1-1 0 0,2 0 0 0,2-3 0 16,1-1 0-16,2 4 0 0,3-7 0 0,2 7 0 16,4-7 0-16,4 0 0 0,-2 5 26 0,0-5 1 15,5 0 0-15,-3 0 0 0,-2 0-15 0,0 0-2 16,-3 0-1-16,-3 0 0 0,4 0 3 0,-6 0 1 15,2 0 0-15,-2-5 0 0,-3 5-2 0,0 0-1 16,1 0 0-16,-1 0 0 0,-3 0-10 0,-2 0 10 16,3-7-10-16,0 7 10 0,-6 0-10 0,3 0 0 15,-3 0 0-15,3 0 0 0,-3-3 0 0,1-1 0 16,1 4 0-16,-1 0 0 0,-6 0 0 0,0 0 0 0,5-3 0 16,0-1 0-16,-2 1 0 0,0-1 0 0,-3 4 0 0,0 0 0 31,0 0-131-31,-3-7-28 0,-2 2-5 0</inkml:trace>
  <inkml:trace contextRef="#ctx0" brushRef="#br0" timeOffset="127416.94">22315 7056 1479 0,'0'0'32'0,"0"0"8"0,0 0 0 0,0 0 2 0,0 0-34 0,0 0-8 16,0 0 0-16,0 0 0 0,0 0 57 0,3 3 10 15,2 4 1-15,-2 5 1 0,-1-8-4 0,-2 3-1 16,0 3 0-16,0 1 0 0,0 1 0 0,0 2 0 0,3-4 0 16,-1 9 0-16,1-1-16 0,-3-4-4 0,-3 5-1 0,1-2 0 15,-1-1-14-15,3 1-2 0,0 1-1 0,-2 4 0 16,-1-8-6-16,3 5-2 0,-3-1 0 0,1-4 0 15,2 5-1-15,0-5 0 16,0 1 0-16,-3 3 0 0,3-4-1 0,0 1-1 16,0-1 0-16,0 0 0 0,-3-2-5 0,3 2-1 0,0-7 0 0,0 4 0 15,-2-3-9-15,2-1 0 0,0 0 0 0,0 0-11 16,0-7 11-16,0 7 0 0,-3-7 8 0,3 0-8 16,0 0 0-16,0 0-13 0,0 0 1 0,-3-3 1 15,1-4-212-15,2 0-42 16,-11-16-9-16,1 2-2 0</inkml:trace>
  <inkml:trace contextRef="#ctx0" brushRef="#br0" timeOffset="127791.84">22140 7320 1173 0,'0'0'52'0,"0"0"11"0,0 0-51 0,0 0-12 16,0 0 0-16,0 0 0 0,0 0 85 0,0 0 15 16,3 0 2-16,-3 0 1 0,5-3-23 0,-2 3-4 15,2 0 0-15,3 0-1 0,-3 0-20 0,1-4-4 16,4 4-1-16,1-3 0 16,2-1-8-16,3 4-2 0,3-3 0 0,2-1 0 15,0 4-9-15,3 0-3 0,2 0 0 0,1 0 0 0,-1 0-11 0,1 0-2 0,-1 0-1 0,0 0 0 16,-2 0-2-16,-3 0 0 0,1 0 0 0,-4 4 0 15,1-1 3-15,-4-3 0 0,1 0 0 0,-8 4 0 16,-2-4 1-16,-1 3 1 0,3-3 0 0,-3 4 0 16,3-1 5-16,-3-3 1 0,1 0 0 0,-1 4 0 15,0-4-6-15,1 0-1 0,-6 0 0 0,0 0 0 16,0 0-6-16,0 0-2 0,0 0 0 0,0 0 0 16,0 0 4-16,0 0 1 0,0 0 0 0,0 0 0 15,0 0-77-15,0 0-15 0,0 0-3 0,0 0-1019 16</inkml:trace>
  <inkml:trace contextRef="#ctx0" brushRef="#br0" timeOffset="130635">22217 7771 288 0,'0'0'25'0,"0"0"-25"15,0 0 0-15,0 0 0 0,0 0 110 0,0 0 17 16,0 0 3-16,0 0 1 0,0 0-38 0,0 0-7 15,0 0-2-15,0 0 0 0,0 0-12 0,0 0-4 16,0 0 0-16,0 0 0 0,0 0 12 0,0 0 1 16,0 0 1-16,0 0 0 0,0 0-18 0,0 0-4 15,0 0-1-15,0 0 0 0,0 0-17 0,0 0-3 16,0 0-1-16,-3 3 0 0,-2 4-21 0,5-7-4 0,-3 4-1 0,-2-1 0 16,0 4-12-16,2-7 11 0,3 0-11 0,-2 7 10 15,-4-2-10-15,4 2 0 0,-1-3 9 0,0-1-9 16,1 4 0-16,2-3 0 0,-3-1 0 0,0 4 0 15,1-2-10-15,-1-3-6 0,1 3-2 0,-1 2 0 16,0 0 35-16,1-3 7 16,-4 3 2-16,4-4 0 0,-1 4-10 0,0 2-3 0,1-2 0 0,-1 0 0 15,-2 0 3-15,2 1 0 0,0-1 0 0,1 0 0 16,-1 0-6-16,3 4-1 0,-2-3 0 0,2 1 0 16,0 0 9-16,0 1 2 0,2-3 0 0,-2 0 0 15,3 5-6-15,-1-5-1 16,1 0 0-16,0 0 0 0,-1 0-5 0,1 0 0 0,0-2-8 0,2 2 12 0,-2-3-4 0,-3-4-8 15,5 3 11-15,-5-3-11 0,0 0 12 0,3 7-12 16,-3-7 12-16,8 4-12 16,-8-4 13-16,0 0-4 0,0 0-1 0,5 0 0 0,0 3 0 0,-5-3-8 15,0 0 12-15,8-3-4 16,-8 3-142-16,0 0-29 0,0 0-5 0</inkml:trace>
  <inkml:trace contextRef="#ctx0" brushRef="#br0" timeOffset="132307.93">22143 7802 615 0,'0'0'27'0,"0"0"6"0,0 0-33 0,0 0 0 16,0 0 0-16,0 0 0 0,0 0 77 0,0 0 9 15,0 0 2-15,0 0 0 0,0 0-4 0,0 0-1 16,0 0 0-16,0 0 0 0,0 0-5 0,0 0-1 16,0 0 0-16,0 0 0 0,0 0-13 0,0 0-2 0,0 0-1 0,0 0 0 15,0 0 3-15,0 9 0 0,-3-2 0 0,1 0 0 16,2 0-2-16,0 3 0 0,0-3 0 0,0 5 0 16,0-5-48-16,0 4-14 0,0-1 0 0,2 2 8 15,-2-1 44-15,3-1 10 0,-3 2 2 0,3 2 0 16,-3-3-52-16,2-1-12 0,1 2 0 0,0 2 0 15,-1-3 35-15,-2-1 4 0,6-5 1 0,-4 6 0 16,1-4-19-16,-1 0-3 0,-2 1-1 0,3-1 0 16,0-5-8-16,-3-2-1 0,0 0-8 0,2 5 12 15,-2-5 4-15,0 0 0 0,3 7 0 0,-3-7 0 16,0 0-6-16,0 0-1 0,0 0 0 0,0 0 0 16,0 0 2-16,0 0 0 0,0 0 0 0,0 0 0 15,0 0-11-15,0 0 12 0,-5 0-12 0,5 0 12 0,-6 0-12 0,6 0 0 16,-5-3 0-16,5 3 0 0,0 0 0 0,-5-4 0 15,0 4 8-15,5 0-8 0,-3-5 0 0,3 5 0 16,-3-2 0-16,3-3 0 0,-2 3 0 0,2 2 0 16,-3-5 0-16,3 5 0 0,-3-3 20 0,3 3 0 15,0 0-1-15,0 0 0 0,0 0-31 0,0 0-5 16,-5-4-2-16,5 4 0 0,0 0 19 0,-5 0 0 16,5 0 0-16,0 0 0 0,-6 0 12 0,6 0 5 15,0 0 2-15,-2-3 0 0,2 3-19 0,0 0 0 16,0 0 0-16,-3-4 0 0,1 1 0 0,2-6 0 15,-3 7 0-15,6-3 0 0,-3-2 0 0,2 0 0 16,-2 0 0-16,3 0 0 0,-3 0 0 0,2 0 0 16,1-5 0-16,0 5 0 0,2-3 0 0,-2-1 0 15,-3 4 0-15,5-5 0 0,-2 5-10 0,-1-3-6 0,1 1 0 16,2 2-1-16,-2 0 27 0,2 0 6 0,0-3 0 0,1-1 1 16,-1 6-17-16,0-2 0 0,1 0 0 0,-1 4 0 15,0-4-16-15,3 3-8 0,-5-3 0 0,5 2-1 16,-3 3 40-16,0-3 8 0,1 5 1 0,-1 0 1 15,0-3-41-15,0-1-8 16,-2 4-1-16,-3 0-1 0,5-3-10 0,1 3-1 0,2 0-1 0,0 0 0 16,0 0 60-16,-3 0 12 0,0 0 2 0,3 3 1 15,-8-3-8-15,5 0-1 0,1 4-1 0,2-4 0 16,-8 0-43-16,7 3-9 0,1 2-2 16,-2-3 0-16,-6-2 43 0,5 5 9 0,3-1 2 0,0-1 0 15,-3 4-27-15,0-3 0 0,1 3 0 0,-1 1 0 16,3-1 0-16,-3 0 0 0,1 0 0 0,-1 0 0 0,-2 0 0 0,2 0 0 15,-3 5 0-15,1-5 0 0,2 0 0 0,-5 4 0 16,3-3 0-16,-3-1 0 0,3 4 0 0,-3-1 0 16,2-3 0-16,-2 5 0 0,-2-5 0 0,-1 0 0 15,3 4 0-15,-3-4 0 0,-2 1 0 0,2-1 0 16,-2 0 0-16,0 0 0 0,0 0 0 0,-3-3 0 16,0 4 0-16,2-6 0 0,-2 3 0 0,1-3 0 15,-1 3 0-15,-3-1 0 0,0-1 0 0,1-3 0 16,-1 0 0-16,1 4 0 0,-4-4 0 0,4 0 0 15,-3 0 0-15,2-4 0 0,0 4 31 0,1 0 1 16,-1 0 0-16,1 0 0 0,2 0-24 0,-3-3-8 16,3-1 0-16,3 4 0 0,-3-5 30 0,0 5 0 15,3-2 0-15,2 2 0 0,-5-5-30 0,6 5 0 0,2 0 0 16,0 0 0 0,0 0-20-16,-6 0-9 0,6 0-3 0,0 0 0 15,0 0 0-15,0 0 0 0,0 0 0 0,0 0 0 0,0 0 50 0,0 0 10 0,0 0 1 0,0 0 1 31,0 0-67-31,0 0-14 0,0 0-2 0,0 0-800 0,0 0-160 0</inkml:trace>
  <inkml:trace contextRef="#ctx0" brushRef="#br0" timeOffset="135572.83">23291 6915 1267 0,'0'0'56'0,"0"0"12"0,0 0-55 0,0 0-13 0,0 0 0 15,0 0 0-15,0 0 93 0,0 0 16 0,-5 0 3 0,5 0 1 16,-5 0-25-16,-1 0-4 0,4 3-2 0,-4 1 0 16,1-8-27-16,-3 4-6 0,0 0-1 0,3 4 0 15,0-4-12-15,-3 0-2 0,0 0-1 0,0 3 0 16,-3-3-10-16,1 0-3 0,2 0 0 0,-3 0 0 16,3 4-6-16,0-1-2 0,-2-3 0 0,-1 0 0 15,1 4-12-15,-4-4 9 0,4 0-9 0,-1 3 8 16,3 1-8-16,-2-4 0 0,2 5 0 0,0-2 8 15,0 1-8-15,0-1 0 0,0 1 0 0,3-1 0 16,-3 1 0-16,2-1 0 0,6-3 0 0,-5 4 0 16,0 3-9-16,2-2 9 0,3-5 0 0,0 0 0 15,-2 2 0-15,2-2 11 0,0 0 0 0,0 0 0 0,0 0-11 16,-3 8-12-16,3-4 2 0,0-4 1 0,0 0 17 0,0 0 3 16,0 7 1-16,0-7 0 0,0 0 1 0,0 0 1 15,0 3 0-15,0-3 0 0,0 0 0 0,0 7 0 16,0-3 0-16,0 3 0 0,0 1 15 0,3 3 3 15,-1-8 1-15,-2 4 0 0,3 4-33 0,-3 1 0 16,0-5 0-16,0 3 0 0,3 1 0 0,-3 1 0 16,0 2 0-16,2-4 0 0,-2 6 0 0,0-2-12 15,0 0 0-15,0 5 0 0,0-5 12 0,0 0 0 16,0 1 0-16,-2 3 10 0,2-4-10 0,0 8 8 16,0-8-8-16,0-2 8 0,0 9-8 0,-3-7 12 15,3 2-12-15,0-2 12 0,0 0-12 0,0 5 0 16,0-5 0-16,0 1 0 0,0-1 0 0,0 0 0 15,0 5 0-15,0-5 0 0,0 0 0 0,0-2 0 16,0 2 0-16,0 0 0 0,0-2 27 0,3 2 9 0,-3-3 3 16,2-1 0-16,-2 2-27 0,0-1-4 0,0-1-8 0,3-3 11 15,-3 0-11-15,0 5 10 0,2-5-10 0,-2 0 10 16,0 0 3-16,3-3 1 0,0 4 0 0,-1-1 0 16,1-3-14-16,0-1-8 0,-3-3 8 0,2 7-13 15,4-7 13-15,-1 4 0 0,3-4 9 0,0 3-9 16,0-3 11-16,0 0-11 0,0 0 12 0,5 0-12 15,0 0 10-15,0-3-10 0,-2 3 8 0,5 0-8 16,0-4 0-16,-3 4 0 0,3 0-14 0,0 0 5 16,-3 0 17-16,3-3 4 0,0 3 1 0,-3 0 0 15,0 0-13-15,-2 0-18 0,-1 0 4 0,1 0 1 16,-1-4 13-16,-2 4 0 0,3 0 0 0,-6 0 0 16,3 0 16-16,-3 0 7 0,1 0 1 0,-6 0 0 0,5 0-16 0,-5 0-8 15,0 0 10-15,3 0-10 0,-3 0 12 0,0 0-4 16,2-7-8-16,-2 7 12 15,0-5-63-15,3 3-13 0,-3-3-2 0,0 2-1205 16</inkml:trace>
  <inkml:trace contextRef="#ctx0" brushRef="#br0" timeOffset="136447.57">23651 7092 403 0,'0'0'36'0,"0"0"-36"0,-3 0 0 0,-2-3 0 16,3-1 148-16,-1 1 22 0,-2-1 5 15,2 4 1-15,-2 0-39 0,-1-8-7 0,1 8-2 0,2 0 0 16,-2 0-51-16,5 0-10 0,-5-4-3 0,2 4 0 16,-2 0-4-16,0 0 0 0,-1-3-1 0,1 3 0 15,0 0-43-15,-1 3-16 0,-1 1 11 0,1-4-11 16,1 0 57-16,-3 0 6 0,0 5 1 0,0-2 0 15,0-3-52-15,3 4-12 0,-3-1 0 0,3 1 0 16,-3-1 0-16,0 1 0 0,2-1 0 0,1 4 0 16,0-3 0-16,0 3 0 0,-1 1 0 0,1-1 0 15,0 4 0-15,2-1 0 0,0-1 0 0,1 1 0 16,-1 1 25-16,3-1 3 0,0 2 0 0,0 2 0 16,0-3-6-16,0-4-1 0,3 8 0 0,2-4 0 15,-2-1-8-15,2 1-1 0,0 4-1 0,1-1 0 0,2-3-11 16,-1 4 8-16,1-1-8 0,3-3 8 0,0 4-8 0,-3-1 0 15,2 0 0-15,-2-2 0 0,-3 2 53 0,3 0 9 16,-2 0 2-16,-1-2 0 0,-2-1-52 0,2-1-12 16,-3-3 0-16,-2 5 0 0,0-5 54 0,0 4 8 15,0-4 2-15,-2 5 0 0,-1-2-52 0,1-3-12 16,-4 4 0-16,4-3 0 0,-4-1 0 0,1 0 0 16,0 0 0-16,-1 0 0 0,1-3 0 0,0-1 0 15,0 1 0-15,-3-1 0 0,2 2 0 0,-2-5 0 16,3 0 0-16,-3 0 0 15,0-5-39-15,0 2-10 0,0-1-3 0,0 1 0 16,0-8-180-16,-2 4-36 0</inkml:trace>
  <inkml:trace contextRef="#ctx0" brushRef="#br0" timeOffset="136635.43">23299 7433 748 0,'6'-7'67'0,"-4"4"-54"16,3-1-13-16,1 4 0 0,2 0 204 0,0 0 39 15,-3 0 7-15,3 0 2 0,0 4-105 0,0-4-21 0,2-4-4 0,-2 4-1 16,3 0-75-16,2 0-15 0,0 0-3 0,1-5-1 16,-1 5-5-16,3-3-1 0,-3 3 0 0,0 0 0 15,-5 0-33-15,3-4-8 0,-1 4 0 0,-2-3-1 16,3-1 21-16,-3 4 0 0,0 0 0 0,0-3-977 16</inkml:trace>
  <inkml:trace contextRef="#ctx0" brushRef="#br0" timeOffset="137619.66">23381 6976 756 0,'0'0'33'0,"0"0"7"0,0 0-32 0,0 0-8 16,0 0 0-16,0 0 0 0,0 0 64 0,0 0 12 0,0 0 1 0,0 0 1 16,0 0-14-16,0 0-4 0,0 0 0 0,0 0 0 15,0 0-9-15,0 0-3 0,0 0 0 0,0 0 0 16,0 0-22-16,0 0-5 0,0 0-1 0,6-4 0 15,-6 1 34-15,0 3 6 0,0 0 2 0,2-7 0 16,1 3-25-16,-3 4-5 0,0 0 0 0,5-7-1 16,-5 7-10-16,0 0-1 0,0 0-1 0,3 0 0 15,-3 0-19-15,2-8 8 0,4 1-8 0,-4 3 0 16,-2 4 0-16,6-3 0 0,2-1 0 0,-3-3 0 16,0 0 0-16,0 4 0 0,1-4 0 0,-1 2 0 15,3-2 9-15,-3 0-9 0,1 3 0 0,-1 1 9 16,-3-1 1-16,4-4 0 0,-4 6 0 0,4-3 0 0,-6 5 6 0,0 0 2 15,2-4 0-15,-2 4 0 16,0 0-4-16,0 0-1 0,3-3 0 0,0-1 0 0,-3 4-5 16,0 0-8-16,0 0 11 0,0 0-11 0,0 0 9 0,0 0-9 15,5 0 0-15,-5 0 9 0,0 0-9 0,0 0 8 16,0 0-8-16,0 0 8 0,0 0-8 0,5 4 12 16,-5-4-12-16,0 0 12 0,6 7-4 0,-4-2 0 15,-2-5 0-15,0 0 0 0,5 2-8 0,-2 6 8 16,-3-1-8-16,3-3 8 0,2-1-8 0,-2 4 0 15,2-3 0-15,-2 3 0 0,-3-7 0 0,0 5 0 16,5 2 0-16,-2-4 0 0,-1 1 0 0,4-1 0 16,-4 4 0-16,6-3 8 0,-5-1-8 0,5 1 0 15,-3 1-10-15,0-2 10 16,1 4-138-16,-6-7-22 0,0 0-4 0</inkml:trace>
  <inkml:trace contextRef="#ctx0" brushRef="#br0" timeOffset="138697.04">23902 7009 115 0,'0'0'10'0,"0"0"-10"15,0 0 0-15,0 0 0 0,0 0 156 0,0 0 28 16,0 0 7-16,0 0 1 0,0 0-62 0,0 0-12 16,0 0-2-16,0 0-1 0,0 0-44 0,0 0-9 0,0 0-2 0,-2 3 0 15,-1 4 1-15,1-3 0 0,-1 3 0 0,0 1 0 16,1-1-33-16,-1 0-6 0,0 0-2 0,-2 4 0 15,2-3 35-15,1 3 6 0,-1-1 2 0,0 4 0 16,-2-2-21-16,2 2-4 0,1 0-1 0,-1 5 0 16,-2-5-6-16,2 5-2 0,1-1 0 0,-1-1 0 15,0 2-2-15,1-1-1 0,-1-3 0 0,0 6 0 16,3-7 0-16,-2 5 0 0,-1-5 0 0,3 5 0 16,-3-5-12-16,3 4-2 0,0 1-1 0,0-2 0 15,0-5 42-15,0 2 9 0,3 4 2 0,-3-3 0 16,0 3-74-16,3-4-14 0,-1 5-4 0,1-2 0 15,0-3 28-15,-1 2 0 0,1-6 9 0,2 1-9 16,-2 4 12-16,2-4-12 0,0-4 12 0,-2 3-12 0,2 2 9 16,1-5-9-16,-1 4 0 0,0-1 9 0,1-3 17 0,-1 2 3 15,0 1 1-15,0-3 0 0,1 0-18 0,-1 0-3 16,0-2-1-16,1 2 0 0,-1 0-8 0,-2 0 10 16,2-7-10-16,-5 0 10 0,0 0-2 0,3 4 0 15,-3-4 0-15,0 0 0 0,0 0 3 0,0 0 0 16,0 0 0-16,0 0 0 15,2-7-60-15,1 3-12 0,-3-3-3 0,-3 0-1128 16</inkml:trace>
  <inkml:trace contextRef="#ctx0" brushRef="#br0" timeOffset="139275.03">24151 7426 518 0,'0'0'46'0,"0"0"-37"16,0 0-9-16,0 0 0 0,0 0 208 0,0 0 39 0,0 0 8 0,5 7 1 15,-2 0-133-15,0-3-27 0,2-1-6 16,0 9-1-16,-2-5-35 0,2 0-7 0,1-3-2 0,-1 3 0 15,3 3-29-15,0-6-5 0,-3 8-2 0,3-2 0 16,0-3 20-16,0 0 4 0,2 0 1 0,-2 5 0 16,-2-5-16-16,2 0-3 0,0 0-1 0,-1 5 0 15,-1-10-2-15,2 7-1 0,-3-2 0 0,0-4 0 16,1 1-11-16,-4-1 10 0,-2-3-10 0,0 0 10 31,0 0-63-31,0 0-13 0,0 0-2 0,0 0-836 0</inkml:trace>
  <inkml:trace contextRef="#ctx0" brushRef="#br0" timeOffset="139494.04">24291 7440 1497 0,'0'0'66'0,"0"0"14"0,0 0-64 0,0 0-16 16,0 0 0-16,0 0 0 0,-2 0 106 0,-4 4 18 15,1-1 3-15,0 4 1 0,0 5-18 0,-1-5-3 16,1 0-1-16,0 4 0 0,-1 4-67 0,1-1-14 15,-3-7-2-15,3 7-1 0,0 2 5 0,-1-2 1 16,-2-4 0-16,3 2 0 0,0 2-18 0,0-7-10 16,-1 4 12-16,1-3-12 0,2-1 8 0,-2 0-8 15,2 0 0-15,1-3 0 16,2-4-128-16,0 0-30 0,0 0-6 0</inkml:trace>
  <inkml:trace contextRef="#ctx0" brushRef="#br0" timeOffset="139975.48">23471 7419 633 0,'0'0'28'0,"0"0"6"0,0 0-34 0,0 0 0 15,0 0 0-15,0 0 0 0,8 0 148 0,0-5 22 16,0 2 5-16,0-1 1 0,-3 4-62 0,6 0-12 16,-6 0-2-16,3-3-1 15,-3-1-56-15,1 4-11 0,2 0-3 0,0 0 0 0,2-3 23 0,-2-1 5 16,3 4 1-16,4 0 0 0,-1-3-42 0,2-1-8 15,-3 4-8-15,0 0 12 0,3 0-12 0,-3 0 0 16,0 0 0-16,-2 0 0 0,0 0 0 0,-4 0 0 16,1 0 0-16,-2 0 0 15,-6 0-40-15,0 0-9 0,0 0-3 0</inkml:trace>
  <inkml:trace contextRef="#ctx0" brushRef="#br0" timeOffset="140568.72">24291 7023 403 0,'-2'-11'17'0,"2"8"5"16,0 3-22-16,2-4 0 0,4 4 0 0,-6 0 0 0,5-3 208 0,0 3 38 0,1 3 7 0,-1-3 2 0,3 7-134 0,0-3-26 0,0-1-6 0,0 1-1 16,2 8-44-16,1-2-10 0,-1-3-2 0,4 0 0 15,-1 9 7-15,0-2 1 0,3 3 0 0,0 2 0 31,0 2-19-31,-3 2-3 0,3-2-1 0,-3 5 0 16,0-5 19-16,-2 5 3 0,-1-2 1 0,-2 2 0 16,0 0-13-16,-2-1-3 0,-1 4 0 0,-2-3 0 15,-1 2 13-15,1-2 3 0,-3-5 0 0,0 5 0 16,0-8-13-16,0 4-3 0,0-1 0 0,-3-5 0 16,1 1 7-16,-1-3 1 0,0-2 0 0,1 2 0 15,-1-7 0-15,0 0 0 0,1 0 0 0,-4 2 0 16,6-6-32-16,-2 1 0 0,2-1 0 0,0-3 0 15,-3 0-96-15,3-3-26 0,0-4-5 0</inkml:trace>
  <inkml:trace contextRef="#ctx0" brushRef="#br0" timeOffset="141506.06">24395 6824 576 0,'-6'4'51'16,"4"-4"-41"-16,-4-4-10 0,4 4 0 15,-1 0 158-15,0 0 30 0,3 0 5 0,0 0 2 16,0 0-63-16,0 0-12 0,0 0-2 0,0 0-1 16,0 0-50-16,8 0-11 0,0 0-1 0,3 4-1 0,2-4-19 0,-2 3-4 15,2-3-1-15,3 0 0 0,-3 4-13 0,3-1-2 32,0-3-1-32,0 0 0 0,2 0-14 0,-7 0 8 15,5 0-8-15,-3-3 0 0,0-1 10 0,0 4-10 0,-2 0 10 0,-1 0-10 0,1-3 21 0,0-1-1 16,-11 4-1-16,8 0 0 0,-8 0 20 0,0 0 4 31,0 0 1-31,0 0 0 0,0 0-8 0,0 0-2 16,0 0 0-16,5 7 0 0,-2-3-16 0,2 3-3 0,0-4-1 0,-2 1 0 0,2 3-14 0,0 0 8 15,1 1-8-15,2 3 0 0,0-4 0 0,-3 7 0 16,3-2 0-16,0 2 0 0,2-7-12 0,-2 8-6 16,0 3-1-16,0-4 0 0,0 8 19 0,-3-4 0 0,3 1 0 0,-2 2 0 15,1 1 22-15,-1-1 8 0,2 5 2 0,-3-5 0 16,3 5-17-16,-3-5-3 0,1 2-1 0,-4-2 0 15,3 5 1-15,-2-4 1 0,2-1 0 0,-2-2 0 16,-3-1-4-16,3-1-1 0,-1 9 0 0,1-8 0 16,-3-3-8-16,3 3 0 0,-3-3 0 0,0 6 0 15,2-7 32-15,-2 2 5 0,0-2 1 0,3 0 0 16,0 5-22-16,-3-5-4 0,2-4 0 0,1 6-1 31,-1-6-3-31,1 4-8 0,-3-2 12 0,3-1-4 16,-1-1-8-16,-2-3 12 0,3 5-12 0,0-5 12 15,-3 0-12-15,2 4 0 0,1-1 0 0,0-5 8 0,-3 2-8 0,0 0 0 0,2 0 0 0,-2 0 0 16,0 0 0-16,0 0 0 0,-2 0 0 0,2 2 0 16,-3-6 44-16,0 4 6 0,1 0 2 0,-4 0 0 15,1-2-22-15,2-3-4 0,-2 3-1 0,0 2 0 0,0-3-25 16,-3-1-16-16,-3 1 3 0,1-1 0 0,-1-3 40 0,-2 4 8 16,-3-4 1-16,0 0 1 0,0 0-23 0,-2 0-5 15,-1 0-1-15,1 3 0 0,-1-3-8 0,3 0 10 16,3 0-10-16,0 0 10 0,2 0-10 0,0 0 0 15,1 0 0-15,2 0 0 0,0 0 0 0,3-3 0 16,-1 3 0-16,4 0 0 31,-1-4-40-31,3 4-8 0,0 0 0 0,0 0-1 0,0-3-115 0,0 3-22 0</inkml:trace>
</inkml:ink>
</file>

<file path=ppt/ink/ink5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45:04.491"/>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FFC000"/>
    </inkml:brush>
    <inkml:brush xml:id="br2">
      <inkml:brushProperty name="width" value="0.05292" units="cm"/>
      <inkml:brushProperty name="height" value="0.05292" units="cm"/>
      <inkml:brushProperty name="color" value="#FFFF00"/>
    </inkml:brush>
    <inkml:brush xml:id="br3">
      <inkml:brushProperty name="width" value="0.05292" units="cm"/>
      <inkml:brushProperty name="height" value="0.05292" units="cm"/>
      <inkml:brushProperty name="color" value="#0070C0"/>
    </inkml:brush>
  </inkml:definitions>
  <inkml:trace contextRef="#ctx0" brushRef="#br0">9586 4613 57 0,'0'0'0'0,"-5"-5"0"0,2 5 0 0,-2 0 0 16,-3-2 266-16,2 2 48 15,6 0 10-15,-5-5 1 0,5 5-184 0,0 0-37 16,0 0-7-16,0 0-1 0,0 0-12 0,0 0-1 0,-3 7-1 0,3-7 0 16,-2 5-46-16,-1 2-8 0,1 0-3 0,2 2 0 15,0 3 31-15,0 7 7 0,0-5 1 0,0 7 0 16,0-2 0-16,0 7 0 16,2-5 0-16,3 7 0 0,-5-2-28 0,3-5-4 0,0 3-2 0,-1-3 0 15,1 0-4-15,0-2-1 0,-3-5 0 0,2 5 0 16,1-10 7-16,-3 5 2 0,0-2 0 0,0-5 0 15,0 0 7-15,0-7 2 0,0 7 0 0,0-7 0 0,0 0-7 0,0 0-2 16,0 0 0-16,0 0 0 16,-8-2-10-16,3-5-1 0,-1-5-1 0,-1 5 0 0,-1-7-14 0,2-5-8 15,1 0 8-15,0 3-8 0,-1-10 8 0,4 5-8 16,-1-5 10-16,0 5-10 0,3-5 0 0,0 0 0 16,3 5 0-16,0-5 0 0,2 5-12 0,-2 0 12 15,-1 2-12-15,1 0 12 0,2 0-11 0,1 3 11 16,-1-3-10-16,0 7 10 15,3-2 0-15,0 0-9 0,0 2 9 0,3 3 0 0,-3-3 0 0,2-2 14 16,3 7-2-16,1 0 0 0,-1 2-26 0,0-2-6 16,0 7 0-16,3 0-1 0,3-2 21 0,-3 4-9 15,-6 3 9-15,6 2 0 0,2-5 12 0,-2 10 10 16,-2-5 2-16,-1 7 0 16,0-2-40-16,-5-3-8 0,0 8-2 0,0-3 0 0,-8-5 42 0,0 8 8 0,0-3 1 15,-5-5 1-15,-6 8-26 0,0-3-9 0,1 0 0 0,-1 0 0 16,1 0 9-16,-4-2 11 0,1-3-3 0,0 3 0 15,-3-5-8-15,0 0 0 0,0-2 0 0,0-3 0 16,1 5 0-16,1-2 0 0,-2-5 0 0,3 0 0 16,0 0 0-16,2-5 0 0,4 3 0 0,-4-3 0 31,3 3-46-31,3-3-14 0,-1 5-4 0,1-7 0 0,2 5 0 0,3-3 0 16,0 3 0-16,0-3 0 0,0 5-153 0,3 0-31 15,8-7-7-15,-1 7-1 0</inkml:trace>
  <inkml:trace contextRef="#ctx0" brushRef="#br0" timeOffset="406.14">10097 4874 1267 0,'0'0'28'0,"0"-5"5"0,-3 3 2 0,3-3 1 0,0 5-36 0,-3-7 0 15,3 0 0-15,-2 2 0 0,2-2 84 0,-3 0 11 16,0 0 1-16,1 5 1 0,-1-3 9 0,0 0 2 16,-2 3 0-16,5 2 0 0,-3 0-39 0,3 0-7 15,-5-5-2-15,0 5 0 0,-3 5-28 0,0-3-7 16,0 3-1-16,-3 2 0 0,3 0 6 0,-2 5 1 16,-1-5 0-16,3 7 0 0,0-2-45 0,-2-3-9 15,2 5-1-15,0 5-1 0,5-5 40 0,-2-2 8 0,0 2 1 16,2 0 1-1,6 0-71-15,-1-2-14 0,-2 2-4 0,8-2 0 0,-2-5 80 0,2 5 15 0,5-5 3 0,-3 0 1 32,1-5-56-32,0 3-11 0,2-5-3 0,0-5 0 0,0 5 58 0,0-7 11 0,-2 0 2 0,2 0 1 15,-2-5-19-15,-3 5-4 0,0-2-1 0,0-5 0 16,0-3 1-16,-3 8 0 0,0-10 0 0,-5 7 0 16,3 3 40-16,-6-3 8 0,1 5 2 0,-1 0 0 15,-5 0-36-15,5 0-8 0,-5 2 0 0,3-2-1 16,-3 5-9-16,0 2-2 0,3-5 0 0,2 5 0 15,-2 0-89-15,5 0-19 0,0 0-3 0</inkml:trace>
  <inkml:trace contextRef="#ctx0" brushRef="#br0" timeOffset="718.59">10411 4573 403 0,'0'0'36'0,"0"0"-36"16,0 0 0-16,0 0 0 0,0 0 250 0,0 0 43 16,0 0 9-16,0 0 2 0,0 0-143 0,-2 2-28 15,-1 5-5-15,0 0-2 0,1 5-48 0,2 0-10 16,0 4-1-16,0 1-1 0,0-1-2 0,0 3 0 0,0 2 0 0,2 5 0 15,-2 0-51-15,3 0-13 0,-3-3 0 0,0 1 0 16,0-3 25-16,0 0 3 0,0-2 0 0,0 0 0 16,0-3-16-16,3-2-2 0,-6-2-1 0,3 2 0 15,3 0-9-15,-3-7 0 0,0 3 0 0,2-3 8 32,-2-7-191-32,0 0-38 0,0 0-8 0</inkml:trace>
  <inkml:trace contextRef="#ctx0" brushRef="#br0" timeOffset="1109.1">10536 4829 1209 0,'0'0'108'0,"0"0"-87"0,0 0-21 0,2 5 0 0,-2-5 163 0,6 7 28 15,-4 0 5-15,4 0 2 0,-4 0-48 0,4 0-10 16,-1 5-1-16,0-3-1 0,0-2-70 0,1 5-15 16,-4-5-2-16,6 5-1 0,0-10-22 0,0 10-4 15,-3-5 0-15,1 0-1 0,4-7-14 0,-2 5-9 16,0-3 12-16,3 3-12 0,-3-3 11 0,0-2-11 15,2 0 10-15,-2-2-10 0,3-3 10 0,-3 3-10 16,2-5 10-16,-2 2-10 0,0-7-14 0,0 5-9 16,0 0-1-16,0-2-1 0,-3-3 25 0,1 5 0 15,-1 0 0-15,-3 0 0 0,4 0 0 0,-4 2 0 16,1-2 0-16,-3 0 0 0,0 7 0 0,0 0 0 16,3 0 0-16,-3 0 0 0,0 0 0 0,0 0 0 15,0 0 0-15,0 0 0 0,0 0 46 0,0 7 14 16,0 0 4-16,-3 5 0 0,0-3-52 0,1-2-12 15,-1 5 0-15,3 2 0 0,-3 0 40 0,-2 5 6 0,-3-5 1 16,3 0 0-16,0 5-24 0,-1 0-5 0,-4 0-1 0,2-3 0 16,0 3-17-16,3-5 0 0,-3 0 0 0,0 3 0 15,0-1 0-15,0-2 0 0,3-2 0 0,-1 2 0 16,1-2-48 0,2-5-12-16,-2 0-4 0,5 0 0 0,-3 0-118 0,3-7-24 15</inkml:trace>
  <inkml:trace contextRef="#ctx0" brushRef="#br0" timeOffset="1593.4">10951 4930 1364 0,'16'0'60'0,"-16"0"13"0,0 0-58 0,0 0-15 15,0 0 0-15,0 0 0 0,0 0 120 0,0 0 20 16,0 0 5-16,5 0 1 0,1 5-50 0,-6-5-11 16,0 0-1-16,2 7-1 0,4-2-5 0,-1 2-1 15,-5-7 0-15,-3 7 0 0,3 0-19 0,0 0-4 16,5-5-1-16,-5 5 0 0,-2 5-14 0,-1-5-3 16,6-2-1-16,-1-3 0 0,-2-2-13 0,0 7-2 15,0-2-1-15,0-5 0 0,0 0-9 0,0 0-2 16,0 0 0-16,0 0 0 0,0 0-8 0,0 0 0 0,0 0 0 0,0 0 0 15,0-5 0-15,3-2 0 0,2 0 0 0,-2 0 0 16,-3-5 0-16,3 3 0 0,-1-3 0 16,1-2 0-16,2 2 0 0,1 3 0 0,-1-3 0 0,3-2 0 31,-3 7-36-31,3-5-10 0,0 5-2 0,0 0 0 0,0 0 26 0,0 0 5 0,0 7 1 0,0-5 0 16,2 3 16-16,-2 2 11 0,0 0-2 0,0 0 0 15,0 2-1-15,3 3 0 0,-4 0 0 0,4-3 0 16,-6 5 7-16,3-2 1 0,0 2 0 0,0 0 0 15,-3 0-3-15,3 0 0 0,-2 0 0 0,-1 0 0 16,0 0-13-16,1 0 0 0,-6-2 0 0,5 2 0 16,-2 0 0-16,-3 0 9 0,0-7-9 0,0 5 12 15,2 2 0-15,-2-5 1 0,0-2 0 0,0 0 0 16,0 0-266-16,0 7-54 0</inkml:trace>
  <inkml:trace contextRef="#ctx0" brushRef="#br0" timeOffset="1999.67">11509 4874 1267 0,'0'0'56'0,"6"0"12"16,-6 0-55-16,0 0-13 0,0 0 0 0,0 0 0 0,0 0 141 0,0 0 26 15,0 0 5-15,0 0 0 16,0 0-71-16,-6 2-14 0,4 3-3 0,-4-3-1 0,1 3-24 0,0-3-5 0,0 3-1 0,-1 2 0 16,1 0-33-16,-3 5-8 0,0-5 0 0,3 0-1 15,0 0-11-15,-1 0 0 0,1 5 0 0,2-5 0 16,3 0 0-16,0 0 0 0,0 0 0 0,3 0 0 16,2-2 24-16,1-3 2 0,-1 3 1 0,5-3 0 15,1-2 8-15,0 0 1 0,2-2 1 0,0-3 0 16,3 3-29-16,-3-3-8 0,0-2 0 0,1 0 0 15,-4 2 0-15,1-2 0 0,2 0 0 0,-5 0 0 16,0 0 0-16,0-5 0 0,-6 5 0 0,4-2 0 16,-4 2 11-16,-2 2 4 0,-2-2 1 0,2 0 0 15,-6 2-25-15,4 3-5 0,-3-3-1 0,-1 3 0 16,1-3 63-16,0-2 13 0,-3 5 3 0,2-3 0 0,-2 5-64 0,3 0-16 16,0-2-2-16,2 2 0 15,-2 0-121-15</inkml:trace>
  <inkml:trace contextRef="#ctx0" brushRef="#br0" timeOffset="2622.7">11716 4895 748 0,'0'0'67'0,"0"0"-54"0,2 0-13 0,4 0 0 16,-6 0 169-16,5 0 31 0,-5 0 7 0,0 0 1 0,0 0-64 0,5 0-13 16,-2 7-3-16,0 0 0 0,-1-2-13 0,1 2-3 15,2-5-1-15,-2 5 0 16,-1 0-43-16,1 5-9 0,-3-5-2 0,0 5 0 0,0-10-26 0,0 10-6 0,3-10-1 0,-3 8 0 16,2-8-24-16,-2 5 0 0,0 0 0 0,0-7 0 15,0 0 35-15,0 0 1 0,0 0 1 0,0 0 0 16,0 0-8-16,0 0-1 15,6-7-1-15,-4 0 0 0,4 5-27 0,-1-8 0 16,0 3-12-16,0-2 12 0,1-3-8 0,-1-2 8 0,0 2 0 0,-2-2 0 16,2 0 0-16,1 2 8 0,2 3 0 0,-6-3 0 15,3 3-32-15,1 4-8 16,-1-2 0-16,3 2-1 0,3 3 23 0,-3-3 10 0,-1-2-8 0,1 7 8 16,0 0 0-16,0 0 0 0,3 5 0 0,-3-3-8 15,0 3 36-15,0 2 8 0,0 0 2 0,-3 0 0 16,0 0-38-16,3 0 0 0,-5 0 0 0,2 0 0 15,0 0 12-15,-2 3 2 0,2-8 0 0,-2 5 0 16,2 0-6-16,-2-2 0 0,0-3-8 0,-3-2 12 0,0 0-4 0,0 0 0 16,0 0-8-16,0 0 12 0,0 0-4 0,0 0-8 15,5-2 11-15,3-3-11 0,-8 5 8 0,8-2-8 16,-3-5 0-16,3-5 0 0,-3 5 0 0,3 2 0 16,-3-4-13-16,3 2 5 15,-2 0-15-15,-1 0-2 0,0-3-1 0,3 8 0 0,-8 2 26 0,5-5 11 16,-5 5-1-16,0 0 0 0,8 5-10 0,0-5-14 15,-2 2 3-15,-1 3 1 0,-2 2 10 0,-1 0 0 16,4 0 0-16,-4 0 0 0,3 5 0 0,-2-5 0 16,0 0 0-16,-1 5 0 0,1-5 0 0,0 0 0 15,-1 0 0-15,1 0 0 0,0 5 49 0,-3-5 12 16,2-5 3-16,1 5 0 0,0-2-64 0,-1 2-23 0,-2-2 1 0,0-5 0 16,0 0 22-16,0 0-11 0,0 0 11 0,0 0-8 31,0 0-178-31,8 0-35 0,0-5-7 0,-3-2-2 0</inkml:trace>
  <inkml:trace contextRef="#ctx0" brushRef="#br0" timeOffset="2841.45">12285 4860 1958 0,'0'0'87'0,"0"0"17"0,0 0-83 0,0 0-21 0,0 0 0 0,0 0 0 15,0 0 92-15,0 0 13 0,0 0 3 0,8 2 1 16,-1-2-37-16,-1 7-8 0,-1 0-2 0,3 0 0 15,-3-2-15-15,1 2-3 0,-1 0-1 0,-2 0 0 0,-1 0-1 0,1 0 0 16,-1 0 0-16,-2 0 0 0,0 3-34 0,0-3-8 16,0 0 0-16,0 0 0 15,0-5-48-15,0-2-11 0,0 0-2 0,0 0-1 16,0 0-190-16,0 0-39 0,0 0-7 0,0 0-2 0</inkml:trace>
  <inkml:trace contextRef="#ctx0" brushRef="#br0" timeOffset="2981.98">12404 4749 1728 0,'0'0'76'0,"0"-2"16"0,2-3-73 0,-2 3-19 16,0-5 0-16,0 2 0 0,0 5 157 0,0 0 28 15,0 0 6-15,0 0 1 0,0 0-103 0,0 0-20 16,0 0-4-16,0 0-1 0,0 0-51 0,0 0-13 16,0 0 0-16,3 7-782 0,5 0-159 0</inkml:trace>
  <inkml:trace contextRef="#ctx0" brushRef="#br0" timeOffset="3466.24">12856 4890 1497 0,'0'0'66'0,"3"0"14"0,-1-7-64 0,-2 5-16 0,3-5 0 0,-3 2 0 15,-3-2 106-15,3 0 18 0,-2 0 3 0,-4 2 1 16,1-2-59-16,0 5-11 0,-3-5-2 0,0 2-1 15,-3 5-36-15,3-2-7 0,-2 2-2 0,2 2 0 16,3-2-10-16,-3 7 0 16,0-7 0-16,-3 5 0 0,-2-3-10 0,2 5 10 0,-2-2 0 0,5-3-9 15,-2 3 9-15,2 0 0 0,0-3 0 0,-3 5 0 0,3-2 0 0,0 2 0 16,3-5 8-16,-3 5-8 0,0-2 8 0,3 2-8 16,0 0 10-16,-1 0-10 0,4-2 0 0,-1 2 0 15,3-7 0-15,0 2 0 0,0 3 0 0,3 2 0 16,-1-2 0-16,1-3 0 0,2 5 28 0,1-7 12 15,1 5 2-15,1-5 1 0,3 2-27 0,0-2-6 16,-1-2-1-16,3 2 0 0,-2 0 3 0,0-5 0 16,2 5 0-16,-3 0 0 0,1-7-4 0,0 7 0 15,-4-7 0-15,1 2 0 0,-2 3 8 0,-1 2 2 16,0-5 0-16,-2 3 0 0,-3 2-8 0,0 0-2 16,0 0 0-16,0 0 0 0,0 0 18 0,0 0 3 15,0 0 1-15,0 0 0 16,0 0-45-16,0 0-9 0,0 0-1 0,5 2-1 0,-2 3 42 0,2-3 8 15,0 3 1-15,1 2 1 0,-1-2-26 0,0-3 0 0,-2 5 0 16,5 0 0-16,0 0 0 0,-6-2 0 0,-2-5 0 0,6 7 0 16,-6-7-11-16,8 0-7 0,-8 0-2 0,8 7 0 15,-8-7 20-15,5 0 0 16,-5 0 0-16,8-2 0 0,-3-3-204 16,0-2-43-16</inkml:trace>
  <inkml:trace contextRef="#ctx0" brushRef="#br0" timeOffset="3794.31">12994 4606 576 0,'10'-5'25'0,"-10"5"6"0,0 0-31 0,0 0 0 15,-2-7 0-15,2 7 0 0,0 0 211 0,0 0 36 16,0 0 7-16,0 0 2 0,0 0-103 0,0 0-20 16,0 0-4-16,0 0-1 0,5 7-51 0,-2 5-10 15,-1-3-3-15,4 5 0 0,-4 3 0 0,3-1 0 16,3 3 0-16,-2 2 0 0,-6-2-51 0,2 2-13 16,4 3 0-16,-6-8 0 0,2 3 40 0,-2 2 6 15,3-7 1-15,0 5 0 0,-1 0-24 0,-2-5-5 16,3 5-1-16,-3-3 0 0,5 1-17 0,-5-3 0 0,0-5 0 15,3 3 0-15,-1-5 0 0,1-2 0 0,-3-3 0 0,0-2 0 32,0 0-150-32,0 0-34 0,0 0-6 0,11-14-2 0</inkml:trace>
  <inkml:trace contextRef="#ctx0" brushRef="#br0" timeOffset="4247.32">13380 4723 1324 0,'0'0'59'0,"0"0"12"0,0 0-57 0,0 0-14 16,0 0 0-16,0 0 0 0,0 0 144 0,-5-2 25 15,-1 2 6-15,1 0 1 0,5 0-52 0,-3-5-11 16,-4 5-1-16,-1 0-1 0,2 0-75 0,-2 0-16 16,0 5-2-16,0-5-1 0,1 2-17 0,1 3 0 15,1 2 0-15,0-2 0 0,-3-3 0 0,5 3 0 16,3-5 0-16,-5 7 0 0,5 0 0 0,-3 0 0 16,3 0 0-16,3 0 0 0,2 0 0 0,-2 0 0 15,2 0 0-15,0 5 0 0,3-5 0 0,-2 5 0 16,1-5 0-16,4 0 0 0,-3 5 0 0,0-3 0 15,3 3 0-15,-6-3 0 0,-3-2 0 0,4 5 0 0,4-5 0 16,-4 5 0-16,-6-5 11 0,0 0-2 0,5 5 0 0,-2-5 0 16,-3 2 37-16,-3-2 7 0,-2-2 2 0,2 2 0 15,-2-2-44-15,-1-3-11 0,-4 5 0 0,2-7 0 16,3 5 0-16,-3-5 0 0,-3 0 0 0,-2 0 0 16,2 0 0-16,1 0 0 0,2-5 0 0,-3 5-783 15,3-7-158-15</inkml:trace>
  <inkml:trace contextRef="#ctx0" brushRef="#br0" timeOffset="4936.68">14497 4834 1036 0,'0'0'46'0,"0"0"10"0,0 0-45 0,0 0-11 0,0 0 0 0,0 0 0 16,0 0 156-16,0 0 28 0,0 0 7 0,-6-5 1 15,1 5-80-15,0 0-15 0,2-2-3 0,-2-3-1 16,5 5-46-16,-6 0-10 0,1 0-1 0,5 0-1 0,-8 0-15 0,3 0-2 16,-3 0-1-16,0 5 0 0,0-3-27 0,0 5-6 15,-2-2 0-15,-1-3-1 0,0 5 37 0,1 3 8 16,-1-1 2-16,3-2 0 15,-2 5-48-15,2-5-10 0,0 7-1 0,5-2-1 0,3-3 46 0,0-2 10 16,0 5 2-16,3 0 0 16,2-3-45-16,3-2-9 0,-3 0-2 0,9 5 0 0,-1-7 48 0,0-3 8 15,3 3 3-15,0-3 0 0,0-2 1 0,0 0 1 16,-3-2 0-16,3-3 0 0,2 3-33 0,-5-5 0 16,1-3 0-16,-4 3 0 0,-2 0 53 0,0-2 11 0,0-3 1 15,0 0 1-15,-5 3-38 0,-1-3-7 16,-2-2-1-16,0 7-1 0,0-5 21 0,-5 5 4 0,0 0 0 15,-3 0 1-15,2 5-45 0,1-3-21 0,-5 0 1 0,2 3 1 32,-3 2-35-32,3 0-7 0,0 0-2 0,0 2-732 0,0 3-146 0</inkml:trace>
  <inkml:trace contextRef="#ctx0" brushRef="#br0" timeOffset="5295.96">14883 4688 979 0,'0'-12'43'0,"2"5"9"0,-2 0-41 0,3 0-11 15,2 0 0-15,-2 0 0 0,0 0 162 0,-3-5 30 16,2 10 7-16,-2-5 1 0,-2 0-56 0,-1 0-12 16,0-3-1-16,1 8-1 0,-4-3-47 0,1-2-10 15,0 5-1-15,0-3-1 0,-1 5-7 0,1 0 0 16,-3 0-1-16,0 0 0 15,3 0-73-15,-3 7-14 0,0-2-4 0,0-3 0 0,0 5 28 0,3 5-8 16,-3-5 8-16,0 5 0 0,0-3 19 0,3 3 9 16,-1 2 1-16,4 0 1 0,-4 5-30 0,6-5 0 15,-2 0 0-15,4 5 0 16,-2 0-45-16,3 0-15 0,2-3-4 0,1 3 0 0,2-5 103 0,-3 5 20 16,3-5 4-16,0 5 1 15,2-5-81-15,-2-5-16 0,-2 3-3 0,2 2-1 0,-1-2 59 0,-1 0 12 0,-1-3 2 16,0-2 1-16,-2 0-29 0,0 0-8 0,-3 0 0 0,2 3 0 31,-2-8-101-31,-2 5-22 0,-1-7-4 0,-2 7-922 0</inkml:trace>
  <inkml:trace contextRef="#ctx0" brushRef="#br0" timeOffset="5420.93">14703 4888 1497 0,'0'0'66'0,"8"-5"14"0,0 5-64 0,2-2-16 0,1-3 0 0,2 3 0 16,3-3 157-16,0 5 28 0,0 0 6 0,2-2 1 15,-2-3-103-15,0 5-20 0,0 0-4 0,0 0-1 16,0 0-51-16,0 0-13 16,-3 0 0-16,0 5-714 0,-2-5-146 0</inkml:trace>
  <inkml:trace contextRef="#ctx0" brushRef="#br0" timeOffset="17180.7">16195 4881 57 0,'13'-7'0'0,"-13"7"0"0,-2-5 0 0,2 5 0 15,2-7 0-15,-2 5 0 0,0-3 368 0,-2-2 69 16,-1 2 14-16,0 3 2 0,3-3-273 0,-2-2-54 15,-6 7-11-15,3-7-3 0,2 7-68 0,-2-2-15 16,-1-3-2-16,-4 5-1 0,-1 0 23 0,1 0 5 16,-1 0 1-16,0 0 0 0,-2 7-35 0,0 0-8 15,-3-2 0-15,3 2-1 0,-3 0-11 0,3 0 0 16,0 7 9-16,2-7-9 0,0 7 0 0,3-7 0 16,-2 5 0-16,5 2-12 0,2-2 12 0,0-5 0 15,3 7 0-15,3-7 0 0,5 0 0 0,2 0 0 16,1-2 0-16,5-3 0 0,-3 3 0 0,3-5 12 15,0 0-2-15,2-5-1 0,-4 3 11 0,4-5 1 16,-2 0 1-16,0 0 0 0,-3-5 5 0,-2 0 1 16,2 3 0-16,0-5 0 0,0-5 6 0,-2 0 2 0,-6 3 0 15,1-8 0-15,4 3-3 0,-5 0 0 0,-7-5 0 0,-1 7 0 16,6-2-33-16,-6 2 0 0,0-2 0 0,-4 2 0 16,1 5 31-16,1-5-1 0,-3 5 0 0,3 5 0 15,-6-5 3-15,6 2 1 0,2 0 0 0,1 3 0 16,-4-3-44-16,1 5-9 0,5 2-1 0,-3-2-1 15,3 0 21-15,0 5 0 0,0 2 0 0,0 0 0 16,3-5 0-16,-3 5 8 0,0 0-8 0,0 0 8 16,8 5 0-16,-5-3-8 0,2 5 12 0,0 0-4 15,-2 0 1-15,2 5 0 0,3 2 0 0,-3 0 0 16,1 3-9-16,2-1 0 0,7 3 0 0,-4 2 0 0,-3 3 0 16,0-1 0-16,5 3 0 0,0-5 0 0,3 3 0 0,-3-8 0 15,-5 8 8-15,6-3-8 0,-1-7 0 0,-3 5 8 16,-2-5-8-16,-2 0 0 15,2 0-51-15,-3-2-15 0,3-3-3 0,-6 3-1 16,-2-5-136-16,6-2-27 0,4-3-6 0,-10-2-1 0</inkml:trace>
  <inkml:trace contextRef="#ctx0" brushRef="#br0" timeOffset="17493.07">16563 4850 2188 0,'0'0'48'0,"0"0"11"0,5-2 1 0,-5 2 1 0,0 0-49 0,3-5-12 15,5 3 0-15,0-3 0 0,-3 3 105 0,3 2 19 16,-3-5 3-16,6 5 1 0,5-7-103 0,-6 7-25 16,-4-7 0-16,4 7 0 0,3-7 0 0,-2 7 0 0,-8-5 0 0,-1-2 0 15,1 7 16-15,2-2-1 0,1-5-1 0,-6 2 0 16,-6 3-22-16,1-3-5 0,2-2-1 0,1 2 0 16,-1 3 62-16,-2-3 13 0,2 5 3 0,-2-2 0 15,-3-3-52-15,-3 5-12 0,-5-2 0 0,6 2 0 16,2 0 0-16,-3 2 0 0,-2 3 0 0,2-3 0 15,1 5 0-15,2-2 0 0,0 2 0 0,-3 5 0 16,3-3 0-16,1-2 0 0,4 5 0 0,-2 0 0 16,-1-3-19-16,4 3-6 0,4 0-2 0,-2-3 0 15,0 3 43-15,3-3 9 0,2 3 2 0,3-5 0 16,3 5-46-16,-3-5-9 0,0 0-1 0,8 0-1 16,5-7-3-16,-3 7-1 0,1-7 0 0,2 0 0 15,3 0-148-15,0-2-30 0,2-3-5 0,-2 0-742 16</inkml:trace>
  <inkml:trace contextRef="#ctx0" brushRef="#br0" timeOffset="17930.5">16949 4848 1904 0,'0'0'42'0,"8"-5"9"0,-8 5 1 0,3-2 1 0,-1-3-42 0,1-2-11 15,-3 7 0-15,0-7 0 0,3 5 130 0,-6-3 24 16,3-2 5-16,-3 2 1 0,3 5-67 0,-2 0-13 16,2 0-2-16,-5 0-1 0,-3-2-41 0,2 2-8 15,6 0-1-15,-8 2-1 0,0 3-18 0,0 2-8 16,1-2 8-16,-1 4-8 0,2-4 0 0,-2 4 0 15,3-2 0-15,0 5 0 0,2-5 0 0,0 0 8 16,1 0-8-16,2 0 12 0,0 0-12 0,5-2-17 16,0 2 4-16,1 0 1 0,-1-2 12 0,3-3 16 15,3-2-3-15,-1 5-1 16,1-5-32-16,-1 0-6 0,1 0-2 0,2-5 0 0,-2 3 28 0,-3-3 0 0,0-2 0 0,2 5 0 16,-2-8 0-16,0 3 0 0,-8 0 0 0,3 0 0 15,5 0 0-15,-6 0 11 0,-2 0-11 0,0 0 12 16,-2 2-12-16,2-2 0 0,2 0 0 0,-2 7 8 15,0 0-8-15,0 0 0 0,3 0 0 0,-3 0 0 16,0 0-8-16,0 0 8 0,8 5-10 0,0 2 10 16,2 0-8-16,1 5 8 0,-6-3 0 0,1-2-9 15,4 0 9-15,-2 0 0 0,0 5 0 0,0 0 0 16,0-3 20-16,0 3 7 0,-3 2 1 0,3 0 0 16,-3 0-28-16,-2-2 0 0,0 2 0 0,-3-2 0 0,-3 2 0 15,0 0 0-15,-2 0 0 0,-3-2 0 0,0 0 0 0,-2-3 0 16,-1 3 0-16,-2-5 0 0,2 0 0 15,-2 0 0-15,2 0 0 0,1 0 0 0,-1-2 0 16,1-3 0-16,-1-2 0 0,3-2 0 16,3 2-251-16,-3-7-55 0</inkml:trace>
  <inkml:trace contextRef="#ctx0" brushRef="#br0" timeOffset="18243.17">17275 4836 2005 0,'0'0'44'0,"0"0"8"0,0 0 3 0,0 0 2 0,5 5-45 0,0-5-12 15,1 2 0-15,-1 3 0 0,0-3 94 0,0 3 17 0,6 2 3 0,-6 0 1 16,1 0-59-16,-1 0-11 0,0 0-2 0,0-2-1 16,-2-3-16-16,-3-2-3 0,3 10-1 0,-1-3 0 15,1-5 33-15,-3-2 6 0,0 0 2 0,0 0 0 16,3 7-38-16,-3-7-7 0,0 0-2 0,0 0 0 15,0 0-6-15,0 0-2 0,0 0 0 0,5-2 0 16,-5-3-24-16,3-2-6 0,2 0-1 0,0-5 0 16,0 3 23-16,1-3 0 0,-1-2 0 0,0 2 0 15,-2 3-56-15,2-3-6 0,3-2-2 0,-2 7 0 16,1 0 52-16,1-5 12 0,0 5 0 0,3 0 0 16,0 0 0-16,-4 2 0 0,4-2 0 0,0 7 0 15,-3 0 0-15,2 0 0 0,-2 5 0 0,3-5-788 16,-3 0-154-16</inkml:trace>
  <inkml:trace contextRef="#ctx0" brushRef="#br0" timeOffset="18586.55">17637 4881 1764 0,'0'0'39'0,"0"0"8"0,8 0 1 0,0 2 1 0,0-2-39 0,0-2-10 15,0 2 0-15,2-5 0 0,1 5 96 0,2-2 18 16,-2-3 3-16,-1 5 1 0,1-7-43 0,2 5-9 15,0-3-2-15,-2 0 0 0,-3-2-51 0,3 5-13 16,2-3 0-16,-5-2 0 0,-6 0 9 0,6 5-1 16,-2-3 0-16,-4-2 0 0,-2 2 39 0,0-2 7 15,0 0 2-15,0 5 0 0,-2-10-45 0,-1 10-11 16,-2-3 0-16,-1-2 0 0,4 2-12 0,-6 3-4 0,2-3 0 0,-1 5-1 16,-1 0 27-16,2 0 6 0,-4 5 0 0,2-3 1 15,-3 3-17-15,3 2 0 0,-2 0-8 0,2 0 8 16,0 0 0-16,0 0 0 0,3 5 0 0,-1 0 0 15,1-3-9-15,2 5 9 0,3-2-8 0,3-5 8 16,0 5 0-16,2-3-8 0,0-2 8 0,1 5 0 16,1-5 0-16,4 5 0 0,-3-5 0 0,3-5-8 15,2 5-4-15,0-2 0 0,-2-5 0 0,2 0 0 16,0 5-116-16,3-5-24 0,0-5-5 0,-3 5-507 16,-5-7-102-16</inkml:trace>
  <inkml:trace contextRef="#ctx0" brushRef="#br0" timeOffset="18914.61">17994 4869 1267 0,'0'0'28'0,"6"-2"5"0,-6 2 2 0,5-5 1 0,-2-2-36 0,-1 2 0 16,-2 5 0-16,5-7 0 0,-5 7 160 0,8-2 26 16,0-3 5-16,0 5 1 0,-8 0-94 0,11-2-18 15,-3-3-4-15,2 5-1 0,1-2-18 0,0 2-3 16,-3-5-1-16,2 5 0 0,1-2-23 0,-3-3-5 16,0 5-1-16,-1-5 0 0,4 5-11 0,-11 0-2 15,0 0-1-15,5-2 0 16,-5 2 0-16,6-5 0 0,-4-2 0 0,-2 5 0 0,0-3 5 0,0-2 1 15,-2 5 0-15,-1-3 0 16,-2-2-16-16,-1 2 9 0,-2 3-9 0,1-3 8 0,-4 5-8 0,0-2 0 16,-2 2 0-16,3 2 0 0,-4-2 0 0,1 7 0 15,0-2 0-15,0 2 0 0,-1 5 0 0,1-3 12 16,3-2-12-16,-4 10 12 0,4-3-12 0,2-5 0 16,5 8 0-16,-2-3-11 0,2 0 11 0,3 0 0 15,3-2 0-15,2-3-8 0,1 3 8 0,1-5 0 0,4 0 8 16,2 5-8-16,-2-10 0 0,2 5 0 0,0 0 0 15,3-7 8 1,0 0-144-16,0 0-29 0,18-2-6 0,-7-3-1 0</inkml:trace>
  <inkml:trace contextRef="#ctx0" brushRef="#br0" timeOffset="19664.42">19045 4695 1036 0,'0'0'46'0,"0"0"10"0,0 0-45 0,5-2-11 0,0-3 0 0,1-2 0 16,-1 2 141-16,0 3 27 0,0-3 4 0,3-2 2 15,0 5-74-15,-2-3-14 0,-1-2-3 0,3 5-1 16,5-8-14-16,-2 8-4 0,-1-3 0 0,3-2 0 16,1 5-24-16,2-5-6 0,-1 2-1 0,1-2 0 15,-2 7-13-15,1-7-4 0,4 7 0 0,-3 0 0 16,0 0-4-16,-6 0-2 15,1 0 0-15,-1 0 0 0,-2 5-10 0,0-3 10 0,0 3-10 0,0-3 10 16,-5 5 22-16,0 7 5 0,-1-2 1 0,1 0 0 0,-6-3-10 0,1 3-1 16,-4 2-1-16,4-2 0 0,-4 2 4 0,-2 0 1 15,3-2 0-15,-3-3 0 0,0 3 1 0,0-5 1 16,0 5 0-16,3-5 0 0,-3 0-33 0,3 0-20 16,5-7 2-16,0 0 1 0,0 0 17 0,0 0 0 15,0 0 0-15,0 0 0 0,0 0 0 0,8 2 0 16,0 3 0-16,0-5 0 15,2 2 0-15,1 3 0 0,-1-5 0 0,4 0 0 0,1 7-10 0,1-2 2 16,3-3 0-16,5 5 0 0,-6 0 8 0,1 0 0 16,-3 5 0-16,-3 0 0 0,-3-3 16 0,-2-2 8 15,-2 5 1-15,-4 2 1 0,-2-7-26 0,-2 5 0 16,-4-5 0-16,-2 7 0 0,0-7 39 0,-2 0 2 16,-3 0 1-16,-3-2 0 0,0 2-8 0,0 0-2 15,3-7 0-15,0 7 0 0,-1-7-32 0,1 5-9 16,0-5-1-16,2 0 0 0,-2 0 24 0,2-5 5 0,1 5 1 15,2-2 0 1,0-3-84-16,3-2-16 0,-1 2-3 0,4-2-809 0,-1 0-163 0</inkml:trace>
  <inkml:trace contextRef="#ctx0" brushRef="#br0" timeOffset="20070.78">19868 4601 1497 0,'-8'0'66'0,"8"0"14"0,0 0-64 0,0 0-16 16,0 0 0-16,0 0 0 0,-3 0 144 0,3 0 24 15,0 0 6-15,0 0 1 0,0 7-75 0,0 0-16 16,3 7-2-16,2-2-1 0,0 7-13 0,3-3-4 0,-3 8 0 0,1-3 0 15,-4 5-20-15,1 0-4 0,0-3 0 0,2 10-1 16,-2-7-11-16,2 2-3 0,0-2 0 0,0 7 0 16,1-5-25-16,-1-2 0 0,0-5 0 0,1 3 0 15,-1-8 0-15,-2 3 0 0,2-5 0 0,-2-2-848 16,-3-12-176-16</inkml:trace>
  <inkml:trace contextRef="#ctx0" brushRef="#br1" timeOffset="27213.78">8517 13112 1036 0,'0'0'46'0,"0"0"10"0,-11 3-45 0,6-3-11 15,5 0 0-15,-3-7 0 0,1 2 36 0,-1-2 4 16,0-3 2-16,6-4 0 0,0-2-24 0,-1-1-5 16,-7-1-1-16,5-1 0 0,5-5 21 0,1 1 4 15,-9-3 1-15,3 2 0 0,3-6 9 0,-1-3 1 16,-4 2 1-16,-1-6 0 0,-2 4-9 0,7-7-1 0,6 0-1 15,-5 0 0-15,-6-3-6 0,3-1-2 0,8-3 0 0,0 0 0 16,-2-3-5-16,1-4-1 0,4-5 0 0,0 5 0 16,2-4-11-16,-3-4-2 0,-2 4-1 0,6-6 0 15,1 1 8-15,-1-1 2 0,-4 1 0 0,1 1 0 16,-1-3-12-16,4 3-8 0,-4 1 9 0,1 3-9 16,-1 3 11-16,-2 1-11 0,3 0 12 0,0 3-12 15,-4 1 13-15,1 3-4 0,-2 0-1 0,2 2 0 16,0-2 7-16,0 7 1 0,-3-7 0 0,3 7 0 15,-3-7-7-15,3 7-1 0,0-7 0 0,0 0 0 16,0 5-8-16,0-3 0 0,2 5 9 0,1 5-9 16,-1-5 8-16,1 2-8 0,0 3 10 0,-1 2-10 15,1 0 9-15,-1 7-9 0,1-2 8 0,0 2-8 16,-3 0 9-16,-1 10-9 0,1-10 10 0,0 12-10 16,0-5 8-16,0 0-8 0,3 5 0 0,-1 0 9 15,-2 2-9-15,0 5 0 0,3-2 0 0,-3 4 0 0,2-2 0 16,-2 0 0-16,3 7 0 0,-1 0 0 0,1 0 0 0,0 0 0 15,-3 5 0-15,2-3 0 0,3 5 0 0,-2 0 0 16,2 0 0-16,-2 5 0 0,-1 2 0 0,4 5 0 16,-4-5 0-16,3 12 0 0,1-5 8 0,-4 7-8 15,3 5 8-15,-2 0-8 0,0 0 8 0,-3 2-8 16,2 3 8-16,1 2-8 0,-1-5 9 0,-2 10-9 16,0-3 10-16,0 3-10 0,-3-3 8 0,1 3-8 15,-4-3 0-15,4 3 9 0,-4-5-9 0,1 0 10 16,0 0-10-16,-1-5 10 0,-2-2 10 0,3 0 1 15,2-5 1-15,-2 1 0 0,-1-4-4 0,1 1-1 0,2-5 0 0,-2-6 0 16,0 3-1-16,-1-6 0 0,4-5 0 0,-4-4 0 16,-2-3-4-16,0 0 0 0,0 0-1 0,8-3 0 15,-3-9 4-15,1-2 1 0,-1-7 0 0,0-5 0 16,1 0-3-16,-1-7 0 0,0-7 0 0,1-2 0 16,-1-3-13-16,3-2 11 0,0-2-11 0,2-3 10 15,3-2-10-15,-2-5 0 0,2 5 0 0,1 0 0 16,-1 0 0-16,3 2 0 0,-3-4 0 0,0-3 0 15,3 5 0-15,-3 2 0 0,0-2 0 0,1 0 0 16,-1 0 0-16,0 2 0 0,3 3 0 0,0-3 0 16,2 5 0-16,-4 0 0 0,1 0 0 0,1 5 0 15,-2-3 0-15,1 5 0 0,1 0 0 0,0 7 0 16,0-2 0-16,0 2 0 0,-3 7 8 0,0-2-8 16,1 2 0-16,-1 5 0 0,0 2 0 0,0-2 0 0,-2 2 0 15,2 5 0-15,-2-5 0 0,-1 5 8 0,1 0-8 0,-1 2 0 16,1 3 0-16,0 2 0 0,-1 2 0 0,-2-2 0 15,3 2 0-15,-1 3 0 0,-2 4-9 0,3 3 9 16,-1 2 0-16,1 5 0 0,-3-3-8 0,3 3 8 16,-4 9 0-16,4-2 0 0,2 7 0 0,-2 2 0 15,2 0 0-15,0 5 0 0,3 0 0 0,3 5 0 16,-1-3 0-16,1 0 0 0,-1-2 0 0,3 0 0 16,-5 5 0-16,3-3 0 0,2 0 0 0,0-2 0 15,-2 5 0-15,-1-10 0 0,-2 5 0 0,3-5 0 16,-1-2 0-16,-2 2 0 0,3-2 0 0,-4-7 0 15,-1 0 0-15,2-5 0 0,-1 0 0 0,-1-2 8 0,2-5-8 16,-1-5 0-16,1-2 0 0,-3 0 9 0,-2-7-9 0,2-7 8 16,-2 0 5-16,-1-10 1 0,-2 1 0 0,-2-15 0 15,2-2 3-15,0-7 1 0,0-2 0 0,-3-5 0 16,3-5-9-16,2-2-1 0,-2-5-8 0,5 5 12 16,-2-5-12-16,2 5 0 0,-2-5 0 0,2 5 0 15,0-5 0-15,1 0 0 0,1 5 0 0,1 0 0 16,3 2 0-16,-1-2 0 0,1 7 0 0,2 0 0 15,0 2 0-15,0 10 0 0,1 2 0 0,-4 7 0 16,1 0 0-16,-1 12 8 0,-2 2-8 0,0 7 0 16,-3 5 0-16,0 7 0 0,1 0 0 0,-1 5 0 15,0 2 0-15,-2 7 0 0,2 5 0 0,0 2 0 16,0 7 0-16,-2 3 0 0,2 2 0 0,0 2 9 16,-2 0-9-16,2 5 0 0,-2 0 0 0,2 0 0 15,3 5 0-15,-6-3 0 0,1 5 8 0,0 0-8 16,-1-2 0-16,-2 2 0 0,3 0 0 0,-3 5 8 0,0-3-8 0,-1-2 0 15,7 0 9-15,-4 0-9 0,1-7 0 0,5 0 9 16,0 0-9-16,0-7 0 0,2-5 8 0,-2 3-8 16,0-10 0-16,2 0 0 0,-2-7 0 0,3-2 0 15,-6-5 0-15,3-7 0 0,0 0 0 0,-3-7 8 16,3 0-8-16,0-12 0 0,2-2 10 0,1-5-10 16,2-7 8-16,0-7-8 0,3-2 0 0,5-3 0 15,0-9 8-15,0 0-8 0,0 0 0 0,3 2 0 16,-3-4 0-16,3 2 8 0,-6 2-8 0,1 0 0 15,-3 10 0-15,-1 2 0 0,4 0 0 0,-3 7 0 16,-6-2 0-16,1 4 0 0,2 8 0 0,0-1 0 0,0 3 8 0,-2 2-8 16,-3 10 0-16,2-3 0 0,1 9 0 0,-3 3 0 15,-1 3 0-15,1 9 0 0,-2-3 0 0,1 10 0 16,-1 2 0-16,-1 5 0 0,-3 0 0 0,4 9 0 16,-4-2 0-16,3 7 0 0,-5 0 0 0,3 7 8 15,2-2-8-15,-2-3 0 0,-1 5 9 0,1 0-9 16,0 0 0-16,2 0 0 0,0 0 0 0,3-2 8 15,-6-3-8-15,6-2 0 0,-2 0 0 0,-1-7 0 16,3 0 0-16,0 0 0 0,-3-7 0 0,3-5 0 16,0 0 0-16,-1-7 0 0,1-7 0 0,3 3 8 15,-3-8-8-15,-3-4 0 0,3-8 0 0,2-4 0 16,-2-7 0-16,3-7 8 0,2-12-8 0,3-7 8 16,2-5-8-16,3-7 9 0,3-2-9 0,2-5 10 15,3-2-10-15,0 2 0 0,1 3 0 0,-1-3 0 16,-6 12 0-16,1 0 0 0,0 2 0 0,0 5 0 0,-6 7 0 15,0 7 0-15,-2 0 0 0,0 9 0 0,0 1 0 0,0 9 0 16,-3 0 8-16,0 9-8 0,0 3 0 0,-2 4 0 16,-3 3 0-16,2 2 0 0,-2 7 0 0,0 5 0 15,0 2 0-15,-3 5 0 0,0 2 0 0,-2 5 0 16,2 5 0-16,-2-3 0 0,-1 5 0 0,-2 2 8 16,3 3-8-16,-1 2 8 0,-2-5-8 0,3 3 0 15,-1-5 9-15,1 0-9 0,2 0 0 0,0 0 0 16,-2 0 0-16,0-5 8 0,2-2-8 0,0 0 0 15,3-5 0-15,0-2 0 0,-3-7 0 0,6 0 0 16,-4-5 0-16,1-5 0 0,3-4 0 0,-1-5 0 16,-2-5 0-16,3-9 0 0,2-5 0 0,0-9 0 0,3-7 0 0,0-10 8 15,2-2-8-15,3-7 0 0,6 0 0 0,2-5 0 16,0-2 0-16,0 7 0 0,0 2 0 0,0 10 0 16,-3 2 0-16,-5 2 0 0,-2 15 0 0,-1-1 0 15,-2 8 0-15,0 4 0 0,-3 5 0 0,0 2 0 16,-2 5 0-16,2 7 0 0,-3 5 0 0,4 7 0 15,-1 0 0-15,0 9 0 0,-5 5 0 0,2 2-8 16,1 12 8-16,-6-2 0 0,0 4 0 0,1 3 8 16,-1-3-8-16,-3 3 0 0,1 2 8 0,2-2-8 15,0-3 0-15,1-2 8 0,2-2-8 0,-1-5 0 16,-1 0 0-16,4-7 0 0,3-5 0 0,0-2 0 16,1-5 0-16,-1-7 0 0,0 0 0 0,0-9 0 15,3-5 0-15,0-5 0 0,-3-2 0 0,0-7 0 16,3-12 0-16,0-2 0 0,-3-5 0 0,3-14 0 0,0-7 8 0,2-7-8 15,0-5 8-15,6 5-8 0,0-12 0 0,2 12 0 16,1 0 0-16,-1 2 8 0,-2 12-8 0,-3 2 0 16,-3 5 0-16,-4 5 0 0,-4 9 0 0,-2 0 0 15,0 5 8-15,0 7-8 0,-6 2 8 0,4 3-8 16,-6 4 10-16,2-2-10 0,1 7 0 0,-1 5 0 16,-2 2 0-16,3 2 0 0,2 3 0 0,0 2 0 15,-2 7-8-15,2 5 8 0,-2 0-8 0,-1 9 8 16,1-4 0-16,-3 4 0 0,0 3 0 0,0-3 0 15,0 5 0-15,-1-5 0 0,4-2 0 0,0 0 0 16,-1 0 0-16,3-5 0 0,-2-2 0 0,5-5 0 16,-3-2 0-16,3-5 0 0,0 0 0 0,-3-9 0 0,3 2 0 0,0-14 0 15,-3 2 0-15,3-9-8 16,0 0 8-16,2-7 0 0,1-10 0 0,-1-4 0 0,-2-5 0 16,5-2 0-16,9-10 0 0,-7-2 0 0,-1 0 0 0,-1-5 9 15,5 0-9-15,1 5 0 0,-1 0 0 0,1 0 0 16,-6 2 0-16,3 10 0 0,2 2 0 0,-5 7 0 15,-5 0 0-15,3 5 0 0,2 7 0 0,-3-3 0 16,-2 10 0-16,0 0 0 0,0 2 8 0,0 5-8 16,8 0 0-16,-6 5 0 0,-7 2 0 0,7 0 0 15,9 0 0-15,-4 2 0 0,-1 5-11 0,1-2 11 16,-1 2 0-16,-1 0-8 0,0-3 8 0,-3-1 0 16,-4 4 0-16,2-2 0 0,2-3 0 0,-2-2 0 15,-5 0 0-15,-1 0 0 0,3 0 0 0,1-7 0 16,-4 0 0-16,1 0 0 0,-3-7 8 0,5-5-8 15,3-2 8-15,-3-5-8 0,-8-2 10 0,9-10-10 0,-1-2 9 0,0-2-9 16,-5-10 8-16,3 3-8 0,-4-10 8 0,7 5-8 16,-4-5 0-16,1 5 8 0,-6 0-8 15,3 7 0-15,0-5 0 0,0 5 0 0,-5 5 11 0,-1-6-3 16,4 4-8-16,-4-3 12 0,3 7-4 0,-5 0-8 16,0 5 11-16,3-5-11 0,0 7 8 0,2-7-8 15,-5 7 0-15,3-7 0 0,5 4 0 0,-3-1 0 16,3 2 0-16,2-5 0 0,-2 4 0 0,3-1 0 15,0 1 0-15,-1-1-9 0,1 1 9 0,-3 4 0 16,2 3 0-16,-2-4 0 0,3 5 0 0,-6-2 0 16,3 1 0-16,-5 8 0 0,2-2 0 0,-5 6 0 15,3-2 10-15,-3 8-10 0,2-3 8 0,-2 6-8 16,0-1 0-16,-2 4 9 16,2 5-81-16,0 0-16 0,0 0-3 0</inkml:trace>
  <inkml:trace contextRef="#ctx0" brushRef="#br0" timeOffset="35002.44">8501 10631 1152 0,'-8'-7'51'0,"3"7"10"0,-3-5-49 0,3 5-12 15,5 0 0-15,0-7 0 0,-3 5 97 0,3 2 17 16,5-5 3-16,1-2 1 0,-1 7-81 0,3-7-16 16,-3 7-3-16,6-5-1 0,5 3 11 0,-3 2 1 15,-5 2 1-15,5 3 0 0,5-5-14 0,-2 7-4 16,-5 0 0-16,2 7 0 0,0-2-4 0,3 2 0 16,-3 0-8-16,3 10 12 0,-5-1-4 0,5 3 0 15,0 0-8-15,0 2 12 0,-3 5 1 0,0 0 0 0,3 3 0 0,-3 3 0 16,0 6-3-16,3-2-1 0,-3 1 0 15,3 3 0-15,0 0-9 0,0-2 12 0,-3 2-12 16,6 0 12-16,-3 0-12 0,0 2 0 0,-1-2 0 0,1 1 8 16,0-1-8-16,-3 0 0 0,3-7 0 0,0 0 0 15,0 0 8-15,-3 0-8 0,3-8 0 0,-3 1 8 16,1 0-8-16,-1-4 12 0,0-4-12 0,0-3 12 16,1-4 13-16,-1-4 3 0,-3 1 1 0,4-8 0 15,-6-3 11-15,2-1 3 0,3-6 0 0,1-1 0 16,-4 1-3-16,1-8 0 0,2-11 0 0,0 8 0 15,-2-12-4-15,5 5-2 0,-6-9 0 0,3 1 0 16,3-3-2-16,-2-1-1 0,-7-7 0 0,4-3 0 16,2-1-3-16,-2-6-1 0,2 3 0 0,0-5 0 15,1 5-13-15,-4 0-2 0,3 0-1 0,-2-4 0 0,-3 4 6 16,0-1 2-16,0-1 0 0,0-3 0 0,-3 5-6 0,0-2-1 16,1-3 0-16,-1 0 0 0,0 3-12 0,-2-5 9 15,-1 0-9-15,4 2 8 0,-4-2-8 0,1 0 0 16,0-5 0-16,2 5 0 0,-2-7 0 0,2-3 0 15,0 10 0-15,1-2 0 0,-1 2-8 0,0-3 8 16,0 3 0-16,1 5 0 0,-4 2 0 0,1 0 0 16,0 2 0-16,-1 5 0 0,1 5 0 0,-3-3 0 15,0 3 0-15,0 7 0 0,3-3 0 0,-3 3 0 16,0 0 8-16,0 2-8 0,0 0 0 0,0 7 8 16,-3 3-8-16,3-3 0 0,0 5 0 0,0 2 8 15,3 0-8-15,-3 5 0 0,2 0 0 0,-2 0 0 0,0 7 0 16,0 0 0-16,8 0-13 0,0 7 5 0,0 0 8 0,3 10-13 15,-3-1 5-15,2 8 8 0,3 4-13 0,-2 5 5 16,2 2 8-16,0 5 0 0,1 7 0 0,1 7 8 16,1 5-8-16,-2 2 0 0,-4 5 0 0,3 7 0 15,-5 2 0-15,3-2 0 0,2 9 0 0,-2-2 0 16,-3 0 0-16,0 0 0 0,2 5-8 0,-2-3 8 16,0-2 0-16,-3 0 0 0,1 2 0 0,-1 3 0 15,0-3 0-15,1-2 0 0,-1-7 0 0,-3 3 0 16,1 1 0-16,2-9 0 0,-2 1 8 0,2-4-8 15,1-3 0-15,-1-8 9 0,3-3-9 0,0 1 0 16,-3-5 12-16,3-7-12 0,3-5 12 0,-3-6-12 16,-1-3 11-16,1-8-11 0,0-4 10 0,0-2-10 15,0-5 15-15,-2-4-3 0,-1-3-1 0,0-3 0 16,0-8 0-16,-2-8 0 0,0-2 0 0,2-12 0 0,-2-7 1 16,-1-7 1-16,1-7 0 0,0-8 0 0,-1-13-2 0,4-5-1 15,-1-5 0-15,0-9 0 0,0-2-10 0,3-8 0 16,6 8 0-16,-4-5 8 0,1-5-8 0,-1 0 10 15,6 0-10-15,0 3 10 0,-5-10 2 0,2 7 0 16,3-2 0-16,0 0 0 0,5-3-4 0,-3 8-8 16,1-3 12-16,2 5-4 0,0 0-8 0,-2 7 0 15,-1 2 0-15,3 5 8 0,-2 5-8 0,2 4 0 16,0 3 0-16,-2 7 0 0,2-3 0 0,0 10 0 16,0 0 0-16,0 2 0 0,1 5 0 0,-1 7 0 15,0 2-9-15,-3 10 9 0,1 0-18 0,-3 4 3 0,-3 3 1 16,0 9 0-16,-2-2-1 0,-3 9 0 15,0 3 0-15,0 2 0 0,-3 2 1 0,-5 5 0 16,5 5 0-16,3 2 0 0,-5 7-2 0,2 0-1 0,-2 7 0 0,-1 5 0 16,1 0 6-16,0 9 2 0,2 5 0 0,-2 7 0 15,-1 5 9-15,1 2 0 0,0 7-9 0,-3 5 9 16,2 2 0-16,-2 5 0 0,3 5 0 0,0-1 0 16,-1 8 0-16,1 2 0 0,-1 2 0 0,1 3 0 15,2 2 0-15,1 0 0 0,-4 5 0 0,4-5 0 16,-1 0 0-16,0 5 0 0,1-5 0 0,-4 0 0 15,6-7 0-15,-3 0 0 0,3-5 0 0,0-2 0 16,-2-2 0-16,1-8 0 0,4-4 0 0,-3-7 0 16,3-5 10-16,-3 0-10 0,-1-7 12 0,1-7-12 15,3-7 18-15,-3-5-3 0,0-2-1 0,-3-7 0 16,3-9 0-16,3 1 0 0,-6-6 0 0,3-5 0 0,-3-5 3 16,3-2 1-16,0-7 0 0,3-12 0 0,-3-2-5 0,2-10-1 15,1-9 0-15,2-7 0 16,0-12-12-16,3-2 9 0,-3-7-9 0,6-10 8 0,-3-2-8 15,0-7 0-15,-1-7 0 0,1-5 0 0,3 0 0 0,-3-2 0 16,-3-5 8-16,3 3-8 0,2-8 0 0,-2 3 0 16,0 2 0-16,0-7 0 0,3 5 0 0,-4-5 8 15,1 7-8-15,3-2 0 0,-1 2 0 0,1 0 0 16,2 5 8-16,0 2-8 0,-2 3 0 0,2 1 0 16,3 4 0-16,-3 4 0 0,0-1 0 0,0 11 0 15,-2 1 0-15,-3 11 0 0,2-1 0 0,-2 7 0 16,0-2 0-16,2 9 0 0,-2 12 0 0,0 0 0 15,0 11 0-15,0 4 0 0,-6 3 0 0,1 6 0 0,0 9 0 16,-1 4 12 0,-2 3-36-16,3 3-8 0,-3 4 0 0,2 7-1 0,1 4 17 0,-1 3 3 0,-2 8 1 0,3 6 0 15,2 5 2-15,-2 7 1 0,-3 7 0 0,2 0 0 16,-2 9 9-16,0 1 0 0,0 4-9 0,-3 9 9 16,1 6 0-16,-4 4 0 0,4 0 0 0,-4 7 0 15,4 7 0-15,-4 0 0 0,1 0 8 0,2 7-8 16,0 5 10-16,1 0-10 0,2-5 12 0,0 7-12 15,5 0 9-15,0 3-9 0,0-3 0 0,6-2 9 16,-1-3-9-16,3 3 0 0,-2-5 0 0,2 0 8 16,3-2-8-16,-3-5 0 0,3-2 0 0,0-5 0 15,-3-5 0-15,3-2 0 0,-3-7 8 0,0-5-8 16,-2-7 0-16,-1-2 0 0,-2-5 0 0,2-2 0 16,-4-10 0-16,-1-2 12 0,0-7-4 0,0 0 0 15,-2-7 0-15,-3-5 0 0,0-7 0 0,0 0 0 0,0-6 4 16,2 3 1-16,-2-11 0 0,-2 0 0 0,4 0 1 0,-2-7 0 15,3-5 0-15,-1-2 0 0,1-12-4 0,2-2-1 16,0 0 0-16,3-12 0 0,0-7-9 0,0-5 0 16,2-7 0-16,6-2 8 0,-3-2-8 0,1-8 0 15,1-2 0-15,4-2 0 0,-3 0 0 0,-1-5 0 16,1 0 0-16,5-5 0 0,-2 5 0 0,5-2 0 16,-9 2 0-16,7-7 0 0,1 7 0 0,4-2 0 15,-6-3 0-15,-3 5 0 0,3 5 0 0,-2 2 0 16,-3 5 0-16,-1-3 0 0,-1 8 0 0,-1 2 0 15,-3 2 8-15,1 5-8 0,-3 2 0 0,2 10 0 16,-2 2 0-16,0 2 0 0,0 5 0 0,0 5 0 0,0 2 0 0,-1 5 0 16,-1 2 0-16,2 5-9 0,-1 4 9 0,-1-1-13 15,-1 6 3-15,0 3 1 0,0 2 0 0,-2 2 0 32,-1 10-27-32,1-1-4 0,0 4-2 0,-3 6 0 0,0 5 29 0,-6 2 13 0,3 5-12 0,-2 11 12 15,0 3 0-15,-1 8 0 0,-2 1 0 0,0 3 0 16,0 2 0-16,0 5 0 0,-2 7 0 0,-1-5 0 15,3 5 8-15,0 0-8 0,0 0 0 0,3 2 8 16,-1 0-8-16,1 3 0 0,0-3 0 0,2-2 0 16,-2 2 0-16,2-2 12 0,3 0-4 0,-3-5 0 15,3-2-8-15,0 0 10 0,3-5-10 0,-1-2 10 16,1-3-10-16,2-4 0 0,-2-5 0 0,2-5 8 16,0-4-8-16,3 2 0 0,-3-12 9 0,0-2-9 0,-2 0 0 15,5-10 0-15,-6 3 0 0,1-7 8 16,0-5-8-16,-1 0 0 0,3-7 0 0,1 0 0 15,-4-5 20-15,1-2 0 0,2-7 0 0,0 0 0 0,3-7-20 0,-3-5 9 16,6 0-9-16,-1-7 0 0,4-7 0 0,-1-7 0 16,0-2 0-16,3-3 0 0,2-9 0 0,3 2 0 15,-2-2 0-15,4-5 0 0,1 3 0 0,3-3 12 16,-6 0-3-16,2 5 0 0,-1-5-9 0,-1 5 0 16,0-5 0-16,-3 5 0 0,-2 7 0 0,3-5-11 15,-4 5 3-15,1 0 0 0,3 2 8 0,-4 5 0 16,-1 5 0-16,-1 2 0 0,3 0 0 0,-3 2 11 15,-5 10-3-15,2 2 0 0,-2 0-8 0,0 10 0 16,-3-3 0-16,-2 12 0 0,2-5 0 0,-2 10-9 0,-4 2 9 0,1 0-13 16,0 2 13-16,0 5 0 0,-2 5 0 0,1 2 0 31,-1 5-27-31,-1 2-2 0,3 5-1 0,-5 7 0 0,2 2 14 0,-2 3 4 0,2-3 0 0,-2 5 0 16,2 0 12-16,-3 7 0 0,1-7 0 0,0 7 0 15,2 0 0-15,0 0 0 0,1 0 0 0,-1-2 0 16,3-5 0-16,0-5 0 0,2 3 0 0,1-8 0 15,-3 3 0-15,5-7 0 0,0 0 0 0,1-5 0 16,-1 0 0-16,0-9 0 0,3 2 0 0,-3-9 0 16,0-3 12-16,3-2-2 0,0-2 0 0,0-10 0 15,5-2 3-15,0-5 1 0,1-7 0 0,1-2 0 16,1 0-4-16,3-10-1 0,2-4 0 0,0-3 0 16,0-4-9-16,3-3 12 0,2 5-12 0,-2-7 12 15,0 2-12-15,2 3 0 0,-2-3 0 0,-1-2 0 16,1 0 0-16,-3 2 0 0,-2 5 0 0,2 7 0 0,-5-2 0 15,2 2 0-15,-2 7 0 0,-3 0 0 0,3 5 0 0,-3 2 0 16,-2 5 8-16,-1 2-8 0,-2 5 0 0,0 2 0 16,0 5 0-16,2 0 0 0,-2 7-10 0,3 0 10 15,-3 5-13-15,-1 2 5 0,4 2-8 0,-3 10 0 16,0 0-1-16,0 2 0 0,-1 0 2 0,1 5 1 16,-2 2 0-16,-4 5 0 0,-2 5 14 0,3 4-11 15,2-2 11-15,-5 5-10 0,0 2 10 0,0-5 0 16,5 3 0-16,-2-3 0 0,-4-2 0 0,4 5 0 15,0-5 0-15,2-5 0 0,3-2 0 0,-6-5 0 16,-4-2 0-16,4 0 0 0,3-7 0 0,-2-3 0 16,-6-4 0-16,1 0 8 0,4-5 4 0,-2-5 0 0,3-2 1 15,-1-2 0-15,-4-5 19 0,4-5 3 0,6-7 1 0,0-2 0 16,-3-5-25-16,6-2-11 0,4-10 10 0,4 3-10 16,-1-10 8-16,3 3-8 0,3-5 0 0,5 0 9 15,3-5-9-15,-3 3 0 0,-5-3 0 0,-1 5 0 16,4 0 0-16,-1 5 0 0,-7-3 0 0,-3 3 0 15,-1-3 0-15,-1 2 0 0,-1 4 0 0,-5 1 0 16,-3 5 0-16,0 5 0 0,6 0 0 0,-4 2 0 16,-7 0 0-16,3 7 0 0,5-2-11 0,0 2 11 15,-3 3-11-15,0-3 11 0,-5 0-13 0,3 2 5 16,10-1 8-16,-5-1 0 0,-8 5 0 0,2-7 0 16,6-3 0-16,-3 3-8 0,-7-5 0 0,2 2 0 15,-6-6 8-15,1 2 0 0,0-8 0 0,-3-1 0 16,-6-3 0-16,4-7 12 0,2 0-4 0,-3 0 0 15,-2-5 5-15,-1 3 2 0,1-6 0 0,5-3 0 0,0-1-4 0,0 2-1 16,-5-1 0-16,7-1 0 0,4 5-2 0,-1 0-8 16,-10 0 12-16,2 2-4 0,0 5 4 0,1 4 0 15,-1 3 0-15,0 0 0 0,-2 8-12 0,3-1 0 16,2 7 0-16,-3 5 8 0,-2-1-8 0,5 4-9 16,0 3 9-16,2 4-13 15,4 4-44-15,-4 0-9 0,6 4-2 0,0 3-880 16,3 3-176-16</inkml:trace>
  <inkml:trace contextRef="#ctx0" brushRef="#br2" timeOffset="41047.19">8610 12092 403 0,'18'4'36'0,"-18"-4"-36"0,-8 3 0 0,0-3 0 0,8 0 160 0,-2 0 24 16,-6 0 6-16,2 0 1 0,-4 0-6 0,10 0-1 15,2-3 0-15,-2 3 0 0,-5-7-70 0,5 0-14 16,8-5-4-16,-3 1 0 0,-5 1-21 0,6-8-5 16,2-4-1-16,5-4 0 0,3 1-17 0,0-8-4 15,-6-3-1-15,6-4 0 0,3 0-34 0,-1-7-13 16,1 0 11-16,-4-4-11 0,7-6 11 0,-1-2-11 15,3 5 12-15,-3-5-12 0,0-2 8 0,3 3-8 16,-3 1 0-16,3-4 0 0,-3-3 16 0,3 3-4 0,-6 3-1 16,3 1 0-16,1-2 23 0,-4 5 5 15,3 0 1-15,-2 2 0 0,-3 5-28 0,-1 0-4 0,1 7-8 16,0 0 11-16,-5 7-2 0,2-2 0 0,-2 9 0 0,2-2 0 16,-3 7-9-16,4 2 0 0,-4 0 0 0,1 5 8 15,-3 2-8-15,2 3 0 0,4 2 0 0,-4 2 0 16,3 5 0-16,1 5 0 0,2 2 0 0,-3 2 0 15,3 3 0-15,-3 7-11 0,3 2 11 0,-3 12-12 16,3 0 12-16,-3 2-10 0,0 12 10 0,-2 0-10 16,-3 7 10-16,0 5 0 0,0 2 8 0,-3 0-8 15,-5 10 0-15,3-3 0 0,-3 0 0 0,0-2 8 16,2 2 4-16,-2-2 2 0,0-5 0 0,3 3 0 16,2-3 0-16,0-7 0 0,1-4 0 0,2-3 0 15,-3-3-6-15,3-8 0 0,3-3-8 0,-4-3 12 16,-1-6 0-16,2-6-1 0,0 1 0 0,-3-12 0 0,0 0 1 0,1-7 1 15,-6 0 0-15,7-4 0 0,-1-6 3 0,-1-9 1 16,-2-6 0-16,2-11 0 0,-2-8-2 0,2-10-1 16,0-10 0-16,0-7 0 0,1-1-14 15,-1-8 9-15,0-3-9 0,1 3 8 0,-1 0-8 0,0-2 12 16,1-3-12-16,-4 5 12 0,-2 0 9 0,5 5 3 16,-2 2 0-16,0-2 0 0,2-5-8 0,0 7 0 15,3 0-1-15,3 5 0 0,-1 2-15 0,4-2 0 16,-1 7 0-16,0 2 0 0,8 5 0 0,-5 2 0 15,0 10-8-15,-3 2 8 0,1 2 0 0,1 10 0 16,-4 2 0-16,2 5 0 0,-2 7 0 0,-1 2-10 16,1 5 10-16,0 5-12 0,-1 4 4 0,-2 5 0 0,3 5 0 15,-3 7 0-15,0 4-2 0,-1 8 0 0,1 4 0 0,3 10 0 16,-3 4 10-16,2 5 0 0,-2 0-9 0,0 5 9 16,3 2 0-16,-3 5 0 0,2-5 0 0,-2 5 0 15,0-7 0-15,0 2 0 0,3-2 0 0,-3-3 0 16,0 3 0-16,0-5 0 0,-3 0 0 0,3-7 0 15,-3-7 0-15,0 0 8 0,1-7-8 0,2-5 8 16,-3-2-8-16,0-12 8 0,1 3-8 0,-4-8 8 16,4-2 0-16,-6-7 0 0,0 0 0 0,2-9 0 15,1-3 8-15,-1-7 0 0,4-6 1 0,-6-4 0 16,2-6-5-16,1-10 0 0,2-2-1 0,-2-7 0 16,2 0-2-16,1-5 0 0,2-2 0 0,-1-5 0 15,-1 3-9-15,-1-8 0 0,6 3 0 0,2 2 8 16,0-7-8-16,0-2 0 0,6 7 0 0,-3-5 0 15,2 0 0-15,1 5 0 0,2-5 0 0,-3 0 0 0,4 7 0 16,-1 3 0-16,0 4-9 0,0 0 9 0,-2 5 0 0,2 0-12 16,3 7 12-16,-3 7-10 0,-3 0 1 0,1 7 0 15,-3 5 0-15,0 2 0 0,-3 7 0 0,0 5 0 16,0 0 0-16,0 7 0 0,-2 2 9 0,-3 5-10 16,3 0 10-16,-3 7-10 0,-1 5 10 0,1 7-8 15,0 2 8-15,0 7-8 0,0 12 8 0,3 0-8 16,-3 7 8-16,0 7-8 0,2 3 8 0,-2 4 0 15,0 0 0-15,0 7 0 0,3-2 8 0,-1 0-8 16,-2 0 8-16,3-3-8 0,-1 3 0 0,1-5 8 16,-1 0-8-16,1-4 0 0,0-8 0 0,2-2 8 15,-3-7-8-15,1 0 0 0,2-7 0 0,1-5 8 0,-4-4-8 16,-2-8 0-16,3-4 9 0,-3 0-9 0,-3-10 12 0,3-2-12 16,0-7 15-16,0-7-4 0,2-5-1 0,1-9 0 15,-1-10-2-15,4-9 0 0,-1-7 0 0,0-7 0 16,3-12-8-16,0 0 12 0,0-7-12 0,2-2 12 15,1-5-12-15,-1 7 0 0,1 0 0 0,-1-2 0 16,1 2 0-16,2 0 0 0,-2 2 0 0,2 10 8 16,0-5-8-16,0 12 0 0,0-5 0 0,-2 12 0 15,2 0 0-15,3 7 0 0,-3 0 0 0,-3 7 0 16,4 7 0-16,-1 5-9 0,-3-3 9 0,1 10-10 16,-1 4-3-16,-2 1-1 0,0 9 0 0,-3 0 0 15,3 7 2-15,-3 7 1 0,1 0 0 0,-1 12 0 16,0 2 3-16,0 5 0 0,-2 11 0 0,2 6 0 15,0 4 8-15,1 5 0 0,1 2-9 0,1 0 9 0,-2 7 0 16,-1 5 0-16,0-5 0 0,0 5 0 0,3-5 0 16,-3 0 0-16,3-2 0 0,-3 2 0 0,1-2 0 15,-4-10 0-15,3 3 0 0,-2-5 0 0,0-7 0 0,-1-5 0 16,-2-4 0-16,0-5 0 0,0-5 0 0,-3-7 8 16,1-2-8-16,-1-5 8 0,0-5 1 0,0-2 0 15,3 0 0-15,-2-9 0 0,2-8 3 0,2-4 1 16,1-5 0-16,2-7 0 0,3-2-4 0,0-7-1 15,2-5 0-15,6-5 0 0,0 5-8 0,0-5 0 16,0-2 0-16,-1 5 8 0,1-3-8 0,0 5 0 16,0 0 0-16,0 7 0 0,-1 5 0 0,-1 4 0 15,-4-2 0-15,1 12 0 0,-3 0 0 0,-1 2 0 16,1 5 0-16,0 7 0 0,0 2-16 0,0 3 4 0,0 4 0 16,0 3 1-16,2 2-4 0,-2 7-1 0,3 5 0 0,-4 2 0 15,7 0 3-15,-4 10 0 0,-2 2 0 0,0 2 0 16,0 0 13-16,-3 5-9 0,0 5 9 0,-2-3-8 15,2-2 8-15,-2 5 0 0,-1-3 0 0,-2-2 0 16,3 5 0-16,-1-5 0 0,-2-5 0 0,3 5 0 16,-6-12 0-16,3-2 0 0,-3 0 0 0,3-7 0 15,-2-5 8-15,-1-7-8 0,0 0 8 0,-5-7-8 16,8 0 15-16,0-2-2 0,-3-10 0 0,6-2 0 16,-3-12 5-16,5-7 1 0,0-7 0 0,6-7 0 15,2-7-11-15,0 0-8 0,6-12 9 0,-1 0-9 16,3 5 16-16,0-5-4 0,0 3 0 0,-2 4 0 15,-1 0-12-15,-2 5-16 0,0 5 3 0,0-1 1 16,-6 8 12-16,3 2 0 0,-2 12 0 0,2-3 0 16,-5 10 0-16,0 2 0 0,0 5 0 0,0 5 0 0,2 1-10 0,-2 4 1 15,0 8 0-15,-3 4 0 0,6 1-5 0,-3 10-1 16,-1 2 0-16,4 9 0 0,-3 6 3 0,-3 4 0 16,3 2 0-16,0 3 0 0,-3 4 12 0,-2 8 0 15,-1-1 0-15,1 3-9 0,-1 0 9 0,-4-3 0 16,2 3 0-16,-1 2 0 0,1-2 0 0,3 0 0 15,-3-3 0-15,3-4 0 0,-1-3 0 0,1-2 0 16,-1-7 0-16,1-2 0 0,-3-10 0 0,2-2 0 16,1-5 0-16,-3-7 8 0,2-2-8 0,-2 0 12 15,0-10-4-15,0-4 0 0,0-10 2 0,0 0 1 16,0-4 0-16,3-15 0 0,2-2 13 0,3-9 4 0,-3-10 0 16,3-2 0-16,2-7-28 0,4 0 0 0,-4-5-12 0,3 5 12 15,3-5 0-15,0 0 0 0,-3 5 0 0,3 7 0 16,0 2 0-16,-3 5 0 0,5 0 0 0,1 7 0 15,-6 0-10-15,3 5 10 0,-3 9 0 0,3 5-9 16,-3 2-8-16,0 5-2 0,-2 7 0 0,-4 2 0 16,4 5-2-16,-3 12-1 0,0 2 0 0,0 12 0 15,-3 2 9-15,0 5 1 0,-2 12 1 0,2 4 0 16,-3 5 11-16,1 12 0 0,2-5-9 0,-2 10 9 16,-3-3 0-16,0 0 0 0,5 5 0 0,-2 0 0 15,2 0 0-15,0-5 0 0,0 0 0 0,3-2 0 16,-3-5 0-16,1-2 0 0,-4 0 0 0,3-10 0 15,3-4 0-15,-3-10 0 0,-2-2 0 0,0-5 0 16,-1-4 11-16,1-10-3 0,-1-5-8 0,1-4 12 16,-3-5 0-16,3-5-1 0,-4-2 0 0,7-7 0 0,-4-12 8 15,6-9 1-15,-3-5 1 0,6-12 0 0,-1-2-9 0,4-7-3 16,1 2 0-16,4-2 0 0,-1-5-9 0,3 5 0 16,1 0 0-16,-4 0 0 0,6 2 0 0,-3 5 0 15,-3 2 0-15,-2 5 0 0,0 5 0 0,0 2 0 16,-6 7 0-16,3 0 0 0,-5 12-14 0,0 2 2 15,-3 5 0-15,1 7 0 0,-4 2-10 0,1 5-2 16,-1 7 0-16,1 5 0 0,-3 9 10 0,2 5 2 16,1 7 0-16,0 7 0 0,-1 0 12 0,1 7-9 15,-1 7 9-15,-2 0-8 0,6 0 8 0,-4 5 0 16,-5 2 0-16,6-2 0 0,0 0 0 0,-3 2 0 0,-1-5 0 16,1 3 11-16,0 0-11 0,0-5 0 0,0 0 0 0,-2-7 0 15,-4 0 8-15,3 0-8 0,1-7 12 0,-1-2-4 16,0-10-8-16,1-2 0 0,-4-5 0 15,4-7 8-15,-1 0 0 0,0-2-8 0,-5-12 12 16,0 0-4-16,5 0 12 0,1-7 3 0,2-5 0 0,-3-7 0 16,3-2-5-16,0-7-1 0,2-10 0 0,4 1 0 15,-1-8-17-15,3-9 0 0,2-7 0 0,6-5 0 16,0 0 0-16,5-2 0 0,3 0 0 0,2-3 0 16,1-2 0-16,-1 10 0 0,0-3 0 0,-2 12 0 15,-3 2-8-15,-2 5 8 0,-1 0-13 0,-2 7 5 16,-3 7-1-16,-5 0 0 0,-3 12 0 0,3 0 0 15,0 7-7-15,-5 2 0 0,-1 12-1 0,3 0 0 16,6 7-3-16,-9 5-1 0,-2 2 0 0,3 7 0 16,5 5 9-16,-3 0 1 0,0 2 1 0,-5 5 0 15,0-5 10-15,3 5 14 0,5 0-3 0,-6-2-1 0,-7-8-10 0,5 3 0 16,8 0 0-16,-3-5 0 0,-8-7 0 0,3-2 0 16,0 0 0-16,0-5 0 0,3-5 8 0,-3-2 7 15,-1-2 1-15,1-10 0 0,6-7 11 0,-1-2 2 16,-3-7 1-16,4-10 0 0,2-9-14 0,5-7-2 15,0-12-1-15,0-9 0 0,3 0-13 0,2-10 0 16,9-2 8-16,-6 0-8 0,-5 0 0 0,-1 0 0 16,4 7 0-16,-1-7 0 0,-4 7 0 0,-4 0 11 15,-2 0-11-15,2 9 10 0,1-1-10 0,-6-1 0 16,-2 4-10-16,2 4 10 0,0 3 0 0,-2 4-9 16,-3-1 9-16,-3 9 0 0,3-1-9 0,0 4 9 15,-3 7-10-15,-5 0 10 0,0 7-12 0,3 0 12 0,5 9-13 16,-3-2 5-16,-10 8-5 0,5-4-1 0,5 11 0 15,-2-3 0-15,-1 0-2 0,-2 6-1 0,-2 1 0 0,4 3 0 16,4 1 17-16,-6 3-12 0,-6-4 12 0,6 4-10 16,0 0 10-16,0 0 0 0,0 0 0 0,0 0 0 15,0 0 0-15,0 0 0 0,0 0 0 0,0 0 8 16,-2 0-8-16,2 0 12 0,0 0-4 0,0 0 0 16,-3-7 8-16,0 0 3 0,3-8 0 0,0-3 0 15,0-1-3-15,0-2 0 0,-2-8 0 0,-1 4 0 16,6-1-5-16,-3-3-2 0,-6 4 0 0,4 3 0 15,2-3-9-15,0 6 0 0,0 5 0 0,-3-1 0 16,3 1-89 0,3 3-20-16</inkml:trace>
  <inkml:trace contextRef="#ctx0" brushRef="#br3" timeOffset="49903.57">8422 13068 460 0,'0'0'41'0,"0"0"-33"0,0 0-8 0,0 0 0 16,0 0 57-16,0 0 10 0,0 0 1 0,0 0 1 16,0 0-12-16,0 0-2 0,0 0-1 0,0 0 0 15,-3 0-2-15,3 0-1 0,0-7 0 0,0 7 0 16,0 0 13-16,0 0 2 0,0-5 1 0,3-2 0 16,2 7-18-16,-5 0-3 0,0 0-1 0,0 0 0 15,5-7-8-15,-2 0-1 0,-3 7-1 0,0-3 0 16,0-1-4-16,0-3-1 0,0 7 0 0,0-7 0 15,-3 2 6-15,1-2 0 0,2 4 1 0,0 3 0 16,-3-4 8-16,0-3 2 0,6 0 0 0,-3 0 0 0,3 2-23 0,-3-2-5 16,0 0-1-16,0 0 0 0,5 0-3 0,-2-5-1 15,-6 5 0-15,3 0 0 0,5 0-3 16,-2-3-1-16,-3-1 0 0,0 4 0 0,0-1 7 0,3 1 2 16,-3-4 0-16,0 4 0 0,-6 0-19 0,4-1 0 15,7 1 8-15,-5-4-8 0,-3 4 19 0,3-5 0 16,0 5 0-16,3-3 0 0,0-1-7 0,-1-1 0 15,-2 5-1-15,3-3 0 0,5-1-11 0,-3-3 10 16,-5 2-10-16,3-2 10 0,5 0-10 0,-3 2 0 16,-2-2 9-16,-1 0-9 0,-2-1 0 0,5 4 9 15,1-3-9-15,-1-1 0 0,-5 4 12 0,0 1-12 16,8-1 12-16,-3-1-12 0,-5 2 11 0,3-1-11 0,5 4 10 16,-3-8-10-16,0 11 13 0,1-6-3 0,-6-1-1 0,5 4 0 15,6-5-1-15,-6 5 0 0,-10-3 0 0,5-1 0 16,5-1-8-16,-2 5 10 0,-1-3-10 0,-2-1 10 15,-2-4 0-15,4 4 0 0,4 1 0 0,-4-1 0 16,-2-4 2-16,0 4 0 0,8 1 0 0,-5-1 0 16,-1-4-4-16,1 4-8 0,0 1 12 0,2-2-4 15,0 1 0-15,1-3-8 0,-4 7 12 0,3-8-4 16,3 4-8-16,-2 1 8 0,-6-1-8 0,2-4 8 16,4 4-8-16,-1-3 0 0,-2 2 0 0,2-2 0 15,0 0 0-15,0-1 0 0,3-3 8 0,-2 4-8 16,2-5 0-16,-3-2 0 0,3 2 9 0,0 2-9 15,0-2 0-15,2-2 8 0,-2 2-8 0,0-2 0 16,-3 2 0-16,3 1 9 0,0 1-9 0,0-2 0 16,0 5 8-16,-2-5-8 0,1 5 0 0,1 0 0 0,0-5 9 15,-2 5-9-15,-1 0 0 0,3-5 9 0,0 5-9 0,0 0 0 16,-3-5 0-16,3 1 0 0,3 3 10 0,-4-3-10 16,1 3 12-16,-2 1-12 0,2-4 0 0,0 3 0 15,0 1 0-15,-1 3 0 0,4-4 0 0,-6 1 0 16,3 0 0-16,-2 0 0 0,-1 2 0 0,3-2 0 15,0 0 8-15,0 2-8 0,2-6 0 0,1 3 0 16,-1 1 0-16,-2 0 0 0,6 2 0 0,-1-2 0 16,-3-4 0-16,1 3 0 0,0 1 8 0,-1 0-8 15,1 0 0-15,-3-5 0 0,2 5 8 0,1 0-8 16,-3-5 0-16,2 8 0 0,-2-4 0 0,3 1 0 16,-3-5 0-16,2 5 0 0,-2 0 0 0,3 2 0 0,-3-2 0 0,2-2 0 15,1-1 0-15,0 3 0 0,-1 0 0 0,-2 2 0 16,3-2 11-16,-1-2-11 0,1-1 10 0,-1 3-10 0,1 5 0 0,2-8 0 15,-2 3 0-15,-3 0 0 0,2 2 0 0,1-2 0 16,0 0 0-16,-1 0 0 0,1 2 0 16,-1-2 0-16,1 0 0 0,-1 2 0 0,1-2 0 15,0 0 0-15,-1 2 0 0,1-2 0 0,2 0 0 0,-2 0 8 16,-1 2-8-16,-2-2 0 0,3 0 0 0,-1 2 0 16,-2 3 8-16,3-8-8 0,-3 3 0 0,2 5 0 15,-2-3 8-15,0-2-8 0,3 0 0 0,-3 2 0 16,2-2 0-16,1 2 0 0,-3-2 0 0,2 0 0 15,-2 2 0-15,3-2 0 0,-3 0 8 0,2 0-8 16,1 0 0-16,0 0 0 0,-3-3 0 0,2 8 8 16,1-5-8-16,-1 2 0 0,1 0 0 0,-1-2 0 15,-2 0 0-15,0 2 0 0,0-2 8 0,3 5-8 0,-1-3 0 0,-2 0 9 16,3-2-9-16,-3 5 0 0,3-3 0 0,-4 0 0 16,4-2 0-16,0 2 0 0,-3 3 0 0,2-3 0 15,1 3 0-15,-1-3 0 0,1 0 8 0,-3 3-8 16,2-3 0-16,1-2 0 0,-3 2 0 0,0 5 0 15,2-7 0-15,-2 2 0 0,3 3 8 0,-3-3-8 16,2-2 0-16,-2 0 0 0,3 2 0 0,0-2 8 16,-3 0-8-16,-1 2 0 0,4 5 9 0,0-7-9 15,-1 2 0-15,1 3 0 0,-1-3 0 0,4 3 0 16,-4-3 0-16,1 0 0 0,-1-2 0 0,6 7 0 16,-3-5 0-16,1-2 0 0,-4 5 0 0,4-8 8 15,1 8-8-15,1-3 0 0,-3-2 0 0,3 2 0 16,-2-2 0-16,-1 5 0 0,3-8 0 0,-6 8 8 15,4-3-8-15,-1-2 0 0,-3 2 0 0,4 3 0 16,-1-3 0-16,-3-2 0 0,4 0 8 0,-4 2-8 0,3-2 0 0,-2 7 8 16,2-5-8-16,-2 3 0 0,2-3 0 0,-2 5 9 15,2-5-9-15,-3 3 0 0,4-3 0 0,-4 5 0 16,1-5 0-16,2 5 0 0,0-2 0 0,1-3 0 16,-1 5 0-16,3 0 0 0,-3 0 8 0,0-5-8 15,0 5 0-15,1 0 0 0,-1 0 0 0,0 0 0 16,-2 0 0-16,-1 0 0 0,3 0 0 0,-2 2 0 15,0-2 0-15,-1 2 0 0,1-2 0 0,-1 0 0 16,1 5 0-16,-1-3 0 0,1-2 8 0,2 0-8 16,1 0 0-16,-4 2 0 0,1-2 8 0,2 5-8 15,-3-5 0-15,4 2 0 0,2-2 0 0,-6 0 8 16,6 0-8-16,-3 2 0 0,3-2 0 0,-3 5 0 0,1-5 0 0,-1 2 0 16,3-2 0-16,-3 0 0 0,0 2 0 0,3 3 0 15,-5-3 0-15,2-2 0 0,0 5 0 0,-2-3 0 16,2-2 8-16,-3 2-8 0,-2 3 0 0,3-5 0 15,0 2 8-15,2 3-8 0,-5-5 0 0,2 2 0 16,-2-2 0-16,3 5 0 0,-1-3 0 0,-2-2 0 16,0 7 8-16,3-5-8 0,-3 3 0 0,2-3 0 15,-2 5 0-15,0-2 0 0,3-3 0 0,-3 5 0 16,2-2 9-16,1-3-9 0,-3 3 0 0,0-3 9 16,0 5-9-16,2-7 0 0,1 2 0 0,0 3 0 15,-1-3 0-15,1 3 0 0,2-3 0 0,0 3 0 16,0-3 0-16,1-2 0 0,-1 5 0 0,0-3 0 15,0 0 0-15,-2 3 0 0,-1-3 0 0,1 3 0 0,0-3 0 16,-1 5 0-16,-2-2 8 0,3-3-8 16,-3 5 0-16,0 0 0 0,2-2 0 0,-2-3 0 15,0 5 0-15,3 0 0 0,-3-2 0 0,2 2 0 0,-2-5 0 0,0 5 0 16,3 0 8-16,-3 0-8 0,0 0 0 0,2 0 0 16,1 0 0-16,-1 0 0 0,4 0 0 0,-1 0 0 15,-3 0 0-15,4 0 0 0,-4 0 0 0,3 0 0 16,1 0 0-16,-1 0 0 0,0 0 0 0,-2 0 0 15,2 0 0-15,0 5 0 0,-2-5 0 0,-1 0 0 16,1 2 8-16,-1-2-8 0,1 0 0 0,0 5 0 16,-1-3 0-16,-2-2 8 0,3 0-8 0,-3 5 0 15,0-3 0-15,0 3 0 0,-1-3 0 0,4-2 0 16,-3 5 0-16,3-5 0 0,-1 7 0 0,1-2 0 0,-1-3 0 16,4-2 0-16,-4 5 0 0,1-3 0 0,5 3 0 0,-6-3 0 15,1-2 0-15,2 5 0 0,0-3 8 0,-2 3-8 16,2-3 0-16,-2 3 0 0,-1-3 0 0,3 3 0 15,-2 0 0-15,0-3 0 0,2 5 0 0,0-2 0 16,-2-3 0-16,2 3 0 0,0-3 8 0,-2 3-8 16,2 2 0-16,-3 0 0 0,1-2 0 0,0-3 0 15,-1 5 0-15,3 0 0 0,-2-7 8 0,0 7-8 16,-3-2 0-16,2 2 0 0,3-2 0 0,-5-3 0 16,3 5 0-16,-3-2 0 0,5-3 0 0,0 5 0 15,1-2 0-15,-1-3 0 0,-3 3 0 0,4 2 0 16,-1 0 0-16,0-2 0 0,0 2 0 0,0-5 0 15,1 5 0-15,-1 3 0 0,0-8 0 0,0 5 0 16,1 0 0-16,-1 0 0 0,0 0 0 0,0-2 0 16,1 2 0-16,-1 0 0 0,0 0 0 0,0-2 0 0,0 2 0 15,1 0 0-15,-1 0 0 0,-3 0 0 0,4 0 0 0,-1 0 0 16,-2-2 0-16,-1-3 0 0,3 5 0 0,-2 0 0 16,0 3 0-16,-1-3 0 0,3 0 0 0,-2 0 0 15,-1 0 0-15,1 0 0 0,2 0 0 0,-2 5 0 16,-1-5 8-16,-2 2-8 0,6-4 0 0,-6 2 0 15,2 0 0-15,1 0 0 0,-1 0 0 0,4 0 0 16,-1 0 0-16,-3 3 0 0,1-3 0 0,2 0 0 16,-2 0 0-16,2 0 0 0,-2 0 0 0,-1 0 0 15,3 0 0-15,-2 5 0 0,0-5 0 0,-1-5 0 16,1 5 0-16,-1 3 0 0,1-3 0 0,-1-5 0 16,1 5 8-16,0 0-8 0,-3 0 0 0,2-2 0 15,1 2 0-15,2 0 0 0,-5-2 0 0,2-3 0 0,4 5 0 0,-4-2 0 16,1 2 0-16,-1-5 0 0,4 8 0 0,-1-8 0 15,0 5 0-15,-2-2 0 0,2-3 0 0,-2 5 0 16,2-2 0-16,0-3 0 0,0 3 0 0,0 2 0 16,3-7 0-16,-2 7 0 0,-4-2 0 0,6-3 0 15,-5 3 0-15,4-3 0 0,-4 3 0 0,0-3 0 16,2 3 0-16,-3-3 0 0,1 3 0 0,2-5 0 16,-2 7 0-16,-1-7 0 0,1 5 0 0,0-3 0 15,-1 3 0-15,1-3 0 0,-1-2 8 0,1 5-8 16,2-3 0-16,-2-2 0 0,-1 5 0 0,1-3 0 15,0-2 0-15,-1 5 0 0,1-5 8 0,2 0-8 16,-3 0 0-16,4 2 0 0,-1-2 0 0,-2 0 0 16,2-2 0-16,0 2 0 0,0 0 8 0,0 0-8 15,-2 0 0-15,2 0 0 0,-2 0 0 0,-1 0 0 0,1 0 0 0,-3 0 0 16,3 0 8-16,-1 0-8 0,-2 0 0 0,0 0 0 16,0 0 0-16,3 0 8 0,-4-5-8 0,1 5 0 15,3 0 0-15,0 0 0 0,-4 0 0 0,4 0 0 16,0 0 8-16,-1 0-8 0,1 0 0 0,-1 0 0 15,4 0 0-15,-4-2 0 0,3-3 0 0,1 5 0 16,-4-2 8-16,6-3-8 0,-3 3 0 0,1-3 0 16,-1 5-10-16,0-2 10 0,0-3 0 0,1 3 10 15,-4-3 0-15,3 0 0 0,1 5-10 0,-1-2 0 16,-3-3 0-16,4 5 0 0,-4-7 0 0,1 7 8 16,-1-2-8-16,-2 2 0 0,3-5 0 0,-1 3 0 15,1-3 8-15,-3 3-8 0,3-3 0 0,-1 0 0 0,1 3 0 0,-1-3 0 16,4 3 0-16,-4-3 0 0,3-2 8 15,1 5-8-15,-1-3 0 0,0-2 0 0,3 0 0 16,-3 2 8-16,-5 3-8 0,5-3 0 0,1-2 0 0,-1 5 8 16,3-5 0-16,0 2-8 0,-3-2 12 0,0 2-4 15,0 3 0-15,0-3-8 0,1-2 12 0,2 0-4 16,-6 5-8-16,3-5 10 0,-2 0-10 0,2 2 10 16,-2-2-10-16,2 2 8 0,-2-2-8 0,-1 0 8 15,1 0-8-15,-1-5 0 0,1 10 0 0,-1-5 8 16,1 0-8-16,0-5 0 0,-1 5 0 0,3 0 0 15,1 2 8-15,-1-2-8 0,0 5 8 0,0-5-8 16,-2 0 0-16,2 0 0 0,0 2 8 0,1-2-8 16,-1-5 0-16,-3 10 0 0,4-5 0 0,-1 0 8 15,0 0-8-15,-2-3 0 0,-1 3 0 0,4 0 0 0,-1 0 0 16,-3 0 0-16,1 0 8 0,2 0-8 0,0 0 0 0,-2 0 0 16,2 2 0-16,-2-2 0 0,-1 0 0 0,4 0 0 15,-4 0 0-15,3 2 0 0,1-2 0 0,-4 5 0 16,1-5 0-16,-1 0 0 0,6-3 0 0,-5 8 0 15,-1-5 0-15,4 2 0 0,-1-2 0 0,3 0 0 16,-6 0 0-16,1 0 0 0,2 0 0 0,-5 0 0 16,3 2 0-16,-1-2 8 0,1 0-8 0,2 0 0 15,-2 0 0-15,2 0 8 0,0 0-8 0,0 0 8 16,-2 0-8-16,2-5 8 0,-2 7-8 0,2-2 0 16,0-2 0-16,-2-3 8 0,-1 5-8 0,4 0 0 15,-4-5 0-15,1 5 0 0,-1-2 0 0,1-3 0 16,2 5 8-16,-2 0-8 0,-3-5 0 0,2 5 0 0,1-7 0 0,2 9 0 15,0-4 0-15,-2-3 0 0,2 0 8 0,3 3-8 16,-3 2 0-16,0-5 0 0,-2 3 0 0,2-3 0 16,-2 5 0-16,2-5 0 0,0 3 0 0,3-3 0 15,0 0 0-15,0 3 0 0,0-3 0 0,-3 0 0 16,3 5 0-16,-3-7 0 0,3 7 0 0,-5-7 0 16,2 2 0-16,-3 3 8 0,4-3-8 0,-4-2 0 15,1 7 0-15,-1-5 0 0,4 3 8 0,-6-3-8 16,-1 0 0-16,4 5 0 0,0-7 0 0,-3 7 8 15,0-5-8-15,-1 3 0 0,7-3 0 0,-1 0 0 16,-2 5 0-16,-1-7 0 0,3 7 0 0,1-7 0 16,4 2 0-16,-2 5 0 0,-8-2 0 0,2-3 0 15,9 0 0-15,-6 3 0 0,-2-3 0 0,-1 5 0 16,1-5 0-16,0 3 8 0,-1-3-8 0,-2 5 0 16,-3-7 0-16,3 7 0 0,6-5 8 0,-7-2-8 0,1 2 0 0,0 3 0 15,0-3 0-15,3-2 8 0,-3 2-8 0,2 3 0 16,-2-3 0-16,3-2 0 0,-1 2 0 0,4 5 0 15,-9-7 0-15,6 7 0 0,2-5 0 0,-3 3 0 16,-2-3 0-16,3 5 0 0,-3-5 0 0,2 5 0 16,-2-7 0-16,0 7 0 0,-5-7 0 0,5 7 0 15,2-5 8-15,1 5-8 0,-8-3 0 0,5-1 0 16,2 4 0-16,1-5 0 0,-1 2 8 0,-2-1-8 16,-2-1 0-16,4 5 8 0,3-3-8 0,-5-1 0 15,-2 4 0-15,-1-5 0 0,6 2 0 0,-1-1 0 0,-5-1 8 16,1 5-8-16,-1-3 0 0,6-1 0 15,-3-1 0-15,2 3 8 0,-7-3-8 0,5 2 0 16,0-1 0-16,0-1 0 0,-3 5 0 0,3-3 0 0,-3-1 0 0,3-1 8 16,0 5-8-16,-3-3 0 0,1-1 0 0,-1 4 0 15,3-5 0-15,0 5 0 0,-6-3 0 0,4-1 0 16,-1 4 0-16,0-1 0 0,1-3 0 0,-1 4 0 16,-3 0 0-16,4 0 0 0,-1-5 0 0,0 5 0 15,-2 0 0-15,0-3 0 0,5 1 0 0,-3 2 0 16,0-3 0-16,-2 3 0 0,2-4 8 0,3 4-8 15,-3 2 0-15,3-5 0 0,-2 3 0 0,-4-4 0 16,6 4 0-16,-3-1 0 0,-2 1 0 0,-3-4 0 16,3 4 0-16,2 0 0 0,-2 0 0 0,-3-5 0 15,0 5 0-15,2 0 0 0,4 0 8 0,-1 0-8 16,-5-1 0-16,3 4 0 0,2-3 0 0,0 4 0 0,-2-1 0 16,2-3 0-16,0 0 0 0,1-1 0 0,4 4 0 0,-2 1 0 15,-8-1 0-15,3-3 0 0,5 0 0 0,-3 0 0 16,-5 0 0-16,0-1 0 0,0 4 0 0,3-3 0 15,-1 0 0-15,-2 0 0 0,-5 0 0 0,5-1 0 16,8 4 8-16,-5 1-8 0,-6-1 0 0,3-3 0 16,8 0 0-16,-3 0 8 0,0 2-8 0,-2-2 0 15,-3 4 0-15,3-1 0 0,5-3 0 0,-3 4 0 16,-8-1 0-16,3-3 0 0,6 0 0 0,-1 2 0 16,-5 2 0-16,-3-1 0 0,3 1 8 0,0-1 0 15,0-3 0-15,0 7 0 0,-2-7-8 0,-1 0 0 16,6 7-12-16,-3 0 12 0,0-8 0 0,0 4 0 15,0 1 0-15,2-1 0 0,-2 4 0 0,0 0 0 0,0-7 0 16,3 4 0-16,2 3 0 0,-5 0 0 0,0-4 0 0,0-3 12 16,0 7-12-16,3-3 0 0,-3 3 0 0,0-5 0 15,0-2 0-15,0 7 0 0,0 0 0 0,3-4 0 16,-9 4 0-16,6-3 0 0,0 3 0 0,0 0-11 16,0 0 11-16,0 0 0 0,0 0 0 0,0 0-8 15,0 0-2-15,0 0 0 0,0 0 0 0,0 0 0 31,3-4-71-31,-3 4-15 0,0 0-2 0,0 0-848 0,0 0-170 0</inkml:trace>
  <inkml:trace contextRef="#ctx0" brushRef="#br0" timeOffset="72973.27">17677 8717 1407 0,'0'0'31'0,"0"0"6"0,0 0 2 0,0 0 1 0,0 0-32 0,0 0-8 15,0 0 0-15,0 0 0 0,0 0 71 0,0 0 13 16,0 0 2-16,5 7 1 0,-2-2 14 0,-1 2 3 15,1 0 1-15,2 2 0 0,-2 3-39 0,2 2-8 16,-2-2-2-16,2 2 0 0,1 0-3 0,-1 5-1 16,-3-5 0-16,4 5 0 0,-4-3-25 0,1 3-6 0,5 0-1 0,0 0 0 15,0-3-6-15,-3 3-2 0,3-5 0 0,-3 5 0 16,3-5 16-16,0 5 4 0,0-10 0 0,0 5 0 16,0-2-10-16,0 0-2 0,0-3 0 0,0-4 0 15,2 2-6-15,-4 0-2 0,2-2 0 0,-3-3 0 16,0-2 23-16,3 0 4 0,-8 0 1 0,5 0 0 15,1-7-14-15,-1 7-2 0,0-7-1 0,1 0 0 16,-1-5-3-16,0 3-1 0,3-8 0 0,-3 3 0 16,3 0-10-16,0 0-1 0,-2 0-8 0,2-5 12 15,0 5-12-15,-1-5 0 0,1 5 0 0,0-5 0 16,3 5 0-16,-1-7 8 0,-2 7-8 0,0-5 0 16,0 0-8-16,0 3-5 0,-2-3-1 0,-1 0 0 0,3 5 22 15,-3-5 5-15,-2 5 1 0,2 5 0 0,-2-3-14 0,-1 0 0 16,1 5 8-16,0 0-8 0,-1-3 0 0,-2 1 0 15,0 2 8-15,3 5-8 0,-3-3 0 0,0 3 0 16,0 2 8-16,0 0-8 0,0 0 0 0,0 0 0 16,0 0 8-16,0 0-8 0,0 0-15 0,0 0-5 15,3-5-2-15,-3 5 0 0,0 0 22 0,0 0 15 16,0 0-3-16,0 0 0 16,0 0-172-16,0 0-36 0,0 0-6 0,-3 5-2 0</inkml:trace>
  <inkml:trace contextRef="#ctx0" brushRef="#br0" timeOffset="73569.06">18428 8931 1195 0,'0'0'52'0,"0"0"12"16,0 0-51-16,0 0-13 0,0 0 0 0,0 0 0 0,-2-5 107 0,-1 5 18 15,-2-7 4-15,-1 7 1 0,1-2-29 0,0-3-5 16,-1 5-2-16,1 0 0 0,0-2-24 0,0 2-5 15,-6-5-1-15,3 10 0 0,0-3-21 0,0-2-5 16,-5 5-1-16,2-3 0 0,-2 3-4 0,3 2-1 16,-4 0 0-16,1 0 0 0,0 0-24 0,0 5-8 15,2-3 0-15,1 3 0 0,-1 2 0 0,3-2 0 16,0-3 0-16,3 3 0 16,2 2-20-16,0-2-10 0,1 2-2 0,4 0-1 0,1-7 33 0,2 5 0 15,1 0 0-15,4-3 0 0,1-4-10 0,2-3 2 16,-2 3 0-16,2-3 0 0,0-2 8 0,0-2 0 0,3 2 0 15,-3-5 8-15,1 3 8 0,-1-5 1 0,0 2 1 16,0-2 0-16,-5 0-18 0,0 2 0 0,0-2 0 0,0 0 0 16,-5-2 55-16,2-1 7 0,-5 8 2 0,0 2 0 15,0 0-52-15,0 0-12 0,0-7 0 0,0 7 0 16,0 0 40-16,0 0 6 0,0 0 1 0,0 0 0 16,0 0-24-16,0 0-5 0,-3 7-1 0,3 0 0 15,0 0-17-15,3 0-14 0,0 0 2 0,2 0 1 16,0 0 11-16,1 5 16 0,2-5-4 0,-1 5-1 15,-1-5-11-15,4 2 0 0,1 3 0 0,-3-5 0 16,5 5-12-16,-5-5-4 0,3 0 0 0,-3 0-1 16,-1 0 17-16,-1-2 0 0,-1 2 0 0,0-5 0 15,1 3 0-15,-6-5-13 0,0 0 2 0,0 0 1 16,0 0-166-16,0 0-34 0,0 0-6 0</inkml:trace>
  <inkml:trace contextRef="#ctx0" brushRef="#br0" timeOffset="73959.5">18656 9053 1497 0,'0'0'66'0,"0"0"14"0,0 0-64 0,0 0-16 16,0 0 0-16,0 0 0 0,0 5 106 0,-3 2 18 15,3 0 3-15,-3 0 1 0,3-2 0 0,0 2 0 16,0-5 0-16,3 10 0 0,-6-5-52 0,6 0-9 0,0 0-3 0,-1 0 0 15,1 0-51-15,0-2-13 0,-1 2 0 16,4 0 0-16,-4-2 0 0,-2-5 0 0,0 0 0 16,0 0 0-16,6 2 54 0,-6-2 8 0,0 0 2 0,0 0 0 15,0 0-52-15,2-2-12 0,1-3 0 0,0-2 0 16,-3 0 0-16,0-5 0 0,5 5 0 0,-3-7 0 16,1 2 0-16,0 3 0 0,2-3 0 0,-2-2 0 15,-3 7-12-15,2 0-4 0,-2-5-2 0,6 5 0 16,-1 0 18-16,0 0-12 0,-2 2 12 0,2 3-10 15,3-3 10-15,0 3-13 0,-3 2 5 0,1-5 8 16,-1 5-11-16,3 0 11 0,-3-2-8 0,6 2 8 16,-3-5-13-16,2 5 2 0,1 0 1 0,-3 5 0 15,2-5-43-15,-2 2-9 0,3-2-2 0,-3 0 0 16,0 5-118-16,-3-3-24 0,0-2-5 0,1 7-684 16</inkml:trace>
  <inkml:trace contextRef="#ctx0" brushRef="#br0" timeOffset="74193.85">19074 9053 1728 0,'0'0'76'0,"0"0"16"0,0 0-73 0,0 0-19 16,0 0 0-16,0 0 0 0,0 0 106 0,0 0 18 15,0 0 3-15,0 0 1 0,0 0-16 0,0 0-4 16,0 0 0-16,5 7 0 0,-2 0-70 0,-1 5-14 15,-2-5-4-15,6 0 0 0,-4 5-20 0,1-5 0 16,-3 0 0-16,3 5 0 0,2-5 0 0,-2 0 0 0,-1 0 0 0,-2 0 0 31,-5 0-20-31,5-7-8 0,5 5-1 0,-5-5-1 16,0 0-259-16,0 0-52 0,0 0-11 0,0 0-1 0</inkml:trace>
  <inkml:trace contextRef="#ctx0" brushRef="#br0" timeOffset="74334.58">19158 8931 1519 0,'0'0'67'0,"0"0"14"0,6 0-65 0,-6 0-16 0,5-5 0 0,0 5 0 15,1-2 50-15,-6 2 6 0,0 0 2 0,0 0 0 16,0 0-46-16,0 0-12 0,0 0 0 0,0 0-766 16</inkml:trace>
  <inkml:trace contextRef="#ctx0" brushRef="#br0" timeOffset="74803.02">19415 9058 1306 0,'5'-5'58'0,"-5"5"12"0,0-7-56 0,0 0-14 15,0 5 0-15,0-5 0 0,0 2 96 0,0-2 17 16,-2 2 3-16,-1-2 1 0,0 5-5 0,1-3-2 15,-3-2 0-15,-1 7 0 0,1-2-44 0,0 2-9 16,-3 0-1-16,2 2-1 0,-1-2-23 0,-1 0-4 16,0 7 0-16,0-2-1 0,0 2-27 0,-3 0 0 0,3 0 0 15,0 5 0-15,0-3 0 0,6-2 0 0,-4 5 0 0,4-5 0 16,2 5 0-16,0-5 0 0,2 2 0 0,1-2 0 16,2 5 0-16,1-5 0 0,-1-2 0 0,3 2 0 15,0-5 0-15,0 3-9 0,2-3 0 0,-2-2 0 16,0 0 9-16,0-2 12 0,0 2-2 0,3-5-1 15,-6 5-9-15,0-7 0 0,1 5 0 0,-1-3 0 16,0-2 0-16,-2 5 0 0,-3-8 0 0,0 8 0 16,-3-3 46-16,0 3 7 0,1-3 2 0,2 5 0 15,0 0-37-15,0 0-7 0,0 0-2 0,0 0 0 16,0 0 29-16,0 0 6 0,0 0 0 0,0 0 1 16,0 0-36-16,0 0-9 0,0 0 0 0,0 7 0 0,0-2 0 0,0 2 0 15,0-7-12-15,2 7 12 0,1 0 12 0,0 0 11 16,-1-2 1-16,4-3 1 0,-1 3-25 0,0 2 0 15,1-5 0-15,-1 3 0 16,0 0-46-16,0-3-14 0,-5-2-4 0,8 5 0 16,-8-5-102-16,6 2-21 0,2-2-4 0</inkml:trace>
  <inkml:trace contextRef="#ctx0" brushRef="#br0" timeOffset="75209.42">19579 9006 1324 0,'0'0'118'0,"0"0"-94"16,0 0-24-16,0 0 0 0,0 0 202 0,0 0 36 16,-2 7 7-16,2-2 2 0,2 7-101 0,-2-5-20 0,0 2-4 15,-2-2-1-15,4 5-97 0,-2-5-24 0,-2 5 0 0,2-5 0 16,-3 2 56-16,3-2 7 0,3 5 1 0,-3-5 0 16,-6 5-52-16,6-5-12 0,0 0 0 0,0 0 0 15,0-7 0-15,0 0 0 0,3 7 0 0,-3-7 0 16,0 0 0-16,0 0 0 0,0 0 0 0,0 0 0 15,8-7 0-15,-3 2 0 0,-2-2 0 0,2 0 0 16,3-2 0-16,0-3 0 0,-3 5 0 0,1-5 0 16,-4-2-24-16,6 7-7 0,3-7-1 0,-3 7-1 15,0 0 17-15,-1 0 4 0,1 2 1 0,0-2 0 16,0 5 11-16,0-3-8 0,0 5 8 0,0 0-8 16,0 0 8-16,0 0-8 0,0 0 8 0,0 7-8 0,0-7-4 15,0 7 0-15,2-2 0 0,-2 2 0 0,0-5 12 16,-3 5 0-16,1-2 0 0,-1 2 0 0,-2 0 49 0,2 0 12 15,0 0 3-15,1 0 0 0,-1-2-52 0,0 2-12 16,0 0 0-16,1 5 0 0,-1-5 0 0,-2 0 0 16,-3 0 0-16,2 0 0 0,1-2 0 0,-3-3 0 15,0-2 0-15,3 7 0 16,-3-7-55-16,0 0-13 0,0 0-4 0,0 0-738 16,0 0-148-16</inkml:trace>
  <inkml:trace contextRef="#ctx0" brushRef="#br0" timeOffset="75552.83">20124 9044 806 0,'0'0'72'0,"-2"-5"-58"0,2 5-14 0,0 0 0 16,0 0 235-16,0 0 44 0,0-7 9 0,-3 7 1 15,3-7-156-15,0 7-31 0,-3-7-6 0,-2 7-2 16,5 0-24-16,-3-5-5 0,-2 5-1 0,2 0 0 15,-5 0-17-15,3 0-4 0,0 5-1 0,0-5 0 16,-1 2-27-16,-2 3-6 0,0 2-1 0,3-2 0 16,2-3-8-16,1 5 0 0,-6 0 0 0,5 0 0 15,1 0 13-15,-1 3 1 0,-2-8 0 0,2 5 0 16,3 0-25-16,0 5-5 0,-3-5 0 0,3 0-1 16,-2 5 17-16,4-5-10 0,1 0 10 0,5 0-8 0,-3 0 8 15,1 0 0-15,1 0-9 0,4-2 9 0,-3 2 0 0,0-5-11 16,5 3 11-16,0-5-8 0,1 2-7 15,-1 3-1-15,0-5 0 0,3 0 0 16,0-5-99-16,0 3-20 0,-3 2-4 0,0-5-1 16,0-2-48-16,1 5-9 0,-4-3-3 0,1-2-483 15</inkml:trace>
  <inkml:trace contextRef="#ctx0" brushRef="#br0" timeOffset="75881.12">20320 9112 403 0,'0'0'36'0,"0"0"-36"15,0 0 0-15,8 0 0 0,0 0 230 0,0 0 39 16,-8 0 8-16,5 0 2 0,6 0-152 0,-1 0-31 15,1 0-5-15,-1 0-2 0,-4-5-21 0,4 5-5 16,1-2-1-16,2 2 0 0,-5 0-14 0,3-5-2 16,-1 5-1-16,-2-2 0 0,0-3-19 0,-3 3-4 15,1-3-1-15,2-2 0 0,-6 5 26 0,1-3 5 0,-6-2 0 16,1 0 1-16,2 2-2 0,-6-2-1 0,-2 0 0 0,0 5 0 16,1-5-20-16,-1 2-4 0,0 0-1 0,-3 3 0 15,-2-3-25-15,2 5 0 0,3 0 0 0,-2 0 0 16,-3 0 23-16,-1 5-1 0,9-5 0 15,-3 7 0-15,-3-2-22 0,4 2 0 0,-4 0 0 0,3 0 0 16,5 2-16-16,-5-2-4 0,0 5 0 0,3-5-1 16,3 7 21-16,-1-2 0 0,3 0 0 0,0 2 0 15,0-5 0-15,3 3 0 0,2 2 0 0,-3-7 0 16,1 5 0-16,2-5 0 0,6 0 0 0,0 0 0 16,-6 0 0-16,5 0 0 0,4-2 12 0,-1-3-4 15,3-2-100-15,0 0-21 0,0 0-4 0,-1 0-954 16</inkml:trace>
  <inkml:trace contextRef="#ctx0" brushRef="#br0" timeOffset="76349.59">20706 8790 486 0,'-5'0'10'0,"2"-5"2"0,3 5 1 0,0 0 2 0,0 0-15 0,0 0 0 0,0 0 0 0,0 0 0 15,8 0 0-15,-8 0 0 0,0 0 0 0,0 0 0 16,0 0 26-16,0 0 2 0,0 0 1 0,0 0 0 16,-2-7 35-16,2 7 6 0,5 0 2 0,-5 0 0 15,0 0 35-15,0 0 7 0,0 0 2 0,0 0 0 16,0 0-42-16,0 0-8 0,0 0-2 0,0 0 0 16,0 0 66-16,0 0 13 0,0 0 2 0,0 0 1 15,0 0-51-15,-3 0-11 0,3 0-1 0,-5 0-1 16,2 0-35-16,3 0-7 0,-5 0-2 0,2 0 0 15,-2 0-17-15,0 5-3 0,5-5-1 0,-3 2 0 0,-2 3 16 16,0-3 3-16,-1-2 1 0,4 5 0 0,-4-3-29 0,4 3-8 16,-1-5 0-16,3 0 0 0,-3 7 0 0,3-7 0 15,0 0 0-15,0 0 0 16,0 5-29-16,0-5-7 0,0 0-2 0,6 2 0 0,-4 5 14 0,4-2 2 16,-1-3 1-16,0 3-711 15,3-3-143-15</inkml:trace>
  <inkml:trace contextRef="#ctx0" brushRef="#br0" timeOffset="76661.95">20727 9133 1728 0,'0'0'76'0,"6"0"16"0,-1 0-73 0,0 5-19 0,-5-5 0 15,0 0 0-15,0 0 80 0,0 0 12 0,6 2 2 0,-1-2 1 16,0 5 1-16,-2-3 1 0,-3-2 0 0,-3 5 0 16,1 2-77-16,-4 0-20 0,4-2 0 0,-1-3 0 15,0 5 55-15,-2-2 7 0,0 2 2 0,-1-5 0 16,1 3-52-16,0 2-12 0,0-2 0 0,-1-3 0 16,4 5-20-16,-1-2-8 0,0-3 0 0,3-2-1 15,0 0-5-15,0 0-1 0,0 0 0 0,0 0 0 16,0 0 35-16,0 0 0 0,0 0 0 0,0 0 0 15,0 0 0-15,8-2 0 0,-2-3 0 0,-1 3-724 16,0-3-137-16</inkml:trace>
  <inkml:trace contextRef="#ctx0" brushRef="#br0" timeOffset="83418.85">18579 9681 1224 0,'0'0'54'0,"0"0"11"0,0 0-52 0,0 0-13 0,0 0 0 0,0 0 0 15,0 0 11-15,0 0-1 0,0 0 0 0,0 0 0 16,0 0 39-16,0 0 8 0,0 0 2 0,0 0 0 16,-5-2 16-16,-1-3 3 0,1 5 1 0,-3 0 0 15,0 0-11-15,-2 0-1 0,-1 5-1 0,1-5 0 16,-1 2-34-16,-2-2-6 0,0 0-2 0,2 5 0 15,-5-3-16-15,5-2-8 0,-4 0 0 0,1 5 8 16,-2-5-8-16,3 2 0 0,-3 3 9 0,3-5-9 16,-3 0 13-16,6 2-1 0,-1-2-1 0,-2 5 0 15,0-5 0-15,2 2 0 0,3-2 0 0,-2 5 0 16,-1-5-3-16,3 0 0 0,0 2 0 0,0 3 0 16,0-5-8-16,6 5 12 0,2-5-12 0,0 0 12 15,0 0-12-15,0 0 0 0,-6 2 0 0,6-2 0 0,0 0 0 0,0 0 0 16,0 0 0-16,0 0 0 0,-5 5 0 0,5-5 10 15,-3 2-10-15,3-2 10 0,-2 7 0 0,2-7 0 16,0 0 0-16,-3 7 0 0,3-7 5 0,0 5 1 16,-3 2 0-16,3-2 0 0,3-3 3 0,-3 5 1 15,0 0 0-15,0-2 0 0,3-3-9 0,-1 5-2 16,-2-2 0-16,0 7 0 0,3-3 3 0,0-2 0 16,-3 5 0-16,2-5 0 0,1 0-1 0,-3 5 0 15,3-3 0-15,-3 3 0 0,0 2 4 0,2 0 1 16,-2-2 0-16,3 2 0 0,-3 0-2 0,3 0 0 15,-1-2 0-15,-2 2 0 0,3 0-1 0,-3 3 0 16,2-3 0-16,1 0 0 0,0 0-5 0,-3 0-8 0,2-2 11 16,1-3-11-16,2 3 12 0,-2 0-12 0,0-3 12 0,-1 3-12 15,1 2 13-15,0-2-4 0,-1 2-1 0,1-7 0 16,-1 7 1-16,1-7 0 0,0 7 0 0,-3-2 0 16,2-5-1-16,1 0-8 0,0 0 12 0,-1 0-4 15,1 0 0-15,0 5-8 0,-1-7 12 0,4 2-4 16,-4-5-8-16,4 5 0 0,-1-2 0 0,3-3 8 15,2-2-8-15,-2 0 10 0,6 0-10 0,-4 0 10 16,3 0-2-16,-2 0 0 0,5-7 0 0,-3 7 0 16,3 0-8-16,0-2 0 0,0-3 9 0,0 5-9 15,-1-2 0-15,1 2 0 0,0-5 0 0,0 5 8 16,0 0-8-16,2 0 0 0,-2 0 0 0,0 0 0 16,3 0 0-16,-1 0 0 0,-2 0 0 0,0 0 0 15,-5 0 0-15,-4 0 0 0,4 0 8 0,0 5-8 16,-6-3 8-16,0-2-8 0,-5 0 8 0,0 0-8 0,0 0 0 15,0 0 9-15,0 0-9 0,0 0 0 16,0 0-134-16,-5 0-34 0,0 0-6 0,-1 0-958 16</inkml:trace>
  <inkml:trace contextRef="#ctx0" brushRef="#br0" timeOffset="83888.02">18354 9796 716 0,'0'0'32'0,"0"0"6"0,0 0-30 0,0 0-8 0,0 0 0 0,0 0 0 16,0 0 54-16,0 0 10 0,0 0 1 0,0 0 1 15,0 0 6-15,0 0 2 0,-5 0 0 0,2-2 0 16,1 2-16-16,2 0-3 0,0 0-1 0,0 0 0 16,0 0-3-16,-3 2-1 0,6 3 0 0,-1 2 0 15,-2-7-11-15,6 7-3 0,-4 5 0 0,3-3 0 16,1 3 17-16,-1 2 3 0,-2-2 1 0,2 2 0 0,0 5-5 0,3-3-2 15,-5 1 0-15,2-1 0 0,0 3-10 16,1 2-3-16,-1-2 0 0,0 2 0 0,1-2-9 16,-4 2-3-16,4-7 0 0,-4 5 0 0,3-5-10 0,-2 0-3 15,0 5 0-15,-1-5 0 0,1 0-4 0,0-2-8 16,-1 2 11-16,1 0-11 0,0-2 8 0,-1 0-8 16,1-3 0-16,0 3 0 0,2-5 11 0,-2 0-11 15,-3 0 10-15,2-2-10 0,-2-5 0 0,0 0 0 16,0 0 0-16,0 0 0 15,0 0-138-15,0 0-27 0,-2-5-6 0</inkml:trace>
  <inkml:trace contextRef="#ctx0" brushRef="#br0" timeOffset="84169.25">18227 10102 1911 0,'0'0'84'0,"0"0"19"0,0 0-83 0,0 0-20 0,-2 0 0 0,2 0 0 16,0 0 11-16,0 0-3 0,0 0 0 0,2-5 0 15,1-2 6-15,2 7 1 0,0-2 0 0,3-3 0 16,-2 3-15-16,4-3 9 0,3 5-9 0,3 0 8 16,0-7-8-16,3 7 0 0,-1-5 0 0,3 3 0 15,1 2 0-15,-4-5 0 0,1 5 0 0,-1-2 0 16,-2-3 8-16,3 5-8 0,-6-2 0 0,0-3 8 15,0 5-8-15,0-2 0 0,-5 2 9 0,3 0-9 0,-3-5 8 0,0 5-8 16,-3 0 8-16,-5 0-612 16,0 0-123-16</inkml:trace>
  <inkml:trace contextRef="#ctx0" brushRef="#br0" timeOffset="85621.84">18849 10335 518 0,'0'0'23'0,"0"0"5"0,0-5-28 0,0 5 0 0,0 0 0 16,0 0 0-16,0 0 55 0,0 0 5 0,0 0 2 0,0 0 0 15,0 0 7-15,0 0 2 0,3 0 0 0,-1 0 0 16,-2 0-10-16,0 0-1 0,0 0-1 0,0 0 0 15,0 0 11-15,0 0 2 0,0 0 1 0,3 0 0 16,-3 0 3-16,0 0 1 0,0 0 0 0,3 7 0 16,-1 0-15-16,1-2-3 0,-3-5-1 0,0 9 0 15,2-4-22-15,1 7-4 0,-3-5 0 0,3 2-1 16,-1-2-3-16,1 0-1 0,-3-2 0 0,3 7 0 16,-1-5-1-16,1 0 0 0,-3-7 0 0,3 7 0 15,-1 0-3-15,-2 0-1 0,0-7 0 0,0 0 0 16,3 7-7-16,-3-7-2 0,0 0 0 0,0 0 0 15,0 5-13-15,0-5 11 0,0 0-11 0,0 0 10 16,0 0 2-16,0 0 1 0,0 0 0 0,0-5 0 16,0 3-1-16,0-8-1 0,0 3 0 0,0 0 0 0,0 0-3 0,0-2-8 15,0-3 12-15,0 5-4 0,0-5-8 0,0 5 0 16,0-2 0-16,3-3 0 0,-3 7 0 0,0-4 0 16,0 4 0-16,2-2 0 0,1 0 0 0,-1 0 0 15,1-5-8-15,0 10 8 0,2-5 0 0,-2 2-9 16,-1-2 9-16,4 7 0 0,-1-7-9 0,0 2 9 15,1 3 0-15,-1 2-9 0,0-5 9 0,0 5 0 16,3-2 0-16,0 4-8 0,-5-2 8 0,5 0 0 16,2 5-9-16,-2-3 9 0,6 3 0 0,-4 0 0 15,1-3-9-15,-1 3 9 0,-2-3 0 0,3 5 0 16,-1 0 11-16,-2 0-11 0,0 0 0 0,0 3 0 16,0-1 0-16,0-2 0 0,-3 5 0 0,-2-5 10 0,0 0-2 0,-1 5 0 15,-2-5 12-15,0 0 3 16,-2 0 0-16,-4 0 0 0,1 0 5 0,0 5 2 0,-6-10 0 15,3 5 0-15,-2-2-8 0,2 2-2 0,-3 0 0 0,-2-7 0 16,2 7-20-16,3-2 9 0,-2-3-9 0,2 3 0 16,-3-5 11-16,3 2-11 0,-2-2 10 0,2 0-10 15,3 0 9-15,-3 0-9 0,0 0 8 0,2 0-8 16,-1 0 0-16,1 0-9 0,-2 0 0 0,3 0 0 31,0-2-77-31,-1 2-15 0,4 0-3 0,-4-5-1022 0</inkml:trace>
  <inkml:trace contextRef="#ctx0" brushRef="#br0" timeOffset="87027.36">19600 9528 1443 0,'0'0'64'0,"0"0"13"0,0 0-61 0,0 0-16 0,-8 0 0 0,3-2 0 16,5 2 54-16,-8 0 8 0,3 0 2 0,5 0 0 15,-5 0-4-15,5 0-1 0,-8 0 0 0,8 0 0 16,-6-5-34-16,6 5-6 0,-5 0-2 0,-3 0 0 16,0 0 11-16,3-2 1 0,5 2 1 0,0 0 0 15,-5 0-14-15,-6 0-4 0,0-5 0 0,1 5 0 16,-1 0-3-16,1 0-1 0,-1 0 0 0,1 0 0 15,-1 0-8-15,0 5 12 0,1-5-12 0,-1 0 12 16,1 0-4-16,-1 2 0 0,3-2 0 0,-2 5 0 16,2-3-8-16,0-2 0 0,0 5 0 0,2-3 0 15,1 3 0-15,0-5 0 0,5 0 0 0,-3 7 0 16,-2-7 0-16,5 0 0 0,0 0 0 0,0 0 0 0,-3 7 0 0,3-7 0 16,-5 5 0-16,5-5 0 15,-5 2 12-15,2 3-2 0,0-3-1 0,3-2 0 0,-2 5 10 16,2-5 1-16,-6 2 1 0,1 3 0 0,5-5 3 0,0 0 1 15,-3 0 0-15,3 0 0 0,-5 2-9 0,5-2-1 16,-2 5-1-16,2-5 0 0,0 0-14 0,-3 5 0 16,0-3 0-16,3-2 0 0,0 0 0 0,0 7 0 15,3 0 8-15,-3 0-8 0,0-7 0 0,5 7 8 16,-5 0-8-16,3 5 0 0,-1-5 12 0,1 0-3 16,0 5-1-16,-1-5 0 0,1 5 4 0,0-3 0 15,-1 3 0-15,4-3 0 0,-4 3-1 0,1 2 0 16,2-2 0-16,-5 2 0 0,3 0 1 0,0 0 1 15,-3 5 0-15,2-5 0 0,-2 5 1 0,0 0 0 0,0-3 0 16,3 3 0-16,-3 2 0 0,2-2 0 0,-2 2 0 0,3-2 0 16,0 2-2-16,-3-2 0 0,2 0 0 0,1-3 0 15,0 1-2-15,-1-1-1 0,-2-2 0 0,3 5 0 16,0-5 1-16,-1-2 0 0,1 2 0 0,0 5 0 16,-3-5 1-16,2 0 0 0,1-2 0 0,-3-3 0 15,0 3 1-15,-3 2 1 0,3-7 0 0,0 5 0 16,0 2-3-16,-2-2-1 0,2-3 0 0,0-2 0 15,-3 0-9-15,6 3 10 0,-3-3-10 0,0-5 10 16,0-2-10-16,0 0 8 0,2 7-8 0,-2-7 8 16,3 5-8-16,0-3 10 0,-3-2-10 0,0 0 10 15,0 0-10-15,5 5 12 0,-5-5-12 0,5 0 12 16,-5 0-12-16,0 0 8 0,3 2-8 0,2-2 8 16,0 0-8-16,3 0 0 0,-2 0 0 0,-1 0 8 0,0 0-8 15,3-2 0-15,0 4 0 0,3-4 0 0,-1 2 0 0,3 0 0 16,3 0 0-16,-2 0 0 0,1 0 0 0,4 0 0 15,-3 0 0-15,2-5 0 0,1 5 0 0,-3 0 0 16,2 0 0-16,-2 0 0 0,0 0 0 0,-3 5 0 16,-2-10 0-16,2 5 0 0,-2 0 0 0,-1 0 0 15,1 0 0-15,-1 0 0 0,-2 0 8 0,-2 0-8 16,-6 0 0-16,5 0 8 0,-5 0-8 0,0 0 10 16,0 0-10-16,0 0 10 0,0 0-10 0,0 0 0 15,0 0 9-15,0 0-9 0,5 0 0 0,-5 0 0 16,8 0 0-16,-8 0 8 15,0 0-64-15,3-2-13 0,-3-3-3 0,0-2-796 0,0 0-160 16</inkml:trace>
  <inkml:trace contextRef="#ctx0" brushRef="#br0" timeOffset="90041.88">20053 9540 403 0,'0'0'36'0,"-3"0"-36"16,0-5 0-16,1 5 0 0,2 0 124 0,-3 0 19 15,1 0 3-15,-1-2 1 0,3 2-100 0,-3-5-20 16,-2 5-4-16,2 0-1 0,1 0 42 0,-4 0 8 16,6-2 1-16,-5 2 1 0,0 0 3 0,2-5 1 15,-2 5 0-15,2 0 0 0,1 0-11 0,-4 0-3 0,4 0 0 0,2 0 0 16,-3 5-22-16,-2-3-5 0,-1 5-1 0,1-2 0 15,2 2-4-15,1 0 0 0,-3 0-1 0,-1 5 0 16,4-5-10-16,-1 5-1 0,-2-3-1 0,2 3 0 16,-2-3-7-16,-1 3 0 0,4 2-1 0,-1-2 0 15,3-3-2-15,-3 3 0 0,1 2 0 0,-1-2 0 16,3 2 12-16,-2-2 3 0,-1 2 0 0,3-5 0 16,0 8-16-16,0-3-8 0,-3-5 10 0,1 8-10 15,7-3 23-15,-2 0-2 0,-6-2 0 0,3 2 0 16,0-5 12-16,0 5 3 0,-3 5 0 0,3-7 0 15,0-3-36-15,3 8 0 0,-3-3 0 0,0-5 0 16,3 8 16-16,-1-3 0 0,1-5 0 0,2 8 0 16,-2-8 0-16,2 5 0 0,0-2 0 0,1 2 0 15,-1 0 1-15,3-2 0 0,-5-5 0 0,4 7 0 16,-1-7-1-16,-1 7-1 0,3-7 0 0,-3 5 0 0,1-5-6 16,-1 0-1-16,0 0 0 0,0 0 0 0,1-2-8 0,-1 2 8 15,0 0-8-15,-2 0 8 0,0-2-8 0,-3-5 0 16,5 2 0-16,-2 3 8 0,2-3-24 0,-5-2-6 15,0 0-1-15,0 0 0 16,0 0-111-16,0 0-22 0,0 0-5 0,0 0-866 0</inkml:trace>
  <inkml:trace contextRef="#ctx0" brushRef="#br0" timeOffset="90760.48">20518 9688 1065 0,'0'0'47'0,"-5"0"10"0,0 0-45 0,2-2-12 16,-5-3 0-16,3 5 0 0,0-2 64 0,-3-3 10 16,2 5 2-16,1 0 1 0,0-5-8 0,0 5-1 15,-1 0-1-15,6 0 0 0,-5-2-11 0,5 2-3 16,0 0 0-16,0 0 0 0,0 0-13 0,-5 0-4 0,-3 0 0 15,2 0 0-15,1 0-10 0,0 2-2 0,-3-2-1 0,3 5 0 16,-3 0-4-16,0-3-1 0,0-2 0 0,0 7 0 16,0-2-8-16,0 2-2 0,0-5 0 0,3 5 0 15,-3-2-8-15,3 2 0 0,-1 0 0 0,4 5 0 16,-1-5 0-16,0 0 0 0,3 5 0 0,0-3 0 16,3-2-10-16,0 7 10 0,-1-2 0 0,4 2-9 15,-1-7 9-15,3 5 8 0,0 0-8 0,0 2 11 16,2 0 10-16,1 0 3 0,-3 0 0 0,2 0 0 15,-2-2 4-15,0 2 0 0,0 0 1 0,0-2 0 16,0 2-3-16,0 0-1 0,-3 0 0 0,-2-2 0 16,2 2 0-16,-2-2 0 0,0-3 0 0,-3 3 0 15,-3 0 2-15,0-3 0 0,-2 3 0 0,-3-5 0 16,3 0-8-16,-3 0-2 0,0 0 0 0,0 5 0 16,-3-5-8-16,1 0-1 0,-3-2-8 0,-1-3 12 0,-2 3-23 0,6-5-5 15,-3 0 0-15,-1 0-1 16,1 0-106-16,0 0-21 0,0 0-4 0</inkml:trace>
  <inkml:trace contextRef="#ctx0" brushRef="#br0" timeOffset="90932.31">20227 9996 1785 0,'0'0'79'0,"0"0"17"0,0 0-77 0,8-7-19 0,3 5 0 15,0-8 0-15,7 8 67 0,-5-3 9 0,-2-2 3 0,2 0 0 16,3 5-63-16,2-3-16 0,-2 5 0 0,0-7 0 16,3 7 0-16,-6-2-13 0,3-3 2 0,-6 5-899 15</inkml:trace>
  <inkml:trace contextRef="#ctx0" brushRef="#br0" timeOffset="91745.15">20275 9641 230 0,'0'0'20'0,"0"0"-20"0,0 0 0 0,0 0 0 15,0 0 100-15,0 0 16 0,0 0 4 0,0 0 0 16,0 0-51-16,0-7-9 0,-3 7-3 0,3 0 0 16,0 0 23-16,0 0 4 0,0 0 0 0,0 0 1 15,0 0-12-15,0 0-2 0,0-7-1 0,0 7 0 16,0-5-31-16,0 5-7 0,3-7 0 0,0 7-1 16,-1-2-9-16,1-5-2 0,0 2 0 0,-1 3 0 15,4-3 9-15,-4 3 2 0,1-3 0 0,-1-2 0 0,-2 2-2 0,3-2 0 16,-3 0 0-16,3 0 0 0,2 5-5 0,-2-8-2 15,-1 3 0-15,1 0 0 0,2 0-7 0,-2 5-2 16,2-3 0-16,-2-2 0 0,0 0-13 0,-1 2 9 16,1 3-9-16,2-3 8 0,-2-2-8 0,5 5 10 15,-3-3-10-15,0-2 10 0,6 5-10 0,-3-3 0 16,-6-2 9-16,6 2-9 0,0 5 0 0,0 0 0 16,-2-7 0-16,-1 7 0 0,-5 0 0 0,0 0 9 15,5-2-9-15,-5 2 0 0,0 0 20 0,0 0-4 16,0 0 0-16,0 0 0 0,0 0 2 0,0 0 0 15,0 0 0-15,0 0 0 0,0 0 2 0,3 7 0 0,-3-7 0 16,5 7 0-16,-2 7 2 0,-1-7 1 16,1 0 0-16,0 0 0 0,-1 5-5 0,1 0-1 15,2-5 0-15,-2 2 0 0,2-2-9 0,-2-2-8 0,2 7 9 0,0-5-9 16,1 0 0-16,-4 0 8 0,4-5-8 0,-1 5 0 16,-5-7 0-16,0 0 8 0,3 5-8 0,-3-5 0 31,0 0-105-31,2 7-27 0,-2-7-6 0</inkml:trace>
  <inkml:trace contextRef="#ctx0" brushRef="#br0" timeOffset="92400.8">20828 9688 921 0,'-3'0'82'0,"1"0"-66"0,-1-2-16 0,3 2 0 16,-5-5 83-16,2 5 13 0,-2 0 2 0,2 0 1 15,1 5-35-15,-4-5-6 0,4 2-2 0,-1-2 0 16,3 0-16-16,-3 7-3 0,1-2-1 0,-1-3 0 16,-2 5-1-16,2-2-1 0,-2 2 0 0,0 0 0 15,-1 0 10-15,-2 5 3 0,3-5 0 0,0 5 0 16,-1-3 0-16,1 3 0 0,0 2 0 0,0-2 0 15,-3 2 4-15,2 0 1 0,1 5 0 0,0-3 0 0,-1 3-25 0,1 0-5 16,0-3-1-16,2 3 0 0,3 2 2 0,-2-2 0 16,2 0 0-16,-3 0 0 0,3 2-10 0,-3-7-1 15,3 5-1-15,6-3 0 0,-4 1-3 0,1-3-8 16,2 2 12-16,3-4-4 0,-3 2 0 0,3 0-8 16,6 3 12-16,-4-3-4 0,1-5 0 0,2 3 0 15,0 0 0-15,-2-5 0 0,5 0 0 0,-3 0-8 16,0-5 12-16,-2 5-4 0,-1-2-8 0,1 2 0 15,-1-7 0-15,1 5-763 16,-3-5-145-16</inkml:trace>
  <inkml:trace contextRef="#ctx0" brushRef="#br0" timeOffset="92666.28">20947 10022 2070 0,'0'-5'45'0,"-3"3"10"0,1-3 1 0,2 5 3 0,0 0-47 0,0 0-12 0,0-7 0 0,0 7 0 15,0 0 21-15,0 0 3 0,0 0 0 0,5 5 0 16,3-3 3-16,3 3 1 0,-3 2 0 0,2 0 0 16,3 0-28-16,1 5 0 0,-1-5 0 0,3 0 0 15,0 5 15-15,-3-5-3 0,0 2 0 0,0-2 0 16,0 0 2-16,-2 3 0 0,0-3 0 0,2 0 0 15,-5-5-4-15,0 3-1 0,0-3 0 0,-3-2 0 16,0 5-81-16,-5-5-16 0,0 0-3 0,0 0-560 16,-2-5-112-16</inkml:trace>
  <inkml:trace contextRef="#ctx0" brushRef="#br0" timeOffset="92869.34">21040 9975 1450 0,'-6'-5'64'0,"6"5"14"0,-2 0-62 0,-4 0-16 16,6 0 0-16,0 0 0 0,-2-2 138 0,2 2 25 15,0 0 5-15,0 0 0 0,-3 2-66 0,1 5-14 16,-1 3-2-16,3-3-1 0,-3 0-22 0,3 0-5 16,-5 0-1-16,0 5 0 0,2-3-26 0,-5 3-6 15,0-3-1-15,3-2 0 0,-3 5-16 0,3 0-8 0,-3-3 8 0,2-4-8 16,1 2 0-16,0 5 0 0,-1-5 0 0,4 0 0 31,-1-5-80-31,1 5-17 0,2-7-4 0,0 0-628 0,0 0-126 0</inkml:trace>
  <inkml:trace contextRef="#ctx0" brushRef="#br0" timeOffset="93307.17">20391 9956 806 0,'0'0'72'0,"3"5"-58"0,0-5-14 0,-1 0 0 15,-2 0 108-15,6 0 18 16,-4 0 4-16,1 0 1 0,2-5-47 0,-2 5-10 0,5 0-2 0,-3 0 0 16,0-2-40-16,3 2-8 0,0-5-1 0,0 5-1 15,0 0-12-15,0 0-2 0,0-2-8 0,0 2 12 16,0-5-4-16,3 5-8 0,-4 0 11 0,1 0-11 15,3-7 9-15,-3 7-9 0,0 0 0 0,2 0 9 16,-2 0-9-16,3 0 0 0,-3-5 0 0,-3 5 0 16,3-2-18-16,-3 2-6 0,1 0 0 0</inkml:trace>
  <inkml:trace contextRef="#ctx0" brushRef="#br0" timeOffset="94260.18">21122 9627 115 0,'0'0'10'0,"0"0"-10"0,-6 0 0 0,6 0 0 16,0 0 308-16,0 0 60 0,0 0 12 0,0 0 3 16,0 0-282-16,0 0-56 0,0 0-11 0,0 0-2 15,6 7 23-15,-1 0 5 0,0 0 0 0,3 5 1 16,0-5-5-16,5 7 0 0,6-2-1 0,-3 2 0 16,5 0-14-16,-3 7-2 0,1-2-1 0,0 2 0 15,-1 0-2-15,1 5-1 0,-4-2 0 0,-1-1 0 16,-1 8 0-16,0-8 0 0,-2 3 0 0,-3 0 0 15,-3 2 1-15,3-2 0 0,-5-5 0 0,2 5 0 16,-3 0 0-16,-2 0 0 0,0-5 0 0,3 5 0 16,-6-5-4-16,3-2-1 0,-2-3 0 0,2 3 0 15,0 0-4-15,-3 0-1 0,1-5 0 0,-1 0 0 0,3 0-1 16,-3 0 0-16,1-2 0 0,-1-5 0 0,3 7-9 0,0-7-1 16,-3 0-1-16,3-2 0 0,-5-3-14 0,5-2 11 15,0 0-11-15,0 0 10 0,0 0-10 0,0 0-14 16,0 0 3-16,-3-2 1 15,-2-3-170-15,2-2-33 0</inkml:trace>
  <inkml:trace contextRef="#ctx0" brushRef="#br0" timeOffset="100414.45">21706 10010 288 0,'-5'0'25'0,"2"0"-25"16,1-2 0-16,2 2 0 0,-3 0 150 0,3 0 25 16,-2 0 5-16,-1-5 0 0,0 5-108 0,3 0-21 15,-5 0-5-15,5 0-1 0,0 0 25 0,0 0 5 16,0 0 1-16,0 0 0 0,0 0-14 0,0 0-2 15,0 0-1-15,0 0 0 0,5 0-19 0,3 0-4 16,0 0-1-16,0 0 0 0,0-2 5 0,0 2 0 0,5-5 1 0,-2 5 0 16,2 0-9-16,0-2-1 0,0-3-1 0,1 5 0 15,-4 0-4-15,3 0-1 0,-2-7 0 0,0 7 0 16,-1 0-4-16,1 0-1 0,-3 0 0 0,0 0 0 16,0 0-7-16,-6 0-1 0,4 5-1 0,-6-5 0 15,0 0-3-15,0 0 0 0,0 0 0 0,0 0 0 16,0 0 1-16,0 0 0 0,0 0 0 0,0 0 0 15,0 0 0-15,-8 0 0 0,-3 0 0 0,0 0 0 16,1 2-9-16,-3 3 12 0,-1-3-12 0,-1 3 12 16,-1-3-12-16,0 5 0 0,0-2 9 0,3-3-9 15,-3 3 0-15,0 2 0 0,3-7 0 0,-1 7 8 16,4-7-8-16,2 5 0 0,0-3 0 0,3 3 0 16,-1-5 0-16,6 0 0 0,0 0 0 0,0 0 0 15,0 0 0-15,0 0 0 0,0 0 0 0,0 0-8 16,0 0 8-16,8 0 0 0,-8 0 0 0,8-5-8 0,-2 5 8 0,2 0 0 15,-3 0 0-15,-5 0-8 16,0 0-117-16,8-2-23 0,-3 2-5 0</inkml:trace>
  <inkml:trace contextRef="#ctx0" brushRef="#br0" timeOffset="102632.1">22802 9526 518 0,'8'-7'23'0,"-3"2"5"0,-2 5-28 0,2-2 0 16,3-3 0-16,-3 5 0 0,0-7 136 0,3 2 23 0,-2 3 4 0,-1 2 1 16,0 0-72-16,-2-5-15 0,-3 5-2 0,0 0-1 15,0 0 2-15,0 0 0 0,0 0 0 0,-5 0 0 16,-1-2-12-16,-2-3-3 0,0 5 0 0,-2 0 0 15,-1-2-14-15,1-3-3 0,2 5-1 0,-3 0 0 16,-2 5-23-16,0-5-4 0,0 0 0 0,-1 2-1 16,-2-2-7-16,-2 5-8 0,-1-3 11 0,1-2-11 15,-1 5 13-15,1 2-4 0,-1-7-1 0,-2 5 0 16,3-3 8-16,-1 5 0 0,1-2 1 0,4-3 0 16,-2 3-4-16,1-3-1 0,1 5 0 0,4-2 0 15,-1-5-12-15,6 7 8 0,-3-2-8 0,3-3 0 16,5-2 0-16,-3 7 0 0,0 0 0 0,3 0 0 15,0-7 0-15,0 5 0 0,3 2 0 0,-3 0 0 16,3 0 0-16,-1 0 0 0,1 0 0 0,0 0 0 16,-1 0 0-16,1 5 8 0,0-5-8 0,-3 0 0 0,2 5 14 15,-2 0-3-15,3-3-1 0,-3 5 0 0,-3-2 7 16,3 2 2-16,-2 0 0 0,2 0 0 0,-3 5 1 0,3-5 0 16,-3 5 0-16,1 0 0 0,2-3-8 0,-3 3-2 15,3-5 0-15,-3 5 0 0,1 2-1 0,2-2 0 16,-3 2 0-16,3-2 0 0,3-5-1 0,-3 5-8 15,2-5 12-15,1 0-4 0,-3 0 0 0,3-2-8 16,-1 2 12-16,1 0-4 0,0-2-8 0,-3 0 10 16,2-3-10-16,-2 3 10 0,3-3 1 0,-3-4 0 15,0 7 0-15,0-3 0 0,2-4 1 0,-2 2 0 16,0-7 0-16,0 0 0 0,0 0-2 0,3 2 0 16,-3-2 0-16,0 0 0 0,5 5-10 0,1-3 10 15,-1 3-10-15,0-5 10 0,1 5-10 0,2-3 0 16,-1-2 9-16,4 0-9 0,-3 5 0 0,3-3 8 0,2-2-8 15,0 0 0-15,3 0 0 0,2 5 0 0,1-3 0 0,2-2 0 16,3-2 8-16,-3-3-8 0,3 5 8 0,0-2-8 16,0-3 0-16,-1 3 0 0,-1-3 0 0,-1 0 0 15,-3 3 0-15,1-3 9 0,-3 3-9 0,-3-3 10 16,0 3-10-16,-5-3 10 0,3 5-10 0,-6-2 10 16,-5 2-10-16,0 0 12 0,5-5-12 0,-5 5 12 15,0 0-29-15,0 0-6 0,-8-2-1 0,0-3 0 31,-5 5-234-31,-3-5-47 0</inkml:trace>
  <inkml:trace contextRef="#ctx0" brushRef="#br0" timeOffset="103178.88">22429 9594 982 0,'-3'-2'21'0,"0"-3"5"0,1 5 1 0,2-5 1 0,0 5-28 0,0 0 0 0,0 0 0 0,0 0 0 16,0 0 70-16,0 0 8 0,0 0 2 0,0 0 0 15,0 0 4-15,8 5 0 0,0 0 1 0,0-3 0 16,0 5-36-16,-1 0-7 0,1 0-2 0,-2 0 0 16,-1 0-14-16,0 5-3 0,1 0-1 0,-1-3 0 15,0 3 7-15,0 2 2 0,-2 0 0 0,2-2 0 16,-2 2-2-16,2 0 0 0,1 0 0 0,-1 5 0 16,0-5-2-16,1 5-1 0,-4-5 0 0,3 0 0 15,1 5-3-15,-4 0-1 0,4-5 0 0,-4 0 0 16,4 0-3-16,-4 0-1 0,4 5 0 0,-4-5 0 15,1 0 1-15,-3 3 0 0,2-3 0 0,1 0 0 16,-3-2-1-16,0 2 0 0,0-5 0 0,3 3 0 16,-1 0-2-16,1-3-1 0,-3-2 0 0,0 5 0 15,5-5-7-15,-5 5-8 0,3-5 11 0,0 0-11 16,-1 0 10-16,1-5-10 0,-3 8 8 0,3-8-8 0,-3-2 8 16,0 0-8-16,0 7 8 0,0-7-8 0,0 0 11 0,-3 7-3 15,3-7-8-15,-3 5 12 0,3-3-12 0,0-2 11 16,0 0-11-16,0 0 10 0,-5 7-10 0,5-7 0 15,0 0 0-15,0 0 8 0,-3 5-20 0,3-5-4 16,-5 0 0-16,0 7-1 16,5-7-87-16,-6 0-18 0,4 7-3 0,-3-2-535 15,5-5-106-15</inkml:trace>
  <inkml:trace contextRef="#ctx0" brushRef="#br0" timeOffset="103694.62">22498 9954 1216 0,'0'0'54'0,"0"0"11"0,0 0-52 16,0 0-13-16,0 0 0 0,0 0 0 15,0 0 28-15,0-5 2 0,0-2 1 0,0 7 0 0,0 0 2 0,0 0 1 16,2-7 0-16,3 7 0 0,-2 0 7 0,2-5 2 15,1 5 0-15,-1 0 0 0,3-2 8 0,0 2 1 16,0-5 1-16,2 3 0 0,1-3-17 0,0 3-3 16,4 2-1-16,1-5 0 0,-2 3-8 0,1-3-3 15,4 5 0-15,-1-2 0 0,1-3-8 0,-1-2-1 16,-2 2-1-16,3 5 0 0,-3-2-11 0,2-3 0 16,-2 3 0-16,0-3 0 0,-3 5 0 0,3-2 8 15,-3-3-8-15,-2 5 12 0,0-2-3 0,-1-3 0 16,1 5 0-16,-3 0 0 0,0 0 7 0,-3 0 0 15,3 0 1-15,-3 0 0 0,-5 0-5 0,0 0 0 0,0 0-1 16,0 0 0-16,0 0-2 0,0 0 0 0,0 0 0 0,0 0 0 31,0 0-87-31,-3 7-18 0,3-7-3 0,-2 5-783 0</inkml:trace>
  <inkml:trace contextRef="#ctx0" brushRef="#br0" timeOffset="104787.85">23016 10217 403 0,'0'0'36'0,"0"0"-36"15,0 0 0-15,0 0 0 0,0 0 160 0,0 0 26 16,0 0 5-16,0 0 1 0,0 0-124 0,0 0-24 15,0 0-4-15,0 0-2 0,0 0 23 0,0 0 5 16,5 7 1-16,-5-2 0 0,0-5-3 0,0 7-1 0,0 0 0 0,3 5 0 16,-3-5-15-16,3 2-2 0,-1-2-1 0,-2 5 0 15,6-5-4-15,-4 5-1 0,-2-3 0 0,3 3 0 16,0-5-12-16,-1 0-4 0,-2 0 0 0,3 0 0 16,-3 0-8-16,3 3-3 0,-1-3 0 0,-2 0 0 15,0-7-3-15,0 0-1 0,3 2 0 0,-3-2 0 16,0 0-9-16,0 0 12 0,0 0-12 0,0 0 12 15,0 0-1-15,0 0 0 0,-3-2 0 0,3-10 0 16,-2 5-3-16,-1-5 0 0,3 3 0 0,-3-5 0 16,6 2-8-16,-6-2 0 0,3 2 0 0,-2-2 0 15,2 2 0-15,2 3 0 0,-2-3 0 0,0 0 0 16,3 5 0-16,0-2 0 0,2-3 0 0,3 5 0 16,-3 0 0-16,6 0 0 0,-1 2 0 0,3-2 0 15,-2 0 0-15,0 5 0 0,-3-3 0 0,5 5 0 16,0 0-12-16,0 0 12 0,0 0-12 0,-2 7 12 0,2-2 0 15,-2 2 0-15,-3 0 0 0,2 0 12 0,-2 7 3 0,0-2 1 16,0 2 0-16,0 0 0 0,-3-2 3 0,1 2 1 16,-4 0 0-16,4-2 0 0,-4-3-1 0,-2 3 0 15,0 2 0-15,-2-2 0 0,2-3-1 0,-6-2 0 16,-2 5 0-16,0-5 0 0,1 5-5 0,-4-5-1 16,0 0 0-16,-2-5 0 0,0 8-3 0,0-8-1 15,-3 5 0-15,3-7 0 0,-6 5-8 0,6-5 8 16,0 2-8-16,-1-2 8 0,-2-2-8 0,3 2-17 15,3-5 4-15,2 5 1 16,0-7-160-16,0 5-31 0,0-8-6 0</inkml:trace>
  <inkml:trace contextRef="#ctx0" brushRef="#br0" timeOffset="113262.42">23715 9244 1058 0,'-11'-5'47'0,"8"5"9"0,1 0-44 0,-4 0-12 16,4 0 0-16,-1 0 0 0,-2 0 84 0,2 0 14 15,1 0 3-15,-1-5 1 0,0 5 5 0,3 0 1 16,0 0 0-16,0 0 0 0,-2 0-30 0,2 0-6 16,-3 0 0-16,-2 0-1 0,2 0-25 0,0 5-5 15,-5-5-1-15,3 0 0 0,0 0-13 0,-3 0-3 16,-3 0-1-16,3 5 0 0,-5-5-11 0,0 2-3 0,-3-2 0 0,0 0 0 16,6 5-9-16,-6-3 0 0,3 3 9 15,-1-3-9-15,-2 3 0 0,3-3 0 0,3-2 0 16,-4 7 0-16,4-2 0 0,2-3 0 0,-3 3 0 0,3 2 0 15,0 0 0-15,0-2 0 0,1-3 0 0,1 3 0 16,1-3 0-16,0 3 0 0,-1 2 0 0,1-2 0 16,2-3 0-16,1 5 0 0,-1 0 0 0,0-2 0 15,1-3 0-15,-1 5 0 0,3-2 0 0,-2 2 0 16,2-7 0-16,0 7 11 0,2-2-3 0,-2 2 0 16,0-5 6-16,0 5 1 0,0 0 0 0,3-2 0 15,-3 2 5-15,2 0 0 0,-2 0 1 0,3 0 0 16,-3 0-1-16,3 0-1 0,-3 3 0 0,0-1 0 15,2-2-5-15,1 5-1 0,-3-5 0 0,3 7 0 16,-3 0-4-16,2-2-1 0,-2 7 0 0,3-5 0 16,-3 0-8-16,0 5 10 0,3-3-10 0,-1 1 10 0,4-1-10 0,-4 3 12 15,-2 0-12-15,6-3 12 0,-4 3-3 0,-2 2 0 16,0-2 0-16,3 2 0 0,-1 3 6 0,-2-3 1 16,3-2 0-16,-3 2 0 0,0-5-1 15,0 3 0-15,0 2 0 0,0-2 0 0,0 2-7 0,3-4 0 16,-3-1-8-16,0 3 12 0,0-5-4 0,2 0-8 15,1 0 11-15,-3 3-11 0,3-3 9 0,2-5-9 16,-5 3 0-16,3 2 9 0,-1-2-1 0,4-3 0 16,-6 3 0-16,2 0 0 0,1-3 3 0,0 3 0 15,-3-5 0-15,0 5 0 0,0-5 1 0,0 0 1 16,0 0 0-16,0 0 0 0,0 0-4 0,-3 0-1 16,6 0 0-16,-3-2 0 0,0-5-8 0,0 0 8 15,0 2-8-15,0-2 8 0,2 5-8 0,-2-5 0 0,0 0 0 0,8 2 8 16,-3 3-8-16,1-5 0 0,-1 5 0 0,3-3 8 15,2-2-8-15,-2 0 0 0,3 0 0 0,2 0 8 16,-5-2-8-16,5 2 0 0,1 2 0 0,2-2 0 16,2 0 0-16,1 0 0 0,-1 0 0 0,1 0 0 15,-1 0 0-15,-2 0 0 0,0 0 0 0,0 0 0 16,-3 0 0-16,0 0 0 0,-2 0 0 0,-1 0 0 16,-2-2 0-16,-2-3 8 0,-6 5-8 0,5 0 8 31,0-5-63-31,0 3-13 0,-2-5-2 0,-3 0-797 0,0-5-159 0</inkml:trace>
  <inkml:trace contextRef="#ctx0" brushRef="#br0" timeOffset="113871.91">23974 9608 1458 0,'0'0'32'0,"0"0"6"0,0 0 2 0,-3-2 1 0,1-3-33 0,-1-2-8 0,-2 5 0 0,-1-3 0 16,4-2 76-16,-4 2 14 0,-1 5 2 0,1-2 1 15,6 2-38-15,-5 0-8 0,-3-5-2 0,0 5 0 16,0 0-14-16,0 0-3 0,-2 5-1 0,4-3 0 16,-4 3-27-16,2-3 0 0,0 3 8 0,0 2-8 15,3-2 0-15,-1 2 8 0,1 0-8 0,0 2 8 0,-1-4-8 0,1 7 0 16,5-3 0-16,0 3-11 0,-2-5 11 16,4 7 0-16,1-2 8 0,2 2-8 15,3 0 14-15,-3 0-2 0,3-2 0 0,0 2 0 0,3 0 23 0,-1 5 4 16,4-5 1-16,-1 0 0 0,-3 0-19 0,1 5-3 15,0-5-1-15,-1 5 0 0,-2-5 14 0,3 5 2 16,-1-5 1-16,-2 0 0 0,0 5-1 0,-3-5 0 16,-2 0 0-16,0 0 0 0,-1-2-3 0,-4-5-1 15,-1 7 0-15,0-7 0 0,-2 5-9 0,0 0-1 16,-6-3-1-16,3-2 0 0,3 0-6 0,-6-2 0 16,4 2-1-16,-4-7 0 0,-2 7-22 0,2-7-4 15,1 7-1-15,-4-7 0 16,1 0-159-16,2-2-32 0,1-3-6 0</inkml:trace>
  <inkml:trace contextRef="#ctx0" brushRef="#br0" timeOffset="114028.41">23699 9940 691 0,'5'-5'30'0,"-5"5"7"15,3 0-29-15,2 0-8 0,0 0 0 0,3 0 0 0,0-5 255 0,3 5 49 0,-3-2 11 0,8 2 1 16,-3 0-226-16,3-5-46 0,2 3-8 0,1-3-3 15,4 3-23-15,1-3-10 0,-3-2 8 0,1 5-588 16,-1-3-117-16</inkml:trace>
  <inkml:trace contextRef="#ctx0" brushRef="#br0" timeOffset="114727.23">23805 9420 172 0,'0'0'8'0,"0"0"1"0,0 0-9 0,-3 0 0 0,-2 5 0 0,5-5 0 15,0 0 209-15,0 0 40 0,0 0 8 0,0 0 2 0,0 0-140 16,0 0-28-16,0 0-6 0,0 0-1 16,0 0-3-16,0 0-1 0,0 0 0 0,0 0 0 15,0 0-12-15,0 0-4 0,0 0 0 0,0 0 0 0,0 0-22 0,0 0-5 16,0 0-1-16,0-5 0 0,2-2-9 0,1 2-3 15,0 3 0-15,-1-3 0 0,-2-2 7 0,3 0 1 16,2 0 0-16,-2 0 0 0,2 0-32 0,0 2 0 16,-2-4 0-16,2 4 0 0,1-2 0 0,-4 0 0 15,1 0 0-15,-3 7 0 0,5-5 0 0,-5 5 0 16,0 0 0-16,5-2 0 0,-5 2 0 0,0 0 0 16,0 0 0-16,0 0 0 0,3-5 0 0,-3 5 0 15,0 0 0-15,0 0 0 0,0 0 11 0,0 0-11 16,0 0 12-16,0 0-12 0,0 0 11 0,8 0-11 15,-3 7 10-15,1-2-10 0,-4 2 23 0,1 0-2 16,0 0 0-16,2 0 0 0,-5 5 7 0,3-5 2 16,-3 0 0-16,5 0 0 0,-5 5-18 0,2-5-3 15,-2 0-1-15,3 0 0 0,0 0-8 0,-1-2 0 16,1-3 0-16,-3-2 0 16,0 0-45-16,3 7-11 0,-3-7-3 0,0 0-649 15,0 0-129-15</inkml:trace>
  <inkml:trace contextRef="#ctx0" brushRef="#br0" timeOffset="115414.7">24231 9634 288 0,'0'0'25'0,"0"0"-25"0,0 0 0 0,0 0 0 16,-3-7 143-16,3 7 23 0,0 0 5 0,0 0 1 15,-3 0-60-15,3 0-11 0,0 0-2 0,0 0-1 16,0 0-33-16,0 0-6 0,-5-5-2 0,5 5 0 16,0 0-10-16,0 0-3 0,0 0 0 0,-3 5 0 15,1-3 4-15,-1 3 0 0,0 2 0 0,1 0 0 16,-1-2 4-16,0 2 0 0,1 0 1 0,-3 5 0 15,-1-3 3-15,1 5 0 0,0-2 0 0,-1 2 0 16,4 0-45-16,-6 0-11 0,2 5 0 0,1 2 0 16,0-2 39-16,2 0 5 0,-2-5 2 0,2 7 0 15,1-2-26-15,2 2-6 0,-3-7-1 0,3 5 0 16,3 0-1-16,-1-3-1 0,-2 3 0 0,3-5 0 0,0 3 1 0,-1-3 1 16,1-5 0-16,2 3 0 0,-2 2-4 0,2-7-1 15,0 5 0-15,1-5 0 0,-1 0-8 16,3 0 8-16,-3 0-8 0,3-2 8 0,0-3-8 0,0 3-17 15,-3-5 4-15,6 0-730 16,-3 0-145-16</inkml:trace>
  <inkml:trace contextRef="#ctx0" brushRef="#br0" timeOffset="115633.28">24315 9930 1728 0,'-5'-2'76'0,"5"2"16"0,5 0-73 0,-2 0-19 16,0 0 0-16,-1 0 0 0,3 2 60 0,1-2 9 0,-1 5 2 0,0 2 0 15,3 0-19-15,0 0-3 0,0 0-1 0,3 0 0 16,-1 0-25-16,-2 5-6 0,3-5-1 0,-1 5 0 16,-2-5-4-16,0 0-2 0,0 0 0 0,-2 0 0 15,1 0-10-15,-1 0 12 0,-4 0-12 0,-2-7 12 16,0 0-12-16,0 0 0 0,0 0-10 0</inkml:trace>
  <inkml:trace contextRef="#ctx0" brushRef="#br0" timeOffset="115805.1">24490 9895 57 0,'0'0'0'0,"0"0"0"0,-5 0 0 0,-1 5 0 0,1-3 376 0,0 3 71 15,-1-3 13-15,1 3 4 0,-3 4-257 0,0-4-51 16,0 2-11-16,0 5-1 0,0-3-76 0,-2 3-16 15,-1-3-2-15,1 3-1 0,-1 0-39 0,3-3-10 16,0 3 0-16,0 0 0 16,0-3-48-16,0-2-12 0,3 0-3 0,0 0-949 0</inkml:trace>
  <inkml:trace contextRef="#ctx0" brushRef="#br0" timeOffset="116148.84">24408 9601 288 0,'0'0'25'0,"0"0"-25"0,8 0 0 0,0 0 0 16,-8 0 218-16,5 0 38 15,0 5 8-15,3-3 2 0,3-2-142 0,-3 7-28 0,2-2-5 0,-2-3-2 16,3 10-21-16,5 0-5 0,-3 2-1 0,0 0 0 16,0 0-6-16,-2 0 0 0,0 5-1 0,-1 0 0 15,-2 2 0-15,0 0 0 0,-3 0 0 0,3 5 0 16,-2-7-43-16,-4 7-12 0,3-5 0 0,-2 5 0 16,0-5 47-16,-3 0 5 0,0-2 0 0,0 0 1 0,0-5-33 0,0 0-8 15,-3 0 0-15,0 0-1 16,1-7 9-16,2 5 1 0,-3-5 1 0,3-7 0 0,0 0-35 15,0 0-7-15,0 0-2 0,0 0 0 16,0 0-168-16,0 0-34 0</inkml:trace>
  <inkml:trace contextRef="#ctx0" brushRef="#br0" timeOffset="117820.25">24315 9194 345 0,'0'0'31'0,"0"0"-31"0,0 0 0 0,-5-2 0 15,5 2 157-15,-3 0 26 0,3 0 5 0,0 0 0 16,0 0-52-16,0 0-12 0,0 0-1 0,0 0-1 15,0 0-46-15,0 0-8 0,0 0-3 0,0 0 0 16,0 0-18-16,0 0-4 0,6 0-1 0,2 2 0 16,-3 3-10-16,3-5-1 0,2 0-1 0,1 0 0 15,2 0-10-15,-2 0-1 0,7 0-1 0,-2 0 0 16,3-5-18-16,-6 5 8 16,5-2-8-16,-2 2 0 0,0 0 8 0,-3 0-8 0,1-5 0 0,-4 5 0 15,-10 0 16-15,11 0-4 0,-11 0-1 0,0 0 0 16,8 0 15-16,-8 0 3 0,0 0 1 0,0 0 0 15,0 0-3-15,0 0-1 0,0 0 0 0,0 0 0 0,0 0-2 0,0 0 0 16,0 0 0-16,0 0 0 0,0 0-8 0,0 0-3 16,0 0 0-16,0 0 0 0,0 0-3 0,5 5-1 15,-5-5 0-15,5 7 0 0,-5-7-1 0,6 7 0 16,-6-7 0-16,0 0 0 0,2 7-8 0,1 0 8 16,0 0-8-16,-1-2 8 0,-2-5-8 0,5 7 0 15,-2 0 9-15,0 0-9 0,2 0 0 0,0 5 0 16,1-5 0-16,-4 7 8 0,4-7-8 0,-1 7 0 15,3-2 0-15,-3 0 0 0,0-3-18 0,3 5-5 16,-2-2-1-16,2 2 0 0,-3 5 71 0,3-5 13 16,0 0 4-16,0 5 0 0,0-5-52 0,-3-2-12 15,0 2 0-15,3 0 0 0,-3 5-13 0,1-5-6 0,-1 5-1 16,0-3 0-16,1 1 20 0,-4-3 11 0,3 0-2 0,-2 0 0 16,0 0-1-16,2 0-8 0,0-2 12 0,1 2-4 15,-1-2 2-15,0-3 0 0,1 8 0 0,-1-8 0 16,0 5-10-16,3-2 0 0,-3 2-12 0,3-2 12 15,-2-3 0-15,2 3 0 0,-6 2 0 0,6-2 0 16,-3-3 0-16,1 3 0 0,-1 2 0 0,-2 0 0 16,2-2 22-16,0 2 12 0,-2 0 2 0,2-2 1 15,-2 2-24-15,-1 0-5 0,1 0 0 0,2 3-8 16,-2-3 9-16,0-5-9 0,-1 3 0 0,4 2 9 16,-4-2-9-16,4-3 8 0,-4 3-8 0,1 0 8 15,2-3-8-15,-2-2 10 0,-1 5-10 0,1 0 10 16,0-5-2-16,2 2 0 0,-5-4 0 0,0 7 0 15,3-3-8-15,-3-2 0 0,0 0 0 0,0-2 0 0,-3 2 23 16,3 0 2-16,0 0 1 0,0-2 0 16,-3-3-42-16,1 5-8 0,2-7-1 0,-3 5-1 0,3-3 62 0,0-2 13 15,-3 5 3-15,3-5 0 0,-2 0-31 0,-1 0-5 16,0 0-2-16,1 0 0 0,-3 0-14 0,2 2 0 16,-5-2 0-16,-3 5 0 0,3-5 0 0,-5 0 0 15,3 5 0-15,-6-3 0 0,0 3 16 0,0-3 8 16,-3 3 0-16,4-3 1 0,-4 3-25 0,3-3 8 15,0-2-8-15,3 5 0 16,-3-3-16-16,6 3-9 0,-4 0-2 0,4-3 0 0,-1-2 27 0,3 7 0 16,3-7 0-16,0 5 0 15,2-5-56-15,0 0-7 0,1 0-1 0</inkml:trace>
  <inkml:trace contextRef="#ctx0" brushRef="#br0" timeOffset="118335.75">23873 9855 806 0,'0'0'36'0,"0"0"7"0,0 0-35 15,0 0-8-15,0 0 0 0,0 0 0 0,0 0 96 0,0 0 16 16,0 0 4-16,0 0 1 0,0 0-33 0,0 0-8 0,0 0 0 0,6 0-1 16,-6 0-25-16,5 0-5 0,3 0-1 0,-3-2 0 15,-5 2-19-15,8 0-4 0,-3 0-1 0,3 0 0 16,0-5 36-16,0 5 6 0,0 0 2 0,0 0 0 15,3 0-52-15,-1 0-12 0,1-5 0 0,-1 5 0 16,1 0 0-16,2-2 0 0,0 2 0 0,-2 0 0 16,0-5 0-16,-1 5 0 0,1 0 0 0,-3 0 0 15,0 0 0-15,0-2 0 0,-3 2 0 0,0-5 0 32,-2 5-100-32,-3 0-22 0,0 0-5 0</inkml:trace>
  <inkml:trace contextRef="#ctx0" brushRef="#br0" timeOffset="119616.83">24619 8992 403 0,'0'0'36'0,"0"0"-36"16,0 0 0-16,0 0 0 0,0 0 126 0,0 0 18 16,0 0 4-16,0 0 1 0,0 0-46 0,0 0-10 15,6 0-1-15,-4 0-1 0,4 0-22 0,-1 0-4 16,-2 5-1-16,2-3 0 0,0 3-51 0,3 2-13 0,3 0 0 0,2 0 0 15,0 5 54-15,3-3 8 0,0 3 2 0,5 2 0 16,-2 0-41-16,4 0-8 16,1 5-2-16,0 2 0 0,3-2 12 0,-4 7 3 0,1-5 0 0,0 5 0 15,-3 2 0-15,0-2 0 0,-5 0 0 0,0 2 0 16,-5-2 14-16,2 2 3 0,-3 3 1 0,1-3 0 16,0 5-2-16,-3-5-1 0,0 0 0 0,-3 5 0 15,0-7-6-15,0 0-1 0,-2 2 0 0,2-2 0 16,-2 0 21-16,0-5 4 0,-1 0 1 0,1 5 0 15,0-5-50-15,-1 3-12 0,-2-8 0 0,3 3 0 16,-1 0 12-16,-2-5 0 0,3 7 0 0,-3-7 0 16,0 3 11-16,3-3 1 0,-3-5 1 0,2 3 0 15,-2 2-7-15,3-7-2 0,-3 5 0 0,0-10 0 16,-3 5-6-16,3-7-2 0,0 0 0 0,0 0 0 16,0 0 0-16,0 0-8 0,-5 5 12 0,5-5-4 15,0 0-104-15,-3 0-20 0,-2-7-5 0</inkml:trace>
  <inkml:trace contextRef="#ctx0" brushRef="#br0" timeOffset="120210.64">24815 8846 864 0,'0'0'38'0,"0"0"8"0,0 0-37 0,0 0-9 16,0 0 0-16,0 0 0 0,0 0 97 0,8 0 18 15,-8 0 3-15,6 0 1 0,-6 0-36 0,7-2-7 16,-1 2-2-16,-1 0 0 0,3 0-22 0,-3 0-5 15,1 0-1-15,1 0 0 0,-1 0-14 0,2 0-4 16,-3 2 0-16,3 3 0 0,0-5-7 0,-3 5-1 16,3-3-1-16,0 3 0 0,0-3-10 0,-3 3-1 15,1-3-8-15,-1 3 12 0,0-3-4 0,-2 5-8 16,-3-7 11-16,2 5-11 0,-4 2 23 0,-1 0-3 16,3 0 0-16,-2 0 0 0,-4 0 4 0,1-2 0 15,0 2 0-15,2 0 0 0,-2 0-4 0,2 0 0 16,0 0 0-16,3 0 0 0,0-2-20 0,0 2 9 15,0 0-9-15,3 0 0 0,2-2 12 0,1-3-4 0,-1 3 0 16,3-3-8-16,0 3 10 0,2-3-10 0,1-2 8 0,0 5-8 16,-1-5 9-16,3 0-9 0,1-7 10 0,1 7-10 31,1-5-82-31,-2 5-22 0,1-7-5 0</inkml:trace>
  <inkml:trace contextRef="#ctx0" brushRef="#br0" timeOffset="121772.44">25135 8811 288 0,'0'0'25'15,"0"0"-25"-15,-2 0 0 0,2 0 0 0,0 0 192 0,-3-7 34 16,0 2 6-16,3 5 2 0,0 0-95 0,0 0-19 15,0 0-4-15,0 0-1 0,0 0-53 0,0 0-10 0,0 0-3 0,0 0 0 16,0 0-14-16,8 0-3 0,-2 0-1 0,-1 0 0 16,3 0-6-16,0 5-1 0,0-5 0 0,0 2 0 15,0-2-8-15,2 5-1 0,-2-5-1 0,3 7 0 16,-3-7 1-16,0 0 0 0,0 5 0 0,-3-3 0 16,3-2 11-16,-8 0 2 0,5 0 1 0,-5 0 0 15,5 5 7-15,-5-5 0 0,0 0 1 0,6 2 0 16,-6-2-5-16,5 5-2 0,-5-5 0 0,0 0 0 15,5 2-10-15,-5-2-3 0,3 5 0 0,-3-5 0 16,5 0-3-16,-5 0-1 0,6 7 0 0,-1-7 0 16,-5 0-2-16,2 7-1 0,4 0 0 0,-4-2 0 15,1 2-1-15,0-5 0 0,-1 5 0 0,1 5 0 16,0-5 2-16,-1 0 0 0,-2 5 0 0,3-3 0 16,0 3 5-16,-1 2 2 0,1-2 0 0,0 2 0 15,2 0-18-15,0 0 0 0,0 5 0 0,1 0 0 0,2-5 0 16,0 7 0-16,-1-7 0 0,-1 5 0 0,2 0 0 0,-6-12-14 15,-2-7 2-15,0 0 1 0,0 0 11 0,0 0 9 16,0 0-1-16,0 0-8 0,0 0 25 0,0 0-1 16,0 0-1-16,0 0 0 0,0 0-15 0,0 0-8 15,0 0 10-15,0 0-10 0,0 0 12 0,0 0-4 16,0 0-8-16,0 0 12 0,0 0-12 0,0 0 8 16,0 0-8-16,0 0 0 0,0 0 10 0,0 0-10 15,0 0 10-15,0 0-10 0,0 0 9 0,0 0-9 16,0 0 8-16,0 0-8 0,0 0 0 0,0 0 0 15,0 0 0-15,0 0 0 0,0 0 12 0,0 0-4 0,0 0 0 16,0 0 0-16,0 0 0 0,0 0-8 0,0 0 12 0,0 0-4 16,0 0-8-16,0 0 0 0,0 0 9 0,0 0-9 15,0 0 0-15,0 0 0 0,0 0 0 0,0 0 8 16,0 0-8-16,0 0 0 0,0 0 0 0,0 0 0 16,0 0 0-16,0 0 9 0,0 0-9 0,0 0 0 15,0 0 20-15,0 0-4 0,0 0 0 0,0 0 0 16,0 0-16-16,0 0 0 0,0 0 0 0,0 0 0 15,0 0 0-15,0 0 0 0,0 729 0 0,0-722 0 16,0 0 0-16,0 5 0 0,0-3 0 0,-2-2 0 16,2 0 0-16,-3 5 0 0,6-5 0 0,-3 0 0 15,-3 5 13-15,0-5-4 0,3 0-1 0,3 0 0 16,-3 0-8-16,3 5 0 0,-3-3 0 0,0-2 0 16,0 3 0-16,2-3 0 0,-2 0 0 0,0 2 0 15,0-2 0-15,0-2 0 0,0 2 0 0,0 5 0 16,0-5 0-16,0 0 0 0,0 0 0 0,0 0 0 0,-2 0 0 0,-1 0 0 15,3-2 9-15,0 2-9 0,0-5 0 0,0 5 8 16,0-2-8-16,3 2 0 0,-3 0 0 0,0 0 8 16,0-2-8-16,0 2 0 0,2-5 0 0,-2-2 9 15,0 12-9-15,0-5 0 0,0-7 8 0,0 0-8 16,0 0 0-16,0 0 0 0,0 0 0 0,0 0 8 16,0 0-8-16,0 0 0 0,0 0 0 0,0 0 0 15,0 0 0-15,0 0 0 0,0 0 10 0,0 0-2 16,0 0 0-16,0 0 0 0,0 0-8 0,0 0 0 15,0 0 0-15,0 0 0 0,0 0 0 0,0 0 0 16,0 0 0-16,0 0 0 0,0 0 0 0,0 0 8 0,0 0-8 16,0 0 0-16,0 0 0 0,0 0 0 15,0 0 0-15,0 0 0 0,0 0 0 0,0 0 0 0,0 0 0 16,0 0 0-16,0 0 28 0,0 0 1 0,0 0 0 0,0 0 0 16,0 0-21-16,0 0-8 0,0 0 0 0,0 0 0 15,0 0 0-15,0 0 0 0,0 0 0 0,0 0 0 16,0 0 0-16,0 0 0 0,0 0 8 0,0 0-8 15,0 0 0-15,0 0 0 0,0 0 0 0,0 0 0 16,0 0 0-16,0 0 0 0,0 0 0 0,0 0 0 16,0 0 0-16,0 0 0 0,0 0 0 0,0 0 0 15,0 0 0-15,0 0 0 0,0 0 0 0,0 0 0 16,0 0 0-16,0 0 0 0,0 0 0 0,0 0-10 16,0 0 10-16,0 0 0 0,0 0 8 0,0 0-8 15,0 0 0-15,0 0 0 0,0 0 0 0,0 0 0 16,0 0 0-16,0 0 0 0,0 0 0 0,0 0 0 0,0 0 0 0,0 0 11 15,0 0-3-15,0 0 0 0,0 0 4 0,0 0 0 16,0 0 0-16,0 0 0 0,0 0-12 0,0 0 12 16,0 301-12-16,-8-301 12 0,0 0-12 0,1 0 12 15,-4 0-12-15,0 0 12 0,1 0-12 0,-3 0 12 16,-1 0-12-16,1 0 12 0,0 0-12 0,0 0 8 16,-1 5-8-16,-1-3 8 0,1-2-8 0,1 0 0 15,3 0 9-15,-4 5-9 0,4-5 0 0,-1 2 0 16,1-2 0-16,-1 5 0 0,3-5 0 0,3 0 0 15,-3 0 0-15,0 0 0 0,3 0 0 0,-1 2 0 16,6-2 0-16,-5 0 0 0,2 0 0 0,3 0 0 16,0 0 0-16,-5 0 0 0,0 0 0 0,5 0 0 15,0 0 0-15,0 0 0 0,0 0 0 0,0 0 0 0,-6 0 0 0,6 0 0 16,0 0-13-16,0 0 2 0,0 0 1 0,0 0 0 16,0 0-10-16,0 0-3 0,0 0 0 0,0 0 0 31,0 0-17-31,0 0-3 0,0 0-1 0,0 0 0 15,0 0-64-15,0 0-12 0,0 0-4 0,0 0 0 16,6-2-132-16,-1-3-26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31.338"/>
    </inkml:context>
    <inkml:brush xml:id="br0">
      <inkml:brushProperty name="width" value="0.05" units="cm"/>
      <inkml:brushProperty name="height" value="0.05" units="cm"/>
      <inkml:brushProperty name="color" value="#E71224"/>
    </inkml:brush>
  </inkml:definitions>
  <inkml:trace contextRef="#ctx0" brushRef="#br0">271 71 6448 0 0,'26'0'141'0'0,"-30"-22"532"0"0,0 10 2050 0 0,-5 3-1104 0 0,7-11 2503 0 0,-21 12-1649 0 0,12 8-2345 0 0,0 1-1 0 0,0-1 1 0 0,1 2-1 0 0,-1-1 1 0 0,1 2-1 0 0,-1-1 1 0 0,1 2-1 0 0,0-1 1 0 0,0 1-1 0 0,0 1-127 0 0,-33 14 53 0 0,-12 26-53 0 0,42-19 0 0 0,17 16-72 0 0,9-23 72 0 0,18 1 0 0 0,-12-8 0 0 0,1 0 0 0 0,1-2 0 0 0,-1 0 1 0 0,2-2-1 0 0,14 5 0 0 0,60 26 327 0 0,-20 3 241 0 0,-62-29-371 0 0,-12-12-157 0 0,0 0 0 0 0,0 1 0 0 0,-1-1 0 0 0,1 0-1 0 0,0 1 1 0 0,-1-1 0 0 0,1 1 0 0 0,-1-1 0 0 0,0 1 0 0 0,1 0 0 0 0,-1-1 0 0 0,0 1-1 0 0,0 0 1 0 0,0 0 0 0 0,0 0 0 0 0,0 0 0 0 0,-1 0 0 0 0,1 0 0 0 0,0 0 0 0 0,-1 0 0 0 0,0 0-1 0 0,1 0 1 0 0,-1 0 0 0 0,0 1 0 0 0,0-1 0 0 0,0 0 0 0 0,-1 0 0 0 0,1 1-40 0 0,-8 42 1124 0 0,-25 1-43 0 0,-29-9-1176 0 0,-4-16 1279 0 0,-106-7-576 0 0,99-21-3437 0 0,63 6 1537 0 0,8-2-5245 0 0,2 3 100 0 0</inkml:trace>
</inkml:ink>
</file>

<file path=ppt/ink/ink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5:04.185"/>
    </inkml:context>
    <inkml:brush xml:id="br0">
      <inkml:brushProperty name="width" value="0.05" units="cm"/>
      <inkml:brushProperty name="height" value="0.05" units="cm"/>
    </inkml:brush>
  </inkml:definitions>
  <inkml:trace contextRef="#ctx0" brushRef="#br0">60 70 4200 0 0,'0'0'191'0'0,"0"0"83"0"0,0 0 248 0 0,0 0 100 0 0,0 0 18 0 0,0 0-20 0 0,0 0-111 0 0,-10-7 2582 0 0,-12 19-1338 0 0,14 12-618 0 0,5-18-1006 0 0,0 0-1 0 0,0 1 1 0 0,1-1 0 0 0,0 1-1 0 0,0-1 1 0 0,1 1 0 0 0,-1 0 0 0 0,2-1-1 0 0,-1 1 1 0 0,1 0 0 0 0,0 0-1 0 0,0 0 1 0 0,1 5-129 0 0,14 17 354 0 0,-7-22-285 0 0,-2-4-26 0 0,0 0-1 0 0,0 0 1 0 0,1-1 0 0 0,-1 0-1 0 0,1 0 1 0 0,-1 0 0 0 0,1-1-1 0 0,0 0 1 0 0,0-1 0 0 0,0 1-1 0 0,-1-1 1 0 0,1 0 0 0 0,0-1-1 0 0,0 0 1 0 0,0 0 0 0 0,-1 0-1 0 0,1-1 1 0 0,-1 0 0 0 0,4-1-43 0 0,29-16 511 0 0,-11-29 281 0 0,-26 41-721 0 0,-1 1 0 0 0,1-1 0 0 0,-2 0 0 0 0,1 0 0 0 0,-1 0 0 0 0,0 1-1 0 0,0-1 1 0 0,-1 0 0 0 0,0 0 0 0 0,0 0 0 0 0,-1 1 0 0 0,0-1 0 0 0,0 1-1 0 0,-1-3-70 0 0,2 5 20 0 0,0 1-1 0 0,0-1 0 0 0,-1 0 1 0 0,1 1-1 0 0,-1-1 0 0 0,0 1 1 0 0,0-1-1 0 0,0 1 0 0 0,0 0 1 0 0,-1 0-1 0 0,1 0 0 0 0,-1 0 1 0 0,0 0-1 0 0,0 0 0 0 0,0 1 1 0 0,0 0-1 0 0,0-1 0 0 0,-1 1 1 0 0,1 0-1 0 0,-1 1 0 0 0,1-1 1 0 0,-1 0-1 0 0,0 1 0 0 0,-1 0-19 0 0,-61-3 304 0 0,-6 28-304 0 0,55 3-2086 0 0,17-21 581 0 0</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33.712"/>
    </inkml:context>
    <inkml:brush xml:id="br0">
      <inkml:brushProperty name="width" value="0.05" units="cm"/>
      <inkml:brushProperty name="height" value="0.05" units="cm"/>
      <inkml:brushProperty name="color" value="#E71224"/>
    </inkml:brush>
  </inkml:definitions>
  <inkml:trace contextRef="#ctx0" brushRef="#br0">1 164 10136 0 0,'0'0'464'0'0,"0"0"-10"0"0,1 2-154 0 0,4 4 181 0 0,0 0 1 0 0,-1 0-1 0 0,1 1 0 0 0,-2-1 0 0 0,1 1 0 0 0,-1 0 0 0 0,0 0 1 0 0,0 1-1 0 0,-1-1 0 0 0,1 0 0 0 0,-2 1 0 0 0,1 0-481 0 0,10 32 1167 0 0,20 111 3441 0 0,-31-73-3926 0 0,-10-95 692 0 0,4 0-1366 0 0,1 1 0 0 0,0-1 0 0 0,1-1-1 0 0,1 1 1 0 0,1 0 0 0 0,0-14-8 0 0,1-78-856 0 0,13-17-1183 0 0,14 55 1761 0 0,-25 68 307 0 0,1-2-50 0 0,-1 1 1 0 0,1-1-1 0 0,0 1 0 0 0,1-1 0 0 0,-1 1 0 0 0,1 0 0 0 0,0 1 0 0 0,0-1 0 0 0,0 1 0 0 0,1-1 0 0 0,-1 1 0 0 0,1 0 0 0 0,-1 1 0 0 0,1-1 0 0 0,0 1 0 0 0,4-1 21 0 0,-1 1-3 0 0,0 1 0 0 0,0 0 0 0 0,0 1-1 0 0,1 0 1 0 0,-1 0 0 0 0,0 1-1 0 0,0 0 1 0 0,0 0 0 0 0,0 1 0 0 0,0 0-1 0 0,0 1 1 0 0,0-1 0 0 0,-1 1 0 0 0,1 1-1 0 0,-1 0 1 0 0,0 0 0 0 0,0 0-1 0 0,0 1 1 0 0,-1 0 0 0 0,0 0 0 0 0,1 0-1 0 0,2 5 4 0 0,27 51 0 0 0,-34-56 66 0 0,0 0-1 0 0,-1-1 0 0 0,1 1 0 0 0,-1 0 0 0 0,0 0 0 0 0,0-1 1 0 0,-1 1-1 0 0,0 0 0 0 0,0 0 0 0 0,0 0 0 0 0,0 0 0 0 0,-1 0 1 0 0,0 0-1 0 0,0 0 0 0 0,0-1 0 0 0,0 1 0 0 0,-1 0 0 0 0,0-1 1 0 0,0 1-1 0 0,0-1 0 0 0,0 1 0 0 0,-1-1 0 0 0,0 0 1 0 0,0 0-1 0 0,0 0 0 0 0,0-1 0 0 0,0 1 0 0 0,-1-1 0 0 0,0 0 1 0 0,0 1-1 0 0,0-2 0 0 0,0 1 0 0 0,0 0 0 0 0,-4 1-65 0 0,-69 23-3676 0 0,64-26 1888 0 0</inkml:trace>
</inkml:ink>
</file>

<file path=ppt/ink/ink6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34.259"/>
    </inkml:context>
    <inkml:brush xml:id="br0">
      <inkml:brushProperty name="width" value="0.05" units="cm"/>
      <inkml:brushProperty name="height" value="0.05" units="cm"/>
      <inkml:brushProperty name="color" value="#E71224"/>
    </inkml:brush>
  </inkml:definitions>
  <inkml:trace contextRef="#ctx0" brushRef="#br0">7 185 6912 0 0,'0'0'528'0'0,"1"2"-342"0"0,8 16 455 0 0,54 133 8002 0 0,-52 0-4163 0 0,-15-98-3159 0 0,4-53-1311 0 0,0 0 1 0 0,0 0-1 0 0,0-1 0 0 0,0 1 0 0 0,0 0 0 0 0,-1 0 0 0 0,1 0 1 0 0,0-1-1 0 0,0 1 0 0 0,0 0 0 0 0,-1 0 0 0 0,1 0 0 0 0,0 0 0 0 0,0 0 1 0 0,-1-1-1 0 0,1 1 0 0 0,0 0 0 0 0,0 0 0 0 0,-1 0 0 0 0,1 0 1 0 0,0 0-1 0 0,0 0 0 0 0,-1 0 0 0 0,1 0 0 0 0,0 0 0 0 0,0 0 1 0 0,-1 0-1 0 0,1 0 0 0 0,0 0 0 0 0,0 0 0 0 0,-1 0 0 0 0,1 0 0 0 0,0 0 1 0 0,0 0-1 0 0,-1 0 0 0 0,1 1 0 0 0,0-1 0 0 0,0 0 0 0 0,0 0 1 0 0,-1 0-1 0 0,1 0 0 0 0,0 0 0 0 0,0 1 0 0 0,0-1 0 0 0,-1 0 0 0 0,1 0 1 0 0,0 0-1 0 0,0 1 0 0 0,0-1 0 0 0,0 0 0 0 0,0 0-10 0 0,-14-25 298 0 0,-18-82-346 0 0,24 81-467 0 0,2 1 0 0 0,0-1 0 0 0,2-1 0 0 0,1 1-1 0 0,0-23 516 0 0,2 36-155 0 0,2 1-1 0 0,0 0 1 0 0,0 0-1 0 0,1 0 0 0 0,1 0 1 0 0,0 0-1 0 0,0 0 1 0 0,1 0-1 0 0,1 1 0 0 0,0 0 1 0 0,0 0-1 0 0,1 0 1 0 0,1 1-1 0 0,0-1 0 0 0,0 2 1 0 0,1-1-1 0 0,0 1 1 0 0,0 0-1 0 0,1 1 0 0 0,3-2 156 0 0,-4 6-3 0 0,0 1-1 0 0,0 0 1 0 0,0 1-1 0 0,0 0 1 0 0,0 0-1 0 0,1 1 0 0 0,-1 0 1 0 0,1 0-1 0 0,-1 1 1 0 0,1 0-1 0 0,-1 0 1 0 0,1 1-1 0 0,-1 0 0 0 0,1 1 1 0 0,-1 0-1 0 0,0 0 1 0 0,0 1-1 0 0,0 0 0 0 0,6 3 4 0 0,-6-3 120 0 0,1 1 0 0 0,-1 1 0 0 0,0 0-1 0 0,0 0 1 0 0,0 1 0 0 0,-1-1-1 0 0,0 2 1 0 0,0-1 0 0 0,0 1-1 0 0,-1 0 1 0 0,0 0 0 0 0,0 1-1 0 0,1 3-119 0 0,-4-7 121 0 0,1 0-1 0 0,-1 1 1 0 0,0 0-1 0 0,0-1 1 0 0,-1 1-1 0 0,1 0 1 0 0,-1 1-1 0 0,0-1 1 0 0,0 0-1 0 0,-1 1 1 0 0,0-1-1 0 0,0 0 0 0 0,0 1 1 0 0,-1 0-1 0 0,1-1 1 0 0,-1 1-1 0 0,-1 3-120 0 0,1-5 51 0 0,-1 1 0 0 0,1-1 0 0 0,-1 1 0 0 0,0-1 1 0 0,0 0-1 0 0,0 0 0 0 0,-1 1 0 0 0,0-1 0 0 0,0 0 0 0 0,0 0 0 0 0,0 0 0 0 0,0-1 0 0 0,-1 1 0 0 0,0-1 0 0 0,0 1 0 0 0,0-1 0 0 0,0 0 0 0 0,-1 1-51 0 0,-5 3-137 0 0,0 0 0 0 0,0-1 0 0 0,0-1 0 0 0,-1 0 0 0 0,0 0 0 0 0,0-1 0 0 0,0 0 0 0 0,-1 0 0 0 0,1-1 0 0 0,-1-1 0 0 0,0 0 0 0 0,-3 0 137 0 0,-2-1-1971 0 0</inkml:trace>
</inkml:ink>
</file>

<file path=ppt/ink/ink6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34.868"/>
    </inkml:context>
    <inkml:brush xml:id="br0">
      <inkml:brushProperty name="width" value="0.05" units="cm"/>
      <inkml:brushProperty name="height" value="0.05" units="cm"/>
      <inkml:brushProperty name="color" value="#E71224"/>
    </inkml:brush>
  </inkml:definitions>
  <inkml:trace contextRef="#ctx0" brushRef="#br0">330 24 13504 0 0,'0'0'306'0'0,"0"0"46"0"0,0 0 22 0 0,0 0-49 0 0,0 0-81 0 0,0 0 457 0 0,0 0 218 0 0,0 0 45 0 0,0 0-52 0 0,0 0-263 0 0,0 0-117 0 0,-1-1-20 0 0,-3-2-451 0 0,-1 0-1 0 0,1 0 1 0 0,-1 1-1 0 0,0 0 1 0 0,0 0-1 0 0,0 0 1 0 0,0 1 0 0 0,0 0-1 0 0,0 0 1 0 0,0 0-1 0 0,0 0 1 0 0,0 1-1 0 0,0 0 1 0 0,-1 0 0 0 0,1 0-1 0 0,0 1 1 0 0,0 0-1 0 0,0 0 1 0 0,-1 0-61 0 0,-5 0 18 0 0,-13 1-18 0 0,13-2 0 0 0,0 0 0 0 0,0 1 0 0 0,0 1 0 0 0,0 0 0 0 0,0 1 0 0 0,0 0 0 0 0,1 0 0 0 0,-1 1 0 0 0,-4 3 0 0 0,-5 10 0 0 0,16-13 0 0 0,0 0 0 0 0,0 1 0 0 0,0-1 0 0 0,1 1 0 0 0,-1 0 0 0 0,1 0 0 0 0,0 0 0 0 0,1 0 0 0 0,-1 0 0 0 0,1 0 0 0 0,0 1 0 0 0,1-1 0 0 0,-1 1 0 0 0,1 0 0 0 0,0-1 0 0 0,0 1 0 0 0,1 3 0 0 0,-8 52 0 0 0,7 32 0 0 0,2-27 0 0 0,7 30 0 0 0,4-42 262 0 0,3-11 770 0 0,-12-40-978 0 0,-2 1-7 0 0,1-2 0 0 0,0 1 0 0 0,0 0 0 0 0,0 0 0 0 0,0-1 0 0 0,0 1 0 0 0,1-1 0 0 0,-1 1 0 0 0,1-1 0 0 0,0 0 0 0 0,0 0 0 0 0,0 0-1 0 0,0-1 1 0 0,0 1 0 0 0,3 1-47 0 0,0 0 1 0 0,0-1 0 0 0,0 1 0 0 0,0-1 0 0 0,1-1 0 0 0,-1 1 0 0 0,1-1 0 0 0,-1 0 0 0 0,1 0 0 0 0,0-1 0 0 0,-1 0-1 0 0,1 0 1 0 0,0 0 0 0 0,2-2-1 0 0,240-45 1800 0 0,-210 37-1584 0 0,-35 5-277 0 0,-4 3-264 0 0,0 2-142 0 0,0 0-1041 0 0,0-1-4211 0 0,-3-8-1800 0 0</inkml:trace>
  <inkml:trace contextRef="#ctx0" brushRef="#br0" timeOffset="265.55">0 400 12984 0 0,'0'0'596'0'0,"0"0"-14"0"0,2 0-375 0 0,113-8 3703 0 0,49-8-3272 0 0,-127 8-1941 0 0,-25 5 624 0 0</inkml:trace>
  <inkml:trace contextRef="#ctx0" brushRef="#br0" timeOffset="812.3">616 164 7832 0 0,'0'0'356'0'0,"0"0"-7"0"0,1 0-221 0 0,1-1 129 0 0,-1 0-1 0 0,1 1 1 0 0,-1-1-1 0 0,1 1 1 0 0,-1 0-1 0 0,1-1 1 0 0,0 1-1 0 0,-1 0 0 0 0,1 0 1 0 0,0 0-1 0 0,-1 0 1 0 0,1 1-1 0 0,0-1 1 0 0,-1 0-1 0 0,1 1 1 0 0,-1-1-1 0 0,1 1 1 0 0,-1-1-1 0 0,1 1 1 0 0,-1 0-1 0 0,1 0 1 0 0,-1-1-1 0 0,1 1 1 0 0,-1 0-1 0 0,0 0 1 0 0,0 1-1 0 0,1-1 1 0 0,-1 0-1 0 0,0 0-256 0 0,19 42 3468 0 0,-14-28-3064 0 0,18 121 2634 0 0,-12-43-1677 0 0,-4-29-176 0 0,-8-64-1108 0 0,1-1-1 0 0,-1 1 1 0 0,0 0-1 0 0,0 0 0 0 0,1 0 1 0 0,-1 0-1 0 0,0 0 1 0 0,1 0-1 0 0,-1 0 1 0 0,0 0-1 0 0,0 0 1 0 0,1 0-1 0 0,-1 0 1 0 0,0 0-1 0 0,1 0 0 0 0,-1 0 1 0 0,0 0-1 0 0,0 0 1 0 0,1 1-1 0 0,-1-1 1 0 0,0 0-1 0 0,0 0 1 0 0,1 0-1 0 0,-1 0 1 0 0,0 0-1 0 0,0 1 0 0 0,0-1 1 0 0,1 0-77 0 0,-1-37-227 0 0,0 33 337 0 0,-19-319-2150 0 0,19 317 1977 0 0,0 1-1 0 0,0 0 1 0 0,1 0 0 0 0,0-1-1 0 0,-1 1 1 0 0,2 0-1 0 0,-1 0 1 0 0,1 0 0 0 0,0 0-1 0 0,0 0 1 0 0,0 0-1 0 0,0 1 1 0 0,1-1 0 0 0,0 1-1 0 0,0 0 1 0 0,0-1-1 0 0,1 1 1 0 0,-1 1 0 0 0,1-1-1 0 0,0 0 1 0 0,0 1-1 0 0,0 0 1 0 0,1 0-1 0 0,-1 0 1 0 0,1 1 0 0 0,0-1-1 0 0,2 0 64 0 0,6 1-19 0 0,0 1-1 0 0,0 1 1 0 0,1 0-1 0 0,-1 0 1 0 0,0 2-1 0 0,0-1 1 0 0,0 2 0 0 0,-1 0-1 0 0,1 0 1 0 0,-1 1-1 0 0,1 1 1 0 0,-1 0-1 0 0,3 2 20 0 0,-9-5-11 0 0,10 7 19 0 0,0-1-1 0 0,-1 2 0 0 0,1 0 1 0 0,-2 1-1 0 0,0 1 0 0 0,0 0 1 0 0,-1 1-1 0 0,1 2-7 0 0,12 10 69 0 0,-6-6-19 0 0,0 0 1 0 0,-2 1-1 0 0,0 1 0 0 0,-1 1 0 0 0,-2 0 0 0 0,0 1 0 0 0,-1 1 1 0 0,10 23-51 0 0,-23-42 36 0 0,0-1 1 0 0,0 1 0 0 0,0 0 0 0 0,0-1-1 0 0,0 1 1 0 0,-1-1 0 0 0,0 1 0 0 0,0 0 0 0 0,0 0-1 0 0,-1-1 1 0 0,0 1 0 0 0,1-1 0 0 0,-2 1-1 0 0,1 0 1 0 0,0-1 0 0 0,-1 0 0 0 0,0 1-1 0 0,0-1 1 0 0,0 0 0 0 0,-1 0 0 0 0,1 0 0 0 0,-1 0-1 0 0,0-1 1 0 0,0 1 0 0 0,0-1 0 0 0,-1 1-1 0 0,1-1 1 0 0,-1 0 0 0 0,0-1 0 0 0,-3 3-37 0 0,-10 6 54 0 0,0-1 1 0 0,0 0-1 0 0,-1-2 1 0 0,-1 0 0 0 0,1-1-1 0 0,-16 4-54 0 0,-110 17 0 0 0,129-27 20 0 0,1 0 0 0 0,-1-1 1 0 0,1-1-1 0 0,-1 0 0 0 0,1-1 0 0 0,0 0 0 0 0,-1-1 0 0 0,1-1 0 0 0,1 0 0 0 0,-1-1 1 0 0,-5-3-21 0 0,-33-25 305 0 0,35 0-4852 0 0,17 27-3328 0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32.666"/>
    </inkml:context>
    <inkml:brush xml:id="br0">
      <inkml:brushProperty name="width" value="0.05" units="cm"/>
      <inkml:brushProperty name="height" value="0.05" units="cm"/>
      <inkml:brushProperty name="color" value="#E71224"/>
    </inkml:brush>
  </inkml:definitions>
  <inkml:trace contextRef="#ctx0" brushRef="#br0">170 1 11976 0 0,'0'0'266'0'0,"0"0"44"0"0,0 0 15 0 0,0 0-26 0 0,4 7-187 0 0,1 6 580 0 0,0 1 0 0 0,-1 0 0 0 0,-1 0 0 0 0,0 0 0 0 0,-1 0 1 0 0,0 0-1 0 0,-1 3-692 0 0,6 61 1826 0 0,4 47 61 0 0,-6-95-2051 0 0,-9-31-2193 0 0,0 0-2314 0 0,-4-5-1647 0 0</inkml:trace>
  <inkml:trace contextRef="#ctx0" brushRef="#br0" timeOffset="265.57">1 29 13968 0 0,'62'-10'1644'0'0,"102"15"2427"0"0,-53-7-3915 0 0,-92 4-273 0 0,-17-1 10 0 0,-2-1-243 0 0,0 2-1037 0 0,-9 25-2382 0 0,-6-9 1820 0 0</inkml:trace>
  <inkml:trace contextRef="#ctx0" brushRef="#br0" timeOffset="531.12">69 462 11976 0 0,'0'0'546'0'0,"2"0"-10"0"0,162-19 5196 0 0,-117 12-4672 0 0,57-18-835 0 0,-99 22-1838 0 0,-5 3 766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31.994"/>
    </inkml:context>
    <inkml:brush xml:id="br0">
      <inkml:brushProperty name="width" value="0.05" units="cm"/>
      <inkml:brushProperty name="height" value="0.05" units="cm"/>
      <inkml:brushProperty name="color" value="#E71224"/>
    </inkml:brush>
  </inkml:definitions>
  <inkml:trace contextRef="#ctx0" brushRef="#br0">1 1 11976 0 0,'22'-1'1200'0'0,"-17"17"-988"0"0,-1 19 1713 0 0,-16 12 0 0 0,25-8-776 0 0,-11 43 617 0 0,10-46-1177 0 0,-14-23-417 0 0,9 23 343 0 0,5 20-321 0 0,-23-47-290 0 0,-1-2 498 0 0,12-6 72 0 0,0-1 34 0 0,0 0-65 0 0,-2-1-294 0 0,2-31-390 0 0,-1 30 221 0 0,1 1 10 0 0,0 0-1 0 0,0 0 0 0 0,-1 0 0 0 0,1 0 0 0 0,0 0 0 0 0,0 0 0 0 0,0-1 1 0 0,0 1-1 0 0,0 0 0 0 0,0 0 0 0 0,0 0 0 0 0,1 0 0 0 0,-1 0 0 0 0,0-1 0 0 0,0 1 1 0 0,1 0-1 0 0,-1 0 0 0 0,1 0 0 0 0,-1 0 0 0 0,1 0 0 0 0,0 0 0 0 0,-1 0 1 0 0,1 0-1 0 0,0 1 0 0 0,0-1 0 0 0,-1 0 0 0 0,1 0 0 0 0,0 0 0 0 0,1 0 11 0 0,-2-26-129 0 0,-3 1 98 0 0,-1-2 14 0 0,17 11-127 0 0,-5 12 123 0 0,43-31-117 0 0,-2 15 138 0 0,13 1 0 0 0,65-29 204 0 0,-94 37-128 0 0,-31 11 8 0 0,-2 1 79 0 0,-12-4-1043 0 0,-35 21-7122 0 0,35-13 6340 0 0,10-3-8 0 0</inkml:trace>
  <inkml:trace contextRef="#ctx0" brushRef="#br0" timeOffset="265.52">198 154 2304 0 0,'14'6'400'0'0,"-15"21"6882"0"0,16 13-2926 0 0,61 26-231 0 0,14 7-1233 0 0,-55-52-2729 0 0,17 7 1446 0 0,-24-13-2613 0 0,-28-15 724 0 0,8-3-1742 0 0,-7 2 92 0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41.853"/>
    </inkml:context>
    <inkml:brush xml:id="br0">
      <inkml:brushProperty name="width" value="0.05" units="cm"/>
      <inkml:brushProperty name="height" value="0.05" units="cm"/>
      <inkml:brushProperty name="color" value="#E71224"/>
    </inkml:brush>
  </inkml:definitions>
  <inkml:trace contextRef="#ctx0" brushRef="#br0">1 147 13824 0 0,'0'0'314'0'0,"0"0"46"0"0,0 0 22 0 0,0 0-50 0 0,0 2-220 0 0,3 4 77 0 0,-1-1 0 0 0,1 1 0 0 0,0-1 1 0 0,1 1-1 0 0,-1-1 0 0 0,1 0 1 0 0,0 0-1 0 0,1 0 0 0 0,-1-1 1 0 0,1 1-1 0 0,3 1-189 0 0,6 8 659 0 0,-13-13-576 0 0,0 1 0 0 0,1 0 0 0 0,-1 0 1 0 0,0 0-1 0 0,-1 0 0 0 0,1 0 0 0 0,0 0 1 0 0,0 0-1 0 0,-1 0 0 0 0,1 1 0 0 0,-1-1 1 0 0,0 0-1 0 0,0 0 0 0 0,0 0 0 0 0,0 0 0 0 0,0 1 1 0 0,0-1-1 0 0,0 0 0 0 0,-1 0 0 0 0,1 0 1 0 0,-1 0-1 0 0,0 0 0 0 0,0 2-83 0 0,-3 24 787 0 0,-3 142 1685 0 0,9-51-159 0 0,-4-103-2295 0 0,2-19-20 0 0,7-69 280 0 0,-10-21 683 0 0,6-94-1044 0 0,-2 173-127 0 0,0 1 0 0 0,1-1 1 0 0,1 1-1 0 0,0 0 0 0 0,1 0 0 0 0,0 0 0 0 0,1 0 0 0 0,0 1 0 0 0,1 0 1 0 0,1 0-1 0 0,0 0 0 0 0,0 1 0 0 0,1 0 0 0 0,1 1 0 0 0,4-4 210 0 0,1 1 12 0 0,-11 9-3 0 0,1 0-1 0 0,0 0 0 0 0,0 1 0 0 0,1-1 1 0 0,-1 1-1 0 0,1 0 0 0 0,-1 0 1 0 0,1 1-1 0 0,0-1 0 0 0,0 1 0 0 0,0 0 1 0 0,0 1-1 0 0,0-1 0 0 0,3 1-8 0 0,12 1-9 0 0,-1 2-1 0 0,1 1 0 0 0,-1 0 1 0 0,0 2-1 0 0,-1 0 1 0 0,1 1-1 0 0,-1 0 0 0 0,0 2 1 0 0,0 0-1 0 0,-1 1 1 0 0,0 1-1 0 0,-1 0 0 0 0,0 2 1 0 0,0-1-1 0 0,2 5 10 0 0,25 16 0 0 0,-2 3 0 0 0,0 1 0 0 0,3 7 0 0 0,-23-20 0 0 0,-5-8 0 0 0,-2 1 0 0 0,1 0 0 0 0,-2 1 0 0 0,0 1 0 0 0,-2 0 0 0 0,5 9 0 0 0,-11-19 74 0 0,0 1 0 0 0,-1-1-1 0 0,1 1 1 0 0,-2 0 0 0 0,0 0-1 0 0,0 1 1 0 0,0-1 0 0 0,-1 0-1 0 0,-1 1 1 0 0,1 0 0 0 0,-2-1-1 0 0,1 1 1 0 0,-1 0 0 0 0,-1 0 0 0 0,0-1-1 0 0,0 1 1 0 0,-1-1 0 0 0,0 1-1 0 0,-2 3-73 0 0,2-8 36 0 0,-1-1 0 0 0,0 0 0 0 0,0 0-1 0 0,-1 0 1 0 0,1 0 0 0 0,-1 0 0 0 0,0-1-1 0 0,0 0 1 0 0,0 0 0 0 0,0 0 0 0 0,-1 0-1 0 0,1 0 1 0 0,-1-1 0 0 0,0 0 0 0 0,1 0-1 0 0,-1 0 1 0 0,-2 0-36 0 0,-15 3 92 0 0,0-1 0 0 0,-1-1 0 0 0,1-1 0 0 0,-1-1-1 0 0,1 0 1 0 0,-1-2 0 0 0,1-1 0 0 0,-1-1 0 0 0,1 0 0 0 0,-9-4-92 0 0,-36-4-535 0 0,-72-24-757 0 0,83 13-5106 0 0,51 19-423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37.727"/>
    </inkml:context>
    <inkml:brush xml:id="br0">
      <inkml:brushProperty name="width" value="0.05" units="cm"/>
      <inkml:brushProperty name="height" value="0.05" units="cm"/>
      <inkml:brushProperty name="color" value="#E71224"/>
    </inkml:brush>
  </inkml:definitions>
  <inkml:trace contextRef="#ctx0" brushRef="#br0">296 151 9848 0 0,'-14'-3'222'0'0,"12"2"30"0"0,2 1 19 0 0,-2-1-39 0 0,-3-3-97 0 0,2-4 883 0 0,-14-2 153 0 0,15 9-635 0 0,-9-3 491 0 0,1 1-796 0 0,3 1 17 0 0,0 0 0 0 0,0 0-1 0 0,-1 0 1 0 0,1 1 0 0 0,-1 1 0 0 0,1-1-1 0 0,-1 1 1 0 0,1 0 0 0 0,-1 1 0 0 0,-5 1-248 0 0,-33 16 1374 0 0,34-10-1116 0 0,-3 12 88 0 0,-7 26-676 0 0,14-21-100 0 0,17-7 428 0 0,4-6 26 0 0,-11-8 23 0 0,0 0-1 0 0,1-1 1 0 0,-1 1 0 0 0,1-1 0 0 0,0 0 0 0 0,-1 0 0 0 0,1 0 0 0 0,1 0-1 0 0,-1-1 1 0 0,0 1 0 0 0,1-1 0 0 0,-1 1 0 0 0,1-1 0 0 0,0-1-1 0 0,0 1-46 0 0,159 76-156 0 0,-148-73 174 0 0,0 1 1 0 0,-1 0-1 0 0,0 1 0 0 0,-1 1 0 0 0,1 0 0 0 0,-1 1 0 0 0,-1 0 0 0 0,0 1 0 0 0,4 4-18 0 0,-5-3 55 0 0,-7-8-23 0 0,-1 1 0 0 0,1-1 0 0 0,-1 1-1 0 0,0-1 1 0 0,0 1 0 0 0,0 0 0 0 0,-1 0-1 0 0,1 0 1 0 0,-1 1 0 0 0,0-1 0 0 0,0 1 0 0 0,0-1-1 0 0,-1 1 1 0 0,1 1-32 0 0,16 44 2064 0 0,-19-41-1591 0 0,0-5-396 0 0,1-1 0 0 0,0 1 0 0 0,-1-1 0 0 0,0 0 0 0 0,1 1 0 0 0,-1-1 0 0 0,-1 0 0 0 0,1 0 0 0 0,0 1 0 0 0,-1-1 0 0 0,1 0 0 0 0,-1 0 0 0 0,0-1 0 0 0,0 1 0 0 0,0 0 0 0 0,-2 1-77 0 0,-2 1 104 0 0,-1 0-1 0 0,0 0 1 0 0,0 0-1 0 0,0-1 1 0 0,-1 0-1 0 0,0 0 1 0 0,1 0-1 0 0,-1-1 1 0 0,0-1-1 0 0,-1 1 1 0 0,1-2-1 0 0,0 1 1 0 0,-7 0-104 0 0,-100 6 432 0 0,-1-7-642 0 0,33-10 138 0 0,68 4-878 0 0,7 2-949 0 0,2 2-4100 0 0,12 1-1024 0 0</inkml:trace>
  <inkml:trace contextRef="#ctx0" brushRef="#br0" timeOffset="562.36">739 154 11600 0 0,'-31'0'562'0'0,"35"15"148"0"0,21 25 831 0 0,-14-6 170 0 0,10 9-132 0 0,8 58 133 0 0,-27 6-758 0 0,4-58 36 0 0,-5 13-223 0 0,4 2-166 0 0,4-46-394 0 0,-9-18-177 0 0,0-1 0 0 0,-1 1 0 0 0,1 0 0 0 0,0 0 0 0 0,0 0 0 0 0,0 0 0 0 0,0 0 0 0 0,0 0 1 0 0,0 0-1 0 0,0 0 0 0 0,-1 0 0 0 0,1 0 0 0 0,0 0 0 0 0,0 0 0 0 0,0 1 0 0 0,0-1 0 0 0,0 0 0 0 0,0 0 0 0 0,0 0 0 0 0,-1 0-30 0 0,-9-71 638 0 0,13-14-672 0 0,-1 74 39 0 0,1 0-1 0 0,0 1 1 0 0,0-1 0 0 0,1 1-1 0 0,1 0 1 0 0,-1 0 0 0 0,2 1-1 0 0,-1-1 1 0 0,1 1-1 0 0,1 0 1 0 0,1 0-5 0 0,80-69-428 0 0,73-13 665 0 0,-114 67-162 0 0,-42 21-18 0 0,-5 2-7 0 0,0 1-144 0 0,0 0-68 0 0,0 0-20 0 0,-19 11-3643 0 0,8-4 920 0 0,1 1-3572 0 0</inkml:trace>
  <inkml:trace contextRef="#ctx0" brushRef="#br0" timeOffset="843.55">928 434 11976 0 0,'0'0'266'0'0,"0"0"44"0"0,1 1 15 0 0,29 29 1659 0 0,2-1 0 0 0,1-2 0 0 0,1-1 0 0 0,32 18-1984 0 0,67 13 973 0 0,-113-52-638 0 0,-10-3-1423 0 0,-1 1-4093 0 0,-7-3-1623 0 0</inkml:trace>
  <inkml:trace contextRef="#ctx0" brushRef="#br0" timeOffset="1109.11">1724 197 13760 0 0,'0'0'314'0'0,"0"0"46"0"0,0 0 22 0 0,1 2-50 0 0,30 75 745 0 0,-15 55 2104 0 0,-7 15-1797 0 0,2-116-1188 0 0,-11-30-624 0 0,0-1-200 0 0,0 0-1229 0 0,0 0-4736 0 0</inkml:trace>
  <inkml:trace contextRef="#ctx0" brushRef="#br0" timeOffset="1265.32">1486 215 4144 0 0,'0'0'191'0'0,"13"-10"26"0"0,86-4 12692 0 0,52 11-10955 0 0,58-12-1600 0 0,-170 16-801 0 0,-24 3-4726 0 0,-6 2-904 0 0</inkml:trace>
  <inkml:trace contextRef="#ctx0" brushRef="#br0" timeOffset="1484.02">1679 630 8288 0 0,'0'0'638'0'0,"1"2"-414"0"0,5 12 1095 0 0,-5-12 132 0 0,-1-2 70 0 0,1 1-40 0 0,0 1-1241 0 0,0 0-1 0 0,0 0 1 0 0,0 0 0 0 0,1 0-1 0 0,-1 0 1 0 0,1-1 0 0 0,-1 1-1 0 0,1-1 1 0 0,-1 1-1 0 0,1-1 1 0 0,0 0 0 0 0,0 1-1 0 0,0-1 1 0 0,0 0 0 0 0,0 0-1 0 0,0 0 1 0 0,0-1-1 0 0,0 1 1 0 0,0 0 0 0 0,1-1-240 0 0,73 3 1742 0 0,-37-10-1599 0 0,0-2 0 0 0,0-1 0 0 0,-1-1 0 0 0,-1-3 1 0 0,4-2-144 0 0,33-12-268 0 0,-47 19-2294 0 0,-27 9 1210 0 0</inkml:trace>
  <inkml:trace contextRef="#ctx0" brushRef="#br0" timeOffset="2093.25">2396 238 5984 0 0,'0'0'464'0'0,"-1"-2"-306"0"0,-2-3 66 0 0,2 4 847 0 0,1 1 362 0 0,0 0 67 0 0,0 0-61 0 0,0 0-328 0 0,12 43 2384 0 0,5 9-1699 0 0,6 47 1008 0 0,1 68-852 0 0,-20-150-1936 0 0,-16-28 112 0 0,-27-99 1511 0 0,32 82-1445 0 0,-1-2-524 0 0,1-1 0 0 0,1-1 0 0 0,1 1-1 0 0,2-1 1 0 0,2 0 0 0 0,1-27 330 0 0,2 48-99 0 0,0 0-1 0 0,0 0 1 0 0,1 1-1 0 0,1 0 1 0 0,-1-1-1 0 0,2 1 1 0 0,-1 1-1 0 0,3-4 100 0 0,-3 9-59 0 0,0 0-1 0 0,0 0 1 0 0,1 1-1 0 0,0-1 1 0 0,-1 1-1 0 0,1 0 0 0 0,0 0 1 0 0,0 1-1 0 0,1-1 1 0 0,-1 1-1 0 0,0 0 1 0 0,1 1-1 0 0,-1-1 1 0 0,1 1-1 0 0,0 0 0 0 0,-1 1 1 0 0,1-1-1 0 0,0 1 60 0 0,12 0 0 0 0,0 1 0 0 0,0 0 0 0 0,0 2 0 0 0,-1 0 0 0 0,1 1 0 0 0,-1 0 0 0 0,0 1 0 0 0,2 2 0 0 0,-8-3-7 0 0,-1 1 0 0 0,0 0 0 0 0,0 0 0 0 0,-1 1-1 0 0,0 0 1 0 0,0 1 0 0 0,0 0 0 0 0,0 0 0 0 0,1 3 7 0 0,-8-8 26 0 0,1 0-1 0 0,-1 1 1 0 0,0 0 0 0 0,0-1 0 0 0,0 1 0 0 0,0 0 0 0 0,-1 0-1 0 0,1 0 1 0 0,-1 0 0 0 0,0 1 0 0 0,1-1 0 0 0,-1 0-1 0 0,-1 0 1 0 0,1 1 0 0 0,0-1 0 0 0,-1 1 0 0 0,0-1 0 0 0,0 0-1 0 0,0 1 1 0 0,0-1 0 0 0,0 1 0 0 0,-1-1 0 0 0,0 0 0 0 0,1 1-1 0 0,-1-1 1 0 0,0 0 0 0 0,-1 0 0 0 0,1 0 0 0 0,-1 1-1 0 0,1-1 1 0 0,-3 2-26 0 0,-55 39 688 0 0,46-38-775 0 0,0-1-1 0 0,-1 0 1 0 0,0 0-1 0 0,0-2 1 0 0,0 0-1 0 0,0 0 1 0 0,-8-1 87 0 0,7 1-896 0 0,0-2-1234 0 0,-1-1-4959 0 0</inkml:trace>
  <inkml:trace contextRef="#ctx0" brushRef="#br0" timeOffset="2659.23">3039 243 10136 0 0,'0'0'464'0'0,"0"2"-10"0"0,13 79 2573 0 0,10 70 1290 0 0,-32-34-2069 0 0,2-71 673 0 0,0-53-2473 0 0,1-5-385 0 0,0 0 0 0 0,1 0 0 0 0,1-1 0 0 0,0 1-1 0 0,1-1 1 0 0,0 0 0 0 0,1-1 0 0 0,0-1-63 0 0,-4-18-7 0 0,-4-16-163 0 0,1 7-731 0 0,2 0 1 0 0,1 0-1 0 0,1-29 901 0 0,5 62-67 0 0,1 0 0 0 0,0 0 0 0 0,0 0 0 0 0,1 1 1 0 0,1-1-1 0 0,-1 1 0 0 0,1-1 0 0 0,1 1 0 0 0,-1 0 0 0 0,1 0 0 0 0,1 1 0 0 0,-1-1 0 0 0,1 1 0 0 0,1 0 0 0 0,-1 0 0 0 0,1 1 0 0 0,1-1 0 0 0,-1 1 0 0 0,1 1 0 0 0,0-1 0 0 0,0 1 0 0 0,5-2 67 0 0,-3 3-20 0 0,0 0-1 0 0,0 1 1 0 0,1 0 0 0 0,0 0-1 0 0,-1 1 1 0 0,1 0 0 0 0,0 1-1 0 0,0 0 1 0 0,0 1 0 0 0,0 0-1 0 0,0 1 1 0 0,3 0 20 0 0,6 0-30 0 0,0 1 0 0 0,0 2 0 0 0,0-1 0 0 0,0 2 0 0 0,-1 1 0 0 0,1 0 0 0 0,-1 1 1 0 0,-1 1-1 0 0,1 1 0 0 0,-1 0 0 0 0,5 5 30 0 0,-17-10 83 0 0,0 1 0 0 0,-1 0 1 0 0,0 0-1 0 0,1 0 1 0 0,-1 1-1 0 0,-1 0 0 0 0,1-1 1 0 0,-1 1-1 0 0,0 0 0 0 0,-1 1 1 0 0,1-1-1 0 0,-1 0 1 0 0,-1 1-1 0 0,1-1 0 0 0,0 6-83 0 0,-2-9 94 0 0,0 1 0 0 0,0 0 0 0 0,0-1 0 0 0,0 1 0 0 0,0 0 0 0 0,-1-1 0 0 0,0 1 0 0 0,0 0 0 0 0,0-1 0 0 0,0 1 0 0 0,0-1 0 0 0,-1 0 0 0 0,0 1 0 0 0,1-1 0 0 0,-1 0 0 0 0,-1 0 0 0 0,1 0 0 0 0,0 0 0 0 0,-1 0 0 0 0,1-1 0 0 0,-1 1 0 0 0,0 0-94 0 0,-58 35 608 0 0,-24-23-953 0 0,14-23-3839 0 0,62 1-2798 0 0</inkml:trace>
  <inkml:trace contextRef="#ctx0" brushRef="#br0" timeOffset="3284.09">4140 27 14024 0 0,'0'0'314'0'0,"0"0"46"0"0,0 0 24 0 0,0 0-40 0 0,0 0-93 0 0,-5-5 1347 0 0,-2 1-1195 0 0,0 1 0 0 0,0 0 0 0 0,0 0 0 0 0,-1 1 0 0 0,1 0 0 0 0,-1 0 0 0 0,1 1-1 0 0,-1 0 1 0 0,0 1 0 0 0,0-1 0 0 0,1 1 0 0 0,-8 1-403 0 0,-154 6 1367 0 0,93 4-1351 0 0,-4 24-70 0 0,59-19 10 0 0,16-14 50 0 0,-1 1 0 0 0,1 0-1 0 0,0 1 1 0 0,0-1 0 0 0,0 1-1 0 0,1 0 1 0 0,-1 0 0 0 0,1 0 0 0 0,0 1-1 0 0,0-1 1 0 0,1 1 0 0 0,-1 0-1 0 0,1 0 1 0 0,0 1 0 0 0,0-1 0 0 0,1 1-1 0 0,0-1 1 0 0,0 1 0 0 0,0 0 0 0 0,1 0-1 0 0,-2 5-5 0 0,4 6-37 0 0,0-1 0 0 0,1 1-1 0 0,1-1 1 0 0,0 0 0 0 0,1 0-1 0 0,4 7 38 0 0,0 1 46 0 0,0 0-1 0 0,-1 0 1 0 0,-2 1-1 0 0,0 0 1 0 0,-2 0-1 0 0,0 0 1 0 0,-2 0-1 0 0,-1 14-45 0 0,-2-32 34 0 0,1 0 0 0 0,1-1-1 0 0,-1 1 1 0 0,1 0 0 0 0,0 0 0 0 0,1 0-1 0 0,-1 0 1 0 0,1 0 0 0 0,1 0 0 0 0,0 0-1 0 0,-1-1 1 0 0,2 1 0 0 0,-1 0-1 0 0,1-1 1 0 0,0 0 0 0 0,1 0 0 0 0,0 2-34 0 0,-1-4 29 0 0,1 0 0 0 0,-1-1 0 0 0,1 0 0 0 0,0 1 0 0 0,-1-1 1 0 0,1 0-1 0 0,1-1 0 0 0,-1 1 0 0 0,0-1 0 0 0,1 0 1 0 0,-1 0-1 0 0,1 0 0 0 0,-1-1 0 0 0,1 1 0 0 0,0-1 0 0 0,0 0 1 0 0,1-1-30 0 0,147-10 125 0 0,56-26-96 0 0,-182 24 35 0 0,-27-8-4374 0 0,-7 13-3283 0 0</inkml:trace>
  <inkml:trace contextRef="#ctx0" brushRef="#br0" timeOffset="3534.03">3617 477 15000 0 0,'0'0'340'0'0,"12"-5"825"0"0,42 5-431 0 0,45-3 1672 0 0,97-11-1149 0 0,-108 7-1764 0 0,-49-1-1306 0 0,-20 2 870 0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47.235"/>
    </inkml:context>
    <inkml:brush xml:id="br0">
      <inkml:brushProperty name="width" value="0.05" units="cm"/>
      <inkml:brushProperty name="height" value="0.05" units="cm"/>
      <inkml:brushProperty name="color" value="#E71224"/>
    </inkml:brush>
  </inkml:definitions>
  <inkml:trace contextRef="#ctx0" brushRef="#br0">369 48 5064 0 0,'27'-9'389'0'0,"-23"7"-250"0"0,0-5 2139 0 0,-55-20 2978 0 0,42 26-4852 0 0,0 0 0 0 0,0 0-1 0 0,0 1 1 0 0,0 0 0 0 0,0 1-1 0 0,1 0 1 0 0,-1 0 0 0 0,0 1-1 0 0,-7 2-403 0 0,-12 10 616 0 0,0 8-616 0 0,5 2 12 0 0,-3 9 182 0 0,-14 35-18 0 0,37-58-157 0 0,1-5-18 0 0,0 0 0 0 0,0 0 0 0 0,1 0 1 0 0,-1 0-1 0 0,1 0 0 0 0,0 0 0 0 0,1 0 0 0 0,-1 0 0 0 0,1 0 0 0 0,0 1 0 0 0,0-1 0 0 0,0 0 0 0 0,1 0 0 0 0,0 0 0 0 0,0 0 0 0 0,0 0 0 0 0,1 0 0 0 0,0 0 0 0 0,0 0 0 0 0,0 0 0 0 0,0-1 0 0 0,1 1 0 0 0,-1-1 0 0 0,1 1 0 0 0,1 0-1 0 0,70 42-371 0 0,33-7 483 0 0,25 20 1360 0 0,-66-10-776 0 0,-61-45-514 0 0,0 0 0 0 0,0 0-1 0 0,0 0 1 0 0,-1 1 0 0 0,0 0-1 0 0,0 0 1 0 0,0 0 0 0 0,-1 0-1 0 0,1 1 1 0 0,-2-1 0 0 0,1 1-1 0 0,0 5-181 0 0,-12 34 1463 0 0,10-44-1457 0 0,-1-1 1 0 0,0 1-1 0 0,0 0 0 0 0,0-1 1 0 0,0 1-1 0 0,0 0 0 0 0,-1-1 1 0 0,1 1-1 0 0,0 0 1 0 0,-1-1-1 0 0,1 1 0 0 0,-1 0 1 0 0,0-1-1 0 0,1 1 0 0 0,-1-1 1 0 0,0 1-1 0 0,0-1 0 0 0,0 0 1 0 0,0 1-1 0 0,0-1 0 0 0,0 0 1 0 0,-1 0-1 0 0,1 1 1 0 0,0-1-1 0 0,-1 0 0 0 0,0 0-6 0 0,-74 63 1136 0 0,-24-22-678 0 0,2-29 68 0 0,18-18-426 0 0,-51 2-216 0 0,99 2-1268 0 0,25 2 360 0 0,5-1-2288 0 0,2 0-4119 0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50.312"/>
    </inkml:context>
    <inkml:brush xml:id="br0">
      <inkml:brushProperty name="width" value="0.05" units="cm"/>
      <inkml:brushProperty name="height" value="0.05" units="cm"/>
      <inkml:brushProperty name="color" value="#E71224"/>
    </inkml:brush>
  </inkml:definitions>
  <inkml:trace contextRef="#ctx0" brushRef="#br0">68 147 8752 0 0,'0'0'19'0'0,"-1"0"0"0"0,1 0 0 0 0,-1 0 0 0 0,1 0 0 0 0,0 0 0 0 0,-1 0 0 0 0,1 1 0 0 0,-1-1 1 0 0,1 0-1 0 0,0 0 0 0 0,-1 1 0 0 0,1-1 0 0 0,0 0 0 0 0,-1 0 0 0 0,1 1 0 0 0,0-1 0 0 0,-1 0 0 0 0,1 1 1 0 0,0-1-1 0 0,0 1 0 0 0,-1-1 0 0 0,1 0 0 0 0,0 1 0 0 0,0-1 0 0 0,0 1 0 0 0,-1-1 0 0 0,1 0 0 0 0,0 1 0 0 0,0-1 1 0 0,0 1-1 0 0,0-1 0 0 0,0 1 0 0 0,0-1 0 0 0,0 1 0 0 0,0-1 0 0 0,0 0 0 0 0,0 1 0 0 0,0-1 0 0 0,0 1 0 0 0,1-1 1 0 0,-1 1-1 0 0,0-1 0 0 0,0 0 0 0 0,0 1 0 0 0,0-1 0 0 0,1 1 0 0 0,-1-1 0 0 0,0 0 0 0 0,1 1 0 0 0,-1-1 0 0 0,0 0 1 0 0,0 1-1 0 0,1-1 0 0 0,-1 0 0 0 0,1 0 0 0 0,-1 1 0 0 0,0-1 0 0 0,1 0 0 0 0,-1 0-19 0 0,4 6-33 0 0,0 2 538 0 0,10 37 2747 0 0,-5 13-550 0 0,-5 24-979 0 0,15 15-647 0 0,-7-2-46 0 0,-6-9-516 0 0,1-10 550 0 0,-11-42-224 0 0,-15-25 304 0 0,18-9-824 0 0,-7-12 131 0 0,-13-69-138 0 0,-2-6-199 0 0,3-23-118 0 0,0-26-838 0 0,3 22 82 0 0,12 84 603 0 0,4 26 148 0 0,0 1 0 0 0,0-1 1 0 0,0 0-1 0 0,1 1 0 0 0,-1-1 1 0 0,1 0-1 0 0,0 0 0 0 0,0 1 1 0 0,0-1-1 0 0,1 0 1 0 0,-1 0-1 0 0,1 1 0 0 0,0-1 1 0 0,0 1-1 0 0,1-1 0 0 0,-1 0 9 0 0,5-7-17 0 0,-4 5 4 0 0,1 0 0 0 0,0 0 0 0 0,0 0-1 0 0,0 0 1 0 0,1 1 0 0 0,0-1 0 0 0,0 1-1 0 0,0 0 1 0 0,1 1 0 0 0,0-1-1 0 0,0 1 1 0 0,0 0 0 0 0,3-3 13 0 0,6 0 8 0 0,0 1 1 0 0,0 0-1 0 0,1 1 1 0 0,-1 0-1 0 0,1 2 0 0 0,0-1 1 0 0,1 2-1 0 0,-1 0 1 0 0,0 1-1 0 0,1 0 1 0 0,-1 1-1 0 0,1 1 0 0 0,-1 0 1 0 0,0 1-1 0 0,0 1 1 0 0,0 1-1 0 0,0 0 1 0 0,0 0-1 0 0,6 5-8 0 0,-15-8 14 0 0,-1 1 1 0 0,0 0-1 0 0,0 0 0 0 0,0 0 0 0 0,0 1 1 0 0,0-1-1 0 0,-1 1 0 0 0,1 0 0 0 0,-1 1 1 0 0,0-1-1 0 0,1 1 0 0 0,-2 0 1 0 0,1 0-1 0 0,0 0 0 0 0,-1 1 0 0 0,0-1 1 0 0,2 4-15 0 0,-3-4 7 0 0,0 1 1 0 0,0 0 0 0 0,0-1 0 0 0,0 1 0 0 0,-1 0-1 0 0,0 0 1 0 0,0 0 0 0 0,0 0 0 0 0,-1 0 0 0 0,1 1-1 0 0,-1-1 1 0 0,0 0 0 0 0,-1 0 0 0 0,1 0 0 0 0,-1 0-1 0 0,0 0 1 0 0,-1 0 0 0 0,1 0 0 0 0,-1 0 0 0 0,0 0-1 0 0,0-1 1 0 0,0 1 0 0 0,-1-1 0 0 0,0 1-1 0 0,1-1 1 0 0,-4 3-8 0 0,-57 45 240 0 0,-37-15 256 0 0,23-25-280 0 0,23-6-844 0 0,25 4-2790 0 0,28-9 1975 0 0,1-1-12 0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48.937"/>
    </inkml:context>
    <inkml:brush xml:id="br0">
      <inkml:brushProperty name="width" value="0.05" units="cm"/>
      <inkml:brushProperty name="height" value="0.05" units="cm"/>
      <inkml:brushProperty name="color" value="#E71224"/>
    </inkml:brush>
  </inkml:definitions>
  <inkml:trace contextRef="#ctx0" brushRef="#br0">266 0 8288 0 0,'0'0'381'0'0,"0"0"-6"0"0,1 8-89 0 0,5 100 5848 0 0,-16-32-3839 0 0,18 8-543 0 0,6 23-945 0 0,-12-41 233 0 0,5-7-919 0 0,-11-14 271 0 0,4-44-392 0 0,0 0 0 0 0,0 0-1 0 0,0-1 1 0 0,0 1-1 0 0,0 0 1 0 0,0-1 0 0 0,0 1-1 0 0,0 0 1 0 0,-1-1-1 0 0,1 1 1 0 0,0 0 0 0 0,0-1-1 0 0,-1 1 1 0 0,1 0 0 0 0,0-1-1 0 0,-1 1 1 0 0,1-1-1 0 0,-1 1 1 0 0,1-1 0 0 0,-1 1-1 0 0,1-1 1 0 0,-1 1-1 0 0,1-1 1 0 0,-1 1 0 0 0,1-1-1 0 0,-1 1 1 0 0,0-1 0 0 0,1 0-1 0 0,-1 0 1 0 0,0 1-1 0 0,1-1 1 0 0,-1 0 0 0 0,0 0-1 0 0,1 0 1 0 0,-1 0-1 0 0,0 1 1 0 0,1-1 0 0 0,-1 0-1 0 0,0 0 1 0 0,1 0 0 0 0,-1-1-1 0 0,0 1 1 0 0,0 0-1 0 0,1 0 1 0 0,-1 0 0 0 0,0 0-1 0 0,1-1 1 0 0,-1 1-1 0 0,0 0 1 0 0,1-1 0 0 0,-32-17-2085 0 0,24 7 805 0 0</inkml:trace>
  <inkml:trace contextRef="#ctx0" brushRef="#br0" timeOffset="265.55">24 97 8288 0 0,'-20'-9'381'0'0,"16"8"-6"0"0,4 1-103 0 0,0 0 462 0 0,3 0 236 0 0,95-4 4713 0 0,-63 6-5514 0 0,0-1 0 0 0,0-1-1 0 0,-1-3 1 0 0,5-1-169 0 0,57 0 572 0 0,-38 5-767 0 0,-42 4-25 0 0,-17-2 72 0 0,-18 14-594 0 0,21-6 313 0 0</inkml:trace>
  <inkml:trace contextRef="#ctx0" brushRef="#br0" timeOffset="515.49">29 690 11976 0 0,'3'1'-20'0'0,"17"26"1469"0"0,0-19 834 0 0,-12-5-2019 0 0,-1-1 1 0 0,0-1 0 0 0,1 0 0 0 0,-1 0 0 0 0,1 0-1 0 0,0-1 1 0 0,-1 0 0 0 0,1 0 0 0 0,-1-1 0 0 0,1 0-1 0 0,-1 0 1 0 0,7-2-265 0 0,4 0 398 0 0,172-26 556 0 0,-67 8-781 0 0,-37 7 170 0 0,-60 11-1201 0 0,-25 3-3977 0 0,-1 0-1637 0 0</inkml:trace>
</inkml:ink>
</file>

<file path=ppt/ink/ink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3T02:05:04.717"/>
    </inkml:context>
    <inkml:brush xml:id="br0">
      <inkml:brushProperty name="width" value="0.05" units="cm"/>
      <inkml:brushProperty name="height" value="0.05" units="cm"/>
    </inkml:brush>
  </inkml:definitions>
  <inkml:trace contextRef="#ctx0" brushRef="#br0">6 162 3224 0 0,'0'0'355'0'0,"0"0"279"0"0,-5-2 536 0 0,5 3 5900 0 0,6 23-5433 0 0,13 17 2 0 0,15 6 538 0 0,-14-26-1268 0 0,-18-20-813 0 0,-2-1 22 0 0,0 0 90 0 0,0 0 42 0 0,0 0 6 0 0,0 0-29 0 0,-22-24 66 0 0,17 20-277 0 0,1 0 0 0 0,-1-1 0 0 0,1 0 0 0 0,0 0 0 0 0,0-1 0 0 0,1 1 0 0 0,-1-1 0 0 0,1 1 0 0 0,0-1 0 0 0,1 0 0 0 0,0 0 0 0 0,0-1 0 0 0,0 1 0 0 0,0-5-16 0 0,-6-22-72 0 0,7 30 62 0 0,1 0-1 0 0,0 1 1 0 0,0-1-1 0 0,1 0 1 0 0,-1 0-1 0 0,1 0 1 0 0,-1 0-1 0 0,1 0 1 0 0,0 0-1 0 0,0 1 1 0 0,0-1-1 0 0,0 0 0 0 0,1 1 1 0 0,-1-1-1 0 0,1 1 1 0 0,0-1-1 0 0,-1 1 1 0 0,1 0-1 0 0,0 0 1 0 0,1-1 10 0 0,41-30-98 0 0,20-5 38 0 0,-14 15 30 0 0,-49 22-122 0 0,-1 1-26 0 0,0 0 2 0 0,0 0-232 0 0,0 0-976 0 0,0 0-423 0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48.094"/>
    </inkml:context>
    <inkml:brush xml:id="br0">
      <inkml:brushProperty name="width" value="0.05" units="cm"/>
      <inkml:brushProperty name="height" value="0.05" units="cm"/>
      <inkml:brushProperty name="color" value="#E71224"/>
    </inkml:brush>
  </inkml:definitions>
  <inkml:trace contextRef="#ctx0" brushRef="#br0">0 1 4144 0 0,'16'9'9231'0'0,"-14"25"-7510"0"0,-3-12-339 0 0,12 37 519 0 0,13 94 479 0 0,-3-49-1084 0 0,-10 10-250 0 0,-6-62-308 0 0,1-15-250 0 0,-4-36-424 0 0,-2-1 0 0 0,0 0 0 0 0,0 0 0 0 0,-12-21 118 0 0,7-22-172 0 0,-22-39-830 0 0,24 45 56 0 0,4 32 764 0 0,0 1 0 0 0,0-1 0 0 0,1 1 0 0 0,-1-1 0 0 0,1 1 0 0 0,0 0 0 0 0,1 0 0 0 0,-1 0 0 0 0,1 0 0 0 0,0 0 0 0 0,0 0 0 0 0,0 0 0 0 0,2 0 0 0 0,33-28-166 0 0,60-41 36 0 0,-44 27 130 0 0,-12-10 15 0 0,21-9 200 0 0,-31 44 62 0 0,-31 20-374 0 0,-9 8-101 0 0,-40 26-2730 0 0,34-19 1295 0 0,8 0-58 0 0</inkml:trace>
  <inkml:trace contextRef="#ctx0" brushRef="#br0" timeOffset="281.24">97 411 5984 0 0,'57'36'3422'0'0,"7"22"3296"0"0,20-1-3768 0 0,-11-12-1503 0 0,-9 9-433 0 0,-7-4-502 0 0,-26-26-2278 0 0,-30-23 748 0 0,-1-1-6 0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51.204"/>
    </inkml:context>
    <inkml:brush xml:id="br0">
      <inkml:brushProperty name="width" value="0.05" units="cm"/>
      <inkml:brushProperty name="height" value="0.05" units="cm"/>
      <inkml:brushProperty name="color" value="#E71224"/>
    </inkml:brush>
  </inkml:definitions>
  <inkml:trace contextRef="#ctx0" brushRef="#br0">98 267 7456 0 0,'5'0'674'0'0,"12"0"316"0"0,-15 0-33 0 0,0 1 47 0 0,1 3-720 0 0,0 0 0 0 0,0 0-1 0 0,-1 1 1 0 0,1-1 0 0 0,-1 1 0 0 0,0-1-1 0 0,0 1 1 0 0,-1 0 0 0 0,1 0 0 0 0,-1-1-1 0 0,0 1 1 0 0,0 0 0 0 0,-1 0 0 0 0,1 0-1 0 0,-1 0 1 0 0,0 0 0 0 0,-1 0 0 0 0,1 0-1 0 0,-1 2-283 0 0,2 41 1230 0 0,8 58 875 0 0,6 54-175 0 0,-18-78-922 0 0,3-76-981 0 0,0 0 1 0 0,0 0-1 0 0,-1 0 1 0 0,0 0-1 0 0,0 0 1 0 0,0-1-1 0 0,-1 1 1 0 0,0 0-1 0 0,0-1 1 0 0,0 1-1 0 0,-2 1-27 0 0,2-6 37 0 0,0-1 0 0 0,1 0 0 0 0,-1 0 0 0 0,0 0-1 0 0,1 0 1 0 0,-1 0 0 0 0,0-1 0 0 0,1 1 0 0 0,-1-1-1 0 0,1 1 1 0 0,-1-1 0 0 0,0 1 0 0 0,1-1 0 0 0,-1 0-1 0 0,1 1 1 0 0,0-1 0 0 0,-1 0 0 0 0,1 0 0 0 0,0 0-1 0 0,-1 0 1 0 0,1-1 0 0 0,0 1 0 0 0,0 0 0 0 0,0 0-1 0 0,0-1 1 0 0,0 1 0 0 0,0-1 0 0 0,0 1 0 0 0,1-1 0 0 0,-1 1-1 0 0,1-1 1 0 0,-1 1 0 0 0,1-1-37 0 0,-15-66 140 0 0,-15-34-64 0 0,10-17-699 0 0,-20-85 315 0 0,34 128 228 0 0,7 45 24 0 0,0 24 40 0 0,0-1 0 0 0,1 1 0 0 0,0-1-1 0 0,0 1 1 0 0,1 0 0 0 0,0 0 0 0 0,0 0-1 0 0,1 0 1 0 0,0 0 0 0 0,3-3 16 0 0,-6 7-10 0 0,5-5-12 0 0,0 0 0 0 0,1 1-1 0 0,-1 0 1 0 0,1 0 0 0 0,0 1 0 0 0,1 0-1 0 0,0 0 1 0 0,0 0 0 0 0,0 1-1 0 0,0 1 23 0 0,12-9-41 0 0,-9 8 34 0 0,0-1-1 0 0,0 2 1 0 0,1 0-1 0 0,0 0 1 0 0,0 1-1 0 0,0 0 1 0 0,0 1-1 0 0,0 0 0 0 0,0 1 1 0 0,1 1-1 0 0,-1 0 1 0 0,1 1-1 0 0,-1 0 1 0 0,0 0-1 0 0,0 2 1 0 0,0-1-1 0 0,0 2 1 0 0,0-1-1 0 0,0 2 1 0 0,-1-1-1 0 0,0 2 0 0 0,0-1 1 0 0,5 5 7 0 0,49 44-24 0 0,-24 14 219 0 0,-33-51-145 0 0,-6-13-33 0 0,0 0 0 0 0,-1 0 0 0 0,0 0 0 0 0,1 1 0 0 0,-1-1-1 0 0,-1 0 1 0 0,1 0 0 0 0,-1 1 0 0 0,1-1 0 0 0,-1 0 0 0 0,0 1-1 0 0,-1-1 1 0 0,1 0 0 0 0,-1 0 0 0 0,0 1 0 0 0,0-1 0 0 0,0 0-1 0 0,-1 0 1 0 0,0 2-17 0 0,-13 48 346 0 0,-24-5-101 0 0,37-45-256 0 0,0-1 0 0 0,-1 0 0 0 0,1 0 0 0 0,-1 0 0 0 0,1 0 0 0 0,-1-1 1 0 0,0 1-1 0 0,0-1 0 0 0,0 1 0 0 0,0-1 0 0 0,0 0 0 0 0,-1 0 0 0 0,1-1 0 0 0,-1 1 0 0 0,1-1 0 0 0,-1 0 0 0 0,0 1 0 0 0,0-1 1 0 0,-3 0 10 0 0,-12 5 232 0 0,7-3-286 0 0,-1 0-1 0 0,0-1 0 0 0,1-1 1 0 0,-1 0-1 0 0,0-1 0 0 0,0 0 1 0 0,1-1-1 0 0,-1 0 0 0 0,0-1 1 0 0,1 0-1 0 0,-1-1 0 0 0,1-1 1 0 0,0 0-1 0 0,-1-1 55 0 0,-10 4-2742 0 0,15 1-2680 0 0,7 0-1080 0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53.314"/>
    </inkml:context>
    <inkml:brush xml:id="br0">
      <inkml:brushProperty name="width" value="0.05" units="cm"/>
      <inkml:brushProperty name="height" value="0.05" units="cm"/>
      <inkml:brushProperty name="color" value="#E71224"/>
    </inkml:brush>
  </inkml:definitions>
  <inkml:trace contextRef="#ctx0" brushRef="#br0">40 10 3224 0 0,'-39'8'645'0'0,"39"7"6247"0"0,19 17-2511 0 0,-3 13-2488 0 0,-2 31 29 0 0,-12-67-1743 0 0,0 1 0 0 0,0-1 0 0 0,0 1 0 0 0,-1-1 1 0 0,-1 1-1 0 0,0 0 0 0 0,0 0 0 0 0,-2 7-179 0 0,8 59 847 0 0,-12-32-317 0 0,14 34 389 0 0,11-31-295 0 0,-18-46-503 0 0,3-2 585 0 0,-23-65-236 0 0,10-11-278 0 0,0-43-128 0 0,5 23-154 0 0,5 36-28 0 0,3 38 110 0 0,-4 21 1 0 0,0 0 0 0 0,0-1 1 0 0,1 1-1 0 0,-1-1 0 0 0,1 1 0 0 0,-1 0 0 0 0,1-1 0 0 0,0 1 0 0 0,0 0 0 0 0,0 0 1 0 0,0 0-1 0 0,0-1 0 0 0,1 1 0 0 0,-1 0 0 0 0,1 1 0 0 0,-1-1 0 0 0,1 0 0 0 0,-1 0 1 0 0,2 0 6 0 0,22-21-54 0 0,-2 18 49 0 0,0 1 0 0 0,1 1-1 0 0,-1 2 1 0 0,1 0 0 0 0,0 1-1 0 0,-1 1 1 0 0,1 2 0 0 0,-1 0-1 0 0,0 1 1 0 0,0 1 0 0 0,0 2-1 0 0,5 2 6 0 0,-14-4-7 0 0,-1 1-1 0 0,0 0 0 0 0,-1 1 1 0 0,1 0-1 0 0,-1 1 1 0 0,-1 0-1 0 0,9 8 8 0 0,-15-10 2 0 0,-1-1 0 0 0,1 1 0 0 0,-1 0 0 0 0,0 0 0 0 0,-1 0-1 0 0,0 0 1 0 0,0 1 0 0 0,0-1 0 0 0,-1 1 0 0 0,0 0 0 0 0,0 0 0 0 0,0 3-2 0 0,0-2 45 0 0,8 83 316 0 0,-9-76-268 0 0,0 1-1 0 0,-1 0 1 0 0,-1-1-1 0 0,0 1 1 0 0,-1 0-1 0 0,-1-1 1 0 0,-1 4-93 0 0,-1 8 144 0 0,-31 71 360 0 0,33-91-490 0 0,-1 1-1 0 0,1-1 0 0 0,-2 1 1 0 0,1-1-1 0 0,-1 0 0 0 0,0-1 1 0 0,0 1-1 0 0,-1-1 0 0 0,0 0 1 0 0,0-1-1 0 0,-5 4-13 0 0,-9 10-196 0 0,-43 22-39 0 0,34-27 585 0 0,1 3 219 0 0,-20-7-244 0 0,23-13-165 0 0,-4-3-64 0 0,2 3-80 0 0,-35-2-50 0 0,46 2-57 0 0,14 1-3376 0 0,3 0-3670 0 0,5-4-21 0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19:52.141"/>
    </inkml:context>
    <inkml:brush xml:id="br0">
      <inkml:brushProperty name="width" value="0.05" units="cm"/>
      <inkml:brushProperty name="height" value="0.05" units="cm"/>
      <inkml:brushProperty name="color" value="#E71224"/>
    </inkml:brush>
  </inkml:definitions>
  <inkml:trace contextRef="#ctx0" brushRef="#br0">516 40 10736 0 0,'9'-1'1078'0'0,"-14"-13"-255"0"0,-10-3 2549 0 0,-31 9-282 0 0,-36 15-1326 0 0,-32 15-352 0 0,29-1-1376 0 0,-16 12-760 0 0,46-2 688 0 0,43-23 36 0 0,8-1 0 0 0,-2 36 0 0 0,11 18 544 0 0,7 6-328 0 0,-3-3-196 0 0,-6 22 464 0 0,-15 5-196 0 0,2-38-58 0 0,12-6 506 0 0,-3-44-716 0 0,1 1 1 0 0,-1-1 0 0 0,1 1 0 0 0,0 0 0 0 0,0-1-1 0 0,0 1 1 0 0,1-1 0 0 0,-1 1 0 0 0,1 0 0 0 0,0-1-1 0 0,0 1 1 0 0,0-1 0 0 0,0 0 0 0 0,1 1 0 0 0,0-1-21 0 0,8 47 10 0 0,-3-17 65 0 0,-3 5 170 0 0,3-24-42 0 0,27 0-100 0 0,151-24-113 0 0,-46 2 10 0 0,-33-2 20 0 0,-66 8 112 0 0,-54-3-2329 0 0,-30 5-5101 0 0,20-3 530 0 0</inkml:trace>
  <inkml:trace contextRef="#ctx0" brushRef="#br0" timeOffset="265.56">34 564 9672 0 0,'-5'-1'181'0'0,"1"-1"584"0"0,-4-1 3394 0 0,10 1-2310 0 0,3-3 1675 0 0,126 9-2611 0 0,-66-11-919 0 0,202-33 266 0 0,-258 36-64 0 0,-4 1-1447 0 0,-1 2-3566 0 0,-4 1 2772 0 0</inkml:trace>
</inkml:ink>
</file>

<file path=ppt/ink/ink7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50:21.540"/>
    </inkml:context>
    <inkml:brush xml:id="br0">
      <inkml:brushProperty name="width" value="0.05292" units="cm"/>
      <inkml:brushProperty name="height" value="0.05292" units="cm"/>
      <inkml:brushProperty name="color" value="#FF0000"/>
    </inkml:brush>
  </inkml:definitions>
  <inkml:trace contextRef="#ctx0" brushRef="#br0">19923 2421 2828 0,'0'0'0'0,"3"5"0"0,2 6 0 0,0-1 0 0,6 1 16 0,-3 1 3 16,5-9 1-16,-2 8 0 0,2-1-1 0,5 2 0 15,1-5 0-15,-3 0 0 0,2 0-7 0,-4 0-2 16,-1-3 0-16,-3 3 0 15,1-7 1-15,-3 0 0 0,3 3 0 0,-1 6 0 0,1-9-11 0,-3 3-17 16,0-3 4-16,5 0-799 16,-5 0-159-16</inkml:trace>
  <inkml:trace contextRef="#ctx0" brushRef="#br0" timeOffset="797.03">20188 2146 1407 0,'0'0'31'0,"-3"0"6"0,3-7 2 0,-3 4 1 0,1-1-32 0,2 1-8 0,-6-1 0 0,4-1 0 15,-1-2 100-15,-2 4 18 0,0-4 4 0,-1 3 1 16,-2-3-23-16,0 7-5 0,1-3-1 0,1-1 0 16,-2 4-75-16,-2-3-19 0,-1-2 0 0,3 10 0 15,-2-2 55-15,-1-3 7 0,-2 4 2 0,0-1 0 16,-1 4-52-16,1-3-12 0,-3 3 0 0,0 3 0 15,0-1 0-15,6 1 0 0,-3 1 0 0,2-1 0 16,0 2 24-16,4 2 3 0,-1 0 0 0,0-2 0 16,2 2-19-16,-2 0-8 0,3 5 8 0,3-1-8 15,-1-1 24-15,3 2 0 0,0-5 0 0,0 9 0 16,3-2 4-16,4-2 0 0,-1-2 0 0,2 2 0 16,5 2-14-16,-5-7-2 0,0 5-1 0,0-5 0 15,2 0 5-15,4 2 0 0,1-2 1 0,1-4 0 0,0 2 0 0,0-5 0 16,3 0 0-16,-4 0 0 0,4 0-17 0,-3 0 0 15,0-2 0-15,-3-5 0 0,3 0 0 0,-6 4 0 16,6-1 0-16,-5-3 0 0,-1 0 33 0,1 0 3 16,0 0 1-16,2 0 0 0,-3 0-26 0,1-3-11 15,-3-1 8-15,0 4-8 0,-3-5 0 0,0 5-9 16,3-7 0-16,-2 7 0 16,-6 0-143-16,2-7-29 0,1 7-6 0</inkml:trace>
  <inkml:trace contextRef="#ctx0" brushRef="#br0" timeOffset="1280.82">20582 2458 1728 0,'-3'0'38'0,"3"-7"8"0,0 3 2 0,-2-3 0 0,2 4-39 0,-3-1-9 0,0-3 0 0,1 2 0 16,-4 5 91-16,4-3 16 0,-4-1 3 0,1 4 1 16,-3 0-75-16,0 0-16 0,0 4-2 0,-2-1-1 15,2-3 38-15,0 5 7 0,-3 2 2 0,1-3 0 16,-1 6-55-16,3-6-9 0,-2 3 0 0,2 1 0 16,-3-1 0-16,6 0 0 0,0 7 0 0,-1-7 0 0,4 0 0 15,2 2 0-15,2 1 0 0,1-3 0 0,2 0-12 0,0-3 12 16,3 8-10-16,0-9 10 0,3-3 0 0,0 7 0 15,-1-7 0-15,3 0 0 0,-2 0 10 0,2 0-2 16,-2-3 0-16,-3-1 0 0,2 1 8 0,-2-6 0 16,0 6 1-16,0-4 0 0,-3 3 12 0,1-3 3 15,-1-3 0-15,0 1 0 0,-5 2-4 0,3 0 0 16,0 0 0-16,-1 0 0 0,-2 0-17 0,0 4-11 16,0-6 12-16,0 9-12 0,0 0 12 0,0 0-12 15,0 0 12-15,0 0-12 0,0 0 36 0,0 0 1 16,0 0 0-16,0 0 0 0,0 0-29 0,3 9-8 15,-1-6 0-15,1 1 0 16,2 3-24-16,1 3-7 0,2-10-1 0,-3 7 0 0,0 0 32 0,1-2 0 16,1 2 0-16,1 0 0 0,0 0-15 0,0-7 3 15,-2 7 1-15,-1-3-801 0,0-4-161 0</inkml:trace>
  <inkml:trace contextRef="#ctx0" brushRef="#br0" timeOffset="1640.12">20754 2437 2419 0,'0'0'53'0,"0"0"11"0,0 0 3 0,0 10 1 0,3-10-55 0,-3 7-13 0,2 0 0 0,1 5 0 15,0-5 105-15,2 7 19 0,-3-7 3 0,4 5 1 16,-4-5-103-16,4 0-25 0,-4 4 0 0,1-4 0 16,2 5 0-16,-2-9 0 0,-3-3 0 0,0 0 0 15,3 7 17-15,-3-7-1 0,0 0-1 0,0 0 0 0,0 0-3 0,0 0-1 16,0 0 0-16,0 0 0 15,2-3-30-15,1-4-5 0,-1-2-2 0,4 2 0 0,-1-7 26 0,3 4 0 16,0-6 0-16,0 9 0 16,0-7-56-16,0 7-7 0,0-5-1 0,0 9 0 0,0-8 52 0,-3 11 12 15,0-7 0-15,3 7 0 0,-3 0 0 0,1 0 0 16,2 0 0-16,-3 7 0 0,0-3 0 0,0 3 0 16,1-4 0-16,2 9 0 0,-6-5 48 0,4 0 13 15,-1 0 3-15,0 0 0 0,-2 0-52 0,0-2-12 16,-1 2 0-16,1 0 0 0,-1 0 18 0,-2-3 1 15,3 3 0-15,-3-7 0 0,0 0-11 0,0 0-8 16,0 0 12-16,0 0-12 16,3 0-52-16,-3 0-18 0,0 0-3 0,0 0-763 15,0 0-152-15</inkml:trace>
  <inkml:trace contextRef="#ctx0" brushRef="#br0" timeOffset="1858.81">20984 2240 691 0,'-3'-3'61'0,"-2"-1"-49"0,3 4-12 0,2 0 0 15,0-7 358-15,0 7 69 0,0 0 13 0,0 0 4 16,0 0-286-16,0 0-57 0,0 0-11 0,7 0-2 16,-1 0-61-16,4 7-12 0,-2-7-3 0,0 0 0 15,-2 4-12-15,1-1 0 0,-1-3 0 0,-1 7 0 0,0-7 0 0,1 5 0 16,-4-1 0-16,4-1 0 15,-4 4-201-15,-2-7-43 0</inkml:trace>
  <inkml:trace contextRef="#ctx0" brushRef="#br0" timeOffset="2202.47">21246 2169 1641 0,'0'0'36'0,"0"0"7"0,0 0 1 0,0 0 4 0,0 0-39 0,8 3-9 0,-5 4 0 0,2 0 0 15,0-3 88-15,1 3 16 0,-4 0 4 0,3 1 0 16,-2 3-31-16,0-1-5 0,-1 1-2 0,1 4 0 16,0-1-23-16,-1 0-5 0,-2 2-1 0,3 1 0 15,0-3-41-15,-1-2 0 0,-2 2 0 0,3-3 0 16,-3 4 26-16,3-4 6 0,-3-1 2 0,-3-3 0 16,3 5-24-16,0-5-10 0,-3 0 8 0,1 0-8 15,-4-7-171-15,1 4-39 0,0-1-8 0</inkml:trace>
  <inkml:trace contextRef="#ctx0" brushRef="#br0" timeOffset="2343.06">21183 2381 1951 0,'0'0'43'0,"0"0"9"0,7 0 1 0,1-2 2 0,0-3-44 0,3 5-11 16,-3 0 0-16,2-3 0 0,1 3 106 0,0 0 19 16,2 0 4-16,0 0 1 0,0 0-104 0,-2 0-26 15,-1 0 0-15,1 0 0 16,2-4-28-16,-2 1-10 0,10 3-2 0,-10-4-1 0</inkml:trace>
  <inkml:trace contextRef="#ctx0" brushRef="#br0" timeOffset="2997.82">21939 2339 979 0,'0'0'87'0,"0"0"-70"0,0 0-17 0,0 0 0 0,0 0 204 0,0 0 38 16,0 0 7-16,0 0 2 0,0 0-82 0,0 0-16 16,6 4-3-16,-4 6-1 0,3-3-68 0,1 4-13 15,-1 4-4-15,0-1 0 0,1 4-51 0,-1-3-13 16,0 6 0-16,-2-2 0 0,0-5 54 0,-1 5 8 15,3-5 2-15,-2 0 0 0,-3-3 0 0,0 4 0 16,3-8 0-16,-3 4 0 0,-3-4-52 0,3-4-12 16,-3 4 0-16,3-7 0 0,0 0 10 0,0 0 2 15,-2 5 1-15,2-5 0 0,0 0-13 0,0 0-16 16,-5-7 3-16,-1-5 1 0,6 2 39 0,-2-4 8 16,-1-9 1-16,0 2 1 15,-2-5-59-15,2 0-12 0,3 2-2 0,0 1-1 0,0-5 37 0,0 9 0 0,6-2 0 0,-1 2 0 16,0-2 0-16,3 6 0 15,0-3 0-15,3 4 0 0,-1 2 0 0,1 2 0 16,2 6-10-16,0-6 10 0,3 3 0 0,-3 3 0 0,3 4 0 0,0 0 0 16,0 0 0-16,0 7 0 0,0 0 0 0,0 0 0 15,-6 4 0-15,1-3 0 16,-3 3 0-16,0-1 0 0,0 1 0 0,-3-1 0 0,0 2 0 0,-5 2 0 16,3-7 0-16,-6 5 0 0,1 2 0 0,-6-7 0 15,2 4 0-15,-2-1 0 0,-2-5 0 0,2 2 0 16,0 0 0-16,-3-7 0 0,-2 0 0 0,3 0 0 15,-4 0 0-15,1 0 0 0,0-3 0 0,5-1 0 16,0-3-102-16,0 2-21 0,5 3-4 0,-2-6-717 16,2-3-144-16</inkml:trace>
  <inkml:trace contextRef="#ctx0" brushRef="#br0" timeOffset="3232.1">22400 2294 1497 0,'0'0'66'0,"0"0"14"0,0 0-64 0,0 5-16 16,-3-5 0-16,0 7 0 0,3-7 207 0,3 7 37 16,-6 0 8-16,3 0 2 0,3 0-150 0,0 2-31 15,-1 1-5-15,1-3-2 0,0 4-53 0,-3-3-13 16,0-1 0-16,2 0 0 0,1 0 54 0,0 0 8 16,-1-7 2-16,-2 0 0 15,0 0-52-15,0 0-12 0,0 0 0 0,0 0 0 16,0 0-90-16,0 0-21 0,0 0-4 0,8 0-1 15,0-10-172-15,-3-1-36 0,3-8-6 0,0-5-2 0</inkml:trace>
  <inkml:trace contextRef="#ctx0" brushRef="#br0" timeOffset="3326.14">22527 2190 172 0,'-3'-4'16'0,"3"-3"-16"0,0 0 0 0,0 4 0 15,0-2 341-15,0-2 66 0,0 3 13 0,3 1 2 16,-3-1-177-16,0 4-35 0,0 0-7 0,0 0-2 16,0 0-161-16,0 0-32 0,5 0-8 0,-2 0 0 15,2 0 10-15,0 4 0 0,0-1 0 0,1 4-1095 16</inkml:trace>
  <inkml:trace contextRef="#ctx0" brushRef="#br0" timeOffset="3607.02">22929 2247 172 0,'0'0'16'0,"0"0"-16"15,-3-7 0-15,1 4 0 0,-1-1 445 0,0 4 87 16,-2-7 16-16,0 4 4 0,-3-1-354 0,0 4-71 15,-5-3-15-15,2 3-2 0,0 3-67 0,-2-3-14 16,-3 4-2-16,0-1-1 0,6 4-26 0,-1 0 0 16,-2 0 0-16,2-2 0 0,-2 6 0 0,3-1 0 15,4 1 0-15,-2-4 0 0,3 1 0 0,2 3 0 16,6-1 0-16,0-6 0 0,2 6 0 0,0 2 0 16,-2-5 0-16,5 0 0 0,2 4 0 0,1-3 0 15,0-1 0-15,-1 0 0 0,9 0 0 0,-3 0 0 0,2-7 0 16,-2 0 0-16,3 0 0 0,-4 0-17 0,4-7 2 15,-3 4-761-15,0-1-153 16</inkml:trace>
  <inkml:trace contextRef="#ctx0" brushRef="#br0" timeOffset="3950.69">23043 2136 1785 0,'-8'-7'159'0,"8"7"-127"0,0 0-32 0,0 0 0 16,0 0 96-16,0 0 12 0,0 0 4 0,0 0 0 15,0 0 12-15,2 10 4 0,-2-3 0 0,3 0 0 16,2 4-72-16,-2 4-13 0,0 3-3 0,-1-8-1 16,3 2-12-16,-2 6-3 0,0-8 0 0,-1 9 0 15,1-1-24-15,0-8 0 0,-1 6 8 0,1-6-8 16,0 4 0-16,-3-2 0 0,2 2 0 0,1-3 0 0,0-8 0 0,-1 4 0 16,-2-7 0-16,0 5 0 0,0-5 53 0,0 0 9 15,0 0 2-15,0 0 0 0,0 0-52 0,8-5-12 16,-5-2 0-16,5 0 0 0,0-7 0 0,2 0 0 15,1 2 0-15,2-2 0 0,-2 0 0 0,-1-1 0 16,3 4 0-16,3-3 0 0,-2-1 0 0,-4 4 0 16,3-3 0-16,1 7 0 0,-4-1 0 0,1 1 0 15,-3-4 0-15,0 11 0 0,2-7 0 0,-4 0 0 16,-1 7 0-16,0-3 0 0,-5 3 0 0,0 0 0 16,0 0 0-16,0 0 0 15,0 0-100-15,0 0-22 0,0 0-5 0,-5 3-717 16,0 4-144-16</inkml:trace>
  <inkml:trace contextRef="#ctx0" brushRef="#br0" timeOffset="4809.96">23680 2273 1018 0,'0'0'22'0,"0"0"5"0,0 0 1 0,0 0 1 0,0 0-29 0,0 0 0 16,0 0 0-16,6 0 0 0,-6 0 10 0,2 4-10 15,3 3 10-15,3-7-10 0,-8 0 0 0,3 0 0 0,-3 0 0 0,8 3 0 16,-8-3 0-16,5 0 0 0,-5 0 0 0,6 0 0 16,-6 0 0-16,5 0 0 0,0 0 0 0,-5 0 0 15,5-3 31-15,1 3 0 0,-6 0 0 0,5 0 0 32,-5 0-50-32,0 0-9 0,0 0-3 0,3 0 0 0,2-4 123 0,-5 4 25 0,0 0 5 0,3-3 1 15,-3 3-15-15,0 0-4 0,0 0 0 0,0 0 0 16,0 0-24-16,0 0-4 0,5-4-2 0,-5 4 0 15,0 0-44-15,0 0-9 0,0 0-1 0,0 0-1 16,0 0-19-16,0 0 0 0,0 0 0 0,0 0 0 16,0 0 33-16,0 0 3 0,0 0 1 0,0 0 0 15,0 0-16-15,3 4-3 0,-3-4-1 0,2 7 0 16,-2-7-5-16,5 3-2 0,-5 4 0 0,3-2 0 16,-3 2-10-16,3 0 0 0,-1 0 0 0,1 0 0 0,-3 5 53 0,3-5 9 15,-1 0 2-15,1 4 0 16,0-4-64-16,2 3 0 0,-2-5-9 0,2 2 0 0,0 0 9 15,0 0 0-15,3-3 0 0,0-1 0 0,0-3 0 0,3 4 12 16,-1-8-2-16,1 4-1 0,0-7-9 0,2 7 0 16,-3-7 0-16,1-3 0 0,-3 1 0 0,3-1 0 15,-4-1 0-15,1-3 0 0,0 7 0 0,-2-5 0 16,-1 5 0-16,-2-7 0 0,-1 2 0 0,1 2 0 16,-3-1 0-16,0 4 0 0,0-3 0 0,0 1 0 15,-3 2 0-15,1 4 0 0,2-1 0 0,0 4 0 16,0 0 0-16,0 0 0 0,0 0 0 0,0 0 0 15,0 0 0-15,0 0 0 0,0 7 33 0,0 0 5 0,0-2 1 16,2 6 0-16,1-1-30 0,-1 1-9 0,4-1 0 0,-4 2 0 16,1 2 15-16,0-7-4 0,-1 5-1 0,1-1 0 15,2-1-2-15,-2 1-8 0,2-3 12 0,-2-1-4 16,0 0-8-16,2 0 8 0,-3 0-8 0,4 0 8 31,-6-7-152-31,0 0-32 0</inkml:trace>
  <inkml:trace contextRef="#ctx0" brushRef="#br0" timeOffset="5216.15">24254 2360 1958 0,'0'11'43'0,"0"-11"9"0,0 0 1 0,3 0 3 16,0 3-45-16,-1 4-11 0,-2-2 0 0,3 6 0 15,-3-1 104-15,3 4 18 0,-1-2 4 0,-2 2 1 0,3 0-50 0,-3 5-9 16,0-5-3-16,0 0 0 0,3 2-1 0,-1-6 0 15,1 1 0-15,-3 1 0 0,2-2-64 0,-2 1 0 16,3-4-8-16,-3-4-1 0,-3 4 9 0,3-7 12 16,0 0-2-16,0 0-1 0,0 0 24 0,0 0 5 15,0 0 1-15,0-7 0 0,0 0-14 0,0-7-2 16,0 4-1-16,-2-9 0 0,2 1-10 0,0-8-3 16,-3 5 0-16,3-5 0 0,0-7-9 0,0 9 0 15,0-6-12-15,3 4 12 16,-1 5-59-16,1-1-4 0,2 4-1 0,3-3 0 0,-2 9 41 0,2-2 8 15,2 0 2-15,1 6 0 0,-1 1 13 0,1 0-12 16,2 3 12-16,0 4-12 0,1 0 12 0,1 0 0 0,1 7 0 16,0-3 0-16,-3 6 0 0,1 2 8 0,-4 2 0 0,-2-7-8 15,0 5 16-15,-3 2-3 0,-2 0-1 0,-3 0 0 16,-5-2 12-16,2 2 1 0,-5-7 1 0,-2 5 0 16,-6-5-9-16,0 7-1 0,-3-7-1 0,1-3 0 31,-1-1-45-31,-2 4-9 0,3-2-1 0,-1-5-832 0,3 0-167 0</inkml:trace>
  <inkml:trace contextRef="#ctx0" brushRef="#br0" timeOffset="5765.79">24937 2353 1342 0,'0'0'60'0,"0"0"12"0,0 0-58 0,3-3-14 0,-1-4 0 0,1 3 0 15,-3 4 140-15,0 0 24 0,3-5 6 0,-3 5 1 16,0 0-86-16,0 0-17 0,0 0-3 0,0 0-1 16,0 0 0-16,0 0-1 0,0 0 0 0,-6 5 0 15,-2-1-50-15,0 3-13 0,3 3 0 0,-3 1 0 16,-2-8 0-16,2 4 0 0,2-2 0 0,-2 2 0 15,3 7 20-15,-3-7 0 0,6 0-1 0,-1 5 0 16,0 2-31-16,1-3-5 0,2-3-2 0,5-1 0 16,-2 0 19-16,2 0 0 0,0 0 0 0,3-7 0 15,0 0 0-15,3 0 0 0,-3 0 0 0,2-7 0 0,1 4 0 0,-1-4 0 16,1 0 0-16,-1-5 0 0,1 1 38 0,-3 1 11 16,0-1 3-16,0-4 0 0,-6 1-3 0,1 3 0 15,-3-4 0-15,0 4 0 0,-3 1-17 0,-2-1-4 16,0 3-1-16,0-3 0 0,-6 4-27 0,3 0 0 15,-2 4 0-15,-1-1 0 0,3-1 0 0,-3 5 0 16,3-3 0-16,1 3 0 16,-1 3-208-16,8-3-48 0,0 0-8 0,0 0-3 0</inkml:trace>
  <inkml:trace contextRef="#ctx0" brushRef="#br0" timeOffset="6125.14">25075 2320 1490 0,'0'0'66'0,"0"0"14"0,0 0-64 0,0 0-16 0,0 0 0 0,2 7 0 16,1 0 107-16,0-2 18 0,-3 2 4 0,2 0 1 15,1 4-16-15,-1-4-3 0,-2 8-1 0,3-4 0 16,-3-1-42-16,3-3-8 0,-3 5-1 0,0-1-1 16,0-1-14-16,0-6-4 0,2 3 0 0,-2 1 0 15,0-8-8-15,0 0-3 0,0 0 0 0,0 0 0 16,0 0-6-16,0 0-2 0,0 0 0 0,0 0 0 15,3-8-3-15,0 4-1 0,-1-3 0 0,4-3 0 16,-1-1-17-16,0-1 0 0,0 5 0 0,3-3 0 16,3-1-12-16,0-1-5 0,-3 9-2 0,2-8 0 15,3 4-26-15,-2 7-6 0,0-7-1 0,2 7 0 0,-3 0 32 0,4 0 7 16,-4 0 1-16,3 7 0 0,-2-7 12 0,2 7 0 16,-2-3 0-16,2 3 0 0,-2 3 19 0,2-1 6 15,-3 1 2-15,1 1 0 0,0-1-6 0,-4-5-1 16,1 6 0-16,0-1 0 0,-8-10-10 0,0 0-2 15,0 0-8-15,0 0 12 0,0 0-4 0,0 0-8 16,0 0 11-16</inkml:trace>
  <inkml:trace contextRef="#ctx0" brushRef="#br0" timeOffset="6921.75">21844 2774 1267 0,'0'0'28'0,"0"0"5"0,0 0 2 0,0-5 1 0,-3 3-36 0,3-3 0 0,-2-2 0 0,-4 4 0 15,6 3 109-15,-2-4 15 0,-1 1 4 0,-2-1 0 16,-3 4-52-16,3 0-9 0,-3 0-3 0,2 0 0 16,-2 0-7-16,3 0-1 0,0 0-1 0,-3 7 0 15,0-7-37-15,0 7-7 0,0-7-2 0,0 7 0 16,3 0 7-16,-3 5 2 0,3-5 0 0,-3 0 0 15,5 5-18-15,-2-5 0 0,5 0 0 0,0 0 0 16,-3 4 0-16,6-1 0 0,-1-3 0 0,4 5 0 16,2-5 10-16,0 0-2 0,5 5 0 0,-3-1 0 15,6-8 7-15,0 4 1 0,5 0 0 0,3 0 0 16,0 0 4-16,0 0 0 0,-6-2 1 0,1 2 0 16,-3 0 10-16,0 0 1 0,-6-7 1 0,1 7 0 0,-3-2 5 0,-3-3 1 15,-5-2 0-15,0 0 0 0,-3 9 11 0,1-6 2 16,-6 4 1-16,0-3 0 0,2-1 12 0,-4-3 3 15,-3 0 0-15,-6 5 0 0,1-5-68 0,2 0-9 16,-5 0-4-16,5-5-1 0,-3 2 22 0,3-1 5 16,0 4 1-16,3 0 0 15,0-7-62-15,2 7-13 0,1-3-3 0,-1 3 0 16,6-4-88-16,2-1-17 0,1 3-4 0,2 2-933 16</inkml:trace>
  <inkml:trace contextRef="#ctx0" brushRef="#br0" timeOffset="7124.84">22005 2872 2494 0,'0'0'55'0,"0"0"11"0,0 0 2 0,0 0 3 0,0 0-57 0,0 0-14 0,3 10 0 0,0-3 0 16,-1 0 37-16,4 2 5 0,-4 1 1 0,6 1 0 15,-2-1-26-15,-1-3-5 0,3 5 0 0,-3-5-1 16,-2 0-3-16,2 5 0 0,-2-10 0 0,-1 7 0 15,4-6-21-15,-6-3-5 0,0 0-1 0,0 0 0 16,0 0-36-16,0 0-7 0,0 0-2 0,0 0-682 16,0 0-137-16</inkml:trace>
  <inkml:trace contextRef="#ctx0" brushRef="#br0" timeOffset="7250.16">22053 2781 2185 0,'0'0'48'0,"0"0"9"0,0-7 3 0,0 7 2 0,0 0-50 0,0 0-12 16,0-5 0-16,0 5 0 0,3-2 55 0,-3 2 8 15,0 0 1-15,0 0 1 0,0 0-52 0,5 2-13 16,3-2 0-16,-3 5 0 16,0 2-56-16,1 0-13 0,2 0-3 0</inkml:trace>
  <inkml:trace contextRef="#ctx0" brushRef="#br0" timeOffset="7749.68">22315 2889 57 0,'0'0'0'0,"5"-2"0"16,-5 2 0-16,6-5 0 0,1 5 359 0,-4-7 66 0,2 0 14 0,-5 7 2 16,0 0-246-16,0 0-50 0,3-7-9 0,-3 7-3 15,-3-5-37-15,-2 5-8 0,2-7-2 0,-2 7 0 16,0 0-32-16,-3 0-6 0,0 5-2 0,-3-3 0 16,-2-2-25-16,3 5-5 0,-4 2 0 0,1-3-1 15,3-1-15-15,-1 4 0 0,0 5 8 0,3-10-8 16,3 7 0-16,-3-6 0 0,6 4 0 0,-1 0-10 15,3 0 10-15,0 0-8 0,3 0 8 0,-1-2-8 16,4 2 8-16,1 0-10 0,1-7 10 0,3 7-10 16,2-7 10-16,0 0 0 0,1 0-9 0,2 0 9 15,-6 0 0-15,3 0 0 0,-2 0 0 0,-3-7 0 16,2 7 0-16,-2-7 0 0,-2 4 0 0,-1-1 8 16,-5-1-8-16,3-2 10 0,-1 0-10 0,-4 0 10 15,2 0-10-15,0 4 0 0,-3-1 9 0,3 1-9 0,-5-6 8 16,5 9-8-16,0 0 10 0,0 0-10 15,0 0 0-15,0 0 0 0,0 0 0 0,0 0 0 0,8 9 0 16,-3-2-8-16,0 0 8 0,3 3 0 0,3-3-8 0,-1 5 8 16,1 2 0-16,0-2 0 0,-4-3 0 0,-1 7 0 15,-1-6 10-15,0 4-2 0,-2-2 9 0,0 2 3 16,-1-7 0-16,1 5 0 0,-6 2 16 0,1-7 3 16,2 7 1-16,-3-7 0 0,-2 0-32 0,-3 2-8 15,0-6 0-15,-3 4 0 0,1 0 0 0,-4-7 0 16,-1 0 0-16,-4 0 0 0,3 0 0 0,0 0 0 15,-2-7 0-15,-1 4 0 16,1-8-174-16,4 6-36 0,1-2-7 0,0-2-2 0</inkml:trace>
  <inkml:trace contextRef="#ctx0" brushRef="#br0" timeOffset="8156.09">22543 2861 2188 0,'0'0'48'0,"-6"0"11"0,6 0 1 0,0 0 1 0,0 0-49 0,0 0-12 0,0 0 0 0,3 7 0 15,2 0 49-15,0 0 7 0,1 0 2 0,-1 0 0 16,3 5-22-16,0-1-5 0,-3-1-1 0,0 2 0 16,1-5 10-16,-4 4 1 0,4-1 1 0,-4-5 0 15,1 2-4-15,0 0-1 0,-3 0 0 0,0-7 0 16,0 0-17-16,0 0-4 0,0 0-1 0,0 0 0 0,0 0-3 0,0 0 0 15,0 0 0-15,5-3 0 0,-2-6-12 0,-1 7-12 16,1-10 3-16,2 5 0 16,0-7-39-16,1 2-8 0,2-2-2 0,2 4 0 15,-4 3 18-15,2-4 3 0,2-1 1 0,3 5 0 16,-5 0 7-16,5 0 1 0,-2 2 1 0,2 3 0 0,1 2 39 0,-7 0 7 16,1 2 1-16,3-2 1 0,0 5 2 0,-1 2 0 15,-2 0 0-15,0 5 0 0,0-5 9 0,0 0 3 16,0 0 0-16,0 0 0 0,-6 4-5 0,4-3-1 15,-4-1 0-15,1 0 0 0,-3 0-11 0,3 0-2 16,-3 0-1-16,-3-2 0 0,3 2-4 0,0-7-1 16,-3 0 0-16,3 0 0 15,0 0-66-15,0 0-12 0,-2 2-4 0,2-2-743 0,0 0-149 0</inkml:trace>
  <inkml:trace contextRef="#ctx0" brushRef="#br0" timeOffset="8577.62">23043 2882 1681 0,'0'0'74'0,"2"0"16"0,1-7-72 0,2 0-18 0,-5 7 0 0,0-7 0 16,3 2 128-16,-3-2 21 0,2 5 5 0,-2-3 1 15,0 2-62-15,0 3-12 0,0 0-2 0,0 0-1 16,-5-4-30-16,0 1-7 0,0 3-1 0,-3 0 0 16,0 3-16-16,-3-3-3 0,1 7-1 0,-1-2 0 15,0-3-20-15,3 5 9 0,-2 2-9 0,2-2 0 16,0 3 0-16,3-3 0 0,-1-2 0 0,4 6 0 0,-1-1 0 15,6-3-11-15,-1 5 11 0,4-5-10 0,-4 0 10 16,6 0-10-16,0-7 10 0,0 7-10 0,0 0 10 0,3-7 0 16,-1 0 0-16,3 5-8 0,-2-5 8 0,0-5 0 15,-3 5 0-15,0-7 0 0,2 4 0 0,-2-1 9 16,-3-3-9-16,1 2 0 0,-1-4 0 0,-2 1-20 16,-1-3 2-16,-2 1 1 0,-2 1 36 0,-1 2 7 15,3 0 2-15,-3-7 0 0,1 7-20 0,-4 2-8 16,4 5 0-16,2 0 8 0,-6-2-8 0,6 2 0 15,0 0 0-15,0 0 0 0,0 7 0 0,0 0 0 16,0 0-8-16,6 0 8 0,-4 5 0 0,4-5 0 16,-1 0 0-16,0 4 0 0,3-1 0 0,-3-3 0 15,6 0 0-15,0 5 8 0,-9-5-8 0,6 0 12 0,0 0-12 0,0-2 12 16,-5 2-4-16,-3-7-8 0,8 4 12 0,0-4-4 31,-8 0-148-31,5 0-31 0,-2-9-5 0,2 7-2 0</inkml:trace>
  <inkml:trace contextRef="#ctx0" brushRef="#br0" timeOffset="8765.49">23257 2633 2437 0,'0'0'53'0,"0"0"11"0,0 0 3 0,0 0 2 0,0 0-55 0,3 2-14 0,-1 10 0 0,1-5 0 16,2 7 50-16,3 0 7 0,-3 5 2 0,3 2 0 15,0 5 4-15,0 0 1 0,0-1 0 0,0 1 0 16,-5-2-52-16,-1-1-12 0,4-1 0 0,-1-1 0 15,0 0 54-15,-2-2 8 0,-3-5 2 0,5-2 0 16,-2 2-52-16,-1-3-12 0,1-1 0 0,-3-3 0 0,0-7 0 0,3 0 0 16,-3 0 0-16,0 0 0 15,0 0-100-15,0-2-22 0,0-5-5 0</inkml:trace>
  <inkml:trace contextRef="#ctx0" brushRef="#br0" timeOffset="13965.01">19399 3853 172 0,'0'0'16'0,"0"0"-16"0,0 0 0 0,0 0 0 15,0 0 246-15,0 0 46 0,0 0 10 0,6 10 2 16,-1-8-141-16,-3 5-28 0,1-2-6 0,0 2-1 15,2-5-51-15,-2 5-10 0,2 0-3 0,0 5 0 16,1-5 0-16,-1 5 0 0,3-5 0 0,-3 7 0 16,0-7-10-16,1 7-2 0,-1-7-1 0,0 10 0 15,3-1-2-15,-2-4 0 0,1 0 0 0,1 2 0 16,0-5-17-16,-2 5-3 0,4-2-1 0,-2 2 0 16,5-2-28-16,1-5 0 0,-4 5 0 0,3-5 0 0,1 2 41 15,2-4 3-15,-6-3 0 0,3 3 0 0,1 2-22 0,-1-2-4 16,0-3-1-16,0-2 0 0,3 5 1 0,-3-5 0 15,1 0 0-15,-4-5 0 0,3 5-26 0,1 0-6 16,-4 0-1-16,3-2 0 0,-2-3 39 0,0 5 8 16,-1-2 2-16,-2-3 0 0,3 5-24 0,-3 0-10 15,2-5 8-15,-4 5-8 0,-1-2 0 0,0 2 8 16,-5 0-8-16,0 0 0 0,5 0 0 0,-2 0 0 16,-3 0 0-16,0 0 0 15,0 0-34-15,0 0-6 0,0 0 0 0,0 0-1 16,0 0-85-16,0 0-17 0,0 0-3 0,0 0-616 15,-5 2-123-15</inkml:trace>
  <inkml:trace contextRef="#ctx0" brushRef="#br0" timeOffset="14355.63">19807 4025 633 0,'0'0'56'0,"0"0"-44"0,0 0-12 0,0 0 0 16,0 0 226-16,0 0 43 0,0 0 9 0,0 0 2 16,0 0-150-16,0 0-30 0,0 0-5 0,5 2-2 15,0 3-27-15,1 2-6 0,-1-7 0 0,5 7-1 16,-2 0-47-16,3-2-12 0,2-3 0 0,0 5 0 16,-2-2 40-16,0 2 5 0,2 0 2 0,0 0 0 0,-2 0-19 0,5-7-3 15,-1 7-1-15,-1 0 0 0,-1 3-24 0,-3-3 0 16,1-5-12-16,-3 5 12 0,0 0 40 15,-3 0 15-15,0 5 3 0,-2-5 1 0,0 0-15 0,-3 5-2 16,-3-5-1-16,3 0 0 0,-3 5-13 0,1-3-2 16,-11 3-1-16,2-5 0 0,0 7-17 0,-2-7-8 15,0 5 0-15,2-5 8 0,-2 5-8 0,0-3 0 16,2-2 0-16,1-2 0 0,-1-3 24 0,6 3 2 16,-3-5 1-16,3 2 0 0,-1 3-18 0,6-5-9 15,0 0 10-15,0 0-10 0,-5-5 0 0,5 5 0 16,0-7 0-16,0 5 0 15,3-5-142-15,2 2-34 0,-2-2-8 0,2-5 0 0</inkml:trace>
  <inkml:trace contextRef="#ctx0" brushRef="#br0" timeOffset="15230.18">18968 2284 1094 0,'0'0'48'0,"-3"0"11"0,1 0-47 0,2 0-12 31,-3-4 0-31,3-3 0 0,0 7 157 0,3-7 30 0,-3 4 5 0,0-1 2 0,2-3-94 0,-2 2-18 16,3 2-4-16,2-4-1 0,-2 3-20 0,2-3-4 15,1 0-1-15,-1 0 0 0,3 2-39 0,2-5-13 16,-2-1 8-16,5 4-8 0,1-8 0 0,-1 8 0 16,3-4 8-16,0 4-8 0,2-3 0 0,1 1 0 15,-1-1 8-15,1 6-8 16,2-3-17-16,-3 0-7 0,6 0-2 0,5-5 0 0,-5 5 26 0,-3 0 0 15,3 0 0-15,-11 4 0 0,1-1 29 0,2-4 11 16,-1 8 3-16,4 0 0 0,-3 0-3 0,-3 5 0 16,0-2 0-16,-2 4 0 0,2 0-12 0,-2-3-4 15,-3 3 0-15,0-4 0 0,-3 1-2 0,0 1-1 16,-2-2 0-16,5 4 0 0,-3 0-21 0,-2-7 0 16,2 4 0-16,0 3 0 0,0-7 0 0,1 0 0 15,-1 0 0-15,3 0 0 0,0 0 33 0,0 0 3 16,-8 0 0-16,0 0 0 15,0 0-58-15,0 0-11 0,3 0-3 0,-1-7-765 0,-2 3-154 0</inkml:trace>
  <inkml:trace contextRef="#ctx0" brushRef="#br0" timeOffset="15573.84">19397 1965 1958 0,'0'0'43'0,"0"0"9"0,5 0 1 0,0-7 3 0,-2 7-45 0,2-8-11 16,0 8 0-16,3-4 0 0,6 4 53 0,-4 0 9 15,1 0 2-15,2 0 0 0,0 4 0 0,0 1 0 16,3-2 0-16,3-3 0 0,-6 7-52 0,3 0-12 16,0-7 0-16,0 4 0 0,0 3 54 0,-1-4 8 15,-1 1 2-15,-1 4 0 0,-5-1-55 0,0 4-9 16,0-4 0-16,0 3 0 0,-6 2 25 0,1 2 13 15,0-3 2-15,-6-4 1 0,0 8-6 0,-2 3-2 16,-3-8 0-16,-3 6 0 0,-2-2-9 0,3-4-1 16,-4 6-1-16,1-2 0 0,0-4-11 0,-3 2-3 15,3-5 0-15,2 7 0 0,3-10-8 0,0 6 0 16,3-5 0-16,0-1 8 0,2-1-8 0,3-3 0 16,-5 0 0-16,5 0 0 15,0 0-85-15,0 0-13 0,0-3-2 0,3-1-1137 0</inkml:trace>
  <inkml:trace contextRef="#ctx0" brushRef="#br0" timeOffset="16527.13">20291 3978 806 0,'0'0'36'0,"0"0"7"0,0 0-35 0,0-5-8 0,0 5 0 0,0 0 0 16,0 0 148-16,0 0 28 0,0 0 6 0,0 0 1 16,0 0-51-16,5 5-9 0,-5-3-3 0,5 3 0 15,-2 2-34-15,2 0-7 0,1 0-2 0,-1 5 0 16,3-3-11-16,-3 8-2 0,-2-3-1 0,2 0 0 16,0 5-8-16,1-3-2 0,-4-4 0 0,6 9 0 15,-5-2-13-15,5-5-2 0,-3 7-1 0,1-2 0 16,-6 0 5-16,5-5 1 0,-3 0 0 0,4 5 0 15,-1-5-35-15,0 5-8 0,1-10 0 0,-1 8 0 16,0-8 0-16,-2-2 0 0,-1 5 0 0,1-5 0 16,0 0 0-16,-1 0 0 0,-2-7 0 0,0 0 0 15,0 0 0-15,0 0 0 0,0 0 0 0,0 0-852 16,-2-7-172-16</inkml:trace>
  <inkml:trace contextRef="#ctx0" brushRef="#br0" timeOffset="16932.97">20566 4199 1882 0,'0'0'84'0,"0"0"16"0,0 0-80 0,0 0-20 15,0 0 0-15,0 0 0 0,0 0 52 0,3 7 7 16,-1-7 1-16,4 7 0 0,-1-7-39 0,3 5-7 16,0-3-2-16,2-2 0 0,1 5-12 0,5-5 0 15,-3 2 0-15,3-2 0 0,-3 0 8 0,-2-2 0 16,-1 2-8-16,1-5 12 0,0 5 11 0,-1-7 1 15,-2 5 1-15,-3-3 0 0,1-2-16 0,-6 2-9 0,2-2 10 0,-2-2-10 16,-2 2 12-16,-4-5-4 0,-2 5-8 0,3 0 12 16,0 0-4-16,2 2-8 0,-7-2 11 0,2 5-11 15,0-3 16-15,0 0-3 0,2 3-1 0,-1 2 0 16,-1 0 18-16,0 0 3 0,2 2 1 0,-2 3 0 16,3 0-34-16,0 2 0 0,0 0 0 0,-1 2 0 15,-2-2 0-15,6 5 0 0,-4 0 0 0,4-3 0 16,-1 3 0-16,3 2 0 0,0-2 0 0,0-3 0 15,0 3 0-15,0-5 0 0,3 7 0 0,-1-7 0 16,4 0 0-16,-1 0 0 0,0 3 0 0,6-3 0 16,-3 0 0-16,5-5 0 0,0 3 0 0,0-3 0 0,3 3-16 15,0-5-6-15,3 0-2 0,-1-5 0 16,1 5-197-16,-1-7-40 0,17-7-8 0,-9-5-2 16</inkml:trace>
  <inkml:trace contextRef="#ctx0" brushRef="#br0" timeOffset="17323.78">20963 4180 1648 0,'0'0'36'0,"0"0"8"0,0 0 2 0,0 0 0 0,0 0-37 0,0 0-9 16,-5 0 0-16,-1 0 0 0,1 0 60 0,0 7 11 16,-1-7 1-16,-1 0 1 0,-1 7-23 0,2-2-5 15,-2-3-1-15,3 8 0 0,-3-1-25 0,0-2-6 16,3 0-1-16,-3-2 0 0,0 7-3 0,3-3-1 15,-3-2 0-15,5 5 0 0,-2-3 26 0,2 3 5 16,1 0 1-16,2-3 0 0,2-2-29 0,-2 5-11 0,6-5 8 0,1 0-8 16,-1 0 0-16,2 0 0 0,2-7 0 0,-2 5 0 15,3-3 12-15,-1 3-4 0,1-10 0 0,0 3 0 16,-1-3 4-16,1 3 0 0,-1-3 0 16,-2-2 0-16,3 0-3 0,-3 0 0 0,-3-5 0 0,0 5 0 15,-2-2 8-15,0-3 2 0,-1 5 0 0,-2 0 0 16,0-5-3-16,-2 10 0 0,-1-3 0 0,0-2 0 15,1 0-3-15,2 7-1 0,-3 0 0 0,3 0 0 16,-5-2-12-16,5 2 0 0,0 0 0 0,0 0 0 16,0 0 0-16,0 0 0 0,0 0 0 0,2 7 0 15,4 0 0-15,2 0 0 0,-3 0 0 0,3 0-10 16,2 0 10-16,1 0 0 0,0 5 0 0,-3-5 0 0,2 0 0 0,-2 0 11 16,0 0-3-16,-3 0 0 15,-2-2-110-15,2-3-22 0,1 3-5 0,-4-5-1 0</inkml:trace>
  <inkml:trace contextRef="#ctx0" brushRef="#br0" timeOffset="17620.25">21135 4173 2188 0,'0'0'48'0,"0"0"11"0,0 0 1 0,8 7 1 0,-3 0-49 0,3 0-12 15,0-2 0-15,3 7 0 0,-6-3 54 0,3 3 8 16,0-5 2-16,0 7 0 0,-3 0-11 0,-2-7-1 15,2 5-1-15,0-5 0 0,-2 7-41 0,0-7-10 16,-1 0 0-16,1-2 0 0,-1 2 28 0,-2-7 3 0,0 0 1 0,0 0 0 16,0 0-20-16,0 0-3 0,-5-7-1 0,5 2 0 15,-2-4-8-15,2-3-11 0,2 0 3 0,1 3 0 32,-1-5-61-32,1 2-12 0,5 0-3 0,-3 3 0 15,1-3 32-15,2 3 7 0,0-3 1 0,2 7 0 0,-2-2 9 16,0 7 3-16,-3-7 0 0,3 5 0 0,0-3 32 0,0 5 0 0,0 0 0 0,0 0 0 15,0 5 0-15,-3-3 0 0,3-2 0 0,-3 7 0 16,1-7-186-16,-1 5-30 0,-5-5-7 16,0 0-505-16</inkml:trace>
  <inkml:trace contextRef="#ctx0" brushRef="#br0" timeOffset="18010.86">21497 4206 633 0,'6'0'56'0,"-6"0"-44"15,2 0-12-15,1 0 0 0,0 0 296 0,-1 0 58 16,1 0 11-16,2 5 3 0,-2-3-192 0,2 3-39 16,0-3-7-16,1 5-2 0,-1 0-51 0,-2 0-10 15,2 3-3-15,-2-1 0 0,-1-2-51 0,4 0-13 16,-4 0 0-16,3 0 0 0,-2 5 0 0,0-5 0 16,-1-2 0-16,-2-3 0 0,3 5 54 0,-3-7 8 15,0 0 2-15,0 0 0 0,0 0-52 0,0 0-12 16,0 0 0-16,0 0 0 0,0 0 0 0,5-2 0 15,-2-5 0-15,2-5 0 16,3 5-32-16,-2-5 1 0,-1 3 0 0,5-3 0 16,-2-2-25-16,3 7-4 0,0-5-2 0,-1 5 0 0,1-2 37 0,-1-1 7 0,1 8 2 0,-1-3 0 15,-2 3 16-15,3-3 0 16,-3 5 0-16,2 0 0 0,-2 5 17 0,0-3 7 0,3 3 2 16,-3 2 0-16,0 0 12 0,2 0 2 0,4 0 1 0,-4 5 0 15,-2-5-13-15,3 0-4 0,-3 7 0 0,2-7 0 16,-2 0-6-16,0 5-2 0,-3-5 0 0,1 0 0 15,-1-2 7-15,0 2 1 0,-2-5 0 0,2 5 0 16,-2-2-71-16,-3-5-13 0,0 0-4 0</inkml:trace>
  <inkml:trace contextRef="#ctx0" brushRef="#br0" timeOffset="18526.33">22643 3933 1713 0,'0'0'37'0,"0"0"8"0,0 0 2 0,-3-2 2 0,-2-3-39 0,5 5-10 0,-3 0 0 0,3 0 0 16,0 0 108-16,-2 5 19 0,2 4 4 0,-3 8 1 16,3-3-56-16,3 2-12 0,-1 10-1 0,1-7-1 15,2 2-19-15,1 0-4 0,-1 5-1 0,0-2 0 0,1-1-11 0,-1-4-3 16,3 2 0-16,-3-2 0 0,-2 2-16 0,-1-2-8 15,1-5 8-15,0 0-8 0,-1-7 0 0,-2 5 0 16,-2-5 0-16,2 0 0 0,-3-2 0 0,3-5 0 16,0 0 0-16,-3-5 0 15,1-2-204-15,-4 0-47 0,-9-19-9 0,1 5-1 0</inkml:trace>
  <inkml:trace contextRef="#ctx0" brushRef="#br0" timeOffset="18666.92">22580 4107 1036 0,'0'0'46'0,"0"0"10"0,0 0-45 0,7 0-11 15,-1-2 0-15,-1-3 0 0,6 5 240 0,-1 0 47 16,3 0 9-16,1 5 1 0,-1-5-189 0,5 2-37 16,1-2-8-16,-1 5-2 0,-2-5-39 0,3 2-8 0,-1 3-2 0,-2-5 0 15,3 5-12-15,-6-3 0 16,3-2 0-16,-3 0 0 16,-2 5-180-16,-1-5-43 0</inkml:trace>
  <inkml:trace contextRef="#ctx0" brushRef="#br0" timeOffset="18979.29">22992 4112 403 0,'0'0'36'0,"0"0"-36"0,0 0 0 0,0 0 0 16,0 0 281-16,0 0 50 0,0 0 9 0,-5 2 3 15,0 3-175-15,-3 2-36 0,0-2-6 0,0 2-2 16,0 0-60-16,-3 0-13 0,3 0-3 0,1 0 0 16,1 5-22-16,-2-3-5 0,3-2-1 0,0 5 0 15,2-5 4-15,0 5 1 0,3-3 0 0,3-2 0 0,0 3-37 0,-1-3-7 16,6 0-1-16,0-5-1 0,0 5 21 0,3-7 0 15,-1 5 0-15,1-3 0 0,2-2 0 0,0-2 8 16,1-3 0-16,-1 3 0 0,-3-5-8 0,4 0 0 16,-4 0 0-16,1-3 0 0,-6 3 21 0,0-2 9 15,3 2 2-15,-5-5 0 0,0 0-5 0,-1 5-1 16,-4-2 0-16,-1-3 0 0,0 5 11 0,-2 0 3 16,0 2 0-16,-3-2 0 0,0 5-16 0,3-3-4 15,-3 3 0-15,0-3 0 0,0 3-20 0,2-3-15 16,1 5 3-16,0 0-808 15,0 5-160-15</inkml:trace>
  <inkml:trace contextRef="#ctx0" brushRef="#br0" timeOffset="19291.73">23318 4145 1497 0,'0'0'133'0,"-3"-5"-106"0,-2 5-27 0,0-2 0 15,-1-3 161-15,-2 5 27 0,0 0 6 0,3 0 1 16,-3 0-112-16,0 0-23 0,0 5-4 0,0 2 0 16,0-5-44-16,0 5-12 0,-2 3 0 0,5-1 8 15,-3-2-8-15,2 0 0 0,1 0 0 0,2 5 0 16,1-5 0-16,4 5 0 0,1-3 10 0,0-2-10 16,-1 3 0-16,6-3-12 0,3 0 1 0,-1-5 0 15,4 3 11-15,-1-5 0 0,0 0 0 0,3 0 0 16,0-5 0-16,0 5 16 0,-3-2-4 0,0-3-1 0,3-2-11 15,-5-5 10-15,-1 5-10 0,-2-2 10 0,0 2 39 0,0-5 8 16,-5 5 2-16,-1-5 0 0,1 5-17 0,-3 0-3 16,-3-2-1-16,-2 4 0 0,0-2-10 0,-1 2-1 15,1 3-1-15,-3-3 0 16,0 5-148-16,-2 0-30 0</inkml:trace>
  <inkml:trace contextRef="#ctx0" brushRef="#br0" timeOffset="20057.25">23794 4140 1728 0,'0'0'76'0,"0"0"16"0,0 0-73 0,0 0-19 15,0 0 0-15,0 0 0 0,0 0 145 0,0 0 26 16,0 0 5-16,0 0 0 0,0 0-77 16,3 7-16-16,-3-2-3 0,5 2-1 0,-5 0-14 0,3 5-2 15,-1-3-1-15,1-2 0 0,0 5-13 0,-1 0-2 16,-2-3-1-16,3-2 0 0,-1 5-18 0,-2-5-3 16,0 0-1-16,3 0 0 0,-3 0-24 0,0 0 0 15,0-7 0-15,0 0 0 0,0 0 11 0,0 0 9 16,0 5 3-16,0-5 0 0,0 0 14 0,3-5 3 15,-1-2 1-15,-2-2 0 16,3-3-56-16,0 0-11 0,-1 3-2 0,4-5-1 0,-4 2 15 0,4-2 3 16,-1 0 1-16,0 0 0 0,0 2 0 0,3 5 0 15,-2-5 0-15,2 5 0 0,0 0-4 0,-1 0-1 0,4 2 0 16,-3 5 0-16,0-2 15 0,3 2 0 0,-4 0 9 0,4 2-9 16,0 3 0-16,-1-3 0 0,1 3 0 0,-1 2-10 15,-2 0 10-15,0 0 0 0,0 0 0 0,-3 0 8 16,3 5-8-16,-5-5 0 0,2 0 0 0,-2 0-8 15,0 0 8-15,-1-2 0 0,-2 2 0 0,0-7 0 16,0 0 0-16,0 0 0 0,0 0 0 0,0 0 0 16,0 0 0-16,0 0 0 0,0 0 0 0,0 0 0 15,3-7 0-15,5 2 9 0,0-2-1 0,0 7-8 16,-3-14 0-16,3 7 0 0,3-5-10 0,-1 5 10 16,3-2-57-16,-2 2-4 0,0 0-1 0,-1-3 0 15,1 8 42-15,-1-3 8 0,-2 3 1 0,-2-3 1 16,-1 5 10-16,0 0 11 0,-2 0-3 0,-3 0 0 15,0 0-8-15,2 5 8 0,4-3-8 0,-1 3 8 0,-2 2 6 16,-1 0 1-16,1 5 0 0,-3-5 0 0,3 0 2 0,-3 0 1 16,2 0 0-16,-2 0 0 0,3 0 7 0,-3 0 2 15,0-7 0-15,0 7 0 0,0-2-27 0,0 2-17 16,0-7 2-16,0 0 1 0,0 0 5 0,0 0 1 16,0 0 0-16,5 5-894 15,-5-5-178-15</inkml:trace>
  <inkml:trace contextRef="#ctx0" brushRef="#br0" timeOffset="20432.07">24387 4100 518 0,'0'0'23'0,"0"0"5"0,0 0-28 0,0 0 0 16,0 0 0-16,0 0 0 0,-6 0 406 0,6 0 76 0,0 0 15 0,0 7 3 16,-2 0-350-16,2 3-70 0,0-3-15 0,2 0-2 15,-2 2-27-15,3-4-6 0,0 2-1 0,-1 0 0 16,1 5-29-16,0-3 0 0,2-4 0 0,0 2 0 15,3-5 0-15,-3 3 0 0,3 2 0 0,0-2 0 16,3-3 0-16,-3-2 0 0,0 5 0 0,2-5 0 16,-2-5 0-16,3 5 0 0,-1-7 0 0,-2 7 0 15,3-7 0-15,0 0 0 0,-4 0 0 0,1 2 0 16,-2-9 0-16,2 7 0 0,-6-5 0 0,4 5 0 16,-4 0 19-16,1 0-3 0,0 0 0 0,-3 0 0 15,2 0-25-15,-2 2-6 0,0-2-1 0,0 7 0 16,-2 0 16-16,2 0 16 0,-3-7-3 0,3 7-1 15,0 0-12-15,0 0-16 0,0 0 3 0,0 0 1 0,0 7 20 0,0 0 5 16,0 0 1-16,3 3 0 16,-1-3-22-16,1 0-5 0,-1 0-1 0,1 0 0 0,-3 0 14 15,3 0 0-15,-1 0 0 0,1 0 0 16,-3-7-74-16,3 7-12 0,2-7-2 0,0 7-1 0</inkml:trace>
  <inkml:trace contextRef="#ctx0" brushRef="#br0" timeOffset="20650.78">24805 4091 1036 0,'0'0'92'0,"0"0"-73"15,0 0-19-15,0-5 0 0,-3-2 238 0,3 7 44 16,-5 0 9-16,2-5 1 0,-2 3-165 0,0 2-34 0,-3 0-6 0,0 2-2 16,0 3-58-16,-3 0-12 0,1-3-3 0,-1 5 0 15,-2 0-12-15,2 0 0 0,1 0-12 0,-1 3 12 16,3-1 0-16,0-2 0 0,3 0 0 0,0 5 9 15,2-5-9-15,0 5 0 0,3-3 0 0,3-2-11 16,0-2 11-16,-1 2 0 0,3 0-9 0,1 0 9 16,2-2 0-16,2-3 0 0,1 3-9 0,2-3 9 31,0-2-154-31,1-2-27 0,-1-3-6 0</inkml:trace>
  <inkml:trace contextRef="#ctx0" brushRef="#br0" timeOffset="21010.56">24948 4020 1987 0,'0'0'44'0,"0"0"8"0,0 0 3 0,0 0 1 0,0 0-45 16,0 0-11-16,0 0 0 0,0 0 0 0,0 0 79 0,0 0 13 15,0 0 4-15,5 7 0 0,-2 5-40 0,-1 0-7 16,1 2-1-16,-1 0-1 0,1 0-6 0,-3 0-1 16,3 3 0-16,-3-3 0 0,0 0-9 0,0-2-3 15,0-3 0-15,-3 5 0 0,3-2-6 0,0 0-2 16,-3-3 0-16,3-2 0 0,0 0-8 0,0-2-3 15,0-5 0-15,3 7 0 0,-3-7-9 0,0 0 10 16,3 5-10-16,-3-5 10 0,5 2-10 0,0-2 0 16,1-7 0-16,2 7 0 0,2-5 0 0,1 3-9 15,-3-3 0-15,2 3 0 0,1-3-2 0,-1 3 0 16,-2-3 0-16,3 5 0 0,-3-2 11 0,2 2-10 16,-2 0 10-16,3 0-10 0,-6 2 10 0,3-2-8 0,0 5 8 0,3-3-8 31,-3 5-20-31,0-2-4 0,0 2-1 0,2 0 0 0,-5 0 53 0,3 0 12 0,0 0 1 0,-2 0 1 31,-1-2-54-31,0 2-12 0,0 0-1 0,-2 0-1 16,-3-2-68-16,0-5-14 0,0 0-2 0,0 0-1 0</inkml:trace>
  <inkml:trace contextRef="#ctx0" brushRef="#br0" timeOffset="21837.99">21235 4848 403 0,'0'0'36'0,"0"0"-36"0,0 0 0 0,0 0 0 0,0 0 163 0,0 0 25 16,-2 0 6-16,-1-5 1 0,3 5-87 0,-2 0-16 16,-1-2-4-16,-2-3-1 0,2 3-11 0,-2 2-3 15,-1-5 0-15,1 5 0 0,-3 0 19 0,0 0 3 16,3 0 1-16,-3 0 0 0,0 0-53 0,0 0-11 15,0 0-1-15,3 5-1 0,-3 2-6 0,3-5-2 16,-1 5 0-16,1 3 0 0,2-1-22 0,-5 3 0 16,1-3 0-16,-1-2 0 0,2 5 0 0,1 2 0 15,-3-2 0-15,3 0 0 0,-1-3 0 0,4 5 9 16,-1-7-9-16,3 5 10 0,-2 0-1 0,2-3 0 16,2-2 0-16,3 0 0 0,-2 3 0 0,5-8 0 15,3 5 0-15,-1-2 0 0,1-3-1 0,-1-2-8 16,4-2 12-16,2-3-4 0,2 5 5 0,1-7 1 15,-4 0 0-15,1 0 0 0,-2 0 15 0,-1-5 3 16,-5 3 1-16,0-3 0 0,-3 0-17 0,0 5-3 0,-5-7-1 16,0 7 0-16,-2-5 32 0,-1 3 7 0,-5-3 1 0,-3 5 0 15,1 0-36-15,-3 0-6 0,2 2-2 0,-5-2 0 16,3 5-8-16,0-3 8 0,-1 5-8 0,1-2 8 16,3-3-8-16,2 5-17 0,2 5 4 0,-2-5 1 15,3-5-87-15,5 5-17 16,0 0-3-16,0 0-614 0,0 0-123 0</inkml:trace>
  <inkml:trace contextRef="#ctx0" brushRef="#br0" timeOffset="22166.2">21680 4787 230 0,'-3'-19'10'0,"3"14"2"0,0 3-12 0,-2-5 0 15,2-5 0-15,-3 5 0 0,0-5 344 0,1 5 65 16,-4 0 14-16,1-2 2 0,-3-3-248 0,0 5-49 16,-2 2-11-16,-4-2-1 0,1 5-44 0,-3-3-8 15,0 3-1-15,3-3-1 0,-3 5-21 0,1 0-4 16,4 0-1-16,-5 5 0 0,3-3-23 0,0 5-5 16,-3-2 0-16,2 7-8 0,4-3 0 0,-1 3 0 15,1-3 0-15,2 8 0 0,3-3 0 0,2 2 0 16,-2 3 0-16,2 2 0 0,3-4 0 0,0 4-9 15,8-2 9-15,-3 2 0 0,0-5 0 0,6 3 0 16,0 0 0-16,-1 0 0 0,3-3 0 0,-2-2 0 16,2 5 0-16,-2-7 0 0,-3 2 0 0,-3-2 9 0,3-3-9 15,-3 3 10-15,1-5-10 0,-4 0 0 0,-2-7 0 0,0 0-758 16,0 0-151-16</inkml:trace>
  <inkml:trace contextRef="#ctx0" brushRef="#br0" timeOffset="22306.63">21265 4954 518 0,'0'-7'23'0,"0"7"5"0,0 0-28 0,0 0 0 0,8-5 0 0,5 0 0 16,0 3 324-16,3 2 59 0,2-5 12 0,4 5 2 15,1-2-266-15,4-3-54 0,2 5-10 0,0-2-3 16,0-3-34-16,0 5-7 0,-2 0-2 0,-1 0 0 16,-5 0-83-16,-2 0-17 0</inkml:trace>
  <inkml:trace contextRef="#ctx0" brushRef="#br0" timeOffset="22634.68">22087 4775 806 0,'0'0'72'0,"0"0"-58"0,0 0-14 0,0 0 0 15,-2 0 232-15,2 0 44 0,0 0 9 0,0 7 2 16,-3 0-125-16,3 0-25 0,0 5-5 0,3 2 0 16,-1 0-68-16,1 5-14 0,0-5-2 0,2 7-1 15,-2-4-15-15,2-1-2 0,-2-2-1 0,2 5 0 16,0-5-14-16,0 0-3 0,-2 3-1 0,0-8 0 15,2 5-3-15,-5-2-8 0,3 0 12 0,-3-3-4 16,0-2-8-16,-3-2 0 0,3-5 0 0,-5 7 0 16,-1-7-240-16,-1 0-41 0</inkml:trace>
  <inkml:trace contextRef="#ctx0" brushRef="#br0" timeOffset="22775.33">21974 4937 1648 0,'0'0'73'0,"0"0"15"0,5-2-70 0,0-3-18 16,1 5 0-16,1-2 0 0,4-3 110 0,0 5 18 15,2 0 4-15,3 0 1 0,0-2-72 0,2 2-14 16,-2 0-3-16,3 0-1 0,-1 0-31 0,1 2-12 16,-4-2 8-16,1 0-8 15,0-2-68-15,0 2-18 0,-3 0-4 0</inkml:trace>
  <inkml:trace contextRef="#ctx0" brushRef="#br0" timeOffset="23134.59">22336 4747 2041 0,'0'0'90'0,"0"0"19"0,-3 0-87 0,3 0-22 16,0 0 0-16,0 0 0 0,-2 2 104 0,4 5 16 15,-2 5 3-15,6 2 1 0,-1-2-64 0,-2 2-13 0,2 0-3 0,3 7 0 16,-3-2-9-16,1 0-3 0,1-5 0 0,-4 7 0 16,2-2-9-16,1-5-3 0,-1 5 0 0,-2-5 0 15,-1 0 10-15,1 0 2 0,0-2 0 0,-1-5 0 16,1 5-32-16,-3-5 0 0,0-5 0 0,3 5 0 15,-3-2 0-15,2-3 0 0,-2-2 0 0,0 0 0 16,0 0 8-16,0 0-8 0,5-9 11 0,3-3-11 16,-2 5 0-16,2 0 0 0,0-5 0 0,2 10 0 15,-2-10 0-15,0 10-12 0,3-3 1 0,-3-2 1 16,2 2 10-16,-2 3-10 0,3-3 10 0,-3 5-10 16,0 0 10-16,-1 0-8 0,1 0 8 0,0 0-8 0,-2 5 8 15,-1-3 0-15,3 3 0 0,0-5 0 0,0 7 0 16,0 0 0-16,-3-7 0 0,0 7 0 0,1-2 0 15,-1-3 0-15,0 5 0 0,-2-2 0 0,2 2 0 16,-2-2 0-16,-1-3 0 0,1 3 8 16,-3-3-172-16,3-2-35 0</inkml:trace>
  <inkml:trace contextRef="#ctx0" brushRef="#br0" timeOffset="23462.62">22847 4970 2278 0,'0'0'101'0,"0"0"21"0,0 0-98 0,0 0-24 16,0 0 0-16,0 0 0 0,0 0 61 0,8 5 7 16,-3-10 2-16,6 5 0 0,-3 0-46 0,-1 0-10 0,1-2-2 0,0 2 0 15,3 0-3-15,-3-5-1 0,-3 5 0 0,0-2 0 16,1-3-8-16,-4 3 0 0,1-3 0 0,-3-2 0 16,0 2 0-16,0-2 0 0,-3 5 0 0,1-5 0 15,-4 0 0-15,1 2 0 0,0-2 0 0,-3 2 0 16,0 3 0-16,3-3 0 0,-6 5 0 0,3 0 0 15,0 0 0-15,0 0 0 0,-2 5 0 0,2-5 0 16,-3 7 28-16,3-2 3 0,-2-3 1 0,2 5 0 16,2 0-16-16,-1 0-4 0,4 5 0 0,-2-5 0 15,-1 0-3-15,4 5-1 0,2-3 0 0,0-4 0 16,0 7-8-16,2-5 8 0,1 0-8 0,2 2 8 16,1-4-8-16,1 2 0 0,1 0 0 0,3 0 0 15,2-2 0-15,0-5 0 0,3 2 0 0,-2-2 0 16,-1 0-96-16,0-2-20 0,0-3-5 0</inkml:trace>
  <inkml:trace contextRef="#ctx0" brushRef="#br0" timeOffset="24195.57">23445 4984 288 0,'0'0'25'0,"0"0"-25"15,0 0 0-15,0 0 0 0,0 0 383 0,0 0 71 16,0 0 14-16,0 0 4 0,0 0-312 0,0 0-61 16,0 0-13-16,2 10-2 0,1-3-47 0,-3 0-9 15,3 0-1-15,-1 0-1 0,1 7 10 0,0-2 3 16,-1-3 0-16,1-2 0 0,0 5 10 0,-1 0 3 15,1-5 0-15,-1 0 0 0,1 0-33 0,-3 0-7 16,0 0 0-16,0-7-1 0,0 0 2 0,0 5 1 16,0-5 0-16,0 0 0 0,0 0 1 0,0 0 0 15,0 0 0-15,0 0 0 0,0 0-3 0,3-7-1 16,-3-5 0-16,2 0 0 0,1-2-19 0,5-5-4 0,-3 10-1 16,1-5 0-1,-1-3-11-15,3 8-1 0,-3-3-1 0,-2 3 0 0,5-1 14 16,2 3 2-16,1 0 1 0,-1 5 0 0,1-3 9 0,0 3 0 0,-1-3 0 0,6 5-8 15,-5 0 8-15,2 0 0 0,0 5 0 0,0-3 0 16,-2 3 0-16,0-3 0 0,-1 5 0 0,-2-2 0 16,0 2 14-16,0 0-2 0,-3 0 0 0,0 0 0 15,-2 0 7-15,2 0 1 0,-5 5 0 0,0-12 0 16,0 0-20-16,3 7 0 0,-3-7 0 0,0 7 0 16,0-7 0-16,0 0 0 0,0 0 0 0,0 0 0 15,0 0-105-15,0 0-25 0,0 0-5 0,0 0-988 16</inkml:trace>
  <inkml:trace contextRef="#ctx0" brushRef="#br0" timeOffset="24539.24">23916 4937 460 0,'0'0'41'0,"0"0"-33"16,0-2-8-16,0-3 0 0,0 5 380 15,-3-2 73-15,3-3 15 0,0 5 4 0,0 0-299 0,0 0-59 16,0 0-12-16,-5 0-2 0,-1 5-68 0,-1-3-14 15,-1 3-2-15,0 2-1 0,0 0-5 0,0 5-1 16,0-3 0-16,0 3 0 0,3-5-9 0,-1 7 0 16,1-7 0-16,0 5 0 0,2-5 0 0,3 7 0 15,-3-7 0-15,3 5 0 0,3-5 0 0,0 0-11 16,-1-2 3-16,6-3 0 0,-2 3 8 0,2-5 0 16,-1 2 0-16,4-4 0 0,2-3 0 0,1 5 0 0,-4-7 0 15,3 0 0-15,1 2 12 0,-1-4 8 0,-3-3 2 0,1 3 0 16,0-3-22-16,-4 0-16 0,1-2 2 0,-5 2 1 15,2 3 13-15,-5-3 10 0,-2 3-2 0,-1-3 0 16,0 5-8-16,-5 0 10 0,1 2-10 0,-1-2 10 16,-3 5 22-16,0-3 4 0,1 5 0 0,-1 0 1 15,1 0-37-15,-1 0 0 0,3 5 0 0,3-3 0 32,0-2-92-32,5 0-20 0,-6 5-4 0,6-5-1001 0</inkml:trace>
  <inkml:trace contextRef="#ctx0" brushRef="#br0" timeOffset="24758.24">24162 4935 2188 0,'0'0'48'0,"-6"0"11"0,6 0 1 0,0 0 1 0,0 0-49 16,0 0-12-16,0 0 0 0,0 0 0 0,0 0 105 0,3 7 19 16,0 0 3-16,-1 0 1 0,1 5-103 0,0-5-25 15,-1 0 0-15,1 5 0 0,0-3 56 0,-1-2 7 16,-2 0 1-16,3-2 0 0,-3 2-64 0,3-2 0 15,-6-3-16-15,3-2 3 0,0 0 13 0,0 0 0 16,0 0 0-16,0 0 0 16,0 0-200-16,0 0-35 0,0 0-6 0,8-7-775 0</inkml:trace>
  <inkml:trace contextRef="#ctx0" brushRef="#br0" timeOffset="24882.98">24244 4815 1094 0,'-3'0'97'0,"-2"0"-77"15,5 0-20-15,0 0 0 0,0 0 238 0,0 0 44 0,0 0 9 0,0 0 1 16,0 0-190-16,0 0-38 0,0 0-8 0,0 0-2 16,2 7-54-16,1-2-10 0,0 2-2 0</inkml:trace>
  <inkml:trace contextRef="#ctx0" brushRef="#br0" timeOffset="25257.82">24506 4862 1958 0,'0'0'87'0,"-6"-2"17"16,1-3-83-16,0-2-21 0,0 2 0 0,-1 3 0 15,1-3 158-15,5 5 27 0,-8 0 6 0,3-2 1 0,-3 2-154 0,0 0-30 16,0 0-8-16,0 2 0 0,-3-2 0 16,1 7 0-16,5-7 0 0,-3 7 0 0,0-2 0 0,0 2 0 15,2-2 0-15,-2 2 0 0,3-5 0 0,0 5 0 16,2 0 0-16,-2 0 0 0,2-2 0 0,1 2 0 15,-4 0 0-15,6 0 0 0,-2 0 0 0,2 0 0 16,0-2 0-16,2 2 0 0,4 0 0 0,-1 0 0 16,0 0 0-16,3 0 0 0,3-2 0 0,-1 2 0 15,1-2 0-15,0-3 0 0,-1 5 0 0,1 0 12 16,-1 0-4-16,-2-2 0 0,3-3-8 0,-3 3-10 16,-3 2 10-16,0 0-13 0,1-2 13 0,-4-3 0 15,-2 5 0-15,-2-2 0 0,-1 2 48 0,0-5 13 16,-2 8 3-16,-3-8 0 0,-5 5-52 0,0-7-12 0,-1 7 0 0,4-2 0 15,-1-3 0-15,-2-2 0 0,2 0 0 0,3 5 0 32,1-5-48-32,1 2-13 0,1-2-3 0,5 0-1152 0</inkml:trace>
  <inkml:trace contextRef="#ctx0" brushRef="#br0" timeOffset="25600.25">24596 4956 57 0,'0'0'0'0,"0"0"0"0,0 0 0 0,0 0 0 16,0 0 479-16,0 0 90 0,0 0 19 0,2 0 3 16,4-2-394-16,2-3-78 0,-3 5-16 0,0-2-3 15,3-3-64-15,0 5-13 0,-3-5-3 0,3 3 0 16,0 2-9-16,-3-5-3 0,1 5 0 0,-1-7 0 16,3 5-8-16,-5-3 0 0,2-2 0 0,-2 5 0 15,-3-8 0-15,-3 3 0 0,0 0 0 0,1 0 0 0,-1 5 0 0,-2-3 0 16,2-2 0-16,-2 5 0 0,-1-3 27 0,1 0 0 15,-3 5 0-15,0 0 0 16,3 0-43-16,-3 5-9 0,0-5-2 0,0 7 0 0,0-7 27 0,0 7 0 16,3 0 0-16,-3 0 0 0,0 0 24 0,3 5 9 15,0-5 3-15,-1 5 0 0,4-3-24 0,2 3-4 16,0 2 0-16,0-2-8 0,2-3 10 0,1 3-10 16,2 0 8-16,1-3-8 0,1 3 8 0,1-5-8 15,0 5 8-15,0-5-8 0,3 0 0 0,-1 0 8 16,1-5-8-16,2 3 0 15,3-3-38-15,3-2-13 0,-1-2-2 0</inkml:trace>
  <inkml:trace contextRef="#ctx0" brushRef="#br0" timeOffset="39910.6">11332 8696 1407 0,'0'0'31'0,"0"0"6"0,0 0 2 0,0 0 1 0,0 0-32 0,3-5-8 0,-3 5 0 0,0 0 0 16,0 0 104-16,0 0 19 0,0 0 4 0,0 0 1 15,0 0-42-15,0 0-8 0,0 0-2 0,0 0 0 16,0 0-16-16,0 7-3 0,0 0-1 0,2 0 0 16,-2 5-16-16,-2 2-3 0,2-2-1 0,0 2 0 0,2 0 0 15,-2 7 0-15,3-2 0 16,-3-5 0-16,0 5 4 0,3 0 0 15,-3-5 0-15,2 5 0 0,-2-3-20 0,0-2-3 0,0 3-1 0,-2-3 0 16,2 0-6-16,-3-2-2 0,3-3 0 0,0 5 0 16,-3-9 25-16,3 7 5 0,0-5 1 0,-2 0 0 15,-1-5-24-15,3-2-5 0,0 0-1 0,0 0 0 0,0 0 8 0,0 0 2 16,-3-7 0-16,1 0 0 0,-3 0 6 0,2-5 2 16,-2 5 0-16,2-7 0 0,-2 0-27 0,2 2 0 15,0-2 8-15,3 0-8 0,-2 2 0 0,2-2-11 16,0-7 3-16,2 7 0 15,1 0 8-15,2-5 8 0,-5 5-8 0,6 0 11 16,-4-3-11-16,4 3 0 0,-4 0 9 0,1 0-9 0,2 2 0 0,-2 3-16 16,2-3 2-16,-2 5 1 0,-1 0 13 0,1 0 16 15,0 2-3-15,-3 5-1 0,0 0-12 0,2-2 0 16,1-3 0-16,-3 5 0 0,0 0-14 0,0 0 1 0,5 0 0 16,1 7 0-16,-1-2 13 0,0-3 0 0,0 5 0 0,1-2-9 15,-1 7 9-15,3-5 0 16,-3 0 0-16,0 2 0 0,-2-2 0 0,0 5 0 15,2-5 0-15,0 0 0 0,3-2 0 0,0-3 0 0,0 5 0 0,0-2 0 16,0-5 0-16,0 2 0 0,0 3 0 0,0-5 0 16,2 0 0-16,-2-5 0 0,0 3 0 0,0 2 0 15,0-5 0-15,0-2 0 0,3 0 0 0,-3 0 0 16,-3 5 0-16,3-6 0 0,0-3 0 0,0 6 0 16,0-4 0-16,-3 4 0 0,3-2 0 0,-3 0 0 15,3-5 0-15,-3 5 8 0,1 5 0 0,-1-3 0 16,0-2-8-16,1 7 0 0,-1-7 0 0,0 4 0 0,-2-1 0 15,-1 4 0-15,4-5 0 0,-4 5 0 0,-2 0 0 0,0 0 0 16,0 0 0-16,0 0 0 0,8 5 0 0,-2 2 0 16,-4 0 0-16,4 0 0 0,-4 0-10 0,4 0 10 15,-1 5-12-15,0 2 12 0,-2 0 0 0,-1 2 0 16,4-1 0-16,-1 1 0 0,0 1 0 0,3-1 0 16,-5-2 0-16,5 5 0 0,-3 0 0 0,3-5 0 15,0 5 0-15,0-5 0 0,-3 5 0 0,0-5 0 16,1 0 0-16,-1 0 0 0,-5 0 0 0,3-2 0 15,-1 2 0-15,4-2 0 0,-4-3 0 0,4-2 0 16,-4 0 0-16,4 5 0 0,-1-7 0 0,0-3 0 16,-5-2 0-16,5 5 0 0,-5-5 0 0,0 0 0 0,0 0 0 0,0 0 0 31,3-5-58-31,2-2-5 0,1-7-1 0,-4 7-1254 0</inkml:trace>
  <inkml:trace contextRef="#ctx0" brushRef="#br0" timeOffset="40441.85">12232 8724 1267 0,'0'0'56'0,"0"0"12"0,0 0-55 0,0-5-13 15,-3-2 0-15,3 5 0 0,0-5 140 0,0 7 26 16,0 0 5-16,0 0 1 0,-3-7-71 0,-2 2-13 16,5 5-4-16,-3-2 0 0,1-3-29 0,-1-2-7 15,1 7 0-15,2 0-1 0,0 0-24 0,-6 0-5 16,1-5-1-16,0 5 0 0,-3-2 38 0,2 2 7 16,-2 0 2-16,1 2 0 0,-1 3-52 0,-3-5-12 15,3 4 0-15,0-1 0 0,-2 2 0 0,2-3 0 16,-3 5 0-16,3 0 0 0,0 0 0 0,0 0 0 15,0 3 0-15,3-1 0 0,0-2 0 0,2 5 0 16,-2-5 0-16,2 5 0 0,6-3 0 0,-3-2-12 16,5 5 3-16,-2 0 0 0,5-3 1 0,0-2 0 15,2 0 0-15,1 5 0 0,2-5 8 0,3 0 0 16,0 0 0-16,5 0 0 0,-5-2 0 0,0 2 0 16,0 0 0-16,-3 0 0 0,3 0 0 0,-3-2 0 0,0 2 0 0,-2 0 11 15,2 0 1-15,-5 0 1 16,-3 0 0-16,0-2 0 0,-2 4 21 0,0-4 4 0,-6 2 1 15,0 5 0-15,-2-5-12 0,0 0-3 0,-3 0 0 0,0 0 0 16,-5 0-24-16,2 0 0 0,6 0 8 0,-3 0-8 16,-3-2 24-16,1-3 2 0,-1 3 1 0,1-3 0 15,-1 3-16-15,0-5-3 0,3 2-8 0,1 3 12 16,-4-10-36-16,0 5-8 0,3-2-2 16,1 2 0-16,-1 0-24 0,2-5-5 0,1 3-1 0,0-3-751 15,2 3-150-15</inkml:trace>
  <inkml:trace contextRef="#ctx0" brushRef="#br0" timeOffset="41066.56">12729 8684 1724 0,'0'0'38'0,"0"0"8"0,0 0 2 0,5-3 0 0,1-1-39 0,-6 4-9 16,0 0 0-16,0 0 0 0,0 0 105 0,0 0 19 16,0 0 4-16,0 0 1 0,0 0-53 0,0 0-10 15,0 0-2-15,0 0-1 0,0 0 1 0,0 0 1 0,0-7 0 0,-6 7 0 16,-2-5-5-16,3 5 0 0,0 0-1 0,-3-2 0 15,-3 2-28-15,3 0-6 0,-5 0-1 0,3 0 0 16,-1 0-12-16,0 0-4 0,-2 2 0 0,0-2 0 16,2 5-8-16,-2-3 0 0,3 3 9 0,-1-1-9 15,0-1-20 1,3 2-8-16,1-3-1 0,1 3-1 0,-2-3 46 0,3 5 8 0,0-2 3 0,-1 2 0 16,4 0-43-16,-3 0-9 15,2 0-2-15,0 0 0 0,3 0 27 0,0 0 0 0,0 5 0 0,-2-5 0 16,2 7 0-16,-3-2 0 0,3 0 0 0,-3 2 0 15,3 0 9-15,-2 0 7 0,2 0 2 0,-3 0 0 16,3 5-29-16,-3-5-5 0,3-2-2 0,0 7 0 0,0-5 18 0,0 0 0 16,0 0 0-16,0 5 0 0,0-5 12 0,0 0 5 15,0-2 2-15,3 2 0 0,-3-2-31 0,3-3-5 16,-3 3-2-16,2-3 0 0,1 3 19 0,0-5 0 16,2 5 0-16,-2-5 0 0,-1 0 28 0,1 0 8 15,2 0 3-15,0-2 0 0,3-3-11 0,-2 3-3 16,-1-3 0-16,5-2 0 0,-2 5-25 0,6-5 0 15,-1-5 0-15,0 5 0 0,0 0 0 0,3 0 0 16,-3-7 0-16,6 7 0 0,-3-7 0 0,0 7 0 16,-3-7 0-16,0 7 0 0,0-5 0 0,-2 3 0 15,-3-3 0-15,0 3 0 0,0-3 0 0,-3 3 0 16,0-3 0-16,-5 5 0 16,0 0-46-16,0 0-14 0,6-2-4 0,-6-3 0 15,0 5-51-15,0 0-10 0,0-2-3 0,-3-3-1024 0</inkml:trace>
  <inkml:trace contextRef="#ctx0" brushRef="#br0" timeOffset="41300.89">12494 8966 576 0,'0'0'51'0,"0"0"-41"0,0 0-10 0,0 0 0 16,0 0 258-16,8 0 50 0,2 0 9 0,1 0 3 15,-1 0-154-15,1 0-30 0,2 0-7 0,3 0-1 16,0 5-35-16,2-5-7 0,1 0-2 0,-1 2 0 0,6-2-40 16,-5 0-9-16,-1 0-2 0,1 0 0 0,-3 0-17 0,-3 0-4 15,0 0-1-15,0 0 0 0,-5 5-11 0,0-5 0 16,0 0 0-16,-3-5 0 16,-5 5-67-16,0 0-15 0,0 0-3 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20:01.566"/>
    </inkml:context>
    <inkml:brush xml:id="br0">
      <inkml:brushProperty name="width" value="0.05" units="cm"/>
      <inkml:brushProperty name="height" value="0.05" units="cm"/>
      <inkml:brushProperty name="color" value="#E71224"/>
    </inkml:brush>
  </inkml:definitions>
  <inkml:trace contextRef="#ctx0" brushRef="#br0">0 26 1376 0 0,'0'0'263'0'0,"0"0"566"0"0,0 0 252 0 0,0 0 51 0 0,0 0-100 0 0,0 0-463 0 0,0 0-199 0 0,0 0-40 0 0,0 0-12 0 0,0 0-20 0 0,0 0-8 0 0,2-1-2 0 0,20-15 1494 0 0,-21 15-1700 0 0,17-6 2820 0 0,63 14-556 0 0,-2 11-1338 0 0,-41-8-329 0 0,-37-10-567 0 0,-1 0 0 0 0,0 0 7 0 0,0 0 28 0 0,0 0 11 0 0,0 0 2 0 0,1 2-26 0 0,1 3-96 0 0,-2-4 21 0 0,8 10 793 0 0,-46 9-1883 0 0,37-20 851 0 0,1 0-4 0 0,0 0 19 0 0,0 0 70 0 0,-1 0 19 0 0,-26 0 60 0 0,-6-7 16 0 0,27 7-10 0 0,3-1-33 0 0,-28-16-32 0 0,26 14 75 0 0,-22-12 0 0 0,3 5 0 0 0,17 10 12 0 0,2 3 50 0 0,4-2 19 0 0,-4-1 7 0 0,63 23 621 0 0,2-11-709 0 0,-52-9 235 0 0,-1 0-982 0 0,-2-2-5135 0 0,-5-1 3781 0 0</inkml:trace>
</inkml:ink>
</file>

<file path=ppt/ink/ink7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51:48.027"/>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2060"/>
    </inkml:brush>
    <inkml:brush xml:id="br2">
      <inkml:brushProperty name="width" value="0.05292" units="cm"/>
      <inkml:brushProperty name="height" value="0.05292" units="cm"/>
      <inkml:brushProperty name="color" value="#00B050"/>
    </inkml:brush>
    <inkml:brush xml:id="br3">
      <inkml:brushProperty name="width" value="0.05292" units="cm"/>
      <inkml:brushProperty name="height" value="0.05292" units="cm"/>
      <inkml:brushProperty name="color" value="#00B0F0"/>
    </inkml:brush>
    <inkml:brush xml:id="br4">
      <inkml:brushProperty name="width" value="0.05292" units="cm"/>
      <inkml:brushProperty name="height" value="0.05292" units="cm"/>
      <inkml:brushProperty name="color" value="#FFC000"/>
    </inkml:brush>
  </inkml:definitions>
  <inkml:trace contextRef="#ctx0" brushRef="#br0">10049 12764 1144 0,'0'0'51'0,"0"0"10"0,0 0-49 0,0 0-12 15,0 0 0-15,0 0 0 0,0 0 105 0,0 0 19 16,0 0 3-16,0 0 1 0,0 0-12 0,5 7-3 15,-2 0 0-15,-3 0 0 0,0 1-40 0,2-1-8 16,-2 0-1-16,0 0-1 0,0 4-20 0,0-1-4 0,0 2-1 0,0-1 0 16,0 3-10-16,0 1-3 0,0-1 0 0,0 0 0 15,0 5-5-15,0-5-2 0,0 0 0 0,0 5 0 16,0-5-4-16,0 0-1 0,0 2 0 0,3-2 0 16,-3-4-1-16,3 6-1 0,-3-2 0 0,0-4 0 15,2 2-11-15,-2-5 12 0,0 4-12 0,0-1 12 16,3-3 8-16,-3-2 1 0,0-5 1 0,0 7 0 15,0-7-37-15,0 0-7 0,0 0-2 0,0 0 0 32,0 0-148-32,0 0-31 0,0 0-5 0</inkml:trace>
  <inkml:trace contextRef="#ctx0" brushRef="#br0" timeOffset="407.09">10234 13061 1486 0,'-5'0'66'0,"5"-5"14"0,0 3-64 0,0-3-16 16,0 3 0-16,0-3 0 0,0 2 70 0,-5-1 11 15,2-3 3-15,0 7 0 0,-2 0-1 0,5 0 0 16,-3 0 0-16,-2 0 0 0,2 0-29 0,1 4-6 16,2-4 0-16,0 0-1 0,-6 3-34 0,4 9-13 15,-4-5 11-15,4 7-11 0,-3-7 12 0,-1 7-4 16,4-2-8-16,-1 2 12 0,0 0-12 0,3-2 0 15,3 2 0-15,-3-3-10 0,5-1 10 0,-2 2 0 16,2-5 0-16,0 0 0 0,3 0 0 0,3-3 0 0,0-1 0 0,2-3 8 16,3 5-8-16,0-5 0 0,2-5 0 0,-2 2 0 15,0-1 0-15,-3-3 0 0,0 4 9 0,-2-1-9 16,-1-3 28-16,-2 0-2 0,-2 2 0 16,-4-2 0-16,1 0 26 0,-3 0 6 0,-3 4 1 0,1-1 0 15,-4-3-11-15,-2 2-1 0,3 3-1 0,-5-3 0 16,-1 2-22-16,0-1-4 0,-2 1 0 0,0-1-1 15,2 4-19-15,-2 0 0 0,3-3-11 0,-1-1 11 16,0 4-16-16,3 0 4 0,6 0 1 0,-3 0 0 16,5 0-119-1,0 0-24-15,0 0-5 0,0 0-921 0</inkml:trace>
  <inkml:trace contextRef="#ctx0" brushRef="#br0" timeOffset="953.93">10422 13126 576 0,'0'0'51'0,"0"0"-41"15,3-4-10-15,-3 4 0 0,0 0 201 0,0 0 39 16,0 0 7-16,0 0 1 0,0 0-94 0,0 0-19 15,0 0-4-15,0 0-1 0,0 7-59 0,-3-2-12 16,3 2-3-16,0 0 0 0,0 0-27 0,-3 0-5 0,3 5-2 0,0-5 0 16,0 0-9-16,0 0-1 0,0 4-1 0,3-4 0 15,0 1-11-15,-1-1 0 0,1 0 0 0,0 0 0 16,2-3 0-16,0-1 0 0,-2 1 0 0,5-4 0 16,0 3 0-16,0-6 8 0,0-1-8 0,-1 4 8 15,4-3 0-15,0-1-8 0,-3-3 12 0,2 0-4 16,-2 0 3-16,0-1 0 0,0 1 0 0,0-4 0 15,-3 4 17-15,-2 2 3 0,2-4 1 0,-2 1 0 16,2 4-3-16,-5-3 0 0,3 4 0 0,-3 3 0 16,0 0-10-16,0 0-3 0,0 0 0 0,0 0 0 15,0 0-16-15,0 0 10 0,0 0-10 0,2 3 8 16,4 1-8-16,-4-1 0 0,4 1 0 0,-1-1-11 16,3 2 11-16,2-3-8 0,1 5 8 0,2-7-8 0,0 5 8 0,3-5 0 15,-2 2 0-15,1 3 0 16,1-5 0-16,0-5 0 0,-3 3 0 0,1 2 0 0,-1 0 0 15,-3-5 0-15,1 3 0 0,0-3 0 0,-3 3 28 0,-1-6 2 16,-1 4 0-16,-1-3 0 0,0 0 2 0,-2 0 0 16,0 2 0-16,-3-2 0 0,0 0 10 0,-3 0 2 15,3 0 1-15,-3 0 0 0,1-5-27 0,-1 5-6 16,0 0 0-16,1 0-1 0,2 4-11 0,-3-1 0 16,0-3 0-16,1 2 0 15,-1 3-72-15,-2-3-17 0,2-2-3 0,1 4-1164 0</inkml:trace>
  <inkml:trace contextRef="#ctx0" brushRef="#br0" timeOffset="2438.15">23162 12713 518 0,'0'0'46'0,"0"0"-37"16,0 0-9-16,0 0 0 0,0 0 168 0,0 0 31 15,0 0 6-15,0 0 2 0,0 0-77 0,0 0-15 16,0 0-3-16,0 0-1 0,0 7-25 0,-3 0-5 15,3 0-1-15,-3 0 0 0,3 5-24 0,0 2-6 16,0-3-1-16,0-1 0 0,3 2-10 0,0 2-3 16,-3 0 0-16,2-2 0 0,-2 2-24 0,0 0-4 15,0-2-8-15,0 2 11 0,6-3 5 0,-4-1 0 0,-2 2 1 16,0-1 0-16,3-1-9 0,0-3-8 16,-3 0 12-16,0-7-12 0,-3 7 41 0,3-7 2 0,0 5 0 0,0-5 0 15,-3 7-31-15,3-7-12 0,0 0 11 0,0 0-11 16,0 0 17-16,0 0-2 0,0 0-1 0,0 0 0 15,0 0 2-15,6-7 1 0,-6 0 0 0,2 2 0 16,3-2-17-16,1 0 0 0,-1 0 0 0,0 0 0 16,1 0 0-16,-1-5 0 0,3 5 0 0,-3 0 0 15,3-3-10-15,0 1 10 0,3 2-10 0,-1 4 10 16,-2-4-8-16,0 3 8 0,-3 4 0 0,3-7-9 16,0 7 9-16,-2-3 0 0,-6 3 0 0,0 0 0 15,7 3-9-15,1 1 9 0,0-1-10 0,-2 4 10 16,2 0-8-16,-3-2 8 0,3 6 0 0,-3-1-9 15,3-3 9-15,-3 0 0 0,-2 5 0 0,2 2 0 16,1-7 0-16,-4 7 0 0,1-2 8 0,2-5-8 0,-2 4 8 16,-1-4-8-16,1 1 8 0,0-1-8 0,-1-5 8 0,-2-2-8 15,0 0 8-15,0 0-8 0,3 5 0 0,-3-5 0 16,0 0 0-16,0 0-8 16,0 0-88-16,0 0-16 0,0 0-4 0,0 0-585 15,0 0-117-15</inkml:trace>
  <inkml:trace contextRef="#ctx0" brushRef="#br0" timeOffset="2625.8">23543 12941 806 0,'0'0'36'0,"0"0"7"0,0 0-35 0,0 0-8 0,0 0 0 0,0 0 0 16,0 0 233-16,0 0 45 0,-6 7 9 0,4-3 1 15,2-4-169-15,0 7-35 0,-3-4-6 0,3 9-2 16,3-5-47-16,-3 0-9 0,0 0-3 0,0 0 0 15,2 0-17-15,-2-2 0 0,0-5 8 0,0 0-8 32,-2 7-128-32,2-7-28 0,0 0-7 0,0 0-645 0</inkml:trace>
  <inkml:trace contextRef="#ctx0" brushRef="#br0" timeOffset="2781.47">23588 12887 990 0,'2'-5'44'0,"-2"5"8"0,-2-2-41 0,2-3-11 0,0-2 0 0,2 4 0 15,4-1 114-15,-6 1 21 0,0 3 4 0,0 0 1 16,5-4-37-16,-3 1-7 0,-2 3-2 0,0 0 0 16,3-4-66-16,2 4-12 0,-5 0-4 0,6 0-562 15,-1 0-113-15</inkml:trace>
  <inkml:trace contextRef="#ctx0" brushRef="#br0" timeOffset="5187.17">23857 12847 921 0,'0'0'82'0,"0"0"-66"15,0 0-16-15,0 0 0 0,0-5 156 0,-2-2 28 16,2 7 6-16,0-3 1 0,0-1-61 0,0-3-12 15,0 4-2-15,-3-1-1 0,3 4-58 0,0 0-11 16,-2-7-2-16,2 7-1 0,0-7 5 0,-3 2 2 16,0 3 0-16,1-3 0 0,-4 2-11 0,1-1-3 15,0 1 0-15,-1 3 0 0,-1 0-24 0,-1 0-12 16,0 3 10-16,0-3-10 0,0 4 14 0,-3-1-3 16,1 2-1-16,-1 2 0 0,0 0-10 0,3 0 0 15,-2 0 0-15,2 4 0 0,0-3 0 0,3 6 0 16,-3-7-12-16,3 7 12 0,2-2-9 0,3-1 9 15,-3-1 0-15,6 4 0 0,0-2-9 0,-1-5 9 16,6 7 0-16,-3-7-9 0,3 0 9 0,3 5 0 0,-1-5 0 16,1 0 0-16,0-3 0 0,-1-1 11 0,1-3-11 0,-1 5 12 15,1-10 4-15,0 5 2 0,-3-3 0 0,-1-1 0 16,4 1 10-16,-3-1 1 0,0-3 1 0,-3 0 0 16,0 0-1-16,1-1 0 0,-1-3 0 0,-2 4 0 15,-3-5-9-15,0 5-1 0,2 0-1 0,1 0 0 16,-3 0-9-16,0 0-1 0,3 0-8 0,-3 0 12 15,0 7-12-15,0 0 8 0,-3-5-8 0,3 5 0 16,0 0 14-16,0 0-3 0,0 0-1 0,0 0 0 16,5 5-22-16,-5-5-5 0,6 2-1 0,-4 3 0 15,4 2 18-15,-1 0-10 0,0 4 10 0,3-1-8 16,-3 2 8-16,3 2 0 0,0 0 0 0,0 2-8 16,0-2 8-16,-3 3 0 0,3-1 0 0,-5 1 0 15,2 2 0-15,-2-5 0 0,-3 7 0 0,0-2 0 0,-3 0 0 16,3-1 8-16,-5-1-8 0,2-3 11 0,-5 2-11 0,0-2 0 15,1-4 0-15,-4 2 0 0,0-1 8 0,-2-1-8 16,3-3 12-16,-4 5-4 0,1-5 0 0,2-3-8 16,1 3 12-16,-1-4-4 0,1 2-8 0,-1-5 8 15,1 2-8-15,-1-2 8 0,0 0-8 0,3-2 0 16,-2-3 0-16,2 2 8 16,0-1-50-16,3-3-10 0,-3 0-3 0,2 2-785 15,1-4-158-15</inkml:trace>
  <inkml:trace contextRef="#ctx0" brushRef="#br0" timeOffset="5687.45">24104 12698 1796 0,'0'0'40'0,"0"0"8"0,0 0 1 0,0 0 1 0,0 0-40 0,0 0-10 0,0 0 0 0,0 0 0 16,-3 3 76-16,3 1 12 0,-3 4 4 0,3-1 0 16,0 7-36-16,0 0-6 0,-2-2-2 0,2 6 0 15,0-3-10-15,2 6-2 0,-2-7-1 0,0 5 0 0,0 2-9 0,0-2-2 16,0-5 0-16,0 7 0 0,0-9-6 0,0 2-2 15,0 0 0-15,0-2 0 0,-2 2 3 0,2-7 0 16,-3 0 0-16,3-7 0 0,0 0 2 0,0 0 1 16,0 0 0-16,0 0 0 0,0 0-8 0,0 0-2 15,0 0 0-15,0 0 0 0,5-3 3 0,1-4 0 16,-1 0 0-16,5-4 0 0,-2 4-15 0,0 2 8 16,3-5-8-16,-1 6 0 0,4-3 0 0,-4 0 0 15,1 2 0-15,2 3 0 0,-2-3-9 0,-1 5 9 16,1 0 0-16,-1 5-9 0,4-5 9 0,-4 7-10 15,-2-3 10-15,0-1-10 0,3 8 10 0,-3-4 0 16,0 1 0-16,-3-1 0 0,3 7 0 0,-6-3 0 16,6-1 12-16,-5 2-4 0,-3-5 4 0,3 4 2 0,-1-1 0 15,4-3 0-15,-6 2-1 0,2-2 0 0,-2 0 0 0,3 0 0 16,-3-7-13-16,0 0 8 0,0 3-8 0,0-3 0 31,0 0-56-31,0 0-16 0,0 0-4 0,0 0-1142 0</inkml:trace>
  <inkml:trace contextRef="#ctx0" brushRef="#br1" timeOffset="12652.94">10202 6348 115 0,'-2'-7'10'0,"2"7"-10"0,0 0 0 0,0-2 0 15,2-3 87-15,-2-2 15 0,3 7 3 0,-3 0 1 0,-5-4-26 0,5 4-4 16,0 0-2-16,2-7 0 0,-2 7 1 0,0 0 0 16,0 0 0-16,0 0 0 0,0 0 7 0,0 0 2 15,0 0 0-15,0 0 0 0,-2-3-34 0,2 3-6 16,0 0-2-16,0 0 0 0,-6-5-10 0,1 5-3 15,5 0 0-15,-5 0 0 0,0 0-8 0,-1 0-1 16,1 8-1-16,0-8 0 0,2 7-19 0,0-7 10 16,-2 4-10-16,0-4 8 0,-1 3-8 0,1 1 8 15,0 1-8-15,2-3 8 16,-2 5-8-16,2-2 0 0,1 2 0 0,-1 0 0 0,0-4 0 0,1 1 0 16,2-4 0-16,-3 7 0 0,0 0 0 0,3 0 0 15,0-7-9-15,0 8 9 0,0-1 0 0,0-3 0 16,0-4 0-16,0 0 0 0,8 3 0 0,-8-3 0 15,8 4 0-15,3-4 9 0,-3 0 7 0,2 0 0 0,1 0 1 0,-3 0 0 16,0-7 11-16,-3 3 1 16,3-3 1-16,0 4 0 0,0-4 14 0,0 0 2 0,0 0 1 0,0-2 0 15,0 2-15-15,-3-3-4 16,0 3 0-16,-2 0 0 0,0-5 16 0,-1 8 4 0,-2-3 0 0,-2-1 0 16,-1 1-24-16,0 5-4 0,-5-3 0 0,3-2-1 15,-3 3 9-15,0 4 1 0,0-3 1 0,3 3 0 16,0 0-18-16,5 0-3 0,-6-4-1 0,6 4 0 15,0 0-8-15,-2-3 0 0,-4 3 0 0,6 0 0 16,-7 0 0-16,4 3-16 16,0 1 4-16,3-4 1 0,-2 7 11 0,2-7 0 0,0 0 0 0,-3 5 8 0,3 4-8 0,0-2 0 15,0 1 0-15,0-4 0 16,0 3 0-16,3 0-13 0,-1 0 1 0,-2 0 1 16,0-7 19-16,3 7 3 0,-3-7 1 0,0 0 0 0,3 8-12 0,2-1 0 15,0-3 0-15,-5-4 0 0,0 0 0 0,0 0 0 16,0 0 0-16,0 0 0 15,5 0 0-15,1 0 0 0,-1-4 0 0,0 1 0 0,3 3 0 0,-2-4 0 16,-1 4 0-16,-3-8 0 0,4 1 0 0,-6 0 0 16,2 0 0-16,1 0 0 0,-3 7 10 0,0 0-10 15,0-7 12-15,0 3-12 0,-3-4 8 0,3 6-8 16,-5-3 0-16,5 5 0 0,0 0 0 0,-3 0 10 16,-2-7-10-16,5 7 8 0,0 0-8 0,0 0 0 15,-8 5 0-15,8-5 0 0,0 0 0 0,0 0 0 16,-5 7 0-16,0 0 0 15,-1-4 0-15,1 4 0 0,2 0 0 0,-2-3 0 0,0 3-8 0,0 0 8 16,-1 0 0-16,4-2 0 0,-4 2 0 0,6 0-9 16,-2-2 9-16,2-5 0 0,2 7 0 0,-2-7 0 15,0 0 0-15,3 7 0 0,2-5 0 0,-2 6 0 0,-3-8 0 0,5 0 0 16,-5 0 0-16,0 0 0 0,0 0 0 0,0 0 0 16,5 4 0-16,3-4 0 0,0-4 0 0,-2 4 0 15,-1 0 0-15,3-3 0 0,-3-2 0 0,0-2 0 16,1 7 12-16,-4-7-3 0,4 0-1 0,-4 0 0 15,1 3 7-15,-3-4 1 0,0 1 0 0,-3 0 0 16,3 5 10-16,0-3 2 0,-5-2 1 0,2 3 0 16,1-3-29-16,-4 4 8 0,1-2-8 0,0 3 0 15,2-3 0-15,3 5 0 0,0 0 8 0,0 0-8 0,-5 0 0 16,5 0-16-16,-5 0 3 0,-1 0 1 0,4 5 12 16,2-5 0-16,0 0 0 0,-3 2-9 0,0 6 17 0,1-4 3 15,-4-1 1-15,1 1 0 16,3-1-36-16,-1 1-6 0,0 3-2 0,1 5 0 15,-1-5 32-15,3-4 0 0,-3 4 0 0,3-3 0 0,-5 3 0 0,5-7 10 16,3 7-10-16,-3 0 12 0,0-7-12 0,0 0 0 16,2 8 0-16,-2-8 0 0,0 0 0 0,3 4 0 15,5-1-8-15,-3 1 8 0,3-4 0 0,-3 3 0 16,-5-3 0-16,0 0 0 16,6-3 0-16,2-1 0 0,-3-3 0 0,3 4-11 0,0-4 11 0,0 0 0 15,0 0-9-15,-3-2 9 16,0 2 0-16,1-3 0 0,-1-2 0 0,-3 1 0 15,-2 4 31-15,3-3 1 0,0-2 0 0,-3 5 0 0,-3 0-22 0,0 0-10 16,1 0 10-16,-1 2-10 0,3 5 17 0,-5-2-2 16,-3-3-1-16,-3 10 0 0,3-5-6 0,1 2 0 0,1-2-8 0,6 0 12 15,-2 5-12-15,-1-2 0 16,3 1 0-16,-3 3 0 0,-2 0 0 0,0 0 0 0,5-2 0 0,0-3 0 16,-3 6 0-16,0-1 0 15,3-3 0-15,0 3 0 0,0 0 0 0,3 0 0 0,-6 0-11 0,3 1 11 16,0-8 0-16,3 4 0 0,-3-4 0 0,3 7 0 15,-3-7-10-15,0 0 10 0,0 0 0 0,0 0-9 16,2 5 9-16,1-3 0 0,2 5 0 0,-5-7 0 16,0 0 0-16,0 0 0 0,0 0 0 0,6 0 0 15,-1 0 0-15,-5 0-8 0,5-2 8 0,0-3-12 16,-2 3 12-16,2-3 0 16,-2 1-9-16,2 1 9 0,-2-4 0 0,-3 0 0 0,-3 0 0 0,3 2 0 0,0-2 0 15,3 0 0-15,-6 3 0 0,1-3 0 0,2 7 0 0,-3 0 0 16,0-3 0-16,-2-2 0 0,2 5 0 0,-2-2 0 15,0-3 0-15,2 5-11 0,-2 0 3 0,2 0 0 16,-5 0 0-16,8 0 0 0,0 0-12 0,0 0-1 16,-2 0-1-16,2 0 0 0,-6 5 12 0,4-3 10 15,-4-2-13-15,1 0 5 16,5 0 8-16,-2 8 0 0,-1-4 0 0,0 3-8 16,3-4 8-16,-2 1-8 0,-1 3 8 0,0 0-8 0,1-2 8 0,2 2-13 15,0-7 5-15,0 0 8 0,2 3-8 0,-2-3 8 16,6 4 0-16,-1-1 0 0,3 1-21 0,-8-4 0 15,0 0 0-15,2-7 0 16,4 3-205-16,-1 4-41 0,6-10-8 0,-1 3-1 0</inkml:trace>
  <inkml:trace contextRef="#ctx0" brushRef="#br1" timeOffset="20792.33">10202 6316 918 0,'0'0'20'0,"0"0"4"0,0 0 0 0,0 0 3 16,0 0-27-16,0 0 0 0,0 0 0 0,0 0 0 0,0 0 70 0,0 0 9 16,-2 7 1-16,2-7 1 0,0 0-13 0,0 0-2 15,0 4-1-15,0-4 0 0,0 0-17 0,0 0-4 16,0 7-1-16,0-7 0 0,2 7-16 0,-2-7-3 15,3 5-1-15,-3-5 0 0,0 0 5 0,3 2 2 16,2 3 0-16,-2-3 0 0,-3-2-22 0,2 8-8 16,1-4 0-16,-3-4 0 0,0 0 10 0,5 3-10 15,0 1 10-15,-5-4-10 0,6 7 12 0,-6-7-3 16,2 0-1-16,4 7 0 0,-6-7 2 0,2 5 0 16,4-3 0-16,-6-2 0 0,0 0-10 0,0 8 12 15,0-8-12-15,2 7 12 0,-2-7 17 0,3 4 4 16,-3-4 1-16,5 7 0 0,-2 0-34 0,-1 0 0 15,4 5 0-15,-1-5 0 0,-5-7 0 0,5 7 0 16,-5-7 0-16,6 7 0 0,-1 0 0 0,3 0 0 16,-5 1 0-16,-3-8 0 0,5 7 0 0,-5-7 0 0,8 4 0 0,-3-1 10 15,0 6-10-15,-5-9 0 0,6 7 0 0,-1 0 0 16,0 0 8-16,3-4-8 0,-5 4 12 0,-3-7-4 16,8 4-8-16,-3 3 0 0,0 5 0 0,1-5 0 15,-1 0 0-15,3 0 8 0,-3 5-8 0,3-3 12 16,-3-1-12-16,3-1 12 0,0 0-12 0,0 2 12 15,0 0-12-15,-3-1 12 0,3-1-12 0,-2 4 12 16,2-4-12-16,0 5 0 0,-3-5 0 0,3 0 0 16,0 0 0-16,-3 0 0 0,3 5 0 0,0-10 8 15,-3 6-8-15,0-4 0 0,1-1 0 0,2 4 0 16,0-3 0-16,2-1 0 0,-5 1 0 0,3 3 0 16,0-2 0-16,0-2 0 0,0 4 0 0,0-3 0 0,0-1 0 15,0 4 0-15,-3-3 0 0,3 8 0 0,0-9 0 0,3 8 8 16,-1-1 0-16,1-6 0 0,0 3-8 0,-1 0 8 15,1 5-8-15,2-5 8 0,-2 0-8 0,-1 0 8 16,1 0-8-16,-3 1 8 0,2-1-8 0,-2 0-11 16,3 4 3-16,-1-4 0 0,-2 1 32 0,0-1 6 15,3 0 2-15,-3 0 0 0,2 4-32 0,1-4-18 16,-3 1 2-16,2 3 1 0,-2-4 23 0,3 0 4 16,-1 5 0-16,-2-2 1 0,0 1-13 0,3-4 0 15,0 8 0-15,-1-4 0 0,1-1 8 0,-1 1 1 16,1 4 1-16,2-1 0 0,-2-3-10 0,-1-4 0 15,-2 8 0-15,3-8 0 0,-1 0 8 0,1 0-8 16,-3 5 12-16,2-5-4 0,1 7-8 0,0-7 8 16,2 4-8-16,-3-3 8 0,6 3-8 0,-5-1 12 0,-1-3-12 15,4 5 12-15,-1-5-12 0,-2 4 0 0,-4-4 0 0,4 0 0 16,2 1 8-16,-5 3 0 0,0-4 0 0,0 3 0 16,0-3-8-16,0 5 0 0,0-5 0 0,0 0 0 15,0 4 0-15,-3-4 0 0,3 5 0 0,3-2 8 16,-6-3-8-16,3 4 10 0,2-3-10 0,-4 6 10 15,2-3-10-15,0-1 0 0,0-3 0 0,5 5 8 16,-3-1-8-16,1-1 0 0,-1 2 9 0,4 2-9 16,-4-3 19-16,4-1-1 0,-4-5 0 0,1 6 0 15,-1-1-18-15,4 1 0 0,-7-4 8 0,7 1-8 16,-6-1 0-16,2 0 0 0,-2 4 0 0,3-4 0 16,-3 1 0-16,0-1 0 0,2 0 0 0,-2 0 0 0,3 0 0 15,-3 0 0-15,0 0 0 0,-3 2 0 0,5-2 0 16,-2 3 0-16,0-6 0 0,0 6 0 0,0-5 0 15,-3 2 0-15,1 0 0 0,2 4 0 0,0-4 0 0,-3 1 0 16,3-1 0-16,-3 0 0 0,3 0 0 0,0 0 0 16,-3 0 0-16,3 5 0 0,0-5 0 0,-2 4 0 15,-1-1 0-15,3 2 0 0,-6-5 0 0,6 7 0 16,6-3 0-16,-4-1-9 16,3 2 9-16,-2-5 12 0,-3 4-2 0,2-1-1 0,1-3-9 0,0 2 0 15,-1 1 0-15,-2-3 0 0,0 0 0 0,0 0 0 16,3-2 9-16,-1 6-9 0,-2-4 0 0,3 0 0 15,-1 3 0-15,1-3 0 0,2 2 0 0,-2 1 0 16,-1-3 0-16,1 0 0 0,2 0 0 0,-5-2 0 16,3 2 0-16,-3 4 0 0,-1-8 0 0,1 4 0 0,0 0 0 15,3 0 0-15,-3 2 0 0,0-2 0 0,0 0 0 0,0 1 0 16,2-1 0-16,-2 0 0 0,0 0 0 0,3 0 0 16,-3 0 0-16,2 5 0 15,-2-5 0-15,3 0 0 0,-3 0 0 0,2 0 0 0,1 5 0 0,2-5 0 16,-2 0 0-16,-1 0 0 0,1 4 0 0,2-3 0 15,-2 1 0-15,2-2 0 0,-3 2 0 0,6 1 0 16,-5-3 0-16,0 0 0 0,2 0 0 0,-3-2 0 16,-2-3 0-16,3 3 0 15,-1 2 0-15,1 0 0 0,0 0 8 0,-3 0-8 16,2 0 8-16,-2 5-8 0,0-5 0 0,3 0 0 0,-3 0 0 0,-1 0 0 16,1 5 0-16,3-5 0 0,-3 0 0 0,0-2 0 15,-3 2 0-15,3-5 0 0,-3 5 0 0,3-2 0 0,0 2 0 16,0-3 0-16,0-1 0 0,3 4-8 0,-3 0 8 0,2 0 0 15,1-2 0-15,-1 2 0 0,1 0 0 0,0-2 0 16,-1 2 0-16,1 0 0 0,-1-5 0 0,4 5 0 16,-4 2 0-16,3-1 0 0,-2-1 0 0,2 0 0 15,0 0 0-15,1 0 0 0,-4 0 0 0,1 0 0 16,-1 0 8-16,1 0-8 0,-3 0 0 0,0-2 0 16,0 2 0-16,2 0 0 0,-2 0 0 0,0-2 0 15,0 4 0-15,0-2 0 0,0-2 0 0,3 7 0 16,-3-5 0-16,2 0 0 0,-2 2 0 0,0-4 0 15,3 6 0-15,-3-1 0 0,-1-3 0 0,1 0 0 16,3 0 0-16,0-2 0 0,-1 2 0 0,1 0 0 0,2 5 0 16,-2-5 0-16,2 0 0 0,0 0 0 0,-2 0 0 0,4 0 0 15,-1 5 0-15,-4-5 0 0,1 0 0 0,-1 0 0 16,1 0 28-16,-3 0 5 0,3-2 1 0,-1 2 0 31,1-5-54-31,-1 3-10 0,1 2-2 0,-1 0-1 0,1 0 33 0,0 0 0 0,-1-2 0 0,1 2 0 16,-1 0 0-16,1 0 0 0,0 0 0 0,-1 0 0 15,1-2 0-15,-3 2 0 0,2 0 0 0,1 0 0 16,-1 0 0-16,1 0 0 0,0 5 0 0,-1-5 0 16,-2 0 0-16,3 0 0 0,-1 5 0 0,1-3 0 15,-3-2 0-15,2 5 0 0,1-5 0 0,0 5 0 16,-1-5 0-16,1 0 0 0,-3 0 0 0,2 0 0 16,-2 0 0-16,3 5 0 0,-1-5 0 0,1 0 0 15,2-5 20-15,3 8 10 0,-5-1 2 0,2-2 1 16,0 0-33-16,-2-2 0 0,-1 2 0 0,1 5 0 0,-1-5 0 15,1 0 0-15,0 0 0 0,-3 0 0 0,2 0 0 0,1 0 0 16,-3 0 0-16,2-2 0 0,-2 2 0 0,3 0 0 16,-1 0 0-16,1 0 0 0,-1 0 0 0,1 0 0 15,0 0 0-15,-1 0 0 0,3-2-13 0,-2 2-10 16,0 0-1-16,-1-2-1 0,1 2 25 0,-1-5-10 16,1 5 10-16,2 0 0 0,0-2 0 0,6 7 0 15,-6-3 0-15,0-4 0 0,6-3 0 0,-3 5 0 16,-3 0 0-16,0 3 0 0,-2-3 0 0,2 0 0 15,-2 2 0-15,2-2 0 0,0 5 0 0,-2-5 0 16,-1 0 0-16,1 0 0 0,-1 5 0 0,4-5 0 16,-4 0 0-16,1 0 0 0,-1 0 0 0,4 0 0 0,-4 0 0 0,3 3 0 15,1-3 23-15,-4 0 1 0,3 0 1 0,3-5 0 16,0 5-25-16,-3 0 0 0,1 3 0 0,2-3 0 31,-3 0-16-31,0-5-8 0,0 5-1 0,0-2-1 0,1-3 26 0,-1 8 0 0,0-8 0 0,0 5 0 16,1 0 0-16,-1-2 0 0,-3-3 0 0,1 5 0 15,0-2 0-15,-3 2 0 0,2-7 0 0,-2 7 0 16,0-2 0-16,0-3 0 0,3 5 0 0,-1-2 0 16,-2-3 0-16,3 3 0 0,-3 2 0 0,2 0 0 15,-2-2 0-15,3 2 0 0,-1-5 0 0,1 3 0 16,-1-3 18-16,4 5 6 0,-4-2 0 0,6 2 1 16,-3 0-25-16,1-2 0 0,-1-3 0 0,3 5 0 15,-3-2-15-15,0-3-8 0,0 5-1 0,1-2-1 16,-1 2 25-16,0 0 0 0,-2-2 0 0,2-3 0 0,-3 5 0 15,1 0 0-15,0-2 0 0,-1 2 0 0,-2 0 0 0,0-2 0 16,0-3 0-16,3 5 0 0,-3 0 0 0,-1 0 0 16,1-2 0-16,0 2 0 0,3 0 0 0,-3 0 0 15,0 0 0-15,2 0 0 0,-2-2 0 0,3 2 0 16,-3 0 0-16,2 0 8 0,1 0-8 0,0 0 0 16,2-2 8-16,-3 2-8 0,1 0 0 0,2 0 0 15,0 0 0-15,1 0 8 0,-1 0-8 0,3-2 0 16,-3 2 0-16,0 0 0 0,3 0 0 0,0-2 0 15,-3-3 0-15,0 5 0 0,1-2 0 0,-1 2 9 16,0 0-9-16,-2-2 0 0,-1-3 0 0,1 5 0 16,-1 0 0-16,1 0 0 0,0-2 0 0,-1-3 0 0,-2 3 0 15,3 2 0-15,-1 0 8 0,1 0-8 0,-3-2 0 0,2 2 0 16,1 0 0-16,-3 0 0 0,3-2 0 0,-1 2 0 16,1-5 8-16,-1 5-8 0,1 0 0 0,-1 0 0 15,4 3 8-15,-1-3-8 0,0 0 0 0,0 0 0 16,1 0 0-16,-1 0 0 0,3 0 0 0,0 0 0 15,-3 0 0-15,3 0 0 0,-3 0 0 0,3-2 0 16,-3 2 0-16,0 5 0 0,-2-5 0 0,2 2 0 16,0-4 0-16,-2 2 0 0,-1 0 0 0,1 5 0 15,0-10 0-15,-1 5 0 0,-2 0 0 0,3-2 0 16,-3 2 0-16,2-2 0 0,-2 2 0 0,0 0 0 16,3-5 0-16,-3 5 0 0,0-2 0 0,2 2 0 15,1 0 0-15,2 0 0 0,-2-2 0 0,-1 2 0 16,6-5 0-16,-3 5 0 0,0-2 0 0,1 2 0 15,2 0 0-15,-1-2 0 0,1-3 0 0,-2 5 0 0,1-2 10 16,-1-3-2-16,2 3 0 0,-3 2 0 0,-3-2-8 0,4-3-11 16,-4 5 3-16,1-2 0 0,-3-3 8 0,2 3 0 15,1-3 0-15,-1 5 0 0,4-2 0 0,-6 2 0 16,2-2 0-16,-2-3 0 0,3 5 0 0,-1-2 0 16,1-3 0-16,-1 5 0 0,4-2 0 0,-4-3 0 15,1 3 0-15,2 2 0 0,0 0 0 0,1-2 0 16,-4 2 0-16,6-5 0 0,-3 3 0 0,0 2 0 15,1-5 0-15,2 3 0 0,-3 2 0 0,-3-2 0 16,6-3 0-16,-5 5 0 0,2-2 0 0,0-3 0 16,1 3 0-16,-1 2 0 0,-3 0 0 0,1 0 0 15,-1-2 0-15,4-3 0 0,-1 5 0 0,-2-2 0 0,-4-3 0 0,7 6 0 16,-4-4 0-16,-2 3 0 16,3-7 0-16,-3 7 0 0,2-7 0 0,1 7 0 0,-3-2 0 15,2-3 0-15,-2 3 0 0,3 2 0 0,0-2 0 0,-1-3 0 16,1 5 0-16,-1-2 0 0,1-3 0 0,2 3 0 15,0-3 0-15,1-2 0 0,-1 5 0 0,0-3 0 16,0 3 0-16,3-2 0 0,-3 1 0 0,3 1 0 16,-3-3 0-16,1 3 0 0,-1-3 0 0,0 5 0 15,-5-7 0-15,3 5 0 0,2-3 0 0,-5 3 0 16,2-2 0-16,1 1 9 0,2 1 0 0,-2-3 0 16,-1 5-9-16,-2-2 0 0,6-3 0 0,-4 3 0 15,1-3 0-15,-1-2-11 0,1 5 3 0,-1-3 0 16,1 3 8-16,0 0 0 0,-1-3 0 0,3 5 0 15,1-2 0-15,-1-3 0 0,0 3 0 0,3-3 0 0,-3 5 0 16,0-7 0-16,1 5 0 0,2 2 0 0,-3-7 0 0,0 5 0 16,0-3 0-16,0-2 0 15,-2 5 0-15,2-3 0 0,1 3 0 0,-1-3 0 0,-3 3 0 0,1-3 0 16,0-2 0-16,-4 5 0 0,1-2 0 0,3 1 0 16,0 1 0-16,-1-3 0 0,1 3 0 0,-3-3 0 15,5 3 0-15,-3-3 0 0,-2 5 0 0,3-2 0 16,0-3 0-16,-1 3 0 0,1 2 0 0,-1-2 0 15,4-3 0-15,-1 5 0 0,0-7 0 0,-2 7 0 16,2-2 0-16,0-3 0 0,0-2 0 0,1 5 0 16,1-2 0-16,1 1 0 0,-5-4 0 0,2 5 0 15,0-3 0-15,-2-2 0 0,-1 0 0 0,1 5 0 16,-3-3 0-16,3-2 0 0,-3 5 0 0,2-3-8 0,1-2 8 0,-1 0 0 16,3 5 0-16,-5-3 0 0,3-2 0 0,-3 8-8 15,3-4 8-15,-1-4 0 0,1 7 0 0,-1-7 0 16,-2 5 0-16,0-3 0 0,3 5 0 0,-1-2 0 15,1-3 8-15,-1-2 3 0,4 5 1 0,-4-3 0 16,1 3-12-16,-1-5-16 0,1 3 4 0,0 1 1 16,-1 3 11-16,1-2 0 0,-1-3 0 0,1 3 0 15,2-3 0-15,0 5 0 0,-2-2 0 0,0-2 0 16,2 1 0-16,-3-4 0 0,1 7 0 0,0-2 0 16,-1-3 0-16,1-2 0 0,-1 7 0 0,4-7 0 15,-4 7 0-15,1-2 0 0,-1-2 0 0,4-3 0 16,-4 4 0-16,1 3 14 0,-3-7-2 0,2 7 0 15,1-7-12-15,-1 5 0 0,4-3 0 0,-4 3 0 0,1-3 0 16,2 5 0-16,0-2 0 0,0-2 0 0,1 1 0 0,2-1 0 16,-3 1 0-16,3 3 0 0,-3-7 0 0,3 7-15 15,0-7 3-15,0 7 1 0,-3-7 11 0,0 8 0 16,0-8 0-16,3 4 0 0,-5-1 0 0,2 1 0 16,0 1 0-16,-2-3 0 0,2 3 0 0,-2-3 0 15,2 3 0-15,0-3 0 0,-2 6 0 0,2-4 0 16,0-1 0-16,0 1 0 0,0 3 0 0,1-2 0 15,-4-3 0-15,4 5 0 0,1 0 0 0,1-2 0 16,0-2 0-16,0 4 0 0,0-3 0 0,0 3 0 16,2-2 0-16,1-3 0 0,-1 5 0 0,-2-2 0 15,-3-2 0-15,3 4 0 0,-2-3 0 0,-1-1 0 0,0 1 0 0,0 3 0 16,0-2 0-16,3 2 0 16,-2-4 0-16,-1 4 0 0,0-3 0 0,3 3 0 15,0-2 0-15,0-3 0 0,-3 5 0 0,3-2 0 0,2-3 0 0,-2 6 0 16,0-8 0-16,3 7 0 0,-4-3 0 0,7-1 0 15,-4 1 0-15,1 3 0 0,2 0 0 0,-3-2 0 16,-2-2 0-16,0 4 0 0,-3-7 0 0,3 4 0 16,-3 3 0-16,3-7 14 0,3 7-2 0,-1-2 0 15,-2-3-12-15,3 3-16 0,-1-2 3 0,1 1 1 16,-1-1 12-16,-2-3 0 0,5 7 0 0,-2-7 0 16,-1 4 9-16,1-4 2 0,-1 0 0 0,4 3 0 15,-4 1-11-15,1-4 0 0,-1 5 0 0,-2-3 0 16,-3-2 0-16,3 0 0 0,3 5 0 0,-3-3 0 15,-1-2 0-15,-1 5 0 0,1-5 0 0,-1 3 0 0,2 1 0 16,-3-1-17-16,3-3 4 0,0 0 1 0,-1 0 12 0,4 4 16 16,-3-4-3-16,2 0-1 0,-2 0-12 0,0 0-12 15,3 0 3-15,-1 3 0 0,1-3 9 0,-3 0 0 16,-1 0-9-16,1 0 9 0,0 0 0 0,-3 0 0 16,1 4 0-16,-1-4 0 0,-3 0 0 0,4 0 0 15,-1 0 0-15,0 0 0 0,0 0 0 0,1 0 0 16,-1 0 0-16,0 5 0 0,0-5 0 0,3 0 13 15,-3 0 0-15,3 0 0 0,0 0-13 0,0 0-18 16,0 0 4-16,2 0 1 0,-2 0 13 0,-2 0 0 16,1 0 0-16,4 0 0 0,-3 0 0 0,0 0 0 15,-3 0 0-15,3 0 0 0,-3 0 0 0,0 0 0 16,-2 0 0-16,2 2 0 0,-2-2 0 0,2 0 0 0,0 5 0 16,0-3 0-16,-2-2 0 0,2 0 0 0,-2 0 0 0,2 5 0 15,0-5 0-15,-2 3 0 0,5-3 0 0,-6 0 0 16,1 0 0-16,2 4 0 0,0-4 0 0,3 3 0 15,-3-3 0-15,1 0 0 0,-1 0 0 0,3 0 0 16,-6 4 0-16,6-4 0 0,-5 0 0 0,5 3 0 16,-1-3 0-16,-1 0 0 0,-1 0 0 0,0 4 0 15,0-4 0-15,1 0 0 0,-4 3 0 0,3 1 0 16,-2-4 0-16,0 0 0 0,-1 0 0 0,1 5 0 16,2-5 0-16,-2 2 0 0,2-2 0 0,0 0 0 15,-2 5 0-15,2-5 0 0,0 3 0 0,-2-3 0 16,2 0 10-16,0 0 2 0,3 0 0 0,-3 0 0 15,0 0-12-15,1 4-17 0,-1-4 4 0,0 0 1 16,3 0 12-16,-5 3 16 0,2-3-3 0,0 0-1 16,-2 0-12-16,2 0-16 0,0 4 3 0,-2-4 1 0,2 0 12 15,-3 3 16-15,-2-3-3 0,3 0-1 0,0 0-12 0,-1 4 0 16,-2-4 0-16,0 3 0 0,0-3 0 0,3 0 0 16,-3 4 0-16,2-4 0 0,1 5 0 0,-1-3 0 15,1-2 0-15,-1 0 0 0,-2 0 0 0,3 0 0 16,0 5 0-16,2-3 0 0,-3-2 0 0,4 0-16 15,-4 0 3-15,3 5 1 0,-2-5 12 0,2 0 16 16,0 0-3-16,1 0-1 0,-1 0-12 0,0 0-16 16,-2 0 3-16,2 0 1 0,0 0 12 0,-2 0 0 15,-1 0 0-15,1 0 0 0,-1 0 0 0,1-5 0 16,0 5 0-16,-3 0 0 0,2 0 0 0,-2 0 0 16,3 0 0-16,-1-2 0 0,-2 2 0 0,3-5 0 15,-1 5 0-15,1 0 0 0,0 0 0 0,-1 0 0 0,1 0 0 0,-1-2 0 16,1 2 0-16,2 0 0 0,-2-5 0 0,2 5 0 15,0 0 0-15,-2 0 15 0,2 0-2 0,0 0 0 16,3 0-13-16,-3 0-16 0,1 0 3 0,-1 0 1 16,0 0 12-16,0 0 0 0,-2 0 0 0,5 0 0 15,-6 0 0-15,3 0 0 0,1 0 0 0,-4-4 0 16,1 4 0-16,-1 0 0 0,1-3 0 0,0 3 0 16,-3 0 0-16,0 0 0 0,2 0 0 0,-2-4 0 15,0 4 0-15,-3 0 0 0,3 0 0 0,3-3 0 16,-3 3 0-16,2-4 16 0,1 4-3 0,-1 0-1 15,1 0-12-15,0-3 0 0,-1 3 0 0,3-4 0 16,-2 4 0-16,2 0 0 0,0 0 0 0,1 0 0 16,-1-3 0-16,0-2-12 0,3 5 3 0,-3-2 0 0,1-3 9 0,-4 5 12 15,3 0-2-15,1-4-1 16,1 4-9-16,-4-3 0 0,0 3 0 0,-1 0 0 16,-2 0 0-16,0 0 0 0,0-4 0 0,3 4 0 0,-3 0 0 0,-1 0 0 15,1 0 0-15,0-3 0 0,0 3 0 0,-2-4 0 16,1 4 0-16,-1 0 0 0,-1 0 0 0,0 0 0 15,3 0 0-15,-2 0 0 0,-1 0 0 0,0 0 0 16,3 0 0-16,-3 0 0 0,1-3 0 0,-1 3-17 16,0 0 4-16,1 0 1 0,2-4 12 0,-3 4 16 15,-5 0-3-15,5 0-1 0,3 0-12 0,0 0 0 16,-3 0 0-16,1 0 0 0,1 0 0 0,-1 0-15 16,-1 0 3-16,3 0 1 0,-3 0 11 0,3 0 0 15,-2 0 0-15,1 0 0 0,-1 0 0 0,-6 0 0 16,5 0 0-16,3 0 0 0,-3 0 0 0,1 0 0 15,-1 0 0-15,-5 0 0 0,8 0 0 0,-6 0 0 0,-2 0 0 0,8 4 0 16,-8-4 0-16,0 0 0 0,0 0 0 0,0 0 8 16,0 0-21-16,0 0-4 0,0 0-1 0,0 0 0 31,0 0-184-31,-5 3-37 0</inkml:trace>
  <inkml:trace contextRef="#ctx0" brushRef="#br1" timeOffset="25242.47">22730 11711 172 0,'0'0'16'0,"0"0"-16"0,0 0 0 0,0 0 0 0,3 0 80 0,-3 0 12 16,0 0 4-16,0 0 0 0,0 0-21 0,0 0-4 15,0 0-1-15,0 0 0 0,0 0-10 0,0 0-3 16,3-3 0-16,-3 3 0 0,0 0-17 0,0 0-4 16,0 0-1-16,2 0 0 0,-2 0-9 0,0 0-2 15,0 0 0-15,0 0 0 0,3-4-2 0,-3 4-1 16,0 0 0-16,0 0 0 0,0 0 8 0,0 0 2 16,0 0 0-16,-3 4 0 0,3-4-5 0,-5 7-1 15,0 0 0-15,-1 0 0 0,-2 1 2 0,3-1 0 16,0 0 0-16,2 4 0 0,-2-4-27 0,2 1 0 15,1-1 0-15,-1 0 0 0,3 4 0 0,0-4 0 0,0-2 0 16,5-3 0-16,-2 6 0 0,2-4 0 0,1-1 0 0,1-3 0 16,4 0 0-16,-3 0 0 0,5 0 0 0,-2 0 0 15,-1-3 8-15,4-1 7 0,-4-4 1 0,1 6 0 16,-1-5 3-16,1-2 1 0,-3 2 0 0,-3 4 0 16,0-4 4-16,-2 3 2 0,-3-4 0 0,0 1 0 15,-3 3 11-15,1 1 3 0,-1-1 0 0,-2 4 0 16,2-3-4-16,-5 3 0 0,0 0 0 0,0 0 0 15,-2 0-17-15,2 0-4 0,0 3-1 0,-3-3 0 16,3 4-14-16,1-4 0 0,1 3 0 0,1 1 0 16,0-4 10-16,-1 5-10 0,4-3 10 0,-4-2-10 15,4 8 10-15,2-8-10 0,-3 4 10 0,0-1-10 16,3 4 0-16,0-3 8 0,0-4-8 0,0 7 0 16,3 0 0-16,-3-7 0 0,3 5 0 0,-3-5 0 15,2 2 0-15,1 3 0 0,2-2 0 0,-5-3 0 16,0 0 0-16,0 0 9 0,0 0-9 0,0 0 8 0,0 0-8 15,6 0 8-15,-1-3-8 0,-5 3 8 16,0 0-122-16,0 0-25 0</inkml:trace>
  <inkml:trace contextRef="#ctx0" brushRef="#br1" timeOffset="26835.86">23074 11501 345 0,'0'0'15'0,"0"0"4"0,0 0-19 0,0 0 0 16,0 0 0-16,6-4 0 0,-6 1 136 0,0 3 23 15,0 0 5-15,0 0 0 0,0 0-59 0,0 0-12 16,5-4-2-16,-5 4-1 0,0 0 0 0,0 0 0 16,5-3 0-16,-5 3 0 0,0 0-18 0,5 3-3 15,1 4-1-15,-4 2 0 0,4 0-4 0,-4 3-2 16,4-2 0-16,-4 6 0 0,1 1-29 0,2-3-5 15,-5 4-2-15,3 1 0 0,0 0-2 0,-1-2-1 16,-2 1 0-16,3 1 0 0,-3-5 3 0,0 0 1 16,2 1 0-16,1-1 0 0,-3-3 1 0,3 4 0 15,-1-4 0-15,1-4 0 0,0 5-1 0,-1-5 0 0,1 0 0 16,-3-7 0-16,0 0 1 0,0 0 1 0,0 0 0 0,5 3 0 16,-5-3-2-16,0 0-1 0,0 0 0 0,0 0 0 15,6-3-1-15,-4-4 0 0,-2 0 0 0,0-5 0 16,0 5-9-16,0-4-3 0,-2-4 0 0,2 1 0 15,-6 0-13-15,6 0 8 0,0-2-8 0,0 6 0 16,0-4 0-16,0 2 0 0,3 1 0 0,2 4 0 16,-2-3 0-16,2 3 0 0,0-2 0 0,3 2-10 15,0 4 10-15,3-1-10 0,-1 1 10 0,1 3-10 16,0 0 10-16,5 3-12 0,-3-3 12 0,0 4-12 16,3-1 12-16,2 1 0 0,-2-1-9 0,-3 6 9 15,1-2 0-15,-4 0 0 0,4 0 0 0,-1 0 0 16,-3 0 0-16,1 0 0 0,-3 5 0 0,-3-2 0 15,0-3 0-15,-2 4 0 0,-3 1 11 0,0-2-11 0,-5 1 15 16,2-4-3-16,-2 7-1 0,-3-6 0 0,0 6-3 16,0-7 0-16,-3 4 0 0,4-4 0 0,-7 1-8 0,4-1 0 15,-1 0 9-15,3 0-9 0,-2-3 0 0,-1 3 0 16,-5-7 0-16,6 0 8 0,-4 5-8 0,4-2-13 16,-3-3 3-16,2 0 1 15,0 0-24-15,1-3-5 0,-1 3-1 0,3-5 0 16,3 3-115-16,0-3-23 0,-1 5-5 0</inkml:trace>
  <inkml:trace contextRef="#ctx0" brushRef="#br1" timeOffset="27148.27">23561 11635 1152 0,'0'0'102'0,"0"0"-82"0,0 0-20 0,0 0 0 15,0 0 124-15,0 5 20 0,0 2 4 0,0 0 0 16,5-4-59-16,-2 8-12 0,0-4-2 0,2 0-1 16,-2 5-29-16,-1-5-5 0,1 0-2 0,2 0 0 15,1 0-18-15,-1 0-3 0,-3 1-1 0,1-1 0 16,2-3-8-16,-2 3-8 0,-3-7 12 0,0 3-12 15,0-3 0-15,0 0 0 0,0 0-15 0,0 0 5 16,0 0-66-16,0 0-12 0,-3 0-4 0,-2-3 0 16,-3-1-131-16,6 1-26 0,-9-16-6 0,8 1-1 0</inkml:trace>
  <inkml:trace contextRef="#ctx0" brushRef="#br1" timeOffset="27273.3">23543 11570 856 0,'0'0'38'0,"0"0"8"0,-6-3-37 0,6 3-9 16,-2-5 0-16,2 5 0 0,-3-7 108 0,0 5 20 15,3 2 4-15,0 0 1 0,3-5-82 0,-3-2-17 16,3 3-3-16,2 1-1 0,6 3-30 0,-3 0 0 16,-3-4 0-16,3 4-422 15,2 0-90-15</inkml:trace>
  <inkml:trace contextRef="#ctx0" brushRef="#br1" timeOffset="27804.46">24024 11610 633 0,'0'0'28'0,"0"0"6"0,0-8-34 0,0 1 0 0,-2 0 0 0,2 0 0 15,-3 3 146-15,3-3 22 0,-3 4 5 0,-2-4 1 16,2 2-47-16,-2 5-10 0,-3 0-1 0,3-2-1 16,-6 4-16-16,3-2-3 0,-2 0-1 0,-1 5 0 0,1 2-53 0,-1-4-10 15,0 4-3-15,-2 0 0 0,3 4-17 0,-1-4-3 16,3 5-1-16,0-5 0 0,0 7-8 0,0-7 12 16,0 5-12-16,3-2 12 0,0 1-12 0,-1 1 0 15,6-2 0-15,0-3 8 0,3 4-8 0,2-4 0 16,1 0 0-16,-1-2 0 0,3-2 0 0,2 4 0 15,1-7 0-15,-3 4 0 0,3-4 0 0,-1 0 0 16,-2-4 0-16,0 1 0 0,3-1 18 0,-1-4-2 16,-2 1 0-16,3 0 0 0,-6 3-3 0,0-3-1 15,1 0 0-15,-1-3 0 0,-5 3-1 0,2-2-1 16,-2 2 0-16,3 4 0 0,-3-1 3 0,0 4 1 16,0-3 0-16,0 3 0 0,0 0 4 0,0 0 1 15,0 0 0-15,0 0 0 0,0 0-19 0,0 0 10 0,0 0-10 0,5 3 8 16,-5-3-8-16,8 7 0 0,0-3 9 0,0 3-9 15,-2 0 8-15,1 0-8 0,-1 1 8 0,2-1-8 16,0-3 0-16,2 3 9 0,-4 0-9 0,-1 0 0 16,3 1 8-16,-3-1-8 0,3 0 0 0,-3-3 0 15,1 3 0-15,-1-2 0 0,0-3 0 0,-2 6 0 32,5-8-89-32,-6 4-25 0,6-4-5 0,-2 3-869 0</inkml:trace>
  <inkml:trace contextRef="#ctx0" brushRef="#br1" timeOffset="28163.67">24371 11534 921 0,'-3'-4'82'0,"0"1"-66"16,1-1-16-16,-1-4 0 0,1 6 163 0,-1-3 29 15,0-2 5-15,1 3 2 0,-4 1-76 0,6 3-15 16,-2-4-4-16,-4 1 0 0,-2 3-51 0,3 0-10 15,-3 0-3-15,-2 3 0 0,-1-3-22 0,0 4-5 16,4 3-1-16,-1 0 0 0,-3 0-12 0,3 1 0 16,0 3 0-16,3-4 0 0,0 5 0 0,2-3 0 15,0-1 0-15,1 3 0 0,2-4 0 0,2 7 0 16,-2-6 0-16,6-1 0 0,1 4 0 0,4-4 0 16,0 5 0-16,2-2 0 0,0-3 8 0,0 4 9 0,1 1 2 15,-1-2 0-15,3 1-19 0,-3-4 0 0,0 5 0 0,-2-2-9 16,-1 1 20-16,-2-4 4 0,0 7 1 0,-3-6 0 15,1-1 2-15,-4 0 1 0,-4 4 0 0,-1-4 0 16,-2 0 9-16,0-2 3 0,-3 2 0 0,-3 0 0 16,0-4-11-16,-2 1-1 0,0 3-1 0,-6-7 0 31,1 5-137-31,-1-5-27 0,1 2-6 0</inkml:trace>
  <inkml:trace contextRef="#ctx0" brushRef="#br1" timeOffset="28773.13">23029 11287 1018 0,'0'0'45'0,"0"0"10"0,0 0-44 0,0 0-11 0,0 0 0 0,0 0 0 16,0 0 103-16,0 0 18 0,8-2 4 0,-5 2 1 15,-3 0-29-15,8 2-5 0,-3 3-2 0,0 2 0 16,1 0-40-16,2 0-8 0,0 0-2 0,-3 0 0 15,0 5 4-15,0-3 0 0,1 3 0 0,-4 2 0 16,6 0-11-16,-2 1-1 0,-4-4-1 0,4 3 0 16,-1 1 4-16,-2-4 1 0,-6 3 0 0,3 1 0 15,5-4-4-15,-2 3 0 0,-3 1 0 0,0-4 0 16,5 3-8-16,0 0-3 0,-2-6 0 0,2 3 0 16,-2 1-6-16,0-3-2 0,-1-1 0 0,-2-1 0 0,0 0-4 0,3-3-1 15,0 3 0-15,-3-7 0 0,0 7-8 0,0-7 10 16,0 0-10-16,0 0 10 0,5 8-10 0,-5-8 0 15,0 0 0-15,0 0 8 16,0 0-31-16,0 0-6 0,0 0-2 0,0 0 0 16,5-8-193-16,0 6-40 0</inkml:trace>
  <inkml:trace contextRef="#ctx0" brushRef="#br2" timeOffset="35633.29">10276 12012 288 0,'0'0'25'0,"0"0"-25"0,0 0 0 16,0 0 0-16,0 0 71 0,0 0 9 16,0 0 1-16,0 0 1 0,0 0-39 0,0 0-8 0,0 0-2 0,0 0 0 15,0 0-11-15,0 0-2 0,0 0-1 0,0 0 0 16,0 0 5-16,0 0 2 0,0 0 0 0,0 0 0 15,0 0 2-15,0 0 1 0,0 0 0 0,0 0 0 16,0 0 3-16,0 0 1 0,0 0 0 0,0 0 0 16,0 0 6-16,0 0 1 0,0 0 0 0,0 0 0 15,0 0 1-15,0 0 1 0,0 0 0 0,0 0 0 16,0 0-6-16,0 0-2 0,-2 0 0 0,2 0 0 16,0 0-8-16,0 0-2 0,-6 0 0 0,6 0 0 15,0 0-10-15,0 0-2 0,0 0-1 0,0 0 0 16,-2 4-11-16,2-4 10 0,0 0-10 0,0 0 10 15,-5 3-1-15,5-3 0 0,0 0 0 0,0 0 0 16,-3 4 0-16,3-4 0 0,0 0 0 0,-3 8 0 16,3-8 1-16,-2 4 0 0,2-4 0 0,0 0 0 0,0 3-10 0,0-3 8 15,-3 7-8-15,3-7 8 0,3 7-8 0,-3-7 0 16,2 4 0-16,4 3 8 0,-6-7-8 0,5 7 0 16,-5-7 0-16,2 5 0 0,-2-5 14 0,8 3-2 15,-8-3-1-15,6 4 0 0,-1-1 1 0,0-3 1 16,1 4 0-16,-1-4 0 0,-5 0-5 0,0 0 0 15,5 0-8-15,-5 0 12 0,5 0-12 0,-5 0 9 16,6 0-9-16,-6 0 8 0,2-4-8 0,4 1 0 16,-6 3 9-16,2-4-9 0,4 4 0 0,-6 0 8 15,2-8-8-15,1 1 0 0,2 7 8 0,-5-7-8 16,0 3 10-16,0 4-10 0,3-3 9 0,-3 3-9 16,-3-4 8-16,3 4-8 0,0-7 16 0,0 4-1 0,-2-1-1 15,-1 4 0-15,0-3-2 0,1-2-1 0,-1 5 0 0,0-4 0 16,1 1-3-16,-4 3 0 0,4 0 0 0,-1-4 0 15,-2 4-8-15,5 0 0 0,0 0 9 0,-3 0-9 16,-2 0 0-16,5 0 9 0,-3 0-9 0,3 0 0 16,-5 4 12-16,5-4-4 0,-5 0 0 0,5 0-8 15,-3 7 10-15,-2-7-10 0,-1 8 8 0,4-1-8 16,-1-3 0-16,0-1 8 0,-2 4-8 0,3-3 0 16,-1 3 0-16,0-2 0 0,1 2 0 0,-1-4 0 15,3 4 0-15,0 0 0 0,0-7 0 0,0 7 0 16,0-3 0-16,0-4 0 0,3 7 0 0,-1-2 0 15,4-2 0-15,-6-3 0 0,5 4 0 0,0-1 0 16,0-3 0-16,3 0 0 0,0 0 0 0,-2 0 0 16,2 0 0-16,-3-3 0 0,3-1 0 0,0 4 0 0,0-8 0 15,-3 8 0-15,3-7 0 0,-3 3 8 0,-2 1 0 0,5-1-8 16,-6-3 12-16,4 4-4 0,-6-1 11 0,0 1 1 16,2-2 1-16,-4-2 0 0,2 7 5 0,0 0 1 15,-6-7 0-15,4 3 0 0,-1 1-3 0,-2-1-1 16,0 1 0-16,-1-1 0 0,-2 4-11 0,3-3-3 15,-3-1 0-15,3 4 0 0,-1 0-9 0,1 0 0 16,0-3 0-16,0 3 8 0,-1 0-8 0,4 3 0 16,-4-3 0-16,6 0 0 0,-2 0 0 0,-4 4 0 15,6-4 0-15,-2 3 0 0,-4 1 0 0,4-1 0 16,-1 4 0-16,-2-3 0 0,5-4 0 0,-3 3 0 16,1 6 0-16,-1-7 0 0,0 6 0 0,1-1 0 0,2 0 0 15,0-7 0-15,0 7 0 0,0-7 0 0,2 4 0 0,1 3 0 16,-3-7-8-16,5 5 8 0,-5-5 0 15,3 3 0-15,5 1 0 0,-8-4 0 0,8 0 0 0,0 0 0 16,0 0 0-16,-3 0 0 0,-5 0 0 0,8-4 0 16,-3 4 0-16,0-3 0 0,3-2 0 0,-2 1 0 15,-4 1 0-15,4-1 0 0,-4 1 0 0,-2 3 0 16,0-7 0-16,3 3 10 0,-3-3-10 0,0 7 10 16,0-3-2-16,0 3 0 0,-3-5 0 0,1-2 0 15,-1 7 3-15,0-7 0 0,-2 3 0 0,2 4 0 16,-2-3-11-16,2 3 10 0,-2-4-10 0,0 4 10 15,2 0-10-15,-2-3 0 0,5 3 0 0,-3 0 0 16,1 0 0-16,2 0 0 0,0 0 0 0,-6 0 0 16,4 3 0-16,2-3 0 0,-6 0 0 0,1 4 0 15,5-4 0-15,-5 3 0 0,5-3 0 0,0 0 0 0,-3 4-8 0,1-1 8 16,-1 6 0-16,3-9 0 0,0 0 0 0,-3 2 0 16,3 6 0-16,-2-1 0 0,2-7-10 0,0 7 10 15,0-7 0-15,2 4-9 0,-2-4 9 0,0 7 0 16,0-7 0-16,3 3 0 0,-3-3 0 0,5 4 0 15,0 4 0-15,-5-8 0 0,6 0 0 0,-6 0 0 16,0 0 0-16,5 4 0 0,3-1 0 0,-3-3 0 16,-5 0 0-16,0 0 0 0,8-3 0 0,-8 3 0 15,6-4 0-15,-6 4 0 0,5 0 0 0,0-3 0 16,-5 3 0-16,3-5 0 0,-3 5 0 0,0 0 0 16,5-4 0-16,-5 4 8 0,3-3-8 0,-3-1 0 15,0 4 0-15,0-7 8 0,0 4-8 0,0 3 0 16,-3-4 8-16,0-3-8 0,3 7 0 0,-2-8 0 0,-1 6 0 0,3 2 8 15,-3-5-8-15,1 1 0 0,-3 1 0 0,2 3 0 16,-2-4 0-16,2 4 0 0,3 0 0 0,-5-3 8 16,-1 3-8-16,1-4 8 0,0 4-8 0,-1 0 8 15,4 0-8-15,2 0 0 0,0 0 0 0,-5 0 0 16,5 0 0-16,-6 0 0 0,1 4 0 0,5-4 8 16,-3 0-8-16,3 0 0 0,0 0 0 0,0 0 0 15,-5 3 0-15,2 1-8 0,1 3 8 0,2-7 0 16,-6 5 0-16,6-5 0 0,0 7 0 0,0-7-8 15,-2 7 8-15,2 0 0 0,0-7 0 0,2 3 0 16,1 4 0-16,0-3-8 0,-3-4 8 0,2 7 0 16,4 1 0-16,-4-8 0 0,-2 0 0 0,6 7-8 15,-1-7 8-15,-5 0 0 0,8 4 0 0,0-4 0 16,-3 0 0-16,0 0 0 0,-5 0 0 0,8-4 0 0,-2 4 0 16,2 0 0-16,-3-7 0 0,0 7 0 0,0-8 0 0,-5 8 0 15,6 0 0-15,-4-7 8 0,1 3-8 0,0-3 0 16,-3 4 0-16,2-1 8 0,1-3-8 0,-3 7 8 15,-3-8-8-15,3 6 8 0,0 2 0 0,-2-5 0 16,-1-2 0-16,-2 3 0 0,2 4 4 0,-2-3 0 16,2-1 1-16,3 4 0 0,-5-3-13 0,5 3 9 15,-5 0-9-15,2-4 8 0,-2 4-8 0,5 0 0 16,-6 0 0-16,6 0 0 0,0 0 0 0,0 0 0 16,0 0 0-16,0 0 0 0,0 0-9 0,-2 0 9 15,-4 7 0-15,6-7 0 0,-2 4-8 0,-4-1 8 0,4 4 0 16,-4-3 0-16,4 3-8 0,2 1 8 15,-3-1 0-15,3 0 0 0,-2 0 0 0,2-3-8 16,0 3 8-16,0 1 0 0,2-1 0 0,-2-7-8 0,3 4 8 0,-1 3 0 16,4-4 0-16,-6-3 0 0,0 0 0 0,5 4 0 15,0-1 0-15,3 1-8 0,-8-4 8 0,6 0 0 16,2 0 0-16,-3-4 0 0,3 1 0 0,-3 3 0 16,0-4 0-16,1 1 0 0,-1-1 0 0,-2-3 0 15,-1 4 0-15,1-1 0 0,0-4 0 0,-3 4 9 16,2 1-9-16,-2-1 0 0,-2-3 9 0,2 7-9 15,0-3 8-15,0 3-8 0,-3-4 10 0,-2 1-10 16,-1-1 13-16,4 4-3 0,-6-3-1 0,2-2 0 16,1 5-9-16,2 0 0 0,-2 0 0 0,0-2 0 15,2 2 0-15,-2-5 0 0,2 5 0 0,1 0 0 16,-1 0 0-16,-2 0 0 0,5 0 0 0,0 0 0 0,0 0 0 0,0 0 0 16,-3 0 0-16,3 0 0 0,0 0 0 0,-3 5 0 15,-2-3-8-15,5-2 8 0,-3 8 0 0,3-8 0 16,-2 4-9-16,2-4 9 0,0 0-23 0,0 7-1 15,0-7 0-15,0 3 0 16,0-3-186-16,0 0-38 0</inkml:trace>
  <inkml:trace contextRef="#ctx0" brushRef="#br2" timeOffset="48396.16">10292 12082 288 0,'-5'-4'12'0,"5"4"4"0,-3 0-16 0,1 0 0 0,-1-3 0 0,0 3 0 16,1-5 124-16,-4 5 21 0,4 0 5 0,2 0 1 15,0 0-72-15,-3 0-15 0,1 0-2 0,2 0-1 16,0 0-7-16,0 0-2 0,0 0 0 0,0 0 0 16,0 0 8-16,0 0 0 0,0 0 1 0,0 0 0 15,0 0-5-15,0 0 0 0,0 0-1 0,7 5 0 16,-1-5-16-16,2 3-3 0,-3-3-1 0,-5 0 0 15,8 0-9-15,0-3-2 0,0 3 0 0,-3 0 0 16,-5 0 4-16,8 0 0 0,-8 0 0 0,5 0 0 16,3-5 0-16,0 5 0 0,0 0 0 0,-8 0 0 15,5 0-3-15,3 0 0 0,0 0 0 0,0 0 0 16,-8 0-10-16,8 0-3 0,0 0 0 0,0 0 0 16,0 0-3-16,3 0-1 0,-3-2 0 0,2 2 0 0,1-5-8 0,-1 5 12 15,6 0-12-15,-3 0 12 0,6-4-12 16,-6 1 0-16,3 3 0 0,0-4 8 0,0 4 0 15,5-7-8-15,0 4 12 0,0-1-4 0,3 4-8 0,-3-7 0 16,3 7 9-16,-3-8-9 0,-2 8 10 0,2-4-2 16,0 1-8-16,0-1 12 0,-2 4-2 0,-1-3-1 15,1-1 0-15,2 1 0 0,-3-1-9 0,1 4 10 16,0-7-10-16,2 7 10 0,0-8-1 0,-3 8 0 16,1-2 0-16,-1-3 0 0,4 5-1 0,-4-4-8 15,1 1 12-15,-1-1-4 0,1 1 4 0,-3-1 0 16,2 1 0-16,1-1 0 0,-4-4-1 0,1 1 0 15,3 0 0-15,-3 3 0 0,0-3-11 0,-1 0 12 0,4 4-12 16,-3-1 12-16,2-4-4 0,-4 1-8 0,-4 7 12 0,3-4-4 16,3-3 0-16,0 4-8 0,0-1 12 0,0-3-4 15,2 4-8-15,1-2 0 0,0-2 0 0,-1 7 0 16,1-7 0-16,-4 3 0 0,4-3 8 0,-1 4-8 16,1-1 0-16,0-4 0 0,-4 6 0 0,4-3 0 15,2-2 0-15,0 7 0 0,3-7 0 0,0 3 8 16,-3 4-8-16,3-7 0 0,-3 4 0 0,3-1 0 15,-3 4 0-15,0-8 0 0,0 8 0 0,-2 0 0 16,-3-7 9-16,0 7-9 0,2 0 10 0,-2-4-10 16,-3 4 12-16,3-3-4 0,-3 3-8 0,3 0 12 15,-3 0-12-15,3-4 0 0,0 4 8 0,5 0-8 16,-2 0 0-16,2-3 0 0,-5-1 0 0,5 4 0 16,3 0 10-16,0-3-10 0,2-1 10 0,-2 4-10 15,0 0 0-15,0-3 0 0,-6-2 0 0,3 5-10 0,-2-2 10 0,-1-3 0 16,-2 5 0-16,0-2 8 0,-3-3-8 0,1 5 0 15,4 0 0-15,-5-4 8 0,1 1-8 0,1-1 0 16,1 4 8-16,0-3-8 0,0-1 8 0,3 4-8 16,-6-3 8-16,3-2-8 0,0 5 0 0,2-7 9 15,3 5-9-15,0-3 0 0,1 1 8 0,1 1-8 16,-1 3 0-16,1-4 0 0,4-3 8 0,-1 7-8 16,1-7 0-16,-1 4 0 0,3-2 0 0,0 5 0 15,0-7 0-15,1 7 0 0,-1-2 8 0,2-3-8 16,-1 1 0-16,-4 1 0 0,3 3 0 0,-2-4 0 15,-4 1 8-15,1-1-8 0,3 1 0 0,-4-2 0 16,1-2 0-16,3 7 0 0,-3-7 8 0,2 3-8 0,0 1 0 16,1-1 0-16,5 1 0 0,-6-1 0 0,6 1 8 0,-6-2-8 15,3-2 0-15,-2 7 8 0,2-7-8 0,-3 7 0 16,1-7 9-16,2 3-9 0,-3 1 0 0,1-1 9 16,-1 1-9-16,3-1 8 0,-2 1-8 0,-1-2 8 15,4 5-8-15,-1 0 8 0,-6-7-8 0,4 7 8 16,-1-7-8-16,1 3 0 0,-3 1 0 0,-1-1 8 15,1 1-8-15,0-1 0 0,0 1 0 0,5-2 0 16,-3 3 10-16,4-3-10 0,-1-2 12 0,-3 7-12 16,3-7 9-16,-2 3-9 0,-4 1 0 0,1-1 9 15,0-4-9-15,-3 6 10 0,0-3-10 0,3-2 10 16,3 5-10-16,-3-3 0 0,-1-2 9 0,4 3-9 16,-3 1 8-16,5-1-8 0,-3-4 10 0,3 6-10 15,-2-3 0-15,2-2 0 0,-5 0 0 0,-1 3 0 16,-1 1 0-16,1-1 0 0,-1 1 0 0,4-2 0 0,1-2 0 15,-1 5 0-15,0-5 0 0,4 2 0 0,4-2 0 0,-2 3 11 16,-1 1-11-16,1-2 10 0,0-2-10 0,-3 0 0 16,3 5 0-16,-3-3-11 0,-3-2 11 0,3 3 0 15,6 1 0-15,-6-1 0 0,3 1 0 0,-3-4 0 16,5 2 0-16,1 3 0 0,-6-3 0 0,0-2 0 16,0 3 0-16,-3 1 0 0,1-1 0 0,-1 1 8 15,-2-2-8-15,3-2 0 0,2 5 0 0,0-3 0 16,-3-2 0-16,3 7 8 0,0-7-8 0,3 3 0 15,-3 1 0-15,0-2 0 0,0 3 0 0,1-5 0 16,-4 2 0-16,3 3 8 0,6-5-8 0,-6 2 0 16,0-2 0-16,3 3 0 0,2-4 10 0,0 6-2 0,-5-3-8 0,1-2 12 15,-4 0-12-15,3 5 0 0,3-7-9 0,-6 6 9 16,-2-2 0-16,0 3 0 0,2-3 0 0,1-2 0 16,-1 5 0-16,1-3 0 0,-3-2 10 0,5 3-10 15,5 1 12-15,-2-4-4 0,-6 0 0 0,3 2 0 16,0-2-8-16,1 0 0 0,-7 0 0 0,4 0 0 15,-3 2 0-15,2-2 0 0,1 0 0 0,2 0 8 32,0 0-29-32,0 0-7 0,3 2 0 0,-3-2-1 0,-3 0 51 0,3 0 10 0,3 0 3 0,-5 0 0 15,2 0-23-15,-3 2-12 0,1-4 12 0,-6 2-12 16,3 0 12-16,-1-5-12 0,1 7 12 0,0-4-12 16,0-3 10-16,2 5-10 0,3 0 8 0,0 0-8 15,1-5 0-15,-1 5 8 0,-3 0-8 0,3-5 0 16,-5 5 0-16,0-2 8 0,-3-3-8 0,3 5 0 0,-3 0 0 15,3-5 0-15,2 3 0 0,3 2 0 16,-2-5 12-16,2 5-2 0,3 0-1 0,-6-5 0 0,1 5-9 0,2 0 0 16,-3 0 0-16,1 2 0 0,-4-2 0 0,1-2 0 15,0 2-12-15,-3 0 12 0,3-3 0 0,2 3 0 16,-2 0 0-16,3 0 0 16,-1 0 0-16,3 0 0 0,3-5 0 0,-3 5 0 0,0 0 0 0,0 0 0 15,-2 0 0-15,-1 0 0 0,1 0 0 0,-9 2 0 16,1-2 0-16,-1 0 0 0,3 0 0 0,1 0 0 15,1 0 8-15,-1 2-8 0,1-2 0 0,9-2 0 16,-3 2 9-16,-2-5-9 0,-1 5 8 0,-2 0-8 16,0 0 8-16,2-5-8 0,-5 5 0 0,3 0 9 0,-5-5-9 0,2 5 0 15,-3-2 8-15,1-3-8 0,0 5 0 0,-6 0 0 16,0 0 11-16,3-5-11 0,2 5 10 0,-2-5-10 16,3 5 0-16,2 0-20 0,-3-2 4 0,9-3 0 15,-1-2 16-15,-2 2 0 0,-3 3 0 0,3-3 0 16,-3 0 21-16,-2 3 8 0,-1-3 2 0,-4 5 0 15,-4 0-21-15,3 0-10 0,1-5 10 0,-1 5-10 16,0-7 0-16,3 7 8 0,0-5-8 0,8-2 0 16,-3 2 0-16,0-2 8 0,3 5-8 0,0-8 0 15,-3 8 0-15,3-5 8 0,-1 2-8 0,1 0 0 16,-3-2 0-16,1 5 0 0,-1-8 8 0,-3 8-8 16,-2-5 0-16,3 2 0 0,-3-2 8 0,-3 2-8 15,3 3 18-15,-1-3 1 0,4 0 0 0,-3-2 0 16,2 0-19-16,-2 2-17 0,3 3 3 0,-1-5 1 15,1 2 13-15,2 0 0 0,-2-2 0 0,-1 5 0 0,1-3 0 16,-1 0 0-16,1-2 8 0,-1 5-8 0,3-3 0 0,-2 0 0 16,-3-2 0-16,2 5 0 0,-2-3 0 0,0 0 0 15,-5 5 0-15,2-7 0 0,3 2 0 0,0 3 0 16,-1-3 0-16,1-2 0 0,0 2 0 0,8-4 0 16,0-1 0-16,0 3 0 0,-1 0 0 0,1 0 0 15,0 2 0-15,-3-2 0 0,0 0 0 0,1 2 0 16,-4 3 0-16,-2-3 0 0,2-2 0 0,1 2 0 15,-3 3 0-15,0-3 0 0,0-2 8 0,2 2-8 16,-2 3 0-16,3-3 0 0,2 0 0 0,-3 3 0 16,1-3 8-16,2-2-8 0,0 2 0 0,0 3 0 15,-2-3 0-15,2-2 0 0,-3 2 8 0,-2 3-8 0,3-3 0 16,-6 0 0-16,3 3 8 0,0-3-8 0,-3-2 0 0,0 0 0 16,3 7 8-16,0-5-8 15,0-2 0-15,-3 2 0 0,3-2 0 0,0 5 8 0,0-8-8 0,0 8 0 16,2-3 16-16,-2-2-3 0,-5 2-1 0,4 3 0 15,1-3-12-15,3-2-13 0,-6 2 2 0,6 3 1 16,-4-3 10-16,4-2 0 0,-6 2 0 0,0 3 0 16,3-3 0-16,-2-2 0 0,-1 2 0 0,0-2 8 15,0 0-8-15,-2 0 8 0,2 2-8 0,0-2 8 16,1 0-8-16,-1 0 9 0,0-5-9 0,-2 7 10 16,4-2-10-16,-1-5 0 0,2 5 9 0,-1 0-9 15,1-5 0-15,3 5 8 0,-3-5-8 0,2 5 0 16,1 0 0-16,-1 0 0 0,1-5 0 0,-1 5 0 15,1 0 0-15,-3 0 0 0,0-5 0 0,-1 5 8 16,1 0-8-16,0-5 0 0,-3 7 0 0,1-4 0 0,2-3 0 0,-3 7 0 16,0-5 0-16,0-1 0 0,0 4 0 0,1 2 0 15,-1-2 0-15,-3 2 0 0,1 3 0 0,2-3 0 16,-2-2 0-16,5 0 8 0,-3-1-8 0,6-3 0 16,-1 4 0-16,1-1 0 0,-1-1 0 0,-2 2 0 15,0 0 0-15,2 0 0 0,-2 2 0 0,0-2 0 16,-3 0 0-16,3 2 0 0,0-2 0 0,0 0 0 15,-3 2 0-15,-2 2 0 0,2-1 0 0,-2-3 0 16,2 2 0-16,0-2 0 0,-2 0 0 0,4 2 0 16,1-2 0-16,3 0 0 0,-1-5 0 0,1 5 0 15,-1-5 0-15,1 5 0 0,-1 0 0 0,-4-5 8 16,4 5-8-16,-2 0 0 0,0 0 0 0,3-1 0 0,-4 1 0 16,1-2 0-16,-3 2 0 0,3 0 0 0,-5 2 0 0,2-2 0 15,0 0 0-15,1-5 0 0,-1 5 0 0,0 0 0 16,0-1 0-16,1-3 0 0,1 4 0 0,-7 2 0 15,0-2 0-15,0 0 0 0,3-1 0 0,-1 1 0 16,6 0 0-16,-2-2 0 0,-1 2 0 0,5-7 0 16,1 6 0-16,-1-3 0 0,1-1 0 0,-3 5 0 15,0 0 0-15,-1-1 0 0,1 1 0 0,0 3 0 16,-3-4 0-16,1 1 0 0,-1 0 0 0,3-2 8 16,-6 2-8-16,1 0 0 0,2-1 0 0,-5 4 0 15,0-3 0-15,0 2 0 0,0 2 0 0,2-4 0 16,1 3 0-16,0-4 0 0,-1 4 0 0,3-6 0 15,3-6 0-15,-5 9 0 16,0-1 0-16,2 4 0 0,-5-3 0 0,5-1 0 0,-3 4 0 0,1-3 0 0,2-1 0 16,3-3 0-16,-3 4 0 0,3-5 0 0,0 5 0 0,-3-3 0 15,3 1 0-15,-3 2 0 0,1-3 0 0,-1 1 0 16,0-1 0-16,0-2 0 0,-2 5 0 0,2 0 0 16,-2-5 0-16,-3 8 0 0,0-4 0 0,2 1 0 15,1 3 0-15,-3-3 0 0,5-1 0 0,-5 1 0 16,3-5 0-16,2 1 0 0,0 1 0 0,0-2 0 15,-2 5 0-15,-1-5 0 0,4 5 0 0,-4 0 0 16,3-5 0-16,1 5 0 16,-4 0 0-16,1-5 0 0,-3 5 0 0,5 0 0 0,0-5 0 0,0 5 0 15,-2 0 0-15,0-5 8 0,4 5 19 0,-4-5 4 16,0 5 1-16,-1 0 0 16,1 0-50-16,-1-2-10 0,-2-1-1 0,3 3-1 0,0 2 30 0,-1 0 0 15,-2-2 0-15,0 5 10 0,0-3-10 0,0 0 0 0,0-2-10 0,0 3 10 16,0 4 0-16,0-3 0 0,0-2 0 0,-1 3 0 15,-1-3 0-15,2 5 0 0,0-5 0 0,0 5 0 16,0-4 18-16,-3 4 10 0,3-3 1 0,-3 3 1 31,0-5-48-31,1 5-10 0,-1 0-1 0,0 0-1 0,-2 0 30 0,-1 0 0 0,1 0 0 0,2-5 0 16,-2 7 0-16,2-2 0 0,1 5 0 0,-1-10 0 16,3 5 0-16,0 0 0 0,-3 0 0 0,0 0 0 15,3 0 0-15,-2 0 0 0,-1 2 0 0,3-2 0 16,-3 0 0-16,0 2 0 0,1-2 0 0,2 5 0 15,-3-5 0-15,3 0 0 0,-3 0 0 0,0-3 0 16,3 8 0-16,-2-3 0 0,-1-2 0 0,0 5 0 16,-2-5 0-16,2 0 0 0,1-2 0 0,-4 6 0 0,3-2 0 0,-2-2 0 15,0 0 0-15,-1 0 0 0,4 0 0 0,-1 3 0 16,-2 1 0-16,-3 3 0 0,2-7 0 16,1 2 0-16,0-2 0 0,-1 5 0 0,4-3 0 0,-6 5 0 15,0-7 0-15,0 7 0 0,5-2 0 0,-5-3 0 16,2-2 0-16,1 2 0 0,-3 5 0 0,0 0 0 15,0-7 0-15,0 7 0 0,3-2 0 0,-3 2 0 16,0 0 0-16,0-5 0 0,0 5 0 0,0 0 0 16,0 0 0-16,0 0 0 0,0 0 0 0,0 0 0 15,0 0 0-15,0 0 0 0,0 0 0 0,0 0 0 16,0 0 0-16,0 0 0 0,0 0 0 0,0 0 0 16,0 0 0-16,0 0 0 0,0 0 0 0,0 0 0 0,2-2 0 0,-2 2 0 15,0 0 0-15,0 0 0 0,0 0 0 0,0 0 0 16,0 0 0-16,0 0 0 0,0 0 0 0,0 0 0 15,0 0 0-15,0 0 0 0,0 0 0 0,0 0 0 16,0 0 0-16,0 0 0 0,0 0 0 0,0 0 0 16,3-5 0-16,-3 5 0 0,0 0 8 0,5-7-8 15,-5 7 0-15,0 0 0 0,0 0 0 0,0 0 0 16,3-4 0-16,-3 4 0 0,0 0 0 0,0-3 0 16,0-4 0-16,0 7 0 0,3-5 0 0,-3 5 0 15,0 0 0-15,2-2 0 0,-2-3 8 0,0 5-8 16,0-7 0-16,0 7 0 0,3-2 0 0,-3 2 0 15,0 0 0-15,0-5 0 0,0 3 0 0,0 2 0 16,0 0 0-16,3-5 0 0,-3 5 0 0,2-7 0 16,-2 7 0-16,0 0 0 0,0 0 0 0,0 0 0 15,0-5 0-15,0 5 0 0,0 0 0 0,3-2 0 0,-3-5 0 0,0 7 0 16,0 0 0-16,0 0 0 0,2-5 0 0,-2 5 0 16,0 0 0-16,0 0 0 0,0 0 0 0,0 0 0 15,0-7 0-15,0 7 0 0,0 0 0 0,0 0 0 16,6-2 0-16,-6 2 0 0,0 0 0 0,0 0 0 15,0 0 0-15,0 0 0 0,0 0-11 0,0 0 11 16,0 0-12-16,0 0 12 16,-3-5-110-16,0-2-15 0,1 2-3 0,-1 3-1 0</inkml:trace>
  <inkml:trace contextRef="#ctx0" brushRef="#br2" timeOffset="50270.72">24088 5579 831 0,'2'0'36'0,"-2"0"9"0,3-2-36 0,0 2-9 16,-1-5 0-16,1 5 0 0,0 0 70 0,-3 0 12 15,0 0 2-15,2-2 1 0,1 2-7 0,-3 0-2 16,0 0 0-16,0 0 0 0,0-5-6 0,0 5-2 0,0 0 0 0,0 0 0 16,0 0-28-16,0 0-5 0,0 0-2 0,0 0 0 15,0 0-3-15,0 0-1 0,-5 7 0 0,-1-2 0 16,1-3-8-16,0 5-1 0,-3-2-1 0,2 2 0 16,4 0-7-16,-3 0-2 0,-1-2 0 0,1 2 0 15,2 0-10-15,3 0 10 0,-2 0-10 0,2-2 10 16,2 2-10-16,-2-5 0 0,0-2 9 0,6 7-9 15,-1-2 0-15,0 2 0 0,0-7 0 0,3 3 0 16,0 1 9-16,0-4-9 0,0 0 12 0,0-4-12 16,0 1 16-16,0-2-3 0,0 3-1 0,0-5 0 15,0 0 9-15,0 0 2 0,-6 0 0 0,4-5 0 16,-1 7 17-16,-2-2 3 0,-1 0 1 0,-2 0 0 16,0 0 2-16,-5 0 1 0,0 2 0 0,-1 3 0 15,-2-3-15-15,1 3-2 0,-4-3-1 0,0 5 0 0,1 0-17 16,-1 0-3-16,-2 5-1 0,2-5 0 0,1 2-8 0,2-2 0 15,0 0 0-15,0 5 0 0,0-3 0 0,3 3 0 16,-1-5 0-16,4 7-11 16,2-2-31-16,0-5-6 0,0 0-2 0,2 7-692 15,4 0-138-15</inkml:trace>
  <inkml:trace contextRef="#ctx0" brushRef="#br3" timeOffset="58298.08">23553 10817 961 0,'-13'-5'42'0,"13"5"10"0,0 0-42 0,0 0-10 15,0 0 0-15,0 0 0 0,0 0 61 0,0 0 11 16,5 7 1-16,-5-7 1 0,3 7 0 0,2 0 0 0,3-2 0 0,-3 2 0 16,1 0-8-16,-4 0-2 0,4 5 0 0,-4-3 0 15,4-4-11-15,-1 7-2 0,-5-3-1 0,5 3 0 16,-2-5-9-16,-1 5-1 0,-2-3-1 0,0-2 0 15,0 0-17-15,3 0-3 0,-6-2-1 0,3 2 0 16,0-2-6-16,0-5 0 0,0 0-1 0,0 7 0 16,-5-5-2-16,5-2 0 0,0 0 0 0,0 0 0 15,0 0 2-15,-2 0 0 0,-4 0 0 0,4 0 0 16,2 0-3-16,-6-7 0 0,1 5 0 0,0-7 0 16,2 6-8-16,3-9 8 0,-5 5-8 0,2 0 8 15,3 0-8-15,-2-5 0 0,2 5 9 0,-3 0-9 16,3 0 0-16,3-2 0 0,-3 0 0 0,0 1 0 15,2 1 0-15,1 0-10 0,2 0 10 0,-2-4 0 0,5 3 0 16,-3 1-8-16,3 5 8 0,-3-3 0 16,3-2 0-16,-3 7 0 0,1-7 0 0,2 7 9 0,-3 0 3 15,3 0 0-15,-8 0 0 0,0 0 0 0,8 0-2 0,0 5 0 16,-3-3 0-16,3 5 0 0,-3 0 2 0,1-2 0 16,2 2 0-16,-3 5 0 0,0-3 10 0,3-2 2 15,-3 0 1-15,3 1 0 0,0 3-13 0,0-4-4 16,-3 0 0-16,3 0 0 0,0 0-8 0,3-2 12 15,-3 2-12-15,2-2 12 0,-2-3-12 0,3 5 8 16,-3-7-8-16,0 5 8 0,0-5 1 0,0 0 0 16,0 0 0-16,0-5 0 0,-1 5 4 0,4-7 1 15,-3 7 0-15,3-7 0 0,-3 0 10 0,-3 0 1 16,3-5 1-16,0 5 0 0,-3-2-26 0,0-3 8 0,1 0-8 0,-4 3 0 16,4-3 9-16,-4-2-9 0,1 2 10 0,-1-2-10 15,4 2 0-15,-4-2 8 0,1 7-8 0,2-7 0 16,-5 2 0-16,3 5 0 0,-3-2 0 0,0 2 0 15,0-5 8-15,-3 7-8 0,3 3 0 0,0 2 0 16,0-5 11-16,0 5-11 0,0 0 12 0,0 0-12 16,0 0 0-16,0 0 0 0,-2-2-12 0,2 2 3 31,0 0-56-31,0 0-11 0,0 0-3 0,8 2 0 0,0 5-125 16,2 5-26-16,-2-5-5 0</inkml:trace>
  <inkml:trace contextRef="#ctx0" brushRef="#br3" timeOffset="58719.85">24238 10885 1101 0,'0'0'48'0,"-2"0"12"0,-1 0-48 0,1-5-12 16,-1 5 0-16,-2-7 0 0,-1 7 86 0,4-2 15 15,-4-3 3-15,4 5 1 0,-6 0-46 0,5-2-10 16,-2-3-1-16,2 5-1 0,-2 0-4 0,0 0-1 16,2 0 0-16,-2 5 0 0,-1-3-3 0,1 3-1 15,0-3 0-15,-3-2 0 0,5 7-18 0,-2-2-3 16,-3 2-1-16,5 0 0 0,-2 0-4 0,2-2-2 16,1 2 0-16,-1 0 0 0,3 0-10 0,0 0 0 0,3 0 0 0,-1-2 0 15,-2-5 0-15,8 2 0 0,0 5 0 0,0-7 0 16,0 7 0-16,3-7 0 0,-3 0 0 0,2 0 0 15,1 0 18-15,-3 0-2 0,0-7 0 0,0 7 0 16,0-7 7-16,-3 5 1 0,3-5 0 0,-6 0 0 16,4-3 4-16,-6 3 0 0,0 5 1 0,0-5 0 15,-3 2-5-15,0-2 0 0,-2 0-1 0,0 3 0 16,-3 1 6-16,3-2 2 0,-1 5 0 0,-2 0 0 16,1-2-31-16,1 2 0 0,-2 0 0 0,3 2 0 15,0-2-39-15,-1 0-1 0,-2 0 0 16,6 5 0-16,2-5-199 0,0 0-40 15</inkml:trace>
  <inkml:trace contextRef="#ctx0" brushRef="#br3" timeOffset="58954.54">24379 10880 1144 0,'0'0'51'0,"0"0"10"0,0 0-49 16,0 0-12-16,0 0 0 0,0 0 0 0,0 0 103 0,0 0 17 15,0 0 4-15,0 8 1 0,0 1-29 0,0-7-7 16,0 5-1-16,2 0 0 0,-2 0-41 0,0 0-9 16,-2 3-2-16,2-1 0 0,0-2-17 0,0 0-4 15,0 0-1-15,0-2 0 0,0-5-5 0,0 7-1 16,0 0 0-16,2-2 0 0,-2-5-8 0,0 0 10 16,0 0-10-16,3 2 10 15,2 3-50-15,-5-5-11 0,0 0-1 0,6-5-1 16,-1 3-149-16,0-3-30 0</inkml:trace>
  <inkml:trace contextRef="#ctx0" brushRef="#br3" timeOffset="59077.56">24469 10819 345 0,'0'0'15'0,"0"0"4"0,0 0-19 0,0 0 0 0,0 0 0 0,0 0 0 16,0 0 181-16,0 0 33 0,0 0 6 0,0 0 2 15,0 0-174-15,0 0-36 0,0 0-12 0</inkml:trace>
  <inkml:trace contextRef="#ctx0" brushRef="#br3" timeOffset="59499.33">24728 10880 403 0,'-8'-7'17'0,"8"7"5"16,0 0-22-16,-5 0 0 0,2-2 0 0,-2-3 0 0,0-2 239 0,2 7 43 15,0-7 9-15,-2 3 1 0,0 1-160 0,-1-2-32 16,1 3-6-16,0-3-2 0,-1 5-29 0,1-2-7 16,5 2 0-16,-5-5-1 0,0 3-10 0,-1-3-1 15,1 5-1-15,5 0 0 0,-8 0-19 0,3 0-4 16,5 0-1-16,0 0 0 0,-8 0-19 0,8 0 0 16,-5 7 0-16,-1-2 0 0,1-3 0 0,0 3 0 15,5 2 0-15,-3 0 0 0,-2-2 0 0,5 2 0 16,0-5-10-16,2 5 10 0,1 0 0 0,0-2-11 15,5 7 11-15,-3-5-8 0,3 0 8 0,2 0 0 16,1-5 0-16,0 10 0 0,4-5 0 0,1 0 9 0,-2-2-9 0,-1 2 10 16,0-5 2-16,-2 5 0 0,-1-2 0 0,-2 2 0 15,-5 0 12-15,-1 0 2 0,-2-7 1 0,3 5 0 16,-8 2 13-16,2 0 2 0,0 0 1 0,1 0 0 16,-3-2-18-16,-3-3-3 0,-3 5-1 0,3 0 0 15,-2-7-8-15,2 7-1 0,-3-2-1 0,-2-2 0 16,5 1-11-16,0 1 8 0,-3-3-8 0,3-2 8 31,0 5-91-31,3-3-18 0,-3-2-4 0</inkml:trace>
  <inkml:trace contextRef="#ctx0" brushRef="#br3" timeOffset="59843.49">24942 10993 1036 0,'0'0'46'0,"0"0"10"15,0 0-45-15,0 0-11 0,0 0 0 0,8 0 0 0,-2 0 111 0,1 5 20 16,-7-5 4-16,6 0 1 0,2 0-77 0,0 0-15 16,-8 0-4-16,5 0 0 0,0 0 0 0,3 0 0 15,-3-5 0-15,1 5 0 0,-6 0 0 0,5-7 0 16,-2 5 0-16,2-3 0 0,-5 5-3 0,3-7-1 16,-1 2 0-16,1-2 0 0,-3 0-15 0,0 5-3 15,-5-3-1-15,2-2 0 0,-2 7-6 0,-1-7-2 16,-2 7 0-16,0-5 0 0,-2 5 13 0,2 5 2 15,-5-5 1-15,2 7 0 0,-2-2-5 0,0 2 0 16,-1 0-1-16,4 0 0 0,-1 0-7 0,3 5 0 0,0-3-1 0,3 5 0 16,2-2-1-16,1 2 0 0,4 0 0 0,1-2 0 15,2 7 0-15,6-5 0 0,0-4 0 0,2 1 0 16,3 3-2-16,0-2-8 0,5-2 12 0,0 1-4 16,0-4-8-16,3-2 10 0,-6-3-10 0,4 3 10 31,-1-3-60-31,3-2-12 0,-3 5-2 0</inkml:trace>
  <inkml:trace contextRef="#ctx0" brushRef="#br4" timeOffset="69137.59">10869 5944 1299 0,'0'0'57'0,"0"0"13"0,-3 0-56 0,1 0-14 0,-1 0 0 0,3 0 0 16,0 0 24-16,0 0 3 0,0 0 0 0,0 0 0 15,0 0 5-15,0 0 2 0,0 0 0 0,0 0 0 16,0 0-6-16,5-5 0 0,3 5-1 0,0 0 0 16,0 0 7-16,0 0 2 0,0 0 0 0,0 0 0 15,0 0-2-15,3 0 0 0,-3 0 0 0,2 0 0 16,-2 0-5-16,3 0-1 0,-6 0 0 0,3 0 0 15,2 0-3-15,1 0-1 0,-8 0 0 0,2 5 0 16,-5-5-16-16,0 0-8 0,0 0 8 0,11 2-8 16,-6 5 12-16,5-7-2 0,-2 7-1 0,-2-7 0 0,-6 0 2 0,8 5 0 15,0-5 0-15,-8 0 0 0,7 2 0 0,1 5 0 16,-2-2 0-16,-6-5 0 0,8 3 4 0,-3 1 1 16,-5-4 0-16,8 7 0 0,-8-7 0 0,0 0 1 15,5 7 0-15,-5-7 0 0,5 7 0 0,3-2 0 16,-2 2 0-16,-1 0 0 0,-5-7-2 0,3 5-1 15,-3-5 0-15,5 7 0 0,0 0-2 0,-2-5-1 16,2 5 0-16,0-2 0 0,-5-5 2 0,3 7 1 16,2-4 0-16,1 6 0 0,-6-9-4 0,5 2-1 15,0 5 0-15,1 0 0 0,-6-7-1 0,7 7-8 16,-4-2 12-16,2 2-4 0,-2-2-8 0,2 2 10 0,1-5-10 16,-1 5 10-16,-5-7-10 0,5 7 12 0,1 1-12 0,1-4 12 15,-1 3-12-15,-1 0 0 0,3 0 0 16,-3 0 8-16,3-2-8 0,-3 2 0 0,3-4 9 0,0 6-9 15,0-7 9-15,0 5-9 0,-2-2 12 0,1 2-12 16,1-5 24-16,3 6-1 0,-3-4-1 0,0 3 0 16,0 0-22-16,2 0-15 0,-2 0 3 0,3-2 0 15,-3 2 12-15,-3-4 0 0,0 6 0 0,3-2 0 16,-2 0 0-16,4 3 0 0,-4-6 9 0,4 3-9 16,1 0 8-16,-3 0-8 0,2 0 0 0,-2 5 9 15,3-5-9-15,-1 0 0 0,-2 0 0 0,0 5 8 16,3-5-8-16,-3 3 0 0,2-6 0 0,1 8 0 15,-3-3 0-15,2-1 0 0,-2-1 0 0,3 0 8 16,-3-3-8-16,2 3 0 0,-2 0 0 0,3 0 0 16,0 1 0-16,-1-1 0 0,1 4 9 0,-3-4-9 0,0-2 8 15,2 2-8-15,1 0 8 0,-1-4-8 0,4 4 8 0,-4 2-8 16,1 0 10-16,2-1-10 0,-2-1 8 0,2 0-8 16,-5-3 0-16,2 8 9 0,1-5-9 0,-1 0 10 15,1 3-10-15,2-3 10 0,-2 2-10 0,2 0 0 16,-2-1 9-16,-1-1-9 0,3 0 0 0,-2 4 0 15,0-4 0-15,2 5 8 0,0-2-8 0,-2 1 0 16,-1-4 0-16,1 5 0 0,-1-2 0 0,4-3 8 16,-4 4-8-16,1-4 0 0,-1 1 0 0,4 3 0 15,-6-4 0-15,2 0 8 0,3 0-8 0,-2 5 0 16,2-5 0-16,0 3 8 0,-2-3-8 0,2 4 0 16,0-3 0-16,1 3 0 0,2-4 0 0,-6 0 0 0,1 8 0 0,2-8 8 15,0 4-8-15,0-4 0 0,1 5 0 0,-1-2 0 16,0-3 0-16,3 4 0 0,-5-4 0 0,4 0 0 15,-1 5 0-15,-1-5 0 0,0 3 0 0,0-3 0 16,-2 5 0-16,-3-5 0 0,5 7 8 0,-2-7-8 16,2 5 8-16,-2-1-8 0,-1-1 8 0,3 1-8 15,1-4 8-15,-1 1-8 0,-3 6 8 0,6-7-8 16,-3 4 8-16,3 1-8 0,-2-2 8 0,1 1-8 16,4-1 0-16,-3 2 8 0,0 2-8 0,2-7 0 15,-2 4 0-15,0 1 0 0,3-2 0 0,-1 1 8 16,1-4-8-16,-1 8 0 0,-2-8 0 0,0 4 0 15,2-4 0-15,-2 5 0 0,0-2 0 0,3-3 8 16,-1 0-8-16,1 4 0 0,-1-3 0 0,1 3 0 16,-1-4 0-16,1 3 0 0,-3-3 0 0,2 5 0 0,1-5 11 15,-1 4 1-15,-2-4 0 0,3 1 0 0,-1 6-12 16,1-3-17-16,2-1 4 0,-3-3 1 0,-2 5 12 0,3-5 0 16,-3 4 0-16,2-4 0 0,-2 1 0 0,0 3 0 15,0-1 0-15,0-3 0 0,2 0 9 0,1-2-9 16,-3 2 0-16,2 0 9 0,1 0-9 0,-1 0 0 15,-2 0 9-15,2 0-9 0,1 2 12 0,0-2-1 16,-1 0-1-16,1 0 0 0,-4 3-10 0,4-5-9 16,-1 2 9-16,1 0-13 0,-3 0 13 0,2 0 0 15,-2 0 0-15,3-2 0 0,-3 2 0 0,0 0 0 16,-1 0 0-16,4-3 0 0,-1 3 0 0,1-4 0 16,0 4 0-16,-1-2 0 0,3 2 0 0,-2 0 0 15,-1-3 8-15,3-1-8 0,-2 4 0 0,2-3 0 16,0-1 0-16,-2 4 0 0,2-2 0 0,0 2 0 15,-2-3 0-15,-1-1 0 0,3 4 0 0,-2-3 0 0,2-1 8 0,0 4-8 16,-2-2 0-16,2 2 0 0,-3 0 0 0,1 0 0 16,5-3 0-16,-3 3 0 0,-3-4 0 0,1 4 0 15,2-2 0-15,-2 2 0 0,-1 0 0 0,1-3 0 16,-1-1 0-16,1 1 0 0,-1-1 0 0,1 4 0 16,-3-2 8-16,-1 2-8 0,4-3 0 0,-3-1 0 15,0 4 0-15,2 0 0 0,1-2 0 0,2-3 0 16,0 5 0-16,-2-2 0 0,-3-1 0 0,2-1 0 15,3 4 0-15,-2-3 0 0,-1-1 8 0,1 4-8 16,-1-2 0-16,3-3 0 0,-2 3 8 0,0 2-8 16,-1-3 0-16,-2-1 0 0,2 4 0 0,1-3 0 15,-6-1 8-15,6 2-8 0,-1-3 0 0,1 3 0 0,-1-3 0 16,3 3 0-16,1-5 0 0,1 7 0 0,-4-3 0 0,2-1 0 16,0-3 0-16,-2 4 0 0,2-1 0 15,0 2 0-15,0-3 0 0,-2-2 0 0,2 7 0 0,-3-7 0 16,1 5 0-16,-3-5 0 0,2 7 8 0,1-7-8 15,-1 4 0-15,1-1 0 0,-3-3 0 0,2 7 0 16,4-7 8-16,-1 4-8 0,-3-1 0 0,3 2 0 16,3-5 0-16,-3 2 0 0,3 3 8 0,-3-5-8 15,1 2 0-15,1 3 0 0,-2-5 0 0,1 0 0 16,-4 4 0-16,3-1 0 0,-2-3 0 0,2 4 0 16,-2-1 0-16,2-3 0 0,-3 4 8 0,3-4-8 15,3 0 0-15,-5 3 0 0,2-3 0 0,0 0 10 16,0 0-10-16,3 0 8 0,-3 0-8 0,0 0 8 0,1 0-8 15,-1 0 8-15,-3 0-8 0,1 0 0 0,2 0 9 0,-3 0-9 16,1-3 0-16,-1 3 9 0,1 0-9 0,2-4 0 16,3 4 9-16,-3 0-9 0,0 0 0 0,0-3 9 15,6 3-9-15,-3-4 0 0,-6 4 0 0,1 0 0 16,2 0 8-16,0-3-8 0,-2 3 0 0,-1-4 8 16,1 4-8-16,-1 0 0 0,3 0 0 0,-2 0 0 15,-3-5 0-15,2 5 0 0,6-2 8 0,-3 2-8 16,-2-5 0-16,-1 5 0 0,6-2 0 0,3-3 0 15,7 2 0-15,-8 3 0 0,-10-4 8 0,5 4-8 16,3-3 0-16,0-1 0 0,-8 4 0 0,3-3 0 16,2-1 0-16,-3 4 8 0,1-7-8 0,-3 7 0 15,-6-5 0-15,9 5 0 0,-1-7 8 0,1 7-8 16,-6-2 0-16,8-3 0 0,3 2 0 0,2-1 0 16,-7 1 13-16,2-1-2 0,3 4-1 0,0-7 0 0,2 7-10 0,1-5 0 15,-6 3 0-15,3-3 0 0,-3 5 0 0,3-2 0 16,-6-3-12-16,3 2 12 0,0-1 0 0,1 4 0 15,-1-7 0-15,3 7 0 0,-1-7 0 0,4 7 0 16,-3-7 0-16,-1 7 8 0,1-5-8 0,0-2 0 16,0 7 0-16,2-7 0 0,-4 4 0 0,1-1 0 15,-1-3 0-15,-1 0 0 0,0 2 0 0,0 3 0 16,0-5 0-16,3 2 0 0,-3-2 0 0,3 0 0 16,-5 0 8-16,4 2-8 0,1-2 11 0,0 5-3 15,0-6-8-15,2 1 12 0,-5 3-12 0,3-3 9 16,0 0-9-16,-3 0 8 0,0-1-8 0,1 1 0 15,-1 0 0-15,0 0 0 0,0 3 0 0,3-3 0 0,0 0 8 0,-3-1-8 16,-3 4 0-16,3-3 0 0,1 0 0 0,1-5 0 16,-4 5 0-16,2 0 0 0,0 0 0 0,-2 0 8 15,2 0-8-15,-2-5 0 0,-4 5 0 0,4 0 8 16,-1 0-8-16,-2-3 0 0,0-1 0 0,0 6 0 16,3-5 8-16,-4 3-8 0,4-4 8 0,0 4-8 15,-1 2 0-15,1-5 8 0,-1-1-8 0,1 4 0 16,-1 0 0-16,3-1 8 0,-2 4-8 0,2-3 0 15,0 0 0-15,0 0 0 0,0 0 0 0,-2 0 0 16,0-1 0-16,-1 1 0 0,1 0 0 0,-1 0 0 16,1 0 0-16,-1-2 0 0,3 6 0 0,0-1 0 15,3-3 0-15,0 0 0 0,0 0 0 0,2 0 0 16,-2-5 0-16,0 5 0 0,2-3 0 0,-2-1 0 0,3 4 0 0,-3 2 0 16,2-2 0-16,-2-3 0 15,0 3 0-15,-1 0 0 0,1-2 0 0,0 2 0 0,2 0 0 16,1 0 0-16,-3 0 0 0,0 4 0 0,2-6 0 0,-2 2 0 15,0 0 0-15,-3 4 0 0,3-8 0 0,-1 4 0 16,1 0 0-16,-3-1 0 0,1 4 0 0,-1 1 0 16,0-8 0-16,0 4 0 0,0 0 0 0,0-5 0 15,3 5 8-15,0 0-8 0,-3-3 0 0,0-2 0 16,1 5 0-16,-1 3 0 0,3-10 0 0,-1 7 8 16,-4 0-8-16,2-5 0 0,0 5 8 0,0-3-8 15,-2-1 0-15,2 3 8 0,-2-3-8 0,2 4 0 16,-3-3 0-16,3-2 0 0,1 1 0 0,1 1 0 15,1-1 8-15,-3-4-8 0,3 8 0 0,0-4 0 0,0 1 0 16,0-2 8-16,2 1-8 0,-2 1 0 0,0-1 0 0,0 3 0 16,-1-6 0-16,-1 7 0 0,-1-4 0 0,0 1 0 15,0-2 0-15,3 1 0 0,-3 1 0 0,0-2 0 16,0 1 0-16,3 1 0 0,0-1 8 0,0-4-8 16,0 4 0-16,-3 1 0 0,3-4 0 0,-3 2 0 15,0 1 0-15,0 1 0 0,-2-2 8 0,-1 1-8 16,3-3 0-16,-2 4 0 0,-1-2 0 0,1 5 8 15,2-7-8-15,3 3 0 0,-3-4 0 0,3 4 0 16,-3-3 0-16,0-1 0 0,3 4 0 0,-3 1 8 16,3-2 0-16,-3-2-8 0,0 3 12 0,0 1-4 15,1-2-8-15,-1-2 0 0,-3 3 0 0,1 1 0 16,-1-4 0-16,1 2 0 0,-1-2 0 0,4 2 0 16,-1-2 0-16,0 3 8 0,3 1-8 0,-3-4 8 15,3-2-8-15,-3 6 0 0,0-4 9 0,0-2-9 0,0 6 11 16,0-2-3-16,1-2 0 0,-1 3 0 0,-3-4-8 0,3 1 0 15,-2 3 0-15,0-4-11 0,-4 6 11 0,4-3 0 16,-1 1 0-16,4 1 0 0,-4-4 0 0,1 2 0 16,-1-2 0-16,3 2 0 0,3-2 0 0,-5 3 0 15,-1 1 0-15,-2-2 8 0,5-2-8 0,-2 2 0 16,-1-2 0-16,1 5 0 0,-3-7 0 0,2 1 0 16,-2 1 0-16,3 0 8 0,-6 0-8 0,3 2 0 15,0-2 0-15,-1 0 0 0,-1 2 0 0,2-6 0 16,-3 3 0-16,3 1 8 0,0 0-8 0,2 2 0 15,-2-2 0-15,0 0 0 0,2 2 0 0,1-2 8 0,-3 0-8 16,0 2 0-16,2 3 0 0,-2-5 8 0,3 2-8 16,-4-2 0-16,1 2 0 0,0-2 0 0,0 2 0 15,0 3 8-15,0-3-8 0,0-2 0 0,0 2 0 0,-1-2 0 16,-1 0 0-16,1 2 0 0,1-2 0 0,3 5 8 16,-3-8-8-16,2 8 0 0,1-5 0 0,-1 2 0 15,-2-2 0-15,0 2 0 0,0-2 0 0,0 0 0 16,0 7 0-16,2-5 0 0,-5 3 0 0,3-3 0 15,-2 0 0-15,-1 3 0 0,0-3 0 0,3 0 8 16,-6 3-8-16,6-3 0 0,-2 5 0 0,-1-7 0 16,0 7 0-16,0-5 0 0,0 5 0 0,1-7 0 15,-4 2 0-15,4 5 0 0,-1-2 0 0,3-3 0 16,-3 0 0-16,3 3 0 0,-6-3 0 0,6 5 8 16,-3-5-8-16,1 3 0 0,2-3 0 0,-3 5 0 15,-3-5 0-15,1 5 0 0,0-2 0 0,2 2 0 16,-3-5 0-16,1 5 0 0,-1 2 0 0,1-4 0 0,2 2 0 15,-2 0 0-15,-1-5 0 0,1 5 8 0,0 2-8 0,-1-2 0 16,-2 0 0-16,0 0 0 0,3 0 0 0,-3 0 0 16,0 2 0-16,-3-2 0 0,3 0 0 0,2 5 0 15,-4-3 0-15,2-2 8 0,0 5-8 0,-3-3 0 16,3 0 0-16,-3 3 0 0,0-3 0 0,1 5 0 16,-1-2 0-16,0-3 0 0,1 5 0 0,-1-2 0 15,0 2 0-15,-2-5 0 0,5 5 0 0,-3-2 0 16,-5 2 0-16,3-5 0 0,5 5 0 0,-6-2 0 15,-2 2 0-15,5-5 0 0,1 5 0 0,-6 0 0 16,0 0 0-16,2 0 8 0,4 0-8 0,-1 0 0 0,-5 0 0 16,0 0 0-16,0 0 0 0,3-5 0 0,2 5 0 0,-5 0 0 15,0 0 0-15,0 0 0 0,5-2 0 0,-2 2 0 16,2 0 0-16,-5 0 0 0,0 0 0 0,0 0 0 16,5 0 0-16,1-5 0 0,-6 5 0 0,5 0 0 15,-2 0 0-15,2-2 0 0,-5 2 0 0,0 0 0 16,3-5-13-16,-3 5 2 0,5-2 1 0,-5 2 0 31,0-5-50-31,0 5-11 0,0-7-1 0,0 7-908 0,-3 0-180 0</inkml:trace>
  <inkml:trace contextRef="#ctx0" brushRef="#br4" timeOffset="72371.19">22974 3945 525 0,'0'0'23'0,"0"0"5"0,0 0-28 0,0 0 0 0,0 0 0 0,0 0 0 15,5-7 74-15,0 2 9 0,-2-2 1 0,-3 7 1 16,0 0 11-16,5 0 3 0,-5 0 0 0,6-7 0 16,-1 7-9-16,-5 0-2 0,0 0 0 0,0 0 0 15,0 0-3-15,5 0-1 0,-2 7 0 0,-1 0 0 16,1-2-2-16,-3-3-1 0,0 8 0 0,3-1 0 15,-6-2-25-15,6 5-6 0,-3 2-1 0,0 7 0 16,0-7-11-16,2 5-2 0,-2 0-1 0,3-5 0 16,0 7-11-16,-3-7-1 0,2 3-1 0,1-1 0 15,0-4-6-15,-1 7-2 0,-2-10 0 0,3 3 0 16,-3 2-5-16,3-7-1 0,-3 0 0 0,0 0 0 16,0-2-8-16,0 2 8 0,-3 0-8 0,3-7 8 15,0 0-8-15,0 0 10 0,-3 0-10 0,-5 0 10 16,3 0-139-16,-3-7-28 0,0 2-6 0</inkml:trace>
  <inkml:trace contextRef="#ctx0" brushRef="#br4" timeOffset="72621.16">22908 3926 230 0,'0'0'20'0,"0"0"-20"0,0 0 0 0,0 0 0 0,0 0 244 0,0 0 44 15,0 0 8-15,0 0 3 0,0 0-145 0,0 0-29 0,5-7-5 0,-5 7-2 16,0 0-49-16,5 0-9 0,3-2-3 0,0-3 0 16,-3 10-17-16,3-5-4 15,0 0-1-15,0 0 0 0,-3 0-7 0,3 2-2 0,-2-2 0 0,4 0 0 16,-2 0 0-16,0 0 0 0,3 0 0 0,-3-2 0 16,2 2-26-16,1-5 0 0,-1 5 8 0,-2 0-8 15,0-7 0-15,0 2 0 0,3 3 0 0,-3 2 0 16,-8 0 0-16,0 0 0 0,8 0 0 0,-8 0 0 15,0 0-132-15,0 0-21 0,0 0-5 0</inkml:trace>
  <inkml:trace contextRef="#ctx0" brushRef="#br4" timeOffset="73121.03">23320 4133 403 0,'0'0'17'0,"0"0"5"0,0 0-22 0,0 0 0 16,0 0 0-16,0 0 0 0,0 0 272 0,0 0 51 15,0 0 9-15,3 7 3 0,0-2-175 0,-1 2-36 16,-2-5-6-16,0 8-2 0,0-3-67 0,3 0-13 0,-6 2-4 0,6-2 0 16,0-2 0-16,-3 7 0 15,0-5 0-15,0 0 0 0,0 0-16 0,2 0-3 0,-2-5-1 0,0 3 0 16,0 2-3-16,0-7-1 0,0 0 0 0,0 0 0 16,0 0-8-16,0 0 0 0,0 0 0 0,0 0 0 15,0 0 10-15,0 0 0 0,0 0 0 0,0 0 0 16,0 0-10-16,-2-2 0 0,-4-8 0 0,6 8 8 15,0-5-8-15,0-5 0 0,0 5 0 0,0 0 0 16,3 0 0-16,0 0 0 0,2 2 0 0,-2-9 0 16,2 7 0-16,-3 0-11 0,4 0 3 0,-1 0 0 15,0 2 8-15,1-2-8 0,-1 0 8 0,0 7-8 16,1-7 8-16,-1 7 0 0,0-5 0 0,0 3 0 16,1 2-8-16,-1 0 0 0,3-5 0 0,-3 5 0 15,1 0 8-15,-1 0 0 0,0 0 0 0,0 0 0 16,-2 0-12-16,5 0 0 0,-3 0 0 0,-2 0 0 15,-3 0-64-15,0 0-14 0,5 5-2 0,-5-5-521 16,0 0-104-16</inkml:trace>
  <inkml:trace contextRef="#ctx0" brushRef="#br4" timeOffset="73589.99">23625 4119 1220 0,'0'0'27'0,"0"0"5"0,0 0 2 0,0 0 0 0,0 0-34 0,2 0 0 15,4-7 0-15,-6 7 0 0,0 0 90 0,0 0 11 0,2 0 3 0,-2 0 0 16,0 0-33-16,0 0-7 0,0 0 0 0,6 0-1 16,-4 0-5-16,-2 0-1 0,0 0 0 0,8 7 0 15,-5-2-29-15,-1 2-7 0,1-5-1 0,0 5 0 16,-1 0-6-16,4 0-2 0,-6 3 0 0,5-3 0 15,-2 2 16-15,2-2 4 0,0-2 0 0,0 2 0 16,3-5-32-16,0 8 0 0,0-8 0 0,3 3 0 16,-1-3 0-16,1-2 0 0,-3 0 0 0,3 0 0 15,-4-2 0-15,4 2 0 0,-3-5 0 0,-3-2 0 16,3 0 11-16,-2 2-11 0,1-2 12 0,-1 0-12 16,-1-2 12-16,0-3-12 0,-2 0 12 0,0 5-12 15,-1 0 13-15,1 0-4 0,-3-5-1 0,0 10 0 16,-3-3-8-16,3-2 8 0,-2 7-8 0,2 0 8 0,0 0-8 0,0 0 0 15,0 0 0-15,0 0 0 16,0 0 8-16,0 0 0 0,0 0 0 0,0 0 0 0,0 0-8 16,2 0 0-16,1 7 0 0,2 0 0 0,-2 3 0 0,2-3 0 15,0 0 0-15,1 0 0 0,2-5 0 0,-3 5 0 16,3-2 0-16,0 2 0 0,-3 0 10 0,3-2 0 16,-3-3 0-16,3 5 0 0,-2-2-10 0,2-3-12 15,-8-2 2-15,5 0-698 16,-5 0-140-16</inkml:trace>
  <inkml:trace contextRef="#ctx0" brushRef="#br4" timeOffset="73964.78">24082 4100 1569 0,'0'0'69'0,"0"0"15"0,0 0-67 0,0 0-17 0,8 0 0 0,-8 0 0 15,6 0 76-15,-1 5 11 0,-5-5 2 0,8 0 1 16,0 2-39-16,-3-2-8 0,3 0-2 0,0 0 0 15,-8 0-26-15,5 0-6 0,-5 0-1 0,11 0 0 16,-6-2 0-16,3 2-8 0,-8 0 12 0,5-5-4 16,1-2-8-16,-1 5 8 0,-2-3-8 0,-3 5 8 15,5-7 3-15,-5 0 0 0,0 2 0 0,-3-2 0 16,1 5 0-16,-1-3 0 0,-2-2 0 0,-1 5 0 16,-2-3 1-16,3 5 0 0,0-2 0 0,-3 2 0 15,-5 0 3-15,2 2 1 0,0-2 0 0,-2 0 0 16,3 7 2-16,-1-2 1 0,1 2 0 0,-1 0 0 15,0 0-19-15,1 0 0 0,2 7 0 0,0-7 0 0,3 5 20 0,2 0-4 16,0-3 0-16,3 3 0 0,0-3-16 0,0 8-16 16,6-8 4-16,-1 3 0 0,3-3 12 0,0 3 16 15,2-5-3-15,1 5-1 0,2-5-12 0,3 0-18 16,-3 0 4-16,3 0 1 0,-3-7 13 0,1 0 0 16,-4 7 0-16,3-7 0 15,-13 0-60-15,11 0-10 0,2-7-2 0,-13 7-910 0</inkml:trace>
  <inkml:trace contextRef="#ctx0" brushRef="#br4" timeOffset="74714.39">23278 4446 961 0,'0'0'42'0,"0"0"10"0,0 0-42 0,0 0-10 16,5-5 0-16,-5 5 0 0,0 0 104 0,6-7 20 15,-4 5 3-15,-2 2 1 16,3-5-4-16,-3 5 0 0,0 0 0 0,0 0 0 0,0-7-12 0,0 7-4 15,0 0 0-15,-3-5 0 0,3 3-60 0,-5 2-13 16,2 0-3-16,-2 0 0 0,0 0 7 0,-1 0 1 16,-1 0 0-16,-1 0 0 0,0 0-23 0,0 0-4 15,-6 0-1-15,1 2 0 0,3 3-12 0,-4 0 0 16,1-3 0-16,3 5 0 0,-4-2 0 0,4 2 0 16,-1-5 0-16,3 5 0 0,0-7 0 0,0 5 0 15,3 2 0-15,-3-2 0 0,3-3 0 0,2 5-8 0,1-7 8 0,-1 7-13 16,0-2 13-16,3-3-11 0,0 3 11 0,0 2-10 15,0-2 10-15,0 2 0 0,0 0-9 0,0 2 9 16,0-2 0-16,0 5 0 16,0 2 10-16,0 0-10 0,0-2 14 0,0 2-4 15,3 0-1-15,0-2 0 0,-3 2-1 0,2 0 0 0,1 0 0 0,2 3 0 16,-2-3-8-16,2 0 8 16,-2 0-8-16,-1 0 8 0,1-2-8 0,0 2 0 0,-1-2 0 0,1-3 0 15,0 3 0-15,-1 0 12 16,1-3-12-16,0-2 12 0,-3 5-12 0,2-5-11 0,6 0 3 0,-3 0 0 15,1-2 33-15,-1 2 7 0,3-5 2 0,0 5 0 16,0-7-21-16,2 0-4 0,1 0-1 0,0 0 0 0,2 0-8 16,0 0 8-16,0 0-8 15,1 0 8-15,-4 0 0 0,3-2 0 0,-2-3 0 0,0 3 0 16,-4-3-8-16,1 3 0 0,0-3 0 0,-2 5 0 0,-6 0 0 0,2-2 0 16,1-3 0-16,0-2 0 15,-3 2-102-15,0 5-22 0,0-2-5 0,-6-3-981 16</inkml:trace>
  <inkml:trace contextRef="#ctx0" brushRef="#br4" timeOffset="74917.47">23117 4648 1036 0,'0'0'46'0,"0"0"10"0,0 0-45 0,0 0-11 0,2-7 0 0,-2 7 0 15,6 0 179-15,-4-7 33 0,1 7 8 0,2-5 0 16,3 5-107-16,0-2-21 0,3-3-5 0,2 5-1 15,0-2-38-15,0 2-8 0,3 0-2 0,0-5 0 16,-3 10-29-16,3-5-9 0,-3 0 0 0,1 2 0 16,-1-2 10-16,0 0-10 0,-2 0 8 0,-3 5-8 15,0-3-56 1,-1-2-16-16,-4 0-3 0,-3 0-561 0,5 5-112 0</inkml:trace>
  <inkml:trace contextRef="#ctx0" brushRef="#br4" timeOffset="75324.16">23508 4634 345 0,'0'0'31'0,"0"0"-31"0,0 0 0 0,0 0 0 0,0 0 236 0,0 0 42 16,6 2 8-16,-6-2 2 0,5 5-124 0,-3 2-24 16,-2 0-4-16,3-2-2 15,0 2-40-15,-1-5-8 0,1 5-2 0,2-2 0 0,-2 2-20 0,0 0-4 16,2 5 0-16,-5-3-1 0,3-4-17 0,-1 2-3 15,1 0-1-15,-3-7 0 0,0 0-22 0,3 7-4 16,-3-7 0-16,5 5-1 0,-3 2-11 0,-2-7 0 16,0 0 0-16,0 0 8 0,0 0 1 0,0 0 0 15,0 0 0-15,0 0 0 0,0-7-9 0,0-5 0 16,0 5 0-16,0 0 8 0,0-5-8 0,0 5 0 16,0-2 0-16,0-3 0 0,3 5 0 0,0 0-17 0,-1-5 4 0,4 5 1 15,-1 0 0-15,0 0 0 0,1 2 0 0,1-2 0 16,1 5 3-16,-2-3 1 0,2 5 0 15,2-2 0-15,-2-3 8 0,-8 5 0 0,0 0 0 0,11 0 0 16,-3 0 0-16,2 0 0 0,-10 0 0 0,0 0 0 16,0 0 0-16,11 0 0 0,-3 5 0 0,-8-5 0 31,10 2-34-31,-10-2-5 0,11 5-1 0,-11-5 0 16,11 2-166-16,-11-2-34 0,7 0-6 0,-7 0-2 0</inkml:trace>
  <inkml:trace contextRef="#ctx0" brushRef="#br4" timeOffset="75667.35">23844 4608 1422 0,'0'0'63'0,"0"0"13"0,0 0-61 0,0 0-15 16,0 0 0-16,3 7 0 0,-3-2 100 0,3-3 16 16,-1 5 4-16,1-2 1 0,-3 2-25 0,2 0-6 15,1-2-1-15,0 2 0 0,-3 2-45 0,0-4-8 16,2 2-3-16,-2 0 0 0,3-2-11 0,-3-5-2 15,0 0-1-15,3 2 0 0,-1 5-19 0,-2-2 0 16,0-5 0-16,0 0 0 0,0 0 28 0,0 0 6 16,0 0 1-16,0 0 0 0,0 0-35 0,0 0 0 15,0 0 0-15,0 0 0 0,-2-7 13 0,-1 2-4 16,8-4-1-16,-2-1 0 0,2 3-8 0,-2-2-11 16,2 2 3-16,1 0 0 0,1-3 8 0,1 8 0 15,-2-3 0-15,-4-2 0 0,4 5-18 0,-1-3 2 0,-2 3 0 0,2-3 0 16,3 5 16-16,-3-2-10 0,3-3 10 0,0 5-8 15,-3 0 8-15,3 0 0 0,-3 0 0 0,3 0 0 16,0 0 0-16,-2 0 0 0,2 0 0 0,-3 5 0 16,3-3 0-16,-8-2 0 0,5 0 0 0,-5 0 0 31,8 0-72-31,-3 5-12 0,-5-5-2 0,0 0-576 0,0 0-115 0</inkml:trace>
  <inkml:trace contextRef="#ctx0" brushRef="#br4" timeOffset="76042.35">24199 4641 1681 0,'0'0'36'0,"0"0"8"0,0 0 2 0,0 0 2 0,0 0-38 0,0 0-10 16,0 0 0-16,0 0 0 0,0 0 79 0,0 0 13 16,0 0 4-16,0 0 0 0,0 0-55 0,0 0-10 15,-5 0-3-15,-1 0 0 0,1 5 6 0,-3-3 1 16,5-2 0-16,-5 7 0 0,3 0-35 0,0-2-22 15,-3 2 3-15,0 0 1 0,3 0 18 0,-1 0 0 16,1 0 0-16,2 0 0 0,3 5 0 0,0-10 0 16,3 3 0-16,2 2 0 0,-2 0 12 0,2 0 5 15,3 0 2-15,-2-7 0 0,-1 5-19 0,5-5 0 16,1 0 0-16,0 0 0 0,-1 0 0 0,-2 0 0 16,3-5 0-16,-6 3 0 0,6-10 12 0,-4 10 3 15,-4-3 0-15,0-2 0 0,2-5 1 0,-2 5 1 0,-3 0 0 16,0 0 0-16,-6 0 23 0,4 0 4 15,-1 0 0-15,0 2 1 0,1 3-26 0,-1-3-6 0,-2 3-1 0,2-3 0 16,1 5-12-16,-4 0 0 0,4-2 0 0,2 2-10 31,0 0-88-31,0 0-18 0,0 0-3 0,0 0-567 0,0 0-114 0</inkml:trace>
  <inkml:trace contextRef="#ctx0" brushRef="#br4" timeOffset="76401.82">24315 4601 979 0,'0'0'87'16,"0"0"-70"-16,0 0-17 0,0 0 0 16,3 7 132-16,0 0 24 0,2 0 4 0,-5 0 0 15,0 0-53-15,2 5-11 0,4-5-3 0,-1 5 0 16,0-3-25-16,-2 3-6 0,-3-5-1 0,3 5 0 0,-3-3-32 0,2-4-6 16,4 7-2-16,-4-5 0 0,-2 0 17 0,0-5 3 15,0-2 1-15,3 7 0 0,-6 0-18 0,3-2-3 16,0-5-1-16,0 0 0 0,-2 0-20 0,2 0 8 15,-6-5-8-15,6 3 0 16,-2-3 56-16,-1 3 6 0,3-3 2 0,0-2 0 0,3 0-52 0,-3 0-12 16,2 0 0-16,4-5 0 15,-1-2-48-15,5 5-13 0,-2-3-3 0,3 7 0 0,2-4 52 0,-2 2 12 16,5 0 0-16,-3-3 0 0,0 8 0 0,0-3 0 16,3 5 0-16,0-2 0 0,-3 2 0 0,-5 0 0 15,3 2 0-15,-1-2 0 0,4 0 22 0,-6 0 7 16,2 5 2-16,-2-3 0 0,0 3-15 0,-3 0-2 0,3-3-1 0,-2 5 0 15,-1-7-5-15,3 5 0 0,-3 2-8 0,-2-5 12 32,-1 3-57-32,1-3-12 0,0 3-3 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9T05:38:55.564"/>
    </inkml:context>
    <inkml:brush xml:id="br0">
      <inkml:brushProperty name="width" value="0.05" units="cm"/>
      <inkml:brushProperty name="height" value="0.05" units="cm"/>
      <inkml:brushProperty name="color" value="#33CCFF"/>
    </inkml:brush>
  </inkml:definitions>
  <inkml:trace contextRef="#ctx0" brushRef="#br0">13289 111 24575,'-24'0'0,"8"0"0,-18 0 0,7 0 0,-9 0 0,9 0 0,-21 0 0,18 0 0,-37 0 0,27 0 0,-46 0 0,26 0 0,-14 0 0,22 0 0,2 0 0,-14 0 0,-27 0 0,25 0 0,25 0 0,-25 0 0,25 0 0,-25 0 0,26 0 0,-46 0 0,26 0 0,-14 0 0,18 0 0,2 0 0,-12 0 0,-32 0 0,12 0 0,51 0 0,-48 0 0,63 0 0,-28 0 0,21 0 0,-9 0 0,-22 0 0,16 0 0,-15 0 0,31 0 0,-9 8 0,19-6 0,-32 6 0,28-8 0,-29 0 0,23 0 0,-1 0 0,-21 0 0,28 0 0,-19 0 0,16 0 0,7 0 0,-8 0 0,11 0 0,-11 0 0,8 0 0,-18 0 0,8 0 0,-11 0 0,11 0 0,-14 0 0,22 0 0,-11 0 0,-10 0 0,20 0 0,-20 0 0,15 0 0,8 0 0,-7 0 0,-16 0 0,20 0 0,-20 0 0,26 0 0,-11 0 0,8 0 0,-8 0 0,11 0 0,-11 0 0,8 0 0,-7 0 0,9 0 0,-9 0 0,7 0 0,-8 0 0,11 0 0,-11 0 0,8 0 0,-8 0 0,11 0 0,-11 0 0,9 0 0,-9 0 0,10 0 0,-9 0 0,7 0 0,-18 0 0,-7 0 0,11 0 0,-19 0 0,22 0 0,1 0 0,2 0 0,1 0 0,7 0 0,-8 0 0,11 0 0,-11 0 0,8 0 0,-8 0 0,11 0 0,-11 0 0,8 0 0,-7 0 0,9 0 0,-24 0 0,18 0 0,-18 0 0,14 0 0,8 0 0,-8 0 0,-14 0 0,18 0 0,-18 0 0,25 0 0,-11 0 0,8 0 0,-8 0 0,11 0 0,-11 0 0,8 0 0,-7 0 0,9 0 0,-10 0 0,9 0 0,-9 0 0,11 0 0,-11 0 0,8 0 0,-8 0 0,11 0 0,-11 0 0,8 0 0,-7 0 0,9 0 0,-9 0 0,7 0 0,-8 0 0,11 0 0,-11 0 0,8 0 0,-8 0 0,11 0 0,-11 0 0,8 0 0,-7 0 0,9 0 0,-9 0 0,7 0 0,-8 0 0,11 0 0,-11 0 0,8 0 0,-8 0 0,11 0 0,-11 0 0,8 0 0,-7 0 0,9 0 0,-9 0 0,7 0 0,-8 0 0,11 0 0,-11 0 0,8 0 0,-8 0 0,11 0 0,-11 0 0,8 0 0,-7 0 0,9 0 0,-9 0 0,7 0 0,-8 0 0,11 0 0,-11 0 0,8 0 0,-8 0 0,11 0 0,-11 0 0,8 0 0,-7 0 0,9 0 0,-9 0 0,7 0 0,-8 0 0,11 0 0,-26 0 0,20 0 0,-20 0 0,15 0 0,8 0 0,-7 0 0,9 0 0,-9 0 0,7 0 0,-8 0 0,11 0 0,-11 0 0,8 0 0,-8 0 0,11 0 0,-11 0 0,8 0 0,-7 0 0,9 0 0,-9 0 0,7 0 0,-8 0 0,11 0 0,-11 0 0,8 0 0,-8 0 0,11 0 0,-11 0 0,8 0 0,-7 0 0,9 0 0,-9 0 0,7 0 0,-8 0 0,11 0 0,-1 0 0,1 0 0,0 0 0,0 0 0,-1 0 0,-10 0 0,9 0 0,-9 0 0,11 0 0,-11 0 0,8 0 0,-8 0 0,11 0 0,-11 0 0,-2 0 0,0 0 0,2 0 0,11 0 0,-1 0 0,1 0 0,0 0 0,-11 0 0,8 0 0,-8 0 0,11 0 0,-11 0 0,8 0 0,-7 0 0,-16 0 0,19 0 0,-18 0 0,25 0 0,-11 0 0,8 0 0,-18 0 0,8 0 0,-1 0 0,-7 0 0,8 0 0,0 0 0,-9 0 0,9 0 0,0 0 0,-8 0 0,-7 0 0,11 0 0,-34 0 0,44 0 0,-29 0 0,8 0 0,1 0 0,-12 0 0,16 0 0,-1 0 0,0 0 0,11 0 0,2 0 0,1 0 0,7 0 0,-8 0 0,11 0 0,-11 0 0,8 0 0,-8 0 0,11 0 0,-11 0 0,8 0 0,-7 0 0,-16 0 0,20 0 0,-20 0 0,26 0 0,-11 0 0,8 0 0,-8 0 0,11 0 0,-11 0 0,8 0 0,-7 0 0,9 0 0,-9 0 0,7 0 0,-8 0 0,11 0 0,-11 0 0,8 0 0,-8 0 0,11 0 0,-11 0 0,8 0 0,-7 0 0,9 0 0,-9 0 0,7 0 0,-8 0 0,11 0 0,-11 0 0,8 0 0,-8 0 0,11 0 0,-11 0 0,8 0 0,-7 0 0,9 0 0,-9 0 0,-4 0 0,1 0 0,-8 0 0,18 0 0,-18 0 0,8 0 0,-1 0 0,4 0 0,9 0 0,-9 0 0,7 0 0,-8 0 0,11 0 0,-11 0 0,8 0 0,-8 0 0,-14 0 0,18 0 0,-18 0 0,24 0 0,-24 0 0,18 0 0,-18 0 0,14 0 0,8 0 0,-8 0 0,11 0 0,-11 0 0,9 0 0,-9 0 0,10 0 0,-9 0 0,7 0 0,-8 0 0,11 0 0,-11 0 0,-2 0 0,-1 0 0,-7 0 0,8 0 0,0 0 0,-23 0 0,29 0 0,-18 0 0,14 0 0,8 0 0,-8 0 0,11 0 0,-25-11 0,18 3 0,-19-4 0,16 6 0,7 6 0,-8 0 0,11 0 0,-26 0 0,20 0 0,-20 0 0,15 0 0,9 0 0,-9 0 0,11 0 0,-11 0 0,8 0 0,-8 0 0,11-6 0,-11 5 0,-2-5 0,0 6 0,-9 0 0,20 0 0,-9 0 0,10 0 0,-24 0 0,8 0 0,-36 0 0,36 0 0,-9 0 0,15 0 0,9 0 0,-9 0 0,10 0 0,-9 0 0,7 0 0,-8 0 0,11 0 0,-11 0 0,8 0 0,-8 0 0,11 0 0,-11 0 0,9 0 0,-9 0 0,11 0 0,-11 0 0,8 0 0,-8 0 0,-14 0 0,18 0 0,-29 0 0,23 0 0,0 0 0,2 0 0,11 0 0,-11 0 0,8 0 0,-8 0 0,11 0 0,-26-11 0,20 9 0,-20-9 0,16 11 0,7 0 0,-8 0 0,11 0 0,-11 0 0,8 0 0,-8 0 0,11 0 0,-26-10 0,20 7 0,-20-7 0,16 10 0,7 0 0,-8 0 0,11 0 0,-11 0 0,-2-8 0,-1 0 0,-7-2 0,18 4 0,-7 6 0,-16 0 0,9 0 0,-11 0 0,7 0 0,18 0 0,-8 0 0,11 0 0,-11 0 0,8 0 0,-7 0 0,9 0 0,-24 0 0,18 0 0,-29 0 0,23 0 0,0 0 0,2 0 0,0 0 0,8 0 0,-7 0 0,9 0 0,-9 0 0,7 0 0,-8 0 0,11 0 0,-11 0 0,8 0 0,-8 0 0,11 0 0,-11 0 0,-2 0 0,0 0 0,-9 0 0,9 0 0,0 0 0,-23 0 0,29 0 0,-18 0 0,14 0 0,8 0 0,-18 0 0,8 0 0,0 0 0,2 0 0,10 0 0,-9 0 0,7 0 0,-8 0 0,11 0 0,-11 0 0,8 0 0,-8 0 0,11 0 0,-11 0 0,9 0 0,-9 0 0,11 0 0,-1 0 0,1 0 0,5 0 0,3 0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9T05:39:03.616"/>
    </inkml:context>
    <inkml:brush xml:id="br0">
      <inkml:brushProperty name="width" value="0.05" units="cm"/>
      <inkml:brushProperty name="height" value="0.05" units="cm"/>
      <inkml:brushProperty name="color" value="#33CCFF"/>
    </inkml:brush>
  </inkml:definitions>
  <inkml:trace contextRef="#ctx0" brushRef="#br0">0 0 24575,'0'0'0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9T05:39:48.341"/>
    </inkml:context>
    <inkml:brush xml:id="br0">
      <inkml:brushProperty name="width" value="0.05" units="cm"/>
      <inkml:brushProperty name="height" value="0.05" units="cm"/>
    </inkml:brush>
  </inkml:definitions>
  <inkml:trace contextRef="#ctx0" brushRef="#br0">204 0 24575,'-26'0'0,"2"0"0,11 0 0,-11 0 0,8 0 0,-8 0 0,11 0 0,0 6 0,5 1 0,2 6 0,6 1 0,-16 9 0,12-7 0,-12 8 0,16-11 0,0 10 0,6-7 0,3 18 0,5-18 0,-5 7 0,3-9 0,-5-1 0,7-6 0,-1 5 0,10-11 0,-7 5 0,8 0 0,-11-5 0,11 22 0,-9-14 0,-5 25 0,-12-24 0,-24 7 0,10-17 0,-8 0 0,11 0 0,-11 0 0,8 0 0,-7 0 0,15 0 0,2 0 0</inkml:trace>
</inkml:ink>
</file>

<file path=ppt/ink/ink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2T22:36:04.098"/>
    </inkml:context>
    <inkml:brush xml:id="br0">
      <inkml:brushProperty name="width" value="0.05292" units="cm"/>
      <inkml:brushProperty name="height" value="0.05292" units="cm"/>
      <inkml:brushProperty name="color" value="#002060"/>
    </inkml:brush>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
  </inkml:definitions>
  <inkml:trace contextRef="#ctx0" brushRef="#br0">10255 3865 576 0,'-8'12'51'0,"8"-12"-41"15,0 0-10-15,0 0 0 0,0 0 104 0,0 2 20 16,0-2 3-16,6 7 1 0,-1 5-14 0,0-5-2 15,-2 7-1-15,-1-2 0 0,4-3-24 0,-4 10-5 16,-2-5-1-16,3 5 0 0,0 2-13 0,-1 3-4 0,-2-3 0 16,3 5 0-16,-3-3 0 0,3 1 0 15,-3-3 0-15,0 5 0 0,2-5-9 0,-2 7-3 16,0-2 0-16,3 0 0 0,0-5-10 0,-1 0-2 0,-2-2-1 0,3 2 0 16,-3 3-12-16,0-8-3 0,3-2 0 0,-3 5 0 15,0-7 7-15,0-3 1 0,0 3 0 0,0-5 0 16,0 0-16-16,0 0-4 0,0-7 0 0,0 0 0 15,0 0 0-15,0 0 0 0,-6-7 0 0,1 0 0 16,0 0-4-16,-1-7 0 0,1-5-8 0,-3-2 12 16,3 2 16-16,-3-2 4 0,3-5 0 0,-1-2 0 15,1-3-32-15,0 3 0 0,-1 2-13 0,4-2 4 16,-3 2 9-16,2 0 0 0,0-2-9 0,1 2 9 16,2 5-10-16,2-5 10 0,-2 5-13 0,3 2 5 0,0-2 8 0,2 2 0 15,-3 3 0-15,4-3 0 0,2 7-8 0,-3-2 8 16,0 2-8-16,-2 3 8 0,2 4 0 0,0-2 0 15,-5 7 0-15,0 0 11 0,0 0-11 0,6 0 0 16,-1 5 0-16,0-3 0 0,1 5 0 0,-1 5 0 16,0 0 0-16,3-3 0 0,-3 3 0 0,3 0 0 15,0-3 0-15,0 5 0 0,3-2 0 0,-3 2 0 16,2 0 0-16,-2-2 0 0,3-5-8 0,-3 5-4 16,2-5-1-16,-2 0 0 0,3 0 13 0,-3-5 0 15,0 3 0-15,0-5 0 0,0 0 0 0,0-5 0 16,0 3 0-16,0-5 0 0,-3 0 0 0,0 0 0 15,3-5 0-15,0 0 0 0,-3-2 23 0,3 0 7 16,-3 2 2-16,3-2 0 0,0 5-32 0,0-3 0 16,-2-2 0-16,2 2 0 0,-3-2 0 0,-3 7 0 15,4-5 0-15,-4-2 0 0,4 7-9 0,-1-5-2 0,0 5 0 0,1 0 0 16,-1 0 11-16,0 0 0 0,0 0 0 0,1 0-8 16,-4 7 8-16,1-5 0 0,-3 5 0 0,0 0 0 15,8 0 0-15,-3 5-8 0,3-5 8 0,-3 7-8 16,1 5 8-16,2-3 0 0,2-2 0 0,-2 10 0 15,0-3 0-15,0 0 0 0,0 5 0 0,3-3 0 16,-3 3 0-16,0 7 0 0,-1-5 0 0,4 7 0 16,-3-2 0-16,0-7 0 0,-3 7 0 0,6-5 0 15,-3 0 0-15,-3-2 0 0,3 2 0 0,-3 0 0 16,1-2 0-16,-4 2 0 0,3-2 0 0,-2-5 0 16,0 0 23-16,2-2 6 0,-2 2 2 0,-1 0 0 0,1 3-20 15,0-3-11-15,-1-5 12 0,1 3-12 0,0 0 10 0,-1-3-10 16,-2-4 8-16,3-3-8 0,0 5 12 0,-3-7-4 15,0 0 0-15,0 0 0 0,0 0-8 0,0 0 8 16,0-9-8-16,2 2 8 16,-2-5-177-16,-2 0-36 0,-1-9-7 0,-2 0-2 0</inkml:trace>
  <inkml:trace contextRef="#ctx0" brushRef="#br0" timeOffset="593.63">11520 3839 1076 0,'0'0'48'0,"-3"-7"9"0,3 0-45 0,0 5-12 0,-2-8 0 0,2 8 0 15,-6-10 96-15,4 10 16 0,-1-5 4 0,-2 0 1 16,0 0-15-16,-1 2-3 0,1-2-1 0,-3 7 0 16,0-5-18-16,3 3-4 0,-6-3-1 0,3 5 0 15,-2 0-45-15,-1 0-9 0,3 5-1 0,-2-3-1 0,-1 3 36 0,0-5 7 16,1 7 2-16,-1 0 0 15,1-2-74-15,-1 2-14 0,3 0-4 0,3 0 0 16,-3 0-6-16,0 7-2 0,0-7 0 0,0 5 0 0,5-5 36 0,1 7 0 16,-4-7 0-16,6 7 0 0,0-7 18 0,0 5 10 15,6 2 3-15,-4-2 0 0,6-5-31 0,0 5 0 16,3-3 0-16,5 3 0 0,0-3 0 0,5 3 0 16,-3 2-11-16,6-2 11 0,0 2 0 0,2-2 0 15,1-3 0-15,-1 3 0 0,-2 2 0 0,-5-7 0 16,-3 0 11-16,-1 5-11 0,1-5 0 0,0 0 0 15,-5 7 0-15,2-7 0 0,-5 0 22 0,0 5-2 16,0-5 0-16,-6 7 0 0,1-7 60 0,-3 0 12 16,-3 0 3-16,-2 5 0 0,0-5-50 0,-3 5-9 15,-3-5-3-15,-2 0 0 0,-3 5 5 0,0-5 1 16,-2-5 0-16,-3 5 0 0,-1 0-24 0,1-2-5 0,-5-5-1 16,2 2 0-16,0 3-9 0,0-5 10 0,3-5-10 0,0 3 10 15,3 2-10-15,-1 0 0 0,6-5-12 0,2-2 12 31,1 5-122-31,4-3-17 0,1-2-3 0,2 0-1 0</inkml:trace>
  <inkml:trace contextRef="#ctx0" brushRef="#br0" timeOffset="1345.87">12261 3806 1036 0,'0'0'23'0,"5"-2"5"0,0-3 0 0,1 3 1 0,2-3-29 0,-3 3 0 0,0-3 0 0,0 5 0 16,3-2 108-16,-5-3 16 0,-3 5 4 0,0 0 0 15,0 0 5-15,0 0 2 0,5-2 0 0,-5 2 0 16,0 0-35-16,0 0-6 0,0 0-2 0,0 0 0 15,-2-5 1-15,-4 0 0 0,1 3 0 0,-5 2 0 16,-4 0-74-16,1 0-19 0,0 0 0 0,-6 0 0 16,-2 0 55-16,0 0 7 0,-3 0 2 0,8 2 0 15,-2 3-52-15,2 0-12 0,0-3 0 0,-2-2 0 16,2 7 0-16,0-7 0 0,0 5 0 0,-3 2 0 16,6-5-12-16,0 3-6 0,2-3-1 0,3 3 0 15,0-5 31-15,3 7 5 0,3 0 2 0,-4-2 0 16,4-3-19-16,-1 5 0 0,0 0 0 0,3 0 0 0,0 5 0 0,0-5 0 15,0 0 0-15,0 5 0 16,0 2 0-16,0-2 0 0,0 2 0 0,3 0 0 0,-3 5 0 16,-3-3 0-16,6 3 0 0,-3 2 0 0,0 3 0 0,0-3 0 15,0-2 0-15,0-3 0 16,0 3-18-16,0 0-7 0,3-5-2 0,-3 0 0 0,2 0 27 0,1 0 0 16,-3-2 0-16,3 2 0 0,-1-7 19 0,1 5 5 15,-3 2 2-15,2-7 0 0,1 0-38 0,0 5-7 16,2-5-1-16,-2 5-1 0,-3-5 21 0,5 0 0 15,-2-5 0-15,2 5 0 0,0-2 0 0,1-3 0 16,-1 3 0-16,0 0 0 16,3-5 0-16,-3 2 0 0,3-4 0 0,0 2 0 0,0 0 0 0,3 0 8 15,2-5 0-15,3 5 0 0,0-5-8 0,2 5 0 16,1-2 0-16,2-3 0 0,-3 5 0 0,1 0 8 0,-3 0-8 0,2-2 8 16,-2 2 1-16,0-5 0 0,-3 3 0 0,1 2 0 15,-4-5-17-15,1 5-4 0,-1 5-1 0,-2-5 0 16,-2 0 13-16,-6 0 0 0,0 0 0 0,0 0 0 15,0 0-105-15,-6-5-19 0,-2-2-3 0</inkml:trace>
  <inkml:trace contextRef="#ctx0" brushRef="#br0" timeOffset="1564.65">11938 4112 1094 0,'0'0'97'0,"0"0"-77"15,0 0-20-15,5 0 0 0,3 2 208 0,0-2 39 16,-3 5 7-16,6-5 2 0,0 0-152 0,5 0-29 16,-1 0-7-16,4 5 0 0,-3-3-49 0,8-2-10 15,-1 0-1-15,4 0-8 0,-3 0 0 0,-3 0 0 16,0 0 0-16,0 0 0 0,0 0 16 0,-2 0-4 16,-3 0-1-16,-3-2 0 0,0-3 3 0,-5 5 1 15,3-5 0-15,-6 3-1063 0</inkml:trace>
  <inkml:trace contextRef="#ctx0" brushRef="#br0" timeOffset="2205.71">13176 3905 1364 0,'0'0'30'0,"0"0"6"0,0 0 2 0,0 0 0 0,8-5-30 0,0 3-8 0,0-3 0 0,0 5 0 15,-3-2 97-15,6 2 19 0,-3 0 3 0,2 0 1 16,1-5-62-16,0 5-12 0,-1 0-2 0,1 0-1 16,2 0-18-16,0 0-3 0,-2 5-1 0,2-5 0 15,-2 0-21-15,2 2 0 0,0-2 0 0,-2 0 0 0,-6 0-13 0,0 0-4 16,1 5-1-16,-6-5 0 15,0 0-57-15,0 0-11 0,0 0-2 0</inkml:trace>
  <inkml:trace contextRef="#ctx0" brushRef="#br0" timeOffset="2470.94">13208 4046 1450 0,'0'0'32'0,"0"0"6"0,0 0 2 0,0 0 1 0,0 0-33 0,0 0-8 16,0 0 0-16,0 0 0 0,3 5 53 0,2-3 9 16,0 3 2-16,3-3 0 0,-3 3-26 0,6-5-5 15,-3 2-1-15,5-2 0 0,0 0-16 0,3 0-3 16,0 0-1-16,3 0 0 0,-1-2 0 0,1 2-1 16,-3 2 0-16,0-2 0 0,2-2-2 0,1 2 0 0,-4 0 0 0,1 0 0 15,-2-5 19-15,-1 5 3 0,-3 0 1 0,1 0 0 16,-3 0-32-16,-8 0 0 0,0 0 0 0,0 0-595 15,0 0-125-15</inkml:trace>
  <inkml:trace contextRef="#ctx0" brushRef="#br0" timeOffset="3126.97">14338 3437 460 0,'0'-3'41'16,"-3"-1"-33"-16,3 4-8 0,0 0 0 15,-3-3 181-15,3-1 35 0,3-1 6 0,-3 3 2 0,0 2-120 0,0 0-23 16,0-5-5-16,0 5 0 0,0 0-9 0,0 0-2 16,0 0 0-16,0 0 0 0,0 0-12 0,3 5-2 15,2 6-1-15,-2-4 0 0,-1 3-2 0,-2-3-1 16,0 7 0-16,3-2 0 0,0 2-17 0,-3 0-3 16,0-2-1-16,2 2 0 0,4 0-26 0,-6 5 0 15,2-5-12-15,1-2 12 0,0 2 11 0,-1 0 9 16,1 0 3-16,2-7 0 0,-5 5-15 0,5 2-8 15,-2-9 8-15,0 2-8 0,-1-5 12 0,-2 7-3 16,0-6 0-16,0 2 0 0,0-3 15 0,-2-2 4 16,-1 0 0-16,-2 0-1087 0</inkml:trace>
  <inkml:trace contextRef="#ctx0" brushRef="#br0" timeOffset="3439.54">14113 3839 1594 0,'0'0'35'0,"0"0"7"0,8 0 2 0,0 5 1 0,0-5-36 0,0 2-9 0,2-2 0 0,3 5 0 16,3-5 53-16,0 0 9 0,3 0 2 0,2 2 0 15,3-2-32-15,0 5-7 0,-1-5-1 0,1 0 0 16,-3 0-24-16,3 0 0 0,-3 0 0 0,-2 0 0 0,-1 0 31 0,1 0 1 16,-3 0 0-16,-3 5 0 0,0-3-20 0,0-2-3 15,1 5-1-15,-1-3 0 0,-3 3-8 0,-2-3 8 16,3-2-8-16,-3 5 8 0,0-3 5 0,0 3 1 16,-3-5 0-16,-2 2 0 0,-3-2 3 0,0 0 1 15,0 0 0-15,0 0-657 16,-3 5-131-16</inkml:trace>
  <inkml:trace contextRef="#ctx0" brushRef="#br0" timeOffset="4064.39">14116 4119 979 0,'0'0'87'15,"0"0"-70"-15,0 0-17 0,0 0 0 16,0 0 154-16,0 0 27 0,0 0 6 0,2 7 1 15,1 0-88-15,-1 0-18 0,4 0-3 0,-4 5-1 16,1 0-30-16,0-3-7 0,2-2-1 0,-2 5 0 0,-1 2 1 0,1 0 0 16,2-7 0-16,1 10 0 0,-4-8-4 0,1 3-1 15,2-3 0-15,-2 3 0 0,-1-5-11 0,1 0-2 16,0 0-1-16,-1 0 0 0,-2 0 1 0,0-7 0 16,0 0 0-16,0 0 0 0,0 5-3 0,0-5-1 15,0 0 0-15,0 0 0 0,0 0 0 0,0 0 0 16,6-7 0-16,-6-5 0 0,2 3-6 0,-2-3-1 15,6 0 0-15,-1-2 0 0,0 0-12 0,-2 2 0 16,-1 5 8-16,4-7-8 0,4 5 0 0,-2-3 0 16,0 5 0-16,3-5-10 0,-1 5 10 0,4 0 9 15,-4 0-1-15,3 2-8 0,1 3 0 0,-1-3 0 16,0 5 0-16,0 0 0 16,3 0-21-16,-5 0-8 0,2 0-2 0,-2 5 0 0,-1-3 31 0,-2 3 0 15,3 2 0-15,-3 0 0 0,2 0 0 0,-5 0 0 16,3 0 0-16,0 0 0 0,-2 3 20 0,-1-1 9 15,0-2 3-15,1 5 0 0,-1-5-32 0,0 7 0 0,-2 0 0 0,2-2 0 16,-2-5 12-16,-1 0-3 0,1 5-1 0,0-3 0 16,-1-4-8-16,1 2 8 0,-3-7-8 0,3 7 8 15,-1 0 0-15,-2-7 0 0,6 7 0 0,-6-7 0 16,2 5-8-16,-2-5 8 0,0 0-8 0,0 0 8 16,0 0-8-16,5 0 12 0,1-5-12 0,-1 5 12 15,0-7-156-15,1 0-30 0,7-5-6 16,-8-2-894-16</inkml:trace>
  <inkml:trace contextRef="#ctx0" brushRef="#br0" timeOffset="5329.9">15444 3529 633 0,'0'0'56'0,"0"0"-44"16,2-5-12-16,1-2 0 0,-3 7 168 0,0-3 31 16,0 3 6-16,5-4 2 0,-2-1-71 0,-3 5-13 15,0 0-3-15,0 0-1 0,5-2-37 0,-5 2-7 16,0 0-2-16,0 0 0 0,0 0-32 0,0 0-6 16,0 0-2-16,-2 0 0 0,-4 0 25 0,-2 0 5 15,0 0 1-15,-2 0 0 0,-6 2 0 0,-3-2 0 16,4 5 0-16,-1-5 0 0,-3 0-52 0,3 7-12 15,-2 0 0-15,2-2 0 0,-3-3 0 0,6 3 0 16,-3-3 0-16,0 3 0 0,6-3 0 0,-3 3 0 0,-1-3 0 0,6 3 0 16,-2 2 0-16,-1-2 0 0,3 4 0 0,0-9 0 15,0 12 0-15,3-12 0 0,-3 7 0 0,3-3 0 16,0 4 0-16,-1-6 0 0,1 5 0 0,5 0 0 16,-3-2 0-16,3-3 0 15,0 3 0-15,0 2 0 0,0-2 0 0,3-3-16 0,0 5 3 0,2 0 1 16,0-2 12-16,3 2 16 0,3 0-3 0,-1 0-1 15,4 0-23-15,-1-2-5 0,0 2 0 0,3-5-1 16,0 5 27-16,0-2 6 0,2 2 0 0,-2-2 1 16,0-3-17-16,3 5 0 0,-4 0 0 0,1-7 0 15,3 5-8-15,-3 2-6 0,-3-7-1 0,0 0 0 0,-2 7 24 16,-1-7 5-16,-2 7 1 0,0-7 0 0,0 7-15 0,-3-2 0 16,-5-5 0-16,0 0 0 0,0 0 0 0,0 0 0 15,0 0 0-15,0 2 0 16,-2 5 0-16,-4-2 0 0,1-3 0 0,0 3 0 0,-3-3 37 0,3 3 5 15,-6 2 1-15,-2-7 0 0,0 7-28 0,-1-7-6 16,4 7-1-16,-3-7 0 0,-1 5-8 0,4-3 0 16,-3 3 0-16,2-5 0 0,0 2 12 0,-2 3 1 15,0 2 0-15,2-2 0 0,-2-3-13 0,2 5 0 16,4-2 0-16,-4-3 0 0,0 5 0 0,3 0 0 16,-2 3 0-16,2-1 0 0,0-2 0 0,0 0 0 15,0 5 0-15,0-5 0 0,3 5 0 0,0-3 0 16,2-2 0-16,0 5 0 0,-2-5 0 0,5 7 0 15,0-9 0-15,0 2 0 0,-3 0 0 0,6 0 0 16,-3 0 0-16,3 0 0 0,-1 0-12 0,4-2-6 16,-4 2-1-16,4 0 0 0,-4 0 19 0,6-2 0 0,0-3 0 15,0 5 0-15,0-2 0 0,3-3 0 0,-1-2 0 0,1 5 0 16,2-3 0-16,0 3 0 0,0-5-8 0,3 0 8 16,-3 0 0-16,6 5 0 0,-3-5 0 0,2 2 0 15,-2-2 0-15,3 0 0 0,-1 0 0 0,-2 0 0 16,-3 0 0-16,3 0 0 0,-2-2 11 0,-1 2-11 15,3 2 8-15,-3-2-8 0,0-2 0 0,-2 4 0 16,-1-2 32-16,1 0 0 0,-3 0 0 0,0 0 0 16,-8 0-16-16,8 0-3 0,-3 0-1 0,-5 0 0 15,0 0 4-15,0 0 1 0,0 0 0 0,0 0 0 0,0 0-17 16,0 0 0-16,0 0 8 0,0 0-8 0,0 0 29 0,0 0 3 16,0 0 0-16,-5 5 0 0,-1-5-32 0,-4 0 8 15,-1 0-8-15,1 0 0 16,2 0-234-16,-8 0-50 0,-19 2-9 0,12-2-3 0</inkml:trace>
  <inkml:trace contextRef="#ctx0" brushRef="#br0" timeOffset="8189.03">14994 4434 288 0,'0'0'12'0,"0"0"4"0,0 0-16 0,0 0 0 16,3 0 0-16,-3 0 0 0,0 0 207 0,5-2 38 16,-5 2 8-16,0 0 2 0,0 0-124 0,3-5-25 15,-3 5-5-15,0 0-1 0,0 0-28 0,5 7-7 16,-5-7-1-16,2 7 0 0,1 0 0 0,-3 0-1 15,3 0 0-15,-1 5 0 0,-2-5-24 0,3 5-5 16,0-5-1-16,-1 5 0 0,-2-3-2 0,3-2-1 16,-3 0 0-16,3 5 0 0,-3-12-18 0,0 7-3 15,2 0-1-15,-2 5 0 0,0-12-8 0,0 0 0 16,0 0 9-16,0 0-9 0,0 7 16 0,0-7-2 16,0 0 0-16,-8 2 0 15,0-2-75-15,3-2-15 0,-3-3-4 0,0 3 0 0</inkml:trace>
  <inkml:trace contextRef="#ctx0" brushRef="#br0" timeOffset="8377.05">15015 4305 1407 0,'0'0'31'0,"0"0"6"0,0 0 2 0,0 0 1 0,0 0-32 0,0 0-8 0,0 0 0 0,0 0 0 15,0 0 14-15,0 0 2 0,0 0 0 0,0 0 0 16,0 0-16-16,8 2 0 0,-8-2 0 0,0 0-10 16,0 0 10-16,0 0 0 0,3 5 0 0,-3-5-428 15,5 7-89-15</inkml:trace>
  <inkml:trace contextRef="#ctx0" brushRef="#br0" timeOffset="8704.85">15147 4472 0 0,'0'0'0'0,"0"0"0"0,0 0 0 0,0 0 0 16,0 0 371-16,0 0-75 0,0 0 60 0,0 0 12 15,11 0-243-15,-3 0-49 0,0 2-9 0,0-2-3 16,-8 0-46-16,10 0-10 0,-2 5-8 0,0-3 12 16,0-2-12-16,0 0 0 0,-3 5 0 0,3-3 8 15,-2-2-8-15,2 0 0 0,-3 5 0 0,-5-5 0 16,0 0-56-16,8 0-4 0</inkml:trace>
  <inkml:trace contextRef="#ctx0" brushRef="#br0" timeOffset="8907.72">15200 4568 806 0,'0'0'72'0,"0"0"-58"16,0 0-14-16,0 0 0 0,3 0 152 0,2 0 28 15,-2 0 6-15,5 0 1 0,-3 0-123 0,3 0-25 16,-3 0-5-16,3 0-1 16,-2 0-24-16,2-2-9 0,-1 2 0 0,1 0 9 0,0 0-9 0,0 2 8 15,0-2-8-15,3 0 8 0,-3 0-8 0,0 0 10 16,0 0-10-16</inkml:trace>
  <inkml:trace contextRef="#ctx0" brushRef="#br0" timeOffset="10889.75">15108 3242 849 0,'-6'0'37'0,"6"0"9"0,0 0-37 0,0 0-9 16,-2 2 0-16,2-2 0 0,0 5 95 0,0-5 17 16,0 4 3-16,0-1 1 0,0 1-61 0,0-1-12 15,0-3-3-15,5 7 0 0,-5 0 22 0,5 0 4 16,-5 0 1-16,3-2 0 0,-3 2-6 0,3-3-1 16,-3 6 0-16,2-5 0 0,-2-5-15 0,3 7-3 15,-3-5-1-15,0-2 0 0,0 0 6 0,0 0 1 16,3 9 0-16,-3-9 0 0,0 0-40 0,0 0-8 0,0 0 0 0,0 0 0 15,0 0 9-15,0 0 6 0,0 0 1 0,0 0 0 16,0 0 0-16,0 0 1 0,0 0 0 0,0 0 0 16,0 0 13-16,2-4 2 0,-2 4 1 0,-2-7 0 15,2 7-33-15,0-7-19 0,0 7 3 0,0-5 0 16,0-2 16-16,0 4 0 0,0-1 0 0,2-3 0 16,1 2 9-16,-3 5 6 0,3-7 1 0,2 5 0 15,0-3-30-15,0-2-6 0,-2 0 0 0,2 4-1 16,3-1 21-16,-2 1-11 0,-1 3 11 0,3-9-8 15,-3 7 8-15,0 2-10 0,3 0 10 0,-2 0-10 16,2 0 10-16,-3 0 0 0,3 0-9 0,0 2 9 16,-3 3 0-16,0-1 0 0,3-1 0 0,-5-3 0 15,2 7 0-15,0-2 8 0,1-3 0 0,-1 5 0 0,0-2-8 0,-2-3 0 16,2 5 0-16,-2-2 0 0,5 2 0 0,-5 0 8 16,2 0-8-16,-3-2 8 0,-2-5-8 0,3 7 0 15,0-7 0-15,-3 0 0 0,0 0 0 0,2 2 10 16,-2-2-10-16,0 0 10 0,0 0-10 0,3 9 0 15,-3-9 0-15,0 0 8 0,0 0 20 0,0 0 4 16,0 0 1-16,0 0 0 0,3 0-33 0,-3 0 0 16,0 0 0-16,0 0 0 15,0 0-96-15,0 0-25 0,0 0-6 0,0 0-1 0</inkml:trace>
  <inkml:trace contextRef="#ctx0" brushRef="#br0" timeOffset="12280.18">16132 3404 806 0,'0'0'36'0,"0"0"7"0,0 0-35 0,0 0-8 15,0 0 0-15,0 0 0 0,0 0 90 0,0 0 16 16,0 0 3-16,-6 0 1 0,-2 0-4 0,8 0-1 16,0 0 0-16,0 0 0 0,-5 0-29 0,0 5-7 15,0 2-1-15,2-5 0 0,-2 7-19 0,2-6-4 16,-2 4-1-16,-1 5 0 0,1-5-9 0,-3 2-3 16,3 0 0-16,0 1 0 0,-3 4-5 0,2-2-2 15,1 0 0-15,-3 2 0 0,3 0-25 0,0 0 0 16,-3 0 0-16,2 5 0 0,1-5 32 0,0 7 2 15,-1-2 0-15,1 0 0 0,2-1-18 0,-2-1-4 16,0 2-1-16,2 2 0 0,1-2 6 0,-1-5 2 16,0 5 0-16,1-3 0 0,2 3-19 0,0 0 0 0,2 0 0 15,1 2 0-15,0-2 0 0,2-3 0 0,0 3 0 0,3 0 0 16,0-3 0-16,0 3 0 0,0 0 0 0,3 0 0 16,-4-5 28-16,4 0 3 0,0 0 0 0,-1 0 0 15,-2-7-19-15,3 5-3 0,-1 0-1 0,1-3 0 16,2-2 4-16,-2 0 0 0,-3 0 0 0,2 3 0 15,3-3-12-15,1 0 0 0,-9-5 0 0,3 5 0 16,-5-7 25-16,5 5 3 0,-1-3 1 0,-4-2 0 16,-3 0-17-16,0 0-3 0,8 0-1 0,-3 0 0 15,-5 0-8-15,0 0 8 0,-5-7-8 0,5 0-1216 16</inkml:trace>
  <inkml:trace contextRef="#ctx0" brushRef="#br0" timeOffset="12686.46">16362 3933 1422 0,'-8'0'31'0,"3"0"6"0,5 0 2 0,0 0 1 0,0 0-32 0,0 0-8 0,0 0 0 0,8 0 0 16,2 5 85-16,-2-3 15 0,-8-2 4 0,8 5 0 15,0 2-64-15,0 0-13 0,0 0-3 0,-3 0 0 16,0-2 13-16,1 2 3 0,2 0 0 0,0 0 0 15,-6 0-32-15,4 0-8 0,1 0 0 0,1-2 0 16,0 2 8-16,-2-2 0 0,-1-3 0 0,3 5 0 16,0-7 3-16,-3 5 1 0,-5-5 0 0,8 2 0 15,0-2 0-15,-3-2 0 0,-5 2 0 0,3-5 0 16,2 5 16-16,0-7 3 0,1 5 1 0,-4-8 0 16,1 3-58-16,2 0-11 0,-2-2-3 0,-3-3 0 15,-3 5-192-15,1 0-38 0,2 0-8 0,2-5-2 0</inkml:trace>
  <inkml:trace contextRef="#ctx0" brushRef="#br0" timeOffset="12920.75">16597 3858 576 0,'0'0'51'0,"0"0"-41"16,0 0-10-16,0 0 0 0,-8 0 222 0,3 5 42 15,5-5 9-15,0 0 2 0,-3 2-139 0,1 5-28 16,4 0-6-16,-2 0-1 0,3 5-40 0,-3 0-8 16,-3-3-1-16,3 5-1 0,3 5-3 0,-3-5 0 15,-5 7 0-15,0 5 0 0,7-14-19 0,-4 9-4 16,-1-2-1-16,-5 2 0 0,5-7 7 0,-2 5 1 15,5 2 0-15,-3-7 0 0,-5 3-20 0,6-1-3 16,2-4-1-16,-3 2 0 0,0 0-8 0,1 0 0 16,-1-2 0-16,3 2 0 0,3-7 14 0,-3 5-2 15,-5-5-1-15,5 0 0 0,2 5-11 0,1-5 8 0,-8-5-8 16,5 3 8-16,0-5-8 0,0 0 0 0,0 0 0 0,0 0-767 16,-6 0-145-16</inkml:trace>
  <inkml:trace contextRef="#ctx0" brushRef="#br0" timeOffset="13233.23">16780 4199 1566 0,'0'0'34'0,"0"0"7"0,0 0 2 0,0 0 1 0,0 0-35 0,0 0-9 15,-3 7 0-15,3 0 0 0,3 0 69 0,2 5 12 16,-7-10 3-16,4 10 0 0,1-5-26 0,-1 5-5 16,1-5-1-16,-3 2 0 0,-3 3-19 0,6-5-4 15,0 0-1-15,-3 5 0 0,0-5-1 0,0 0-1 16,2 0 0-16,4 0 0 0,-6 0-26 0,0-2 8 15,0-5-8-15,0 0 0 16,5 0-30-16,-5 0-11 0,0 0-3 0,0 0-915 0</inkml:trace>
  <inkml:trace contextRef="#ctx0" brushRef="#br0" timeOffset="13389.77">16793 4058 1659 0,'-13'-5'73'0,"10"5"16"0,-2-2-71 0,5 2-18 0,0 0 0 0,0 0 0 16,-8 0 91-16,3 2 14 0,5-2 3 0,0 5 1 16,-6-3-77-16,4 3-15 0,2-3-3 0,0 3-1 15,0-5-13-15,2 7 0 0,-4 0 0 0,2-7-930 16</inkml:trace>
  <inkml:trace contextRef="#ctx0" brushRef="#br0" timeOffset="13827.15">17153 3917 806 0,'0'0'36'0,"0"0"7"0,0 0-35 0,0 0-8 0,5-5 0 0,-5 5 0 15,3 5 198-15,2-3 38 0,0-2 7 0,6 7 1 16,-3-7-149-16,3 0-31 0,2 5-5 0,0-5-2 16,-2 0-35-16,4 2-7 0,1-2-2 0,3 0 0 15,-6 5-13-15,3-5 11 0,-3 7-11 0,3-7 10 16,0 0-10-16,-3 0 0 0,0 0 0 0,1 0 0 16,2 5 0-16,-6-5 0 0,1 0 0 0,-3 0 0 15,0-5 0-15,-3 5 0 0,3 0 0 0,-3 0-868 16</inkml:trace>
  <inkml:trace contextRef="#ctx0" brushRef="#br0" timeOffset="14467.52">17756 3919 1267 0,'0'0'56'0,"0"0"12"0,0 0-55 0,0 0-13 0,0 0 0 0,0 0 0 15,0 0 54-15,0 7 8 0,5-7 2 0,1 7 0 16,2-2 0-16,-6 2 0 0,1 0 0 0,2 0 0 16,3 5-23-16,-2-5-4 0,1 0-1 0,1 5 0 15,0-3-8-15,-2-2-1 0,2 0-1 0,0-2 0 16,2 2-1-16,-5 0 0 0,1 0 0 0,2-2 0 15,2 2-12-15,-2-5-2 0,-3 3-1 0,1-5 0 0,2 2 1 0,-3-2 0 16,3-2 0-16,-8 2 0 0,5 0 7 0,0-5 2 16,3 3 0-16,0-5 0 0,-2 2-20 0,2-4 0 15,-3-3-8-15,3 5 8 16,0-5-65-16,0 5-7 0,0-7-2 0,0 2 0 16,2 5 20-16,-5 0 4 0,1 0 1 0,-1 0 0 0,0 0 37 0,1 0 12 15,-6 2 0-15,2-2 0 0,-2 7 0 0,0 0 0 16,0 0 0-16,0 0 0 0,0 0 102 0,0 0 21 15,0 0 4-15,0 0 1 0,-2 7-92 0,-4-2-19 16,4 2-3-16,-4 5-1 0,4-3 19 0,-4 5 4 16,1 0 1-16,0 5 0 0,2-5-18 0,-5 5-4 15,0-5-1-15,0 5 0 0,0 2 40 0,3-7 8 16,-5 3 2-16,2-3 0 0,-6 2-52 0,6 1-12 16,3-1 0-16,-5-4 0 0,2 2 0 0,0 0 0 15,0 0 0-15,2-2 0 0,4 2 0 0,-3-7 0 16,2 5 0-16,0-5 0 0,-2 0 17 0,2 0 1 0,1 0 0 0,2-7 0 15,-3 0-18-15,3 0 0 0,-5 5 0 0,5-5-1203 16</inkml:trace>
  <inkml:trace contextRef="#ctx0" brushRef="#br0" timeOffset="15014.76">17730 3759 864 0,'0'0'76'0,"0"0"-60"16,0 0-16-16,0 0 0 0,0 0 144 0,0 0 25 16,0 0 6-16,0 0 1 0,0 0-70 0,0 0-14 15,0 0-2-15,5 0-1 0,0-2-40 0,1 2-8 16,-1-5-1-16,0 5-1 0,0 0-31 0,3-7-8 0,-2 0 0 16,2 0 0-16,-3 0 18 0,3 2 2 0,0-2 1 0,0 0 0 15,0 0-33-15,-3 0-8 0,0-5 0 0,3 10-1 16,3-10 68-16,-3 5 13 0,-3-2 4 0,0-3 0 15,-2 5-64-15,0-5-23 0,5 5 1 0,-3 0 0 16,-5-5 35-16,5 10 7 0,0-3 2 0,-2-2 0 16,0 7-22-16,-3 0-18 0,0 0 3 0,8-7 1 15,-3 7 22-15,3-7 5 0,-8 7 1 0,0 0 0 16,0 0-14-16,0 0 0 0,0 0 0 0,0 0 0 16,5 7 0-16,0 0 0 0,3-2 0 0,-2 2 0 15,-4 0 35-15,4 0 4 0,2 0 1 0,-3 7 0 16,0-2-22-16,0 2-4 0,3 0-1 0,-2-2 0 15,-1-5-2-15,0 7-1 0,1-2 0 0,-1-3 0 16,0-4-10-16,0 9 0 0,-2-7 0 0,0 5 0 0,-1-5 15 16,1-5-3-16,0 8 0 0,-3-10 0 0,0 0-12 0,0 0-16 15,0 0 3-15,0 0-710 16,0 0-141-16</inkml:trace>
  <inkml:trace contextRef="#ctx0" brushRef="#br0" timeOffset="15483.03">18277 4194 172 0,'-10'-2'16'0,"10"2"-16"0,0 0 0 0,0 0 0 0,0 0 297 0,0 0 57 15,0 0 11-15,0 0 3 0,0 0-244 0,0 0-48 16,5 2-9-16,-5 3-3 16,0 2 7-16,0 0 1 0,0 0 0 0,0-2 0 0,-3 2-30 0,3 0-6 15,0 0 0-15,0 0-1 0,0 7-7 0,3-7-2 16,-3 0 0-16,0 0 0 0,3-2-26 0,-3 2 0 15,0 0 0-15,0-7-11 0,0 0 11 0,0 0 0 16,0 0 0-16,0 0 0 16,0 0-62-16,0 0-10 0,0 0-3 0</inkml:trace>
  <inkml:trace contextRef="#ctx0" brushRef="#br0" timeOffset="15654.94">18235 3980 1728 0,'0'0'38'0,"0"0"8"0,0 0 2 0,0 0 0 0,0 0-39 0,0 0-9 0,3 5 0 0,-3-5 0 15,0 0 31-15,2 7 4 0,1 0 1 0,2 0 0 32,-2 0-109-32,-3-7-22 0</inkml:trace>
  <inkml:trace contextRef="#ctx0" brushRef="#br0" timeOffset="16232.98">18127 3411 345 0,'0'0'31'0,"0"0"-31"0,0 0 0 0,8 5 0 16,-1-5 160-16,1 0 25 16,0 2 6-16,0 3 1 0,0 2-103 0,3 0-20 0,2 5-4 0,6-3-1 15,2 3 0-15,8 9 0 0,3-7 0 0,-1 10 0 16,1-1-12-16,-3 8-2 0,0-3-1 0,-2 5 0 15,-3 0-27-15,-3 2-6 0,-5-2 0 0,-1 0-1 16,-4 7 39-16,0-7 8 0,-3 7 2 0,0 2 0 16,-1-4 0-16,-1-3 0 0,-4-2 0 0,-2 2 0 0,3-2-22 15,-3-7-4-15,-3 5-1 0,1-8 0 16,-1 3-8-16,0 0-1 0,-2-5-1 0,0 0 0 0,0 3 29 16,-3-8 7-16,2 3 1 0,1-5 0 0,-3 0-52 0,3-2-12 15,-3 2 0-15,0-7 0 0,0 0 15 0,0 0 0 16,0-2 0-16,0 0 0 0,3-3-24 0,-3 3-5 15,3-3-1-15,5-2 0 16,0 0-85-16,-8-2-16 0,5-3-4 0</inkml:trace>
  <inkml:trace contextRef="#ctx0" brushRef="#br0" timeOffset="18079.77">18434 3329 748 0,'13'0'33'0,"-13"0"7"0,0 0-32 0,0 0-8 0,0 0 0 0,0 0 0 16,-8 0 182-16,8 0 34 0,0 0 8 0,0 0 0 15,0 0-90-15,0 0-18 0,0 0-4 0,0 0-1 16,0 0-79-16,5-7-16 0,0 7-4 0,3-5 0 16,3 5 10-16,0 0 2 0,2-7 0 0,-3 7 0 15,1 0 0-15,2 7 0 0,-2-7 0 0,2 0 0 16,0 0-16-16,0 5-8 0,1 2 8 0,2-5-8 16,-3 7 19-16,-3-2-1 0,-2 3 0 0,-2 2 0 15,-4-3 3-15,1 0 1 0,-6 8 0 0,3-5 0 16,-2-5 2-16,-4 7 0 0,4-7 0 0,-4 7 0 15,4-2-24-15,-1 2 0 0,0-7 0 0,1 5 0 16,4-10 0-16,1 7 0 0,-3-6 0 0,3 4 0 16,-1 0 0-16,1 0 0 0,0 0 0 0,2 0 0 0,0-2 18 15,3 2-1-15,0-7 0 0,3 7 0 0,-6 0-17 0,6-7 10 16,-1 0-10-16,6 0 8 0,0 5 28 0,-3-5 6 16,3 0 1-16,2 0 0 0,-2 0-35 0,0 0-8 15,-3 0 0-15,1 0 0 0,-4 0-17 0,1-5-6 16,-3 10-1-16,-3-5-1129 15</inkml:trace>
  <inkml:trace contextRef="#ctx0" brushRef="#br0" timeOffset="31050.39">7943 11134 288 0,'5'0'25'0,"-5"0"-25"15,0 0 0-15,0 0 0 0,0 0 81 0,0 0 11 16,3-7 3-16,-3 7 0 0,-3-2-16 0,3 2-3 16,0-5-1-16,0 5 0 0,0 0 4 0,0 0 1 15,0 0 0-15,3-7 0 0,-1 7-6 0,-2 0-1 16,0 0 0-16,0 0 0 0,8-7 3 0,-2 7 0 16,-6 0 0-16,0 0 0 0,0 0-13 0,5-4-3 0,0 4 0 0,-5 0 0 15,0 0-23-15,3-3-5 16,7 3 0-16,-2 0-1 0,-8 0-15 0,8 0-2 15,0-5-1-15,3 5 0 0,-1 0-3 0,4 0-1 0,-6 0 0 0,5 0 0 16,8 0 6-16,-5-2 1 0,0 2 0 0,0 0 0 16,2-5-2-16,-5 5 0 0,-5-2 0 0,6-3 0 15,-1 5-3-15,5 0-1 0,1 0 0 0,-3-2 0 16,-6 2-1-16,6-5 0 0,5 5 0 0,-5 0 0 16,0 0 0-16,-3-2 0 0,3 2 0 0,3-5 0 15,-1 5-1-15,1 0-8 0,-6 0 12 0,5 0-4 16,9 0 0-16,-6-4-8 0,-8 4 12 0,3 0-4 15,0 0 4-15,8-3 1 0,0 3 0 0,-1 0 0 16,-1-5 3-16,1 5 0 0,4-7 0 0,-6 7 0 16,3 0-3-16,2-2 0 0,-2 2 0 0,0-5 0 0,2 5-2 15,1-7-1-15,-1 7 0 0,3-2 0 0,-2-3-10 0,5-2 12 16,-1 3-12-16,1 1 12 0,3-4-12 0,-4 2 0 16,4-2 0-16,-4 0 0 0,4 0 0 0,-1 0 0 15,6 2 0-15,0-2 0 0,-1 0 0 0,4-2 0 16,-4 2 0-16,1-3 0 0,0 3 0 0,-1 0 0 15,1 0 0-15,-3-2 0 16,3 0 0-16,0 1 0 0,-3 1 8 0,2 0-8 0,-2 0 0 0,0 0 0 16,0 0 0-16,-2 0 0 0,-3 0 0 0,2 0 0 15,3-5 8-15,-11 5-8 0,4 0 0 0,-1 2 8 16,2-2-8-16,4 0 0 0,-1 0 0 0,1 0 0 16,-1 0-9-16,11-5 9 0,-3 3 0 0,-5 2 9 15,3 0 1-15,-3-3 0 0,0 3-10 0,0 5 0 0,0-5 0 16,0 0 8-16,0 0 10 0,0-3 2 0,-2 3 0 0,-1 5 0 15,0-5-31-15,-2 0-5 0,0 2-2 0,2-2 0 16,3 5 18-16,-2-3 0 0,-1-2 0 0,3 2 0 16,0-2 18-16,0 5-2 0,0-5-1 0,-5 2 0 15,3-2-15-15,2 0-18 0,-3 0 4 0,3 2 1 16,-3-2 21-16,3 0 4 0,3 5 0 0,0-5 1 16,-3 2-13-16,0-2 0 0,0 2 0 0,0-2 0 15,-3 0 0-15,1 5 0 0,-1-3 0 0,3-2 0 16,0 2 0-16,0 3 0 0,-2-3 0 0,-1-2 0 15,3 7 12-15,-5-7 0 0,0 5 0 0,-1-3 0 16,1 3-12-16,-3-3 0 0,6 3 0 0,-1-3 0 16,-2 0 0-16,2 3 0 0,1-3 0 0,2 3 0 0,0-3 12 15,-3-2-4-15,-2 5-8 0,2-3 12 0,1-2-12 0,-4 0 0 16,4 2 0-16,2-2 0 16,0 7 0-16,-3-7 0 0,1 0 0 0,-1 5 0 0,0-3 0 15,-2-2 0-15,0 2 0 0,0-2 0 0,-1 5 8 0,1-3-8 16,0-2 11-16,2 0-11 0,-2 0 22 0,2 2-2 15,1 3-1-15,2-3 0 0,-3-2-32 0,-2 0-7 16,2 5 0-16,1-3-1 0,-1-2 21 0,3 0 8 16,-2 2 0-16,2-2 0 0,0 0-8 0,2 0 0 15,-4 0 0-15,-1 0 0 0,1 0 0 0,-1 2 0 16,0-2 0-16,1 0 0 0,2 5 0 0,-3-5 0 16,3 0 9-16,3-3-9 0,-6 3 0 0,3 5 0 15,0-5 0-15,-2 2 0 0,-1-2 0 0,-2 0 14 0,2 0-2 0,1 2 0 16,-1-2-12-16,1 5 9 0,-1-5-9 0,0 0 8 15,3 2-8-15,-2-2 0 0,-1 0 0 0,1 2 0 16,-4-2 0-16,4 5 0 0,-4-5 9 0,4 2-1 16,-3-2-8-16,5 0 0 0,-3 0 0 0,3 0 0 15,0 0 0-15,-2 2 0 0,-4-2 0 0,1 5 0 16,0-8 0-16,0 8 8 0,-1-3-8 0,1-2 0 16,2 0 0-16,-4 0 0 0,1 0 0 0,1 2 0 15,2 3 0-15,-4-3 0 0,1 5 0 0,1-2 8 16,-6-3-8-16,6-2 0 0,-5 5 0 0,2-3 0 15,0-2 0-15,3 5-16 0,-3-8 4 0,0 8 0 16,0-3 12-16,3 3 0 0,-6-3 0 0,3 3 0 16,-2 2 0-16,-1-5 0 0,-5 5 0 0,3 0 0 15,-3-2 0-15,-2-3 0 0,-3 5 0 0,0 0 0 0,-1-2 0 16,4-3 0-16,-6 5 0 0,3 0 0 0,0-7 0 0,-3 7 0 16,3 0 0-16,-3-5 0 0,3 5 0 0,-3-2 0 15,1-3 0-15,2 5 0 0,-3 0 49 0,0-2 12 16,0-3 3-16,3 5 0 15,-5 0-75-15,2-2-14 0,-3 2-3 0,4-5-1 0,-4 5 46 0,1-2 10 16,-1-3 1-16,-2 5 1 0,0 0-41 0,0-2-8 16,-2 2-1-16,2 0-1 0,-6 0 22 0,3 0 0 15,1-5 10-15,-1 5-10 0,-2 0 20 0,2 0-4 16,0 0 0-16,-2 0 0 0,2 0-16 0,0-5-17 16,-2 5 3-16,2 0 1 0,-2-2 21 0,5 2 4 15,-5 0 0-15,2 0 1 0,0 0-13 0,1 0 0 16,-1 0 0-16,0 0 0 0,0 0 0 0,-2 0 0 0,2 0 0 0,1 0 0 15,-1-5 0-15,0 5 0 0,1 0 0 0,-4 0 0 16,3-2 0-16,-2 2-12 0,2 0 3 0,-2 0 0 16,-3 0 9-16,5-5 0 0,1 5 8 0,-4 0-8 15,1 0 0-15,2-2 9 0,0 2-9 0,1-5 0 16,-4 5 8-16,4 0-8 0,-4 0 0 0,4 0 0 16,-1 0 0-16,-2 0 0 0,2 0 0 0,-2-2 0 15,2 2 0-15,0-5 0 0,-5 5 0 0,3 0 0 16,-1 0 0-16,4 0 0 0,-1 0 0 0,-5 0 0 15,0 0 0-15,0 0 0 0,5 0 0 0,-5 0 0 16,0 0 8-16,0 0-8 0,0 0 0 0,0 0 0 16,0 0 0-16,0 0 0 0,0 0 0 0,0 0 0 15,0 0-9-15,0 0-6 0,0 0-1 0,0 0 0 16,0 0-57-16,0 0-12 0,0 0-3 0,0 0 0 16,0 0-103-16,0 0-21 0,-5 7-4 0,5-7 0 0</inkml:trace>
  <inkml:trace contextRef="#ctx0" brushRef="#br1" timeOffset="35222.22">9734 10666 331 0,'0'0'14'0,"0"0"4"15,0 0-18-15,0 0 0 0,0 0 0 0,5 0 0 0,-5 0 76 0,0 0 11 16,0 0 2-16,0 0 1 0,0 0-10 0,0 0-3 16,0 0 0-16,0 0 0 0,0 0-13 0,0 0-4 15,0 0 0-15,0 0 0 0,0 0-32 0,0 0-6 16,0 0-2-16,0 0 0 0,-5-2-20 0,5 2 0 15,0 0 0-15,0 0 0 0,-3-5 36 0,3 5 4 16,-2-2 0-16,2 2 0 0,0 0-10 0,0 0-2 16,-3-5 0-16,3 5 0 0,0 0 16 0,0 0 4 15,-3-7 0-15,3 7 0 0,0 0-4 0,0 0 0 16,0 0 0-16,0 0 0 0,0 0-31 0,0 0-13 16,0 0 11-16,0 0-11 0,0 0 12 0,0 0-4 15,0 0-8-15,0 0 12 0,0 0 10 0,0 0 2 16,0 0 0-16,0 0 0 0,3 7 8 0,-3 0 3 0,3 0 0 0,-1 0 0 15,-2 5-8-15,3-5-2 16,-3 0 0-16,3 5 0 0,-3-5 6 0,0 0 1 0,0 5 0 0,2-3 0 16,-2-2-20-16,0 1-3 0,3 3-1 0,-3-4 0 15,0 0 4-15,0 0 0 0,0-2 0 0,3 2 0 16,-3 0-1-16,2 0 0 0,-2-2 0 0,0-5 0 16,3 7-11-16,-3-7 0 0,0 2 0 0,0-2 0 15,0 0 0-15,0 0 0 0,0 0 0 0,0 0 0 16,0 0 0-16,0 0 0 0,0 0 0 0,0 0 0 15,-5 0 0-15,5 0-16 0,0 0 4 0,-3-2-1030 16</inkml:trace>
  <inkml:trace contextRef="#ctx0" brushRef="#br1" timeOffset="36081.34">10549 10236 115 0,'5'0'10'0,"1"0"-10"16,-6 0 0-16,0 0 0 0,0 0 204 0,0 0 40 15,0 0 7-15,0 0 1 0,0 0-117 0,0 0-24 16,0 0-5-16,0 0-1 0,0 0-33 0,0 0-8 15,0 0 0-15,0 0-1 0,0 0-19 0,0 0-4 16,0 0-1-16,0 0 0 0,0 0-2 0,0 0 0 0,-3 2 0 0,0 8 0 16,6-8 7-16,-3 5 2 0,0 0 0 0,-3 0 0 15,1-2-13-15,-1 2-2 0,6 0-1 0,-3 5 0 16,0-3-7-16,0 3-2 0,0 2 0 0,0 0 0 16,0-2-4-16,0 0-1 0,0 2 0 0,2-5 0 15,-2 3-5-15,0 2-2 0,0 0 0 0,0-2 0 16,3 2-1-16,0-2-8 0,-3-3 12 0,0 3-4 15,2 2 4-15,-2-7 0 0,3 7 0 0,-3-2 0 16,-3-5 6-16,3 0 2 0,3 5 0 0,2-5 0 16,-5 0-20-16,0 0 0 0,0 0 8 0,3 0-8 15,-3 0 16-15,2 0-1 0,-2-7 0 0,0 0 0 16,3 5-5-16,-3-5-1 0,0 0 0 0,0 0 0 16,0 7 2-16,0-7 0 0,0 0 0 0,0 0 0 15,0 0-11-15,0 0-11 0,0 0 3 0,-3-7 0 16,-2 0-187-16,2 0-37 0</inkml:trace>
  <inkml:trace contextRef="#ctx0" brushRef="#br1" timeOffset="36987.51">10340 10003 806 0,'0'0'36'0,"0"0"7"0,0 0-35 15,0 0-8-15,0 0 0 0,0 0 0 0,0 0 68 0,0 0 11 16,0 0 2-16,0 0 1 0,0 0-29 0,0 0-5 16,-3 5-2-16,1 2 0 0,-1-5 20 0,0 8 4 15,3-8 1-15,-2 5 0 0,-1 0-22 0,3 0-4 16,0 0-1-16,0 0 0 0,-3 3-24 0,3-3-6 15,6 2-1-15,-6-2 0 0,2 5 31 0,1-5 5 16,0 5 2-16,-3-3 0 0,2-2-31 0,1 5-5 0,2-5-2 16,-2 5 0-16,2-3 19 0,-2 3 3 15,-1 0 1-15,1-3 0 0,2 3-17 0,-5-5-3 16,3 7-1-16,0-2 0 0,-1-3-2 0,-2-2 0 0,6 5 0 0,-4 0 0 16,1-5-13-16,-3 2 0 0,3 3 0 0,-1-5 0 15,1 5 0-15,-3-3 0 0,2-2 0 16,1 5 0-16,-3-5 25 0,3 5 3 0,-3-5 0 0,0 0 0 15,2 5-16-15,-2-3-4 0,0-2 0 0,0 0 0 16,0 0-8-16,3 3 12 0,-3-1-12 0,3-2 12 16,-3 0-12-16,0 0 0 0,0 5 0 0,0-5 0 15,0 5 22-15,0-3-1 0,0-4 0 0,0 7 0 16,0-3-31-16,0-2-6 0,0 0-2 0,0 5 0 16,0-5 18-16,2 0 0 0,-2 0 0 0,0 0 0 15,0 0 18-15,0 0-2 0,0 5-1 0,0-5 0 16,0 0-15-16,0-2 0 0,0-3 0 0,0 5 0 0,-2-2 0 15,2 2 0-15,-3 5 0 0,3-5 0 0,-3 0 0 0,3 0 0 16,0 0 0-16,-2 0 0 0,2 0 0 0,0 5 0 16,0-10 0-16,0 5 0 0,-3-2 0 0,3 2-15 15,0 0 3-15,0 0 1 0,0-2 11 0,0-3 0 16,0-2 0-16,0 7 0 0,0-7 0 0,0 0 0 16,0 0 0-16,0 0 0 0,0 0 0 0,0 0 0 15,0 0 0-15,0 0 0 0,0 0 0 0,0 0 0 16,0 0 10-16,5-2-10 15,-2-5-150-15,0 0-36 0,2-17-7 0,-2 8-2 0</inkml:trace>
  <inkml:trace contextRef="#ctx0" brushRef="#br1" timeOffset="37677.35">11240 10358 874 0,'0'0'39'0,"0"0"8"16,0 0-38-16,0 0-9 0,0 0 0 0,0 0 0 0,0 0 89 16,0 0 16-16,0 0 3 0,0 0 1 0,0 0-36 0,0 0-7 15,0 0-2-15,0 0 0 0,5 0-7 0,-5 0-1 16,2 5-1-16,1 2 0 0,0 0 7 0,-1 0 2 15,-2-7 0-15,0 7 0 0,3 0-10 0,-3 5-2 16,0-5 0-16,0 7 0 0,0-7-9 0,-3 5-3 16,3-5 0-16,-2 5 0 0,2-5-25 0,0 2-6 15,0-2-1-15,0-2 0 0,2 2-8 0,-2-7 0 16,0 7 0-16,0-7-11 16,0 0-20-16,3 7-4 0,2-2-1 0,-2-3-615 15,2 3-123-15</inkml:trace>
  <inkml:trace contextRef="#ctx0" brushRef="#br1" timeOffset="38770.94">8739 11577 288 0,'0'0'12'0,"0"0"4"0,0 0-16 0,0 0 0 16,0 0 0-16,0 0 0 0,0 0 133 0,-2 4 24 15,2-4 5-15,0 0 1 0,0 0-79 0,0 7-16 16,0-2-4-16,0-5 0 0,0 0-32 0,0 0-6 15,-3 2-2-15,3-2 0 0,0 0 20 0,0 7 3 16,0-7 1-16,0 0 0 0,0 0-16 0,0 0-4 16,0 0 0-16,0 0 0 0,0 0 7 0,0 0 1 15,0 0 0-15,0 0 0 0,0 0-9 0,0 0-2 0,0 0 0 0,0 0 0 16,0 0 5-16,0 0 1 0,0 0 0 0,0 0 0 16,5-2 1-16,-2-3 0 0,-3-2 0 0,0 3 0 15,2-3 6-15,-2 4 2 0,0-4 0 0,0 0 0 16,-2-5-16-16,2 5-4 0,2-4 0 0,-2 1 0 15,-2-4-20-15,2 2 8 0,0-2-8 0,0 0 0 16,2-2 30-16,-2 1 2 0,0 1 0 0,3-4 0 16,0 3-18-16,-1 1-3 0,-2-4-1 0,3 3 0 15,2 1-10-15,-2 0 8 0,-3 0-8 0,5 2 8 16,-2-2 0-16,2 2 0 0,-5 5 0 0,3-7 0 16,-3 7 4-16,3-5 0 0,-3 5 0 0,0 0 0 15,0 0 16-15,0 5 3 0,0-7 1 0,0 6 0 16,-3-2-20-16,6 3-3 0,-3-3-1 0,0 3 0 15,0-3-8-15,0 5 8 0,0 0-8 0,0 0 8 0,0 0-8 16,0 0 0-16,0 0 0 0,0 0 0 0,0 0 0 0,0 0 0 16,0 0 0-16,0 0-11 15,0 0-74-15,0 0-15 0,0 0-4 0,0 0-579 16,0 0-116-16</inkml:trace>
  <inkml:trace contextRef="#ctx0" brushRef="#br1" timeOffset="39677.11">13409 10544 802 0,'0'0'36'0,"0"0"7"15,0 0-35-15,0 0-8 0,0 0 0 0,0 0 0 0,0 0 92 0,0 0 16 16,-3-7 3-16,3 7 1 0,0-5-39 0,0 3-7 16,0-3-2-16,0 3 0 0,0-3-14 0,0-2-3 15,0 5-1-15,0-3 0 0,-2 0 6 0,2 3 0 16,2-5 1-16,1 0 0 0,-6 2-23 0,3-2-5 16,3 0-1-16,-3 0 0 0,0 2 14 0,0-2 2 15,0 5 1-15,0-5 0 0,3 2-7 0,-3-2-2 16,0 0 0-16,0 0 0 0,0 2-1 0,2 3-1 15,1-3 0-15,0-2 0 0,-3 5-18 0,0 2-3 16,0 0-1-16,0 0 0 0,0 0-8 0,0 0 0 16,0 0 0-16,0 0 0 0,0 0 0 0,0 0 8 15,0 0-8-15,0 0 12 0,0 0-12 0,0 0 0 0,0 0 0 0,0 0 0 32,0 0-135-32,0 0-19 0,0 0-4 0,0 0-1 0</inkml:trace>
  <inkml:trace contextRef="#ctx0" brushRef="#br1" timeOffset="40942.62">14647 9608 403 0,'16'5'17'0,"-16"-5"5"16,0 0-22-16,0 0 0 0,0 0 0 0,0 0 0 0,0 0 112 0,0 0 17 15,0 0 4-15,0 0 1 0,0 0-53 0,0 0-10 16,0 0-3-16,0 0 0 0,-2 2-12 0,2-2-2 16,0 0-1-16,0 7 0 0,0-2-3 0,2 2-1 15,-4-2 0-15,2-3 0 0,0-2-4 0,-3 7-1 16,3 0 0-16,0 0 0 0,0-2-19 0,0 2-4 15,0-2-1-15,0 2 0 0,0 0 6 0,0 0 1 16,0 0 0-16,3 0 0 0,-3 0-4 0,-3 5-1 16,3-5 0-16,-3 2 0 0,1-2-6 0,-1 5 0 15,3 2-1-15,0-2 0 0,3-3-15 0,-1 3 0 16,-2 2 0-16,3-2 0 0,0-5 0 0,-1 7 0 16,-2-7 0-16,-2 5 0 0,2-5 0 0,0 7 0 15,0-2 0-15,2-3 0 0,-2 3 26 0,-2-5 2 16,-1 0 1-16,0 5 0 0,1-3-5 0,2-4-2 15,-3 2 0-15,3 5 0 0,0-5 2 0,0 0 1 0,0-7 0 16,3 2 0-16,-1 5-3 0,1-2-1 0,-8 2 0 0,5-7 0 16,0 0-7-16,2 5-2 0,-2-3 0 0,0-2 0 15,0 0 6-15,0 0 1 0,0 0 0 0,0 0 0 16,0 0-19-16,0 0-14 0,0 0 2 0,0 0 1 16,0 0 11-16,0 0 16 0,0 0-4 0,0 0-1 15,0 0-124 1,0 0-25-16,0 0-5 0,0 0-1 0</inkml:trace>
  <inkml:trace contextRef="#ctx0" brushRef="#br1" timeOffset="48228.67">16354 7792 172 0,'0'0'16'0,"0"0"-16"0,0 0 0 0,0 0 0 15,-3-4 124-15,3 4 21 0,0 0 5 0,0 0 1 16,0 0-60-16,0 0-12 0,0 0-3 0,0 0 0 15,6 0-9-15,-6 0-3 0,0 0 0 0,0 0 0 16,7-3-6-16,-7 3-2 0,0 0 0 0,0 0 0 16,0 0-12-16,0 0-4 0,0 0 0 0,0 0 0 15,-7 0-12-15,4 3-4 0,3-3 0 0,-3 0 0 16,-2 4 17-16,2-1 3 0,3-3 1 0,0 0 0 16,0 0-22-16,0 5-5 0,-2-3-1 0,2-2 0 0,0 0-2 0,2 5-1 15,-4 2 0-15,4 0 0 16,6-3-14-16,-2-1 0 0,-6-3-9 0,0 0 9 0,0 7 20 0,0 0 11 15,2-2 1-15,-2 2 1 0,-5 0-21 0,5 0-4 16,3-3 0-16,-3-4-8 0,-3 7 14 0,3 1-4 16,3-1-1-16,-1 0 0 0,1 0-1 0,-3-3 0 15,0 3 0-15,0-4 0 0,8 4 11 0,-6-7 1 16,-4 7 1-16,2-7 0 0,0 5-21 0,2 2-16 16,-2-3 2-16,-2-1 1 0,-1 4 36 0,0-2 7 15,6 2 2-15,-6-5 0 0,-4 3-32 0,4 2 0 16,6 0 0-16,-1-3 0 0,-4 3 12 0,-1-4-3 15,3 4-1-15,0-7 0 0,3 5-8 0,-1-3 0 16,-4 3 0-16,2 2 0 0,7 0 0 0,-4-3 8 16,-6 4-8-16,3-6 8 0,0-2-8 0,0 7 0 15,0 2 0-15,0-2 0 0,-7 0 0 0,7 1 0 0,0-6 0 16,0 5 0-16,-6-2 8 0,4 2 0 0,4 0 0 0,-2 0 0 16,0-7-8-16,3 4 0 0,-3 4 0 15,3-1 0-15,2-5 0 0,-3 7 0 0,-4-6 0 0,2 4 0 16,5 0 12-16,-2 0 0 0,-3 0 0 0,-3-2 0 15,0 2-12-15,3 0 0 0,3 0 0 0,0 0 0 16,-3 0 0-16,0 0 0 0,0 2 0 0,-6 1 0 16,4-3 0-16,-3 0 0 0,5 0 0 0,2-2 0 15,1 2 0-15,-3 4 0 0,-3-3 0 0,6-1 0 16,2-5 12-16,-2 5 1 0,-3 2 0 0,0 1 0 16,2-5-13-16,1 4 0 0,-6-2 0 0,3-2 0 15,-5 6 0-15,2-1 0 0,6-5 0 0,-6 4 0 0,1-2 0 16,-1 2 0-16,6-2 0 0,-1 1 0 0,-7-1 0 0,3-5 11 15,2 5-11-15,2 5 10 0,1-5-10 0,-1 0 0 16,-4 0 0-16,4 0 0 0,4-2 0 0,-4 2 8 16,-2-3-8-16,-2 3 0 0,-1 1 0 0,0-6 0 15,9 5 0-15,-6 0 0 0,-6-2 0 0,6 2 0 16,6-3 0-16,-4-1 0 0,-7 4 0 0,2 0 0 16,3 0 0-16,3-2 0 15,-3 2 0-15,0-3 0 0,-3-1 0 0,3 4 0 0,6 0 0 0,-6 0 0 16,-6-2 8-16,6 2-8 0,6-5 0 0,-1 7 0 15,-8-6 0-15,3 4 0 0,0 0 0 0,0 0 0 16,0-7 0-16,0 5 0 0,-5 6 0 0,5-3 0 16,3-6 0-16,2 5 0 15,-2 0 0-15,-3-7-11 0,-3 7 1 0,3-7 0 0,0 0 10 0,0 5 14 16,0 7-3-16,-3-3-1 0,3-2-10 0,0 0 0 0,0-2 0 16,0 2 0-16,3 0 0 0,2 0 0 15,-5 0 0-15,0 0 0 0,0 0 0 0,-2-2 0 16,-1 2 0-16,0 0 8 0,-2 0-8 0,5 0 0 0,5 0 0 0,-2-2 0 15,-3 2 0-15,3 0 8 0,-6 0-8 0,6-2 0 16,-1 2 0-16,-2-5 0 0,-2 3 0 0,2 2 0 16,5 0 0-16,-5-2 0 0,-3-3 8 0,3 5-8 15,0-2 0-15,3 2 0 16,-6-5 0-16,3 3 0 0,-5 2 0 0,2 0 0 16,1-2 0-16,-4-3 0 0,4 5 0 0,2-2 0 0,5-3 0 0,0 3 0 15,-2 2 0-15,-3-7 0 0,0 2 0 0,-3 3 0 16,3 2 0-16,0-7 0 0,-2 5 0 0,4-3 0 15,6 5 0-15,-5-2 0 0,-3-3 0 0,-3 5 0 16,1-2 0-16,-1 2 0 0,0 0 0 0,1 0 0 0,-1-2 0 16,0-3 0-16,1 5 0 0,2-2 0 0,-3 2 0 0,6 0 0 15,-3 0 0-15,2 0 0 0,-2-2 0 0,0 2 0 16,0-5 0-16,3 8 0 0,2-8 0 0,-5-2 8 16,-2 7-8-16,2 0 0 0,5 0 0 0,-2-2 0 15,-6 2 0-15,0 0 0 0,1 0 0 0,2 0 0 16,2 0 0-16,-2 0 0 0,-8-2 0 0,6 2 0 15,4 0 0-15,-2 0 0 0,-2 0 0 0,-3 0 0 16,5 0 0-16,0-2 0 0,5 2 0 0,-8 5 0 16,1-5 0-16,2 0 0 0,5 0 0 0,-3 0 0 15,-7 0 8-15,5 0-8 0,3 0 0 0,-1 0 0 16,-2-2 0-16,0 2 0 0,-5 0 0 0,3 0 0 0,7 0 0 0,-5 0 0 0,-5-2 0 0,2 2 0 0,6 0 0 16,-1 0 0-16,-4-2 0 0,2-3 0 31,0 5 0-31,2 0 0 0,3-2 0 0,-5 2 0 0,-2 0 0 0,2 0 0 0,5 0 0 0,-2-2 0 0,-6 2 0 0,0 0 0 15,-2 0 0-15,5 0 0 0,3 0 0 0,-3 0 0 16,-3 0 0-16,1-2 0 0,4 2 0 0,-2-2 0 31,-2-3 0-31,-1 5 0 0,6-2 0 0,2-3 0 16,-5 5 0-16,0-2 0 0,0 2 0 0,0 0 0 16,5-2 0-16,-2 2 0 0,-9 0 0 0,6 0 0 15,-2-5 0-15,2 5 0 0,2 3 0 0,-2-3 0 16,3-5 0-16,-3 5 0 0,0 0 0 0,0 0 0 0,-5-2 0 0,5 2 0 0,0-2 0 0,0-3 0 0,-3 5 0 0,3-2 0 15,3-3 0-15,-1-2 0 0,-2 0 0 0,0 5 0 16,0-3 0-16,3 3 0 0,5-3 0 0,-3 3 0 31,-7-5 0-31,-4 7 0 16,4-2 0-16,2-5 0 0,0 0 0 0,2 2 0 16,-2 3 0-16,0-5 0 0,3 7 9 0,-6-5-9 0,-5 5 0 0,6-7 9 0,4 5-9 0,1-3 0 0,-6 3 8 0,3-5-8 15,0 7 0-15,3-7 0 0,2 7 0 0,-5-2 0 16,-2-3 0-16,2-2 0 0,5 5 0 0,-2-3 0 15,-6 3 0-15,-2-3 0 16,5-2 0-16,0 0 0 0,2 5 0 0,-2-5 0 31,0 0 9-31,0 0-9 0,0 0 0 0,0 7 9 0,-5-7-9 0,5 0 0 0,3 7 9 0,-3-7-9 0,2 5 0 0,1-3 0 32,-3-2 0-32,5 0 8 0,-5 0-8 0,0 0 0 0,0 0 8 0,0 0-8 0,3 7 8 0,0-2-8 0,-3-5 8 0,0 0-8 15,-3 2 8-15,3-2-8 0,0 5 10 0,-5 2-10 16,-1-2 8-16,6-5-8 0,0 0 0 0,-2 2 9 31,-1 5-9-31,3-7 0 0,0 0 0 0,0 0 0 16,0 5 0-16,0-5 8 0,0 0-8 0,0 0 0 15,5 2 10-15,-2 3-10 0,-3-5 12 0,0 0-12 16,5 2 11-16,-5-2-11 0,0 0 10 0,0 0-10 0,0 0 8 0,0 0-8 0,0 0 0 0,0 0 0 31,-8 5 8-31,8-5-8 0,0 0 0 0,0 0 0 0,0 0 0 0,0 0 8 16,0 0-8-16,0 0 0 0,0 0 0 0,0 0 0 0,0 0 0 0,0 0 0 15,6-5-156-15,-6 5-38 0</inkml:trace>
  <inkml:trace contextRef="#ctx0" brushRef="#br1" timeOffset="84635.65">16534 8844 806 0,'-11'0'36'0,"11"0"7"0,0 0-35 0,0 0-8 16,0 0 0-16,0 0 0 0,0 0 104 0,0 0 20 15,0 0 3-15,0 0 1 0,0 0-9 0,0 0-2 16,0 0 0-16,0 0 0 0,0 0-57 0,0 0-12 15,11 0-3-15,-1-5 0 16,1 5-12-16,2-7-2 0,-2 5-1 0,5-3 0 0,5-2 1 0,-3 0 0 16,-4-5 0-16,7 5 0 0,8 0-23 0,-3 0-8 15,-2 0 0-15,0 0 9 0,2 0 3 0,-2 2 1 16,0-2 0-16,-3 5 0 0,-5-3-13 0,0 3 0 16,0-3 0-16,0 3 0 0,-8-3 12 0,0 5 0 15,2 0 0-15,1-5 0 16,-6 5-12-16,-5 0 11 0,0 0-11 0,11-2 10 0,-1 2-10 0,-5 0 0 15,-5 0 0-15,0 0 0 0,0 0 0 0,0 0 0 16,0 0 0-16,-5 0 0 16,3 0-109-16,-4 0-24 0,6 0-5 0,-5 0-696 0</inkml:trace>
  <inkml:trace contextRef="#ctx0" brushRef="#br1" timeOffset="85072.86">16618 8705 1267 0,'0'0'28'0,"0"0"5"0,0-7 2 0,6 5 1 0,2-3-36 0,-3-2 0 15,-8 7 0-15,1-7 0 0,7 7 58 0,-2-5 5 16,-3 5 1-16,-3-2 0 0,3 2 36 0,0 0 8 16,0 0 2-16,0 0 0 0,-8 2-74 0,3-2-14 15,5 0-3-15,0 0-1 0,-8 5 37 0,0 2 7 16,3 0 2-16,-1 0 0 0,4 5-52 0,-6 2-12 16,-3-2 0-16,3 4 0 0,3-4 0 0,0 2 0 15,-3 0 0-15,0 0 0 0,2 5 25 0,4-5 3 16,-3-2 0-16,2 2 0 0,0-2-28 0,1-3 0 15,4 3 0-15,-2-5 0 0,0 0-27 0,0 5 3 16,6-10 0-16,1 5 0 0,1-2 24 0,0 2 0 16,3-7 0-16,5 7 0 0,2-7 34 0,-2 0 12 15,-3 0 2-15,3 5 1 0,11-5-27 0,-1 0-6 0,-7 0 0 0,-1 0-1 16,6 0-15-16,-3 0 0 0,-2 0 0 0,-6 0 0 16,-2 0 0-16,2 0 0 0,0 0 0 0,-2 0 0 31,-6 0-71-31,0 0-17 0,6 0-3 0</inkml:trace>
  <inkml:trace contextRef="#ctx0" brushRef="#br1" timeOffset="85746.43">17219 8644 748 0,'0'0'67'0,"0"0"-54"0,0 0-13 0,0 0 0 15,0 0 118-15,0 0 21 0,0 0 4 0,0 0 1 16,-3 7-13-16,3-2-3 0,0-5 0 0,0 7 0 16,0 0-20-16,0 0-4 0,0 0 0 0,3 5-1 15,0-3-63-15,-1-2-12 0,1 5-2 0,0-5-1 16,2 5 31-16,-2-3 7 0,-1-4 1 0,1 2 0 0,0 0-52 0,-1 0-12 16,-2-7 0-16,3 5 0 0,-3-5 54 0,0 0 8 15,0 0 2-15,0 0 0 0,0 0-64 0,0 0-28 16,0 0 3-16,2-5 0 0,-2-2 40 0,3 0 8 15,-3 0 1-15,3 0 1 0,-3 0-25 0,2-5 0 16,-2 0 0-16,3 5 0 0,-3-2 0 0,3 2 0 16,-3-5 0-16,2 5 0 0,1 0 0 0,0 2-17 15,2 3 2-15,-2-3 1 0,2 3 22 0,0-3 5 16,0-2 1-16,1 7 0 16,-1-3-35-16,3-1-7 0,0 4-2 0,0-5 0 0,-3 3 48 0,6 2 10 15,-3 0 1-15,2 0 1 0,1 0-30 0,-1 0 0 16,1 0 0-16,0 0 0 15,-3 0-46-15,2 0-15 0,-2 0-3 0,0 0-1 16,0 0-50-16,0 2-9 0,-8-2-3 0,5 5-513 0,0 2-102 0</inkml:trace>
  <inkml:trace contextRef="#ctx0" brushRef="#br1" timeOffset="86121.64">17552 8738 979 0,'0'0'87'0,"0"0"-70"0,0 0-17 0,0 0 0 15,6 0 105-15,-1 5 18 0,-5-5 3 0,0 0 1 16,0 0-51-16,5 2-11 0,6-2-1 0,-3-2-1 16,-3 2-36-16,3-5-7 0,3 3-2 0,-1-3 0 15,-2 3-18-15,3-3 0 0,-1-2 0 0,1 2 0 16,0-2 35-16,-4 5 3 0,1-3 1 0,0 3 0 0,0-3-19 0,-5-2-3 16,2 0-1-16,-2 2 0 0,-3 5-5 0,0 0-2 15,0-2 0-15,0 2 0 0,0-5 44 0,-3-2 9 16,-2 5 2-16,0-3 0 0,-1 5-52 0,1 0-12 15,-6-2 0-15,4 2 0 0,1 2 34 0,-4-2 4 16,-1 0 1-16,0 5 0 0,4-3-11 0,-4 5-3 16,-2-2 0-16,0-3 0 0,-1 7-25 0,1-6 0 15,2 4 0-15,1 0 0 0,-1 0 0 0,3 0 0 16,3 5 0-16,2-5 0 0,-2 5 0 0,5-5 0 16,3 0 0-16,-1 0 0 0,1 5-13 0,5-3 5 15,-3-2 8-15,9 0-13 0,1-2 13 0,1-3-9 16,0 3 9-16,3 0-8 15,-1-5-33-15,3 0-7 0,-2-5 0 0,2 5-1 16,0-7-115-16,0 2-22 0,3 3-5 0,0-5-589 0</inkml:trace>
  <inkml:trace contextRef="#ctx0" brushRef="#br1" timeOffset="86465.12">17976 8670 806 0,'-3'-5'72'0,"3"5"-58"0,0-2-14 0,-2-5 0 16,-4 2 156-16,4-2 29 0,-1 0 6 0,3 2 1 15,-3 3-52-15,-2-3-9 0,0 5-3 0,-1-2 0 16,1-3-51-16,-3 5-10 0,3 0-3 0,-3 0 0 16,0 0 0-16,-3 5 0 0,3-3 0 0,-2 3 0 15,-1 2-51-15,1-3-13 0,-1 4 0 0,1-1 0 16,2 0 0-16,0-5 0 0,0 5 0 0,2 2 0 16,4-1 0-16,2-1 0 0,0 0 0 0,2-5 0 0,1 5 0 15,2 5 0-15,3-5 0 0,3 5 0 16,2-5-21-16,0 0-7 0,3 0-2 0,0 0 0 0,3 0 30 0,-6-2 0 15,3 2 0-15,-3-5 0 0,0 5 0 0,-2-2 0 16,-1 2 0-16,-2-2 0 0,-2-3 0 0,-1 5 0 16,0-2 8-16,-2-3-8 0,-1 3 28 0,-2-5-2 15,-2 2 0-15,-3 5 0 0,-1-2 2 0,-2 2 0 16,-2 0 0-16,2-2 0 0,-3-3-16 0,1 3-2 16,-6-3-1-16,5-2 0 15,1 5-38-15,2-5-8 0,2 2-2 0,-2 3-696 16,-2-5-139-16</inkml:trace>
  <inkml:trace contextRef="#ctx0" brushRef="#br1" timeOffset="86684.06">18166 8703 1728 0,'0'0'76'0,"0"0"16"0,0 0-73 0,0 0-19 0,0 7 0 0,-2 0 0 15,-1 0 99-15,3 0 16 0,-3 0 3 0,3 5 1 16,0-5-88-16,0 4-18 0,3-1-3 0,-3 2-1 16,0-5 44-16,3 0 9 0,-3 0 2 0,2 0 0 15,-2 0-64-15,0 0-26 0,0 0 2 0,0-7 0 16,0 0 12-16,0 0 2 0,0 0 1 0,0 0 0 16,0 0-223-16,0 0-44 0,6-9-8 0,-1-3-3 0</inkml:trace>
  <inkml:trace contextRef="#ctx0" brushRef="#br1" timeOffset="86824.51">18180 8625 748 0,'0'0'33'0,"0"-7"7"0,-3 5-32 0,0-5-8 16,1 2 0-16,-1-2 0 0,0 4 249 0,3 3 48 15,0-9 10-15,0 9 1 0,0 0-173 0,0 0-35 16,0 0-8-16,0 0 0 0,0-2-74 0,0 2-18 16,6 0 0-16,2 0 0 15,-3 0-159-15,0 0-35 0,8 2-7 0,-13-2-2 0</inkml:trace>
  <inkml:trace contextRef="#ctx0" brushRef="#br1" timeOffset="87340.26">18500 8712 1267 0,'0'0'56'0,"0"0"12"0,5 0-55 0,-2-7-13 0,-3 7 0 0,2-2 0 15,1-3 104-15,0-2 19 0,-1 0 3 0,1 0 1 16,-3 0-50-16,0 2-9 0,0 5-3 0,0-2 0 15,-3-5-1-15,1 2 0 0,-1 5 0 0,-2-2 0 16,-3-3-21-16,0 10-5 0,0-3-1 0,-3 3 0 16,-2 2-8-16,-3-5-1 0,0 5-1 0,3 5 0 15,0-5-27-15,0 7-12 0,-1-7 0 0,1 5 1 16,8 2 11-16,0-2 16 0,-1-3-4 0,6 3-1 16,0 0-60-16,6-3-12 0,1-2-3 0,4-2 0 0,-3 2 52 15,5-2 12-15,3-3 0 0,3-2 0 16,-4-2 16-16,1-3 7 0,0-2 1 0,0 2 0 0,-3-2-39 0,1-7-7 15,-4 4-2-15,-2-6 0 0,0 2 69 0,-3 0 14 16,1 2 2-16,-4-4 1 0,1-3-11 0,0 5-3 16,-3-5 0-16,0 0 0 0,0 5-24 0,-3-7-4 15,0 7-2-15,-2-5 0 0,2 5-18 0,-2 0 0 16,0-1 0-16,2-1 0 0,-2 2 0 0,-1 5 0 16,1-3 0-16,3 0 0 0,-1 3 0 0,3-3 0 15,-5 5 0-15,2 0 0 0,0 2 55 0,1-2 7 16,2 7 2-16,0 0 0 0,0 0-52 0,0 0-12 15,0 0 0-15,0 0 0 0,0 7 0 0,0 5 0 16,0 0 0-16,0-3 0 0,2 3 0 0,1 7 0 16,0-3 0-16,5 3 0 0,-6 0 0 0,3-3 0 15,3 8 0-15,-5-10 0 0,2 5 0 0,1-3 0 16,2 3 0-16,-3 0 0 0,-2-5 0 0,-1 7 0 0,3-7 0 16,3 5 0-16,-5 2 0 0,0-9 0 0,2 7 0 0,-2-10 0 31,-3 3-100-31,2-5-22 0,1 0-5 0,-3 0-1025 0</inkml:trace>
  <inkml:trace contextRef="#ctx0" brushRef="#br1" timeOffset="87730.64">18722 8611 1789 0,'0'0'39'0,"0"0"8"0,0 0 1 0,0 0 4 0,8 5-42 0,-3-3-10 0,-5-2 0 0,0 7 0 0,5-2 91 0,-2 6 16 16,-3-3 3-16,3-1 1 15,-6 2-58-15,3 3-11 0,3-5-2 0,-1 5-1 0,-4-5-29 0,2 2-10 16,2-2 0-16,-2 5 9 0,6-5-9 0,-1 0 0 16,0 0 0-16,6-2 0 0,-1 2 0 0,1 0 0 15,0-7 0-15,2 0 0 0,-3 0 0 0,4-7 8 16,-1 0-8-16,-3 2 0 0,1-2 20 0,0-2 0 16,-3-3-1-16,-1 0 0 0,1 3-19 0,-2-3 0 15,-1-2 0-15,0 2 0 0,1-2 0 0,-1 7 10 16,-2-5-2-16,-3 5 0 0,0 0 20 0,2 0 3 15,1 0 1-15,-3 7 0 0,0 0 2 0,0 0 1 16,0 0 0-16,0 0 0 0,0 0-19 0,0 0-3 16,0 0-1-16,0 0 0 0,0 0-12 0,0 0 0 15,2 7 0-15,1 0 0 0,0 0 0 0,-1 0 0 16,1 5 0-16,-3-5 0 0,3 0 0 0,-3 0 0 0,2 5 0 16,1-5 0-16,-3 5-14 0,3-3-6 0,-1-2 0 0,-2 5-1 15,3-5 21-15,0 0 0 16,-3-7 0-16,2 5 0 15,1 2-93-15,0-5-15 0,-3-2-2 0</inkml:trace>
  <inkml:trace contextRef="#ctx0" brushRef="#br1" timeOffset="88136.85">19270 8663 1486 0,'0'0'66'0,"2"-5"14"16,1-2-64-16,0 5-16 0,-3 2 0 0,0-8 0 15,0 4 104-15,0-3 17 0,0 7 4 0,-3-5 1 0,3 5-46 0,-5-2-8 16,-1-3-3-16,-2 3 0 0,-2 2-4 0,2 0-1 16,-3 0 0-16,1 2 0 0,-4 3 0 0,1-3 0 15,0 3 0-15,0 2 0 0,2 0-51 0,-2 0-13 16,2 5 0-16,1-5 0 0,2 4 0 0,0-1 0 16,3-3 0-16,-1 0 0 15,4 0-48-15,2 5-13 0,0-5-3 0,2 0 0 0,1 0 52 0,5 0 12 16,0-2 0-16,2-3 0 0,1 3 0 0,2-5 0 15,-2 0 0-15,5-5 0 0,-3 3 0 0,0-3 0 16,3 3 0-16,-3-5 0 0,3 2 48 0,-5-2 13 16,-1 0 3-16,-2 0 0 0,0 0-52 0,0 2-12 15,-5-2 0-15,-1 5 0 0,4-3 0 0,-6 5 0 16,0 0 0-16,0 0 0 0,0 0 0 0,0 0 0 16,0 0 0-16,0 0 0 0,0 0 0 0,0 7 0 15,-3 0 0-15,6 5 0 0,-3-5 0 0,5 0 0 0,-2 7 0 0,2-7 0 16,0 5 0-16,-2 0 0 0,5-5 0 0,-3 2-10 15,-2-2 10-15,2-2 0 0,0 2 0 0,1 0 0 16,2-7 0-16,-3 7 0 0,0-7 8 0,-5 0-8 16,0 0-188-1,5-2-43-15</inkml:trace>
  <inkml:trace contextRef="#ctx0" brushRef="#br1" timeOffset="88355.86">19410 8376 1382 0,'0'0'123'0,"0"0"-99"0,0 0-24 0,0 0 0 0,0 0 169 0,0 0 29 16,2 7 6-16,1 0 0 0,0 5-81 0,-1-3-17 15,1 10-3-15,2 0-1 0,1-1-57 0,2 4-11 16,-6-1-2-16,4 0-1 0,-1 5-18 0,-3-5-3 16,1 5-1-16,0-5 0 0,-1-2-9 0,1 2 10 15,-3 3-10-15,3-8 10 0,-1 3-10 0,-2-5 0 16,3 0 0-16,0-2 0 15,-3 0-31-15,2-5-8 0,-2 0-1 0,0-7-720 16,0 0-144-16</inkml:trace>
  <inkml:trace contextRef="#ctx0" brushRef="#br1" timeOffset="89089.9">20151 8427 1267 0,'-6'-7'56'0,"6"7"12"0,0 0-55 0,-2-4-13 0,2 4 0 0,-3-5 0 15,3 5 80-15,0 0 14 0,0 0 2 0,0 0 1 16,0 0 13-16,-3 5 2 0,1 2 1 0,-3 0 0 15,5 0-41-15,-3 7-9 0,-5-2-2 0,3 7 0 16,-1-3-11-16,1 10-2 0,-6 0-1 0,1 2 0 16,-1-2-36-16,-2 2-11 0,0 5 0 0,-3 0 0 0,-3 0 42 0,4-5 2 15,4 5 0-15,-2-2 0 0,2-8-20 0,-2 3-3 16,5 0-1-16,-3-5 0 0,3 3-20 0,-2-8 0 16,5 3 0-16,-3 0 0 0,2-3 0 0,1-4 0 15,0 0 0-15,2-3 0 16,3-2-47-16,0-2-13 0,0-5-4 0,0 0-1049 15</inkml:trace>
  <inkml:trace contextRef="#ctx0" brushRef="#br1" timeOffset="89792.95">17502 9413 1166 0,'0'0'52'0,"0"0"10"0,3 7-50 0,2 0-12 16,-5-7 0-16,5 5 0 0,1-3 74 0,-1 5 12 16,-5-7 2-16,5 5 1 0,1-3-26 0,-1 3-6 15,5-5-1-15,-2 2 0 0,3 3-36 0,0-5-7 16,-1 0-1-16,3-5-1 0,-2 5-11 0,0-2 0 16,4 2 0-16,-1-5 0 0,-1-2 49 0,-3 7 8 15,1-7 2-15,-3 7 0 0,0-7-31 0,0 5-7 16,-3-5-1-16,0 2 0 0,1 0 8 0,-6-2 2 15,2 5 0-15,-2-3 0 0,0-2-9 0,-2 5-1 0,-1-5-1 0,0 2 0 16,1 0 25-16,-3 3 4 0,-1 2 2 0,1-5 0 16,-3 5-32-16,0 0-6 0,3 0-2 0,-3 0 0 15,0 0-10-15,0 0 0 0,0 0 9 0,-3 5-9 16,3-5 0-16,-2 7 0 0,-3-2 0 0,-1 2 0 16,4 0 0-16,-3 2 0 0,-1 3 0 0,-1 0 0 15,1-3 0-15,4 5 0 0,-1-2 0 0,6 2 8 16,-3 0-8-16,0-2 0 0,5 7 0 0,1-5 0 15,-1 0 0-15,3 0 0 0,3 0 0 0,-1-2 0 16,4 2-16-16,2 0-5 0,-3-7-1 0,8 5 0 16,3-5 13-16,0 0 9 0,0 0-12 0,0-2 12 15,5-3-36-15,-3 3 0 0,1-5 0 0,-1 0 0 16,-2 0-86-16,0-5-18 0,0 5-3 0,0-7-685 16</inkml:trace>
  <inkml:trace contextRef="#ctx0" brushRef="#br1" timeOffset="90121.36">17862 9460 864 0,'0'0'76'0,"0"0"-60"15,0 0-16-15,0 0 0 0,0 0 179 0,0 0 33 16,0 0 6-16,3 5 2 0,2 2-109 0,-2 0-22 16,-1-5-4-16,1 5-1 0,5 5-16 0,-6 0-3 15,-2-3-1-15,3 5 0 0,-3-2 0 0,3-5 0 16,-1 7 0-16,1-7 0 0,-3 5-64 0,3 0-12 15,2-5-4-15,0 0 0 0,-5-7 26 0,0 0 5 16,0 2 1-16,0-2 0 0,0 0-16 0,0 0 0 0,0 0 0 0,0 0 0 16,6-2 0-16,-4-5 0 0,-4 0 0 0,-1-5 0 15,6 0 0-15,-3 3 0 0,2-5 0 0,1-3 0 32,-3 8-48-32,3-3-13 0,2-2-3 0,0 2 0 0,0 5 52 0,1-2 12 0,2 2 0 0,0-3 0 15,-3 8-23-15,3-3-1 0,0-2-1 0,0 5 0 16,0 2 17-16,0-5 8 0,-3 5-8 0,5 0 8 15,-2 0 0-15,3 0 0 0,-6 0 0 0,3 0 0 16,0 0 0-16,-3 0 0 0,1 0 0 0,-6 0-623 16,0 0-119-16</inkml:trace>
  <inkml:trace contextRef="#ctx0" brushRef="#br1" timeOffset="90683.55">18219 9481 230 0,'-8'5'20'0,"8"-5"-20"16,0 0 0-16,0 0 0 0,0 0 235 0,0 0 42 15,0 0 9-15,0 0 2 0,0 0-128 0,-2 2-26 16,-1 5-5-16,0 3-1 0,3-3-102 0,0 0-26 16,0 2 0-16,0-2 0 0,0 5 56 0,3 2 7 15,0-7 1-15,-1 5 0 0,1 0-52 0,0-3-12 16,-3-2 0-16,2 0 0 0,1 0 36 0,0-2 4 15,-3-5 0-15,0 0 1 0,2 7-28 0,-2-7-5 16,0 0-8-16,0 0 11 0,0 0-2 0,0 0 0 0,5-5 0 16,-2 3 0-16,2-3-1 0,1-2 0 0,2 5 0 0,-3-5 0 31,-2 0-57-31,-1 2-12 0,1-2-3 0,-3 0 0 0,-3 2 44 0,3 3 8 0,0 2 1 0,0 0 1 16,0 0 10-16,-2-7 14 0,-4 2-3 0,6 5-1 15,0 0-10-15,0 0 0 0,0 0 0 0,0 0 0 16,0 0-49-16,0 0-12 0,0 0-3 0,0 0 0 15,0 0 52-15,0 0 12 0,8 0 0 0,-3-7 0 16,-5 7 0-16,0 0 0 0,6-2 0 0,2-3 0 16,-3 0 44-16,-5 5 12 0,0 0 3 0,3-2 0 15,-1-3-43-15,-2-2-16 0,-2 5 11 0,2-3-11 16,0-2 37-16,0 5 2 0,2-3 0 0,1-2 0 16,0 2-31-16,5 3-8 0,-3-3 0 0,3-2 0 15,2 0-30-15,1 0-7 0,0 5-2 0,-1-3 0 0,3-2 52 0,1 2 11 16,-7 5 1-16,4-2 1 0,0-3-10 0,-3 5-3 15,2 0 0-15,-2 0 0 0,0 0 8 0,0 5 2 16,-3-3 0-16,3-2 0 0,-2 5-23 0,-4-5 8 16,3 7-8-16,1-7 0 0,-4 5 0 0,4-3 0 15,-6-2 0-15,5 5 0 0,-2-3 0 0,-3-2 0 16,0 0 0-16,0 0 0 16,0 0-98-16,0 0-24 0,0 0-5 0,0 0-1 0</inkml:trace>
  <inkml:trace contextRef="#ctx0" brushRef="#br1" timeOffset="91136.59">18799 9472 403 0,'0'0'17'0,"2"-5"5"0,1 5-22 0,-3-7 0 0,-3 2 0 0,-2 3 0 16,2-3 252-16,-2-2 47 0,2 7 9 0,-2-7 1 15,2 7-201-15,-2-2-40 0,0-3-8 0,0 5-1 16,-1 0 4-16,1 0 1 0,-3 0 0 0,0 0 0 16,3 7-27-16,-3-7-5 0,0 5 0 0,0 2-1 15,0 0-19-15,0 0-3 0,0 0-1 0,0 5 0 0,3-3-8 0,0 3 0 16,-1 0 0-16,6 2 0 15,-2-5-29-15,4 3-8 0,-2 2-2 0,6 0 0 0,-1-2 39 0,3-5 0 16,0 5 0-16,2-3 0 0,4-2 12 0,-1-2 11 16,0-5 1-16,3 7 1 0,0-7-13 0,2 0-2 15,-2-7-1-15,0 7 0 0,0-5 22 0,0-2 4 16,-5-2 1-16,2 2 0 0,-3-5 3 0,-2 5 1 16,-2-5 0-16,-1 3 0 0,-3-3-18 0,4 0-3 15,-6-2-1-15,0 0 0 0,-6 7 37 0,4-5 7 16,-6 5 2-16,0 0 0 0,0 5-52 0,-3-3-12 15,4-2 0-15,-4 7 0 0,0-5 0 0,1 3 0 16,2 2 0-16,-3 0 0 16,3 0-151-16,0 0-33 0,3 0-6 0,0 0-795 0</inkml:trace>
  <inkml:trace contextRef="#ctx0" brushRef="#br1" timeOffset="91527.18">19079 9479 1882 0,'0'0'41'0,"0"0"9"0,0 0 2 0,0 0 1 16,0 0-42-16,-3 2-11 0,3 5 0 0,-2-2 0 16,2 2 70-16,-3 0 12 0,3 5 2 0,0-3 1 0,3 3-68 15,-3 2-17-15,2 0 0 0,1-2 0 0,0 2 46 0,-1 0 6 16,1-7 0-16,0 5 1 0,-1 0-33 0,1-5-8 15,0-5 0-15,-3-2-1 0,0 0-11 0,0 0 0 16,0 0 0-16,0 0 0 0,0 0 21 0,0 0 3 16,2-2 0-16,1-3 0 0,-3-7-24 0,3 3-15 15,-1-3 3-15,1-2 0 16,2 0-52-16,0 0-9 0,1-5-3 0,-1 5 0 16,3 0 10-16,0 2 2 0,0 0 0 0,2 3 0 0,-2-3 64 0,3 3 0 15,0-3 0-15,2 7 9 0,-3-2-9 0,1 5-9 16,0-3 9-16,2-2-13 0,-3 7 41 0,1 0 9 15,2 0 2-15,-2 0 0 0,-1 0-15 0,1 7-2 16,-1-7-1-16,-2 5 0 0,0-3-21 0,0 3 0 0,3-3 0 0,-6 3 8 16,3 2-8-16,-3 0 0 15,1-2 0-15,-4-3-643 0,4 3-132 0</inkml:trace>
  <inkml:trace contextRef="#ctx0" brushRef="#br1" timeOffset="92027.68">19770 9401 1267 0,'0'0'28'0,"0"0"5"0,0 0 2 0,0 0 1 0,0 0-36 0,0 0 0 16,-3 0 0-16,3 0 0 0,0 0 99 0,-5-2 13 16,2-3 2-16,-2 3 1 0,2-3-41 0,-2 5-8 15,0 0-2-15,-1-2 0 0,1 2-40 0,0 0-9 16,-3 0-2-16,2 2 0 0,-1-2 31 0,-1 0 5 15,2 0 2-15,-2 5 0 0,3-3-32 0,-3-2-7 16,0 5 0-16,0-3-1 0,0-2-11 0,3 5 12 16,-3 2-12-16,5-2 12 0,-2-3-12 0,5 5 0 15,-2 0 0-15,2 0-11 0,2 0 11 0,3 5 0 16,6-5 0-16,0 5-8 0,-1-3 8 0,3 3 0 16,3 0 0-16,-2-3 0 0,-1 5-11 0,0-2-6 0,0-5-2 0,-5 7 0 15,0-2 28-15,0 2 6 0,-3-2 1 0,1-3 0 16,-1 3 40-16,-5-5 9 0,0 5 2 0,-3-3 0 15,1-2-8-15,-4 0-2 0,-2 3 0 0,-2-8 0 16,-3 5-40-16,-6 0-8 0,1 0-1 0,-4-7-8 16,-1 7 28-16,1-7 0 0,-1 5-1 0,-1-5-828 15,0 0-166-15</inkml:trace>
  <inkml:trace contextRef="#ctx0" brushRef="#br1" timeOffset="94183.2">19801 8514 288 0,'24'-4'12'0,"-24"4"4"0,0 0-16 0,0 0 0 0,-2-3 0 0,-1-1 0 16,-2-1 219-16,2 5 41 0,-2-2 8 0,-1-3 1 15,1 5-111-15,0-2-22 0,5 2-5 0,-5-5-1 16,2 5-74-16,-2-2-16 0,-1 2-2 0,1-5-1 15,2 5 3-15,-2 0 0 0,2 0 0 0,-2 0 0 16,0 0-13-16,0 0-3 0,-1 5 0 0,-2-3 0 16,3-2-6-16,-3 7-2 0,0-7 0 0,3 5 0 15,0 2-8-15,-1 0-8 0,-2 0 9 0,3 0-9 0,0 0 0 0,2 0 0 16,0 5 0-16,3-5 0 16,-2 0 0-16,2 0-10 0,2 0 10 0,1 0-8 0,0 5 8 0,-1-5-8 15,4 0 8-15,-1 5-8 0,-2-5 8 0,2 0 0 16,0 7 0-16,3-2 0 0,-3-5 0 0,-2 0 11 15,2 0-3-15,-2 5 0 0,0-5 1 0,2 0 0 16,-2 0 0-16,2 0 0 16,-2 5-9-16,-3-5 0 0,0 0 0 0,0 0 0 0,-3-5 53 0,0 7 9 15,-2-6 2-15,0 4 0 0,-1 0-52 0,-2-2-12 16,3-3 0-16,-3 5 0 0,0-2 0 0,0-5 0 16,0 2 0-16</inkml:trace>
  <inkml:trace contextRef="#ctx0" brushRef="#br1" timeOffset="139911.6">15481 4321 172 0,'0'0'16'0,"0"0"-16"0,0 0 0 0,0 0 0 0,0 0 163 15,0 0 29-15,0 0 7 0,0 0 1 0,0 0-77 0,0 0-15 16,0 0-4-16,0 0 0 0,0 0 20 0,0 0 3 16,0 0 1-16,0 5 0 0,0 2-103 0,0 0-25 15,0 0 0-15,-3 0 0 0,3-2 56 0,0 2 7 16,0 0 1-16,0 0 0 0,3 7-17 0,-3-7-3 15,0 5-1-15,0-5 0 16,0 5-18-16,0-3-3 0,0 3-1 0,2-3 0 0,1 3 2 0,0 0 0 16,-3-3 0-16,2 3 0 0,-2 0-7 0,3-3-2 15,-3-2 0-15,0 0 0 0,0-2 2 0,0 2 0 16,3 0 0-16,-1 0 0 0,-2-2-4 0,0-5-1 16,0 0 0-16,0 0 0 0,0 0 1 0,0 0 0 15,0 0 0-15,0 0 0 0,6 2-12 0,-6-2-17 16,0 0 4-16,0 0 1 0,0 0 36 0,0 0 8 0,0 0 2 15,0 0 0-15,0 0-22 0,0 0-12 16,0 0 12-16,0 0-12 0,0 0 10 0,0 0-10 0,0 0 8 0,0 0-8 16,0 0 0-16,-3-2 0 0,0-3 0 0,3 5 0 15,0 0-110 1,0 0-21-16,-5 0-4 0</inkml:trace>
  <inkml:trace contextRef="#ctx0" brushRef="#br2" timeOffset="145295.4">15438 4319 115 0,'-2'0'10'0,"-1"0"-10"16,1 0 0-16,-1 0 0 0,0-5 104 0,1 5 20 0,2-2 3 0,0-3 1 16,0 5-52-16,0 0-9 0,-3 0-3 0,3 0 0 15,5-2-51-15,-5 2-13 0,0 0 0 0,0 0 0 16,0 0 54-16,0 0 8 0,0 0 2 0,0 0 0 16,0 0 0-16,0 0 0 0,0 0 0 0,0 0 0 15,0 0-4-15,0 0-1 0,0-5 0 0,0 5 0 16,0 0 8-16,0 0 1 0,0 0 1 0,0 0 0 15,0 0-58-15,0 0-11 0,0 0 0 0,0 0 0 16,0 0 0-16,0 0 0 0,0 0 0 0,0 0 0 16,0 0 0-16,0 0 0 0,0 0 0 0,0 0 0 15,0 0 34-15,0 0 2 16,0 0 0-16,0 0 0 0,0 0-11 0,0 0-1 0,0 0-1 0,0 0 0 0,6 7-15 0,-6-7-8 16,0 5 10-16,2 2-10 0,-2-7 0 0,0 2 0 15,0 3 0-15,3 2 0 0,-3 0 57 0,2-2 6 16,-4-3 1-16,4 5 0 0,1 0-52 0,0 5-12 15,-3-5 0-15,0 0 0 0,0 0 0 0,2-2 0 16,-2 2 0-16,3 0 0 0,-3 0 0 0,3 0 0 16,-1 0 0-16,1 5 0 0,0-10 0 0,-1 5 0 15,1 0 0-15,-3 3 0 16,3-3 29-16,-1 0 3 0,-2 0 1 0,3 0 0 16,-3-5-21-16,2 8-4 0,1-8 0 0,-3 5-8 0,0-7 16 0,0 7-3 15,0-2-1-15,0 2 0 0,-3-5 0 0,3 3 0 16,0 2 0-16,0-2 0 0,-2-3-12 0,2-2 11 15,0 0-11-15,-3 7 10 0,3 0-10 0,0 0 0 16,-2-7-10-16,2 0 10 0,0 0 0 0,0 0 10 16,0 0 0-16,0 7 0 0,0-7-10 0,2 5 0 0,-2-5 0 15,0 0 8-15,0 7-8 0,0 0-17 16,0-7 4-16,0 7 1 0,0-7 21 0,0 0 5 0,0 0 1 0,0 7 0 16,0-7-24-16,0 7-5 0,0-2-1 0,0-5 0 15,0 0 15-15,0 0 0 0,-5 7 0 0,5-2 0 16,0-5 0-16,0 0 0 0,0 0 0 0,0 0 0 15,0 0 0-15,0 0 0 0,0 0 0 0,3 7 0 16,-3-7 0-16,0 0 0 16,0 0 0-16,2 2 0 0,-2-2 0 0,0 0 0 0,0 0 0 0,0 0 0 15,0 0 0-15,0 0 0 0,0 0 0 0,0 0 0 16,0 0 0-16,0 0 0 0,0 0 0 0,0 0 0 16,0 0 48-16,0 0 13 0,0 0 3 0,0 0 0 15,0 0-103-15,0 0-20 0,0 0-4 0,0 0-1 0,0 0 76 0,0 0 14 16,0 0 3-16,0 0 1 0,0-2-21 15,0-5-9-15,0-3 8 0,0 3-8 0,3 0 0 0,-3-2 8 16,0 2-8-16,0-5 0 0,2 5 0 0,1-5 0 16,-3 3 0-16,3-3 0 0,-1 0 0 0,-2 3 0 15,0-3 0-15,3 3 0 0,0-3 28 0,-3 0 0 16,0-2 0-16,0 7 0 0,0-5-28 0,0 3 0 16,0-3 0-16,0 5 0 0,-3-5 0 0,3 5 0 15,0 0 0-15,0 0 0 0,-3 0 0 0,3 0 0 16,0 2 0-16,0 5 0 0,-2-7 0 0,2 5 0 15,0 2 0-15,0-5 0 0,0-2 0 0,0 7 0 16,-3-2 0-16,3 2 0 0,0 0 0 0,0 0 0 16,0 0 0-16,0 0 0 0,0 0 0 0,0 0 0 0,0 0 0 15,0 0 0-15,0 0 0 0,0 0 0 16,0 0 0-16,0 0 0 0,0 0 0 0,0 0 0 0,0 0 0 16,0 0 0-16,0 0 0 0,0 2 0 0,0-2 0 0,-3 7 0 15,6 0 0-15,-6-2 0 0,3 2 0 0,-2 0 0 16,2-7 0-16,0 0 0 15,0 7 0-15,2 0 0 0,-2 0 0 0,0-2 0 16,0 2 0-16,3 0 0 0,-3 0-19 0,0 0-9 16,0 0-1-16,0 0-1 0,0 0 48 0,3 5 10 0,-3-5 1 0,2 0 1 15,-2 0-48-15,3-2-10 0,0 2-1 0,-3 0-1 16,2 0 30-16,-2 0 0 0,0-7 0 0,3 7 0 16,-3 0 0-16,0-2 0 15,3 2 0-15,-3 0 0 0,0-7 0 0,2 7 0 0,-2-7 0 0,0 0 0 16,3 7 0-16,-3-7 0 0,0 7 0 0,0-7 0 0,0 0 20 0,3 5 8 15,-3-5 0-15,0 7 1 16,0-7-29-16,0 0 0 0,0 0 0 0,0 0 0 0,0 0-13 0,0 7-9 16,0-7-2-16,-6 5 0 0,4 2 39 0,2-7 7 15,0 0 2-15,-3 2 0 16,0 5-71-16,3-7-13 0,0 0-4 0</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traceFormat>
        <inkml:channelProperties>
          <inkml:channelProperty channel="X" name="resolution" value="1000" units="1/cm"/>
          <inkml:channelProperty channel="Y" name="resolution" value="1000" units="1/cm"/>
          <inkml:channelProperty channel="F" name="resolution" value="0" units="1/dev"/>
        </inkml:channelProperties>
      </inkml:inkSource>
      <inkml:timestamp xml:id="ts0" timeString="2022-06-29T05:39:51.525"/>
    </inkml:context>
    <inkml:brush xml:id="br0">
      <inkml:brushProperty name="width" value="0.05" units="cm"/>
      <inkml:brushProperty name="height" value="0.05" units="cm"/>
    </inkml:brush>
  </inkml:definitions>
  <inkml:trace contextRef="#ctx0" brushRef="#br0">230 14 24575,'-13'-6'0,"-11"5"0,8-5 0,-7 6 0,9 0 0,-9 0 0,7 0 0,-8 0 0,11 0 0,-1 5 0,7 3 0,-15 15 0,18 18 0,-13-11 0,23 9 0,-4-26 0,12 10 0,-12-7 0,12 8 0,3-1 0,-1-7 0,8 8 0,-11-11 0,0-6 0,0-1 0,0-12 0,1-1 0,-7-7 0,5 1 0,-11 0 0,5-1 0,0 1 0,1 0 0,6-1 0,-5 1 0,-3 0 0,-5-1 0,0 1 0,0-11 0,0 20 0,0 22 0,0 2 0,0 30 0,0-34 0,-5 7 0,3-9 0,-4 9 0,6-7 0,0 8 0,0-11 0,0 0 0,-8 10 0,6-7 0,-6 8 0,8-1 0,0-7 0,0 8 0,0-11 0,-8 10 0,6-7 0,-7 8 0,9-11 0,0 11 0,0-9 0,0 9 0,0-11 0,0-11 0,9-20 0,-2 0 0,9-11 0,-3 15 0,11-1 0,-9 1 0,9-2 0,-11 9 0,-6 1 0,-1 6 0</inkml:trace>
</inkml:ink>
</file>

<file path=ppt/ink/ink8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54:26.865"/>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70C0"/>
    </inkml:brush>
  </inkml:definitions>
  <inkml:trace contextRef="#ctx0" brushRef="#br0">10456 12324 403 0,'0'0'36'0,"0"0"-36"0,0-4 0 0,0 1 0 15,0 3 119-15,0 0 17 0,0 0 3 0,0-4 1 16,0 4-50-16,0 0-10 0,0 0-1 0,0 0-1 16,0 0-22-16,0 0-5 0,0 0-1 0,0 0 0 15,0 0-17-15,0 0-3 0,0 0-1 0,-8 4 0 16,8-4-14-16,-2 3-3 0,-4 1-1 0,6-4 0 0,0 0 0 16,0 0 0-16,-2 8 0 0,-1-1 0 0,1 0 5 0,-1 0 2 15,0-3 0-15,1 3 0 0,-1 1 3 0,0-1 1 16,1 0 0-16,2 0 0 0,-6 0-6 0,6 0 0 15,0 2-1-15,0-2 0 0,0 0-3 0,3 0-1 16,-3-7 0-16,3 3 0 0,2 1-11 0,0 3 0 16,1-7 0-16,-1 3 8 0,3 2-8 0,0-5 0 15,2-5 0-15,1 2 0 0,-1 3 11 0,1-7-3 16,0 3-8-16,-1 1 12 0,1-4 3 0,-3 0 0 16,2 0 0-16,-2-5 0 0,0 8 17 0,-3-6 4 15,1-1 1-15,-1 4 0 0,-2-1 3 0,-1 1 0 0,1 0 0 16,-3 0 0-16,0 3 6 0,0 4 2 0,-3-7 0 0,3 7 0 15,-5 0-4-15,-3-8 0 0,3 8 0 16,0-4 0-16,-1 1-31 0,6 3-13 0,-8 0 11 16,3 0-11-16,0 0 8 0,5 0-8 0,-6-4 0 0,1 4 0 15,-3 0 0-15,6 0 0 0,2 0 0 0,0 0 0 16,-8 0 0-16,2 4 0 0,4-4 0 0,-4 3 0 16,1 1 0-16,2 1 0 0,-2-2 0 0,3 1 0 15,2-4 0-15,-3 3-8 0,0 4 8 0,1-3 0 16,2-4-9-16,0 7 9 0,2 0 0 0,-2 1-9 15,0-8 9-15,3 7-8 0,-3-7 8 0,5 4-8 16,-5-4 8-16,5 3 0 0,3 1-9 0,0-4 9 16,0 0 0-16,3 0 0 0,-1-4 0 0,-2 4 0 15,3-7 0-15,-3 4 0 0,0-6 12 0,0 2-4 16,2 0-8-16,-2 0-9 0,-2 0 9 0,-4 0-13 16,6 4 13-16,-5-6 8 0,-3 2 0 0,0 4-8 0,-3-4 28 0,1 3 0 15,-4 1-1-15,4-1 0 0,2 4 5 0,-6 0 2 16,1 0 0-16,-3 0 0 0,0 0-18 0,0 4-4 15,0-1-1-15,0-3 0 0,0 4-11 0,3-1 0 16,-3 1 0-16,0-1 0 0,3 1 0 0,0 3 0 16,-1 1 0-16,4-1 0 0,-4-3-10 0,4-1 10 15,-1 4 0-15,0 0-9 0,1-3 9 0,2 4-8 16,-3-1 8-16,3 0-8 0,3 0 8 0,-3 0-10 16,2-3 10-16,-2-4-10 0,6 8 10 0,-4-4 0 15,4-1-9-15,2 4 9 0,-3-7 0 0,0 4 10 16,3-4-1-16,0 0 0 0,0 0-9 0,0-4 0 15,-3 1 0-15,3-1 0 0,0-3 0 0,0 2 0 0,-8-2 0 16,3 4 0-16,-1-4 0 0,-2 0 0 0,-2 0-14 0,2-2 5 16,0 6 9-16,0-4 16 0,0 3-4 0,-3 1-1 15,-2-4 0-15,-1 3 0 0,-1 4 0 0,1-3 0 16,-2-1-11-16,3 4 12 0,-3 0-12 0,0 0 12 16,0 4-12-16,0-1 0 0,-2-3 0 0,2 4 0 15,0-1 0-15,0 1 0 0,3-1 0 0,-1 1 0 16,4-1 0-16,-4 1 0 0,4 4-8 0,-4-8 8 15,4 7-8-15,2-3 8 0,-3-1-10 0,3-3 10 16,0 7-11-16,3 0 11 0,-3-3-12 0,0-4 12 16,5 8-11-16,0-1 11 0,1 0-10 0,-1-7 10 15,-5 0 0-15,8 4 0 0,0-1-8 0,0-3 8 16,2 0 0-16,-2-3 0 0,0-1 0 0,0 4 0 16,0-7 0-16,0 0 0 0,0-1 10 0,-3 4-10 15,1-3 13-15,-4 0-2 0,-2 0-1 0,3 0 0 0,-6-1 11 16,1 1 3-16,-1 3 0 0,0-3 0 0,1 4-2 0,-4-1 0 15,-2-3 0-15,0 4 0 0,3 3-9 0,-3 0-1 16,0 3-1-16,0-3 0 0,0 4-11 0,3-1 0 16,-3 1 0-16,3-1 0 0,2 1 0 0,-2-1 0 15,5-3 0-15,-3 4 0 0,1-1-11 0,2-3 11 16,0 0-8-16,0 7 8 0,0-7-16 0,0 0 1 16,0 0 1-16,0 0 0 15,0 0-80-15,2 5-16 0,-2-5-3 0,0 0-675 16,0 0-136-16</inkml:trace>
  <inkml:trace contextRef="#ctx0" brushRef="#br0" timeOffset="10057.54">10470 12419 57 0,'0'0'0'0,"0"0"0"15,0 0 0-15,0 0 0 0,0 0 88 0,0 0 13 16,0 0 3-16,0 0 0 0,0 0-59 0,0 0-11 15,0 0-2-15,0 0-1 0,0 0 9 0,0 0 1 16,0 0 1-16,0 0 0 0,0 0 10 0,0 0 3 16,0 0 0-16,0 0 0 0,0 0-3 0,0 0 0 15,0 0 0-15,0 0 0 0,0 0-14 0,0 0-3 16,0 0-1-16,0 0 0 0,0 0-18 0,0 0-3 16,0 0-1-16,0 0 0 0,0 0-12 0,0 0 9 15,2 0-9-15,-2 0 8 0,6-7 8 0,-6 7 0 0,0 0 1 0,5-5 0 16,-3 2-4-16,-2 3-1 0,0 0 0 0,0 0 0 15,0 0 3-15,0 0 0 0,3-4 0 0,-3 4 0 16,3-7 19-16,-3 7 4 0,0 0 1 0,2-3 0 16,-2 3-26-16,0 0-5 0,0 0 0 0,6-4-8 15,-6 4 17-15,2-7-3 0,-2 7-1 0,3-3 0 16,0-1-1-16,-3 4 0 0,2-8 0 0,1 4 0 16,0 1 1-16,-1-1 0 0,1-3 0 0,-1 4 0 15,-2-1 1-15,3-3 0 0,0-1 0 0,2 1 0 16,-2 3-5-16,-1 1-1 0,-2-4 0 0,6 3 0 15,-4-3 1-15,1 7 0 0,0-7 0 0,-1 2 0 16,4-2 1-16,-1 4 0 0,-5-4 0 0,0 0 0 16,2 3-10-16,1-3 0 0,-3-1 0 0,3 1 0 15,2 0 10-15,-2 0 0 0,-1 0 0 0,4 0 0 16,-1-5-10-16,0 8 0 0,-2-3 0 0,2 0 0 0,3 0 29 0,-3 0 4 16,-2-1 1-16,2 1 0 0,3 3-34 0,-2-3 0 15,-1 0 0-15,3 4 0 0,-3-4 0 0,3 2 0 16,-3-2 0-16,-2 3 0 0,2-3 0 0,1 0 0 15,-1 0 0-15,0 4 0 0,0-2 0 0,1-2 8 16,-1 0-8-16,0 3 0 0,1-3 11 0,-1 0-11 16,0 0 10-16,-2 4-10 0,2-6 10 0,0 6-10 15,1-4 10-15,-1 3-10 0,-2-3 12 0,2 0-3 16,0-1-1-16,-2 1 0 0,2 0 1 0,-2 3 0 16,-1-3 0-16,4 0 0 0,-4 4-1 0,1-9 0 15,2 5 0-15,1 0 0 0,-4 0-8 0,4 0 10 0,-4 3-10 16,3-4 10-16,1 1 7 0,-1 0 2 0,-2 0 0 0,2-4 0 15,0 3-19-15,1 1 0 0,-4-4 0 0,4 4 0 16,1-3 0-16,-4 3 0 0,2-5 0 16,1 5 0-16,-1 0 0 0,0 0-11 0,1-5 2 0,-1 5 0 15,-3 0 9-15,4 3 0 0,2-3 8 0,-3 0-8 16,0-1 14-16,-2 1-2 0,2 0 0 0,1 3 0 16,-4-3-12-16,3 0 0 0,-2 4 0 0,2-4 0 15,1 2 0-15,2-2 0 0,-6 0 0 0,4 3 0 16,-4-3 0-16,4 4 0 0,-4-4 0 0,6 0 0 15,-3 0 0-15,1-2 0 0,2 2 0 0,-3 0 0 16,-2-1 0-16,4 1 0 0,-4 0 0 0,5-4 0 16,-5 4 8-16,2 4-8 0,-2-9 0 0,2 10 9 15,-2-3-9-15,2-2 0 0,-2 0 9 0,-1 3-9 16,3 1 8-16,-2-1-8 0,0-4 8 0,-3 6-8 0,2-3 8 0,-2 5-8 16,0 0 10-16,3-7-10 0,2 3 0 0,-2 1 8 15,0-1-8-15,-3 4 0 0,5-7 0 0,-2-1 0 16,2 1 0-16,-2 5 0 0,2-3 0 0,-3-2 0 15,4 0 0-15,-1 3 0 0,0-4 0 0,-2 1 0 16,2 5 0-16,-2-3 0 0,0-2 0 0,2 3 0 16,-3 1 8-16,4-1-8 0,-4-3 0 0,4-1 0 15,-1 6 0-15,-2-3 0 0,-1-2 8 0,4 0-8 16,-4 3 0-16,4 1 9 0,-1-1-9 0,-3-4 0 16,1 6 0-16,2-5 8 0,1 2-8 0,-4-2 0 15,1 3 9-15,2 1-9 0,-2-1 0 0,2-4 0 16,-2 1 0-16,0 5 0 0,2-3 0 0,-3-2 0 0,4 5 0 0,-4-3 8 15,4-2-8-15,-1 3 0 0,0-4 0 0,1 6 0 16,-4-3 0-16,3-2 9 0,1 5-9 0,-4-3 0 16,4-2 8-16,-1 3-8 0,0-4 0 0,1 6 0 15,-1-3 11-15,0-2-11 0,-2 7 10 0,5-7-10 16,-3 0 0-16,3 3 0 0,-3-4 0 0,1 6 0 16,-1-3 0-16,3-2 0 0,-3 5 0 0,0-3 0 15,-2-2 0-15,2 3 0 0,-2-3 0 0,2 4 0 16,1-2 0-16,-1-2 0 0,3 0 0 0,-3 5 0 15,0-3 0-15,1 3 8 0,-1-3-8 0,3 1 0 16,0 1 0-16,0-2 8 0,-3 3-8 0,0-3 0 16,3 3 0-16,0-3 0 0,-5-2 0 0,5 0 0 15,-3 0 8-15,3 2-8 0,-3-2 0 0,3 0 0 16,-2 5 0-16,-1-3 8 0,3-2-8 0,-3 0 0 16,0 0 0-16,3 2 0 0,-2-2 0 0,-1 5 0 0,3-5 0 0,-6 0 0 15,4 2 8-15,2-2-8 0,-3 2 0 0,0-2 0 16,1 5 0-16,-1-3 0 0,0-2 0 0,0 0 0 15,1 0 0-15,-1 2 0 0,0 3 8 0,3-5-8 16,-2 2 0-16,-1-2 9 0,3 0-9 0,0 0 0 16,-3 3 0-16,0-4 0 0,3 6 0 0,-2-5 8 15,1 0-8-15,1 2 0 0,0-2 0 0,0 0 8 16,-2 0-8-16,-1 2 0 0,3-2 8 0,-3 5-8 16,0-5 0-16,3 0 8 0,-2-3-8 0,2 3 12 15,-6 0-12-15,6 5 12 0,-3-5-12 0,1 2 0 16,2-2 0-16,-3 0 8 0,0 0-8 0,3 2 0 0,0-2 0 15,0 5 8-15,-3-5-8 0,3 0 0 16,0-3 0-16,0 8 0 0,0-3 0 0,0-2 0 0,-3 0 0 16,3 0 0-16,0 5 0 0,0-8 0 0,0 3 8 0,0 0-8 15,-3 0 0-15,3 0 0 0,-2 0 0 0,1 5 8 16,-1-10-8-16,2 7 0 0,0-2 0 0,-3 5 0 16,0-5 0-16,1 0 0 0,-1 2 0 0,3-2 0 15,-3 0 0-15,0 2 0 0,3-2 8 0,-2 0-8 16,1 0 0-16,-1 5 0 0,2-8 0 0,0 8 0 15,-3-3 0-15,0-2 0 0,3 0 0 0,0 0 0 16,0 5 0-16,3-3 0 0,-3-2 0 0,0 2 8 16,-1-2-8-16,1 0 0 0,-2 5 0 0,2-3 0 15,0-2 0-15,-3 5 0 0,0-3 0 0,3-2 0 16,-3 2 0-16,3-2 0 0,0 0 8 0,-2 5-8 16,1-3 0-16,1-2 0 0,-2 0 0 0,2 2 8 0,2-2-8 0,-2 5 0 15,-3-3 0-15,3-2 0 0,-2 0 0 16,4 0 0-16,-2 0 8 0,0 2-8 0,0 3 0 0,3-5 0 15,-3 0 0-15,0 0 0 0,-1 2 0 16,1-2 0-16,3 0 0 0,-3 0 8 0,0 0-8 0,-3 2 0 16,0-2 0-16,3 0 0 0,0 0 0 0,0 2 0 15,0-2 0-15,0 0 0 0,0 0 0 0,0 0 0 16,-3 0 0-16,1 0 0 0,2 0 0 0,2 0 0 16,-2 0 0-16,3 0 0 0,-3-3 0 0,0 3 0 15,2 5 8-15,1-5-8 0,-1-5 0 0,-2 5 0 16,3 0 0-16,-1 0 8 0,1 0-8 0,0 0 0 15,-4 0 0-15,4 0 0 0,2-3 0 0,-2 3 0 16,2 0 8-16,0 0-8 0,1 0 0 0,-4 0 0 0,1 0 0 16,-1 0 0-16,4 0 0 0,-4 0 0 0,1 0 0 0,-1 0 0 15,1-3 0-15,-1 3 0 0,1 5 0 0,-3-5 0 16,0 0 0-16,2 0 0 0,-2-3 0 0,6 8 0 16,-4-5 0-16,1 0 8 0,-1 0-8 0,1 2 0 15,2-2 0-15,0 0 0 0,1-5 0 0,-1 10 0 16,0-3 0-16,0-2 0 0,1 0 0 0,-1 0 0 15,-3 0 0-15,4 2 0 0,-1-2 8 0,0 0-8 16,0 0 0-16,1 0 0 0,-1 0 9 0,0-5-9 16,0 10 0-16,0-5 0 0,1 0 0 0,-1 0 8 15,0-3-8-15,-2 3 0 0,2 0 8 0,0 5-8 16,-2-5 0-16,2 2 0 0,0-2 0 0,-2 0 8 16,2 0-8-16,0 2 0 0,1-2 0 0,-4 0 0 15,3 5 0-15,1-5 0 0,-1-3 0 0,0 3 0 0,3 0 0 16,-3 5 0-16,0-5 0 0,1 2 8 0,1-2-8 0,-1 0 0 15,2 0 0-15,-1 0 0 0,-1 2 0 0,2-2 0 16,-1 0 0-16,-1 0 8 0,2 0-8 0,-1 2 0 16,-1-2 0-16,1 5 8 0,-1-3-8 0,-1-2 0 15,0 5 0-15,3-5 0 0,-5 2 0 0,5-2 8 16,-6 2-8-16,6-2 0 0,-5 0 0 0,4 0 0 16,1 0 0-16,0 0 0 0,0 2 11 0,3-2-3 15,-1 5 0-15,-2-5 0 0,5 0-8 0,-2 0-11 16,-1 2 3-16,1-2 0 0,-1 0 8 0,1 0 0 15,-1 2 0-15,1-2 0 0,-3 0 0 0,2 0 0 16,-2 2 0-16,3-2 0 0,-4 5 0 0,1-5 9 0,3 0-9 16,-3 0 0-16,-3 2 8 0,5-2-8 0,1 2 0 0,2-2 0 15,-2 0 8-15,-1 5-8 0,1-5 9 0,-1-3-9 16,1 8 0-16,2-3 0 0,-5-2 0 0,2 0 0 16,3 5 0-16,-2-3 0 0,0-2 0 0,-4 5 0 15,1-3 0-15,3-2 0 0,-3 2 0 0,0 3 0 16,-3-3 0-16,3-2 0 0,2 5 0 0,1-3 0 15,-1-2 0-15,3 0 8 0,-2 2-8 0,2 3 0 16,0-3 0-16,3-2 0 0,-3 0 0 0,3 0 0 16,0 5 0-16,0-3 0 0,-3-2 0 0,3 0 0 15,-3 2 0-15,0-2 0 0,0 5 0 0,-2-5 0 16,-1-3 8-16,3 8-8 0,1-3 0 0,-4-2 0 16,1 0 11-16,2 5-11 0,0-3 12 0,-3-2-12 15,4 0 0-15,-1 2 0 0,0 3 0 0,0-3 0 0,3 3 8 16,-3-3-8-16,3 3 0 0,-6-3 0 15,6-2 0-15,-3 5 0 0,1-3 0 0,-1-2 0 0,3 2 0 16,-1 5 0-16,4-7 0 0,-1 7 0 0,-5-7 8 0,6 7-8 16,-3-7 0-16,2 0 0 0,1 2 0 0,-4 3 0 15,4-3 0-15,-1-2 0 0,-2 5 0 0,0-3 0 16,0-2 0-16,2 5 0 0,-2-3 0 0,2-2 0 16,-2 0 0-16,3 2 0 0,-1 3 0 0,1-3 0 15,-1 3 0-15,3-3 0 0,-2-2 0 0,-1 7 0 16,1-7 0-16,-1 2 0 0,-2 3 8 0,-3-3-8 15,3 3 0-15,-3-3 0 0,3 5 0 0,0-2 0 16,-1-3 0-16,1 3 0 0,0-3 0 0,-3 5 0 0,3-7 0 16,0 7 0-16,-8-7 8 0,2 7-8 0,6-5 0 0,0 3 0 15,-6 2 0-15,4-5 0 0,-1 5 0 0,0-2 0 16,3-3 0-16,-3 5 0 0,-3-7 0 0,4 7 0 16,4 0 0-16,-2-2 0 0,-3-3 0 0,3 5 0 15,0-2 0-15,-1-3 0 0,1 5 0 0,-3-5 0 16,1 3 0-16,-1 2 0 0,5 0 0 0,-5-5 0 15,1 5 0-15,-4-2 0 0,6 2 0 0,-3 0 0 16,-2-5 0-16,2 5 0 0,3 0 0 0,-3-2 0 16,5 2 0-16,-2-5 0 0,-3 3 0 0,3 2 0 15,5-5 8-15,-2 5-8 0,-4-2 0 0,1-3 0 16,0 5 0-16,2 0 0 0,-4-2 0 0,1 2 0 16,1-5 0-16,-3 5 0 0,1 0 0 0,1-5 0 15,1 3 0-15,0 2 0 0,0 0 0 0,0-5 0 16,-1 5 0-16,1-2 0 0,0 2 0 0,3 0 0 15,-4 0 0-15,1-5 0 0,0 5 0 0,0 0 0 0,2 0 0 16,-5-2 0-16,3 2 0 0,0-5 0 0,2 5 0 0,1 0 0 16,-1-2 0-16,1-3 0 0,-1 5 0 0,1 0 0 15,2-2 0-15,-3-3 0 0,1 5 0 0,2 0 0 16,-3 0 0-16,-2 0 0 0,3 0 0 0,-1 0 0 16,-2 0 0-16,2-5 0 0,1 3 0 0,2 2 0 15,0 0 0-15,0 0 0 0,0-5 0 0,3 5 0 16,-3 0 0-16,0 0 0 0,3 0 0 0,-6 0 0 15,4 0 0-15,-4 0 0 0,-2 0 0 0,5 0 0 16,-5 0 0-16,5 0 0 0,0-2 8 0,0 2-8 16,-3 0 0-16,-2 0 0 0,3 0 11 0,-1 0-11 0,1 0 10 15,-4 2-10-15,4-2 0 0,-6 0 0 0,3 0 0 0,2 5-10 16,-2-5 10-16,3 0 0 0,-1 0 0 0,3 0 0 16,0 0 0-16,0 0 0 0,-2 0 0 0,2 0 0 15,0 0 0-15,-2 2 0 0,-4 3 10 0,4-5-10 16,-1 5 0-16,-2-3 0 0,0-2 0 0,2 0 0 15,-2 5 0-15,3-5 0 0,-1 0 0 0,1 0 0 16,-4 0 0-16,4 2 0 0,2-2 0 0,0 0 0 16,-5 5 0-16,5-5 0 0,-3 2 0 0,1-2 0 15,2 0 0-15,-5 0 0 0,2 0 0 0,3 0 0 16,0 0 0-16,1 0 0 0,-4-2 0 0,0 2 0 16,1-5 9-16,-1 5-9 0,3 0 8 0,1 0-8 15,-4 0 0-15,0 0 0 0,1 0 0 0,-1 0 0 16,-2 0 0-16,3-2 0 0,2-3 0 0,-3 5 0 15,6-2 0-15,-3-3 0 0,0 5 0 0,3-5 0 16,2 5 8-16,-2-2-8 0,-3 2 8 0,0-5-8 0,0 5 0 0,-2 0 0 16,-1 0 0-16,1-2 0 0,-1-3 0 0,3 3 0 15,-2-3 0-15,-1 5 0 0,3-2 0 0,3 2 0 16,-5-5 0-16,4 5 0 0,-2 0 0 0,1-2 0 16,-7 2 0-16,1-5 8 0,0 5-8 0,-3 0 0 15,3-3 0-15,-3-1 0 0,3 4 0 0,0-5 0 16,0 3 0-16,-1 2 0 0,1-5 0 0,0 3 0 15,-3-3 0-15,3 5 0 0,-6-2 0 0,4 2 8 16,1-5-8-16,-1 5 0 0,-4 0 0 0,3-2 0 16,-2-3 0-16,-1 5 0 0,1-2 0 0,-1-3 0 15,1 5 8-15,2-5-8 0,0 3 0 0,3 2 0 0,-3 0 0 0,3-5 0 16,0 5 0-16,-3 0 0 0,0-2 0 0,0-3 0 16,1 5 0-16,1-2 0 0,-4 2 8 0,2-5-8 15,-2 5 0-15,-1-2 0 0,1 2 0 16,-4 0 0-16,7-5 0 0,-4 5 0 0,1 0 0 0,-1-2 0 15,3 2 0-15,-2 0 0 0,2 0 0 0,-2 0 0 16,-4 0 0-16,4-5 0 0,-1 5 0 0,-2 0 0 16,6 0 0-16,-4-3 8 0,-2-1-8 0,0 4 0 15,0 0 0-15,0 0 8 0,-1 0-8 0,1 0 0 16,-2-5 0-16,-1 5 0 0,0-2 8 0,0 2-8 16,0 0 0-16,1-5 0 0,-1 5 0 0,3 0 0 15,0 0 0-15,0 0 0 0,-3 0 8 0,5 0-8 16,1 0 0-16,-3 0 0 0,0 0 0 0,-3 0 0 15,3 0 8-15,0 0-8 0,-1 0 0 0,-1 0 8 16,2 0-8-16,-3-2 0 0,0 2 0 0,0 0 0 16,0 2 0-16,-2-2 0 0,0 0 0 0,2 0 0 15,-3 0 0-15,4 0 0 0,-4 0 0 0,3 0 0 0,1 0 0 0,-4 0 0 16,1 0 0-16,-1 0 0 16,6 0 0-16,-5 0 0 0,-1 0 8 0,1-2-8 0,2 2 0 15,1 0 0-15,-1 0 0 0,0-5 8 0,0 5-8 0,0 0 0 16,1-2 0-16,-1 2 0 0,-3 0 0 0,1 0 0 15,2 0 8-15,1-5-8 0,-1 5 11 0,0 0 0 16,0 0 0-16,0 0 0 0,1 0-11 0,-1 0-14 16,3 0 3-16,-6-2 1 0,4 2 10 0,-4 0 0 15,1 0 0-15,-1-5 0 0,1 5 0 0,-1 0 0 16,-2-7 0-16,3 7 0 0,-3 0 8 0,0 0-8 16,0-5 10-16,2 3-10 0,-4 2 11 0,2 0-11 15,0-5 12-15,0 5-12 0,-1-2 12 0,1-3-12 16,0 5 12-16,0-2-12 0,0-3 11 0,3 5-11 0,-3 0 10 0,2 0-10 15,1-2 8-15,-1 2-8 0,-2 0 0 0,0 0 0 16,0 0 8-16,0 0-8 0,-8 0 0 0,8-5 0 16,0 5 0-16,3 0 8 0,-3 0-8 0,2 0 0 15,-2 0 0-15,0 0 0 0,3 0 0 0,-3 0 0 16,0 0 0-16,-1 0 0 0,1 0 8 0,0 0-8 16,0-2 0-16,-2 2 0 0,2 0 0 0,-3 0 0 15,3 0 0-15,-3 0 8 0,0 0-8 0,1 0 0 16,2 0 0-16,-3 0 0 0,0 0 0 0,3 0 0 15,-3-5 0-15,3 10 0 0,-2-5 0 0,2 2 0 16,-3-2 0-16,3 0 0 0,0 0 0 0,0 0 0 16,0 0 0-16,0 0 0 0,-3 0 0 0,0 5 0 15,3-5 0-15,0 0 0 0,-3-5 0 0,3 5 0 16,0 0 0-16,0 0 0 0,-5 0 8 0,5 0-8 16,-3 0 0-16,0 0 0 0,3 0 0 0,-3 0 0 0,-2 0 0 0,2 0 8 15,1 0-8-15,2 0 0 0,-3-2 0 0,0 2 0 16,3 0 0-16,-3-5 0 0,1 5 0 0,-6 0 0 15,0 0 0-15,5 0 0 0,3-3 0 0,-3 3 0 16,-5 0-8-16,0 0 8 16,6-4-67-16,-6 4-6 0,0 0-2 0,0 0-785 15,-6 7-158-15</inkml:trace>
  <inkml:trace contextRef="#ctx0" brushRef="#br0" timeOffset="11291.34">23868 8411 172 0,'0'0'16'15,"0"0"-16"-15,0 0 0 0,0 0 0 16,0 0 261-16,0 0 50 0,0 0 9 0,0 0 3 0,3 5-186 0,-1 2-37 15,1-3-7-15,2 4-1 0,-2-1-21 0,2 2-4 16,-2 3-1-16,0 0 0 0,2-3-12 0,-5 5-2 16,2 2-1-16,1 1 0 0,-3-5-3 0,3 9-1 15,-1-7 0-15,1 5 0 0,-6 0-18 0,6-5-3 16,2 5-1-16,-2-5 0 0,-3 0-13 0,5 0-4 16,-5-2 0-16,3-3 0 0,0 3 19 0,-1-5 3 15,1 0 1-15,0-2 0 0,-3-5-18 0,0 0-3 16,0 0-1-16,0 0 0 15,0 0-55-15,-6-7-11 0,1 0-3 0,0-5 0 16,-6 0-166-16,0-2-34 0,-7-14-6 0,-1 2-488 0</inkml:trace>
  <inkml:trace contextRef="#ctx0" brushRef="#br0" timeOffset="11510.04">23704 8430 518 0,'-3'-7'23'0,"3"7"5"0,0 0-28 0,0 0 0 0,0-7 0 0,0 2 0 15,0 3 289-15,0 2 53 0,3-5 10 0,-3 5 3 16,3 0-214-16,2-2-42 0,0 2-9 0,1-5-2 16,4 5-64-16,1-2-12 0,-1 2-4 0,6 0 0 15,-3 0 20-15,6 0 3 0,-1 0 1 0,1-5 0 16,2 5-32-16,0 0 0 0,0 0 0 0,3 0 0 16,-5 0 0-16,-1 0 0 0,-2 5 0 0,0-3 0 15,-3-2-20-15,-2 7-9 0,-3-7-3 0,0 5 0 16,0 2-176-16,-6-3-35 0,-2-4-7 0,3 10-2 0</inkml:trace>
  <inkml:trace contextRef="#ctx0" brushRef="#br0" timeOffset="11916.49">24040 8578 1378 0,'3'0'61'0,"-3"0"13"0,0 0-59 0,2 0-15 16,1 0 0-16,-3 5 0 0,5-5 95 0,-2 2 16 16,0 3 3-16,-1 2 1 0,1-2-31 0,0-3-7 15,-1 5-1-15,3-2 0 0,-2-3-44 0,0 5-8 16,-1 0-3-16,1 2 0 0,0-6 9 0,-3-3 2 16,2 7 0-16,1-2 0 0,-3 2-16 0,3-5-4 0,-3-2 0 0,0 0 0 15,0 0-3-15,0 0-1 0,0 0 0 0,0 5 0 16,0-5-8-16,0 0 0 0,0 0 0 0,0 0 0 15,0 0 0-15,0 0 8 0,0 0-8 0,0 0 8 16,2-5-8-16,1-2-17 0,-3 0 4 0,3 0 1 31,-1 0-26-31,1 0-5 0,-1 2-1 0,1-2 0 0,0 5 29 0,-1-3 6 0,1-2 1 0,0 0 0 16,2 4 0-16,0-1 0 0,-2-3 0 0,0 2 0 16,2 5 8-16,-2-2 0 0,-3 2 0 0,5-5 0 15,0 3 0-15,0-3-8 0,1 5 8 0,-1-2-8 16,0-3-4-16,1 5-1 0,-4-3 0 0,-2 3 0 15,0 0-187-15,6 0-38 0,4-4-7 0,-10 4-2 0</inkml:trace>
  <inkml:trace contextRef="#ctx0" brushRef="#br0" timeOffset="12337.97">24368 8597 230 0,'-3'0'10'0,"6"0"2"0,-3-3-12 0,0-1 0 16,-3 4 0-16,3-5 0 0,0 3 272 0,0-3 52 16,-2 5 11-16,-1-2 1 0,1-3-205 0,-1 5-42 15,3 0-8-15,-5-2-1 0,-1 2-24 0,1 0-4 16,0 2 0-16,-1-2-1 0,-1 5-31 0,1-3-7 0,-2 3-1 0,3 2 0 16,0-3-12-16,-3-1 0 0,0 9 0 0,3-5 0 15,2 0 0-15,0 0-13 0,1 0 4 0,-1 0 1 16,0 0 8-16,3 0 0 0,3 0 0 0,2-2 0 15,-2 2 0-15,2-3 0 0,0-1 0 0,3 2 0 16,0-3 0-16,0-2 0 0,3 0-8 0,-3 0 8 16,0-2 0-16,0-3 8 0,0 2 0 0,0-1 0 15,2-3-8-15,-2 2 9 0,0 3-9 0,-3-5 10 16,3 0 33-16,-5-1 6 0,2-1 2 0,-2 7 0 16,-1-3-16-16,-2 5-3 0,0-7-1 0,0 7 0 15,-2 0 8-15,-1-2 1 0,-5 2 1 0,6-5 0 16,-4 5-29-16,4 5-12 0,-4-5 11 0,4 2-11 15,-1-2 0-15,0 7 0 0,1-7 0 0,2 5 0 0,0-5 0 0,0 7 0 16,2 0 0-16,4 0 0 16,-6 5 0-16,2-5 0 0,1 0 0 0,-3-7 0 0,0 0 0 15,3 4 0-15,-1 4 0 0,1-1 0 16,0-5-111-16,-3-2-28 0,0 0-5 0</inkml:trace>
  <inkml:trace contextRef="#ctx0" brushRef="#br0" timeOffset="12541.04">24511 8597 403 0,'0'0'36'0,"0"0"-36"15,0 0 0-15,0 0 0 0,0 0 364 0,0 0 67 16,0 7 13-16,3 0 2 0,-3-2-279 16,2 2-56-16,1-5-11 0,0 5-3 0,-1 2-46 0,1-1-10 0,0-1-1 0,-1 0-1 15,1-5 1-15,-3 5 1 0,0-7 0 0,0 5 0 16,0-5-33-16,0 0-8 0,0 0 0 0,0 0 0 31,2 7-100-31,-2-7-23 0,0 0-4 0,0 0-1 16,0 0-102-16,0 0-21 0,0 0-4 0,0-7-1 0</inkml:trace>
  <inkml:trace contextRef="#ctx0" brushRef="#br0" timeOffset="12666.01">24532 8543 1490 0,'0'0'66'0,"0"0"14"0,0 0-64 0,0 0-16 0,0-5 0 0,0 5 0 16,-2-2 117-16,2 2 21 0,0 0 4 0,0 0 1 15,0 0-90-15,0 0-17 0,0 0-4 0,0 0-1 16,0 0-40-16,0 0-8 0,0 0-2 0</inkml:trace>
  <inkml:trace contextRef="#ctx0" brushRef="#br0" timeOffset="13009.68">24649 8616 1152 0,'0'0'51'0,"0"0"10"16,0 0-49-16,0 0-12 0,0 0 0 0,0 0 0 0,2 7 182 0,-2 0 34 16,3 0 6-16,0-3 2 0,-3 4-92 0,2-1-17 15,1-5-4-15,-3-2-1 0,0 0-74 0,0 0-14 16,2 7-3-16,-2-7-1 0,0 0-18 0,0 0 0 16,3 5 0-16,-3-5 0 0,0 0 0 0,0 0 0 0,0 0 0 0,0 0 0 15,0 0 55-15,0 0 7 0,0 0 2 0,0 0 0 31,3-5-103-31,-1 3-20 0,1-5-4 0,2 2-1 0,-2-2 52 0,2 0 12 0,3-5 0 0,0 5 0 32,-5 0-42-32,2 0-6 0,3 0 0 0,0 4-1 0,0-1 33 0,2-3 6 0,-4 2 2 0,2 5 0 15,2-2 19-15,1-3 4 0,-1 5 1 0,-2 0 0 16,3 0 20-16,-3 5 4 0,0-3 0 0,0 3 1 16,0-3 19-16,0 3 3 0,-3 2 1 0,0 0 0 15,-2-2-64-15,0-3-21 0,-1 5 0 0,1 0 0 16,-3 0-37-16,0 2-7 15,0 1-2-15</inkml:trace>
  <inkml:trace contextRef="#ctx0" brushRef="#br0" timeOffset="13728.26">24106 9018 1378 0,'0'0'61'0,"0"0"13"0,0 0-59 0,0 0-15 0,-2-5 0 0,-1 3 0 16,3 2 118-16,0 0 21 0,-8-5 4 0,0 3 1 16,3-3-36-16,-3 3-6 0,0-3-2 0,3 5 0 15,-6-2-70-15,3 2-14 0,-3-5-4 0,1 10 0 0,-1-3-1 0,-2-2-1 16,0 0 0-16,-3 7 0 0,5-7-2 0,-2 5 0 16,0-3 0-16,2 3 0 0,-2-3-8 0,5 3 0 15,-2-3 0-15,2 3 0 0,8-5 0 0,-8 7 0 16,-3-2 0-16,6-3 8 0,0 5-8 0,-1 0 0 15,4-2 0-15,-4 2 0 0,4 0 0 0,-1 0-11 16,0 0 3-16,1 0 0 0,-1 5 8 0,0-5 0 16,3 7 0-16,0-2 0 0,0 2 0 0,3-2-8 15,0-3 8-15,-1 5-8 0,1-2 8 0,0 2 0 16,2 0 0-16,-5-2 0 16,3 0 8-16,-1-3 3 0,-2 3 1 0,3-3 0 0,-3 3 21 0,0 0 5 15,3-3 1-15,-3 3 0 0,2 2-18 0,1-2-3 0,-3-5-1 16,2 0 0-16,1 5 16 0,-3-5 3 0,5 0 1 0,-2 0 0 15,2 0-27-15,-2-5-10 0,5 3 0 0,-3 2 9 16,3-7-9-16,0 5 0 0,3-3 0 0,2-2 8 16,-2 5-8-16,4-3 0 0,-1-2 0 0,-1 0 0 15,0 0 8-15,3-2 0 0,-5-3 0 0,2 5 0 16,-3-2 2-16,-2-3 0 0,0-2 0 0,-2 2 0 31,-1 3-110-31,-3-3-23 0,-2-2-4 0,0 0-985 0</inkml:trace>
  <inkml:trace contextRef="#ctx0" brushRef="#br0" timeOffset="13931.58">23834 9286 230 0,'0'0'20'0,"0"0"-20"16,0 0 0-16,0 0 0 0,5 0 404 0,0-5 76 15,1 5 15-15,1 0 3 0,-1 0-342 0,4 0-68 16,1 0-13-16,0 0-3 15,-1 0-42-15,3 5-8 0,-2-5-2 0,2 0 0 0,0 0-12 0,-2 0-8 16,2 5 8-16,3-3-8 0,0-2 0 0,0 7-10 16,-6-7 1-16,1 5-687 15,0-3-138-15</inkml:trace>
  <inkml:trace contextRef="#ctx0" brushRef="#br0" timeOffset="14306.41">24215 9314 2026 0,'0'0'44'0,"0"0"10"0,0 0 2 0,0 0 1 0,0 0-45 0,0 0-12 0,0 0 0 0,0 0 0 16,0 0 60-16,2 7 9 0,-2-7 3 0,0 5 0 15,0 2-42-15,3 0-8 0,-3 0-2 0,3 0 0 16,-3-2-12-16,2 2-8 0,-2-5 8 0,0 8-8 15,0-10 30-15,3 2 2 0,-3 5 0 0,0-7 0 16,0 7-32-16,0-7 0 0,0 0 0 0,0 0 0 16,0 0 12-16,0 0-3 0,0 0-1 0,0 0 0 15,0 0-8-15,0 0 8 0,0 0-8 0,3-7 8 16,-1 0-8-16,-2 0 0 0,3 0 0 0,-1-5 0 0,-2 5-10 0,6-2-1 16,-6-3 0-16,2 5 0 15,4 0-18-15,-4 2-4 0,1-2-1 0,2 0 0 0,1 0 18 0,-1 2 3 16,-2 3 1-16,2-3 0 0,3 3 12 0,2-3 0 15,-4-2 0-15,-1 7-9 0,6-7 9 0,-4 7-8 16,-1 0 8-16,-1-2-8 16,0 2-96-16,3 0-18 0,-8 0-4 0</inkml:trace>
  <inkml:trace contextRef="#ctx0" brushRef="#br0" timeOffset="14665.61">24408 9326 633 0,'0'0'56'0,"0"0"-44"0,0 0-12 0,0 0 0 15,5 7 127-15,-5-7 23 0,0 0 5 0,3 5 1 16,5-3-34-16,-6 5-6 0,1-2-2 0,2-3 0 16,1 5-27-16,-4-7-6 0,-2 0-1 0,3 5 0 15,2 2-49-15,-5-7-11 0,3 7-1 0,-3-7-1 16,0 0 30-16,0 0 5 0,0 0 2 0,0 0 0 15,0 0-37-15,0 0-7 0,0 0-2 0,0 0 0 16,0 0-1-16,0 0-8 0,0 0 12 0,2-7-4 16,4 0-18-16,-4 2-4 0,1-2-1 0,0 0 0 15,-1 0-2-15,1-2-1 0,0-3 0 0,-1 0 0 16,4 3-2-16,-4-3 0 16,3 5 0-16,1-5 0 0,-4 5 12 0,1 0 8 0,2 0-12 0,1 0 12 0,-4 7 0 15,4-7 0-15,-6 7 0 0,5-5 0 0,-5 5 16 0,0 0 0 16,8 0 0-16,-8 0 0 0,0 0-16 0,0 0 8 15,0 0-8-15,10 0 0 0,-10 0 0 0,0 0 0 16,0 0 0-16</inkml:trace>
  <inkml:trace contextRef="#ctx0" brushRef="#br0" timeOffset="15056.07">24731 9293 1321 0,'0'0'58'0,"0"0"13"0,0 0-57 16,0 0-14-16,0 0 0 0,0 0 0 0,-3-2 108 0,3 2 20 0,0 0 3 0,0 0 1 15,0 0-34-15,0 0-6 0,0 0-2 0,0 0 0 16,0 0-54-16,0 0-10 0,-8 2-2 0,3-2-1 16,5 0-12-16,-3 7-3 0,-2-2 0 0,0-3 0 15,-3 5-8-15,2-2 0 0,1 2 0 0,0-2 8 16,2 2-8-16,-2-5 0 0,5 5 0 0,0-7 0 15,0 0 0-15,0 7 0 0,2 0 0 0,1-2 0 16,-3-5-12-16,3 7 12 0,2-2-10 0,3-3 10 16,0-2 0-16,2 5 0 0,-2-5 0 0,0-5 0 15,-2 5 0-15,4 0 0 0,-2-2 0 0,3-3 0 16,-1-2 23-16,1 2 1 0,-1 3 0 0,1-5 0 16,0 0 7-16,-3-5 1 0,-3 5 1 0,0 0 0 0,-2 0 1 0,-3 0 0 15,2 2 0-15,-4-2 0 0,-1 5-8 16,-2-3-2-16,0-2 0 0,2 7 0 0,-5-5 0 15,3 5-1-15,-1-2 0 0,1 2 0 16,0 0-127-16,2 0-24 0,3 0-6 0</inkml:trace>
  <inkml:trace contextRef="#ctx0" brushRef="#br0" timeOffset="15369.02">24945 9326 1483 0,'0'0'65'0,"0"0"15"0,0 0-64 16,0 0-16-16,3 7 0 0,2 0 0 0,-5-7 106 0,3 7 18 0,-1-2 4 0,3 2 1 16,1 0-49-16,-4 0-11 0,1 0-1 0,0 0-1 15,2-2-29-15,-2 2-6 0,-3-7 0 0,2 2-1 16,-2-2 0-16,3 5 0 0,-3-5 0 0,0 0 0 16,0 0-13-16,0 0-2 0,0 0-1 0,0 0 0 15,0 0-1-15,0 0 0 0,0 0 0 0,0 0 0 16,3-5-6-16,-1 3 0 0,-2-10-8 0,5 5 12 15,1-5-21-15,-1 5-5 0,0-2-1 0,1-3 0 16,2 3-8-16,0-1-1 0,-1 3-1 0,-1 0 0 16,-1 0 15-16,3 0 10 0,0 5-12 0,-3-3 12 15,1-2-9-15,-1 7 9 0,3-5 0 0,-3 5-9 16,-5 0 24-16,5 0 5 0,3 0 0 0,-2 0 1 16,-6 0-9-16,5 5-1 0,-5-5-1 0,8 0 0 15,-3 2-10-15,-5-2-11 0,0 0 3 0</inkml:trace>
  <inkml:trace contextRef="#ctx0" brushRef="#br1" timeOffset="37526.06">10525 5927 57 0,'0'0'0'0,"0"0"0"0,0 0 0 0,0 0 0 15,0 0 160-15,0 0 28 0,-3-7 4 0,3 7 2 16,0 0-121-16,0 0-24 0,0-2-5 0,-2-3 0 16,2 5-20-16,0 0-3 0,0 0-1 0,0-2 0 15,0 2 33-15,-3-5 7 0,1 5 0 0,2 0 1 16,-6-2-14-16,6 2-3 0,-2 0-1 0,2 0 0 16,-6 0-11-16,4-5-1 0,-4 5-1 0,6 0 0 15,-2 0-8-15,-4 0-2 0,1 5 0 0,3-5 0 16,2 0 0-16,-3 2 0 0,0-2 0 0,-2 0 0 15,2 5 4-15,1-3 0 0,-4 3 0 0,4-3 0 16,-1 5-8-16,0-2 0 0,1-2-1 0,-1 1 0 16,0 3-7-16,1-2 0 0,-1-3-8 0,3 5 12 15,0-7-4-15,0 7-8 0,0-7 11 0,3 7-11 16,-3-7 0-16,0 0 0 0,5 5 0 0,-5-5-12 0,0 0 20 16,8 3 5-16,3-3 1 0,-3 0 0 0,-3-3-14 0,3 3 0 15,0-5 8-15,-3 5-8 0,0-2 16 0,1-3 1 16,-1-2 0-16,0 5 0 0,-2-3 15 0,2-2 4 15,-2 0 0-15,-3 3 0 0,2-4-11 0,-2 8-1 16,0-2-1-16,0-5 0 0,-2-5-7 0,2 5-2 16,0 3 0-16,0 4 0 0,-3-3-14 0,0-2 8 15,3 5-8-15,0 0 0 0,-2-7 0 0,2 7 8 16,0-2-8-16,0 2 0 0,0 0 0 0,0 0 0 16,-5-5 0-16,5 5 0 0,-6 0 0 0,4 0 0 15,-6 0 0-15,2 5 0 0,4 2 0 0,-1-5 0 16,-2 3 8-16,2 2-8 0,1 0 0 0,-1 5 0 0,0-10 0 0,3 5 0 15,-2 1 0-15,-1 1 0 0,0-2 0 0,3 2 0 16,0-2 0-16,3 0-8 0,-3-7 8 0,3 8 0 16,-1 3 0-16,1-4-10 0,-3-7 10 0,5 7-8 15,-5-7 8-15,5 5 0 0,-5-5 0 0,8 2 0 16,-2-2 0-16,-1 0 0 0,0 0 0 0,1-2 0 16,-6 2 0-16,5-5 8 0,0 3-8 0,-2-3 11 15,-3-2 0-15,5 0 0 0,-2 0 0 0,-3 2 0 16,0-2 5-16,0 0 0 0,0 0 1 0,0 0 0 15,-3 0-5-15,3 0-2 0,-3 2 0 0,1-2 0 16,-1 0-10-16,0 0 0 0,1 0 0 0,2 7 0 16,-3-4 0-16,3 4 8 0,0 0-8 0,-2-3 0 15,-4-2 0-15,4 3 0 0,2 2 0 0,-6-5 0 16,6 5 0-16,-5 0 0 0,0 0 0 0,-1 5 0 0,4 2 0 16,-3-4 0-16,-1 1 0 0,4 3 0 0,-4-2 0 0,4 2 0 15,-1-5-8-15,0 3 8 0,1 2 0 0,-4 0 0 16,6 0 0-16,-2 0 0 0,2 0-10 0,-3 0 10 15,3-7 0-15,3 7-9 0,-1-2 9 0,-2-5-8 16,6 7 8-16,-6-7-8 0,5 5 8 0,0-3 0 16,3 5 0-16,-2-7-8 0,-1 0 8 0,3 0 0 15,0 0 0-15,-3-2 0 0,0-3 0 0,3-2 0 16,-3 3 0-16,1 1 8 0,-4-2-8 0,1 3 11 16,0-3-11-16,-3-2 12 0,0 0 0 0,2 0 1 15,-4-4 0-15,2 3 0 0,-3 8 5 0,0-7 1 16,1 0 0-16,-1 0 0 0,3 5 1 0,-5-3 0 0,2-2 0 15,1 2 0-15,-4 3-29 0,4-3-6 0,-6 3-1 0,2-3 0 16,1 5 26-16,0 0 5 0,2 0 1 0,-2 0 0 16,0 0-27-16,-1 5-5 0,1-3 0 0,0 5-1 15,-1-2 17-15,1 2-8 0,0-2 8 0,0 2 0 16,2 0-16-16,0 0 4 0,3 0 1 0,-2 0 0 16,-1 0 11-16,3 0 0 0,0-2 10 0,0-5-10 15,3 7 0-15,-3-7 0 0,2 2 0 0,-2-2 0 16,3 7 0-16,-3-7 0 0,0 0 0 0,0 0 0 15,5 5-12-15,-5-5-4 0,8 0-2 0,-8 0-678 16,5 0-136-16</inkml:trace>
  <inkml:trace contextRef="#ctx0" brushRef="#br1" timeOffset="50461.34">10485 5991 691 0,'0'0'61'16,"0"0"-49"-16,0 0-12 0,0 0 0 0,0 0 107 0,0 0 18 15,-2-5 4-15,2-2 1 0,0 7-60 0,0 0-12 16,-3-5-2-16,3 3-1 0,0-3 15 0,0 5 3 16,0-7 1-16,3 5 0 0,-3-3 2 0,0 5 1 15,0 0 0-15,2-7 0 0,1 0-5 0,-3 7 0 16,0 0-1-16,0 0 0 0,0 0-21 0,0 0-4 16,0-4-1-16,0 4 0 0,0 0-3 0,0 0-1 15,0 0 0-15,0 0 0 0,0 0-8 0,0 0-1 16,0 0-1-16,0 0 0 0,5 4-11 0,-2 3-3 15,0 0 0-15,-1-2 0 0,4-3-4 0,-4 5-1 16,4 0 0-16,-4-2 0 0,-2-5 1 0,5 7 0 16,-2 0 0-16,2 0 0 0,-2-2 3 0,2 2 0 15,1-5 0-15,-4 6 0 0,4-4-6 0,-4 3-1 0,4 0 0 16,-1 0 0-16,0 0-1 0,3 1 0 0,-5-4 0 0,-1 3 0 16,4 0 0-16,-4 0 0 0,1-2 0 0,5 2 0 15,-3-5-8-15,3 6 0 0,0-4 0 0,0 3 8 16,0 0 1-16,2 0 0 0,1 0 0 0,-3 1 0 15,3-4-1-15,-1 3 0 0,-2 0 0 0,3 0 0 16,-1-2 0-16,1 2 0 0,-1-4 0 0,-2 4 0 16,3-3-8-16,0 3 12 0,-4 0-12 0,-1 0 12 15,2-2-12-15,0-3 8 0,0 6-8 0,0-4 8 16,-3-1-8-16,3 1 0 0,0 3 9 0,0 0-9 16,-3 0 0-16,3 1 8 0,0-4-8 0,0 3 0 15,0 0 0-15,0-2 9 0,0 2-9 0,2 0 0 16,-2-4 8-16,0 4-8 0,0 0 0 0,3-3 0 15,-4 3 0-15,1 0 0 0,3 0 8 0,0 1-8 16,-1-1 0-16,-2 2 0 0,0-2 0 0,3 0 0 0,-3 0 0 16,2 3 0-16,1-6 8 0,-1 3-8 0,1 0 0 0,-1 5 10 15,1-5-10-15,0 0 8 0,2 0-8 0,-3 0 0 16,1 0 0-16,0 0-11 0,2 1 11 0,-3-1 0 16,-2 4 0-16,3-4 0 0,-3 0 0 0,0 1 0 15,0-1 0-15,0 4 0 0,0-6 0 0,-3 2 0 16,3 0 0-16,0 0 8 0,-3 0-8 0,3 0 0 15,-3-4 0-15,1 6 8 0,2-7-8 0,-1 5 0 16,-1 1 0-16,2-1 8 0,0 0-8 0,0 4 0 16,2-4 0-16,-2 1 8 0,3-1-8 0,-1 0 0 15,1 0 0-15,-1 4 0 0,4-3 0 0,-4-1 0 16,-2 0 0-16,0 0 0 0,3-3 0 0,-1 3 0 0,1 0 0 0,-1 1 0 16,4-1 0-16,-4 0 0 0,4 0 0 0,-4 4 0 15,1 1 0-15,-1-2 0 0,1-3 0 0,2 4 8 16,-2-3-8-16,-1 3 0 0,-2-1 0 0,3-3 0 15,-1 4 0-15,-2-3 0 0,3 3 0 0,-3-4 8 16,2 5-8-16,1-2 0 0,0-3 0 0,2 7 0 16,-3-7 0-16,4 5 0 0,-4-5 0 0,3 0 0 15,1 4 0-15,-1-4 0 0,3 5 0 0,0-2 0 16,-6-3 0-16,6 4 0 0,-3-4 0 0,1 8 0 16,1-8 19-16,1 4-1 0,-2-4 0 0,1 1 0 15,1 3-18-15,0-1 0 0,-3-3 8 0,1 4-8 16,-1-3-8-16,0 3-6 0,0-1-1 0,1-3 0 15,-1 5 15-15,0-1 0 0,-2-1 0 0,2-3 0 0,0 5 0 0,0-5 0 16,3 4 0-16,0-4 0 16,0 0 0-16,0 5 0 0,0-2 0 0,2-3 0 0,1 0 0 15,-3 0 0-15,-3 0 8 0,3 2-8 0,0 1 0 0,2-3 0 16,-2 0 0-16,0-3 0 0,0 8 8 0,2-5-8 16,-2 0 0-16,0 3 0 0,-3-6 10 0,0 3-10 15,-2 1 8-15,2-1-8 0,0 0 0 0,-2 0 8 16,0 0-8-16,2 0 0 0,3 2 0 0,-3-2 0 15,3 0 8-15,0 0-8 0,0-4 0 0,2 9 0 16,-2-5 0-16,2 0 0 0,4 0 0 0,-1 0 0 16,-3 0 8-16,3-3-8 0,-2 4 0 0,0 3 0 15,2-4 0-15,-3 3 0 0,1-3 0 0,-3 2 0 16,2-2 0-16,-2 3 0 0,0-6 0 0,2 3 0 0,1 1 0 0,-1-1 0 16,1 0 0-16,2 0 0 0,-2-3 8 0,-1 3-8 15,3 0 0-15,-2 1 0 0,-1-1 0 0,1 0 0 16,-1 4 0-16,1-4 0 0,-1 1 0 0,1-1 0 15,0 0 0-15,-1 0 0 0,1 0 0 0,-4 0 0 16,1 0 0-16,3 2 0 0,-3-6 8 0,0 8-8 16,-1-4 0-16,1-4 0 0,3 9 0 0,-3-5 0 15,5 0 0-15,-3 0 0 0,1-3 0 0,-1 3 0 16,1 1 0-16,-1-1 0 0,4 0 0 0,-4 4 0 16,3-4 0-16,1 1 0 0,-1-1 0 0,-3 0 0 15,3 4 0-15,1-4 0 0,-4 3 0 0,3-5 0 16,-2 2 0-16,2 4 0 0,-3-4 0 0,4 0 0 15,-4 3 0-15,6-5 0 0,-3 6 0 0,0-4 0 16,0 0 0-16,3 3 0 0,-3-5 0 0,3 2 0 16,-3 4 0-16,3-4 0 0,-3 0 0 0,1 1 0 0,-1-1 0 15,0 0 0-15,-3-3 0 0,4-1 0 0,-1 4 0 0,0 0 0 16,0 0 8-16,0-2-8 0,0 2 0 0,-2 0 0 16,5-7 0-16,-3 7 0 0,3 0 0 0,-3 0 0 15,3-2 8-15,-1 2-8 0,-1-5 0 0,-1 7 0 16,0-6 0-16,0 4 0 0,-2 0 0 0,-1 0 0 15,-2-2 0-15,3-3 0 0,-1 3 0 0,3 2 0 16,0 0 8-16,-2 0-8 0,2 0 0 0,0 0 0 16,0-2 0-16,3 2 0 0,-3 0 0 0,3 0 0 15,0-2 0-15,-3 2 0 0,0 0 0 0,1 0 0 16,-4-3 8-16,1 3-8 0,2-4 0 0,-3 4 0 16,-2-2 0-16,5-3 0 0,1 5 8 0,-1-7-8 15,0 5 0-15,3 2 8 0,-3-3-8 0,3-1 8 0,-3-3-8 0,5 7 8 16,-2-7-8-16,3 5 0 0,-4-3 0 0,4 5 8 15,-3-7-8-15,-1 5 0 0,4-3 0 0,-3 3 8 16,0-5-8-16,2 7 0 0,0-7 0 0,1 4 0 16,-1-1 0-16,3 2 0 0,-2-5 0 0,2 2 0 15,0 3 0-15,0-3 0 0,-2-2 0 0,-1 5 0 16,1-3 0-16,-1 3 0 0,1-5 8 0,-4 0-8 16,4 2 0-16,-1 3 0 0,6-5 0 0,-3 0 0 15,0 4 0-15,3-1 0 0,0 1 0 0,-3-1 0 16,3 2 0-16,-3-3 8 0,0 3-8 0,0-3 0 15,0-2 0-15,3 5 8 0,2-5-8 0,-2 2 0 16,0-2 0-16,-1 5 0 0,1-5 8 0,3 0-8 16,-1 4 0-16,0-1 0 0,-7-3 0 0,2 4 0 15,3-1 0-15,-3-3 0 0,-3 0 8 0,3 0-8 0,0 0 0 0,0 5 0 16,1-5 0-16,-1 2 0 0,-3-2 0 0,3 0 0 16,6 0 8-16,-6 5-8 0,-3-5 0 0,1 0 0 15,-1 2 0-15,1-2 0 0,2-2 0 0,-3 2 0 16,1 0 0-16,2 0 0 0,5 0 0 0,-5 0 0 15,-2 0 8-15,-1 0-8 0,6 0 0 0,-3 0 0 16,0 2 0-16,-2-2 0 0,-1 0 0 0,0 0 0 16,1 0 0-16,-1 0 0 0,3 0 0 0,-2 0 0 15,2 0 0-15,-2 0 0 0,4 0 0 0,-2 0 0 16,0 0 0-16,-2 0 0 0,-1 0 0 0,1 0 0 16,-1 5 0-16,-2-5 0 0,3 2 0 0,-4-2 0 15,4 0 8-15,-1 0-8 0,1 0 0 0,2 0 0 0,0 0 0 0,0 0 0 16,3 0 0-16,-3 0 0 0,-3 5 0 15,3-5 0-15,1 0 0 0,-4 0 0 0,1 2 0 16,-1-2 0-16,0 5 0 0,4-5 0 0,-1 0 0 0,2 0 0 16,-2-5 0-16,3 5 0 0,-3 0 0 0,3 0 0 15,-3 0 0-15,-2 0 0 0,-1 0 0 0,1 0 0 16,-1 0 0-16,0 0 0 0,1 0 8 0,-1 0-8 16,4-2 0-16,-1 2 0 0,-3 0 0 0,3 0 0 15,0 0 0-15,3-5 0 0,-3 5 0 0,-2 0 0 16,2 0 0-16,-5 0 0 0,2-2 8 0,-2 2-8 15,0-5 0-15,-1 5 0 0,4 0 0 0,-1-2 0 16,3-3 0-16,3 5 0 0,-3 0 0 0,3 0 0 16,-3 0 0-16,0 0 0 0,0 0 0 0,0 0 0 15,1 0 0-15,-1 0 0 0,0 0 0 0,0 0 0 0,-3 0 0 16,6-2 0-16,-3 2 0 0,3 0 0 0,-3-5 0 0,0 5 0 16,0 0 8-16,-2 0-8 0,-1 0 0 0,1 0 0 15,-1 0 0-15,1 0 0 0,-4 0 0 0,4 0 0 16,-3-3 0-16,2 3 0 0,1-4 0 0,-1 4 0 15,0 0 0-15,1-3 0 0,2-1 0 0,-3 4 0 16,-2-5 8-16,0 5-8 0,0 0 0 0,0-2 0 16,0 2 0-16,-3-5 0 0,3 5 0 0,-1-2 0 15,-2-3 0-15,3 5 0 0,0-2 0 0,0-3 0 16,-3 2 0-16,3-1 0 0,2 4 0 0,1-3 0 16,-1-1 8-16,3 4-8 0,-2 0 0 0,-1 0 0 15,1 0 0-15,-1 0 0 0,-2 0 0 0,0 0 0 16,2-5 0-16,1 5 0 0,-1-2 0 0,3 2 0 0,3 0 0 15,-3 0 0-15,0 0 0 0,3-5 0 0,-6 5 0 0,4 0 0 16,-7 0 0-16,1 0 0 0,0 0 0 0,0-2 0 16,-6-3 0-16,6 5 0 0,0 0 0 0,2 0 0 15,4-2 0-15,-4 2 0 0,-2-5 0 0,2 5 0 16,3 0 0-16,-2 0 0 0,-3 0 0 0,2-2 0 16,1 2 0-16,-4-5 8 0,1 5-8 0,0 0 0 15,2 0 0-15,-2 0 0 0,3-3 0 0,-1-1 0 16,1 4 0-16,2 0 0 0,0-3 8 0,0-1-8 15,-3 4 0-15,1 0 0 0,-1-5 0 0,-2 5 0 16,0-2 0-16,0 2 0 0,-3-5 0 0,0 5 0 16,0 0 0-16,3-2 0 0,-3-3 0 0,3 5 0 15,0-2 0-15,0-3 0 0,0 5 0 0,-1 0 0 16,1 0 0-16,0-3 0 0,0-1 8 0,0 1-8 0,-1-1 0 16,-1 4 0-16,-1-7 0 0,-3 7 0 0,1-5 0 0,-1 5 0 15,-2-2 0-15,3-3 0 0,-1 5 0 0,3 0 0 16,-5-2 0-16,5-3 0 0,1 5 8 0,-1-3-8 15,0 3 8-15,0-4-8 0,-2 4 0 0,2-3 0 16,0-1 0-16,-3 4 0 0,1 0 0 0,2 0 0 16,-2-3 0-16,-1-1 0 0,-2 4 0 0,3 0 0 15,-1 0 0-15,1 0 0 0,-1 0 0 0,3 0 0 16,-2 0 0-16,2 0 0 0,3-5 0 0,-3 5 0 16,3 0 0-16,-3-2 0 0,0 2 0 0,0 0 0 15,-2 0 0-15,2 0 0 0,-3-5 0 0,1 5 0 0,0 0 0 16,-1 0 12-16,-2-2-12 0,2 2 0 15,-2-5 0-15,0 5 0 0,-3-2 0 0,3 2 0 16,-2 0 0-16,-1-5-11 0,5 5 11 0,-2-3 0 0,-3-1 0 0,3 4 0 16,3 0 0-16,-3-7 0 0,0 7 0 0,-1 0 0 15,1-5 0-15,0 3 0 0,-3-3 0 0,1 5 0 16,-1-2 0-16,0-3 0 0,0 5 0 0,3-2 0 16,-3-3 0-16,1 5 0 0,-4-3 0 0,3-1 0 15,1 4 0-15,-4-3 0 0,1-1 0 0,2 4 8 16,0 0-8-16,-2-3 0 0,-3-1 0 0,5 4 0 15,-2-5 0-15,-3 5 0 0,2 0 0 0,-2-2 0 16,3 2 0-16,-1 0 0 0,-2-5 0 0,0 5 0 16,0-2 0-16,3 2 0 0,-1-5 0 0,-2 5 0 15,3 0 0-15,-1-3 0 0,1 3 0 0,0 0 8 16,-4-4-8-16,1 4 0 0,0 0 0 0,0-3 0 0,0-1 0 16,0 4 0-16,-8 0 0 0,8 0 0 0,0 0 0 0,3 0 0 15,-3-3 0-15,-1 3 0 0,1 0 0 16,0 0 0-16,-2 0 0 0,2 0 0 0,0 0 0 0,2 0 0 15,-2 3 0-15,0-3 0 0,0 0 0 0,-3 0 0 16,3 0 0-16,0 0 0 0,0-3 0 0,0 3 0 16,-3 0 0-16,1 0 0 0,1-4 0 0,-1 4 0 15,-1 0-10-15,0 0 10 16,1-5-127-16,2 3-18 0,-3 2-4 0</inkml:trace>
  <inkml:trace contextRef="#ctx0" brushRef="#br1" timeOffset="51600.95">23929 7600 748 0,'0'0'67'16,"0"0"-54"-16,0 0-13 0,3 0 0 16,-3 0 124-16,0 0 21 0,0 0 5 0,2 4 1 15,4-1-25-15,-4 4-5 0,1 0-1 0,2 0 0 16,0 5-19-16,1-1-4 0,-4-1-1 0,4 2 0 15,2 6-25-15,-3-4-6 0,0 1-1 0,-2-1 0 0,2 0-11 0,-2 0-2 16,2 2-1-16,-2-2 0 0,-1-4-32 0,1 2-6 16,-3 2-2-16,3-7 0 0,-3 5-10 0,0-1 8 15,0-1-8-15,0-3 8 0,-3 0 0 0,3-7-8 16,-3 5 12-16,-2-5-4 16,2 0-66-16,-2 0-14 0,0-5-2 0,-3-2-987 15</inkml:trace>
  <inkml:trace contextRef="#ctx0" brushRef="#br1" timeOffset="51819.65">23778 7621 1566 0,'0'0'69'0,"0"0"15"0,0 0-68 0,0 0-16 0,3 0 0 0,-1-3 0 16,-2-1 106-16,3 4 18 0,2-3 3 0,-2-1 1 15,0 4-52-15,2-3-9 0,3-1-3 0,0 4 0 16,2-3-36-16,1-1-8 0,2-1-2 0,0 3 0 15,6 2-10-15,-3 0-8 0,5-5 12 0,-2 2-12 16,2 6 0-16,-3-3 0 0,1-7 0 0,-1 7 0 16,-2 0 0-16,0 4 0 0,-3-1 0 0,-2-3 0 15,-1 0-64-15,-2 5-19 0,-2-5-4 0,-4 2-554 16,-2-2-111-16</inkml:trace>
  <inkml:trace contextRef="#ctx0" brushRef="#br1" timeOffset="52241.84">24074 7741 1335 0,'0'0'29'0,"0"0"7"0,0 0 0 0,0 0 2 0,0 0-30 0,0 0-8 16,0 0 0-16,3 4 0 0,2-1 104 0,-5-3 19 16,6 4 4-16,-1-1 1 0,3-3-68 0,0 5-14 15,-3-5-2-15,0 0-1 0,6 0-12 0,-3 0-3 16,0 0 0-16,0 0 0 0,2-5-18 0,-2 5-10 15,3-3 10-15,-3-1-10 0,0 1 12 0,0-1-3 16,0 1-1-16,-3-1 0 0,0-3-8 0,1 4 8 16,-1-1-8-16,0-3 8 0,-2 2 4 0,-3-2 0 15,0 0 0-15,0 4 0 0,0-1-12 0,0 4 0 16,-3-7 0-16,-2 7-11 0,2-7 35 0,-2 7 6 0,0-5 2 0,-1 5 0 16,1 0-32-16,0 0 0 0,-3 0 0 0,0 5 0 15,0-5 16-15,0 7-4 16,0-7 0-16,0 4 0 0,0 3-3 0,0-4-1 0,0 4 0 0,0 0 0 15,3 0-8-15,-3 2 0 0,3 1 0 0,0-3 0 16,2 0 0-16,0 0 0 0,-2 5 0 0,5-5 0 16,0 0 0-16,0 4 0 0,3-3 0 0,2-1 0 15,-2 0 0-15,2 0 0 0,3 4 0 0,0-1 0 16,0-5 0-16,2 2 0 0,1-3-12 0,-1-1 12 16,1 4-97-16,5-3-12 15,-3-4-3-15,3 3-504 0,2-3-102 0</inkml:trace>
  <inkml:trace contextRef="#ctx0" brushRef="#br1" timeOffset="52553.91">24463 7687 345 0,'0'0'31'0,"0"0"-31"0,0-7 0 0,0 0 0 0,-2 2 213 0,-1 5 37 16,-2-7 7-16,2 4 2 0,-2-1-99 0,0 4-20 15,-1-7-4-15,1 7-1 0,-3 0-49 0,3 0-10 16,-3 0-1-16,0 0-1 0,0 0-37 0,0 4-7 15,3-1-2-15,-3-3 0 0,5 7-20 0,-2-3-8 16,0-1 0-16,-1 4 9 0,6-2-9 0,-2 2 0 16,-4 0 0-16,4 0 0 0,-1 0 0 0,0 0 0 15,6 2 0-15,0 1-11 0,-3-3 11 0,2 4 0 16,1-3 0-16,2-1 0 0,3 4 0 0,0-4 8 0,-3 3-8 0,3-3 11 16,-2 2 2-16,-1 1 1 0,-2-3 0 0,-1 0 0 15,-2 0 11-15,0 0 3 0,0 2 0 0,0-2 0 16,-2 0 3-16,2-4 1 0,-6 4 0 0,4-2 0 15,-4-3-16-15,1 3-2 0,0-5-1 0,-3 4 0 16,5-4-13-16,-2 0 0 0,-3 0 0 0,3 0-10 31,-3-4-155-31,2-1-31 0</inkml:trace>
  <inkml:trace contextRef="#ctx0" brushRef="#br1" timeOffset="52803.85">24532 7574 460 0,'0'0'20'0,"0"0"5"15,0 0-25-15,0 0 0 0,0 0 0 0,0 0 0 0,0 0 280 0,0 0 50 16,3 7 10-16,-1-2 3 0,1 2-199 0,0 4-40 16,2-1-8-16,-2-3-2 0,-1 9-32 0,4-6-6 15,-4 4-2-15,1 0 0 0,2 2-30 0,-2-2-7 16,0-4-1-16,-1 6 0 0,1-6-8 0,-1 4-8 15,-2-2 12-15,0-1-12 0,0-4 0 0,0 3 0 16,0-3 0-16,0-2 0 16,-2 2-179-16,-1-7-42 0</inkml:trace>
  <inkml:trace contextRef="#ctx0" brushRef="#br1" timeOffset="52929.14">24466 7727 576 0,'0'0'51'0,"0"0"-41"0,0 0-10 0,0 0 0 16,8-3 231-16,3-1 44 0,-1 4 9 0,1 0 1 15,5-5-147-15,-3 5-30 0,3 0-5 0,0-2-2 16,-3 4-67-16,0-2-14 0,-2 0-2 0,2 0-1 16,0 0-17-16,-2 0 0 0,-1 0 0 0</inkml:trace>
  <inkml:trace contextRef="#ctx0" brushRef="#br1" timeOffset="53741.06">24508 7995 288 0,'0'0'25'0,"0"0"-25"0,0 0 0 0,0 0 0 0,0 0 213 0,0 0 38 16,0 0 7-16,0 0 2 0,0 0-108 0,0 0-22 15,0 0-4-15,0 0-1 0,0-7-45 0,0 7-10 16,-2-3-2-16,2 3 0 0,0 0-28 0,0 0-7 15,-6-4-1-15,6 4 0 0,-5 0-7 0,0 0-1 16,2 0-1-16,-2 0 0 0,0 0-7 0,-3 0-2 16,0 0 0-16,0 4 0 0,0-1 5 0,-3-3 1 15,3 4 0-15,-2-1 0 0,2 1-4 0,-3-1 0 16,-2 4 0-16,2 0 0 0,1-2-8 0,2 2-8 16,0-3 12-16,-3 3-12 0,3 0 9 0,1 1-9 15,1-1 0-15,1 0 9 0,0 0-9 0,-1 0 0 16,4 0 0-16,-1 5 0 0,3-5 0 0,-3 4 8 15,1-1-8-15,2-3 8 0,2 5 6 0,1-5 1 0,0 4 0 0,2-1 0 16,0-3 7-16,3 5 2 0,0-5 0 0,-3 0 0 16,3 0-24-16,0 5 0 0,0-10 0 0,0 5 0 15,3-2 0-15,2 2 0 0,-2-3 0 0,-1-1 0 16,3-3 0-16,-2 4 11 0,0-4-11 0,-1 0 12 16,-2 0-12-16,0-4 8 0,0 4-8 0,-3-3 8 31,-5 3-98-31,3-4-20 0,0-3-4 0</inkml:trace>
  <inkml:trace contextRef="#ctx0" brushRef="#br1" timeOffset="53928.82">24344 8150 864 0,'0'0'76'0,"0"0"-60"0,0 0-16 0,0 0 0 0,0 0 192 0,8-2 35 15,0-3 7-15,0 3 2 0,3 2-116 0,-1-5-24 16,4 5-4-16,-4 0 0 0,3-3-59 0,1 3-11 15,-4 3-2-15,1-3-1 0,-3 0-19 0,0 0 8 16,-8 0-8-16,10 0 0 16,-10 0-56-16,0 0-17 0,0 0-4 0</inkml:trace>
  <inkml:trace contextRef="#ctx0" brushRef="#br1" timeOffset="54291.15">24580 8143 979 0,'0'0'87'0,"0"0"-70"0,0 0-17 0,0 0 0 0,0 0 152 0,0 0 28 0,0 0 4 0,0 0 2 16,0 0-74-16,0 5-16 0,-3 2-2 0,3-7-1 16,3 7-48-16,-3-3-9 0,0 3-3 0,2-4 0 15,-2 4-11-15,0-7-2 0,0 0-1 0,3 7 0 16,-3-2-6-16,0-5-1 0,0 0 0 0,0 0 0 15,0 7-3-15,0-7-1 0,0 0 0 0,0 0 0 0,0 0-8 16,0 0 12-16,0 0-12 0,0 0 12 0,0 0-12 0,0 0 0 16,0 0 9-16,0 0-9 0,0 0-10 0,0-5-6 15,0 3-2-15,0-5 0 16,0 0-31-16,0-1-7 0,3 4 0 0,-1-3-1 16,1 0 9-16,0 2 3 0,-1-2 0 0,4 7 0 0,-4-7 29 0,-2 7 7 15,3-3 1-15,-3 3 0 0,3-4 8 0,-3 4 0 16,5-3 0-16,0-1-8 0,-5 4 8 0,0 0-10 15,0 0 10-15,8 0-10 16,-8 0-55-16,5 0-11 0,-5 0-3 0</inkml:trace>
  <inkml:trace contextRef="#ctx0" brushRef="#br1" timeOffset="54634.89">24704 8126 849 0,'0'0'37'0,"0"0"9"0,0 0-37 16,0 0-9-16,0 0 0 0,3 7 0 0,-3-7 94 0,2 3 17 0,1 4 3 0,-3-7 1 15,3 5-2-15,-3-5 0 0,2 7 0 0,4-3 0 16,-4-1-38-16,-2-3-8 0,0 0-2 0,6 7 0 16,-4-3-19-16,-2-4-4 0,0 0-1 0,0 0 0 15,6 3-20-15,-6-3-4 0,0 0-1 0,0 0 0 16,0 0-6-16,0 0-2 0,0 0 0 0,0 0 0 15,0 0-8-15,0 0 12 0,0 0-12 0,-3-3 12 0,0-1-26 0,1-3-5 16,2 0-1-16,2 0 0 16,1 2-30-16,0-2-6 0,-3 0-2 0,0 4 0 15,0-1 19-15,0-3 4 0,2 7 1 0,1-7 0 0,2 2 19 0,-2 5 4 16,2-7 1-16,0 7 0 0,1-2 10 0,2-3-8 16,-6 5 8-16,4-3-8 0,-6 3 8 0,7 0 0 15,-4 0 0-15,-3 0 0 16,8 0-155-16,-8 0-29 0</inkml:trace>
  <inkml:trace contextRef="#ctx0" brushRef="#br1" timeOffset="55009.73">24963 8176 460 0,'0'0'41'16,"0"0"-33"-16,0 0-8 0,0 0 0 0,0 0 140 0,-5 7 25 0,3-7 6 0,2 0 1 16,-3 7-80-16,0-2-15 0,3-5-3 0,-2 7-1 15,-1-3-24-15,0-1-5 0,3-3 0 0,-2 7-1 16,-1 0-1-16,3-2 0 0,-5-3 0 0,5 5 0 16,-3-2-6-16,3-5 0 0,0 7-1 0,0 0 0 15,0-7-15-15,3 7-4 0,-3-2 0 0,5-3 0 16,0 5-16-16,1-7 8 0,2 0-8 0,-1 0 0 15,1 0 10-15,0 0-10 0,3-2 8 0,-3-3-8 16,2 5 9-16,1-2-9 0,0-6 10 0,-3 4-10 0,-1-3 14 16,1 0-3-16,0 0-1 0,-2 2 0 0,-4-2 2 0,1 0 1 15,0 4 0-15,-1-1 0 0,-4-3 0 0,2 7 0 16,-3-5 0-16,0 3 0 0,-2 2-1 0,2-5 0 16,-5 5 0-16,3 0 0 0,2-2-12 0,-2 2 0 15,0 0 0-15,5 0 0 16,0 0-82-16,0 0-22 0,-5 0-5 0</inkml:trace>
  <inkml:trace contextRef="#ctx0" brushRef="#br1" timeOffset="55353.43">25112 8176 806 0,'0'0'72'16,"0"0"-58"-16,0 0-14 0,0 0 0 0,0 0 148 0,0 0 26 0,0 7 6 0,0-7 0 15,2 7-60-15,1-2-13 0,0 2-3 0,-1 0 0 16,1-3-40-16,-1 4-9 0,-2-8-2 0,3 2 0 16,0 5-18-16,-1-2-4 0,-2 2-1 0,0-7 0 15,0 0-4-15,0 0-1 0,3 7 0 0,-3-7 0 16,0 0-11-16,0 0-2 0,0 0-1 0,0 0 0 16,0 0-3-16,0 0 0 0,0 0 0 0,0 0 0 15,0 0-8-15,0 0 12 0,0 0-12 0,5-7 12 16,-2 2-12-16,5-2 0 0,-3 0 0 0,1 0 0 15,1 0 0-15,4 0 0 0,-3 2 0 0,3-2 0 16,2 5-10-16,-3-3 10 0,1-2 0 0,0 7-9 0,-1-3 9 16,-2-1 0-16,3 4 0 0,-1 0 0 0,1 0 8 0,-1 0-8 15,1 0 8-15,0 0-8 0,2 4 8 0,-3-1-8 16,-2-3 10-16,0 0-10 16,0 5-136-16,-3-3-32 0</inkml:trace>
</inkml:ink>
</file>

<file path=ppt/ink/ink8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2:56:27.981"/>
    </inkml:context>
    <inkml:brush xml:id="br0">
      <inkml:brushProperty name="width" value="0.05292" units="cm"/>
      <inkml:brushProperty name="height" value="0.05292" units="cm"/>
      <inkml:brushProperty name="color" value="#0070C0"/>
    </inkml:brush>
  </inkml:definitions>
  <inkml:trace contextRef="#ctx0" brushRef="#br0">7879 2103 1306 0,'8'-4'58'0,"-8"4"12"0,3 0-56 0,0 0-14 15,-3 0 0-15,2-7 0 0,6 7 108 0,-5-3 20 16,-3 3 3-16,5-4 1 0,0 1-67 0,3-2-13 16,-5 1-2-16,0 1-1 0,2 3 12 0,3-7 3 15,-3 3 0-15,3 4 0 0,-3-7-12 0,3 0-1 16,8 4-1-16,-5-2 0 0,-3-2-29 0,5 3-5 15,3-3-2-15,2 0 0 0,-2 7-14 0,0-7 0 16,0 7 0-16,5 0 0 0,3 0 54 0,-3 7 8 16,-10-7 2-16,5 4 0 0,2 6-64 0,-2-3-28 15,-3-3 3-15,-5 8 0 0,0-2 39 0,0 1 8 16,-3-4 2-16,-2 8 0 0,-6-1 5 0,1-3 2 16,2 1 0-16,0-2 0 15,0 1-10-15,-3-1-1 0,-2 2-1 0,-1-5 0 0,1 4-8 0,0-4-2 0,-3 3 0 16,0 2 0-16,0-8-9 0,0 6 12 0,0-6-12 0,0-1 12 15,3 4-12-15,5-7 0 0,-8 0 0 0,8 0 0 16,-5 5 8-16,5-5 0 0,0 0 0 0,0 0 0 16,0 0-8-16,0 0 0 0,2-5 0 0,-2 5 8 15,0 0-8-15,0 0-14 0,6 0 3 0,7 0 1 16,0 0 10-16,3 0 0 0,0 5 0 0,2-5 0 16,3 7 0-16,-2-3 0 0,-6 6 0 0,0 1 0 15,1-1 0-15,-4 2 0 0,-2 2 0 0,-3 0 0 16,-5-2 0-16,3 2 0 0,0-3 0 0,-3-1 0 15,-6 6 0-15,1-6 0 0,3 4 0 0,-6 2 8 0,0-6-8 0,-6 1 0 16,1 1 0-16,0-2-8 0,2 4 32 0,-4-10 8 16,-12 6 0-16,9-1 1 0,12-6-15 0,-7 4-3 15,-5 0-1-15,-1 0 0 0,6-3-6 0,0-1-8 16,-1 2 11-16,1-1-11 0,0-4 0 0,2 0 0 16,3 0 0-16,3 0 0 15,-6 0-50-15,6-4-17 0,5-1-3 0,3 2-1 16,-1-8-171-16,1 4-34 0</inkml:trace>
  <inkml:trace contextRef="#ctx0" brushRef="#br0" timeOffset="406.04">8639 2113 172 0,'18'-3'16'0,"-18"3"-16"0,-10-4 0 0,4 1 0 16,6 3 320-16,0-4 60 0,-8 4 13 0,3-7 3 16,-3 4-210-16,3-1-42 0,5 4-8 0,-8 0-1 15,-3 0-54-15,3 0-10 0,8 0-3 0,0 0 0 16,-2 0-31-16,2 0-6 0,0 0-2 0,0 0 0 15,0 0-3-15,0 0-1 0,-8 7 0 0,10 0 0 16,6-3-25-16,-2 3 0 0,-9-7 0 0,3 0 0 16,8 0 0-16,-3 3 0 0,-5-3 0 0,0 0 0 0,0 0 0 0,8 0 8 15,0 0-8-15,0-3 0 16,0 3 32-16,-3 0 2 0,1 0 0 0,-4-4 0 0,-2 4-45 0,3-3-9 16,-3 3-1-16,0-4-1 0,0 4 35 0,-3-7 7 15,1 4 2-15,-4-1 0 0,4 4-22 0,-4 0 8 16,1 0-8-16,2 0 0 0,-2 0 0 0,0 4 0 15,0-1 0-15,5-3 0 16,0 0-136-16,0 7-29 0,-3-7-6 0</inkml:trace>
  <inkml:trace contextRef="#ctx0" brushRef="#br0" timeOffset="765.3">8697 2400 1728 0,'-11'0'38'0,"11"0"8"0,0 0 2 0,0 0 0 0,0 0-39 0,0 0-9 0,0 0 0 0,-2 7 0 15,-1-7 53-15,0 4 9 0,-2 3 2 0,2-4 0 16,6 2-18-16,-3-5-3 0,-8 7-1 0,3-3 0 15,2 6-22-15,1-10-5 0,-1 7-1 0,-2-3 0 0,2-4-5 16,3 0-1-16,0 0 0 0,0 0 0 16,0 0-8-16,3 8 0 0,-3-8 0 0,0 0 0 0,5 4 16 0,0-4-1 15,0 0-1-15,1 0 0 0,2 0 3 0,0 0 1 16,0 0 0-16,0-4 0 0,-1-1-2 0,-1 2 0 16,-1 3 0-16,-2-4 0 0,-1-3-2 0,-2 7-1 15,3 0 0-15,-3 0 0 0,0 0-13 0,0 0 11 16,0 0-11-16,0 0-712 15,-3 0-149-15</inkml:trace>
  <inkml:trace contextRef="#ctx0" brushRef="#br0" timeOffset="1187.08">9049 2099 1209 0,'0'0'108'0,"0"0"-87"0,0 0-21 0,0 0 0 16,0 0 171-16,0 0 29 0,0 0 7 0,0 0 1 15,0 0-84-15,-3 11-17 0,3-8-3 0,3 9-1 16,-1-5-45-16,-2 7-9 0,0-7-1 0,3 0-1 15,2 5-4-15,-2 2-1 0,-3-3 0 0,3-4 0 16,2 1-42-16,0 6 0 0,1-7 0 0,-1 0 0 16,0 5 0-16,6-5 0 0,-1 0 0 0,6 0 0 0,-5-3 0 0,2 3 0 15,3-4 8-15,0 4-8 0,0 2 0 0,-6-6 0 16,3 4 0-16,1 0 0 0,-4 0 0 16,3 0 0-16,1 5 0 0,-6-5 0 0,0 0 0 0,-1 4 0 15,-1 4 0-15,-1-4 0 0,-5-1 53 0,0 1 9 16,-5-3 2-16,-1 6 0 0,-1-7-52 0,-1 4-12 15,-3 1 0-15,-2-9 0 0,0 4 18 0,-6 0 1 16,3 0 0-16,-2-7 0 16,-1 0-235-16,1 0-48 0</inkml:trace>
  <inkml:trace contextRef="#ctx0" brushRef="#br0" timeOffset="1358.91">9020 2085 1958 0,'0'0'174'0,"0"0"-139"16,0 0-35-16,0 0 0 0,23 0 135 0,1-8 20 0,-5 8 4 0,2 0 1 16,-5 0-73-16,2 0-15 0,1 0-2 0,-1 0-1 15,-2 0-51-15,0 5-10 16,0-2-8-16,0-3 9 0,2 0-9 0,-2 0 0 0,3 4 0 0,-1-4 0 16,-2 3-139-16,3-3-33 0,-3 0-6 0</inkml:trace>
  <inkml:trace contextRef="#ctx0" brushRef="#br0" timeOffset="1858.95">9880 2146 1152 0,'0'0'102'0,"0"0"-82"0,5-7-20 0,-5 0 0 0,-3 4 184 0,3-6 32 16,3 2 6-16,-3 0 2 0,-3 0-81 0,1 0-16 15,-1 0-3-15,0-1-1 0,1 4-55 0,-4 1-10 16,-4-4-2-16,2 3-1 0,5 4-14 0,-5-7-2 16,-2 7-1-16,-1 0 0 15,-2 0-16-15,-3 7-3 0,0-3-1 0,-2 3 0 0,2-4-18 0,2 9 0 16,4-5 0-16,-6 7 0 0,5-3 0 0,3 1 0 16,3-2 0-16,3 1-9 0,2-1 9 0,0 2-12 15,2-5 12-15,3 0-12 16,1 4-16-16,2-8-3 0,0 1-1 0,2-1 0 0,1 2 48 0,2-5 8 0,8 4 3 0,-5-4 0 31,0-4-43-31,-3 4-9 0,3-5-2 0,-3-2 0 0,1 4 47 0,-1-4 8 0,3-4 3 0,-6 4 0 16,-2-5-10-16,0 2-1 0,0-1-1 15,-3 4 0-15,-2 0-4 0,-3-1-1 0,0 1 0 16,3 7 0-16,-1-7 18 0,-2 7 3 0,0 0 1 0,0 0 0 16,0 0-20-16,-2 7-4 0,-4-4-1 0,4 9 0 15,-1-1-11-15,3 3 0 0,0 0 0 0,3 8 0 16,-3-4-8-16,2 4 8 0,1-1 0 0,0 5 0 15,-1 0 12-15,1-1 8 0,0 1 0 0,2-2 1 16,-3 2-21-16,-2-5 0 0,3 5 0 0,-3-12 0 16,3 2 11-16,-1 1-3 0,-2-10 0 0,3 5 0 15,2-5 0-15,-2 7-8 0,0-14 12 0,2 11-4 16,-2-11-8-16,-1 3 8 0,-2-3-8 0,0 0 8 16,3-3-95-16,-3-8-19 0,3 4-4 0</inkml:trace>
</inkml:ink>
</file>

<file path=ppt/ink/ink8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3:01:04.805"/>
    </inkml:context>
    <inkml:brush xml:id="br0">
      <inkml:brushProperty name="width" value="0.05292" units="cm"/>
      <inkml:brushProperty name="height" value="0.05292" units="cm"/>
      <inkml:brushProperty name="color" value="#FF0000"/>
    </inkml:brush>
  </inkml:definitions>
  <inkml:trace contextRef="#ctx0" brushRef="#br0">1974 10939 2188 0,'-8'-2'97'0,"0"-3"20"0,5 0-93 0,-5 3-24 0,8 2 0 0,0 0 0 16,0 0 100-16,8-5 15 0,3 3 3 0,-3-3 1 15,2 5-95-15,6 5-24 0,3-3 0 0,-1 5 8 16,9 5-8-16,-1 0 8 0,3 2-8 0,8 0 8 15,0 7 10-15,6-2 2 0,4 9 1 0,4-2 0 0,-1 0-9 0,8 2-1 16,6 5-1-16,-1 0 0 0,1 0 10 0,-1 0 3 16,9 0 0-16,-1-2 0 0,3 2-8 0,0-1-2 15,-2 1 0-15,4 0 0 0,-2 3 0 0,6-6 0 16,-6 3 0-16,0-2 0 0,-5 2 3 0,2-3 0 16,1-2 0-16,-6 5 0 0,3-4-1 0,-11 3 0 15,3-3 0-15,-1 4 0 0,-1 0-4 0,-4-3-1 16,-4 1 0-16,1-1 0 0,-7-2-10 0,0 1 8 15,-8 1-8-15,0-2 8 0,-2-2-8 0,-3 0 0 16,-1-5 0-16,-2 5 0 0,-5-5-12 0,3 5-7 16,-14-9-1-16,-2 2-1 15,2-1-162-15,-5-3-32 0,2 3-6 0</inkml:trace>
  <inkml:trace contextRef="#ctx0" brushRef="#br0" timeOffset="359.14">4588 10761 2966 0,'-3'-3'65'0,"-5"-4"14"0,-2 2 2 0,4 3 3 0,4-3-68 0,-6 3-16 16,3-3 0-16,-1 5 0 16,-2 5-33-16,-2-3-11 0,-9 10-1 0,1 2-1 0,-9 5 46 0,1 9 8 15,-17 5 3-15,-4 10 0 0,-17 8-11 0,-4 10 0 16,-7 5 0-16,-7 2 8 0,-2 5 0 0,-6 7 0 16,0 0 0-16,5 0 0 0,-7-4 14 0,7 1 2 15,0-9 1-15,6 5 0 0,5-5-5 0,2 1 0 16,4-11-1-16,4 1 0 0,-2-2-11 0,2-6-8 15,11 1 9-15,-2-2-9 0,-3-3 0 0,2-7 0 16,9 4 0-16,-6-4-904 16,-3 0-179-16</inkml:trace>
</inkml:ink>
</file>

<file path=ppt/ink/ink8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3:01:29.979"/>
    </inkml:context>
    <inkml:brush xml:id="br0">
      <inkml:brushProperty name="width" value="0.05292" units="cm"/>
      <inkml:brushProperty name="height" value="0.05292" units="cm"/>
      <inkml:brushProperty name="color" value="#FF0000"/>
    </inkml:brush>
  </inkml:definitions>
  <inkml:trace contextRef="#ctx0" brushRef="#br0">2738 11139 1094 0,'-15'-5'48'0,"7"3"11"0,-3-3-47 0,0-2-12 0,4 0 0 0,-1 0 0 16,2 3 391-16,4-4 76 0,4 6 15 0,-2-3 3 16,6 5-391-16,-6 0-78 0,8 0-16 0,-1 0 0 15,4 5 0-15,2 2 0 0,8 0 0 0,-2 5 0 16,7-3 0-16,-2 6 0 0,8 1 0 0,-3 0 0 16,5-1 0-16,1 3 0 0,2 4 0 0,0 3 0 15,-3-3 0-15,3 1 0 0,-2 1 0 0,-3 1 0 16,2 1 13-16,0 7-3 0,1-5-1 0,4 5 0 15,-4-4 16-15,2 4 3 0,-3-3 1 0,-2-2 0 16,0 5-14-16,-3-4-3 0,0 1-1 0,3-2 0 16,-11 1-11-16,5-4 10 0,1 4-10 0,-3 1 10 0,2-6-10 0,-5 2 0 15,-2-3 0-15,-1-2 8 0,1 0-8 0,5-2 0 16,-6-5 0-16,-2 5-11 16,3-5-85-16,-1 0-18 0,-5-2-3 0,1-5-709 15,-1 0-142-15</inkml:trace>
  <inkml:trace contextRef="#ctx0" brushRef="#br0" timeOffset="296.8">4244 10972 2822 0,'-16'-12'125'0,"8"12"26"0,-2-7-121 0,2 7-30 0,-3-2 0 0,3-3 0 16,0 5 59-16,-2 5 5 0,2-3 2 0,0 5 0 16,-3 5-66-16,-2 9 0 0,-3 5 0 0,-8 7-12 15,-2 9 12-15,-3 6 10 0,0-1-2 0,-14 11 0 16,3 1-8-16,-4 2 0 0,-1 0 9 0,0-2-9 16,0-5 0-16,0 7 9 0,2-6-9 0,1-4 0 15,0 3 8-15,7-7-8 0,-7 0 0 0,2-2 0 31,6-10 0-31,-1 1-14 0,6-6 2 0,3-1 1 0,-1-8-13 0,9-5-4 0,-1-2 0 16,3-7-857-16,6-4-172 0</inkml:trace>
  <inkml:trace contextRef="#ctx0" brushRef="#br0" timeOffset="1984.47">934 5191 1094 0,'-11'-2'48'0,"9"2"11"0,-9 2-47 0,3-2-12 0,8 0 0 0,0 0 0 15,0 0 116-15,0 0 20 0,0 0 5 0,0 0 1 16,8 5-88-16,3 2-18 0,-3 0-3 0,-3 5-1 16,8-3 10-16,6 3 2 0,-6 2 0 0,3 0 0 15,2 5 4-15,1 0 2 0,-1-3 0 0,6 3 0 0,-8 2-15 0,3-2-3 16,-1 2-1-16,1-2 0 0,-1 2 3 0,-2-2 1 15,-3-5 0-15,6 5 0 0,-3-5-11 0,-6 5-1 16,1-10-1-16,5 8 0 0,0-8-12 0,-6 5-2 16,-2-7-8-16,-5 0 12 0,5 3 0 0,-8-8 0 15,8 5 0-15,-8-2 0 0,0-5-12 0,0 0-15 16,0 0 3-16,0 0-705 16,0-7-142-16</inkml:trace>
  <inkml:trace contextRef="#ctx0" brushRef="#br0" timeOffset="2249.83">1371 5151 1670 0,'0'0'74'0,"0"0"15"0,0 0-71 0,0 0-18 0,0 0 0 0,0-2 0 15,7-3 19-15,-4 5 0 0,0-2 0 0,-3 2 0 16,0 0 1-16,0 7 1 0,0-5 0 0,-3 10 0 15,-7 2 27-15,2 0 6 0,-8 12 1 0,3-5 0 16,-3 5-15-16,-8 5-4 0,3-3 0 0,-3 0 0 16,3 5-2-16,-6 0-1 0,1 0 0 0,5 0 0 15,-3-5 2-15,5 0 0 0,1 3 0 0,-1-8 0 16,3 3-20-16,6-2-4 0,-1-3-1 0,3-4 0 16,0-1-10-16,8-2-17 0,0-5 4 0,0 3-698 15,0 0-139-15</inkml:trace>
  <inkml:trace contextRef="#ctx0" brushRef="#br0" timeOffset="2890.26">1283 6236 1324 0,'-2'0'118'0,"-6"0"-94"16,8 0-24-16,0 0 0 15,0 0-20-15,0 0-8 0,0-3-1 0,0 3-1 0,0 0 70 0,0 0 15 16,0 0 2-16,0 0 1 0,0 0 14 0,0 0 4 16,0 0 0-16,0 0 0 0,0 7 8 0,0 0 3 15,2 7 0-15,-2-2 0 0,0 2-18 0,0 0-3 16,6 5-1-16,-6 2 0 0,0-2-41 0,0 0-8 15,0 2-1-15,0 0-1 0,0 1-2 0,0-4 0 16,0 3 0-16,0-2 0 0,0-5-12 0,0 5 9 0,0-5-9 16,0 0 8-16,2-2-8 0,4-2 12 15,-6-6-12-15,0 3 12 0,0-7-12 0,0 0 0 16,0 0 0-16,0 0 0 0,0 0 0 0,0 0 0 0,2 0 0 0,-2 0 0 31,0-7-126-31,3 0-27 0,2-4-6 0,-5 3-737 0</inkml:trace>
  <inkml:trace contextRef="#ctx0" brushRef="#br0" timeOffset="3124.93">1135 6287 460 0,'-8'-4'41'0,"0"1"-33"0,3-1-8 0,2 4 0 15,-5-3 234-15,6-2 45 0,-4 5 9 0,4-2 1 16,2-3-164-16,-3-2-33 0,3 7-6 0,0 0-2 0,0-2-40 0,0 2-8 15,0 0-1-15,-8 2-1 0,8-2-2 0,-5 0-1 16,2 7 0-16,-5 0 0 0,6 5-6 0,-6 0-1 16,-3 2 0-16,-2-4 0 0,5 8-12 0,-3-4-4 15,3 1 0-15,-2 3 0 0,2-4-8 0,0 5 0 16,5-5 0-16,1 5 0 16,-4-5-136-16,4 0-22 0,4 1-5 0</inkml:trace>
  <inkml:trace contextRef="#ctx0" brushRef="#br0" timeOffset="3343.63">1050 6744 2156 0,'-13'-3'96'0,"13"3"19"0,0 0-92 0,0 0-23 0,8 7 0 0,3-7 0 15,-1 0 0-15,1 0-12 0,5 0 2 0,2 0 0 16,9-4 10-16,-1-4 16 0,3 1-4 0,6 0-1 15,-6 0-11-15,8 0 0 0,3-4 0 0,-3 3 8 16,-6-3-8-16,9 4 0 0,-11 0 0 0,5 0 0 16,-7 4 8-16,-1-2-8 0,-2 3 0 0,0-3 8 31,2 3-139-31,-7-3-28 0</inkml:trace>
  <inkml:trace contextRef="#ctx0" brushRef="#br0" timeOffset="9295.04">1024 6287 57 0,'0'0'0'0,"0"0"0"0,0 0 0 0,0 0 0 16,0 0 150-16,0 0 25 0,0 0 5 0,0 0 0 15,0 0-81-15,5 0-17 0,-5-4-3 0,0 4-1 16,3-3-7-16,2 3-2 0,3-4 0 0,-5 1 0 15,-3 3-3-15,2-5-1 0,4 5 0 0,2-2 0 16,-6-3-15-16,6-2-3 0,-5 7-1 0,2-7 0 0,3 3-18 0,-5 1-3 16,5-1-1-16,-6 1 0 0,4-2-3 0,-4 3-1 15,1-3 0-15,2-2 0 0,-2 0-20 0,2 0 0 16,-2 0 0-16,2 3 0 0,-2-4 17 0,-1 1-1 16,4 0 0-16,2 0 0 0,-6 0-6 0,1-5-2 15,5 5 0-15,0 0 0 0,2-2-8 0,-2-3 0 16,0 5 9-16,3 0-9 0,-3 0 10 0,0 2-2 15,0-2-8-15,0 0 12 0,-3 3 5 0,0 4 1 16,-2-8 0-16,5 8 0 0,-8-2-2 0,5 2-1 16,-2-5 0-16,-3 5 0 0,0 0-15 0,0 0 9 15,8 0-9-15,-8 0 8 0,0 0-8 0,2 0 0 16,6 0 9-16,-8 0-9 0,0 0 8 0,0 0-8 16,0 0 8-16,0 0-8 0,3 5 9 0,-3-5-9 0,0 0 12 0,5 2-12 15,3-2 16-15,-8 0-3 0,3 8-1 0,-3-8 0 16,0 4 4-16,2 3 0 0,4 0 0 0,-6-7 0 15,0 0-2-15,0 7 0 0,0 0 0 0,2 0 0 16,-2-2-3-16,0 2-1 0,0-7 0 0,0 7 0 16,6 0-10-16,-6 5 0 0,-6-2 0 0,6-6 0 15,6 3 0-15,-6 0 0 0,0 0 0 0,0 0 0 16,0 1 0-16,0-1 0 0,0-3 0 0,0 3 0 16,0 5 10-16,0-3-10 0,0-1 12 0,0-4-12 15,0 3 11-15,0 0-11 0,0 0 10 0,2 0-10 16,-2-2 9-16,0 2-9 0,0 0 8 0,6 0-8 15,-4 0 0-15,-2 0 8 0,0 1-8 0,0-1 0 16,0-7 8-16,0 0-8 0,0 4 0 0,0 3 8 16,0 0-8-16,0-2 8 0,-2-3-8 0,2 5 8 15,-6 1-8-15,6-4 12 0,-2 3-12 0,2 0 12 0,-6-2-12 0,6-5 8 16,-2 2-8-16,2 5 8 0,0-7-8 0,0 8 8 16,-6-4-8-16,6-4 8 0,0 0-8 0,0 7 0 15,0-7 0-15,-2 7 0 0,2-7 0 0,0 7 0 16,0-7 0-16,0 7 0 0,0-7 0 0,0 0 8 15,2 5-8-15,-2 2 0 0,-2 0 0 0,2 0 0 16,0-7 8-16,0 7-8 0,-3-2 0 0,3-5 0 16,0 0 0-16,0 7 8 0,0-7-8 0,0 7 0 15,-5-4 0-15,5-3 0 0,0 0 0 0,5 7 0 16,-5 4 8-16,0-4-8 0,0-7 0 0,3 5 0 0,-3-5 9 16,0 7-9-16,0-7 0 0,0 3 9 15,0-3-9-15,-3 7 0 0,3-7 9 0,0 7-9 0,0-7 0 16,3 4 9-16,-6 3-9 0,3-7 10 0,0 0-10 0,0 0 10 15,3 7-10-15,-3-7 8 0,-3 8-8 0,3-4 8 16,0-4 0-16,0 7-8 0,0-4 12 0,0-3-4 16,3 4-8-16,-3 3 10 0,0-7-10 0,0 7 10 15,0-7-10-15,0 0 8 0,0 0-8 0,0 5 8 16,0 2-8-16,0 0 0 0,0-7 0 0,0 3 8 16,0 4-8-16,0-3 0 0,0 3 0 0,0 0 0 15,0-2 0-15,0-5 0 0,0 7 0 0,2-4 0 16,4 4 0-16,-4-3 0 0,-2 3 8 0,0-7-8 15,0 0 0-15,0 5 0 0,0-3 0 0,0 6 8 16,-2-1-8-16,2-7 10 0,0 0-10 0,0 0 10 16,0 7 2-16,-6-3 1 0,6-4 0 0,0 0 0 0,0 0-13 15,0 0 0-15,0 0 0 0,0 3 0 0,0-3 0 0,0 0 8 16,0 0-8-16,0 0 0 0,0 0 0 16,0 0 0-16,0 0 0 0,0 4 0 0,0-4 8 15,0 0-8-15,0 0 0 0,0 0 0 0,0 0 8 0,0 0-8 16,0 0 0-16,0 0 0 0,0 0 0 0,0 0 8 15,0 0-8-15,0 0 0 16,0 0-156-16,0 0-35 0,0-4-6 0</inkml:trace>
  <inkml:trace contextRef="#ctx0" brushRef="#br0" timeOffset="10107.67">995 6784 838 0,'0'0'37'0,"0"0"8"0,0 0-36 0,0 0-9 0,0 0 0 0,0 0 0 16,0 0 0-16,5-3 10 0,-2-2-10 0,-1 5 10 16,6-2-10-16,-2-3 8 0,-4 5-8 0,6-4 8 15,-5 1 17-15,2 3 3 0,3-4 1 0,-3 4 0 16,1-3 19-16,4-1 4 0,-7 1 1 0,10 3 0 16,-5-4-3-16,3 4-1 0,-1 0 0 0,-2-3 0 15,8-2-18-15,-5 5-4 0,7 0-1 0,-2-2 0 16,-3-3-8-16,6 5-2 0,-3-7 0 0,2 7 0 15,1-4 0-15,-3 4-1 0,-6 0 0 0,9 0 0 16,-3 0-15-16,-3 0 0 0,0 0 0 0,-2 0 0 16,4 0 9-16,-4 4-9 0,0-4 8 0,-1 7-8 15,3-7 18-15,-7 5-2 0,7-5 0 0,-2-5 0 0,-3 5 4 0,-1 0 0 16,4 0 0-16,-3-7 0 16,-3 7 3-16,8-4 1 0,-10 1 0 0,5 3 0 15,0-4 5-15,0 1 2 0,-5 3 0 0,-1-4 0 0,4 1-5 0,-6 3-1 16,0 0 0-16,0 0 0 0,2-4-7 0,-2 4-2 15,0 0 0-15,0 0 0 0,0 0-8 0,0 0-8 16,5 0 12-16,-5 0-12 0,0 0 8 0,0-8-8 16,3 8 0-16,-3 0 0 0,0 0 0 0,0 0 0 15,5-7 0-15,-2 7 0 16,0-4-18-16,-3 4-10 0,0 0-3 0,0 0 0 16,5-3-161-16,-5 3-33 0</inkml:trace>
  <inkml:trace contextRef="#ctx0" brushRef="#br0" timeOffset="114317.75">18047 9928 691 0,'0'0'61'0,"0"0"-49"0,0 0-12 0,0 0 0 16,0 0 81-16,0 0 14 0,0 0 2 0,0 0 1 16,0 0-7-16,0 0-2 0,0 0 0 0,0 0 0 15,0 0-29-15,0 0-7 0,0 0-1 0,0 0 0 16,11 2-9-16,-3-2-3 0,2 0 0 0,4 0 0 16,-1 0-14-16,0 5-3 0,6-5-1 0,-1 0 0 15,6-5-6-15,2 5-2 0,3-2 0 0,3 2 0 16,5 0-3-16,0 0-1 0,3 0 0 0,-3 0 0 15,3 0 5-15,2 0 1 0,-2 0 0 0,5 0 0 16,-6 0 4-16,6 0 0 0,0 2 1 0,0-2 0 0,0 5-2 16,-5-5-1-16,0 7 0 0,2-7 0 0,8 0-6 0,-5 5 0 15,3-3-1-15,-3-2 0 0,0 5-11 0,0-3 12 16,-3 3-12-16,-2-5 12 0,2 0-2 0,-2 0 0 16,0-5 0-16,-6 5 0 0,-2 0 9 0,-3-2 1 15,-3-3 1-15,-2 5 0 0,-3-2 16 0,-2-3 3 16,-3 5 1-16,0-2 0 0,-6-3-3 0,1 0-1 15,-1 3 0-15,-4-3 0 0,-1 5-13 0,-5 0-2 16,2-7-1-16,-2 7 0 0,3-2-21 0,-3 2 0 16,-3-5 0-16,-2-2-768 15,-3 5-150-15</inkml:trace>
  <inkml:trace contextRef="#ctx0" brushRef="#br0" timeOffset="115130.6">18047 11584 1335 0,'-10'-7'59'0,"4"7"13"0,-2 0-58 0,3-3-14 0,0-1 0 0,2 4 0 15,1 0 60-15,2 0 8 0,-6-3 3 0,6 3 0 16,0 0-22-16,0 0-4 0,0 0-1 0,0 0 0 15,8-5-10-15,0 5-2 0,-3 0-1 0,6 0 0 16,0 0-1-16,-1 0 0 0,1 5 0 0,5-2 0 16,0-3-3-16,-1 0-1 0,4 0 0 0,2 0 0 15,3 4-2-15,0-8 0 0,5 4 0 0,0 0 0 0,5 4-5 16,1-1-2-16,2-3 0 0,0 0 0 0,2 4-1 0,1-4-1 16,0 3 0-16,2 1 0 0,1-4-4 0,-1 0-1 15,3 5 0-15,0-3 0 0,-3 3 2 0,-2-3 0 16,-3 3 0-16,0-2 0 0,3-3 2 0,-1 4 1 15,1-4 0-15,-3 0 0 0,3 3 1 0,-3-3 0 16,0 0 0-16,-3 0 0 0,-2 0 10 0,2 0 2 16,-5-3 1-16,1-1 0 0,-1 4 12 0,-6-3 3 15,1-2 0-15,0 3 0 0,-3-3-30 0,-2 5-6 16,-3-7 0-16,-3 7-8 0,-3-7 17 0,-2 7-3 16,0-4-1-16,0 1 0 0,-2-1-1 0,-4 4 0 15,1-8 0-15,-3 8 0 16,0 0-92-16,0-2-18 0,-3-3-4 0</inkml:trace>
  <inkml:trace contextRef="#ctx0" brushRef="#br0" timeOffset="118238.63">19137 10344 1364 0,'-2'0'60'0,"-1"-2"13"0,-2 2-58 0,2-5-15 0,-2 5 0 0,2 0 0 16,3 0 44-16,-5 0 7 0,-3 0 1 0,0 0 0 15,0 0 12-15,-3 5 4 0,1-3 0 0,-1 3 0 16,1-3-24-16,-4 5-4 0,4-2 0 0,-1 2-1 16,-2 7-4-16,3-2-1 0,-4-3 0 0,4 3 0 15,-1 7-6-15,1-5 0 0,-1 5-1 0,3-3 0 16,0 3-11-16,0 2-3 0,3-2 0 0,2 0 0 15,-2 2-5-15,5 0 0 0,0-2-8 0,3 2 12 16,-1-2-12-16,6-5 8 0,0 5-8 0,5-10 0 0,1 3 12 16,4 0-4-16,3-5-8 0,0-5 12 0,3-2 8 0,0 0 2 15,2 0 0-15,4-7 0 0,-1 0 9 0,-3-7 1 16,1 7 1-16,-4-7 0 0,1-5 17 0,-3 0 3 16,-5-2 1-16,0 2 0 0,-3-2 1 0,-2-5 0 15,-3 5 0-15,-3-5 0 0,-2 5-14 0,-3 2-2 16,-3-2-1-16,1 0 0 0,-6 2-7 0,0 0-2 15,0-2 0-15,-3 7 0 0,1 0-15 0,-1-5-3 16,0 7-1-16,1 3 0 0,-1-3-10 0,3 5 0 16,-2 0 0-16,-1 2 0 0,1 3 0 0,-1-3 0 15,0 5-12-15,1-2 12 16,-1-3-95-16,3 5-11 0,3 0-2 0,0 0-1166 0</inkml:trace>
  <inkml:trace contextRef="#ctx0" brushRef="#br0" timeOffset="119332.35">18407 8783 1152 0,'-5'0'51'0,"2"0"10"0,0 0-49 0,-2 0-12 0,3 0 0 0,-1 2 0 15,0-2 95-15,1 5 16 0,-1-3 3 0,3-2 1 16,0 7-59-16,0 0-12 0,-3 5-3 0,3-5 0 16,0 5-2-16,0-5-1 0,3 7 0 0,-3-2 0 15,3 2-5-15,-3-5-1 0,2 8 0 0,4-8 0 0,-4 3 5 0,1 2 1 16,2 0 0-16,-2 0 0 0,2 3-4 0,-2-8-1 16,2 5 0-16,-2-2 0 0,2-5-7 0,-2 5-2 15,-1-3 0-15,1-2 0 0,0 5-3 0,-1-5-1 16,-2-7 0-16,0 0 0 0,0 0 0 0,0 0-1 15,0 0 0-15,0 0 0 0,0 0 6 0,0 0 2 16,5-7 0-16,-2 0 0 0,-6 0-1 0,3-5 0 16,0-2 0-16,0 2 0 0,-2-2-13 0,2 0-2 15,-3 0-1-15,3 0 0 0,0 2-10 0,0-2 0 16,0 2 0-16,-2-2 0 0,2 0 0 0,0 2 0 16,0 3 0-16,-3-3 0 0,3-2 0 0,0 2 0 15,-3 5 0-15,3-2 8 0,3-3-8 0,-3 5 0 0,3 0 0 0,-1 0 0 16,-2 0 0-16,3 0 0 0,-3 7 0 0,0 0 0 15,2-5 9-15,-2 5-9 0,0 0 10 0,0 0-10 16,0 0 0-16,6 0 0 0,-1 5 0 0,3-3 0 16,-5 3 0-16,5 2 0 0,-3 2-9 0,0-2 9 15,3 5 0-15,0 0-9 0,0-3 9 0,3 8 0 16,-1-8 0-16,1 5 0 0,-1-2 0 0,4 2-8 16,1 5 8-16,4-10 0 0,2 3 0 0,-2 2 0 15,-1-2 0-15,1 2 14 0,2-2-2 0,0-3 0 16,0 3-12-16,0-5-15 0,-2 0 3 0,-1 0 1 15,1 0 11-15,-3-2 11 0,-3-3-3 0,0-2 0 16,-2 0 8-16,-1 0 2 0,-2-2 0 0,0-3 0 16,0-2 14-16,-3 0 4 0,3-5 0 0,0 3 0 0,-5-5-3 15,2-5 0-15,-2 5 0 0,2-5 0 16,-5 5-16-16,3-5-3 0,-3-2-1 0,0 7 0 0,0-5-13 16,0 0 11-16,0 5-11 0,-3-5 10 0,-2 5-10 0,2 0 8 15,3 0-8-15,-2 2 8 0,-1 3-8 0,0-3 0 16,3 0 0-16,-2 5 8 0,-1 0-8 0,0 0 0 15,3 0 0-15,-2 5 0 0,-1-3 0 0,3 5 0 16,-3-7 0-16,3 7 0 0,0 0 0 0,0 0-11 16,0 0 11-16,0 0-8 15,0 0-64-15,0 0-13 0,0 7-3 0,0 0 0 16,0 5-100-16,3-3-20 0,2 3-4 0</inkml:trace>
  <inkml:trace contextRef="#ctx0" brushRef="#br0" timeOffset="119722.64">19410 8818 1152 0,'0'-2'102'0,"-3"-3"-82"0,3-2-20 0,0 2 0 16,0-2 156-16,0 0 26 0,0 0 6 0,0 0 0 16,0 0-75-16,0 2-15 0,-2 3-3 0,-4-3-1 15,1 5-40-15,0-2-8 0,-1 2-2 0,1 0 0 16,-5 2-21-16,2 3-5 0,-6 2-1 0,4 5 0 15,-6-3-8-15,0 5-1 0,0-2-8 0,-2 7 12 16,2-3-4-16,-3 8-8 0,3-8 11 0,3 10-11 16,0-7 0-16,5 2 0 0,3 0 0 0,2 5 0 15,3-7 0-15,3 2 0 0,2-2 0 0,0 0-12 16,6-5 12-16,2 0 0 0,0 0 0 0,6-7 0 0,-1 5 0 16,3-10 16-16,3 3-1 0,0-10-1 0,0 5 21 0,2-7 4 15,1-2 1-15,-1-3 0 0,-5 0 10 0,1-4 2 16,-4-3 1-16,1 5 0 0,-6-12 0 0,0 7 0 15,-5-2 0-15,0 0 0 0,-8 2-17 0,0-2-3 16,-5 2-1-16,-1-2 0 0,1 7 3 0,-5-5 0 16,-6 7 0-16,0-2 0 0,-3 0-21 0,1 2-4 15,-1 3-1-15,1 2 0 0,-1 0-21 0,3-1-4 16,-2 4 0-16,5-1-940 16,-3 10-188-16</inkml:trace>
  <inkml:trace contextRef="#ctx0" brushRef="#br0" timeOffset="120847.59">8387 9540 633 0,'0'0'28'0,"0"0"6"0,0 0-34 0,0 0 0 0,0 0 0 0,0 0 0 15,0 0 215-15,0 0 36 0,6 7 7 0,2 0 2 16,2 0-161-16,3 0-32 0,-2 5-7 0,0 2 0 16,7 0-9-16,-2 0-2 0,2 5 0 0,1-5 0 15,-1 5-10-15,6 2-3 0,3 0 0 0,-1 5 0 16,-2-2 1-16,2-1 0 0,1 3 0 0,-1-5 0 16,1 5 3-16,-3 0 0 0,-3 2 0 0,0-2 0 15,3-5-8-15,-6 5 0 0,3-5-1 0,-2 3 0 0,0-8-4 16,-4 8-1-16,4-8 0 0,-6 3 0 0,0-5-4 0,-2 5-1 15,0-5 0-15,-1 0 0 0,1-2-6 0,-3-3-2 16,0 3 0-16,0-5 0 0,-1 0-3 0,-1 0-1 16,-6-7 0-16,0 0 0 0,2 7 3 0,-2-7 0 15,0 0 0-15,0 0 0 16,0-7-56-16,0 0-12 0,-2-7-1 0,-1 0-728 16,-2 0-146-16</inkml:trace>
  <inkml:trace contextRef="#ctx0" brushRef="#br0" timeOffset="121175.42">8998 9507 1267 0,'0'-2'112'0,"-2"2"-89"0,-3-5-23 0,-1 0 0 15,6 3 92-15,-2 2 15 0,-1-5 2 0,0 3 1 16,1 2 0-16,-4 2 0 0,1-2 0 0,0 5 0 15,-3 2-27-15,0 0-6 0,0 5-1 0,-3 4 0 16,3 1-32-16,-2-1-6 0,-3 8-2 0,-1-1 0 16,1 3-12-16,-5 2-4 0,2 3 0 0,-8 2 0 15,-2-5 4-15,-4 7 1 0,1 3 0 0,0-3 0 16,0 5 7-16,0-7 2 0,-3 2 0 0,3 3 0 16,8-5-8-16,-3 0-2 0,0-5 0 0,3 0 0 15,5 3-11-15,0-8-2 0,3 3-1 0,0 0 0 0,0-5 0 16,5 3 0-16,5-8 0 0,-2-2 0 0,-3 5 1 0,3-7 0 15,5-3 0-15,0-4 0 0,-3 2-11 16,3 0 0-16,0-7 0 0,0 0-877 16,0 0-168-16</inkml:trace>
  <inkml:trace contextRef="#ctx0" brushRef="#br0" timeOffset="121815.91">8247 11273 576 0,'0'0'51'0,"0"0"-41"15,-8-4-10-15,5 4 0 0,3 0 224 0,0 0 44 16,-2-3 8-16,2 3 1 0,0 0-162 0,0 0-33 15,0 0-6-15,0 0-2 0,0 0-7 0,0 0-2 16,10 3 0-16,1 1 0 0,-6 3-12 0,6 0-2 16,2 5-1-16,3-3 0 0,-3 6-24 0,3 3-5 15,3-3-1-15,-1 8 0 0,3 1 3 0,0 1 0 16,-2-3 0-16,7 3 0 0,6 1-2 0,-5 3 0 0,-6-4 0 0,3 1 0 16,2 3-13-16,-2-6-8 0,2-2 10 0,-2 0-10 15,-3-2 20-15,1-2-1 0,-7 1-1 0,4-3 0 16,-3-4-4-16,-3 3-1 0,0-2 0 0,-5-2 0 15,3-3 12-15,-6 2 3 0,0-7 0 0,1 5 0 16,-6-7-19-16,0 0-9 0,0 0 10 0,0 0-10 31,0-7-82-31,-3 0-22 0,3-4-5 0,-5 1-635 0,-1-2-128 0</inkml:trace>
  <inkml:trace contextRef="#ctx0" brushRef="#br0" timeOffset="122143.94">8932 11111 1382 0,'-5'-12'61'0,"5"12"13"0,-3-5-59 0,-2 5-15 16,2-7 0-16,1 5 0 0,-1-3 176 0,-2 5 32 16,2-2 6-16,-2 2 2 0,0 2-90 0,-1 3-18 15,-2-3-3-15,0 10-1 0,1 2-50 0,-7 5-10 16,-2 2-3-16,-2 5 0 0,-3 2-13 0,-6 1-4 15,1 4 0-15,-6 6 0 0,-5 1 0 0,3 0 0 16,-3 0 0-16,5 5 0 0,0-3-1 0,3 3-1 16,0-5 0-16,5 0 0 0,3-5-6 0,2 1-2 15,-4 1 0-15,4-1 0 0,1-6-6 0,-1-2-8 0,1 1 11 0,2-4-11 16,-6-3 13-16,7 1-4 0,4-2-1 0,0-7 0 16,-4 1-8-16,4-4 10 0,6-1-10 0,2-3 10 15,0-3-10-15,1 1 0 0,-4-10 0 0,6 5 0 31,6-7-211-31,-1-4-34 0</inkml:trace>
  <inkml:trace contextRef="#ctx0" brushRef="#br0" timeOffset="137202.66">8305 7872 979 0,'0'0'87'0,"0"0"-70"0,-8-4-17 0,3 4 0 0,5 0 92 0,0 0 16 16,-5-3 2-16,5 3 1 0,0 0-31 0,0 0-7 15,0 0-1-15,0 0 0 0,0 0-16 0,0 0-3 16,5 3-1-16,3 4 0 0,0 0 2 0,0-2 0 15,2 6 0-15,4-1 0 0,2-3-21 0,-1 7-4 16,-1-2-1-16,2 6 0 0,7-3 9 0,-4 3 2 16,-1-1 0-16,1 2 0 0,5-1-9 0,0 4-2 15,-3-1 0-15,0-2 0 0,0 2-4 0,0-2-2 16,6 2 0-16,-4 0 0 0,-1 5-1 0,-1-5 0 16,-3 2 0-16,3-1 0 0,-5-1 0 0,3-2 0 15,-3 2 0-15,-3-2 0 0,0-5-4 0,0 5-1 0,-2-5 0 16,2 0 0-16,-2 0-8 0,-3-2-8 0,0-5 12 0,0 4-12 15,-3-3 12-15,0-1-12 0,-2-5 12 0,-3-2-12 16,0 0 0-16,0 0-11 0,0 0 0 0,0 0 0 31,-3-7-121-31,-2 0-24 0,-3-5-4 0</inkml:trace>
  <inkml:trace contextRef="#ctx0" brushRef="#br0" timeOffset="137624.41">8850 7889 576 0,'-2'-2'51'0,"2"2"-41"15,-3-5-10-15,3 5 0 0,0 0 138 0,0 0 26 16,0 0 4-16,0 0 2 0,0 0-97 0,0 0-19 16,0 0-4-16,0 0-1 0,-3 0-6 0,1 0-2 15,-4 0 0-15,4 0 0 0,-3 0 15 0,2 5 2 16,0 2 1-16,1 0 0 0,-4 0 0 0,1 0 0 16,2 0 0-16,-2 5 0 0,0 2-2 0,-3 5 0 15,-3-5 0-15,-2 7 0 0,0 0-4 0,-6 2-1 16,3-1 0-16,-5-1 0 0,-5 5-11 0,2 0-2 0,5-5-1 0,-2 5 0 15,-5 2-3-15,2-7-1 0,5 2 0 16,-2-1 0-16,5-1-10 0,-2-2-1 0,2 2-1 0,0-7 0 16,8 5-10-16,-5-5-3 0,0 0 0 0,0 2 0 15,5-6-9-15,0 4 0 0,-3-7 0 0,3 0 8 16,3 2-8-16,0-6 0 0,2 4 0 0,-2-2-11 31,2-3-113-31,-2 3-24 0,5-5-4 0</inkml:trace>
  <inkml:trace contextRef="#ctx0" brushRef="#br0" timeOffset="184271.95">8401 12814 806 0,'0'0'72'0,"0"0"-58"0,0 0-14 0,0 0 0 16,0 0 120-16,0 0 22 0,0 0 4 0,0 0 1 15,0 0-30-15,0 0-5 0,0 0-2 0,0 0 0 16,7 7-11-16,1-7-3 0,-8 0 0 0,3 7 0 16,5 0-32-16,-3-2-8 0,1 6 0 0,-1-1-1 15,-2 1-19-15,-1-3-3 0,6 6-1 0,-3-3 0 16,-5 4-3-16,6-1-1 0,2 0 0 0,0 5 0 16,-6-1 0-16,6-1 0 0,0-5 0 0,3 6 0 15,2-3 4-15,-3-1 1 0,-7 0 0 0,8 0 0 0,5-2-10 16,-8-5-3-16,-8 4 0 0,2-4 0 0,3 1 12 0,1-6 1 15,-1 3 1-15,-5-5 0 0,0 0-6 0,0 0 0 16,8 0-1-16,-8 0 0 0,0 0 0 0,3-7 0 16,5-5 0-16,-3 5 0 0,0-7-10 0,0 2-1 15,3-2-1-15,0-7 0 0,3 2-15 0,-3 0 11 16,-3-2-11-16,3 0 10 0,5 2-10 0,-2-2 0 16,-1-1 0-16,-2 1 0 0,6-2 0 0,-1 2 0 15,-3-1 0-15,4-3 0 0,-1 6 0 0,0-7 0 16,0 2 0-16,1-2 0 0,1 8 0 0,-1-8 0 15,-1 9 0-15,-3-6 0 0,6 6 0 0,-5-1 0 16,0-1 0-16,-1 5 0 0,1-5 12 0,-3 9-2 16,-3-4-1-16,3 3 0 0,0-1 4 0,0 5 1 0,-6-3 0 0,4 3 0 15,-1-5-2-15,-2 5 0 0,-1 3 0 0,-2 1 0 16,0 3-12-16,0 0 8 0,0-4-8 0,0 4 0 16,0 0 0-16,0 0 0 0,0 0 0 0,0 0 0 15,0 0 0-15,0 0-13 0,0 0 1 0,0 0 0 31,0 0-131-31,0 0-25 0,0 0-6 0</inkml:trace>
  <inkml:trace contextRef="#ctx0" brushRef="#br0" timeOffset="185224.87">8422 6054 2131 0,'-8'0'189'0,"2"0"-151"0,6 0-30 0,0 0-8 15,0 0 32-15,0 0 6 0,-2 5 1 0,2-5 0 16,5 7-39-16,0-4 0 0,-5 6 0 0,3 0-8 16,5-2 16-16,0 0 4 0,-3 5 1 0,3 0 0 15,0 2-13-15,3-4 11 0,2 6-11 0,0-2 10 16,-5 0-2-16,8 0-8 0,5 5 12 0,-2-5-4 16,-1 7 7-16,3-2 1 0,0-5 0 0,6 5 0 15,-6-2 10-15,3 6 2 0,-3-6 1 0,0 1 0 16,-2 1 7-16,-1 0 0 0,1-2 1 0,-6-3 0 15,0 4-3-15,1-3-1 0,-4-1 0 0,1 4 0 16,-3-6-16-16,2 2-3 0,-2 0-1 0,0 1 0 0,-3-4-13 0,1 1 0 16,-1-3 0-16,0-1 0 15,1 3-23-15,-4-4-7 0,1-2-2 0,-3-5 0 16,2 2-85-16,-2-2-18 0,0 0-3 0,0 0-575 16,0 0-115-16</inkml:trace>
  <inkml:trace contextRef="#ctx0" brushRef="#br0" timeOffset="185568.35">8967 5920 2487 0,'-3'-2'55'0,"0"-3"11"0,1-2 2 0,-3 7 2 0,5 0-56 0,0 0-14 0,0 0 0 0,0 0 0 16,0 0 0-16,0 0 0 0,0 7 0 0,0 0 0 16,0 0 33-16,-3 5 4 0,0 2 1 0,-5 7 0 15,0 3-12-15,-8 0-2 0,3 6-1 0,-5-2 0 16,-6 10-5-16,0-3-1 0,-5 5 0 0,0 0 0 16,2 0 1-16,-2 3 0 0,-5 1 0 0,2-1 0 15,8-6-18-15,1 3 0 0,-4-5 0 0,1 3 0 16,2-7 10-16,3 2 2 0,7-1 0 0,-4 1 0 15,-1-4-12-15,4 4 0 0,4-8-12 0,3 1 12 16,-3-5-105-16,1 5-14 0,2-5-2 16,3 1-1024-16</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20:32.041"/>
    </inkml:context>
    <inkml:brush xml:id="br0">
      <inkml:brushProperty name="width" value="0.05" units="cm"/>
      <inkml:brushProperty name="height" value="0.05" units="cm"/>
      <inkml:brushProperty name="color" value="#E71224"/>
    </inkml:brush>
  </inkml:definitions>
  <inkml:trace contextRef="#ctx0" brushRef="#br0">41 59 6416 0 0,'0'0'141'0'0,"0"0"23"0"0,0 0 13 0 0,0 0 50 0 0,0 0 161 0 0,0 0 76 0 0,0 0 15 0 0,0 0 10 0 0,0 0 39 0 0,0 0 16 0 0,0 0 7 0 0,0 0-73 0 0,0 0-260 0 0,0 0 60 0 0,0 0 61 0 0,0 0 12 0 0,0 0-5 0 0,0 0-22 0 0,0 0-10 0 0,0 0-2 0 0,0 15 776 0 0,8 14-76 0 0,-3-12-625 0 0,0 1 0 0 0,-1-1 0 0 0,-1 1 0 0 0,-1-1-1 0 0,0 1 1 0 0,-1 0 0 0 0,-1 0 0 0 0,-1 3-387 0 0,-9 50 836 0 0,-1-42-804 0 0,10-28-101 0 0,1-1 178 0 0,0 0 78 0 0,0 0 18 0 0,-9 2 377 0 0,3-7-560 0 0,-11-17 98 0 0,9-3-108 0 0,1-33 578 0 0,27-42-1068 0 0,-5 79 320 0 0,-8 23 118 0 0,-1-1 1 0 0,1 0 0 0 0,-1 1-1 0 0,0 1 1 0 0,0-1-1 0 0,0 1 1 0 0,0 0 0 0 0,0 0-1 0 0,0 0 1 0 0,-1 1-1 0 0,0 0 1 0 0,4 3 39 0 0,7 5-265 0 0,89 99 1392 0 0,80 42 173 0 0,-149-123-183 0 0,-25-25-1117 0 0,-1-4 0 0 0,1-2 0 0 0,1-2 0 0 0,-8 0 91 0 0,0 0 1 0 0,-1 0-1 0 0,1 0 0 0 0,-1-1 0 0 0,0 1 0 0 0,0-1 0 0 0,0 0 0 0 0,0 0 1 0 0,-1 0-1 0 0,1 0 0 0 0,-1 0 0 0 0,0 0 0 0 0,0-1 0 0 0,-1 1 0 0 0,1-1 0 0 0,-1 0 1 0 0,0 1-1 0 0,0-1 0 0 0,-1-2-91 0 0,5-11 99 0 0,3-95 140 0 0,-5 27-97 0 0,-7 28-130 0 0,8-9-12 0 0,-3 20 0 0 0,3 37-10 0 0,-4 9-61 0 0,0 1-78 0 0,0 0-13 0 0,0 0 2 0 0,0 0-94 0 0,0 0-397 0 0,0 0-169 0 0,0 0-39 0 0,0 0-122 0 0,0 0-492 0 0,0 0-214 0 0,0 0-44 0 0</inkml:trace>
</inkml:ink>
</file>

<file path=ppt/ink/ink8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3:06:29.099"/>
    </inkml:context>
    <inkml:brush xml:id="br0">
      <inkml:brushProperty name="width" value="0.05292" units="cm"/>
      <inkml:brushProperty name="height" value="0.05292" units="cm"/>
      <inkml:brushProperty name="color" value="#FF0000"/>
    </inkml:brush>
  </inkml:definitions>
  <inkml:trace contextRef="#ctx0" brushRef="#br0">11359 7941 1324 0,'0'0'118'0,"-6"4"-94"0,1-1-24 0,0-3 0 15,5 0 0-15,0 0 0 16,0 0 0-16,0 0 0 0,0 0 22 0,0 0 10 0,0 0 1 0,0 0 1 16,0 0 9-16,8 4 1 0,2-1 1 0,-2-3 0 15,0 0-5-15,0 4 0 0,0-4-1 0,3 3 0 16,-4-3-6-16,7 5-1 0,-1-5 0 0,0 2 0 16,0-2 12-16,3 0 3 0,-2 5 0 0,-1-5 0 15,-3 2-27-15,4-2-6 0,-4 5-1 0,3-5 0 16,-2 4 5-16,-3-1 1 0,2-3 0 0,-2 0 0 15,0 4 3-15,-2-4 1 0,-6 0 0 0,0 0 0 16,0 0 1-16,0 0 0 0,0 0 0 0,8 3 0 16,-8-3-4-16,0 0 0 0,2 7 0 0,-2-7 0 15,6 7-4-15,-6-7-2 0,2 7 0 0,1 0 0 16,-3-7-2-16,0 12 0 0,0-12 0 0,-3 7 0 16,3 0 1-16,-2 0 0 0,-1 0 0 0,-2 2 0 15,2 1 6-15,-2-3 1 0,-3 0 0 0,2 0 0 0,-2 5-2 0,3-5 0 16,-3 7 0-16,-2-7 0 0,2 5-2 0,2-5-1 15,-2 7 0-15,1-7 0 0,-4 5-6 0,3-1-1 16,3-1 0-16,-3-3 0 0,3 5-8 0,-1-1 0 16,1-1 0-16,2-3 0 0,-2 0 0 0,2 0 0 15,1-2 8-15,-1 2-8 0,0 0 0 0,1-3 0 16,2-1 0-16,0-3 0 16,0 0-39-16,0 7-9 0,0-7-3 0,-3 5-732 15,3-5-146-15</inkml:trace>
  <inkml:trace contextRef="#ctx0" brushRef="#br0" timeOffset="437.76">12121 8072 1357 0,'0'0'29'0,"-6"-4"7"0,1 4 0 0,-3-5 4 0,3 3-32 0,-1 2-8 0,-1 0 0 0,-1 0 0 16,-3 0 68-16,3 0 12 0,-3 2 2 0,1 3 1 15,-1-1-31-15,1-1-5 0,-1 4-2 0,-2 0 0 16,2 0-17-16,1 0-3 0,-1 5-1 0,3-5 0 16,0 7-7-16,0-2-1 0,0 2-1 0,3-3 0 15,0-1-6-15,2 2-1 0,1 2 0 0,2 0 0 16,0 0 0-16,2-2 0 0,1 2 0 0,2-2 0 0,3-5 4 0,0 7 1 15,3-7 0-15,-1 5 0 0,3-5 2 0,1 0 0 16,-4-3 0-16,3-1 0 0,1-3 9 0,-1 0 3 16,0 0 0-16,-2-7 0 0,-1 2 4 0,1-2 1 15,-3 5 0-15,0-10 0 0,0 5 8 0,-3-7 1 16,-2 2 1-16,-1-2 0 0,-2-5-14 0,-2 5-2 16,2 0-1-16,0 0 0 0,-3 0-11 0,-2-1-2 15,-1-1-1-15,4 7 0 0,-6-3-3 0,0 5 0 16,0-5 0-16,0 5 0 0,-3 0-8 0,1 5 8 15,-1-3-8-15,-2 2 8 0,2-1-18 0,-2 4-4 16,0 4-1-16,-3-1 0 16,0 2-149-16,3-3-29 0,0 5-7 0</inkml:trace>
  <inkml:trace contextRef="#ctx0" brushRef="#br0" timeOffset="953.14">12420 7992 864 0,'0'0'76'0,"0"0"-60"15,-3-4-16-15,0-3 0 0,1 2 59 0,-1 3 9 16,0-3 1-16,1 3 1 0,-1-3-23 0,-2 2-5 16,-1 3-1-16,1-4 0 0,3 4-7 0,-4 0-2 15,-2 0 0-15,3 0 0 0,-3 0 4 0,3 4 1 16,-1-1 0-16,1 2 0 0,-3-3-1 0,0 5 0 16,3-2 0-16,-3 2 0 0,3 4-16 0,-1-4-3 15,1 3-1-15,3-5 0 0,-1 6-16 0,3-1 0 16,3-3 8-16,-1 0-8 0,3-2 0 0,1 2 0 15,-1-3 0-15,3-1 0 0,3 4 0 0,-3-7 0 16,2 0-13-16,-2 0 5 0,3 0 31 0,-1 0 6 16,1-3 2-16,-3-1 0 0,0-3-8 0,0 2-2 15,-3-2 0-15,3 5 0 0,-3-6 15 0,0 1 4 16,-2-4 0-16,2 4 0 0,-2 2 20 0,-3-2 4 0,0 0 0 0,-3 0 1 16,-2 4-30-16,2-1-7 0,-5-3 0 0,1 2-1 15,-4 3 9-15,3 2 3 0,-5 0 0 0,0 0 0 16,2 0-39-16,-2 7-23 0,2-7 3 0,1 7 1 31,2-7-14-31,-3 7-3 0,3 0-1 0,3 0 0 16,0 5-197-16,2-5-39 0,-8 11-8 0,17-3-451 0</inkml:trace>
  <inkml:trace contextRef="#ctx0" brushRef="#br0" timeOffset="1325.94">12745 8190 856 0,'0'0'38'0,"-3"-7"8"0,-2 5-37 0,2-6-9 16,1 4 0-16,-1-3 0 0,0 0 33 0,3 2 5 16,0-2 1-16,0 5 0 0,3-3-2 0,0 2 0 15,-3-1 0-15,0 4 0 0,2-7 13 0,1 4 2 16,-3 3 1-16,0 0 0 0,0 0 3 0,0 0 1 15,0 0 0-15,-5 0 0 0,-3 0-13 0,-3 3-4 16,-2-3 0-16,-3 7 0 0,0-3-25 0,-2 4-6 16,-1-1-1-16,1 0 0 0,2 0-8 0,0 0 12 15,0 0-12-15,5 0 12 0,4 5 8 0,-1-5 1 16,2 4 1-16,4-1 0 0,4-3-5 0,1 5-1 16,5-1 0-16,0-1 0 0,2-3-2 0,4 5-1 15,2-5 0-15,2 0 0 0,-2-3-1 0,2-1 0 0,1 4 0 0,-1-2 0 16,1-3-3-16,-3-2-1 0,-3 0 0 0,0 0 0 15,1 0-8-15,-4-2 0 0,1-3 9 0,-3 3-9 32,-3-3-118-32,3-2-28 0,-5 0-6 0</inkml:trace>
  <inkml:trace contextRef="#ctx0" brushRef="#br0" timeOffset="1607.11">12711 8016 518 0,'-3'-7'46'0,"-5"7"-37"15,5-7-9-15,3 7 0 0,0 0 277 0,0 0 54 16,-8-3 10-16,6-1 3 0,-6 1-238 0,3 3-47 16,-3-4-10-16,-3 8-1 0,6-1-11 0,-6-3-1 15,1 7-1-15,-4 0 0 0,4 5-9 0,-3 2-2 16,-1-3 0-16,1-1 0 0,-3 6 4 0,3-2 1 15,-3 1 0-15,3-1 0 0,0 0-14 0,-1 0-3 16,-1 5-1-16,1-5 0 0,1 0-11 0,0 5 0 16,-3-5 0-16,5-2 0 0,-4 2 0 0,4-3 0 15,0-1 8-15,1 2-8 0,2-1-9 0,3-1-4 16,-1-3-1-16,4-2-656 16,2 2-131-16</inkml:trace>
  <inkml:trace contextRef="#ctx0" brushRef="#br0" timeOffset="3372.81">16632 8006 1036 0,'-8'-4'92'0,"2"1"-73"0,4-1-19 0,2 4 0 16,0 0 57-16,0 0 8 0,0 0 2 0,0 0 0 16,0 0-28-16,0 0-6 0,0 0-1 0,0 0 0 15,0 0 3-15,0 0 0 0,2 7 0 0,1 0 0 16,-6 0 21-16,3 5 4 0,6-1 0 0,-4-1 1 15,-2 2 1-15,0-1 0 0,3-1 0 0,2 4 0 16,-2-2-22-16,0 2-5 0,-1-3-1 0,1-1 0 16,5 2-19-16,-5 2-4 0,-1-2-1 0,-2-3 0 15,5-2 2-15,1 5 0 0,-4-5 0 0,1 0 0 16,-3-2 8-16,0-5 3 0,0 0 0 0,0 0 0 16,0 0-33-16,0 0-6 0,13 0-2 0,-2-5-637 15,-6 3-127-15</inkml:trace>
  <inkml:trace contextRef="#ctx0" brushRef="#br0" timeOffset="3809.72">16992 8046 1443 0,'0'0'64'0,"0"0"13"0,-8-4-61 0,2 4-16 16,6 0 0-16,-2-7 0 0,-4 7 12 0,1 0-1 16,0-3 0-16,5 3 0 0,-5 0 37 0,-1 0 7 15,-2 0 1-15,3 3 1 0,5-3 4 0,0 0 1 0,-3 0 0 0,1 7 0 16,-1 0-17-16,3-2-3 0,-3 2-1 0,3-5 0 16,-2 7-24-16,4-2-5 0,4-4 0 0,-6-3-1 15,0 0-11-15,2 12 0 0,6-10 0 0,0 5 0 16,3-2 0-16,-1 2 0 0,-2-7 0 0,6 4 0 15,7-1 0-15,-5-3 0 0,-6 7 9 0,3-7-9 16,6 7 0-16,-1-7 0 0,-4 5 0 0,-1-3 0 16,3 3 0-16,-3 2 8 0,0 0-8 0,-2-3 0 15,-6 3 10-15,3 1-2 0,0-1-8 0,-5 0 12 16,-3 0 16-16,0 0 4 0,-3 5 0 0,0-3 0 16,-2-4-1-16,-6 6 0 0,-2-1 0 0,3-3 0 15,2 0-11-15,-6 0-3 0,-4 0 0 0,2 2 0 16,8-2-2-16,0 1-1 0,-5-1 0 0,-3-5 0 15,0 3-38-15,3 2-7 0,0-7-1 0,0 4-684 16,-3-1-136-16</inkml:trace>
  <inkml:trace contextRef="#ctx0" brushRef="#br0" timeOffset="4012.85">16917 8021 403 0,'0'0'36'0,"0"0"-36"16,-2-5 0-16,4-2 0 0,4 4 288 0,-1-4 52 16,-2 3 9-16,-1-3 3 0,4 0-287 0,2 2-57 15,-3 3-8-15,3-3 0 0,-6-2-9 0,6 4 9 0,3-1 0 0,-3 4 0 16,-8 0 0-16,8-3 0 0,2-1 8 0,1 4-8 16,0 0 0-16,-1 0 0 0,1 0 0 0,2 0 0 31,0 4-49-31,0-1-10 0,-5 1-1 0</inkml:trace>
  <inkml:trace contextRef="#ctx0" brushRef="#br0" timeOffset="4434.64">17473 7955 403 0,'0'0'36'0,"-3"-7"-36"16,1 7 0-16,-1-3 0 0,1-1 196 0,-4-1 32 15,1 3 6-15,0 2 2 0,-1-5-147 0,1 5-29 16,0 0-5-16,-1 0-2 0,-1 0-13 0,-1 5-2 16,0-5-1-16,0 7 0 0,-3 0 14 0,3 0 2 15,-2 0 1-15,2 5 0 0,2-5-33 0,-2 4-6 16,3-1-2-16,3-3 0 0,2 5-13 0,0-1 0 15,0-1 0-15,5-3 0 0,-3 5-9 0,6-5 9 16,0 0 0-16,3 0-9 0,-1-3 9 0,6-1 0 16,0-3 0-16,0 0 0 0,3-3 0 0,-3-1 0 15,2 1 10-15,-2-4-10 0,0-2 12 0,-3 2-3 0,-2 0-1 16,2 0 0-16,-8 0 26 0,0-7 5 0,1 7 1 0,-4-5 0 16,-4 5 8-16,-1-7 3 0,-2 7 0 0,-3 0 0 15,0-5-23-15,-3 5-4 0,-2 4 0 0,2-6-1 16,4 7-13-16,-4-3-2 0,3 5-8 0,-3 0 12 31,1 0-33-31,2 0-7 0,0 5-2 0,3-5 0 16,-1 7-102-16,1 0-20 0,2 0-4 0</inkml:trace>
  <inkml:trace contextRef="#ctx0" brushRef="#br0" timeOffset="4793.86">17830 8173 864 0,'0'0'76'16,"0"0"-60"-16,0-4-16 0,0-3 0 0,0 0 142 0,0 2 26 16,0-2 4-16,0 5 2 0,-2-3-59 0,2 5-12 15,-3-3-3-15,0-1 0 0,1 1-24 0,2 3-6 16,-6 0-1-16,4 0 0 0,-4 3-35 0,1-3-7 16,0 4-2-16,2 4 0 0,-2-6-13 0,0 5-2 15,-1 2-1-15,1 1 0 0,2-3-9 0,1 0 0 16,-4 5 0-16,6-5 8 0,0 7-8 0,0-7 0 15,6 5 0-15,-4-5 0 0,4 4 0 0,-1-1-9 16,6-3 9-16,-1 0 0 0,1-2-8 0,2 2 8 16,0-3 0-16,3-1 0 0,-3-3 0 0,1 0 14 15,-1 0-1-15,3-3 0 0,0-1-13 0,-3-3 0 16,3 2 0-16,-3 3 0 0,0-5 0 0,-2 2 0 0,-3-2 10 0,0 0-2 16,-1 0-8-16,-1 2 11 15,-4 3-11-15,1-5 12 0,-3 2-12 0,0-2 0 0,-3 0 0 16,-2 0 0-1,-3 0-120-15,3 2-30 0,-6 3-6 0</inkml:trace>
  <inkml:trace contextRef="#ctx0" brushRef="#br0" timeOffset="5059.79">17841 7995 1382 0,'-3'0'123'0,"-2"-7"-99"0,2 7-24 0,3-7 0 15,0 7 117-15,0 0 19 0,-2-5 3 0,2 5 1 16,0 0-58-16,0 0-11 0,-6 0-3 0,4 0 0 16,-4 5 6-16,-2 2 1 0,3 0 0 0,-3 4 0 0,-5-1-26 0,2 6-5 15,-2 1 0-15,-3-3-1 0,0 5-28 0,-2 0-6 16,2-1-1-16,-2 4 0 0,2-4-8 0,0 4 0 16,-3-6 0-16,6 8 8 0,-3-3-8 0,3-3 0 15,0-1 0-15,-1-1 0 0,4-1 0 0,-1-1 0 16,3-3-10-16,0-1 10 15,3 2-68-15,2-5-7 0,3 0-1 0,0-5-992 0</inkml:trace>
  <inkml:trace contextRef="#ctx0" brushRef="#br0" timeOffset="5637.41">20365 8042 1234 0,'0'0'27'0,"0"0"5"0,0 0 2 0,0 0 2 0,0 0-36 0,0 0 0 0,0 0 0 0,0 0 0 16,5 4 55-16,-5-4 4 0,0 0 1 0,3 3 0 15,-3 4 35-15,3 5 7 0,-1-5 2 0,1 4 0 16,0-1-39-16,-3-3-7 0,2 5-2 0,1-1 0 16,-3-1-35-16,0-3-7 0,2 5-2 0,-2-5 0 15,0 4-12-15,3-3 0 0,-3 1 8 0,0-4-8 16,3 2 8-16,-3 0-8 0,0-7 11 0,2 7-11 16,-2-7 0-16,0 0-17 0,0 0 1 0,0 0 1 31,0 0-175-31,0 0-35 0,0 0-7 0,3-7-2 0</inkml:trace>
  <inkml:trace contextRef="#ctx0" brushRef="#br0" timeOffset="6012.33">20677 8006 979 0,'0'0'43'0,"0"0"9"0,-5 0-41 0,0 0-11 16,-3 0 0-16,2 0 0 0,1 3 161 0,0-3 31 15,0 7 5-15,-3-7 2 0,-3 5-123 0,6 2-24 16,-1 0-4-16,4 0-2 0,-4 0-9 0,4 0-1 16,-1 5-1-16,1-5 0 0,-1 0-22 0,6 0-4 15,-1 0-1-15,-2 0 0 0,3 0-8 0,2-2 0 16,-2 2 0-16,5 0 0 0,-3-3 0 0,0-1 8 16,1 4-8-16,2-2 8 0,2-3-8 0,-2 3 0 15,3 2 9-15,-1-3-9 0,6-1 0 0,-5 4 9 0,2-2-9 16,0-3 0-16,-2 5 11 0,2-2-11 0,0 2 10 0,-2 0-10 15,-1 0 8-15,4 0-8 0,-4 0 0 0,-2 5 9 16,0-5 8-16,-3 0 2 0,1-3 0 0,-6 4 0 16,2-6 5-16,-4 5 0 0,-4-2 1 0,1-5 0 15,-8 7 9-15,2-3 2 0,-5-1 0 0,0-3 0 16,-5 0-36-16,3-3-20 0,-3-1 2 0,-1-1 1 31,1-2-135-31,3 0-26 0,-1 0-6 0</inkml:trace>
  <inkml:trace contextRef="#ctx0" brushRef="#br0" timeOffset="6200.09">20593 8039 1324 0,'0'0'118'0,"-3"-4"-94"0,0-3-24 0,3 7 0 0,0 0 127 0,0 0 21 16,0-7 4-16,3 2 0 0,2 5-115 0,0-7-23 15,1 4-5-15,-1-1-1 0,6 1-8 0,-1-1 0 16,1 4 0-16,5-3 0 0,0-1 0 0,-1 4 0 15,1-3 0-15,3 3 0 0,-1-4 0 0,-2 4 0 16,3 0 0-16,-3 0 0 0,-3 0-16 0,0 0 0 16,-2 4 1-16,-1-1-813 0</inkml:trace>
  <inkml:trace contextRef="#ctx0" brushRef="#br0" timeOffset="6621.56">21164 7945 979 0,'0'0'87'0,"0"0"-70"0,0-4-17 0,0-3 0 15,0 7 83-15,0 0 13 0,0 0 2 0,0 0 1 16,0-5-28-16,0-2-6 0,-3 0-1 0,-2 4 0 15,5 3-1-15,-3 0-1 0,-4 0 0 0,-1 3 0 16,0-3-20-16,2 4-4 0,1 4-1 0,-3-1 0 16,-2 0-5-16,4 0-2 0,1 4 0 0,0-1 0 15,2 2-30-15,3-1 0 0,3-1 0 0,2 2 0 0,0-3-9 16,1 3 9-16,-1-5 0 0,3 0-9 16,5 0 9-16,0-2 0 0,0-3 0 0,3 3 0 15,0-5 0-15,3-5 0 0,-3 5 10 0,-1-7-10 0,-1 5 12 0,-1-3-3 16,0-2-1-16,-2-3 0 0,-1-1 5 0,-2 4 1 15,-2-5 0-15,-1 2 0 0,-3-1 18 0,1-1 3 16,-6 2 1-16,1-1 0 0,-1-1-5 0,-2 5-1 16,-6 0 0-16,3 0 0 0,-5 0-18 0,3 0-4 15,-6 4-8-15,0-1 12 0,0 4-26 0,-3 0-6 16,4 0 0-16,-1 7-1 16,2-7-42-16,4 7-8 0,2-3-1 0,0 6-873 0</inkml:trace>
  <inkml:trace contextRef="#ctx0" brushRef="#br0" timeOffset="6965.22">21664 8162 1209 0,'-8'-7'53'0,"6"7"12"0,-1-7-52 0,0 2-13 0,-2 5 0 0,2-7 0 15,1 4 134-15,-4-1 24 0,1 4 5 0,-3-7 1 16,0 7-94-16,-2 0-18 0,-1 0-4 0,3 0-1 16,-5 0-22-16,2 4-4 0,3-1-1 0,-2 4 0 15,-1-2-9-15,-2-3-3 0,2 5 0 0,1 2 0 16,2 1-8-16,3-3 0 0,2 0 0 0,-2 5 0 16,2-5 0-16,6 4 0 0,-1-1 0 0,4-3 0 0,-1 5 0 15,5-5 0-15,-2 0 14 0,3 5-4 0,5-5 3 0,0 0 1 16,0-5 0-16,2 3 0 0,1-5-5 0,-1 0-1 15,1 0 0-15,-1 0 0 0,-5-7 1 0,3 2 0 16,-5 3 0-16,-1-3 0 0,-2-5-1 0,0 3-8 16,-5 0 12-16,0-2-4 15,-3 2-97-15,-3 0-20 0,-2 0-4 0,-1-3-763 16</inkml:trace>
  <inkml:trace contextRef="#ctx0" brushRef="#br0" timeOffset="7277.66">21540 8021 979 0,'0'0'43'0,"-6"-5"9"0,6 5-41 0,-2-7-11 0,-3 4 0 0,5 3 0 16,0 0 244-16,0 0 48 0,0 0 8 0,-6 0 3 16,1 0-178-16,0 3-35 0,-1 2-7 0,-2 2-2 15,-2 0-24-15,-1 0-5 0,-2 4 0 0,2-1-1 16,-4 9-22-16,1-5-4 0,4 0-1 0,-3 2 0 15,2 1-3-15,0 2-1 0,-2-5 0 0,0 5 0 16,2-5-3-16,1 5-1 0,-1-3 0 0,1 0 0 16,2-1-3-16,0-6-1 0,0 7 0 0,0-1 0 15,3-6-12-15,-3 3 0 0,5-1 0 0,-2-3 0 16,2-1 9-16,0-5-1 0,-2 5 0 0,2-2 0 16,1-5-8-16,-1 0 0 0,-2 0 0 0,0 0 0 15,2 0 0-15,-2-5-12 0,2-2 4 0,-2 5 8 16,2-3-58-16,0-2-4 0,3 0-1 0,-2 0-730 15,4 0-147-15</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20:38.339"/>
    </inkml:context>
    <inkml:brush xml:id="br0">
      <inkml:brushProperty name="width" value="0.05" units="cm"/>
      <inkml:brushProperty name="height" value="0.05" units="cm"/>
      <inkml:brushProperty name="color" value="#E71224"/>
    </inkml:brush>
  </inkml:definitions>
  <inkml:trace contextRef="#ctx0" brushRef="#br0">68 57 2304 0 0,'6'2'1256'0'0,"6"2"3512"0"0,-1 25 838 0 0,23-5-3770 0 0,-4-26-396 0 0,58-7-657 0 0,-61 1-178 0 0,-24 8-567 0 0,1-1 1 0 0,0 0-1 0 0,0 0 1 0 0,0 0 0 0 0,-1 0-1 0 0,1-1 1 0 0,0 0-1 0 0,-1 1 1 0 0,0-1-1 0 0,1 0 1 0 0,-1-1-1 0 0,0 1 1 0 0,0 0 0 0 0,0-1-1 0 0,0 0 1 0 0,-1 0-1 0 0,1 0 1 0 0,-1 0-1 0 0,1 0 1 0 0,-1 0-1 0 0,1-3-38 0 0,-3-12 0 0 0,-2 15 0 0 0,-1 1 0 0 0,1-1 0 0 0,-1 1 0 0 0,0-1 0 0 0,1 1 0 0 0,-1 0 0 0 0,0 0 0 0 0,0 1 0 0 0,-1-1 0 0 0,1 0 0 0 0,0 1 0 0 0,0 0 0 0 0,-1 0 0 0 0,1 0 0 0 0,-1 0 0 0 0,1 1 0 0 0,-1-1 0 0 0,1 1 0 0 0,-1 0 0 0 0,1 0 0 0 0,-1 0 0 0 0,0 0 0 0 0,1 1 0 0 0,-1-1 0 0 0,1 1 0 0 0,-4 1 0 0 0,-16-1 0 0 0,10 0 0 0 0,0 0 0 0 0,0 1 0 0 0,0 1 0 0 0,0 0 0 0 0,0 0 0 0 0,1 1 0 0 0,-1 1 0 0 0,1 0 0 0 0,-10 7 0 0 0,-26 30 0 0 0,12-5 736 0 0,33-32-729 0 0,1 0 0 0 0,1 0-1 0 0,-1 1 1 0 0,1-1 0 0 0,0 0 0 0 0,0 0-1 0 0,1 1 1 0 0,-1-1 0 0 0,1 0-1 0 0,0 1 1 0 0,1-1 0 0 0,-1 0-1 0 0,1 1 1 0 0,1 1-7 0 0,-1 5 2 0 0,1-6 25 0 0,0 0-1 0 0,0 0 0 0 0,1 0 0 0 0,0-1 0 0 0,0 1 0 0 0,0-1 0 0 0,0 1 0 0 0,1-1 0 0 0,0 0 1 0 0,0-1-1 0 0,1 1 0 0 0,-1-1 0 0 0,1 1 0 0 0,0-1 0 0 0,0-1 0 0 0,0 1 0 0 0,1-1 1 0 0,-1 0-1 0 0,1 0 0 0 0,0-1 0 0 0,0 1 0 0 0,0-1 0 0 0,0 0 0 0 0,0-1 0 0 0,0 0 1 0 0,1 0-1 0 0,4 0-26 0 0,183 10 385 0 0,-192-11-316 0 0,-2 0-102 0 0,0 0-416 0 0,0 0-210 0 0,0 0-49 0 0,0 0-11 0 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20:38.729"/>
    </inkml:context>
    <inkml:brush xml:id="br0">
      <inkml:brushProperty name="width" value="0.05" units="cm"/>
      <inkml:brushProperty name="height" value="0.05" units="cm"/>
      <inkml:brushProperty name="color" value="#E71224"/>
    </inkml:brush>
  </inkml:definitions>
  <inkml:trace contextRef="#ctx0" brushRef="#br0">1 19 8032 0 0,'0'0'365'0'0,"0"0"-4"0"0,3-3 8984 0 0,2 3-10289 0 0,14-10 771 0 0,-18 9 269 0 0,7-3-958 0 0,-8 4 194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20:39.417"/>
    </inkml:context>
    <inkml:brush xml:id="br0">
      <inkml:brushProperty name="width" value="0.05" units="cm"/>
      <inkml:brushProperty name="height" value="0.05" units="cm"/>
      <inkml:brushProperty name="color" value="#E71224"/>
    </inkml:brush>
  </inkml:definitions>
  <inkml:trace contextRef="#ctx0" brushRef="#br0">278 54 5064 0 0,'0'0'389'0'0,"-5"-13"2254"0"0,4 10-2447 0 0,1 1 0 0 0,-1 0 0 0 0,0 0 1 0 0,0 0-1 0 0,0 0 0 0 0,0 0 0 0 0,-1 0 1 0 0,1 0-1 0 0,0 0 0 0 0,-1 0 0 0 0,1 1 1 0 0,-1-1-1 0 0,0 0 0 0 0,0 1 0 0 0,1 0 1 0 0,-1-1-1 0 0,0 1 0 0 0,0 0 0 0 0,0 0 1 0 0,0 0-1 0 0,-1 0 0 0 0,1 0 0 0 0,0 1 1 0 0,0-1-1 0 0,-1 1 0 0 0,1-1 0 0 0,0 1 0 0 0,0 0 1 0 0,-1 0-1 0 0,1 0 0 0 0,0 0 0 0 0,-1 0 1 0 0,1 0-1 0 0,0 1 0 0 0,-1-1 0 0 0,1 1 1 0 0,0 0-1 0 0,-1 0-196 0 0,-12 3 103 0 0,1 2 0 0 0,0-1 1 0 0,0 2-1 0 0,0 0 0 0 0,1 1 0 0 0,0 0 1 0 0,0 1-1 0 0,1 0 0 0 0,0 1 1 0 0,1 0-1 0 0,-8 10-103 0 0,17-19-1 0 0,0 1 1 0 0,1 0-1 0 0,-1 0 0 0 0,1 0 1 0 0,-1 0-1 0 0,1 0 1 0 0,0 0-1 0 0,0 0 1 0 0,0 0-1 0 0,0 1 0 0 0,0-1 1 0 0,0 0-1 0 0,1 1 1 0 0,-1-1-1 0 0,1 0 1 0 0,0 1-1 0 0,0-1 0 0 0,0 1 1 0 0,0-1-1 0 0,0 0 1 0 0,0 1-1 0 0,0-1 0 0 0,1 1 1 0 0,-1-1-1 0 0,1 0 1 0 0,0 1-1 0 0,0-1 1 0 0,0 0-1 0 0,0 0 0 0 0,0 0 1 0 0,0 1-1 0 0,0-1 1 0 0,1 0-1 0 0,-1-1 0 0 0,1 1 1 0 0,0 0-1 0 0,-1 0 1 0 0,1-1-1 0 0,1 1 1 0 0,49 26 137 0 0,-45-27-86 0 0,-1 1-1 0 0,0-1 0 0 0,1-1 0 0 0,-1 1 0 0 0,1-1 0 0 0,-1 0 1 0 0,0-1-1 0 0,1 1 0 0 0,-1-1 0 0 0,0-1 0 0 0,1 1 0 0 0,-1-1 0 0 0,3-1-50 0 0,-6 2 48 0 0,0-1 0 0 0,1 1 0 0 0,-1-1 0 0 0,0 1 0 0 0,0-1 0 0 0,0 0 0 0 0,0 0 0 0 0,-1 0 0 0 0,1-1 0 0 0,0 1 0 0 0,-1-1 0 0 0,0 1 0 0 0,0-1 0 0 0,1 0 0 0 0,-1 0 0 0 0,-1 0 0 0 0,2-2-48 0 0,-2 4 184 0 0,-1 1 10 0 0,0 0 4 0 0,4-22 209 0 0,56 116-6 0 0,12 19-569 0 0,-32-12 530 0 0,-40-98-304 0 0,0 0 0 0 0,0 0 0 0 0,0 1 0 0 0,0-1 0 0 0,-1 0 0 0 0,1 0 0 0 0,-1 0 0 0 0,0 0 0 0 0,0 0 0 0 0,0 0 0 0 0,0 0 0 0 0,0 0 0 0 0,-1 0 0 0 0,1-1 0 0 0,-1 1 0 0 0,0 0 0 0 0,0-1 1 0 0,0 1-1 0 0,0-1 0 0 0,0 0 0 0 0,0 0 0 0 0,-1 0 0 0 0,1 0 0 0 0,-1 0 0 0 0,1 0 0 0 0,-1-1 0 0 0,-2 2-58 0 0,-82 26 1174 0 0,54-25-926 0 0,0-2 1 0 0,0-1-1 0 0,-1-2 0 0 0,-29-5-248 0 0,56 6-409 0 0,1-1-1 0 0,-1 0 0 0 0,1-1 1 0 0,-1 1-1 0 0,1-1 0 0 0,0 0 0 0 0,0-1 1 0 0,0 0-1 0 0,0 0 0 0 0,0 0 1 0 0,-5-4 409 0 0,6 3-1622 0 0</inkml:trace>
</inkml:ink>
</file>

<file path=ppt/ink/ink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1:29:37.932"/>
    </inkml:context>
    <inkml:brush xml:id="br0">
      <inkml:brushProperty name="width" value="0.05292" units="cm"/>
      <inkml:brushProperty name="height" value="0.05292" units="cm"/>
      <inkml:brushProperty name="color" value="#FF0000"/>
    </inkml:brush>
  </inkml:definitions>
  <inkml:trace contextRef="#ctx0" brushRef="#br0">13002 5847 518 0,'0'0'46'0,"0"0"-37"0,0 0-9 0,0 0 0 16,0-2 184-16,0 2 34 0,-6-5 7 0,6 5 2 31,0-2-153-31,0 2-30 0,0 0-7 0,0 0-1 16,-2-5 8-16,2 5 2 0,0 0 0 0,0 0 0 16,0 0 10-16,0 0 3 0,0 7 0 0,0 0 0 15,0-2 1-15,0 2 0 0,-3 7 0 0,3-7 0 16,3 5-15-16,-3 2-2 0,0 0-1 0,0 5 0 15,0 0-11-15,0-3-3 0,0 3 0 0,-3 2 0 16,0-2 4-16,3 0 0 0,-2-5 0 0,-1 5 0 16,3-3-3-16,-3 1 0 0,3-3 0 0,-2 3 0 15,2-6-10-15,0 3-3 0,0 1 0 0,-3-4 0 0,3 3-6 0,0-7-2 0,0 0 0 0,3 1 0 16,-3-1 4-16,0 2 1 0,0-7 0 0,0-2 0 16,0 0 11-16,0 0 3 0,0 0 0 0,0 0 0 15,0 0 9-15,-3-2 1 0,-2-10 1 0,2 8 0 0,-2-6-14 0,2-2-2 16,1 3-1-16,-1-3 0 0,0-2-12 0,-2 2-9 15,2-6 12-15,1 3-12 0,-1 1 8 0,0-5-8 16,1 3 0-16,-1-3 0 16,3 0-23-16,0-2-8 0,0 2-1 0,3 5-1 0,-1-5 50 0,1 5 11 15,0 0 1-15,-1 0 1 0,-2 0-30 0,3 2 0 32,-3-2 0-32,3 2 0 0,-3 5 0 0,2-7 0 15,-2 7 0-15,3 0 0 0,0 2-8 0,-3-2 8 16,2 5 0-16,1-3 0 0,2 3-26 0,-5 2 2 15,0 0 0-15,3-5 0 0,2 3 34 0,0-3 7 0,1 5 2 0,-1 0 0 0,-2 0-31 0,2 0-5 16,0 7-2-16,3-7 0 0,-2 7 28 0,-1-2 6 0,-5-5 1 0,5 7 0 16,0 0-16-16,3 0 0 15,0 0 0-15,0 5 0 0,0-5 0 0,3 2 0 0,-3-1 0 0,2 3 0 16,1-4 0-16,-1-2 0 0,-2 2 0 0,6-5 0 16,-4 3 0-16,1-2 0 0,-1 1 0 0,1 3 0 15,-1-7 0-15,4 5 0 0,-4-3 0 0,4-4 0 16,-4-3 0-16,1 5 0 0,2-7 0 0,0 3 0 15,-2 1-15-15,5-2 1 0,-6-4 0 0,3-3 0 16,1 1 14-16,-1-4 0 0,-3 1 0 0,1 0 0 16,0 0 12-16,2 2 6 0,-5-2 1 0,-3 2 0 31,0 3-31-31,-2-3-5 0,0 1-2 0,-3 3 0 16,5 1 34-16,3 0 6 0,-3 5 2 0,3-3 0 0,0-2-23 0,-5 5 0 0,2-3 0 0,0 0 0 15,-5 5 0-15,6 0 0 0,-6 0-9 0,0 0 9 0,5 5 0 16,0 2-9-16,0 0 9 0,-2 5 0 0,2-5 0 0,1 7 0 15,-1 0 0-15,0 5 0 0,3 0-19 0,-2-3 3 16,-4 1 1-16,6 4 0 16,-3 0 15-16,1 5 0 0,2-5 0 0,0 7 0 0,-1-2 0 0,4 12 8 15,-3-7 0-15,0-1-8 0,-3-2 0 0,1-6 0 16,1 3-10-16,-4 1 10 0,2 0 0 0,-2-5 0 16,2 0 12-16,-2-2-4 0,0 0-8 0,-1-2-11 15,-2-1 3-15,3-2 0 31,0-4 8-31,-3 1 0 0,2-4 0 0,1 0 0 0,-3 0 10 0,0-7 4 0,0 0 1 0,0 0 0 0,0 0-24 0,3-7-5 16,-1 0-1-16,1 0 0 31,-1-4-141-31,1-4-29 0,0 1-6 0,-1 3-1 0</inkml:trace>
  <inkml:trace contextRef="#ctx0" brushRef="#br0" timeOffset="531.12">13893 6125 345 0,'-13'-5'31'0,"10"5"-31"0,-2 0 0 0,5 0 0 16,0 0 220-16,0 0 37 0,0 0 8 0,0 0 2 0,0 0-127 0,0 0-24 15,0 0-6-15,5 0-1 0,6 0-52 0,-3 0-10 16,3 0-3-16,-4 0 0 0,4 0-21 0,2 0-5 16,-2-2-1-16,5-3 0 0,0 5-5 0,-1-4 0 15,-1 1-1-15,-1-2 0 0,3-2 22 0,-6 5 5 16,-2-3 1-16,0-2 0 0,0 0 2 0,-5 0 1 16,-1 3 0-16,1-4 0 0,-3 1-5 0,0 0-1 15,-3 0 0-15,1 0 0 0,-1 0-12 0,-2 2-4 16,-6 3 0-16,3-3 0 0,0 3-10 0,-2-3-2 15,-1 5-8-15,1-2 12 0,-1-3-12 0,1 5 0 16,-1 5 0-16,0-3 0 0,3-2-10 0,0 5 10 16,-2-3-8-16,-1 5 8 0,3-2-12 0,0-2 2 15,1 6 1-15,-1 0 0 0,0-2 9 0,2 0 0 0,-2 5 0 16,6 0 0-16,-4-3 0 0,1 5 0 0,3-2 0 0,-1 0 0 16,0 2 0-16,3-4 0 0,-2 1 0 0,2 3 0 15,2 1 0-15,-2-4 0 0,3 3 0 0,2-2 0 16,0-2 0-16,1 1 0 0,4 1 0 0,-2-3 0 15,6-1 0-15,-1-4 0 0,3 3 0 0,2 0 0 16,3-7 0-16,0 7 0 0,1-7 0 0,1 0 0 16,-1-2 0-16,-1-3 0 0,0 5 0 0,0-7 0 15,0 0-156-15,0 0-28 16,-2 0-7-16,2-5-410 0,-2 5-83 0</inkml:trace>
  <inkml:trace contextRef="#ctx0" brushRef="#br0" timeOffset="1312.44">14510 6146 1072 0,'0'-12'48'15,"0"12"9"-15,0-7-45 0,-3 5-12 0,3-5 0 0,0 2 0 0,-3-2 107 0,1 2 19 16,-1-2 4-16,1 0 1 0,2 5-64 0,-3-3-13 16,-5-2-2-16,3 7-1 0,2-7 10 0,-5 7 3 15,-8-4 0-15,3 4 0 0,2 0-4 0,-2 0-1 16,0 0 0-16,-3 4 0 0,0-4-39 0,0 7-7 16,0-2-1-16,1-3-1 0,-1 5-11 0,0 0 0 15,0 0-12-15,0 5 12 0,3-5 0 0,2 5 0 16,3-3 0-16,3-1 0 0,0 8-10 0,5-7 10 15,0 3 0-15,2-2-9 0,4 1 9 0,2 1 0 16,0-3 0-16,2 3 8 0,3-5-8 0,6 0 0 16,-3 0 0-16,2-7 0 0,1 5 0 0,-1-5 0 15,1-5 0-15,-3 5 0 0,2-2 28 0,-5-5 4 0,1-2 0 0,-1 2 1 16,0-3 6-16,-5-2 1 0,-3-2 0 0,1 3 0 16,-1 1-12-16,-2-2-1 0,-3-2-1 0,-6 2 0 15,4 3-14-15,-1-3-2 0,-2 5-1 0,2 0 0 16,-2 2 3-16,-1-2 1 0,1 7 0 0,3-2 0 15,2 2 3-15,-6 2 1 0,6-2 0 0,0 0 0 16,-2 5-17-16,2 2 0 0,2 0 0 0,4 5 0 16,9-5 0-16,-4 2 0 0,-6 3 0 0,3 2 0 15,0-2 0-15,3-2 0 0,-1 1-8 0,4-4 8 16,-4 7 0-16,1-7-12 0,2 5 12 0,-2-5-12 16,-1 0 12-16,-2 0 0 0,3-2 12 0,-3-3-12 15,0-2 0-15,-1 0 0 0,-1-2 0 0,2-3-12 16,-3-2-88-16,0 0-16 0,-2 0-4 0,2-5-1 15,-5-2-11-15,6 0-3 0,-6 3 0 0,2-4 0 16,1 1 6-16,-1 3 1 0,1 1 0 0,-3-2 0 16,0-2 73-16,0 7 15 0,0 0 4 0,0 0 0 0,0 0 64 0,0 2 14 15,0-2 2-15,0 7 1 0,0 0 88 0,0 0 18 16,0 0 3-16,0 0 1 0,0 0-36 0,0 0-7 16,0 7-2-16,3 5 0 0,-1-3-41 0,1-1-8 15,0 3-1-15,-1 3-1 0,1-7-7 0,0 5 0 16,-1 2-1-16,1-7 0 0,0 8-41 0,-3-8-10 15,2 2 0-15,-2 0 0 0,3-2 0 0,-1 0 12 16,-2-7-12-16,0 0 12 0,0 0-12 0,0 0 0 16,0 0-12-16,0 0 12 0,0 0 17 0,3-7 11 15,0 0 3-15,-1 0 0 0,4-4-19 0,2 1-4 16,0-2-8-16,0-2 12 0,2 0-12 0,1 0 0 16,5 0-12-16,2-3 12 0,1 10-21 0,-1-2 2 15,1 2 1-15,-1 2 0 0,-2-2 7 0,-3 3 2 0,1 1 0 0,1-2 0 16,-1 5 9-16,-1 5-10 0,-3-2 10 0,4 1-10 15,-1 3 10-15,0 5 0 0,-2-3 8 0,-1 3-8 16,1-5 14-16,-1 7-2 0,-2-2 0 0,-2 2 0 16,-1 0-22-16,3-2-5 0,-5-2-1 0,4 1 0 15,-4 3 64-15,2 0 13 0,-2-2 3 0,0 0 0 16,-3-12-52-16,5 2-12 0,-2 5 0 0,-3-7 0 16,0 0 0-16,0 0 0 0,0 0 0 0,0 0-851 15,0 0-173-15</inkml:trace>
  <inkml:trace contextRef="#ctx0" brushRef="#br0" timeOffset="2233.86">15669 6228 1335 0,'0'0'59'0,"0"0"13"0,0 0-58 0,0 0-14 16,0 0 0-16,0 0 0 0,0-2 44 0,2-10 7 16,-2 5 1-16,6 0 0 0,-4 0 4 0,4-5 0 15,-4-2 1-15,3 0 0 0,1 7 6 0,2-7 1 16,-3-5 0-16,0 5 0 0,6-5-2 0,-3-2 0 15,0-5 0-15,-3 5 0 0,0-5-48 0,6 5-14 0,-1-5 0 0,-2 0 8 16,-2 5-8-16,-1-5 0 0,6 0 0 0,-3 5 0 16,-3 2 40-16,-3 5 6 0,1-7 2 0,0 9 0 15,2-2-26-15,0 0-5 0,-2 7-1 0,0-5 0 16,-1 5 39-16,1 5 7 0,-3-3 2 0,0 5 0 16,0 0-64-16,0 0 0 0,0 0 0 0,0 0-10 15,8 0 10-15,0 0 12 0,-3 7-2 0,0-2-1 16,3-3 3-16,-2 5 1 0,2 0 0 0,2 5 0 15,1-5-13-15,-1 7 0 0,1-2 0 0,-1 2 0 16,1 0-16-16,0 5 3 0,-1 0 1 0,-2 2 0 16,3 5 12-16,-1-5 0 0,-2 5 0 0,-2 2 0 15,1-7 12-15,-1 5 6 0,-1 0 1 0,0 0 0 0,-2-5-31 16,0 0-5-16,-1-2-2 0,1 2 0 0,0-2 19 0,-1-5 0 16,1 0 0-16,-3 1 0 0,3 1 0 0,-3-7 0 15,2 3 0-15,1-5 0 0,-1 0 25 0,-2-7 9 16,0 0 2-16,0 0 0 0,0 0-7 0,0 0-1 15,-5-7 0-15,3 0 0 16,-4-5-136-16,1-2-28 0,-6-4-6 0,1 3-995 16</inkml:trace>
  <inkml:trace contextRef="#ctx0" brushRef="#br0" timeOffset="2421.3">15737 6073 2012 0,'0'0'44'0,"0"0"10"0,0 0 2 0,0 0 0 0,6-4-45 0,2 1-11 0,-6 3 0 0,4-4 0 16,2 1 47-16,2-2 7 0,1 3 2 0,-1-3 0 15,4 3-56-15,-1-3 0 16,5 5 0-16,1-7-12 0,2 5 12 0,-3-3 0 16,4 1 0-16,-1 1 0 15,0-2-53-15,-3 5-9 0,1-7-2 0,0 5-844 0</inkml:trace>
  <inkml:trace contextRef="#ctx0" brushRef="#br0" timeOffset="2921.4">16150 5760 1497 0,'0'0'32'0,"0"0"8"0,0 0 0 0,0 0 4 0,0 0-36 0,0 0-8 15,0 0 0-15,0 0 0 0,0 0 104 0,5 5 20 16,-2 2 3-16,2 0 1 16,1 0-52-16,-1 7-9 0,-2 5-3 0,2 2 0 15,0-2-20-15,1 2-4 0,-1 5 0 0,3 0-1 0,2 0-11 0,-2-5-3 16,0 5 0-16,0-5 0 0,-3-2-25 0,1-2-9 16,-4-1 0-16,1-2 0 0,-3 0 9 0,0-2 12 15,3-3-2-15,-3-2-1 16,2 0-9-16,-2-2 0 0,0-2 0 0,-5 1 0 0,0-1 29 0,5-3 4 15,0 0 1-15,2-3 0 0,1-4-3 0,2 0-1 16,1-5 0-16,2 5 0 0,-1-7-30 0,4 2 0 16,-3 5 0-16,3-7 0 0,-3 7 0 0,-1-5 0 15,4 5 0-15,-3 5 0 0,0-3 0 0,0 3 0 0,2-3 0 0,1 10 0 16,0-3 0-16,-1-2 0 0,-2 7 0 0,3 0 0 16,-6 1 0-16,3 3 0 0,-3 1 0 0,1-3 0 15,-1 3 0-15,-3-5 0 0,-4 7 0 0,2-2 0 16,0-2 0-16,0-3 0 15,0 4 0-15,-5-4 0 0,-3 5 57 0,-3-2 6 16,3 1 1-16,-5-4 0 0,2 0-64 0,-2 0-15 0,5-7-1 0,-3 8-1 16,4-8 17-16,-4 0 9 0,-2 0-1 0,0 0 0 15,-1-3-8-15,1-2-11 0,2 5 3 0,1-7 0 16,5 0-104-16,-1 5-21 0,-2-5-4 0,3-2-978 16</inkml:trace>
  <inkml:trace contextRef="#ctx0" brushRef="#br0" timeOffset="3298.34">16616 5967 1728 0,'0'0'38'0,"0"0"8"0,8-2 2 0,-8 2 0 0,-6-5-39 0,6 5-9 15,6-7 0-15,-1 7 0 0,-5 0 104 0,0 0 20 16,0 0 3-16,0 0 1 0,5-7-103 0,-5 7-25 0,0 0 0 0,0 0 0 15,0 0 56-15,0 0 7 16,0 0 1-16,-5 5 0 0,-6-3 0 0,6-2 0 0,-3 7 0 0,-2 0 0 16,-6 0-52-16,5-2-12 0,3 7 0 0,0-3 0 15,3-2 0-15,-3 0 0 0,-2 5 0 0,4-5 0 16,4 5-15-16,-1-3-5 0,0-1-2 0,6-1 0 16,2 4 12-16,1-4 10 0,-1 0-13 0,5 0 5 15,4 1-1-15,-1 1 0 0,0-2 0 0,0 0 0 16,-2 0 9-16,5-5 0 0,-3 10-9 0,0-5 9 15,-5 0 0-15,0-2 0 0,5 2 0 0,-2 0 0 16,-6-4 31-16,-2 4 7 0,2-3 2 0,-2 3 0 16,-3 0-32-16,0-2-8 0,-8 2 0 0,0-5 0 0,8 6 52 15,-3-4 10-15,-2 3 2 16,-6-7 0-16,-2 5-52 0,-3-3-12 0,3-2 0 0,-3 0 0 0,-2 0 0 0,4 0-16 16,4-2 3-16,2-3 1 15,-5 5-84-15,5-4-16 0,5-3-3 0,3-1-1029 16</inkml:trace>
  <inkml:trace contextRef="#ctx0" brushRef="#br0" timeOffset="3642">16875 6078 1209 0,'0'0'108'0,"0"0"-87"16,0 0-21-16,0 0 0 0,3-5 155 0,-3-2 26 15,-3 3 6-15,3 4 1 0,0 0-74 0,-5-8-14 16,2 8-4-16,-2 0 0 0,-3 0-39 0,3 0-8 15,-1 5-1-15,4-2-1 0,-4 1-31 16,1 3-7-16,-3 0-1 0,0 5 0 0,3-3-8 0,0 3 0 0,-1 2 0 0,4-2 0 16,2 2-8-16,0-2 8 0,0 2 0 0,2-4 0 15,4 1 0-15,2 1 0 0,-3-3 0 0,0-2 0 16,6 1-8-16,-1-4-1 0,4-4 0 0,-4 0 0 16,1 0 9-16,2 0 12 0,3-4-2 0,-3-4-1 15,-2-1-9-15,-3-3 0 0,2 1 0 0,1 1 0 16,-1-2 33-16,-4-2 5 0,-1-5 1 0,0 5 0 15,1 0 8-15,-6-5 1 0,-6 5 1 0,-2 3 0 16,6 4-14-16,-6-3-3 16,2-2-1-16,-4 10 0 0,-3-3-18 0,2 3-3 0,0-3-1 0,-2 5 0 15,0 0-58-15,2 0-12 0,3 0-3 0,1 0-751 16,1 0-150-16</inkml:trace>
  <inkml:trace contextRef="#ctx0" brushRef="#br0" timeOffset="3970.16">17029 5831 1036 0,'-6'-7'46'0,"6"7"10"0,0 0-45 0,3-5-11 16,2-2 0-16,-5 3 0 0,0 1 88 0,0 3 16 15,8-5 4-15,-5 3 0 0,-3 2-9 0,0 0-2 16,0 0 0-16,0 0 0 0,8 2-37 0,-3 3-7 15,0 2-1-15,1 0-1 0,2 5 10 0,-6 2 3 0,-7 0 0 0,2 0 0 16,9 5 0-16,-4 2 0 0,1 1 0 16,0 3 0-16,-3-3-52 0,0 1-12 15,0-2 0-15,0 0 0 0,0-2 41 0,2 2 6 0,1-2 1 0,-1 0 0 16,1-5-27-16,-3 0-5 0,0 0 0 0,0 0-1 16,0-6-15-16,0 3 0 0,3-4 0 0,-1 0 0 15,4 0 0-15,2 0 0 16,-3-2 0-16,-2-2 0 0,-3-3 0 0,0 0 0 15,0 0 0-15,0 0 0 0,2-8-148 0,3 1-35 0,1-7-7 0,-1 3-2 16</inkml:trace>
  <inkml:trace contextRef="#ctx0" brushRef="#br0" timeOffset="4329.33">17230 6026 1728 0,'0'0'38'0,"0"0"8"0,0 0 2 0,0 0 0 16,0 0-39-16,0 0-9 0,0 0 0 0,0 0 0 0,0 0 100 0,5 7 19 15,0 0 3-15,-2 0 1 0,0 0-58 0,-3 5-11 16,2-5-2-16,1 7-1 0,-1-7-25 0,-2 5-5 16,3 0-1-16,0-3 0 0,2 3-11 0,-2-2-9 15,-1-6 12-15,4 3-12 0,-1 0 0 0,3 0 0 16,-3-7 0-16,3 5 0 16,0-5 0-16,-3 0 0 0,3 0 0 0,0-5 0 0,-2 3 14 0,-4-5-4 15,3 2-1-15,1-6 0 0,-4 3 2 0,4-1 0 16,-4-3 0-16,4 1 0 0,-4 1-3 0,4-9 0 15,-4 8 0-15,1 1 0 0,-3-2 16 0,2 3 4 16,-2-3 0-16,0 8 0 0,0-4-28 0,0 8 0 16,0 0 0-16,0 0 0 0,0 0 0 0,0 0 0 0,0 0 0 0,0 0 0 15,0 12 0-15,3-5 0 0,-3 7 0 0,0-7 0 16,5 5 15-16,-2 2-3 0,0 0 0 0,2-2 0 16,-2-5-4-16,-1 5 0 0,1-3-8 0,0-2 12 15,-1 5-12-15,1-5 11 0,0-2-11 0,-1 2 10 16,1-5-10-16,-1 3 0 0,-2-5 9 0,6 2-9 15,-6-2-68 1,2 0-17-16,1-7-4 0,2 0-671 0,-2 0-133 0</inkml:trace>
  <inkml:trace contextRef="#ctx0" brushRef="#br0" timeOffset="4548.38">17531 5812 1036 0,'-16'-7'92'0,"11"7"-73"0,2-5-19 0,-2 5 0 0,5 0 208 0,0 0 39 16,0 0 7-16,0 0 2 0,0 0-103 0,5 0-20 15,-2 5-4-15,5 2-1 0,0 7-51 0,0-2-10 16,-3 2-3-16,3 7 0 0,0-7-51 0,0 10-13 16,-3-8 0-16,3 10 0 0,-5-5 0 0,2-2 0 15,1 2 0-15,-1-2 0 0,0 0 0 0,0-5 0 16,-2 0 0-16,0 0 0 0,-6-7 0 0,3 5 0 16,0-5 0-16,-3 0 0 15,3-2-138-15,0-5-30 0,0 0-7 0,0 0-504 16,0 0-101-16</inkml:trace>
  <inkml:trace contextRef="#ctx0" brushRef="#br0" timeOffset="4704.24">17534 5967 1958 0,'0'0'43'0,"0"0"9"0,0 0 1 0,3-2 3 0,2 2-45 0,-5 0-11 0,0 0 0 0,5-5 0 16,8 5 70-16,-5 0 12 0,0 0 2 0,0 5 1 16,3-5-33-16,-1 2-8 0,1-2 0 0,0 5-1 15,2-5-35-15,-3 2-8 0,1-2 0 0,2 0 0 16,-2 0 0-16,-3 0 0 0,2 5 0 0,-2-5 0 15,3 3-100-15,-3 1-23 0,-3-4-4 16,0 0-513-16,-5 0-102 0</inkml:trace>
  <inkml:trace contextRef="#ctx0" brushRef="#br0" timeOffset="5047.97">17783 6007 1267 0,'0'0'28'0,"0"0"5"16,5 0 2-16,0 0 1 0,1 0-36 0,-1 0 0 0,3-2 0 15,0-3 0-15,0 5 109 0,0 0 15 0,0-7 4 0,-1 7 0 0,1-7-52 0,0 7-9 16,-2-7-3-16,2 7 0 15,2-5-51-15,1-2-13 0,-3 5 0 0,0-3 0 0,-3 3 34 0,3-3 4 16,0-2 1-16,0 5 0 0,-3-3-11 0,0 5-3 16,-2-7 0-16,2 7 0 0,-2-5-14 0,-3 3-3 15,0-3-8-15,0 3 12 0,0-3 3 0,0 3 0 16,-8-3 0-16,5 5 0 0,-2-2-30 0,-3 2-5 16,0-5-2-16,-2 5 0 15,-1 0 69-15,3 5 13 0,0-3 4 0,-3-2 0 0,1 5-46 0,-1-3-9 16,1 5-1-16,-3 5-8 0,2 0 0 0,3-3 0 15,0 3-10-15,0-3 10 0,0 3 0 0,3 2 0 16,0 0 0-16,-1 3 0 0,4-1 0 0,-4-1 0 16,4 1 14-16,2-2-4 0,0 0 1 0,0 0 0 15,0-2 0-15,2-3 0 0,4-1-25 0,-1-4-5 0,3 3-1 16,2 0 0-16,1-7 36 0,2 0 6 0,3 0 2 0,3-2 0 16,2-3-39-16,-3 5-7 0,1-7-2 0,-1 3 0 31,4-4-79-31,-4-1-16 0</inkml:trace>
  <inkml:trace contextRef="#ctx0" brushRef="#br0" timeOffset="5813.35">18719 5713 864 0,'6'-7'76'0,"-4"5"-60"0,4-3-16 0,-4 3 0 15,-2-3 144-15,-5 3 25 0,2-3 6 0,1-2 1 16,2 2 2-16,-3 3 1 0,-5-3 0 0,0-2 0 16,8 7-94-16,0 0-18 0,-8-2-4 0,-2-3-1 15,-1 5-38-15,0-2-7 0,-2-3-1 0,3 5-1 16,-6 0 1-16,2 5 0 0,-1-3 0 0,-1-2 0 16,2 5-16-16,-1-3 8 0,1 5-8 0,1-2 0 15,3-3 0-15,-1 3 0 0,3 2 0 0,0 0 0 0,0-2 0 0,3-3 0 16,0 5-10-16,-1-2 10 0,4-3-8 0,-1 3 8 15,-2 2-8-15,2 0 8 0,-2-2 0 0,2-3-10 16,0 5 10-16,-2 0 0 16,0 0-12-16,2 1 12 0,1 1-12 0,-1 0 12 0,-2-2 0 0,2 0 0 15,-2-2 0-15,2 7 0 0,-2-3 0 0,2 3 0 16,0-5 0-16,3 7 0 0,0-2 0 0,0-3 0 16,-5 6 0-16,3 1 0 0,2-2 0 0,-3 0 0 15,0 0 0-15,1 0 0 0,-1 1 0 0,0 1 9 16,6-2 1-16,-6 0 0 0,1 0-10 0,-1 0 0 15,3-2 9-15,0 2-9 0,0-2 0 0,0-3 9 16,3-1-9-16,2 3 0 0,0-4 0 0,1-2-19 16,-1 2 3-16,3 0 0 0,0-4 40 0,2 1 8 15,-2-4 1-15,5 3 1 0,1-3-3 0,2 0-1 16,-1 0 0-16,1-3 0 0,3 3-30 0,2-4-13 0,3 1 1 16,-3-2 0-16,-2 3 12 0,-4-3 16 0,-1 3-3 0,-1-3-1 15,-3 3-12-15,1-3-18 0,-6-2 4 0,1 0-763 16,-4 2-153-16</inkml:trace>
  <inkml:trace contextRef="#ctx0" brushRef="#br0" timeOffset="5985.66">18367 5986 1958 0,'0'0'87'0,"0"0"17"16,0 0-83-16,8-4-21 0,3 1 0 0,2-2 0 0,-2 5 56 0,2-7 6 15,3 7 2-15,2-2 0 0,4 2-34 0,-7-5-6 16,4 5-2-16,-1 0 0 0,1 0-22 0,2-2 0 16,0-3 0-16,0 5-669 15,1 5-136-15</inkml:trace>
  <inkml:trace contextRef="#ctx0" brushRef="#br0" timeOffset="6360.1">18828 5979 1958 0,'0'0'43'0,"0"0"9"0,0 0 1 0,0 0 3 0,0 0-45 0,2 0-11 15,4 3 0-15,-1 1 0 0,0 3 85 0,-2 0 15 16,0-2 4-16,2 2 0 0,-2 0-64 0,2 0-13 16,-3 0-3-16,-2 0 0 0,0-7 13 0,3 7 3 0,0-2 0 0,-3-5 0 15,0 0-19-15,2 7-3 0,-2-7-1 0,0 0 0 16,0 0-8-16,0 0-1 0,0 0-8 0,0 0 12 15,0 0 0-15,0 0-1 0,0 0 0 0,0-5 0 16,-2-2-11-16,2 0-16 0,0-2 4 0,2-3 1 16,1 5 11-16,2-5 0 0,-2-2 0 0,0 7 0 15,2-5 0-15,3 5 0 0,-3-7 0 0,3 7 0 16,0 0-8-16,0-5 0 0,-3 5 0 0,3-2 0 16,0 0 8-16,-3 1 11 0,1 8-3 0,-1-7 0 15,3 5-8-15,0-3 0 0,-3 3 0 0,3 2 0 16,0-5 0-16,-3 5-17 0,3 0 4 0,0 5 1 15,0-3 12-15,-3-2 16 0,3 5-3 0,-2-3-1 16,-1-2-214-16,-2 7-43 0,-3-7-9 16,0 0-667-16</inkml:trace>
  <inkml:trace contextRef="#ctx0" brushRef="#br0" timeOffset="6703.77">19188 5967 1728 0,'15'0'76'0,"-15"0"16"0,0 0-73 0,0 0-19 16,0 0 0-16,0 0 0 0,0 0 55 0,0 7 7 16,0-7 2-16,6 5 0 0,2 2 0 0,0 0 0 15,-6 0 0-15,4 5 0 0,2-10 0 0,-3 6 0 16,-5 1 0-16,2-2 0 0,-2 0-52 0,3 0-12 16,0-5 0-16,-3 6 0 0,0-8 54 0,0 0 8 0,2 4 2 0,-2-4 0 15,0 0-64-15,0 0 0 0,0 0-14 0,0 0 2 16,0 0 12-16,0 0 16 0,-2-7-4 0,2 0-1 15,0 0-11-15,0-5 0 0,0 1 0 0,2 1 0 16,4-9 0-16,-1 5 0 0,0 0 0 0,3 0 0 31,-3-2-49-31,3 6-12 0,0-2-3 0,0-2 0 0,0 7 52 0,0 0 12 0,0 0 0 0,0 2 0 16,3-2 0-16,-3 7 0 0,0-2 0 0,-3 2 0 16,-3-5 0-16,4 5 0 0,-1 0 0 0,0 0 0 15,1 5 0-15,-1-5 0 0,3 0 0 0,0 2 0 16,0-2-105-16,0 7-19 0,-3-7-3 0,-5 0-820 15</inkml:trace>
  <inkml:trace contextRef="#ctx0" brushRef="#br0" timeOffset="7032.19">19542 5906 1497 0,'11'0'66'0,"-11"0"14"0,0 0-64 0,0 0-16 16,0 0 0-16,0 0 0 0,0 0 55 0,0 0 7 15,0 0 2-15,0 0 0 0,0 0 23 0,0 0 5 16,-3 0 0-16,-5 7 1 0,-2 0-46 0,2 0-10 16,-3 1-1-16,3 3-1 0,0 1-35 0,0-3 0 15,0 3 0-15,0 2 0 0,3-2 0 0,0 2 0 16,2-7 0-16,3 7 0 0,0-2 0 0,0-5 0 16,3 0 0-16,5 0 0 0,0 0 0 0,5-7 0 15,3 5 0-15,0-3 0 0,5-2 0 0,-3-7 0 0,6 7 0 16,-3-7 0-16,3 0 0 0,-5 0 0 0,2 0 0 15,-5-5 0-15,0 5 0 0,-1-12 0 0,-4 5 0 0,-3 0 0 16,-3-5 58-16,-2 10 5 0,-3-3 1 0,-3-2 0 16,-2 2 0-16,-3 3 0 0,-5-3 0 0,2 5 0 15,-2 2 0-15,-3 3 0 0,0-5 0 0,-2 2 0 16,2 5-103-16,3 0-20 0,2-2-4 16,-2 2-752-16,2 2-150 0</inkml:trace>
  <inkml:trace contextRef="#ctx0" brushRef="#br0" timeOffset="7375.82">19870 5925 1958 0,'-5'2'43'0,"0"-2"9"0,-1 0 1 0,1 5 3 0,2-2-45 0,-2 1-11 16,2 1 0-16,1 2 0 0,-1-5 53 0,3 10 9 15,0-3 2-15,0 3 0 0,3 0 0 0,-1-3 0 16,4-2 0-16,-4 5 0 0,4 0-52 0,-4-3-12 15,1-2 0-15,0 1 0 0,-3-4 54 0,0-4 8 16,0 0 2-16,0 0 0 0,0 0-52 0,0 0-12 16,0 0 0-16,0 0 0 0,0 0 0 0,2-4 0 15,1-4 0-15,0 1 0 0,-1-2 0 0,1-3 0 16,2-2 0-16,3 0 0 0,0-2 0 0,0 1 0 16,3 1 0-16,-1 0 0 0,3-5 0 0,-2 5 0 15,2 0 0-15,0 0 0 0,-2 2 0 0,0 3 0 16,-1-1 0-16,1 3 0 0,-1 0-10 0,1 5-5 15,-1-3-1-15,1 5 0 0,0 0 16 0,-3 0 0 0,0 0 0 16,2 0 0-16,1 5 10 0,-1-5 5 0,-2 2 1 0,3 3 0 31,-3-3-60-31,2 3-11 0,1-5-2 0,-6 2-1063 0</inkml:trace>
  <inkml:trace contextRef="#ctx0" brushRef="#br0" timeOffset="7844.15">20526 5768 921 0,'14'-3'40'0,"-12"3"10"0,1 0-40 0,0 0-10 0,-1 0 0 0,1 0 0 16,2 0 172-16,0 0 33 0,1 0 7 0,4 0 0 15,-2 0-114-15,3 0-23 0,5-5-5 0,-3 5-1 16,0 0-33-16,6-2-6 0,-1 2-2 0,1 0 0 15,-3 0-16-15,2 0-4 0,-2 0-8 0,-3 0 12 16,-2 0-1-16,-1 0-1 0,-4 0 0 0,-6 0-627 16,0 0-126-16</inkml:trace>
  <inkml:trace contextRef="#ctx0" brushRef="#br0" timeOffset="8016.21">20526 5953 1875 0,'0'0'83'0,"6"0"17"0,2 0-80 0,0 0-20 16,2 0 0-16,1 0 0 0,2 0 74 0,3-2 10 16,2-3 3-16,4 5 0 0,-4-2-19 0,3-3-3 15,0-2-1-15,1 7 0 0,-4-5-51 0,1 5-13 16,-1 0 0-16,-5-2-714 16,-2-3-146-16</inkml:trace>
  <inkml:trace contextRef="#ctx0" brushRef="#br0" timeOffset="8453.36">21434 5365 460 0,'18'-2'41'0,"-18"2"-33"16,0 0-8-16,0 0 0 0,0 0 232 0,0 0 45 15,0 0 9-15,0 0 2 0,-2 2-105 0,-4 3-21 16,4-5-4-16,2 7-1 0,0 0-61 0,0 5-12 31,2-3-2-31,1-2-1 0,0 10-50 0,-3-3-11 16,2 0-1-16,1 0-1 0,-3-2-18 0,3-3 0 16,-1 5 0-16,-2-2 0 0,3 0 55 0,-3-3 7 15,3 3 2-15,-1-5 0 0,-2 0-52 0,0 0-12 16,3 0 0-16,-3-7 0 15,5 0-104-15,-2 5-23 0,-3-5-5 0,0 0-572 0,3 7-116 0</inkml:trace>
  <inkml:trace contextRef="#ctx0" brushRef="#br0" timeOffset="8672.31">21275 5751 2116 0,'0'0'47'0,"0"0"9"0,0 0 3 0,0 0 0 0,0 0-47 0,0 0-12 0,8-5 0 0,3 3 0 16,-3 2 32-16,5-5 5 0,-3 5 1 0,6-2 0 16,0-3-38-16,5 5-21 0,3-2 2 0,0-3 1 15,0 5 18-15,2 0 0 0,-2 0 0 0,3 0 0 0,-4 0 24 0,1 0 8 16,-5 0 1-16,-3 0 1 31,-3 0-54-31,-3 0-12 0,-2 0-1 0,0 0-631 16,-8 0-127-16</inkml:trace>
  <inkml:trace contextRef="#ctx0" brushRef="#br0" timeOffset="9125.15">21331 5892 1958 0,'0'0'43'0,"0"0"9"0,0 0 1 0,0 0 3 0,0 0-45 0,2 7-11 0,-2-7 0 0,0 7 0 0,3 5 83 0,-3-3 14 0,3-1 3 0,-3 3 1 16,2 1-59-16,-2-3-12 0,0 3-2 0,0-5-1 31,0 7 9-31,0-2 1 0,0-5 1 0,-2 5 0 16,-1-3-18-16,3-2-4 0,0 0-1 0,0 1 0 15,0-4-7-15,0 3 0 16,0-7-8-16,0 7 12 0,0-7-12 0,0 0 8 0,0 0-8 0,0 0 0 15,0 0 11-15,0 0-11 0,0 0 12 0,0 0-12 16,8-7 0-16,-3 0 0 0,1-5 0 0,1 3-9 0,1-5 9 0,3-3 0 0,0 3 0 0,-1 0 0 31,-2 7 0-31,0-5 0 0,0 5 0 0,0 0 0 0,0-2 0 0,0-3 0 0,0 5 0 0,2 0 0 0,1 2 0 0,-1 5 0 16,1-7 0-16,2 7 0 16,-2 0 0-16,2 7 0 0,0-2 0 0,-2 2 0 15,-1 0 0-15,4 0 0 0,-6 7 0 0,2-2 0 0,-2-3 0 0,0 3 0 16,-3-5 0-16,3 5 0 15,-2-3 0-15,-1-1 0 0,0 1 0 0,1 0 0 0,-4-2 33 0,1 5 9 16,-1-5 2-16,1 0 0 0,-3-7-20 0,0 0-3 16,0 0-1-16,0 0 0 15,0 0-83-15,0 0-17 0,0 0-3 0</inkml:trace>
  <inkml:trace contextRef="#ctx0" brushRef="#br0" timeOffset="10046.73">22318 5382 990 0,'26'-5'44'0,"-26"5"8"0,0 0-41 0,0-7-11 0,0 7 0 0,0-5 0 0,-3 3 115 0,3-3 21 16,-5 3 4-16,5 2 0 0,0 0-11 0,0 0-2 15,0-5-1-15,0 5 0 0,0 0-47 0,0 0-10 16,0 0-1-16,-3-2-1 0,1 2-21 0,-1 0-4 16,1 0-1-16,-6 0 0 0,0 2-15 0,0-2-3 0,0 5-1 0,-3-3 0 15,-2 3 1-15,-3-3 0 0,0 3 0 0,3-3 0 16,-3 3 14-16,3 2 3 0,-3 0 1 0,3 0 0 16,0 0-33-16,-1 5-8 0,1-5 0 0,-3 5 0 15,3-5 0-15,2 2 0 0,-2-2 0 0,3 5 0 16,-1 2 0-16,3-2 0 0,0-5 0 0,0 5 0 15,3-3-49-15,2 3-12 16,1-5-3-16,-1 0 0 0,3 0 64 0,3 5 12 0,-3-10 2 0,5 5 1 16,3 0-15-16,0-2 0 0,0 2-9 0,2 0 9 15,4-2-9-15,1-3 9 0,1 3-8 0,3-3 8 16,2 3 0-16,0-3 0 0,3-2 0 0,0 5-8 16,0-5 8-16,-1 2 0 0,-1-2 0 0,-1 5 0 15,-5-5 0-15,-1 5 0 0,-4-3 0 0,-3-2 8 0,-3 0 0 0,-5 0 0 16,0 0 0-16,0 0 0 0,-2 7 8 0,-6-2 1 15,-3-3 1-15,1 3 0 0,-1-3-5 0,-2 5-1 16,0-2 0-16,-1 2 0 0,1-2 5 0,0 2 1 16,-3-5 0-16,0 5 0 0,0 0-18 0,3-2 0 15,-3 2 0-15,0 0 0 0,0 0 0 0,3 5-19 16,0-5 4-16,0 0 1 0,2 0 14 0,-2 0 0 16,2 5 0-16,1-3-9 0,2-1 9 0,0 3 0 15,0-4 0-15,5 5 0 0,1-5 8 0,2 0 8 16,0 0 0-16,2 5 1 0,1-3-17 0,2-2 0 15,6 5 0-15,-1-5 0 0,4 0 0 0,-1-2 0 16,0 2 0-16,0-5 0 0,6 3 0 0,-6-2 0 16,6 1 0-16,-6 1 0 15,5-3-20-15,-2-2-7 0,3 5-1 0,-3-5-1 0,-1 0 29 0,4-5 0 16,-3 5 0-16,-3 0 10 0,-2 0 11 0,-6 0 3 0,0 0 0 16,-5 0 0-16,0 0-24 0,0 0 0 0,0 0 0 0,0 0-780 15,0 0-161-15</inkml:trace>
  <inkml:trace contextRef="#ctx0" brushRef="#br0" timeOffset="10437.26">21918 6167 1292 0,'0'0'57'0,"0"0"12"0,0 0-55 0,0 0-14 15,0 5 0-15,0-5 0 0,0 0 100 0,3 7 16 16,-1 0 4-16,4 0 1 0,-1 0 6 0,0 0 1 16,-5 5 0-16,3-5 0 0,-3-5-103 0,0 6-25 15,0-8 0-15,0 4 0 0,-3 3 56 0,3 0 7 16,6 0 1-16,-6-7 0 0,0 0-52 0,0 0-12 16,0 0 0-16,0 0 0 15,0 0-211-15,0 0-45 0,10-14-8 0,-5 7-3 0</inkml:trace>
  <inkml:trace contextRef="#ctx0" brushRef="#br0" timeOffset="10593.47">21929 6040 1209 0,'0'0'108'0,"0"0"-87"0,0 0-21 0,0 0 0 16,-6 0 159-16,6 0 27 0,0 0 6 0,0 0 0 15,0 0-125-15,0 0-26 0,8 0-5 0,0 0 0 16,-2 0-27-16,1 0-9 0,-1 0 0 15,2 0-597-15,0 5-127 0</inkml:trace>
  <inkml:trace contextRef="#ctx0" brushRef="#br0" timeOffset="10827.86">22082 6160 1670 0,'0'0'36'0,"0"0"8"0,0 0 2 0,0 0 2 0,5 0-39 0,1 0-9 16,2 0 0-16,-3 0 0 0,3 0 15 0,-3 0 1 15,3 0 0-15,3 0 0 0,-3 0 38 0,0 0 8 16,2 0 2-16,-2 0 0 0,0 0-52 0,0 0-12 16,0 0 0-16,0 0 0 0,-3 5 0 0,0-3 0 0,1-2 0 0,-1 0 0 15,-5 0 0-15,0 0 0 0,0 0 0 0,0 0 0 31,-5 7-204-31,2-2-33 0,-8 5-7 0,11-10-2 0</inkml:trace>
  <inkml:trace contextRef="#ctx0" brushRef="#br0" timeOffset="10999.63">22069 6280 1267 0,'0'0'56'0,"0"0"12"0,0 0-55 0,5 3-13 0,0 1 0 0,1-4 0 15,2 5 105-15,0-5 19 0,-3 0 3 0,3 0 1 16,0 2-52-16,2-2-11 0,1-2-1 0,0 2-1 0,-1 0-50 15,1 0-13-15,-1 0 0 0,1 0-576 16,-3 0-119-16</inkml:trace>
  <inkml:trace contextRef="#ctx0" brushRef="#br0" timeOffset="11218.39">22558 6153 633 0,'0'0'56'0,"0"0"-44"16,0 0-12-16,0 0 0 0,0 0 245 0,-5 0 47 15,0 0 10-15,5 0 2 0,-5 7-143 0,2-2-28 16,-2-3-5-16,5 10-2 0,-3-2-62 0,3-3-13 16,0 4-3-16,0 1 0 0,0-3-24 0,0 3-4 0,3-5-2 15,-3 0 0-15,2 5-18 0,1-5 0 0,-3 0 0 0,0-4 0 16,3 6 0-16,-1-7 0 0,-2-2 0 0,0 0 0 31,0 0-99-31,0 0-23 0,0 0-5 0,0 0-1 0</inkml:trace>
  <inkml:trace contextRef="#ctx0" brushRef="#br0" timeOffset="12184.04">22064 5104 288 0,'0'0'12'0,"0"0"4"0,0 0-16 0,0 0 0 16,0 0 0-16,0 0 0 0,0 0 220 0,0 0 42 16,0 0 8-16,0 0 2 0,0 0-167 0,0 0-33 15,2 7-6-15,1 5-2 0,0-5 32 0,-3-2 5 16,2 2 2-16,1 2 0 0,-3-2-27 0,2 5-4 16,1-5-2-16,0 5 0 0,-3-5-20 0,2 0-4 15,1 0-1-15,-3 0 0 0,3 0-22 0,-3-7-5 16,0 5-1-16,0-5 0 0,0 0-1 0,0 0 0 15,0 0 0-15,0 0 0 0,0 0-4 0,0 0-2 16,0 0 0-16,0 0 0 0,0-5 0 0,0 3 0 16,0-3 0-16,-3-2 0 0,0-5-19 0,3 5-4 15,0 0-1-15,0-2 0 16,0-3-20-16,3 5-4 0,-3-5-1 0,5 5 0 16,-2 0 2-16,0 0 0 0,2-5 0 0,0 5 0 15,1 5-13-15,-1-5-2 0,0 2-1 0,0-2 0 0,1 0 70 0,2 2 15 0,-3 3 2 0,0-3 1 31,3 5-56-31,0 0-11 0,-3-7-3 0,3 7 0 0,-2 0 59 0,2 5 12 0,-3-3 3 0,3-2 0 16,0 5-28-16,-3 2-11 0,0-7 8 0,1 7-8 16,-1 0 15-16,0 0-3 0,0 0 0 0,-2-2 0 15,2 2-12-15,1 5 9 0,-1-3-9 0,-2-2 8 16,-1 5-8-16,1 0 0 0,0-3 9 0,-1-2-9 16,-2 0 8-16,3 0-8 0,0-2 10 0,-3-5-10 15,0 0-95-15,0 0-25 0,0 0-4 0</inkml:trace>
  <inkml:trace contextRef="#ctx0" brushRef="#br0" timeOffset="13183.8">22857 5278 1148 0,'-2'0'25'0,"2"0"6"16,0 0 1-16,0 0 0 0,-6 5-32 0,6-5 0 0,0 0 0 0,0 0 0 0,0 0 83 15,-2 2 10-15,2 8 3 0,2-3 0 0,4 0-25 16,-1 0-5-16,-5 0-1 0,0 0 0 0,5 7-1 0,-5-2 0 16,0 2 0-16,0 0 0 0,0 0 0 0,0 0 0 15,0 5 0-15,0 2 0 0,-2-2 0 0,-1 7 0 16,3-5 0-16,-3 5 0 0,1 0 0 0,-1-3 0 16,0 3 0-16,1 0 0 0,2-5-51 0,-3 3-13 15,0-3 0-15,1 0 0 0,2-2 0 0,-3-5 0 16,3 7 0-16,-2-2 0 0,2 0 54 0,0-3 8 15,2-4 2-15,-2 2 0 0,0 0-64 0,3-2 0 16,-1-5-9-16,4 0 0 0,-9 5 9 0,6-5 12 16,-1-5-2-16,4 6-1 0,-6-4-9 0,0-4 0 15,0 0 0-15,0 0 0 0,5 7 0 0,-5-7 0 16,0 0 0-16,0 0 0 0,0 0 0 0,0 0 0 0,0 0 0 16,0 0 0-1,0-7-108-15,3 0-24 0,-1 2-5 0,1-2-1 0</inkml:trace>
  <inkml:trace contextRef="#ctx0" brushRef="#br0" timeOffset="13996.18">23159 5713 633 0,'0'0'28'0,"0"0"6"0,0 0-34 0,0 0 0 0,0 0 0 0,0 0 0 16,8 0 212-16,-8 0 36 0,0 0 8 0,0 0 0 16,0 0-130-16,5 5-26 0,1-3-6 0,-1 8-1 15,-5-8-25-15,5 5-6 0,0-2-1 0,3-3 0 16,-5 5-32-16,2 0-6 0,3 1-2 0,-3 1 0 15,1-2 17-15,2-5 3 0,-3 5 1 0,0 0 0 16,3-2-16-16,0-2-3 0,-5 1-1 0,5 3 0 0,-3-7-22 0,0 7 0 16,1-7 0-16,-1 5 0 0,0-5 0 0,1-5 0 15,-1 5 0-15,0 0 0 0,-2-7 0 0,-1 7 0 16,4-7 0-16,-1 0 0 16,-2 2-98-16,-1-2-24 0,4 0-5 0,-4 0-1 15,1-4-32-15,2 3-8 0,-2 1 0 0,2 0-1 16,-2 0 78-16,-1 5 16 0,-2-3 3 0,3-2 1 0,0 2 46 0,-3 5 9 15,0 0 1-15,0 0 1 0,0 0 96 0,0 0 19 16,0 0 4-16,0 0 1 0,0 0 29 0,0 0 5 16,0 0 2-16,0 0 0 0,-3 12-30 0,0-5-7 15,1 0-1-15,-1 5 0 0,-5 2-8 0,0 0-1 16,0 0-1-16,-2 5 0 0,2 2-75 0,-3-2-19 16,1 2 0-16,-1-2 0 0,3 2 0 0,-3-2 0 15,-2 2 0-15,5-2 0 0,-2 0 25 0,2-3 2 16,2-4 0-16,1 2 0 0,-3-2-19 0,3-2-8 0,2-3 0 15,3 4 8-15,-2-4 0 0,2-2-8 0,0-5 12 0,0 0-4 16,0 0-23-16,0 0-5 0,5 0 0 0,3-5-1 31,2 3-207-31,1-5-42 0</inkml:trace>
  <inkml:trace contextRef="#ctx0" brushRef="#br0" timeOffset="14308.81">23564 5974 1267 0,'0'0'28'0,"-3"0"5"0,3 0 2 0,-2 0 1 0,-1 5-36 0,3-5 0 15,-3 3 0-15,3 1 0 0,-2 3 92 0,2-2 11 16,-3-3 2-16,3 5 1 0,0 0-14 0,0-2-2 16,-3 2-1-16,1 0 0 0,2 5-22 0,0-5-5 15,0 0-1-15,0 0 0 0,0 0-49 0,-3 0-12 16,3-2 0-16,0-3 0 0,0-2 32 0,-3 7 4 16,3-7 1-16,-2 5 0 15,2-5-59-15,0 0-12 0,0 0-2 0,0 0-630 0,0 0-126 0</inkml:trace>
  <inkml:trace contextRef="#ctx0" brushRef="#br0" timeOffset="14464.78">23553 5840 1497 0,'0'0'66'0,"0"0"14"0,8-2-64 0,-8 2-16 0,0 0 0 0,0 0 0 15,-2-5 106-15,2 5 18 0,0 0 3 0,0 0 1 16,0 0-103-16,0 0-25 0,0 0 0 0,0 0 0 15,0 0 0-15,0 0 0 0,0 0 0 0,-3 7 0 16</inkml:trace>
  <inkml:trace contextRef="#ctx0" brushRef="#br0" timeOffset="14870.91">23828 5690 1695 0,'0'0'75'0,"0"0"16"0,0 0-73 0,0 0-18 0,0 0 0 0,0 0 0 16,0 0 62-16,6-5 9 0,-1 5 1 0,3-4 1 16,-3 1-58-16,3 3-15 0,0-5 0 0,3 5 0 15,2 0 0-15,-3-2 0 0,6 2 0 0,-2 0 0 16,1-5 0-16,-1 5 0 0,-1 0 0 0,0 0 0 15,-2 0 20-15,-1 0 0 0,1 0 1 0,-3 0 0 16,-3 0-13-16,0 0-8 0,3 0 8 0,-2 0-8 16,-6 0-120-16,0 0-28 0,0 0-5 0</inkml:trace>
  <inkml:trace contextRef="#ctx0" brushRef="#br0" timeOffset="15370.79">24228 5652 1094 0,'0'0'48'0,"0"0"11"15,0 0-47-15,0 0-12 0,0 0 0 0,0 0 0 0,-3 5 164 0,3-3 32 0,0 5 5 0,0-2 2 16,0 2-113-16,3 0-22 0,0-2-5 0,2 2-1 16,-3 0-40-16,4 0-8 0,-4-5-2 0,6 5 0 15,0 3-12-15,0-8 0 0,0 5 8 0,0-2-8 16,3-3 8-16,-1-2-8 0,-2 5 11 0,3-5-11 16,-1 0 0-16,-2 0-11 0,0-5 0 0,0 5 0 31,0-7-37-31,-3 5-7 0,1-3-1 0,-4-2-1 0,4 0-14 0,-4 2-2 0,1-2-1 0,0 0 0 15,-1 0-17-15,1 0-3 0,0 3-1 0,-1 1 0 16,-2 3 95-16,3-7 12 0,-1 2 5 0,-2 5 2 16,0 0 21-16,0 0 4 0,0 0 0 0,0 0 1 15,0 0 76-15,0 0 15 0,0 0 4 0,0 0 0 16,0 0-44-16,-2 7-8 0,-1 5-1 0,-2-5-1 0,0 7-18 16,-1-2-3-16,-2 0-1 0,0 4 0 0,-2-2-29 0,2 5-7 15,-3-5 0-15,1 5-1 0,-1 2-19 0,1-2-8 16,2-5 0-16,0 5 8 0,0-5-8 0,2 5 0 15,1-10 0-15,0 8 0 0,0-8 9 0,-1-2 0 16,4 0 0-16,-4 0 0 16,6 1-168-16,0-8-33 0,0 0-8 0,0 0 0 0</inkml:trace>
  <inkml:trace contextRef="#ctx0" brushRef="#br0" timeOffset="15855.05">24244 5518 115 0,'-6'-7'0'0,"6"0"10"0,0 2-10 0,-2 3 0 0,2-3 0 0,0 5 0 16,0-2 360-16,0 2 71 0,0 0 13 0,0 0 4 15,0-5-308-15,2 3-60 0,-2 2-13 0,3-5-3 16,0 5-26-16,-1-7-6 0,4 5 0 0,-1-3-1 16,0-2-50-16,3 7-9 0,-2-5-3 0,1-2 0 0,1 0 50 0,0 5 9 15,3-3 3-15,-3-2 0 0,2 0-20 0,-2 2-11 16,0-2 12-16,0 0-12 0,0 0 10 0,-3 0-10 15,1 0 8-15,2 0-8 0,-6 2 0 0,4 5 0 16,-1-7 8-16,-2 5-8 0,-3 2 0 0,0 0 0 16,0 0 0-16,5-5 8 0,-5 5 4 0,0 0 0 15,0 0 0-15,0 0 0 0,0 0 8 0,0 0 1 16,0 0 1-16,3 7 0 0,-3-7 0 0,2 7 0 16,1 5 0-16,-1-5 0 0,1 5-6 0,-3-3-2 15,3 3 0-15,-1 2 0 0,-2-7 0 0,3 5 0 16,-3-5 0-16,3 5 0 0,-3-5-14 0,0 0 0 0,0 0 0 15,0 0-10-15,0-7 10 0,0 0 0 0,0 0 10 0</inkml:trace>
  <inkml:trace contextRef="#ctx0" brushRef="#br0" timeOffset="16246.01">24614 5800 864 0,'0'0'76'16,"0"0"-60"-16,0 0-16 0,0 0 0 0,0 0 144 0,0 0 25 15,3 8 6-15,-1 1 1 0,-2-2-39 0,3 0-7 16,0 0-2-16,-3 0 0 0,2 5-71 0,1-3-14 15,-3-2-3-15,0 5-1 0,3-5-20 0,-3 0-4 0,0 0-1 0,0 0 0 16,0 0-5-16,0-7-1 0,0 0 0 0,0 0 0 31,0 0-72-31,0 0-16 0,0 0-2 0</inkml:trace>
  <inkml:trace contextRef="#ctx0" brushRef="#br0" timeOffset="16435.22">24617 5626 1209 0,'0'0'108'0,"0"0"-87"0,0 0-21 0,0 0 0 16,0 0 145-16,0 0 25 0,0 0 5 0,0 0 1 16,0 0-116-16,0 0-22 0,0 0-5 0,0 0-1 0,0 0-32 0,5 5 0 15,0-3 0-15</inkml:trace>
  <inkml:trace contextRef="#ctx0" brushRef="#br0" timeOffset="17263.4">24855 5231 1209 0,'0'0'53'0,"0"0"12"0,0 0-52 0,0 0-13 0,3 5 0 0,2 2 0 16,-2 0 96-16,-1 0 17 0,3 0 3 0,-2 5 1 16,2-5-23-16,-2 7-5 0,0 0-1 0,-1 5 0 15,1 0-34-15,0 2-7 0,2 0-2 0,-2 5 0 0,-1 0-9 0,-2 2-3 16,0 0 0-16,-2 3 0 16,2-3-10-16,-3-2-3 0,-2 2 0 0,2-2 0 0,0 0 0 0,1-5-1 15,-1-2 0-15,0-3 0 0,3 8-4 0,-2-8-1 16,2 3 0-16,-3 0 0 0,3-5-14 0,0-2 0 15,-3-3 0-15,6 3 0 0,5-5 54 0,-5 5 8 16,-6-5 2-16,0 0 0 0,3-7-64 0,0 0 0 16,0 0-9-16,0 0 0 0,0 0 9 0,0 0 12 15,0-5-2-15</inkml:trace>
  <inkml:trace contextRef="#ctx0" brushRef="#br0" timeOffset="-192277.78">19865 10626 1267 0,'0'0'112'0,"-3"-2"-89"0,3-3-23 0,0 5 0 15,0-2 0-15,3-5 9 0,0 2-9 0,-3 5 0 16,0 0 36-16,2-2 1 0,-2 2 0 0,0 0 0 15,0 0 47-15,0 0 10 0,0 0 2 0,0 0 0 16,0 0-5-16,3 2-1 0,-3-2 0 0,5 7 0 16,-2 0-26-16,-1-2-6 0,-2 9-1 0,3-2 0 15,-6-3-19-15,6 3-4 0,0 7-1 0,-1-3 0 16,-2 3-8-16,0 2-1 0,0 5-1 0,3 0 0 16,0 0-3-16,-3 2 0 0,-3 0 0 0,3-2 0 15,0 7 4-15,0-5 0 0,-3 5 0 0,3 0 0 0,0 0-1 16,0 0 0-16,-2 2 0 0,2 3 0 0,-3-5-6 15,3-2-1-15,0 2 0 0,3 4 0 0,-6-4-3 0,3 0-1 16,-3 2 0-16,6 1 0 0,-6 1 0 0,3-2-1 16,-2-2 0-16,2 3 0 0,0-3 1 0,-3 0 1 15,1-1 0-15,-1 6 0 0,3-7-5 0,-3 2-8 16,1-1 11-16,-1 1-11 0,3-4 13 0,-3 4-4 16,1-1-1-16,-1-3 0 0,3-3-8 0,-3 4 8 15,1-6-8-15,2 6 8 0,0-9-8 0,0 8 0 16,0-3 9-16,2-1-9 0,-2-3 0 0,3 3 8 15,-3-3-8-15,3 3 0 0,-1-3 0 0,1 3 9 0,-3-3-9 16,3-1 0-16,-1 2 9 0,4-6-9 16,-4 6 0-16,3-9 9 0,-2 8-9 0,2-8 0 15,-2 5 0-15,0-5 8 0,2 0-8 0,-2 0 12 0,2 5-12 0,-2-5 12 16,-3-2-12-16,2 2 0 0,3 0 0 0,-2-2 0 16,2 2 0-16,-5-3 0 0,0 4 0 0,6-4 0 15,-1-1 0-15,-2 4 0 0,-3-2 0 0,0 2 0 16,5-7 0-16,-2 7 12 0,-3-7-12 0,0 5 12 15,-3-1-12-15,3-1 0 0,3-3 0 0,-3-2 8 16,0 2-8-16,-3 0 0 0,0 0 0 0,1 0 0 16,2-7 0-16,0 7 0 0,-3-2 12 0,3-5-4 15,0 0-8-15,0 7 0 0,0-7 0 0,0 0 0 16,3 7 18-16,-3-7 2 0,0 0 0 0,0 0 0 16,0 4-20-16,0-4 8 0,0 0-8 0,0 0 0 15,0 0 0-15,2 7-17 0,4-4 1 0,-6-3 1 0,8 4 23 16,-1-4 4-16,4 3 0 0,0-3 1 0,-1 0-13 0,3 0-18 15,1 0 4-15,4 0 1 0,1 5 13 16,5-5 0-16,-1 0 0 0,6 0-9 0,3 2 9 0,5 3 0 16,3-5 0-16,5 0-8 0,8 0 8 0,5 0 0 15,0 0 0-15,3 0 0 0,3 0 0 0,2 0 0 16,3-5 0-16,-1 5 0 0,-4-2 0 0,5-3 0 16,2 5 0-16,0 0 0 0,4-7 0 0,-7 7 0 15,1-7 0-15,0 7 0 0,-3-3 0 0,3-1 0 16,-3 4 0-16,-5 0 0 0,-6-3 0 0,4-1 0 15,-1 4 0-15,-3-5 0 0,-2 3 0 0,0 2 0 16,0 0 0-16,-5-5 0 0,-3 2 0 0,0-1 0 16,0 4 0-16,2 0 0 0,4-3 0 0,-1 3 0 0,0-4 0 0,0 4 0 15,1 0 0-15,2 0 0 0,0 0 0 0,-1 4 0 16,1-4 0-16,-5 3 0 0,0-3 0 0,-6 7 0 16,0-2 0-16,-5-3 0 0,-2 3 0 0,-4-1 0 15,-7-1 0-15,3 4 0 0,-3-7 0 0,-3 4 0 16,-3-1 0-16,1-3 0 0,-3 0 0 0,-6 0 0 15,1 0 0-15,-1 0 9 0,-2 0-9 0,0 0 0 16,0 0 8-16,-2-3-8 0,-1-1 0 0,0 4 0 16,0-7 10-16,-5 7-10 0,0 0 8 0,3 0-8 15,2-7 8-15,-5 7-8 0,3-5 0 0,-3 5 8 16,3-7-8-16,-1 4 0 0,-2-1 9 0,3-3-9 16,0 4 0-16,-1-1 9 0,1-3-9 0,-1 0 0 15,1-5 11-15,0 5-11 0,-3 0 10 0,2-7-10 16,4 2 14-16,-4-2-3 0,-2-3-1 0,3-2 0 15,0 1 1-15,-1-4 0 0,4-3 0 0,-6-1 0 0,2-3-2 16,-2 4 0-16,6-1 0 0,-4-2 0 0,-2-5-9 0,3-3 10 16,-1-1-10-16,4-3 10 0,-4 4-10 0,1-4 0 15,0-4 9-15,-1 4-9 0,4-3 0 0,-1 3 9 16,-2-7-9-16,-1 0 0 0,4 0 9 0,-1 3-9 16,-3-3 0-16,1 0 9 0,2 7-9 0,-2-7 12 15,0 7-12-15,-1-3 12 0,1-4-12 0,0 3 10 16,-1 1-10-16,4-1 10 0,-6 1-10 0,2-1 0 15,3 4 0-15,-2-3 0 0,2-1 0 0,1 4 0 16,-4-3 0-16,1-1 0 0,2 1 0 0,1-2 0 16,-1 6 0-16,0-1 0 0,3 2 0 0,0 0 0 15,0-2 0-15,-3 0 0 0,1 7 0 0,-4-2 0 0,6-3 0 0,-5 3 0 16,-1 2 0-16,4 5 0 0,-1-5 0 0,-2 5 0 16,-3-3 0-16,0 3 0 0,0 0 0 0,5 2 0 15,-2 0 0-15,-3 0 0 0,0-2 0 0,2 9 0 16,1-7 0-16,0 10 0 0,-3-8 0 0,0 3 0 15,2 2 0-15,-2 5 0 0,3 0 0 0,-3-5 0 16,0 10-9-16,2-5 9 0,1 2 0 0,-3 0 0 16,3 3 0-16,-3-3-8 0,2 3 8 0,-2-1 0 15,3 3 0-15,-3 0-8 0,3 0 8 0,-3 7 0 16,5-7-9-16,-5 5 9 0,-3-3 0 0,3 5-9 16,0 0 9-16,-2-7-8 0,-1 7 8 0,3-5-8 15,0 5 8-15,-5 0-8 0,2-7 8 0,-2 7-8 16,-3-2 8-16,3 2 0 0,-3-5-9 0,2 5 9 0,-2 0 0 15,1-2 0-15,-1 2 0 0,2-5 0 16,-2 5 0-16,0-2 0 0,-2-3 0 0,2 3 0 16,0-3-8-16,0 5 8 0,-5-5 0 0,2-2 0 0,-5 5 0 0,3-3 0 15,-3 3 0-15,-2-3 0 0,-1-2-10 0,1 7 10 16,-1-7 0-16,-5 7-9 0,-2-7 9 0,-1 2 0 16,4 5-9-16,-4-2 9 0,3-3 0 0,-2 3-11 15,-1-3 11-15,-2 3-8 0,3-3 0 0,-3-2 0 16,-3 7 0-16,0-7 0 0,3 7 8 0,-3-5-8 15,-2 3 8-15,0-3-8 0,-3 3 8 0,2-3 0 16,1 5 0-16,-1-2 0 0,-4-3 0 0,-1 5-8 16,0 0 8-16,1 0 0 0,-1 0 0 0,0 0 0 15,3 0 0-15,0 5-8 0,3-3 8 0,-1-2 0 0,1 5 0 16,0-5 0-16,-3 2 0 0,-3-2 0 0,3 0 0 0,2 0-8 16,-2 0 8-16,0 5 0 0,0-3 0 0,3 3 0 15,-1-5 0-15,4 7 0 0,-4-7 0 0,-2 7 0 16,0-7 0-16,0 0 0 0,5 7 0 0,-2-2 0 15,0-5 0-15,2 2 0 0,0-2 0 0,0 5 0 16,6-3 0-16,-3-2 0 0,0 0 0 0,-3 0 0 16,3 0 0-16,-3 0 0 0,-2 0 0 0,-1 0 0 15,4 0 0-15,-1 0 0 0,-3 5 0 0,4-5 0 16,-1 0 0-16,0 0 0 0,6 0 0 0,-3 0 0 16,2 0 0-16,-2 0 0 0,0 0 0 0,3 0 0 15,-1 0 0-15,1 0 0 0,-1 0 0 0,3 0 0 16,1 0 0-16,-1 0 0 0,3 0 0 0,-1 0 0 15,4 2 0-15,-3-2 0 0,5 0 0 0,-3 0 0 16,-2 0 0-16,3 5 0 0,-1-5 0 0,-2 0-8 0,0 0 8 16,2 0 0-16,-2 5 0 0,3-3 0 0,-4-2 0 0,4 0-10 15,-1 0 10-15,3 0 0 0,6 5-12 0,-3-3 12 16,-1-2-12-16,1 5 12 0,0-3-13 0,2-2 4 16,1 5 1-16,-1-3 0 0,1-2 8 0,-1 5 0 15,3-3 0-15,0 3-8 0,0-5 8 0,3 0 0 16,-3 5 0-16,0-3 0 0,0-2 0 0,3 0 0 15,0 5 0-15,-1-3-8 0,1-2 8 0,0 0 0 16,-1 5 0-16,-2-5 0 0,3 0 0 0,0 0 0 16,-6 0 0-16,3 0 0 0,3 0 0 0,-3 0 0 0,0-5 0 0,0 5 0 0,0 0 0 0,-2-2 0 15,4-3 0-15,-2 5 0 0,-2 0 0 0,-1-2 0 0,3-3 0 16,0 5 0-16,-2-5 0 0,2 5 0 0,-3-2 0 0,3-3 0 16,-5 5 0-16,5 0 0 0,0 0 0 0,0-2 0 15,3-3 0-15,-3 5 0 0,-2-2 0 0,-1 2 0 31,0 0 0-31,3-5 0 0,-2 5 0 0,-1-2 0 0,3-3 0 0,0 5 0 0,3 0 0 0,0 0 0 32,0 0 0-32,5 0 0 0,0 0 0 0,0 0 0 15,0 0-8-15,0 0 8 0,0 0-8 0,0 0 8 16,0 0-10-16,2 5 10 0,1-3-12 0,-1 5 12 16,1-2-9-16,2-3 9 0,-5-2 0 0,3 5-9 15,5 2 9-15,-3-2 0 0,-5-5 0 0,3 2 0 0,0 5 0 0,-1-2 0 0,-2-5 0 0,3 2 0 16,-3-2 0-16,0 7 0 0,0 0 0 0,0-7 0 15,0 5 0-15,0 2 0 0,0-2 0 0,3-3 0 16,-3 5 0-16,0 0 0 0,0-7 0 0,0 7 0 0,0 0 0 0,0 3 0 16,0-3 0-16,0 0 0 0,-3 0 0 0,3 2 0 31,0-2 0-31,0 5-8 0,-3-5 8 0,3 7 0 16,0-2 0-16,0 2 0 0,0-2 0 0,0-3 0 0,3 3 0 0,0 2-8 0,-1 0 8 0,-2-2-10 15,0 7 10-15,3-5-10 0,-3 0 10 0,2 0 0 16,-2 0 8-16,0 5-8 0,0-5 0 0,3 0 0 31,-3 3 0-31,0-3 0 0,0-5 0 0,0 8 0 16,3-3 0-16,-3 0 8 0,-3-5-8 0,3 8 0 15,3-3 0-15,-1 0 0 0,-2-2 0 0,3-3 0 0,0 3 0 0,-1 2 8 0,-2-2-8 0,0-3 0 16,-2 3 0-16,-1-5 8 0,3 7-8 0,0-2 0 0,-3-10 0 0,-2 5 8 31,2-2-8-31,3 7 0 0,-2-5 0 0,-1 0 0 0,1 0-10 0,-1-5-6 0,3-2-2 0,0 5 0 31,-3 2-189-31,3-7-37 0</inkml:trace>
  <inkml:trace contextRef="#ctx0" brushRef="#br0" timeOffset="-190543.82">20566 10309 403 0,'0'0'36'0,"0"0"-36"0,0 0 0 0,0 0 0 16,0 0 137-16,0 0 21 0,0 0 4 0,0 0 1 16,0 0-70-16,0 0-13 0,0 0-4 0,0 0 0 15,5-7 5-15,-5 7 1 0,0 0 0 0,0 0 0 16,6-5-14-16,-6 5-2 0,0 0-1 0,8 0 0 15,-3 0-19-15,0 5-4 0,0-3-1 0,-2 5 0 16,0 0-13-16,-1-2-2 0,6 2-1 0,-2 0 0 16,-1 5-11-16,0-5-2 0,-2 0-1 0,2 5 0 15,-2-5-11-15,2 0 12 0,3 0-12 0,0 0 12 0,0-5-12 16,-3 3 10-16,3 2-10 0,-3-7 10 16,1 7-10-16,-1-7 10 0,0 0-10 0,1 0 10 15,2 0-10-15,-3 0-11 0,-5 0 3 0,2-2 0 16,1-3-152-16,0-2-29 0,-3 2-7 0</inkml:trace>
  <inkml:trace contextRef="#ctx0" brushRef="#br0" timeOffset="-190247.02">20796 10257 345 0,'-2'0'31'0,"2"0"-31"15,-3 0 0-15,3 0 0 0,-3 0 280 0,3 0 49 16,0 5 11-16,-2-3 1 0,2-2-196 0,-3 0-39 0,3 0-8 0,-3 7-2 15,1-2-36-15,-1 2-8 0,0 0-2 0,1 5 0 16,-3-3-28-16,-1 3-6 0,-2 2 0 0,3 0-1 16,-3-2 9-16,-3 9 1 0,1-7 1 0,-1 0 0 15,3 5-10-15,0-5-3 0,3 3 0 0,-3-1 0 16,0-2 7-16,0-2 2 0,0 2 0 0,0 0 0 16,1 3-1-16,-1-8 0 0,0 5 0 0,0-2 0 15,2 2-4-15,4-7-1 0,-4 0 0 0,1 0 0 16,3 0-16-16,-1 3 0 0,3-8 8 0,0 5-8 15,0-7 0-15,0 0 10 0,0 0-10 0,0 0 8 16,0 0-8-16,0 0 0 0,0 0 0 0,0 0 0 16,0 0-104-16,0 0-20 0,3-7-4 15</inkml:trace>
  <inkml:trace contextRef="#ctx0" brushRef="#br0" timeOffset="-189777.83">20902 10638 576 0,'0'0'51'0,"0"0"-41"0,0 0-10 0,0 0 0 16,0 0 80-16,3 0 13 0,-3 0 3 0,0 0 1 15,0 0-66-15,5 0-14 0,-5 0-2 0,3 5-1 16,-3-5 42-16,0 2 9 0,5 5 2 0,-5 0 0 16,3-2 1-16,-1 2 1 0,-2 0 0 0,3 0 0 15,0 0-9-15,-1 0-3 0,-2 0 0 0,3-2 0 16,-1 2-28-16,-2 0-5 0,0 0-2 0,0-2 0 0,0 2-10 0,0-7-3 15,0 0 0-15,0 0 0 16,-5 2-93-16,5-2-18 0,0 0-4 0</inkml:trace>
  <inkml:trace contextRef="#ctx0" brushRef="#br0" timeOffset="-189606.55">20862 10478 1036 0,'-2'0'92'0,"-1"-2"-73"16,0-3-19-16,-2 5 0 0,5 0 169 0,0-2 31 0,-2-3 5 0,2 5 2 16,0 0-145-16,0 0-29 0,0 0-5 0,0 0-2 15,0 0-40-15,0 0-8 0,0 0-2 0,0 0-785 16</inkml:trace>
  <inkml:trace contextRef="#ctx0" brushRef="#br0" timeOffset="-188684.89">19899 11040 1335 0,'0'0'29'0,"0"0"7"0,11 0 0 0,-6 0 2 0,-5 0-30 0,8-2-8 0,3-3 0 0,-1 5 0 16,4 0 30-16,-1-2 5 0,0-3 1 0,3 5 0 16,2 0-15-16,1-2-2 0,-3-3-1 0,5 5 0 15,0-4-6-15,3 1-2 0,0-2 0 0,5 5 0 16,0-2-1-16,5-3 0 0,1 3 0 0,4-3 0 16,4-2-9-16,2 5 10 0,0-3-10 0,0 5 10 15,-3-7-2-15,6 7-8 0,-3-5 12 0,0 5-4 0,0-2 4 16,2-3 1-16,-4 5 0 0,-1 0 0 0,0 0 3 15,1-2 0-15,-1 2 0 0,0 0 0 0,3 0-4 0,-2-5 0 16,2 5 0-16,-1 0 0 0,-4 0-12 0,0 0 8 16,0 0-8-16,-1 0 0 0,1 0 10 0,-3 5-10 15,0-5 10-15,0 2-10 0,0-2 29 0,-3 0 0 16,1 5 0-16,-3-3 0 0,-1-2 5 0,-2 0 1 16,-2 0 0-16,2 0 0 0,0 5-17 0,0-5-3 15,0 0-1-15,0 0 0 0,1 3-6 0,-1-3-8 16,2 0 11-16,-1 4-11 0,-1-4 11 0,0 0-11 15,0 5 10-15,0-3-10 0,-5-2 12 0,2 0-3 16,6 5-1-16,-3-3 0 0,5-2 4 0,-2 0 0 0,-3 0 0 16,3 5 0-16,2-5-4 0,1 0-8 0,-3 0 12 15,-1 0-4-15,4-5-8 0,-1 5 0 0,1 0 0 16,-1 0 0-16,3 0 0 0,-5 0 0 0,-1 0 0 0,1 5 0 16,0-5 0-16,-3 2 0 0,3-4 0 0,-6 4 0 15,1-2 0-15,-1 5 13 0,-2-3-3 0,2-2-1 16,1 5 3-16,-1-5 1 0,1 3 0 0,-1 1 0 15,3-4-1-15,-2 5 0 0,-1-3 0 0,1 3 0 16,-1-3-2-16,-2-2-1 0,0 5 0 0,0-3 0 16,-3-2 15-16,-3 0 4 0,1 0 0 0,-1 0 0 15,-4 0-28-15,-1 0 0 0,-3 0-9 0,1 0 9 16,-3-2 0-16,0 2 20 0,-5-5-2 0,-1 5-1 16,4-2-3-16,-6 2-1 0,-3-7 0 0,-2 2 0 15,-1-2-152-15,-2 0-30 0,-2 0-7 0</inkml:trace>
  <inkml:trace contextRef="#ctx0" brushRef="#br0" timeOffset="-188059.52">22040 10424 921 0,'5'0'82'16,"-2"5"-66"-16,-3-5-16 0,5 0 0 0,-2 2 66 0,2-2 10 15,0 5 1-15,1-3 1 0,-6-2 0 0,2 5 0 16,6-3 0-16,-3 3 0 0,1 2-17 0,2 0-3 16,-3 0-1-16,3-2 0 0,-3 4-17 0,3-2-4 15,0-2-1-15,-3 2 0 0,3 5-20 0,-2-5-4 16,2-5-1-16,-6 5 0 0,6-2-10 0,-3-5 10 0,-2 7-10 16,-3-7 10-16,0 0-10 0,5 0 0 0,1 0 0 0,-6 0 0 31,0 0-176-31,5-5-27 0,0 3-5 0</inkml:trace>
  <inkml:trace contextRef="#ctx0" brushRef="#br0" timeOffset="-187809.51">22286 10396 1530 0,'0'0'68'0,"0"0"13"0,0 0-65 0,0 0-16 0,0 0 0 0,0 0 0 16,-3 2 63-16,1 5 9 0,-6-2 1 0,5 7 1 15,-2-3-13-15,-3 3-2 0,2-5-1 0,-1 7 0 16,-1-2-30-16,0 2-7 0,-3 0-1 0,0 0 0 0,-2 5-7 16,3-5-1-16,-1 5-1 0,1-5 0 0,2 7-11 15,0-7 12-15,-3 5-12 0,6-5 12 0,-3 5-12 16,3 0 0-16,-1-5 0 0,1-5 0 0,0 8 0 0,2-8 0 16,0 3 0-16,1-2 0 0,-1-1 0 0,0-7 0 15,1 5 0-15,2 0-636 16,0-7-122-16</inkml:trace>
  <inkml:trace contextRef="#ctx0" brushRef="#br0" timeOffset="-187294.02">21934 10318 1216 0,'0'0'27'0,"0"0"5"0,0 0 2 0,0 0 0 0,0 0-34 0,5 0 0 0,6-2 0 0,-3-3 0 15,-3 5 40-15,0-2 0 0,3-3 1 0,-2 5 0 16,2 0-20-16,-3-2-4 0,0-3-1 0,3 3 0 16,-3-3 13-16,1-2 3 0,-1 2 0 0,0-2 0 0,3 5 0 0,-3-5 1 15,1 2 0-15,-1-4 0 0,3-3-22 0,-3 7-11 16,3-4 10-16,-3 2-10 0,1 0 9 0,-1 0-9 16,0-3 8-16,1 8-8 0,-1-3 9 0,0 3-9 15,1-5 10-15,-4 2-10 0,1 3 15 0,2-3-3 16,-2 3-1-16,-3 2 0 0,2-5 1 0,4 5 0 15,-6 0 0-15,5-7 0 0,0 7-4 0,-5 0 0 16,0 0 0-16,0 0 0 0,0 0 8 0,6 0 0 16,2 7 1-16,-8-7 0 0,0 0 10 0,5 7 1 15,0 0 1-15,0 0 0 0,3 0-9 0,-2 5-1 16,-1-5-1-16,0 5 0 0,0-5-8 0,1 2-2 16,-4-2 0-16,4 5 0 0,-4-5-8 0,4 5 0 0,-6-12 0 15,2 7 0-15,-2-7 9 0,6 7-9 0,-4 0 10 0,-2-7-10 31,3 7-45-31,-3-7-15 0,5 7-4 0</inkml:trace>
  <inkml:trace contextRef="#ctx0" brushRef="#br0" timeOffset="-186981.62">22569 10652 1695 0,'0'0'75'0,"0"0"16"0,0 0-73 0,0 0-18 16,0 0 0-16,0 0 0 0,0 0 34 0,0 0 3 15,0 0 1-15,0 0 0 0,0 0-5 0,0 0-1 16,0 5 0-16,-3 2 0 0,3 0-24 0,0 0-8 16,0-2 0-16,0 2 0 0,0-5 0 0,0 5 8 15,-2-2-8-15,2-5 0 16,0 0-126-16,-3 2-32 0</inkml:trace>
  <inkml:trace contextRef="#ctx0" brushRef="#br0" timeOffset="-186810.33">22524 10469 1382 0,'0'0'123'0,"-3"-5"-99"0,-5-2-24 0,6 7 0 16,2 0 167-16,-3-7 28 0,0 7 5 0,3 0 2 16,0 0-148-16,0 0-30 0,0-5-5 0,0 5-2 31,0-7-144-31,0 7-29 0</inkml:trace>
  <inkml:trace contextRef="#ctx0" brushRef="#br0" timeOffset="-185778.74">21325 10057 1425 0,'-5'-7'63'0,"2"7"13"0,3 0-60 0,0 0-16 0,0 0 0 0,0 0 0 16,0 0 8-16,0 0 0 0,0 0-8 0,0 0 12 15,0 0 20-15,0 0 4 0,11 0 1 0,-11 0 0 16,8 0 15-16,-8 0 2 0,0 0 1 0,8 7 0 16,0-2-3-16,0 2-1 0,-6 0 0 0,6 0 0 0,0 0-11 0,-2 5-1 15,-1-5-1-15,3 7 0 0,-3 0-6 0,0-2 0 16,1 2-1-16,-1 5 0 0,-2 0-7 0,2-3 0 15,0 3-1-15,1 2 0 0,-1-2-1 0,-3 7 0 16,4-5 0-16,-4 5 0 0,1 0 2 0,0-3 1 16,2 3 0-16,0 0 0 0,-2 0-8 0,2-3-1 15,-2 3-1-15,2 0 0 0,0 0-3 0,-2 2-1 16,2-9 0-16,1 7 0 0,-4-3-1 0,4 3 0 16,-4 5 0-16,4-8 0 0,-4 3 26 0,1 0 4 15,0 2 2-15,-3-2 0 0,0-5-21 0,2 5-4 16,1 0-1-16,-1 0 0 0,1 0-8 0,0-3-8 0,-6 1 12 0,3-1-12 15,3 1 33-15,-3-3 0 0,-3 7 0 0,3-6 0 16,3 3-25-16,-1 1-8 0,1-5 0 16,-3 5 0-16,0-4 0 0,3 3 0 0,-3 1-13 0,0-5 5 15,-3 5 8-15,3 0 0 0,0 0 10 0,0-2-10 16,3 1 0-16,-3 1 8 0,0 0-8 0,2 0 0 16,-2-2 0-16,0 1 0 0,0 1 0 0,0 0 0 15,3-5 10-15,0 5-10 0,-3 0 10 0,0-2-10 16,2 1 8-16,-2-3-8 0,3 3 0 0,-3 1 0 15,3 0 0-15,-1-5 0 0,-2 8 0 0,3-4 0 16,-3-3 0-16,0 4 8 0,0-5-8 0,2 2 0 16,1-2 8-16,0 1-8 0,-3-1 0 0,0 2 0 15,0-2 8-15,0 1-8 0,-3-4 0 0,0 1 9 16,1 2-9-16,-1-7 0 0,-2 8 9 0,0-4-9 0,2 1 8 16,0-2-8-16,-2 2 8 0,2 2-8 0,-5-2 0 0,6-1 8 15,-3-4-8-15,2 8 0 0,0-8 0 0,1 5 0 16,2-5 0-16,0 4 0 0,2 1 0 0,-2-5 0 15,-2 1 0-15,2-1 0 0,2 4 0 0,1-3 0 16,-3 3 0-16,0-4 0 0,3 5 0 0,2-2 0 16,-3-5 0-16,-2 9 8 0,0-7-8 0,0 5 0 15,6 2 0-15,-4-2 0 0,-2-1 0 0,0-1 0 16,3 2 0-16,0-5-8 0,-3 5 8 0,0-5 0 16,0 5 0-16,2-5 0 0,4-3 0 0,-6-1 0 15,-3 2 0-15,3-1 0 0,0-1 0 0,0-3 0 16,0-3 0-16,0-4 0 0,0 0-17 0,0 0-5 0,-5-4-1 0,-1-3-860 15,4-12-172-15</inkml:trace>
  <inkml:trace contextRef="#ctx0" brushRef="#br0" timeOffset="-184997.25">19902 11650 1148 0,'0'0'51'0,"0"0"10"0,0 0-49 0,3-3-12 0,2-2 0 0,0 5 0 15,0 0 54-15,3-2 8 0,0-3 2 0,3 5 0 16,2 0-6-16,0 0-1 0,3 0 0 0,0 0 0 16,5 0-28-16,3 5-5 0,3-5-2 0,-1 2 0 15,6-2-22-15,0 0 8 0,5 0-8 0,2 0 0 16,12 0 0-16,1 0 0 0,1 0 0 0,3 0 0 15,0 0 0-15,4 0 0 0,7 0 0 0,-4 0 8 16,1 0-8-16,2 0 0 0,-3 0 0 0,3 5 0 16,0-5 0-16,-2 0 0 0,-3 3 0 0,-3 1 0 15,0-1 0-15,0-3 0 0,-5 0 0 0,3 4 0 16,-1-1 0-16,1-3 0 0,0 4 10 0,-6-4-10 16,3 0 13-16,-3 3-3 0,0-3-1 0,3 0 0 0,0 0-9 15,0 0 0-15,-3-3 0 0,-2 3 0 0,0 0 10 0,-3 0-10 16,2 0 12-16,1 0-12 0,-1 0 20 15,-2 0-2-15,0 0-1 0,0 0 0 0,-2 0 16 16,-4 0 3-16,1 0 1 0,-3 0 0 0,0 0 1 0,-2 3 0 16,-4 1 0-16,-2-4 0 0,1 5-2 0,-4-3-1 15,0-2 0-15,-2 7 0 0,-3-2-10 0,3-2-1 16,-3 1-1-16,1-1 0 0,-1 1-9 0,0-1-2 16,3 1 0-16,0 3 0 0,2-2-12 0,-2-3 8 15,2 3-8-15,-2-2 0 0,-3 1 12 0,3-1-4 16,-5-3-8-16,-1 4 12 0,1-1 12 0,-1-3 1 15,-5 0 1-15,3 0 0 0,-3 0-5 0,-2 0-1 16,0 0 0-16,-1-3 0 0,-2-1-20 0,0 4 0 0,-3-3 0 16,1-4 0-1,-4 2-85-15,1-2-22 0,-6 0-4 0</inkml:trace>
  <inkml:trace contextRef="#ctx0" brushRef="#br0" timeOffset="-184544.25">20765 11941 748 0,'0'0'67'0,"-6"-5"-54"0,4 5-13 0,2 0 0 16,0 0 116-16,-6-7 20 0,1 3 4 0,5 4 0 15,0 0-110-15,0 0-22 0,0 0-8 0,0 0 0 16,0 0 0-16,0 0 0 0,0 0 0 0,0 0-559 15</inkml:trace>
  <inkml:trace contextRef="#ctx0" brushRef="#br0" timeOffset="-184356.97">20704 12129 1458 0,'0'0'32'0,"0"0"6"0,0 0 2 0,0 0 1 0,0 0-33 0,0 0-8 16,0 0 0-16,0 0 0 0,0 0-10 0,0 0-4 15,0 0-1-15,0 0-408 16,0 0-81-16</inkml:trace>
  <inkml:trace contextRef="#ctx0" brushRef="#br0" timeOffset="-184200.99">20696 12252 1728 0,'-3'0'153'0,"-2"0"-122"0,2 0-31 0,3 0 0 16,0 0 39-16,0 0 1 0,0 0 1 0,0 0-850 16</inkml:trace>
  <inkml:trace contextRef="#ctx0" brushRef="#br0" timeOffset="-183685.49">22405 11962 2088 0,'-5'0'46'0,"2"-4"10"0,3 4 1 0,0 0 1 0,-3-3-46 0,3-1-12 0,-2-4 0 0,2 8 0 16,0 0 11-16,0 0 0 0,0-2 0 0,0 2 0 16,0 0-35-16,0 0-6 0,-3-5-2 0,3 5 0 15,0 0-176-15,0 0-36 0,0 0-8 16,0 0-389-16</inkml:trace>
  <inkml:trace contextRef="#ctx0" brushRef="#br0" timeOffset="-183544.35">22405 12063 748 0,'-8'5'33'0,"3"-3"7"0,-1-2-32 0,4 5-8 16,2-5 0-16,0 0 0 0,-6 3 207 0,6-3 39 15,0 0 8-15,0 0 2 0,0 0-193 0,0 0-39 16,0 0-7-16,0 0-521 15,0 0-104-15</inkml:trace>
  <inkml:trace contextRef="#ctx0" brushRef="#br0" timeOffset="-183404.26">22378 12230 2170 0,'0'0'48'0,"0"0"9"0,0 0 3 0,0 0 1 0,0 0-49 0,0 0-12 0,0 0 0 0,0 0 0 31,0 0-108-31,-2-4-24 0,2 1-4 0,-3-1-2 0</inkml:trace>
  <inkml:trace contextRef="#ctx0" brushRef="#br0" timeOffset="-182670.1">20053 12473 1728 0,'0'0'153'0,"0"0"-122"0,0 0-31 0,0 0 0 16,0 0-14-16,2 0-9 0,1 0-1 0,2 0-1 15,3 4 13-15,-2-4 4 0,2 0 0 0,-1 0 0 16,4 0 8-16,2-4 0 0,1 4 0 0,4 0 0 16,1-7 0-16,2 7 0 0,5-3 0 0,3-1-8 15,0-1 8-15,6 2 14 0,2-1-3 0,5 1-1 16,-2 3 10-16,2-4 3 0,1 4 0 0,-1-3 0 16,5 3 8-16,1 0 1 0,0 0 1 0,-1 0 0 15,4 3-7-15,-4-3-2 0,4 4 0 0,-1-4 0 16,5 3 4-16,4-3 0 0,-1 0 0 0,3 0 0 15,-1 0-28-15,1 0 0 0,3 0 0 0,5 0 0 16,-1 0 0-16,4 0 0 0,-6 0 0 0,-3 0 0 0,4-3 0 16,-4 3 0-16,3 0 0 0,-2-4 0 0,-9 4-8 15,-2 0 8-15,0 0-10 0,-3 0 10 0,1 0 0 0,-1 4 0 16,-5-4 13-16,0 0-4 0,0 3 7 0,-3-3 2 16,-2 0 0-16,0 4 0 0,-3-4 5 0,0 0 1 15,2 0 0-15,-4 0 0 0,-6 0-2 0,0 0 0 16,3 3 0-16,-6-3 0 0,1 0-11 0,-4-3-3 15,1 3 0-15,0 0 0 0,0 0 11 0,-3 0 1 16,-2 0 1-16,2-4 0 0,0 4-5 0,0 0-2 16,-2 0 0-16,2-3 0 0,0 3 6 0,0 0 0 15,-2-4 1-15,-6 4 0 0,-3 0 3 0,-2 0 0 16,3 0 0-16,0-3 0 0,-6 3 12 0,3 0 2 0,0-4 1 16,0 4 0-16,0 0-31 0,-3 0-8 0,-5 0 0 0,5 0 0 31,0 0-38-31,1 0-12 0,-6 0-2 0,0 0-1 15,0 0-159-15,0 0-31 0</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20:39.823"/>
    </inkml:context>
    <inkml:brush xml:id="br0">
      <inkml:brushProperty name="width" value="0.05" units="cm"/>
      <inkml:brushProperty name="height" value="0.05" units="cm"/>
      <inkml:brushProperty name="color" value="#E71224"/>
    </inkml:brush>
  </inkml:definitions>
  <inkml:trace contextRef="#ctx0" brushRef="#br0">48 0 8696 0 0,'0'0'197'0'0,"0"0"24"0"0,0 0 18 0 0,0 0 92 0 0,-9 4 3443 0 0,-21 2-2528 0 0,29-5-998 0 0,-7 3 800 0 0,23-1-682 0 0,-6-7 373 0 0,-9 4-1508 0 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20:40.135"/>
    </inkml:context>
    <inkml:brush xml:id="br0">
      <inkml:brushProperty name="width" value="0.05" units="cm"/>
      <inkml:brushProperty name="height" value="0.05" units="cm"/>
      <inkml:brushProperty name="color" value="#E71224"/>
    </inkml:brush>
  </inkml:definitions>
  <inkml:trace contextRef="#ctx0" brushRef="#br0">101 0 2760 0 0,'0'0'125'0'0,"0"2"-3"0"0,-16 50 11471 0 0,0-12-8014 0 0,-8 24-1599 0 0,-1 21-989 0 0,10-35-802 0 0,14-41-2697 0 0,-3-3 1548 0 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6-28T01:20:41.401"/>
    </inkml:context>
    <inkml:brush xml:id="br0">
      <inkml:brushProperty name="width" value="0.05" units="cm"/>
      <inkml:brushProperty name="height" value="0.05" units="cm"/>
      <inkml:brushProperty name="color" value="#E71224"/>
    </inkml:brush>
  </inkml:definitions>
  <inkml:trace contextRef="#ctx0" brushRef="#br0">15 40 6160 0 0,'0'0'133'0'0,"0"0"23"0"0,0 0 13 0 0,-1-10 1486 0 0,1 10-1584 0 0,-1 0 1 0 0,1 0-1 0 0,0 0 1 0 0,-1 0-1 0 0,1 0 0 0 0,0 0 1 0 0,-1 0-1 0 0,1 0 0 0 0,0 0 1 0 0,0 0-1 0 0,-1 0 0 0 0,1 0 1 0 0,0 0-1 0 0,-1-1 1 0 0,1 1-1 0 0,0 0 0 0 0,-1 0 1 0 0,1 0-1 0 0,0 0 0 0 0,0 0 1 0 0,-1-1-1 0 0,1 1 0 0 0,0 0 1 0 0,0 0-1 0 0,0-1 1 0 0,-1 1-1 0 0,1 0 0 0 0,0 0 1 0 0,0-1-1 0 0,0 1 0 0 0,-1 0 1 0 0,1 0-1 0 0,0-1 1 0 0,0 1-1 0 0,0 0 0 0 0,0-1 1 0 0,0 1-1 0 0,0 0 0 0 0,0-1 1 0 0,0 1-1 0 0,0 0 0 0 0,0 0 1 0 0,0-1-1 0 0,0 1 1 0 0,0 0-1 0 0,0-1 0 0 0,0 1 1 0 0,0 0-1 0 0,0-1 0 0 0,0 1 1 0 0,0 0-1 0 0,0 0 0 0 0,1-1 1 0 0,-1 1-1 0 0,0 0 1 0 0,0-1-1 0 0,1 1-71 0 0,-8-15 2969 0 0,16 13-2962 0 0,9 6 1 0 0,-10 4-32 0 0,19 11 35 0 0,1-1-11 0 0,-16-3 0 0 0,-8-4 0 0 0,-6 10 0 0 0,16 1 48 0 0,2-5 1241 0 0,-19 7-731 0 0,-24-2 98 0 0,10-3 144 0 0,16-18-736 0 0,1-1 0 0 0,-11 6 54 0 0,3 5-28 0 0,8-11-10 0 0,0 0 0 0 0,0 0 3 0 0,-17 10 106 0 0,-3-3-201 0 0,20-6-53 0 0,0-1-35 0 0,0 0-1271 0 0,0 0-5040 0 0</inkml:trace>
</inkml:ink>
</file>

<file path=ppt/ink/ink9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6-27T23:07:37.492"/>
    </inkml:context>
    <inkml:brush xml:id="br0">
      <inkml:brushProperty name="width" value="0.05292" units="cm"/>
      <inkml:brushProperty name="height" value="0.05292" units="cm"/>
      <inkml:brushProperty name="color" value="#FF0000"/>
    </inkml:brush>
  </inkml:definitions>
  <inkml:trace contextRef="#ctx0" brushRef="#br0">17941 6341 57 0,'-2'-2'0'0,"-1"-3"0"15,0-2 0-15,3 7 0 0,0 0 236 0,0 0 43 16,0 0 8-16,6 0 1 0,-6-4-222 0,0 4-45 0,0 0-9 0,5 0-1 15,-2 0 4-15,5-3 1 0,-8 3 0 0,5 0 0 16,0 0 22-16,3 0 5 0,-3 3 1 0,3-3 0 16,0 4 2-16,0-4 1 0,3 0 0 0,2 3 0 15,-2 1-4-15,-1 1-1 0,3-3 0 0,1-2 0 16,-1 0-3-16,3 7-1 0,0-7 0 0,0 0 0 16,2 0-6-16,3 0 0 0,0 0-1 0,1 0 0 15,4-2-1-15,-2-3 0 0,2 3 0 0,3-3 0 16,1 5-22-16,-4 0-8 0,0-4 0 0,-2 1 0 15,0 3 19-15,0-4-3 0,0 4 0 0,-3-3 0 16,0-1-2-16,-2 1-1 0,2-2 0 0,-3 3 0 16,3 2-1-16,-2-5 0 0,2 5 0 0,-2 0 0 15,-6-2-2-15,3-3-1 0,-3 5 0 0,3 0 0 16,0-2 2-16,0-3 0 0,-6 5 0 0,3-4 0 0,-2 4 1 16,2-3 0-16,-2 3 0 0,-1 0 0 0,-2 0 0 0,3 0 0 15,-3 0 0-15,-3 0 0 0,3 0 4 0,-3-4 0 16,3 4 1-16,-2 0 0 0,-6 0 3 0,7 0 0 15,-7 0 0-15,6 0 0 0,-6 0 0 0,0 0 0 16,5 0 0-16,-5 0 0 0,0 0-9 0,0 0-2 16,0 0 0-16,5 4 0 0,-5-4-9 0,0 0 0 15,0 0 9-15,0 0-9 0,0 0 9 0,0 0-9 16,0 0 12-16,0 0-12 0,0 0 0 0,0 0 0 16,-5 0 0-16,0 0 0 0,-1 0 14 0,-1 0 2 15,-4 3 1-15,0 1 0 0,1-4-17 0,-3 0 0 16,-6 0 8-16,1 0-8 0,-1 5 13 0,3-5-1 0,-2 2 0 15,-1-2 0-15,1 5-12 0,2-5 0 0,-3 0 0 16,3 2 0-16,-2-2 0 0,-3 0-15 0,2 5 3 16,1-3 1-16,-1-2 11 0,-2 0 0 0,0 0 0 15,0 0 0-15,-1 0 0 0,-1 0 0 0,-4 0 0 0,1 0 0 16,-1 0 12-16,3 5-1 0,-2-2-1 0,2-3 0 16,0 4-10-16,0-1-17 0,3 1 4 0,0-4 1 15,3 3 12-15,-1 1 0 0,3-4 0 0,0 0 0 16,3 5 0-16,-3-3 0 0,6-2 0 0,-4 0 0 15,4 0 0-15,-1 0 0 0,3 0 0 0,0 0 0 16,0 0 0-16,1 5 0 0,-1-3 0 0,2-2 0 16,1 0 0-16,5 0 0 0,0 0-8 0,0 0 8 15,-5 5 0-15,5-5-9 0,0 0 9 0,0 0-8 16,0 0 8-16,0 0-10 0,0 0 10 0,8 2-10 16,-3 3 10-16,3-2 0 0,-3-3 0 0,6 4 0 0,-3-4-8 15,2 0 8-15,4 0-8 0,-1 0 8 0,3 0 0 0,2 0 0 16,3 0 0-16,3-4 0 0,3 4-8 0,-1-3 8 15,0-2-8-15,4 3 8 0,-1 2 0 0,5 0 0 16,0 0 0-16,-2 0-8 0,0 0 8 0,0-5 0 16,-1 5 0-16,1 0 0 0,0-2 0 0,0 2 0 15,-3 0 0-15,0 0 0 0,3-5 0 0,-3 5 0 16,0 0 0-16,-3 5 0 0,-2-3 0 0,-3-2 0 16,1 5 0-16,-7-3 0 0,4-2 0 0,-3-2 0 15,-3 2 0-15,0 0 0 0,-2 2 0 0,-1-2 0 16,-2 0 0-16,-2 0 0 0,2-2 8 0,-3 2-8 15,-5 0 10-15,0 0-10 0,0 0 17 0,0 0-2 16,0 0-1-16,0 0 0 0,0 0 3 0,0 0 1 0,0 0 0 16,0 0 0-16,-8 0-6 0,-3 0 0 0,6 0-1 0,-3 0 0 15,-2-5-3-15,-1 5-8 0,0 0 12 0,-2-2-4 16,0 2-8-16,-3-5 0 0,-2 5 0 0,-1-2 8 16,-2 4-8-16,-3-2 0 0,0 0 0 0,0-2 0 15,-2 4 0-15,-1-2 0 0,-2 0 0 0,0 0 0 16,3 5 0-16,-3-5 0 0,0 0 0 0,-1-5 0 15,1 5 0-15,-2 0 0 0,-4 0 0 0,1 0 0 16,2 0 0-16,-2 0 0 0,2 0 8 0,0 0-8 16,0 0 0-16,1 5 0 0,2-10 0 0,-3 10 0 15,0-3 0-15,0-2 0 0,1 0 0 0,-1 0 0 16,3 0 0-16,0 0 0 0,-3 7 0 0,3-7 0 16,2 5 0-16,4-2 0 0,-1-3 0 0,3 0-11 15,2 4 11-15,0-1 0 0,6 1 0 0,-3-4 8 0,6 0-8 16,-1 0 0-16,1 5 0 0,-1-3-8 0,3-2 8 0,0 0 0 15,3-2 0-15,-3 2 0 0,5 2 0 0,3-2 0 16,0 0 0-16,0 0 0 0,0 0 0 0,0 0-10 16,0 0 10-16,0 0-10 0,8 0 10 0,0 5-10 15,0-3 10-15,3-2-10 0,2 0 10 0,-2 0 0 16,7-2-9-16,1-3 9 0,2 5 0 0,5 0-9 16,-2-7 9-16,8 7 0 0,-1-4 0 0,4 4 0 15,2 0 0-15,0 0 0 0,0 0 0 0,-3-3 0 16,3 3-10-16,3-4 10 0,0 4 0 0,2-3 0 15,-2 3 0-15,0-5 0 0,2 5 0 0,-2 0 0 16,-3 0 9-16,0 0-9 0,0 0 0 0,2-2 0 16,1 2 0-16,-3-5-12 0,-3 5 12 0,1 0 0 0,-3 0 0 0,-1-2 0 15,-4 2 0-15,-1 0 10 0,-2 0-10 0,0-5 8 16,-6 5-8-16,1 0 0 0,-3 0 0 0,-3-2-11 16,0-3 11-16,1 5 0 0,-7-4 0 0,1 1 8 15,-8 3 0-15,6 0 0 0,-1-4 0 0,0 4 0 16,-5 0 4-16,0 0 2 0,0 0 0 0,0 0 0 15,0 0 2-15,-5-3 1 0,-3-1 0 0,0 1 0 16,0 3-6-16,-5-5-2 0,0 5 0 0,-3-2 0 16,0-3 3-16,-5 5 0 0,-3 0 0 0,0 0 0 15,0 0-12-15,-5 0-16 0,0 0 4 0,-3 0 1 16,1 0 11-16,2 5 0 0,-1-5 0 0,1 0 0 16,3 0 0-16,-1 0 0 0,-2-5 0 0,0 10 0 15,0-3 0-15,0-2 0 0,0 0 8 0,0 0-8 0,0 0 0 16,2 5 0-16,1-5 0 0,-1 3-8 0,4-3 8 15,-4 4 0-15,3-4 0 0,-2 3 0 16,5-3 0-16,-3 0 0 0,-3 4 0 0,6-4 0 0,-5 0 0 0,5 0 0 16,2 3 8-16,1 1-8 0,-1-4 0 0,6 0 0 15,0 0 0-15,2 7-8 0,0-7 8 0,3 7 0 16,3-7 0-16,0 5 0 0,2-3 0 0,3-2-12 16,0 0 4-16,0 0 0 0,0 8 8 0,3-4 16 15,-3-4-4-15,8 7-1 0,0-7-29 0,5 7-6 16,0-2 0-16,6-3-1 0,2 3 16 0,3-3 9 15,2 3-10-15,3-5 10 0,6 3-9 0,2-3 9 16,2 0-8-16,6 0 8 0,0-3 0 0,3 3-8 16,0 0 8-16,-1-5 0 0,1 5 0 0,-3 0 0 0,-3 0 0 15,0 0-8-15,-2 0 8 0,-3-2 0 0,-5 2 0 0,0 0 0 16,-3 2 0-16,-8-2 11 0,-3 0-11 0,-4 0 12 16,-4 0-12-16,-4 0 0 0,-6 0-12 0,0 0 12 31,-6 0-172-31,-4 5-26 0,-6-5-6 0</inkml:trace>
  <inkml:trace contextRef="#ctx0" brushRef="#br0" timeOffset="3233.39">16084 7259 576 0,'0'0'51'0,"0"0"-41"16,0 0-10-16,0 0 0 0,0 0 92 0,0 0 17 16,0 0 3-16,0 0 1 0,0 0-21 0,0 0-5 15,0 0-1-15,0 0 0 0,0 0-4 0,-3 0-1 16,-2 4 0-16,5-4 0 0,0 0-25 0,0 0-4 16,0 0-2-16,0 0 0 0,0 0 1 0,0 0 0 15,5 3 0-15,1 4 0 0,-6-7-3 0,5 0 0 0,6 4 0 0,-1-4 0 16,1 3-13-16,-1-3-3 0,4 0-1 0,1 0 0 15,4 0-10-15,-1 0-1 0,-2 0-1 0,3-3 0 16,7 3-4-16,-2 0-1 0,-5 0 0 0,2-4 0 16,0 4-5-16,3 0-1 0,0 0 0 0,-3 0 0 15,-3 0 0-15,6-3-8 0,0 3 12 0,0 0-4 16,-3 0-8-16,3-4 10 0,5 4-10 0,0 0 10 16,-3 0-10-16,3 0 8 0,1-3-8 0,1 3 8 15,1 3-8-15,0-3 10 0,-6-3-10 0,3 3 10 16,3 0-1-16,-5 0 0 0,-1-4 0 0,1 4 0 15,2 0-1-15,2 0 0 0,-2 0 0 0,3 0 0 16,-3 0 0-16,3 0 0 0,0 0 0 0,0 0 0 16,-1 0 0-16,-2 0-8 0,1 0 12 0,1 0-4 15,-2 0-8-15,0 0 8 0,1 0-8 0,1 0 8 0,4 0-8 16,-1-3 12-16,1-1-12 0,-4 4 12 0,1 0-4 0,-3-3-8 16,0 3 12-16,0-5-4 0,0 5-8 0,3-7 8 15,0 7-8-15,0-4 8 0,-1 1-8 0,1-1 0 16,0 4 9-16,-3-3-9 0,3 3 8 0,-6 0-8 15,3 0 8-15,-2-4-8 0,-3 4 0 0,2 0 9 16,-2 0-9-16,0-3 0 0,0 3 8 0,-1 0-8 16,4-4 0-16,-1 4 0 0,-5 4 8 0,3-4-8 15,0 0 0-15,-3 0 0 0,3 3 0 0,0-3 8 16,-3 0-8-16,-2 4 0 0,-1-1 8 0,1-3-8 16,-4 0 0-16,1 0 0 0,0 4 12 0,-3-1-4 0,3-3 0 15,0 0-8-15,-3 0 10 0,1 0-10 16,2 0 8-16,-6 0-8 0,3 0 12 0,1 4-4 0,-1-4 0 15,0 0 0-15,0 0 0 0,-2 0 0 0,-3 0 0 0,0 0 0 16,2 0 1-16,1 0 0 0,-6 0 0 0,0 0 0 16,6 0 1-16,-3 0 0 0,0 0 0 0,0 0 0 15,-3 0-10-15,3 0 0 0,3 0 0 0,-3 0 0 16,-8 0 0-16,5 0 0 0,3 0 0 0,-3 0 0 16,-5 0 0-16,8 0 0 0,-8 0 11 0,8 0-11 15,-8 0 14-15,0 0-3 0,0 0-1 0,8 0 0 16,-3-4-2-16,-5 4 0 0,0 0 0 0,0 0 0 15,0 0 0-15,0 0-8 0,0 0 12 0,0 0-4 16,0 0-8-16,0 0 0 0,0 0 0 0,0 0 8 16,0 0-8-16,0 0 8 0,0 0-8 0,0 0 8 15,0 0-8-15,0 0 0 0,0 0 0 0,3-3 8 0,-3-1-8 0,0 1 8 16,-3-1-8-16,1 4 8 0,2 0-8 0,-3 0 0 16,-5 0 0-16,3 0 8 15,-3 0-8-15,2-3 0 0,-1-1 0 0,-4 4 8 0,0 0-8 16,1 0 0-16,-3 0 0 0,-1 0 0 0,1 0 0 0,-3 0 8 15,0-3-8-15,-2 3 0 0,2 3 0 0,-3-3 0 16,1 0 0-16,-1 0 0 0,4 0 0 0,-4 0 0 16,0 0 0-16,1 0 0 0,-1 0 0 0,1 0 0 15,-3 0 0-15,0-3 0 0,-3 3 0 0,0-4 0 16,-3 4 0-16,1-5 0 0,2 5 0 0,0 0 0 16,1 0 0-16,-4 5 0 0,3-5 0 0,3 0-9 15,-3 0 9-15,3 0 0 0,0-5-9 0,0 5 9 16,0-3 0-16,-3 3-9 0,0 0 9 0,3-4 0 0,-3 4 0 0,0 0 0 15,-5 0 0-15,5 0-10 0,1 0 10 0,-1 0 0 16,-3 4 0-16,1-4-8 0,2 3 8 0,-2 2 0 16,2-5 0-16,0 0 0 0,-3 0-8 0,4 0 8 15,-4 0 0-15,1 0 0 0,-1 4-8 0,1-4 8 16,-3 3 0-16,0-3 0 0,2 4 0 0,6-1 0 16,-3-3 0-16,0 4-8 0,3-1 8 0,3 4 0 15,-1-7 0-15,1 4 0 0,-1-4 0 0,-2 3 0 16,2 1-8-16,1-4 8 0,-1 8 0 0,3-8 0 15,1 4 0-15,-4-1-8 0,-2-3 8 0,5 0 0 16,0 4 0-16,0-1 0 0,-5 1 0 0,0-4 0 16,2 3 0-16,1-3 0 0,-1 4 0 0,1-4 0 15,-1 0 0-15,1 3 0 0,5-3 0 0,-3 4 0 16,0-4 0-16,-3 3 0 0,6-3 0 0,0 0 0 16,0 5 0-16,-3-5 0 0,0 0 0 0,3-5 0 0,2 5 0 15,-2-3 0-15,-8 3-8 0,2 0 8 0,9 0 0 0,-6 0 0 16,-3 0 0-16,1 0 0 0,-3 0 0 0,2 0 0 15,6 0 0-15,-3 0 0 0,-5-4 0 0,2 4 0 16,6 4 0-16,-3-4 0 0,-2 0 0 0,2 0 0 16,0-4 0-16,5 4 0 0,-2 0 0 0,-3 0 0 15,0-3 0-15,3 3 0 0,2 0 0 0,-2 0 0 16,-3 0 0-16,0 0 0 0,6-4 0 0,-1 4 0 16,-5 0 0-16,1 0 0 0,-7 0 0 0,7 0 0 15,4 0 0-15,-5 0 0 0,-2 0 0 0,2 0 0 16,2 0 0-16,4 0 0 0,-3 0 0 0,-1 0 0 15,4 0 0-15,-1 4 0 0,1-4 0 0,-1 3 0 0,0-3 0 0,1 0 0 16,-1 0 0-16,1 0 0 0,-1 0 0 0,1 0 0 16,-1 0 0-16,0 0 0 0,3 4 0 0,-2-4 0 15,-1 0 0-15,1 0 0 0,2 0 0 0,0 0 0 16,0 0 0-16,0 0 0 0,3 0 0 0,-3 0 0 16,2 3 0-16,1 2 0 0,2-10 0 0,-2 5 0 15,0 5 0-15,2-5 0 0,-2 0 0 0,0-5 0 16,-1 5 0-16,4 0 0 0,2 0 0 0,-3 5 0 15,-2-5 0-15,2 0 0 0,3 0 0 0,-2 0 0 16,-4 0 0-16,4 0 0 0,-4 0 0 0,6 0 0 16,0 0 0-16,0 0 0 0,0 0 0 0,0 0 0 15,0 0-20-15,0 0 2 0,0 0 1 0,0 0 0 16,3 4-83-16,2 3-17 0,-5-7-3 16,6 3-1-16,4 1-131 0,1-1-25 0</inkml:trace>
  <inkml:trace contextRef="#ctx0" brushRef="#br0" timeOffset="13948.12">13195 8282 57 0,'0'0'0'0,"0"0"0"16,2-5 0-16,1-2 0 0,0 5 148 0,-1-6 25 16,1 4 5-16,2-3 1 0,1 0-123 0,-4 2-24 15,4-2-4-15,-4 5-2 0,1-5-3 0,-1 2-1 16,1-2 0-16,-3 7 0 0,0 0 6 0,0-3 2 15,0-1 0-15,0 4 0 0,0 0 28 0,0-7 6 16,0 7 0-16,0 0 1 0,-3-5-12 0,3 5-2 16,0 0-1-16,0 0 0 0,0 0-9 0,0 0-1 15,0 0-1-15,0 0 0 0,0 0 8 0,0 0 1 16,6-2 1-16,2-3 0 0,0 5 3 0,0 0 1 16,0 0 0-16,2 0 0 0,-2 0-18 0,3 0-4 0,-3 0-1 0,2 0 0 15,1 0-11-15,2 0-3 0,-2 0 0 0,-1 0 0 16,3 0-6-16,1 0-2 0,-6 0 0 0,2 0 0 15,1 5 0-15,-1-5 0 0,1 0 0 0,-1 0 0 16,-2 0 5-16,0 0 1 0,0 0 0 0,-2 0 0 16,-1 0 5-16,-5 0 1 0,5-5 0 0,-5 5 0 15,5 0-4-15,-5 0 0 0,0 0 0 0,0 0 0 16,0 0 8-16,-5-2 0 0,0 2 1 0,-3-5 0 16,-3 5-5-16,1-3 0 0,-1-1-1 0,-2 4 0 15,-6 0-9-15,4 0-2 0,-1 0 0 0,0 0 0 16,0-3 2-16,0 3 0 0,3 0 0 0,0 0 0 15,-1 0-2-15,1 0-8 0,0 0 12 0,2 0-4 16,1 0-8-16,2 0 0 0,0 0 0 0,0 3 0 16,3-3 0-16,-1 0 0 0,1 0 0 0,5 0 0 15,-3 4-8-15,3-4 8 0,0 0 0 0,0 0 0 0,0 0 0 0,0 0-11 16,0 0 11-16,3 3-8 0,-3-3 8 0,3 7 0 16,-3-7-9-16,8 7 9 0,2-2 0 0,1-5-9 15,-1 2 9-15,4 3 0 0,-1-5 0 0,0 4 0 16,0-4 0-16,0 0 0 0,1 0 0 0,-1 0 0 15,0 0 0-15,-2 3 0 0,-3-3 0 0,0 0 0 16,0 0 0-16,0 0 0 0,-8 0 0 0,0 0 0 16,0 0 9-16,0 0-9 0,0 0 16 0,0 0-3 15,0 0 0-15,0 0 0 0,0 0 3 0,0 0 1 16,-11 0 0-16,0-3 0 0,3-1-9 0,-2 4-8 16,-1 0 12-16,1 0-12 0,-4 0 10 0,1 4-10 15,0-4 8-15,-3 3-8 0,0-3 8 0,3 4-8 0,-3-1 8 16,3-3-8-16,2 5 0 0,3-3 0 0,-2 3 8 0,2-3-8 15,3-2 0-15,2 5 0 0,3-5 0 0,0 0 0 16,0 0 0-16,0 0-9 0,0 0 9 0,0 0-10 16,5 2-10-16,3 3-3 0,0-1 0 0,3-1-1140 15</inkml:trace>
  <inkml:trace contextRef="#ctx0" brushRef="#br0" timeOffset="15385.53">15203 8256 1497 0,'0'0'66'0,"-5"0"14"0,5 0-64 0,-6 0-16 0,6 0 0 0,0 0 0 15,0 0 0-15,0 0 0 0,0 0 0 0,0 0 0 16,3 0 0-16,5 4 0 0,-3-4 0 0,6 3 0 16,-1 2 16-16,4-5-1 0,-1 2 0 0,5-2 0 15,1 5 9-15,2-3 3 0,3-2 0 0,2 0 0 16,1 5-6-16,5-3-1 0,2-2 0 0,3 0 0 16,-3 5-6-16,6-5-2 0,-3 0 0 0,-2 4 0 0,2-1-4 15,2-3 0-15,1 0-8 0,-3 0 12 0,0 4 2 0,0-1 0 16,-5-3 0-16,0 5 0 0,-3-3 13 0,0-2 2 15,-5 0 1-15,-3 0 0 0,0 0 10 0,-3 0 3 16,-4-2 0-16,-1 2 0 0,0 0 3 0,-2-5 1 16,-3 5 0-16,-3 0 0 0,0-3-6 0,-2-1-1 15,0 1 0-15,-3 3 0 0,0-4-3 0,0-3-1 16,-3 2 0-16,-5 3 0 0,0-3-11 0,0 3-2 16,0-3-1-16,-2-2 0 0,-1 4-13 0,-2-1-9 15,0-3 12-15,-3 2-12 0,-3 3 8 0,1 2-8 16,-1-5 0-16,1 3 0 0,-4-3 21 0,1 5-2 15,3-2-1-15,-6 2 0 0,3-5-29 0,-3 5-5 0,0 0-2 16,3 0 0-16,0-3 18 0,0-1 0 16,-3 4 0-16,3 0 0 0,2 0 0 0,-2 0 0 0,0 0 0 15,0 0 0-15,2 0 0 0,-5 0 0 0,6 4 0 0,-3-1 0 16,-1-3-17-16,7 5 3 0,-1-3 1 0,0-2 0 16,0 5 13-16,3-3 16 0,-1-2-3 0,4 5-1 15,-1-3-12-15,3 3 0 0,0-5 0 0,3 7 0 16,0-7-14-16,5 0 4 0,0 0 1 0,0 0 0 15,5 4 9-15,0 3 0 0,3-4 0 0,0 2 0 16,6-3 0-16,-1 3-13 0,5-3 5 0,6-2 8 16,3 0-12-16,4 5 12 0,-2-5-10 0,6 0 10 15,-3 0-8-15,2 0 8 0,3 0 0 0,3 0-9 16,-3 0 9-16,2 0 0 0,1 0 0 0,0 0 0 16,-6 0 0-16,1 0 0 0,-4 0 0 0,-2 0 0 15,1 0 0-15,-4 0 0 0,-2 2 0 0,-3-2 0 0,-3 0 0 0,1 0 0 16,-3-2 0-16,-3 2 8 0,3 0 2 0,-8 0 1 15,-8 0 0-15,0 0 0 0,0 0 9 0,0 0 3 16,-5-5 0-16,-6 3 0 0,-2-3-8 16,-3 3-2-16,-3-6 0 0,-2 4 0 0,-8 4-13 0,0-3 0 15,-8-1 0-15,0 4 0 0,-3 0 0 0,-2-3 8 16,0 3-8-16,-1 0 0 0,6 0 0 0,3-4 0 16,2 4-13-16,0 0 4 0,6 4 9 0,2-1 0 15,6-3 0-15,-1 0-8 16,6 4-23-16,2-1-4 0,3-3-1 0,6 0 0 15,2 0-216-15,0 0-43 0</inkml:trace>
  <inkml:trace contextRef="#ctx0" brushRef="#br0" timeOffset="17213.98">15057 8173 982 0,'0'0'21'0,"0"0"5"0,-5 0 1 0,-3 3 1 0,0-3-28 0,8 0 0 0,0 0 0 0,-5 0 0 0,5 0 50 0,0 0 4 16,0 0 1-16,0 0 0 0,0 0 4 0,0 0 1 15,0 0 0-15,0 0 0 0,0 0-12 0,0 0-3 16,5 5 0-16,3-5 0 0,3 2-13 0,-1-2-4 15,4 0 0-15,1 0 0 0,4 0-11 0,0 0-2 16,2 0-1-16,3 0 0 0,2 0-1 0,0 5 0 16,4-5 0-16,1 0 0 0,-2 0-1 0,3 0 0 0,0 2 0 15,5-2 0-15,3 0 4 0,-1 5 1 0,-2-5 0 0,3 0 0 16,-3 2 0-16,3-2 0 0,-6 5 0 0,3-5 0 16,3 0 3-16,0 0 0 0,-1 0 0 0,-2 0 0 15,0 0-6-15,-2 0-1 0,-1 0 0 0,-2 4 0 16,-3-4 1-16,-3 0 0 0,-2 0 0 0,-3 0 0 15,-5 0 9-15,5 0 1 0,-2 0 1 0,-3 0 0 16,-11 0 4-16,6 0 1 0,5-4 0 0,-6 4 0 16,-2 0-6-16,-3 0-2 0,3 0 0 0,3 0 0 15,-3 0-8-15,-3 0-2 0,-5 0 0 0,0 0 0 16,13 0 7-16,-7 0 1 0,-6 0 0 0,0 0 0 16,0 0-20-16,0 0 0 0,0 0 0 0,0 0 0 15,0 0 11-15,0 0-11 0,0 0 10 0,0 0-10 16,-6 0 16-16,6 0-4 0,0 0 0 0,0 0 0 15,0 0-12-15,0 0 0 0,0 0 8 0,0 0-8 0,6 0 0 16,-6 0 9-16,0 0-9 0,0 0 8 0,8 0-8 0,-8 0 0 16,-6 4 0-16,6-4 8 0,0 0-8 0,0 0 0 15,0 0 0-15,-5 0 8 16,-3 0-60-16,8 0-12 0,0 0-2 0,0 0-659 16,-13 0-132-16</inkml:trace>
  <inkml:trace contextRef="#ctx0" brushRef="#br0" timeOffset="21057.24">11361 9218 810 0,'0'0'36'0,"0"0"7"0,-5 2-35 0,5-2-8 0,-3 5 0 0,3-5 0 16,0 0 25-16,0 0 3 0,0 0 1 0,0 0 0 15,0 0 19-15,0 0 3 0,3 2 1 0,2-2 0 0,-5 0-1 16,8 0 0-16,3 5 0 0,-3-5 0 0,0 0-7 0,2 0-2 15,1 0 0-15,5-5 0 0,0 5-4 0,2 0-1 16,-2 0 0-16,5-2 0 0,0-3-9 0,-2 5-1 16,2-2-1-16,-3 2 0 0,4-5-11 0,-1 5-3 15,0-2 0-15,0-3 0 0,0 5 0 0,3-2-1 16,-3-3 0-16,-2 5 0 0,-3-5 3 0,0 5 1 16,-3 0 0-16,-3 0 0 0,1-2 15 0,-3 2 3 15,-8 0 1-15,0 0 0 0,0 0 27 0,0 0 6 16,0 0 1-16,0 0 0 0,0 0-28 0,0 0-6 15,-5 0-1-15,-1 0 0 0,-2 0-19 0,0-5-4 16,-2 5-1-16,2 0 0 0,-3 0-9 0,1 0 0 0,-3 5 0 16,2-5 0-16,-2 0 0 0,2 0 8 0,-5 0-8 0,3 0 0 15,0 0 0-15,0 0 0 0,-3 2 0 0,2-2 0 16,1 5 0-16,-3-5 0 0,0 0 8 0,3 0-8 16,0 0 0-16,0 0 0 0,-3 5 0 0,3-3 0 15,-1-2 0-15,4 0 0 0,-1 5 0 0,1-3 0 16,2-2 0-16,0 0 0 0,0 0 0 0,5 0 0 15,-2 5 0-15,5-5 0 0,0 0 0 0,0 0 0 16,0 0-10-16,0 0 10 0,0 0 0 0,8 2-9 16,0-2 9-16,0 5 0 0,0-3 0 0,2-2 0 15,1 0 0-15,-1 5 0 0,1-5 0 0,0 0 0 16,-1 2 0-16,1-2 0 0,-1 0 0 0,-2 5 0 16,3-5 0-16,-3 0 0 0,0 5 0 0,0-3 0 15,-3-2 0-15,0 0 0 0,-5 0 0 0,8 0 0 16,-8 0 0-16,0 0 0 0,0 0 0 0,0 0 0 15,0 0 0-15,0 0 0 0,0 0 0 0,0 0 0 0,0 0 0 0,0 0 0 16,0 0 0-16,0 7 8 0,0-7-8 0,-5 7-15 16,2-2 4-16,1-3-671 15,-4 5-134-15</inkml:trace>
  <inkml:trace contextRef="#ctx0" brushRef="#br0" timeOffset="24946.37">12819 9220 615 0,'0'0'27'0,"-3"-2"6"0,3 2-33 0,0 0 0 0,-2 0 0 0,2 0 0 15,0 0 73-15,0 0 8 0,0 0 2 0,0 0 0 16,0 0-23-16,5-5-5 0,0 3-1 0,3-3 0 16,0 3-4-16,0-3-1 0,3 0 0 0,2 3 0 15,0 2-2-15,3-5-1 0,0 3 0 0,0-3 0 16,8 3-5-16,-6-3-1 0,1 3 0 0,2-3 0 16,5 3-9-16,1-3-3 0,-1 0 0 0,1 3 0 15,-1 2-1-15,3-5-1 0,0 3 0 0,0-3 0 16,1 5-17-16,1-2-9 0,4-3 10 0,-1 3-10 15,1-3 16-15,2 5-2 0,-3 0-1 0,3 0 0 16,0 0-5-16,-3 0-8 0,-2 0 11 0,0 0-11 16,2 0 16-16,-5 0-3 0,1 0-1 0,-1 0 0 15,0 0 13-15,-3 0 3 0,-2 0 0 0,0 0 0 16,0 5-15-16,-1-3-2 0,1-2-1 0,0 5 0 0,0-5-10 16,2 2 0-16,1-2 0 0,-1 0 8 0,1 0-8 0,4 5 0 15,4-5 0-15,-1 0 8 0,-2-5-8 0,2 5 12 16,1 0-12-16,-3 5 12 0,-1-5-12 0,-2 2 0 15,-2-2 0-15,-1 0-11 0,3 0 11 0,-2 0 0 16,-1 0 0-16,-2 0 0 0,3 0 0 0,-1 0 0 16,-2 5 8-16,0-5-8 0,2 2 0 0,-2-2 8 15,-3 5-8-15,3-5 0 0,-3 5 0 0,3-3 0 16,-6-2 0-16,4 0 8 0,1 0-8 0,-1 0 0 16,-1 0 0-16,3 0 8 0,2 0-8 0,0 0 9 15,-2-7-9-15,0 7 10 0,5 0-10 0,-5-5 0 16,2 5 0-16,-2-2 0 0,3 2 0 0,-3 0 0 15,-1 0 0-15,-1 0 0 0,-1-5 16 0,0 5-1 0,0-2-1 16,0-3 0-16,-2 5-1 0,-1-2 0 0,3-3 0 0,3 3 0 16,-3 2-5-16,1-5 0 0,-4 5-8 0,3-2 12 15,0-3-3-15,6 5-1 0,-6-2 0 0,3-3 0 16,-3 5-8-16,0 0 8 0,-2 0-8 0,-1-5 8 16,1 3 0-16,-3 2-8 0,2 0 12 0,-2-5-4 15,0 5 3-15,2-2 0 0,1 2 0 0,2-5 0 16,-2 5-3-16,-1 0 0 0,3 0 0 0,0 0 0 15,-2-2-8-15,0 2 0 0,-1-5 9 0,3 5-9 16,-2 0 0-16,5-2 0 0,-9-3 0 0,7 5 8 16,-4-7-8-16,3 7 0 0,-2 0 0 0,2 0 0 15,0-5 0-15,0 3 0 0,-2 2 0 0,2-5 8 16,5 3-8-16,-4 2 0 0,-1-5 0 0,-3 5 0 16,1 0 0-16,-1-2 0 0,4-3 8 0,-7 5-8 0,1-2 8 15,-3-3-8-15,6 5 8 0,0 0-8 0,-4 0 0 0,1 0 0 16,0-2 0-16,0 2 8 0,3-5-8 0,-4 5 0 15,1 0 0-15,3 0 8 0,-1 0-8 0,1 0 0 16,-3 0 0-16,2 0 0 0,3 0 0 0,-5 0 0 16,-2-2 0-16,-1 2 0 0,0-5 0 0,3 5 0 15,0 0 0-15,0 0 8 0,-6-5-8 0,3 3 0 16,6 2 8-16,-3-5-8 0,-3 5 0 0,3 0 9 16,0-2-9-16,0-3 0 0,2 5 8 0,-2-2-8 15,-5 2 0-15,5-5 0 0,5 5 0 0,-5 0 0 16,-3 0 0-16,5 0 0 0,6 0 0 0,-5 0 0 15,-1-2 0-15,1-3 0 0,-3 5 0 0,2 0 0 0,9 0 8 0,-4 0-8 16,-1 0 0-16,-1 0 0 16,3 0 0-16,-3 0 0 0,0-2 0 0,-3 2 0 0,1-5 0 15,-1 5 0-15,-2 0 0 0,0 0 0 0,0 0 0 0,0 0 0 16,-6 0 0-16,6-5 0 0,-2 5 0 0,1-2 0 16,-4 2 8-16,5 0-8 0,-3 0 0 0,3 0 0 15,-3 0 8-15,3 0-8 0,-3 0 12 0,1 0-12 16,1 0 0-16,1 0 0 0,-2 0 0 0,-1 0 0 15,0 0 0-15,0 0 0 0,3 0 0 0,-3 0 0 16,-2 0 0-16,0 0 0 0,2 0 0 0,-3 0 0 16,-2-5 10-16,3 5-10 0,-3 0 8 0,2 0-8 15,1 0 0-15,-3 0 0 0,2 0 0 0,-2 0 0 16,0-2 0-16,0 2 0 0,3 0 0 0,-1 0 0 16,-2 0 0-16,3 0 0 0,0 0 0 0,2 0 0 15,-3 0 0-15,1 0 0 0,2-5 0 0,-5 5 0 0,3 0 0 16,-3-2 0-16,0-3 0 0,2 5 0 0,-2-2 0 0,0-3 0 15,-3 5 0-15,3 0 0 0,-2-7 11 16,-1 7-3-16,0-2-8 0,-5 2 12 0,3-5-12 0,-3 5 11 16,0 0-11-16,0 0 10 0,0-7-18 0,0 7-4 15,0 0-1-15,2 0-742 16,-2-5-148-16</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175" y="685800"/>
            <a:ext cx="60963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4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5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Explain the high-level of a probability density function (PDF)</a:t>
            </a:r>
          </a:p>
          <a:p>
            <a:r>
              <a:rPr lang="en-US" dirty="0"/>
              <a:t>$$E_{</a:t>
            </a:r>
            <a:r>
              <a:rPr lang="en-US" dirty="0" err="1"/>
              <a:t>xy</a:t>
            </a:r>
            <a:r>
              <a:rPr lang="en-US" dirty="0"/>
              <a:t>}[L(y, </a:t>
            </a:r>
            <a:r>
              <a:rPr lang="en-US" dirty="0" err="1"/>
              <a:t>f_w</a:t>
            </a:r>
            <a:r>
              <a:rPr lang="en-US" dirty="0"/>
              <a:t>(x))]$$</a:t>
            </a:r>
          </a:p>
          <a:p>
            <a:r>
              <a:rPr lang="en-US" dirty="0"/>
              <a:t>Show that this is just the weighted average over all pairs of </a:t>
            </a:r>
            <a:r>
              <a:rPr lang="en-US" dirty="0" err="1"/>
              <a:t>x,y</a:t>
            </a:r>
            <a:r>
              <a:rPr lang="en-US" dirty="0"/>
              <a:t> </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This is where the true function we mentioned last time comes in. It is a theoretical construct – it doesn’t actually exist – but it helps us define the true error and analyze it. WOS $$y=f(x)+epsilon$$</a:t>
            </a:r>
          </a:p>
          <a:p>
            <a:endParaRPr lang="en-US" dirty="0"/>
          </a:p>
        </p:txBody>
      </p:sp>
    </p:spTree>
    <p:extLst>
      <p:ext uri="{BB962C8B-B14F-4D97-AF65-F5344CB8AC3E}">
        <p14:creationId xmlns:p14="http://schemas.microsoft.com/office/powerpoint/2010/main" val="598743716"/>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 “More test data =&gt; better estimate of true error”</a:t>
            </a:r>
          </a:p>
          <a:p>
            <a:r>
              <a:rPr lang="en-US" dirty="0"/>
              <a:t>WOS “What happens if training set is too small? Extreme example of two points”</a:t>
            </a:r>
          </a:p>
          <a:p>
            <a:endParaRPr lang="en-US" dirty="0"/>
          </a:p>
        </p:txBody>
      </p:sp>
    </p:spTree>
    <p:extLst>
      <p:ext uri="{BB962C8B-B14F-4D97-AF65-F5344CB8AC3E}">
        <p14:creationId xmlns:p14="http://schemas.microsoft.com/office/powerpoint/2010/main" val="3444763717"/>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Displayed points are the train set. Assume the test set is not shown, but generally along the same distribution.</a:t>
            </a:r>
          </a:p>
          <a:p>
            <a:endParaRPr lang="en-US" dirty="0"/>
          </a:p>
          <a:p>
            <a:endParaRPr lang="en-US" dirty="0"/>
          </a:p>
        </p:txBody>
      </p:sp>
    </p:spTree>
    <p:extLst>
      <p:ext uri="{BB962C8B-B14F-4D97-AF65-F5344CB8AC3E}">
        <p14:creationId xmlns:p14="http://schemas.microsoft.com/office/powerpoint/2010/main" val="328580951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Displayed points are the train set. Assume the test set is not shown, but generally along the same distribution.</a:t>
            </a:r>
          </a:p>
          <a:p>
            <a:r>
              <a:rPr lang="en-US" dirty="0"/>
              <a:t>WOS: Depends on dataset!</a:t>
            </a:r>
          </a:p>
          <a:p>
            <a:endParaRPr lang="en-US" dirty="0"/>
          </a:p>
          <a:p>
            <a:endParaRPr lang="en-US" dirty="0"/>
          </a:p>
        </p:txBody>
      </p:sp>
    </p:spTree>
    <p:extLst>
      <p:ext uri="{BB962C8B-B14F-4D97-AF65-F5344CB8AC3E}">
        <p14:creationId xmlns:p14="http://schemas.microsoft.com/office/powerpoint/2010/main" val="368702111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152721485"/>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Draw a squiggly line for test error</a:t>
            </a:r>
          </a:p>
          <a:p>
            <a:r>
              <a:rPr lang="en-US" dirty="0"/>
              <a:t>Draw the just right zone</a:t>
            </a:r>
          </a:p>
          <a:p>
            <a:r>
              <a:rPr lang="en-US" dirty="0"/>
              <a:t>Draw the overfitting zone</a:t>
            </a:r>
          </a:p>
          <a:p>
            <a:r>
              <a:rPr lang="en-US" dirty="0"/>
              <a:t>Draw the underfitting zone</a:t>
            </a:r>
          </a:p>
        </p:txBody>
      </p:sp>
    </p:spTree>
    <p:extLst>
      <p:ext uri="{BB962C8B-B14F-4D97-AF65-F5344CB8AC3E}">
        <p14:creationId xmlns:p14="http://schemas.microsoft.com/office/powerpoint/2010/main" val="2191119290"/>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Remind them that test error is a heuristic for true error.</a:t>
            </a:r>
          </a:p>
        </p:txBody>
      </p:sp>
    </p:spTree>
    <p:extLst>
      <p:ext uri="{BB962C8B-B14F-4D97-AF65-F5344CB8AC3E}">
        <p14:creationId xmlns:p14="http://schemas.microsoft.com/office/powerpoint/2010/main" val="593003540"/>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Typically underfitting is not as common of a problem, because even the train error is bad. Overfitting is a much more common problem, because people get so caught up in improving the error on their train set.</a:t>
            </a:r>
          </a:p>
        </p:txBody>
      </p:sp>
    </p:spTree>
    <p:extLst>
      <p:ext uri="{BB962C8B-B14F-4D97-AF65-F5344CB8AC3E}">
        <p14:creationId xmlns:p14="http://schemas.microsoft.com/office/powerpoint/2010/main" val="2393911149"/>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Nate Silver founded </a:t>
            </a:r>
            <a:r>
              <a:rPr lang="en-US" dirty="0" err="1"/>
              <a:t>fivethirtyeight</a:t>
            </a:r>
            <a:r>
              <a:rPr lang="en-US" dirty="0"/>
              <a:t>, a statistical blog that became famous for correctly predicting the outcomes of all 50 states in the 2012 election</a:t>
            </a:r>
          </a:p>
        </p:txBody>
      </p:sp>
    </p:spTree>
    <p:extLst>
      <p:ext uri="{BB962C8B-B14F-4D97-AF65-F5344CB8AC3E}">
        <p14:creationId xmlns:p14="http://schemas.microsoft.com/office/powerpoint/2010/main" val="3207003634"/>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 Bias: $$f(x) – E_D[\hat{f}(x | D)]$$</a:t>
            </a:r>
          </a:p>
          <a:p>
            <a:r>
              <a:rPr lang="en-US" dirty="0"/>
              <a:t>WOS: y = f(x) + epsilon, defines a distribution to draw values.</a:t>
            </a:r>
          </a:p>
          <a:p>
            <a:r>
              <a:rPr lang="en-US" dirty="0"/>
              <a:t>What you’re doing: randomly sampling a bunch of points from the generator, training a model, repeating that and taking the average of them. Then computing the difference between the average model and the true function.</a:t>
            </a:r>
          </a:p>
          <a:p>
            <a:r>
              <a:rPr lang="en-US" dirty="0"/>
              <a:t>Can’t compute bias of a real-world dataset, don’t have the true function.</a:t>
            </a:r>
          </a:p>
        </p:txBody>
      </p:sp>
    </p:spTree>
    <p:extLst>
      <p:ext uri="{BB962C8B-B14F-4D97-AF65-F5344CB8AC3E}">
        <p14:creationId xmlns:p14="http://schemas.microsoft.com/office/powerpoint/2010/main" val="22816947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Talk about what happens if w_1 is 0</a:t>
            </a:r>
          </a:p>
        </p:txBody>
      </p:sp>
    </p:spTree>
    <p:extLst>
      <p:ext uri="{BB962C8B-B14F-4D97-AF65-F5344CB8AC3E}">
        <p14:creationId xmlns:p14="http://schemas.microsoft.com/office/powerpoint/2010/main" val="2694735479"/>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 Variance: $E_D[(\hat{f}(x | D) - E_D[\hat{f}(x | D)])^2]$</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What you’re doing: randomly sampling a bunch of points from the generator, training a model, repeating that and taking the average of them. Then you are looking at the difference between each trained model and the average trained model. How much did the model vary, how much is it jumping around.</a:t>
            </a:r>
          </a:p>
          <a:p>
            <a:r>
              <a:rPr lang="en-US" dirty="0"/>
              <a:t>Can compute variance of a real-world dataset, by taking different random samples of the data.</a:t>
            </a:r>
          </a:p>
        </p:txBody>
      </p:sp>
    </p:spTree>
    <p:extLst>
      <p:ext uri="{BB962C8B-B14F-4D97-AF65-F5344CB8AC3E}">
        <p14:creationId xmlns:p14="http://schemas.microsoft.com/office/powerpoint/2010/main" val="1142598334"/>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Some examples:</a:t>
            </a:r>
          </a:p>
          <a:p>
            <a:pPr lvl="1"/>
            <a:r>
              <a:rPr lang="en-US" dirty="0"/>
              <a:t>Overfitting / Underfitting: Making assumptions about people after a few interactions vs. waiting until you meet them more to make an opinion.</a:t>
            </a:r>
          </a:p>
          <a:p>
            <a:pPr lvl="1"/>
            <a:r>
              <a:rPr lang="en-US" dirty="0"/>
              <a:t>Train/Test: In class, you learn the concepts on different material than you’re evaluated on. Drivers test, etc.</a:t>
            </a:r>
          </a:p>
          <a:p>
            <a:pPr lvl="1"/>
            <a:r>
              <a:rPr lang="en-US" dirty="0"/>
              <a:t>Bias: Assume that because someone is a CS major, they must only care about science and technology</a:t>
            </a:r>
          </a:p>
          <a:p>
            <a:pPr lvl="1"/>
            <a:r>
              <a:rPr lang="en-US" dirty="0"/>
              <a:t>Variance: Someone who changes their preferred restaurants just based on one bad experience</a:t>
            </a:r>
          </a:p>
        </p:txBody>
      </p:sp>
    </p:spTree>
    <p:extLst>
      <p:ext uri="{BB962C8B-B14F-4D97-AF65-F5344CB8AC3E}">
        <p14:creationId xmlns:p14="http://schemas.microsoft.com/office/powerpoint/2010/main" val="3001503684"/>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Some examples:</a:t>
            </a:r>
          </a:p>
          <a:p>
            <a:pPr lvl="1"/>
            <a:r>
              <a:rPr lang="en-US" dirty="0"/>
              <a:t>Overfitting / Underfitting: Making assumptions about people after a few interactions vs. waiting until you meet them more to make an opinion.</a:t>
            </a:r>
          </a:p>
          <a:p>
            <a:pPr lvl="1"/>
            <a:r>
              <a:rPr lang="en-US" dirty="0"/>
              <a:t>Train/Test: In class, you learn the concepts on different material than you’re evaluated on. Drivers test, etc.</a:t>
            </a:r>
          </a:p>
          <a:p>
            <a:pPr lvl="1"/>
            <a:r>
              <a:rPr lang="en-US" dirty="0"/>
              <a:t>Bias: Assume that because someone is a CS major, they must only care about science and technology</a:t>
            </a:r>
          </a:p>
          <a:p>
            <a:pPr lvl="1"/>
            <a:r>
              <a:rPr lang="en-US" dirty="0"/>
              <a:t>Variance: Someone who changes their preferred restaurants just based on one bad experience</a:t>
            </a:r>
          </a:p>
        </p:txBody>
      </p:sp>
    </p:spTree>
    <p:extLst>
      <p:ext uri="{BB962C8B-B14F-4D97-AF65-F5344CB8AC3E}">
        <p14:creationId xmlns:p14="http://schemas.microsoft.com/office/powerpoint/2010/main" val="244731364"/>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106981854"/>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 true error curve, variance, bias, noise</a:t>
            </a:r>
          </a:p>
        </p:txBody>
      </p:sp>
    </p:spTree>
    <p:extLst>
      <p:ext uri="{BB962C8B-B14F-4D97-AF65-F5344CB8AC3E}">
        <p14:creationId xmlns:p14="http://schemas.microsoft.com/office/powerpoint/2010/main" val="50130546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WOS: true error, train error</a:t>
            </a:r>
          </a:p>
        </p:txBody>
      </p:sp>
    </p:spTree>
    <p:extLst>
      <p:ext uri="{BB962C8B-B14F-4D97-AF65-F5344CB8AC3E}">
        <p14:creationId xmlns:p14="http://schemas.microsoft.com/office/powerpoint/2010/main" val="241918245"/>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Bias is not impacted by training set size, because in bias calculations we average across several sampled datasets, we don’t consider individual models trained on particular datasets. https://</a:t>
            </a:r>
            <a:r>
              <a:rPr lang="en-US" dirty="0" err="1"/>
              <a:t>stats.stackexchange.com</a:t>
            </a:r>
            <a:r>
              <a:rPr lang="en-US" dirty="0"/>
              <a:t>/a/406782 </a:t>
            </a:r>
          </a:p>
        </p:txBody>
      </p:sp>
    </p:spTree>
    <p:extLst>
      <p:ext uri="{BB962C8B-B14F-4D97-AF65-F5344CB8AC3E}">
        <p14:creationId xmlns:p14="http://schemas.microsoft.com/office/powerpoint/2010/main" val="4235389557"/>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657292157"/>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Write these on the slide </a:t>
            </a:r>
          </a:p>
          <a:p>
            <a:pPr lvl="1"/>
            <a:r>
              <a:rPr lang="en-US" dirty="0"/>
              <a:t>Training data: Raw data about houses</a:t>
            </a:r>
          </a:p>
          <a:p>
            <a:pPr lvl="1"/>
            <a:r>
              <a:rPr lang="en-US" dirty="0"/>
              <a:t>Feature extraction: Extract / transform/ compute relevant features</a:t>
            </a:r>
          </a:p>
          <a:p>
            <a:pPr lvl="1"/>
            <a:r>
              <a:rPr lang="en-US" dirty="0"/>
              <a:t>X: SQ. FT</a:t>
            </a:r>
          </a:p>
          <a:p>
            <a:pPr lvl="1"/>
            <a:r>
              <a:rPr lang="en-US" dirty="0"/>
              <a:t>Y: Actual house prices</a:t>
            </a:r>
          </a:p>
          <a:p>
            <a:pPr lvl="1"/>
            <a:r>
              <a:rPr lang="en-US" dirty="0"/>
              <a:t>Quality Metric: Errors in predicted values</a:t>
            </a:r>
          </a:p>
          <a:p>
            <a:pPr lvl="1"/>
            <a:r>
              <a:rPr lang="en-US" dirty="0"/>
              <a:t>Optimization Algorithm: Adjust the parameters of the model</a:t>
            </a:r>
          </a:p>
          <a:p>
            <a:pPr lvl="1"/>
            <a:r>
              <a:rPr lang="en-US" dirty="0"/>
              <a:t>\hat{Y}: predicted sales</a:t>
            </a:r>
          </a:p>
          <a:p>
            <a:endParaRPr lang="en-US" dirty="0"/>
          </a:p>
        </p:txBody>
      </p:sp>
    </p:spTree>
    <p:extLst>
      <p:ext uri="{BB962C8B-B14F-4D97-AF65-F5344CB8AC3E}">
        <p14:creationId xmlns:p14="http://schemas.microsoft.com/office/powerpoint/2010/main" val="51281375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457200" y="720725"/>
            <a:ext cx="6400800" cy="3600450"/>
          </a:xfrm>
        </p:spPr>
      </p:sp>
      <p:sp>
        <p:nvSpPr>
          <p:cNvPr id="3" name="Notes Placeholder 2"/>
          <p:cNvSpPr>
            <a:spLocks noGrp="1"/>
          </p:cNvSpPr>
          <p:nvPr>
            <p:ph type="body" idx="1"/>
          </p:nvPr>
        </p:nvSpPr>
        <p:spPr/>
        <p:txBody>
          <a:bodyPr/>
          <a:lstStyle/>
          <a:p>
            <a:r>
              <a:rPr lang="en-US" dirty="0"/>
              <a:t>Write definition of MSE out, first as individual sum and then sigma notation</a:t>
            </a:r>
          </a:p>
        </p:txBody>
      </p:sp>
    </p:spTree>
    <p:extLst>
      <p:ext uri="{BB962C8B-B14F-4D97-AF65-F5344CB8AC3E}">
        <p14:creationId xmlns:p14="http://schemas.microsoft.com/office/powerpoint/2010/main" val="107645030"/>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64479635"/>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Mention how we decide which column is out output; we can use the same dataset for different prediction tasks.</a:t>
            </a:r>
          </a:p>
        </p:txBody>
      </p:sp>
    </p:spTree>
    <p:extLst>
      <p:ext uri="{BB962C8B-B14F-4D97-AF65-F5344CB8AC3E}">
        <p14:creationId xmlns:p14="http://schemas.microsoft.com/office/powerpoint/2010/main" val="3655194326"/>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23652549"/>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r>
              <a:rPr lang="en-US" dirty="0"/>
              <a:t>Draw different values of p in different colors, p=0, 1, 2, 3, 31</a:t>
            </a:r>
          </a:p>
          <a:p>
            <a:r>
              <a:rPr lang="en-US" dirty="0"/>
              <a:t>Max p = 31</a:t>
            </a:r>
          </a:p>
        </p:txBody>
      </p:sp>
    </p:spTree>
    <p:extLst>
      <p:ext uri="{BB962C8B-B14F-4D97-AF65-F5344CB8AC3E}">
        <p14:creationId xmlns:p14="http://schemas.microsoft.com/office/powerpoint/2010/main" val="201372040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a:xfrm>
            <a:off x="381000" y="685800"/>
            <a:ext cx="6096000" cy="3429000"/>
          </a:xfrm>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2959443214"/>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2178440429"/>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86" name="Google Shape;86;p1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502220127"/>
      </p:ext>
    </p:extLst>
  </p:cSld>
  <p:clrMapOvr>
    <a:masterClrMapping/>
  </p:clrMapOvr>
  <p:hf hdr="0" ftr="0" dt="0"/>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lank" type="blank" preserve="1">
  <p:cSld name="1_Blank">
    <p:bg>
      <p:bgPr>
        <a:solidFill>
          <a:schemeClr val="bg1"/>
        </a:solidFill>
        <a:effectLst/>
      </p:bgPr>
    </p:bg>
    <p:spTree>
      <p:nvGrpSpPr>
        <p:cNvPr id="1" name="Shape 85"/>
        <p:cNvGrpSpPr/>
        <p:nvPr/>
      </p:nvGrpSpPr>
      <p:grpSpPr>
        <a:xfrm>
          <a:off x="0" y="0"/>
          <a:ext cx="0" cy="0"/>
          <a:chOff x="0" y="0"/>
          <a:chExt cx="0" cy="0"/>
        </a:xfrm>
      </p:grpSpPr>
      <p:sp>
        <p:nvSpPr>
          <p:cNvPr id="86" name="Google Shape;86;p14"/>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05954364"/>
      </p:ext>
    </p:extLst>
  </p:cSld>
  <p:clrMapOvr>
    <a:masterClrMapping/>
  </p:clrMapOvr>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algn="l"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dirty="0"/>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377660205"/>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8794007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363040427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DD781A35-3FE5-4FFD-96A3-B4F03740F567}"/>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2346116611"/>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261190393"/>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33043981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83C9DB8B-45D9-45C1-BF3E-A943162B1ED2}"/>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295BE5B6-D0B1-441A-A247-F5B64E6E37DA}"/>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7A5666D9-39DA-45F1-BF19-E6737DA4BAAF}"/>
              </a:ext>
            </a:extLst>
          </p:cNvPr>
          <p:cNvGrpSpPr/>
          <p:nvPr userDrawn="1"/>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99C2EFEE-3BD1-4C12-9A1C-19D61528BE2C}"/>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351C842B-DD1C-4121-8D3F-005E0DEDDB1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330CE6D0-34C0-47C5-A2AF-A9B9AE360BD8}"/>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D99D12C6-A07E-4D34-8D4E-8D63F06264CA}"/>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5C65FD41-2228-4590-9C55-6D815678843B}"/>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71455426-7E8F-4FB6-8DF1-E7389974C565}"/>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21AC681-464E-4230-8FC6-9546E402A256}"/>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263372990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78811159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157479977"/>
      </p:ext>
    </p:extLst>
  </p:cSld>
  <p:clrMap bg1="lt1" tx1="dk1" bg2="dk2" tx2="lt2" accent1="accent1" accent2="accent2" accent3="accent3" accent4="accent4" accent5="accent5" accent6="accent6" hlink="hlink" folHlink="folHlink"/>
  <p:sldLayoutIdLst>
    <p:sldLayoutId id="2147483669" r:id="rId1"/>
    <p:sldLayoutId id="2147483670" r:id="rId2"/>
    <p:sldLayoutId id="2147483671" r:id="rId3"/>
    <p:sldLayoutId id="2147483672" r:id="rId4"/>
    <p:sldLayoutId id="2147483673" r:id="rId5"/>
    <p:sldLayoutId id="2147483674" r:id="rId6"/>
    <p:sldLayoutId id="2147483675" r:id="rId7"/>
    <p:sldLayoutId id="2147483676" r:id="rId8"/>
    <p:sldLayoutId id="2147483677" r:id="rId9"/>
    <p:sldLayoutId id="2147483678" r:id="rId10"/>
    <p:sldLayoutId id="2147483679" r:id="rId11"/>
    <p:sldLayoutId id="2147483667" r:id="rId12"/>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5.tiff"/><Relationship Id="rId2" Type="http://schemas.openxmlformats.org/officeDocument/2006/relationships/notesSlide" Target="../notesSlides/notesSlide1.xml"/><Relationship Id="rId1" Type="http://schemas.openxmlformats.org/officeDocument/2006/relationships/slideLayout" Target="../slideLayouts/slideLayout1.xml"/><Relationship Id="rId5" Type="http://schemas.openxmlformats.org/officeDocument/2006/relationships/image" Target="../media/image6.png"/><Relationship Id="rId4" Type="http://schemas.openxmlformats.org/officeDocument/2006/relationships/customXml" Target="../ink/ink1.xml"/></Relationships>
</file>

<file path=ppt/slides/_rels/slide10.xml.rels><?xml version="1.0" encoding="UTF-8" standalone="yes"?>
<Relationships xmlns="http://schemas.openxmlformats.org/package/2006/relationships"><Relationship Id="rId3" Type="http://schemas.openxmlformats.org/officeDocument/2006/relationships/customXml" Target="../ink/ink15.xm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image" Target="../media/image17.png"/></Relationships>
</file>

<file path=ppt/slides/_rels/slide11.xml.rels><?xml version="1.0" encoding="UTF-8" standalone="yes"?>
<Relationships xmlns="http://schemas.openxmlformats.org/package/2006/relationships"><Relationship Id="rId3" Type="http://schemas.openxmlformats.org/officeDocument/2006/relationships/image" Target="../media/image58.png"/><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18.png"/><Relationship Id="rId5" Type="http://schemas.openxmlformats.org/officeDocument/2006/relationships/customXml" Target="../ink/ink16.xml"/><Relationship Id="rId4" Type="http://schemas.openxmlformats.org/officeDocument/2006/relationships/image" Target="../media/image59.png"/></Relationships>
</file>

<file path=ppt/slides/_rels/slide12.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customXml" Target="../ink/ink18.xml"/><Relationship Id="rId12" Type="http://schemas.openxmlformats.org/officeDocument/2006/relationships/image" Target="NULL"/><Relationship Id="rId2" Type="http://schemas.openxmlformats.org/officeDocument/2006/relationships/image" Target="NULL"/><Relationship Id="rId1" Type="http://schemas.openxmlformats.org/officeDocument/2006/relationships/slideLayout" Target="../slideLayouts/slideLayout9.xml"/><Relationship Id="rId6" Type="http://schemas.openxmlformats.org/officeDocument/2006/relationships/image" Target="NULL"/><Relationship Id="rId11" Type="http://schemas.openxmlformats.org/officeDocument/2006/relationships/customXml" Target="../ink/ink20.xml"/><Relationship Id="rId5" Type="http://schemas.openxmlformats.org/officeDocument/2006/relationships/customXml" Target="../ink/ink17.xml"/><Relationship Id="rId10" Type="http://schemas.openxmlformats.org/officeDocument/2006/relationships/image" Target="NULL"/><Relationship Id="rId4" Type="http://schemas.openxmlformats.org/officeDocument/2006/relationships/image" Target="../media/image13.jpg"/><Relationship Id="rId9" Type="http://schemas.openxmlformats.org/officeDocument/2006/relationships/customXml" Target="../ink/ink19.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600.png"/><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0.png"/><Relationship Id="rId5" Type="http://schemas.openxmlformats.org/officeDocument/2006/relationships/customXml" Target="../ink/ink21.xml"/><Relationship Id="rId4" Type="http://schemas.openxmlformats.org/officeDocument/2006/relationships/image" Target="../media/image7.emf"/></Relationships>
</file>

<file path=ppt/slides/_rels/slide15.xml.rels><?xml version="1.0" encoding="UTF-8" standalone="yes"?>
<Relationships xmlns="http://schemas.openxmlformats.org/package/2006/relationships"><Relationship Id="rId3" Type="http://schemas.openxmlformats.org/officeDocument/2006/relationships/image" Target="../media/image14.gi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8" Type="http://schemas.openxmlformats.org/officeDocument/2006/relationships/image" Target="../media/image25.png"/><Relationship Id="rId3" Type="http://schemas.openxmlformats.org/officeDocument/2006/relationships/image" Target="../media/image15.png"/><Relationship Id="rId7" Type="http://schemas.openxmlformats.org/officeDocument/2006/relationships/customXml" Target="../ink/ink23.xml"/><Relationship Id="rId2" Type="http://schemas.openxmlformats.org/officeDocument/2006/relationships/notesSlide" Target="../notesSlides/notesSlide10.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customXml" Target="../ink/ink22.xml"/><Relationship Id="rId10" Type="http://schemas.openxmlformats.org/officeDocument/2006/relationships/image" Target="../media/image26.png"/><Relationship Id="rId4" Type="http://schemas.openxmlformats.org/officeDocument/2006/relationships/image" Target="../media/image16.tiff"/><Relationship Id="rId9" Type="http://schemas.openxmlformats.org/officeDocument/2006/relationships/customXml" Target="../ink/ink24.xml"/></Relationships>
</file>

<file path=ppt/slides/_rels/slide18.xml.rels><?xml version="1.0" encoding="UTF-8" standalone="yes"?>
<Relationships xmlns="http://schemas.openxmlformats.org/package/2006/relationships"><Relationship Id="rId3" Type="http://schemas.openxmlformats.org/officeDocument/2006/relationships/customXml" Target="../ink/ink25.xml"/><Relationship Id="rId2" Type="http://schemas.openxmlformats.org/officeDocument/2006/relationships/image" Target="../media/image17.emf"/><Relationship Id="rId1" Type="http://schemas.openxmlformats.org/officeDocument/2006/relationships/slideLayout" Target="../slideLayouts/slideLayout3.xml"/><Relationship Id="rId4" Type="http://schemas.openxmlformats.org/officeDocument/2006/relationships/image" Target="../media/image28.png"/></Relationships>
</file>

<file path=ppt/slides/_rels/slide19.xml.rels><?xml version="1.0" encoding="UTF-8" standalone="yes"?>
<Relationships xmlns="http://schemas.openxmlformats.org/package/2006/relationships"><Relationship Id="rId3" Type="http://schemas.openxmlformats.org/officeDocument/2006/relationships/customXml" Target="../ink/ink26.xml"/><Relationship Id="rId2" Type="http://schemas.openxmlformats.org/officeDocument/2006/relationships/image" Target="../media/image140.png"/><Relationship Id="rId1" Type="http://schemas.openxmlformats.org/officeDocument/2006/relationships/slideLayout" Target="../slideLayouts/slideLayout3.xml"/><Relationship Id="rId6" Type="http://schemas.openxmlformats.org/officeDocument/2006/relationships/image" Target="../media/image30.png"/><Relationship Id="rId5" Type="http://schemas.openxmlformats.org/officeDocument/2006/relationships/customXml" Target="../ink/ink27.xml"/><Relationship Id="rId4" Type="http://schemas.openxmlformats.org/officeDocument/2006/relationships/image" Target="../media/image29.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3" Type="http://schemas.openxmlformats.org/officeDocument/2006/relationships/customXml" Target="../ink/ink28.xml"/><Relationship Id="rId2" Type="http://schemas.openxmlformats.org/officeDocument/2006/relationships/notesSlide" Target="../notesSlides/notesSlide11.xml"/><Relationship Id="rId1" Type="http://schemas.openxmlformats.org/officeDocument/2006/relationships/slideLayout" Target="../slideLayouts/slideLayout3.xml"/><Relationship Id="rId6" Type="http://schemas.openxmlformats.org/officeDocument/2006/relationships/image" Target="../media/image32.png"/><Relationship Id="rId5" Type="http://schemas.openxmlformats.org/officeDocument/2006/relationships/customXml" Target="../ink/ink29.xml"/><Relationship Id="rId4" Type="http://schemas.openxmlformats.org/officeDocument/2006/relationships/image" Target="../media/image31.png"/></Relationships>
</file>

<file path=ppt/slides/_rels/slide21.xml.rels><?xml version="1.0" encoding="UTF-8" standalone="yes"?>
<Relationships xmlns="http://schemas.openxmlformats.org/package/2006/relationships"><Relationship Id="rId3" Type="http://schemas.openxmlformats.org/officeDocument/2006/relationships/image" Target="../media/image18.jpg"/><Relationship Id="rId2" Type="http://schemas.openxmlformats.org/officeDocument/2006/relationships/notesSlide" Target="../notesSlides/notesSlide12.xml"/><Relationship Id="rId1" Type="http://schemas.openxmlformats.org/officeDocument/2006/relationships/slideLayout" Target="../slideLayouts/slideLayout5.xml"/><Relationship Id="rId5" Type="http://schemas.openxmlformats.org/officeDocument/2006/relationships/image" Target="../media/image20.jpg"/><Relationship Id="rId4" Type="http://schemas.openxmlformats.org/officeDocument/2006/relationships/image" Target="../media/image19.jpg"/></Relationships>
</file>

<file path=ppt/slides/_rels/slide22.xml.rels><?xml version="1.0" encoding="UTF-8" standalone="yes"?>
<Relationships xmlns="http://schemas.openxmlformats.org/package/2006/relationships"><Relationship Id="rId3" Type="http://schemas.openxmlformats.org/officeDocument/2006/relationships/image" Target="../media/image18.jpg"/><Relationship Id="rId7" Type="http://schemas.openxmlformats.org/officeDocument/2006/relationships/image" Target="../media/image36.png"/><Relationship Id="rId2" Type="http://schemas.openxmlformats.org/officeDocument/2006/relationships/notesSlide" Target="../notesSlides/notesSlide13.xml"/><Relationship Id="rId1" Type="http://schemas.openxmlformats.org/officeDocument/2006/relationships/slideLayout" Target="../slideLayouts/slideLayout6.xml"/><Relationship Id="rId6" Type="http://schemas.openxmlformats.org/officeDocument/2006/relationships/customXml" Target="../ink/ink30.xml"/><Relationship Id="rId5" Type="http://schemas.openxmlformats.org/officeDocument/2006/relationships/image" Target="../media/image20.jpg"/><Relationship Id="rId4" Type="http://schemas.openxmlformats.org/officeDocument/2006/relationships/image" Target="../media/image19.jpg"/></Relationships>
</file>

<file path=ppt/slides/_rels/slide23.xml.rels><?xml version="1.0" encoding="UTF-8" standalone="yes"?>
<Relationships xmlns="http://schemas.openxmlformats.org/package/2006/relationships"><Relationship Id="rId3" Type="http://schemas.openxmlformats.org/officeDocument/2006/relationships/customXml" Target="../ink/ink31.xml"/><Relationship Id="rId2" Type="http://schemas.openxmlformats.org/officeDocument/2006/relationships/image" Target="../media/image21.gif"/><Relationship Id="rId1" Type="http://schemas.openxmlformats.org/officeDocument/2006/relationships/slideLayout" Target="../slideLayouts/slideLayout8.xml"/><Relationship Id="rId4" Type="http://schemas.openxmlformats.org/officeDocument/2006/relationships/image" Target="../media/image38.pn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customXml" Target="../ink/ink32.xml"/><Relationship Id="rId2" Type="http://schemas.openxmlformats.org/officeDocument/2006/relationships/image" Target="../media/image19.png"/><Relationship Id="rId1" Type="http://schemas.openxmlformats.org/officeDocument/2006/relationships/slideLayout" Target="../slideLayouts/slideLayout3.xml"/><Relationship Id="rId4" Type="http://schemas.openxmlformats.org/officeDocument/2006/relationships/image" Target="../media/image39.png"/></Relationships>
</file>

<file path=ppt/slides/_rels/slide26.xml.rels><?xml version="1.0" encoding="UTF-8" standalone="yes"?>
<Relationships xmlns="http://schemas.openxmlformats.org/package/2006/relationships"><Relationship Id="rId3" Type="http://schemas.openxmlformats.org/officeDocument/2006/relationships/customXml" Target="../ink/ink33.xml"/><Relationship Id="rId2" Type="http://schemas.openxmlformats.org/officeDocument/2006/relationships/image" Target="../media/image7.emf"/><Relationship Id="rId1" Type="http://schemas.openxmlformats.org/officeDocument/2006/relationships/slideLayout" Target="../slideLayouts/slideLayout3.xml"/><Relationship Id="rId4" Type="http://schemas.openxmlformats.org/officeDocument/2006/relationships/image" Target="../media/image40.png"/></Relationships>
</file>

<file path=ppt/slides/_rels/slide27.xml.rels><?xml version="1.0" encoding="UTF-8" standalone="yes"?>
<Relationships xmlns="http://schemas.openxmlformats.org/package/2006/relationships"><Relationship Id="rId3" Type="http://schemas.openxmlformats.org/officeDocument/2006/relationships/image" Target="../media/image22.emf"/><Relationship Id="rId7" Type="http://schemas.openxmlformats.org/officeDocument/2006/relationships/image" Target="../media/image43.png"/><Relationship Id="rId2" Type="http://schemas.openxmlformats.org/officeDocument/2006/relationships/notesSlide" Target="../notesSlides/notesSlide14.xml"/><Relationship Id="rId1" Type="http://schemas.openxmlformats.org/officeDocument/2006/relationships/slideLayout" Target="../slideLayouts/slideLayout3.xml"/><Relationship Id="rId6" Type="http://schemas.openxmlformats.org/officeDocument/2006/relationships/customXml" Target="../ink/ink35.xml"/><Relationship Id="rId5" Type="http://schemas.openxmlformats.org/officeDocument/2006/relationships/image" Target="../media/image42.png"/><Relationship Id="rId4" Type="http://schemas.openxmlformats.org/officeDocument/2006/relationships/customXml" Target="../ink/ink34.xml"/></Relationships>
</file>

<file path=ppt/slides/_rels/slide28.xml.rels><?xml version="1.0" encoding="UTF-8" standalone="yes"?>
<Relationships xmlns="http://schemas.openxmlformats.org/package/2006/relationships"><Relationship Id="rId8" Type="http://schemas.openxmlformats.org/officeDocument/2006/relationships/customXml" Target="../ink/ink38.xml"/><Relationship Id="rId3" Type="http://schemas.openxmlformats.org/officeDocument/2006/relationships/image" Target="../media/image23.png"/><Relationship Id="rId7" Type="http://schemas.openxmlformats.org/officeDocument/2006/relationships/image" Target="../media/image46.png"/><Relationship Id="rId2" Type="http://schemas.openxmlformats.org/officeDocument/2006/relationships/notesSlide" Target="../notesSlides/notesSlide15.xml"/><Relationship Id="rId1" Type="http://schemas.openxmlformats.org/officeDocument/2006/relationships/slideLayout" Target="../slideLayouts/slideLayout3.xml"/><Relationship Id="rId6" Type="http://schemas.openxmlformats.org/officeDocument/2006/relationships/customXml" Target="../ink/ink37.xml"/><Relationship Id="rId11" Type="http://schemas.openxmlformats.org/officeDocument/2006/relationships/image" Target="../media/image48.png"/><Relationship Id="rId5" Type="http://schemas.openxmlformats.org/officeDocument/2006/relationships/image" Target="../media/image45.png"/><Relationship Id="rId10" Type="http://schemas.openxmlformats.org/officeDocument/2006/relationships/customXml" Target="../ink/ink39.xml"/><Relationship Id="rId4" Type="http://schemas.openxmlformats.org/officeDocument/2006/relationships/customXml" Target="../ink/ink36.xml"/><Relationship Id="rId9" Type="http://schemas.openxmlformats.org/officeDocument/2006/relationships/image" Target="../media/image47.png"/></Relationships>
</file>

<file path=ppt/slides/_rels/slide2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image" Target="../media/image220.png"/><Relationship Id="rId7" Type="http://schemas.openxmlformats.org/officeDocument/2006/relationships/customXml" Target="../ink/ink41.xml"/><Relationship Id="rId2" Type="http://schemas.openxmlformats.org/officeDocument/2006/relationships/notesSlide" Target="../notesSlides/notesSlide16.xml"/><Relationship Id="rId1" Type="http://schemas.openxmlformats.org/officeDocument/2006/relationships/slideLayout" Target="../slideLayouts/slideLayout3.xml"/><Relationship Id="rId6" Type="http://schemas.openxmlformats.org/officeDocument/2006/relationships/image" Target="../media/image23.png"/><Relationship Id="rId5" Type="http://schemas.openxmlformats.org/officeDocument/2006/relationships/image" Target="../media/image49.png"/><Relationship Id="rId4" Type="http://schemas.openxmlformats.org/officeDocument/2006/relationships/customXml" Target="../ink/ink40.xml"/></Relationships>
</file>

<file path=ppt/slides/_rels/slide3.xml.rels><?xml version="1.0" encoding="UTF-8" standalone="yes"?>
<Relationships xmlns="http://schemas.openxmlformats.org/package/2006/relationships"><Relationship Id="rId2" Type="http://schemas.openxmlformats.org/officeDocument/2006/relationships/image" Target="../media/image6.jpg"/><Relationship Id="rId1" Type="http://schemas.openxmlformats.org/officeDocument/2006/relationships/slideLayout" Target="../slideLayouts/slideLayout3.xml"/></Relationships>
</file>

<file path=ppt/slides/_rels/slide30.xml.rels><?xml version="1.0" encoding="UTF-8" standalone="yes"?>
<Relationships xmlns="http://schemas.openxmlformats.org/package/2006/relationships"><Relationship Id="rId3" Type="http://schemas.openxmlformats.org/officeDocument/2006/relationships/image" Target="../media/image231.png"/><Relationship Id="rId2" Type="http://schemas.openxmlformats.org/officeDocument/2006/relationships/notesSlide" Target="../notesSlides/notesSlide17.xml"/><Relationship Id="rId1" Type="http://schemas.openxmlformats.org/officeDocument/2006/relationships/slideLayout" Target="../slideLayouts/slideLayout3.xml"/><Relationship Id="rId6" Type="http://schemas.openxmlformats.org/officeDocument/2006/relationships/image" Target="../media/image51.png"/><Relationship Id="rId4" Type="http://schemas.openxmlformats.org/officeDocument/2006/relationships/customXml" Target="../ink/ink42.xml"/></Relationships>
</file>

<file path=ppt/slides/_rels/slide31.xml.rels><?xml version="1.0" encoding="UTF-8" standalone="yes"?>
<Relationships xmlns="http://schemas.openxmlformats.org/package/2006/relationships"><Relationship Id="rId3" Type="http://schemas.openxmlformats.org/officeDocument/2006/relationships/customXml" Target="../ink/ink43.xml"/><Relationship Id="rId2" Type="http://schemas.openxmlformats.org/officeDocument/2006/relationships/image" Target="../media/image240.png"/><Relationship Id="rId1" Type="http://schemas.openxmlformats.org/officeDocument/2006/relationships/slideLayout" Target="../slideLayouts/slideLayout5.xml"/><Relationship Id="rId4" Type="http://schemas.openxmlformats.org/officeDocument/2006/relationships/image" Target="../media/image52.png"/></Relationships>
</file>

<file path=ppt/slides/_rels/slide32.xml.rels><?xml version="1.0" encoding="UTF-8" standalone="yes"?>
<Relationships xmlns="http://schemas.openxmlformats.org/package/2006/relationships"><Relationship Id="rId8" Type="http://schemas.openxmlformats.org/officeDocument/2006/relationships/image" Target="../media/image55.png"/><Relationship Id="rId13" Type="http://schemas.openxmlformats.org/officeDocument/2006/relationships/customXml" Target="../ink/ink49.xml"/><Relationship Id="rId18" Type="http://schemas.openxmlformats.org/officeDocument/2006/relationships/image" Target="../media/image62.png"/><Relationship Id="rId26" Type="http://schemas.openxmlformats.org/officeDocument/2006/relationships/image" Target="../media/image66.png"/><Relationship Id="rId3" Type="http://schemas.openxmlformats.org/officeDocument/2006/relationships/customXml" Target="../ink/ink44.xml"/><Relationship Id="rId21" Type="http://schemas.openxmlformats.org/officeDocument/2006/relationships/customXml" Target="../ink/ink53.xml"/><Relationship Id="rId7" Type="http://schemas.openxmlformats.org/officeDocument/2006/relationships/customXml" Target="../ink/ink46.xml"/><Relationship Id="rId12" Type="http://schemas.openxmlformats.org/officeDocument/2006/relationships/image" Target="../media/image57.png"/><Relationship Id="rId17" Type="http://schemas.openxmlformats.org/officeDocument/2006/relationships/customXml" Target="../ink/ink51.xml"/><Relationship Id="rId25" Type="http://schemas.openxmlformats.org/officeDocument/2006/relationships/customXml" Target="../ink/ink55.xml"/><Relationship Id="rId2" Type="http://schemas.openxmlformats.org/officeDocument/2006/relationships/image" Target="../media/image240.png"/><Relationship Id="rId16" Type="http://schemas.openxmlformats.org/officeDocument/2006/relationships/image" Target="../media/image61.png"/><Relationship Id="rId20" Type="http://schemas.openxmlformats.org/officeDocument/2006/relationships/image" Target="../media/image63.png"/><Relationship Id="rId1" Type="http://schemas.openxmlformats.org/officeDocument/2006/relationships/slideLayout" Target="../slideLayouts/slideLayout6.xml"/><Relationship Id="rId6" Type="http://schemas.openxmlformats.org/officeDocument/2006/relationships/image" Target="../media/image54.png"/><Relationship Id="rId11" Type="http://schemas.openxmlformats.org/officeDocument/2006/relationships/customXml" Target="../ink/ink48.xml"/><Relationship Id="rId24" Type="http://schemas.openxmlformats.org/officeDocument/2006/relationships/image" Target="../media/image65.png"/><Relationship Id="rId5" Type="http://schemas.openxmlformats.org/officeDocument/2006/relationships/customXml" Target="../ink/ink45.xml"/><Relationship Id="rId15" Type="http://schemas.openxmlformats.org/officeDocument/2006/relationships/customXml" Target="../ink/ink50.xml"/><Relationship Id="rId23" Type="http://schemas.openxmlformats.org/officeDocument/2006/relationships/customXml" Target="../ink/ink54.xml"/><Relationship Id="rId10" Type="http://schemas.openxmlformats.org/officeDocument/2006/relationships/image" Target="../media/image56.png"/><Relationship Id="rId19" Type="http://schemas.openxmlformats.org/officeDocument/2006/relationships/customXml" Target="../ink/ink52.xml"/><Relationship Id="rId4" Type="http://schemas.openxmlformats.org/officeDocument/2006/relationships/image" Target="../media/image53.png"/><Relationship Id="rId9" Type="http://schemas.openxmlformats.org/officeDocument/2006/relationships/customXml" Target="../ink/ink47.xml"/><Relationship Id="rId14" Type="http://schemas.openxmlformats.org/officeDocument/2006/relationships/image" Target="../media/image60.png"/><Relationship Id="rId22" Type="http://schemas.openxmlformats.org/officeDocument/2006/relationships/image" Target="../media/image64.pn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24.tiff"/><Relationship Id="rId2" Type="http://schemas.openxmlformats.org/officeDocument/2006/relationships/notesSlide" Target="../notesSlides/notesSlide18.xml"/><Relationship Id="rId1" Type="http://schemas.openxmlformats.org/officeDocument/2006/relationships/slideLayout" Target="../slideLayouts/slideLayout9.xml"/><Relationship Id="rId5" Type="http://schemas.openxmlformats.org/officeDocument/2006/relationships/image" Target="../media/image68.png"/><Relationship Id="rId4" Type="http://schemas.openxmlformats.org/officeDocument/2006/relationships/customXml" Target="../ink/ink56.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9.xml"/></Relationships>
</file>

<file path=ppt/slides/_rels/slide37.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19.xml"/><Relationship Id="rId1" Type="http://schemas.openxmlformats.org/officeDocument/2006/relationships/slideLayout" Target="../slideLayouts/slideLayout3.xml"/><Relationship Id="rId5" Type="http://schemas.openxmlformats.org/officeDocument/2006/relationships/image" Target="../media/image69.png"/><Relationship Id="rId4" Type="http://schemas.openxmlformats.org/officeDocument/2006/relationships/customXml" Target="../ink/ink57.xml"/></Relationships>
</file>

<file path=ppt/slides/_rels/slide38.xml.rels><?xml version="1.0" encoding="UTF-8" standalone="yes"?>
<Relationships xmlns="http://schemas.openxmlformats.org/package/2006/relationships"><Relationship Id="rId3" Type="http://schemas.openxmlformats.org/officeDocument/2006/relationships/image" Target="../media/image17.emf"/><Relationship Id="rId2" Type="http://schemas.openxmlformats.org/officeDocument/2006/relationships/notesSlide" Target="../notesSlides/notesSlide20.xml"/><Relationship Id="rId1" Type="http://schemas.openxmlformats.org/officeDocument/2006/relationships/slideLayout" Target="../slideLayouts/slideLayout3.xml"/><Relationship Id="rId5" Type="http://schemas.openxmlformats.org/officeDocument/2006/relationships/image" Target="../media/image70.png"/><Relationship Id="rId4" Type="http://schemas.openxmlformats.org/officeDocument/2006/relationships/customXml" Target="../ink/ink58.xml"/></Relationships>
</file>

<file path=ppt/slides/_rels/slide39.xml.rels><?xml version="1.0" encoding="UTF-8" standalone="yes"?>
<Relationships xmlns="http://schemas.openxmlformats.org/package/2006/relationships"><Relationship Id="rId8" Type="http://schemas.openxmlformats.org/officeDocument/2006/relationships/image" Target="../media/image73.png"/><Relationship Id="rId13" Type="http://schemas.openxmlformats.org/officeDocument/2006/relationships/customXml" Target="../ink/ink64.xml"/><Relationship Id="rId3" Type="http://schemas.openxmlformats.org/officeDocument/2006/relationships/customXml" Target="../ink/ink59.xml"/><Relationship Id="rId7" Type="http://schemas.openxmlformats.org/officeDocument/2006/relationships/customXml" Target="../ink/ink61.xml"/><Relationship Id="rId12" Type="http://schemas.openxmlformats.org/officeDocument/2006/relationships/image" Target="../media/image75.png"/><Relationship Id="rId2" Type="http://schemas.openxmlformats.org/officeDocument/2006/relationships/notesSlide" Target="../notesSlides/notesSlide21.xml"/><Relationship Id="rId1" Type="http://schemas.openxmlformats.org/officeDocument/2006/relationships/slideLayout" Target="../slideLayouts/slideLayout5.xml"/><Relationship Id="rId6" Type="http://schemas.openxmlformats.org/officeDocument/2006/relationships/image" Target="../media/image72.png"/><Relationship Id="rId11" Type="http://schemas.openxmlformats.org/officeDocument/2006/relationships/customXml" Target="../ink/ink63.xml"/><Relationship Id="rId5" Type="http://schemas.openxmlformats.org/officeDocument/2006/relationships/customXml" Target="../ink/ink60.xml"/><Relationship Id="rId10" Type="http://schemas.openxmlformats.org/officeDocument/2006/relationships/image" Target="../media/image74.png"/><Relationship Id="rId4" Type="http://schemas.openxmlformats.org/officeDocument/2006/relationships/image" Target="../media/image71.png"/><Relationship Id="rId9" Type="http://schemas.openxmlformats.org/officeDocument/2006/relationships/customXml" Target="../ink/ink62.xml"/><Relationship Id="rId14" Type="http://schemas.openxmlformats.org/officeDocument/2006/relationships/image" Target="../media/image76.png"/></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customXml" Target="../ink/ink65.xml"/><Relationship Id="rId2" Type="http://schemas.openxmlformats.org/officeDocument/2006/relationships/notesSlide" Target="../notesSlides/notesSlide22.xml"/><Relationship Id="rId1" Type="http://schemas.openxmlformats.org/officeDocument/2006/relationships/slideLayout" Target="../slideLayouts/slideLayout6.xml"/><Relationship Id="rId6" Type="http://schemas.openxmlformats.org/officeDocument/2006/relationships/image" Target="../media/image78.png"/><Relationship Id="rId5" Type="http://schemas.openxmlformats.org/officeDocument/2006/relationships/customXml" Target="../ink/ink66.xml"/><Relationship Id="rId4" Type="http://schemas.openxmlformats.org/officeDocument/2006/relationships/image" Target="../media/image77.png"/></Relationships>
</file>

<file path=ppt/slides/_rels/slide41.xml.rels><?xml version="1.0" encoding="UTF-8" standalone="yes"?>
<Relationships xmlns="http://schemas.openxmlformats.org/package/2006/relationships"><Relationship Id="rId8" Type="http://schemas.openxmlformats.org/officeDocument/2006/relationships/image" Target="../media/image82.png"/><Relationship Id="rId13" Type="http://schemas.openxmlformats.org/officeDocument/2006/relationships/customXml" Target="../ink/ink72.xml"/><Relationship Id="rId3" Type="http://schemas.openxmlformats.org/officeDocument/2006/relationships/customXml" Target="../ink/ink67.xml"/><Relationship Id="rId7" Type="http://schemas.openxmlformats.org/officeDocument/2006/relationships/customXml" Target="../ink/ink69.xml"/><Relationship Id="rId12" Type="http://schemas.openxmlformats.org/officeDocument/2006/relationships/image" Target="../media/image84.png"/><Relationship Id="rId2" Type="http://schemas.openxmlformats.org/officeDocument/2006/relationships/image" Target="../media/image27.png"/><Relationship Id="rId16" Type="http://schemas.openxmlformats.org/officeDocument/2006/relationships/image" Target="../media/image86.png"/><Relationship Id="rId1" Type="http://schemas.openxmlformats.org/officeDocument/2006/relationships/slideLayout" Target="../slideLayouts/slideLayout11.xml"/><Relationship Id="rId6" Type="http://schemas.openxmlformats.org/officeDocument/2006/relationships/image" Target="../media/image81.png"/><Relationship Id="rId11" Type="http://schemas.openxmlformats.org/officeDocument/2006/relationships/customXml" Target="../ink/ink71.xml"/><Relationship Id="rId5" Type="http://schemas.openxmlformats.org/officeDocument/2006/relationships/customXml" Target="../ink/ink68.xml"/><Relationship Id="rId15" Type="http://schemas.openxmlformats.org/officeDocument/2006/relationships/customXml" Target="../ink/ink73.xml"/><Relationship Id="rId10" Type="http://schemas.openxmlformats.org/officeDocument/2006/relationships/image" Target="../media/image83.png"/><Relationship Id="rId4" Type="http://schemas.openxmlformats.org/officeDocument/2006/relationships/image" Target="../media/image80.png"/><Relationship Id="rId9" Type="http://schemas.openxmlformats.org/officeDocument/2006/relationships/customXml" Target="../ink/ink70.xml"/><Relationship Id="rId14" Type="http://schemas.openxmlformats.org/officeDocument/2006/relationships/image" Target="../media/image85.png"/></Relationships>
</file>

<file path=ppt/slides/_rels/slide42.xml.rels><?xml version="1.0" encoding="UTF-8" standalone="yes"?>
<Relationships xmlns="http://schemas.openxmlformats.org/package/2006/relationships"><Relationship Id="rId8" Type="http://schemas.openxmlformats.org/officeDocument/2006/relationships/image" Target="../media/image89.png"/><Relationship Id="rId3" Type="http://schemas.openxmlformats.org/officeDocument/2006/relationships/image" Target="../media/image270.png"/><Relationship Id="rId7" Type="http://schemas.openxmlformats.org/officeDocument/2006/relationships/customXml" Target="../ink/ink75.xml"/><Relationship Id="rId2" Type="http://schemas.openxmlformats.org/officeDocument/2006/relationships/notesSlide" Target="../notesSlides/notesSlide23.xml"/><Relationship Id="rId1" Type="http://schemas.openxmlformats.org/officeDocument/2006/relationships/slideLayout" Target="../slideLayouts/slideLayout3.xml"/><Relationship Id="rId6" Type="http://schemas.openxmlformats.org/officeDocument/2006/relationships/image" Target="../media/image88.png"/><Relationship Id="rId5" Type="http://schemas.openxmlformats.org/officeDocument/2006/relationships/customXml" Target="../ink/ink74.xml"/><Relationship Id="rId4" Type="http://schemas.openxmlformats.org/officeDocument/2006/relationships/image" Target="../media/image33.png"/></Relationships>
</file>

<file path=ppt/slides/_rels/slide43.xml.rels><?xml version="1.0" encoding="UTF-8" standalone="yes"?>
<Relationships xmlns="http://schemas.openxmlformats.org/package/2006/relationships"><Relationship Id="rId8" Type="http://schemas.openxmlformats.org/officeDocument/2006/relationships/customXml" Target="../ink/ink78.xml"/><Relationship Id="rId13" Type="http://schemas.openxmlformats.org/officeDocument/2006/relationships/image" Target="../media/image41.png"/><Relationship Id="rId3" Type="http://schemas.openxmlformats.org/officeDocument/2006/relationships/image" Target="../media/image250.png"/><Relationship Id="rId7" Type="http://schemas.openxmlformats.org/officeDocument/2006/relationships/image" Target="../media/image34.png"/><Relationship Id="rId12" Type="http://schemas.openxmlformats.org/officeDocument/2006/relationships/customXml" Target="../ink/ink80.xml"/><Relationship Id="rId2" Type="http://schemas.openxmlformats.org/officeDocument/2006/relationships/notesSlide" Target="../notesSlides/notesSlide24.xml"/><Relationship Id="rId1" Type="http://schemas.openxmlformats.org/officeDocument/2006/relationships/slideLayout" Target="../slideLayouts/slideLayout3.xml"/><Relationship Id="rId6" Type="http://schemas.openxmlformats.org/officeDocument/2006/relationships/customXml" Target="../ink/ink77.xml"/><Relationship Id="rId11" Type="http://schemas.openxmlformats.org/officeDocument/2006/relationships/image" Target="../media/image37.png"/><Relationship Id="rId5" Type="http://schemas.openxmlformats.org/officeDocument/2006/relationships/image" Target="../media/image90.png"/><Relationship Id="rId10" Type="http://schemas.openxmlformats.org/officeDocument/2006/relationships/customXml" Target="../ink/ink79.xml"/><Relationship Id="rId4" Type="http://schemas.openxmlformats.org/officeDocument/2006/relationships/customXml" Target="../ink/ink76.xml"/><Relationship Id="rId9" Type="http://schemas.openxmlformats.org/officeDocument/2006/relationships/image" Target="../media/image35.pn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45.xml.rels><?xml version="1.0" encoding="UTF-8" standalone="yes"?>
<Relationships xmlns="http://schemas.openxmlformats.org/package/2006/relationships"><Relationship Id="rId3" Type="http://schemas.openxmlformats.org/officeDocument/2006/relationships/customXml" Target="../ink/ink81.xml"/><Relationship Id="rId2" Type="http://schemas.openxmlformats.org/officeDocument/2006/relationships/notesSlide" Target="../notesSlides/notesSlide25.xml"/><Relationship Id="rId1" Type="http://schemas.openxmlformats.org/officeDocument/2006/relationships/slideLayout" Target="../slideLayouts/slideLayout3.xml"/><Relationship Id="rId4" Type="http://schemas.openxmlformats.org/officeDocument/2006/relationships/image" Target="../media/image91.png"/></Relationships>
</file>

<file path=ppt/slides/_rels/slide46.xml.rels><?xml version="1.0" encoding="UTF-8" standalone="yes"?>
<Relationships xmlns="http://schemas.openxmlformats.org/package/2006/relationships"><Relationship Id="rId3" Type="http://schemas.openxmlformats.org/officeDocument/2006/relationships/image" Target="../media/image42.jpg"/><Relationship Id="rId2" Type="http://schemas.openxmlformats.org/officeDocument/2006/relationships/notesSlide" Target="../notesSlides/notesSlide26.xml"/><Relationship Id="rId1" Type="http://schemas.openxmlformats.org/officeDocument/2006/relationships/slideLayout" Target="../slideLayouts/slideLayout3.xml"/><Relationship Id="rId4" Type="http://schemas.openxmlformats.org/officeDocument/2006/relationships/image" Target="../media/image43.jpg"/></Relationships>
</file>

<file path=ppt/slides/_rels/slide47.xml.rels><?xml version="1.0" encoding="UTF-8" standalone="yes"?>
<Relationships xmlns="http://schemas.openxmlformats.org/package/2006/relationships"><Relationship Id="rId3" Type="http://schemas.openxmlformats.org/officeDocument/2006/relationships/customXml" Target="../ink/ink82.xml"/><Relationship Id="rId2" Type="http://schemas.openxmlformats.org/officeDocument/2006/relationships/image" Target="../media/image44.gif"/><Relationship Id="rId1" Type="http://schemas.openxmlformats.org/officeDocument/2006/relationships/slideLayout" Target="../slideLayouts/slideLayout8.xml"/><Relationship Id="rId4" Type="http://schemas.openxmlformats.org/officeDocument/2006/relationships/image" Target="../media/image95.png"/></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8" Type="http://schemas.openxmlformats.org/officeDocument/2006/relationships/image" Target="NULL"/><Relationship Id="rId3" Type="http://schemas.openxmlformats.org/officeDocument/2006/relationships/image" Target="NULL"/><Relationship Id="rId7" Type="http://schemas.openxmlformats.org/officeDocument/2006/relationships/customXml" Target="../ink/ink2.xml"/><Relationship Id="rId12" Type="http://schemas.openxmlformats.org/officeDocument/2006/relationships/image" Target="../media/image9.png"/><Relationship Id="rId2" Type="http://schemas.openxmlformats.org/officeDocument/2006/relationships/notesSlide" Target="../notesSlides/notesSlide2.xml"/><Relationship Id="rId1" Type="http://schemas.openxmlformats.org/officeDocument/2006/relationships/slideLayout" Target="../slideLayouts/slideLayout3.xml"/><Relationship Id="rId6" Type="http://schemas.openxmlformats.org/officeDocument/2006/relationships/image" Target="NULL"/><Relationship Id="rId11" Type="http://schemas.openxmlformats.org/officeDocument/2006/relationships/customXml" Target="../ink/ink4.xml"/><Relationship Id="rId5" Type="http://schemas.openxmlformats.org/officeDocument/2006/relationships/image" Target="NULL"/><Relationship Id="rId10" Type="http://schemas.openxmlformats.org/officeDocument/2006/relationships/image" Target="NULL"/><Relationship Id="rId4" Type="http://schemas.openxmlformats.org/officeDocument/2006/relationships/image" Target="../media/image7.emf"/><Relationship Id="rId9" Type="http://schemas.openxmlformats.org/officeDocument/2006/relationships/customXml" Target="../ink/ink3.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1.xml.rels><?xml version="1.0" encoding="UTF-8" standalone="yes"?>
<Relationships xmlns="http://schemas.openxmlformats.org/package/2006/relationships"><Relationship Id="rId3" Type="http://schemas.openxmlformats.org/officeDocument/2006/relationships/image" Target="../media/image96.png"/><Relationship Id="rId2" Type="http://schemas.openxmlformats.org/officeDocument/2006/relationships/customXml" Target="../ink/ink83.xml"/><Relationship Id="rId1" Type="http://schemas.openxmlformats.org/officeDocument/2006/relationships/slideLayout" Target="../slideLayouts/slideLayout5.xml"/></Relationships>
</file>

<file path=ppt/slides/_rels/slide52.xml.rels><?xml version="1.0" encoding="UTF-8" standalone="yes"?>
<Relationships xmlns="http://schemas.openxmlformats.org/package/2006/relationships"><Relationship Id="rId3" Type="http://schemas.openxmlformats.org/officeDocument/2006/relationships/image" Target="../media/image97.png"/><Relationship Id="rId2" Type="http://schemas.openxmlformats.org/officeDocument/2006/relationships/customXml" Target="../ink/ink84.xml"/><Relationship Id="rId1" Type="http://schemas.openxmlformats.org/officeDocument/2006/relationships/slideLayout" Target="../slideLayouts/slideLayout5.xml"/><Relationship Id="rId5" Type="http://schemas.openxmlformats.org/officeDocument/2006/relationships/image" Target="../media/image98.png"/><Relationship Id="rId4" Type="http://schemas.openxmlformats.org/officeDocument/2006/relationships/customXml" Target="../ink/ink85.xml"/></Relationships>
</file>

<file path=ppt/slides/_rels/slide53.xml.rels><?xml version="1.0" encoding="UTF-8" standalone="yes"?>
<Relationships xmlns="http://schemas.openxmlformats.org/package/2006/relationships"><Relationship Id="rId2" Type="http://schemas.openxmlformats.org/officeDocument/2006/relationships/notesSlide" Target="../notesSlides/notesSlide27.xml"/><Relationship Id="rId1" Type="http://schemas.openxmlformats.org/officeDocument/2006/relationships/slideLayout" Target="../slideLayouts/slideLayout3.xml"/></Relationships>
</file>

<file path=ppt/slides/_rels/slide54.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5.xml.rels><?xml version="1.0" encoding="UTF-8" standalone="yes"?>
<Relationships xmlns="http://schemas.openxmlformats.org/package/2006/relationships"><Relationship Id="rId8" Type="http://schemas.openxmlformats.org/officeDocument/2006/relationships/customXml" Target="../ink/ink89.xml"/><Relationship Id="rId13" Type="http://schemas.openxmlformats.org/officeDocument/2006/relationships/image" Target="../media/image104.png"/><Relationship Id="rId3" Type="http://schemas.openxmlformats.org/officeDocument/2006/relationships/image" Target="../media/image99.png"/><Relationship Id="rId7" Type="http://schemas.openxmlformats.org/officeDocument/2006/relationships/image" Target="../media/image101.png"/><Relationship Id="rId12" Type="http://schemas.openxmlformats.org/officeDocument/2006/relationships/customXml" Target="../ink/ink91.xml"/><Relationship Id="rId2" Type="http://schemas.openxmlformats.org/officeDocument/2006/relationships/customXml" Target="../ink/ink86.xml"/><Relationship Id="rId1" Type="http://schemas.openxmlformats.org/officeDocument/2006/relationships/slideLayout" Target="../slideLayouts/slideLayout3.xml"/><Relationship Id="rId6" Type="http://schemas.openxmlformats.org/officeDocument/2006/relationships/customXml" Target="../ink/ink88.xml"/><Relationship Id="rId11" Type="http://schemas.openxmlformats.org/officeDocument/2006/relationships/image" Target="../media/image103.png"/><Relationship Id="rId5" Type="http://schemas.openxmlformats.org/officeDocument/2006/relationships/image" Target="../media/image100.png"/><Relationship Id="rId15" Type="http://schemas.openxmlformats.org/officeDocument/2006/relationships/image" Target="../media/image105.png"/><Relationship Id="rId10" Type="http://schemas.openxmlformats.org/officeDocument/2006/relationships/customXml" Target="../ink/ink90.xml"/><Relationship Id="rId4" Type="http://schemas.openxmlformats.org/officeDocument/2006/relationships/customXml" Target="../ink/ink87.xml"/><Relationship Id="rId9" Type="http://schemas.openxmlformats.org/officeDocument/2006/relationships/image" Target="../media/image102.png"/><Relationship Id="rId14" Type="http://schemas.openxmlformats.org/officeDocument/2006/relationships/customXml" Target="../ink/ink92.xml"/></Relationships>
</file>

<file path=ppt/slides/_rels/slide56.xml.rels><?xml version="1.0" encoding="UTF-8" standalone="yes"?>
<Relationships xmlns="http://schemas.openxmlformats.org/package/2006/relationships"><Relationship Id="rId3" Type="http://schemas.openxmlformats.org/officeDocument/2006/relationships/image" Target="../media/image106.png"/><Relationship Id="rId2" Type="http://schemas.openxmlformats.org/officeDocument/2006/relationships/customXml" Target="../ink/ink93.xml"/><Relationship Id="rId1" Type="http://schemas.openxmlformats.org/officeDocument/2006/relationships/slideLayout" Target="../slideLayouts/slideLayout3.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58.xml.rels><?xml version="1.0" encoding="UTF-8" standalone="yes"?>
<Relationships xmlns="http://schemas.openxmlformats.org/package/2006/relationships"><Relationship Id="rId2" Type="http://schemas.openxmlformats.org/officeDocument/2006/relationships/image" Target="../media/image230.png"/><Relationship Id="rId1" Type="http://schemas.openxmlformats.org/officeDocument/2006/relationships/slideLayout" Target="../slideLayouts/slideLayout3.xml"/></Relationships>
</file>

<file path=ppt/slides/_rels/slide59.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xml.rels><?xml version="1.0" encoding="UTF-8" standalone="yes"?>
<Relationships xmlns="http://schemas.openxmlformats.org/package/2006/relationships"><Relationship Id="rId8" Type="http://schemas.openxmlformats.org/officeDocument/2006/relationships/customXml" Target="../ink/ink7.xml"/><Relationship Id="rId3" Type="http://schemas.openxmlformats.org/officeDocument/2006/relationships/image" Target="../media/image8.png"/><Relationship Id="rId7" Type="http://schemas.openxmlformats.org/officeDocument/2006/relationships/image" Target="NULL"/><Relationship Id="rId2" Type="http://schemas.openxmlformats.org/officeDocument/2006/relationships/notesSlide" Target="../notesSlides/notesSlide3.xml"/><Relationship Id="rId1" Type="http://schemas.openxmlformats.org/officeDocument/2006/relationships/slideLayout" Target="../slideLayouts/slideLayout3.xml"/><Relationship Id="rId6" Type="http://schemas.openxmlformats.org/officeDocument/2006/relationships/customXml" Target="../ink/ink6.xml"/><Relationship Id="rId5" Type="http://schemas.openxmlformats.org/officeDocument/2006/relationships/image" Target="NULL"/><Relationship Id="rId4" Type="http://schemas.openxmlformats.org/officeDocument/2006/relationships/customXml" Target="../ink/ink5.xml"/><Relationship Id="rId9" Type="http://schemas.openxmlformats.org/officeDocument/2006/relationships/image" Target="NULL"/></Relationships>
</file>

<file path=ppt/slides/_rels/slide60.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320.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2" Type="http://schemas.openxmlformats.org/officeDocument/2006/relationships/image" Target="../media/image330.png"/><Relationship Id="rId1" Type="http://schemas.openxmlformats.org/officeDocument/2006/relationships/slideLayout" Target="../slideLayouts/slideLayout3.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emf"/><Relationship Id="rId7" Type="http://schemas.openxmlformats.org/officeDocument/2006/relationships/image" Target="../media/image11.png"/><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customXml" Target="../ink/ink9.xml"/><Relationship Id="rId5" Type="http://schemas.openxmlformats.org/officeDocument/2006/relationships/image" Target="NULL"/><Relationship Id="rId4" Type="http://schemas.openxmlformats.org/officeDocument/2006/relationships/customXml" Target="../ink/ink8.xml"/></Relationships>
</file>

<file path=ppt/slides/_rels/slide8.xml.rels><?xml version="1.0" encoding="UTF-8" standalone="yes"?>
<Relationships xmlns="http://schemas.openxmlformats.org/package/2006/relationships"><Relationship Id="rId3" Type="http://schemas.openxmlformats.org/officeDocument/2006/relationships/customXml" Target="../ink/ink10.xml"/><Relationship Id="rId2" Type="http://schemas.openxmlformats.org/officeDocument/2006/relationships/image" Target="../media/image10.png"/><Relationship Id="rId1" Type="http://schemas.openxmlformats.org/officeDocument/2006/relationships/slideLayout" Target="../slideLayouts/slideLayout5.xml"/><Relationship Id="rId4" Type="http://schemas.openxmlformats.org/officeDocument/2006/relationships/image" Target="../media/image13.png"/></Relationships>
</file>

<file path=ppt/slides/_rels/slide9.xml.rels><?xml version="1.0" encoding="UTF-8" standalone="yes"?>
<Relationships xmlns="http://schemas.openxmlformats.org/package/2006/relationships"><Relationship Id="rId8" Type="http://schemas.openxmlformats.org/officeDocument/2006/relationships/customXml" Target="../ink/ink12.xml"/><Relationship Id="rId13" Type="http://schemas.openxmlformats.org/officeDocument/2006/relationships/image" Target="../media/image16.png"/><Relationship Id="rId3" Type="http://schemas.openxmlformats.org/officeDocument/2006/relationships/image" Target="../media/image11.gif"/><Relationship Id="rId7" Type="http://schemas.openxmlformats.org/officeDocument/2006/relationships/image" Target="NULL"/><Relationship Id="rId12" Type="http://schemas.openxmlformats.org/officeDocument/2006/relationships/customXml" Target="../ink/ink14.xml"/><Relationship Id="rId2" Type="http://schemas.openxmlformats.org/officeDocument/2006/relationships/notesSlide" Target="../notesSlides/notesSlide5.xml"/><Relationship Id="rId1" Type="http://schemas.openxmlformats.org/officeDocument/2006/relationships/slideLayout" Target="../slideLayouts/slideLayout3.xml"/><Relationship Id="rId6" Type="http://schemas.openxmlformats.org/officeDocument/2006/relationships/customXml" Target="../ink/ink11.xml"/><Relationship Id="rId11" Type="http://schemas.openxmlformats.org/officeDocument/2006/relationships/image" Target="NULL"/><Relationship Id="rId5" Type="http://schemas.openxmlformats.org/officeDocument/2006/relationships/image" Target="NULL"/><Relationship Id="rId10" Type="http://schemas.openxmlformats.org/officeDocument/2006/relationships/customXml" Target="../ink/ink13.xml"/><Relationship Id="rId4" Type="http://schemas.openxmlformats.org/officeDocument/2006/relationships/image" Target="../media/image12.png"/><Relationship Id="rId9" Type="http://schemas.openxmlformats.org/officeDocument/2006/relationships/image" Target="NUL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pic>
        <p:nvPicPr>
          <p:cNvPr id="8" name="Picture 7">
            <a:extLst>
              <a:ext uri="{FF2B5EF4-FFF2-40B4-BE49-F238E27FC236}">
                <a16:creationId xmlns:a16="http://schemas.microsoft.com/office/drawing/2014/main" id="{1725D5F7-6C5B-E64B-B60C-5A99EF4487B9}"/>
              </a:ext>
            </a:extLst>
          </p:cNvPr>
          <p:cNvPicPr>
            <a:picLocks noChangeAspect="1"/>
          </p:cNvPicPr>
          <p:nvPr/>
        </p:nvPicPr>
        <p:blipFill>
          <a:blip r:embed="rId3"/>
          <a:stretch>
            <a:fillRect/>
          </a:stretch>
        </p:blipFill>
        <p:spPr>
          <a:xfrm>
            <a:off x="495224" y="1769999"/>
            <a:ext cx="672486" cy="672486"/>
          </a:xfrm>
          <a:prstGeom prst="rect">
            <a:avLst/>
          </a:prstGeom>
        </p:spPr>
      </p:pic>
      <p:sp>
        <p:nvSpPr>
          <p:cNvPr id="6" name="Google Shape;91;p15">
            <a:extLst>
              <a:ext uri="{FF2B5EF4-FFF2-40B4-BE49-F238E27FC236}">
                <a16:creationId xmlns:a16="http://schemas.microsoft.com/office/drawing/2014/main" id="{C17082B8-A08B-1D41-9EF0-C0B0E0AB09F2}"/>
              </a:ext>
            </a:extLst>
          </p:cNvPr>
          <p:cNvSpPr txBox="1">
            <a:spLocks/>
          </p:cNvSpPr>
          <p:nvPr/>
        </p:nvSpPr>
        <p:spPr>
          <a:xfrm>
            <a:off x="468925" y="2387250"/>
            <a:ext cx="3636600" cy="2259000"/>
          </a:xfrm>
          <a:prstGeom prst="rect">
            <a:avLst/>
          </a:prstGeom>
          <a:noFill/>
          <a:ln>
            <a:noFill/>
          </a:ln>
        </p:spPr>
        <p:txBody>
          <a:bodyPr spcFirstLastPara="1" wrap="square" lIns="91425" tIns="91425" rIns="91425" bIns="91425" anchor="t" anchorCtr="0">
            <a:noAutofit/>
          </a:bodyPr>
          <a:lst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B57BA6"/>
                </a:solidFill>
                <a:latin typeface="Nunito Sans"/>
                <a:ea typeface="Nunito Sans"/>
                <a:cs typeface="Nunito Sans"/>
                <a:sym typeface="Nunito Sans"/>
              </a:defRPr>
            </a:lvl1pPr>
            <a:lvl2pPr marR="0" lvl="1"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2pPr>
            <a:lvl3pPr marR="0" lvl="2"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3pPr>
            <a:lvl4pPr marR="0" lvl="3"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4pPr>
            <a:lvl5pPr marR="0" lvl="4"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5pPr>
            <a:lvl6pPr marR="0" lvl="5"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6pPr>
            <a:lvl7pPr marR="0" lvl="6"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7pPr>
            <a:lvl8pPr marR="0" lvl="7"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8pPr>
            <a:lvl9pPr marR="0" lvl="8" algn="l" rtl="0" eaLnBrk="1" hangingPunct="1">
              <a:lnSpc>
                <a:spcPct val="100000"/>
              </a:lnSpc>
              <a:spcBef>
                <a:spcPts val="0"/>
              </a:spcBef>
              <a:spcAft>
                <a:spcPts val="0"/>
              </a:spcAft>
              <a:buClr>
                <a:srgbClr val="F67031"/>
              </a:buClr>
              <a:buSzPts val="3000"/>
              <a:buFont typeface="Nunito Sans"/>
              <a:buNone/>
              <a:defRPr sz="3000" b="1" i="0" u="none" strike="noStrike" cap="none">
                <a:solidFill>
                  <a:srgbClr val="F67031"/>
                </a:solidFill>
                <a:latin typeface="Nunito Sans"/>
                <a:ea typeface="Nunito Sans"/>
                <a:cs typeface="Nunito Sans"/>
                <a:sym typeface="Nunito Sans"/>
              </a:defRPr>
            </a:lvl9pPr>
          </a:lstStyle>
          <a:p>
            <a:r>
              <a:rPr lang="en-US" dirty="0"/>
              <a:t>CSE/STAT 416</a:t>
            </a:r>
            <a:br>
              <a:rPr lang="en-US" dirty="0"/>
            </a:br>
            <a:r>
              <a:rPr lang="en-US" sz="1800" dirty="0"/>
              <a:t>Assessing Performance</a:t>
            </a:r>
            <a:br>
              <a:rPr lang="en-US" sz="1800" dirty="0"/>
            </a:br>
            <a:br>
              <a:rPr lang="en-US" sz="1800" dirty="0"/>
            </a:br>
            <a:r>
              <a:rPr lang="en-US" sz="1000" dirty="0"/>
              <a:t>Amal </a:t>
            </a:r>
            <a:r>
              <a:rPr lang="en-US" sz="1000" dirty="0" err="1"/>
              <a:t>Nanavati</a:t>
            </a:r>
            <a:br>
              <a:rPr lang="en-US" sz="1000" dirty="0"/>
            </a:br>
            <a:r>
              <a:rPr lang="en-US" sz="1000" dirty="0"/>
              <a:t>University of Washington</a:t>
            </a:r>
            <a:br>
              <a:rPr lang="en-US" sz="1000" dirty="0"/>
            </a:br>
            <a:r>
              <a:rPr lang="en-US" sz="1000" dirty="0"/>
              <a:t>June 27, 2022</a:t>
            </a:r>
            <a:br>
              <a:rPr lang="en-US" sz="1000" dirty="0"/>
            </a:br>
            <a:br>
              <a:rPr lang="en-US" sz="1000" dirty="0"/>
            </a:br>
            <a:br>
              <a:rPr lang="en-US" sz="1000" dirty="0"/>
            </a:br>
            <a:br>
              <a:rPr lang="en-US" sz="1000" dirty="0"/>
            </a:br>
            <a:r>
              <a:rPr lang="en-US" sz="1000" dirty="0"/>
              <a:t>Adapted from Hunter Schafer’s slides</a:t>
            </a:r>
          </a:p>
        </p:txBody>
      </p:sp>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6F29CE71-2562-4F7B-8550-83EA0E6D3CEB}"/>
                  </a:ext>
                </a:extLst>
              </p14:cNvPr>
              <p14:cNvContentPartPr/>
              <p14:nvPr/>
            </p14:nvContentPartPr>
            <p14:xfrm>
              <a:off x="4161600" y="181440"/>
              <a:ext cx="139320" cy="66600"/>
            </p14:xfrm>
          </p:contentPart>
        </mc:Choice>
        <mc:Fallback xmlns="">
          <p:pic>
            <p:nvPicPr>
              <p:cNvPr id="2" name="Ink 1">
                <a:extLst>
                  <a:ext uri="{FF2B5EF4-FFF2-40B4-BE49-F238E27FC236}">
                    <a16:creationId xmlns:a16="http://schemas.microsoft.com/office/drawing/2014/main" id="{6F29CE71-2562-4F7B-8550-83EA0E6D3CEB}"/>
                  </a:ext>
                </a:extLst>
              </p:cNvPr>
              <p:cNvPicPr/>
              <p:nvPr/>
            </p:nvPicPr>
            <p:blipFill>
              <a:blip r:embed="rId5"/>
              <a:stretch>
                <a:fillRect/>
              </a:stretch>
            </p:blipFill>
            <p:spPr>
              <a:xfrm>
                <a:off x="4152240" y="172080"/>
                <a:ext cx="158040" cy="85320"/>
              </a:xfrm>
              <a:prstGeom prst="rect">
                <a:avLst/>
              </a:prstGeom>
            </p:spPr>
          </p:pic>
        </mc:Fallback>
      </mc:AlternateContent>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AFC5555-4159-6247-BE31-EE7B83E32A43}"/>
              </a:ext>
            </a:extLst>
          </p:cNvPr>
          <p:cNvSpPr>
            <a:spLocks noGrp="1"/>
          </p:cNvSpPr>
          <p:nvPr>
            <p:ph type="title"/>
          </p:nvPr>
        </p:nvSpPr>
        <p:spPr/>
        <p:txBody>
          <a:bodyPr/>
          <a:lstStyle/>
          <a:p>
            <a:r>
              <a:rPr lang="en-US" dirty="0"/>
              <a:t>Adding Other Features</a:t>
            </a:r>
          </a:p>
        </p:txBody>
      </p:sp>
      <p:sp>
        <p:nvSpPr>
          <p:cNvPr id="3" name="Text Placeholder 2">
            <a:extLst>
              <a:ext uri="{FF2B5EF4-FFF2-40B4-BE49-F238E27FC236}">
                <a16:creationId xmlns:a16="http://schemas.microsoft.com/office/drawing/2014/main" id="{5E0086CB-1F67-5C4A-B742-87D8BEF53E67}"/>
              </a:ext>
            </a:extLst>
          </p:cNvPr>
          <p:cNvSpPr>
            <a:spLocks noGrp="1"/>
          </p:cNvSpPr>
          <p:nvPr>
            <p:ph type="body" idx="1"/>
          </p:nvPr>
        </p:nvSpPr>
        <p:spPr>
          <a:xfrm>
            <a:off x="3090625" y="297204"/>
            <a:ext cx="5596200" cy="4322921"/>
          </a:xfrm>
        </p:spPr>
        <p:txBody>
          <a:bodyPr/>
          <a:lstStyle/>
          <a:p>
            <a:pPr marL="139700" indent="0">
              <a:buNone/>
            </a:pPr>
            <a:r>
              <a:rPr lang="en-US" dirty="0"/>
              <a:t>Generally, we are given a data table of values we might look at that includes more than one feature per house.</a:t>
            </a:r>
          </a:p>
          <a:p>
            <a:r>
              <a:rPr lang="en-US" dirty="0"/>
              <a:t>Each row is a data point.</a:t>
            </a:r>
          </a:p>
          <a:p>
            <a:r>
              <a:rPr lang="en-US" dirty="0"/>
              <a:t>Each column represents a feature</a:t>
            </a:r>
          </a:p>
          <a:p>
            <a:r>
              <a:rPr lang="en-US" dirty="0"/>
              <a:t>One of the columns contains the actual output values</a:t>
            </a:r>
          </a:p>
          <a:p>
            <a:endParaRPr lang="en-US" dirty="0"/>
          </a:p>
          <a:p>
            <a:endParaRPr lang="en-US" dirty="0"/>
          </a:p>
          <a:p>
            <a:endParaRPr lang="en-US" dirty="0"/>
          </a:p>
          <a:p>
            <a:endParaRPr lang="en-US" dirty="0"/>
          </a:p>
          <a:p>
            <a:endParaRPr lang="en-US" dirty="0"/>
          </a:p>
          <a:p>
            <a:endParaRPr lang="en-US" dirty="0"/>
          </a:p>
          <a:p>
            <a:r>
              <a:rPr lang="en-US" dirty="0"/>
              <a:t>Sometimes we want to extract new features from existing features (e.g., #bath/#bed)</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D63C46DA-4A73-3143-97E1-085D2550B07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graphicFrame>
        <p:nvGraphicFramePr>
          <p:cNvPr id="5" name="Table 4">
            <a:extLst>
              <a:ext uri="{FF2B5EF4-FFF2-40B4-BE49-F238E27FC236}">
                <a16:creationId xmlns:a16="http://schemas.microsoft.com/office/drawing/2014/main" id="{6B18811B-B5B1-794D-B097-4A64219DF138}"/>
              </a:ext>
            </a:extLst>
          </p:cNvPr>
          <p:cNvGraphicFramePr>
            <a:graphicFrameLocks noGrp="1"/>
          </p:cNvGraphicFramePr>
          <p:nvPr/>
        </p:nvGraphicFramePr>
        <p:xfrm>
          <a:off x="3090625" y="2031304"/>
          <a:ext cx="5596200" cy="1854200"/>
        </p:xfrm>
        <a:graphic>
          <a:graphicData uri="http://schemas.openxmlformats.org/drawingml/2006/table">
            <a:tbl>
              <a:tblPr firstRow="1" bandRow="1">
                <a:tableStyleId>{7DF18680-E054-41AD-8BC1-D1AEF772440D}</a:tableStyleId>
              </a:tblPr>
              <a:tblGrid>
                <a:gridCol w="776214">
                  <a:extLst>
                    <a:ext uri="{9D8B030D-6E8A-4147-A177-3AD203B41FA5}">
                      <a16:colId xmlns:a16="http://schemas.microsoft.com/office/drawing/2014/main" val="490761617"/>
                    </a:ext>
                  </a:extLst>
                </a:gridCol>
                <a:gridCol w="1462266">
                  <a:extLst>
                    <a:ext uri="{9D8B030D-6E8A-4147-A177-3AD203B41FA5}">
                      <a16:colId xmlns:a16="http://schemas.microsoft.com/office/drawing/2014/main" val="4142905976"/>
                    </a:ext>
                  </a:extLst>
                </a:gridCol>
                <a:gridCol w="1415405">
                  <a:extLst>
                    <a:ext uri="{9D8B030D-6E8A-4147-A177-3AD203B41FA5}">
                      <a16:colId xmlns:a16="http://schemas.microsoft.com/office/drawing/2014/main" val="2510171677"/>
                    </a:ext>
                  </a:extLst>
                </a:gridCol>
                <a:gridCol w="823075">
                  <a:extLst>
                    <a:ext uri="{9D8B030D-6E8A-4147-A177-3AD203B41FA5}">
                      <a16:colId xmlns:a16="http://schemas.microsoft.com/office/drawing/2014/main" val="4022442691"/>
                    </a:ext>
                  </a:extLst>
                </a:gridCol>
                <a:gridCol w="1119240">
                  <a:extLst>
                    <a:ext uri="{9D8B030D-6E8A-4147-A177-3AD203B41FA5}">
                      <a16:colId xmlns:a16="http://schemas.microsoft.com/office/drawing/2014/main" val="2752707193"/>
                    </a:ext>
                  </a:extLst>
                </a:gridCol>
              </a:tblGrid>
              <a:tr h="370840">
                <a:tc>
                  <a:txBody>
                    <a:bodyPr/>
                    <a:lstStyle/>
                    <a:p>
                      <a:r>
                        <a:rPr lang="en-US" dirty="0"/>
                        <a:t>sq. ft.</a:t>
                      </a:r>
                    </a:p>
                  </a:txBody>
                  <a:tcPr>
                    <a:solidFill>
                      <a:srgbClr val="95698A"/>
                    </a:solidFill>
                  </a:tcPr>
                </a:tc>
                <a:tc>
                  <a:txBody>
                    <a:bodyPr/>
                    <a:lstStyle/>
                    <a:p>
                      <a:r>
                        <a:rPr lang="en-US" dirty="0"/>
                        <a:t># bathrooms</a:t>
                      </a:r>
                    </a:p>
                  </a:txBody>
                  <a:tcPr>
                    <a:solidFill>
                      <a:srgbClr val="95698A"/>
                    </a:solidFill>
                  </a:tcPr>
                </a:tc>
                <a:tc>
                  <a:txBody>
                    <a:bodyPr/>
                    <a:lstStyle/>
                    <a:p>
                      <a:r>
                        <a:rPr lang="en-US" dirty="0"/>
                        <a:t>owner’s age</a:t>
                      </a:r>
                    </a:p>
                  </a:txBody>
                  <a:tcPr>
                    <a:solidFill>
                      <a:srgbClr val="95698A"/>
                    </a:solidFill>
                  </a:tcPr>
                </a:tc>
                <a:tc>
                  <a:txBody>
                    <a:bodyPr/>
                    <a:lstStyle/>
                    <a:p>
                      <a:r>
                        <a:rPr lang="en-US" dirty="0"/>
                        <a:t>…</a:t>
                      </a:r>
                    </a:p>
                  </a:txBody>
                  <a:tcPr>
                    <a:solidFill>
                      <a:srgbClr val="95698A"/>
                    </a:solidFill>
                  </a:tcPr>
                </a:tc>
                <a:tc>
                  <a:txBody>
                    <a:bodyPr/>
                    <a:lstStyle/>
                    <a:p>
                      <a:r>
                        <a:rPr lang="en-US" dirty="0"/>
                        <a:t>price</a:t>
                      </a:r>
                    </a:p>
                  </a:txBody>
                  <a:tcPr>
                    <a:solidFill>
                      <a:schemeClr val="accent1">
                        <a:lumMod val="60000"/>
                        <a:lumOff val="40000"/>
                      </a:schemeClr>
                    </a:solidFill>
                  </a:tcPr>
                </a:tc>
                <a:extLst>
                  <a:ext uri="{0D108BD9-81ED-4DB2-BD59-A6C34878D82A}">
                    <a16:rowId xmlns:a16="http://schemas.microsoft.com/office/drawing/2014/main" val="3595318642"/>
                  </a:ext>
                </a:extLst>
              </a:tr>
              <a:tr h="370840">
                <a:tc>
                  <a:txBody>
                    <a:bodyPr/>
                    <a:lstStyle/>
                    <a:p>
                      <a:r>
                        <a:rPr lang="en-US" dirty="0"/>
                        <a:t>1400</a:t>
                      </a:r>
                    </a:p>
                  </a:txBody>
                  <a:tcPr/>
                </a:tc>
                <a:tc>
                  <a:txBody>
                    <a:bodyPr/>
                    <a:lstStyle/>
                    <a:p>
                      <a:r>
                        <a:rPr lang="en-US" dirty="0"/>
                        <a:t>3</a:t>
                      </a:r>
                    </a:p>
                  </a:txBody>
                  <a:tcPr/>
                </a:tc>
                <a:tc>
                  <a:txBody>
                    <a:bodyPr/>
                    <a:lstStyle/>
                    <a:p>
                      <a:r>
                        <a:rPr lang="en-US" dirty="0"/>
                        <a:t>47</a:t>
                      </a:r>
                    </a:p>
                  </a:txBody>
                  <a:tcPr/>
                </a:tc>
                <a:tc>
                  <a:txBody>
                    <a:bodyPr/>
                    <a:lstStyle/>
                    <a:p>
                      <a:r>
                        <a:rPr lang="en-US" dirty="0"/>
                        <a:t>…</a:t>
                      </a:r>
                    </a:p>
                  </a:txBody>
                  <a:tcPr>
                    <a:solidFill>
                      <a:schemeClr val="bg1">
                        <a:lumMod val="85000"/>
                      </a:schemeClr>
                    </a:solidFill>
                  </a:tcPr>
                </a:tc>
                <a:tc>
                  <a:txBody>
                    <a:bodyPr/>
                    <a:lstStyle/>
                    <a:p>
                      <a:r>
                        <a:rPr lang="en-US" dirty="0"/>
                        <a:t>70,800</a:t>
                      </a:r>
                    </a:p>
                  </a:txBody>
                  <a:tcPr>
                    <a:solidFill>
                      <a:srgbClr val="92D050"/>
                    </a:solidFill>
                  </a:tcPr>
                </a:tc>
                <a:extLst>
                  <a:ext uri="{0D108BD9-81ED-4DB2-BD59-A6C34878D82A}">
                    <a16:rowId xmlns:a16="http://schemas.microsoft.com/office/drawing/2014/main" val="4198423890"/>
                  </a:ext>
                </a:extLst>
              </a:tr>
              <a:tr h="370840">
                <a:tc>
                  <a:txBody>
                    <a:bodyPr/>
                    <a:lstStyle/>
                    <a:p>
                      <a:r>
                        <a:rPr lang="en-US" dirty="0"/>
                        <a:t>700</a:t>
                      </a:r>
                    </a:p>
                  </a:txBody>
                  <a:tcPr/>
                </a:tc>
                <a:tc>
                  <a:txBody>
                    <a:bodyPr/>
                    <a:lstStyle/>
                    <a:p>
                      <a:r>
                        <a:rPr lang="en-US" dirty="0"/>
                        <a:t>3</a:t>
                      </a:r>
                    </a:p>
                  </a:txBody>
                  <a:tcPr/>
                </a:tc>
                <a:tc>
                  <a:txBody>
                    <a:bodyPr/>
                    <a:lstStyle/>
                    <a:p>
                      <a:r>
                        <a:rPr lang="en-US" dirty="0"/>
                        <a:t>19</a:t>
                      </a:r>
                    </a:p>
                  </a:txBody>
                  <a:tcPr/>
                </a:tc>
                <a:tc>
                  <a:txBody>
                    <a:bodyPr/>
                    <a:lstStyle/>
                    <a:p>
                      <a:r>
                        <a:rPr lang="en-US" dirty="0"/>
                        <a:t>…</a:t>
                      </a:r>
                    </a:p>
                  </a:txBody>
                  <a:tcPr>
                    <a:solidFill>
                      <a:schemeClr val="bg1">
                        <a:lumMod val="85000"/>
                      </a:schemeClr>
                    </a:solidFill>
                  </a:tcPr>
                </a:tc>
                <a:tc>
                  <a:txBody>
                    <a:bodyPr/>
                    <a:lstStyle/>
                    <a:p>
                      <a:r>
                        <a:rPr lang="en-US" dirty="0"/>
                        <a:t>65,000</a:t>
                      </a:r>
                    </a:p>
                  </a:txBody>
                  <a:tcPr>
                    <a:solidFill>
                      <a:srgbClr val="92D050"/>
                    </a:solidFill>
                  </a:tcPr>
                </a:tc>
                <a:extLst>
                  <a:ext uri="{0D108BD9-81ED-4DB2-BD59-A6C34878D82A}">
                    <a16:rowId xmlns:a16="http://schemas.microsoft.com/office/drawing/2014/main" val="777564193"/>
                  </a:ext>
                </a:extLst>
              </a:tr>
              <a:tr h="370840">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chemeClr val="bg1">
                        <a:lumMod val="85000"/>
                      </a:schemeClr>
                    </a:solidFill>
                  </a:tcPr>
                </a:tc>
                <a:tc>
                  <a:txBody>
                    <a:bodyPr/>
                    <a:lstStyle/>
                    <a:p>
                      <a:r>
                        <a:rPr lang="en-US" dirty="0"/>
                        <a:t>…</a:t>
                      </a:r>
                    </a:p>
                  </a:txBody>
                  <a:tcPr>
                    <a:solidFill>
                      <a:srgbClr val="92D050"/>
                    </a:solidFill>
                  </a:tcPr>
                </a:tc>
                <a:extLst>
                  <a:ext uri="{0D108BD9-81ED-4DB2-BD59-A6C34878D82A}">
                    <a16:rowId xmlns:a16="http://schemas.microsoft.com/office/drawing/2014/main" val="3174724490"/>
                  </a:ext>
                </a:extLst>
              </a:tr>
              <a:tr h="370840">
                <a:tc>
                  <a:txBody>
                    <a:bodyPr/>
                    <a:lstStyle/>
                    <a:p>
                      <a:r>
                        <a:rPr lang="en-US" dirty="0"/>
                        <a:t>1250</a:t>
                      </a:r>
                    </a:p>
                  </a:txBody>
                  <a:tcPr/>
                </a:tc>
                <a:tc>
                  <a:txBody>
                    <a:bodyPr/>
                    <a:lstStyle/>
                    <a:p>
                      <a:r>
                        <a:rPr lang="en-US" dirty="0"/>
                        <a:t>2</a:t>
                      </a:r>
                    </a:p>
                  </a:txBody>
                  <a:tcPr/>
                </a:tc>
                <a:tc>
                  <a:txBody>
                    <a:bodyPr/>
                    <a:lstStyle/>
                    <a:p>
                      <a:r>
                        <a:rPr lang="en-US" dirty="0"/>
                        <a:t>36</a:t>
                      </a:r>
                    </a:p>
                  </a:txBody>
                  <a:tcPr/>
                </a:tc>
                <a:tc>
                  <a:txBody>
                    <a:bodyPr/>
                    <a:lstStyle/>
                    <a:p>
                      <a:r>
                        <a:rPr lang="en-US" dirty="0"/>
                        <a:t>…</a:t>
                      </a:r>
                    </a:p>
                  </a:txBody>
                  <a:tcPr>
                    <a:solidFill>
                      <a:schemeClr val="bg1">
                        <a:lumMod val="85000"/>
                      </a:schemeClr>
                    </a:solidFill>
                  </a:tcPr>
                </a:tc>
                <a:tc>
                  <a:txBody>
                    <a:bodyPr/>
                    <a:lstStyle/>
                    <a:p>
                      <a:r>
                        <a:rPr lang="en-US" dirty="0"/>
                        <a:t>100,000</a:t>
                      </a:r>
                    </a:p>
                  </a:txBody>
                  <a:tcPr>
                    <a:solidFill>
                      <a:srgbClr val="92D050"/>
                    </a:solidFill>
                  </a:tcPr>
                </a:tc>
                <a:extLst>
                  <a:ext uri="{0D108BD9-81ED-4DB2-BD59-A6C34878D82A}">
                    <a16:rowId xmlns:a16="http://schemas.microsoft.com/office/drawing/2014/main" val="3458340110"/>
                  </a:ext>
                </a:extLst>
              </a:tr>
            </a:tbl>
          </a:graphicData>
        </a:graphic>
      </p:graphicFrame>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B7B9D1DF-EE8D-41FE-A3F4-ED35F1195453}"/>
                  </a:ext>
                </a:extLst>
              </p14:cNvPr>
              <p14:cNvContentPartPr/>
              <p14:nvPr/>
            </p14:nvContentPartPr>
            <p14:xfrm>
              <a:off x="2614680" y="993600"/>
              <a:ext cx="6452640" cy="3947400"/>
            </p14:xfrm>
          </p:contentPart>
        </mc:Choice>
        <mc:Fallback xmlns="">
          <p:pic>
            <p:nvPicPr>
              <p:cNvPr id="6" name="Ink 5">
                <a:extLst>
                  <a:ext uri="{FF2B5EF4-FFF2-40B4-BE49-F238E27FC236}">
                    <a16:creationId xmlns:a16="http://schemas.microsoft.com/office/drawing/2014/main" id="{B7B9D1DF-EE8D-41FE-A3F4-ED35F1195453}"/>
                  </a:ext>
                </a:extLst>
              </p:cNvPr>
              <p:cNvPicPr/>
              <p:nvPr/>
            </p:nvPicPr>
            <p:blipFill>
              <a:blip r:embed="rId4"/>
              <a:stretch>
                <a:fillRect/>
              </a:stretch>
            </p:blipFill>
            <p:spPr>
              <a:xfrm>
                <a:off x="2605320" y="984240"/>
                <a:ext cx="6471360" cy="3966120"/>
              </a:xfrm>
              <a:prstGeom prst="rect">
                <a:avLst/>
              </a:prstGeom>
            </p:spPr>
          </p:pic>
        </mc:Fallback>
      </mc:AlternateContent>
    </p:spTree>
    <p:extLst>
      <p:ext uri="{BB962C8B-B14F-4D97-AF65-F5344CB8AC3E}">
        <p14:creationId xmlns:p14="http://schemas.microsoft.com/office/powerpoint/2010/main" val="1453279710"/>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0292A90-0A31-014E-9E1A-1F1D043296D6}"/>
              </a:ext>
            </a:extLst>
          </p:cNvPr>
          <p:cNvSpPr>
            <a:spLocks noGrp="1"/>
          </p:cNvSpPr>
          <p:nvPr>
            <p:ph type="title"/>
          </p:nvPr>
        </p:nvSpPr>
        <p:spPr/>
        <p:txBody>
          <a:bodyPr/>
          <a:lstStyle/>
          <a:p>
            <a:r>
              <a:rPr lang="en-US" dirty="0"/>
              <a:t>Features</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A451F4BA-86FC-E643-926D-F5778E2E2FA3}"/>
                  </a:ext>
                </a:extLst>
              </p:cNvPr>
              <p:cNvSpPr>
                <a:spLocks noGrp="1"/>
              </p:cNvSpPr>
              <p:nvPr>
                <p:ph type="body" idx="1"/>
              </p:nvPr>
            </p:nvSpPr>
            <p:spPr>
              <a:xfrm>
                <a:off x="3090625" y="-26621"/>
                <a:ext cx="5596200" cy="3981000"/>
              </a:xfrm>
            </p:spPr>
            <p:txBody>
              <a:bodyPr/>
              <a:lstStyle/>
              <a:p>
                <a:pPr marL="139700" indent="0">
                  <a:buNone/>
                </a:pPr>
                <a:r>
                  <a:rPr lang="en-US" b="1" dirty="0"/>
                  <a:t>Features </a:t>
                </a:r>
                <a:r>
                  <a:rPr lang="en-US" dirty="0"/>
                  <a:t>are the values we select or compute from the data inputs to put into our model. </a:t>
                </a:r>
                <a:r>
                  <a:rPr lang="en-US" b="1" dirty="0"/>
                  <a:t>Feature extraction </a:t>
                </a:r>
                <a:r>
                  <a:rPr lang="en-US" dirty="0"/>
                  <a:t>is the process of reduce the number of features in a dataset by creating new features from the existing ones (and then discarding the original features).</a:t>
                </a:r>
              </a:p>
              <a:p>
                <a:pPr marL="139700" indent="0">
                  <a:buNone/>
                </a:pPr>
                <a:r>
                  <a:rPr lang="en-US" b="1" dirty="0"/>
                  <a:t>Model</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sSub>
                        <m:sSubPr>
                          <m:ctrlPr>
                            <a:rPr lang="en-US"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r>
                        <m:rPr>
                          <m:nor/>
                        </m:rPr>
                        <a:rPr lang="en-US" b="0" i="0" smtClean="0">
                          <a:latin typeface="Cambria Math" panose="02040503050406030204" pitchFamily="18" charset="0"/>
                        </a:rPr>
                        <m:t>…</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𝐷</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m:oMath xmlns:m="http://schemas.openxmlformats.org/officeDocument/2006/math">
                      <m:r>
                        <a:rPr lang="en-US" b="0" i="0" smtClean="0">
                          <a:latin typeface="Cambria Math" panose="02040503050406030204" pitchFamily="18" charset="0"/>
                        </a:rPr>
                        <m:t>      </m:t>
                      </m:r>
                      <m:r>
                        <a:rPr lang="en-US" b="0" i="1" smtClean="0">
                          <a:latin typeface="Cambria Math" panose="02040503050406030204" pitchFamily="18" charset="0"/>
                        </a:rPr>
                        <m:t>= </m:t>
                      </m:r>
                      <m:nary>
                        <m:naryPr>
                          <m:chr m:val="∑"/>
                          <m:ctrlPr>
                            <a:rPr lang="en-US" b="0" i="1" smtClean="0">
                              <a:latin typeface="Cambria Math" panose="02040503050406030204" pitchFamily="18" charset="0"/>
                            </a:rPr>
                          </m:ctrlPr>
                        </m:naryPr>
                        <m:sub>
                          <m:r>
                            <m:rPr>
                              <m:brk m:alnAt="23"/>
                            </m:rPr>
                            <a:rPr lang="en-US" b="0" i="1" smtClean="0">
                              <a:latin typeface="Cambria Math" panose="02040503050406030204" pitchFamily="18" charset="0"/>
                            </a:rPr>
                            <m:t>𝑗</m:t>
                          </m:r>
                          <m:r>
                            <a:rPr lang="en-US" b="0" i="1" smtClean="0">
                              <a:latin typeface="Cambria Math" panose="02040503050406030204" pitchFamily="18" charset="0"/>
                            </a:rPr>
                            <m:t>=0</m:t>
                          </m:r>
                        </m:sub>
                        <m:sup>
                          <m:r>
                            <a:rPr lang="en-US" b="0" i="1" smtClean="0">
                              <a:latin typeface="Cambria Math" panose="02040503050406030204" pitchFamily="18" charset="0"/>
                            </a:rPr>
                            <m:t>𝐷</m:t>
                          </m:r>
                        </m:sup>
                        <m:e>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𝑗</m:t>
                              </m:r>
                            </m:sub>
                          </m:sSub>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𝑗</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e>
                      </m:nary>
                    </m:oMath>
                  </m:oMathPara>
                </a14:m>
                <a:endParaRPr lang="en-US" b="0" dirty="0"/>
              </a:p>
              <a:p>
                <a:pPr marL="139700" indent="0">
                  <a:buNone/>
                </a:pPr>
                <a:endParaRPr lang="en-US" dirty="0"/>
              </a:p>
            </p:txBody>
          </p:sp>
        </mc:Choice>
        <mc:Fallback xmlns="">
          <p:sp>
            <p:nvSpPr>
              <p:cNvPr id="3" name="Text Placeholder 2">
                <a:extLst>
                  <a:ext uri="{FF2B5EF4-FFF2-40B4-BE49-F238E27FC236}">
                    <a16:creationId xmlns:a16="http://schemas.microsoft.com/office/drawing/2014/main" id="{A451F4BA-86FC-E643-926D-F5778E2E2FA3}"/>
                  </a:ext>
                </a:extLst>
              </p:cNvPr>
              <p:cNvSpPr>
                <a:spLocks noGrp="1" noRot="1" noChangeAspect="1" noMove="1" noResize="1" noEditPoints="1" noAdjustHandles="1" noChangeArrowheads="1" noChangeShapeType="1" noTextEdit="1"/>
              </p:cNvSpPr>
              <p:nvPr>
                <p:ph type="body" idx="1"/>
              </p:nvPr>
            </p:nvSpPr>
            <p:spPr>
              <a:xfrm>
                <a:off x="3090625" y="-26621"/>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F2D664BF-62F9-F642-A173-AC13C1FFFCD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mc:AlternateContent xmlns:mc="http://schemas.openxmlformats.org/markup-compatibility/2006" xmlns:a14="http://schemas.microsoft.com/office/drawing/2010/main">
        <mc:Choice Requires="a14">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nvGraphicFramePr>
            <p:xfrm>
              <a:off x="3564835" y="2780328"/>
              <a:ext cx="5018173" cy="2306320"/>
            </p:xfrm>
            <a:graphic>
              <a:graphicData uri="http://schemas.openxmlformats.org/drawingml/2006/table">
                <a:tbl>
                  <a:tblPr firstRow="1" bandRow="1">
                    <a:tableStyleId>{5A111915-BE36-4E01-A7E5-04B1672EAD32}</a:tableStyleId>
                  </a:tblPr>
                  <a:tblGrid>
                    <a:gridCol w="1846576">
                      <a:extLst>
                        <a:ext uri="{9D8B030D-6E8A-4147-A177-3AD203B41FA5}">
                          <a16:colId xmlns:a16="http://schemas.microsoft.com/office/drawing/2014/main" val="2366231160"/>
                        </a:ext>
                      </a:extLst>
                    </a:gridCol>
                    <a:gridCol w="1846576">
                      <a:extLst>
                        <a:ext uri="{9D8B030D-6E8A-4147-A177-3AD203B41FA5}">
                          <a16:colId xmlns:a16="http://schemas.microsoft.com/office/drawing/2014/main" val="871047124"/>
                        </a:ext>
                      </a:extLst>
                    </a:gridCol>
                    <a:gridCol w="1325021">
                      <a:extLst>
                        <a:ext uri="{9D8B030D-6E8A-4147-A177-3AD203B41FA5}">
                          <a16:colId xmlns:a16="http://schemas.microsoft.com/office/drawing/2014/main" val="1224363929"/>
                        </a:ext>
                      </a:extLst>
                    </a:gridCol>
                  </a:tblGrid>
                  <a:tr h="0">
                    <a:tc>
                      <a:txBody>
                        <a:bodyPr/>
                        <a:lstStyle/>
                        <a:p>
                          <a:r>
                            <a:rPr lang="en-US" dirty="0"/>
                            <a:t>Feature</a:t>
                          </a:r>
                        </a:p>
                      </a:txBody>
                      <a:tcPr>
                        <a:solidFill>
                          <a:srgbClr val="95698A"/>
                        </a:solidFill>
                      </a:tcPr>
                    </a:tc>
                    <a:tc>
                      <a:txBody>
                        <a:bodyPr/>
                        <a:lstStyle/>
                        <a:p>
                          <a:r>
                            <a:rPr lang="en-US" dirty="0"/>
                            <a:t>Value </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37084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0" smtClean="0">
                                  <a:latin typeface="Cambria Math" panose="02040503050406030204" pitchFamily="18" charset="0"/>
                                </a:rPr>
                                <m:t> </m:t>
                              </m:r>
                            </m:oMath>
                          </a14:m>
                          <a:r>
                            <a:rPr lang="en-US" dirty="0"/>
                            <a:t>often </a:t>
                          </a:r>
                          <a14:m>
                            <m:oMath xmlns:m="http://schemas.openxmlformats.org/officeDocument/2006/math">
                              <m:r>
                                <a:rPr lang="en-US" smtClean="0">
                                  <a:latin typeface="Cambria Math" panose="02040503050406030204" pitchFamily="18" charset="0"/>
                                </a:rPr>
                                <m:t>1</m:t>
                              </m:r>
                            </m:oMath>
                          </a14:m>
                          <a:r>
                            <a:rPr lang="en-US" dirty="0"/>
                            <a:t> (constant)</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0</m:t>
                                  </m:r>
                                </m:sub>
                              </m:sSub>
                            </m:oMath>
                          </a14:m>
                          <a:r>
                            <a:rPr lang="en-US" dirty="0"/>
                            <a:t> </a:t>
                          </a:r>
                        </a:p>
                      </a:txBody>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1</m:t>
                                  </m:r>
                                </m:sub>
                              </m:sSub>
                            </m:oMath>
                          </a14:m>
                          <a:r>
                            <a:rPr lang="en-US" dirty="0"/>
                            <a:t> </a:t>
                          </a:r>
                        </a:p>
                      </a:txBody>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2</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a:rPr lang="en-US" smtClean="0">
                                      <a:latin typeface="Cambria Math" panose="02040503050406030204" pitchFamily="18" charset="0"/>
                                    </a:rPr>
                                    <m:t>2</m:t>
                                  </m:r>
                                </m:sub>
                              </m:sSub>
                            </m:oMath>
                          </a14:m>
                          <a:r>
                            <a:rPr lang="en-US" dirty="0"/>
                            <a:t> </a:t>
                          </a:r>
                        </a:p>
                      </a:txBody>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d</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𝑑</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oMath>
                          </a14:m>
                          <a:r>
                            <a:rPr lang="en-US" dirty="0"/>
                            <a:t> </a:t>
                          </a:r>
                        </a:p>
                      </a:txBody>
                      <a:tcPr/>
                    </a:tc>
                    <a:tc>
                      <a:txBody>
                        <a:bodyPr/>
                        <a:lstStyle/>
                        <a:p>
                          <a:pPr marL="0" marR="0" lvl="0" indent="0" algn="l" defTabSz="914400" rtl="0" eaLnBrk="1" fontAlgn="auto" latinLnBrk="0" hangingPunct="1">
                            <a:lnSpc>
                              <a:spcPct val="100000"/>
                            </a:lnSpc>
                            <a:spcBef>
                              <a:spcPts val="0"/>
                            </a:spcBef>
                            <a:spcAft>
                              <a:spcPts val="0"/>
                            </a:spcAft>
                            <a:buClr>
                              <a:srgbClr val="000000"/>
                            </a:buClr>
                            <a:buSzTx/>
                            <a:buFont typeface="Arial"/>
                            <a:buNone/>
                            <a:tabLst/>
                            <a:defRPr/>
                          </a:pPr>
                          <a14:m>
                            <m:oMath xmlns:m="http://schemas.openxmlformats.org/officeDocument/2006/math">
                              <m:sSub>
                                <m:sSubPr>
                                  <m:ctrlPr>
                                    <a:rPr lang="en-US" i="1" smtClean="0">
                                      <a:latin typeface="Cambria Math" panose="02040503050406030204" pitchFamily="18" charset="0"/>
                                    </a:rPr>
                                  </m:ctrlPr>
                                </m:sSubPr>
                                <m:e>
                                  <m:r>
                                    <a:rPr lang="en-US" smtClean="0">
                                      <a:latin typeface="Cambria Math" panose="02040503050406030204" pitchFamily="18" charset="0"/>
                                    </a:rPr>
                                    <m:t>𝑤</m:t>
                                  </m:r>
                                </m:e>
                                <m:sub>
                                  <m:r>
                                    <m:rPr>
                                      <m:sty m:val="p"/>
                                    </m:rPr>
                                    <a:rPr lang="en-US" b="0" i="0" smtClean="0">
                                      <a:latin typeface="Cambria Math" panose="02040503050406030204" pitchFamily="18" charset="0"/>
                                    </a:rPr>
                                    <m:t>d</m:t>
                                  </m:r>
                                </m:sub>
                              </m:sSub>
                            </m:oMath>
                          </a14:m>
                          <a:r>
                            <a:rPr lang="en-US" dirty="0"/>
                            <a:t> </a:t>
                          </a:r>
                        </a:p>
                      </a:txBody>
                      <a:tcPr/>
                    </a:tc>
                    <a:extLst>
                      <a:ext uri="{0D108BD9-81ED-4DB2-BD59-A6C34878D82A}">
                        <a16:rowId xmlns:a16="http://schemas.microsoft.com/office/drawing/2014/main" val="2117622504"/>
                      </a:ext>
                    </a:extLst>
                  </a:tr>
                </a:tbl>
              </a:graphicData>
            </a:graphic>
          </p:graphicFrame>
        </mc:Choice>
        <mc:Fallback xmlns="">
          <p:graphicFrame>
            <p:nvGraphicFramePr>
              <p:cNvPr id="6" name="Table 5">
                <a:extLst>
                  <a:ext uri="{FF2B5EF4-FFF2-40B4-BE49-F238E27FC236}">
                    <a16:creationId xmlns:a16="http://schemas.microsoft.com/office/drawing/2014/main" id="{EE372718-6424-4247-A6B4-7D808AF42DC5}"/>
                  </a:ext>
                </a:extLst>
              </p:cNvPr>
              <p:cNvGraphicFramePr>
                <a:graphicFrameLocks noGrp="1"/>
              </p:cNvGraphicFramePr>
              <p:nvPr>
                <p:extLst>
                  <p:ext uri="{D42A27DB-BD31-4B8C-83A1-F6EECF244321}">
                    <p14:modId xmlns:p14="http://schemas.microsoft.com/office/powerpoint/2010/main" val="2946031069"/>
                  </p:ext>
                </p:extLst>
              </p:nvPr>
            </p:nvGraphicFramePr>
            <p:xfrm>
              <a:off x="3564835" y="2780328"/>
              <a:ext cx="5018173" cy="2306320"/>
            </p:xfrm>
            <a:graphic>
              <a:graphicData uri="http://schemas.openxmlformats.org/drawingml/2006/table">
                <a:tbl>
                  <a:tblPr firstRow="1" bandRow="1">
                    <a:tableStyleId>{5A111915-BE36-4E01-A7E5-04B1672EAD32}</a:tableStyleId>
                  </a:tblPr>
                  <a:tblGrid>
                    <a:gridCol w="1846576">
                      <a:extLst>
                        <a:ext uri="{9D8B030D-6E8A-4147-A177-3AD203B41FA5}">
                          <a16:colId xmlns:a16="http://schemas.microsoft.com/office/drawing/2014/main" val="2366231160"/>
                        </a:ext>
                      </a:extLst>
                    </a:gridCol>
                    <a:gridCol w="1846576">
                      <a:extLst>
                        <a:ext uri="{9D8B030D-6E8A-4147-A177-3AD203B41FA5}">
                          <a16:colId xmlns:a16="http://schemas.microsoft.com/office/drawing/2014/main" val="871047124"/>
                        </a:ext>
                      </a:extLst>
                    </a:gridCol>
                    <a:gridCol w="1325021">
                      <a:extLst>
                        <a:ext uri="{9D8B030D-6E8A-4147-A177-3AD203B41FA5}">
                          <a16:colId xmlns:a16="http://schemas.microsoft.com/office/drawing/2014/main" val="1224363929"/>
                        </a:ext>
                      </a:extLst>
                    </a:gridCol>
                  </a:tblGrid>
                  <a:tr h="304800">
                    <a:tc>
                      <a:txBody>
                        <a:bodyPr/>
                        <a:lstStyle/>
                        <a:p>
                          <a:r>
                            <a:rPr lang="en-US" dirty="0"/>
                            <a:t>Feature</a:t>
                          </a:r>
                        </a:p>
                      </a:txBody>
                      <a:tcPr>
                        <a:solidFill>
                          <a:srgbClr val="95698A"/>
                        </a:solidFill>
                      </a:tcPr>
                    </a:tc>
                    <a:tc>
                      <a:txBody>
                        <a:bodyPr/>
                        <a:lstStyle/>
                        <a:p>
                          <a:r>
                            <a:rPr lang="en-US" dirty="0"/>
                            <a:t>Value </a:t>
                          </a:r>
                        </a:p>
                      </a:txBody>
                      <a:tcPr>
                        <a:solidFill>
                          <a:srgbClr val="95698A"/>
                        </a:solidFill>
                      </a:tcPr>
                    </a:tc>
                    <a:tc>
                      <a:txBody>
                        <a:bodyPr/>
                        <a:lstStyle/>
                        <a:p>
                          <a:r>
                            <a:rPr lang="en-US" dirty="0"/>
                            <a:t>Parameter</a:t>
                          </a:r>
                        </a:p>
                      </a:txBody>
                      <a:tcPr>
                        <a:solidFill>
                          <a:srgbClr val="95698A"/>
                        </a:solidFill>
                      </a:tcPr>
                    </a:tc>
                    <a:extLst>
                      <a:ext uri="{0D108BD9-81ED-4DB2-BD59-A6C34878D82A}">
                        <a16:rowId xmlns:a16="http://schemas.microsoft.com/office/drawing/2014/main" val="53748162"/>
                      </a:ext>
                    </a:extLst>
                  </a:tr>
                  <a:tr h="518160">
                    <a:tc>
                      <a:txBody>
                        <a:bodyPr/>
                        <a:lstStyle/>
                        <a:p>
                          <a:r>
                            <a:rPr lang="en-US" i="0" dirty="0">
                              <a:latin typeface="Cambria Math" panose="02040503050406030204" pitchFamily="18" charset="0"/>
                              <a:ea typeface="Cambria Math" panose="02040503050406030204" pitchFamily="18" charset="0"/>
                            </a:rPr>
                            <a:t>0</a:t>
                          </a:r>
                        </a:p>
                      </a:txBody>
                      <a:tcPr/>
                    </a:tc>
                    <a:tc>
                      <a:txBody>
                        <a:bodyPr/>
                        <a:lstStyle/>
                        <a:p>
                          <a:endParaRPr lang="en-US"/>
                        </a:p>
                      </a:txBody>
                      <a:tcPr>
                        <a:blipFill>
                          <a:blip r:embed="rId4"/>
                          <a:stretch>
                            <a:fillRect l="-100690" t="-60976" r="-73103" b="-290244"/>
                          </a:stretch>
                        </a:blipFill>
                      </a:tcPr>
                    </a:tc>
                    <a:tc>
                      <a:txBody>
                        <a:bodyPr/>
                        <a:lstStyle/>
                        <a:p>
                          <a:endParaRPr lang="en-US"/>
                        </a:p>
                      </a:txBody>
                      <a:tcPr>
                        <a:blipFill>
                          <a:blip r:embed="rId4"/>
                          <a:stretch>
                            <a:fillRect l="-277143" t="-60976" r="-952" b="-290244"/>
                          </a:stretch>
                        </a:blipFill>
                      </a:tcPr>
                    </a:tc>
                    <a:extLst>
                      <a:ext uri="{0D108BD9-81ED-4DB2-BD59-A6C34878D82A}">
                        <a16:rowId xmlns:a16="http://schemas.microsoft.com/office/drawing/2014/main" val="2261295687"/>
                      </a:ext>
                    </a:extLst>
                  </a:tr>
                  <a:tr h="370840">
                    <a:tc>
                      <a:txBody>
                        <a:bodyPr/>
                        <a:lstStyle/>
                        <a:p>
                          <a:r>
                            <a:rPr lang="en-US" i="0" dirty="0">
                              <a:latin typeface="Cambria Math" panose="02040503050406030204" pitchFamily="18" charset="0"/>
                              <a:ea typeface="Cambria Math" panose="02040503050406030204" pitchFamily="18" charset="0"/>
                            </a:rPr>
                            <a:t>1</a:t>
                          </a:r>
                        </a:p>
                      </a:txBody>
                      <a:tcPr/>
                    </a:tc>
                    <a:tc>
                      <a:txBody>
                        <a:bodyPr/>
                        <a:lstStyle/>
                        <a:p>
                          <a:endParaRPr lang="en-US"/>
                        </a:p>
                      </a:txBody>
                      <a:tcPr>
                        <a:blipFill>
                          <a:blip r:embed="rId4"/>
                          <a:stretch>
                            <a:fillRect l="-100690" t="-220000" r="-73103" b="-296667"/>
                          </a:stretch>
                        </a:blipFill>
                      </a:tcPr>
                    </a:tc>
                    <a:tc>
                      <a:txBody>
                        <a:bodyPr/>
                        <a:lstStyle/>
                        <a:p>
                          <a:endParaRPr lang="en-US"/>
                        </a:p>
                      </a:txBody>
                      <a:tcPr>
                        <a:blipFill>
                          <a:blip r:embed="rId4"/>
                          <a:stretch>
                            <a:fillRect l="-277143" t="-220000" r="-952" b="-296667"/>
                          </a:stretch>
                        </a:blipFill>
                      </a:tcPr>
                    </a:tc>
                    <a:extLst>
                      <a:ext uri="{0D108BD9-81ED-4DB2-BD59-A6C34878D82A}">
                        <a16:rowId xmlns:a16="http://schemas.microsoft.com/office/drawing/2014/main" val="1912774004"/>
                      </a:ext>
                    </a:extLst>
                  </a:tr>
                  <a:tr h="370840">
                    <a:tc>
                      <a:txBody>
                        <a:bodyPr/>
                        <a:lstStyle/>
                        <a:p>
                          <a:r>
                            <a:rPr lang="en-US" i="0" dirty="0">
                              <a:latin typeface="Cambria Math" panose="02040503050406030204" pitchFamily="18" charset="0"/>
                              <a:ea typeface="Cambria Math" panose="02040503050406030204" pitchFamily="18" charset="0"/>
                            </a:rPr>
                            <a:t>2</a:t>
                          </a:r>
                        </a:p>
                      </a:txBody>
                      <a:tcPr/>
                    </a:tc>
                    <a:tc>
                      <a:txBody>
                        <a:bodyPr/>
                        <a:lstStyle/>
                        <a:p>
                          <a:endParaRPr lang="en-US"/>
                        </a:p>
                      </a:txBody>
                      <a:tcPr>
                        <a:blipFill>
                          <a:blip r:embed="rId4"/>
                          <a:stretch>
                            <a:fillRect l="-100690" t="-331034" r="-73103" b="-206897"/>
                          </a:stretch>
                        </a:blipFill>
                      </a:tcPr>
                    </a:tc>
                    <a:tc>
                      <a:txBody>
                        <a:bodyPr/>
                        <a:lstStyle/>
                        <a:p>
                          <a:endParaRPr lang="en-US"/>
                        </a:p>
                      </a:txBody>
                      <a:tcPr>
                        <a:blipFill>
                          <a:blip r:embed="rId4"/>
                          <a:stretch>
                            <a:fillRect l="-277143" t="-331034" r="-952" b="-206897"/>
                          </a:stretch>
                        </a:blipFill>
                      </a:tcPr>
                    </a:tc>
                    <a:extLst>
                      <a:ext uri="{0D108BD9-81ED-4DB2-BD59-A6C34878D82A}">
                        <a16:rowId xmlns:a16="http://schemas.microsoft.com/office/drawing/2014/main" val="1933971319"/>
                      </a:ext>
                    </a:extLst>
                  </a:tr>
                  <a:tr h="370840">
                    <a:tc>
                      <a:txBody>
                        <a:bodyPr/>
                        <a:lstStyle/>
                        <a:p>
                          <a:r>
                            <a:rPr lang="en-US" i="0" dirty="0">
                              <a:latin typeface="Cambria Math" panose="02040503050406030204" pitchFamily="18" charset="0"/>
                              <a:ea typeface="Cambria Math" panose="02040503050406030204" pitchFamily="18" charset="0"/>
                            </a:rPr>
                            <a:t>…</a:t>
                          </a:r>
                        </a:p>
                      </a:txBody>
                      <a:tcPr/>
                    </a:tc>
                    <a:tc>
                      <a:txBody>
                        <a:bodyPr/>
                        <a:lstStyle/>
                        <a:p>
                          <a:r>
                            <a:rPr lang="en-US" dirty="0"/>
                            <a:t>…</a:t>
                          </a:r>
                        </a:p>
                      </a:txBody>
                      <a:tcPr/>
                    </a:tc>
                    <a:tc>
                      <a:txBody>
                        <a:bodyPr/>
                        <a:lstStyle/>
                        <a:p>
                          <a:r>
                            <a:rPr lang="en-US" dirty="0"/>
                            <a:t>…</a:t>
                          </a:r>
                        </a:p>
                      </a:txBody>
                      <a:tcPr/>
                    </a:tc>
                    <a:extLst>
                      <a:ext uri="{0D108BD9-81ED-4DB2-BD59-A6C34878D82A}">
                        <a16:rowId xmlns:a16="http://schemas.microsoft.com/office/drawing/2014/main" val="857548065"/>
                      </a:ext>
                    </a:extLst>
                  </a:tr>
                  <a:tr h="370840">
                    <a:tc>
                      <a:txBody>
                        <a:bodyPr/>
                        <a:lstStyle/>
                        <a:p>
                          <a:r>
                            <a:rPr lang="en-US" i="0" dirty="0">
                              <a:latin typeface="Cambria Math" panose="02040503050406030204" pitchFamily="18" charset="0"/>
                              <a:ea typeface="Cambria Math" panose="02040503050406030204" pitchFamily="18" charset="0"/>
                            </a:rPr>
                            <a:t>d</a:t>
                          </a:r>
                        </a:p>
                      </a:txBody>
                      <a:tcPr/>
                    </a:tc>
                    <a:tc>
                      <a:txBody>
                        <a:bodyPr/>
                        <a:lstStyle/>
                        <a:p>
                          <a:endParaRPr lang="en-US"/>
                        </a:p>
                      </a:txBody>
                      <a:tcPr>
                        <a:blipFill>
                          <a:blip r:embed="rId4"/>
                          <a:stretch>
                            <a:fillRect l="-100690" t="-534483" r="-73103" b="-3448"/>
                          </a:stretch>
                        </a:blipFill>
                      </a:tcPr>
                    </a:tc>
                    <a:tc>
                      <a:txBody>
                        <a:bodyPr/>
                        <a:lstStyle/>
                        <a:p>
                          <a:endParaRPr lang="en-US"/>
                        </a:p>
                      </a:txBody>
                      <a:tcPr>
                        <a:blipFill>
                          <a:blip r:embed="rId4"/>
                          <a:stretch>
                            <a:fillRect l="-277143" t="-534483" r="-952" b="-3448"/>
                          </a:stretch>
                        </a:blipFill>
                      </a:tcPr>
                    </a:tc>
                    <a:extLst>
                      <a:ext uri="{0D108BD9-81ED-4DB2-BD59-A6C34878D82A}">
                        <a16:rowId xmlns:a16="http://schemas.microsoft.com/office/drawing/2014/main" val="2117622504"/>
                      </a:ext>
                    </a:extLst>
                  </a:tr>
                </a:tbl>
              </a:graphicData>
            </a:graphic>
          </p:graphicFrame>
        </mc:Fallback>
      </mc:AlternateContent>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7FEEDAD3-AAD1-49A0-A791-F32F30AAA340}"/>
                  </a:ext>
                </a:extLst>
              </p14:cNvPr>
              <p14:cNvContentPartPr/>
              <p14:nvPr/>
            </p14:nvContentPartPr>
            <p14:xfrm>
              <a:off x="5488200" y="3044160"/>
              <a:ext cx="1753200" cy="2023920"/>
            </p14:xfrm>
          </p:contentPart>
        </mc:Choice>
        <mc:Fallback xmlns="">
          <p:pic>
            <p:nvPicPr>
              <p:cNvPr id="5" name="Ink 4">
                <a:extLst>
                  <a:ext uri="{FF2B5EF4-FFF2-40B4-BE49-F238E27FC236}">
                    <a16:creationId xmlns:a16="http://schemas.microsoft.com/office/drawing/2014/main" id="{7FEEDAD3-AAD1-49A0-A791-F32F30AAA340}"/>
                  </a:ext>
                </a:extLst>
              </p:cNvPr>
              <p:cNvPicPr/>
              <p:nvPr/>
            </p:nvPicPr>
            <p:blipFill>
              <a:blip r:embed="rId6"/>
              <a:stretch>
                <a:fillRect/>
              </a:stretch>
            </p:blipFill>
            <p:spPr>
              <a:xfrm>
                <a:off x="5478840" y="3034800"/>
                <a:ext cx="1771920" cy="2042640"/>
              </a:xfrm>
              <a:prstGeom prst="rect">
                <a:avLst/>
              </a:prstGeom>
            </p:spPr>
          </p:pic>
        </mc:Fallback>
      </mc:AlternateContent>
    </p:spTree>
    <p:extLst>
      <p:ext uri="{BB962C8B-B14F-4D97-AF65-F5344CB8AC3E}">
        <p14:creationId xmlns:p14="http://schemas.microsoft.com/office/powerpoint/2010/main" val="293735383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17B9289-07AD-6947-A582-04279392DD63}"/>
              </a:ext>
            </a:extLst>
          </p:cNvPr>
          <p:cNvSpPr>
            <a:spLocks noGrp="1"/>
          </p:cNvSpPr>
          <p:nvPr>
            <p:ph type="title"/>
          </p:nvPr>
        </p:nvSpPr>
        <p:spPr/>
        <p:txBody>
          <a:bodyPr/>
          <a:lstStyle/>
          <a:p>
            <a:r>
              <a:rPr lang="en-US" dirty="0"/>
              <a:t>Linear Regression Recap</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B198BD2-D455-A944-9C09-2C855E39D38C}"/>
                  </a:ext>
                </a:extLst>
              </p:cNvPr>
              <p:cNvSpPr>
                <a:spLocks noGrp="1"/>
              </p:cNvSpPr>
              <p:nvPr>
                <p:ph type="body" idx="1"/>
              </p:nvPr>
            </p:nvSpPr>
            <p:spPr/>
            <p:txBody>
              <a:bodyPr/>
              <a:lstStyle/>
              <a:p>
                <a:pPr marL="139700" indent="0">
                  <a:buNone/>
                </a:pPr>
                <a:r>
                  <a:rPr lang="en-US" b="1" dirty="0"/>
                  <a:t>Dataset</a:t>
                </a:r>
                <a:endParaRPr lang="en-US" b="1" i="1" dirty="0">
                  <a:latin typeface="Cambria Math" panose="02040503050406030204" pitchFamily="18" charset="0"/>
                </a:endParaRPr>
              </a:p>
              <a:p>
                <a:pPr marL="139700" indent="0">
                  <a:buNone/>
                </a:pPr>
                <a14:m>
                  <m:oMath xmlns:m="http://schemas.openxmlformats.org/officeDocument/2006/math">
                    <m:sSubSup>
                      <m:sSubSupPr>
                        <m:ctrlPr>
                          <a:rPr lang="en-US" b="0" i="1" smtClean="0">
                            <a:latin typeface="Cambria Math" panose="02040503050406030204" pitchFamily="18" charset="0"/>
                          </a:rPr>
                        </m:ctrlPr>
                      </m:sSubSupPr>
                      <m:e>
                        <m:d>
                          <m:dPr>
                            <m:begChr m:val="{"/>
                            <m:endChr m:val="}"/>
                            <m:ctrlPr>
                              <a:rPr lang="en-US" b="0" i="1" smtClean="0">
                                <a:latin typeface="Cambria Math" panose="02040503050406030204" pitchFamily="18" charset="0"/>
                              </a:rPr>
                            </m:ctrlPr>
                          </m:dPr>
                          <m:e>
                            <m:d>
                              <m:dPr>
                                <m:ctrlPr>
                                  <a:rPr lang="en-US" b="0" i="1" smtClean="0">
                                    <a:latin typeface="Cambria Math" panose="02040503050406030204" pitchFamily="18" charset="0"/>
                                  </a:rPr>
                                </m:ctrlPr>
                              </m:dPr>
                              <m:e>
                                <m:sSup>
                                  <m:sSupPr>
                                    <m:ctrlPr>
                                      <a:rPr lang="en-US" i="1">
                                        <a:latin typeface="Cambria Math" panose="02040503050406030204" pitchFamily="18" charset="0"/>
                                      </a:rPr>
                                    </m:ctrlPr>
                                  </m:sSupPr>
                                  <m:e>
                                    <m:r>
                                      <a:rPr lang="en-US" b="0" i="1" smtClean="0">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b="0" i="1" smtClean="0">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d>
                                      <m:dPr>
                                        <m:ctrlPr>
                                          <a:rPr lang="en-US" i="1">
                                            <a:latin typeface="Cambria Math" panose="02040503050406030204" pitchFamily="18" charset="0"/>
                                          </a:rPr>
                                        </m:ctrlPr>
                                      </m:dPr>
                                      <m:e>
                                        <m:r>
                                          <a:rPr lang="en-US" i="1">
                                            <a:latin typeface="Cambria Math" panose="02040503050406030204" pitchFamily="18" charset="0"/>
                                          </a:rPr>
                                          <m:t>𝑖</m:t>
                                        </m:r>
                                      </m:e>
                                    </m:d>
                                  </m:sup>
                                </m:sSup>
                              </m:e>
                            </m:d>
                          </m:e>
                        </m:d>
                      </m:e>
                      <m:sub>
                        <m:r>
                          <a:rPr lang="en-US" b="0" i="1" smtClean="0">
                            <a:latin typeface="Cambria Math" panose="02040503050406030204" pitchFamily="18" charset="0"/>
                          </a:rPr>
                          <m:t>𝑖</m:t>
                        </m:r>
                        <m:r>
                          <a:rPr lang="en-US" b="0" i="1" smtClean="0">
                            <a:latin typeface="Cambria Math" panose="02040503050406030204" pitchFamily="18" charset="0"/>
                          </a:rPr>
                          <m:t>=1</m:t>
                        </m:r>
                      </m:sub>
                      <m:sup>
                        <m:r>
                          <a:rPr lang="en-US" b="0" i="1" smtClean="0">
                            <a:latin typeface="Cambria Math" panose="02040503050406030204" pitchFamily="18" charset="0"/>
                          </a:rPr>
                          <m:t>𝑛</m:t>
                        </m:r>
                      </m:sup>
                    </m:sSubSup>
                  </m:oMath>
                </a14:m>
                <a:r>
                  <a:rPr lang="en-US" dirty="0"/>
                  <a:t> where </a:t>
                </a:r>
                <a14:m>
                  <m:oMath xmlns:m="http://schemas.openxmlformats.org/officeDocument/2006/math">
                    <m:sSup>
                      <m:sSupPr>
                        <m:ctrlPr>
                          <a:rPr lang="en-US" i="1">
                            <a:latin typeface="Cambria Math" panose="02040503050406030204" pitchFamily="18" charset="0"/>
                          </a:rPr>
                        </m:ctrlPr>
                      </m:sSupPr>
                      <m:e>
                        <m:r>
                          <a:rPr lang="en-US" b="0" i="1" smtClean="0">
                            <a:latin typeface="Cambria Math" panose="02040503050406030204" pitchFamily="18" charset="0"/>
                          </a:rPr>
                          <m:t>𝑋</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i="1">
                        <a:latin typeface="Cambria Math" panose="02040503050406030204" pitchFamily="18" charset="0"/>
                      </a:rPr>
                      <m:t> </m:t>
                    </m:r>
                    <m:r>
                      <a:rPr lang="en-US" b="0" i="1" smtClean="0">
                        <a:latin typeface="Cambria Math" panose="02040503050406030204" pitchFamily="18" charset="0"/>
                      </a:rPr>
                      <m:t>∈</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oMath>
                </a14:m>
                <a:r>
                  <a:rPr lang="en-US" dirty="0"/>
                  <a:t>, </a:t>
                </a:r>
                <a14:m>
                  <m:oMath xmlns:m="http://schemas.openxmlformats.org/officeDocument/2006/math">
                    <m:r>
                      <a:rPr lang="en-US" b="0" i="1" smtClean="0">
                        <a:latin typeface="Cambria Math" panose="02040503050406030204" pitchFamily="18" charset="0"/>
                      </a:rPr>
                      <m:t>𝑦</m:t>
                    </m:r>
                    <m:r>
                      <a:rPr lang="en-US" b="0" i="1" smtClean="0">
                        <a:latin typeface="Cambria Math" panose="02040503050406030204" pitchFamily="18" charset="0"/>
                      </a:rPr>
                      <m:t>∈</m:t>
                    </m:r>
                    <m:r>
                      <a:rPr lang="en-US" b="0" i="1" smtClean="0">
                        <a:latin typeface="Cambria Math" panose="02040503050406030204" pitchFamily="18" charset="0"/>
                        <a:ea typeface="Cambria Math" panose="02040503050406030204" pitchFamily="18" charset="0"/>
                      </a:rPr>
                      <m:t>ℝ</m:t>
                    </m:r>
                  </m:oMath>
                </a14:m>
                <a:endParaRPr lang="en-US" dirty="0"/>
              </a:p>
              <a:p>
                <a:pPr marL="139700" indent="0">
                  <a:buNone/>
                </a:pPr>
                <a:br>
                  <a:rPr lang="en-US" b="1" dirty="0"/>
                </a:br>
                <a:r>
                  <a:rPr lang="en-US" b="1" dirty="0"/>
                  <a:t>Feature Extraction</a:t>
                </a: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sSup>
                        <m:sSupPr>
                          <m:ctrlPr>
                            <a:rPr lang="en-US" b="0" i="1" smtClean="0">
                              <a:latin typeface="Cambria Math" panose="02040503050406030204" pitchFamily="18" charset="0"/>
                              <a:ea typeface="Cambria Math" panose="02040503050406030204" pitchFamily="18" charset="0"/>
                            </a:rPr>
                          </m:ctrlPr>
                        </m:sSupPr>
                        <m:e>
                          <m:r>
                            <a:rPr lang="en-US" b="0" i="1" smtClean="0">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𝑑</m:t>
                          </m:r>
                        </m:sup>
                      </m:sSup>
                      <m:r>
                        <a:rPr lang="en-US" b="0" i="1" smtClean="0">
                          <a:latin typeface="Cambria Math" panose="02040503050406030204" pitchFamily="18" charset="0"/>
                          <a:ea typeface="Cambria Math" panose="02040503050406030204" pitchFamily="18" charset="0"/>
                        </a:rPr>
                        <m:t>→</m:t>
                      </m:r>
                      <m:sSup>
                        <m:sSupPr>
                          <m:ctrlPr>
                            <a:rPr lang="en-US" i="1">
                              <a:latin typeface="Cambria Math" panose="02040503050406030204" pitchFamily="18" charset="0"/>
                              <a:ea typeface="Cambria Math" panose="02040503050406030204" pitchFamily="18" charset="0"/>
                            </a:rPr>
                          </m:ctrlPr>
                        </m:sSupPr>
                        <m:e>
                          <m:r>
                            <a:rPr lang="en-US" i="1">
                              <a:latin typeface="Cambria Math" panose="02040503050406030204" pitchFamily="18" charset="0"/>
                              <a:ea typeface="Cambria Math" panose="02040503050406030204" pitchFamily="18" charset="0"/>
                            </a:rPr>
                            <m:t>ℝ</m:t>
                          </m:r>
                        </m:e>
                        <m:sup>
                          <m:r>
                            <a:rPr lang="en-US" b="0" i="1" smtClean="0">
                              <a:latin typeface="Cambria Math" panose="02040503050406030204" pitchFamily="18" charset="0"/>
                              <a:ea typeface="Cambria Math" panose="02040503050406030204" pitchFamily="18" charset="0"/>
                            </a:rPr>
                            <m:t>𝐷</m:t>
                          </m:r>
                        </m:sup>
                      </m:sSup>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h</m:t>
                      </m:r>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m:t>
                      </m:r>
                      <m:d>
                        <m:dPr>
                          <m:ctrlPr>
                            <a:rPr lang="en-US" b="0" i="1" smtClean="0">
                              <a:latin typeface="Cambria Math" panose="02040503050406030204" pitchFamily="18" charset="0"/>
                            </a:rPr>
                          </m:ctrlPr>
                        </m:dPr>
                        <m:e>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0</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1</m:t>
                              </m:r>
                            </m:sub>
                          </m:sSub>
                          <m:d>
                            <m:dPr>
                              <m:ctrlPr>
                                <a:rPr lang="en-US" b="0" i="1" smtClean="0">
                                  <a:latin typeface="Cambria Math" panose="02040503050406030204" pitchFamily="18" charset="0"/>
                                </a:rPr>
                              </m:ctrlPr>
                            </m:dPr>
                            <m:e>
                              <m:r>
                                <a:rPr lang="en-US" b="0" i="1" smtClean="0">
                                  <a:latin typeface="Cambria Math" panose="02040503050406030204" pitchFamily="18" charset="0"/>
                                </a:rPr>
                                <m:t>𝑥</m:t>
                              </m:r>
                            </m:e>
                          </m:d>
                          <m:r>
                            <a:rPr lang="en-US" b="0" i="1" smtClean="0">
                              <a:latin typeface="Cambria Math" panose="02040503050406030204" pitchFamily="18" charset="0"/>
                            </a:rPr>
                            <m:t>, …, </m:t>
                          </m:r>
                          <m:sSub>
                            <m:sSubPr>
                              <m:ctrlPr>
                                <a:rPr lang="en-US" b="0" i="1" smtClean="0">
                                  <a:latin typeface="Cambria Math" panose="02040503050406030204" pitchFamily="18" charset="0"/>
                                </a:rPr>
                              </m:ctrlPr>
                            </m:sSubPr>
                            <m:e>
                              <m:r>
                                <a:rPr lang="en-US" b="0" i="1" smtClean="0">
                                  <a:latin typeface="Cambria Math" panose="02040503050406030204" pitchFamily="18" charset="0"/>
                                </a:rPr>
                                <m:t>h</m:t>
                              </m:r>
                            </m:e>
                            <m:sub>
                              <m:r>
                                <a:rPr lang="en-US" b="0" i="1" smtClean="0">
                                  <a:latin typeface="Cambria Math" panose="02040503050406030204" pitchFamily="18" charset="0"/>
                                </a:rPr>
                                <m:t>𝐷</m:t>
                              </m:r>
                            </m:sub>
                          </m:sSub>
                          <m:r>
                            <a:rPr lang="en-US" b="0" i="1" smtClean="0">
                              <a:latin typeface="Cambria Math" panose="02040503050406030204" pitchFamily="18" charset="0"/>
                            </a:rPr>
                            <m:t>(</m:t>
                          </m:r>
                          <m:r>
                            <a:rPr lang="en-US" b="0" i="1" smtClean="0">
                              <a:latin typeface="Cambria Math" panose="02040503050406030204" pitchFamily="18" charset="0"/>
                            </a:rPr>
                            <m:t>𝑥</m:t>
                          </m:r>
                          <m:r>
                            <a:rPr lang="en-US" b="0" i="1" smtClean="0">
                              <a:latin typeface="Cambria Math" panose="02040503050406030204" pitchFamily="18" charset="0"/>
                            </a:rPr>
                            <m:t>)</m:t>
                          </m:r>
                        </m:e>
                      </m:d>
                    </m:oMath>
                  </m:oMathPara>
                </a14:m>
                <a:endParaRPr lang="en-US" dirty="0"/>
              </a:p>
              <a:p>
                <a:pPr marL="139700" indent="0">
                  <a:buNone/>
                </a:pPr>
                <a:br>
                  <a:rPr lang="en-US" dirty="0"/>
                </a:br>
                <a:r>
                  <a:rPr lang="en-US" b="1" dirty="0"/>
                  <a:t>Regression Model</a:t>
                </a:r>
              </a:p>
              <a:p>
                <a:pPr marL="139700" indent="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𝑦</m:t>
                      </m:r>
                      <m:r>
                        <a:rPr lang="en-US" i="1">
                          <a:latin typeface="Cambria Math" panose="02040503050406030204" pitchFamily="18" charset="0"/>
                        </a:rPr>
                        <m:t>=</m:t>
                      </m:r>
                      <m:r>
                        <a:rPr lang="en-US" i="1">
                          <a:latin typeface="Cambria Math" panose="02040503050406030204" pitchFamily="18" charset="0"/>
                        </a:rPr>
                        <m:t>𝑓</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𝜖</m:t>
                      </m:r>
                    </m:oMath>
                    <m:oMath xmlns:m="http://schemas.openxmlformats.org/officeDocument/2006/math">
                      <m:r>
                        <a:rPr lang="en-US">
                          <a:latin typeface="Cambria Math" panose="02040503050406030204" pitchFamily="18" charset="0"/>
                        </a:rPr>
                        <m:t>    </m:t>
                      </m:r>
                      <m:r>
                        <a:rPr lang="en-US" i="1">
                          <a:latin typeface="Cambria Math" panose="02040503050406030204" pitchFamily="18" charset="0"/>
                        </a:rPr>
                        <m:t>= </m:t>
                      </m:r>
                      <m:nary>
                        <m:naryPr>
                          <m:chr m:val="∑"/>
                          <m:limLoc m:val="subSup"/>
                          <m:ctrlPr>
                            <a:rPr lang="en-US" i="1">
                              <a:latin typeface="Cambria Math" panose="02040503050406030204" pitchFamily="18" charset="0"/>
                            </a:rPr>
                          </m:ctrlPr>
                        </m:naryPr>
                        <m:sub>
                          <m:r>
                            <m:rPr>
                              <m:brk m:alnAt="25"/>
                            </m:rPr>
                            <a:rPr lang="en-US" i="1">
                              <a:latin typeface="Cambria Math" panose="02040503050406030204" pitchFamily="18" charset="0"/>
                            </a:rPr>
                            <m:t>𝑗</m:t>
                          </m:r>
                          <m:r>
                            <a:rPr lang="en-US" i="1">
                              <a:latin typeface="Cambria Math" panose="02040503050406030204" pitchFamily="18" charset="0"/>
                            </a:rPr>
                            <m:t>=0</m:t>
                          </m:r>
                        </m:sub>
                        <m:sup>
                          <m:r>
                            <a:rPr lang="en-US" i="1">
                              <a:latin typeface="Cambria Math" panose="02040503050406030204" pitchFamily="18" charset="0"/>
                            </a:rPr>
                            <m:t>𝐷</m:t>
                          </m:r>
                        </m:sup>
                        <m:e>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𝑗</m:t>
                              </m:r>
                            </m:sub>
                          </m:sSub>
                          <m:sSub>
                            <m:sSubPr>
                              <m:ctrlPr>
                                <a:rPr lang="en-US" i="1">
                                  <a:latin typeface="Cambria Math" panose="02040503050406030204" pitchFamily="18" charset="0"/>
                                </a:rPr>
                              </m:ctrlPr>
                            </m:sSubPr>
                            <m:e>
                              <m:r>
                                <a:rPr lang="en-US" i="1">
                                  <a:latin typeface="Cambria Math" panose="02040503050406030204" pitchFamily="18" charset="0"/>
                                </a:rPr>
                                <m:t>h</m:t>
                              </m:r>
                            </m:e>
                            <m:sub>
                              <m:r>
                                <a:rPr lang="en-US" i="1">
                                  <a:latin typeface="Cambria Math" panose="02040503050406030204" pitchFamily="18" charset="0"/>
                                </a:rPr>
                                <m:t>𝑗</m:t>
                              </m:r>
                            </m:sub>
                          </m:sSub>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𝜖</m:t>
                          </m:r>
                        </m:e>
                      </m:nary>
                    </m:oMath>
                    <m:oMath xmlns:m="http://schemas.openxmlformats.org/officeDocument/2006/math">
                      <m:r>
                        <a:rPr lang="en-US">
                          <a:latin typeface="Cambria Math" panose="02040503050406030204" pitchFamily="18" charset="0"/>
                        </a:rPr>
                        <m:t>    </m:t>
                      </m:r>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𝑤</m:t>
                          </m:r>
                        </m:e>
                        <m:sup>
                          <m:r>
                            <a:rPr lang="en-US" i="1">
                              <a:latin typeface="Cambria Math" panose="02040503050406030204" pitchFamily="18" charset="0"/>
                            </a:rPr>
                            <m:t>𝑇</m:t>
                          </m:r>
                        </m:sup>
                      </m:sSup>
                      <m:r>
                        <a:rPr lang="en-US" i="1">
                          <a:latin typeface="Cambria Math" panose="02040503050406030204" pitchFamily="18" charset="0"/>
                        </a:rPr>
                        <m:t>h</m:t>
                      </m:r>
                      <m:d>
                        <m:dPr>
                          <m:ctrlPr>
                            <a:rPr lang="en-US" i="1">
                              <a:latin typeface="Cambria Math" panose="02040503050406030204" pitchFamily="18" charset="0"/>
                            </a:rPr>
                          </m:ctrlPr>
                        </m:dPr>
                        <m:e>
                          <m:r>
                            <a:rPr lang="en-US" i="1">
                              <a:latin typeface="Cambria Math" panose="02040503050406030204" pitchFamily="18" charset="0"/>
                            </a:rPr>
                            <m:t>𝑥</m:t>
                          </m:r>
                        </m:e>
                      </m:d>
                      <m:r>
                        <a:rPr lang="en-US" i="1">
                          <a:latin typeface="Cambria Math" panose="02040503050406030204" pitchFamily="18" charset="0"/>
                        </a:rPr>
                        <m:t>+</m:t>
                      </m:r>
                      <m:r>
                        <a:rPr lang="en-US" i="1">
                          <a:latin typeface="Cambria Math" panose="02040503050406030204" pitchFamily="18" charset="0"/>
                        </a:rPr>
                        <m:t>𝜖</m:t>
                      </m:r>
                    </m:oMath>
                  </m:oMathPara>
                </a14:m>
                <a:endParaRPr lang="en-US" i="1" dirty="0">
                  <a:latin typeface="Cambria Math" panose="02040503050406030204" pitchFamily="18" charset="0"/>
                </a:endParaRPr>
              </a:p>
              <a:p>
                <a:pPr marL="139700" indent="0">
                  <a:buNone/>
                </a:pPr>
                <a:br>
                  <a:rPr lang="en-US" b="1" dirty="0"/>
                </a:br>
                <a:r>
                  <a:rPr lang="en-US" b="1" dirty="0"/>
                  <a:t>Quality Metric / Loss function</a:t>
                </a:r>
              </a:p>
              <a:p>
                <a:pPr marL="139700" indent="0">
                  <a:buNone/>
                </a:pPr>
                <a14:m>
                  <m:oMathPara xmlns:m="http://schemas.openxmlformats.org/officeDocument/2006/math">
                    <m:oMathParaPr>
                      <m:jc m:val="left"/>
                    </m:oMathParaPr>
                    <m:oMath xmlns:m="http://schemas.openxmlformats.org/officeDocument/2006/math">
                      <m:r>
                        <a:rPr lang="en-US" i="1">
                          <a:latin typeface="Cambria Math" panose="02040503050406030204" pitchFamily="18" charset="0"/>
                        </a:rPr>
                        <m:t>𝑀𝑆𝐸</m:t>
                      </m:r>
                      <m:r>
                        <a:rPr lang="en-US" i="1">
                          <a:latin typeface="Cambria Math" panose="02040503050406030204" pitchFamily="18" charset="0"/>
                        </a:rPr>
                        <m:t>=</m:t>
                      </m:r>
                      <m:f>
                        <m:fPr>
                          <m:ctrlPr>
                            <a:rPr lang="en-US" i="1">
                              <a:latin typeface="Cambria Math" panose="02040503050406030204" pitchFamily="18" charset="0"/>
                            </a:rPr>
                          </m:ctrlPr>
                        </m:fPr>
                        <m:num>
                          <m:r>
                            <a:rPr lang="en-US" i="1">
                              <a:latin typeface="Cambria Math" panose="02040503050406030204" pitchFamily="18" charset="0"/>
                            </a:rPr>
                            <m:t>1</m:t>
                          </m:r>
                        </m:num>
                        <m:den>
                          <m:r>
                            <a:rPr lang="en-US" i="1">
                              <a:latin typeface="Cambria Math" panose="02040503050406030204" pitchFamily="18" charset="0"/>
                            </a:rPr>
                            <m:t>𝑛</m:t>
                          </m:r>
                        </m:den>
                      </m:f>
                      <m:nary>
                        <m:naryPr>
                          <m:chr m:val="∑"/>
                          <m:ctrlPr>
                            <a:rPr lang="en-US" i="1">
                              <a:latin typeface="Cambria Math" panose="02040503050406030204" pitchFamily="18" charset="0"/>
                            </a:rPr>
                          </m:ctrlPr>
                        </m:naryPr>
                        <m:sub>
                          <m:r>
                            <m:rPr>
                              <m:brk m:alnAt="23"/>
                            </m:rPr>
                            <a:rPr lang="en-US" i="1">
                              <a:latin typeface="Cambria Math" panose="02040503050406030204" pitchFamily="18" charset="0"/>
                            </a:rPr>
                            <m:t>𝑖</m:t>
                          </m:r>
                          <m:r>
                            <a:rPr lang="en-US" i="1">
                              <a:latin typeface="Cambria Math" panose="02040503050406030204" pitchFamily="18" charset="0"/>
                            </a:rPr>
                            <m:t>=1</m:t>
                          </m:r>
                        </m:sub>
                        <m:sup>
                          <m:r>
                            <a:rPr lang="en-US" i="1">
                              <a:latin typeface="Cambria Math" panose="02040503050406030204" pitchFamily="18" charset="0"/>
                            </a:rPr>
                            <m:t>𝑛</m:t>
                          </m:r>
                        </m:sup>
                        <m:e>
                          <m:sSup>
                            <m:sSupPr>
                              <m:ctrlPr>
                                <a:rPr lang="en-US" i="1">
                                  <a:latin typeface="Cambria Math" panose="02040503050406030204" pitchFamily="18" charset="0"/>
                                </a:rPr>
                              </m:ctrlPr>
                            </m:sSupPr>
                            <m:e>
                              <m:r>
                                <a:rPr lang="en-US" i="1">
                                  <a:latin typeface="Cambria Math" panose="02040503050406030204" pitchFamily="18" charset="0"/>
                                </a:rPr>
                                <m:t>(</m:t>
                              </m:r>
                              <m:sSup>
                                <m:sSupPr>
                                  <m:ctrlPr>
                                    <a:rPr lang="en-US" i="1">
                                      <a:latin typeface="Cambria Math" panose="02040503050406030204" pitchFamily="18" charset="0"/>
                                    </a:rPr>
                                  </m:ctrlPr>
                                </m:sSupPr>
                                <m:e>
                                  <m:r>
                                    <a:rPr lang="en-US" i="1">
                                      <a:latin typeface="Cambria Math" panose="02040503050406030204" pitchFamily="18" charset="0"/>
                                    </a:rPr>
                                    <m:t>𝑦</m:t>
                                  </m:r>
                                </m:e>
                                <m:sup>
                                  <m:d>
                                    <m:dPr>
                                      <m:ctrlPr>
                                        <a:rPr lang="en-US" i="1">
                                          <a:latin typeface="Cambria Math" panose="02040503050406030204" pitchFamily="18" charset="0"/>
                                        </a:rPr>
                                      </m:ctrlPr>
                                    </m:dPr>
                                    <m:e>
                                      <m:r>
                                        <a:rPr lang="en-US" i="1">
                                          <a:latin typeface="Cambria Math" panose="02040503050406030204" pitchFamily="18" charset="0"/>
                                        </a:rPr>
                                        <m:t>𝑖</m:t>
                                      </m:r>
                                    </m:e>
                                  </m:d>
                                </m:sup>
                              </m:sSup>
                              <m:r>
                                <a:rPr lang="en-US" i="1">
                                  <a:latin typeface="Cambria Math" panose="02040503050406030204" pitchFamily="18" charset="0"/>
                                </a:rPr>
                                <m:t> − </m:t>
                              </m:r>
                              <m:sSup>
                                <m:sSupPr>
                                  <m:ctrlPr>
                                    <a:rPr lang="en-US" i="1">
                                      <a:latin typeface="Cambria Math" panose="02040503050406030204" pitchFamily="18" charset="0"/>
                                    </a:rPr>
                                  </m:ctrlPr>
                                </m:sSupPr>
                                <m:e>
                                  <m:acc>
                                    <m:accPr>
                                      <m:chr m:val="̂"/>
                                      <m:ctrlPr>
                                        <a:rPr lang="en-US" i="1">
                                          <a:latin typeface="Cambria Math" panose="02040503050406030204" pitchFamily="18" charset="0"/>
                                        </a:rPr>
                                      </m:ctrlPr>
                                    </m:accPr>
                                    <m:e>
                                      <m:r>
                                        <a:rPr lang="en-US" i="1">
                                          <a:latin typeface="Cambria Math" panose="02040503050406030204" pitchFamily="18" charset="0"/>
                                        </a:rPr>
                                        <m:t>𝑦</m:t>
                                      </m:r>
                                    </m:e>
                                  </m:acc>
                                </m:e>
                                <m:sup>
                                  <m:r>
                                    <a:rPr lang="en-US" i="1">
                                      <a:latin typeface="Cambria Math" panose="02040503050406030204" pitchFamily="18" charset="0"/>
                                    </a:rPr>
                                    <m:t>(</m:t>
                                  </m:r>
                                  <m:r>
                                    <a:rPr lang="en-US" i="1">
                                      <a:latin typeface="Cambria Math" panose="02040503050406030204" pitchFamily="18" charset="0"/>
                                    </a:rPr>
                                    <m:t>𝑖</m:t>
                                  </m:r>
                                  <m:r>
                                    <a:rPr lang="en-US" i="1">
                                      <a:latin typeface="Cambria Math" panose="02040503050406030204" pitchFamily="18" charset="0"/>
                                    </a:rPr>
                                    <m:t>)</m:t>
                                  </m:r>
                                </m:sup>
                              </m:sSup>
                              <m:r>
                                <a:rPr lang="en-US" i="1">
                                  <a:latin typeface="Cambria Math" panose="02040503050406030204" pitchFamily="18" charset="0"/>
                                </a:rPr>
                                <m:t>)</m:t>
                              </m:r>
                            </m:e>
                            <m:sup>
                              <m:r>
                                <a:rPr lang="en-US" i="1">
                                  <a:latin typeface="Cambria Math" panose="02040503050406030204" pitchFamily="18" charset="0"/>
                                </a:rPr>
                                <m:t>2</m:t>
                              </m:r>
                            </m:sup>
                          </m:sSup>
                        </m:e>
                      </m:nary>
                    </m:oMath>
                  </m:oMathPara>
                </a14:m>
                <a:endParaRPr lang="en-US" b="0" i="1" dirty="0">
                  <a:latin typeface="Cambria Math" panose="02040503050406030204" pitchFamily="18" charset="0"/>
                </a:endParaRPr>
              </a:p>
              <a:p>
                <a:pPr marL="139700" indent="0">
                  <a:buNone/>
                </a:pPr>
                <a14:m>
                  <m:oMathPara xmlns:m="http://schemas.openxmlformats.org/officeDocument/2006/math">
                    <m:oMathParaPr>
                      <m:jc m:val="left"/>
                    </m:oMathParaPr>
                    <m:oMath xmlns:m="http://schemas.openxmlformats.org/officeDocument/2006/math">
                      <m:r>
                        <a:rPr lang="en-US" b="0" i="1" smtClean="0">
                          <a:latin typeface="Cambria Math" panose="02040503050406030204" pitchFamily="18" charset="0"/>
                        </a:rPr>
                        <m:t> </m:t>
                      </m:r>
                    </m:oMath>
                  </m:oMathPara>
                </a14:m>
                <a:endParaRPr lang="en-US" dirty="0"/>
              </a:p>
            </p:txBody>
          </p:sp>
        </mc:Choice>
        <mc:Fallback xmlns="">
          <p:sp>
            <p:nvSpPr>
              <p:cNvPr id="3" name="Text Placeholder 2">
                <a:extLst>
                  <a:ext uri="{FF2B5EF4-FFF2-40B4-BE49-F238E27FC236}">
                    <a16:creationId xmlns:a16="http://schemas.microsoft.com/office/drawing/2014/main" id="{0B198BD2-D455-A944-9C09-2C855E39D38C}"/>
                  </a:ext>
                </a:extLst>
              </p:cNvPr>
              <p:cNvSpPr>
                <a:spLocks noGrp="1" noRot="1" noChangeAspect="1" noMove="1" noResize="1" noEditPoints="1" noAdjustHandles="1" noChangeArrowheads="1" noChangeShapeType="1" noTextEdit="1"/>
              </p:cNvSpPr>
              <p:nvPr>
                <p:ph type="body" idx="1"/>
              </p:nvPr>
            </p:nvSpPr>
            <p:spPr>
              <a:blipFill>
                <a:blip r:embed="rId2"/>
                <a:stretch>
                  <a:fillRect b="-17197"/>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5" name="Text Placeholder 4">
                <a:extLst>
                  <a:ext uri="{FF2B5EF4-FFF2-40B4-BE49-F238E27FC236}">
                    <a16:creationId xmlns:a16="http://schemas.microsoft.com/office/drawing/2014/main" id="{14411943-940E-D942-B33F-553DBDD8E8A8}"/>
                  </a:ext>
                </a:extLst>
              </p:cNvPr>
              <p:cNvSpPr>
                <a:spLocks noGrp="1"/>
              </p:cNvSpPr>
              <p:nvPr>
                <p:ph type="body" idx="2"/>
              </p:nvPr>
            </p:nvSpPr>
            <p:spPr/>
            <p:txBody>
              <a:bodyPr/>
              <a:lstStyle/>
              <a:p>
                <a:pPr marL="158750" indent="0">
                  <a:buNone/>
                </a:pPr>
                <a:r>
                  <a:rPr lang="en-US" b="1" dirty="0"/>
                  <a:t>Predictor</a:t>
                </a:r>
              </a:p>
              <a:p>
                <a:pPr marL="158750" indent="0">
                  <a:buNone/>
                </a:pPr>
                <a14:m>
                  <m:oMathPara xmlns:m="http://schemas.openxmlformats.org/officeDocument/2006/math">
                    <m:oMathParaPr>
                      <m:jc m:val="centerGroup"/>
                    </m:oMathParaPr>
                    <m:oMath xmlns:m="http://schemas.openxmlformats.org/officeDocument/2006/math">
                      <m:acc>
                        <m:accPr>
                          <m:chr m:val="̂"/>
                          <m:ctrlPr>
                            <a:rPr lang="en-US" b="1" i="1" smtClean="0">
                              <a:latin typeface="Cambria Math" panose="02040503050406030204" pitchFamily="18" charset="0"/>
                            </a:rPr>
                          </m:ctrlPr>
                        </m:accPr>
                        <m:e>
                          <m:r>
                            <a:rPr lang="en-US" b="0" i="1" smtClean="0">
                              <a:latin typeface="Cambria Math" panose="02040503050406030204" pitchFamily="18" charset="0"/>
                            </a:rPr>
                            <m:t>𝑤</m:t>
                          </m:r>
                        </m:e>
                      </m:acc>
                      <m:r>
                        <a:rPr lang="en-US" b="1" i="1" dirty="0" smtClean="0">
                          <a:latin typeface="Cambria Math" panose="02040503050406030204" pitchFamily="18" charset="0"/>
                        </a:rPr>
                        <m:t>= </m:t>
                      </m:r>
                      <m:func>
                        <m:funcPr>
                          <m:ctrlPr>
                            <a:rPr lang="en-US" b="1" i="1" dirty="0" smtClean="0">
                              <a:latin typeface="Cambria Math" panose="02040503050406030204" pitchFamily="18" charset="0"/>
                            </a:rPr>
                          </m:ctrlPr>
                        </m:funcPr>
                        <m:fName>
                          <m:limLow>
                            <m:limLowPr>
                              <m:ctrlPr>
                                <a:rPr lang="en-US" b="1" i="1" dirty="0" smtClean="0">
                                  <a:latin typeface="Cambria Math" panose="02040503050406030204" pitchFamily="18" charset="0"/>
                                </a:rPr>
                              </m:ctrlPr>
                            </m:limLowPr>
                            <m:e>
                              <m:r>
                                <m:rPr>
                                  <m:sty m:val="p"/>
                                </m:rPr>
                                <a:rPr lang="en-US" b="0" i="0" dirty="0" smtClean="0">
                                  <a:latin typeface="Cambria Math" panose="02040503050406030204" pitchFamily="18" charset="0"/>
                                </a:rPr>
                                <m:t>argmin</m:t>
                              </m:r>
                            </m:e>
                            <m:lim>
                              <m:r>
                                <a:rPr lang="en-US" b="0" i="1" dirty="0" smtClean="0">
                                  <a:latin typeface="Cambria Math" panose="02040503050406030204" pitchFamily="18" charset="0"/>
                                </a:rPr>
                                <m:t>𝑤</m:t>
                              </m:r>
                            </m:lim>
                          </m:limLow>
                        </m:fName>
                        <m:e>
                          <m:r>
                            <a:rPr lang="en-US" b="0" i="1" dirty="0" smtClean="0">
                              <a:latin typeface="Cambria Math" panose="02040503050406030204" pitchFamily="18" charset="0"/>
                            </a:rPr>
                            <m:t>𝑀𝑆𝐸</m:t>
                          </m:r>
                          <m:r>
                            <a:rPr lang="en-US" b="0" i="1" dirty="0" smtClean="0">
                              <a:latin typeface="Cambria Math" panose="02040503050406030204" pitchFamily="18" charset="0"/>
                            </a:rPr>
                            <m:t>(</m:t>
                          </m:r>
                          <m:r>
                            <a:rPr lang="en-US" b="0" i="1" dirty="0" smtClean="0">
                              <a:latin typeface="Cambria Math" panose="02040503050406030204" pitchFamily="18" charset="0"/>
                            </a:rPr>
                            <m:t>𝑤</m:t>
                          </m:r>
                          <m:r>
                            <a:rPr lang="en-US" b="0" i="1" dirty="0" smtClean="0">
                              <a:latin typeface="Cambria Math" panose="02040503050406030204" pitchFamily="18" charset="0"/>
                            </a:rPr>
                            <m:t>)</m:t>
                          </m:r>
                        </m:e>
                      </m:func>
                    </m:oMath>
                  </m:oMathPara>
                </a14:m>
                <a:endParaRPr lang="en-US" b="1" dirty="0"/>
              </a:p>
              <a:p>
                <a:pPr marL="158750" indent="0">
                  <a:buNone/>
                </a:pPr>
                <a:endParaRPr lang="en-US" b="1" dirty="0"/>
              </a:p>
              <a:p>
                <a:pPr marL="158750" indent="0">
                  <a:buNone/>
                </a:pPr>
                <a:r>
                  <a:rPr lang="en-US" b="1" dirty="0"/>
                  <a:t>Optimization Algorithm</a:t>
                </a:r>
              </a:p>
              <a:p>
                <a:pPr marL="158750" indent="0">
                  <a:buNone/>
                </a:pPr>
                <a:r>
                  <a:rPr lang="en-US" dirty="0"/>
                  <a:t>Optimized using Gradient Descent</a:t>
                </a:r>
              </a:p>
              <a:p>
                <a:pPr marL="158750" indent="0">
                  <a:buNone/>
                </a:pPr>
                <a:endParaRPr lang="en-US" dirty="0"/>
              </a:p>
              <a:p>
                <a:pPr marL="158750" indent="0">
                  <a:buNone/>
                </a:pPr>
                <a:r>
                  <a:rPr lang="en-US" b="1" dirty="0"/>
                  <a:t>Prediction</a:t>
                </a:r>
              </a:p>
              <a:p>
                <a:pPr marL="158750" indent="0">
                  <a:buNone/>
                </a:pPr>
                <a14:m>
                  <m:oMathPara xmlns:m="http://schemas.openxmlformats.org/officeDocument/2006/math">
                    <m:oMathParaPr>
                      <m:jc m:val="centerGroup"/>
                    </m:oMathParaPr>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1" i="1" dirty="0" smtClean="0">
                          <a:latin typeface="Cambria Math" panose="02040503050406030204" pitchFamily="18" charset="0"/>
                        </a:rPr>
                        <m:t>=</m:t>
                      </m:r>
                      <m:sSup>
                        <m:sSupPr>
                          <m:ctrlPr>
                            <a:rPr lang="en-US" b="0" i="1" dirty="0" smtClean="0">
                              <a:latin typeface="Cambria Math" panose="02040503050406030204" pitchFamily="18" charset="0"/>
                            </a:rPr>
                          </m:ctrlPr>
                        </m:sSupPr>
                        <m:e>
                          <m:acc>
                            <m:accPr>
                              <m:chr m:val="̂"/>
                              <m:ctrlPr>
                                <a:rPr lang="en-US" b="0" i="1" dirty="0" smtClean="0">
                                  <a:latin typeface="Cambria Math" panose="02040503050406030204" pitchFamily="18" charset="0"/>
                                </a:rPr>
                              </m:ctrlPr>
                            </m:accPr>
                            <m:e>
                              <m:r>
                                <a:rPr lang="en-US" b="0" i="1" dirty="0" smtClean="0">
                                  <a:latin typeface="Cambria Math" panose="02040503050406030204" pitchFamily="18" charset="0"/>
                                </a:rPr>
                                <m:t>𝑤</m:t>
                              </m:r>
                            </m:e>
                          </m:acc>
                        </m:e>
                        <m:sup>
                          <m:r>
                            <a:rPr lang="en-US" b="0" i="1" dirty="0" smtClean="0">
                              <a:latin typeface="Cambria Math" panose="02040503050406030204" pitchFamily="18" charset="0"/>
                            </a:rPr>
                            <m:t>𝑇</m:t>
                          </m:r>
                        </m:sup>
                      </m:sSup>
                      <m:r>
                        <a:rPr lang="en-US" b="0" i="1" dirty="0" smtClean="0">
                          <a:latin typeface="Cambria Math" panose="02040503050406030204" pitchFamily="18" charset="0"/>
                        </a:rPr>
                        <m:t>h</m:t>
                      </m:r>
                      <m:r>
                        <a:rPr lang="en-US" b="0" i="1" dirty="0" smtClean="0">
                          <a:latin typeface="Cambria Math" panose="02040503050406030204" pitchFamily="18" charset="0"/>
                        </a:rPr>
                        <m:t>(</m:t>
                      </m:r>
                      <m:r>
                        <a:rPr lang="en-US" b="0" i="1" dirty="0" smtClean="0">
                          <a:latin typeface="Cambria Math" panose="02040503050406030204" pitchFamily="18" charset="0"/>
                        </a:rPr>
                        <m:t>𝑥</m:t>
                      </m:r>
                      <m:r>
                        <a:rPr lang="en-US" b="0" i="1" dirty="0" smtClean="0">
                          <a:latin typeface="Cambria Math" panose="02040503050406030204" pitchFamily="18" charset="0"/>
                        </a:rPr>
                        <m:t>)</m:t>
                      </m:r>
                    </m:oMath>
                  </m:oMathPara>
                </a14:m>
                <a:endParaRPr lang="en-US" dirty="0"/>
              </a:p>
            </p:txBody>
          </p:sp>
        </mc:Choice>
        <mc:Fallback xmlns="">
          <p:sp>
            <p:nvSpPr>
              <p:cNvPr id="5" name="Text Placeholder 4">
                <a:extLst>
                  <a:ext uri="{FF2B5EF4-FFF2-40B4-BE49-F238E27FC236}">
                    <a16:creationId xmlns:a16="http://schemas.microsoft.com/office/drawing/2014/main" id="{14411943-940E-D942-B33F-553DBDD8E8A8}"/>
                  </a:ext>
                </a:extLst>
              </p:cNvPr>
              <p:cNvSpPr>
                <a:spLocks noGrp="1" noRot="1" noChangeAspect="1" noMove="1" noResize="1" noEditPoints="1" noAdjustHandles="1" noChangeArrowheads="1" noChangeShapeType="1" noTextEdit="1"/>
              </p:cNvSpPr>
              <p:nvPr>
                <p:ph type="body" idx="2"/>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BB9B95FF-BD9B-5242-98EA-2FD344A5C91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7" name="Picture 6" descr="Diagram&#10;&#10;Description automatically generated">
            <a:extLst>
              <a:ext uri="{FF2B5EF4-FFF2-40B4-BE49-F238E27FC236}">
                <a16:creationId xmlns:a16="http://schemas.microsoft.com/office/drawing/2014/main" id="{7AB1D1F3-91F9-3B47-9A99-11026655138D}"/>
              </a:ext>
            </a:extLst>
          </p:cNvPr>
          <p:cNvPicPr>
            <a:picLocks noChangeAspect="1"/>
          </p:cNvPicPr>
          <p:nvPr/>
        </p:nvPicPr>
        <p:blipFill>
          <a:blip r:embed="rId4"/>
          <a:stretch>
            <a:fillRect/>
          </a:stretch>
        </p:blipFill>
        <p:spPr>
          <a:xfrm>
            <a:off x="5792200" y="2996004"/>
            <a:ext cx="3045934" cy="1378358"/>
          </a:xfrm>
          <a:prstGeom prst="rect">
            <a:avLst/>
          </a:prstGeom>
        </p:spPr>
      </p:pic>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25E8FBC9-102F-46A2-A25E-D85392F9A4A1}"/>
                  </a:ext>
                </a:extLst>
              </p14:cNvPr>
              <p14:cNvContentPartPr/>
              <p14:nvPr/>
            </p14:nvContentPartPr>
            <p14:xfrm>
              <a:off x="5484828" y="3092860"/>
              <a:ext cx="138240" cy="174960"/>
            </p14:xfrm>
          </p:contentPart>
        </mc:Choice>
        <mc:Fallback xmlns="">
          <p:pic>
            <p:nvPicPr>
              <p:cNvPr id="26" name="Ink 25">
                <a:extLst>
                  <a:ext uri="{FF2B5EF4-FFF2-40B4-BE49-F238E27FC236}">
                    <a16:creationId xmlns:a16="http://schemas.microsoft.com/office/drawing/2014/main" id="{25E8FBC9-102F-46A2-A25E-D85392F9A4A1}"/>
                  </a:ext>
                </a:extLst>
              </p:cNvPr>
              <p:cNvPicPr/>
              <p:nvPr/>
            </p:nvPicPr>
            <p:blipFill>
              <a:blip r:embed="rId6"/>
              <a:stretch>
                <a:fillRect/>
              </a:stretch>
            </p:blipFill>
            <p:spPr>
              <a:xfrm>
                <a:off x="5476188" y="3083860"/>
                <a:ext cx="155880" cy="19260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8" name="Ink 27">
                <a:extLst>
                  <a:ext uri="{FF2B5EF4-FFF2-40B4-BE49-F238E27FC236}">
                    <a16:creationId xmlns:a16="http://schemas.microsoft.com/office/drawing/2014/main" id="{7D0D6A2E-9309-4116-94DF-3961F2B1C45D}"/>
                  </a:ext>
                </a:extLst>
              </p14:cNvPr>
              <p14:cNvContentPartPr/>
              <p14:nvPr/>
            </p14:nvContentPartPr>
            <p14:xfrm>
              <a:off x="5355228" y="2728900"/>
              <a:ext cx="825480" cy="285120"/>
            </p14:xfrm>
          </p:contentPart>
        </mc:Choice>
        <mc:Fallback xmlns="">
          <p:pic>
            <p:nvPicPr>
              <p:cNvPr id="28" name="Ink 27">
                <a:extLst>
                  <a:ext uri="{FF2B5EF4-FFF2-40B4-BE49-F238E27FC236}">
                    <a16:creationId xmlns:a16="http://schemas.microsoft.com/office/drawing/2014/main" id="{7D0D6A2E-9309-4116-94DF-3961F2B1C45D}"/>
                  </a:ext>
                </a:extLst>
              </p:cNvPr>
              <p:cNvPicPr/>
              <p:nvPr/>
            </p:nvPicPr>
            <p:blipFill>
              <a:blip r:embed="rId8"/>
              <a:stretch>
                <a:fillRect/>
              </a:stretch>
            </p:blipFill>
            <p:spPr>
              <a:xfrm>
                <a:off x="5346232" y="2720260"/>
                <a:ext cx="843112" cy="30276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9" name="Ink 28">
                <a:extLst>
                  <a:ext uri="{FF2B5EF4-FFF2-40B4-BE49-F238E27FC236}">
                    <a16:creationId xmlns:a16="http://schemas.microsoft.com/office/drawing/2014/main" id="{0BAB5AA4-B37E-4F1A-9C1C-1C96D4C07122}"/>
                  </a:ext>
                </a:extLst>
              </p14:cNvPr>
              <p14:cNvContentPartPr/>
              <p14:nvPr/>
            </p14:nvContentPartPr>
            <p14:xfrm>
              <a:off x="5122668" y="2803420"/>
              <a:ext cx="150480" cy="100800"/>
            </p14:xfrm>
          </p:contentPart>
        </mc:Choice>
        <mc:Fallback xmlns="">
          <p:pic>
            <p:nvPicPr>
              <p:cNvPr id="29" name="Ink 28">
                <a:extLst>
                  <a:ext uri="{FF2B5EF4-FFF2-40B4-BE49-F238E27FC236}">
                    <a16:creationId xmlns:a16="http://schemas.microsoft.com/office/drawing/2014/main" id="{0BAB5AA4-B37E-4F1A-9C1C-1C96D4C07122}"/>
                  </a:ext>
                </a:extLst>
              </p:cNvPr>
              <p:cNvPicPr/>
              <p:nvPr/>
            </p:nvPicPr>
            <p:blipFill>
              <a:blip r:embed="rId10"/>
              <a:stretch>
                <a:fillRect/>
              </a:stretch>
            </p:blipFill>
            <p:spPr>
              <a:xfrm>
                <a:off x="5114007" y="2794780"/>
                <a:ext cx="168162" cy="11844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30" name="Ink 29">
                <a:extLst>
                  <a:ext uri="{FF2B5EF4-FFF2-40B4-BE49-F238E27FC236}">
                    <a16:creationId xmlns:a16="http://schemas.microsoft.com/office/drawing/2014/main" id="{4F2738F6-879B-4724-BABF-C2A15A4CCAAE}"/>
                  </a:ext>
                </a:extLst>
              </p14:cNvPr>
              <p14:cNvContentPartPr/>
              <p14:nvPr/>
            </p14:nvContentPartPr>
            <p14:xfrm>
              <a:off x="4747908" y="2927980"/>
              <a:ext cx="264960" cy="124560"/>
            </p14:xfrm>
          </p:contentPart>
        </mc:Choice>
        <mc:Fallback xmlns="">
          <p:pic>
            <p:nvPicPr>
              <p:cNvPr id="30" name="Ink 29">
                <a:extLst>
                  <a:ext uri="{FF2B5EF4-FFF2-40B4-BE49-F238E27FC236}">
                    <a16:creationId xmlns:a16="http://schemas.microsoft.com/office/drawing/2014/main" id="{4F2738F6-879B-4724-BABF-C2A15A4CCAAE}"/>
                  </a:ext>
                </a:extLst>
              </p:cNvPr>
              <p:cNvPicPr/>
              <p:nvPr/>
            </p:nvPicPr>
            <p:blipFill>
              <a:blip r:embed="rId12"/>
              <a:stretch>
                <a:fillRect/>
              </a:stretch>
            </p:blipFill>
            <p:spPr>
              <a:xfrm>
                <a:off x="4739268" y="2918980"/>
                <a:ext cx="282600" cy="142200"/>
              </a:xfrm>
              <a:prstGeom prst="rect">
                <a:avLst/>
              </a:prstGeom>
            </p:spPr>
          </p:pic>
        </mc:Fallback>
      </mc:AlternateContent>
    </p:spTree>
    <p:extLst>
      <p:ext uri="{BB962C8B-B14F-4D97-AF65-F5344CB8AC3E}">
        <p14:creationId xmlns:p14="http://schemas.microsoft.com/office/powerpoint/2010/main" val="321560046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nodeType="clickEffect">
                                  <p:stCondLst>
                                    <p:cond delay="0"/>
                                  </p:stCondLst>
                                  <p:childTnLst>
                                    <p:set>
                                      <p:cBhvr>
                                        <p:cTn id="30"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nodeType="clickEffect">
                                  <p:stCondLst>
                                    <p:cond delay="0"/>
                                  </p:stCondLst>
                                  <p:childTnLst>
                                    <p:set>
                                      <p:cBhvr>
                                        <p:cTn id="34"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5" fill="hold">
                      <p:stCondLst>
                        <p:cond delay="indefinite"/>
                      </p:stCondLst>
                      <p:childTnLst>
                        <p:par>
                          <p:cTn id="36" fill="hold">
                            <p:stCondLst>
                              <p:cond delay="0"/>
                            </p:stCondLst>
                            <p:childTnLst>
                              <p:par>
                                <p:cTn id="37" presetID="1" presetClass="entr" presetSubtype="0" fill="hold" nodeType="clickEffect">
                                  <p:stCondLst>
                                    <p:cond delay="0"/>
                                  </p:stCondLst>
                                  <p:childTnLst>
                                    <p:set>
                                      <p:cBhvr>
                                        <p:cTn id="38"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39" fill="hold">
                      <p:stCondLst>
                        <p:cond delay="indefinite"/>
                      </p:stCondLst>
                      <p:childTnLst>
                        <p:par>
                          <p:cTn id="40" fill="hold">
                            <p:stCondLst>
                              <p:cond delay="0"/>
                            </p:stCondLst>
                            <p:childTnLst>
                              <p:par>
                                <p:cTn id="41" presetID="1" presetClass="entr" presetSubtype="0" fill="hold" nodeType="clickEffect">
                                  <p:stCondLst>
                                    <p:cond delay="0"/>
                                  </p:stCondLst>
                                  <p:childTnLst>
                                    <p:set>
                                      <p:cBhvr>
                                        <p:cTn id="42"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43" fill="hold">
                      <p:stCondLst>
                        <p:cond delay="indefinite"/>
                      </p:stCondLst>
                      <p:childTnLst>
                        <p:par>
                          <p:cTn id="44" fill="hold">
                            <p:stCondLst>
                              <p:cond delay="0"/>
                            </p:stCondLst>
                            <p:childTnLst>
                              <p:par>
                                <p:cTn id="45" presetID="1" presetClass="entr" presetSubtype="0" fill="hold" nodeType="clickEffect">
                                  <p:stCondLst>
                                    <p:cond delay="0"/>
                                  </p:stCondLst>
                                  <p:childTnLst>
                                    <p:set>
                                      <p:cBhvr>
                                        <p:cTn id="46" dur="1" fill="hold">
                                          <p:stCondLst>
                                            <p:cond delay="0"/>
                                          </p:stCondLst>
                                        </p:cTn>
                                        <p:tgtEl>
                                          <p:spTgt spid="5">
                                            <p:txEl>
                                              <p:pRg st="0" end="0"/>
                                            </p:txEl>
                                          </p:spTgt>
                                        </p:tgtEl>
                                        <p:attrNameLst>
                                          <p:attrName>style.visibility</p:attrName>
                                        </p:attrNameLst>
                                      </p:cBhvr>
                                      <p:to>
                                        <p:strVal val="visible"/>
                                      </p:to>
                                    </p:set>
                                  </p:childTnLst>
                                </p:cTn>
                              </p:par>
                            </p:childTnLst>
                          </p:cTn>
                        </p:par>
                      </p:childTnLst>
                    </p:cTn>
                  </p:par>
                  <p:par>
                    <p:cTn id="47" fill="hold">
                      <p:stCondLst>
                        <p:cond delay="indefinite"/>
                      </p:stCondLst>
                      <p:childTnLst>
                        <p:par>
                          <p:cTn id="48" fill="hold">
                            <p:stCondLst>
                              <p:cond delay="0"/>
                            </p:stCondLst>
                            <p:childTnLst>
                              <p:par>
                                <p:cTn id="49" presetID="1" presetClass="entr" presetSubtype="0" fill="hold" nodeType="clickEffect">
                                  <p:stCondLst>
                                    <p:cond delay="0"/>
                                  </p:stCondLst>
                                  <p:childTnLst>
                                    <p:set>
                                      <p:cBhvr>
                                        <p:cTn id="50" dur="1" fill="hold">
                                          <p:stCondLst>
                                            <p:cond delay="0"/>
                                          </p:stCondLst>
                                        </p:cTn>
                                        <p:tgtEl>
                                          <p:spTgt spid="5">
                                            <p:txEl>
                                              <p:pRg st="1" end="1"/>
                                            </p:txEl>
                                          </p:spTgt>
                                        </p:tgtEl>
                                        <p:attrNameLst>
                                          <p:attrName>style.visibility</p:attrName>
                                        </p:attrNameLst>
                                      </p:cBhvr>
                                      <p:to>
                                        <p:strVal val="visible"/>
                                      </p:to>
                                    </p:set>
                                  </p:childTnLst>
                                </p:cTn>
                              </p:par>
                            </p:childTnLst>
                          </p:cTn>
                        </p:par>
                      </p:childTnLst>
                    </p:cTn>
                  </p:par>
                  <p:par>
                    <p:cTn id="51" fill="hold">
                      <p:stCondLst>
                        <p:cond delay="indefinite"/>
                      </p:stCondLst>
                      <p:childTnLst>
                        <p:par>
                          <p:cTn id="52" fill="hold">
                            <p:stCondLst>
                              <p:cond delay="0"/>
                            </p:stCondLst>
                            <p:childTnLst>
                              <p:par>
                                <p:cTn id="53" presetID="1" presetClass="entr" presetSubtype="0" fill="hold" nodeType="clickEffect">
                                  <p:stCondLst>
                                    <p:cond delay="0"/>
                                  </p:stCondLst>
                                  <p:childTnLst>
                                    <p:set>
                                      <p:cBhvr>
                                        <p:cTn id="54" dur="1" fill="hold">
                                          <p:stCondLst>
                                            <p:cond delay="0"/>
                                          </p:stCondLst>
                                        </p:cTn>
                                        <p:tgtEl>
                                          <p:spTgt spid="5">
                                            <p:txEl>
                                              <p:pRg st="3" end="3"/>
                                            </p:txEl>
                                          </p:spTgt>
                                        </p:tgtEl>
                                        <p:attrNameLst>
                                          <p:attrName>style.visibility</p:attrName>
                                        </p:attrNameLst>
                                      </p:cBhvr>
                                      <p:to>
                                        <p:strVal val="visible"/>
                                      </p:to>
                                    </p:set>
                                  </p:childTnLst>
                                </p:cTn>
                              </p:par>
                            </p:childTnLst>
                          </p:cTn>
                        </p:par>
                      </p:childTnLst>
                    </p:cTn>
                  </p:par>
                  <p:par>
                    <p:cTn id="55" fill="hold">
                      <p:stCondLst>
                        <p:cond delay="indefinite"/>
                      </p:stCondLst>
                      <p:childTnLst>
                        <p:par>
                          <p:cTn id="56" fill="hold">
                            <p:stCondLst>
                              <p:cond delay="0"/>
                            </p:stCondLst>
                            <p:childTnLst>
                              <p:par>
                                <p:cTn id="57" presetID="1" presetClass="entr" presetSubtype="0" fill="hold" nodeType="clickEffect">
                                  <p:stCondLst>
                                    <p:cond delay="0"/>
                                  </p:stCondLst>
                                  <p:childTnLst>
                                    <p:set>
                                      <p:cBhvr>
                                        <p:cTn id="58" dur="1" fill="hold">
                                          <p:stCondLst>
                                            <p:cond delay="0"/>
                                          </p:stCondLst>
                                        </p:cTn>
                                        <p:tgtEl>
                                          <p:spTgt spid="5">
                                            <p:txEl>
                                              <p:pRg st="4" end="4"/>
                                            </p:txEl>
                                          </p:spTgt>
                                        </p:tgtEl>
                                        <p:attrNameLst>
                                          <p:attrName>style.visibility</p:attrName>
                                        </p:attrNameLst>
                                      </p:cBhvr>
                                      <p:to>
                                        <p:strVal val="visible"/>
                                      </p:to>
                                    </p:set>
                                  </p:childTnLst>
                                </p:cTn>
                              </p:par>
                            </p:childTnLst>
                          </p:cTn>
                        </p:par>
                      </p:childTnLst>
                    </p:cTn>
                  </p:par>
                  <p:par>
                    <p:cTn id="59" fill="hold">
                      <p:stCondLst>
                        <p:cond delay="indefinite"/>
                      </p:stCondLst>
                      <p:childTnLst>
                        <p:par>
                          <p:cTn id="60" fill="hold">
                            <p:stCondLst>
                              <p:cond delay="0"/>
                            </p:stCondLst>
                            <p:childTnLst>
                              <p:par>
                                <p:cTn id="61" presetID="1" presetClass="entr" presetSubtype="0" fill="hold" nodeType="clickEffect">
                                  <p:stCondLst>
                                    <p:cond delay="0"/>
                                  </p:stCondLst>
                                  <p:childTnLst>
                                    <p:set>
                                      <p:cBhvr>
                                        <p:cTn id="62" dur="1" fill="hold">
                                          <p:stCondLst>
                                            <p:cond delay="0"/>
                                          </p:stCondLst>
                                        </p:cTn>
                                        <p:tgtEl>
                                          <p:spTgt spid="5">
                                            <p:txEl>
                                              <p:pRg st="6" end="6"/>
                                            </p:txEl>
                                          </p:spTgt>
                                        </p:tgtEl>
                                        <p:attrNameLst>
                                          <p:attrName>style.visibility</p:attrName>
                                        </p:attrNameLst>
                                      </p:cBhvr>
                                      <p:to>
                                        <p:strVal val="visible"/>
                                      </p:to>
                                    </p:set>
                                  </p:childTnLst>
                                </p:cTn>
                              </p:par>
                            </p:childTnLst>
                          </p:cTn>
                        </p:par>
                      </p:childTnLst>
                    </p:cTn>
                  </p:par>
                  <p:par>
                    <p:cTn id="63" fill="hold">
                      <p:stCondLst>
                        <p:cond delay="indefinite"/>
                      </p:stCondLst>
                      <p:childTnLst>
                        <p:par>
                          <p:cTn id="64" fill="hold">
                            <p:stCondLst>
                              <p:cond delay="0"/>
                            </p:stCondLst>
                            <p:childTnLst>
                              <p:par>
                                <p:cTn id="65" presetID="1" presetClass="entr" presetSubtype="0" fill="hold" nodeType="clickEffect">
                                  <p:stCondLst>
                                    <p:cond delay="0"/>
                                  </p:stCondLst>
                                  <p:childTnLst>
                                    <p:set>
                                      <p:cBhvr>
                                        <p:cTn id="6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par>
                    <p:cTn id="67" fill="hold">
                      <p:stCondLst>
                        <p:cond delay="indefinite"/>
                      </p:stCondLst>
                      <p:childTnLst>
                        <p:par>
                          <p:cTn id="68" fill="hold">
                            <p:stCondLst>
                              <p:cond delay="0"/>
                            </p:stCondLst>
                            <p:childTnLst>
                              <p:par>
                                <p:cTn id="69" presetID="1" presetClass="entr" presetSubtype="0" fill="hold" nodeType="clickEffect">
                                  <p:stCondLst>
                                    <p:cond delay="0"/>
                                  </p:stCondLst>
                                  <p:childTnLst>
                                    <p:set>
                                      <p:cBhvr>
                                        <p:cTn id="70"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67C2443-635C-4E09-8517-C2B2404B391A}"/>
              </a:ext>
            </a:extLst>
          </p:cNvPr>
          <p:cNvSpPr>
            <a:spLocks noGrp="1"/>
          </p:cNvSpPr>
          <p:nvPr>
            <p:ph type="ctrTitle"/>
          </p:nvPr>
        </p:nvSpPr>
        <p:spPr/>
        <p:txBody>
          <a:bodyPr/>
          <a:lstStyle/>
          <a:p>
            <a:r>
              <a:rPr lang="en-US" dirty="0"/>
              <a:t>Assessing Performance</a:t>
            </a:r>
          </a:p>
        </p:txBody>
      </p:sp>
      <p:sp>
        <p:nvSpPr>
          <p:cNvPr id="4" name="Slide Number Placeholder 3">
            <a:extLst>
              <a:ext uri="{FF2B5EF4-FFF2-40B4-BE49-F238E27FC236}">
                <a16:creationId xmlns:a16="http://schemas.microsoft.com/office/drawing/2014/main" id="{D0FC72A7-FD02-43E3-97EA-26919A56A19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a:p>
        </p:txBody>
      </p:sp>
      <p:sp>
        <p:nvSpPr>
          <p:cNvPr id="6" name="Subtitle 5">
            <a:extLst>
              <a:ext uri="{FF2B5EF4-FFF2-40B4-BE49-F238E27FC236}">
                <a16:creationId xmlns:a16="http://schemas.microsoft.com/office/drawing/2014/main" id="{622B696F-F115-2B44-8EF2-6CB2DD150C2E}"/>
              </a:ext>
            </a:extLst>
          </p:cNvPr>
          <p:cNvSpPr>
            <a:spLocks noGrp="1"/>
          </p:cNvSpPr>
          <p:nvPr>
            <p:ph type="subTitle" idx="1"/>
          </p:nvPr>
        </p:nvSpPr>
        <p:spPr/>
        <p:txBody>
          <a:bodyPr/>
          <a:lstStyle/>
          <a:p>
            <a:endParaRPr lang="en-US"/>
          </a:p>
        </p:txBody>
      </p:sp>
    </p:spTree>
    <p:extLst>
      <p:ext uri="{BB962C8B-B14F-4D97-AF65-F5344CB8AC3E}">
        <p14:creationId xmlns:p14="http://schemas.microsoft.com/office/powerpoint/2010/main" val="339662503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E539812-DF56-7246-84A6-350B3E62BD8A}"/>
              </a:ext>
            </a:extLst>
          </p:cNvPr>
          <p:cNvSpPr>
            <a:spLocks noGrp="1"/>
          </p:cNvSpPr>
          <p:nvPr>
            <p:ph type="title"/>
          </p:nvPr>
        </p:nvSpPr>
        <p:spPr/>
        <p:txBody>
          <a:bodyPr/>
          <a:lstStyle/>
          <a:p>
            <a:r>
              <a:rPr lang="en-US" dirty="0"/>
              <a:t>Polynomial Regression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5DDFB6E3-9D96-8B48-8F63-24CD7E839230}"/>
                  </a:ext>
                </a:extLst>
              </p:cNvPr>
              <p:cNvSpPr>
                <a:spLocks noGrp="1"/>
              </p:cNvSpPr>
              <p:nvPr>
                <p:ph type="body" idx="1"/>
              </p:nvPr>
            </p:nvSpPr>
            <p:spPr/>
            <p:txBody>
              <a:bodyPr/>
              <a:lstStyle/>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How do we decide what the right choice of </a:t>
                </a:r>
                <a14:m>
                  <m:oMath xmlns:m="http://schemas.openxmlformats.org/officeDocument/2006/math">
                    <m:r>
                      <a:rPr lang="en-US" b="0" i="1" smtClean="0">
                        <a:latin typeface="Cambria Math" panose="02040503050406030204" pitchFamily="18" charset="0"/>
                      </a:rPr>
                      <m:t>𝑝</m:t>
                    </m:r>
                  </m:oMath>
                </a14:m>
                <a:r>
                  <a:rPr lang="en-US" dirty="0"/>
                  <a:t> is?</a:t>
                </a:r>
              </a:p>
            </p:txBody>
          </p:sp>
        </mc:Choice>
        <mc:Fallback xmlns="">
          <p:sp>
            <p:nvSpPr>
              <p:cNvPr id="3" name="Text Placeholder 2">
                <a:extLst>
                  <a:ext uri="{FF2B5EF4-FFF2-40B4-BE49-F238E27FC236}">
                    <a16:creationId xmlns:a16="http://schemas.microsoft.com/office/drawing/2014/main" id="{5DDFB6E3-9D96-8B48-8F63-24CD7E839230}"/>
                  </a:ext>
                </a:extLst>
              </p:cNvPr>
              <p:cNvSpPr>
                <a:spLocks noGrp="1" noRot="1" noChangeAspect="1" noMove="1" noResize="1" noEditPoints="1" noAdjustHandles="1" noChangeArrowheads="1" noChangeShapeType="1" noTextEdit="1"/>
              </p:cNvSpPr>
              <p:nvPr>
                <p:ph type="body" idx="1"/>
              </p:nvPr>
            </p:nvSpPr>
            <p:spPr>
              <a:blipFill>
                <a:blip r:embed="rId3"/>
                <a:stretch>
                  <a:fillRect b="-952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84BD88F9-49EE-C147-8149-4F4F0CCB953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pic>
        <p:nvPicPr>
          <p:cNvPr id="5" name="Picture 4">
            <a:extLst>
              <a:ext uri="{FF2B5EF4-FFF2-40B4-BE49-F238E27FC236}">
                <a16:creationId xmlns:a16="http://schemas.microsoft.com/office/drawing/2014/main" id="{50DDF660-0A93-A649-B5DE-C30F44360C69}"/>
              </a:ext>
            </a:extLst>
          </p:cNvPr>
          <p:cNvPicPr>
            <a:picLocks noChangeAspect="1"/>
          </p:cNvPicPr>
          <p:nvPr/>
        </p:nvPicPr>
        <p:blipFill>
          <a:blip r:embed="rId4"/>
          <a:stretch>
            <a:fillRect/>
          </a:stretch>
        </p:blipFill>
        <p:spPr>
          <a:xfrm>
            <a:off x="3090625" y="309094"/>
            <a:ext cx="5667037" cy="3969500"/>
          </a:xfrm>
          <a:prstGeom prst="rect">
            <a:avLst/>
          </a:prstGeom>
        </p:spPr>
      </p:pic>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EFF88FCA-1269-496F-9988-0E66278D34EB}"/>
                  </a:ext>
                </a:extLst>
              </p14:cNvPr>
              <p14:cNvContentPartPr/>
              <p14:nvPr/>
            </p14:nvContentPartPr>
            <p14:xfrm>
              <a:off x="3001320" y="117000"/>
              <a:ext cx="5818320" cy="3992400"/>
            </p14:xfrm>
          </p:contentPart>
        </mc:Choice>
        <mc:Fallback xmlns="">
          <p:pic>
            <p:nvPicPr>
              <p:cNvPr id="6" name="Ink 5">
                <a:extLst>
                  <a:ext uri="{FF2B5EF4-FFF2-40B4-BE49-F238E27FC236}">
                    <a16:creationId xmlns:a16="http://schemas.microsoft.com/office/drawing/2014/main" id="{EFF88FCA-1269-496F-9988-0E66278D34EB}"/>
                  </a:ext>
                </a:extLst>
              </p:cNvPr>
              <p:cNvPicPr/>
              <p:nvPr/>
            </p:nvPicPr>
            <p:blipFill>
              <a:blip r:embed="rId6"/>
              <a:stretch>
                <a:fillRect/>
              </a:stretch>
            </p:blipFill>
            <p:spPr>
              <a:xfrm>
                <a:off x="2991960" y="107640"/>
                <a:ext cx="5837040" cy="4011120"/>
              </a:xfrm>
              <a:prstGeom prst="rect">
                <a:avLst/>
              </a:prstGeom>
            </p:spPr>
          </p:pic>
        </mc:Fallback>
      </mc:AlternateContent>
    </p:spTree>
    <p:extLst>
      <p:ext uri="{BB962C8B-B14F-4D97-AF65-F5344CB8AC3E}">
        <p14:creationId xmlns:p14="http://schemas.microsoft.com/office/powerpoint/2010/main" val="313988017"/>
      </p:ext>
    </p:extLst>
  </p:cSld>
  <p:clrMapOvr>
    <a:masterClrMapping/>
  </p:clrMapOvr>
  <p:transition spd="slow">
    <p:push dir="u"/>
  </p:transition>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89AD362-F1D8-DD43-98E7-2F236153DFEE}"/>
              </a:ext>
            </a:extLst>
          </p:cNvPr>
          <p:cNvSpPr>
            <a:spLocks noGrp="1"/>
          </p:cNvSpPr>
          <p:nvPr>
            <p:ph type="title"/>
          </p:nvPr>
        </p:nvSpPr>
        <p:spPr/>
        <p:txBody>
          <a:bodyPr/>
          <a:lstStyle/>
          <a:p>
            <a:r>
              <a:rPr lang="en-US" dirty="0"/>
              <a:t>Polynomial Regression</a:t>
            </a:r>
          </a:p>
        </p:txBody>
      </p:sp>
      <p:sp>
        <p:nvSpPr>
          <p:cNvPr id="3" name="Text Placeholder 2">
            <a:extLst>
              <a:ext uri="{FF2B5EF4-FFF2-40B4-BE49-F238E27FC236}">
                <a16:creationId xmlns:a16="http://schemas.microsoft.com/office/drawing/2014/main" id="{F8D18047-F016-8043-AA9F-0419F2FAB7E6}"/>
              </a:ext>
            </a:extLst>
          </p:cNvPr>
          <p:cNvSpPr>
            <a:spLocks noGrp="1"/>
          </p:cNvSpPr>
          <p:nvPr>
            <p:ph type="body" idx="1"/>
          </p:nvPr>
        </p:nvSpPr>
        <p:spPr>
          <a:xfrm>
            <a:off x="2899065" y="575500"/>
            <a:ext cx="5964407" cy="4352100"/>
          </a:xfrm>
        </p:spPr>
        <p:txBody>
          <a:bodyPr/>
          <a:lstStyle/>
          <a:p>
            <a:pPr marL="139700" indent="0">
              <a:buNone/>
            </a:pPr>
            <a:r>
              <a:rPr lang="en-US" dirty="0"/>
              <a:t>Consider using different degree polynomials on the same training set.</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From estimating with your eyes, which one seems to have the lowest MSE on this dataset? </a:t>
            </a:r>
          </a:p>
          <a:p>
            <a:pPr marL="139700" indent="0">
              <a:buNone/>
            </a:pPr>
            <a:endParaRPr lang="en-US" dirty="0"/>
          </a:p>
          <a:p>
            <a:pPr marL="139700" indent="0">
              <a:buNone/>
            </a:pPr>
            <a:r>
              <a:rPr lang="en-US" dirty="0"/>
              <a:t>It seems like minimizing the MSE on the training set is not the whole story here …</a:t>
            </a:r>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8EE906A7-DA5B-3B41-9D20-366C91990EA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p:pic>
        <p:nvPicPr>
          <p:cNvPr id="11" name="Picture 2" descr="[video-to-gif output image]">
            <a:extLst>
              <a:ext uri="{FF2B5EF4-FFF2-40B4-BE49-F238E27FC236}">
                <a16:creationId xmlns:a16="http://schemas.microsoft.com/office/drawing/2014/main" id="{4AA42FDD-1325-9841-B66E-0D07AD78EC1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5724" r="3435"/>
          <a:stretch/>
        </p:blipFill>
        <p:spPr bwMode="auto">
          <a:xfrm>
            <a:off x="4189628" y="995680"/>
            <a:ext cx="3528421" cy="1940560"/>
          </a:xfrm>
          <a:prstGeom prst="rect">
            <a:avLst/>
          </a:prstGeom>
          <a:noFill/>
          <a:extLst>
            <a:ext uri="{909E8E84-426E-40DD-AFC4-6F175D3DCCD1}">
              <a14:hiddenFill xmlns:a14="http://schemas.microsoft.com/office/drawing/2010/main">
                <a:solidFill>
                  <a:srgbClr val="FFFFFF"/>
                </a:solidFill>
              </a14:hiddenFill>
            </a:ext>
          </a:extLst>
        </p:spPr>
      </p:pic>
      <p:sp>
        <p:nvSpPr>
          <p:cNvPr id="10" name="TextBox 9">
            <a:extLst>
              <a:ext uri="{FF2B5EF4-FFF2-40B4-BE49-F238E27FC236}">
                <a16:creationId xmlns:a16="http://schemas.microsoft.com/office/drawing/2014/main" id="{DA07D739-2AC5-7141-BB2D-54205957E389}"/>
              </a:ext>
            </a:extLst>
          </p:cNvPr>
          <p:cNvSpPr txBox="1"/>
          <p:nvPr/>
        </p:nvSpPr>
        <p:spPr>
          <a:xfrm>
            <a:off x="6893644" y="2289885"/>
            <a:ext cx="1442720" cy="461665"/>
          </a:xfrm>
          <a:prstGeom prst="rect">
            <a:avLst/>
          </a:prstGeom>
          <a:noFill/>
        </p:spPr>
        <p:txBody>
          <a:bodyPr wrap="square" rtlCol="0">
            <a:spAutoFit/>
          </a:bodyPr>
          <a:lstStyle/>
          <a:p>
            <a:r>
              <a:rPr lang="en-US" sz="1200" dirty="0">
                <a:solidFill>
                  <a:schemeClr val="bg2"/>
                </a:solidFill>
                <a:latin typeface="Nunito Sans" pitchFamily="2" charset="77"/>
              </a:rPr>
              <a:t>(animation by </a:t>
            </a:r>
            <a:r>
              <a:rPr lang="en-US" sz="1200" dirty="0" err="1">
                <a:solidFill>
                  <a:schemeClr val="bg2"/>
                </a:solidFill>
                <a:latin typeface="Nunito Sans" pitchFamily="2" charset="77"/>
              </a:rPr>
              <a:t>Pemi</a:t>
            </a:r>
            <a:r>
              <a:rPr lang="en-US" sz="1200" dirty="0">
                <a:solidFill>
                  <a:schemeClr val="bg2"/>
                </a:solidFill>
                <a:latin typeface="Nunito Sans" pitchFamily="2" charset="77"/>
              </a:rPr>
              <a:t> Nguyen)</a:t>
            </a:r>
          </a:p>
        </p:txBody>
      </p:sp>
    </p:spTree>
    <p:extLst>
      <p:ext uri="{BB962C8B-B14F-4D97-AF65-F5344CB8AC3E}">
        <p14:creationId xmlns:p14="http://schemas.microsoft.com/office/powerpoint/2010/main" val="1826204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A57059-70C1-9E45-B1C4-0052F1E59FFF}"/>
              </a:ext>
            </a:extLst>
          </p:cNvPr>
          <p:cNvSpPr>
            <a:spLocks noGrp="1"/>
          </p:cNvSpPr>
          <p:nvPr>
            <p:ph type="title"/>
          </p:nvPr>
        </p:nvSpPr>
        <p:spPr/>
        <p:txBody>
          <a:bodyPr/>
          <a:lstStyle/>
          <a:p>
            <a:r>
              <a:rPr lang="en-US" dirty="0"/>
              <a:t>Performance</a:t>
            </a:r>
          </a:p>
        </p:txBody>
      </p:sp>
      <p:sp>
        <p:nvSpPr>
          <p:cNvPr id="3" name="Text Placeholder 2">
            <a:extLst>
              <a:ext uri="{FF2B5EF4-FFF2-40B4-BE49-F238E27FC236}">
                <a16:creationId xmlns:a16="http://schemas.microsoft.com/office/drawing/2014/main" id="{519181C1-DA7E-F845-AB6B-8C74269F995F}"/>
              </a:ext>
            </a:extLst>
          </p:cNvPr>
          <p:cNvSpPr>
            <a:spLocks noGrp="1"/>
          </p:cNvSpPr>
          <p:nvPr>
            <p:ph type="body" idx="1"/>
          </p:nvPr>
        </p:nvSpPr>
        <p:spPr>
          <a:xfrm>
            <a:off x="3090625" y="473900"/>
            <a:ext cx="5596200" cy="3981000"/>
          </a:xfrm>
        </p:spPr>
        <p:txBody>
          <a:bodyPr/>
          <a:lstStyle/>
          <a:p>
            <a:pPr marL="139700" indent="0">
              <a:buNone/>
            </a:pPr>
            <a:r>
              <a:rPr lang="en-US" dirty="0"/>
              <a:t>Why do we train ML models? </a:t>
            </a:r>
          </a:p>
          <a:p>
            <a:pPr marL="139700" indent="0">
              <a:buNone/>
            </a:pPr>
            <a:r>
              <a:rPr lang="en-US" dirty="0"/>
              <a:t>    We generally want them to do well on</a:t>
            </a:r>
            <a:r>
              <a:rPr lang="en-US" b="1" dirty="0"/>
              <a:t> unseen </a:t>
            </a:r>
            <a:r>
              <a:rPr lang="en-US" dirty="0"/>
              <a:t>data.</a:t>
            </a:r>
          </a:p>
          <a:p>
            <a:pPr marL="139700" indent="0">
              <a:buNone/>
            </a:pPr>
            <a:endParaRPr lang="en-US" dirty="0"/>
          </a:p>
          <a:p>
            <a:pPr marL="139700" indent="0">
              <a:buNone/>
            </a:pPr>
            <a:r>
              <a:rPr lang="en-US" dirty="0"/>
              <a:t>If we choose the model that minimizes MSE on the data it learned from, we are just choosing the model that can </a:t>
            </a:r>
            <a:r>
              <a:rPr lang="en-US" b="1" dirty="0"/>
              <a:t>memorize</a:t>
            </a:r>
            <a:r>
              <a:rPr lang="en-US" dirty="0"/>
              <a:t>, not the one that </a:t>
            </a:r>
            <a:r>
              <a:rPr lang="en-US" b="1" dirty="0"/>
              <a:t>generalizes </a:t>
            </a:r>
            <a:r>
              <a:rPr lang="en-US" dirty="0"/>
              <a:t>well. </a:t>
            </a:r>
          </a:p>
          <a:p>
            <a:r>
              <a:rPr lang="en-US" b="1" u="sng" dirty="0"/>
              <a:t>Analogy: </a:t>
            </a:r>
            <a:r>
              <a:rPr lang="en-US" dirty="0"/>
              <a:t>Just because you can get 100% on a practice exam you’ve studied for hours, it doesn’t mean you will also get 100% on the real test that you haven’t seen before. </a:t>
            </a:r>
          </a:p>
          <a:p>
            <a:endParaRPr lang="en-US" dirty="0"/>
          </a:p>
          <a:p>
            <a:pPr marL="139700" indent="0">
              <a:buNone/>
            </a:pPr>
            <a:r>
              <a:rPr lang="en-US" dirty="0"/>
              <a:t>Key Idea: Assessing yourself based on something you </a:t>
            </a:r>
            <a:r>
              <a:rPr lang="en-US" i="1" u="sng" dirty="0"/>
              <a:t>learned from</a:t>
            </a:r>
            <a:r>
              <a:rPr lang="en-US" dirty="0"/>
              <a:t> generally overestimates how well you will do in the future! </a:t>
            </a:r>
          </a:p>
        </p:txBody>
      </p:sp>
      <p:sp>
        <p:nvSpPr>
          <p:cNvPr id="4" name="Slide Number Placeholder 3">
            <a:extLst>
              <a:ext uri="{FF2B5EF4-FFF2-40B4-BE49-F238E27FC236}">
                <a16:creationId xmlns:a16="http://schemas.microsoft.com/office/drawing/2014/main" id="{DA82CE2F-54D4-8E4E-9996-44F9DE00BDB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spTree>
    <p:extLst>
      <p:ext uri="{BB962C8B-B14F-4D97-AF65-F5344CB8AC3E}">
        <p14:creationId xmlns:p14="http://schemas.microsoft.com/office/powerpoint/2010/main" val="123420748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E28D84-13DF-F94C-B499-A99E652D6F63}"/>
              </a:ext>
            </a:extLst>
          </p:cNvPr>
          <p:cNvSpPr>
            <a:spLocks noGrp="1"/>
          </p:cNvSpPr>
          <p:nvPr>
            <p:ph type="title"/>
          </p:nvPr>
        </p:nvSpPr>
        <p:spPr/>
        <p:txBody>
          <a:bodyPr/>
          <a:lstStyle/>
          <a:p>
            <a:r>
              <a:rPr lang="en-US" dirty="0"/>
              <a:t>Future Performance</a:t>
            </a:r>
          </a:p>
        </p:txBody>
      </p:sp>
      <p:sp>
        <p:nvSpPr>
          <p:cNvPr id="3" name="Text Placeholder 2">
            <a:extLst>
              <a:ext uri="{FF2B5EF4-FFF2-40B4-BE49-F238E27FC236}">
                <a16:creationId xmlns:a16="http://schemas.microsoft.com/office/drawing/2014/main" id="{71F6A9F9-3929-4240-9190-F604B8E8F26F}"/>
              </a:ext>
            </a:extLst>
          </p:cNvPr>
          <p:cNvSpPr>
            <a:spLocks noGrp="1"/>
          </p:cNvSpPr>
          <p:nvPr>
            <p:ph type="body" idx="1"/>
          </p:nvPr>
        </p:nvSpPr>
        <p:spPr>
          <a:xfrm>
            <a:off x="3090624" y="575500"/>
            <a:ext cx="5818925" cy="3981000"/>
          </a:xfrm>
        </p:spPr>
        <p:txBody>
          <a:bodyPr/>
          <a:lstStyle/>
          <a:p>
            <a:pPr marL="139700" indent="0">
              <a:buNone/>
            </a:pPr>
            <a:r>
              <a:rPr lang="en-US" dirty="0"/>
              <a:t>What we care about is how well the model will do on unseen data.</a:t>
            </a:r>
          </a:p>
          <a:p>
            <a:pPr marL="139700" indent="0">
              <a:buNone/>
            </a:pPr>
            <a:r>
              <a:rPr lang="en-US" dirty="0"/>
              <a:t>How do we measure this? </a:t>
            </a:r>
            <a:r>
              <a:rPr lang="en-US" b="1" dirty="0"/>
              <a:t>True error</a:t>
            </a:r>
            <a:r>
              <a:rPr lang="en-US" dirty="0"/>
              <a:t> </a:t>
            </a:r>
          </a:p>
          <a:p>
            <a:pPr marL="139700" indent="0">
              <a:buNone/>
            </a:pPr>
            <a:r>
              <a:rPr lang="en-US" dirty="0"/>
              <a:t>To do this, we need to understand uncertainty in the world</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True Error</a:t>
            </a:r>
            <a:endParaRPr lang="en-US" dirty="0"/>
          </a:p>
          <a:p>
            <a:pPr marL="139700" indent="0">
              <a:buNone/>
            </a:pPr>
            <a:endParaRPr lang="en-US" b="1"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7F7346D4-2142-1940-942B-7D0D0B5647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pic>
        <p:nvPicPr>
          <p:cNvPr id="7" name="Picture 6">
            <a:extLst>
              <a:ext uri="{FF2B5EF4-FFF2-40B4-BE49-F238E27FC236}">
                <a16:creationId xmlns:a16="http://schemas.microsoft.com/office/drawing/2014/main" id="{38D9E148-18D8-054A-AA30-A29330883975}"/>
              </a:ext>
            </a:extLst>
          </p:cNvPr>
          <p:cNvPicPr>
            <a:picLocks noChangeAspect="1"/>
          </p:cNvPicPr>
          <p:nvPr/>
        </p:nvPicPr>
        <p:blipFill rotWithShape="1">
          <a:blip r:embed="rId3"/>
          <a:srcRect l="5543" b="7924"/>
          <a:stretch/>
        </p:blipFill>
        <p:spPr>
          <a:xfrm>
            <a:off x="3186258" y="1945194"/>
            <a:ext cx="2243252" cy="1344760"/>
          </a:xfrm>
          <a:prstGeom prst="rect">
            <a:avLst/>
          </a:prstGeom>
        </p:spPr>
      </p:pic>
      <p:pic>
        <p:nvPicPr>
          <p:cNvPr id="8" name="Picture 7">
            <a:extLst>
              <a:ext uri="{FF2B5EF4-FFF2-40B4-BE49-F238E27FC236}">
                <a16:creationId xmlns:a16="http://schemas.microsoft.com/office/drawing/2014/main" id="{4F1FB66B-5016-754D-9984-4D16F2A269ED}"/>
              </a:ext>
            </a:extLst>
          </p:cNvPr>
          <p:cNvPicPr>
            <a:picLocks noChangeAspect="1"/>
          </p:cNvPicPr>
          <p:nvPr/>
        </p:nvPicPr>
        <p:blipFill rotWithShape="1">
          <a:blip r:embed="rId4"/>
          <a:srcRect l="6337" b="7924"/>
          <a:stretch/>
        </p:blipFill>
        <p:spPr>
          <a:xfrm>
            <a:off x="6239385" y="1945195"/>
            <a:ext cx="2224399" cy="1344759"/>
          </a:xfrm>
          <a:prstGeom prst="rect">
            <a:avLst/>
          </a:prstGeom>
        </p:spPr>
      </p:pic>
      <p:sp>
        <p:nvSpPr>
          <p:cNvPr id="9" name="Rectangle 8">
            <a:extLst>
              <a:ext uri="{FF2B5EF4-FFF2-40B4-BE49-F238E27FC236}">
                <a16:creationId xmlns:a16="http://schemas.microsoft.com/office/drawing/2014/main" id="{FFE93DD8-86E1-8F4F-88D8-D9EE8051ADD0}"/>
              </a:ext>
            </a:extLst>
          </p:cNvPr>
          <p:cNvSpPr/>
          <p:nvPr/>
        </p:nvSpPr>
        <p:spPr>
          <a:xfrm>
            <a:off x="3906127" y="3461561"/>
            <a:ext cx="803513" cy="307777"/>
          </a:xfrm>
          <a:prstGeom prst="rect">
            <a:avLst/>
          </a:prstGeom>
        </p:spPr>
        <p:txBody>
          <a:bodyPr wrap="square">
            <a:spAutoFit/>
          </a:bodyPr>
          <a:lstStyle/>
          <a:p>
            <a:pPr algn="ctr"/>
            <a:r>
              <a:rPr lang="en-US" dirty="0">
                <a:solidFill>
                  <a:srgbClr val="666666"/>
                </a:solidFill>
                <a:latin typeface="Nunito Sans" pitchFamily="2" charset="77"/>
                <a:ea typeface="Nunito Sans" pitchFamily="2" charset="77"/>
                <a:cs typeface="Nunito Sans" pitchFamily="2" charset="77"/>
              </a:rPr>
              <a:t>Sq. Ft.</a:t>
            </a:r>
            <a:r>
              <a:rPr lang="en-US" dirty="0"/>
              <a:t> </a:t>
            </a:r>
          </a:p>
        </p:txBody>
      </p:sp>
      <p:sp>
        <p:nvSpPr>
          <p:cNvPr id="10" name="Rectangle 9">
            <a:extLst>
              <a:ext uri="{FF2B5EF4-FFF2-40B4-BE49-F238E27FC236}">
                <a16:creationId xmlns:a16="http://schemas.microsoft.com/office/drawing/2014/main" id="{8A335091-D837-B34B-B035-10B27B52EC76}"/>
              </a:ext>
            </a:extLst>
          </p:cNvPr>
          <p:cNvSpPr/>
          <p:nvPr/>
        </p:nvSpPr>
        <p:spPr>
          <a:xfrm>
            <a:off x="6733964" y="3461561"/>
            <a:ext cx="1235240" cy="307777"/>
          </a:xfrm>
          <a:prstGeom prst="rect">
            <a:avLst/>
          </a:prstGeom>
        </p:spPr>
        <p:txBody>
          <a:bodyPr wrap="square">
            <a:spAutoFit/>
          </a:bodyPr>
          <a:lstStyle/>
          <a:p>
            <a:pPr algn="ctr"/>
            <a:r>
              <a:rPr lang="en-US" dirty="0">
                <a:solidFill>
                  <a:srgbClr val="666666"/>
                </a:solidFill>
                <a:latin typeface="Nunito Sans" pitchFamily="2" charset="77"/>
                <a:ea typeface="Nunito Sans" pitchFamily="2" charset="77"/>
                <a:cs typeface="Nunito Sans" pitchFamily="2" charset="77"/>
              </a:rPr>
              <a:t>Price | Sq. Ft.</a:t>
            </a:r>
            <a:r>
              <a:rPr lang="en-US" dirty="0"/>
              <a:t> </a:t>
            </a:r>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7906A251-A4FD-4326-A52C-796828AE0596}"/>
                  </a:ext>
                </a:extLst>
              </p14:cNvPr>
              <p14:cNvContentPartPr/>
              <p14:nvPr/>
            </p14:nvContentPartPr>
            <p14:xfrm>
              <a:off x="564840" y="59400"/>
              <a:ext cx="8504280" cy="4746960"/>
            </p14:xfrm>
          </p:contentPart>
        </mc:Choice>
        <mc:Fallback xmlns="">
          <p:pic>
            <p:nvPicPr>
              <p:cNvPr id="5" name="Ink 4">
                <a:extLst>
                  <a:ext uri="{FF2B5EF4-FFF2-40B4-BE49-F238E27FC236}">
                    <a16:creationId xmlns:a16="http://schemas.microsoft.com/office/drawing/2014/main" id="{7906A251-A4FD-4326-A52C-796828AE0596}"/>
                  </a:ext>
                </a:extLst>
              </p:cNvPr>
              <p:cNvPicPr/>
              <p:nvPr/>
            </p:nvPicPr>
            <p:blipFill>
              <a:blip r:embed="rId6"/>
              <a:stretch>
                <a:fillRect/>
              </a:stretch>
            </p:blipFill>
            <p:spPr>
              <a:xfrm>
                <a:off x="555480" y="50040"/>
                <a:ext cx="8523000" cy="476568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DE235592-8118-4F8D-B40F-8D3EDD6F34D6}"/>
                  </a:ext>
                </a:extLst>
              </p14:cNvPr>
              <p14:cNvContentPartPr/>
              <p14:nvPr/>
            </p14:nvContentPartPr>
            <p14:xfrm>
              <a:off x="3034200" y="1694720"/>
              <a:ext cx="230040" cy="215280"/>
            </p14:xfrm>
          </p:contentPart>
        </mc:Choice>
        <mc:Fallback xmlns="">
          <p:pic>
            <p:nvPicPr>
              <p:cNvPr id="6" name="Ink 5">
                <a:extLst>
                  <a:ext uri="{FF2B5EF4-FFF2-40B4-BE49-F238E27FC236}">
                    <a16:creationId xmlns:a16="http://schemas.microsoft.com/office/drawing/2014/main" id="{DE235592-8118-4F8D-B40F-8D3EDD6F34D6}"/>
                  </a:ext>
                </a:extLst>
              </p:cNvPr>
              <p:cNvPicPr/>
              <p:nvPr/>
            </p:nvPicPr>
            <p:blipFill>
              <a:blip r:embed="rId8"/>
              <a:stretch>
                <a:fillRect/>
              </a:stretch>
            </p:blipFill>
            <p:spPr>
              <a:xfrm>
                <a:off x="3025200" y="1686080"/>
                <a:ext cx="247680" cy="232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2B0DDE89-DCD0-41F8-A61B-3602914E7674}"/>
                  </a:ext>
                </a:extLst>
              </p14:cNvPr>
              <p14:cNvContentPartPr/>
              <p14:nvPr/>
            </p14:nvContentPartPr>
            <p14:xfrm>
              <a:off x="3123840" y="3443960"/>
              <a:ext cx="226080" cy="207360"/>
            </p14:xfrm>
          </p:contentPart>
        </mc:Choice>
        <mc:Fallback xmlns="">
          <p:pic>
            <p:nvPicPr>
              <p:cNvPr id="11" name="Ink 10">
                <a:extLst>
                  <a:ext uri="{FF2B5EF4-FFF2-40B4-BE49-F238E27FC236}">
                    <a16:creationId xmlns:a16="http://schemas.microsoft.com/office/drawing/2014/main" id="{2B0DDE89-DCD0-41F8-A61B-3602914E7674}"/>
                  </a:ext>
                </a:extLst>
              </p:cNvPr>
              <p:cNvPicPr/>
              <p:nvPr/>
            </p:nvPicPr>
            <p:blipFill>
              <a:blip r:embed="rId10"/>
              <a:stretch>
                <a:fillRect/>
              </a:stretch>
            </p:blipFill>
            <p:spPr>
              <a:xfrm>
                <a:off x="3114840" y="3434960"/>
                <a:ext cx="243720" cy="225000"/>
              </a:xfrm>
              <a:prstGeom prst="rect">
                <a:avLst/>
              </a:prstGeom>
            </p:spPr>
          </p:pic>
        </mc:Fallback>
      </mc:AlternateContent>
    </p:spTree>
    <p:extLst>
      <p:ext uri="{BB962C8B-B14F-4D97-AF65-F5344CB8AC3E}">
        <p14:creationId xmlns:p14="http://schemas.microsoft.com/office/powerpoint/2010/main" val="3768083272"/>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0"/>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0"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24E77C0-B415-BD48-8D9B-9056EE0C00E9}"/>
              </a:ext>
            </a:extLst>
          </p:cNvPr>
          <p:cNvSpPr>
            <a:spLocks noGrp="1"/>
          </p:cNvSpPr>
          <p:nvPr>
            <p:ph type="title"/>
          </p:nvPr>
        </p:nvSpPr>
        <p:spPr/>
        <p:txBody>
          <a:bodyPr/>
          <a:lstStyle/>
          <a:p>
            <a:r>
              <a:rPr lang="en-US" dirty="0"/>
              <a:t>Model Assessment</a:t>
            </a:r>
          </a:p>
        </p:txBody>
      </p:sp>
      <p:sp>
        <p:nvSpPr>
          <p:cNvPr id="3" name="Text Placeholder 2">
            <a:extLst>
              <a:ext uri="{FF2B5EF4-FFF2-40B4-BE49-F238E27FC236}">
                <a16:creationId xmlns:a16="http://schemas.microsoft.com/office/drawing/2014/main" id="{0E3DF009-1A83-954B-8908-421F05FF5E7C}"/>
              </a:ext>
            </a:extLst>
          </p:cNvPr>
          <p:cNvSpPr>
            <a:spLocks noGrp="1"/>
          </p:cNvSpPr>
          <p:nvPr>
            <p:ph type="body" idx="1"/>
          </p:nvPr>
        </p:nvSpPr>
        <p:spPr/>
        <p:txBody>
          <a:bodyPr/>
          <a:lstStyle/>
          <a:p>
            <a:pPr marL="139700" indent="0">
              <a:buNone/>
            </a:pPr>
            <a:r>
              <a:rPr lang="en-US" dirty="0"/>
              <a:t>How can we figure out how well a model will do on future data if we don’t have any future data?</a:t>
            </a:r>
          </a:p>
          <a:p>
            <a:r>
              <a:rPr lang="en-US" dirty="0"/>
              <a:t>Estimate it! We can hide data from the model to test it later as an estimate how it will do on future data</a:t>
            </a:r>
          </a:p>
          <a:p>
            <a:endParaRPr lang="en-US" dirty="0"/>
          </a:p>
          <a:p>
            <a:pPr marL="139700" indent="0">
              <a:buNone/>
            </a:pPr>
            <a:r>
              <a:rPr lang="en-US" dirty="0"/>
              <a:t>We will randomly split our dataset into a </a:t>
            </a:r>
            <a:r>
              <a:rPr lang="en-US" b="1" dirty="0"/>
              <a:t>train set </a:t>
            </a:r>
            <a:r>
              <a:rPr lang="en-US" dirty="0"/>
              <a:t>and a </a:t>
            </a:r>
            <a:r>
              <a:rPr lang="en-US" b="1" dirty="0"/>
              <a:t>test set</a:t>
            </a:r>
            <a:endParaRPr lang="en-US" dirty="0"/>
          </a:p>
          <a:p>
            <a:r>
              <a:rPr lang="en-US" dirty="0"/>
              <a:t>The train set is to train the model</a:t>
            </a:r>
          </a:p>
          <a:p>
            <a:r>
              <a:rPr lang="en-US" dirty="0"/>
              <a:t>The test set is to estimate the performance in the future</a:t>
            </a:r>
          </a:p>
        </p:txBody>
      </p:sp>
      <p:sp>
        <p:nvSpPr>
          <p:cNvPr id="4" name="Slide Number Placeholder 3">
            <a:extLst>
              <a:ext uri="{FF2B5EF4-FFF2-40B4-BE49-F238E27FC236}">
                <a16:creationId xmlns:a16="http://schemas.microsoft.com/office/drawing/2014/main" id="{1AF0E7B1-D7ED-4D41-A3D4-095842E0CB0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5" name="Picture 4">
            <a:extLst>
              <a:ext uri="{FF2B5EF4-FFF2-40B4-BE49-F238E27FC236}">
                <a16:creationId xmlns:a16="http://schemas.microsoft.com/office/drawing/2014/main" id="{0BD31029-E1C0-F649-A0D7-1DE1F1081615}"/>
              </a:ext>
            </a:extLst>
          </p:cNvPr>
          <p:cNvPicPr>
            <a:picLocks noChangeAspect="1"/>
          </p:cNvPicPr>
          <p:nvPr/>
        </p:nvPicPr>
        <p:blipFill>
          <a:blip r:embed="rId2"/>
          <a:stretch>
            <a:fillRect/>
          </a:stretch>
        </p:blipFill>
        <p:spPr>
          <a:xfrm>
            <a:off x="4842588" y="3265751"/>
            <a:ext cx="2163795" cy="1514199"/>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80E2CE93-EDE1-4FD8-9F8C-E7A03DCD05F0}"/>
                  </a:ext>
                </a:extLst>
              </p14:cNvPr>
              <p14:cNvContentPartPr/>
              <p14:nvPr/>
            </p14:nvContentPartPr>
            <p14:xfrm>
              <a:off x="5080680" y="3578400"/>
              <a:ext cx="1724400" cy="672480"/>
            </p14:xfrm>
          </p:contentPart>
        </mc:Choice>
        <mc:Fallback xmlns="">
          <p:pic>
            <p:nvPicPr>
              <p:cNvPr id="6" name="Ink 5">
                <a:extLst>
                  <a:ext uri="{FF2B5EF4-FFF2-40B4-BE49-F238E27FC236}">
                    <a16:creationId xmlns:a16="http://schemas.microsoft.com/office/drawing/2014/main" id="{80E2CE93-EDE1-4FD8-9F8C-E7A03DCD05F0}"/>
                  </a:ext>
                </a:extLst>
              </p:cNvPr>
              <p:cNvPicPr/>
              <p:nvPr/>
            </p:nvPicPr>
            <p:blipFill>
              <a:blip r:embed="rId4"/>
              <a:stretch>
                <a:fillRect/>
              </a:stretch>
            </p:blipFill>
            <p:spPr>
              <a:xfrm>
                <a:off x="5071320" y="3569040"/>
                <a:ext cx="1743120" cy="691200"/>
              </a:xfrm>
              <a:prstGeom prst="rect">
                <a:avLst/>
              </a:prstGeom>
            </p:spPr>
          </p:pic>
        </mc:Fallback>
      </mc:AlternateContent>
    </p:spTree>
    <p:extLst>
      <p:ext uri="{BB962C8B-B14F-4D97-AF65-F5344CB8AC3E}">
        <p14:creationId xmlns:p14="http://schemas.microsoft.com/office/powerpoint/2010/main" val="423377402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5"/>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A58922E-23F8-5B4A-AE35-AB1D247E2928}"/>
              </a:ext>
            </a:extLst>
          </p:cNvPr>
          <p:cNvSpPr>
            <a:spLocks noGrp="1"/>
          </p:cNvSpPr>
          <p:nvPr>
            <p:ph type="title"/>
          </p:nvPr>
        </p:nvSpPr>
        <p:spPr/>
        <p:txBody>
          <a:bodyPr/>
          <a:lstStyle/>
          <a:p>
            <a:r>
              <a:rPr lang="en-US" dirty="0"/>
              <a:t>Test Error</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FB810216-B4A1-0244-A320-5F8B31038E07}"/>
                  </a:ext>
                </a:extLst>
              </p:cNvPr>
              <p:cNvSpPr>
                <a:spLocks noGrp="1"/>
              </p:cNvSpPr>
              <p:nvPr>
                <p:ph type="body" idx="1"/>
              </p:nvPr>
            </p:nvSpPr>
            <p:spPr>
              <a:xfrm>
                <a:off x="3090625" y="575500"/>
                <a:ext cx="5596200" cy="4331780"/>
              </a:xfrm>
            </p:spPr>
            <p:txBody>
              <a:bodyPr/>
              <a:lstStyle/>
              <a:p>
                <a:pPr marL="139700" indent="0">
                  <a:buNone/>
                </a:pPr>
                <a:r>
                  <a:rPr lang="en-US" dirty="0"/>
                  <a:t>What we really care about is the </a:t>
                </a:r>
                <a:r>
                  <a:rPr lang="en-US" b="1" dirty="0"/>
                  <a:t>true error, </a:t>
                </a:r>
                <a:r>
                  <a:rPr lang="en-US" dirty="0"/>
                  <a:t>or how well a model perform on unseen data in the wild,</a:t>
                </a:r>
                <a:r>
                  <a:rPr lang="en-US" b="1" dirty="0"/>
                  <a:t> </a:t>
                </a:r>
                <a:r>
                  <a:rPr lang="en-US" dirty="0"/>
                  <a:t>but we can’t know that without having an infinite amount of data! </a:t>
                </a:r>
              </a:p>
              <a:p>
                <a:pPr marL="139700" indent="0">
                  <a:buNone/>
                </a:pPr>
                <a:endParaRPr lang="en-US" dirty="0"/>
              </a:p>
              <a:p>
                <a:pPr marL="139700" indent="0">
                  <a:buNone/>
                </a:pPr>
                <a:r>
                  <a:rPr lang="en-US" dirty="0"/>
                  <a:t>We will use the </a:t>
                </a:r>
                <a:r>
                  <a:rPr lang="en-US" b="1" dirty="0"/>
                  <a:t>test set </a:t>
                </a:r>
                <a:r>
                  <a:rPr lang="en-US" dirty="0"/>
                  <a:t>to estimate the true error. </a:t>
                </a:r>
              </a:p>
              <a:p>
                <a:pPr marL="139700" indent="0">
                  <a:buNone/>
                </a:pPr>
                <a:endParaRPr lang="en-US" dirty="0"/>
              </a:p>
              <a:p>
                <a:pPr marL="139700" indent="0">
                  <a:buNone/>
                </a:pPr>
                <a:r>
                  <a:rPr lang="en-US" b="1" dirty="0"/>
                  <a:t>Note: </a:t>
                </a:r>
                <a:r>
                  <a:rPr lang="en-US" dirty="0"/>
                  <a:t>The train and test set need to be </a:t>
                </a:r>
                <a:r>
                  <a:rPr lang="en-US" b="1" dirty="0"/>
                  <a:t>randomly split </a:t>
                </a:r>
                <a:r>
                  <a:rPr lang="en-US" dirty="0"/>
                  <a:t>in order for the test set to be truly reflective of data in the real world.</a:t>
                </a:r>
              </a:p>
              <a:p>
                <a:pPr marL="139700" indent="0">
                  <a:buNone/>
                </a:pPr>
                <a:endParaRPr lang="en-US" dirty="0"/>
              </a:p>
              <a:p>
                <a:pPr marL="139700" indent="0">
                  <a:buNone/>
                </a:pPr>
                <a:r>
                  <a:rPr lang="en-US" dirty="0"/>
                  <a:t>Call the error on the test set the </a:t>
                </a:r>
                <a:r>
                  <a:rPr lang="en-US" b="1" dirty="0"/>
                  <a:t>test error</a:t>
                </a:r>
                <a:r>
                  <a:rPr lang="en-US" dirty="0"/>
                  <a:t> for a model </a:t>
                </a:r>
                <a14:m>
                  <m:oMath xmlns:m="http://schemas.openxmlformats.org/officeDocument/2006/math">
                    <m:acc>
                      <m:accPr>
                        <m:chr m:val="̂"/>
                        <m:ctrlPr>
                          <a:rPr lang="en-US" i="1">
                            <a:latin typeface="Cambria Math" panose="02040503050406030204" pitchFamily="18" charset="0"/>
                          </a:rPr>
                        </m:ctrlPr>
                      </m:accPr>
                      <m:e>
                        <m:r>
                          <a:rPr lang="en-US" i="1">
                            <a:latin typeface="Cambria Math" panose="02040503050406030204" pitchFamily="18" charset="0"/>
                          </a:rPr>
                          <m:t>𝑓</m:t>
                        </m:r>
                      </m:e>
                    </m:acc>
                  </m:oMath>
                </a14:m>
                <a:r>
                  <a:rPr lang="en-US" dirty="0"/>
                  <a:t>:</a:t>
                </a:r>
              </a:p>
              <a:p>
                <a:pPr marL="139700" indent="0">
                  <a:buNone/>
                </a:pPr>
                <a14:m>
                  <m:oMathPara xmlns:m="http://schemas.openxmlformats.org/officeDocument/2006/math">
                    <m:oMathParaPr>
                      <m:jc m:val="centerGroup"/>
                    </m:oMathParaPr>
                    <m:oMath xmlns:m="http://schemas.openxmlformats.org/officeDocument/2006/math">
                      <m:r>
                        <a:rPr lang="en-US" sz="1800" b="0" i="1" smtClean="0">
                          <a:latin typeface="Cambria Math" panose="02040503050406030204" pitchFamily="18" charset="0"/>
                        </a:rPr>
                        <m:t>𝑀𝑆</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𝐸</m:t>
                          </m:r>
                        </m:e>
                        <m:sub>
                          <m:r>
                            <a:rPr lang="en-US" sz="1800" b="0" i="1" smtClean="0">
                              <a:latin typeface="Cambria Math" panose="02040503050406030204" pitchFamily="18" charset="0"/>
                            </a:rPr>
                            <m:t>𝑡𝑒𝑠𝑡</m:t>
                          </m:r>
                        </m:sub>
                      </m:sSub>
                      <m:r>
                        <a:rPr lang="en-US" sz="1800" b="0" i="1" smtClean="0">
                          <a:latin typeface="Cambria Math" panose="02040503050406030204" pitchFamily="18" charset="0"/>
                        </a:rPr>
                        <m:t>=</m:t>
                      </m:r>
                      <m:f>
                        <m:fPr>
                          <m:ctrlPr>
                            <a:rPr lang="en-US" sz="1800" b="0" i="1" smtClean="0">
                              <a:latin typeface="Cambria Math" panose="02040503050406030204" pitchFamily="18" charset="0"/>
                            </a:rPr>
                          </m:ctrlPr>
                        </m:fPr>
                        <m:num>
                          <m:r>
                            <a:rPr lang="en-US" sz="1800" b="0" i="1" smtClean="0">
                              <a:latin typeface="Cambria Math" panose="02040503050406030204" pitchFamily="18" charset="0"/>
                            </a:rPr>
                            <m:t>1</m:t>
                          </m:r>
                        </m:num>
                        <m:den>
                          <m:r>
                            <a:rPr lang="en-US" sz="1800" b="0" i="1" smtClean="0">
                              <a:latin typeface="Cambria Math" panose="02040503050406030204" pitchFamily="18" charset="0"/>
                            </a:rPr>
                            <m:t>𝑛</m:t>
                          </m:r>
                        </m:den>
                      </m:f>
                      <m:nary>
                        <m:naryPr>
                          <m:chr m:val="∑"/>
                          <m:supHide m:val="on"/>
                          <m:ctrlPr>
                            <a:rPr lang="en-US" sz="1800" b="0" i="1" smtClean="0">
                              <a:latin typeface="Cambria Math" panose="02040503050406030204" pitchFamily="18" charset="0"/>
                            </a:rPr>
                          </m:ctrlPr>
                        </m:naryPr>
                        <m:sub>
                          <m:r>
                            <m:rPr>
                              <m:brk m:alnAt="7"/>
                            </m:rPr>
                            <a:rPr lang="en-US" sz="1800" b="0" i="1" smtClean="0">
                              <a:latin typeface="Cambria Math" panose="02040503050406030204" pitchFamily="18" charset="0"/>
                            </a:rPr>
                            <m:t>𝑖</m:t>
                          </m:r>
                          <m:r>
                            <a:rPr lang="en-US" sz="1800" b="0" i="1" smtClean="0">
                              <a:latin typeface="Cambria Math" panose="02040503050406030204" pitchFamily="18" charset="0"/>
                            </a:rPr>
                            <m:t>∈</m:t>
                          </m:r>
                          <m:r>
                            <a:rPr lang="en-US" sz="1800" b="0" i="1" smtClean="0">
                              <a:latin typeface="Cambria Math" panose="02040503050406030204" pitchFamily="18" charset="0"/>
                            </a:rPr>
                            <m:t>𝑇𝑒𝑠𝑡</m:t>
                          </m:r>
                        </m:sub>
                        <m:sup/>
                        <m:e>
                          <m:sSup>
                            <m:sSupPr>
                              <m:ctrlPr>
                                <a:rPr lang="en-US" sz="1800" b="0" i="1" smtClean="0">
                                  <a:latin typeface="Cambria Math" panose="02040503050406030204" pitchFamily="18" charset="0"/>
                                </a:rPr>
                              </m:ctrlPr>
                            </m:sSupPr>
                            <m:e>
                              <m:d>
                                <m:dPr>
                                  <m:ctrlPr>
                                    <a:rPr lang="en-US" sz="1800" b="0" i="1" smtClean="0">
                                      <a:latin typeface="Cambria Math" panose="02040503050406030204" pitchFamily="18" charset="0"/>
                                    </a:rPr>
                                  </m:ctrlPr>
                                </m:dPr>
                                <m:e>
                                  <m:sSup>
                                    <m:sSupPr>
                                      <m:ctrlPr>
                                        <a:rPr lang="en-US" sz="1800" b="0" i="1" smtClean="0">
                                          <a:latin typeface="Cambria Math" panose="02040503050406030204" pitchFamily="18" charset="0"/>
                                        </a:rPr>
                                      </m:ctrlPr>
                                    </m:sSupPr>
                                    <m:e>
                                      <m:r>
                                        <a:rPr lang="en-US" sz="1800" b="0" i="1" smtClean="0">
                                          <a:latin typeface="Cambria Math" panose="02040503050406030204" pitchFamily="18" charset="0"/>
                                        </a:rPr>
                                        <m:t>𝑦</m:t>
                                      </m:r>
                                    </m:e>
                                    <m:sup>
                                      <m:r>
                                        <a:rPr lang="en-US" sz="1800" b="0" i="1" smtClean="0">
                                          <a:latin typeface="Cambria Math" panose="02040503050406030204" pitchFamily="18" charset="0"/>
                                        </a:rPr>
                                        <m:t>(</m:t>
                                      </m:r>
                                      <m:r>
                                        <a:rPr lang="en-US" sz="1800" b="0" i="1" smtClean="0">
                                          <a:latin typeface="Cambria Math" panose="02040503050406030204" pitchFamily="18" charset="0"/>
                                        </a:rPr>
                                        <m:t>𝑖</m:t>
                                      </m:r>
                                      <m:r>
                                        <a:rPr lang="en-US" sz="1800" b="0" i="1" smtClean="0">
                                          <a:latin typeface="Cambria Math" panose="02040503050406030204" pitchFamily="18" charset="0"/>
                                        </a:rPr>
                                        <m:t>)</m:t>
                                      </m:r>
                                    </m:sup>
                                  </m:sSup>
                                  <m:r>
                                    <a:rPr lang="en-US" sz="1800" b="0" i="1" smtClean="0">
                                      <a:latin typeface="Cambria Math" panose="02040503050406030204" pitchFamily="18" charset="0"/>
                                    </a:rPr>
                                    <m:t>−</m:t>
                                  </m:r>
                                  <m:acc>
                                    <m:accPr>
                                      <m:chr m:val="̂"/>
                                      <m:ctrlPr>
                                        <a:rPr lang="en-US" sz="1800" b="0" i="1" smtClean="0">
                                          <a:latin typeface="Cambria Math" panose="02040503050406030204" pitchFamily="18" charset="0"/>
                                        </a:rPr>
                                      </m:ctrlPr>
                                    </m:accPr>
                                    <m:e>
                                      <m:r>
                                        <a:rPr lang="en-US" sz="1800" b="0" i="1" smtClean="0">
                                          <a:latin typeface="Cambria Math" panose="02040503050406030204" pitchFamily="18" charset="0"/>
                                        </a:rPr>
                                        <m:t>𝑓</m:t>
                                      </m:r>
                                    </m:e>
                                  </m:acc>
                                  <m:d>
                                    <m:dPr>
                                      <m:ctrlPr>
                                        <a:rPr lang="en-US" sz="1800" b="0" i="1" smtClean="0">
                                          <a:latin typeface="Cambria Math" panose="02040503050406030204" pitchFamily="18" charset="0"/>
                                        </a:rPr>
                                      </m:ctrlPr>
                                    </m:dPr>
                                    <m:e>
                                      <m:sSup>
                                        <m:sSupPr>
                                          <m:ctrlPr>
                                            <a:rPr lang="en-US" sz="1800" i="1">
                                              <a:latin typeface="Cambria Math" panose="02040503050406030204" pitchFamily="18" charset="0"/>
                                            </a:rPr>
                                          </m:ctrlPr>
                                        </m:sSupPr>
                                        <m:e>
                                          <m:r>
                                            <a:rPr lang="en-US" sz="1800" b="0" i="1" smtClean="0">
                                              <a:latin typeface="Cambria Math" panose="02040503050406030204" pitchFamily="18" charset="0"/>
                                            </a:rPr>
                                            <m:t>𝑥</m:t>
                                          </m:r>
                                        </m:e>
                                        <m:sup>
                                          <m:r>
                                            <a:rPr lang="en-US" sz="1800" i="1">
                                              <a:latin typeface="Cambria Math" panose="02040503050406030204" pitchFamily="18" charset="0"/>
                                            </a:rPr>
                                            <m:t>(</m:t>
                                          </m:r>
                                          <m:r>
                                            <a:rPr lang="en-US" sz="1800" i="1">
                                              <a:latin typeface="Cambria Math" panose="02040503050406030204" pitchFamily="18" charset="0"/>
                                            </a:rPr>
                                            <m:t>𝑖</m:t>
                                          </m:r>
                                          <m:r>
                                            <a:rPr lang="en-US" sz="1800" i="1">
                                              <a:latin typeface="Cambria Math" panose="02040503050406030204" pitchFamily="18" charset="0"/>
                                            </a:rPr>
                                            <m:t>)</m:t>
                                          </m:r>
                                        </m:sup>
                                      </m:sSup>
                                    </m:e>
                                  </m:d>
                                </m:e>
                              </m:d>
                            </m:e>
                            <m:sup>
                              <m:r>
                                <a:rPr lang="en-US" sz="1800" b="0" i="1" smtClean="0">
                                  <a:latin typeface="Cambria Math" panose="02040503050406030204" pitchFamily="18" charset="0"/>
                                </a:rPr>
                                <m:t>2</m:t>
                              </m:r>
                            </m:sup>
                          </m:sSup>
                        </m:e>
                      </m:nary>
                    </m:oMath>
                  </m:oMathPara>
                </a14:m>
                <a:endParaRPr lang="en-US" dirty="0"/>
              </a:p>
              <a:p>
                <a:pPr marL="139700" indent="0">
                  <a:buNone/>
                </a:pPr>
                <a:r>
                  <a:rPr lang="en-US" dirty="0"/>
                  <a:t>If the test set is large enough, this can approximate the true error.</a:t>
                </a:r>
              </a:p>
            </p:txBody>
          </p:sp>
        </mc:Choice>
        <mc:Fallback xmlns="">
          <p:sp>
            <p:nvSpPr>
              <p:cNvPr id="3" name="Text Placeholder 2">
                <a:extLst>
                  <a:ext uri="{FF2B5EF4-FFF2-40B4-BE49-F238E27FC236}">
                    <a16:creationId xmlns:a16="http://schemas.microsoft.com/office/drawing/2014/main" id="{FB810216-B4A1-0244-A320-5F8B31038E07}"/>
                  </a:ext>
                </a:extLst>
              </p:cNvPr>
              <p:cNvSpPr>
                <a:spLocks noGrp="1" noRot="1" noChangeAspect="1" noMove="1" noResize="1" noEditPoints="1" noAdjustHandles="1" noChangeArrowheads="1" noChangeShapeType="1" noTextEdit="1"/>
              </p:cNvSpPr>
              <p:nvPr>
                <p:ph type="body" idx="1"/>
              </p:nvPr>
            </p:nvSpPr>
            <p:spPr>
              <a:xfrm>
                <a:off x="3090625" y="575500"/>
                <a:ext cx="5596200" cy="4331780"/>
              </a:xfrm>
              <a:blipFill>
                <a:blip r:embed="rId2"/>
                <a:stretch>
                  <a:fillRect b="-20760"/>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2309ACFF-6428-3E4C-A777-2006D9E189F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92F5D539-DAA9-46D3-B2B7-3DA60AADD1CF}"/>
                  </a:ext>
                </a:extLst>
              </p14:cNvPr>
              <p14:cNvContentPartPr/>
              <p14:nvPr/>
            </p14:nvContentPartPr>
            <p14:xfrm>
              <a:off x="5083560" y="4114080"/>
              <a:ext cx="242280" cy="273240"/>
            </p14:xfrm>
          </p:contentPart>
        </mc:Choice>
        <mc:Fallback xmlns="">
          <p:pic>
            <p:nvPicPr>
              <p:cNvPr id="5" name="Ink 4">
                <a:extLst>
                  <a:ext uri="{FF2B5EF4-FFF2-40B4-BE49-F238E27FC236}">
                    <a16:creationId xmlns:a16="http://schemas.microsoft.com/office/drawing/2014/main" id="{92F5D539-DAA9-46D3-B2B7-3DA60AADD1CF}"/>
                  </a:ext>
                </a:extLst>
              </p:cNvPr>
              <p:cNvPicPr/>
              <p:nvPr/>
            </p:nvPicPr>
            <p:blipFill>
              <a:blip r:embed="rId4"/>
              <a:stretch>
                <a:fillRect/>
              </a:stretch>
            </p:blipFill>
            <p:spPr>
              <a:xfrm>
                <a:off x="5074200" y="4104720"/>
                <a:ext cx="261000" cy="2919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26" name="Ink 25">
                <a:extLst>
                  <a:ext uri="{FF2B5EF4-FFF2-40B4-BE49-F238E27FC236}">
                    <a16:creationId xmlns:a16="http://schemas.microsoft.com/office/drawing/2014/main" id="{800FC84B-5F44-40FA-9B4A-40BF4A6CD553}"/>
                  </a:ext>
                </a:extLst>
              </p14:cNvPr>
              <p14:cNvContentPartPr/>
              <p14:nvPr/>
            </p14:nvContentPartPr>
            <p14:xfrm>
              <a:off x="2800920" y="4178360"/>
              <a:ext cx="2426400" cy="365760"/>
            </p14:xfrm>
          </p:contentPart>
        </mc:Choice>
        <mc:Fallback xmlns="">
          <p:pic>
            <p:nvPicPr>
              <p:cNvPr id="26" name="Ink 25">
                <a:extLst>
                  <a:ext uri="{FF2B5EF4-FFF2-40B4-BE49-F238E27FC236}">
                    <a16:creationId xmlns:a16="http://schemas.microsoft.com/office/drawing/2014/main" id="{800FC84B-5F44-40FA-9B4A-40BF4A6CD553}"/>
                  </a:ext>
                </a:extLst>
              </p:cNvPr>
              <p:cNvPicPr/>
              <p:nvPr/>
            </p:nvPicPr>
            <p:blipFill>
              <a:blip r:embed="rId6"/>
              <a:stretch>
                <a:fillRect/>
              </a:stretch>
            </p:blipFill>
            <p:spPr>
              <a:xfrm>
                <a:off x="2792281" y="4169720"/>
                <a:ext cx="2444037" cy="383400"/>
              </a:xfrm>
              <a:prstGeom prst="rect">
                <a:avLst/>
              </a:prstGeom>
            </p:spPr>
          </p:pic>
        </mc:Fallback>
      </mc:AlternateContent>
    </p:spTree>
    <p:extLst>
      <p:ext uri="{BB962C8B-B14F-4D97-AF65-F5344CB8AC3E}">
        <p14:creationId xmlns:p14="http://schemas.microsoft.com/office/powerpoint/2010/main" val="91222020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01592-2D9E-A144-AFA5-F509F62DFE0F}"/>
              </a:ext>
            </a:extLst>
          </p:cNvPr>
          <p:cNvSpPr>
            <a:spLocks noGrp="1"/>
          </p:cNvSpPr>
          <p:nvPr>
            <p:ph type="title"/>
          </p:nvPr>
        </p:nvSpPr>
        <p:spPr/>
        <p:txBody>
          <a:bodyPr/>
          <a:lstStyle/>
          <a:p>
            <a:r>
              <a:rPr lang="en-US" dirty="0"/>
              <a:t>Today’s Agenda</a:t>
            </a:r>
          </a:p>
        </p:txBody>
      </p:sp>
      <p:sp>
        <p:nvSpPr>
          <p:cNvPr id="3" name="Text Placeholder 2">
            <a:extLst>
              <a:ext uri="{FF2B5EF4-FFF2-40B4-BE49-F238E27FC236}">
                <a16:creationId xmlns:a16="http://schemas.microsoft.com/office/drawing/2014/main" id="{D21EFF0E-338F-0643-B7A9-4B303F2DF65A}"/>
              </a:ext>
            </a:extLst>
          </p:cNvPr>
          <p:cNvSpPr>
            <a:spLocks noGrp="1"/>
          </p:cNvSpPr>
          <p:nvPr>
            <p:ph type="body" idx="1"/>
          </p:nvPr>
        </p:nvSpPr>
        <p:spPr/>
        <p:txBody>
          <a:bodyPr/>
          <a:lstStyle/>
          <a:p>
            <a:r>
              <a:rPr lang="en-US" dirty="0"/>
              <a:t>Administrivia &amp; Recap (20 mins)</a:t>
            </a:r>
          </a:p>
          <a:p>
            <a:r>
              <a:rPr lang="en-US" dirty="0"/>
              <a:t>Main Lecture: Assessing Performance (1 </a:t>
            </a:r>
            <a:r>
              <a:rPr lang="en-US" dirty="0" err="1"/>
              <a:t>hr</a:t>
            </a:r>
            <a:r>
              <a:rPr lang="en-US" dirty="0"/>
              <a:t> 30 mins)</a:t>
            </a:r>
          </a:p>
        </p:txBody>
      </p:sp>
      <p:sp>
        <p:nvSpPr>
          <p:cNvPr id="4" name="Slide Number Placeholder 3">
            <a:extLst>
              <a:ext uri="{FF2B5EF4-FFF2-40B4-BE49-F238E27FC236}">
                <a16:creationId xmlns:a16="http://schemas.microsoft.com/office/drawing/2014/main" id="{1421E715-ED11-7640-89AA-9BA85E16766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Tree>
    <p:extLst>
      <p:ext uri="{BB962C8B-B14F-4D97-AF65-F5344CB8AC3E}">
        <p14:creationId xmlns:p14="http://schemas.microsoft.com/office/powerpoint/2010/main" val="2418601793"/>
      </p:ext>
    </p:extLst>
  </p:cSld>
  <p:clrMapOvr>
    <a:masterClrMapping/>
  </p:clrMapOvr>
  <p:transition spd="slow">
    <p:push dir="u"/>
  </p:transition>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9250C3F-02DB-9C42-A420-C8A48D55E930}"/>
              </a:ext>
            </a:extLst>
          </p:cNvPr>
          <p:cNvSpPr>
            <a:spLocks noGrp="1"/>
          </p:cNvSpPr>
          <p:nvPr>
            <p:ph type="title"/>
          </p:nvPr>
        </p:nvSpPr>
        <p:spPr/>
        <p:txBody>
          <a:bodyPr/>
          <a:lstStyle/>
          <a:p>
            <a:r>
              <a:rPr lang="en-US" sz="2000" dirty="0"/>
              <a:t>Train/Test Split</a:t>
            </a:r>
          </a:p>
        </p:txBody>
      </p:sp>
      <p:sp>
        <p:nvSpPr>
          <p:cNvPr id="3" name="Text Placeholder 2">
            <a:extLst>
              <a:ext uri="{FF2B5EF4-FFF2-40B4-BE49-F238E27FC236}">
                <a16:creationId xmlns:a16="http://schemas.microsoft.com/office/drawing/2014/main" id="{8EDFBDA4-BD44-8246-9098-649048295FA9}"/>
              </a:ext>
            </a:extLst>
          </p:cNvPr>
          <p:cNvSpPr>
            <a:spLocks noGrp="1"/>
          </p:cNvSpPr>
          <p:nvPr>
            <p:ph type="body" idx="1"/>
          </p:nvPr>
        </p:nvSpPr>
        <p:spPr/>
        <p:txBody>
          <a:bodyPr/>
          <a:lstStyle/>
          <a:p>
            <a:pPr marL="139700" indent="0">
              <a:buNone/>
            </a:pPr>
            <a:r>
              <a:rPr lang="en-US" dirty="0"/>
              <a:t>If we use the test set to estimate future, how big should it be?</a:t>
            </a:r>
          </a:p>
          <a:p>
            <a:pPr marL="139700" indent="0">
              <a:buNone/>
            </a:pPr>
            <a:endParaRPr lang="en-US" dirty="0"/>
          </a:p>
          <a:p>
            <a:pPr marL="139700" indent="0">
              <a:buNone/>
            </a:pPr>
            <a:endParaRPr lang="en-US" dirty="0"/>
          </a:p>
          <a:p>
            <a:pPr marL="139700" indent="0">
              <a:buNone/>
            </a:pPr>
            <a:r>
              <a:rPr lang="en-US" dirty="0"/>
              <a:t>This comes at a cost of reducing the size of the training set though (in the absence of being able to just get more data)</a:t>
            </a:r>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In practice people generally do </a:t>
            </a:r>
            <a:r>
              <a:rPr lang="en-US" dirty="0" err="1"/>
              <a:t>train:test</a:t>
            </a:r>
            <a:r>
              <a:rPr lang="en-US" dirty="0"/>
              <a:t> as either</a:t>
            </a:r>
          </a:p>
          <a:p>
            <a:r>
              <a:rPr lang="en-US" dirty="0"/>
              <a:t>80:20</a:t>
            </a:r>
          </a:p>
          <a:p>
            <a:r>
              <a:rPr lang="en-US" dirty="0"/>
              <a:t>90:10</a:t>
            </a:r>
          </a:p>
          <a:p>
            <a:endParaRPr lang="en-US" dirty="0"/>
          </a:p>
          <a:p>
            <a:pPr marL="139700" indent="0">
              <a:buNone/>
            </a:pPr>
            <a:r>
              <a:rPr lang="en-US" b="1" dirty="0"/>
              <a:t>Important</a:t>
            </a:r>
            <a:r>
              <a:rPr lang="en-US" dirty="0"/>
              <a:t>: Never train your model on data in the test set!</a:t>
            </a:r>
            <a:endParaRPr lang="en-US" b="1" dirty="0"/>
          </a:p>
        </p:txBody>
      </p:sp>
      <p:sp>
        <p:nvSpPr>
          <p:cNvPr id="4" name="Slide Number Placeholder 3">
            <a:extLst>
              <a:ext uri="{FF2B5EF4-FFF2-40B4-BE49-F238E27FC236}">
                <a16:creationId xmlns:a16="http://schemas.microsoft.com/office/drawing/2014/main" id="{CF5A6008-4FB0-D74C-A5FA-CC4DFFAFE9D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A24A782C-7F96-4BC0-8BB9-CEBF2CF41645}"/>
                  </a:ext>
                </a:extLst>
              </p14:cNvPr>
              <p14:cNvContentPartPr/>
              <p14:nvPr/>
            </p14:nvContentPartPr>
            <p14:xfrm>
              <a:off x="3408120" y="1023120"/>
              <a:ext cx="5398920" cy="2013840"/>
            </p14:xfrm>
          </p:contentPart>
        </mc:Choice>
        <mc:Fallback xmlns="">
          <p:pic>
            <p:nvPicPr>
              <p:cNvPr id="5" name="Ink 4">
                <a:extLst>
                  <a:ext uri="{FF2B5EF4-FFF2-40B4-BE49-F238E27FC236}">
                    <a16:creationId xmlns:a16="http://schemas.microsoft.com/office/drawing/2014/main" id="{A24A782C-7F96-4BC0-8BB9-CEBF2CF41645}"/>
                  </a:ext>
                </a:extLst>
              </p:cNvPr>
              <p:cNvPicPr/>
              <p:nvPr/>
            </p:nvPicPr>
            <p:blipFill>
              <a:blip r:embed="rId4"/>
              <a:stretch>
                <a:fillRect/>
              </a:stretch>
            </p:blipFill>
            <p:spPr>
              <a:xfrm>
                <a:off x="3398760" y="1013760"/>
                <a:ext cx="5417640" cy="2032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6" name="Ink 5">
                <a:extLst>
                  <a:ext uri="{FF2B5EF4-FFF2-40B4-BE49-F238E27FC236}">
                    <a16:creationId xmlns:a16="http://schemas.microsoft.com/office/drawing/2014/main" id="{C8BB163F-BE8A-4353-B01D-7E7127CC41E0}"/>
                  </a:ext>
                </a:extLst>
              </p14:cNvPr>
              <p14:cNvContentPartPr/>
              <p14:nvPr/>
            </p14:nvContentPartPr>
            <p14:xfrm>
              <a:off x="7245120" y="2615960"/>
              <a:ext cx="69480" cy="223200"/>
            </p14:xfrm>
          </p:contentPart>
        </mc:Choice>
        <mc:Fallback xmlns="">
          <p:pic>
            <p:nvPicPr>
              <p:cNvPr id="6" name="Ink 5">
                <a:extLst>
                  <a:ext uri="{FF2B5EF4-FFF2-40B4-BE49-F238E27FC236}">
                    <a16:creationId xmlns:a16="http://schemas.microsoft.com/office/drawing/2014/main" id="{C8BB163F-BE8A-4353-B01D-7E7127CC41E0}"/>
                  </a:ext>
                </a:extLst>
              </p:cNvPr>
              <p:cNvPicPr/>
              <p:nvPr/>
            </p:nvPicPr>
            <p:blipFill>
              <a:blip r:embed="rId6"/>
              <a:stretch>
                <a:fillRect/>
              </a:stretch>
            </p:blipFill>
            <p:spPr>
              <a:xfrm>
                <a:off x="7236480" y="2607320"/>
                <a:ext cx="87120" cy="240840"/>
              </a:xfrm>
              <a:prstGeom prst="rect">
                <a:avLst/>
              </a:prstGeom>
            </p:spPr>
          </p:pic>
        </mc:Fallback>
      </mc:AlternateContent>
    </p:spTree>
    <p:extLst>
      <p:ext uri="{BB962C8B-B14F-4D97-AF65-F5344CB8AC3E}">
        <p14:creationId xmlns:p14="http://schemas.microsoft.com/office/powerpoint/2010/main" val="342175355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7" end="7"/>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8DBFEE1-B2E6-3542-8CFF-D8DBFA1F00BD}"/>
              </a:ext>
            </a:extLst>
          </p:cNvPr>
          <p:cNvSpPr>
            <a:spLocks noGrp="1"/>
          </p:cNvSpPr>
          <p:nvPr>
            <p:ph type="body" idx="1"/>
          </p:nvPr>
        </p:nvSpPr>
        <p:spPr>
          <a:xfrm>
            <a:off x="2864897" y="286306"/>
            <a:ext cx="5596200" cy="3981000"/>
          </a:xfrm>
        </p:spPr>
        <p:txBody>
          <a:bodyPr/>
          <a:lstStyle/>
          <a:p>
            <a:pPr marL="139700" indent="0">
              <a:buNone/>
            </a:pPr>
            <a:r>
              <a:rPr lang="en-US" dirty="0"/>
              <a:t>Which of the models do you expect to have the:</a:t>
            </a:r>
          </a:p>
          <a:p>
            <a:r>
              <a:rPr lang="en-US" dirty="0"/>
              <a:t>Highest Train Error</a:t>
            </a:r>
          </a:p>
          <a:p>
            <a:r>
              <a:rPr lang="en-US" dirty="0"/>
              <a:t>Highest Test Error</a:t>
            </a:r>
          </a:p>
          <a:p>
            <a:r>
              <a:rPr lang="en-US" dirty="0"/>
              <a:t>Lowest Train Error</a:t>
            </a:r>
          </a:p>
          <a:p>
            <a:r>
              <a:rPr lang="en-US" dirty="0"/>
              <a:t>Lowest Test Error</a:t>
            </a:r>
          </a:p>
        </p:txBody>
      </p:sp>
      <p:pic>
        <p:nvPicPr>
          <p:cNvPr id="12" name="Picture 11" descr="Chart&#10;&#10;Description automatically generated">
            <a:extLst>
              <a:ext uri="{FF2B5EF4-FFF2-40B4-BE49-F238E27FC236}">
                <a16:creationId xmlns:a16="http://schemas.microsoft.com/office/drawing/2014/main" id="{7232E3EE-FA03-9244-A326-A003717CEF9C}"/>
              </a:ext>
            </a:extLst>
          </p:cNvPr>
          <p:cNvPicPr>
            <a:picLocks noChangeAspect="1"/>
          </p:cNvPicPr>
          <p:nvPr/>
        </p:nvPicPr>
        <p:blipFill rotWithShape="1">
          <a:blip r:embed="rId3"/>
          <a:srcRect r="23708"/>
          <a:stretch/>
        </p:blipFill>
        <p:spPr>
          <a:xfrm>
            <a:off x="5496675" y="657288"/>
            <a:ext cx="3144855" cy="2289274"/>
          </a:xfrm>
          <a:prstGeom prst="rect">
            <a:avLst/>
          </a:prstGeom>
        </p:spPr>
      </p:pic>
      <p:sp>
        <p:nvSpPr>
          <p:cNvPr id="4" name="Slide Number Placeholder 3">
            <a:extLst>
              <a:ext uri="{FF2B5EF4-FFF2-40B4-BE49-F238E27FC236}">
                <a16:creationId xmlns:a16="http://schemas.microsoft.com/office/drawing/2014/main" id="{F67B604F-3C52-B746-9289-1563D7CCED5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sp>
        <p:nvSpPr>
          <p:cNvPr id="5" name="Title 4">
            <a:extLst>
              <a:ext uri="{FF2B5EF4-FFF2-40B4-BE49-F238E27FC236}">
                <a16:creationId xmlns:a16="http://schemas.microsoft.com/office/drawing/2014/main" id="{BD139151-6DD6-0447-AA52-5BAB37705544}"/>
              </a:ext>
            </a:extLst>
          </p:cNvPr>
          <p:cNvSpPr>
            <a:spLocks noGrp="1"/>
          </p:cNvSpPr>
          <p:nvPr>
            <p:ph type="title"/>
          </p:nvPr>
        </p:nvSpPr>
        <p:spPr/>
        <p:txBody>
          <a:bodyPr/>
          <a:lstStyle/>
          <a:p>
            <a:r>
              <a:rPr lang="en-US" dirty="0"/>
              <a:t>1 minute</a:t>
            </a:r>
          </a:p>
        </p:txBody>
      </p:sp>
      <p:pic>
        <p:nvPicPr>
          <p:cNvPr id="8" name="Picture 7" descr="Chart, scatter chart&#10;&#10;Description automatically generated">
            <a:extLst>
              <a:ext uri="{FF2B5EF4-FFF2-40B4-BE49-F238E27FC236}">
                <a16:creationId xmlns:a16="http://schemas.microsoft.com/office/drawing/2014/main" id="{1F036A9F-CE19-4741-98C8-AB2C3E074958}"/>
              </a:ext>
            </a:extLst>
          </p:cNvPr>
          <p:cNvPicPr>
            <a:picLocks noChangeAspect="1"/>
          </p:cNvPicPr>
          <p:nvPr/>
        </p:nvPicPr>
        <p:blipFill rotWithShape="1">
          <a:blip r:embed="rId4"/>
          <a:srcRect l="1631" t="3825" r="23607" b="2871"/>
          <a:stretch/>
        </p:blipFill>
        <p:spPr>
          <a:xfrm>
            <a:off x="2708065" y="2831187"/>
            <a:ext cx="2936240" cy="2072640"/>
          </a:xfrm>
          <a:prstGeom prst="rect">
            <a:avLst/>
          </a:prstGeom>
        </p:spPr>
      </p:pic>
      <p:pic>
        <p:nvPicPr>
          <p:cNvPr id="10" name="Picture 9" descr="Chart, scatter chart&#10;&#10;Description automatically generated">
            <a:extLst>
              <a:ext uri="{FF2B5EF4-FFF2-40B4-BE49-F238E27FC236}">
                <a16:creationId xmlns:a16="http://schemas.microsoft.com/office/drawing/2014/main" id="{201C559F-BF24-D94E-AAED-DFD47AC6AABB}"/>
              </a:ext>
            </a:extLst>
          </p:cNvPr>
          <p:cNvPicPr>
            <a:picLocks noChangeAspect="1"/>
          </p:cNvPicPr>
          <p:nvPr/>
        </p:nvPicPr>
        <p:blipFill rotWithShape="1">
          <a:blip r:embed="rId5"/>
          <a:srcRect r="22904"/>
          <a:stretch/>
        </p:blipFill>
        <p:spPr>
          <a:xfrm>
            <a:off x="5681688" y="2791561"/>
            <a:ext cx="2959842" cy="2256690"/>
          </a:xfrm>
          <a:prstGeom prst="rect">
            <a:avLst/>
          </a:prstGeom>
        </p:spPr>
      </p:pic>
      <p:sp>
        <p:nvSpPr>
          <p:cNvPr id="15" name="Rectangle 14">
            <a:extLst>
              <a:ext uri="{FF2B5EF4-FFF2-40B4-BE49-F238E27FC236}">
                <a16:creationId xmlns:a16="http://schemas.microsoft.com/office/drawing/2014/main" id="{50EBBAD6-DD0A-464E-A40E-AE9FAB60C26C}"/>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373798266"/>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E8DBFEE1-B2E6-3542-8CFF-D8DBFA1F00BD}"/>
              </a:ext>
            </a:extLst>
          </p:cNvPr>
          <p:cNvSpPr>
            <a:spLocks noGrp="1"/>
          </p:cNvSpPr>
          <p:nvPr>
            <p:ph type="body" idx="1"/>
          </p:nvPr>
        </p:nvSpPr>
        <p:spPr/>
        <p:txBody>
          <a:bodyPr/>
          <a:lstStyle/>
          <a:p>
            <a:pPr marL="139700" indent="0">
              <a:buNone/>
            </a:pPr>
            <a:r>
              <a:rPr lang="en-US" dirty="0"/>
              <a:t>Which of the models do you expect to have the:</a:t>
            </a:r>
          </a:p>
          <a:p>
            <a:r>
              <a:rPr lang="en-US" dirty="0"/>
              <a:t>Highest Train Error</a:t>
            </a:r>
          </a:p>
          <a:p>
            <a:r>
              <a:rPr lang="en-US" dirty="0"/>
              <a:t>Highest Test Error</a:t>
            </a:r>
          </a:p>
          <a:p>
            <a:r>
              <a:rPr lang="en-US" dirty="0"/>
              <a:t>Lowest Train Error</a:t>
            </a:r>
          </a:p>
          <a:p>
            <a:r>
              <a:rPr lang="en-US" dirty="0"/>
              <a:t>Lowest Test Error</a:t>
            </a:r>
          </a:p>
        </p:txBody>
      </p:sp>
      <p:sp>
        <p:nvSpPr>
          <p:cNvPr id="4" name="Slide Number Placeholder 3">
            <a:extLst>
              <a:ext uri="{FF2B5EF4-FFF2-40B4-BE49-F238E27FC236}">
                <a16:creationId xmlns:a16="http://schemas.microsoft.com/office/drawing/2014/main" id="{F67B604F-3C52-B746-9289-1563D7CCED5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sp>
        <p:nvSpPr>
          <p:cNvPr id="5" name="Title 4">
            <a:extLst>
              <a:ext uri="{FF2B5EF4-FFF2-40B4-BE49-F238E27FC236}">
                <a16:creationId xmlns:a16="http://schemas.microsoft.com/office/drawing/2014/main" id="{BD139151-6DD6-0447-AA52-5BAB37705544}"/>
              </a:ext>
            </a:extLst>
          </p:cNvPr>
          <p:cNvSpPr>
            <a:spLocks noGrp="1"/>
          </p:cNvSpPr>
          <p:nvPr>
            <p:ph type="title"/>
          </p:nvPr>
        </p:nvSpPr>
        <p:spPr/>
        <p:txBody>
          <a:bodyPr/>
          <a:lstStyle/>
          <a:p>
            <a:r>
              <a:rPr lang="en-US" dirty="0"/>
              <a:t>2 minute</a:t>
            </a:r>
          </a:p>
        </p:txBody>
      </p:sp>
      <p:pic>
        <p:nvPicPr>
          <p:cNvPr id="12" name="Picture 11" descr="Chart&#10;&#10;Description automatically generated">
            <a:extLst>
              <a:ext uri="{FF2B5EF4-FFF2-40B4-BE49-F238E27FC236}">
                <a16:creationId xmlns:a16="http://schemas.microsoft.com/office/drawing/2014/main" id="{7232E3EE-FA03-9244-A326-A003717CEF9C}"/>
              </a:ext>
            </a:extLst>
          </p:cNvPr>
          <p:cNvPicPr>
            <a:picLocks noChangeAspect="1"/>
          </p:cNvPicPr>
          <p:nvPr/>
        </p:nvPicPr>
        <p:blipFill rotWithShape="1">
          <a:blip r:embed="rId3"/>
          <a:srcRect r="23708"/>
          <a:stretch/>
        </p:blipFill>
        <p:spPr>
          <a:xfrm>
            <a:off x="5496675" y="657288"/>
            <a:ext cx="3144855" cy="2289274"/>
          </a:xfrm>
          <a:prstGeom prst="rect">
            <a:avLst/>
          </a:prstGeom>
        </p:spPr>
      </p:pic>
      <p:pic>
        <p:nvPicPr>
          <p:cNvPr id="8" name="Picture 7" descr="Chart, scatter chart&#10;&#10;Description automatically generated">
            <a:extLst>
              <a:ext uri="{FF2B5EF4-FFF2-40B4-BE49-F238E27FC236}">
                <a16:creationId xmlns:a16="http://schemas.microsoft.com/office/drawing/2014/main" id="{1F036A9F-CE19-4741-98C8-AB2C3E074958}"/>
              </a:ext>
            </a:extLst>
          </p:cNvPr>
          <p:cNvPicPr>
            <a:picLocks noChangeAspect="1"/>
          </p:cNvPicPr>
          <p:nvPr/>
        </p:nvPicPr>
        <p:blipFill rotWithShape="1">
          <a:blip r:embed="rId4"/>
          <a:srcRect l="1631" t="3825" r="23607" b="2871"/>
          <a:stretch/>
        </p:blipFill>
        <p:spPr>
          <a:xfrm>
            <a:off x="2708065" y="2831187"/>
            <a:ext cx="2936240" cy="2072640"/>
          </a:xfrm>
          <a:prstGeom prst="rect">
            <a:avLst/>
          </a:prstGeom>
        </p:spPr>
      </p:pic>
      <p:pic>
        <p:nvPicPr>
          <p:cNvPr id="10" name="Picture 9" descr="Chart, scatter chart&#10;&#10;Description automatically generated">
            <a:extLst>
              <a:ext uri="{FF2B5EF4-FFF2-40B4-BE49-F238E27FC236}">
                <a16:creationId xmlns:a16="http://schemas.microsoft.com/office/drawing/2014/main" id="{201C559F-BF24-D94E-AAED-DFD47AC6AABB}"/>
              </a:ext>
            </a:extLst>
          </p:cNvPr>
          <p:cNvPicPr>
            <a:picLocks noChangeAspect="1"/>
          </p:cNvPicPr>
          <p:nvPr/>
        </p:nvPicPr>
        <p:blipFill rotWithShape="1">
          <a:blip r:embed="rId5"/>
          <a:srcRect r="22904"/>
          <a:stretch/>
        </p:blipFill>
        <p:spPr>
          <a:xfrm>
            <a:off x="5681688" y="2791561"/>
            <a:ext cx="2959842" cy="2256690"/>
          </a:xfrm>
          <a:prstGeom prst="rect">
            <a:avLst/>
          </a:prstGeom>
        </p:spPr>
      </p:pic>
      <p:sp>
        <p:nvSpPr>
          <p:cNvPr id="9" name="Rectangle 8">
            <a:extLst>
              <a:ext uri="{FF2B5EF4-FFF2-40B4-BE49-F238E27FC236}">
                <a16:creationId xmlns:a16="http://schemas.microsoft.com/office/drawing/2014/main" id="{2B71EF0B-F826-4247-86E0-EF931CB4316F}"/>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6">
            <p14:nvContentPartPr>
              <p14:cNvPr id="2" name="Ink 1">
                <a:extLst>
                  <a:ext uri="{FF2B5EF4-FFF2-40B4-BE49-F238E27FC236}">
                    <a16:creationId xmlns:a16="http://schemas.microsoft.com/office/drawing/2014/main" id="{44A68A0F-D86F-4E12-989C-236AB8288D72}"/>
                  </a:ext>
                </a:extLst>
              </p14:cNvPr>
              <p14:cNvContentPartPr/>
              <p14:nvPr/>
            </p14:nvContentPartPr>
            <p14:xfrm>
              <a:off x="5150160" y="353520"/>
              <a:ext cx="1496880" cy="2238840"/>
            </p14:xfrm>
          </p:contentPart>
        </mc:Choice>
        <mc:Fallback xmlns="">
          <p:pic>
            <p:nvPicPr>
              <p:cNvPr id="2" name="Ink 1">
                <a:extLst>
                  <a:ext uri="{FF2B5EF4-FFF2-40B4-BE49-F238E27FC236}">
                    <a16:creationId xmlns:a16="http://schemas.microsoft.com/office/drawing/2014/main" id="{44A68A0F-D86F-4E12-989C-236AB8288D72}"/>
                  </a:ext>
                </a:extLst>
              </p:cNvPr>
              <p:cNvPicPr/>
              <p:nvPr/>
            </p:nvPicPr>
            <p:blipFill>
              <a:blip r:embed="rId7"/>
              <a:stretch>
                <a:fillRect/>
              </a:stretch>
            </p:blipFill>
            <p:spPr>
              <a:xfrm>
                <a:off x="5140800" y="344160"/>
                <a:ext cx="1515600" cy="2257560"/>
              </a:xfrm>
              <a:prstGeom prst="rect">
                <a:avLst/>
              </a:prstGeom>
            </p:spPr>
          </p:pic>
        </mc:Fallback>
      </mc:AlternateContent>
    </p:spTree>
    <p:extLst>
      <p:ext uri="{BB962C8B-B14F-4D97-AF65-F5344CB8AC3E}">
        <p14:creationId xmlns:p14="http://schemas.microsoft.com/office/powerpoint/2010/main" val="3312064662"/>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61BAC0-58F2-5147-9DB3-620C11AFD2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pic>
        <p:nvPicPr>
          <p:cNvPr id="3074" name="Picture 2" descr="Slave Driver GIF - Slave Driver GIFs">
            <a:extLst>
              <a:ext uri="{FF2B5EF4-FFF2-40B4-BE49-F238E27FC236}">
                <a16:creationId xmlns:a16="http://schemas.microsoft.com/office/drawing/2014/main" id="{8BE924D9-7B6C-2747-8FF2-C02D8A6C10FC}"/>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2994778" y="930275"/>
            <a:ext cx="5836356" cy="328295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258E2B4A-9D83-4049-8A3C-2EF04759C8B8}"/>
                  </a:ext>
                </a:extLst>
              </p14:cNvPr>
              <p14:cNvContentPartPr/>
              <p14:nvPr/>
            </p14:nvContentPartPr>
            <p14:xfrm>
              <a:off x="2889720" y="297360"/>
              <a:ext cx="2437200" cy="302040"/>
            </p14:xfrm>
          </p:contentPart>
        </mc:Choice>
        <mc:Fallback xmlns="">
          <p:pic>
            <p:nvPicPr>
              <p:cNvPr id="2" name="Ink 1">
                <a:extLst>
                  <a:ext uri="{FF2B5EF4-FFF2-40B4-BE49-F238E27FC236}">
                    <a16:creationId xmlns:a16="http://schemas.microsoft.com/office/drawing/2014/main" id="{258E2B4A-9D83-4049-8A3C-2EF04759C8B8}"/>
                  </a:ext>
                </a:extLst>
              </p:cNvPr>
              <p:cNvPicPr/>
              <p:nvPr/>
            </p:nvPicPr>
            <p:blipFill>
              <a:blip r:embed="rId4"/>
              <a:stretch>
                <a:fillRect/>
              </a:stretch>
            </p:blipFill>
            <p:spPr>
              <a:xfrm>
                <a:off x="2880360" y="288000"/>
                <a:ext cx="2455920" cy="320760"/>
              </a:xfrm>
              <a:prstGeom prst="rect">
                <a:avLst/>
              </a:prstGeom>
            </p:spPr>
          </p:pic>
        </mc:Fallback>
      </mc:AlternateContent>
    </p:spTree>
    <p:extLst>
      <p:ext uri="{BB962C8B-B14F-4D97-AF65-F5344CB8AC3E}">
        <p14:creationId xmlns:p14="http://schemas.microsoft.com/office/powerpoint/2010/main" val="2300177878"/>
      </p:ext>
    </p:extLst>
  </p:cSld>
  <p:clrMapOvr>
    <a:masterClrMapping/>
  </p:clrMapOvr>
  <p:transition spd="slow">
    <p:push dir="u"/>
  </p:transition>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0B0887F-ECE4-40AB-80C4-411E3087B621}"/>
              </a:ext>
            </a:extLst>
          </p:cNvPr>
          <p:cNvSpPr>
            <a:spLocks noGrp="1"/>
          </p:cNvSpPr>
          <p:nvPr>
            <p:ph type="ctrTitle"/>
          </p:nvPr>
        </p:nvSpPr>
        <p:spPr/>
        <p:txBody>
          <a:bodyPr/>
          <a:lstStyle/>
          <a:p>
            <a:r>
              <a:rPr lang="en-US" dirty="0"/>
              <a:t>Model Complexity</a:t>
            </a:r>
          </a:p>
        </p:txBody>
      </p:sp>
      <p:sp>
        <p:nvSpPr>
          <p:cNvPr id="3" name="Subtitle 2">
            <a:extLst>
              <a:ext uri="{FF2B5EF4-FFF2-40B4-BE49-F238E27FC236}">
                <a16:creationId xmlns:a16="http://schemas.microsoft.com/office/drawing/2014/main" id="{521A83A8-4B3A-494E-B985-602450B75212}"/>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F47C0DDC-0161-4197-BAAE-9BF05C237C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spTree>
    <p:extLst>
      <p:ext uri="{BB962C8B-B14F-4D97-AF65-F5344CB8AC3E}">
        <p14:creationId xmlns:p14="http://schemas.microsoft.com/office/powerpoint/2010/main" val="3484494505"/>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44EFABA-21BD-3B4C-8190-4AA479D41248}"/>
              </a:ext>
            </a:extLst>
          </p:cNvPr>
          <p:cNvSpPr>
            <a:spLocks noGrp="1"/>
          </p:cNvSpPr>
          <p:nvPr>
            <p:ph type="title"/>
          </p:nvPr>
        </p:nvSpPr>
        <p:spPr/>
        <p:txBody>
          <a:bodyPr/>
          <a:lstStyle/>
          <a:p>
            <a:r>
              <a:rPr lang="en-US" dirty="0"/>
              <a:t>Model Complexity</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CE59C35A-62BD-BB46-A8C8-DDD7604399C8}"/>
                  </a:ext>
                </a:extLst>
              </p:cNvPr>
              <p:cNvSpPr>
                <a:spLocks noGrp="1"/>
              </p:cNvSpPr>
              <p:nvPr>
                <p:ph type="body" idx="1"/>
              </p:nvPr>
            </p:nvSpPr>
            <p:spPr>
              <a:xfrm>
                <a:off x="2894691" y="575500"/>
                <a:ext cx="6014859" cy="3981000"/>
              </a:xfrm>
            </p:spPr>
            <p:txBody>
              <a:bodyPr/>
              <a:lstStyle/>
              <a:p>
                <a:r>
                  <a:rPr lang="en-US" dirty="0"/>
                  <a:t>There is not a well-defined way to measure the complexity of a model. It depends on the nature of the models.</a:t>
                </a:r>
              </a:p>
              <a:p>
                <a:endParaRPr lang="en-US" dirty="0"/>
              </a:p>
              <a:p>
                <a:r>
                  <a:rPr lang="en-US" dirty="0"/>
                  <a:t>We usually associate it with the number of parameters. A model with more parameters is usually more complex.</a:t>
                </a:r>
              </a:p>
              <a:p>
                <a:endParaRPr lang="en-US" dirty="0"/>
              </a:p>
              <a:p>
                <a:r>
                  <a:rPr lang="en-US" dirty="0"/>
                  <a:t>Example with polynomial regression:</a:t>
                </a:r>
              </a:p>
              <a:p>
                <a:pPr lvl="1"/>
                <a:r>
                  <a:rPr lang="en-US" dirty="0">
                    <a:latin typeface="Nunito Sans" pitchFamily="2" charset="77"/>
                  </a:rPr>
                  <a:t>Model 1: (2 parameters)</a:t>
                </a:r>
                <a:endParaRPr lang="en-US" b="0" i="1" dirty="0">
                  <a:latin typeface="Nunito Sans" pitchFamily="2" charset="77"/>
                </a:endParaRPr>
              </a:p>
              <a:p>
                <a:pPr lvl="2"/>
                <a14:m>
                  <m:oMath xmlns:m="http://schemas.openxmlformats.org/officeDocument/2006/math">
                    <m:r>
                      <a:rPr lang="en-US" sz="1800" b="0" i="1" smtClean="0">
                        <a:latin typeface="Cambria Math" panose="02040503050406030204" pitchFamily="18" charset="0"/>
                      </a:rPr>
                      <m:t>𝑦</m:t>
                    </m:r>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𝑤</m:t>
                        </m:r>
                      </m:e>
                      <m:sub>
                        <m:r>
                          <a:rPr lang="en-US" sz="1800" b="0" i="1" smtClean="0">
                            <a:latin typeface="Cambria Math" panose="02040503050406030204" pitchFamily="18" charset="0"/>
                          </a:rPr>
                          <m:t>0</m:t>
                        </m:r>
                      </m:sub>
                    </m:sSub>
                    <m:r>
                      <a:rPr lang="en-US" sz="1800" b="0" i="1" smtClean="0">
                        <a:latin typeface="Cambria Math" panose="02040503050406030204" pitchFamily="18" charset="0"/>
                      </a:rPr>
                      <m:t>+</m:t>
                    </m:r>
                    <m:sSub>
                      <m:sSubPr>
                        <m:ctrlPr>
                          <a:rPr lang="en-US" sz="1800" b="0" i="1" smtClean="0">
                            <a:latin typeface="Cambria Math" panose="02040503050406030204" pitchFamily="18" charset="0"/>
                          </a:rPr>
                        </m:ctrlPr>
                      </m:sSubPr>
                      <m:e>
                        <m:r>
                          <a:rPr lang="en-US" sz="1800" b="0" i="1" smtClean="0">
                            <a:latin typeface="Cambria Math" panose="02040503050406030204" pitchFamily="18" charset="0"/>
                          </a:rPr>
                          <m:t>𝑤</m:t>
                        </m:r>
                      </m:e>
                      <m:sub>
                        <m:r>
                          <a:rPr lang="en-US" sz="1800" b="0" i="1" smtClean="0">
                            <a:latin typeface="Cambria Math" panose="02040503050406030204" pitchFamily="18" charset="0"/>
                          </a:rPr>
                          <m:t>1</m:t>
                        </m:r>
                      </m:sub>
                    </m:sSub>
                    <m:r>
                      <a:rPr lang="en-US" sz="1800" b="0" i="1" smtClean="0">
                        <a:latin typeface="Cambria Math" panose="02040503050406030204" pitchFamily="18" charset="0"/>
                      </a:rPr>
                      <m:t>𝑥</m:t>
                    </m:r>
                  </m:oMath>
                </a14:m>
                <a:r>
                  <a:rPr lang="en-US" sz="1800" dirty="0"/>
                  <a:t> </a:t>
                </a:r>
              </a:p>
              <a:p>
                <a:pPr lvl="1"/>
                <a:r>
                  <a:rPr lang="en-US" dirty="0"/>
                  <a:t>Model 2: (4 parameters)</a:t>
                </a:r>
              </a:p>
              <a:p>
                <a:pPr lvl="2"/>
                <a14:m>
                  <m:oMath xmlns:m="http://schemas.openxmlformats.org/officeDocument/2006/math">
                    <m:r>
                      <a:rPr lang="en-US" sz="1800" i="1">
                        <a:latin typeface="Cambria Math" panose="02040503050406030204" pitchFamily="18" charset="0"/>
                      </a:rPr>
                      <m:t>𝑦</m:t>
                    </m:r>
                    <m:r>
                      <a:rPr lang="en-US" sz="1800" i="1">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𝑤</m:t>
                        </m:r>
                      </m:e>
                      <m:sub>
                        <m:r>
                          <a:rPr lang="en-US" sz="1800" i="1">
                            <a:latin typeface="Cambria Math" panose="02040503050406030204" pitchFamily="18" charset="0"/>
                          </a:rPr>
                          <m:t>0</m:t>
                        </m:r>
                      </m:sub>
                    </m:sSub>
                    <m:r>
                      <a:rPr lang="en-US" sz="1800" i="1">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𝑤</m:t>
                        </m:r>
                      </m:e>
                      <m:sub>
                        <m:r>
                          <a:rPr lang="en-US" sz="1800" i="1">
                            <a:latin typeface="Cambria Math" panose="02040503050406030204" pitchFamily="18" charset="0"/>
                          </a:rPr>
                          <m:t>1</m:t>
                        </m:r>
                      </m:sub>
                    </m:sSub>
                    <m:r>
                      <a:rPr lang="en-US" sz="1800" i="1">
                        <a:latin typeface="Cambria Math" panose="02040503050406030204" pitchFamily="18" charset="0"/>
                      </a:rPr>
                      <m:t>𝑥</m:t>
                    </m:r>
                    <m:r>
                      <a:rPr lang="en-US" sz="1800" i="1">
                        <a:latin typeface="Cambria Math" panose="02040503050406030204" pitchFamily="18" charset="0"/>
                      </a:rPr>
                      <m:t>+</m:t>
                    </m:r>
                    <m:sSub>
                      <m:sSubPr>
                        <m:ctrlPr>
                          <a:rPr lang="en-US" sz="1800" i="1">
                            <a:latin typeface="Cambria Math" panose="02040503050406030204" pitchFamily="18" charset="0"/>
                          </a:rPr>
                        </m:ctrlPr>
                      </m:sSubPr>
                      <m:e>
                        <m:r>
                          <a:rPr lang="en-US" sz="1800" i="1">
                            <a:latin typeface="Cambria Math" panose="02040503050406030204" pitchFamily="18" charset="0"/>
                          </a:rPr>
                          <m:t>𝑤</m:t>
                        </m:r>
                      </m:e>
                      <m:sub>
                        <m:r>
                          <a:rPr lang="en-US" sz="1800" i="1">
                            <a:latin typeface="Cambria Math" panose="02040503050406030204" pitchFamily="18" charset="0"/>
                          </a:rPr>
                          <m:t>2</m:t>
                        </m:r>
                      </m:sub>
                    </m:sSub>
                    <m:sSup>
                      <m:sSupPr>
                        <m:ctrlPr>
                          <a:rPr lang="en-US" sz="1800" i="1">
                            <a:latin typeface="Cambria Math" panose="02040503050406030204" pitchFamily="18" charset="0"/>
                          </a:rPr>
                        </m:ctrlPr>
                      </m:sSupPr>
                      <m:e>
                        <m:r>
                          <a:rPr lang="en-US" sz="1800" i="1">
                            <a:latin typeface="Cambria Math" panose="02040503050406030204" pitchFamily="18" charset="0"/>
                          </a:rPr>
                          <m:t>𝑥</m:t>
                        </m:r>
                      </m:e>
                      <m:sup>
                        <m:r>
                          <a:rPr lang="en-US" sz="1800" i="1">
                            <a:latin typeface="Cambria Math" panose="02040503050406030204" pitchFamily="18" charset="0"/>
                          </a:rPr>
                          <m:t>2</m:t>
                        </m:r>
                      </m:sup>
                    </m:sSup>
                    <m:r>
                      <a:rPr lang="en-US" sz="1800" b="0" i="0" smtClean="0">
                        <a:latin typeface="Cambria Math" panose="02040503050406030204" pitchFamily="18" charset="0"/>
                      </a:rPr>
                      <m:t>+</m:t>
                    </m:r>
                    <m:sSub>
                      <m:sSubPr>
                        <m:ctrlPr>
                          <a:rPr lang="en-US" sz="1800" i="1" smtClean="0">
                            <a:latin typeface="Cambria Math" panose="02040503050406030204" pitchFamily="18" charset="0"/>
                          </a:rPr>
                        </m:ctrlPr>
                      </m:sSubPr>
                      <m:e>
                        <m:r>
                          <a:rPr lang="en-US" sz="1800" i="1">
                            <a:latin typeface="Cambria Math" panose="02040503050406030204" pitchFamily="18" charset="0"/>
                          </a:rPr>
                          <m:t>𝑤</m:t>
                        </m:r>
                      </m:e>
                      <m:sub>
                        <m:r>
                          <a:rPr lang="en-US" sz="1800" b="0" i="1" smtClean="0">
                            <a:latin typeface="Cambria Math" panose="02040503050406030204" pitchFamily="18" charset="0"/>
                          </a:rPr>
                          <m:t>3</m:t>
                        </m:r>
                      </m:sub>
                    </m:sSub>
                    <m:sSup>
                      <m:sSupPr>
                        <m:ctrlPr>
                          <a:rPr lang="en-US" sz="1800" i="1">
                            <a:latin typeface="Cambria Math" panose="02040503050406030204" pitchFamily="18" charset="0"/>
                          </a:rPr>
                        </m:ctrlPr>
                      </m:sSupPr>
                      <m:e>
                        <m:r>
                          <a:rPr lang="en-US" sz="1800" i="1">
                            <a:latin typeface="Cambria Math" panose="02040503050406030204" pitchFamily="18" charset="0"/>
                          </a:rPr>
                          <m:t>𝑥</m:t>
                        </m:r>
                      </m:e>
                      <m:sup>
                        <m:r>
                          <a:rPr lang="en-US" sz="1800" b="0" i="1" smtClean="0">
                            <a:latin typeface="Cambria Math" panose="02040503050406030204" pitchFamily="18" charset="0"/>
                          </a:rPr>
                          <m:t>3</m:t>
                        </m:r>
                      </m:sup>
                    </m:sSup>
                  </m:oMath>
                </a14:m>
                <a:endParaRPr lang="en-US" dirty="0"/>
              </a:p>
              <a:p>
                <a:pPr marL="596900" lvl="1" indent="0">
                  <a:buNone/>
                </a:pPr>
                <a:endParaRPr lang="en-US" dirty="0"/>
              </a:p>
              <a:p>
                <a:pPr marL="596900" lvl="1" indent="0">
                  <a:buNone/>
                </a:pPr>
                <a:r>
                  <a:rPr lang="en-US" dirty="0"/>
                  <a:t>We say that model 2 is more complex than model 1.</a:t>
                </a:r>
              </a:p>
            </p:txBody>
          </p:sp>
        </mc:Choice>
        <mc:Fallback xmlns="">
          <p:sp>
            <p:nvSpPr>
              <p:cNvPr id="3" name="Text Placeholder 2">
                <a:extLst>
                  <a:ext uri="{FF2B5EF4-FFF2-40B4-BE49-F238E27FC236}">
                    <a16:creationId xmlns:a16="http://schemas.microsoft.com/office/drawing/2014/main" id="{CE59C35A-62BD-BB46-A8C8-DDD7604399C8}"/>
                  </a:ext>
                </a:extLst>
              </p:cNvPr>
              <p:cNvSpPr>
                <a:spLocks noGrp="1" noRot="1" noChangeAspect="1" noMove="1" noResize="1" noEditPoints="1" noAdjustHandles="1" noChangeArrowheads="1" noChangeShapeType="1" noTextEdit="1"/>
              </p:cNvSpPr>
              <p:nvPr>
                <p:ph type="body" idx="1"/>
              </p:nvPr>
            </p:nvSpPr>
            <p:spPr>
              <a:xfrm>
                <a:off x="2894691" y="575500"/>
                <a:ext cx="6014859" cy="3981000"/>
              </a:xfrm>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9435BBB-C98D-DB4D-9C82-805906E3E75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77B1857C-5D68-4857-9733-658D55D5460D}"/>
                  </a:ext>
                </a:extLst>
              </p14:cNvPr>
              <p14:cNvContentPartPr/>
              <p14:nvPr/>
            </p14:nvContentPartPr>
            <p14:xfrm>
              <a:off x="4321440" y="3304800"/>
              <a:ext cx="2898720" cy="675000"/>
            </p14:xfrm>
          </p:contentPart>
        </mc:Choice>
        <mc:Fallback xmlns="">
          <p:pic>
            <p:nvPicPr>
              <p:cNvPr id="5" name="Ink 4">
                <a:extLst>
                  <a:ext uri="{FF2B5EF4-FFF2-40B4-BE49-F238E27FC236}">
                    <a16:creationId xmlns:a16="http://schemas.microsoft.com/office/drawing/2014/main" id="{77B1857C-5D68-4857-9733-658D55D5460D}"/>
                  </a:ext>
                </a:extLst>
              </p:cNvPr>
              <p:cNvPicPr/>
              <p:nvPr/>
            </p:nvPicPr>
            <p:blipFill>
              <a:blip r:embed="rId4"/>
              <a:stretch>
                <a:fillRect/>
              </a:stretch>
            </p:blipFill>
            <p:spPr>
              <a:xfrm>
                <a:off x="4312080" y="3295440"/>
                <a:ext cx="2917440" cy="693720"/>
              </a:xfrm>
              <a:prstGeom prst="rect">
                <a:avLst/>
              </a:prstGeom>
            </p:spPr>
          </p:pic>
        </mc:Fallback>
      </mc:AlternateContent>
    </p:spTree>
    <p:extLst>
      <p:ext uri="{BB962C8B-B14F-4D97-AF65-F5344CB8AC3E}">
        <p14:creationId xmlns:p14="http://schemas.microsoft.com/office/powerpoint/2010/main" val="549149909"/>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par>
                                <p:cTn id="15" presetID="1" presetClass="entr" presetSubtype="0" fill="hold" grpId="0" nodeType="withEffect">
                                  <p:stCondLst>
                                    <p:cond delay="0"/>
                                  </p:stCondLst>
                                  <p:childTnLst>
                                    <p:set>
                                      <p:cBhvr>
                                        <p:cTn id="16" dur="1" fill="hold">
                                          <p:stCondLst>
                                            <p:cond delay="0"/>
                                          </p:stCondLst>
                                        </p:cTn>
                                        <p:tgtEl>
                                          <p:spTgt spid="3">
                                            <p:txEl>
                                              <p:pRg st="5" end="5"/>
                                            </p:txEl>
                                          </p:spTgt>
                                        </p:tgtEl>
                                        <p:attrNameLst>
                                          <p:attrName>style.visibility</p:attrName>
                                        </p:attrNameLst>
                                      </p:cBhvr>
                                      <p:to>
                                        <p:strVal val="visible"/>
                                      </p:to>
                                    </p:set>
                                  </p:childTnLst>
                                </p:cTn>
                              </p:par>
                              <p:par>
                                <p:cTn id="17" presetID="1" presetClass="entr" presetSubtype="0" fill="hold" grpId="0" nodeType="withEffect">
                                  <p:stCondLst>
                                    <p:cond delay="0"/>
                                  </p:stCondLst>
                                  <p:childTnLst>
                                    <p:set>
                                      <p:cBhvr>
                                        <p:cTn id="18" dur="1" fill="hold">
                                          <p:stCondLst>
                                            <p:cond delay="0"/>
                                          </p:stCondLst>
                                        </p:cTn>
                                        <p:tgtEl>
                                          <p:spTgt spid="3">
                                            <p:txEl>
                                              <p:pRg st="6" end="6"/>
                                            </p:txEl>
                                          </p:spTgt>
                                        </p:tgtEl>
                                        <p:attrNameLst>
                                          <p:attrName>style.visibility</p:attrName>
                                        </p:attrNameLst>
                                      </p:cBhvr>
                                      <p:to>
                                        <p:strVal val="visible"/>
                                      </p:to>
                                    </p:set>
                                  </p:childTnLst>
                                </p:cTn>
                              </p:par>
                              <p:par>
                                <p:cTn id="19" presetID="1" presetClass="entr" presetSubtype="0" fill="hold" grpId="0" nodeType="withEffect">
                                  <p:stCondLst>
                                    <p:cond delay="0"/>
                                  </p:stCondLst>
                                  <p:childTnLst>
                                    <p:set>
                                      <p:cBhvr>
                                        <p:cTn id="20" dur="1" fill="hold">
                                          <p:stCondLst>
                                            <p:cond delay="0"/>
                                          </p:stCondLst>
                                        </p:cTn>
                                        <p:tgtEl>
                                          <p:spTgt spid="3">
                                            <p:txEl>
                                              <p:pRg st="7" end="7"/>
                                            </p:txEl>
                                          </p:spTgt>
                                        </p:tgtEl>
                                        <p:attrNameLst>
                                          <p:attrName>style.visibility</p:attrName>
                                        </p:attrNameLst>
                                      </p:cBhvr>
                                      <p:to>
                                        <p:strVal val="visible"/>
                                      </p:to>
                                    </p:set>
                                  </p:childTnLst>
                                </p:cTn>
                              </p:par>
                              <p:par>
                                <p:cTn id="21" presetID="1" presetClass="entr" presetSubtype="0" fill="hold" grpId="0" nodeType="withEffect">
                                  <p:stCondLst>
                                    <p:cond delay="0"/>
                                  </p:stCondLst>
                                  <p:childTnLst>
                                    <p:set>
                                      <p:cBhvr>
                                        <p:cTn id="22" dur="1" fill="hold">
                                          <p:stCondLst>
                                            <p:cond delay="0"/>
                                          </p:stCondLst>
                                        </p:cTn>
                                        <p:tgtEl>
                                          <p:spTgt spid="3">
                                            <p:txEl>
                                              <p:pRg st="8" end="8"/>
                                            </p:txEl>
                                          </p:spTgt>
                                        </p:tgtEl>
                                        <p:attrNameLst>
                                          <p:attrName>style.visibility</p:attrName>
                                        </p:attrNameLst>
                                      </p:cBhvr>
                                      <p:to>
                                        <p:strVal val="visible"/>
                                      </p:to>
                                    </p:set>
                                  </p:childTnLst>
                                </p:cTn>
                              </p:par>
                              <p:par>
                                <p:cTn id="23" presetID="1" presetClass="entr" presetSubtype="0" fill="hold" grpId="0" nodeType="with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84350-052A-DF46-9F18-BCC5F3BB80B3}"/>
              </a:ext>
            </a:extLst>
          </p:cNvPr>
          <p:cNvSpPr>
            <a:spLocks noGrp="1"/>
          </p:cNvSpPr>
          <p:nvPr>
            <p:ph type="title"/>
          </p:nvPr>
        </p:nvSpPr>
        <p:spPr/>
        <p:txBody>
          <a:bodyPr/>
          <a:lstStyle/>
          <a:p>
            <a:r>
              <a:rPr lang="en-US" dirty="0"/>
              <a:t>Training Error</a:t>
            </a:r>
          </a:p>
        </p:txBody>
      </p:sp>
      <p:sp>
        <p:nvSpPr>
          <p:cNvPr id="3" name="Text Placeholder 2">
            <a:extLst>
              <a:ext uri="{FF2B5EF4-FFF2-40B4-BE49-F238E27FC236}">
                <a16:creationId xmlns:a16="http://schemas.microsoft.com/office/drawing/2014/main" id="{FBDB5B54-AC89-514F-9C7A-C31F9E0B2EC9}"/>
              </a:ext>
            </a:extLst>
          </p:cNvPr>
          <p:cNvSpPr>
            <a:spLocks noGrp="1"/>
          </p:cNvSpPr>
          <p:nvPr>
            <p:ph type="body" idx="1"/>
          </p:nvPr>
        </p:nvSpPr>
        <p:spPr>
          <a:xfrm>
            <a:off x="3090624" y="575500"/>
            <a:ext cx="5818925" cy="3981000"/>
          </a:xfrm>
        </p:spPr>
        <p:txBody>
          <a:bodyPr/>
          <a:lstStyle/>
          <a:p>
            <a:pPr marL="139700" indent="0">
              <a:buNone/>
            </a:pPr>
            <a:r>
              <a:rPr lang="en-US" dirty="0"/>
              <a:t>What happens to </a:t>
            </a:r>
            <a:r>
              <a:rPr lang="en-US" b="1" dirty="0"/>
              <a:t>training error </a:t>
            </a:r>
            <a:r>
              <a:rPr lang="en-US" dirty="0"/>
              <a:t>as we increase model complexity?</a:t>
            </a:r>
          </a:p>
          <a:p>
            <a:r>
              <a:rPr lang="en-US" dirty="0"/>
              <a:t>Start with the simplest model (a constant  function)</a:t>
            </a:r>
          </a:p>
          <a:p>
            <a:r>
              <a:rPr lang="en-US" dirty="0"/>
              <a:t>End with a very high degree polynomial</a:t>
            </a:r>
          </a:p>
        </p:txBody>
      </p:sp>
      <p:sp>
        <p:nvSpPr>
          <p:cNvPr id="4" name="Slide Number Placeholder 3">
            <a:extLst>
              <a:ext uri="{FF2B5EF4-FFF2-40B4-BE49-F238E27FC236}">
                <a16:creationId xmlns:a16="http://schemas.microsoft.com/office/drawing/2014/main" id="{8E4E8707-CDD5-6945-B589-576EB0FEB4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pic>
        <p:nvPicPr>
          <p:cNvPr id="10" name="Picture 9">
            <a:extLst>
              <a:ext uri="{FF2B5EF4-FFF2-40B4-BE49-F238E27FC236}">
                <a16:creationId xmlns:a16="http://schemas.microsoft.com/office/drawing/2014/main" id="{4FB99DF1-861B-A141-B84C-B4DDE573A6B4}"/>
              </a:ext>
            </a:extLst>
          </p:cNvPr>
          <p:cNvPicPr>
            <a:picLocks noChangeAspect="1"/>
          </p:cNvPicPr>
          <p:nvPr/>
        </p:nvPicPr>
        <p:blipFill>
          <a:blip r:embed="rId2"/>
          <a:stretch>
            <a:fillRect/>
          </a:stretch>
        </p:blipFill>
        <p:spPr>
          <a:xfrm>
            <a:off x="2705493" y="2100261"/>
            <a:ext cx="3459798" cy="2423430"/>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48055655-777C-4456-97C9-2FCBDEED25E4}"/>
                  </a:ext>
                </a:extLst>
              </p14:cNvPr>
              <p14:cNvContentPartPr/>
              <p14:nvPr/>
            </p14:nvContentPartPr>
            <p14:xfrm>
              <a:off x="2683080" y="1991520"/>
              <a:ext cx="6279480" cy="2645640"/>
            </p14:xfrm>
          </p:contentPart>
        </mc:Choice>
        <mc:Fallback xmlns="">
          <p:pic>
            <p:nvPicPr>
              <p:cNvPr id="5" name="Ink 4">
                <a:extLst>
                  <a:ext uri="{FF2B5EF4-FFF2-40B4-BE49-F238E27FC236}">
                    <a16:creationId xmlns:a16="http://schemas.microsoft.com/office/drawing/2014/main" id="{48055655-777C-4456-97C9-2FCBDEED25E4}"/>
                  </a:ext>
                </a:extLst>
              </p:cNvPr>
              <p:cNvPicPr/>
              <p:nvPr/>
            </p:nvPicPr>
            <p:blipFill>
              <a:blip r:embed="rId4"/>
              <a:stretch>
                <a:fillRect/>
              </a:stretch>
            </p:blipFill>
            <p:spPr>
              <a:xfrm>
                <a:off x="2673720" y="1982160"/>
                <a:ext cx="6298200" cy="2664360"/>
              </a:xfrm>
              <a:prstGeom prst="rect">
                <a:avLst/>
              </a:prstGeom>
            </p:spPr>
          </p:pic>
        </mc:Fallback>
      </mc:AlternateContent>
    </p:spTree>
    <p:extLst>
      <p:ext uri="{BB962C8B-B14F-4D97-AF65-F5344CB8AC3E}">
        <p14:creationId xmlns:p14="http://schemas.microsoft.com/office/powerpoint/2010/main" val="2204502509"/>
      </p:ext>
    </p:extLst>
  </p:cSld>
  <p:clrMapOvr>
    <a:masterClrMapping/>
  </p:clrMapOvr>
  <p:transition spd="slow">
    <p:push dir="u"/>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9084350-052A-DF46-9F18-BCC5F3BB80B3}"/>
              </a:ext>
            </a:extLst>
          </p:cNvPr>
          <p:cNvSpPr>
            <a:spLocks noGrp="1"/>
          </p:cNvSpPr>
          <p:nvPr>
            <p:ph type="title"/>
          </p:nvPr>
        </p:nvSpPr>
        <p:spPr/>
        <p:txBody>
          <a:bodyPr/>
          <a:lstStyle/>
          <a:p>
            <a:r>
              <a:rPr lang="en-US" dirty="0"/>
              <a:t>True Error</a:t>
            </a:r>
          </a:p>
        </p:txBody>
      </p:sp>
      <p:sp>
        <p:nvSpPr>
          <p:cNvPr id="3" name="Text Placeholder 2">
            <a:extLst>
              <a:ext uri="{FF2B5EF4-FFF2-40B4-BE49-F238E27FC236}">
                <a16:creationId xmlns:a16="http://schemas.microsoft.com/office/drawing/2014/main" id="{FBDB5B54-AC89-514F-9C7A-C31F9E0B2EC9}"/>
              </a:ext>
            </a:extLst>
          </p:cNvPr>
          <p:cNvSpPr>
            <a:spLocks noGrp="1"/>
          </p:cNvSpPr>
          <p:nvPr>
            <p:ph type="body" idx="1"/>
          </p:nvPr>
        </p:nvSpPr>
        <p:spPr/>
        <p:txBody>
          <a:bodyPr/>
          <a:lstStyle/>
          <a:p>
            <a:pPr marL="139700" indent="0">
              <a:buNone/>
            </a:pPr>
            <a:r>
              <a:rPr lang="en-US" dirty="0"/>
              <a:t>What happens to </a:t>
            </a:r>
            <a:r>
              <a:rPr lang="en-US" b="1" dirty="0"/>
              <a:t>true error </a:t>
            </a:r>
            <a:r>
              <a:rPr lang="en-US" dirty="0"/>
              <a:t>as we increase model complexity?</a:t>
            </a:r>
          </a:p>
          <a:p>
            <a:r>
              <a:rPr lang="en-US" dirty="0"/>
              <a:t>Start with the simplest model (a constant  function)</a:t>
            </a:r>
          </a:p>
          <a:p>
            <a:r>
              <a:rPr lang="en-US" dirty="0"/>
              <a:t>End with a very high degree polynomial</a:t>
            </a:r>
          </a:p>
        </p:txBody>
      </p:sp>
      <p:sp>
        <p:nvSpPr>
          <p:cNvPr id="4" name="Slide Number Placeholder 3">
            <a:extLst>
              <a:ext uri="{FF2B5EF4-FFF2-40B4-BE49-F238E27FC236}">
                <a16:creationId xmlns:a16="http://schemas.microsoft.com/office/drawing/2014/main" id="{8E4E8707-CDD5-6945-B589-576EB0FEB45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pic>
        <p:nvPicPr>
          <p:cNvPr id="5" name="Picture 4">
            <a:extLst>
              <a:ext uri="{FF2B5EF4-FFF2-40B4-BE49-F238E27FC236}">
                <a16:creationId xmlns:a16="http://schemas.microsoft.com/office/drawing/2014/main" id="{DDFB0823-F2CC-334E-A75E-C70A94D200A1}"/>
              </a:ext>
            </a:extLst>
          </p:cNvPr>
          <p:cNvPicPr>
            <a:picLocks noChangeAspect="1"/>
          </p:cNvPicPr>
          <p:nvPr/>
        </p:nvPicPr>
        <p:blipFill>
          <a:blip r:embed="rId3"/>
          <a:stretch>
            <a:fillRect/>
          </a:stretch>
        </p:blipFill>
        <p:spPr>
          <a:xfrm>
            <a:off x="2695717" y="2102177"/>
            <a:ext cx="3472506" cy="2430020"/>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AA483768-72A9-461D-836E-FCB3CA175B80}"/>
                  </a:ext>
                </a:extLst>
              </p14:cNvPr>
              <p14:cNvContentPartPr/>
              <p14:nvPr/>
            </p14:nvContentPartPr>
            <p14:xfrm>
              <a:off x="6019920" y="2111760"/>
              <a:ext cx="2965320" cy="2764080"/>
            </p14:xfrm>
          </p:contentPart>
        </mc:Choice>
        <mc:Fallback xmlns="">
          <p:pic>
            <p:nvPicPr>
              <p:cNvPr id="6" name="Ink 5">
                <a:extLst>
                  <a:ext uri="{FF2B5EF4-FFF2-40B4-BE49-F238E27FC236}">
                    <a16:creationId xmlns:a16="http://schemas.microsoft.com/office/drawing/2014/main" id="{AA483768-72A9-461D-836E-FCB3CA175B80}"/>
                  </a:ext>
                </a:extLst>
              </p:cNvPr>
              <p:cNvPicPr/>
              <p:nvPr/>
            </p:nvPicPr>
            <p:blipFill>
              <a:blip r:embed="rId5"/>
              <a:stretch>
                <a:fillRect/>
              </a:stretch>
            </p:blipFill>
            <p:spPr>
              <a:xfrm>
                <a:off x="6010560" y="2102400"/>
                <a:ext cx="2984040" cy="278280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F4EFA308-52C4-4434-9320-8D72D2BC3F06}"/>
                  </a:ext>
                </a:extLst>
              </p14:cNvPr>
              <p14:cNvContentPartPr/>
              <p14:nvPr/>
            </p14:nvContentPartPr>
            <p14:xfrm>
              <a:off x="2635560" y="1906920"/>
              <a:ext cx="6435360" cy="2703960"/>
            </p14:xfrm>
          </p:contentPart>
        </mc:Choice>
        <mc:Fallback xmlns="">
          <p:pic>
            <p:nvPicPr>
              <p:cNvPr id="7" name="Ink 6">
                <a:extLst>
                  <a:ext uri="{FF2B5EF4-FFF2-40B4-BE49-F238E27FC236}">
                    <a16:creationId xmlns:a16="http://schemas.microsoft.com/office/drawing/2014/main" id="{F4EFA308-52C4-4434-9320-8D72D2BC3F06}"/>
                  </a:ext>
                </a:extLst>
              </p:cNvPr>
              <p:cNvPicPr/>
              <p:nvPr/>
            </p:nvPicPr>
            <p:blipFill>
              <a:blip r:embed="rId7"/>
              <a:stretch>
                <a:fillRect/>
              </a:stretch>
            </p:blipFill>
            <p:spPr>
              <a:xfrm>
                <a:off x="2626200" y="1897560"/>
                <a:ext cx="6454080" cy="2722680"/>
              </a:xfrm>
              <a:prstGeom prst="rect">
                <a:avLst/>
              </a:prstGeom>
            </p:spPr>
          </p:pic>
        </mc:Fallback>
      </mc:AlternateContent>
    </p:spTree>
    <p:extLst>
      <p:ext uri="{BB962C8B-B14F-4D97-AF65-F5344CB8AC3E}">
        <p14:creationId xmlns:p14="http://schemas.microsoft.com/office/powerpoint/2010/main" val="1940434702"/>
      </p:ext>
    </p:extLst>
  </p:cSld>
  <p:clrMapOvr>
    <a:masterClrMapping/>
  </p:clrMapOvr>
  <p:transition spd="slow">
    <p:push dir="u"/>
  </p:transition>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41E365C-66EB-2E4B-AC27-20103113E1CE}"/>
              </a:ext>
            </a:extLst>
          </p:cNvPr>
          <p:cNvSpPr>
            <a:spLocks noGrp="1"/>
          </p:cNvSpPr>
          <p:nvPr>
            <p:ph type="title"/>
          </p:nvPr>
        </p:nvSpPr>
        <p:spPr/>
        <p:txBody>
          <a:bodyPr/>
          <a:lstStyle/>
          <a:p>
            <a:r>
              <a:rPr lang="en-US" dirty="0"/>
              <a:t>Train/True Error</a:t>
            </a:r>
          </a:p>
        </p:txBody>
      </p:sp>
      <p:sp>
        <p:nvSpPr>
          <p:cNvPr id="3" name="Text Placeholder 2">
            <a:extLst>
              <a:ext uri="{FF2B5EF4-FFF2-40B4-BE49-F238E27FC236}">
                <a16:creationId xmlns:a16="http://schemas.microsoft.com/office/drawing/2014/main" id="{EAC4987F-0E5D-514C-8AD6-923F70577A76}"/>
              </a:ext>
            </a:extLst>
          </p:cNvPr>
          <p:cNvSpPr>
            <a:spLocks noGrp="1"/>
          </p:cNvSpPr>
          <p:nvPr>
            <p:ph type="body" idx="1"/>
          </p:nvPr>
        </p:nvSpPr>
        <p:spPr/>
        <p:txBody>
          <a:bodyPr/>
          <a:lstStyle/>
          <a:p>
            <a:pPr marL="139700" indent="0">
              <a:buNone/>
            </a:pPr>
            <a:r>
              <a:rPr lang="en-US" dirty="0"/>
              <a:t>Compare what happens to train and true error as a function of model complexity</a:t>
            </a:r>
          </a:p>
        </p:txBody>
      </p:sp>
      <p:sp>
        <p:nvSpPr>
          <p:cNvPr id="4" name="Slide Number Placeholder 3">
            <a:extLst>
              <a:ext uri="{FF2B5EF4-FFF2-40B4-BE49-F238E27FC236}">
                <a16:creationId xmlns:a16="http://schemas.microsoft.com/office/drawing/2014/main" id="{1FA40E3D-EEC5-7948-9179-2EDD0C80699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pic>
        <p:nvPicPr>
          <p:cNvPr id="7" name="Picture 6">
            <a:extLst>
              <a:ext uri="{FF2B5EF4-FFF2-40B4-BE49-F238E27FC236}">
                <a16:creationId xmlns:a16="http://schemas.microsoft.com/office/drawing/2014/main" id="{61DEC4C6-08D2-F344-B326-E89E1024A942}"/>
              </a:ext>
            </a:extLst>
          </p:cNvPr>
          <p:cNvPicPr>
            <a:picLocks noChangeAspect="1"/>
          </p:cNvPicPr>
          <p:nvPr/>
        </p:nvPicPr>
        <p:blipFill>
          <a:blip r:embed="rId3"/>
          <a:stretch>
            <a:fillRect/>
          </a:stretch>
        </p:blipFill>
        <p:spPr>
          <a:xfrm>
            <a:off x="2960584" y="1499242"/>
            <a:ext cx="5596200" cy="2812161"/>
          </a:xfrm>
          <a:prstGeom prst="rect">
            <a:avLst/>
          </a:prstGeom>
        </p:spPr>
      </p:pic>
      <p:sp>
        <p:nvSpPr>
          <p:cNvPr id="10" name="Rectangle 9">
            <a:extLst>
              <a:ext uri="{FF2B5EF4-FFF2-40B4-BE49-F238E27FC236}">
                <a16:creationId xmlns:a16="http://schemas.microsoft.com/office/drawing/2014/main" id="{5C39CC2F-585C-8B49-82E5-387628B3D840}"/>
              </a:ext>
            </a:extLst>
          </p:cNvPr>
          <p:cNvSpPr/>
          <p:nvPr/>
        </p:nvSpPr>
        <p:spPr>
          <a:xfrm>
            <a:off x="2645433" y="1191465"/>
            <a:ext cx="630301" cy="307777"/>
          </a:xfrm>
          <a:prstGeom prst="rect">
            <a:avLst/>
          </a:prstGeom>
        </p:spPr>
        <p:txBody>
          <a:bodyPr wrap="none">
            <a:spAutoFit/>
          </a:bodyPr>
          <a:lstStyle/>
          <a:p>
            <a:r>
              <a:rPr lang="en-US" dirty="0">
                <a:solidFill>
                  <a:srgbClr val="666666"/>
                </a:solidFill>
                <a:latin typeface="Nunito Sans" pitchFamily="2" charset="77"/>
              </a:rPr>
              <a:t>Error</a:t>
            </a:r>
            <a:r>
              <a:rPr lang="en-US" dirty="0"/>
              <a:t> </a:t>
            </a:r>
          </a:p>
        </p:txBody>
      </p:sp>
      <p:sp>
        <p:nvSpPr>
          <p:cNvPr id="12" name="Rectangle 11">
            <a:extLst>
              <a:ext uri="{FF2B5EF4-FFF2-40B4-BE49-F238E27FC236}">
                <a16:creationId xmlns:a16="http://schemas.microsoft.com/office/drawing/2014/main" id="{44D8FB21-0FEA-4349-B18E-66FFDE7861F3}"/>
              </a:ext>
            </a:extLst>
          </p:cNvPr>
          <p:cNvSpPr/>
          <p:nvPr/>
        </p:nvSpPr>
        <p:spPr>
          <a:xfrm>
            <a:off x="7265411" y="4345398"/>
            <a:ext cx="1144870" cy="307777"/>
          </a:xfrm>
          <a:prstGeom prst="rect">
            <a:avLst/>
          </a:prstGeom>
        </p:spPr>
        <p:txBody>
          <a:bodyPr wrap="square">
            <a:spAutoFit/>
          </a:bodyPr>
          <a:lstStyle/>
          <a:p>
            <a:pPr algn="ctr"/>
            <a:r>
              <a:rPr lang="en-US" dirty="0">
                <a:solidFill>
                  <a:srgbClr val="666666"/>
                </a:solidFill>
                <a:latin typeface="Nunito Sans" pitchFamily="2" charset="77"/>
              </a:rPr>
              <a:t>Complexity</a:t>
            </a:r>
            <a:endParaRPr lang="en-US" dirty="0"/>
          </a:p>
        </p:txBody>
      </p:sp>
      <p:sp>
        <p:nvSpPr>
          <p:cNvPr id="9" name="Rectangle 8">
            <a:extLst>
              <a:ext uri="{FF2B5EF4-FFF2-40B4-BE49-F238E27FC236}">
                <a16:creationId xmlns:a16="http://schemas.microsoft.com/office/drawing/2014/main" id="{93E14361-18C1-934C-A4BE-E1C03BF9DBFE}"/>
              </a:ext>
            </a:extLst>
          </p:cNvPr>
          <p:cNvSpPr/>
          <p:nvPr/>
        </p:nvSpPr>
        <p:spPr>
          <a:xfrm>
            <a:off x="7926483" y="3725503"/>
            <a:ext cx="1079142" cy="307777"/>
          </a:xfrm>
          <a:prstGeom prst="rect">
            <a:avLst/>
          </a:prstGeom>
        </p:spPr>
        <p:txBody>
          <a:bodyPr wrap="none">
            <a:spAutoFit/>
          </a:bodyPr>
          <a:lstStyle/>
          <a:p>
            <a:r>
              <a:rPr lang="en-US" dirty="0">
                <a:solidFill>
                  <a:srgbClr val="666666"/>
                </a:solidFill>
                <a:latin typeface="Nunito Sans" pitchFamily="2" charset="77"/>
              </a:rPr>
              <a:t>Train error</a:t>
            </a:r>
            <a:r>
              <a:rPr lang="en-US" dirty="0"/>
              <a:t> </a:t>
            </a:r>
          </a:p>
        </p:txBody>
      </p:sp>
      <p:sp>
        <p:nvSpPr>
          <p:cNvPr id="13" name="Rectangle 12">
            <a:extLst>
              <a:ext uri="{FF2B5EF4-FFF2-40B4-BE49-F238E27FC236}">
                <a16:creationId xmlns:a16="http://schemas.microsoft.com/office/drawing/2014/main" id="{6ED78671-7CEC-6248-B4E9-CC82805C11F1}"/>
              </a:ext>
            </a:extLst>
          </p:cNvPr>
          <p:cNvSpPr/>
          <p:nvPr/>
        </p:nvSpPr>
        <p:spPr>
          <a:xfrm>
            <a:off x="7590351" y="1465247"/>
            <a:ext cx="1023037" cy="307777"/>
          </a:xfrm>
          <a:prstGeom prst="rect">
            <a:avLst/>
          </a:prstGeom>
        </p:spPr>
        <p:txBody>
          <a:bodyPr wrap="none">
            <a:spAutoFit/>
          </a:bodyPr>
          <a:lstStyle/>
          <a:p>
            <a:r>
              <a:rPr lang="en-US" dirty="0">
                <a:solidFill>
                  <a:srgbClr val="666666"/>
                </a:solidFill>
                <a:latin typeface="Nunito Sans" pitchFamily="2" charset="77"/>
              </a:rPr>
              <a:t>True error</a:t>
            </a:r>
            <a:r>
              <a:rPr lang="en-US" dirty="0"/>
              <a:t> </a:t>
            </a:r>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58E77081-A296-4556-88D6-67C821B59DBE}"/>
                  </a:ext>
                </a:extLst>
              </p14:cNvPr>
              <p14:cNvContentPartPr/>
              <p14:nvPr/>
            </p14:nvContentPartPr>
            <p14:xfrm>
              <a:off x="3522240" y="1721520"/>
              <a:ext cx="5472720" cy="2946960"/>
            </p14:xfrm>
          </p:contentPart>
        </mc:Choice>
        <mc:Fallback xmlns="">
          <p:pic>
            <p:nvPicPr>
              <p:cNvPr id="5" name="Ink 4">
                <a:extLst>
                  <a:ext uri="{FF2B5EF4-FFF2-40B4-BE49-F238E27FC236}">
                    <a16:creationId xmlns:a16="http://schemas.microsoft.com/office/drawing/2014/main" id="{58E77081-A296-4556-88D6-67C821B59DBE}"/>
                  </a:ext>
                </a:extLst>
              </p:cNvPr>
              <p:cNvPicPr/>
              <p:nvPr/>
            </p:nvPicPr>
            <p:blipFill>
              <a:blip r:embed="rId5"/>
              <a:stretch>
                <a:fillRect/>
              </a:stretch>
            </p:blipFill>
            <p:spPr>
              <a:xfrm>
                <a:off x="3512880" y="1712160"/>
                <a:ext cx="5491440" cy="2965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23" name="Ink 22">
                <a:extLst>
                  <a:ext uri="{FF2B5EF4-FFF2-40B4-BE49-F238E27FC236}">
                    <a16:creationId xmlns:a16="http://schemas.microsoft.com/office/drawing/2014/main" id="{DC7CCE55-428C-46BA-893F-A0490FFB516F}"/>
                  </a:ext>
                </a:extLst>
              </p14:cNvPr>
              <p14:cNvContentPartPr/>
              <p14:nvPr/>
            </p14:nvContentPartPr>
            <p14:xfrm>
              <a:off x="3060120" y="4270880"/>
              <a:ext cx="2142720" cy="373680"/>
            </p14:xfrm>
          </p:contentPart>
        </mc:Choice>
        <mc:Fallback xmlns="">
          <p:pic>
            <p:nvPicPr>
              <p:cNvPr id="23" name="Ink 22">
                <a:extLst>
                  <a:ext uri="{FF2B5EF4-FFF2-40B4-BE49-F238E27FC236}">
                    <a16:creationId xmlns:a16="http://schemas.microsoft.com/office/drawing/2014/main" id="{DC7CCE55-428C-46BA-893F-A0490FFB516F}"/>
                  </a:ext>
                </a:extLst>
              </p:cNvPr>
              <p:cNvPicPr/>
              <p:nvPr/>
            </p:nvPicPr>
            <p:blipFill>
              <a:blip r:embed="rId7"/>
              <a:stretch>
                <a:fillRect/>
              </a:stretch>
            </p:blipFill>
            <p:spPr>
              <a:xfrm>
                <a:off x="3051120" y="4262240"/>
                <a:ext cx="2160360" cy="39132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24" name="Ink 23">
                <a:extLst>
                  <a:ext uri="{FF2B5EF4-FFF2-40B4-BE49-F238E27FC236}">
                    <a16:creationId xmlns:a16="http://schemas.microsoft.com/office/drawing/2014/main" id="{5F07FDB3-F01B-410A-9F05-887A0DAD196C}"/>
                  </a:ext>
                </a:extLst>
              </p14:cNvPr>
              <p14:cNvContentPartPr/>
              <p14:nvPr/>
            </p14:nvContentPartPr>
            <p14:xfrm>
              <a:off x="5344320" y="4276280"/>
              <a:ext cx="2895480" cy="176760"/>
            </p14:xfrm>
          </p:contentPart>
        </mc:Choice>
        <mc:Fallback xmlns="">
          <p:pic>
            <p:nvPicPr>
              <p:cNvPr id="24" name="Ink 23">
                <a:extLst>
                  <a:ext uri="{FF2B5EF4-FFF2-40B4-BE49-F238E27FC236}">
                    <a16:creationId xmlns:a16="http://schemas.microsoft.com/office/drawing/2014/main" id="{5F07FDB3-F01B-410A-9F05-887A0DAD196C}"/>
                  </a:ext>
                </a:extLst>
              </p:cNvPr>
              <p:cNvPicPr/>
              <p:nvPr/>
            </p:nvPicPr>
            <p:blipFill>
              <a:blip r:embed="rId9"/>
              <a:stretch>
                <a:fillRect/>
              </a:stretch>
            </p:blipFill>
            <p:spPr>
              <a:xfrm>
                <a:off x="5335680" y="4267280"/>
                <a:ext cx="2913120" cy="19440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35" name="Ink 34">
                <a:extLst>
                  <a:ext uri="{FF2B5EF4-FFF2-40B4-BE49-F238E27FC236}">
                    <a16:creationId xmlns:a16="http://schemas.microsoft.com/office/drawing/2014/main" id="{A06B8117-F607-467B-8706-AA32AE7631FB}"/>
                  </a:ext>
                </a:extLst>
              </p14:cNvPr>
              <p14:cNvContentPartPr/>
              <p14:nvPr/>
            </p14:nvContentPartPr>
            <p14:xfrm>
              <a:off x="6588120" y="4568240"/>
              <a:ext cx="1193040" cy="196560"/>
            </p14:xfrm>
          </p:contentPart>
        </mc:Choice>
        <mc:Fallback xmlns="">
          <p:pic>
            <p:nvPicPr>
              <p:cNvPr id="35" name="Ink 34">
                <a:extLst>
                  <a:ext uri="{FF2B5EF4-FFF2-40B4-BE49-F238E27FC236}">
                    <a16:creationId xmlns:a16="http://schemas.microsoft.com/office/drawing/2014/main" id="{A06B8117-F607-467B-8706-AA32AE7631FB}"/>
                  </a:ext>
                </a:extLst>
              </p:cNvPr>
              <p:cNvPicPr/>
              <p:nvPr/>
            </p:nvPicPr>
            <p:blipFill>
              <a:blip r:embed="rId11"/>
              <a:stretch>
                <a:fillRect/>
              </a:stretch>
            </p:blipFill>
            <p:spPr>
              <a:xfrm>
                <a:off x="6579120" y="4559240"/>
                <a:ext cx="1210680" cy="214200"/>
              </a:xfrm>
              <a:prstGeom prst="rect">
                <a:avLst/>
              </a:prstGeom>
            </p:spPr>
          </p:pic>
        </mc:Fallback>
      </mc:AlternateContent>
    </p:spTree>
    <p:extLst>
      <p:ext uri="{BB962C8B-B14F-4D97-AF65-F5344CB8AC3E}">
        <p14:creationId xmlns:p14="http://schemas.microsoft.com/office/powerpoint/2010/main" val="4269865677"/>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DA043-5A93-0E47-BB38-413F620F2795}"/>
              </a:ext>
            </a:extLst>
          </p:cNvPr>
          <p:cNvSpPr>
            <a:spLocks noGrp="1"/>
          </p:cNvSpPr>
          <p:nvPr>
            <p:ph type="title"/>
          </p:nvPr>
        </p:nvSpPr>
        <p:spPr/>
        <p:txBody>
          <a:bodyPr/>
          <a:lstStyle/>
          <a:p>
            <a:r>
              <a:rPr lang="en-US" dirty="0"/>
              <a:t>Overfitting</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E4C4595-39A2-064D-BFF1-6E04B6663C04}"/>
                  </a:ext>
                </a:extLst>
              </p:cNvPr>
              <p:cNvSpPr>
                <a:spLocks noGrp="1"/>
              </p:cNvSpPr>
              <p:nvPr>
                <p:ph type="body" idx="1"/>
              </p:nvPr>
            </p:nvSpPr>
            <p:spPr>
              <a:xfrm>
                <a:off x="3090625" y="326331"/>
                <a:ext cx="5596200" cy="3346219"/>
              </a:xfrm>
            </p:spPr>
            <p:txBody>
              <a:bodyPr/>
              <a:lstStyle/>
              <a:p>
                <a:pPr marL="139700" indent="0">
                  <a:buNone/>
                </a:pPr>
                <a:r>
                  <a:rPr lang="en-US" b="1" dirty="0"/>
                  <a:t>Overfitting</a:t>
                </a:r>
                <a:r>
                  <a:rPr lang="en-US" dirty="0"/>
                  <a:t> happens when we too closely match the training data and fail to generalize. </a:t>
                </a:r>
              </a:p>
              <a:p>
                <a:pPr marL="139700" indent="0">
                  <a:buNone/>
                </a:pPr>
                <a:endParaRPr lang="en-US" dirty="0"/>
              </a:p>
              <a:p>
                <a:pPr marL="139700" indent="0">
                  <a:buNone/>
                </a:pPr>
                <a:r>
                  <a:rPr lang="en-US" dirty="0"/>
                  <a:t>Overfitting occurs when you train a predictor </a:t>
                </a:r>
                <a14:m>
                  <m:oMath xmlns:m="http://schemas.openxmlformats.org/officeDocument/2006/math">
                    <m:acc>
                      <m:accPr>
                        <m:chr m:val="̂"/>
                        <m:ctrlPr>
                          <a:rPr lang="en-US" b="1" i="1">
                            <a:latin typeface="Cambria Math" panose="02040503050406030204" pitchFamily="18" charset="0"/>
                          </a:rPr>
                        </m:ctrlPr>
                      </m:accPr>
                      <m:e>
                        <m:r>
                          <a:rPr lang="en-US" i="1">
                            <a:latin typeface="Cambria Math" panose="02040503050406030204" pitchFamily="18" charset="0"/>
                          </a:rPr>
                          <m:t>𝑤</m:t>
                        </m:r>
                      </m:e>
                    </m:acc>
                  </m:oMath>
                </a14:m>
                <a:r>
                  <a:rPr lang="en-US" dirty="0"/>
                  <a:t> but there exists another predictor </a:t>
                </a:r>
                <a14:m>
                  <m:oMath xmlns:m="http://schemas.openxmlformats.org/officeDocument/2006/math">
                    <m:r>
                      <a:rPr lang="en-US" b="0" i="1" smtClean="0">
                        <a:latin typeface="Cambria Math" panose="02040503050406030204" pitchFamily="18" charset="0"/>
                      </a:rPr>
                      <m:t>𝑤</m:t>
                    </m:r>
                    <m:r>
                      <a:rPr lang="en-US" b="0" i="1" smtClean="0">
                        <a:latin typeface="Cambria Math" panose="02040503050406030204" pitchFamily="18" charset="0"/>
                      </a:rPr>
                      <m:t>′</m:t>
                    </m:r>
                  </m:oMath>
                </a14:m>
                <a:r>
                  <a:rPr lang="en-US" dirty="0"/>
                  <a:t> from the same model class such that:</a:t>
                </a:r>
              </a:p>
              <a:p>
                <a:pPr marL="139700" indent="0">
                  <a:buNone/>
                </a:pPr>
                <a:endParaRPr lang="en-US" dirty="0"/>
              </a:p>
              <a:p>
                <a14:m>
                  <m:oMath xmlns:m="http://schemas.openxmlformats.org/officeDocument/2006/math">
                    <m:r>
                      <a:rPr lang="en-US" sz="1800" b="0" i="1" smtClean="0">
                        <a:latin typeface="Cambria Math" panose="02040503050406030204" pitchFamily="18" charset="0"/>
                      </a:rPr>
                      <m:t>𝑒𝑟𝑟𝑜</m:t>
                    </m:r>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𝑟</m:t>
                        </m:r>
                      </m:e>
                      <m:sub>
                        <m:r>
                          <a:rPr lang="en-US" sz="1800" b="0" i="1" smtClean="0">
                            <a:latin typeface="Cambria Math" panose="02040503050406030204" pitchFamily="18" charset="0"/>
                          </a:rPr>
                          <m:t>𝑡𝑟𝑢𝑒</m:t>
                        </m:r>
                      </m:sub>
                    </m:sSub>
                    <m:d>
                      <m:dPr>
                        <m:ctrlPr>
                          <a:rPr lang="en-US" sz="1800" i="1" smtClean="0">
                            <a:latin typeface="Cambria Math" panose="02040503050406030204" pitchFamily="18" charset="0"/>
                          </a:rPr>
                        </m:ctrlPr>
                      </m:dPr>
                      <m:e>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𝑤</m:t>
                            </m:r>
                          </m:e>
                          <m:sup>
                            <m:r>
                              <a:rPr lang="en-US" sz="1800" b="0" i="1" smtClean="0">
                                <a:latin typeface="Cambria Math" panose="02040503050406030204" pitchFamily="18" charset="0"/>
                              </a:rPr>
                              <m:t>′</m:t>
                            </m:r>
                          </m:sup>
                        </m:sSup>
                      </m:e>
                    </m:d>
                    <m:r>
                      <a:rPr lang="en-US" sz="1800" b="0" i="1" smtClean="0">
                        <a:latin typeface="Cambria Math" panose="02040503050406030204" pitchFamily="18" charset="0"/>
                      </a:rPr>
                      <m:t>&lt;</m:t>
                    </m:r>
                    <m:r>
                      <a:rPr lang="en-US" sz="1800" b="0" i="1" smtClean="0">
                        <a:latin typeface="Cambria Math" panose="02040503050406030204" pitchFamily="18" charset="0"/>
                      </a:rPr>
                      <m:t>𝑒𝑟𝑟𝑜</m:t>
                    </m:r>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𝑟</m:t>
                        </m:r>
                      </m:e>
                      <m:sub>
                        <m:r>
                          <a:rPr lang="en-US" sz="1800" b="0" i="1" smtClean="0">
                            <a:latin typeface="Cambria Math" panose="02040503050406030204" pitchFamily="18" charset="0"/>
                          </a:rPr>
                          <m:t>𝑡𝑟𝑢𝑒</m:t>
                        </m:r>
                      </m:sub>
                    </m:sSub>
                    <m:r>
                      <a:rPr lang="en-US" sz="1800" b="0" i="1" smtClean="0">
                        <a:latin typeface="Cambria Math" panose="02040503050406030204" pitchFamily="18" charset="0"/>
                      </a:rPr>
                      <m:t>(</m:t>
                    </m:r>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𝑤</m:t>
                        </m:r>
                      </m:e>
                    </m:acc>
                    <m:r>
                      <a:rPr lang="en-US" sz="1800" b="0" i="1" smtClean="0">
                        <a:latin typeface="Cambria Math" panose="02040503050406030204" pitchFamily="18" charset="0"/>
                      </a:rPr>
                      <m:t>)</m:t>
                    </m:r>
                  </m:oMath>
                </a14:m>
                <a:endParaRPr lang="en-US" sz="1800" dirty="0"/>
              </a:p>
              <a:p>
                <a14:m>
                  <m:oMath xmlns:m="http://schemas.openxmlformats.org/officeDocument/2006/math">
                    <m:r>
                      <a:rPr lang="en-US" sz="1800" b="0" i="1" smtClean="0">
                        <a:latin typeface="Cambria Math" panose="02040503050406030204" pitchFamily="18" charset="0"/>
                      </a:rPr>
                      <m:t>𝑒𝑟𝑟𝑜</m:t>
                    </m:r>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𝑟</m:t>
                        </m:r>
                      </m:e>
                      <m:sub>
                        <m:r>
                          <a:rPr lang="en-US" sz="1800" b="0" i="1" smtClean="0">
                            <a:latin typeface="Cambria Math" panose="02040503050406030204" pitchFamily="18" charset="0"/>
                          </a:rPr>
                          <m:t>𝑡𝑟𝑎𝑖𝑛</m:t>
                        </m:r>
                      </m:sub>
                    </m:sSub>
                    <m:d>
                      <m:dPr>
                        <m:ctrlPr>
                          <a:rPr lang="en-US" sz="1800" i="1" smtClean="0">
                            <a:latin typeface="Cambria Math" panose="02040503050406030204" pitchFamily="18" charset="0"/>
                          </a:rPr>
                        </m:ctrlPr>
                      </m:dPr>
                      <m:e>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𝑤</m:t>
                            </m:r>
                          </m:e>
                          <m:sup>
                            <m:r>
                              <a:rPr lang="en-US" sz="1800" b="0" i="1" smtClean="0">
                                <a:latin typeface="Cambria Math" panose="02040503050406030204" pitchFamily="18" charset="0"/>
                              </a:rPr>
                              <m:t>′</m:t>
                            </m:r>
                          </m:sup>
                        </m:sSup>
                      </m:e>
                    </m:d>
                    <m:r>
                      <a:rPr lang="en-US" sz="1800" b="0" i="1" smtClean="0">
                        <a:latin typeface="Cambria Math" panose="02040503050406030204" pitchFamily="18" charset="0"/>
                      </a:rPr>
                      <m:t>&gt;</m:t>
                    </m:r>
                    <m:r>
                      <a:rPr lang="en-US" sz="1800" b="0" i="1" smtClean="0">
                        <a:latin typeface="Cambria Math" panose="02040503050406030204" pitchFamily="18" charset="0"/>
                      </a:rPr>
                      <m:t>𝑒𝑟𝑟𝑜</m:t>
                    </m:r>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𝑟</m:t>
                        </m:r>
                      </m:e>
                      <m:sub>
                        <m:r>
                          <a:rPr lang="en-US" sz="1800" b="0" i="1" smtClean="0">
                            <a:latin typeface="Cambria Math" panose="02040503050406030204" pitchFamily="18" charset="0"/>
                          </a:rPr>
                          <m:t>𝑡𝑟𝑎𝑖𝑛</m:t>
                        </m:r>
                      </m:sub>
                    </m:sSub>
                    <m:r>
                      <a:rPr lang="en-US" sz="1800" b="0" i="1" smtClean="0">
                        <a:latin typeface="Cambria Math" panose="02040503050406030204" pitchFamily="18" charset="0"/>
                      </a:rPr>
                      <m:t>(</m:t>
                    </m:r>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𝑤</m:t>
                        </m:r>
                      </m:e>
                    </m:acc>
                    <m:r>
                      <a:rPr lang="en-US" sz="1800" b="0" i="1" smtClean="0">
                        <a:latin typeface="Cambria Math" panose="02040503050406030204" pitchFamily="18" charset="0"/>
                      </a:rPr>
                      <m:t>)</m:t>
                    </m:r>
                  </m:oMath>
                </a14:m>
                <a:r>
                  <a:rPr lang="en-US" sz="1800" dirty="0"/>
                  <a:t> </a:t>
                </a:r>
              </a:p>
              <a:p>
                <a:pPr marL="139700" indent="0">
                  <a:buNone/>
                </a:pPr>
                <a:endParaRPr lang="en-US" b="0" dirty="0"/>
              </a:p>
            </p:txBody>
          </p:sp>
        </mc:Choice>
        <mc:Fallback xmlns="">
          <p:sp>
            <p:nvSpPr>
              <p:cNvPr id="3" name="Text Placeholder 2">
                <a:extLst>
                  <a:ext uri="{FF2B5EF4-FFF2-40B4-BE49-F238E27FC236}">
                    <a16:creationId xmlns:a16="http://schemas.microsoft.com/office/drawing/2014/main" id="{0E4C4595-39A2-064D-BFF1-6E04B6663C04}"/>
                  </a:ext>
                </a:extLst>
              </p:cNvPr>
              <p:cNvSpPr>
                <a:spLocks noGrp="1" noRot="1" noChangeAspect="1" noMove="1" noResize="1" noEditPoints="1" noAdjustHandles="1" noChangeArrowheads="1" noChangeShapeType="1" noTextEdit="1"/>
              </p:cNvSpPr>
              <p:nvPr>
                <p:ph type="body" idx="1"/>
              </p:nvPr>
            </p:nvSpPr>
            <p:spPr>
              <a:xfrm>
                <a:off x="3090625" y="326331"/>
                <a:ext cx="5596200" cy="3346219"/>
              </a:xfrm>
              <a:blipFill>
                <a:blip r:embed="rId3"/>
                <a:stretch>
                  <a:fillRect r="-45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04654005-4F9D-A642-A6E4-0C3D7384FC9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a:p>
        </p:txBody>
      </p:sp>
      <p:sp>
        <p:nvSpPr>
          <p:cNvPr id="33" name="Rectangle 32">
            <a:extLst>
              <a:ext uri="{FF2B5EF4-FFF2-40B4-BE49-F238E27FC236}">
                <a16:creationId xmlns:a16="http://schemas.microsoft.com/office/drawing/2014/main" id="{4ED612B5-0F4A-471B-BBDF-56E1B0D2A935}"/>
              </a:ext>
            </a:extLst>
          </p:cNvPr>
          <p:cNvSpPr/>
          <p:nvPr/>
        </p:nvSpPr>
        <p:spPr>
          <a:xfrm>
            <a:off x="3532487" y="3202217"/>
            <a:ext cx="630301" cy="307777"/>
          </a:xfrm>
          <a:prstGeom prst="rect">
            <a:avLst/>
          </a:prstGeom>
        </p:spPr>
        <p:txBody>
          <a:bodyPr wrap="none">
            <a:spAutoFit/>
          </a:bodyPr>
          <a:lstStyle/>
          <a:p>
            <a:r>
              <a:rPr lang="en-US" dirty="0">
                <a:solidFill>
                  <a:srgbClr val="666666"/>
                </a:solidFill>
                <a:latin typeface="Nunito Sans" pitchFamily="2" charset="77"/>
              </a:rPr>
              <a:t>Error</a:t>
            </a:r>
            <a:r>
              <a:rPr lang="en-US" dirty="0"/>
              <a:t> </a:t>
            </a:r>
          </a:p>
        </p:txBody>
      </p:sp>
      <p:sp>
        <p:nvSpPr>
          <p:cNvPr id="34" name="Rectangle 33">
            <a:extLst>
              <a:ext uri="{FF2B5EF4-FFF2-40B4-BE49-F238E27FC236}">
                <a16:creationId xmlns:a16="http://schemas.microsoft.com/office/drawing/2014/main" id="{256B6B87-97AF-49E4-B201-52EC05E91C91}"/>
              </a:ext>
            </a:extLst>
          </p:cNvPr>
          <p:cNvSpPr/>
          <p:nvPr/>
        </p:nvSpPr>
        <p:spPr>
          <a:xfrm>
            <a:off x="7595438" y="4595962"/>
            <a:ext cx="1103187" cy="307777"/>
          </a:xfrm>
          <a:prstGeom prst="rect">
            <a:avLst/>
          </a:prstGeom>
        </p:spPr>
        <p:txBody>
          <a:bodyPr wrap="none">
            <a:spAutoFit/>
          </a:bodyPr>
          <a:lstStyle/>
          <a:p>
            <a:r>
              <a:rPr lang="en-US" dirty="0">
                <a:solidFill>
                  <a:srgbClr val="666666"/>
                </a:solidFill>
                <a:latin typeface="Nunito Sans" pitchFamily="2" charset="77"/>
              </a:rPr>
              <a:t>Complexity</a:t>
            </a:r>
            <a:endParaRPr lang="en-US" dirty="0"/>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6204917E-82AB-4FC4-BA01-A6BBF3B46D99}"/>
                  </a:ext>
                </a:extLst>
              </p14:cNvPr>
              <p14:cNvContentPartPr/>
              <p14:nvPr/>
            </p14:nvContentPartPr>
            <p14:xfrm>
              <a:off x="6899760" y="1588680"/>
              <a:ext cx="131040" cy="27360"/>
            </p14:xfrm>
          </p:contentPart>
        </mc:Choice>
        <mc:Fallback xmlns="">
          <p:pic>
            <p:nvPicPr>
              <p:cNvPr id="5" name="Ink 4">
                <a:extLst>
                  <a:ext uri="{FF2B5EF4-FFF2-40B4-BE49-F238E27FC236}">
                    <a16:creationId xmlns:a16="http://schemas.microsoft.com/office/drawing/2014/main" id="{6204917E-82AB-4FC4-BA01-A6BBF3B46D99}"/>
                  </a:ext>
                </a:extLst>
              </p:cNvPr>
              <p:cNvPicPr/>
              <p:nvPr/>
            </p:nvPicPr>
            <p:blipFill>
              <a:blip r:embed="rId5"/>
              <a:stretch>
                <a:fillRect/>
              </a:stretch>
            </p:blipFill>
            <p:spPr>
              <a:xfrm>
                <a:off x="6890400" y="1579320"/>
                <a:ext cx="149760" cy="46080"/>
              </a:xfrm>
              <a:prstGeom prst="rect">
                <a:avLst/>
              </a:prstGeom>
            </p:spPr>
          </p:pic>
        </mc:Fallback>
      </mc:AlternateContent>
      <p:pic>
        <p:nvPicPr>
          <p:cNvPr id="9" name="Picture 8">
            <a:extLst>
              <a:ext uri="{FF2B5EF4-FFF2-40B4-BE49-F238E27FC236}">
                <a16:creationId xmlns:a16="http://schemas.microsoft.com/office/drawing/2014/main" id="{30C8314F-648E-4FF0-AD75-F33F986172D7}"/>
              </a:ext>
            </a:extLst>
          </p:cNvPr>
          <p:cNvPicPr>
            <a:picLocks noChangeAspect="1"/>
          </p:cNvPicPr>
          <p:nvPr/>
        </p:nvPicPr>
        <p:blipFill>
          <a:blip r:embed="rId6"/>
          <a:stretch>
            <a:fillRect/>
          </a:stretch>
        </p:blipFill>
        <p:spPr>
          <a:xfrm>
            <a:off x="4162788" y="3078480"/>
            <a:ext cx="3451874" cy="1734610"/>
          </a:xfrm>
          <a:prstGeom prst="rect">
            <a:avLst/>
          </a:prstGeom>
        </p:spPr>
      </p:pic>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0B3D2C78-FA0F-4131-9DBA-F57A527B6EF1}"/>
                  </a:ext>
                </a:extLst>
              </p14:cNvPr>
              <p14:cNvContentPartPr/>
              <p14:nvPr/>
            </p14:nvContentPartPr>
            <p14:xfrm>
              <a:off x="5984640" y="3379320"/>
              <a:ext cx="794520" cy="1648080"/>
            </p14:xfrm>
          </p:contentPart>
        </mc:Choice>
        <mc:Fallback xmlns="">
          <p:pic>
            <p:nvPicPr>
              <p:cNvPr id="6" name="Ink 5">
                <a:extLst>
                  <a:ext uri="{FF2B5EF4-FFF2-40B4-BE49-F238E27FC236}">
                    <a16:creationId xmlns:a16="http://schemas.microsoft.com/office/drawing/2014/main" id="{0B3D2C78-FA0F-4131-9DBA-F57A527B6EF1}"/>
                  </a:ext>
                </a:extLst>
              </p:cNvPr>
              <p:cNvPicPr/>
              <p:nvPr/>
            </p:nvPicPr>
            <p:blipFill>
              <a:blip r:embed="rId8"/>
              <a:stretch>
                <a:fillRect/>
              </a:stretch>
            </p:blipFill>
            <p:spPr>
              <a:xfrm>
                <a:off x="5975280" y="3369960"/>
                <a:ext cx="813240" cy="1666800"/>
              </a:xfrm>
              <a:prstGeom prst="rect">
                <a:avLst/>
              </a:prstGeom>
            </p:spPr>
          </p:pic>
        </mc:Fallback>
      </mc:AlternateContent>
    </p:spTree>
    <p:extLst>
      <p:ext uri="{BB962C8B-B14F-4D97-AF65-F5344CB8AC3E}">
        <p14:creationId xmlns:p14="http://schemas.microsoft.com/office/powerpoint/2010/main" val="2261513426"/>
      </p:ext>
    </p:extLst>
  </p:cSld>
  <p:clrMapOvr>
    <a:masterClrMapping/>
  </p:clrMapOvr>
  <p:transition spd="slow">
    <p:push dir="u"/>
  </p:transition>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A901592-2D9E-A144-AFA5-F509F62DFE0F}"/>
              </a:ext>
            </a:extLst>
          </p:cNvPr>
          <p:cNvSpPr>
            <a:spLocks noGrp="1"/>
          </p:cNvSpPr>
          <p:nvPr>
            <p:ph type="title"/>
          </p:nvPr>
        </p:nvSpPr>
        <p:spPr/>
        <p:txBody>
          <a:bodyPr/>
          <a:lstStyle/>
          <a:p>
            <a:r>
              <a:rPr lang="en-US" dirty="0"/>
              <a:t>Administrivia</a:t>
            </a:r>
          </a:p>
        </p:txBody>
      </p:sp>
      <p:sp>
        <p:nvSpPr>
          <p:cNvPr id="3" name="Text Placeholder 2">
            <a:extLst>
              <a:ext uri="{FF2B5EF4-FFF2-40B4-BE49-F238E27FC236}">
                <a16:creationId xmlns:a16="http://schemas.microsoft.com/office/drawing/2014/main" id="{D21EFF0E-338F-0643-B7A9-4B303F2DF65A}"/>
              </a:ext>
            </a:extLst>
          </p:cNvPr>
          <p:cNvSpPr>
            <a:spLocks noGrp="1"/>
          </p:cNvSpPr>
          <p:nvPr>
            <p:ph type="body" idx="1"/>
          </p:nvPr>
        </p:nvSpPr>
        <p:spPr>
          <a:xfrm>
            <a:off x="3090625" y="575499"/>
            <a:ext cx="5596200" cy="4476003"/>
          </a:xfrm>
        </p:spPr>
        <p:txBody>
          <a:bodyPr/>
          <a:lstStyle/>
          <a:p>
            <a:r>
              <a:rPr lang="en-US" dirty="0"/>
              <a:t>We have lecture notes!</a:t>
            </a:r>
          </a:p>
          <a:p>
            <a:endParaRPr lang="en-US" dirty="0"/>
          </a:p>
          <a:p>
            <a:endParaRPr lang="en-US" dirty="0"/>
          </a:p>
          <a:p>
            <a:endParaRPr lang="en-US" dirty="0"/>
          </a:p>
          <a:p>
            <a:endParaRPr lang="en-US" dirty="0"/>
          </a:p>
          <a:p>
            <a:r>
              <a:rPr lang="en-US" dirty="0"/>
              <a:t>Note about Amal’s OH</a:t>
            </a:r>
          </a:p>
          <a:p>
            <a:endParaRPr lang="en-US" dirty="0"/>
          </a:p>
          <a:p>
            <a:r>
              <a:rPr lang="en-US" dirty="0"/>
              <a:t>Notes on OH</a:t>
            </a:r>
          </a:p>
          <a:p>
            <a:r>
              <a:rPr lang="en-US" dirty="0"/>
              <a:t>Check </a:t>
            </a:r>
            <a:r>
              <a:rPr lang="en-US" dirty="0" err="1"/>
              <a:t>EdStem</a:t>
            </a:r>
            <a:r>
              <a:rPr lang="en-US" dirty="0"/>
              <a:t> for announcements or clarifications on logistics</a:t>
            </a:r>
          </a:p>
          <a:p>
            <a:r>
              <a:rPr lang="en-US" dirty="0"/>
              <a:t>Great job on Learning Reflection 1!</a:t>
            </a:r>
          </a:p>
          <a:p>
            <a:r>
              <a:rPr lang="en-US" dirty="0"/>
              <a:t>Upcoming Timeline:</a:t>
            </a:r>
          </a:p>
          <a:p>
            <a:pPr lvl="1"/>
            <a:r>
              <a:rPr lang="en-US" dirty="0"/>
              <a:t>HW 1 released Wed 6/29, Due </a:t>
            </a:r>
            <a:r>
              <a:rPr lang="en-US" b="1" u="sng" dirty="0"/>
              <a:t>Tues 7/5, 11:59PM</a:t>
            </a:r>
          </a:p>
          <a:p>
            <a:pPr lvl="1"/>
            <a:r>
              <a:rPr lang="en-US" dirty="0"/>
              <a:t>Checkpoint 2 </a:t>
            </a:r>
            <a:r>
              <a:rPr lang="en-US" b="1" u="sng" dirty="0"/>
              <a:t>Due Wed 6/29 1:50PM</a:t>
            </a:r>
          </a:p>
          <a:p>
            <a:pPr lvl="1"/>
            <a:r>
              <a:rPr lang="en-US" dirty="0"/>
              <a:t>Learning Reflection 2 </a:t>
            </a:r>
            <a:r>
              <a:rPr lang="en-US" b="1" u="sng" dirty="0"/>
              <a:t>Due Fri 7/1 11:59PM</a:t>
            </a:r>
          </a:p>
        </p:txBody>
      </p:sp>
      <p:sp>
        <p:nvSpPr>
          <p:cNvPr id="4" name="Slide Number Placeholder 3">
            <a:extLst>
              <a:ext uri="{FF2B5EF4-FFF2-40B4-BE49-F238E27FC236}">
                <a16:creationId xmlns:a16="http://schemas.microsoft.com/office/drawing/2014/main" id="{1421E715-ED11-7640-89AA-9BA85E16766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pic>
        <p:nvPicPr>
          <p:cNvPr id="6" name="Picture 5" descr="Graphical user interface, text, application&#10;&#10;Description automatically generated">
            <a:extLst>
              <a:ext uri="{FF2B5EF4-FFF2-40B4-BE49-F238E27FC236}">
                <a16:creationId xmlns:a16="http://schemas.microsoft.com/office/drawing/2014/main" id="{CF8511C0-CF87-A240-9E11-DEA2FC212D1C}"/>
              </a:ext>
            </a:extLst>
          </p:cNvPr>
          <p:cNvPicPr>
            <a:picLocks noChangeAspect="1"/>
          </p:cNvPicPr>
          <p:nvPr/>
        </p:nvPicPr>
        <p:blipFill>
          <a:blip r:embed="rId2"/>
          <a:stretch>
            <a:fillRect/>
          </a:stretch>
        </p:blipFill>
        <p:spPr>
          <a:xfrm>
            <a:off x="2741449" y="1059366"/>
            <a:ext cx="6089685" cy="1817725"/>
          </a:xfrm>
          <a:prstGeom prst="rect">
            <a:avLst/>
          </a:prstGeom>
        </p:spPr>
      </p:pic>
    </p:spTree>
    <p:extLst>
      <p:ext uri="{BB962C8B-B14F-4D97-AF65-F5344CB8AC3E}">
        <p14:creationId xmlns:p14="http://schemas.microsoft.com/office/powerpoint/2010/main" val="293983123"/>
      </p:ext>
    </p:extLst>
  </p:cSld>
  <p:clrMapOvr>
    <a:masterClrMapping/>
  </p:clrMapOvr>
  <p:transition spd="slow">
    <p:push dir="u"/>
  </p:transition>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5DDA043-5A93-0E47-BB38-413F620F2795}"/>
              </a:ext>
            </a:extLst>
          </p:cNvPr>
          <p:cNvSpPr>
            <a:spLocks noGrp="1"/>
          </p:cNvSpPr>
          <p:nvPr>
            <p:ph type="title"/>
          </p:nvPr>
        </p:nvSpPr>
        <p:spPr/>
        <p:txBody>
          <a:bodyPr/>
          <a:lstStyle/>
          <a:p>
            <a:r>
              <a:rPr lang="en-US" dirty="0"/>
              <a:t>Underfitting</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0E4C4595-39A2-064D-BFF1-6E04B6663C04}"/>
                  </a:ext>
                </a:extLst>
              </p:cNvPr>
              <p:cNvSpPr>
                <a:spLocks noGrp="1"/>
              </p:cNvSpPr>
              <p:nvPr>
                <p:ph type="body" idx="1"/>
              </p:nvPr>
            </p:nvSpPr>
            <p:spPr>
              <a:xfrm>
                <a:off x="3090625" y="330410"/>
                <a:ext cx="5596200" cy="3346219"/>
              </a:xfrm>
            </p:spPr>
            <p:txBody>
              <a:bodyPr/>
              <a:lstStyle/>
              <a:p>
                <a:pPr marL="139700" indent="0">
                  <a:buNone/>
                </a:pPr>
                <a:r>
                  <a:rPr lang="en-US" b="1" dirty="0"/>
                  <a:t>Underfitting</a:t>
                </a:r>
                <a:r>
                  <a:rPr lang="en-US" dirty="0"/>
                  <a:t> happens when a model cannot capture the complex patterns between a training set’s features and its output values.</a:t>
                </a:r>
              </a:p>
              <a:p>
                <a:pPr marL="139700" indent="0">
                  <a:buNone/>
                </a:pPr>
                <a:endParaRPr lang="en-US" dirty="0"/>
              </a:p>
              <a:p>
                <a:pPr marL="139700" indent="0">
                  <a:buNone/>
                </a:pPr>
                <a:r>
                  <a:rPr lang="en-US" dirty="0"/>
                  <a:t>Underfitting occurs when you train a predictor </a:t>
                </a:r>
                <a14:m>
                  <m:oMath xmlns:m="http://schemas.openxmlformats.org/officeDocument/2006/math">
                    <m:acc>
                      <m:accPr>
                        <m:chr m:val="̂"/>
                        <m:ctrlPr>
                          <a:rPr lang="en-US" b="1" i="1">
                            <a:latin typeface="Cambria Math" panose="02040503050406030204" pitchFamily="18" charset="0"/>
                          </a:rPr>
                        </m:ctrlPr>
                      </m:accPr>
                      <m:e>
                        <m:r>
                          <a:rPr lang="en-US" i="1">
                            <a:latin typeface="Cambria Math" panose="02040503050406030204" pitchFamily="18" charset="0"/>
                          </a:rPr>
                          <m:t>𝑤</m:t>
                        </m:r>
                      </m:e>
                    </m:acc>
                  </m:oMath>
                </a14:m>
                <a:r>
                  <a:rPr lang="en-US" dirty="0"/>
                  <a:t> but there exists another predictor </a:t>
                </a:r>
                <a14:m>
                  <m:oMath xmlns:m="http://schemas.openxmlformats.org/officeDocument/2006/math">
                    <m:r>
                      <a:rPr lang="en-US" b="0" i="1" smtClean="0">
                        <a:latin typeface="Cambria Math" panose="02040503050406030204" pitchFamily="18" charset="0"/>
                      </a:rPr>
                      <m:t>𝑤</m:t>
                    </m:r>
                    <m:r>
                      <a:rPr lang="en-US" b="0" i="1" smtClean="0">
                        <a:latin typeface="Cambria Math" panose="02040503050406030204" pitchFamily="18" charset="0"/>
                      </a:rPr>
                      <m:t>′</m:t>
                    </m:r>
                  </m:oMath>
                </a14:m>
                <a:r>
                  <a:rPr lang="en-US" dirty="0"/>
                  <a:t> from the same model class such that:</a:t>
                </a:r>
              </a:p>
              <a:p>
                <a:pPr marL="139700" indent="0">
                  <a:buNone/>
                </a:pPr>
                <a:endParaRPr lang="en-US" dirty="0"/>
              </a:p>
              <a:p>
                <a14:m>
                  <m:oMath xmlns:m="http://schemas.openxmlformats.org/officeDocument/2006/math">
                    <m:r>
                      <a:rPr lang="en-US" sz="1800" b="0" i="1" smtClean="0">
                        <a:latin typeface="Cambria Math" panose="02040503050406030204" pitchFamily="18" charset="0"/>
                      </a:rPr>
                      <m:t>𝑒𝑟𝑟𝑜</m:t>
                    </m:r>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𝑟</m:t>
                        </m:r>
                      </m:e>
                      <m:sub>
                        <m:r>
                          <a:rPr lang="en-US" sz="1800" b="0" i="1" smtClean="0">
                            <a:latin typeface="Cambria Math" panose="02040503050406030204" pitchFamily="18" charset="0"/>
                          </a:rPr>
                          <m:t>𝑡𝑟𝑢𝑒</m:t>
                        </m:r>
                      </m:sub>
                    </m:sSub>
                    <m:d>
                      <m:dPr>
                        <m:ctrlPr>
                          <a:rPr lang="en-US" sz="1800" i="1" smtClean="0">
                            <a:latin typeface="Cambria Math" panose="02040503050406030204" pitchFamily="18" charset="0"/>
                          </a:rPr>
                        </m:ctrlPr>
                      </m:dPr>
                      <m:e>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𝑤</m:t>
                            </m:r>
                          </m:e>
                          <m:sup>
                            <m:r>
                              <a:rPr lang="en-US" sz="1800" b="0" i="1" smtClean="0">
                                <a:latin typeface="Cambria Math" panose="02040503050406030204" pitchFamily="18" charset="0"/>
                              </a:rPr>
                              <m:t>′</m:t>
                            </m:r>
                          </m:sup>
                        </m:sSup>
                      </m:e>
                    </m:d>
                    <m:r>
                      <a:rPr lang="en-US" sz="1800" b="0" i="1" smtClean="0">
                        <a:latin typeface="Cambria Math" panose="02040503050406030204" pitchFamily="18" charset="0"/>
                      </a:rPr>
                      <m:t>&lt;</m:t>
                    </m:r>
                    <m:r>
                      <a:rPr lang="en-US" sz="1800" b="0" i="1" smtClean="0">
                        <a:latin typeface="Cambria Math" panose="02040503050406030204" pitchFamily="18" charset="0"/>
                      </a:rPr>
                      <m:t>𝑒𝑟𝑟𝑜</m:t>
                    </m:r>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𝑟</m:t>
                        </m:r>
                      </m:e>
                      <m:sub>
                        <m:r>
                          <a:rPr lang="en-US" sz="1800" b="0" i="1" smtClean="0">
                            <a:latin typeface="Cambria Math" panose="02040503050406030204" pitchFamily="18" charset="0"/>
                          </a:rPr>
                          <m:t>𝑡𝑟𝑢𝑒</m:t>
                        </m:r>
                      </m:sub>
                    </m:sSub>
                    <m:r>
                      <a:rPr lang="en-US" sz="1800" b="0" i="1" smtClean="0">
                        <a:latin typeface="Cambria Math" panose="02040503050406030204" pitchFamily="18" charset="0"/>
                      </a:rPr>
                      <m:t>(</m:t>
                    </m:r>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𝑤</m:t>
                        </m:r>
                      </m:e>
                    </m:acc>
                    <m:r>
                      <a:rPr lang="en-US" sz="1800" b="0" i="1" smtClean="0">
                        <a:latin typeface="Cambria Math" panose="02040503050406030204" pitchFamily="18" charset="0"/>
                      </a:rPr>
                      <m:t>)</m:t>
                    </m:r>
                  </m:oMath>
                </a14:m>
                <a:endParaRPr lang="en-US" sz="1800" dirty="0"/>
              </a:p>
              <a:p>
                <a14:m>
                  <m:oMath xmlns:m="http://schemas.openxmlformats.org/officeDocument/2006/math">
                    <m:r>
                      <a:rPr lang="en-US" sz="1800" b="0" i="1" smtClean="0">
                        <a:latin typeface="Cambria Math" panose="02040503050406030204" pitchFamily="18" charset="0"/>
                      </a:rPr>
                      <m:t>𝑒𝑟𝑟𝑜</m:t>
                    </m:r>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𝑟</m:t>
                        </m:r>
                      </m:e>
                      <m:sub>
                        <m:r>
                          <a:rPr lang="en-US" sz="1800" b="0" i="1" smtClean="0">
                            <a:latin typeface="Cambria Math" panose="02040503050406030204" pitchFamily="18" charset="0"/>
                          </a:rPr>
                          <m:t>𝑡𝑟𝑎𝑖𝑛</m:t>
                        </m:r>
                      </m:sub>
                    </m:sSub>
                    <m:d>
                      <m:dPr>
                        <m:ctrlPr>
                          <a:rPr lang="en-US" sz="1800" i="1" smtClean="0">
                            <a:latin typeface="Cambria Math" panose="02040503050406030204" pitchFamily="18" charset="0"/>
                          </a:rPr>
                        </m:ctrlPr>
                      </m:dPr>
                      <m:e>
                        <m:sSup>
                          <m:sSupPr>
                            <m:ctrlPr>
                              <a:rPr lang="en-US" sz="1800" i="1" smtClean="0">
                                <a:latin typeface="Cambria Math" panose="02040503050406030204" pitchFamily="18" charset="0"/>
                              </a:rPr>
                            </m:ctrlPr>
                          </m:sSupPr>
                          <m:e>
                            <m:r>
                              <a:rPr lang="en-US" sz="1800" b="0" i="1" smtClean="0">
                                <a:latin typeface="Cambria Math" panose="02040503050406030204" pitchFamily="18" charset="0"/>
                              </a:rPr>
                              <m:t>𝑤</m:t>
                            </m:r>
                          </m:e>
                          <m:sup>
                            <m:r>
                              <a:rPr lang="en-US" sz="1800" b="0" i="1" smtClean="0">
                                <a:latin typeface="Cambria Math" panose="02040503050406030204" pitchFamily="18" charset="0"/>
                              </a:rPr>
                              <m:t>′</m:t>
                            </m:r>
                          </m:sup>
                        </m:sSup>
                      </m:e>
                    </m:d>
                    <m:r>
                      <a:rPr lang="en-US" sz="1800" b="0" i="1" smtClean="0">
                        <a:latin typeface="Cambria Math" panose="02040503050406030204" pitchFamily="18" charset="0"/>
                      </a:rPr>
                      <m:t>&lt;</m:t>
                    </m:r>
                    <m:r>
                      <a:rPr lang="en-US" sz="1800" b="0" i="1" smtClean="0">
                        <a:latin typeface="Cambria Math" panose="02040503050406030204" pitchFamily="18" charset="0"/>
                      </a:rPr>
                      <m:t>𝑒𝑟𝑟𝑜</m:t>
                    </m:r>
                    <m:sSub>
                      <m:sSubPr>
                        <m:ctrlPr>
                          <a:rPr lang="en-US" sz="1800" i="1" smtClean="0">
                            <a:latin typeface="Cambria Math" panose="02040503050406030204" pitchFamily="18" charset="0"/>
                          </a:rPr>
                        </m:ctrlPr>
                      </m:sSubPr>
                      <m:e>
                        <m:r>
                          <a:rPr lang="en-US" sz="1800" b="0" i="1" smtClean="0">
                            <a:latin typeface="Cambria Math" panose="02040503050406030204" pitchFamily="18" charset="0"/>
                          </a:rPr>
                          <m:t>𝑟</m:t>
                        </m:r>
                      </m:e>
                      <m:sub>
                        <m:r>
                          <a:rPr lang="en-US" sz="1800" b="0" i="1" smtClean="0">
                            <a:latin typeface="Cambria Math" panose="02040503050406030204" pitchFamily="18" charset="0"/>
                          </a:rPr>
                          <m:t>𝑡𝑟𝑎𝑖𝑛</m:t>
                        </m:r>
                      </m:sub>
                    </m:sSub>
                    <m:r>
                      <a:rPr lang="en-US" sz="1800" b="0" i="1" smtClean="0">
                        <a:latin typeface="Cambria Math" panose="02040503050406030204" pitchFamily="18" charset="0"/>
                      </a:rPr>
                      <m:t>(</m:t>
                    </m:r>
                    <m:acc>
                      <m:accPr>
                        <m:chr m:val="̂"/>
                        <m:ctrlPr>
                          <a:rPr lang="en-US" sz="1800" i="1" smtClean="0">
                            <a:latin typeface="Cambria Math" panose="02040503050406030204" pitchFamily="18" charset="0"/>
                          </a:rPr>
                        </m:ctrlPr>
                      </m:accPr>
                      <m:e>
                        <m:r>
                          <a:rPr lang="en-US" sz="1800" b="0" i="1" smtClean="0">
                            <a:latin typeface="Cambria Math" panose="02040503050406030204" pitchFamily="18" charset="0"/>
                          </a:rPr>
                          <m:t>𝑤</m:t>
                        </m:r>
                      </m:e>
                    </m:acc>
                    <m:r>
                      <a:rPr lang="en-US" sz="1800" b="0" i="1" smtClean="0">
                        <a:latin typeface="Cambria Math" panose="02040503050406030204" pitchFamily="18" charset="0"/>
                      </a:rPr>
                      <m:t>)</m:t>
                    </m:r>
                  </m:oMath>
                </a14:m>
                <a:r>
                  <a:rPr lang="en-US" sz="1800" dirty="0"/>
                  <a:t> </a:t>
                </a:r>
              </a:p>
              <a:p>
                <a:pPr marL="139700" indent="0">
                  <a:buNone/>
                </a:pPr>
                <a:endParaRPr lang="en-US" b="0" dirty="0"/>
              </a:p>
            </p:txBody>
          </p:sp>
        </mc:Choice>
        <mc:Fallback xmlns="">
          <p:sp>
            <p:nvSpPr>
              <p:cNvPr id="3" name="Text Placeholder 2">
                <a:extLst>
                  <a:ext uri="{FF2B5EF4-FFF2-40B4-BE49-F238E27FC236}">
                    <a16:creationId xmlns:a16="http://schemas.microsoft.com/office/drawing/2014/main" id="{0E4C4595-39A2-064D-BFF1-6E04B6663C04}"/>
                  </a:ext>
                </a:extLst>
              </p:cNvPr>
              <p:cNvSpPr>
                <a:spLocks noGrp="1" noRot="1" noChangeAspect="1" noMove="1" noResize="1" noEditPoints="1" noAdjustHandles="1" noChangeArrowheads="1" noChangeShapeType="1" noTextEdit="1"/>
              </p:cNvSpPr>
              <p:nvPr>
                <p:ph type="body" idx="1"/>
              </p:nvPr>
            </p:nvSpPr>
            <p:spPr>
              <a:xfrm>
                <a:off x="3090625" y="330410"/>
                <a:ext cx="5596200" cy="3346219"/>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04654005-4F9D-A642-A6E4-0C3D7384FC9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a:p>
        </p:txBody>
      </p:sp>
      <p:pic>
        <p:nvPicPr>
          <p:cNvPr id="32" name="Picture 31">
            <a:extLst>
              <a:ext uri="{FF2B5EF4-FFF2-40B4-BE49-F238E27FC236}">
                <a16:creationId xmlns:a16="http://schemas.microsoft.com/office/drawing/2014/main" id="{6E3FB448-2783-4C75-B8EC-266A691E211B}"/>
              </a:ext>
            </a:extLst>
          </p:cNvPr>
          <p:cNvPicPr>
            <a:picLocks noChangeAspect="1"/>
          </p:cNvPicPr>
          <p:nvPr/>
        </p:nvPicPr>
        <p:blipFill>
          <a:blip r:embed="rId3"/>
          <a:stretch>
            <a:fillRect/>
          </a:stretch>
        </p:blipFill>
        <p:spPr>
          <a:xfrm>
            <a:off x="4162788" y="3078480"/>
            <a:ext cx="3451874" cy="1734610"/>
          </a:xfrm>
          <a:prstGeom prst="rect">
            <a:avLst/>
          </a:prstGeom>
        </p:spPr>
      </p:pic>
      <p:sp>
        <p:nvSpPr>
          <p:cNvPr id="33" name="Rectangle 32">
            <a:extLst>
              <a:ext uri="{FF2B5EF4-FFF2-40B4-BE49-F238E27FC236}">
                <a16:creationId xmlns:a16="http://schemas.microsoft.com/office/drawing/2014/main" id="{4ED612B5-0F4A-471B-BBDF-56E1B0D2A935}"/>
              </a:ext>
            </a:extLst>
          </p:cNvPr>
          <p:cNvSpPr/>
          <p:nvPr/>
        </p:nvSpPr>
        <p:spPr>
          <a:xfrm>
            <a:off x="3532487" y="3202217"/>
            <a:ext cx="630301" cy="307777"/>
          </a:xfrm>
          <a:prstGeom prst="rect">
            <a:avLst/>
          </a:prstGeom>
        </p:spPr>
        <p:txBody>
          <a:bodyPr wrap="none">
            <a:spAutoFit/>
          </a:bodyPr>
          <a:lstStyle/>
          <a:p>
            <a:r>
              <a:rPr lang="en-US" dirty="0">
                <a:solidFill>
                  <a:srgbClr val="666666"/>
                </a:solidFill>
                <a:latin typeface="Nunito Sans" pitchFamily="2" charset="77"/>
              </a:rPr>
              <a:t>Error</a:t>
            </a:r>
            <a:r>
              <a:rPr lang="en-US" dirty="0"/>
              <a:t> </a:t>
            </a:r>
          </a:p>
        </p:txBody>
      </p:sp>
      <p:sp>
        <p:nvSpPr>
          <p:cNvPr id="34" name="Rectangle 33">
            <a:extLst>
              <a:ext uri="{FF2B5EF4-FFF2-40B4-BE49-F238E27FC236}">
                <a16:creationId xmlns:a16="http://schemas.microsoft.com/office/drawing/2014/main" id="{256B6B87-97AF-49E4-B201-52EC05E91C91}"/>
              </a:ext>
            </a:extLst>
          </p:cNvPr>
          <p:cNvSpPr/>
          <p:nvPr/>
        </p:nvSpPr>
        <p:spPr>
          <a:xfrm>
            <a:off x="7595438" y="4595962"/>
            <a:ext cx="1103187" cy="307777"/>
          </a:xfrm>
          <a:prstGeom prst="rect">
            <a:avLst/>
          </a:prstGeom>
        </p:spPr>
        <p:txBody>
          <a:bodyPr wrap="none">
            <a:spAutoFit/>
          </a:bodyPr>
          <a:lstStyle/>
          <a:p>
            <a:r>
              <a:rPr lang="en-US" dirty="0">
                <a:solidFill>
                  <a:srgbClr val="666666"/>
                </a:solidFill>
                <a:latin typeface="Nunito Sans" pitchFamily="2" charset="77"/>
              </a:rPr>
              <a:t>Complexity</a:t>
            </a:r>
            <a:endParaRPr lang="en-US" dirty="0"/>
          </a:p>
        </p:txBody>
      </p:sp>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0C19B112-96BF-4A40-B9C1-4DB5441CC003}"/>
                  </a:ext>
                </a:extLst>
              </p14:cNvPr>
              <p14:cNvContentPartPr/>
              <p14:nvPr/>
            </p14:nvContentPartPr>
            <p14:xfrm>
              <a:off x="4547160" y="3393720"/>
              <a:ext cx="1208160" cy="1595520"/>
            </p14:xfrm>
          </p:contentPart>
        </mc:Choice>
        <mc:Fallback xmlns="">
          <p:pic>
            <p:nvPicPr>
              <p:cNvPr id="6" name="Ink 5">
                <a:extLst>
                  <a:ext uri="{FF2B5EF4-FFF2-40B4-BE49-F238E27FC236}">
                    <a16:creationId xmlns:a16="http://schemas.microsoft.com/office/drawing/2014/main" id="{0C19B112-96BF-4A40-B9C1-4DB5441CC003}"/>
                  </a:ext>
                </a:extLst>
              </p:cNvPr>
              <p:cNvPicPr/>
              <p:nvPr/>
            </p:nvPicPr>
            <p:blipFill>
              <a:blip r:embed="rId6"/>
              <a:stretch>
                <a:fillRect/>
              </a:stretch>
            </p:blipFill>
            <p:spPr>
              <a:xfrm>
                <a:off x="4537800" y="3384360"/>
                <a:ext cx="1226880" cy="1614240"/>
              </a:xfrm>
              <a:prstGeom prst="rect">
                <a:avLst/>
              </a:prstGeom>
            </p:spPr>
          </p:pic>
        </mc:Fallback>
      </mc:AlternateContent>
    </p:spTree>
    <p:extLst>
      <p:ext uri="{BB962C8B-B14F-4D97-AF65-F5344CB8AC3E}">
        <p14:creationId xmlns:p14="http://schemas.microsoft.com/office/powerpoint/2010/main" val="216967421"/>
      </p:ext>
    </p:extLst>
  </p:cSld>
  <p:clrMapOvr>
    <a:masterClrMapping/>
  </p:clrMapOvr>
  <p:transition spd="slow">
    <p:push dir="u"/>
  </p:transition>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6" name="Text Placeholder 5">
                <a:extLst>
                  <a:ext uri="{FF2B5EF4-FFF2-40B4-BE49-F238E27FC236}">
                    <a16:creationId xmlns:a16="http://schemas.microsoft.com/office/drawing/2014/main" id="{13DC4862-DC1C-A344-A1C0-4DFA8D5BED98}"/>
                  </a:ext>
                </a:extLst>
              </p:cNvPr>
              <p:cNvSpPr>
                <a:spLocks noGrp="1"/>
              </p:cNvSpPr>
              <p:nvPr>
                <p:ph type="body" idx="1"/>
              </p:nvPr>
            </p:nvSpPr>
            <p:spPr>
              <a:xfrm>
                <a:off x="2540000" y="575500"/>
                <a:ext cx="6604000" cy="3981000"/>
              </a:xfrm>
            </p:spPr>
            <p:txBody>
              <a:bodyPr/>
              <a:lstStyle/>
              <a:p>
                <a:pPr marL="139700" indent="0">
                  <a:buNone/>
                </a:pPr>
                <a:r>
                  <a:rPr lang="en-US" dirty="0"/>
                  <a:t>Rank these models from most to least complex.</a:t>
                </a:r>
              </a:p>
              <a:p>
                <a:pPr marL="139700" indent="0">
                  <a:buNone/>
                </a:pPr>
                <a:endParaRPr lang="en-US" dirty="0"/>
              </a:p>
              <a:p>
                <a:pPr marL="482600" indent="-342900">
                  <a:buClr>
                    <a:schemeClr val="bg2"/>
                  </a:buClr>
                  <a:buFont typeface="+mj-lt"/>
                  <a:buAutoNum type="alphaUcPeriod"/>
                </a:pPr>
                <a14:m>
                  <m:oMath xmlns:m="http://schemas.openxmlformats.org/officeDocument/2006/math">
                    <m:r>
                      <a:rPr lang="en-US" sz="1700" b="0" i="1" smtClean="0">
                        <a:latin typeface="Cambria Math" panose="02040503050406030204" pitchFamily="18" charset="0"/>
                      </a:rPr>
                      <m:t>𝑦</m:t>
                    </m:r>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0</m:t>
                        </m:r>
                      </m:sub>
                    </m:sSub>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1</m:t>
                        </m:r>
                      </m:sub>
                    </m:sSub>
                    <m:d>
                      <m:dPr>
                        <m:ctrlPr>
                          <a:rPr lang="en-US" sz="1700" i="1">
                            <a:latin typeface="Cambria Math" panose="02040503050406030204" pitchFamily="18" charset="0"/>
                          </a:rPr>
                        </m:ctrlPr>
                      </m:dPr>
                      <m:e>
                        <m:r>
                          <a:rPr lang="en-US" sz="1700" i="1">
                            <a:latin typeface="Cambria Math" panose="02040503050406030204" pitchFamily="18" charset="0"/>
                          </a:rPr>
                          <m:t>𝑠𝑞</m:t>
                        </m:r>
                        <m:r>
                          <a:rPr lang="en-US" sz="1700" i="1">
                            <a:latin typeface="Cambria Math" panose="02040503050406030204" pitchFamily="18" charset="0"/>
                          </a:rPr>
                          <m:t>. </m:t>
                        </m:r>
                        <m:r>
                          <a:rPr lang="en-US" sz="1700" i="1">
                            <a:latin typeface="Cambria Math" panose="02040503050406030204" pitchFamily="18" charset="0"/>
                          </a:rPr>
                          <m:t>𝑓𝑡</m:t>
                        </m:r>
                        <m:r>
                          <a:rPr lang="en-US" sz="1700" i="1">
                            <a:latin typeface="Cambria Math" panose="02040503050406030204" pitchFamily="18" charset="0"/>
                          </a:rPr>
                          <m:t>.</m:t>
                        </m:r>
                      </m:e>
                    </m:d>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2</m:t>
                        </m:r>
                      </m:sub>
                    </m:sSub>
                    <m:d>
                      <m:dPr>
                        <m:ctrlPr>
                          <a:rPr lang="en-US" sz="1700" i="1">
                            <a:latin typeface="Cambria Math" panose="02040503050406030204" pitchFamily="18" charset="0"/>
                          </a:rPr>
                        </m:ctrlPr>
                      </m:dPr>
                      <m:e>
                        <m:r>
                          <a:rPr lang="en-US" sz="1700" i="1">
                            <a:latin typeface="Cambria Math" panose="02040503050406030204" pitchFamily="18" charset="0"/>
                          </a:rPr>
                          <m:t># </m:t>
                        </m:r>
                        <m:r>
                          <a:rPr lang="en-US" sz="1700" i="1">
                            <a:latin typeface="Cambria Math" panose="02040503050406030204" pitchFamily="18" charset="0"/>
                          </a:rPr>
                          <m:t>𝑏𝑎𝑡h𝑟𝑜𝑜𝑚𝑠</m:t>
                        </m:r>
                      </m:e>
                    </m:d>
                  </m:oMath>
                </a14:m>
                <a:endParaRPr lang="en-US" sz="1700" dirty="0"/>
              </a:p>
              <a:p>
                <a:pPr marL="482600" indent="-342900">
                  <a:buClr>
                    <a:schemeClr val="bg2"/>
                  </a:buClr>
                  <a:buFont typeface="+mj-lt"/>
                  <a:buAutoNum type="alphaUcPeriod"/>
                </a:pPr>
                <a14:m>
                  <m:oMath xmlns:m="http://schemas.openxmlformats.org/officeDocument/2006/math">
                    <m:r>
                      <a:rPr lang="en-US" sz="1700" i="1">
                        <a:latin typeface="Cambria Math" panose="02040503050406030204" pitchFamily="18" charset="0"/>
                      </a:rPr>
                      <m:t>𝑦</m:t>
                    </m:r>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0</m:t>
                        </m:r>
                      </m:sub>
                    </m:sSub>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1</m:t>
                        </m:r>
                      </m:sub>
                    </m:sSub>
                    <m:d>
                      <m:dPr>
                        <m:ctrlPr>
                          <a:rPr lang="en-US" sz="1700" i="1">
                            <a:latin typeface="Cambria Math" panose="02040503050406030204" pitchFamily="18" charset="0"/>
                          </a:rPr>
                        </m:ctrlPr>
                      </m:dPr>
                      <m:e>
                        <m:r>
                          <a:rPr lang="en-US" sz="1700" i="1">
                            <a:latin typeface="Cambria Math" panose="02040503050406030204" pitchFamily="18" charset="0"/>
                          </a:rPr>
                          <m:t>𝑠𝑞</m:t>
                        </m:r>
                        <m:r>
                          <a:rPr lang="en-US" sz="1700" i="1">
                            <a:latin typeface="Cambria Math" panose="02040503050406030204" pitchFamily="18" charset="0"/>
                          </a:rPr>
                          <m:t>. </m:t>
                        </m:r>
                        <m:r>
                          <a:rPr lang="en-US" sz="1700" i="1">
                            <a:latin typeface="Cambria Math" panose="02040503050406030204" pitchFamily="18" charset="0"/>
                          </a:rPr>
                          <m:t>𝑓𝑡</m:t>
                        </m:r>
                        <m:r>
                          <a:rPr lang="en-US" sz="1700" i="1">
                            <a:latin typeface="Cambria Math" panose="02040503050406030204" pitchFamily="18" charset="0"/>
                          </a:rPr>
                          <m:t>.</m:t>
                        </m:r>
                      </m:e>
                    </m:d>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2</m:t>
                        </m:r>
                      </m:sub>
                    </m:sSub>
                    <m:d>
                      <m:dPr>
                        <m:ctrlPr>
                          <a:rPr lang="en-US" sz="1700" i="1">
                            <a:latin typeface="Cambria Math" panose="02040503050406030204" pitchFamily="18" charset="0"/>
                          </a:rPr>
                        </m:ctrlPr>
                      </m:dPr>
                      <m:e>
                        <m:r>
                          <a:rPr lang="en-US" sz="1700" i="1">
                            <a:latin typeface="Cambria Math" panose="02040503050406030204" pitchFamily="18" charset="0"/>
                          </a:rPr>
                          <m:t># </m:t>
                        </m:r>
                        <m:r>
                          <a:rPr lang="en-US" sz="1700" i="1">
                            <a:latin typeface="Cambria Math" panose="02040503050406030204" pitchFamily="18" charset="0"/>
                          </a:rPr>
                          <m:t>𝑏𝑎𝑡h𝑟𝑜𝑜𝑚𝑠</m:t>
                        </m:r>
                      </m:e>
                    </m:d>
                    <m:r>
                      <a:rPr lang="en-US" sz="1700" b="0" i="0" smtClean="0">
                        <a:latin typeface="Cambria Math" panose="02040503050406030204" pitchFamily="18" charset="0"/>
                      </a:rPr>
                      <m:t>+</m:t>
                    </m:r>
                    <m:sSub>
                      <m:sSubPr>
                        <m:ctrlPr>
                          <a:rPr lang="en-US" sz="1700" b="0" i="1" smtClean="0">
                            <a:latin typeface="Cambria Math" panose="02040503050406030204" pitchFamily="18" charset="0"/>
                          </a:rPr>
                        </m:ctrlPr>
                      </m:sSubPr>
                      <m:e>
                        <m:r>
                          <a:rPr lang="en-US" sz="1700" b="0" i="1" smtClean="0">
                            <a:latin typeface="Cambria Math" panose="02040503050406030204" pitchFamily="18" charset="0"/>
                          </a:rPr>
                          <m:t>𝑤</m:t>
                        </m:r>
                      </m:e>
                      <m:sub>
                        <m:r>
                          <a:rPr lang="en-US" sz="1700" b="0" i="1" smtClean="0">
                            <a:latin typeface="Cambria Math" panose="02040503050406030204" pitchFamily="18" charset="0"/>
                          </a:rPr>
                          <m:t>3</m:t>
                        </m:r>
                      </m:sub>
                    </m:sSub>
                    <m:d>
                      <m:dPr>
                        <m:ctrlPr>
                          <a:rPr lang="en-US" sz="1700" b="0" i="1" smtClean="0">
                            <a:latin typeface="Cambria Math" panose="02040503050406030204" pitchFamily="18" charset="0"/>
                          </a:rPr>
                        </m:ctrlPr>
                      </m:dPr>
                      <m:e>
                        <m:r>
                          <a:rPr lang="en-US" sz="1700" b="0" i="1" smtClean="0">
                            <a:latin typeface="Cambria Math" panose="02040503050406030204" pitchFamily="18" charset="0"/>
                          </a:rPr>
                          <m:t>𝑠𝑐h𝑜𝑜𝑙</m:t>
                        </m:r>
                        <m:r>
                          <a:rPr lang="en-US" sz="1700" b="0" i="1" smtClean="0">
                            <a:latin typeface="Cambria Math" panose="02040503050406030204" pitchFamily="18" charset="0"/>
                          </a:rPr>
                          <m:t> </m:t>
                        </m:r>
                        <m:r>
                          <a:rPr lang="en-US" sz="1700" b="0" i="1" smtClean="0">
                            <a:latin typeface="Cambria Math" panose="02040503050406030204" pitchFamily="18" charset="0"/>
                          </a:rPr>
                          <m:t>𝑟𝑎𝑛𝑘</m:t>
                        </m:r>
                      </m:e>
                    </m:d>
                  </m:oMath>
                </a14:m>
                <a:endParaRPr lang="en-US" sz="1700" b="0" dirty="0"/>
              </a:p>
              <a:p>
                <a:pPr marL="482600" indent="-342900">
                  <a:buClr>
                    <a:schemeClr val="bg2"/>
                  </a:buClr>
                  <a:buFont typeface="+mj-lt"/>
                  <a:buAutoNum type="alphaUcPeriod"/>
                </a:pPr>
                <a14:m>
                  <m:oMath xmlns:m="http://schemas.openxmlformats.org/officeDocument/2006/math">
                    <m:r>
                      <a:rPr lang="en-US" sz="1700" i="1">
                        <a:latin typeface="Cambria Math" panose="02040503050406030204" pitchFamily="18" charset="0"/>
                      </a:rPr>
                      <m:t>𝑦</m:t>
                    </m:r>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0</m:t>
                        </m:r>
                      </m:sub>
                    </m:sSub>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1</m:t>
                        </m:r>
                      </m:sub>
                    </m:sSub>
                    <m:d>
                      <m:dPr>
                        <m:ctrlPr>
                          <a:rPr lang="en-US" sz="1700" i="1">
                            <a:latin typeface="Cambria Math" panose="02040503050406030204" pitchFamily="18" charset="0"/>
                          </a:rPr>
                        </m:ctrlPr>
                      </m:dPr>
                      <m:e>
                        <m:r>
                          <a:rPr lang="en-US" sz="1700" i="1">
                            <a:latin typeface="Cambria Math" panose="02040503050406030204" pitchFamily="18" charset="0"/>
                          </a:rPr>
                          <m:t>𝑠𝑞</m:t>
                        </m:r>
                        <m:r>
                          <a:rPr lang="en-US" sz="1700" i="1">
                            <a:latin typeface="Cambria Math" panose="02040503050406030204" pitchFamily="18" charset="0"/>
                          </a:rPr>
                          <m:t>. </m:t>
                        </m:r>
                        <m:r>
                          <a:rPr lang="en-US" sz="1700" i="1">
                            <a:latin typeface="Cambria Math" panose="02040503050406030204" pitchFamily="18" charset="0"/>
                          </a:rPr>
                          <m:t>𝑓𝑡</m:t>
                        </m:r>
                        <m:r>
                          <a:rPr lang="en-US" sz="1700" i="1">
                            <a:latin typeface="Cambria Math" panose="02040503050406030204" pitchFamily="18" charset="0"/>
                          </a:rPr>
                          <m:t>.</m:t>
                        </m:r>
                      </m:e>
                    </m:d>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2</m:t>
                        </m:r>
                      </m:sub>
                    </m:sSub>
                    <m:d>
                      <m:dPr>
                        <m:ctrlPr>
                          <a:rPr lang="en-US" sz="1700" i="1">
                            <a:latin typeface="Cambria Math" panose="02040503050406030204" pitchFamily="18" charset="0"/>
                          </a:rPr>
                        </m:ctrlPr>
                      </m:dPr>
                      <m:e>
                        <m:r>
                          <a:rPr lang="en-US" sz="1700" i="1">
                            <a:latin typeface="Cambria Math" panose="02040503050406030204" pitchFamily="18" charset="0"/>
                          </a:rPr>
                          <m:t># </m:t>
                        </m:r>
                        <m:r>
                          <a:rPr lang="en-US" sz="1700" i="1">
                            <a:latin typeface="Cambria Math" panose="02040503050406030204" pitchFamily="18" charset="0"/>
                          </a:rPr>
                          <m:t>𝑏𝑒𝑑</m:t>
                        </m:r>
                      </m:e>
                    </m:d>
                    <m:r>
                      <a:rPr lang="en-US" sz="1700">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3</m:t>
                        </m:r>
                      </m:sub>
                    </m:sSub>
                    <m:d>
                      <m:dPr>
                        <m:ctrlPr>
                          <a:rPr lang="en-US" sz="1700" b="0" i="1" smtClean="0">
                            <a:latin typeface="Cambria Math" panose="02040503050406030204" pitchFamily="18" charset="0"/>
                          </a:rPr>
                        </m:ctrlPr>
                      </m:dPr>
                      <m:e>
                        <m:r>
                          <a:rPr lang="en-US" sz="1700" b="0" i="1" smtClean="0">
                            <a:latin typeface="Cambria Math" panose="02040503050406030204" pitchFamily="18" charset="0"/>
                          </a:rPr>
                          <m:t>#</m:t>
                        </m:r>
                        <m:r>
                          <a:rPr lang="en-US" sz="1700" b="0" i="1" smtClean="0">
                            <a:latin typeface="Cambria Math" panose="02040503050406030204" pitchFamily="18" charset="0"/>
                          </a:rPr>
                          <m:t>𝑏𝑎𝑡h</m:t>
                        </m:r>
                      </m:e>
                    </m:d>
                    <m:r>
                      <a:rPr lang="en-US" sz="1700" b="0" i="1" smtClean="0">
                        <a:latin typeface="Cambria Math" panose="02040503050406030204" pitchFamily="18" charset="0"/>
                      </a:rPr>
                      <m:t>+</m:t>
                    </m:r>
                    <m:sSub>
                      <m:sSubPr>
                        <m:ctrlPr>
                          <a:rPr lang="en-US" sz="1700" b="0" i="1" smtClean="0">
                            <a:latin typeface="Cambria Math" panose="02040503050406030204" pitchFamily="18" charset="0"/>
                          </a:rPr>
                        </m:ctrlPr>
                      </m:sSubPr>
                      <m:e>
                        <m:r>
                          <a:rPr lang="en-US" sz="1700" b="0" i="1" smtClean="0">
                            <a:latin typeface="Cambria Math" panose="02040503050406030204" pitchFamily="18" charset="0"/>
                          </a:rPr>
                          <m:t>𝑤</m:t>
                        </m:r>
                      </m:e>
                      <m:sub>
                        <m:r>
                          <a:rPr lang="en-US" sz="1700" b="0" i="1" smtClean="0">
                            <a:latin typeface="Cambria Math" panose="02040503050406030204" pitchFamily="18" charset="0"/>
                          </a:rPr>
                          <m:t>4</m:t>
                        </m:r>
                      </m:sub>
                    </m:sSub>
                    <m:r>
                      <a:rPr lang="en-US" sz="1700" b="0" i="1" smtClean="0">
                        <a:latin typeface="Cambria Math" panose="02040503050406030204" pitchFamily="18" charset="0"/>
                      </a:rPr>
                      <m:t>(</m:t>
                    </m:r>
                    <m:r>
                      <a:rPr lang="en-US" sz="1700" b="0" i="1" smtClean="0">
                        <a:latin typeface="Cambria Math" panose="02040503050406030204" pitchFamily="18" charset="0"/>
                      </a:rPr>
                      <m:t>𝑎𝑔𝑒</m:t>
                    </m:r>
                    <m:r>
                      <a:rPr lang="en-US" sz="1700" b="0" i="1" smtClean="0">
                        <a:latin typeface="Cambria Math" panose="02040503050406030204" pitchFamily="18" charset="0"/>
                      </a:rPr>
                      <m:t>)</m:t>
                    </m:r>
                  </m:oMath>
                </a14:m>
                <a:endParaRPr lang="en-US" sz="1700" dirty="0"/>
              </a:p>
              <a:p>
                <a:pPr marL="482600" indent="-342900">
                  <a:buClr>
                    <a:schemeClr val="bg2"/>
                  </a:buClr>
                  <a:buFont typeface="+mj-lt"/>
                  <a:buAutoNum type="alphaUcPeriod"/>
                </a:pPr>
                <a14:m>
                  <m:oMath xmlns:m="http://schemas.openxmlformats.org/officeDocument/2006/math">
                    <m:r>
                      <a:rPr lang="en-US" sz="1700" i="1">
                        <a:latin typeface="Cambria Math" panose="02040503050406030204" pitchFamily="18" charset="0"/>
                      </a:rPr>
                      <m:t>𝑦</m:t>
                    </m:r>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0</m:t>
                        </m:r>
                      </m:sub>
                    </m:sSub>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1</m:t>
                        </m:r>
                      </m:sub>
                    </m:sSub>
                    <m:d>
                      <m:dPr>
                        <m:ctrlPr>
                          <a:rPr lang="en-US" sz="1700" i="1">
                            <a:latin typeface="Cambria Math" panose="02040503050406030204" pitchFamily="18" charset="0"/>
                          </a:rPr>
                        </m:ctrlPr>
                      </m:dPr>
                      <m:e>
                        <m:r>
                          <a:rPr lang="en-US" sz="1700" i="1">
                            <a:latin typeface="Cambria Math" panose="02040503050406030204" pitchFamily="18" charset="0"/>
                          </a:rPr>
                          <m:t>𝑠𝑞</m:t>
                        </m:r>
                        <m:r>
                          <a:rPr lang="en-US" sz="1700" i="1">
                            <a:latin typeface="Cambria Math" panose="02040503050406030204" pitchFamily="18" charset="0"/>
                          </a:rPr>
                          <m:t>. </m:t>
                        </m:r>
                        <m:r>
                          <a:rPr lang="en-US" sz="1700" i="1">
                            <a:latin typeface="Cambria Math" panose="02040503050406030204" pitchFamily="18" charset="0"/>
                          </a:rPr>
                          <m:t>𝑓𝑡</m:t>
                        </m:r>
                        <m:r>
                          <a:rPr lang="en-US" sz="1700" i="1">
                            <a:latin typeface="Cambria Math" panose="02040503050406030204" pitchFamily="18" charset="0"/>
                          </a:rPr>
                          <m:t>.</m:t>
                        </m:r>
                      </m:e>
                    </m:d>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2</m:t>
                        </m:r>
                      </m:sub>
                    </m:sSub>
                    <m:sSup>
                      <m:sSupPr>
                        <m:ctrlPr>
                          <a:rPr lang="en-US" sz="1700" i="1" smtClean="0">
                            <a:latin typeface="Cambria Math" panose="02040503050406030204" pitchFamily="18" charset="0"/>
                          </a:rPr>
                        </m:ctrlPr>
                      </m:sSupPr>
                      <m:e>
                        <m:r>
                          <a:rPr lang="en-US" sz="1700" b="0" i="1" smtClean="0">
                            <a:latin typeface="Cambria Math" panose="02040503050406030204" pitchFamily="18" charset="0"/>
                          </a:rPr>
                          <m:t>(</m:t>
                        </m:r>
                        <m:r>
                          <a:rPr lang="en-US" sz="1700" b="0" i="1" smtClean="0">
                            <a:latin typeface="Cambria Math" panose="02040503050406030204" pitchFamily="18" charset="0"/>
                          </a:rPr>
                          <m:t>𝑠𝑞</m:t>
                        </m:r>
                        <m:r>
                          <a:rPr lang="en-US" sz="1700" b="0" i="1" smtClean="0">
                            <a:latin typeface="Cambria Math" panose="02040503050406030204" pitchFamily="18" charset="0"/>
                          </a:rPr>
                          <m:t>. </m:t>
                        </m:r>
                        <m:r>
                          <a:rPr lang="en-US" sz="1700" b="0" i="1" smtClean="0">
                            <a:latin typeface="Cambria Math" panose="02040503050406030204" pitchFamily="18" charset="0"/>
                          </a:rPr>
                          <m:t>𝑓𝑡</m:t>
                        </m:r>
                        <m:r>
                          <a:rPr lang="en-US" sz="1700" b="0" i="1" smtClean="0">
                            <a:latin typeface="Cambria Math" panose="02040503050406030204" pitchFamily="18" charset="0"/>
                          </a:rPr>
                          <m:t>.)</m:t>
                        </m:r>
                      </m:e>
                      <m:sup>
                        <m:r>
                          <a:rPr lang="en-US" sz="1700" b="0" i="1" smtClean="0">
                            <a:latin typeface="Cambria Math" panose="02040503050406030204" pitchFamily="18" charset="0"/>
                          </a:rPr>
                          <m:t>2</m:t>
                        </m:r>
                      </m:sup>
                    </m:sSup>
                    <m:r>
                      <a:rPr lang="en-US" sz="1700">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3</m:t>
                        </m:r>
                      </m:sub>
                    </m:sSub>
                    <m:d>
                      <m:dPr>
                        <m:ctrlPr>
                          <a:rPr lang="en-US" sz="1700" i="1" smtClean="0">
                            <a:latin typeface="Cambria Math" panose="02040503050406030204" pitchFamily="18" charset="0"/>
                          </a:rPr>
                        </m:ctrlPr>
                      </m:dPr>
                      <m:e>
                        <m:r>
                          <a:rPr lang="en-US" sz="1700" i="1">
                            <a:latin typeface="Cambria Math" panose="02040503050406030204" pitchFamily="18" charset="0"/>
                          </a:rPr>
                          <m:t># </m:t>
                        </m:r>
                        <m:r>
                          <a:rPr lang="en-US" sz="1700" i="1">
                            <a:latin typeface="Cambria Math" panose="02040503050406030204" pitchFamily="18" charset="0"/>
                          </a:rPr>
                          <m:t>𝑏𝑎𝑡h𝑟𝑜𝑜𝑚𝑠</m:t>
                        </m:r>
                      </m:e>
                    </m:d>
                  </m:oMath>
                </a14:m>
                <a:endParaRPr lang="en-US" sz="1700" dirty="0"/>
              </a:p>
              <a:p>
                <a:endParaRPr lang="en-US" dirty="0"/>
              </a:p>
            </p:txBody>
          </p:sp>
        </mc:Choice>
        <mc:Fallback xmlns="">
          <p:sp>
            <p:nvSpPr>
              <p:cNvPr id="6" name="Text Placeholder 5">
                <a:extLst>
                  <a:ext uri="{FF2B5EF4-FFF2-40B4-BE49-F238E27FC236}">
                    <a16:creationId xmlns:a16="http://schemas.microsoft.com/office/drawing/2014/main" id="{13DC4862-DC1C-A344-A1C0-4DFA8D5BED98}"/>
                  </a:ext>
                </a:extLst>
              </p:cNvPr>
              <p:cNvSpPr>
                <a:spLocks noGrp="1" noRot="1" noChangeAspect="1" noMove="1" noResize="1" noEditPoints="1" noAdjustHandles="1" noChangeArrowheads="1" noChangeShapeType="1" noTextEdit="1"/>
              </p:cNvSpPr>
              <p:nvPr>
                <p:ph type="body" idx="1"/>
              </p:nvPr>
            </p:nvSpPr>
            <p:spPr>
              <a:xfrm>
                <a:off x="2540000" y="575500"/>
                <a:ext cx="6604000" cy="3981000"/>
              </a:xfrm>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0B42365D-6BA5-EC41-A02D-4618582F29D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a:p>
        </p:txBody>
      </p:sp>
      <p:sp>
        <p:nvSpPr>
          <p:cNvPr id="5" name="Title 4">
            <a:extLst>
              <a:ext uri="{FF2B5EF4-FFF2-40B4-BE49-F238E27FC236}">
                <a16:creationId xmlns:a16="http://schemas.microsoft.com/office/drawing/2014/main" id="{074E51D9-D3B4-7B4B-8EC6-A7F24D2A771E}"/>
              </a:ext>
            </a:extLst>
          </p:cNvPr>
          <p:cNvSpPr>
            <a:spLocks noGrp="1"/>
          </p:cNvSpPr>
          <p:nvPr>
            <p:ph type="title"/>
          </p:nvPr>
        </p:nvSpPr>
        <p:spPr/>
        <p:txBody>
          <a:bodyPr/>
          <a:lstStyle/>
          <a:p>
            <a:r>
              <a:rPr lang="en-US" dirty="0"/>
              <a:t>1 min</a:t>
            </a:r>
          </a:p>
        </p:txBody>
      </p:sp>
      <p:sp>
        <p:nvSpPr>
          <p:cNvPr id="7" name="Rectangle 6">
            <a:extLst>
              <a:ext uri="{FF2B5EF4-FFF2-40B4-BE49-F238E27FC236}">
                <a16:creationId xmlns:a16="http://schemas.microsoft.com/office/drawing/2014/main" id="{FA28048F-12B3-E741-A292-78E84FC4F6BC}"/>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679F167A-8103-48CB-84C7-1549A01275E9}"/>
                  </a:ext>
                </a:extLst>
              </p14:cNvPr>
              <p14:cNvContentPartPr/>
              <p14:nvPr/>
            </p14:nvContentPartPr>
            <p14:xfrm>
              <a:off x="378000" y="1810440"/>
              <a:ext cx="1113840" cy="663480"/>
            </p14:xfrm>
          </p:contentPart>
        </mc:Choice>
        <mc:Fallback xmlns="">
          <p:pic>
            <p:nvPicPr>
              <p:cNvPr id="2" name="Ink 1">
                <a:extLst>
                  <a:ext uri="{FF2B5EF4-FFF2-40B4-BE49-F238E27FC236}">
                    <a16:creationId xmlns:a16="http://schemas.microsoft.com/office/drawing/2014/main" id="{679F167A-8103-48CB-84C7-1549A01275E9}"/>
                  </a:ext>
                </a:extLst>
              </p:cNvPr>
              <p:cNvPicPr/>
              <p:nvPr/>
            </p:nvPicPr>
            <p:blipFill>
              <a:blip r:embed="rId4"/>
              <a:stretch>
                <a:fillRect/>
              </a:stretch>
            </p:blipFill>
            <p:spPr>
              <a:xfrm>
                <a:off x="368640" y="1801080"/>
                <a:ext cx="1132560" cy="682200"/>
              </a:xfrm>
              <a:prstGeom prst="rect">
                <a:avLst/>
              </a:prstGeom>
            </p:spPr>
          </p:pic>
        </mc:Fallback>
      </mc:AlternateContent>
    </p:spTree>
    <p:extLst>
      <p:ext uri="{BB962C8B-B14F-4D97-AF65-F5344CB8AC3E}">
        <p14:creationId xmlns:p14="http://schemas.microsoft.com/office/powerpoint/2010/main" val="1874135260"/>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mc:AlternateContent xmlns:mc="http://schemas.openxmlformats.org/markup-compatibility/2006" xmlns:a14="http://schemas.microsoft.com/office/drawing/2010/main">
        <mc:Choice Requires="a14">
          <p:sp>
            <p:nvSpPr>
              <p:cNvPr id="8" name="Text Placeholder 5">
                <a:extLst>
                  <a:ext uri="{FF2B5EF4-FFF2-40B4-BE49-F238E27FC236}">
                    <a16:creationId xmlns:a16="http://schemas.microsoft.com/office/drawing/2014/main" id="{5B5964AE-9C85-994A-B193-3DE280003236}"/>
                  </a:ext>
                </a:extLst>
              </p:cNvPr>
              <p:cNvSpPr txBox="1">
                <a:spLocks/>
              </p:cNvSpPr>
              <p:nvPr/>
            </p:nvSpPr>
            <p:spPr>
              <a:xfrm>
                <a:off x="2540000" y="575500"/>
                <a:ext cx="6604000" cy="39810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dirty="0"/>
                  <a:t>Rank these models from most to least complex.</a:t>
                </a:r>
              </a:p>
              <a:p>
                <a:pPr marL="139700" indent="0">
                  <a:buFont typeface="Nunito Sans"/>
                  <a:buNone/>
                </a:pPr>
                <a:endParaRPr lang="en-US" dirty="0"/>
              </a:p>
              <a:p>
                <a:pPr marL="482600" indent="-342900">
                  <a:buClr>
                    <a:schemeClr val="bg2"/>
                  </a:buClr>
                  <a:buFont typeface="+mj-lt"/>
                  <a:buAutoNum type="alphaUcPeriod"/>
                </a:pPr>
                <a14:m>
                  <m:oMath xmlns:m="http://schemas.openxmlformats.org/officeDocument/2006/math">
                    <m:r>
                      <a:rPr lang="en-US" sz="1700" i="1" smtClean="0">
                        <a:latin typeface="Cambria Math" panose="02040503050406030204" pitchFamily="18" charset="0"/>
                      </a:rPr>
                      <m:t>𝑦</m:t>
                    </m:r>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0</m:t>
                        </m:r>
                      </m:sub>
                    </m:sSub>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1</m:t>
                        </m:r>
                      </m:sub>
                    </m:sSub>
                    <m:d>
                      <m:dPr>
                        <m:ctrlPr>
                          <a:rPr lang="en-US" sz="1700" i="1">
                            <a:latin typeface="Cambria Math" panose="02040503050406030204" pitchFamily="18" charset="0"/>
                          </a:rPr>
                        </m:ctrlPr>
                      </m:dPr>
                      <m:e>
                        <m:r>
                          <a:rPr lang="en-US" sz="1700" i="1">
                            <a:latin typeface="Cambria Math" panose="02040503050406030204" pitchFamily="18" charset="0"/>
                          </a:rPr>
                          <m:t>𝑠𝑞</m:t>
                        </m:r>
                        <m:r>
                          <a:rPr lang="en-US" sz="1700" i="1">
                            <a:latin typeface="Cambria Math" panose="02040503050406030204" pitchFamily="18" charset="0"/>
                          </a:rPr>
                          <m:t>. </m:t>
                        </m:r>
                        <m:r>
                          <a:rPr lang="en-US" sz="1700" i="1">
                            <a:latin typeface="Cambria Math" panose="02040503050406030204" pitchFamily="18" charset="0"/>
                          </a:rPr>
                          <m:t>𝑓𝑡</m:t>
                        </m:r>
                        <m:r>
                          <a:rPr lang="en-US" sz="1700" i="1">
                            <a:latin typeface="Cambria Math" panose="02040503050406030204" pitchFamily="18" charset="0"/>
                          </a:rPr>
                          <m:t>.</m:t>
                        </m:r>
                      </m:e>
                    </m:d>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2</m:t>
                        </m:r>
                      </m:sub>
                    </m:sSub>
                    <m:d>
                      <m:dPr>
                        <m:ctrlPr>
                          <a:rPr lang="en-US" sz="1700" i="1">
                            <a:latin typeface="Cambria Math" panose="02040503050406030204" pitchFamily="18" charset="0"/>
                          </a:rPr>
                        </m:ctrlPr>
                      </m:dPr>
                      <m:e>
                        <m:r>
                          <a:rPr lang="en-US" sz="1700" i="1">
                            <a:latin typeface="Cambria Math" panose="02040503050406030204" pitchFamily="18" charset="0"/>
                          </a:rPr>
                          <m:t># </m:t>
                        </m:r>
                        <m:r>
                          <a:rPr lang="en-US" sz="1700" i="1">
                            <a:latin typeface="Cambria Math" panose="02040503050406030204" pitchFamily="18" charset="0"/>
                          </a:rPr>
                          <m:t>𝑏𝑎𝑡h𝑟𝑜𝑜𝑚𝑠</m:t>
                        </m:r>
                      </m:e>
                    </m:d>
                  </m:oMath>
                </a14:m>
                <a:endParaRPr lang="en-US" sz="1700" dirty="0"/>
              </a:p>
              <a:p>
                <a:pPr marL="482600" indent="-342900">
                  <a:buClr>
                    <a:schemeClr val="bg2"/>
                  </a:buClr>
                  <a:buFont typeface="+mj-lt"/>
                  <a:buAutoNum type="alphaUcPeriod"/>
                </a:pPr>
                <a14:m>
                  <m:oMath xmlns:m="http://schemas.openxmlformats.org/officeDocument/2006/math">
                    <m:r>
                      <a:rPr lang="en-US" sz="1700" i="1">
                        <a:latin typeface="Cambria Math" panose="02040503050406030204" pitchFamily="18" charset="0"/>
                      </a:rPr>
                      <m:t>𝑦</m:t>
                    </m:r>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0</m:t>
                        </m:r>
                      </m:sub>
                    </m:sSub>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1</m:t>
                        </m:r>
                      </m:sub>
                    </m:sSub>
                    <m:d>
                      <m:dPr>
                        <m:ctrlPr>
                          <a:rPr lang="en-US" sz="1700" i="1">
                            <a:latin typeface="Cambria Math" panose="02040503050406030204" pitchFamily="18" charset="0"/>
                          </a:rPr>
                        </m:ctrlPr>
                      </m:dPr>
                      <m:e>
                        <m:r>
                          <a:rPr lang="en-US" sz="1700" i="1">
                            <a:latin typeface="Cambria Math" panose="02040503050406030204" pitchFamily="18" charset="0"/>
                          </a:rPr>
                          <m:t>𝑠𝑞</m:t>
                        </m:r>
                        <m:r>
                          <a:rPr lang="en-US" sz="1700" i="1">
                            <a:latin typeface="Cambria Math" panose="02040503050406030204" pitchFamily="18" charset="0"/>
                          </a:rPr>
                          <m:t>. </m:t>
                        </m:r>
                        <m:r>
                          <a:rPr lang="en-US" sz="1700" i="1">
                            <a:latin typeface="Cambria Math" panose="02040503050406030204" pitchFamily="18" charset="0"/>
                          </a:rPr>
                          <m:t>𝑓𝑡</m:t>
                        </m:r>
                        <m:r>
                          <a:rPr lang="en-US" sz="1700" i="1">
                            <a:latin typeface="Cambria Math" panose="02040503050406030204" pitchFamily="18" charset="0"/>
                          </a:rPr>
                          <m:t>.</m:t>
                        </m:r>
                      </m:e>
                    </m:d>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2</m:t>
                        </m:r>
                      </m:sub>
                    </m:sSub>
                    <m:d>
                      <m:dPr>
                        <m:ctrlPr>
                          <a:rPr lang="en-US" sz="1700" i="1">
                            <a:latin typeface="Cambria Math" panose="02040503050406030204" pitchFamily="18" charset="0"/>
                          </a:rPr>
                        </m:ctrlPr>
                      </m:dPr>
                      <m:e>
                        <m:r>
                          <a:rPr lang="en-US" sz="1700" i="1">
                            <a:latin typeface="Cambria Math" panose="02040503050406030204" pitchFamily="18" charset="0"/>
                          </a:rPr>
                          <m:t># </m:t>
                        </m:r>
                        <m:r>
                          <a:rPr lang="en-US" sz="1700" i="1">
                            <a:latin typeface="Cambria Math" panose="02040503050406030204" pitchFamily="18" charset="0"/>
                          </a:rPr>
                          <m:t>𝑏𝑎𝑡h𝑟𝑜𝑜𝑚𝑠</m:t>
                        </m:r>
                      </m:e>
                    </m:d>
                    <m:r>
                      <a:rPr lang="en-US" sz="1700" smtClean="0">
                        <a:latin typeface="Cambria Math" panose="02040503050406030204" pitchFamily="18" charset="0"/>
                      </a:rPr>
                      <m:t>+</m:t>
                    </m:r>
                    <m:sSub>
                      <m:sSubPr>
                        <m:ctrlPr>
                          <a:rPr lang="en-US" sz="1700" i="1" smtClean="0">
                            <a:latin typeface="Cambria Math" panose="02040503050406030204" pitchFamily="18" charset="0"/>
                          </a:rPr>
                        </m:ctrlPr>
                      </m:sSubPr>
                      <m:e>
                        <m:r>
                          <a:rPr lang="en-US" sz="1700" i="1" smtClean="0">
                            <a:latin typeface="Cambria Math" panose="02040503050406030204" pitchFamily="18" charset="0"/>
                          </a:rPr>
                          <m:t>𝑤</m:t>
                        </m:r>
                      </m:e>
                      <m:sub>
                        <m:r>
                          <a:rPr lang="en-US" sz="1700" i="1" smtClean="0">
                            <a:latin typeface="Cambria Math" panose="02040503050406030204" pitchFamily="18" charset="0"/>
                          </a:rPr>
                          <m:t>3</m:t>
                        </m:r>
                      </m:sub>
                    </m:sSub>
                    <m:d>
                      <m:dPr>
                        <m:ctrlPr>
                          <a:rPr lang="en-US" sz="1700" i="1" smtClean="0">
                            <a:latin typeface="Cambria Math" panose="02040503050406030204" pitchFamily="18" charset="0"/>
                          </a:rPr>
                        </m:ctrlPr>
                      </m:dPr>
                      <m:e>
                        <m:r>
                          <a:rPr lang="en-US" sz="1700" i="1" smtClean="0">
                            <a:latin typeface="Cambria Math" panose="02040503050406030204" pitchFamily="18" charset="0"/>
                          </a:rPr>
                          <m:t>𝑠𝑐h𝑜𝑜𝑙</m:t>
                        </m:r>
                        <m:r>
                          <a:rPr lang="en-US" sz="1700" i="1" smtClean="0">
                            <a:latin typeface="Cambria Math" panose="02040503050406030204" pitchFamily="18" charset="0"/>
                          </a:rPr>
                          <m:t> </m:t>
                        </m:r>
                        <m:r>
                          <a:rPr lang="en-US" sz="1700" i="1" smtClean="0">
                            <a:latin typeface="Cambria Math" panose="02040503050406030204" pitchFamily="18" charset="0"/>
                          </a:rPr>
                          <m:t>𝑟𝑎𝑛𝑘</m:t>
                        </m:r>
                      </m:e>
                    </m:d>
                  </m:oMath>
                </a14:m>
                <a:endParaRPr lang="en-US" sz="1700" dirty="0"/>
              </a:p>
              <a:p>
                <a:pPr marL="482600" indent="-342900">
                  <a:buClr>
                    <a:schemeClr val="bg2"/>
                  </a:buClr>
                  <a:buFont typeface="+mj-lt"/>
                  <a:buAutoNum type="alphaUcPeriod"/>
                </a:pPr>
                <a14:m>
                  <m:oMath xmlns:m="http://schemas.openxmlformats.org/officeDocument/2006/math">
                    <m:r>
                      <a:rPr lang="en-US" sz="1700" i="1">
                        <a:latin typeface="Cambria Math" panose="02040503050406030204" pitchFamily="18" charset="0"/>
                      </a:rPr>
                      <m:t>𝑦</m:t>
                    </m:r>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0</m:t>
                        </m:r>
                      </m:sub>
                    </m:sSub>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1</m:t>
                        </m:r>
                      </m:sub>
                    </m:sSub>
                    <m:d>
                      <m:dPr>
                        <m:ctrlPr>
                          <a:rPr lang="en-US" sz="1700" i="1">
                            <a:latin typeface="Cambria Math" panose="02040503050406030204" pitchFamily="18" charset="0"/>
                          </a:rPr>
                        </m:ctrlPr>
                      </m:dPr>
                      <m:e>
                        <m:r>
                          <a:rPr lang="en-US" sz="1700" i="1">
                            <a:latin typeface="Cambria Math" panose="02040503050406030204" pitchFamily="18" charset="0"/>
                          </a:rPr>
                          <m:t>𝑠𝑞</m:t>
                        </m:r>
                        <m:r>
                          <a:rPr lang="en-US" sz="1700" i="1">
                            <a:latin typeface="Cambria Math" panose="02040503050406030204" pitchFamily="18" charset="0"/>
                          </a:rPr>
                          <m:t>. </m:t>
                        </m:r>
                        <m:r>
                          <a:rPr lang="en-US" sz="1700" i="1">
                            <a:latin typeface="Cambria Math" panose="02040503050406030204" pitchFamily="18" charset="0"/>
                          </a:rPr>
                          <m:t>𝑓𝑡</m:t>
                        </m:r>
                        <m:r>
                          <a:rPr lang="en-US" sz="1700" i="1">
                            <a:latin typeface="Cambria Math" panose="02040503050406030204" pitchFamily="18" charset="0"/>
                          </a:rPr>
                          <m:t>.</m:t>
                        </m:r>
                      </m:e>
                    </m:d>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2</m:t>
                        </m:r>
                      </m:sub>
                    </m:sSub>
                    <m:d>
                      <m:dPr>
                        <m:ctrlPr>
                          <a:rPr lang="en-US" sz="1700" i="1">
                            <a:latin typeface="Cambria Math" panose="02040503050406030204" pitchFamily="18" charset="0"/>
                          </a:rPr>
                        </m:ctrlPr>
                      </m:dPr>
                      <m:e>
                        <m:r>
                          <a:rPr lang="en-US" sz="1700" i="1">
                            <a:latin typeface="Cambria Math" panose="02040503050406030204" pitchFamily="18" charset="0"/>
                          </a:rPr>
                          <m:t># </m:t>
                        </m:r>
                        <m:r>
                          <a:rPr lang="en-US" sz="1700" i="1">
                            <a:latin typeface="Cambria Math" panose="02040503050406030204" pitchFamily="18" charset="0"/>
                          </a:rPr>
                          <m:t>𝑏𝑒𝑑</m:t>
                        </m:r>
                      </m:e>
                    </m:d>
                    <m:r>
                      <a:rPr lang="en-US" sz="1700">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3</m:t>
                        </m:r>
                      </m:sub>
                    </m:sSub>
                    <m:d>
                      <m:dPr>
                        <m:ctrlPr>
                          <a:rPr lang="en-US" sz="1700" i="1" smtClean="0">
                            <a:latin typeface="Cambria Math" panose="02040503050406030204" pitchFamily="18" charset="0"/>
                          </a:rPr>
                        </m:ctrlPr>
                      </m:dPr>
                      <m:e>
                        <m:r>
                          <a:rPr lang="en-US" sz="1700" i="1" smtClean="0">
                            <a:latin typeface="Cambria Math" panose="02040503050406030204" pitchFamily="18" charset="0"/>
                          </a:rPr>
                          <m:t>#</m:t>
                        </m:r>
                        <m:r>
                          <a:rPr lang="en-US" sz="1700" i="1" smtClean="0">
                            <a:latin typeface="Cambria Math" panose="02040503050406030204" pitchFamily="18" charset="0"/>
                          </a:rPr>
                          <m:t>𝑏𝑎𝑡h</m:t>
                        </m:r>
                      </m:e>
                    </m:d>
                    <m:r>
                      <a:rPr lang="en-US" sz="1700" i="1" smtClean="0">
                        <a:latin typeface="Cambria Math" panose="02040503050406030204" pitchFamily="18" charset="0"/>
                      </a:rPr>
                      <m:t>+</m:t>
                    </m:r>
                    <m:sSub>
                      <m:sSubPr>
                        <m:ctrlPr>
                          <a:rPr lang="en-US" sz="1700" i="1" smtClean="0">
                            <a:latin typeface="Cambria Math" panose="02040503050406030204" pitchFamily="18" charset="0"/>
                          </a:rPr>
                        </m:ctrlPr>
                      </m:sSubPr>
                      <m:e>
                        <m:r>
                          <a:rPr lang="en-US" sz="1700" i="1" smtClean="0">
                            <a:latin typeface="Cambria Math" panose="02040503050406030204" pitchFamily="18" charset="0"/>
                          </a:rPr>
                          <m:t>𝑤</m:t>
                        </m:r>
                      </m:e>
                      <m:sub>
                        <m:r>
                          <a:rPr lang="en-US" sz="1700" i="1" smtClean="0">
                            <a:latin typeface="Cambria Math" panose="02040503050406030204" pitchFamily="18" charset="0"/>
                          </a:rPr>
                          <m:t>4</m:t>
                        </m:r>
                      </m:sub>
                    </m:sSub>
                    <m:r>
                      <a:rPr lang="en-US" sz="1700" i="1" smtClean="0">
                        <a:latin typeface="Cambria Math" panose="02040503050406030204" pitchFamily="18" charset="0"/>
                      </a:rPr>
                      <m:t>(</m:t>
                    </m:r>
                    <m:r>
                      <a:rPr lang="en-US" sz="1700" i="1" smtClean="0">
                        <a:latin typeface="Cambria Math" panose="02040503050406030204" pitchFamily="18" charset="0"/>
                      </a:rPr>
                      <m:t>𝑎𝑔𝑒</m:t>
                    </m:r>
                    <m:r>
                      <a:rPr lang="en-US" sz="1700" i="1" smtClean="0">
                        <a:latin typeface="Cambria Math" panose="02040503050406030204" pitchFamily="18" charset="0"/>
                      </a:rPr>
                      <m:t>)</m:t>
                    </m:r>
                  </m:oMath>
                </a14:m>
                <a:endParaRPr lang="en-US" sz="1700" dirty="0"/>
              </a:p>
              <a:p>
                <a:pPr marL="482600" indent="-342900">
                  <a:buClr>
                    <a:schemeClr val="bg2"/>
                  </a:buClr>
                  <a:buFont typeface="+mj-lt"/>
                  <a:buAutoNum type="alphaUcPeriod"/>
                </a:pPr>
                <a14:m>
                  <m:oMath xmlns:m="http://schemas.openxmlformats.org/officeDocument/2006/math">
                    <m:r>
                      <a:rPr lang="en-US" sz="1700" i="1">
                        <a:latin typeface="Cambria Math" panose="02040503050406030204" pitchFamily="18" charset="0"/>
                      </a:rPr>
                      <m:t>𝑦</m:t>
                    </m:r>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0</m:t>
                        </m:r>
                      </m:sub>
                    </m:sSub>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1</m:t>
                        </m:r>
                      </m:sub>
                    </m:sSub>
                    <m:d>
                      <m:dPr>
                        <m:ctrlPr>
                          <a:rPr lang="en-US" sz="1700" i="1">
                            <a:latin typeface="Cambria Math" panose="02040503050406030204" pitchFamily="18" charset="0"/>
                          </a:rPr>
                        </m:ctrlPr>
                      </m:dPr>
                      <m:e>
                        <m:r>
                          <a:rPr lang="en-US" sz="1700" i="1">
                            <a:latin typeface="Cambria Math" panose="02040503050406030204" pitchFamily="18" charset="0"/>
                          </a:rPr>
                          <m:t>𝑠𝑞</m:t>
                        </m:r>
                        <m:r>
                          <a:rPr lang="en-US" sz="1700" i="1">
                            <a:latin typeface="Cambria Math" panose="02040503050406030204" pitchFamily="18" charset="0"/>
                          </a:rPr>
                          <m:t>. </m:t>
                        </m:r>
                        <m:r>
                          <a:rPr lang="en-US" sz="1700" i="1">
                            <a:latin typeface="Cambria Math" panose="02040503050406030204" pitchFamily="18" charset="0"/>
                          </a:rPr>
                          <m:t>𝑓𝑡</m:t>
                        </m:r>
                        <m:r>
                          <a:rPr lang="en-US" sz="1700" i="1">
                            <a:latin typeface="Cambria Math" panose="02040503050406030204" pitchFamily="18" charset="0"/>
                          </a:rPr>
                          <m:t>.</m:t>
                        </m:r>
                      </m:e>
                    </m:d>
                    <m:r>
                      <a:rPr lang="en-US" sz="1700" i="1">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2</m:t>
                        </m:r>
                      </m:sub>
                    </m:sSub>
                    <m:sSup>
                      <m:sSupPr>
                        <m:ctrlPr>
                          <a:rPr lang="en-US" sz="1700" i="1" smtClean="0">
                            <a:latin typeface="Cambria Math" panose="02040503050406030204" pitchFamily="18" charset="0"/>
                          </a:rPr>
                        </m:ctrlPr>
                      </m:sSupPr>
                      <m:e>
                        <m:r>
                          <a:rPr lang="en-US" sz="1700" i="1" smtClean="0">
                            <a:latin typeface="Cambria Math" panose="02040503050406030204" pitchFamily="18" charset="0"/>
                          </a:rPr>
                          <m:t>(</m:t>
                        </m:r>
                        <m:r>
                          <a:rPr lang="en-US" sz="1700" i="1" smtClean="0">
                            <a:latin typeface="Cambria Math" panose="02040503050406030204" pitchFamily="18" charset="0"/>
                          </a:rPr>
                          <m:t>𝑠𝑞</m:t>
                        </m:r>
                        <m:r>
                          <a:rPr lang="en-US" sz="1700" i="1" smtClean="0">
                            <a:latin typeface="Cambria Math" panose="02040503050406030204" pitchFamily="18" charset="0"/>
                          </a:rPr>
                          <m:t>. </m:t>
                        </m:r>
                        <m:r>
                          <a:rPr lang="en-US" sz="1700" i="1" smtClean="0">
                            <a:latin typeface="Cambria Math" panose="02040503050406030204" pitchFamily="18" charset="0"/>
                          </a:rPr>
                          <m:t>𝑓𝑡</m:t>
                        </m:r>
                        <m:r>
                          <a:rPr lang="en-US" sz="1700" i="1" smtClean="0">
                            <a:latin typeface="Cambria Math" panose="02040503050406030204" pitchFamily="18" charset="0"/>
                          </a:rPr>
                          <m:t>.)</m:t>
                        </m:r>
                      </m:e>
                      <m:sup>
                        <m:r>
                          <a:rPr lang="en-US" sz="1700" i="1" smtClean="0">
                            <a:latin typeface="Cambria Math" panose="02040503050406030204" pitchFamily="18" charset="0"/>
                          </a:rPr>
                          <m:t>2</m:t>
                        </m:r>
                      </m:sup>
                    </m:sSup>
                    <m:r>
                      <a:rPr lang="en-US" sz="1700">
                        <a:latin typeface="Cambria Math" panose="02040503050406030204" pitchFamily="18" charset="0"/>
                      </a:rPr>
                      <m:t>+</m:t>
                    </m:r>
                    <m:sSub>
                      <m:sSubPr>
                        <m:ctrlPr>
                          <a:rPr lang="en-US" sz="1700" i="1">
                            <a:latin typeface="Cambria Math" panose="02040503050406030204" pitchFamily="18" charset="0"/>
                          </a:rPr>
                        </m:ctrlPr>
                      </m:sSubPr>
                      <m:e>
                        <m:r>
                          <a:rPr lang="en-US" sz="1700" i="1">
                            <a:latin typeface="Cambria Math" panose="02040503050406030204" pitchFamily="18" charset="0"/>
                          </a:rPr>
                          <m:t>𝑤</m:t>
                        </m:r>
                      </m:e>
                      <m:sub>
                        <m:r>
                          <a:rPr lang="en-US" sz="1700" i="1">
                            <a:latin typeface="Cambria Math" panose="02040503050406030204" pitchFamily="18" charset="0"/>
                          </a:rPr>
                          <m:t>3</m:t>
                        </m:r>
                      </m:sub>
                    </m:sSub>
                    <m:d>
                      <m:dPr>
                        <m:ctrlPr>
                          <a:rPr lang="en-US" sz="1700" i="1" smtClean="0">
                            <a:latin typeface="Cambria Math" panose="02040503050406030204" pitchFamily="18" charset="0"/>
                          </a:rPr>
                        </m:ctrlPr>
                      </m:dPr>
                      <m:e>
                        <m:r>
                          <a:rPr lang="en-US" sz="1700" i="1">
                            <a:latin typeface="Cambria Math" panose="02040503050406030204" pitchFamily="18" charset="0"/>
                          </a:rPr>
                          <m:t># </m:t>
                        </m:r>
                        <m:r>
                          <a:rPr lang="en-US" sz="1700" i="1">
                            <a:latin typeface="Cambria Math" panose="02040503050406030204" pitchFamily="18" charset="0"/>
                          </a:rPr>
                          <m:t>𝑏𝑎𝑡h𝑟𝑜𝑜𝑚𝑠</m:t>
                        </m:r>
                      </m:e>
                    </m:d>
                  </m:oMath>
                </a14:m>
                <a:endParaRPr lang="en-US" sz="1700" dirty="0"/>
              </a:p>
              <a:p>
                <a:endParaRPr lang="en-US" dirty="0"/>
              </a:p>
            </p:txBody>
          </p:sp>
        </mc:Choice>
        <mc:Fallback xmlns="">
          <p:sp>
            <p:nvSpPr>
              <p:cNvPr id="8" name="Text Placeholder 5">
                <a:extLst>
                  <a:ext uri="{FF2B5EF4-FFF2-40B4-BE49-F238E27FC236}">
                    <a16:creationId xmlns:a16="http://schemas.microsoft.com/office/drawing/2014/main" id="{5B5964AE-9C85-994A-B193-3DE280003236}"/>
                  </a:ext>
                </a:extLst>
              </p:cNvPr>
              <p:cNvSpPr txBox="1">
                <a:spLocks noRot="1" noChangeAspect="1" noMove="1" noResize="1" noEditPoints="1" noAdjustHandles="1" noChangeArrowheads="1" noChangeShapeType="1" noTextEdit="1"/>
              </p:cNvSpPr>
              <p:nvPr/>
            </p:nvSpPr>
            <p:spPr>
              <a:xfrm>
                <a:off x="2540000" y="575500"/>
                <a:ext cx="6604000" cy="3981000"/>
              </a:xfrm>
              <a:prstGeom prst="rect">
                <a:avLst/>
              </a:prstGeom>
              <a:blipFill>
                <a:blip r:embed="rId2"/>
                <a:stretch>
                  <a:fillRect/>
                </a:stretch>
              </a:blipFill>
              <a:ln>
                <a:noFill/>
              </a:ln>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0B42365D-6BA5-EC41-A02D-4618582F29D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a:p>
        </p:txBody>
      </p:sp>
      <p:sp>
        <p:nvSpPr>
          <p:cNvPr id="5" name="Title 4">
            <a:extLst>
              <a:ext uri="{FF2B5EF4-FFF2-40B4-BE49-F238E27FC236}">
                <a16:creationId xmlns:a16="http://schemas.microsoft.com/office/drawing/2014/main" id="{074E51D9-D3B4-7B4B-8EC6-A7F24D2A771E}"/>
              </a:ext>
            </a:extLst>
          </p:cNvPr>
          <p:cNvSpPr>
            <a:spLocks noGrp="1"/>
          </p:cNvSpPr>
          <p:nvPr>
            <p:ph type="title"/>
          </p:nvPr>
        </p:nvSpPr>
        <p:spPr/>
        <p:txBody>
          <a:bodyPr/>
          <a:lstStyle/>
          <a:p>
            <a:r>
              <a:rPr lang="en-US" dirty="0"/>
              <a:t>1.5 min</a:t>
            </a:r>
          </a:p>
        </p:txBody>
      </p:sp>
      <p:sp>
        <p:nvSpPr>
          <p:cNvPr id="7" name="Rectangle 6">
            <a:extLst>
              <a:ext uri="{FF2B5EF4-FFF2-40B4-BE49-F238E27FC236}">
                <a16:creationId xmlns:a16="http://schemas.microsoft.com/office/drawing/2014/main" id="{C05B3E55-576F-C04D-A153-EB7147517522}"/>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9ECD77E2-85E4-4F1B-96D1-E3802AD12B0E}"/>
                  </a:ext>
                </a:extLst>
              </p14:cNvPr>
              <p14:cNvContentPartPr/>
              <p14:nvPr/>
            </p14:nvContentPartPr>
            <p14:xfrm>
              <a:off x="328680" y="1430280"/>
              <a:ext cx="8758440" cy="3143880"/>
            </p14:xfrm>
          </p:contentPart>
        </mc:Choice>
        <mc:Fallback xmlns="">
          <p:pic>
            <p:nvPicPr>
              <p:cNvPr id="2" name="Ink 1">
                <a:extLst>
                  <a:ext uri="{FF2B5EF4-FFF2-40B4-BE49-F238E27FC236}">
                    <a16:creationId xmlns:a16="http://schemas.microsoft.com/office/drawing/2014/main" id="{9ECD77E2-85E4-4F1B-96D1-E3802AD12B0E}"/>
                  </a:ext>
                </a:extLst>
              </p:cNvPr>
              <p:cNvPicPr/>
              <p:nvPr/>
            </p:nvPicPr>
            <p:blipFill>
              <a:blip r:embed="rId4"/>
              <a:stretch>
                <a:fillRect/>
              </a:stretch>
            </p:blipFill>
            <p:spPr>
              <a:xfrm>
                <a:off x="319320" y="1420920"/>
                <a:ext cx="8777160" cy="316260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3" name="Ink 2">
                <a:extLst>
                  <a:ext uri="{FF2B5EF4-FFF2-40B4-BE49-F238E27FC236}">
                    <a16:creationId xmlns:a16="http://schemas.microsoft.com/office/drawing/2014/main" id="{3B7B544D-7357-4707-9212-B69B1931BEF7}"/>
                  </a:ext>
                </a:extLst>
              </p14:cNvPr>
              <p14:cNvContentPartPr/>
              <p14:nvPr/>
            </p14:nvContentPartPr>
            <p14:xfrm>
              <a:off x="3549720" y="2101520"/>
              <a:ext cx="214920" cy="22320"/>
            </p14:xfrm>
          </p:contentPart>
        </mc:Choice>
        <mc:Fallback xmlns="">
          <p:pic>
            <p:nvPicPr>
              <p:cNvPr id="3" name="Ink 2">
                <a:extLst>
                  <a:ext uri="{FF2B5EF4-FFF2-40B4-BE49-F238E27FC236}">
                    <a16:creationId xmlns:a16="http://schemas.microsoft.com/office/drawing/2014/main" id="{3B7B544D-7357-4707-9212-B69B1931BEF7}"/>
                  </a:ext>
                </a:extLst>
              </p:cNvPr>
              <p:cNvPicPr/>
              <p:nvPr/>
            </p:nvPicPr>
            <p:blipFill>
              <a:blip r:embed="rId6"/>
              <a:stretch>
                <a:fillRect/>
              </a:stretch>
            </p:blipFill>
            <p:spPr>
              <a:xfrm>
                <a:off x="3540720" y="2092520"/>
                <a:ext cx="232560" cy="39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20" name="Ink 19">
                <a:extLst>
                  <a:ext uri="{FF2B5EF4-FFF2-40B4-BE49-F238E27FC236}">
                    <a16:creationId xmlns:a16="http://schemas.microsoft.com/office/drawing/2014/main" id="{796F6194-C6A2-4CEA-B03B-BD1860C62077}"/>
                  </a:ext>
                </a:extLst>
              </p14:cNvPr>
              <p14:cNvContentPartPr/>
              <p14:nvPr/>
            </p14:nvContentPartPr>
            <p14:xfrm>
              <a:off x="7246560" y="3648080"/>
              <a:ext cx="147600" cy="188280"/>
            </p14:xfrm>
          </p:contentPart>
        </mc:Choice>
        <mc:Fallback xmlns="">
          <p:pic>
            <p:nvPicPr>
              <p:cNvPr id="20" name="Ink 19">
                <a:extLst>
                  <a:ext uri="{FF2B5EF4-FFF2-40B4-BE49-F238E27FC236}">
                    <a16:creationId xmlns:a16="http://schemas.microsoft.com/office/drawing/2014/main" id="{796F6194-C6A2-4CEA-B03B-BD1860C62077}"/>
                  </a:ext>
                </a:extLst>
              </p:cNvPr>
              <p:cNvPicPr/>
              <p:nvPr/>
            </p:nvPicPr>
            <p:blipFill>
              <a:blip r:embed="rId8"/>
              <a:stretch>
                <a:fillRect/>
              </a:stretch>
            </p:blipFill>
            <p:spPr>
              <a:xfrm>
                <a:off x="7237920" y="3639440"/>
                <a:ext cx="165240" cy="20592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27" name="Ink 26">
                <a:extLst>
                  <a:ext uri="{FF2B5EF4-FFF2-40B4-BE49-F238E27FC236}">
                    <a16:creationId xmlns:a16="http://schemas.microsoft.com/office/drawing/2014/main" id="{4143B5ED-0CF0-44C3-9899-35CBF0F0E967}"/>
                  </a:ext>
                </a:extLst>
              </p14:cNvPr>
              <p14:cNvContentPartPr/>
              <p14:nvPr/>
            </p14:nvContentPartPr>
            <p14:xfrm>
              <a:off x="5692080" y="4082240"/>
              <a:ext cx="131760" cy="141120"/>
            </p14:xfrm>
          </p:contentPart>
        </mc:Choice>
        <mc:Fallback xmlns="">
          <p:pic>
            <p:nvPicPr>
              <p:cNvPr id="27" name="Ink 26">
                <a:extLst>
                  <a:ext uri="{FF2B5EF4-FFF2-40B4-BE49-F238E27FC236}">
                    <a16:creationId xmlns:a16="http://schemas.microsoft.com/office/drawing/2014/main" id="{4143B5ED-0CF0-44C3-9899-35CBF0F0E967}"/>
                  </a:ext>
                </a:extLst>
              </p:cNvPr>
              <p:cNvPicPr/>
              <p:nvPr/>
            </p:nvPicPr>
            <p:blipFill>
              <a:blip r:embed="rId10"/>
              <a:stretch>
                <a:fillRect/>
              </a:stretch>
            </p:blipFill>
            <p:spPr>
              <a:xfrm>
                <a:off x="5683080" y="4073600"/>
                <a:ext cx="149400" cy="158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41" name="Ink 40">
                <a:extLst>
                  <a:ext uri="{FF2B5EF4-FFF2-40B4-BE49-F238E27FC236}">
                    <a16:creationId xmlns:a16="http://schemas.microsoft.com/office/drawing/2014/main" id="{78A02582-B642-4FB4-91B3-7EB585699ED3}"/>
                  </a:ext>
                </a:extLst>
              </p14:cNvPr>
              <p14:cNvContentPartPr/>
              <p14:nvPr/>
            </p14:nvContentPartPr>
            <p14:xfrm>
              <a:off x="7708440" y="3984320"/>
              <a:ext cx="708120" cy="219240"/>
            </p14:xfrm>
          </p:contentPart>
        </mc:Choice>
        <mc:Fallback xmlns="">
          <p:pic>
            <p:nvPicPr>
              <p:cNvPr id="41" name="Ink 40">
                <a:extLst>
                  <a:ext uri="{FF2B5EF4-FFF2-40B4-BE49-F238E27FC236}">
                    <a16:creationId xmlns:a16="http://schemas.microsoft.com/office/drawing/2014/main" id="{78A02582-B642-4FB4-91B3-7EB585699ED3}"/>
                  </a:ext>
                </a:extLst>
              </p:cNvPr>
              <p:cNvPicPr/>
              <p:nvPr/>
            </p:nvPicPr>
            <p:blipFill>
              <a:blip r:embed="rId12"/>
              <a:stretch>
                <a:fillRect/>
              </a:stretch>
            </p:blipFill>
            <p:spPr>
              <a:xfrm>
                <a:off x="7699440" y="3975320"/>
                <a:ext cx="725760" cy="23688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42" name="Ink 41">
                <a:extLst>
                  <a:ext uri="{FF2B5EF4-FFF2-40B4-BE49-F238E27FC236}">
                    <a16:creationId xmlns:a16="http://schemas.microsoft.com/office/drawing/2014/main" id="{06EB116D-07E6-47C7-83C5-C570233A687D}"/>
                  </a:ext>
                </a:extLst>
              </p14:cNvPr>
              <p14:cNvContentPartPr/>
              <p14:nvPr/>
            </p14:nvContentPartPr>
            <p14:xfrm>
              <a:off x="7030200" y="4053440"/>
              <a:ext cx="588600" cy="145800"/>
            </p14:xfrm>
          </p:contentPart>
        </mc:Choice>
        <mc:Fallback xmlns="">
          <p:pic>
            <p:nvPicPr>
              <p:cNvPr id="42" name="Ink 41">
                <a:extLst>
                  <a:ext uri="{FF2B5EF4-FFF2-40B4-BE49-F238E27FC236}">
                    <a16:creationId xmlns:a16="http://schemas.microsoft.com/office/drawing/2014/main" id="{06EB116D-07E6-47C7-83C5-C570233A687D}"/>
                  </a:ext>
                </a:extLst>
              </p:cNvPr>
              <p:cNvPicPr/>
              <p:nvPr/>
            </p:nvPicPr>
            <p:blipFill>
              <a:blip r:embed="rId14"/>
              <a:stretch>
                <a:fillRect/>
              </a:stretch>
            </p:blipFill>
            <p:spPr>
              <a:xfrm>
                <a:off x="7021206" y="4044440"/>
                <a:ext cx="606229" cy="16344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43" name="Ink 42">
                <a:extLst>
                  <a:ext uri="{FF2B5EF4-FFF2-40B4-BE49-F238E27FC236}">
                    <a16:creationId xmlns:a16="http://schemas.microsoft.com/office/drawing/2014/main" id="{46973D05-FB74-4753-8FB0-FD4E1F8AF41C}"/>
                  </a:ext>
                </a:extLst>
              </p14:cNvPr>
              <p14:cNvContentPartPr/>
              <p14:nvPr/>
            </p14:nvContentPartPr>
            <p14:xfrm>
              <a:off x="6407400" y="4082960"/>
              <a:ext cx="544680" cy="265320"/>
            </p14:xfrm>
          </p:contentPart>
        </mc:Choice>
        <mc:Fallback xmlns="">
          <p:pic>
            <p:nvPicPr>
              <p:cNvPr id="43" name="Ink 42">
                <a:extLst>
                  <a:ext uri="{FF2B5EF4-FFF2-40B4-BE49-F238E27FC236}">
                    <a16:creationId xmlns:a16="http://schemas.microsoft.com/office/drawing/2014/main" id="{46973D05-FB74-4753-8FB0-FD4E1F8AF41C}"/>
                  </a:ext>
                </a:extLst>
              </p:cNvPr>
              <p:cNvPicPr/>
              <p:nvPr/>
            </p:nvPicPr>
            <p:blipFill>
              <a:blip r:embed="rId16"/>
              <a:stretch>
                <a:fillRect/>
              </a:stretch>
            </p:blipFill>
            <p:spPr>
              <a:xfrm>
                <a:off x="6398400" y="4074320"/>
                <a:ext cx="562320"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17">
            <p14:nvContentPartPr>
              <p14:cNvPr id="44" name="Ink 43">
                <a:extLst>
                  <a:ext uri="{FF2B5EF4-FFF2-40B4-BE49-F238E27FC236}">
                    <a16:creationId xmlns:a16="http://schemas.microsoft.com/office/drawing/2014/main" id="{C52D67AA-1B6F-44BA-95CA-BD70C4791D47}"/>
                  </a:ext>
                </a:extLst>
              </p14:cNvPr>
              <p14:cNvContentPartPr/>
              <p14:nvPr/>
            </p14:nvContentPartPr>
            <p14:xfrm>
              <a:off x="5926440" y="3990800"/>
              <a:ext cx="164160" cy="263880"/>
            </p14:xfrm>
          </p:contentPart>
        </mc:Choice>
        <mc:Fallback xmlns="">
          <p:pic>
            <p:nvPicPr>
              <p:cNvPr id="44" name="Ink 43">
                <a:extLst>
                  <a:ext uri="{FF2B5EF4-FFF2-40B4-BE49-F238E27FC236}">
                    <a16:creationId xmlns:a16="http://schemas.microsoft.com/office/drawing/2014/main" id="{C52D67AA-1B6F-44BA-95CA-BD70C4791D47}"/>
                  </a:ext>
                </a:extLst>
              </p:cNvPr>
              <p:cNvPicPr/>
              <p:nvPr/>
            </p:nvPicPr>
            <p:blipFill>
              <a:blip r:embed="rId18"/>
              <a:stretch>
                <a:fillRect/>
              </a:stretch>
            </p:blipFill>
            <p:spPr>
              <a:xfrm>
                <a:off x="5917800" y="3981800"/>
                <a:ext cx="181800" cy="281520"/>
              </a:xfrm>
              <a:prstGeom prst="rect">
                <a:avLst/>
              </a:prstGeom>
            </p:spPr>
          </p:pic>
        </mc:Fallback>
      </mc:AlternateContent>
      <mc:AlternateContent xmlns:mc="http://schemas.openxmlformats.org/markup-compatibility/2006" xmlns:p14="http://schemas.microsoft.com/office/powerpoint/2010/main">
        <mc:Choice Requires="p14">
          <p:contentPart p14:bwMode="auto" r:id="rId19">
            <p14:nvContentPartPr>
              <p14:cNvPr id="46" name="Ink 45">
                <a:extLst>
                  <a:ext uri="{FF2B5EF4-FFF2-40B4-BE49-F238E27FC236}">
                    <a16:creationId xmlns:a16="http://schemas.microsoft.com/office/drawing/2014/main" id="{95533AF2-8C1C-4666-B42F-8A3D82628CF4}"/>
                  </a:ext>
                </a:extLst>
              </p14:cNvPr>
              <p14:cNvContentPartPr/>
              <p14:nvPr/>
            </p14:nvContentPartPr>
            <p14:xfrm>
              <a:off x="5591640" y="3545480"/>
              <a:ext cx="1555560" cy="309960"/>
            </p14:xfrm>
          </p:contentPart>
        </mc:Choice>
        <mc:Fallback xmlns="">
          <p:pic>
            <p:nvPicPr>
              <p:cNvPr id="46" name="Ink 45">
                <a:extLst>
                  <a:ext uri="{FF2B5EF4-FFF2-40B4-BE49-F238E27FC236}">
                    <a16:creationId xmlns:a16="http://schemas.microsoft.com/office/drawing/2014/main" id="{95533AF2-8C1C-4666-B42F-8A3D82628CF4}"/>
                  </a:ext>
                </a:extLst>
              </p:cNvPr>
              <p:cNvPicPr/>
              <p:nvPr/>
            </p:nvPicPr>
            <p:blipFill>
              <a:blip r:embed="rId20"/>
              <a:stretch>
                <a:fillRect/>
              </a:stretch>
            </p:blipFill>
            <p:spPr>
              <a:xfrm>
                <a:off x="5582640" y="3536840"/>
                <a:ext cx="1573200" cy="327600"/>
              </a:xfrm>
              <a:prstGeom prst="rect">
                <a:avLst/>
              </a:prstGeom>
            </p:spPr>
          </p:pic>
        </mc:Fallback>
      </mc:AlternateContent>
      <mc:AlternateContent xmlns:mc="http://schemas.openxmlformats.org/markup-compatibility/2006" xmlns:p14="http://schemas.microsoft.com/office/powerpoint/2010/main">
        <mc:Choice Requires="p14">
          <p:contentPart p14:bwMode="auto" r:id="rId21">
            <p14:nvContentPartPr>
              <p14:cNvPr id="47" name="Ink 46">
                <a:extLst>
                  <a:ext uri="{FF2B5EF4-FFF2-40B4-BE49-F238E27FC236}">
                    <a16:creationId xmlns:a16="http://schemas.microsoft.com/office/drawing/2014/main" id="{4D42CE86-9103-4C4C-998F-5E22E5572E85}"/>
                  </a:ext>
                </a:extLst>
              </p14:cNvPr>
              <p14:cNvContentPartPr/>
              <p14:nvPr/>
            </p14:nvContentPartPr>
            <p14:xfrm>
              <a:off x="7630320" y="3625400"/>
              <a:ext cx="197280" cy="12600"/>
            </p14:xfrm>
          </p:contentPart>
        </mc:Choice>
        <mc:Fallback xmlns="">
          <p:pic>
            <p:nvPicPr>
              <p:cNvPr id="47" name="Ink 46">
                <a:extLst>
                  <a:ext uri="{FF2B5EF4-FFF2-40B4-BE49-F238E27FC236}">
                    <a16:creationId xmlns:a16="http://schemas.microsoft.com/office/drawing/2014/main" id="{4D42CE86-9103-4C4C-998F-5E22E5572E85}"/>
                  </a:ext>
                </a:extLst>
              </p:cNvPr>
              <p:cNvPicPr/>
              <p:nvPr/>
            </p:nvPicPr>
            <p:blipFill>
              <a:blip r:embed="rId22"/>
              <a:stretch>
                <a:fillRect/>
              </a:stretch>
            </p:blipFill>
            <p:spPr>
              <a:xfrm>
                <a:off x="7621320" y="3616400"/>
                <a:ext cx="214920" cy="30240"/>
              </a:xfrm>
              <a:prstGeom prst="rect">
                <a:avLst/>
              </a:prstGeom>
            </p:spPr>
          </p:pic>
        </mc:Fallback>
      </mc:AlternateContent>
      <mc:AlternateContent xmlns:mc="http://schemas.openxmlformats.org/markup-compatibility/2006" xmlns:p14="http://schemas.microsoft.com/office/powerpoint/2010/main">
        <mc:Choice Requires="p14">
          <p:contentPart p14:bwMode="auto" r:id="rId23">
            <p14:nvContentPartPr>
              <p14:cNvPr id="48" name="Ink 47">
                <a:extLst>
                  <a:ext uri="{FF2B5EF4-FFF2-40B4-BE49-F238E27FC236}">
                    <a16:creationId xmlns:a16="http://schemas.microsoft.com/office/drawing/2014/main" id="{12522027-3E78-40CE-8995-476B4BD3A602}"/>
                  </a:ext>
                </a:extLst>
              </p14:cNvPr>
              <p14:cNvContentPartPr/>
              <p14:nvPr/>
            </p14:nvContentPartPr>
            <p14:xfrm>
              <a:off x="7659120" y="3704960"/>
              <a:ext cx="199800" cy="29880"/>
            </p14:xfrm>
          </p:contentPart>
        </mc:Choice>
        <mc:Fallback xmlns="">
          <p:pic>
            <p:nvPicPr>
              <p:cNvPr id="48" name="Ink 47">
                <a:extLst>
                  <a:ext uri="{FF2B5EF4-FFF2-40B4-BE49-F238E27FC236}">
                    <a16:creationId xmlns:a16="http://schemas.microsoft.com/office/drawing/2014/main" id="{12522027-3E78-40CE-8995-476B4BD3A602}"/>
                  </a:ext>
                </a:extLst>
              </p:cNvPr>
              <p:cNvPicPr/>
              <p:nvPr/>
            </p:nvPicPr>
            <p:blipFill>
              <a:blip r:embed="rId24"/>
              <a:stretch>
                <a:fillRect/>
              </a:stretch>
            </p:blipFill>
            <p:spPr>
              <a:xfrm>
                <a:off x="7650480" y="3695960"/>
                <a:ext cx="217440" cy="47520"/>
              </a:xfrm>
              <a:prstGeom prst="rect">
                <a:avLst/>
              </a:prstGeom>
            </p:spPr>
          </p:pic>
        </mc:Fallback>
      </mc:AlternateContent>
      <mc:AlternateContent xmlns:mc="http://schemas.openxmlformats.org/markup-compatibility/2006" xmlns:p14="http://schemas.microsoft.com/office/powerpoint/2010/main">
        <mc:Choice Requires="p14">
          <p:contentPart p14:bwMode="auto" r:id="rId25">
            <p14:nvContentPartPr>
              <p14:cNvPr id="53" name="Ink 52">
                <a:extLst>
                  <a:ext uri="{FF2B5EF4-FFF2-40B4-BE49-F238E27FC236}">
                    <a16:creationId xmlns:a16="http://schemas.microsoft.com/office/drawing/2014/main" id="{E718836C-A6AD-4EC2-BA31-68CF4E83FFB0}"/>
                  </a:ext>
                </a:extLst>
              </p14:cNvPr>
              <p14:cNvContentPartPr/>
              <p14:nvPr/>
            </p14:nvContentPartPr>
            <p14:xfrm>
              <a:off x="8079240" y="3559520"/>
              <a:ext cx="198360" cy="187200"/>
            </p14:xfrm>
          </p:contentPart>
        </mc:Choice>
        <mc:Fallback xmlns="">
          <p:pic>
            <p:nvPicPr>
              <p:cNvPr id="53" name="Ink 52">
                <a:extLst>
                  <a:ext uri="{FF2B5EF4-FFF2-40B4-BE49-F238E27FC236}">
                    <a16:creationId xmlns:a16="http://schemas.microsoft.com/office/drawing/2014/main" id="{E718836C-A6AD-4EC2-BA31-68CF4E83FFB0}"/>
                  </a:ext>
                </a:extLst>
              </p:cNvPr>
              <p:cNvPicPr/>
              <p:nvPr/>
            </p:nvPicPr>
            <p:blipFill>
              <a:blip r:embed="rId26"/>
              <a:stretch>
                <a:fillRect/>
              </a:stretch>
            </p:blipFill>
            <p:spPr>
              <a:xfrm>
                <a:off x="8070240" y="3550520"/>
                <a:ext cx="216000" cy="204840"/>
              </a:xfrm>
              <a:prstGeom prst="rect">
                <a:avLst/>
              </a:prstGeom>
            </p:spPr>
          </p:pic>
        </mc:Fallback>
      </mc:AlternateContent>
    </p:spTree>
    <p:extLst>
      <p:ext uri="{BB962C8B-B14F-4D97-AF65-F5344CB8AC3E}">
        <p14:creationId xmlns:p14="http://schemas.microsoft.com/office/powerpoint/2010/main" val="2576923220"/>
      </p:ext>
    </p:extLst>
  </p:cSld>
  <p:clrMapOvr>
    <a:masterClrMapping/>
  </p:clrMapOvr>
  <p:transition>
    <p:fade thruBlk="1"/>
  </p:transition>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D86F473-906E-BE48-9222-DAE5318ABACF}"/>
              </a:ext>
            </a:extLst>
          </p:cNvPr>
          <p:cNvSpPr>
            <a:spLocks noGrp="1"/>
          </p:cNvSpPr>
          <p:nvPr>
            <p:ph type="ctrTitle"/>
          </p:nvPr>
        </p:nvSpPr>
        <p:spPr/>
        <p:txBody>
          <a:bodyPr/>
          <a:lstStyle/>
          <a:p>
            <a:r>
              <a:rPr lang="en-US" sz="2000" dirty="0"/>
              <a:t>Bias-Variance Tradeoff</a:t>
            </a:r>
          </a:p>
        </p:txBody>
      </p:sp>
      <p:sp>
        <p:nvSpPr>
          <p:cNvPr id="3" name="Subtitle 2">
            <a:extLst>
              <a:ext uri="{FF2B5EF4-FFF2-40B4-BE49-F238E27FC236}">
                <a16:creationId xmlns:a16="http://schemas.microsoft.com/office/drawing/2014/main" id="{98C12FA9-FCB1-E143-8D76-ABA61A11C1F1}"/>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C2836B85-E9ED-514C-AE93-4BB1B122501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spTree>
    <p:extLst>
      <p:ext uri="{BB962C8B-B14F-4D97-AF65-F5344CB8AC3E}">
        <p14:creationId xmlns:p14="http://schemas.microsoft.com/office/powerpoint/2010/main" val="3591701690"/>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64BA75A-E953-EE49-A5F9-28664DAB2A61}"/>
              </a:ext>
            </a:extLst>
          </p:cNvPr>
          <p:cNvSpPr>
            <a:spLocks noGrp="1"/>
          </p:cNvSpPr>
          <p:nvPr>
            <p:ph type="title"/>
          </p:nvPr>
        </p:nvSpPr>
        <p:spPr/>
        <p:txBody>
          <a:bodyPr/>
          <a:lstStyle/>
          <a:p>
            <a:r>
              <a:rPr lang="en-US" dirty="0"/>
              <a:t>Underfitting / Overfitting </a:t>
            </a:r>
          </a:p>
        </p:txBody>
      </p:sp>
      <p:sp>
        <p:nvSpPr>
          <p:cNvPr id="3" name="Text Placeholder 2">
            <a:extLst>
              <a:ext uri="{FF2B5EF4-FFF2-40B4-BE49-F238E27FC236}">
                <a16:creationId xmlns:a16="http://schemas.microsoft.com/office/drawing/2014/main" id="{E2628D0C-00B9-4646-9125-B741A629D737}"/>
              </a:ext>
            </a:extLst>
          </p:cNvPr>
          <p:cNvSpPr>
            <a:spLocks noGrp="1"/>
          </p:cNvSpPr>
          <p:nvPr>
            <p:ph type="body" idx="1"/>
          </p:nvPr>
        </p:nvSpPr>
        <p:spPr>
          <a:xfrm>
            <a:off x="3090625" y="207200"/>
            <a:ext cx="5596200" cy="3981000"/>
          </a:xfrm>
        </p:spPr>
        <p:txBody>
          <a:bodyPr/>
          <a:lstStyle/>
          <a:p>
            <a:pPr marL="139700" indent="0">
              <a:buNone/>
            </a:pPr>
            <a:r>
              <a:rPr lang="en-US" dirty="0"/>
              <a:t>The ability to overfit/underfit is a knob we can turn based on the model complexity. </a:t>
            </a:r>
          </a:p>
          <a:p>
            <a:r>
              <a:rPr lang="en-US" dirty="0"/>
              <a:t>More complex =&gt; easier to overfit</a:t>
            </a:r>
          </a:p>
          <a:p>
            <a:r>
              <a:rPr lang="en-US" dirty="0"/>
              <a:t>Less complex =&gt; easier to underfit</a:t>
            </a:r>
          </a:p>
          <a:p>
            <a:endParaRPr lang="en-US" dirty="0"/>
          </a:p>
          <a:p>
            <a:pPr marL="139700" indent="0">
              <a:buNone/>
            </a:pPr>
            <a:r>
              <a:rPr lang="en-US" dirty="0"/>
              <a:t>In a bit, we will talk about how to chose the “just right”, but now we </a:t>
            </a:r>
            <a:r>
              <a:rPr lang="en-US" dirty="0">
                <a:solidFill>
                  <a:schemeClr val="tx2">
                    <a:lumMod val="50000"/>
                  </a:schemeClr>
                </a:solidFill>
              </a:rPr>
              <a:t>want</a:t>
            </a:r>
            <a:r>
              <a:rPr lang="en-US" dirty="0"/>
              <a:t> to look at this phenomena of overfitting/underfitting from another perspective.</a:t>
            </a:r>
          </a:p>
          <a:p>
            <a:pPr marL="139700" indent="0">
              <a:buNone/>
            </a:pPr>
            <a:endParaRPr lang="en-US" dirty="0"/>
          </a:p>
        </p:txBody>
      </p:sp>
      <p:sp>
        <p:nvSpPr>
          <p:cNvPr id="4" name="Slide Number Placeholder 3">
            <a:extLst>
              <a:ext uri="{FF2B5EF4-FFF2-40B4-BE49-F238E27FC236}">
                <a16:creationId xmlns:a16="http://schemas.microsoft.com/office/drawing/2014/main" id="{D062A770-F544-844A-9C37-98C75E71450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grpSp>
        <p:nvGrpSpPr>
          <p:cNvPr id="71" name="Group 70">
            <a:extLst>
              <a:ext uri="{FF2B5EF4-FFF2-40B4-BE49-F238E27FC236}">
                <a16:creationId xmlns:a16="http://schemas.microsoft.com/office/drawing/2014/main" id="{A4DD2991-A5EA-CD48-A271-703C3B96B60F}"/>
              </a:ext>
            </a:extLst>
          </p:cNvPr>
          <p:cNvGrpSpPr/>
          <p:nvPr/>
        </p:nvGrpSpPr>
        <p:grpSpPr>
          <a:xfrm>
            <a:off x="2884055" y="3011323"/>
            <a:ext cx="1933863" cy="2084354"/>
            <a:chOff x="2884055" y="3011323"/>
            <a:chExt cx="1933863" cy="2084354"/>
          </a:xfrm>
        </p:grpSpPr>
        <p:cxnSp>
          <p:nvCxnSpPr>
            <p:cNvPr id="5" name="Straight Connector 4">
              <a:extLst>
                <a:ext uri="{FF2B5EF4-FFF2-40B4-BE49-F238E27FC236}">
                  <a16:creationId xmlns:a16="http://schemas.microsoft.com/office/drawing/2014/main" id="{6E4C648B-C4A5-C44D-8CDA-3F154C2889E1}"/>
                </a:ext>
              </a:extLst>
            </p:cNvPr>
            <p:cNvCxnSpPr/>
            <p:nvPr/>
          </p:nvCxnSpPr>
          <p:spPr>
            <a:xfrm>
              <a:off x="2884055" y="3011323"/>
              <a:ext cx="0" cy="1596200"/>
            </a:xfrm>
            <a:prstGeom prst="line">
              <a:avLst/>
            </a:prstGeom>
          </p:spPr>
          <p:style>
            <a:lnRef idx="3">
              <a:schemeClr val="dk1"/>
            </a:lnRef>
            <a:fillRef idx="0">
              <a:schemeClr val="dk1"/>
            </a:fillRef>
            <a:effectRef idx="2">
              <a:schemeClr val="dk1"/>
            </a:effectRef>
            <a:fontRef idx="minor">
              <a:schemeClr val="tx1"/>
            </a:fontRef>
          </p:style>
        </p:cxnSp>
        <p:cxnSp>
          <p:nvCxnSpPr>
            <p:cNvPr id="6" name="Straight Connector 5">
              <a:extLst>
                <a:ext uri="{FF2B5EF4-FFF2-40B4-BE49-F238E27FC236}">
                  <a16:creationId xmlns:a16="http://schemas.microsoft.com/office/drawing/2014/main" id="{C8B364EE-3499-3247-BBB6-9433EFA38DD4}"/>
                </a:ext>
              </a:extLst>
            </p:cNvPr>
            <p:cNvCxnSpPr>
              <a:cxnSpLocks/>
            </p:cNvCxnSpPr>
            <p:nvPr/>
          </p:nvCxnSpPr>
          <p:spPr>
            <a:xfrm>
              <a:off x="2884055" y="4607523"/>
              <a:ext cx="1756063" cy="0"/>
            </a:xfrm>
            <a:prstGeom prst="line">
              <a:avLst/>
            </a:prstGeom>
          </p:spPr>
          <p:style>
            <a:lnRef idx="3">
              <a:schemeClr val="dk1"/>
            </a:lnRef>
            <a:fillRef idx="0">
              <a:schemeClr val="dk1"/>
            </a:fillRef>
            <a:effectRef idx="2">
              <a:schemeClr val="dk1"/>
            </a:effectRef>
            <a:fontRef idx="minor">
              <a:schemeClr val="tx1"/>
            </a:fontRef>
          </p:style>
        </p:cxnSp>
        <p:sp>
          <p:nvSpPr>
            <p:cNvPr id="7" name="Oval 6">
              <a:extLst>
                <a:ext uri="{FF2B5EF4-FFF2-40B4-BE49-F238E27FC236}">
                  <a16:creationId xmlns:a16="http://schemas.microsoft.com/office/drawing/2014/main" id="{75967805-130B-764D-82AB-7F0CE0D21387}"/>
                </a:ext>
              </a:extLst>
            </p:cNvPr>
            <p:cNvSpPr/>
            <p:nvPr/>
          </p:nvSpPr>
          <p:spPr>
            <a:xfrm>
              <a:off x="3019136" y="3661950"/>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14FDC927-3AF8-854C-ADC2-9E7E77634698}"/>
                </a:ext>
              </a:extLst>
            </p:cNvPr>
            <p:cNvSpPr/>
            <p:nvPr/>
          </p:nvSpPr>
          <p:spPr>
            <a:xfrm>
              <a:off x="3161145" y="3814350"/>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Oval 8">
              <a:extLst>
                <a:ext uri="{FF2B5EF4-FFF2-40B4-BE49-F238E27FC236}">
                  <a16:creationId xmlns:a16="http://schemas.microsoft.com/office/drawing/2014/main" id="{D5A2E536-35E6-654D-9604-99CD46A1D486}"/>
                </a:ext>
              </a:extLst>
            </p:cNvPr>
            <p:cNvSpPr/>
            <p:nvPr/>
          </p:nvSpPr>
          <p:spPr>
            <a:xfrm>
              <a:off x="3147289" y="355111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CD77BCDC-0214-3949-B7EA-343082688E27}"/>
                </a:ext>
              </a:extLst>
            </p:cNvPr>
            <p:cNvSpPr/>
            <p:nvPr/>
          </p:nvSpPr>
          <p:spPr>
            <a:xfrm>
              <a:off x="3299689" y="338139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1" name="Oval 10">
              <a:extLst>
                <a:ext uri="{FF2B5EF4-FFF2-40B4-BE49-F238E27FC236}">
                  <a16:creationId xmlns:a16="http://schemas.microsoft.com/office/drawing/2014/main" id="{29AC4DE0-F830-1D44-91FD-54EFD16AFD33}"/>
                </a:ext>
              </a:extLst>
            </p:cNvPr>
            <p:cNvSpPr/>
            <p:nvPr/>
          </p:nvSpPr>
          <p:spPr>
            <a:xfrm>
              <a:off x="3348179" y="354418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2" name="Oval 11">
              <a:extLst>
                <a:ext uri="{FF2B5EF4-FFF2-40B4-BE49-F238E27FC236}">
                  <a16:creationId xmlns:a16="http://schemas.microsoft.com/office/drawing/2014/main" id="{98E69E32-3CCF-474E-A6BB-BEB63715D374}"/>
                </a:ext>
              </a:extLst>
            </p:cNvPr>
            <p:cNvSpPr/>
            <p:nvPr/>
          </p:nvSpPr>
          <p:spPr>
            <a:xfrm>
              <a:off x="3452089" y="333636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3" name="Oval 12">
              <a:extLst>
                <a:ext uri="{FF2B5EF4-FFF2-40B4-BE49-F238E27FC236}">
                  <a16:creationId xmlns:a16="http://schemas.microsoft.com/office/drawing/2014/main" id="{626BED2A-12F2-4A45-BD09-8AFAF48112EC}"/>
                </a:ext>
              </a:extLst>
            </p:cNvPr>
            <p:cNvSpPr/>
            <p:nvPr/>
          </p:nvSpPr>
          <p:spPr>
            <a:xfrm>
              <a:off x="3583707" y="345758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4" name="Oval 13">
              <a:extLst>
                <a:ext uri="{FF2B5EF4-FFF2-40B4-BE49-F238E27FC236}">
                  <a16:creationId xmlns:a16="http://schemas.microsoft.com/office/drawing/2014/main" id="{FD19DC5F-B1BB-5949-B76E-793EDA5D3585}"/>
                </a:ext>
              </a:extLst>
            </p:cNvPr>
            <p:cNvSpPr/>
            <p:nvPr/>
          </p:nvSpPr>
          <p:spPr>
            <a:xfrm>
              <a:off x="3736107" y="3620380"/>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5" name="Oval 14">
              <a:extLst>
                <a:ext uri="{FF2B5EF4-FFF2-40B4-BE49-F238E27FC236}">
                  <a16:creationId xmlns:a16="http://schemas.microsoft.com/office/drawing/2014/main" id="{BB8E21D8-C116-C848-BFBA-03A4B191B9A2}"/>
                </a:ext>
              </a:extLst>
            </p:cNvPr>
            <p:cNvSpPr/>
            <p:nvPr/>
          </p:nvSpPr>
          <p:spPr>
            <a:xfrm>
              <a:off x="3881581" y="352686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6" name="Oval 15">
              <a:extLst>
                <a:ext uri="{FF2B5EF4-FFF2-40B4-BE49-F238E27FC236}">
                  <a16:creationId xmlns:a16="http://schemas.microsoft.com/office/drawing/2014/main" id="{6E8F28F0-B523-0744-9057-804020F1E128}"/>
                </a:ext>
              </a:extLst>
            </p:cNvPr>
            <p:cNvSpPr/>
            <p:nvPr/>
          </p:nvSpPr>
          <p:spPr>
            <a:xfrm>
              <a:off x="3736107" y="332943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Oval 16">
              <a:extLst>
                <a:ext uri="{FF2B5EF4-FFF2-40B4-BE49-F238E27FC236}">
                  <a16:creationId xmlns:a16="http://schemas.microsoft.com/office/drawing/2014/main" id="{A500A671-4F5F-EC46-B038-C29787EEC462}"/>
                </a:ext>
              </a:extLst>
            </p:cNvPr>
            <p:cNvSpPr/>
            <p:nvPr/>
          </p:nvSpPr>
          <p:spPr>
            <a:xfrm>
              <a:off x="4023590" y="36896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8" name="Oval 17">
              <a:extLst>
                <a:ext uri="{FF2B5EF4-FFF2-40B4-BE49-F238E27FC236}">
                  <a16:creationId xmlns:a16="http://schemas.microsoft.com/office/drawing/2014/main" id="{DC644AB0-D85C-1246-A963-EC42574DC207}"/>
                </a:ext>
              </a:extLst>
            </p:cNvPr>
            <p:cNvSpPr/>
            <p:nvPr/>
          </p:nvSpPr>
          <p:spPr>
            <a:xfrm>
              <a:off x="4175990" y="38420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9" name="Oval 18">
              <a:extLst>
                <a:ext uri="{FF2B5EF4-FFF2-40B4-BE49-F238E27FC236}">
                  <a16:creationId xmlns:a16="http://schemas.microsoft.com/office/drawing/2014/main" id="{39E4955A-9145-0045-86A1-559C379E232F}"/>
                </a:ext>
              </a:extLst>
            </p:cNvPr>
            <p:cNvSpPr/>
            <p:nvPr/>
          </p:nvSpPr>
          <p:spPr>
            <a:xfrm>
              <a:off x="4182916" y="367233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Oval 19">
              <a:extLst>
                <a:ext uri="{FF2B5EF4-FFF2-40B4-BE49-F238E27FC236}">
                  <a16:creationId xmlns:a16="http://schemas.microsoft.com/office/drawing/2014/main" id="{39B8796B-A266-D64D-9EBF-6D25AACBABDE}"/>
                </a:ext>
              </a:extLst>
            </p:cNvPr>
            <p:cNvSpPr/>
            <p:nvPr/>
          </p:nvSpPr>
          <p:spPr>
            <a:xfrm>
              <a:off x="4245262" y="39944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1" name="Oval 20">
              <a:extLst>
                <a:ext uri="{FF2B5EF4-FFF2-40B4-BE49-F238E27FC236}">
                  <a16:creationId xmlns:a16="http://schemas.microsoft.com/office/drawing/2014/main" id="{4B621BD7-6136-A447-B1D5-1FFCDF5558AF}"/>
                </a:ext>
              </a:extLst>
            </p:cNvPr>
            <p:cNvSpPr/>
            <p:nvPr/>
          </p:nvSpPr>
          <p:spPr>
            <a:xfrm>
              <a:off x="4037442" y="346451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2" name="Oval 21">
              <a:extLst>
                <a:ext uri="{FF2B5EF4-FFF2-40B4-BE49-F238E27FC236}">
                  <a16:creationId xmlns:a16="http://schemas.microsoft.com/office/drawing/2014/main" id="{C7469BA6-8E26-0645-9A62-04109233641D}"/>
                </a:ext>
              </a:extLst>
            </p:cNvPr>
            <p:cNvSpPr/>
            <p:nvPr/>
          </p:nvSpPr>
          <p:spPr>
            <a:xfrm>
              <a:off x="4065149" y="4041215"/>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3" name="Oval 22">
              <a:extLst>
                <a:ext uri="{FF2B5EF4-FFF2-40B4-BE49-F238E27FC236}">
                  <a16:creationId xmlns:a16="http://schemas.microsoft.com/office/drawing/2014/main" id="{4620F190-3DCE-6144-8B4E-7130D7792A79}"/>
                </a:ext>
              </a:extLst>
            </p:cNvPr>
            <p:cNvSpPr/>
            <p:nvPr/>
          </p:nvSpPr>
          <p:spPr>
            <a:xfrm>
              <a:off x="4408053" y="41468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4" name="Oval 23">
              <a:extLst>
                <a:ext uri="{FF2B5EF4-FFF2-40B4-BE49-F238E27FC236}">
                  <a16:creationId xmlns:a16="http://schemas.microsoft.com/office/drawing/2014/main" id="{A1DB75A9-6DED-AC45-955B-A8BC2C27ED4B}"/>
                </a:ext>
              </a:extLst>
            </p:cNvPr>
            <p:cNvSpPr/>
            <p:nvPr/>
          </p:nvSpPr>
          <p:spPr>
            <a:xfrm>
              <a:off x="4269505" y="42992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cxnSp>
          <p:nvCxnSpPr>
            <p:cNvPr id="64" name="Straight Connector 63">
              <a:extLst>
                <a:ext uri="{FF2B5EF4-FFF2-40B4-BE49-F238E27FC236}">
                  <a16:creationId xmlns:a16="http://schemas.microsoft.com/office/drawing/2014/main" id="{B95CADB2-8579-4C4B-AA72-F03AF1DF629D}"/>
                </a:ext>
              </a:extLst>
            </p:cNvPr>
            <p:cNvCxnSpPr/>
            <p:nvPr/>
          </p:nvCxnSpPr>
          <p:spPr>
            <a:xfrm>
              <a:off x="3091873" y="3183968"/>
              <a:ext cx="1388917" cy="1188021"/>
            </a:xfrm>
            <a:prstGeom prst="line">
              <a:avLst/>
            </a:pr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67" name="TextBox 66">
              <a:extLst>
                <a:ext uri="{FF2B5EF4-FFF2-40B4-BE49-F238E27FC236}">
                  <a16:creationId xmlns:a16="http://schemas.microsoft.com/office/drawing/2014/main" id="{A8A40FCE-D907-8747-9E7B-F1953C841FC3}"/>
                </a:ext>
              </a:extLst>
            </p:cNvPr>
            <p:cNvSpPr txBox="1"/>
            <p:nvPr/>
          </p:nvSpPr>
          <p:spPr>
            <a:xfrm>
              <a:off x="3196936" y="4787900"/>
              <a:ext cx="1620982" cy="307777"/>
            </a:xfrm>
            <a:prstGeom prst="rect">
              <a:avLst/>
            </a:prstGeom>
            <a:noFill/>
          </p:spPr>
          <p:txBody>
            <a:bodyPr wrap="square" rtlCol="0">
              <a:spAutoFit/>
            </a:bodyPr>
            <a:lstStyle/>
            <a:p>
              <a:r>
                <a:rPr lang="en-US" dirty="0">
                  <a:solidFill>
                    <a:schemeClr val="tx2">
                      <a:lumMod val="50000"/>
                    </a:schemeClr>
                  </a:solidFill>
                  <a:latin typeface="Nunito Sans" pitchFamily="2" charset="77"/>
                </a:rPr>
                <a:t>Underfitting</a:t>
              </a:r>
            </a:p>
          </p:txBody>
        </p:sp>
      </p:grpSp>
      <p:cxnSp>
        <p:nvCxnSpPr>
          <p:cNvPr id="68" name="Straight Connector 67">
            <a:extLst>
              <a:ext uri="{FF2B5EF4-FFF2-40B4-BE49-F238E27FC236}">
                <a16:creationId xmlns:a16="http://schemas.microsoft.com/office/drawing/2014/main" id="{EE96A2B8-43AC-BB40-BC39-B1C599594169}"/>
              </a:ext>
            </a:extLst>
          </p:cNvPr>
          <p:cNvCxnSpPr>
            <a:cxnSpLocks/>
          </p:cNvCxnSpPr>
          <p:nvPr/>
        </p:nvCxnSpPr>
        <p:spPr>
          <a:xfrm>
            <a:off x="7039264" y="4614450"/>
            <a:ext cx="1756063" cy="0"/>
          </a:xfrm>
          <a:prstGeom prst="line">
            <a:avLst/>
          </a:prstGeom>
        </p:spPr>
        <p:style>
          <a:lnRef idx="3">
            <a:schemeClr val="dk1"/>
          </a:lnRef>
          <a:fillRef idx="0">
            <a:schemeClr val="dk1"/>
          </a:fillRef>
          <a:effectRef idx="2">
            <a:schemeClr val="dk1"/>
          </a:effectRef>
          <a:fontRef idx="minor">
            <a:schemeClr val="tx1"/>
          </a:fontRef>
        </p:style>
      </p:cxnSp>
      <p:grpSp>
        <p:nvGrpSpPr>
          <p:cNvPr id="72" name="Group 71">
            <a:extLst>
              <a:ext uri="{FF2B5EF4-FFF2-40B4-BE49-F238E27FC236}">
                <a16:creationId xmlns:a16="http://schemas.microsoft.com/office/drawing/2014/main" id="{8F90DE09-D8D9-4E4C-A814-9A1DA0E09387}"/>
              </a:ext>
            </a:extLst>
          </p:cNvPr>
          <p:cNvGrpSpPr/>
          <p:nvPr/>
        </p:nvGrpSpPr>
        <p:grpSpPr>
          <a:xfrm>
            <a:off x="4969164" y="3018250"/>
            <a:ext cx="1756063" cy="2071938"/>
            <a:chOff x="4969164" y="3018250"/>
            <a:chExt cx="1756063" cy="2071938"/>
          </a:xfrm>
        </p:grpSpPr>
        <p:cxnSp>
          <p:nvCxnSpPr>
            <p:cNvPr id="25" name="Straight Connector 24">
              <a:extLst>
                <a:ext uri="{FF2B5EF4-FFF2-40B4-BE49-F238E27FC236}">
                  <a16:creationId xmlns:a16="http://schemas.microsoft.com/office/drawing/2014/main" id="{D4147DB0-0455-144E-B685-9508E73C4870}"/>
                </a:ext>
              </a:extLst>
            </p:cNvPr>
            <p:cNvCxnSpPr/>
            <p:nvPr/>
          </p:nvCxnSpPr>
          <p:spPr>
            <a:xfrm>
              <a:off x="4969164" y="3018250"/>
              <a:ext cx="0" cy="1596200"/>
            </a:xfrm>
            <a:prstGeom prst="line">
              <a:avLst/>
            </a:prstGeom>
          </p:spPr>
          <p:style>
            <a:lnRef idx="3">
              <a:schemeClr val="dk1"/>
            </a:lnRef>
            <a:fillRef idx="0">
              <a:schemeClr val="dk1"/>
            </a:fillRef>
            <a:effectRef idx="2">
              <a:schemeClr val="dk1"/>
            </a:effectRef>
            <a:fontRef idx="minor">
              <a:schemeClr val="tx1"/>
            </a:fontRef>
          </p:style>
        </p:cxnSp>
        <p:cxnSp>
          <p:nvCxnSpPr>
            <p:cNvPr id="26" name="Straight Connector 25">
              <a:extLst>
                <a:ext uri="{FF2B5EF4-FFF2-40B4-BE49-F238E27FC236}">
                  <a16:creationId xmlns:a16="http://schemas.microsoft.com/office/drawing/2014/main" id="{05B3A56A-33C3-AC49-9CE1-6B5EC7F7DC50}"/>
                </a:ext>
              </a:extLst>
            </p:cNvPr>
            <p:cNvCxnSpPr>
              <a:cxnSpLocks/>
            </p:cNvCxnSpPr>
            <p:nvPr/>
          </p:nvCxnSpPr>
          <p:spPr>
            <a:xfrm>
              <a:off x="4969164" y="4614450"/>
              <a:ext cx="1756063" cy="0"/>
            </a:xfrm>
            <a:prstGeom prst="line">
              <a:avLst/>
            </a:prstGeom>
          </p:spPr>
          <p:style>
            <a:lnRef idx="3">
              <a:schemeClr val="dk1"/>
            </a:lnRef>
            <a:fillRef idx="0">
              <a:schemeClr val="dk1"/>
            </a:fillRef>
            <a:effectRef idx="2">
              <a:schemeClr val="dk1"/>
            </a:effectRef>
            <a:fontRef idx="minor">
              <a:schemeClr val="tx1"/>
            </a:fontRef>
          </p:style>
        </p:cxnSp>
        <p:sp>
          <p:nvSpPr>
            <p:cNvPr id="27" name="Oval 26">
              <a:extLst>
                <a:ext uri="{FF2B5EF4-FFF2-40B4-BE49-F238E27FC236}">
                  <a16:creationId xmlns:a16="http://schemas.microsoft.com/office/drawing/2014/main" id="{BB05B2CC-24EA-2344-8126-A8D500D91916}"/>
                </a:ext>
              </a:extLst>
            </p:cNvPr>
            <p:cNvSpPr/>
            <p:nvPr/>
          </p:nvSpPr>
          <p:spPr>
            <a:xfrm>
              <a:off x="5104245" y="3668877"/>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8" name="Oval 27">
              <a:extLst>
                <a:ext uri="{FF2B5EF4-FFF2-40B4-BE49-F238E27FC236}">
                  <a16:creationId xmlns:a16="http://schemas.microsoft.com/office/drawing/2014/main" id="{4FBC7FAC-9B37-034A-B497-AF38957CE197}"/>
                </a:ext>
              </a:extLst>
            </p:cNvPr>
            <p:cNvSpPr/>
            <p:nvPr/>
          </p:nvSpPr>
          <p:spPr>
            <a:xfrm>
              <a:off x="5246254" y="3821277"/>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9" name="Oval 28">
              <a:extLst>
                <a:ext uri="{FF2B5EF4-FFF2-40B4-BE49-F238E27FC236}">
                  <a16:creationId xmlns:a16="http://schemas.microsoft.com/office/drawing/2014/main" id="{14883D82-908D-234D-8330-58CCA53E30A6}"/>
                </a:ext>
              </a:extLst>
            </p:cNvPr>
            <p:cNvSpPr/>
            <p:nvPr/>
          </p:nvSpPr>
          <p:spPr>
            <a:xfrm>
              <a:off x="5232398" y="355803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0" name="Oval 29">
              <a:extLst>
                <a:ext uri="{FF2B5EF4-FFF2-40B4-BE49-F238E27FC236}">
                  <a16:creationId xmlns:a16="http://schemas.microsoft.com/office/drawing/2014/main" id="{32BCA17D-1D38-2647-BA70-5B9082B8D169}"/>
                </a:ext>
              </a:extLst>
            </p:cNvPr>
            <p:cNvSpPr/>
            <p:nvPr/>
          </p:nvSpPr>
          <p:spPr>
            <a:xfrm>
              <a:off x="5384798" y="3388318"/>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1" name="Oval 30">
              <a:extLst>
                <a:ext uri="{FF2B5EF4-FFF2-40B4-BE49-F238E27FC236}">
                  <a16:creationId xmlns:a16="http://schemas.microsoft.com/office/drawing/2014/main" id="{1F1C4E20-EC35-B548-9C0B-A1BE966B745C}"/>
                </a:ext>
              </a:extLst>
            </p:cNvPr>
            <p:cNvSpPr/>
            <p:nvPr/>
          </p:nvSpPr>
          <p:spPr>
            <a:xfrm>
              <a:off x="5433288" y="355110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2" name="Oval 31">
              <a:extLst>
                <a:ext uri="{FF2B5EF4-FFF2-40B4-BE49-F238E27FC236}">
                  <a16:creationId xmlns:a16="http://schemas.microsoft.com/office/drawing/2014/main" id="{BD71F73B-BE9C-7342-9695-2DC41959059C}"/>
                </a:ext>
              </a:extLst>
            </p:cNvPr>
            <p:cNvSpPr/>
            <p:nvPr/>
          </p:nvSpPr>
          <p:spPr>
            <a:xfrm>
              <a:off x="5537198" y="334328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3" name="Oval 32">
              <a:extLst>
                <a:ext uri="{FF2B5EF4-FFF2-40B4-BE49-F238E27FC236}">
                  <a16:creationId xmlns:a16="http://schemas.microsoft.com/office/drawing/2014/main" id="{8BE348BB-1FD0-0F47-AF3B-634FB3FFF9A5}"/>
                </a:ext>
              </a:extLst>
            </p:cNvPr>
            <p:cNvSpPr/>
            <p:nvPr/>
          </p:nvSpPr>
          <p:spPr>
            <a:xfrm>
              <a:off x="5668816" y="3464516"/>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4" name="Oval 33">
              <a:extLst>
                <a:ext uri="{FF2B5EF4-FFF2-40B4-BE49-F238E27FC236}">
                  <a16:creationId xmlns:a16="http://schemas.microsoft.com/office/drawing/2014/main" id="{95D88662-5770-0A4E-857D-FD2DE4DF1D74}"/>
                </a:ext>
              </a:extLst>
            </p:cNvPr>
            <p:cNvSpPr/>
            <p:nvPr/>
          </p:nvSpPr>
          <p:spPr>
            <a:xfrm>
              <a:off x="5821216" y="3627307"/>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5" name="Oval 34">
              <a:extLst>
                <a:ext uri="{FF2B5EF4-FFF2-40B4-BE49-F238E27FC236}">
                  <a16:creationId xmlns:a16="http://schemas.microsoft.com/office/drawing/2014/main" id="{E051EB8A-9D3C-9548-B82C-249D359951F2}"/>
                </a:ext>
              </a:extLst>
            </p:cNvPr>
            <p:cNvSpPr/>
            <p:nvPr/>
          </p:nvSpPr>
          <p:spPr>
            <a:xfrm>
              <a:off x="5966690" y="3533788"/>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6" name="Oval 35">
              <a:extLst>
                <a:ext uri="{FF2B5EF4-FFF2-40B4-BE49-F238E27FC236}">
                  <a16:creationId xmlns:a16="http://schemas.microsoft.com/office/drawing/2014/main" id="{86F2C0D0-122B-AA4A-A4FC-7D9E0E71D5D3}"/>
                </a:ext>
              </a:extLst>
            </p:cNvPr>
            <p:cNvSpPr/>
            <p:nvPr/>
          </p:nvSpPr>
          <p:spPr>
            <a:xfrm>
              <a:off x="5821216" y="333635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7" name="Oval 36">
              <a:extLst>
                <a:ext uri="{FF2B5EF4-FFF2-40B4-BE49-F238E27FC236}">
                  <a16:creationId xmlns:a16="http://schemas.microsoft.com/office/drawing/2014/main" id="{22DAA109-5272-2A43-BF09-D1E3D407D5EB}"/>
                </a:ext>
              </a:extLst>
            </p:cNvPr>
            <p:cNvSpPr/>
            <p:nvPr/>
          </p:nvSpPr>
          <p:spPr>
            <a:xfrm>
              <a:off x="6108699" y="369657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8" name="Oval 37">
              <a:extLst>
                <a:ext uri="{FF2B5EF4-FFF2-40B4-BE49-F238E27FC236}">
                  <a16:creationId xmlns:a16="http://schemas.microsoft.com/office/drawing/2014/main" id="{0467C857-A0C1-704A-B0DF-E5D852A74273}"/>
                </a:ext>
              </a:extLst>
            </p:cNvPr>
            <p:cNvSpPr/>
            <p:nvPr/>
          </p:nvSpPr>
          <p:spPr>
            <a:xfrm>
              <a:off x="6261099" y="384897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39" name="Oval 38">
              <a:extLst>
                <a:ext uri="{FF2B5EF4-FFF2-40B4-BE49-F238E27FC236}">
                  <a16:creationId xmlns:a16="http://schemas.microsoft.com/office/drawing/2014/main" id="{2F4373A5-C72A-184E-8EB5-60917384E923}"/>
                </a:ext>
              </a:extLst>
            </p:cNvPr>
            <p:cNvSpPr/>
            <p:nvPr/>
          </p:nvSpPr>
          <p:spPr>
            <a:xfrm>
              <a:off x="6268025" y="3679258"/>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0" name="Oval 39">
              <a:extLst>
                <a:ext uri="{FF2B5EF4-FFF2-40B4-BE49-F238E27FC236}">
                  <a16:creationId xmlns:a16="http://schemas.microsoft.com/office/drawing/2014/main" id="{DF1C94FA-E67E-B44A-AA75-75AF688AD681}"/>
                </a:ext>
              </a:extLst>
            </p:cNvPr>
            <p:cNvSpPr/>
            <p:nvPr/>
          </p:nvSpPr>
          <p:spPr>
            <a:xfrm>
              <a:off x="6330371" y="400137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1" name="Oval 40">
              <a:extLst>
                <a:ext uri="{FF2B5EF4-FFF2-40B4-BE49-F238E27FC236}">
                  <a16:creationId xmlns:a16="http://schemas.microsoft.com/office/drawing/2014/main" id="{D10E8F73-A5A5-164C-92D0-CD082162798E}"/>
                </a:ext>
              </a:extLst>
            </p:cNvPr>
            <p:cNvSpPr/>
            <p:nvPr/>
          </p:nvSpPr>
          <p:spPr>
            <a:xfrm>
              <a:off x="6122551" y="3471438"/>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2" name="Oval 41">
              <a:extLst>
                <a:ext uri="{FF2B5EF4-FFF2-40B4-BE49-F238E27FC236}">
                  <a16:creationId xmlns:a16="http://schemas.microsoft.com/office/drawing/2014/main" id="{11EF0449-BD9B-F947-960D-A53CF4263B4D}"/>
                </a:ext>
              </a:extLst>
            </p:cNvPr>
            <p:cNvSpPr/>
            <p:nvPr/>
          </p:nvSpPr>
          <p:spPr>
            <a:xfrm>
              <a:off x="6150258" y="404814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3" name="Oval 42">
              <a:extLst>
                <a:ext uri="{FF2B5EF4-FFF2-40B4-BE49-F238E27FC236}">
                  <a16:creationId xmlns:a16="http://schemas.microsoft.com/office/drawing/2014/main" id="{D68BE34C-2D9F-8B41-9500-5589CA6F0CF4}"/>
                </a:ext>
              </a:extLst>
            </p:cNvPr>
            <p:cNvSpPr/>
            <p:nvPr/>
          </p:nvSpPr>
          <p:spPr>
            <a:xfrm>
              <a:off x="6493162" y="415377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4" name="Oval 43">
              <a:extLst>
                <a:ext uri="{FF2B5EF4-FFF2-40B4-BE49-F238E27FC236}">
                  <a16:creationId xmlns:a16="http://schemas.microsoft.com/office/drawing/2014/main" id="{9DD93DAF-7A8E-994F-B06A-544F87F64C22}"/>
                </a:ext>
              </a:extLst>
            </p:cNvPr>
            <p:cNvSpPr/>
            <p:nvPr/>
          </p:nvSpPr>
          <p:spPr>
            <a:xfrm>
              <a:off x="6354614" y="4306179"/>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5" name="Freeform 64">
              <a:extLst>
                <a:ext uri="{FF2B5EF4-FFF2-40B4-BE49-F238E27FC236}">
                  <a16:creationId xmlns:a16="http://schemas.microsoft.com/office/drawing/2014/main" id="{72EB4053-1252-0841-810C-C413EB7E6810}"/>
                </a:ext>
              </a:extLst>
            </p:cNvPr>
            <p:cNvSpPr/>
            <p:nvPr/>
          </p:nvSpPr>
          <p:spPr>
            <a:xfrm>
              <a:off x="5045363" y="3418722"/>
              <a:ext cx="1440876" cy="911710"/>
            </a:xfrm>
            <a:custGeom>
              <a:avLst/>
              <a:gdLst>
                <a:gd name="connsiteX0" fmla="*/ 0 w 1506682"/>
                <a:gd name="connsiteY0" fmla="*/ 482219 h 825119"/>
                <a:gd name="connsiteX1" fmla="*/ 238991 w 1506682"/>
                <a:gd name="connsiteY1" fmla="*/ 232837 h 825119"/>
                <a:gd name="connsiteX2" fmla="*/ 623455 w 1506682"/>
                <a:gd name="connsiteY2" fmla="*/ 4237 h 825119"/>
                <a:gd name="connsiteX3" fmla="*/ 997527 w 1506682"/>
                <a:gd name="connsiteY3" fmla="*/ 128928 h 825119"/>
                <a:gd name="connsiteX4" fmla="*/ 1392382 w 1506682"/>
                <a:gd name="connsiteY4" fmla="*/ 648474 h 825119"/>
                <a:gd name="connsiteX5" fmla="*/ 1506682 w 1506682"/>
                <a:gd name="connsiteY5" fmla="*/ 825119 h 825119"/>
                <a:gd name="connsiteX6" fmla="*/ 1506682 w 1506682"/>
                <a:gd name="connsiteY6" fmla="*/ 825119 h 82511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1506682" h="825119">
                  <a:moveTo>
                    <a:pt x="0" y="482219"/>
                  </a:moveTo>
                  <a:cubicBezTo>
                    <a:pt x="67541" y="397360"/>
                    <a:pt x="135082" y="312501"/>
                    <a:pt x="238991" y="232837"/>
                  </a:cubicBezTo>
                  <a:cubicBezTo>
                    <a:pt x="342900" y="153173"/>
                    <a:pt x="497032" y="21555"/>
                    <a:pt x="623455" y="4237"/>
                  </a:cubicBezTo>
                  <a:cubicBezTo>
                    <a:pt x="749878" y="-13081"/>
                    <a:pt x="869373" y="21555"/>
                    <a:pt x="997527" y="128928"/>
                  </a:cubicBezTo>
                  <a:cubicBezTo>
                    <a:pt x="1125682" y="236301"/>
                    <a:pt x="1392382" y="648474"/>
                    <a:pt x="1392382" y="648474"/>
                  </a:cubicBezTo>
                  <a:cubicBezTo>
                    <a:pt x="1477241" y="764506"/>
                    <a:pt x="1506682" y="825119"/>
                    <a:pt x="1506682" y="825119"/>
                  </a:cubicBezTo>
                  <a:lnTo>
                    <a:pt x="1506682" y="825119"/>
                  </a:lnTo>
                </a:path>
              </a:pathLst>
            </a:cu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a:p>
          </p:txBody>
        </p:sp>
        <p:sp>
          <p:nvSpPr>
            <p:cNvPr id="69" name="TextBox 68">
              <a:extLst>
                <a:ext uri="{FF2B5EF4-FFF2-40B4-BE49-F238E27FC236}">
                  <a16:creationId xmlns:a16="http://schemas.microsoft.com/office/drawing/2014/main" id="{465CB1BD-FE70-C241-9861-8C77039ED067}"/>
                </a:ext>
              </a:extLst>
            </p:cNvPr>
            <p:cNvSpPr txBox="1"/>
            <p:nvPr/>
          </p:nvSpPr>
          <p:spPr>
            <a:xfrm>
              <a:off x="5421741" y="4782411"/>
              <a:ext cx="848591" cy="307777"/>
            </a:xfrm>
            <a:prstGeom prst="rect">
              <a:avLst/>
            </a:prstGeom>
            <a:noFill/>
          </p:spPr>
          <p:txBody>
            <a:bodyPr wrap="square" rtlCol="0">
              <a:spAutoFit/>
            </a:bodyPr>
            <a:lstStyle/>
            <a:p>
              <a:r>
                <a:rPr lang="en-US" dirty="0">
                  <a:solidFill>
                    <a:schemeClr val="tx2">
                      <a:lumMod val="50000"/>
                    </a:schemeClr>
                  </a:solidFill>
                  <a:latin typeface="Nunito Sans" pitchFamily="2" charset="77"/>
                </a:rPr>
                <a:t>Optimal</a:t>
              </a:r>
            </a:p>
          </p:txBody>
        </p:sp>
      </p:grpSp>
      <p:grpSp>
        <p:nvGrpSpPr>
          <p:cNvPr id="73" name="Group 72">
            <a:extLst>
              <a:ext uri="{FF2B5EF4-FFF2-40B4-BE49-F238E27FC236}">
                <a16:creationId xmlns:a16="http://schemas.microsoft.com/office/drawing/2014/main" id="{F94E758C-C723-2C40-BA0C-2C4D6E44D2EF}"/>
              </a:ext>
            </a:extLst>
          </p:cNvPr>
          <p:cNvGrpSpPr/>
          <p:nvPr/>
        </p:nvGrpSpPr>
        <p:grpSpPr>
          <a:xfrm>
            <a:off x="7054273" y="3004395"/>
            <a:ext cx="1596735" cy="2060393"/>
            <a:chOff x="7054273" y="3004395"/>
            <a:chExt cx="1596735" cy="2060393"/>
          </a:xfrm>
        </p:grpSpPr>
        <p:cxnSp>
          <p:nvCxnSpPr>
            <p:cNvPr id="45" name="Straight Connector 44">
              <a:extLst>
                <a:ext uri="{FF2B5EF4-FFF2-40B4-BE49-F238E27FC236}">
                  <a16:creationId xmlns:a16="http://schemas.microsoft.com/office/drawing/2014/main" id="{02DECB73-6255-D342-AEA4-A0A01CB2C450}"/>
                </a:ext>
              </a:extLst>
            </p:cNvPr>
            <p:cNvCxnSpPr/>
            <p:nvPr/>
          </p:nvCxnSpPr>
          <p:spPr>
            <a:xfrm>
              <a:off x="7054273" y="3004395"/>
              <a:ext cx="0" cy="1596200"/>
            </a:xfrm>
            <a:prstGeom prst="line">
              <a:avLst/>
            </a:prstGeom>
          </p:spPr>
          <p:style>
            <a:lnRef idx="3">
              <a:schemeClr val="dk1"/>
            </a:lnRef>
            <a:fillRef idx="0">
              <a:schemeClr val="dk1"/>
            </a:fillRef>
            <a:effectRef idx="2">
              <a:schemeClr val="dk1"/>
            </a:effectRef>
            <a:fontRef idx="minor">
              <a:schemeClr val="tx1"/>
            </a:fontRef>
          </p:style>
        </p:cxnSp>
        <p:sp>
          <p:nvSpPr>
            <p:cNvPr id="46" name="Oval 45">
              <a:extLst>
                <a:ext uri="{FF2B5EF4-FFF2-40B4-BE49-F238E27FC236}">
                  <a16:creationId xmlns:a16="http://schemas.microsoft.com/office/drawing/2014/main" id="{07D55050-4721-4F4D-9688-A4CB5CF07C73}"/>
                </a:ext>
              </a:extLst>
            </p:cNvPr>
            <p:cNvSpPr/>
            <p:nvPr/>
          </p:nvSpPr>
          <p:spPr>
            <a:xfrm>
              <a:off x="7189354" y="365502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7" name="Oval 46">
              <a:extLst>
                <a:ext uri="{FF2B5EF4-FFF2-40B4-BE49-F238E27FC236}">
                  <a16:creationId xmlns:a16="http://schemas.microsoft.com/office/drawing/2014/main" id="{9B9A0299-885A-EC4A-9369-944194C8D3BE}"/>
                </a:ext>
              </a:extLst>
            </p:cNvPr>
            <p:cNvSpPr/>
            <p:nvPr/>
          </p:nvSpPr>
          <p:spPr>
            <a:xfrm>
              <a:off x="7331363" y="380742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8" name="Oval 47">
              <a:extLst>
                <a:ext uri="{FF2B5EF4-FFF2-40B4-BE49-F238E27FC236}">
                  <a16:creationId xmlns:a16="http://schemas.microsoft.com/office/drawing/2014/main" id="{77F06C1E-A84B-5A4C-9B10-80658A603CBF}"/>
                </a:ext>
              </a:extLst>
            </p:cNvPr>
            <p:cNvSpPr/>
            <p:nvPr/>
          </p:nvSpPr>
          <p:spPr>
            <a:xfrm>
              <a:off x="7317507" y="354418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9" name="Oval 48">
              <a:extLst>
                <a:ext uri="{FF2B5EF4-FFF2-40B4-BE49-F238E27FC236}">
                  <a16:creationId xmlns:a16="http://schemas.microsoft.com/office/drawing/2014/main" id="{ED255A50-2213-444C-B99A-DFDA3C69179C}"/>
                </a:ext>
              </a:extLst>
            </p:cNvPr>
            <p:cNvSpPr/>
            <p:nvPr/>
          </p:nvSpPr>
          <p:spPr>
            <a:xfrm>
              <a:off x="7469907" y="337446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0" name="Oval 49">
              <a:extLst>
                <a:ext uri="{FF2B5EF4-FFF2-40B4-BE49-F238E27FC236}">
                  <a16:creationId xmlns:a16="http://schemas.microsoft.com/office/drawing/2014/main" id="{CE4CAE20-F675-0C4E-B01E-4E5234BF691D}"/>
                </a:ext>
              </a:extLst>
            </p:cNvPr>
            <p:cNvSpPr/>
            <p:nvPr/>
          </p:nvSpPr>
          <p:spPr>
            <a:xfrm>
              <a:off x="7518397" y="353725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1" name="Oval 50">
              <a:extLst>
                <a:ext uri="{FF2B5EF4-FFF2-40B4-BE49-F238E27FC236}">
                  <a16:creationId xmlns:a16="http://schemas.microsoft.com/office/drawing/2014/main" id="{3E0ECBE1-3CB8-BE40-A013-27770B8419D8}"/>
                </a:ext>
              </a:extLst>
            </p:cNvPr>
            <p:cNvSpPr/>
            <p:nvPr/>
          </p:nvSpPr>
          <p:spPr>
            <a:xfrm>
              <a:off x="7622307" y="332943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2" name="Oval 51">
              <a:extLst>
                <a:ext uri="{FF2B5EF4-FFF2-40B4-BE49-F238E27FC236}">
                  <a16:creationId xmlns:a16="http://schemas.microsoft.com/office/drawing/2014/main" id="{F7B3AE87-1DC8-F744-982E-4B57937A4093}"/>
                </a:ext>
              </a:extLst>
            </p:cNvPr>
            <p:cNvSpPr/>
            <p:nvPr/>
          </p:nvSpPr>
          <p:spPr>
            <a:xfrm>
              <a:off x="7753925" y="3450661"/>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3" name="Oval 52">
              <a:extLst>
                <a:ext uri="{FF2B5EF4-FFF2-40B4-BE49-F238E27FC236}">
                  <a16:creationId xmlns:a16="http://schemas.microsoft.com/office/drawing/2014/main" id="{61FE8B07-8743-A74A-B321-371D7BF2630C}"/>
                </a:ext>
              </a:extLst>
            </p:cNvPr>
            <p:cNvSpPr/>
            <p:nvPr/>
          </p:nvSpPr>
          <p:spPr>
            <a:xfrm>
              <a:off x="7906325" y="3613452"/>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4" name="Oval 53">
              <a:extLst>
                <a:ext uri="{FF2B5EF4-FFF2-40B4-BE49-F238E27FC236}">
                  <a16:creationId xmlns:a16="http://schemas.microsoft.com/office/drawing/2014/main" id="{7B83F956-2764-7746-BA25-6DE81A37106E}"/>
                </a:ext>
              </a:extLst>
            </p:cNvPr>
            <p:cNvSpPr/>
            <p:nvPr/>
          </p:nvSpPr>
          <p:spPr>
            <a:xfrm>
              <a:off x="8051799" y="351993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5" name="Oval 54">
              <a:extLst>
                <a:ext uri="{FF2B5EF4-FFF2-40B4-BE49-F238E27FC236}">
                  <a16:creationId xmlns:a16="http://schemas.microsoft.com/office/drawing/2014/main" id="{B5DE2CF7-A90B-3B4B-AC77-63331B033D49}"/>
                </a:ext>
              </a:extLst>
            </p:cNvPr>
            <p:cNvSpPr/>
            <p:nvPr/>
          </p:nvSpPr>
          <p:spPr>
            <a:xfrm>
              <a:off x="7906325" y="332250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6" name="Oval 55">
              <a:extLst>
                <a:ext uri="{FF2B5EF4-FFF2-40B4-BE49-F238E27FC236}">
                  <a16:creationId xmlns:a16="http://schemas.microsoft.com/office/drawing/2014/main" id="{86959794-C804-A74C-91CC-3C4AD1A4BABB}"/>
                </a:ext>
              </a:extLst>
            </p:cNvPr>
            <p:cNvSpPr/>
            <p:nvPr/>
          </p:nvSpPr>
          <p:spPr>
            <a:xfrm>
              <a:off x="8193808" y="36827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7" name="Oval 56">
              <a:extLst>
                <a:ext uri="{FF2B5EF4-FFF2-40B4-BE49-F238E27FC236}">
                  <a16:creationId xmlns:a16="http://schemas.microsoft.com/office/drawing/2014/main" id="{0A60CB7D-EB42-1441-9B8E-A1421CCA06A4}"/>
                </a:ext>
              </a:extLst>
            </p:cNvPr>
            <p:cNvSpPr/>
            <p:nvPr/>
          </p:nvSpPr>
          <p:spPr>
            <a:xfrm>
              <a:off x="8346208" y="38351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8" name="Oval 57">
              <a:extLst>
                <a:ext uri="{FF2B5EF4-FFF2-40B4-BE49-F238E27FC236}">
                  <a16:creationId xmlns:a16="http://schemas.microsoft.com/office/drawing/2014/main" id="{23D29F26-0047-8B4B-A511-D3DB9010373D}"/>
                </a:ext>
              </a:extLst>
            </p:cNvPr>
            <p:cNvSpPr/>
            <p:nvPr/>
          </p:nvSpPr>
          <p:spPr>
            <a:xfrm>
              <a:off x="8353134" y="366540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59" name="Oval 58">
              <a:extLst>
                <a:ext uri="{FF2B5EF4-FFF2-40B4-BE49-F238E27FC236}">
                  <a16:creationId xmlns:a16="http://schemas.microsoft.com/office/drawing/2014/main" id="{9D6AF3C6-CB20-6D4F-8E67-D33B8A459311}"/>
                </a:ext>
              </a:extLst>
            </p:cNvPr>
            <p:cNvSpPr/>
            <p:nvPr/>
          </p:nvSpPr>
          <p:spPr>
            <a:xfrm>
              <a:off x="8415480" y="39875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0" name="Oval 59">
              <a:extLst>
                <a:ext uri="{FF2B5EF4-FFF2-40B4-BE49-F238E27FC236}">
                  <a16:creationId xmlns:a16="http://schemas.microsoft.com/office/drawing/2014/main" id="{5B10077F-4EF3-6E48-BFEB-6B08EE8DCFAD}"/>
                </a:ext>
              </a:extLst>
            </p:cNvPr>
            <p:cNvSpPr/>
            <p:nvPr/>
          </p:nvSpPr>
          <p:spPr>
            <a:xfrm>
              <a:off x="8207660" y="3457583"/>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1" name="Oval 60">
              <a:extLst>
                <a:ext uri="{FF2B5EF4-FFF2-40B4-BE49-F238E27FC236}">
                  <a16:creationId xmlns:a16="http://schemas.microsoft.com/office/drawing/2014/main" id="{4F003C8B-7E3A-0D4B-BB41-1B740E405A36}"/>
                </a:ext>
              </a:extLst>
            </p:cNvPr>
            <p:cNvSpPr/>
            <p:nvPr/>
          </p:nvSpPr>
          <p:spPr>
            <a:xfrm>
              <a:off x="8235367" y="4034287"/>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2" name="Oval 61">
              <a:extLst>
                <a:ext uri="{FF2B5EF4-FFF2-40B4-BE49-F238E27FC236}">
                  <a16:creationId xmlns:a16="http://schemas.microsoft.com/office/drawing/2014/main" id="{6D3FD928-E1D6-244E-9D84-4853BDED3323}"/>
                </a:ext>
              </a:extLst>
            </p:cNvPr>
            <p:cNvSpPr/>
            <p:nvPr/>
          </p:nvSpPr>
          <p:spPr>
            <a:xfrm>
              <a:off x="8578271" y="41399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3" name="Oval 62">
              <a:extLst>
                <a:ext uri="{FF2B5EF4-FFF2-40B4-BE49-F238E27FC236}">
                  <a16:creationId xmlns:a16="http://schemas.microsoft.com/office/drawing/2014/main" id="{532D032C-E038-CB47-BEB1-8F6513E5D9B0}"/>
                </a:ext>
              </a:extLst>
            </p:cNvPr>
            <p:cNvSpPr/>
            <p:nvPr/>
          </p:nvSpPr>
          <p:spPr>
            <a:xfrm>
              <a:off x="8439723" y="4292324"/>
              <a:ext cx="72737" cy="72737"/>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66" name="Freeform 65">
              <a:extLst>
                <a:ext uri="{FF2B5EF4-FFF2-40B4-BE49-F238E27FC236}">
                  <a16:creationId xmlns:a16="http://schemas.microsoft.com/office/drawing/2014/main" id="{AD9BA8E7-2120-9440-AF8D-F74F73647488}"/>
                </a:ext>
              </a:extLst>
            </p:cNvPr>
            <p:cNvSpPr/>
            <p:nvPr/>
          </p:nvSpPr>
          <p:spPr>
            <a:xfrm>
              <a:off x="7163730" y="3053173"/>
              <a:ext cx="1473701" cy="1287650"/>
            </a:xfrm>
            <a:custGeom>
              <a:avLst/>
              <a:gdLst>
                <a:gd name="connsiteX0" fmla="*/ 126070 w 1473701"/>
                <a:gd name="connsiteY0" fmla="*/ 932050 h 1287650"/>
                <a:gd name="connsiteX1" fmla="*/ 227670 w 1473701"/>
                <a:gd name="connsiteY1" fmla="*/ 817750 h 1287650"/>
                <a:gd name="connsiteX2" fmla="*/ 37170 w 1473701"/>
                <a:gd name="connsiteY2" fmla="*/ 652650 h 1287650"/>
                <a:gd name="connsiteX3" fmla="*/ 11770 w 1473701"/>
                <a:gd name="connsiteY3" fmla="*/ 462150 h 1287650"/>
                <a:gd name="connsiteX4" fmla="*/ 176870 w 1473701"/>
                <a:gd name="connsiteY4" fmla="*/ 474850 h 1287650"/>
                <a:gd name="connsiteX5" fmla="*/ 214970 w 1473701"/>
                <a:gd name="connsiteY5" fmla="*/ 576450 h 1287650"/>
                <a:gd name="connsiteX6" fmla="*/ 316570 w 1473701"/>
                <a:gd name="connsiteY6" fmla="*/ 652650 h 1287650"/>
                <a:gd name="connsiteX7" fmla="*/ 380070 w 1473701"/>
                <a:gd name="connsiteY7" fmla="*/ 512950 h 1287650"/>
                <a:gd name="connsiteX8" fmla="*/ 341970 w 1473701"/>
                <a:gd name="connsiteY8" fmla="*/ 360550 h 1287650"/>
                <a:gd name="connsiteX9" fmla="*/ 303870 w 1473701"/>
                <a:gd name="connsiteY9" fmla="*/ 68450 h 1287650"/>
                <a:gd name="connsiteX10" fmla="*/ 507070 w 1473701"/>
                <a:gd name="connsiteY10" fmla="*/ 284350 h 1287650"/>
                <a:gd name="connsiteX11" fmla="*/ 659470 w 1473701"/>
                <a:gd name="connsiteY11" fmla="*/ 678050 h 1287650"/>
                <a:gd name="connsiteX12" fmla="*/ 621370 w 1473701"/>
                <a:gd name="connsiteY12" fmla="*/ 424050 h 1287650"/>
                <a:gd name="connsiteX13" fmla="*/ 646770 w 1473701"/>
                <a:gd name="connsiteY13" fmla="*/ 4950 h 1287650"/>
                <a:gd name="connsiteX14" fmla="*/ 773770 w 1473701"/>
                <a:gd name="connsiteY14" fmla="*/ 182750 h 1287650"/>
                <a:gd name="connsiteX15" fmla="*/ 799170 w 1473701"/>
                <a:gd name="connsiteY15" fmla="*/ 335150 h 1287650"/>
                <a:gd name="connsiteX16" fmla="*/ 786470 w 1473701"/>
                <a:gd name="connsiteY16" fmla="*/ 639950 h 1287650"/>
                <a:gd name="connsiteX17" fmla="*/ 862670 w 1473701"/>
                <a:gd name="connsiteY17" fmla="*/ 716150 h 1287650"/>
                <a:gd name="connsiteX18" fmla="*/ 900770 w 1473701"/>
                <a:gd name="connsiteY18" fmla="*/ 525650 h 1287650"/>
                <a:gd name="connsiteX19" fmla="*/ 1103970 w 1473701"/>
                <a:gd name="connsiteY19" fmla="*/ 436750 h 1287650"/>
                <a:gd name="connsiteX20" fmla="*/ 1205570 w 1473701"/>
                <a:gd name="connsiteY20" fmla="*/ 525650 h 1287650"/>
                <a:gd name="connsiteX21" fmla="*/ 1027770 w 1473701"/>
                <a:gd name="connsiteY21" fmla="*/ 551050 h 1287650"/>
                <a:gd name="connsiteX22" fmla="*/ 1065870 w 1473701"/>
                <a:gd name="connsiteY22" fmla="*/ 665350 h 1287650"/>
                <a:gd name="connsiteX23" fmla="*/ 1218270 w 1473701"/>
                <a:gd name="connsiteY23" fmla="*/ 639950 h 1287650"/>
                <a:gd name="connsiteX24" fmla="*/ 1446870 w 1473701"/>
                <a:gd name="connsiteY24" fmla="*/ 728850 h 1287650"/>
                <a:gd name="connsiteX25" fmla="*/ 1319870 w 1473701"/>
                <a:gd name="connsiteY25" fmla="*/ 855850 h 1287650"/>
                <a:gd name="connsiteX26" fmla="*/ 1167470 w 1473701"/>
                <a:gd name="connsiteY26" fmla="*/ 843150 h 1287650"/>
                <a:gd name="connsiteX27" fmla="*/ 1002370 w 1473701"/>
                <a:gd name="connsiteY27" fmla="*/ 906650 h 1287650"/>
                <a:gd name="connsiteX28" fmla="*/ 1142070 w 1473701"/>
                <a:gd name="connsiteY28" fmla="*/ 1033650 h 1287650"/>
                <a:gd name="connsiteX29" fmla="*/ 1281770 w 1473701"/>
                <a:gd name="connsiteY29" fmla="*/ 995550 h 1287650"/>
                <a:gd name="connsiteX30" fmla="*/ 1446870 w 1473701"/>
                <a:gd name="connsiteY30" fmla="*/ 893950 h 1287650"/>
                <a:gd name="connsiteX31" fmla="*/ 1459570 w 1473701"/>
                <a:gd name="connsiteY31" fmla="*/ 1147950 h 1287650"/>
                <a:gd name="connsiteX32" fmla="*/ 1307170 w 1473701"/>
                <a:gd name="connsiteY32" fmla="*/ 1287650 h 1287650"/>
                <a:gd name="connsiteX33" fmla="*/ 1307170 w 1473701"/>
                <a:gd name="connsiteY33" fmla="*/ 1287650 h 1287650"/>
                <a:gd name="connsiteX34" fmla="*/ 1319870 w 1473701"/>
                <a:gd name="connsiteY34" fmla="*/ 1274950 h 128765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 ang="0">
                  <a:pos x="connsiteX14" y="connsiteY14"/>
                </a:cxn>
                <a:cxn ang="0">
                  <a:pos x="connsiteX15" y="connsiteY15"/>
                </a:cxn>
                <a:cxn ang="0">
                  <a:pos x="connsiteX16" y="connsiteY16"/>
                </a:cxn>
                <a:cxn ang="0">
                  <a:pos x="connsiteX17" y="connsiteY17"/>
                </a:cxn>
                <a:cxn ang="0">
                  <a:pos x="connsiteX18" y="connsiteY18"/>
                </a:cxn>
                <a:cxn ang="0">
                  <a:pos x="connsiteX19" y="connsiteY19"/>
                </a:cxn>
                <a:cxn ang="0">
                  <a:pos x="connsiteX20" y="connsiteY20"/>
                </a:cxn>
                <a:cxn ang="0">
                  <a:pos x="connsiteX21" y="connsiteY21"/>
                </a:cxn>
                <a:cxn ang="0">
                  <a:pos x="connsiteX22" y="connsiteY22"/>
                </a:cxn>
                <a:cxn ang="0">
                  <a:pos x="connsiteX23" y="connsiteY23"/>
                </a:cxn>
                <a:cxn ang="0">
                  <a:pos x="connsiteX24" y="connsiteY24"/>
                </a:cxn>
                <a:cxn ang="0">
                  <a:pos x="connsiteX25" y="connsiteY25"/>
                </a:cxn>
                <a:cxn ang="0">
                  <a:pos x="connsiteX26" y="connsiteY26"/>
                </a:cxn>
                <a:cxn ang="0">
                  <a:pos x="connsiteX27" y="connsiteY27"/>
                </a:cxn>
                <a:cxn ang="0">
                  <a:pos x="connsiteX28" y="connsiteY28"/>
                </a:cxn>
                <a:cxn ang="0">
                  <a:pos x="connsiteX29" y="connsiteY29"/>
                </a:cxn>
                <a:cxn ang="0">
                  <a:pos x="connsiteX30" y="connsiteY30"/>
                </a:cxn>
                <a:cxn ang="0">
                  <a:pos x="connsiteX31" y="connsiteY31"/>
                </a:cxn>
                <a:cxn ang="0">
                  <a:pos x="connsiteX32" y="connsiteY32"/>
                </a:cxn>
                <a:cxn ang="0">
                  <a:pos x="connsiteX33" y="connsiteY33"/>
                </a:cxn>
                <a:cxn ang="0">
                  <a:pos x="connsiteX34" y="connsiteY34"/>
                </a:cxn>
              </a:cxnLst>
              <a:rect l="l" t="t" r="r" b="b"/>
              <a:pathLst>
                <a:path w="1473701" h="1287650">
                  <a:moveTo>
                    <a:pt x="126070" y="932050"/>
                  </a:moveTo>
                  <a:cubicBezTo>
                    <a:pt x="184278" y="898183"/>
                    <a:pt x="242487" y="864317"/>
                    <a:pt x="227670" y="817750"/>
                  </a:cubicBezTo>
                  <a:cubicBezTo>
                    <a:pt x="212853" y="771183"/>
                    <a:pt x="73153" y="711917"/>
                    <a:pt x="37170" y="652650"/>
                  </a:cubicBezTo>
                  <a:cubicBezTo>
                    <a:pt x="1187" y="593383"/>
                    <a:pt x="-11513" y="491783"/>
                    <a:pt x="11770" y="462150"/>
                  </a:cubicBezTo>
                  <a:cubicBezTo>
                    <a:pt x="35053" y="432517"/>
                    <a:pt x="143003" y="455800"/>
                    <a:pt x="176870" y="474850"/>
                  </a:cubicBezTo>
                  <a:cubicBezTo>
                    <a:pt x="210737" y="493900"/>
                    <a:pt x="191687" y="546817"/>
                    <a:pt x="214970" y="576450"/>
                  </a:cubicBezTo>
                  <a:cubicBezTo>
                    <a:pt x="238253" y="606083"/>
                    <a:pt x="289053" y="663233"/>
                    <a:pt x="316570" y="652650"/>
                  </a:cubicBezTo>
                  <a:cubicBezTo>
                    <a:pt x="344087" y="642067"/>
                    <a:pt x="375837" y="561633"/>
                    <a:pt x="380070" y="512950"/>
                  </a:cubicBezTo>
                  <a:cubicBezTo>
                    <a:pt x="384303" y="464267"/>
                    <a:pt x="354670" y="434633"/>
                    <a:pt x="341970" y="360550"/>
                  </a:cubicBezTo>
                  <a:cubicBezTo>
                    <a:pt x="329270" y="286467"/>
                    <a:pt x="276353" y="81150"/>
                    <a:pt x="303870" y="68450"/>
                  </a:cubicBezTo>
                  <a:cubicBezTo>
                    <a:pt x="331387" y="55750"/>
                    <a:pt x="447803" y="182750"/>
                    <a:pt x="507070" y="284350"/>
                  </a:cubicBezTo>
                  <a:cubicBezTo>
                    <a:pt x="566337" y="385950"/>
                    <a:pt x="640420" y="654767"/>
                    <a:pt x="659470" y="678050"/>
                  </a:cubicBezTo>
                  <a:cubicBezTo>
                    <a:pt x="678520" y="701333"/>
                    <a:pt x="623487" y="536233"/>
                    <a:pt x="621370" y="424050"/>
                  </a:cubicBezTo>
                  <a:cubicBezTo>
                    <a:pt x="619253" y="311867"/>
                    <a:pt x="621370" y="45167"/>
                    <a:pt x="646770" y="4950"/>
                  </a:cubicBezTo>
                  <a:cubicBezTo>
                    <a:pt x="672170" y="-35267"/>
                    <a:pt x="773770" y="182750"/>
                    <a:pt x="773770" y="182750"/>
                  </a:cubicBezTo>
                  <a:cubicBezTo>
                    <a:pt x="799170" y="237783"/>
                    <a:pt x="797053" y="258950"/>
                    <a:pt x="799170" y="335150"/>
                  </a:cubicBezTo>
                  <a:cubicBezTo>
                    <a:pt x="801287" y="411350"/>
                    <a:pt x="775887" y="576450"/>
                    <a:pt x="786470" y="639950"/>
                  </a:cubicBezTo>
                  <a:cubicBezTo>
                    <a:pt x="797053" y="703450"/>
                    <a:pt x="843620" y="735200"/>
                    <a:pt x="862670" y="716150"/>
                  </a:cubicBezTo>
                  <a:cubicBezTo>
                    <a:pt x="881720" y="697100"/>
                    <a:pt x="860553" y="572217"/>
                    <a:pt x="900770" y="525650"/>
                  </a:cubicBezTo>
                  <a:cubicBezTo>
                    <a:pt x="940987" y="479083"/>
                    <a:pt x="1103970" y="436750"/>
                    <a:pt x="1103970" y="436750"/>
                  </a:cubicBezTo>
                  <a:cubicBezTo>
                    <a:pt x="1154770" y="436750"/>
                    <a:pt x="1218270" y="506600"/>
                    <a:pt x="1205570" y="525650"/>
                  </a:cubicBezTo>
                  <a:cubicBezTo>
                    <a:pt x="1192870" y="544700"/>
                    <a:pt x="1051053" y="527767"/>
                    <a:pt x="1027770" y="551050"/>
                  </a:cubicBezTo>
                  <a:cubicBezTo>
                    <a:pt x="1004487" y="574333"/>
                    <a:pt x="1034120" y="650533"/>
                    <a:pt x="1065870" y="665350"/>
                  </a:cubicBezTo>
                  <a:cubicBezTo>
                    <a:pt x="1097620" y="680167"/>
                    <a:pt x="1154770" y="629367"/>
                    <a:pt x="1218270" y="639950"/>
                  </a:cubicBezTo>
                  <a:cubicBezTo>
                    <a:pt x="1281770" y="650533"/>
                    <a:pt x="1429937" y="692867"/>
                    <a:pt x="1446870" y="728850"/>
                  </a:cubicBezTo>
                  <a:cubicBezTo>
                    <a:pt x="1463803" y="764833"/>
                    <a:pt x="1366437" y="836800"/>
                    <a:pt x="1319870" y="855850"/>
                  </a:cubicBezTo>
                  <a:cubicBezTo>
                    <a:pt x="1273303" y="874900"/>
                    <a:pt x="1220387" y="834683"/>
                    <a:pt x="1167470" y="843150"/>
                  </a:cubicBezTo>
                  <a:cubicBezTo>
                    <a:pt x="1114553" y="851617"/>
                    <a:pt x="1006603" y="874900"/>
                    <a:pt x="1002370" y="906650"/>
                  </a:cubicBezTo>
                  <a:cubicBezTo>
                    <a:pt x="998137" y="938400"/>
                    <a:pt x="1095503" y="1018833"/>
                    <a:pt x="1142070" y="1033650"/>
                  </a:cubicBezTo>
                  <a:cubicBezTo>
                    <a:pt x="1188637" y="1048467"/>
                    <a:pt x="1230970" y="1018833"/>
                    <a:pt x="1281770" y="995550"/>
                  </a:cubicBezTo>
                  <a:cubicBezTo>
                    <a:pt x="1332570" y="972267"/>
                    <a:pt x="1417237" y="868550"/>
                    <a:pt x="1446870" y="893950"/>
                  </a:cubicBezTo>
                  <a:cubicBezTo>
                    <a:pt x="1476503" y="919350"/>
                    <a:pt x="1482853" y="1082333"/>
                    <a:pt x="1459570" y="1147950"/>
                  </a:cubicBezTo>
                  <a:cubicBezTo>
                    <a:pt x="1436287" y="1213567"/>
                    <a:pt x="1307170" y="1287650"/>
                    <a:pt x="1307170" y="1287650"/>
                  </a:cubicBezTo>
                  <a:lnTo>
                    <a:pt x="1307170" y="1287650"/>
                  </a:lnTo>
                  <a:lnTo>
                    <a:pt x="1319870" y="1274950"/>
                  </a:lnTo>
                </a:path>
              </a:pathLst>
            </a:custGeom>
            <a:ln w="9525" cap="flat" cmpd="sng" algn="ctr">
              <a:solidFill>
                <a:schemeClr val="accent2"/>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txBody>
            <a:bodyPr rtlCol="0" anchor="ctr"/>
            <a:lstStyle/>
            <a:p>
              <a:pPr algn="ctr"/>
              <a:endParaRPr lang="en-US"/>
            </a:p>
          </p:txBody>
        </p:sp>
        <p:sp>
          <p:nvSpPr>
            <p:cNvPr id="70" name="TextBox 69">
              <a:extLst>
                <a:ext uri="{FF2B5EF4-FFF2-40B4-BE49-F238E27FC236}">
                  <a16:creationId xmlns:a16="http://schemas.microsoft.com/office/drawing/2014/main" id="{DC4F7DC0-7E23-EE42-BB75-8744A8C45FEE}"/>
                </a:ext>
              </a:extLst>
            </p:cNvPr>
            <p:cNvSpPr txBox="1"/>
            <p:nvPr/>
          </p:nvSpPr>
          <p:spPr>
            <a:xfrm>
              <a:off x="7382163" y="4757011"/>
              <a:ext cx="1097969" cy="307777"/>
            </a:xfrm>
            <a:prstGeom prst="rect">
              <a:avLst/>
            </a:prstGeom>
            <a:noFill/>
          </p:spPr>
          <p:txBody>
            <a:bodyPr wrap="square" rtlCol="0">
              <a:spAutoFit/>
            </a:bodyPr>
            <a:lstStyle/>
            <a:p>
              <a:r>
                <a:rPr lang="en-US" dirty="0">
                  <a:solidFill>
                    <a:schemeClr val="tx2">
                      <a:lumMod val="50000"/>
                    </a:schemeClr>
                  </a:solidFill>
                  <a:latin typeface="Nunito Sans" pitchFamily="2" charset="77"/>
                </a:rPr>
                <a:t>Overfitting</a:t>
              </a:r>
            </a:p>
          </p:txBody>
        </p:sp>
      </p:grpSp>
    </p:spTree>
    <p:extLst>
      <p:ext uri="{BB962C8B-B14F-4D97-AF65-F5344CB8AC3E}">
        <p14:creationId xmlns:p14="http://schemas.microsoft.com/office/powerpoint/2010/main" val="1438783305"/>
      </p:ext>
    </p:extLst>
  </p:cSld>
  <p:clrMapOvr>
    <a:masterClrMapping/>
  </p:clrMapOvr>
  <p:transition spd="slow">
    <p:push dir="u"/>
  </p:transition>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8AEA0-2893-D842-A59A-BD4C9179FB7C}"/>
              </a:ext>
            </a:extLst>
          </p:cNvPr>
          <p:cNvSpPr>
            <a:spLocks noGrp="1"/>
          </p:cNvSpPr>
          <p:nvPr>
            <p:ph type="title"/>
          </p:nvPr>
        </p:nvSpPr>
        <p:spPr/>
        <p:txBody>
          <a:bodyPr/>
          <a:lstStyle/>
          <a:p>
            <a:r>
              <a:rPr lang="en-US" dirty="0"/>
              <a:t>Signal </a:t>
            </a:r>
            <a:br>
              <a:rPr lang="en-US" dirty="0"/>
            </a:br>
            <a:r>
              <a:rPr lang="en-US" dirty="0"/>
              <a:t>vs. </a:t>
            </a:r>
            <a:br>
              <a:rPr lang="en-US" dirty="0"/>
            </a:br>
            <a:r>
              <a:rPr lang="en-US" dirty="0"/>
              <a:t>Noise</a:t>
            </a:r>
          </a:p>
        </p:txBody>
      </p:sp>
      <p:sp>
        <p:nvSpPr>
          <p:cNvPr id="3" name="Text Placeholder 2">
            <a:extLst>
              <a:ext uri="{FF2B5EF4-FFF2-40B4-BE49-F238E27FC236}">
                <a16:creationId xmlns:a16="http://schemas.microsoft.com/office/drawing/2014/main" id="{62068627-939B-D741-8A88-78F401CF346C}"/>
              </a:ext>
            </a:extLst>
          </p:cNvPr>
          <p:cNvSpPr>
            <a:spLocks noGrp="1"/>
          </p:cNvSpPr>
          <p:nvPr>
            <p:ph type="body" idx="1"/>
          </p:nvPr>
        </p:nvSpPr>
        <p:spPr/>
        <p:txBody>
          <a:bodyPr/>
          <a:lstStyle/>
          <a:p>
            <a:pPr marL="139700" indent="0">
              <a:buNone/>
            </a:pPr>
            <a:r>
              <a:rPr lang="en-US" sz="1400" dirty="0"/>
              <a:t>Learning from data relies on balancing two aspects of our data</a:t>
            </a:r>
          </a:p>
          <a:p>
            <a:r>
              <a:rPr lang="en-US" sz="1400" b="1" dirty="0"/>
              <a:t>Signal </a:t>
            </a:r>
          </a:p>
          <a:p>
            <a:r>
              <a:rPr lang="en-US" sz="1400" b="1" dirty="0"/>
              <a:t>Noise</a:t>
            </a:r>
            <a:endParaRPr lang="en-US" sz="1400" dirty="0"/>
          </a:p>
          <a:p>
            <a:endParaRPr lang="en-US" sz="1400" b="1" dirty="0"/>
          </a:p>
          <a:p>
            <a:pPr marL="158750" indent="0">
              <a:buNone/>
            </a:pPr>
            <a:r>
              <a:rPr lang="en-US" sz="1400" dirty="0"/>
              <a:t>Complex models make it easier to fit too closely to the noise</a:t>
            </a:r>
          </a:p>
          <a:p>
            <a:pPr marL="158750" indent="0">
              <a:buNone/>
            </a:pPr>
            <a:endParaRPr lang="en-US" sz="1400" dirty="0"/>
          </a:p>
          <a:p>
            <a:pPr marL="158750" indent="0">
              <a:buNone/>
            </a:pPr>
            <a:r>
              <a:rPr lang="en-US" sz="1400" dirty="0"/>
              <a:t>Simple models have trouble picking up the signal</a:t>
            </a:r>
          </a:p>
        </p:txBody>
      </p:sp>
      <p:sp>
        <p:nvSpPr>
          <p:cNvPr id="6" name="Text Placeholder 5">
            <a:extLst>
              <a:ext uri="{FF2B5EF4-FFF2-40B4-BE49-F238E27FC236}">
                <a16:creationId xmlns:a16="http://schemas.microsoft.com/office/drawing/2014/main" id="{A9D11846-3B49-CC41-91E0-EBB6D04EED1F}"/>
              </a:ext>
            </a:extLst>
          </p:cNvPr>
          <p:cNvSpPr>
            <a:spLocks noGrp="1"/>
          </p:cNvSpPr>
          <p:nvPr>
            <p:ph type="body" idx="2"/>
          </p:nvPr>
        </p:nvSpPr>
        <p:spPr/>
        <p:txBody>
          <a:bodyPr/>
          <a:lstStyle/>
          <a:p>
            <a:endParaRPr lang="en-US"/>
          </a:p>
        </p:txBody>
      </p:sp>
      <p:sp>
        <p:nvSpPr>
          <p:cNvPr id="4" name="Slide Number Placeholder 3">
            <a:extLst>
              <a:ext uri="{FF2B5EF4-FFF2-40B4-BE49-F238E27FC236}">
                <a16:creationId xmlns:a16="http://schemas.microsoft.com/office/drawing/2014/main" id="{9CE07ED9-2B8D-224C-9640-5EDCC8CCA8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pic>
        <p:nvPicPr>
          <p:cNvPr id="5" name="Picture 4">
            <a:extLst>
              <a:ext uri="{FF2B5EF4-FFF2-40B4-BE49-F238E27FC236}">
                <a16:creationId xmlns:a16="http://schemas.microsoft.com/office/drawing/2014/main" id="{B83E7FB0-4AFE-6645-B5BA-109A7EA14713}"/>
              </a:ext>
            </a:extLst>
          </p:cNvPr>
          <p:cNvPicPr>
            <a:picLocks noChangeAspect="1"/>
          </p:cNvPicPr>
          <p:nvPr/>
        </p:nvPicPr>
        <p:blipFill>
          <a:blip r:embed="rId3"/>
          <a:stretch>
            <a:fillRect/>
          </a:stretch>
        </p:blipFill>
        <p:spPr>
          <a:xfrm>
            <a:off x="5976945" y="587000"/>
            <a:ext cx="2709756" cy="4091732"/>
          </a:xfrm>
          <a:prstGeom prst="rect">
            <a:avLst/>
          </a:prstGeom>
        </p:spPr>
      </p:pic>
      <mc:AlternateContent xmlns:mc="http://schemas.openxmlformats.org/markup-compatibility/2006" xmlns:p14="http://schemas.microsoft.com/office/powerpoint/2010/main">
        <mc:Choice Requires="p14">
          <p:contentPart p14:bwMode="auto" r:id="rId4">
            <p14:nvContentPartPr>
              <p14:cNvPr id="7" name="Ink 6">
                <a:extLst>
                  <a:ext uri="{FF2B5EF4-FFF2-40B4-BE49-F238E27FC236}">
                    <a16:creationId xmlns:a16="http://schemas.microsoft.com/office/drawing/2014/main" id="{0759F034-385E-4EBC-A87D-F0DBBD664183}"/>
                  </a:ext>
                </a:extLst>
              </p14:cNvPr>
              <p14:cNvContentPartPr/>
              <p14:nvPr/>
            </p14:nvContentPartPr>
            <p14:xfrm>
              <a:off x="4000680" y="3007800"/>
              <a:ext cx="1105920" cy="198360"/>
            </p14:xfrm>
          </p:contentPart>
        </mc:Choice>
        <mc:Fallback xmlns="">
          <p:pic>
            <p:nvPicPr>
              <p:cNvPr id="7" name="Ink 6">
                <a:extLst>
                  <a:ext uri="{FF2B5EF4-FFF2-40B4-BE49-F238E27FC236}">
                    <a16:creationId xmlns:a16="http://schemas.microsoft.com/office/drawing/2014/main" id="{0759F034-385E-4EBC-A87D-F0DBBD664183}"/>
                  </a:ext>
                </a:extLst>
              </p:cNvPr>
              <p:cNvPicPr/>
              <p:nvPr/>
            </p:nvPicPr>
            <p:blipFill>
              <a:blip r:embed="rId5"/>
              <a:stretch>
                <a:fillRect/>
              </a:stretch>
            </p:blipFill>
            <p:spPr>
              <a:xfrm>
                <a:off x="3991320" y="2998440"/>
                <a:ext cx="1124640" cy="217080"/>
              </a:xfrm>
              <a:prstGeom prst="rect">
                <a:avLst/>
              </a:prstGeom>
            </p:spPr>
          </p:pic>
        </mc:Fallback>
      </mc:AlternateContent>
    </p:spTree>
    <p:extLst>
      <p:ext uri="{BB962C8B-B14F-4D97-AF65-F5344CB8AC3E}">
        <p14:creationId xmlns:p14="http://schemas.microsoft.com/office/powerpoint/2010/main" val="17114503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E38AEA0-2893-D842-A59A-BD4C9179FB7C}"/>
              </a:ext>
            </a:extLst>
          </p:cNvPr>
          <p:cNvSpPr>
            <a:spLocks noGrp="1"/>
          </p:cNvSpPr>
          <p:nvPr>
            <p:ph type="title"/>
          </p:nvPr>
        </p:nvSpPr>
        <p:spPr/>
        <p:txBody>
          <a:bodyPr/>
          <a:lstStyle/>
          <a:p>
            <a:r>
              <a:rPr lang="en-US" dirty="0"/>
              <a:t>Source of errors</a:t>
            </a:r>
            <a:br>
              <a:rPr lang="en-US" dirty="0"/>
            </a:br>
            <a:r>
              <a:rPr lang="en-US" dirty="0"/>
              <a:t>in a model</a:t>
            </a:r>
          </a:p>
        </p:txBody>
      </p:sp>
      <p:sp>
        <p:nvSpPr>
          <p:cNvPr id="3" name="Text Placeholder 2">
            <a:extLst>
              <a:ext uri="{FF2B5EF4-FFF2-40B4-BE49-F238E27FC236}">
                <a16:creationId xmlns:a16="http://schemas.microsoft.com/office/drawing/2014/main" id="{62068627-939B-D741-8A88-78F401CF346C}"/>
              </a:ext>
            </a:extLst>
          </p:cNvPr>
          <p:cNvSpPr>
            <a:spLocks noGrp="1"/>
          </p:cNvSpPr>
          <p:nvPr>
            <p:ph type="body" idx="1"/>
          </p:nvPr>
        </p:nvSpPr>
        <p:spPr>
          <a:xfrm>
            <a:off x="3062200" y="575500"/>
            <a:ext cx="5494584" cy="3981000"/>
          </a:xfrm>
        </p:spPr>
        <p:txBody>
          <a:bodyPr/>
          <a:lstStyle/>
          <a:p>
            <a:pPr marL="139700" indent="0">
              <a:buNone/>
            </a:pPr>
            <a:r>
              <a:rPr lang="en-US" sz="1400" dirty="0"/>
              <a:t>Total errors for a machine learning model comes from 3 types:</a:t>
            </a:r>
          </a:p>
          <a:p>
            <a:pPr marL="139700" indent="0">
              <a:buNone/>
            </a:pPr>
            <a:endParaRPr lang="en-US" sz="1400" dirty="0"/>
          </a:p>
          <a:p>
            <a:r>
              <a:rPr lang="en-US" sz="1400" b="1" dirty="0"/>
              <a:t>Bias</a:t>
            </a:r>
          </a:p>
          <a:p>
            <a:r>
              <a:rPr lang="en-US" sz="1400" b="1" dirty="0"/>
              <a:t>Variance</a:t>
            </a:r>
          </a:p>
          <a:p>
            <a:r>
              <a:rPr lang="en-US" sz="1400" b="1" dirty="0"/>
              <a:t>Irreducible Error</a:t>
            </a:r>
            <a:endParaRPr lang="en-US" sz="1400" dirty="0"/>
          </a:p>
          <a:p>
            <a:endParaRPr lang="en-US" sz="1400" b="1" dirty="0"/>
          </a:p>
          <a:p>
            <a:pPr marL="139700" indent="0">
              <a:buNone/>
            </a:pPr>
            <a:r>
              <a:rPr lang="en-US" sz="1400" dirty="0"/>
              <a:t>Irreducible error is the one that we can’t avoid or possibly eliminate. They are caused by elements outside of our control, such as noise from observations.</a:t>
            </a:r>
          </a:p>
        </p:txBody>
      </p:sp>
      <p:sp>
        <p:nvSpPr>
          <p:cNvPr id="4" name="Slide Number Placeholder 3">
            <a:extLst>
              <a:ext uri="{FF2B5EF4-FFF2-40B4-BE49-F238E27FC236}">
                <a16:creationId xmlns:a16="http://schemas.microsoft.com/office/drawing/2014/main" id="{9CE07ED9-2B8D-224C-9640-5EDCC8CCA8A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spTree>
    <p:extLst>
      <p:ext uri="{BB962C8B-B14F-4D97-AF65-F5344CB8AC3E}">
        <p14:creationId xmlns:p14="http://schemas.microsoft.com/office/powerpoint/2010/main" val="200716630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7A64B89A-65A2-3442-86E7-55DBB2DE7181}"/>
              </a:ext>
            </a:extLst>
          </p:cNvPr>
          <p:cNvSpPr>
            <a:spLocks noGrp="1"/>
          </p:cNvSpPr>
          <p:nvPr>
            <p:ph type="title"/>
          </p:nvPr>
        </p:nvSpPr>
        <p:spPr/>
        <p:txBody>
          <a:bodyPr/>
          <a:lstStyle/>
          <a:p>
            <a:r>
              <a:rPr lang="en-US" dirty="0"/>
              <a:t>Bias</a:t>
            </a:r>
          </a:p>
        </p:txBody>
      </p:sp>
      <p:sp>
        <p:nvSpPr>
          <p:cNvPr id="7" name="Text Placeholder 6">
            <a:extLst>
              <a:ext uri="{FF2B5EF4-FFF2-40B4-BE49-F238E27FC236}">
                <a16:creationId xmlns:a16="http://schemas.microsoft.com/office/drawing/2014/main" id="{D3CB70A9-123D-674B-8920-C764CE67967F}"/>
              </a:ext>
            </a:extLst>
          </p:cNvPr>
          <p:cNvSpPr>
            <a:spLocks noGrp="1"/>
          </p:cNvSpPr>
          <p:nvPr>
            <p:ph type="body" idx="1"/>
          </p:nvPr>
        </p:nvSpPr>
        <p:spPr>
          <a:xfrm>
            <a:off x="3090625" y="575500"/>
            <a:ext cx="5596200" cy="1948388"/>
          </a:xfrm>
        </p:spPr>
        <p:txBody>
          <a:bodyPr/>
          <a:lstStyle/>
          <a:p>
            <a:pPr marL="139700" indent="0">
              <a:buNone/>
            </a:pPr>
            <a:r>
              <a:rPr lang="en-US" dirty="0"/>
              <a:t>A model that is too simple fails to fit the signal. In some sense, this signifies a fundamental limitation of the model we are using to fail to fit the signal. We call this type of error </a:t>
            </a:r>
            <a:r>
              <a:rPr lang="en-US" b="1" dirty="0"/>
              <a:t>bias</a:t>
            </a:r>
            <a:r>
              <a:rPr lang="en-US" dirty="0"/>
              <a:t>.</a:t>
            </a:r>
          </a:p>
          <a:p>
            <a:pPr marL="139700" indent="0">
              <a:buNone/>
            </a:pPr>
            <a:endParaRPr lang="en-US" dirty="0"/>
          </a:p>
          <a:p>
            <a:pPr marL="139700" indent="0">
              <a:buNone/>
            </a:pPr>
            <a:r>
              <a:rPr lang="en-US" b="1" dirty="0"/>
              <a:t>Bias</a:t>
            </a:r>
            <a:r>
              <a:rPr lang="en-US" dirty="0"/>
              <a:t> is the difference between the average prediction of our model </a:t>
            </a:r>
            <a:r>
              <a:rPr lang="en-US" b="1" dirty="0"/>
              <a:t>and</a:t>
            </a:r>
            <a:r>
              <a:rPr lang="en-US" dirty="0"/>
              <a:t> the expected value which we are trying to predict.</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Low complexity (simple) models tend to have high bias.</a:t>
            </a:r>
          </a:p>
          <a:p>
            <a:pPr marL="139700" indent="0">
              <a:buNone/>
            </a:pPr>
            <a:endParaRPr lang="en-US" dirty="0"/>
          </a:p>
          <a:p>
            <a:pPr marL="139700" indent="0">
              <a:buNone/>
            </a:pPr>
            <a:endParaRPr lang="en-US" dirty="0"/>
          </a:p>
        </p:txBody>
      </p:sp>
      <p:sp>
        <p:nvSpPr>
          <p:cNvPr id="5" name="Slide Number Placeholder 4">
            <a:extLst>
              <a:ext uri="{FF2B5EF4-FFF2-40B4-BE49-F238E27FC236}">
                <a16:creationId xmlns:a16="http://schemas.microsoft.com/office/drawing/2014/main" id="{11F75312-5D1A-A84A-8CB0-6011BD17CB2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pic>
        <p:nvPicPr>
          <p:cNvPr id="26" name="Picture 25">
            <a:extLst>
              <a:ext uri="{FF2B5EF4-FFF2-40B4-BE49-F238E27FC236}">
                <a16:creationId xmlns:a16="http://schemas.microsoft.com/office/drawing/2014/main" id="{DB97F5B9-1C82-F64A-BD64-0FC796A95FEA}"/>
              </a:ext>
            </a:extLst>
          </p:cNvPr>
          <p:cNvPicPr>
            <a:picLocks noChangeAspect="1"/>
          </p:cNvPicPr>
          <p:nvPr/>
        </p:nvPicPr>
        <p:blipFill>
          <a:blip r:embed="rId3"/>
          <a:stretch>
            <a:fillRect/>
          </a:stretch>
        </p:blipFill>
        <p:spPr>
          <a:xfrm>
            <a:off x="2965667" y="2330365"/>
            <a:ext cx="3457453" cy="2419486"/>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3B16E747-5684-42EE-8826-19259F780008}"/>
                  </a:ext>
                </a:extLst>
              </p14:cNvPr>
              <p14:cNvContentPartPr/>
              <p14:nvPr/>
            </p14:nvContentPartPr>
            <p14:xfrm>
              <a:off x="2602080" y="1581840"/>
              <a:ext cx="6361200" cy="2786040"/>
            </p14:xfrm>
          </p:contentPart>
        </mc:Choice>
        <mc:Fallback xmlns="">
          <p:pic>
            <p:nvPicPr>
              <p:cNvPr id="2" name="Ink 1">
                <a:extLst>
                  <a:ext uri="{FF2B5EF4-FFF2-40B4-BE49-F238E27FC236}">
                    <a16:creationId xmlns:a16="http://schemas.microsoft.com/office/drawing/2014/main" id="{3B16E747-5684-42EE-8826-19259F780008}"/>
                  </a:ext>
                </a:extLst>
              </p:cNvPr>
              <p:cNvPicPr/>
              <p:nvPr/>
            </p:nvPicPr>
            <p:blipFill>
              <a:blip r:embed="rId5"/>
              <a:stretch>
                <a:fillRect/>
              </a:stretch>
            </p:blipFill>
            <p:spPr>
              <a:xfrm>
                <a:off x="2592720" y="1572480"/>
                <a:ext cx="6379920" cy="2804760"/>
              </a:xfrm>
              <a:prstGeom prst="rect">
                <a:avLst/>
              </a:prstGeom>
            </p:spPr>
          </p:pic>
        </mc:Fallback>
      </mc:AlternateContent>
    </p:spTree>
    <p:extLst>
      <p:ext uri="{BB962C8B-B14F-4D97-AF65-F5344CB8AC3E}">
        <p14:creationId xmlns:p14="http://schemas.microsoft.com/office/powerpoint/2010/main" val="251000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7D036EB-3F0F-014C-815F-B818EE20FD3C}"/>
              </a:ext>
            </a:extLst>
          </p:cNvPr>
          <p:cNvSpPr>
            <a:spLocks noGrp="1"/>
          </p:cNvSpPr>
          <p:nvPr>
            <p:ph type="title"/>
          </p:nvPr>
        </p:nvSpPr>
        <p:spPr/>
        <p:txBody>
          <a:bodyPr/>
          <a:lstStyle/>
          <a:p>
            <a:r>
              <a:rPr lang="en-US" dirty="0"/>
              <a:t>Variance</a:t>
            </a:r>
          </a:p>
        </p:txBody>
      </p:sp>
      <p:sp>
        <p:nvSpPr>
          <p:cNvPr id="3" name="Text Placeholder 2">
            <a:extLst>
              <a:ext uri="{FF2B5EF4-FFF2-40B4-BE49-F238E27FC236}">
                <a16:creationId xmlns:a16="http://schemas.microsoft.com/office/drawing/2014/main" id="{F0B4CF4F-139A-804B-B4CD-91046BC46982}"/>
              </a:ext>
            </a:extLst>
          </p:cNvPr>
          <p:cNvSpPr>
            <a:spLocks noGrp="1"/>
          </p:cNvSpPr>
          <p:nvPr>
            <p:ph type="body" idx="1"/>
          </p:nvPr>
        </p:nvSpPr>
        <p:spPr>
          <a:xfrm>
            <a:off x="2895600" y="397699"/>
            <a:ext cx="5918199" cy="4745751"/>
          </a:xfrm>
        </p:spPr>
        <p:txBody>
          <a:bodyPr/>
          <a:lstStyle/>
          <a:p>
            <a:pPr marL="139700" indent="0">
              <a:buNone/>
            </a:pPr>
            <a:r>
              <a:rPr lang="en-US" dirty="0"/>
              <a:t>A model that is too complicated for the task overly fits to small fluctuations. The flexibility of the complicated model makes it capable of memorizing answers rather than learning general patterns. This contributes to the error as </a:t>
            </a:r>
            <a:r>
              <a:rPr lang="en-US" b="1" dirty="0"/>
              <a:t>variance</a:t>
            </a:r>
            <a:r>
              <a:rPr lang="en-US" dirty="0"/>
              <a:t>.</a:t>
            </a:r>
          </a:p>
          <a:p>
            <a:pPr marL="139700" indent="0">
              <a:buNone/>
            </a:pPr>
            <a:endParaRPr lang="en-US" dirty="0"/>
          </a:p>
          <a:p>
            <a:pPr marL="139700" indent="0">
              <a:buNone/>
            </a:pPr>
            <a:r>
              <a:rPr lang="en-US" b="1" dirty="0"/>
              <a:t>Variance</a:t>
            </a:r>
            <a:r>
              <a:rPr lang="en-US" dirty="0"/>
              <a:t> is the variability in the model prediction, meaning how much the predictions will change if a different training dataset is used.</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High complexity models tend to have high variance.</a:t>
            </a:r>
          </a:p>
        </p:txBody>
      </p:sp>
      <p:sp>
        <p:nvSpPr>
          <p:cNvPr id="4" name="Slide Number Placeholder 3">
            <a:extLst>
              <a:ext uri="{FF2B5EF4-FFF2-40B4-BE49-F238E27FC236}">
                <a16:creationId xmlns:a16="http://schemas.microsoft.com/office/drawing/2014/main" id="{4E21C43D-E962-1C4C-8093-CD92343B881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pic>
        <p:nvPicPr>
          <p:cNvPr id="27" name="Picture 26">
            <a:extLst>
              <a:ext uri="{FF2B5EF4-FFF2-40B4-BE49-F238E27FC236}">
                <a16:creationId xmlns:a16="http://schemas.microsoft.com/office/drawing/2014/main" id="{50E189C7-2F6C-E64F-B69E-FB76A4D35D70}"/>
              </a:ext>
            </a:extLst>
          </p:cNvPr>
          <p:cNvPicPr>
            <a:picLocks noChangeAspect="1"/>
          </p:cNvPicPr>
          <p:nvPr/>
        </p:nvPicPr>
        <p:blipFill>
          <a:blip r:embed="rId3"/>
          <a:stretch>
            <a:fillRect/>
          </a:stretch>
        </p:blipFill>
        <p:spPr>
          <a:xfrm>
            <a:off x="2895600" y="2393020"/>
            <a:ext cx="3457453" cy="2419486"/>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20828DFF-C8A1-412A-B4F4-A5A566A6FE59}"/>
                  </a:ext>
                </a:extLst>
              </p14:cNvPr>
              <p14:cNvContentPartPr/>
              <p14:nvPr/>
            </p14:nvContentPartPr>
            <p14:xfrm>
              <a:off x="3030840" y="1612440"/>
              <a:ext cx="6112440" cy="3109320"/>
            </p14:xfrm>
          </p:contentPart>
        </mc:Choice>
        <mc:Fallback xmlns="">
          <p:pic>
            <p:nvPicPr>
              <p:cNvPr id="5" name="Ink 4">
                <a:extLst>
                  <a:ext uri="{FF2B5EF4-FFF2-40B4-BE49-F238E27FC236}">
                    <a16:creationId xmlns:a16="http://schemas.microsoft.com/office/drawing/2014/main" id="{20828DFF-C8A1-412A-B4F4-A5A566A6FE59}"/>
                  </a:ext>
                </a:extLst>
              </p:cNvPr>
              <p:cNvPicPr/>
              <p:nvPr/>
            </p:nvPicPr>
            <p:blipFill>
              <a:blip r:embed="rId5"/>
              <a:stretch>
                <a:fillRect/>
              </a:stretch>
            </p:blipFill>
            <p:spPr>
              <a:xfrm>
                <a:off x="3021480" y="1603080"/>
                <a:ext cx="6131160" cy="3128040"/>
              </a:xfrm>
              <a:prstGeom prst="rect">
                <a:avLst/>
              </a:prstGeom>
            </p:spPr>
          </p:pic>
        </mc:Fallback>
      </mc:AlternateContent>
    </p:spTree>
    <p:extLst>
      <p:ext uri="{BB962C8B-B14F-4D97-AF65-F5344CB8AC3E}">
        <p14:creationId xmlns:p14="http://schemas.microsoft.com/office/powerpoint/2010/main" val="8819101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6E50F72-18E2-BD41-8F37-1EEB0D53694D}"/>
              </a:ext>
            </a:extLst>
          </p:cNvPr>
          <p:cNvSpPr>
            <a:spLocks noGrp="1"/>
          </p:cNvSpPr>
          <p:nvPr>
            <p:ph type="body" idx="1"/>
          </p:nvPr>
        </p:nvSpPr>
        <p:spPr/>
        <p:txBody>
          <a:bodyPr/>
          <a:lstStyle/>
          <a:p>
            <a:pPr marL="139700" indent="0">
              <a:buNone/>
            </a:pPr>
            <a:r>
              <a:rPr lang="en-US" dirty="0"/>
              <a:t>What are some real-world / human analogies for each of these concepts?</a:t>
            </a:r>
          </a:p>
          <a:p>
            <a:pPr marL="139700" indent="0">
              <a:buNone/>
            </a:pPr>
            <a:endParaRPr lang="en-US" dirty="0"/>
          </a:p>
          <a:p>
            <a:r>
              <a:rPr lang="en-US" dirty="0"/>
              <a:t>Overfitting / Underfitting</a:t>
            </a:r>
          </a:p>
          <a:p>
            <a:r>
              <a:rPr lang="en-US" dirty="0"/>
              <a:t>Train Set / Test Set</a:t>
            </a:r>
          </a:p>
          <a:p>
            <a:r>
              <a:rPr lang="en-US" dirty="0"/>
              <a:t>Bias</a:t>
            </a:r>
          </a:p>
          <a:p>
            <a:r>
              <a:rPr lang="en-US" dirty="0"/>
              <a:t>Variance</a:t>
            </a:r>
          </a:p>
        </p:txBody>
      </p:sp>
      <p:sp>
        <p:nvSpPr>
          <p:cNvPr id="4" name="Slide Number Placeholder 3">
            <a:extLst>
              <a:ext uri="{FF2B5EF4-FFF2-40B4-BE49-F238E27FC236}">
                <a16:creationId xmlns:a16="http://schemas.microsoft.com/office/drawing/2014/main" id="{1295A743-FBFE-A54D-BF82-34CB9B9F80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sp>
        <p:nvSpPr>
          <p:cNvPr id="5" name="Title 4">
            <a:extLst>
              <a:ext uri="{FF2B5EF4-FFF2-40B4-BE49-F238E27FC236}">
                <a16:creationId xmlns:a16="http://schemas.microsoft.com/office/drawing/2014/main" id="{D34A70E6-DD95-A64F-ADF1-570C5A29DF94}"/>
              </a:ext>
            </a:extLst>
          </p:cNvPr>
          <p:cNvSpPr>
            <a:spLocks noGrp="1"/>
          </p:cNvSpPr>
          <p:nvPr>
            <p:ph type="title"/>
          </p:nvPr>
        </p:nvSpPr>
        <p:spPr/>
        <p:txBody>
          <a:bodyPr/>
          <a:lstStyle/>
          <a:p>
            <a:r>
              <a:rPr lang="en-US" dirty="0"/>
              <a:t>1 min</a:t>
            </a:r>
          </a:p>
        </p:txBody>
      </p:sp>
      <p:sp>
        <p:nvSpPr>
          <p:cNvPr id="7" name="Rectangle 6">
            <a:extLst>
              <a:ext uri="{FF2B5EF4-FFF2-40B4-BE49-F238E27FC236}">
                <a16:creationId xmlns:a16="http://schemas.microsoft.com/office/drawing/2014/main" id="{9FBB7DAD-CCDE-154E-A2E8-33F656CCEB06}"/>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AA7FE11C-EBE7-49F8-8A68-9407E27C1A93}"/>
                  </a:ext>
                </a:extLst>
              </p14:cNvPr>
              <p14:cNvContentPartPr/>
              <p14:nvPr/>
            </p14:nvContentPartPr>
            <p14:xfrm>
              <a:off x="4338120" y="409880"/>
              <a:ext cx="154080" cy="205920"/>
            </p14:xfrm>
          </p:contentPart>
        </mc:Choice>
        <mc:Fallback xmlns="">
          <p:pic>
            <p:nvPicPr>
              <p:cNvPr id="2" name="Ink 1">
                <a:extLst>
                  <a:ext uri="{FF2B5EF4-FFF2-40B4-BE49-F238E27FC236}">
                    <a16:creationId xmlns:a16="http://schemas.microsoft.com/office/drawing/2014/main" id="{AA7FE11C-EBE7-49F8-8A68-9407E27C1A93}"/>
                  </a:ext>
                </a:extLst>
              </p:cNvPr>
              <p:cNvPicPr/>
              <p:nvPr/>
            </p:nvPicPr>
            <p:blipFill>
              <a:blip r:embed="rId4"/>
              <a:stretch>
                <a:fillRect/>
              </a:stretch>
            </p:blipFill>
            <p:spPr>
              <a:xfrm>
                <a:off x="4329480" y="400880"/>
                <a:ext cx="171720" cy="22356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2" name="Ink 11">
                <a:extLst>
                  <a:ext uri="{FF2B5EF4-FFF2-40B4-BE49-F238E27FC236}">
                    <a16:creationId xmlns:a16="http://schemas.microsoft.com/office/drawing/2014/main" id="{561DE937-4E6F-4432-B69F-5561180DE970}"/>
                  </a:ext>
                </a:extLst>
              </p14:cNvPr>
              <p14:cNvContentPartPr/>
              <p14:nvPr/>
            </p14:nvContentPartPr>
            <p14:xfrm>
              <a:off x="5141640" y="381080"/>
              <a:ext cx="142920" cy="189000"/>
            </p14:xfrm>
          </p:contentPart>
        </mc:Choice>
        <mc:Fallback xmlns="">
          <p:pic>
            <p:nvPicPr>
              <p:cNvPr id="12" name="Ink 11">
                <a:extLst>
                  <a:ext uri="{FF2B5EF4-FFF2-40B4-BE49-F238E27FC236}">
                    <a16:creationId xmlns:a16="http://schemas.microsoft.com/office/drawing/2014/main" id="{561DE937-4E6F-4432-B69F-5561180DE970}"/>
                  </a:ext>
                </a:extLst>
              </p:cNvPr>
              <p:cNvPicPr/>
              <p:nvPr/>
            </p:nvPicPr>
            <p:blipFill>
              <a:blip r:embed="rId6"/>
              <a:stretch>
                <a:fillRect/>
              </a:stretch>
            </p:blipFill>
            <p:spPr>
              <a:xfrm>
                <a:off x="5133000" y="372440"/>
                <a:ext cx="160560" cy="20664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3" name="Ink 12">
                <a:extLst>
                  <a:ext uri="{FF2B5EF4-FFF2-40B4-BE49-F238E27FC236}">
                    <a16:creationId xmlns:a16="http://schemas.microsoft.com/office/drawing/2014/main" id="{498A2052-A3AB-4A7E-83C7-12920DD1E61A}"/>
                  </a:ext>
                </a:extLst>
              </p14:cNvPr>
              <p14:cNvContentPartPr/>
              <p14:nvPr/>
            </p14:nvContentPartPr>
            <p14:xfrm>
              <a:off x="5366640" y="372800"/>
              <a:ext cx="147600" cy="201960"/>
            </p14:xfrm>
          </p:contentPart>
        </mc:Choice>
        <mc:Fallback xmlns="">
          <p:pic>
            <p:nvPicPr>
              <p:cNvPr id="13" name="Ink 12">
                <a:extLst>
                  <a:ext uri="{FF2B5EF4-FFF2-40B4-BE49-F238E27FC236}">
                    <a16:creationId xmlns:a16="http://schemas.microsoft.com/office/drawing/2014/main" id="{498A2052-A3AB-4A7E-83C7-12920DD1E61A}"/>
                  </a:ext>
                </a:extLst>
              </p:cNvPr>
              <p:cNvPicPr/>
              <p:nvPr/>
            </p:nvPicPr>
            <p:blipFill>
              <a:blip r:embed="rId8"/>
              <a:stretch>
                <a:fillRect/>
              </a:stretch>
            </p:blipFill>
            <p:spPr>
              <a:xfrm>
                <a:off x="5357640" y="364160"/>
                <a:ext cx="165240" cy="219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7" name="Ink 16">
                <a:extLst>
                  <a:ext uri="{FF2B5EF4-FFF2-40B4-BE49-F238E27FC236}">
                    <a16:creationId xmlns:a16="http://schemas.microsoft.com/office/drawing/2014/main" id="{E253A68E-A48B-4C66-A451-343A0D12B9B4}"/>
                  </a:ext>
                </a:extLst>
              </p14:cNvPr>
              <p14:cNvContentPartPr/>
              <p14:nvPr/>
            </p14:nvContentPartPr>
            <p14:xfrm>
              <a:off x="5609280" y="360920"/>
              <a:ext cx="471960" cy="231120"/>
            </p14:xfrm>
          </p:contentPart>
        </mc:Choice>
        <mc:Fallback xmlns="">
          <p:pic>
            <p:nvPicPr>
              <p:cNvPr id="17" name="Ink 16">
                <a:extLst>
                  <a:ext uri="{FF2B5EF4-FFF2-40B4-BE49-F238E27FC236}">
                    <a16:creationId xmlns:a16="http://schemas.microsoft.com/office/drawing/2014/main" id="{E253A68E-A48B-4C66-A451-343A0D12B9B4}"/>
                  </a:ext>
                </a:extLst>
              </p:cNvPr>
              <p:cNvPicPr/>
              <p:nvPr/>
            </p:nvPicPr>
            <p:blipFill>
              <a:blip r:embed="rId10"/>
              <a:stretch>
                <a:fillRect/>
              </a:stretch>
            </p:blipFill>
            <p:spPr>
              <a:xfrm>
                <a:off x="5600280" y="352280"/>
                <a:ext cx="489600" cy="248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8" name="Ink 17">
                <a:extLst>
                  <a:ext uri="{FF2B5EF4-FFF2-40B4-BE49-F238E27FC236}">
                    <a16:creationId xmlns:a16="http://schemas.microsoft.com/office/drawing/2014/main" id="{15418C9C-AF24-4C83-B698-0F1394B3F1AE}"/>
                  </a:ext>
                </a:extLst>
              </p14:cNvPr>
              <p14:cNvContentPartPr/>
              <p14:nvPr/>
            </p14:nvContentPartPr>
            <p14:xfrm>
              <a:off x="4875240" y="425000"/>
              <a:ext cx="140760" cy="166320"/>
            </p14:xfrm>
          </p:contentPart>
        </mc:Choice>
        <mc:Fallback xmlns="">
          <p:pic>
            <p:nvPicPr>
              <p:cNvPr id="18" name="Ink 17">
                <a:extLst>
                  <a:ext uri="{FF2B5EF4-FFF2-40B4-BE49-F238E27FC236}">
                    <a16:creationId xmlns:a16="http://schemas.microsoft.com/office/drawing/2014/main" id="{15418C9C-AF24-4C83-B698-0F1394B3F1AE}"/>
                  </a:ext>
                </a:extLst>
              </p:cNvPr>
              <p:cNvPicPr/>
              <p:nvPr/>
            </p:nvPicPr>
            <p:blipFill>
              <a:blip r:embed="rId12"/>
              <a:stretch>
                <a:fillRect/>
              </a:stretch>
            </p:blipFill>
            <p:spPr>
              <a:xfrm>
                <a:off x="4866622" y="416360"/>
                <a:ext cx="158355" cy="1839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9" name="Ink 18">
                <a:extLst>
                  <a:ext uri="{FF2B5EF4-FFF2-40B4-BE49-F238E27FC236}">
                    <a16:creationId xmlns:a16="http://schemas.microsoft.com/office/drawing/2014/main" id="{55975D62-EDE8-4A2C-B91F-ABB6FC7705EF}"/>
                  </a:ext>
                </a:extLst>
              </p14:cNvPr>
              <p14:cNvContentPartPr/>
              <p14:nvPr/>
            </p14:nvContentPartPr>
            <p14:xfrm>
              <a:off x="4604520" y="426080"/>
              <a:ext cx="186120" cy="154800"/>
            </p14:xfrm>
          </p:contentPart>
        </mc:Choice>
        <mc:Fallback xmlns="">
          <p:pic>
            <p:nvPicPr>
              <p:cNvPr id="19" name="Ink 18">
                <a:extLst>
                  <a:ext uri="{FF2B5EF4-FFF2-40B4-BE49-F238E27FC236}">
                    <a16:creationId xmlns:a16="http://schemas.microsoft.com/office/drawing/2014/main" id="{55975D62-EDE8-4A2C-B91F-ABB6FC7705EF}"/>
                  </a:ext>
                </a:extLst>
              </p:cNvPr>
              <p:cNvPicPr/>
              <p:nvPr/>
            </p:nvPicPr>
            <p:blipFill>
              <a:blip r:embed="rId14"/>
              <a:stretch>
                <a:fillRect/>
              </a:stretch>
            </p:blipFill>
            <p:spPr>
              <a:xfrm>
                <a:off x="4595880" y="417101"/>
                <a:ext cx="203760" cy="172399"/>
              </a:xfrm>
              <a:prstGeom prst="rect">
                <a:avLst/>
              </a:prstGeom>
            </p:spPr>
          </p:pic>
        </mc:Fallback>
      </mc:AlternateContent>
    </p:spTree>
    <p:extLst>
      <p:ext uri="{BB962C8B-B14F-4D97-AF65-F5344CB8AC3E}">
        <p14:creationId xmlns:p14="http://schemas.microsoft.com/office/powerpoint/2010/main" val="1864145812"/>
      </p:ext>
    </p:extLst>
  </p:cSld>
  <p:clrMapOvr>
    <a:masterClrMapping/>
  </p:clrMapOvr>
  <p:transition>
    <p:fade thruBlk="1"/>
  </p:transition>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BF7D64-8A1E-C340-B9CA-44126E2BEDD0}"/>
              </a:ext>
            </a:extLst>
          </p:cNvPr>
          <p:cNvSpPr>
            <a:spLocks noGrp="1"/>
          </p:cNvSpPr>
          <p:nvPr>
            <p:ph type="ctrTitle"/>
          </p:nvPr>
        </p:nvSpPr>
        <p:spPr/>
        <p:txBody>
          <a:bodyPr/>
          <a:lstStyle/>
          <a:p>
            <a:r>
              <a:rPr lang="en-US" dirty="0"/>
              <a:t>Lecture 1 Recap</a:t>
            </a:r>
          </a:p>
        </p:txBody>
      </p:sp>
      <p:sp>
        <p:nvSpPr>
          <p:cNvPr id="6" name="Subtitle 5">
            <a:extLst>
              <a:ext uri="{FF2B5EF4-FFF2-40B4-BE49-F238E27FC236}">
                <a16:creationId xmlns:a16="http://schemas.microsoft.com/office/drawing/2014/main" id="{20B16D7B-04BA-4E44-9B87-95036630D8DC}"/>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88F338D7-2921-8944-BDB0-90CEF593A5B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Tree>
    <p:extLst>
      <p:ext uri="{BB962C8B-B14F-4D97-AF65-F5344CB8AC3E}">
        <p14:creationId xmlns:p14="http://schemas.microsoft.com/office/powerpoint/2010/main" val="216601627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6E50F72-18E2-BD41-8F37-1EEB0D53694D}"/>
              </a:ext>
            </a:extLst>
          </p:cNvPr>
          <p:cNvSpPr>
            <a:spLocks noGrp="1"/>
          </p:cNvSpPr>
          <p:nvPr>
            <p:ph type="body" idx="1"/>
          </p:nvPr>
        </p:nvSpPr>
        <p:spPr/>
        <p:txBody>
          <a:bodyPr/>
          <a:lstStyle/>
          <a:p>
            <a:pPr marL="139700" indent="0">
              <a:buNone/>
            </a:pPr>
            <a:r>
              <a:rPr lang="en-US" dirty="0"/>
              <a:t>What are some real-world / human analogies for each of these concepts?</a:t>
            </a:r>
          </a:p>
          <a:p>
            <a:pPr marL="139700" indent="0">
              <a:buNone/>
            </a:pPr>
            <a:endParaRPr lang="en-US" dirty="0"/>
          </a:p>
          <a:p>
            <a:r>
              <a:rPr lang="en-US" dirty="0"/>
              <a:t>Overfitting / Underfitting</a:t>
            </a:r>
          </a:p>
          <a:p>
            <a:r>
              <a:rPr lang="en-US" dirty="0"/>
              <a:t>Train Set / Test Set</a:t>
            </a:r>
          </a:p>
          <a:p>
            <a:r>
              <a:rPr lang="en-US" dirty="0"/>
              <a:t>Bias</a:t>
            </a:r>
          </a:p>
          <a:p>
            <a:r>
              <a:rPr lang="en-US" dirty="0"/>
              <a:t>Variance</a:t>
            </a:r>
          </a:p>
        </p:txBody>
      </p:sp>
      <p:sp>
        <p:nvSpPr>
          <p:cNvPr id="4" name="Slide Number Placeholder 3">
            <a:extLst>
              <a:ext uri="{FF2B5EF4-FFF2-40B4-BE49-F238E27FC236}">
                <a16:creationId xmlns:a16="http://schemas.microsoft.com/office/drawing/2014/main" id="{1295A743-FBFE-A54D-BF82-34CB9B9F80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sp>
        <p:nvSpPr>
          <p:cNvPr id="5" name="Title 4">
            <a:extLst>
              <a:ext uri="{FF2B5EF4-FFF2-40B4-BE49-F238E27FC236}">
                <a16:creationId xmlns:a16="http://schemas.microsoft.com/office/drawing/2014/main" id="{D34A70E6-DD95-A64F-ADF1-570C5A29DF94}"/>
              </a:ext>
            </a:extLst>
          </p:cNvPr>
          <p:cNvSpPr>
            <a:spLocks noGrp="1"/>
          </p:cNvSpPr>
          <p:nvPr>
            <p:ph type="title"/>
          </p:nvPr>
        </p:nvSpPr>
        <p:spPr/>
        <p:txBody>
          <a:bodyPr/>
          <a:lstStyle/>
          <a:p>
            <a:r>
              <a:rPr lang="en-US" dirty="0"/>
              <a:t>2 mins</a:t>
            </a:r>
          </a:p>
        </p:txBody>
      </p:sp>
      <p:sp>
        <p:nvSpPr>
          <p:cNvPr id="7" name="Rectangle 6">
            <a:extLst>
              <a:ext uri="{FF2B5EF4-FFF2-40B4-BE49-F238E27FC236}">
                <a16:creationId xmlns:a16="http://schemas.microsoft.com/office/drawing/2014/main" id="{9FBB7DAD-CCDE-154E-A2E8-33F656CCEB06}"/>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16" name="Ink 15">
                <a:extLst>
                  <a:ext uri="{FF2B5EF4-FFF2-40B4-BE49-F238E27FC236}">
                    <a16:creationId xmlns:a16="http://schemas.microsoft.com/office/drawing/2014/main" id="{DBE67EEE-2C6C-4670-B70E-14CF8CBD9D77}"/>
                  </a:ext>
                </a:extLst>
              </p14:cNvPr>
              <p14:cNvContentPartPr/>
              <p14:nvPr/>
            </p14:nvContentPartPr>
            <p14:xfrm>
              <a:off x="6217320" y="237080"/>
              <a:ext cx="305280" cy="242640"/>
            </p14:xfrm>
          </p:contentPart>
        </mc:Choice>
        <mc:Fallback xmlns="">
          <p:pic>
            <p:nvPicPr>
              <p:cNvPr id="16" name="Ink 15">
                <a:extLst>
                  <a:ext uri="{FF2B5EF4-FFF2-40B4-BE49-F238E27FC236}">
                    <a16:creationId xmlns:a16="http://schemas.microsoft.com/office/drawing/2014/main" id="{DBE67EEE-2C6C-4670-B70E-14CF8CBD9D77}"/>
                  </a:ext>
                </a:extLst>
              </p:cNvPr>
              <p:cNvPicPr/>
              <p:nvPr/>
            </p:nvPicPr>
            <p:blipFill>
              <a:blip r:embed="rId4"/>
              <a:stretch>
                <a:fillRect/>
              </a:stretch>
            </p:blipFill>
            <p:spPr>
              <a:xfrm>
                <a:off x="6208680" y="228440"/>
                <a:ext cx="322920" cy="26028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7" name="Ink 16">
                <a:extLst>
                  <a:ext uri="{FF2B5EF4-FFF2-40B4-BE49-F238E27FC236}">
                    <a16:creationId xmlns:a16="http://schemas.microsoft.com/office/drawing/2014/main" id="{EDF28A84-D2A9-4998-9C8E-D7733FBAFEB5}"/>
                  </a:ext>
                </a:extLst>
              </p14:cNvPr>
              <p14:cNvContentPartPr/>
              <p14:nvPr/>
            </p14:nvContentPartPr>
            <p14:xfrm>
              <a:off x="4577880" y="238160"/>
              <a:ext cx="1496160" cy="254160"/>
            </p14:xfrm>
          </p:contentPart>
        </mc:Choice>
        <mc:Fallback xmlns="">
          <p:pic>
            <p:nvPicPr>
              <p:cNvPr id="17" name="Ink 16">
                <a:extLst>
                  <a:ext uri="{FF2B5EF4-FFF2-40B4-BE49-F238E27FC236}">
                    <a16:creationId xmlns:a16="http://schemas.microsoft.com/office/drawing/2014/main" id="{EDF28A84-D2A9-4998-9C8E-D7733FBAFEB5}"/>
                  </a:ext>
                </a:extLst>
              </p:cNvPr>
              <p:cNvPicPr/>
              <p:nvPr/>
            </p:nvPicPr>
            <p:blipFill>
              <a:blip r:embed="rId6"/>
              <a:stretch>
                <a:fillRect/>
              </a:stretch>
            </p:blipFill>
            <p:spPr>
              <a:xfrm>
                <a:off x="4568880" y="229160"/>
                <a:ext cx="1513800" cy="271800"/>
              </a:xfrm>
              <a:prstGeom prst="rect">
                <a:avLst/>
              </a:prstGeom>
            </p:spPr>
          </p:pic>
        </mc:Fallback>
      </mc:AlternateContent>
    </p:spTree>
    <p:extLst>
      <p:ext uri="{BB962C8B-B14F-4D97-AF65-F5344CB8AC3E}">
        <p14:creationId xmlns:p14="http://schemas.microsoft.com/office/powerpoint/2010/main" val="2954330751"/>
      </p:ext>
    </p:extLst>
  </p:cSld>
  <p:clrMapOvr>
    <a:masterClrMapping/>
  </p:clrMapOvr>
  <p:transition>
    <p:fade thruBlk="1"/>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8A8C9F7-F578-F147-8985-F86571A6A65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dirty="0"/>
          </a:p>
        </p:txBody>
      </p:sp>
      <p:pic>
        <p:nvPicPr>
          <p:cNvPr id="5122" name="Picture 2" descr="enter image description here">
            <a:extLst>
              <a:ext uri="{FF2B5EF4-FFF2-40B4-BE49-F238E27FC236}">
                <a16:creationId xmlns:a16="http://schemas.microsoft.com/office/drawing/2014/main" id="{E2404582-2F31-5C42-84C0-41F724514AEC}"/>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b="51316"/>
          <a:stretch/>
        </p:blipFill>
        <p:spPr bwMode="auto">
          <a:xfrm>
            <a:off x="0" y="256155"/>
            <a:ext cx="4211746" cy="4440736"/>
          </a:xfrm>
          <a:prstGeom prst="rect">
            <a:avLst/>
          </a:prstGeom>
          <a:noFill/>
          <a:extLst>
            <a:ext uri="{909E8E84-426E-40DD-AFC4-6F175D3DCCD1}">
              <a14:hiddenFill xmlns:a14="http://schemas.microsoft.com/office/drawing/2010/main">
                <a:solidFill>
                  <a:srgbClr val="FFFFFF"/>
                </a:solidFill>
              </a14:hiddenFill>
            </a:ext>
          </a:extLst>
        </p:spPr>
      </p:pic>
      <p:pic>
        <p:nvPicPr>
          <p:cNvPr id="6" name="Picture 2" descr="enter image description here">
            <a:extLst>
              <a:ext uri="{FF2B5EF4-FFF2-40B4-BE49-F238E27FC236}">
                <a16:creationId xmlns:a16="http://schemas.microsoft.com/office/drawing/2014/main" id="{B745464B-5B81-5A43-824F-890A41EB7549}"/>
              </a:ext>
            </a:extLst>
          </p:cNvPr>
          <p:cNvPicPr>
            <a:picLocks noChangeAspect="1" noChangeArrowheads="1"/>
          </p:cNvPicPr>
          <p:nvPr/>
        </p:nvPicPr>
        <p:blipFill rotWithShape="1">
          <a:blip r:embed="rId2">
            <a:extLst>
              <a:ext uri="{28A0092B-C50C-407E-A947-70E740481C1C}">
                <a14:useLocalDpi xmlns:a14="http://schemas.microsoft.com/office/drawing/2010/main" val="0"/>
              </a:ext>
            </a:extLst>
          </a:blip>
          <a:srcRect t="48677"/>
          <a:stretch/>
        </p:blipFill>
        <p:spPr bwMode="auto">
          <a:xfrm>
            <a:off x="4893203" y="135463"/>
            <a:ext cx="4212281" cy="468212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A330D019-AB8B-452A-86C0-477E81F0CD42}"/>
                  </a:ext>
                </a:extLst>
              </p14:cNvPr>
              <p14:cNvContentPartPr/>
              <p14:nvPr/>
            </p14:nvContentPartPr>
            <p14:xfrm>
              <a:off x="4460160" y="609680"/>
              <a:ext cx="199440" cy="285480"/>
            </p14:xfrm>
          </p:contentPart>
        </mc:Choice>
        <mc:Fallback xmlns="">
          <p:pic>
            <p:nvPicPr>
              <p:cNvPr id="2" name="Ink 1">
                <a:extLst>
                  <a:ext uri="{FF2B5EF4-FFF2-40B4-BE49-F238E27FC236}">
                    <a16:creationId xmlns:a16="http://schemas.microsoft.com/office/drawing/2014/main" id="{A330D019-AB8B-452A-86C0-477E81F0CD42}"/>
                  </a:ext>
                </a:extLst>
              </p:cNvPr>
              <p:cNvPicPr/>
              <p:nvPr/>
            </p:nvPicPr>
            <p:blipFill>
              <a:blip r:embed="rId4"/>
              <a:stretch>
                <a:fillRect/>
              </a:stretch>
            </p:blipFill>
            <p:spPr>
              <a:xfrm>
                <a:off x="4451160" y="600680"/>
                <a:ext cx="217080" cy="303120"/>
              </a:xfrm>
              <a:prstGeom prst="rect">
                <a:avLst/>
              </a:prstGeom>
            </p:spPr>
          </p:pic>
        </mc:Fallback>
      </mc:AlternateContent>
      <mc:AlternateContent xmlns:mc="http://schemas.openxmlformats.org/markup-compatibility/2006" xmlns:p14="http://schemas.microsoft.com/office/powerpoint/2010/main">
        <mc:Choice Requires="p14">
          <p:contentPart p14:bwMode="auto" r:id="rId5">
            <p14:nvContentPartPr>
              <p14:cNvPr id="10" name="Ink 9">
                <a:extLst>
                  <a:ext uri="{FF2B5EF4-FFF2-40B4-BE49-F238E27FC236}">
                    <a16:creationId xmlns:a16="http://schemas.microsoft.com/office/drawing/2014/main" id="{2F134477-8FB4-4414-B13C-2AA3A64D4CAE}"/>
                  </a:ext>
                </a:extLst>
              </p14:cNvPr>
              <p14:cNvContentPartPr/>
              <p14:nvPr/>
            </p14:nvContentPartPr>
            <p14:xfrm>
              <a:off x="4499400" y="1925480"/>
              <a:ext cx="169920" cy="274320"/>
            </p14:xfrm>
          </p:contentPart>
        </mc:Choice>
        <mc:Fallback xmlns="">
          <p:pic>
            <p:nvPicPr>
              <p:cNvPr id="10" name="Ink 9">
                <a:extLst>
                  <a:ext uri="{FF2B5EF4-FFF2-40B4-BE49-F238E27FC236}">
                    <a16:creationId xmlns:a16="http://schemas.microsoft.com/office/drawing/2014/main" id="{2F134477-8FB4-4414-B13C-2AA3A64D4CAE}"/>
                  </a:ext>
                </a:extLst>
              </p:cNvPr>
              <p:cNvPicPr/>
              <p:nvPr/>
            </p:nvPicPr>
            <p:blipFill>
              <a:blip r:embed="rId6"/>
              <a:stretch>
                <a:fillRect/>
              </a:stretch>
            </p:blipFill>
            <p:spPr>
              <a:xfrm>
                <a:off x="4490760" y="1916840"/>
                <a:ext cx="187560" cy="29196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11" name="Ink 10">
                <a:extLst>
                  <a:ext uri="{FF2B5EF4-FFF2-40B4-BE49-F238E27FC236}">
                    <a16:creationId xmlns:a16="http://schemas.microsoft.com/office/drawing/2014/main" id="{D499825C-B596-48E9-ADB3-908BC6AEEA38}"/>
                  </a:ext>
                </a:extLst>
              </p14:cNvPr>
              <p14:cNvContentPartPr/>
              <p14:nvPr/>
            </p14:nvContentPartPr>
            <p14:xfrm>
              <a:off x="4461240" y="1512200"/>
              <a:ext cx="223200" cy="264960"/>
            </p14:xfrm>
          </p:contentPart>
        </mc:Choice>
        <mc:Fallback xmlns="">
          <p:pic>
            <p:nvPicPr>
              <p:cNvPr id="11" name="Ink 10">
                <a:extLst>
                  <a:ext uri="{FF2B5EF4-FFF2-40B4-BE49-F238E27FC236}">
                    <a16:creationId xmlns:a16="http://schemas.microsoft.com/office/drawing/2014/main" id="{D499825C-B596-48E9-ADB3-908BC6AEEA38}"/>
                  </a:ext>
                </a:extLst>
              </p:cNvPr>
              <p:cNvPicPr/>
              <p:nvPr/>
            </p:nvPicPr>
            <p:blipFill>
              <a:blip r:embed="rId8"/>
              <a:stretch>
                <a:fillRect/>
              </a:stretch>
            </p:blipFill>
            <p:spPr>
              <a:xfrm>
                <a:off x="4452254" y="1503200"/>
                <a:ext cx="240812" cy="28260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2" name="Ink 11">
                <a:extLst>
                  <a:ext uri="{FF2B5EF4-FFF2-40B4-BE49-F238E27FC236}">
                    <a16:creationId xmlns:a16="http://schemas.microsoft.com/office/drawing/2014/main" id="{93EF9438-3358-4B2E-BE85-FBC9A4AA061D}"/>
                  </a:ext>
                </a:extLst>
              </p14:cNvPr>
              <p14:cNvContentPartPr/>
              <p14:nvPr/>
            </p14:nvContentPartPr>
            <p14:xfrm>
              <a:off x="4491840" y="1072280"/>
              <a:ext cx="190080" cy="265320"/>
            </p14:xfrm>
          </p:contentPart>
        </mc:Choice>
        <mc:Fallback xmlns="">
          <p:pic>
            <p:nvPicPr>
              <p:cNvPr id="12" name="Ink 11">
                <a:extLst>
                  <a:ext uri="{FF2B5EF4-FFF2-40B4-BE49-F238E27FC236}">
                    <a16:creationId xmlns:a16="http://schemas.microsoft.com/office/drawing/2014/main" id="{93EF9438-3358-4B2E-BE85-FBC9A4AA061D}"/>
                  </a:ext>
                </a:extLst>
              </p:cNvPr>
              <p:cNvPicPr/>
              <p:nvPr/>
            </p:nvPicPr>
            <p:blipFill>
              <a:blip r:embed="rId10"/>
              <a:stretch>
                <a:fillRect/>
              </a:stretch>
            </p:blipFill>
            <p:spPr>
              <a:xfrm>
                <a:off x="4482857" y="1063640"/>
                <a:ext cx="207687" cy="2829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3" name="Ink 12">
                <a:extLst>
                  <a:ext uri="{FF2B5EF4-FFF2-40B4-BE49-F238E27FC236}">
                    <a16:creationId xmlns:a16="http://schemas.microsoft.com/office/drawing/2014/main" id="{8F61C3DF-E59F-43C0-8ADB-597127254A24}"/>
                  </a:ext>
                </a:extLst>
              </p14:cNvPr>
              <p14:cNvContentPartPr/>
              <p14:nvPr/>
            </p14:nvContentPartPr>
            <p14:xfrm>
              <a:off x="4462320" y="2365760"/>
              <a:ext cx="196920" cy="299520"/>
            </p14:xfrm>
          </p:contentPart>
        </mc:Choice>
        <mc:Fallback xmlns="">
          <p:pic>
            <p:nvPicPr>
              <p:cNvPr id="13" name="Ink 12">
                <a:extLst>
                  <a:ext uri="{FF2B5EF4-FFF2-40B4-BE49-F238E27FC236}">
                    <a16:creationId xmlns:a16="http://schemas.microsoft.com/office/drawing/2014/main" id="{8F61C3DF-E59F-43C0-8ADB-597127254A24}"/>
                  </a:ext>
                </a:extLst>
              </p:cNvPr>
              <p:cNvPicPr/>
              <p:nvPr/>
            </p:nvPicPr>
            <p:blipFill>
              <a:blip r:embed="rId12"/>
              <a:stretch>
                <a:fillRect/>
              </a:stretch>
            </p:blipFill>
            <p:spPr>
              <a:xfrm>
                <a:off x="4453680" y="2357120"/>
                <a:ext cx="214560" cy="317160"/>
              </a:xfrm>
              <a:prstGeom prst="rect">
                <a:avLst/>
              </a:prstGeom>
            </p:spPr>
          </p:pic>
        </mc:Fallback>
      </mc:AlternateContent>
      <mc:AlternateContent xmlns:mc="http://schemas.openxmlformats.org/markup-compatibility/2006" xmlns:p14="http://schemas.microsoft.com/office/powerpoint/2010/main">
        <mc:Choice Requires="p14">
          <p:contentPart p14:bwMode="auto" r:id="rId13">
            <p14:nvContentPartPr>
              <p14:cNvPr id="16" name="Ink 15">
                <a:extLst>
                  <a:ext uri="{FF2B5EF4-FFF2-40B4-BE49-F238E27FC236}">
                    <a16:creationId xmlns:a16="http://schemas.microsoft.com/office/drawing/2014/main" id="{80562FED-6735-4B8F-A7B8-F8C9284A427A}"/>
                  </a:ext>
                </a:extLst>
              </p14:cNvPr>
              <p14:cNvContentPartPr/>
              <p14:nvPr/>
            </p14:nvContentPartPr>
            <p14:xfrm>
              <a:off x="4510560" y="3283040"/>
              <a:ext cx="205200" cy="258120"/>
            </p14:xfrm>
          </p:contentPart>
        </mc:Choice>
        <mc:Fallback xmlns="">
          <p:pic>
            <p:nvPicPr>
              <p:cNvPr id="16" name="Ink 15">
                <a:extLst>
                  <a:ext uri="{FF2B5EF4-FFF2-40B4-BE49-F238E27FC236}">
                    <a16:creationId xmlns:a16="http://schemas.microsoft.com/office/drawing/2014/main" id="{80562FED-6735-4B8F-A7B8-F8C9284A427A}"/>
                  </a:ext>
                </a:extLst>
              </p:cNvPr>
              <p:cNvPicPr/>
              <p:nvPr/>
            </p:nvPicPr>
            <p:blipFill>
              <a:blip r:embed="rId14"/>
              <a:stretch>
                <a:fillRect/>
              </a:stretch>
            </p:blipFill>
            <p:spPr>
              <a:xfrm>
                <a:off x="4501920" y="3274400"/>
                <a:ext cx="222840" cy="275760"/>
              </a:xfrm>
              <a:prstGeom prst="rect">
                <a:avLst/>
              </a:prstGeom>
            </p:spPr>
          </p:pic>
        </mc:Fallback>
      </mc:AlternateContent>
      <mc:AlternateContent xmlns:mc="http://schemas.openxmlformats.org/markup-compatibility/2006" xmlns:p14="http://schemas.microsoft.com/office/powerpoint/2010/main">
        <mc:Choice Requires="p14">
          <p:contentPart p14:bwMode="auto" r:id="rId15">
            <p14:nvContentPartPr>
              <p14:cNvPr id="17" name="Ink 16">
                <a:extLst>
                  <a:ext uri="{FF2B5EF4-FFF2-40B4-BE49-F238E27FC236}">
                    <a16:creationId xmlns:a16="http://schemas.microsoft.com/office/drawing/2014/main" id="{A6BE4CD9-D7C7-46B1-85F4-4C83B0634938}"/>
                  </a:ext>
                </a:extLst>
              </p14:cNvPr>
              <p14:cNvContentPartPr/>
              <p14:nvPr/>
            </p14:nvContentPartPr>
            <p14:xfrm>
              <a:off x="4500120" y="2779760"/>
              <a:ext cx="197640" cy="304920"/>
            </p14:xfrm>
          </p:contentPart>
        </mc:Choice>
        <mc:Fallback xmlns="">
          <p:pic>
            <p:nvPicPr>
              <p:cNvPr id="17" name="Ink 16">
                <a:extLst>
                  <a:ext uri="{FF2B5EF4-FFF2-40B4-BE49-F238E27FC236}">
                    <a16:creationId xmlns:a16="http://schemas.microsoft.com/office/drawing/2014/main" id="{A6BE4CD9-D7C7-46B1-85F4-4C83B0634938}"/>
                  </a:ext>
                </a:extLst>
              </p:cNvPr>
              <p:cNvPicPr/>
              <p:nvPr/>
            </p:nvPicPr>
            <p:blipFill>
              <a:blip r:embed="rId16"/>
              <a:stretch>
                <a:fillRect/>
              </a:stretch>
            </p:blipFill>
            <p:spPr>
              <a:xfrm>
                <a:off x="4491120" y="2770760"/>
                <a:ext cx="215280" cy="322560"/>
              </a:xfrm>
              <a:prstGeom prst="rect">
                <a:avLst/>
              </a:prstGeom>
            </p:spPr>
          </p:pic>
        </mc:Fallback>
      </mc:AlternateContent>
    </p:spTree>
    <p:extLst>
      <p:ext uri="{BB962C8B-B14F-4D97-AF65-F5344CB8AC3E}">
        <p14:creationId xmlns:p14="http://schemas.microsoft.com/office/powerpoint/2010/main" val="1596116920"/>
      </p:ext>
    </p:extLst>
  </p:cSld>
  <p:clrMapOvr>
    <a:masterClrMapping/>
  </p:clrMapOvr>
  <p:transition>
    <p:fade thruBlk="1"/>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DD8A4-D84C-6848-8124-A33E14BDE444}"/>
              </a:ext>
            </a:extLst>
          </p:cNvPr>
          <p:cNvSpPr>
            <a:spLocks noGrp="1"/>
          </p:cNvSpPr>
          <p:nvPr>
            <p:ph type="title"/>
          </p:nvPr>
        </p:nvSpPr>
        <p:spPr/>
        <p:txBody>
          <a:bodyPr/>
          <a:lstStyle/>
          <a:p>
            <a:r>
              <a:rPr lang="en-US" sz="2000" dirty="0"/>
              <a:t>Bias-Variance Tradeoff</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65B340E0-EAD5-4345-BEF1-A3C4DB6D9313}"/>
                  </a:ext>
                </a:extLst>
              </p:cNvPr>
              <p:cNvSpPr>
                <a:spLocks noGrp="1"/>
              </p:cNvSpPr>
              <p:nvPr>
                <p:ph type="body" idx="1"/>
              </p:nvPr>
            </p:nvSpPr>
            <p:spPr>
              <a:xfrm>
                <a:off x="3090625" y="296100"/>
                <a:ext cx="5596200" cy="3981000"/>
              </a:xfrm>
            </p:spPr>
            <p:txBody>
              <a:bodyPr/>
              <a:lstStyle/>
              <a:p>
                <a:pPr marL="139700" indent="0">
                  <a:buNone/>
                </a:pPr>
                <a:r>
                  <a:rPr lang="en-US" dirty="0"/>
                  <a:t>Tradeoff between bias and variance:</a:t>
                </a:r>
              </a:p>
              <a:p>
                <a:r>
                  <a:rPr lang="en-US" dirty="0"/>
                  <a:t>Simple models: High bias + Low variance</a:t>
                </a:r>
              </a:p>
              <a:p>
                <a:r>
                  <a:rPr lang="en-US" dirty="0"/>
                  <a:t>Complex models: Low bias + High variance</a:t>
                </a:r>
              </a:p>
              <a:p>
                <a:endParaRPr lang="en-US" dirty="0"/>
              </a:p>
              <a:p>
                <a:pPr marL="139700" indent="0">
                  <a:buNone/>
                </a:pPr>
                <a:r>
                  <a:rPr lang="en-US" dirty="0"/>
                  <a:t>Source of errors for a particular model </a:t>
                </a:r>
                <a14:m>
                  <m:oMath xmlns:m="http://schemas.openxmlformats.org/officeDocument/2006/math">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𝑓</m:t>
                        </m:r>
                      </m:e>
                    </m:acc>
                  </m:oMath>
                </a14:m>
                <a:r>
                  <a:rPr lang="en-US" dirty="0"/>
                  <a:t> using MSE loss function:</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b="1" dirty="0"/>
                  <a:t>           Error = Biased squared + Variance + Irreducible Error </a:t>
                </a:r>
              </a:p>
            </p:txBody>
          </p:sp>
        </mc:Choice>
        <mc:Fallback xmlns="">
          <p:sp>
            <p:nvSpPr>
              <p:cNvPr id="3" name="Text Placeholder 2">
                <a:extLst>
                  <a:ext uri="{FF2B5EF4-FFF2-40B4-BE49-F238E27FC236}">
                    <a16:creationId xmlns:a16="http://schemas.microsoft.com/office/drawing/2014/main" id="{65B340E0-EAD5-4345-BEF1-A3C4DB6D9313}"/>
                  </a:ext>
                </a:extLst>
              </p:cNvPr>
              <p:cNvSpPr>
                <a:spLocks noGrp="1" noRot="1" noChangeAspect="1" noMove="1" noResize="1" noEditPoints="1" noAdjustHandles="1" noChangeArrowheads="1" noChangeShapeType="1" noTextEdit="1"/>
              </p:cNvSpPr>
              <p:nvPr>
                <p:ph type="body" idx="1"/>
              </p:nvPr>
            </p:nvSpPr>
            <p:spPr>
              <a:xfrm>
                <a:off x="3090625" y="296100"/>
                <a:ext cx="5596200" cy="3981000"/>
              </a:xfrm>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166357B-590F-E947-8B5C-FB8FFF9C678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a:p>
        </p:txBody>
      </p:sp>
      <p:pic>
        <p:nvPicPr>
          <p:cNvPr id="5124" name="Picture 4">
            <a:extLst>
              <a:ext uri="{FF2B5EF4-FFF2-40B4-BE49-F238E27FC236}">
                <a16:creationId xmlns:a16="http://schemas.microsoft.com/office/drawing/2014/main" id="{7E21DCBD-7F8A-FC4F-B1B6-EEAF8B3AFD5E}"/>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3759199" y="2688386"/>
            <a:ext cx="4195525" cy="277063"/>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4E84E488-64A9-4014-8A32-5745311C6C67}"/>
                  </a:ext>
                </a:extLst>
              </p14:cNvPr>
              <p14:cNvContentPartPr/>
              <p14:nvPr/>
            </p14:nvContentPartPr>
            <p14:xfrm>
              <a:off x="4067280" y="700560"/>
              <a:ext cx="5076000" cy="2606400"/>
            </p14:xfrm>
          </p:contentPart>
        </mc:Choice>
        <mc:Fallback xmlns="">
          <p:pic>
            <p:nvPicPr>
              <p:cNvPr id="5" name="Ink 4">
                <a:extLst>
                  <a:ext uri="{FF2B5EF4-FFF2-40B4-BE49-F238E27FC236}">
                    <a16:creationId xmlns:a16="http://schemas.microsoft.com/office/drawing/2014/main" id="{4E84E488-64A9-4014-8A32-5745311C6C67}"/>
                  </a:ext>
                </a:extLst>
              </p:cNvPr>
              <p:cNvPicPr/>
              <p:nvPr/>
            </p:nvPicPr>
            <p:blipFill>
              <a:blip r:embed="rId6"/>
              <a:stretch>
                <a:fillRect/>
              </a:stretch>
            </p:blipFill>
            <p:spPr>
              <a:xfrm>
                <a:off x="4057920" y="691200"/>
                <a:ext cx="5094720" cy="2625120"/>
              </a:xfrm>
              <a:prstGeom prst="rect">
                <a:avLst/>
              </a:prstGeom>
            </p:spPr>
          </p:pic>
        </mc:Fallback>
      </mc:AlternateContent>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E32E0337-C108-48F3-9F38-2B0DAE42C39D}"/>
                  </a:ext>
                </a:extLst>
              </p14:cNvPr>
              <p14:cNvContentPartPr/>
              <p14:nvPr/>
            </p14:nvContentPartPr>
            <p14:xfrm>
              <a:off x="8293240" y="850880"/>
              <a:ext cx="91440" cy="27000"/>
            </p14:xfrm>
          </p:contentPart>
        </mc:Choice>
        <mc:Fallback xmlns="">
          <p:pic>
            <p:nvPicPr>
              <p:cNvPr id="6" name="Ink 5">
                <a:extLst>
                  <a:ext uri="{FF2B5EF4-FFF2-40B4-BE49-F238E27FC236}">
                    <a16:creationId xmlns:a16="http://schemas.microsoft.com/office/drawing/2014/main" id="{E32E0337-C108-48F3-9F38-2B0DAE42C39D}"/>
                  </a:ext>
                </a:extLst>
              </p:cNvPr>
              <p:cNvPicPr/>
              <p:nvPr/>
            </p:nvPicPr>
            <p:blipFill>
              <a:blip r:embed="rId8"/>
              <a:stretch>
                <a:fillRect/>
              </a:stretch>
            </p:blipFill>
            <p:spPr>
              <a:xfrm>
                <a:off x="8284240" y="842240"/>
                <a:ext cx="109080" cy="44640"/>
              </a:xfrm>
              <a:prstGeom prst="rect">
                <a:avLst/>
              </a:prstGeom>
            </p:spPr>
          </p:pic>
        </mc:Fallback>
      </mc:AlternateContent>
    </p:spTree>
    <p:extLst>
      <p:ext uri="{BB962C8B-B14F-4D97-AF65-F5344CB8AC3E}">
        <p14:creationId xmlns:p14="http://schemas.microsoft.com/office/powerpoint/2010/main" val="310792677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4" end="4"/>
                                            </p:txEl>
                                          </p:spTgt>
                                        </p:tgtEl>
                                        <p:attrNameLst>
                                          <p:attrName>style.visibility</p:attrName>
                                        </p:attrNameLst>
                                      </p:cBhvr>
                                      <p:to>
                                        <p:strVal val="visible"/>
                                      </p:to>
                                    </p:set>
                                  </p:childTnLst>
                                </p:cTn>
                              </p:par>
                              <p:par>
                                <p:cTn id="7" presetID="1" presetClass="entr" presetSubtype="0" fill="hold" grpId="0"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124"/>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uiExpand="1" build="p"/>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BDD8A4-D84C-6848-8124-A33E14BDE444}"/>
              </a:ext>
            </a:extLst>
          </p:cNvPr>
          <p:cNvSpPr>
            <a:spLocks noGrp="1"/>
          </p:cNvSpPr>
          <p:nvPr>
            <p:ph type="title"/>
          </p:nvPr>
        </p:nvSpPr>
        <p:spPr>
          <a:xfrm>
            <a:off x="234450" y="580580"/>
            <a:ext cx="2046300" cy="3981000"/>
          </a:xfrm>
        </p:spPr>
        <p:txBody>
          <a:bodyPr/>
          <a:lstStyle/>
          <a:p>
            <a:r>
              <a:rPr lang="en-US" sz="2000" dirty="0"/>
              <a:t>Bias-Variance Tradeoff</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65B340E0-EAD5-4345-BEF1-A3C4DB6D9313}"/>
                  </a:ext>
                </a:extLst>
              </p:cNvPr>
              <p:cNvSpPr>
                <a:spLocks noGrp="1"/>
              </p:cNvSpPr>
              <p:nvPr>
                <p:ph type="body" idx="1"/>
              </p:nvPr>
            </p:nvSpPr>
            <p:spPr/>
            <p:txBody>
              <a:bodyPr/>
              <a:lstStyle/>
              <a:p>
                <a:pPr marL="139700" indent="0">
                  <a:buNone/>
                </a:pPr>
                <a:r>
                  <a:rPr lang="en-US" dirty="0"/>
                  <a:t>Visually, this looks like the following! </a:t>
                </a:r>
              </a:p>
              <a:p>
                <a:pPr marL="139700" indent="0">
                  <a:buNone/>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𝐸𝑟𝑟𝑜𝑟</m:t>
                      </m:r>
                      <m:r>
                        <a:rPr lang="en-US" b="0" i="1" smtClean="0">
                          <a:latin typeface="Cambria Math" panose="02040503050406030204" pitchFamily="18" charset="0"/>
                        </a:rPr>
                        <m:t>=</m:t>
                      </m:r>
                      <m:r>
                        <a:rPr lang="en-US" b="0" i="1" smtClean="0">
                          <a:latin typeface="Cambria Math" panose="02040503050406030204" pitchFamily="18" charset="0"/>
                        </a:rPr>
                        <m:t>𝐵𝑖𝑎</m:t>
                      </m:r>
                      <m:sSup>
                        <m:sSupPr>
                          <m:ctrlPr>
                            <a:rPr lang="en-US" b="0" i="1" smtClean="0">
                              <a:latin typeface="Cambria Math" panose="02040503050406030204" pitchFamily="18" charset="0"/>
                            </a:rPr>
                          </m:ctrlPr>
                        </m:sSupPr>
                        <m:e>
                          <m:r>
                            <a:rPr lang="en-US" b="0" i="1" smtClean="0">
                              <a:latin typeface="Cambria Math" panose="02040503050406030204" pitchFamily="18" charset="0"/>
                            </a:rPr>
                            <m:t>𝑠</m:t>
                          </m:r>
                        </m:e>
                        <m:sup>
                          <m:r>
                            <a:rPr lang="en-US" b="0" i="1" smtClean="0">
                              <a:latin typeface="Cambria Math" panose="02040503050406030204" pitchFamily="18" charset="0"/>
                            </a:rPr>
                            <m:t>2</m:t>
                          </m:r>
                        </m:sup>
                      </m:sSup>
                      <m:r>
                        <a:rPr lang="en-US" b="0" i="1" smtClean="0">
                          <a:latin typeface="Cambria Math" panose="02040503050406030204" pitchFamily="18" charset="0"/>
                        </a:rPr>
                        <m:t>+</m:t>
                      </m:r>
                      <m:r>
                        <a:rPr lang="en-US" b="0" i="1" smtClean="0">
                          <a:latin typeface="Cambria Math" panose="02040503050406030204" pitchFamily="18" charset="0"/>
                        </a:rPr>
                        <m:t>𝑉𝑎𝑟𝑖𝑎𝑛𝑐𝑒</m:t>
                      </m:r>
                      <m:r>
                        <a:rPr lang="en-US" b="0" i="1" smtClean="0">
                          <a:latin typeface="Cambria Math" panose="02040503050406030204" pitchFamily="18" charset="0"/>
                        </a:rPr>
                        <m:t>+</m:t>
                      </m:r>
                      <m:r>
                        <a:rPr lang="en-US" b="0" i="1" smtClean="0">
                          <a:latin typeface="Cambria Math" panose="02040503050406030204" pitchFamily="18" charset="0"/>
                        </a:rPr>
                        <m:t>𝐼𝑟𝑟𝑒𝑑𝑖𝑐𝑖𝑏𝑙𝑒</m:t>
                      </m:r>
                      <m:r>
                        <a:rPr lang="en-US" b="0" i="1" smtClean="0">
                          <a:latin typeface="Cambria Math" panose="02040503050406030204" pitchFamily="18" charset="0"/>
                        </a:rPr>
                        <m:t> </m:t>
                      </m:r>
                      <m:r>
                        <a:rPr lang="en-US" b="0" i="1" smtClean="0">
                          <a:latin typeface="Cambria Math" panose="02040503050406030204" pitchFamily="18" charset="0"/>
                        </a:rPr>
                        <m:t>𝐸𝑟𝑟𝑜𝑟</m:t>
                      </m:r>
                    </m:oMath>
                  </m:oMathPara>
                </a14:m>
                <a:endParaRPr lang="en-US" dirty="0"/>
              </a:p>
            </p:txBody>
          </p:sp>
        </mc:Choice>
        <mc:Fallback xmlns="">
          <p:sp>
            <p:nvSpPr>
              <p:cNvPr id="3" name="Text Placeholder 2">
                <a:extLst>
                  <a:ext uri="{FF2B5EF4-FFF2-40B4-BE49-F238E27FC236}">
                    <a16:creationId xmlns:a16="http://schemas.microsoft.com/office/drawing/2014/main" id="{65B340E0-EAD5-4345-BEF1-A3C4DB6D9313}"/>
                  </a:ext>
                </a:extLst>
              </p:cNvPr>
              <p:cNvSpPr>
                <a:spLocks noGrp="1" noRot="1" noChangeAspect="1" noMove="1" noResize="1" noEditPoints="1" noAdjustHandles="1" noChangeArrowheads="1" noChangeShapeType="1" noTextEdit="1"/>
              </p:cNvSpPr>
              <p:nvPr>
                <p:ph type="body" idx="1"/>
              </p:nvPr>
            </p:nvSpPr>
            <p:spPr>
              <a:blipFill>
                <a:blip r:embed="rId3"/>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1166357B-590F-E947-8B5C-FB8FFF9C678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a:p>
        </p:txBody>
      </p:sp>
      <p:sp>
        <p:nvSpPr>
          <p:cNvPr id="7" name="Rectangle 6">
            <a:extLst>
              <a:ext uri="{FF2B5EF4-FFF2-40B4-BE49-F238E27FC236}">
                <a16:creationId xmlns:a16="http://schemas.microsoft.com/office/drawing/2014/main" id="{C8ADB6A0-7745-9843-8DFD-B4CC405BC1B3}"/>
              </a:ext>
            </a:extLst>
          </p:cNvPr>
          <p:cNvSpPr/>
          <p:nvPr/>
        </p:nvSpPr>
        <p:spPr>
          <a:xfrm>
            <a:off x="7541955" y="4620280"/>
            <a:ext cx="1144870" cy="307777"/>
          </a:xfrm>
          <a:prstGeom prst="rect">
            <a:avLst/>
          </a:prstGeom>
        </p:spPr>
        <p:txBody>
          <a:bodyPr wrap="square">
            <a:spAutoFit/>
          </a:bodyPr>
          <a:lstStyle/>
          <a:p>
            <a:pPr algn="ctr"/>
            <a:r>
              <a:rPr lang="en-US" dirty="0">
                <a:solidFill>
                  <a:srgbClr val="666666"/>
                </a:solidFill>
                <a:latin typeface="Nunito Sans" pitchFamily="2" charset="77"/>
              </a:rPr>
              <a:t>Complexity</a:t>
            </a:r>
            <a:endParaRPr lang="en-US" dirty="0"/>
          </a:p>
        </p:txBody>
      </p:sp>
      <p:sp>
        <p:nvSpPr>
          <p:cNvPr id="8" name="Rectangle 7">
            <a:extLst>
              <a:ext uri="{FF2B5EF4-FFF2-40B4-BE49-F238E27FC236}">
                <a16:creationId xmlns:a16="http://schemas.microsoft.com/office/drawing/2014/main" id="{B8057598-13B6-0C47-A8D1-42171EC0EEB4}"/>
              </a:ext>
            </a:extLst>
          </p:cNvPr>
          <p:cNvSpPr/>
          <p:nvPr/>
        </p:nvSpPr>
        <p:spPr>
          <a:xfrm>
            <a:off x="2692309" y="1869224"/>
            <a:ext cx="1144870" cy="307777"/>
          </a:xfrm>
          <a:prstGeom prst="rect">
            <a:avLst/>
          </a:prstGeom>
        </p:spPr>
        <p:txBody>
          <a:bodyPr wrap="square">
            <a:spAutoFit/>
          </a:bodyPr>
          <a:lstStyle/>
          <a:p>
            <a:pPr algn="ctr"/>
            <a:r>
              <a:rPr lang="en-US" dirty="0">
                <a:solidFill>
                  <a:srgbClr val="666666"/>
                </a:solidFill>
                <a:latin typeface="Nunito Sans" pitchFamily="2" charset="77"/>
              </a:rPr>
              <a:t>Error</a:t>
            </a:r>
            <a:endParaRPr lang="en-US" dirty="0"/>
          </a:p>
        </p:txBody>
      </p:sp>
      <p:sp>
        <p:nvSpPr>
          <p:cNvPr id="15" name="Left-Up Arrow 14">
            <a:extLst>
              <a:ext uri="{FF2B5EF4-FFF2-40B4-BE49-F238E27FC236}">
                <a16:creationId xmlns:a16="http://schemas.microsoft.com/office/drawing/2014/main" id="{669FBBBE-781F-2A40-8EF1-1F2773BD2236}"/>
              </a:ext>
            </a:extLst>
          </p:cNvPr>
          <p:cNvSpPr/>
          <p:nvPr/>
        </p:nvSpPr>
        <p:spPr>
          <a:xfrm flipH="1">
            <a:off x="3502184" y="2062040"/>
            <a:ext cx="5054600" cy="2494459"/>
          </a:xfrm>
          <a:prstGeom prst="leftUpArrow">
            <a:avLst>
              <a:gd name="adj1" fmla="val 0"/>
              <a:gd name="adj2" fmla="val 3283"/>
              <a:gd name="adj3" fmla="val 501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4D89B1A9-8413-4506-8E3B-9F427600AB23}"/>
                  </a:ext>
                </a:extLst>
              </p14:cNvPr>
              <p14:cNvContentPartPr/>
              <p14:nvPr/>
            </p14:nvContentPartPr>
            <p14:xfrm>
              <a:off x="3617640" y="1403280"/>
              <a:ext cx="5433480" cy="3386160"/>
            </p14:xfrm>
          </p:contentPart>
        </mc:Choice>
        <mc:Fallback xmlns="">
          <p:pic>
            <p:nvPicPr>
              <p:cNvPr id="5" name="Ink 4">
                <a:extLst>
                  <a:ext uri="{FF2B5EF4-FFF2-40B4-BE49-F238E27FC236}">
                    <a16:creationId xmlns:a16="http://schemas.microsoft.com/office/drawing/2014/main" id="{4D89B1A9-8413-4506-8E3B-9F427600AB23}"/>
                  </a:ext>
                </a:extLst>
              </p:cNvPr>
              <p:cNvPicPr/>
              <p:nvPr/>
            </p:nvPicPr>
            <p:blipFill>
              <a:blip r:embed="rId5"/>
              <a:stretch>
                <a:fillRect/>
              </a:stretch>
            </p:blipFill>
            <p:spPr>
              <a:xfrm>
                <a:off x="3608280" y="1393920"/>
                <a:ext cx="5452200" cy="340488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10" name="Ink 9">
                <a:extLst>
                  <a:ext uri="{FF2B5EF4-FFF2-40B4-BE49-F238E27FC236}">
                    <a16:creationId xmlns:a16="http://schemas.microsoft.com/office/drawing/2014/main" id="{7034B0DA-FE77-B14E-A99B-6621457941B0}"/>
                  </a:ext>
                </a:extLst>
              </p14:cNvPr>
              <p14:cNvContentPartPr/>
              <p14:nvPr/>
            </p14:nvContentPartPr>
            <p14:xfrm>
              <a:off x="3659947" y="3969212"/>
              <a:ext cx="4784040" cy="46440"/>
            </p14:xfrm>
          </p:contentPart>
        </mc:Choice>
        <mc:Fallback>
          <p:pic>
            <p:nvPicPr>
              <p:cNvPr id="10" name="Ink 9">
                <a:extLst>
                  <a:ext uri="{FF2B5EF4-FFF2-40B4-BE49-F238E27FC236}">
                    <a16:creationId xmlns:a16="http://schemas.microsoft.com/office/drawing/2014/main" id="{7034B0DA-FE77-B14E-A99B-6621457941B0}"/>
                  </a:ext>
                </a:extLst>
              </p:cNvPr>
              <p:cNvPicPr/>
              <p:nvPr/>
            </p:nvPicPr>
            <p:blipFill>
              <a:blip r:embed="rId7"/>
              <a:stretch>
                <a:fillRect/>
              </a:stretch>
            </p:blipFill>
            <p:spPr>
              <a:xfrm>
                <a:off x="3651307" y="3960212"/>
                <a:ext cx="4801680" cy="6408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1" name="Ink 10">
                <a:extLst>
                  <a:ext uri="{FF2B5EF4-FFF2-40B4-BE49-F238E27FC236}">
                    <a16:creationId xmlns:a16="http://schemas.microsoft.com/office/drawing/2014/main" id="{2C22FE4C-12B2-BF4A-A0CB-04A6D54AF1E4}"/>
                  </a:ext>
                </a:extLst>
              </p14:cNvPr>
              <p14:cNvContentPartPr/>
              <p14:nvPr/>
            </p14:nvContentPartPr>
            <p14:xfrm>
              <a:off x="1070827" y="-2513668"/>
              <a:ext cx="360" cy="360"/>
            </p14:xfrm>
          </p:contentPart>
        </mc:Choice>
        <mc:Fallback>
          <p:pic>
            <p:nvPicPr>
              <p:cNvPr id="11" name="Ink 10">
                <a:extLst>
                  <a:ext uri="{FF2B5EF4-FFF2-40B4-BE49-F238E27FC236}">
                    <a16:creationId xmlns:a16="http://schemas.microsoft.com/office/drawing/2014/main" id="{2C22FE4C-12B2-BF4A-A0CB-04A6D54AF1E4}"/>
                  </a:ext>
                </a:extLst>
              </p:cNvPr>
              <p:cNvPicPr/>
              <p:nvPr/>
            </p:nvPicPr>
            <p:blipFill>
              <a:blip r:embed="rId9"/>
              <a:stretch>
                <a:fillRect/>
              </a:stretch>
            </p:blipFill>
            <p:spPr>
              <a:xfrm>
                <a:off x="1061827" y="-2522668"/>
                <a:ext cx="18000" cy="18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6" name="Ink 15">
                <a:extLst>
                  <a:ext uri="{FF2B5EF4-FFF2-40B4-BE49-F238E27FC236}">
                    <a16:creationId xmlns:a16="http://schemas.microsoft.com/office/drawing/2014/main" id="{B4B0B289-32A2-374F-8530-38ABB646F286}"/>
                  </a:ext>
                </a:extLst>
              </p14:cNvPr>
              <p14:cNvContentPartPr/>
              <p14:nvPr/>
            </p14:nvContentPartPr>
            <p14:xfrm>
              <a:off x="8923507" y="4140572"/>
              <a:ext cx="75600" cy="137520"/>
            </p14:xfrm>
          </p:contentPart>
        </mc:Choice>
        <mc:Fallback>
          <p:pic>
            <p:nvPicPr>
              <p:cNvPr id="16" name="Ink 15">
                <a:extLst>
                  <a:ext uri="{FF2B5EF4-FFF2-40B4-BE49-F238E27FC236}">
                    <a16:creationId xmlns:a16="http://schemas.microsoft.com/office/drawing/2014/main" id="{B4B0B289-32A2-374F-8530-38ABB646F286}"/>
                  </a:ext>
                </a:extLst>
              </p:cNvPr>
              <p:cNvPicPr/>
              <p:nvPr/>
            </p:nvPicPr>
            <p:blipFill>
              <a:blip r:embed="rId11"/>
              <a:stretch>
                <a:fillRect/>
              </a:stretch>
            </p:blipFill>
            <p:spPr>
              <a:xfrm>
                <a:off x="8914867" y="4131572"/>
                <a:ext cx="93240" cy="1551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7" name="Ink 16">
                <a:extLst>
                  <a:ext uri="{FF2B5EF4-FFF2-40B4-BE49-F238E27FC236}">
                    <a16:creationId xmlns:a16="http://schemas.microsoft.com/office/drawing/2014/main" id="{C4BB8502-392A-F54F-8344-F2620849798B}"/>
                  </a:ext>
                </a:extLst>
              </p14:cNvPr>
              <p14:cNvContentPartPr/>
              <p14:nvPr/>
            </p14:nvContentPartPr>
            <p14:xfrm>
              <a:off x="9017467" y="4160372"/>
              <a:ext cx="111960" cy="232920"/>
            </p14:xfrm>
          </p:contentPart>
        </mc:Choice>
        <mc:Fallback>
          <p:pic>
            <p:nvPicPr>
              <p:cNvPr id="17" name="Ink 16">
                <a:extLst>
                  <a:ext uri="{FF2B5EF4-FFF2-40B4-BE49-F238E27FC236}">
                    <a16:creationId xmlns:a16="http://schemas.microsoft.com/office/drawing/2014/main" id="{C4BB8502-392A-F54F-8344-F2620849798B}"/>
                  </a:ext>
                </a:extLst>
              </p:cNvPr>
              <p:cNvPicPr/>
              <p:nvPr/>
            </p:nvPicPr>
            <p:blipFill>
              <a:blip r:embed="rId13"/>
              <a:stretch>
                <a:fillRect/>
              </a:stretch>
            </p:blipFill>
            <p:spPr>
              <a:xfrm>
                <a:off x="9008467" y="4151732"/>
                <a:ext cx="129600" cy="250560"/>
              </a:xfrm>
              <a:prstGeom prst="rect">
                <a:avLst/>
              </a:prstGeom>
            </p:spPr>
          </p:pic>
        </mc:Fallback>
      </mc:AlternateContent>
    </p:spTree>
    <p:extLst>
      <p:ext uri="{BB962C8B-B14F-4D97-AF65-F5344CB8AC3E}">
        <p14:creationId xmlns:p14="http://schemas.microsoft.com/office/powerpoint/2010/main" val="2984067648"/>
      </p:ext>
    </p:extLst>
  </p:cSld>
  <p:clrMapOvr>
    <a:masterClrMapping/>
  </p:clrMapOvr>
  <p:transition spd="slow">
    <p:push dir="u"/>
  </p:transition>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5A82A18-8614-3946-9956-8B9AB7574BA8}"/>
              </a:ext>
            </a:extLst>
          </p:cNvPr>
          <p:cNvSpPr>
            <a:spLocks noGrp="1"/>
          </p:cNvSpPr>
          <p:nvPr>
            <p:ph type="title"/>
          </p:nvPr>
        </p:nvSpPr>
        <p:spPr/>
        <p:txBody>
          <a:bodyPr/>
          <a:lstStyle/>
          <a:p>
            <a:r>
              <a:rPr lang="en-US" dirty="0"/>
              <a:t>Bias – Variance Tradeoff</a:t>
            </a:r>
          </a:p>
        </p:txBody>
      </p:sp>
      <p:sp>
        <p:nvSpPr>
          <p:cNvPr id="4" name="Slide Number Placeholder 3">
            <a:extLst>
              <a:ext uri="{FF2B5EF4-FFF2-40B4-BE49-F238E27FC236}">
                <a16:creationId xmlns:a16="http://schemas.microsoft.com/office/drawing/2014/main" id="{B54F8603-8636-BF46-8CBC-BF4B26C4748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p:sp>
        <p:nvSpPr>
          <p:cNvPr id="12" name="Rectangle 11">
            <a:extLst>
              <a:ext uri="{FF2B5EF4-FFF2-40B4-BE49-F238E27FC236}">
                <a16:creationId xmlns:a16="http://schemas.microsoft.com/office/drawing/2014/main" id="{9B5AA878-9F60-3F4C-B35E-DCF5357C54B4}"/>
              </a:ext>
            </a:extLst>
          </p:cNvPr>
          <p:cNvSpPr/>
          <p:nvPr/>
        </p:nvSpPr>
        <p:spPr>
          <a:xfrm>
            <a:off x="7541955" y="4620280"/>
            <a:ext cx="1144870" cy="307777"/>
          </a:xfrm>
          <a:prstGeom prst="rect">
            <a:avLst/>
          </a:prstGeom>
        </p:spPr>
        <p:txBody>
          <a:bodyPr wrap="square">
            <a:spAutoFit/>
          </a:bodyPr>
          <a:lstStyle/>
          <a:p>
            <a:pPr algn="ctr"/>
            <a:r>
              <a:rPr lang="en-US" dirty="0">
                <a:solidFill>
                  <a:srgbClr val="666666"/>
                </a:solidFill>
                <a:latin typeface="Nunito Sans" pitchFamily="2" charset="77"/>
              </a:rPr>
              <a:t>Complexity</a:t>
            </a:r>
            <a:endParaRPr lang="en-US" dirty="0"/>
          </a:p>
        </p:txBody>
      </p:sp>
      <p:sp>
        <p:nvSpPr>
          <p:cNvPr id="13" name="Rectangle 12">
            <a:extLst>
              <a:ext uri="{FF2B5EF4-FFF2-40B4-BE49-F238E27FC236}">
                <a16:creationId xmlns:a16="http://schemas.microsoft.com/office/drawing/2014/main" id="{B1877029-2D86-6941-8425-BFCF5913A1C0}"/>
              </a:ext>
            </a:extLst>
          </p:cNvPr>
          <p:cNvSpPr/>
          <p:nvPr/>
        </p:nvSpPr>
        <p:spPr>
          <a:xfrm>
            <a:off x="2692309" y="1869224"/>
            <a:ext cx="1144870" cy="307777"/>
          </a:xfrm>
          <a:prstGeom prst="rect">
            <a:avLst/>
          </a:prstGeom>
        </p:spPr>
        <p:txBody>
          <a:bodyPr wrap="square">
            <a:spAutoFit/>
          </a:bodyPr>
          <a:lstStyle/>
          <a:p>
            <a:pPr algn="ctr"/>
            <a:r>
              <a:rPr lang="en-US" dirty="0">
                <a:solidFill>
                  <a:srgbClr val="666666"/>
                </a:solidFill>
                <a:latin typeface="Nunito Sans" pitchFamily="2" charset="77"/>
              </a:rPr>
              <a:t>Error</a:t>
            </a:r>
            <a:endParaRPr lang="en-US" dirty="0"/>
          </a:p>
        </p:txBody>
      </p:sp>
      <p:sp>
        <p:nvSpPr>
          <p:cNvPr id="14" name="Left-Up Arrow 13">
            <a:extLst>
              <a:ext uri="{FF2B5EF4-FFF2-40B4-BE49-F238E27FC236}">
                <a16:creationId xmlns:a16="http://schemas.microsoft.com/office/drawing/2014/main" id="{F421DDCF-A0F3-5E41-AB48-80C5BBB4300D}"/>
              </a:ext>
            </a:extLst>
          </p:cNvPr>
          <p:cNvSpPr/>
          <p:nvPr/>
        </p:nvSpPr>
        <p:spPr>
          <a:xfrm flipH="1">
            <a:off x="3501736" y="810980"/>
            <a:ext cx="5055048" cy="3745520"/>
          </a:xfrm>
          <a:prstGeom prst="leftUpArrow">
            <a:avLst>
              <a:gd name="adj1" fmla="val 0"/>
              <a:gd name="adj2" fmla="val 3283"/>
              <a:gd name="adj3" fmla="val 501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20" name="Freeform 19">
            <a:extLst>
              <a:ext uri="{FF2B5EF4-FFF2-40B4-BE49-F238E27FC236}">
                <a16:creationId xmlns:a16="http://schemas.microsoft.com/office/drawing/2014/main" id="{F088BDB3-3ECD-AD47-BDC0-F982DA39EF04}"/>
              </a:ext>
            </a:extLst>
          </p:cNvPr>
          <p:cNvSpPr/>
          <p:nvPr/>
        </p:nvSpPr>
        <p:spPr>
          <a:xfrm>
            <a:off x="4125189" y="2168236"/>
            <a:ext cx="3948546" cy="2015836"/>
          </a:xfrm>
          <a:custGeom>
            <a:avLst/>
            <a:gdLst>
              <a:gd name="connsiteX0" fmla="*/ 0 w 3948546"/>
              <a:gd name="connsiteY0" fmla="*/ 0 h 2015836"/>
              <a:gd name="connsiteX1" fmla="*/ 602673 w 3948546"/>
              <a:gd name="connsiteY1" fmla="*/ 1049482 h 2015836"/>
              <a:gd name="connsiteX2" fmla="*/ 1496291 w 3948546"/>
              <a:gd name="connsiteY2" fmla="*/ 1683327 h 2015836"/>
              <a:gd name="connsiteX3" fmla="*/ 2691246 w 3948546"/>
              <a:gd name="connsiteY3" fmla="*/ 1953491 h 2015836"/>
              <a:gd name="connsiteX4" fmla="*/ 3938155 w 3948546"/>
              <a:gd name="connsiteY4" fmla="*/ 2015836 h 2015836"/>
              <a:gd name="connsiteX5" fmla="*/ 3938155 w 3948546"/>
              <a:gd name="connsiteY5" fmla="*/ 2015836 h 2015836"/>
              <a:gd name="connsiteX6" fmla="*/ 3948546 w 3948546"/>
              <a:gd name="connsiteY6" fmla="*/ 2015836 h 201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8546" h="2015836">
                <a:moveTo>
                  <a:pt x="0" y="0"/>
                </a:moveTo>
                <a:cubicBezTo>
                  <a:pt x="176645" y="384464"/>
                  <a:pt x="353291" y="768928"/>
                  <a:pt x="602673" y="1049482"/>
                </a:cubicBezTo>
                <a:cubicBezTo>
                  <a:pt x="852055" y="1330037"/>
                  <a:pt x="1148195" y="1532659"/>
                  <a:pt x="1496291" y="1683327"/>
                </a:cubicBezTo>
                <a:cubicBezTo>
                  <a:pt x="1844387" y="1833995"/>
                  <a:pt x="2284269" y="1898073"/>
                  <a:pt x="2691246" y="1953491"/>
                </a:cubicBezTo>
                <a:cubicBezTo>
                  <a:pt x="3098223" y="2008909"/>
                  <a:pt x="3938155" y="2015836"/>
                  <a:pt x="3938155" y="2015836"/>
                </a:cubicBezTo>
                <a:lnTo>
                  <a:pt x="3938155" y="2015836"/>
                </a:lnTo>
                <a:lnTo>
                  <a:pt x="3948546" y="2015836"/>
                </a:lnTo>
              </a:path>
            </a:pathLst>
          </a:custGeom>
        </p:spPr>
        <p:style>
          <a:lnRef idx="3">
            <a:schemeClr val="accent1"/>
          </a:lnRef>
          <a:fillRef idx="0">
            <a:schemeClr val="accent1"/>
          </a:fillRef>
          <a:effectRef idx="2">
            <a:schemeClr val="accent1"/>
          </a:effectRef>
          <a:fontRef idx="minor">
            <a:schemeClr val="tx1"/>
          </a:fontRef>
        </p:style>
        <p:txBody>
          <a:bodyPr rtlCol="0" anchor="ctr"/>
          <a:lstStyle/>
          <a:p>
            <a:pPr algn="ctr"/>
            <a:endParaRPr lang="en-US"/>
          </a:p>
        </p:txBody>
      </p:sp>
      <p:sp>
        <p:nvSpPr>
          <p:cNvPr id="30" name="Freeform 29">
            <a:extLst>
              <a:ext uri="{FF2B5EF4-FFF2-40B4-BE49-F238E27FC236}">
                <a16:creationId xmlns:a16="http://schemas.microsoft.com/office/drawing/2014/main" id="{9D2498EA-AD06-664C-9F27-B392A4C0289D}"/>
              </a:ext>
            </a:extLst>
          </p:cNvPr>
          <p:cNvSpPr/>
          <p:nvPr/>
        </p:nvSpPr>
        <p:spPr>
          <a:xfrm flipH="1">
            <a:off x="4125186" y="2168236"/>
            <a:ext cx="3948544" cy="2015836"/>
          </a:xfrm>
          <a:custGeom>
            <a:avLst/>
            <a:gdLst>
              <a:gd name="connsiteX0" fmla="*/ 0 w 3948546"/>
              <a:gd name="connsiteY0" fmla="*/ 0 h 2015836"/>
              <a:gd name="connsiteX1" fmla="*/ 602673 w 3948546"/>
              <a:gd name="connsiteY1" fmla="*/ 1049482 h 2015836"/>
              <a:gd name="connsiteX2" fmla="*/ 1496291 w 3948546"/>
              <a:gd name="connsiteY2" fmla="*/ 1683327 h 2015836"/>
              <a:gd name="connsiteX3" fmla="*/ 2691246 w 3948546"/>
              <a:gd name="connsiteY3" fmla="*/ 1953491 h 2015836"/>
              <a:gd name="connsiteX4" fmla="*/ 3938155 w 3948546"/>
              <a:gd name="connsiteY4" fmla="*/ 2015836 h 2015836"/>
              <a:gd name="connsiteX5" fmla="*/ 3938155 w 3948546"/>
              <a:gd name="connsiteY5" fmla="*/ 2015836 h 2015836"/>
              <a:gd name="connsiteX6" fmla="*/ 3948546 w 3948546"/>
              <a:gd name="connsiteY6" fmla="*/ 2015836 h 201583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3948546" h="2015836">
                <a:moveTo>
                  <a:pt x="0" y="0"/>
                </a:moveTo>
                <a:cubicBezTo>
                  <a:pt x="176645" y="384464"/>
                  <a:pt x="353291" y="768928"/>
                  <a:pt x="602673" y="1049482"/>
                </a:cubicBezTo>
                <a:cubicBezTo>
                  <a:pt x="852055" y="1330037"/>
                  <a:pt x="1148195" y="1532659"/>
                  <a:pt x="1496291" y="1683327"/>
                </a:cubicBezTo>
                <a:cubicBezTo>
                  <a:pt x="1844387" y="1833995"/>
                  <a:pt x="2284269" y="1898073"/>
                  <a:pt x="2691246" y="1953491"/>
                </a:cubicBezTo>
                <a:cubicBezTo>
                  <a:pt x="3098223" y="2008909"/>
                  <a:pt x="3938155" y="2015836"/>
                  <a:pt x="3938155" y="2015836"/>
                </a:cubicBezTo>
                <a:lnTo>
                  <a:pt x="3938155" y="2015836"/>
                </a:lnTo>
                <a:lnTo>
                  <a:pt x="3948546" y="2015836"/>
                </a:lnTo>
              </a:path>
            </a:pathLst>
          </a:custGeom>
        </p:spPr>
        <p:style>
          <a:lnRef idx="3">
            <a:schemeClr val="accent3"/>
          </a:lnRef>
          <a:fillRef idx="0">
            <a:schemeClr val="accent3"/>
          </a:fillRef>
          <a:effectRef idx="2">
            <a:schemeClr val="accent3"/>
          </a:effectRef>
          <a:fontRef idx="minor">
            <a:schemeClr val="tx1"/>
          </a:fontRef>
        </p:style>
        <p:txBody>
          <a:bodyPr rtlCol="0" anchor="ctr"/>
          <a:lstStyle/>
          <a:p>
            <a:pPr algn="ctr"/>
            <a:endParaRPr lang="en-US"/>
          </a:p>
        </p:txBody>
      </p:sp>
      <p:sp>
        <p:nvSpPr>
          <p:cNvPr id="31" name="Freeform 30">
            <a:extLst>
              <a:ext uri="{FF2B5EF4-FFF2-40B4-BE49-F238E27FC236}">
                <a16:creationId xmlns:a16="http://schemas.microsoft.com/office/drawing/2014/main" id="{85D659C9-A175-0144-9469-86B7DD737CFD}"/>
              </a:ext>
            </a:extLst>
          </p:cNvPr>
          <p:cNvSpPr/>
          <p:nvPr/>
        </p:nvSpPr>
        <p:spPr>
          <a:xfrm>
            <a:off x="4125190" y="1539568"/>
            <a:ext cx="3948546" cy="2015836"/>
          </a:xfrm>
          <a:custGeom>
            <a:avLst/>
            <a:gdLst>
              <a:gd name="connsiteX0" fmla="*/ 0 w 3408219"/>
              <a:gd name="connsiteY0" fmla="*/ 0 h 1791854"/>
              <a:gd name="connsiteX1" fmla="*/ 290946 w 3408219"/>
              <a:gd name="connsiteY1" fmla="*/ 477982 h 1791854"/>
              <a:gd name="connsiteX2" fmla="*/ 592282 w 3408219"/>
              <a:gd name="connsiteY2" fmla="*/ 924791 h 1791854"/>
              <a:gd name="connsiteX3" fmla="*/ 914400 w 3408219"/>
              <a:gd name="connsiteY3" fmla="*/ 1319645 h 1791854"/>
              <a:gd name="connsiteX4" fmla="*/ 1267691 w 3408219"/>
              <a:gd name="connsiteY4" fmla="*/ 1620982 h 1791854"/>
              <a:gd name="connsiteX5" fmla="*/ 1662546 w 3408219"/>
              <a:gd name="connsiteY5" fmla="*/ 1766455 h 1791854"/>
              <a:gd name="connsiteX6" fmla="*/ 1901537 w 3408219"/>
              <a:gd name="connsiteY6" fmla="*/ 1787236 h 1791854"/>
              <a:gd name="connsiteX7" fmla="*/ 2234046 w 3408219"/>
              <a:gd name="connsiteY7" fmla="*/ 1714500 h 1791854"/>
              <a:gd name="connsiteX8" fmla="*/ 2597728 w 3408219"/>
              <a:gd name="connsiteY8" fmla="*/ 1465118 h 1791854"/>
              <a:gd name="connsiteX9" fmla="*/ 2982191 w 3408219"/>
              <a:gd name="connsiteY9" fmla="*/ 1059873 h 1791854"/>
              <a:gd name="connsiteX10" fmla="*/ 3221182 w 3408219"/>
              <a:gd name="connsiteY10" fmla="*/ 613064 h 1791854"/>
              <a:gd name="connsiteX11" fmla="*/ 3408219 w 3408219"/>
              <a:gd name="connsiteY11" fmla="*/ 93518 h 1791854"/>
              <a:gd name="connsiteX12" fmla="*/ 3408219 w 3408219"/>
              <a:gd name="connsiteY12" fmla="*/ 93518 h 1791854"/>
              <a:gd name="connsiteX13" fmla="*/ 3408219 w 3408219"/>
              <a:gd name="connsiteY13" fmla="*/ 93518 h 1791854"/>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 ang="0">
                <a:pos x="connsiteX11" y="connsiteY11"/>
              </a:cxn>
              <a:cxn ang="0">
                <a:pos x="connsiteX12" y="connsiteY12"/>
              </a:cxn>
              <a:cxn ang="0">
                <a:pos x="connsiteX13" y="connsiteY13"/>
              </a:cxn>
            </a:cxnLst>
            <a:rect l="l" t="t" r="r" b="b"/>
            <a:pathLst>
              <a:path w="3408219" h="1791854">
                <a:moveTo>
                  <a:pt x="0" y="0"/>
                </a:moveTo>
                <a:cubicBezTo>
                  <a:pt x="96116" y="161925"/>
                  <a:pt x="192232" y="323850"/>
                  <a:pt x="290946" y="477982"/>
                </a:cubicBezTo>
                <a:cubicBezTo>
                  <a:pt x="389660" y="632114"/>
                  <a:pt x="488373" y="784514"/>
                  <a:pt x="592282" y="924791"/>
                </a:cubicBezTo>
                <a:cubicBezTo>
                  <a:pt x="696191" y="1065068"/>
                  <a:pt x="801832" y="1203613"/>
                  <a:pt x="914400" y="1319645"/>
                </a:cubicBezTo>
                <a:cubicBezTo>
                  <a:pt x="1026968" y="1435677"/>
                  <a:pt x="1143000" y="1546514"/>
                  <a:pt x="1267691" y="1620982"/>
                </a:cubicBezTo>
                <a:cubicBezTo>
                  <a:pt x="1392382" y="1695450"/>
                  <a:pt x="1556905" y="1738746"/>
                  <a:pt x="1662546" y="1766455"/>
                </a:cubicBezTo>
                <a:cubicBezTo>
                  <a:pt x="1768187" y="1794164"/>
                  <a:pt x="1806287" y="1795895"/>
                  <a:pt x="1901537" y="1787236"/>
                </a:cubicBezTo>
                <a:cubicBezTo>
                  <a:pt x="1996787" y="1778577"/>
                  <a:pt x="2118014" y="1768186"/>
                  <a:pt x="2234046" y="1714500"/>
                </a:cubicBezTo>
                <a:cubicBezTo>
                  <a:pt x="2350078" y="1660814"/>
                  <a:pt x="2473037" y="1574223"/>
                  <a:pt x="2597728" y="1465118"/>
                </a:cubicBezTo>
                <a:cubicBezTo>
                  <a:pt x="2722419" y="1356014"/>
                  <a:pt x="2878282" y="1201882"/>
                  <a:pt x="2982191" y="1059873"/>
                </a:cubicBezTo>
                <a:cubicBezTo>
                  <a:pt x="3086100" y="917864"/>
                  <a:pt x="3150177" y="774123"/>
                  <a:pt x="3221182" y="613064"/>
                </a:cubicBezTo>
                <a:cubicBezTo>
                  <a:pt x="3292187" y="452005"/>
                  <a:pt x="3408219" y="93518"/>
                  <a:pt x="3408219" y="93518"/>
                </a:cubicBezTo>
                <a:lnTo>
                  <a:pt x="3408219" y="93518"/>
                </a:lnTo>
                <a:lnTo>
                  <a:pt x="3408219" y="93518"/>
                </a:lnTo>
              </a:path>
            </a:pathLst>
          </a:custGeom>
          <a:ln/>
        </p:spPr>
        <p:style>
          <a:lnRef idx="2">
            <a:schemeClr val="accent6"/>
          </a:lnRef>
          <a:fillRef idx="0">
            <a:schemeClr val="accent6"/>
          </a:fillRef>
          <a:effectRef idx="1">
            <a:schemeClr val="accent6"/>
          </a:effectRef>
          <a:fontRef idx="minor">
            <a:schemeClr val="tx1"/>
          </a:fontRef>
        </p:style>
        <p:txBody>
          <a:bodyPr rtlCol="0" anchor="ctr"/>
          <a:lstStyle/>
          <a:p>
            <a:pPr algn="ctr"/>
            <a:endParaRPr lang="en-US"/>
          </a:p>
        </p:txBody>
      </p:sp>
      <p:sp>
        <p:nvSpPr>
          <p:cNvPr id="33" name="Rectangle 32">
            <a:extLst>
              <a:ext uri="{FF2B5EF4-FFF2-40B4-BE49-F238E27FC236}">
                <a16:creationId xmlns:a16="http://schemas.microsoft.com/office/drawing/2014/main" id="{572CAEA9-3A8D-A94C-9A9C-096C3357FC3C}"/>
              </a:ext>
            </a:extLst>
          </p:cNvPr>
          <p:cNvSpPr/>
          <p:nvPr/>
        </p:nvSpPr>
        <p:spPr>
          <a:xfrm>
            <a:off x="7237639" y="3830104"/>
            <a:ext cx="1607152" cy="307777"/>
          </a:xfrm>
          <a:prstGeom prst="rect">
            <a:avLst/>
          </a:prstGeom>
        </p:spPr>
        <p:txBody>
          <a:bodyPr wrap="square">
            <a:spAutoFit/>
          </a:bodyPr>
          <a:lstStyle/>
          <a:p>
            <a:pPr algn="ctr"/>
            <a:r>
              <a:rPr lang="en-US" dirty="0">
                <a:solidFill>
                  <a:srgbClr val="666666"/>
                </a:solidFill>
                <a:latin typeface="Nunito Sans" pitchFamily="2" charset="77"/>
              </a:rPr>
              <a:t>Biased squared</a:t>
            </a:r>
            <a:endParaRPr lang="en-US" dirty="0"/>
          </a:p>
        </p:txBody>
      </p:sp>
      <p:sp>
        <p:nvSpPr>
          <p:cNvPr id="34" name="Rectangle 33">
            <a:extLst>
              <a:ext uri="{FF2B5EF4-FFF2-40B4-BE49-F238E27FC236}">
                <a16:creationId xmlns:a16="http://schemas.microsoft.com/office/drawing/2014/main" id="{5A2E96A3-4421-5748-9C44-575F40AAEBE2}"/>
              </a:ext>
            </a:extLst>
          </p:cNvPr>
          <p:cNvSpPr/>
          <p:nvPr/>
        </p:nvSpPr>
        <p:spPr>
          <a:xfrm>
            <a:off x="7400111" y="2792184"/>
            <a:ext cx="1607152" cy="307777"/>
          </a:xfrm>
          <a:prstGeom prst="rect">
            <a:avLst/>
          </a:prstGeom>
        </p:spPr>
        <p:txBody>
          <a:bodyPr wrap="square">
            <a:spAutoFit/>
          </a:bodyPr>
          <a:lstStyle/>
          <a:p>
            <a:pPr algn="ctr"/>
            <a:r>
              <a:rPr lang="en-US" dirty="0">
                <a:solidFill>
                  <a:srgbClr val="666666"/>
                </a:solidFill>
                <a:latin typeface="Nunito Sans" pitchFamily="2" charset="77"/>
              </a:rPr>
              <a:t>Variance</a:t>
            </a:r>
            <a:endParaRPr lang="en-US" dirty="0"/>
          </a:p>
        </p:txBody>
      </p:sp>
      <p:sp>
        <p:nvSpPr>
          <p:cNvPr id="35" name="Rectangle 34">
            <a:extLst>
              <a:ext uri="{FF2B5EF4-FFF2-40B4-BE49-F238E27FC236}">
                <a16:creationId xmlns:a16="http://schemas.microsoft.com/office/drawing/2014/main" id="{33ECA938-5948-4544-B87E-ECFAF55AB888}"/>
              </a:ext>
            </a:extLst>
          </p:cNvPr>
          <p:cNvSpPr/>
          <p:nvPr/>
        </p:nvSpPr>
        <p:spPr>
          <a:xfrm>
            <a:off x="7251172" y="1219693"/>
            <a:ext cx="1607152" cy="307777"/>
          </a:xfrm>
          <a:prstGeom prst="rect">
            <a:avLst/>
          </a:prstGeom>
        </p:spPr>
        <p:txBody>
          <a:bodyPr wrap="square">
            <a:spAutoFit/>
          </a:bodyPr>
          <a:lstStyle/>
          <a:p>
            <a:pPr algn="ctr"/>
            <a:r>
              <a:rPr lang="en-US" dirty="0">
                <a:solidFill>
                  <a:srgbClr val="666666"/>
                </a:solidFill>
                <a:latin typeface="Nunito Sans" pitchFamily="2" charset="77"/>
              </a:rPr>
              <a:t>True error</a:t>
            </a:r>
            <a:endParaRPr lang="en-US" dirty="0"/>
          </a:p>
        </p:txBody>
      </p:sp>
      <p:cxnSp>
        <p:nvCxnSpPr>
          <p:cNvPr id="36" name="Straight Connector 35">
            <a:extLst>
              <a:ext uri="{FF2B5EF4-FFF2-40B4-BE49-F238E27FC236}">
                <a16:creationId xmlns:a16="http://schemas.microsoft.com/office/drawing/2014/main" id="{91D2036B-90BE-634C-8B7E-CFE6F2D3679A}"/>
              </a:ext>
            </a:extLst>
          </p:cNvPr>
          <p:cNvCxnSpPr/>
          <p:nvPr/>
        </p:nvCxnSpPr>
        <p:spPr>
          <a:xfrm>
            <a:off x="6296892" y="1404754"/>
            <a:ext cx="0" cy="3052946"/>
          </a:xfrm>
          <a:prstGeom prst="line">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38" name="Rectangle 37">
            <a:extLst>
              <a:ext uri="{FF2B5EF4-FFF2-40B4-BE49-F238E27FC236}">
                <a16:creationId xmlns:a16="http://schemas.microsoft.com/office/drawing/2014/main" id="{79D95383-CD32-6646-8DBC-5C5DF6C1C10C}"/>
              </a:ext>
            </a:extLst>
          </p:cNvPr>
          <p:cNvSpPr/>
          <p:nvPr/>
        </p:nvSpPr>
        <p:spPr>
          <a:xfrm>
            <a:off x="4809397" y="2213352"/>
            <a:ext cx="1607152" cy="307777"/>
          </a:xfrm>
          <a:prstGeom prst="rect">
            <a:avLst/>
          </a:prstGeom>
        </p:spPr>
        <p:txBody>
          <a:bodyPr wrap="square">
            <a:spAutoFit/>
          </a:bodyPr>
          <a:lstStyle/>
          <a:p>
            <a:pPr algn="ctr"/>
            <a:r>
              <a:rPr lang="en-US" dirty="0">
                <a:solidFill>
                  <a:srgbClr val="666666"/>
                </a:solidFill>
                <a:latin typeface="Nunito Sans" pitchFamily="2" charset="77"/>
              </a:rPr>
              <a:t>Underfitting</a:t>
            </a:r>
            <a:endParaRPr lang="en-US" dirty="0"/>
          </a:p>
        </p:txBody>
      </p:sp>
      <p:cxnSp>
        <p:nvCxnSpPr>
          <p:cNvPr id="39" name="Straight Arrow Connector 38">
            <a:extLst>
              <a:ext uri="{FF2B5EF4-FFF2-40B4-BE49-F238E27FC236}">
                <a16:creationId xmlns:a16="http://schemas.microsoft.com/office/drawing/2014/main" id="{4B35250F-C0FC-0047-A89C-3FC21D279E2F}"/>
              </a:ext>
            </a:extLst>
          </p:cNvPr>
          <p:cNvCxnSpPr/>
          <p:nvPr/>
        </p:nvCxnSpPr>
        <p:spPr>
          <a:xfrm flipH="1">
            <a:off x="5413664" y="2177001"/>
            <a:ext cx="727363" cy="0"/>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cxnSp>
        <p:nvCxnSpPr>
          <p:cNvPr id="41" name="Straight Arrow Connector 40">
            <a:extLst>
              <a:ext uri="{FF2B5EF4-FFF2-40B4-BE49-F238E27FC236}">
                <a16:creationId xmlns:a16="http://schemas.microsoft.com/office/drawing/2014/main" id="{FAAF1793-5BE1-3744-84E3-829C70AA1732}"/>
              </a:ext>
            </a:extLst>
          </p:cNvPr>
          <p:cNvCxnSpPr>
            <a:cxnSpLocks/>
          </p:cNvCxnSpPr>
          <p:nvPr/>
        </p:nvCxnSpPr>
        <p:spPr>
          <a:xfrm>
            <a:off x="6399140" y="2177001"/>
            <a:ext cx="730828" cy="0"/>
          </a:xfrm>
          <a:prstGeom prst="straightConnector1">
            <a:avLst/>
          </a:prstGeom>
          <a:ln w="9525" cap="flat" cmpd="sng" algn="ctr">
            <a:solidFill>
              <a:schemeClr val="dk1"/>
            </a:solidFill>
            <a:prstDash val="solid"/>
            <a:round/>
            <a:headEnd type="none" w="med" len="med"/>
            <a:tailEnd type="arrow" w="med" len="med"/>
          </a:ln>
        </p:spPr>
        <p:style>
          <a:lnRef idx="0">
            <a:scrgbClr r="0" g="0" b="0"/>
          </a:lnRef>
          <a:fillRef idx="0">
            <a:scrgbClr r="0" g="0" b="0"/>
          </a:fillRef>
          <a:effectRef idx="0">
            <a:scrgbClr r="0" g="0" b="0"/>
          </a:effectRef>
          <a:fontRef idx="minor">
            <a:schemeClr val="tx1"/>
          </a:fontRef>
        </p:style>
      </p:cxnSp>
      <p:sp>
        <p:nvSpPr>
          <p:cNvPr id="43" name="Rectangle 42">
            <a:extLst>
              <a:ext uri="{FF2B5EF4-FFF2-40B4-BE49-F238E27FC236}">
                <a16:creationId xmlns:a16="http://schemas.microsoft.com/office/drawing/2014/main" id="{B9A9C42D-E9CC-2842-8464-9F9396A0AB3E}"/>
              </a:ext>
            </a:extLst>
          </p:cNvPr>
          <p:cNvSpPr/>
          <p:nvPr/>
        </p:nvSpPr>
        <p:spPr>
          <a:xfrm>
            <a:off x="5498569" y="734777"/>
            <a:ext cx="1607152" cy="523220"/>
          </a:xfrm>
          <a:prstGeom prst="rect">
            <a:avLst/>
          </a:prstGeom>
        </p:spPr>
        <p:txBody>
          <a:bodyPr wrap="square">
            <a:spAutoFit/>
          </a:bodyPr>
          <a:lstStyle/>
          <a:p>
            <a:pPr algn="ctr"/>
            <a:r>
              <a:rPr lang="en-US" dirty="0">
                <a:solidFill>
                  <a:srgbClr val="666666"/>
                </a:solidFill>
                <a:latin typeface="Nunito Sans" pitchFamily="2" charset="77"/>
              </a:rPr>
              <a:t>Optimal model complexity</a:t>
            </a:r>
            <a:endParaRPr lang="en-US" dirty="0"/>
          </a:p>
        </p:txBody>
      </p:sp>
      <p:sp>
        <p:nvSpPr>
          <p:cNvPr id="44" name="Rectangle 43">
            <a:extLst>
              <a:ext uri="{FF2B5EF4-FFF2-40B4-BE49-F238E27FC236}">
                <a16:creationId xmlns:a16="http://schemas.microsoft.com/office/drawing/2014/main" id="{0B590BF5-D1A9-4A45-9A97-02BDB783B995}"/>
              </a:ext>
            </a:extLst>
          </p:cNvPr>
          <p:cNvSpPr/>
          <p:nvPr/>
        </p:nvSpPr>
        <p:spPr>
          <a:xfrm>
            <a:off x="6073320" y="2229318"/>
            <a:ext cx="1607152" cy="307777"/>
          </a:xfrm>
          <a:prstGeom prst="rect">
            <a:avLst/>
          </a:prstGeom>
        </p:spPr>
        <p:txBody>
          <a:bodyPr wrap="square">
            <a:spAutoFit/>
          </a:bodyPr>
          <a:lstStyle/>
          <a:p>
            <a:pPr algn="ctr"/>
            <a:r>
              <a:rPr lang="en-US" dirty="0">
                <a:solidFill>
                  <a:srgbClr val="666666"/>
                </a:solidFill>
                <a:latin typeface="Nunito Sans" pitchFamily="2" charset="77"/>
              </a:rPr>
              <a:t>Overfitting</a:t>
            </a:r>
            <a:endParaRPr lang="en-US" dirty="0"/>
          </a:p>
        </p:txBody>
      </p:sp>
    </p:spTree>
    <p:extLst>
      <p:ext uri="{BB962C8B-B14F-4D97-AF65-F5344CB8AC3E}">
        <p14:creationId xmlns:p14="http://schemas.microsoft.com/office/powerpoint/2010/main" val="2183178158"/>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Title 1">
            <a:extLst>
              <a:ext uri="{FF2B5EF4-FFF2-40B4-BE49-F238E27FC236}">
                <a16:creationId xmlns:a16="http://schemas.microsoft.com/office/drawing/2014/main" id="{B860B604-A360-E947-B6BD-D79EAD9115B6}"/>
              </a:ext>
            </a:extLst>
          </p:cNvPr>
          <p:cNvSpPr>
            <a:spLocks noGrp="1"/>
          </p:cNvSpPr>
          <p:nvPr>
            <p:ph type="title"/>
          </p:nvPr>
        </p:nvSpPr>
        <p:spPr>
          <a:xfrm>
            <a:off x="234450" y="575500"/>
            <a:ext cx="2046300" cy="3981000"/>
          </a:xfrm>
        </p:spPr>
        <p:txBody>
          <a:bodyPr/>
          <a:lstStyle/>
          <a:p>
            <a:r>
              <a:rPr lang="en-US" dirty="0"/>
              <a:t>Dataset Size</a:t>
            </a:r>
          </a:p>
        </p:txBody>
      </p:sp>
      <p:sp>
        <p:nvSpPr>
          <p:cNvPr id="13" name="Text Placeholder 2">
            <a:extLst>
              <a:ext uri="{FF2B5EF4-FFF2-40B4-BE49-F238E27FC236}">
                <a16:creationId xmlns:a16="http://schemas.microsoft.com/office/drawing/2014/main" id="{7CFBF774-E0F8-C747-89B5-35901B926397}"/>
              </a:ext>
            </a:extLst>
          </p:cNvPr>
          <p:cNvSpPr>
            <a:spLocks noGrp="1"/>
          </p:cNvSpPr>
          <p:nvPr>
            <p:ph type="body" idx="1"/>
          </p:nvPr>
        </p:nvSpPr>
        <p:spPr>
          <a:xfrm>
            <a:off x="2960584" y="461074"/>
            <a:ext cx="5596200" cy="3981000"/>
          </a:xfrm>
        </p:spPr>
        <p:txBody>
          <a:bodyPr/>
          <a:lstStyle/>
          <a:p>
            <a:pPr marL="139700" indent="0">
              <a:buNone/>
            </a:pPr>
            <a:r>
              <a:rPr lang="en-US" dirty="0"/>
              <a:t>So far our entire discussion of error assumes a fixed amount of data. What happens to our error (true error and training error) as we get more data?</a:t>
            </a:r>
          </a:p>
        </p:txBody>
      </p:sp>
      <p:sp>
        <p:nvSpPr>
          <p:cNvPr id="14" name="Slide Number Placeholder 3">
            <a:extLst>
              <a:ext uri="{FF2B5EF4-FFF2-40B4-BE49-F238E27FC236}">
                <a16:creationId xmlns:a16="http://schemas.microsoft.com/office/drawing/2014/main" id="{4B63FAF7-47F8-104C-A91A-98A5656EC16E}"/>
              </a:ext>
            </a:extLst>
          </p:cNvPr>
          <p:cNvSpPr>
            <a:spLocks noGrp="1"/>
          </p:cNvSpPr>
          <p:nvPr>
            <p:ph type="sldNum" idx="12"/>
          </p:nvPr>
        </p:nvSpPr>
        <p:spPr>
          <a:xfrm>
            <a:off x="8556784" y="4749851"/>
            <a:ext cx="548700" cy="393600"/>
          </a:xfrm>
        </p:spPr>
        <p:txBody>
          <a:bodyPr/>
          <a:lstStyle/>
          <a:p>
            <a:pPr marL="0" lvl="0" indent="0" algn="r" rtl="0">
              <a:spcBef>
                <a:spcPts val="0"/>
              </a:spcBef>
              <a:spcAft>
                <a:spcPts val="0"/>
              </a:spcAft>
              <a:buNone/>
            </a:pPr>
            <a:fld id="{00000000-1234-1234-1234-123412341234}" type="slidenum">
              <a:rPr lang="en" smtClean="0"/>
              <a:t>45</a:t>
            </a:fld>
            <a:endParaRPr lang="en"/>
          </a:p>
        </p:txBody>
      </p:sp>
      <p:sp>
        <p:nvSpPr>
          <p:cNvPr id="15" name="Left-Up Arrow 14">
            <a:extLst>
              <a:ext uri="{FF2B5EF4-FFF2-40B4-BE49-F238E27FC236}">
                <a16:creationId xmlns:a16="http://schemas.microsoft.com/office/drawing/2014/main" id="{EEA6C2CA-FFF2-074D-AC36-79289349AAED}"/>
              </a:ext>
            </a:extLst>
          </p:cNvPr>
          <p:cNvSpPr/>
          <p:nvPr/>
        </p:nvSpPr>
        <p:spPr>
          <a:xfrm flipH="1">
            <a:off x="3502184" y="2062040"/>
            <a:ext cx="5054600" cy="2494459"/>
          </a:xfrm>
          <a:prstGeom prst="leftUpArrow">
            <a:avLst>
              <a:gd name="adj1" fmla="val 0"/>
              <a:gd name="adj2" fmla="val 3283"/>
              <a:gd name="adj3" fmla="val 5019"/>
            </a:avLst>
          </a:prstGeom>
          <a:solidFill>
            <a:schemeClr val="tx1"/>
          </a:solid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17" name="Rectangle 16">
            <a:extLst>
              <a:ext uri="{FF2B5EF4-FFF2-40B4-BE49-F238E27FC236}">
                <a16:creationId xmlns:a16="http://schemas.microsoft.com/office/drawing/2014/main" id="{8BB2186C-428A-BC48-8C80-1D254AE970B7}"/>
              </a:ext>
            </a:extLst>
          </p:cNvPr>
          <p:cNvSpPr/>
          <p:nvPr/>
        </p:nvSpPr>
        <p:spPr>
          <a:xfrm>
            <a:off x="6961238" y="4638874"/>
            <a:ext cx="1774748" cy="307777"/>
          </a:xfrm>
          <a:prstGeom prst="rect">
            <a:avLst/>
          </a:prstGeom>
        </p:spPr>
        <p:txBody>
          <a:bodyPr wrap="square">
            <a:spAutoFit/>
          </a:bodyPr>
          <a:lstStyle/>
          <a:p>
            <a:pPr algn="ctr"/>
            <a:r>
              <a:rPr lang="en-US" dirty="0">
                <a:solidFill>
                  <a:srgbClr val="666666"/>
                </a:solidFill>
                <a:latin typeface="Nunito Sans" pitchFamily="2" charset="77"/>
              </a:rPr>
              <a:t>Size of train set</a:t>
            </a:r>
            <a:endParaRPr lang="en-US" dirty="0"/>
          </a:p>
        </p:txBody>
      </p:sp>
      <p:sp>
        <p:nvSpPr>
          <p:cNvPr id="18" name="Rectangle 17">
            <a:extLst>
              <a:ext uri="{FF2B5EF4-FFF2-40B4-BE49-F238E27FC236}">
                <a16:creationId xmlns:a16="http://schemas.microsoft.com/office/drawing/2014/main" id="{4596F04F-F7EB-F649-A883-BDF472A5FB14}"/>
              </a:ext>
            </a:extLst>
          </p:cNvPr>
          <p:cNvSpPr/>
          <p:nvPr/>
        </p:nvSpPr>
        <p:spPr>
          <a:xfrm>
            <a:off x="2593424" y="1754262"/>
            <a:ext cx="1405961" cy="307777"/>
          </a:xfrm>
          <a:prstGeom prst="rect">
            <a:avLst/>
          </a:prstGeom>
        </p:spPr>
        <p:txBody>
          <a:bodyPr wrap="square">
            <a:spAutoFit/>
          </a:bodyPr>
          <a:lstStyle/>
          <a:p>
            <a:pPr algn="ctr"/>
            <a:r>
              <a:rPr lang="en-US" dirty="0">
                <a:solidFill>
                  <a:srgbClr val="666666"/>
                </a:solidFill>
                <a:latin typeface="Nunito Sans" pitchFamily="2" charset="77"/>
              </a:rPr>
              <a:t>Error</a:t>
            </a:r>
            <a:endParaRPr lang="en-US" dirty="0"/>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5C1F7C98-17E5-43AA-B3AA-D74ECEC74FDB}"/>
                  </a:ext>
                </a:extLst>
              </p14:cNvPr>
              <p14:cNvContentPartPr/>
              <p14:nvPr/>
            </p14:nvContentPartPr>
            <p14:xfrm>
              <a:off x="3747960" y="2114280"/>
              <a:ext cx="5389560" cy="2371320"/>
            </p14:xfrm>
          </p:contentPart>
        </mc:Choice>
        <mc:Fallback xmlns="">
          <p:pic>
            <p:nvPicPr>
              <p:cNvPr id="2" name="Ink 1">
                <a:extLst>
                  <a:ext uri="{FF2B5EF4-FFF2-40B4-BE49-F238E27FC236}">
                    <a16:creationId xmlns:a16="http://schemas.microsoft.com/office/drawing/2014/main" id="{5C1F7C98-17E5-43AA-B3AA-D74ECEC74FDB}"/>
                  </a:ext>
                </a:extLst>
              </p:cNvPr>
              <p:cNvPicPr/>
              <p:nvPr/>
            </p:nvPicPr>
            <p:blipFill>
              <a:blip r:embed="rId4"/>
              <a:stretch>
                <a:fillRect/>
              </a:stretch>
            </p:blipFill>
            <p:spPr>
              <a:xfrm>
                <a:off x="3738600" y="2104920"/>
                <a:ext cx="5408280" cy="2390040"/>
              </a:xfrm>
              <a:prstGeom prst="rect">
                <a:avLst/>
              </a:prstGeom>
            </p:spPr>
          </p:pic>
        </mc:Fallback>
      </mc:AlternateContent>
    </p:spTree>
    <p:extLst>
      <p:ext uri="{BB962C8B-B14F-4D97-AF65-F5344CB8AC3E}">
        <p14:creationId xmlns:p14="http://schemas.microsoft.com/office/powerpoint/2010/main" val="1046162119"/>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 name="Picture 14" descr="Chart, line chart&#10;&#10;Description automatically generated">
            <a:extLst>
              <a:ext uri="{FF2B5EF4-FFF2-40B4-BE49-F238E27FC236}">
                <a16:creationId xmlns:a16="http://schemas.microsoft.com/office/drawing/2014/main" id="{A26613CF-24B1-014D-A700-FCF544FCF70A}"/>
              </a:ext>
            </a:extLst>
          </p:cNvPr>
          <p:cNvPicPr>
            <a:picLocks noChangeAspect="1"/>
          </p:cNvPicPr>
          <p:nvPr/>
        </p:nvPicPr>
        <p:blipFill>
          <a:blip r:embed="rId3"/>
          <a:stretch>
            <a:fillRect/>
          </a:stretch>
        </p:blipFill>
        <p:spPr>
          <a:xfrm>
            <a:off x="1367280" y="1509455"/>
            <a:ext cx="4291064" cy="2328780"/>
          </a:xfrm>
          <a:prstGeom prst="rect">
            <a:avLst/>
          </a:prstGeom>
        </p:spPr>
      </p:pic>
      <p:pic>
        <p:nvPicPr>
          <p:cNvPr id="13" name="Picture 12" descr="Chart, scatter chart&#10;&#10;Description automatically generated">
            <a:extLst>
              <a:ext uri="{FF2B5EF4-FFF2-40B4-BE49-F238E27FC236}">
                <a16:creationId xmlns:a16="http://schemas.microsoft.com/office/drawing/2014/main" id="{588C7F8C-099C-9B4E-8E3A-1B5C717DE4DF}"/>
              </a:ext>
            </a:extLst>
          </p:cNvPr>
          <p:cNvPicPr>
            <a:picLocks noChangeAspect="1"/>
          </p:cNvPicPr>
          <p:nvPr/>
        </p:nvPicPr>
        <p:blipFill>
          <a:blip r:embed="rId4"/>
          <a:stretch>
            <a:fillRect/>
          </a:stretch>
        </p:blipFill>
        <p:spPr>
          <a:xfrm>
            <a:off x="4744873" y="2885391"/>
            <a:ext cx="4291064" cy="2258060"/>
          </a:xfrm>
          <a:prstGeom prst="rect">
            <a:avLst/>
          </a:prstGeom>
        </p:spPr>
      </p:pic>
      <p:sp>
        <p:nvSpPr>
          <p:cNvPr id="2" name="Title 1">
            <a:extLst>
              <a:ext uri="{FF2B5EF4-FFF2-40B4-BE49-F238E27FC236}">
                <a16:creationId xmlns:a16="http://schemas.microsoft.com/office/drawing/2014/main" id="{56FF6491-A40D-8141-B5C2-69586CC430CD}"/>
              </a:ext>
            </a:extLst>
          </p:cNvPr>
          <p:cNvSpPr>
            <a:spLocks noGrp="1"/>
          </p:cNvSpPr>
          <p:nvPr>
            <p:ph type="title"/>
          </p:nvPr>
        </p:nvSpPr>
        <p:spPr/>
        <p:txBody>
          <a:bodyPr/>
          <a:lstStyle/>
          <a:p>
            <a:r>
              <a:rPr lang="en-US" dirty="0"/>
              <a:t>Dataset Size</a:t>
            </a:r>
          </a:p>
        </p:txBody>
      </p:sp>
      <p:sp>
        <p:nvSpPr>
          <p:cNvPr id="3" name="Text Placeholder 2">
            <a:extLst>
              <a:ext uri="{FF2B5EF4-FFF2-40B4-BE49-F238E27FC236}">
                <a16:creationId xmlns:a16="http://schemas.microsoft.com/office/drawing/2014/main" id="{1CA201DA-34D0-D348-9EF1-189798B0C129}"/>
              </a:ext>
            </a:extLst>
          </p:cNvPr>
          <p:cNvSpPr>
            <a:spLocks noGrp="1"/>
          </p:cNvSpPr>
          <p:nvPr>
            <p:ph type="body" idx="1"/>
          </p:nvPr>
        </p:nvSpPr>
        <p:spPr>
          <a:xfrm>
            <a:off x="2871019" y="437849"/>
            <a:ext cx="5864968" cy="3981000"/>
          </a:xfrm>
        </p:spPr>
        <p:txBody>
          <a:bodyPr/>
          <a:lstStyle/>
          <a:p>
            <a:r>
              <a:rPr lang="en-US" dirty="0"/>
              <a:t>Model complexity doesn’t depend on the size of the training set</a:t>
            </a:r>
          </a:p>
          <a:p>
            <a:r>
              <a:rPr lang="en-US" dirty="0"/>
              <a:t>The larger the training set, the lower the variance of the model, thus less overfitting </a:t>
            </a:r>
          </a:p>
          <a:p>
            <a:endParaRPr lang="en-US" dirty="0"/>
          </a:p>
        </p:txBody>
      </p:sp>
      <p:sp>
        <p:nvSpPr>
          <p:cNvPr id="4" name="Slide Number Placeholder 3">
            <a:extLst>
              <a:ext uri="{FF2B5EF4-FFF2-40B4-BE49-F238E27FC236}">
                <a16:creationId xmlns:a16="http://schemas.microsoft.com/office/drawing/2014/main" id="{D903AA30-67A8-8042-841F-EE58E509B9E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a:p>
        </p:txBody>
      </p:sp>
    </p:spTree>
    <p:extLst>
      <p:ext uri="{BB962C8B-B14F-4D97-AF65-F5344CB8AC3E}">
        <p14:creationId xmlns:p14="http://schemas.microsoft.com/office/powerpoint/2010/main" val="631396949"/>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3361BAC0-58F2-5147-9DB3-620C11AFD2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pic>
        <p:nvPicPr>
          <p:cNvPr id="2050" name="Picture 2" descr="Massage Cat GIF - Massage Cat Kitty GIFs">
            <a:extLst>
              <a:ext uri="{FF2B5EF4-FFF2-40B4-BE49-F238E27FC236}">
                <a16:creationId xmlns:a16="http://schemas.microsoft.com/office/drawing/2014/main" id="{7768BD24-1C27-8E4F-81BA-FB0829C453F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4424680" y="-49"/>
            <a:ext cx="2894013" cy="514350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65EF5E17-FF9F-4707-AD6D-D8DC9EDD02C2}"/>
                  </a:ext>
                </a:extLst>
              </p14:cNvPr>
              <p14:cNvContentPartPr/>
              <p14:nvPr/>
            </p14:nvContentPartPr>
            <p14:xfrm>
              <a:off x="2836440" y="721800"/>
              <a:ext cx="753120" cy="199080"/>
            </p14:xfrm>
          </p:contentPart>
        </mc:Choice>
        <mc:Fallback xmlns="">
          <p:pic>
            <p:nvPicPr>
              <p:cNvPr id="2" name="Ink 1">
                <a:extLst>
                  <a:ext uri="{FF2B5EF4-FFF2-40B4-BE49-F238E27FC236}">
                    <a16:creationId xmlns:a16="http://schemas.microsoft.com/office/drawing/2014/main" id="{65EF5E17-FF9F-4707-AD6D-D8DC9EDD02C2}"/>
                  </a:ext>
                </a:extLst>
              </p:cNvPr>
              <p:cNvPicPr/>
              <p:nvPr/>
            </p:nvPicPr>
            <p:blipFill>
              <a:blip r:embed="rId4"/>
              <a:stretch>
                <a:fillRect/>
              </a:stretch>
            </p:blipFill>
            <p:spPr>
              <a:xfrm>
                <a:off x="2827080" y="712440"/>
                <a:ext cx="771840" cy="217800"/>
              </a:xfrm>
              <a:prstGeom prst="rect">
                <a:avLst/>
              </a:prstGeom>
            </p:spPr>
          </p:pic>
        </mc:Fallback>
      </mc:AlternateContent>
    </p:spTree>
    <p:extLst>
      <p:ext uri="{BB962C8B-B14F-4D97-AF65-F5344CB8AC3E}">
        <p14:creationId xmlns:p14="http://schemas.microsoft.com/office/powerpoint/2010/main" val="3547895869"/>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3AB94A0-15A6-43F8-9943-892AB5043AD7}"/>
              </a:ext>
            </a:extLst>
          </p:cNvPr>
          <p:cNvSpPr>
            <a:spLocks noGrp="1"/>
          </p:cNvSpPr>
          <p:nvPr>
            <p:ph type="ctrTitle"/>
          </p:nvPr>
        </p:nvSpPr>
        <p:spPr/>
        <p:txBody>
          <a:bodyPr/>
          <a:lstStyle/>
          <a:p>
            <a:r>
              <a:rPr lang="en-US" dirty="0"/>
              <a:t>Choosing Complexity</a:t>
            </a:r>
          </a:p>
        </p:txBody>
      </p:sp>
      <p:sp>
        <p:nvSpPr>
          <p:cNvPr id="3" name="Subtitle 2">
            <a:extLst>
              <a:ext uri="{FF2B5EF4-FFF2-40B4-BE49-F238E27FC236}">
                <a16:creationId xmlns:a16="http://schemas.microsoft.com/office/drawing/2014/main" id="{42DCFB51-25C3-4E04-8D30-098B6BB94946}"/>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8431F4FA-4C96-4048-808C-456A2A86DF5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spTree>
    <p:extLst>
      <p:ext uri="{BB962C8B-B14F-4D97-AF65-F5344CB8AC3E}">
        <p14:creationId xmlns:p14="http://schemas.microsoft.com/office/powerpoint/2010/main" val="3495751220"/>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EDCCEEA8-3A3A-5C47-B902-9053DB74EFB7}"/>
              </a:ext>
            </a:extLst>
          </p:cNvPr>
          <p:cNvSpPr>
            <a:spLocks noGrp="1"/>
          </p:cNvSpPr>
          <p:nvPr>
            <p:ph type="title"/>
          </p:nvPr>
        </p:nvSpPr>
        <p:spPr/>
        <p:txBody>
          <a:bodyPr/>
          <a:lstStyle/>
          <a:p>
            <a:r>
              <a:rPr lang="en-US" dirty="0"/>
              <a:t>Choosing Complexity</a:t>
            </a:r>
          </a:p>
        </p:txBody>
      </p:sp>
      <p:sp>
        <p:nvSpPr>
          <p:cNvPr id="5" name="Text Placeholder 4">
            <a:extLst>
              <a:ext uri="{FF2B5EF4-FFF2-40B4-BE49-F238E27FC236}">
                <a16:creationId xmlns:a16="http://schemas.microsoft.com/office/drawing/2014/main" id="{0287A896-97A8-0443-AA2A-B27FD88E73B4}"/>
              </a:ext>
            </a:extLst>
          </p:cNvPr>
          <p:cNvSpPr>
            <a:spLocks noGrp="1"/>
          </p:cNvSpPr>
          <p:nvPr>
            <p:ph type="body" idx="1"/>
          </p:nvPr>
        </p:nvSpPr>
        <p:spPr/>
        <p:txBody>
          <a:bodyPr/>
          <a:lstStyle/>
          <a:p>
            <a:pPr marL="139700" indent="0">
              <a:buNone/>
            </a:pPr>
            <a:r>
              <a:rPr lang="en-US" dirty="0"/>
              <a:t>So far we have talked about the affect of using different complexities on our error. Now, how do we choose the right one?</a:t>
            </a:r>
          </a:p>
        </p:txBody>
      </p:sp>
      <p:sp>
        <p:nvSpPr>
          <p:cNvPr id="3" name="Slide Number Placeholder 2">
            <a:extLst>
              <a:ext uri="{FF2B5EF4-FFF2-40B4-BE49-F238E27FC236}">
                <a16:creationId xmlns:a16="http://schemas.microsoft.com/office/drawing/2014/main" id="{6F0311D3-341C-964E-B455-F902C179BB4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spTree>
    <p:extLst>
      <p:ext uri="{BB962C8B-B14F-4D97-AF65-F5344CB8AC3E}">
        <p14:creationId xmlns:p14="http://schemas.microsoft.com/office/powerpoint/2010/main" val="265170561"/>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3077249-D0A4-9D4A-A3C0-DF109D2242FC}"/>
              </a:ext>
            </a:extLst>
          </p:cNvPr>
          <p:cNvSpPr>
            <a:spLocks noGrp="1"/>
          </p:cNvSpPr>
          <p:nvPr>
            <p:ph type="title"/>
          </p:nvPr>
        </p:nvSpPr>
        <p:spPr/>
        <p:txBody>
          <a:bodyPr/>
          <a:lstStyle/>
          <a:p>
            <a:r>
              <a:rPr lang="en-US" dirty="0"/>
              <a:t>Linear Regression Model</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F6B0A4E6-A796-5F49-B744-5CB763674FE4}"/>
                  </a:ext>
                </a:extLst>
              </p:cNvPr>
              <p:cNvSpPr>
                <a:spLocks noGrp="1"/>
              </p:cNvSpPr>
              <p:nvPr>
                <p:ph type="body" idx="1"/>
              </p:nvPr>
            </p:nvSpPr>
            <p:spPr>
              <a:xfrm>
                <a:off x="2706316" y="71917"/>
                <a:ext cx="6014859" cy="4889966"/>
              </a:xfrm>
            </p:spPr>
            <p:txBody>
              <a:bodyPr/>
              <a:lstStyle/>
              <a:p>
                <a:pPr marL="139700" indent="0">
                  <a:buNone/>
                </a:pPr>
                <a:r>
                  <a:rPr lang="en-US" dirty="0"/>
                  <a:t>Assume we have a simple model with </a:t>
                </a:r>
                <a:r>
                  <a:rPr lang="en-US" b="1" i="1" dirty="0"/>
                  <a:t>one feature</a:t>
                </a:r>
                <a:r>
                  <a:rPr lang="en-US" dirty="0"/>
                  <a:t>, where we establish a linear relationship between </a:t>
                </a:r>
                <a:r>
                  <a:rPr lang="en-US" b="1" i="1" dirty="0"/>
                  <a:t>the area of a house </a:t>
                </a:r>
                <a14:m>
                  <m:oMath xmlns:m="http://schemas.openxmlformats.org/officeDocument/2006/math">
                    <m:r>
                      <a:rPr lang="en-US" b="0" i="1" smtClean="0">
                        <a:latin typeface="Cambria Math" panose="02040503050406030204" pitchFamily="18" charset="0"/>
                      </a:rPr>
                      <m:t>𝑖</m:t>
                    </m:r>
                  </m:oMath>
                </a14:m>
                <a:r>
                  <a:rPr lang="en-US" dirty="0"/>
                  <a:t> and </a:t>
                </a:r>
                <a:r>
                  <a:rPr lang="en-US" b="1" i="1" dirty="0"/>
                  <a:t>its price</a:t>
                </a:r>
                <a:r>
                  <a:rPr lang="en-US" dirty="0"/>
                  <a:t>:</a:t>
                </a:r>
              </a:p>
              <a:p>
                <a:pPr marL="139700" indent="0">
                  <a:buNone/>
                </a:pPr>
                <a:endParaRPr lang="en-US" b="0" i="1" dirty="0">
                  <a:latin typeface="Cambria Math" panose="02040503050406030204" pitchFamily="18" charset="0"/>
                </a:endParaRPr>
              </a:p>
              <a:p>
                <a:pPr marL="139700" indent="0">
                  <a:buNone/>
                </a:pPr>
                <a14:m>
                  <m:oMathPara xmlns:m="http://schemas.openxmlformats.org/officeDocument/2006/math">
                    <m:oMathParaPr>
                      <m:jc m:val="centerGroup"/>
                    </m:oMathParaPr>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𝑦</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 </m:t>
                          </m:r>
                          <m:r>
                            <a:rPr lang="en-US" i="1">
                              <a:latin typeface="Cambria Math" panose="02040503050406030204" pitchFamily="18" charset="0"/>
                            </a:rPr>
                            <m:t>𝑤</m:t>
                          </m:r>
                        </m:e>
                        <m:sub>
                          <m:r>
                            <a:rPr lang="en-US" i="1">
                              <a:latin typeface="Cambria Math" panose="02040503050406030204" pitchFamily="18" charset="0"/>
                            </a:rPr>
                            <m:t>0</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sSub>
                        <m:sSubPr>
                          <m:ctrlPr>
                            <a:rPr lang="en-US" i="1">
                              <a:latin typeface="Cambria Math" panose="02040503050406030204" pitchFamily="18" charset="0"/>
                            </a:rPr>
                          </m:ctrlPr>
                        </m:sSubPr>
                        <m:e>
                          <m:r>
                            <a:rPr lang="en-US" i="1">
                              <a:latin typeface="Cambria Math" panose="02040503050406030204" pitchFamily="18" charset="0"/>
                            </a:rPr>
                            <m:t>𝑥</m:t>
                          </m:r>
                        </m:e>
                        <m:sub>
                          <m:r>
                            <a:rPr lang="en-US" i="1">
                              <a:latin typeface="Cambria Math" panose="02040503050406030204" pitchFamily="18" charset="0"/>
                            </a:rPr>
                            <m:t>𝑖</m:t>
                          </m:r>
                        </m:sub>
                      </m:sSub>
                      <m:r>
                        <a:rPr lang="en-US" i="1">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𝜖</m:t>
                          </m:r>
                        </m:e>
                        <m:sub>
                          <m:r>
                            <a:rPr lang="en-US" i="1">
                              <a:latin typeface="Cambria Math" panose="02040503050406030204" pitchFamily="18" charset="0"/>
                            </a:rPr>
                            <m:t>𝑖</m:t>
                          </m:r>
                        </m:sub>
                      </m:sSub>
                    </m:oMath>
                  </m:oMathPara>
                </a14:m>
                <a:endParaRPr lang="en-US" dirty="0"/>
              </a:p>
              <a:p>
                <a:pPr marL="139700" indent="0">
                  <a:buNone/>
                </a:pPr>
                <a:endParaRPr lang="en-US" dirty="0"/>
              </a:p>
              <a:p>
                <a:pPr marL="139700" indent="0">
                  <a:buNone/>
                </a:pPr>
                <a14:m>
                  <m:oMath xmlns:m="http://schemas.openxmlformats.org/officeDocument/2006/math">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0</m:t>
                        </m:r>
                      </m:sub>
                    </m:sSub>
                    <m:r>
                      <a:rPr lang="en-US" b="0" i="1" smtClean="0">
                        <a:latin typeface="Cambria Math" panose="02040503050406030204" pitchFamily="18" charset="0"/>
                      </a:rPr>
                      <m:t>,</m:t>
                    </m:r>
                    <m:sSub>
                      <m:sSubPr>
                        <m:ctrlPr>
                          <a:rPr lang="en-US" i="1">
                            <a:latin typeface="Cambria Math" panose="02040503050406030204" pitchFamily="18" charset="0"/>
                          </a:rPr>
                        </m:ctrlPr>
                      </m:sSubPr>
                      <m:e>
                        <m:r>
                          <a:rPr lang="en-US" i="1">
                            <a:latin typeface="Cambria Math" panose="02040503050406030204" pitchFamily="18" charset="0"/>
                          </a:rPr>
                          <m:t>𝑤</m:t>
                        </m:r>
                      </m:e>
                      <m:sub>
                        <m:r>
                          <a:rPr lang="en-US" i="1">
                            <a:latin typeface="Cambria Math" panose="02040503050406030204" pitchFamily="18" charset="0"/>
                          </a:rPr>
                          <m:t>1</m:t>
                        </m:r>
                      </m:sub>
                    </m:sSub>
                  </m:oMath>
                </a14:m>
                <a:r>
                  <a:rPr lang="en-US" dirty="0"/>
                  <a:t>are the </a:t>
                </a:r>
                <a:r>
                  <a:rPr lang="en-US" b="1" dirty="0"/>
                  <a:t>parameters </a:t>
                </a:r>
                <a:r>
                  <a:rPr lang="en-US" dirty="0"/>
                  <a:t>of our model that need to be learned</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0</m:t>
                        </m:r>
                      </m:sub>
                    </m:sSub>
                  </m:oMath>
                </a14:m>
                <a:r>
                  <a:rPr lang="en-US" dirty="0"/>
                  <a:t> is the intercept / </a:t>
                </a:r>
                <a:r>
                  <a:rPr lang="en-US" b="1" dirty="0"/>
                  <a:t>bias</a:t>
                </a:r>
                <a:r>
                  <a:rPr lang="en-US" dirty="0"/>
                  <a:t>, representing the starting price of a house</a:t>
                </a:r>
              </a:p>
              <a:p>
                <a14:m>
                  <m:oMath xmlns:m="http://schemas.openxmlformats.org/officeDocument/2006/math">
                    <m:sSub>
                      <m:sSubPr>
                        <m:ctrlPr>
                          <a:rPr lang="en-US" b="0" i="1" smtClean="0">
                            <a:latin typeface="Cambria Math" panose="02040503050406030204" pitchFamily="18" charset="0"/>
                          </a:rPr>
                        </m:ctrlPr>
                      </m:sSubPr>
                      <m:e>
                        <m:r>
                          <a:rPr lang="en-US" b="0" i="1" smtClean="0">
                            <a:latin typeface="Cambria Math" panose="02040503050406030204" pitchFamily="18" charset="0"/>
                          </a:rPr>
                          <m:t>𝑤</m:t>
                        </m:r>
                      </m:e>
                      <m:sub>
                        <m:r>
                          <a:rPr lang="en-US" b="0" i="1" smtClean="0">
                            <a:latin typeface="Cambria Math" panose="02040503050406030204" pitchFamily="18" charset="0"/>
                          </a:rPr>
                          <m:t>1</m:t>
                        </m:r>
                      </m:sub>
                    </m:sSub>
                  </m:oMath>
                </a14:m>
                <a:r>
                  <a:rPr lang="en-US" dirty="0"/>
                  <a:t> is the slope / </a:t>
                </a:r>
                <a:r>
                  <a:rPr lang="en-US" b="1" dirty="0"/>
                  <a:t>weight</a:t>
                </a:r>
                <a:r>
                  <a:rPr lang="en-US" dirty="0"/>
                  <a:t> associated with </a:t>
                </a:r>
                <a:r>
                  <a:rPr lang="en-US" b="1" dirty="0"/>
                  <a:t>feature</a:t>
                </a:r>
                <a:r>
                  <a:rPr lang="en-US" dirty="0"/>
                  <a:t> ”area of a house”</a:t>
                </a:r>
              </a:p>
              <a:p>
                <a:endParaRPr lang="en-US" dirty="0"/>
              </a:p>
              <a:p>
                <a:pPr marL="139700" indent="0">
                  <a:buNone/>
                </a:pPr>
                <a:r>
                  <a:rPr lang="en-US" dirty="0"/>
                  <a:t>Learn estimates of these </a:t>
                </a:r>
                <a:br>
                  <a:rPr lang="en-US" dirty="0"/>
                </a:br>
                <a:r>
                  <a:rPr lang="en-US" dirty="0"/>
                  <a:t>parameters </a:t>
                </a:r>
                <a14:m>
                  <m:oMath xmlns:m="http://schemas.openxmlformats.org/officeDocument/2006/math">
                    <m:sSub>
                      <m:sSubPr>
                        <m:ctrlPr>
                          <a:rPr lang="en-US" b="0" i="1" smtClean="0">
                            <a:latin typeface="Cambria Math" panose="02040503050406030204" pitchFamily="18" charset="0"/>
                          </a:rPr>
                        </m:ctrlPr>
                      </m:sSubPr>
                      <m:e>
                        <m:acc>
                          <m:accPr>
                            <m:chr m:val="̂"/>
                            <m:ctrlPr>
                              <a:rPr lang="en-US" i="1" smtClean="0">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1</m:t>
                        </m:r>
                      </m:sub>
                    </m:sSub>
                  </m:oMath>
                </a14:m>
                <a:r>
                  <a:rPr lang="en-US" dirty="0"/>
                  <a:t> , </a:t>
                </a:r>
                <a14:m>
                  <m:oMath xmlns:m="http://schemas.openxmlformats.org/officeDocument/2006/math">
                    <m:sSub>
                      <m:sSubPr>
                        <m:ctrlPr>
                          <a:rPr lang="en-US" b="0"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0</m:t>
                        </m:r>
                      </m:sub>
                    </m:sSub>
                  </m:oMath>
                </a14:m>
                <a:r>
                  <a:rPr lang="en-US" dirty="0"/>
                  <a:t> and use </a:t>
                </a:r>
                <a:br>
                  <a:rPr lang="en-US" dirty="0"/>
                </a:br>
                <a:r>
                  <a:rPr lang="en-US" dirty="0"/>
                  <a:t>them to predict new value</a:t>
                </a:r>
                <a:br>
                  <a:rPr lang="en-US" dirty="0"/>
                </a:br>
                <a:r>
                  <a:rPr lang="en-US" dirty="0"/>
                  <a:t>for any input </a:t>
                </a:r>
                <a14:m>
                  <m:oMath xmlns:m="http://schemas.openxmlformats.org/officeDocument/2006/math">
                    <m:r>
                      <a:rPr lang="en-US" b="0" i="1" smtClean="0">
                        <a:latin typeface="Cambria Math" panose="02040503050406030204" pitchFamily="18" charset="0"/>
                      </a:rPr>
                      <m:t>𝑥</m:t>
                    </m:r>
                  </m:oMath>
                </a14:m>
                <a:r>
                  <a:rPr lang="en-US" dirty="0"/>
                  <a:t>! </a:t>
                </a:r>
                <a:br>
                  <a:rPr lang="en-US" dirty="0"/>
                </a:br>
                <a:endParaRPr lang="en-US" dirty="0"/>
              </a:p>
              <a:p>
                <a:pPr marL="139700" indent="0">
                  <a:buNone/>
                </a:pPr>
                <a:r>
                  <a:rPr lang="en-US" b="0" dirty="0"/>
                  <a:t>            </a:t>
                </a:r>
                <a14:m>
                  <m:oMath xmlns:m="http://schemas.openxmlformats.org/officeDocument/2006/math">
                    <m:acc>
                      <m:accPr>
                        <m:chr m:val="̂"/>
                        <m:ctrlPr>
                          <a:rPr lang="en-US" b="0" i="1" smtClean="0">
                            <a:latin typeface="Cambria Math" panose="02040503050406030204" pitchFamily="18" charset="0"/>
                          </a:rPr>
                        </m:ctrlPr>
                      </m:accPr>
                      <m:e>
                        <m:r>
                          <a:rPr lang="en-US" b="0" i="1" smtClean="0">
                            <a:latin typeface="Cambria Math" panose="02040503050406030204" pitchFamily="18" charset="0"/>
                          </a:rPr>
                          <m:t>𝑦</m:t>
                        </m:r>
                      </m:e>
                    </m:acc>
                    <m:r>
                      <a:rPr lang="en-US" b="0" i="1" dirty="0" smtClean="0">
                        <a:latin typeface="Cambria Math" panose="02040503050406030204" pitchFamily="18" charset="0"/>
                      </a:rPr>
                      <m:t>=</m:t>
                    </m:r>
                    <m:sSub>
                      <m:sSubPr>
                        <m:ctrlPr>
                          <a:rPr lang="en-US" b="0"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i="1">
                                <a:latin typeface="Cambria Math" panose="02040503050406030204" pitchFamily="18" charset="0"/>
                              </a:rPr>
                              <m:t>𝑤</m:t>
                            </m:r>
                          </m:e>
                        </m:acc>
                      </m:e>
                      <m:sub>
                        <m:r>
                          <a:rPr lang="en-US" b="0" i="1" smtClean="0">
                            <a:latin typeface="Cambria Math" panose="02040503050406030204" pitchFamily="18" charset="0"/>
                          </a:rPr>
                          <m:t>1</m:t>
                        </m:r>
                      </m:sub>
                    </m:sSub>
                    <m:r>
                      <a:rPr lang="en-US" b="0" i="1" smtClean="0">
                        <a:latin typeface="Cambria Math" panose="02040503050406030204" pitchFamily="18" charset="0"/>
                      </a:rPr>
                      <m:t>𝑥</m:t>
                    </m:r>
                    <m:r>
                      <a:rPr lang="en-US" b="0" i="1" smtClean="0">
                        <a:latin typeface="Cambria Math" panose="02040503050406030204" pitchFamily="18" charset="0"/>
                      </a:rPr>
                      <m:t>+</m:t>
                    </m:r>
                    <m:sSub>
                      <m:sSubPr>
                        <m:ctrlPr>
                          <a:rPr lang="en-US" b="0" i="1" smtClean="0">
                            <a:latin typeface="Cambria Math" panose="02040503050406030204" pitchFamily="18" charset="0"/>
                          </a:rPr>
                        </m:ctrlPr>
                      </m:sSubPr>
                      <m:e>
                        <m:acc>
                          <m:accPr>
                            <m:chr m:val="̂"/>
                            <m:ctrlPr>
                              <a:rPr lang="en-US" i="1">
                                <a:latin typeface="Cambria Math" panose="02040503050406030204" pitchFamily="18" charset="0"/>
                              </a:rPr>
                            </m:ctrlPr>
                          </m:accPr>
                          <m:e>
                            <m:r>
                              <a:rPr lang="en-US" b="0" i="1" smtClean="0">
                                <a:latin typeface="Cambria Math" panose="02040503050406030204" pitchFamily="18" charset="0"/>
                              </a:rPr>
                              <m:t>𝑤</m:t>
                            </m:r>
                          </m:e>
                        </m:acc>
                      </m:e>
                      <m:sub>
                        <m:r>
                          <a:rPr lang="en-US" b="0" i="1" smtClean="0">
                            <a:latin typeface="Cambria Math" panose="02040503050406030204" pitchFamily="18" charset="0"/>
                          </a:rPr>
                          <m:t>0</m:t>
                        </m:r>
                      </m:sub>
                    </m:sSub>
                  </m:oMath>
                </a14:m>
                <a:endParaRPr lang="en-US" dirty="0"/>
              </a:p>
              <a:p>
                <a:pPr marL="139700" indent="0">
                  <a:buNone/>
                </a:pPr>
                <a:r>
                  <a:rPr lang="en-US" dirty="0"/>
                  <a:t>Why don’t we add </a:t>
                </a:r>
                <a14:m>
                  <m:oMath xmlns:m="http://schemas.openxmlformats.org/officeDocument/2006/math">
                    <m:r>
                      <a:rPr lang="en-US" i="1">
                        <a:latin typeface="Cambria Math" panose="02040503050406030204" pitchFamily="18" charset="0"/>
                      </a:rPr>
                      <m:t>𝜖</m:t>
                    </m:r>
                  </m:oMath>
                </a14:m>
                <a:r>
                  <a:rPr lang="en-US" dirty="0"/>
                  <a:t>?</a:t>
                </a:r>
              </a:p>
              <a:p>
                <a:endParaRPr lang="en-US" dirty="0"/>
              </a:p>
              <a:p>
                <a:endParaRPr lang="en-US" dirty="0"/>
              </a:p>
              <a:p>
                <a:pPr marL="139700" indent="0">
                  <a:buNone/>
                </a:pPr>
                <a:r>
                  <a:rPr lang="en-US" dirty="0"/>
                  <a:t> </a:t>
                </a:r>
              </a:p>
            </p:txBody>
          </p:sp>
        </mc:Choice>
        <mc:Fallback xmlns="">
          <p:sp>
            <p:nvSpPr>
              <p:cNvPr id="3" name="Text Placeholder 2">
                <a:extLst>
                  <a:ext uri="{FF2B5EF4-FFF2-40B4-BE49-F238E27FC236}">
                    <a16:creationId xmlns:a16="http://schemas.microsoft.com/office/drawing/2014/main" id="{F6B0A4E6-A796-5F49-B744-5CB763674FE4}"/>
                  </a:ext>
                </a:extLst>
              </p:cNvPr>
              <p:cNvSpPr>
                <a:spLocks noGrp="1" noRot="1" noChangeAspect="1" noMove="1" noResize="1" noEditPoints="1" noAdjustHandles="1" noChangeArrowheads="1" noChangeShapeType="1" noTextEdit="1"/>
              </p:cNvSpPr>
              <p:nvPr>
                <p:ph type="body" idx="1"/>
              </p:nvPr>
            </p:nvSpPr>
            <p:spPr>
              <a:xfrm>
                <a:off x="2706316" y="71917"/>
                <a:ext cx="6014859" cy="4889966"/>
              </a:xfrm>
              <a:blipFill>
                <a:blip r:embed="rId3"/>
                <a:stretch>
                  <a:fillRect r="-844"/>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19E05D4-EC64-644B-A82C-477A623919C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pic>
        <p:nvPicPr>
          <p:cNvPr id="5" name="Picture 4">
            <a:extLst>
              <a:ext uri="{FF2B5EF4-FFF2-40B4-BE49-F238E27FC236}">
                <a16:creationId xmlns:a16="http://schemas.microsoft.com/office/drawing/2014/main" id="{893D06D2-C12E-CD4F-B581-DFFF51134554}"/>
              </a:ext>
            </a:extLst>
          </p:cNvPr>
          <p:cNvPicPr>
            <a:picLocks noChangeAspect="1"/>
          </p:cNvPicPr>
          <p:nvPr/>
        </p:nvPicPr>
        <p:blipFill>
          <a:blip r:embed="rId4"/>
          <a:stretch>
            <a:fillRect/>
          </a:stretch>
        </p:blipFill>
        <p:spPr>
          <a:xfrm>
            <a:off x="5632704" y="2666603"/>
            <a:ext cx="3276846" cy="2295280"/>
          </a:xfrm>
          <a:prstGeom prst="rect">
            <a:avLst/>
          </a:prstGeom>
        </p:spPr>
      </p:pic>
      <p:sp>
        <p:nvSpPr>
          <p:cNvPr id="6" name="TextBox 5">
            <a:extLst>
              <a:ext uri="{FF2B5EF4-FFF2-40B4-BE49-F238E27FC236}">
                <a16:creationId xmlns:a16="http://schemas.microsoft.com/office/drawing/2014/main" id="{3B105CF8-4C4F-F14C-A856-D88B663F256D}"/>
              </a:ext>
            </a:extLst>
          </p:cNvPr>
          <p:cNvSpPr txBox="1"/>
          <p:nvPr/>
        </p:nvSpPr>
        <p:spPr>
          <a:xfrm>
            <a:off x="6811614" y="4829363"/>
            <a:ext cx="1443215" cy="276999"/>
          </a:xfrm>
          <a:prstGeom prst="rect">
            <a:avLst/>
          </a:prstGeom>
          <a:noFill/>
        </p:spPr>
        <p:txBody>
          <a:bodyPr wrap="square" rtlCol="0">
            <a:spAutoFit/>
          </a:bodyPr>
          <a:lstStyle/>
          <a:p>
            <a:r>
              <a:rPr lang="en-US" sz="1200" dirty="0">
                <a:solidFill>
                  <a:srgbClr val="00B0F0"/>
                </a:solidFill>
                <a:latin typeface=""/>
                <a:ea typeface="Noto Sans Pahawh Hmong" panose="020B0502040504020204" pitchFamily="34" charset="0"/>
              </a:rPr>
              <a:t>Area of a house</a:t>
            </a:r>
          </a:p>
        </p:txBody>
      </p:sp>
      <p:sp>
        <p:nvSpPr>
          <p:cNvPr id="7" name="TextBox 6">
            <a:extLst>
              <a:ext uri="{FF2B5EF4-FFF2-40B4-BE49-F238E27FC236}">
                <a16:creationId xmlns:a16="http://schemas.microsoft.com/office/drawing/2014/main" id="{7C6B30CC-2DC7-B94A-BD81-08F392F5B88A}"/>
              </a:ext>
            </a:extLst>
          </p:cNvPr>
          <p:cNvSpPr txBox="1"/>
          <p:nvPr/>
        </p:nvSpPr>
        <p:spPr>
          <a:xfrm>
            <a:off x="5294239" y="3683051"/>
            <a:ext cx="1443215" cy="276999"/>
          </a:xfrm>
          <a:prstGeom prst="rect">
            <a:avLst/>
          </a:prstGeom>
          <a:noFill/>
        </p:spPr>
        <p:txBody>
          <a:bodyPr wrap="square" rtlCol="0">
            <a:spAutoFit/>
          </a:bodyPr>
          <a:lstStyle/>
          <a:p>
            <a:r>
              <a:rPr lang="en-US" sz="1200" dirty="0">
                <a:solidFill>
                  <a:srgbClr val="7030A0"/>
                </a:solidFill>
                <a:latin typeface=""/>
                <a:ea typeface="Noto Sans Pahawh Hmong" panose="020B0502040504020204" pitchFamily="34" charset="0"/>
              </a:rPr>
              <a:t>Price</a:t>
            </a:r>
          </a:p>
        </p:txBody>
      </p:sp>
      <mc:AlternateContent xmlns:mc="http://schemas.openxmlformats.org/markup-compatibility/2006" xmlns:a14="http://schemas.microsoft.com/office/drawing/2010/main">
        <mc:Choice Requires="a14">
          <p:sp>
            <p:nvSpPr>
              <p:cNvPr id="8" name="TextBox 7">
                <a:extLst>
                  <a:ext uri="{FF2B5EF4-FFF2-40B4-BE49-F238E27FC236}">
                    <a16:creationId xmlns:a16="http://schemas.microsoft.com/office/drawing/2014/main" id="{B1448C9E-37DC-F542-A698-43F957F5B540}"/>
                  </a:ext>
                </a:extLst>
              </p:cNvPr>
              <p:cNvSpPr txBox="1"/>
              <p:nvPr/>
            </p:nvSpPr>
            <p:spPr>
              <a:xfrm>
                <a:off x="5358354" y="2667417"/>
                <a:ext cx="548700"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𝑦</m:t>
                      </m:r>
                    </m:oMath>
                  </m:oMathPara>
                </a14:m>
                <a:endParaRPr lang="en-US" dirty="0"/>
              </a:p>
            </p:txBody>
          </p:sp>
        </mc:Choice>
        <mc:Fallback xmlns="">
          <p:sp>
            <p:nvSpPr>
              <p:cNvPr id="8" name="TextBox 7">
                <a:extLst>
                  <a:ext uri="{FF2B5EF4-FFF2-40B4-BE49-F238E27FC236}">
                    <a16:creationId xmlns:a16="http://schemas.microsoft.com/office/drawing/2014/main" id="{B1448C9E-37DC-F542-A698-43F957F5B540}"/>
                  </a:ext>
                </a:extLst>
              </p:cNvPr>
              <p:cNvSpPr txBox="1">
                <a:spLocks noRot="1" noChangeAspect="1" noMove="1" noResize="1" noEditPoints="1" noAdjustHandles="1" noChangeArrowheads="1" noChangeShapeType="1" noTextEdit="1"/>
              </p:cNvSpPr>
              <p:nvPr/>
            </p:nvSpPr>
            <p:spPr>
              <a:xfrm>
                <a:off x="5358354" y="2667417"/>
                <a:ext cx="548700" cy="307777"/>
              </a:xfrm>
              <a:prstGeom prst="rect">
                <a:avLst/>
              </a:prstGeom>
              <a:blipFill>
                <a:blip r:embed="rId5"/>
                <a:stretch>
                  <a:fillRect b="-4000"/>
                </a:stretch>
              </a:blipFill>
            </p:spPr>
            <p:txBody>
              <a:bodyPr/>
              <a:lstStyle/>
              <a:p>
                <a:r>
                  <a:rPr lang="en-US">
                    <a:noFill/>
                  </a:rPr>
                  <a:t> </a:t>
                </a:r>
              </a:p>
            </p:txBody>
          </p:sp>
        </mc:Fallback>
      </mc:AlternateContent>
      <mc:AlternateContent xmlns:mc="http://schemas.openxmlformats.org/markup-compatibility/2006" xmlns:a14="http://schemas.microsoft.com/office/drawing/2010/main">
        <mc:Choice Requires="a14">
          <p:sp>
            <p:nvSpPr>
              <p:cNvPr id="9" name="TextBox 8">
                <a:extLst>
                  <a:ext uri="{FF2B5EF4-FFF2-40B4-BE49-F238E27FC236}">
                    <a16:creationId xmlns:a16="http://schemas.microsoft.com/office/drawing/2014/main" id="{0756C050-A4F3-2642-85D9-8BE5DA553DE9}"/>
                  </a:ext>
                </a:extLst>
              </p:cNvPr>
              <p:cNvSpPr txBox="1"/>
              <p:nvPr/>
            </p:nvSpPr>
            <p:spPr>
              <a:xfrm>
                <a:off x="8310996" y="4792762"/>
                <a:ext cx="548700" cy="307777"/>
              </a:xfrm>
              <a:prstGeom prst="rect">
                <a:avLst/>
              </a:prstGeom>
              <a:noFill/>
            </p:spPr>
            <p:txBody>
              <a:bodyPr wrap="square" rtlCol="0">
                <a:spAutoFit/>
              </a:bodyPr>
              <a:lstStyle/>
              <a:p>
                <a:pPr/>
                <a14:m>
                  <m:oMathPara xmlns:m="http://schemas.openxmlformats.org/officeDocument/2006/math">
                    <m:oMathParaPr>
                      <m:jc m:val="centerGroup"/>
                    </m:oMathParaPr>
                    <m:oMath xmlns:m="http://schemas.openxmlformats.org/officeDocument/2006/math">
                      <m:r>
                        <a:rPr lang="en-US" b="0" i="1" smtClean="0">
                          <a:latin typeface="Cambria Math" panose="02040503050406030204" pitchFamily="18" charset="0"/>
                        </a:rPr>
                        <m:t>𝑥</m:t>
                      </m:r>
                    </m:oMath>
                  </m:oMathPara>
                </a14:m>
                <a:endParaRPr lang="en-US" dirty="0"/>
              </a:p>
            </p:txBody>
          </p:sp>
        </mc:Choice>
        <mc:Fallback xmlns="">
          <p:sp>
            <p:nvSpPr>
              <p:cNvPr id="9" name="TextBox 8">
                <a:extLst>
                  <a:ext uri="{FF2B5EF4-FFF2-40B4-BE49-F238E27FC236}">
                    <a16:creationId xmlns:a16="http://schemas.microsoft.com/office/drawing/2014/main" id="{0756C050-A4F3-2642-85D9-8BE5DA553DE9}"/>
                  </a:ext>
                </a:extLst>
              </p:cNvPr>
              <p:cNvSpPr txBox="1">
                <a:spLocks noRot="1" noChangeAspect="1" noMove="1" noResize="1" noEditPoints="1" noAdjustHandles="1" noChangeArrowheads="1" noChangeShapeType="1" noTextEdit="1"/>
              </p:cNvSpPr>
              <p:nvPr/>
            </p:nvSpPr>
            <p:spPr>
              <a:xfrm>
                <a:off x="8310996" y="4792762"/>
                <a:ext cx="548700" cy="307777"/>
              </a:xfrm>
              <a:prstGeom prst="rect">
                <a:avLst/>
              </a:prstGeom>
              <a:blipFill>
                <a:blip r:embed="rId6"/>
                <a:stretch>
                  <a:fillRect/>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7">
            <p14:nvContentPartPr>
              <p14:cNvPr id="10" name="Ink 9">
                <a:extLst>
                  <a:ext uri="{FF2B5EF4-FFF2-40B4-BE49-F238E27FC236}">
                    <a16:creationId xmlns:a16="http://schemas.microsoft.com/office/drawing/2014/main" id="{6A86F57B-712E-4DB4-9BAF-D49D8DDF7ADA}"/>
                  </a:ext>
                </a:extLst>
              </p14:cNvPr>
              <p14:cNvContentPartPr/>
              <p14:nvPr/>
            </p14:nvContentPartPr>
            <p14:xfrm>
              <a:off x="3827160" y="759600"/>
              <a:ext cx="4891320" cy="4233960"/>
            </p14:xfrm>
          </p:contentPart>
        </mc:Choice>
        <mc:Fallback xmlns="">
          <p:pic>
            <p:nvPicPr>
              <p:cNvPr id="10" name="Ink 9">
                <a:extLst>
                  <a:ext uri="{FF2B5EF4-FFF2-40B4-BE49-F238E27FC236}">
                    <a16:creationId xmlns:a16="http://schemas.microsoft.com/office/drawing/2014/main" id="{6A86F57B-712E-4DB4-9BAF-D49D8DDF7ADA}"/>
                  </a:ext>
                </a:extLst>
              </p:cNvPr>
              <p:cNvPicPr/>
              <p:nvPr/>
            </p:nvPicPr>
            <p:blipFill>
              <a:blip r:embed="rId8"/>
              <a:stretch>
                <a:fillRect/>
              </a:stretch>
            </p:blipFill>
            <p:spPr>
              <a:xfrm>
                <a:off x="3817800" y="750240"/>
                <a:ext cx="4910040" cy="4252680"/>
              </a:xfrm>
              <a:prstGeom prst="rect">
                <a:avLst/>
              </a:prstGeom>
            </p:spPr>
          </p:pic>
        </mc:Fallback>
      </mc:AlternateContent>
      <mc:AlternateContent xmlns:mc="http://schemas.openxmlformats.org/markup-compatibility/2006" xmlns:p14="http://schemas.microsoft.com/office/powerpoint/2010/main">
        <mc:Choice Requires="p14">
          <p:contentPart p14:bwMode="auto" r:id="rId9">
            <p14:nvContentPartPr>
              <p14:cNvPr id="11" name="Ink 10">
                <a:extLst>
                  <a:ext uri="{FF2B5EF4-FFF2-40B4-BE49-F238E27FC236}">
                    <a16:creationId xmlns:a16="http://schemas.microsoft.com/office/drawing/2014/main" id="{18D8468F-606F-4B82-B898-296996CA3584}"/>
                  </a:ext>
                </a:extLst>
              </p14:cNvPr>
              <p14:cNvContentPartPr/>
              <p14:nvPr/>
            </p14:nvContentPartPr>
            <p14:xfrm>
              <a:off x="6688308" y="3922633"/>
              <a:ext cx="57600" cy="15120"/>
            </p14:xfrm>
          </p:contentPart>
        </mc:Choice>
        <mc:Fallback xmlns="">
          <p:pic>
            <p:nvPicPr>
              <p:cNvPr id="11" name="Ink 10">
                <a:extLst>
                  <a:ext uri="{FF2B5EF4-FFF2-40B4-BE49-F238E27FC236}">
                    <a16:creationId xmlns:a16="http://schemas.microsoft.com/office/drawing/2014/main" id="{18D8468F-606F-4B82-B898-296996CA3584}"/>
                  </a:ext>
                </a:extLst>
              </p:cNvPr>
              <p:cNvPicPr/>
              <p:nvPr/>
            </p:nvPicPr>
            <p:blipFill>
              <a:blip r:embed="rId10"/>
              <a:stretch>
                <a:fillRect/>
              </a:stretch>
            </p:blipFill>
            <p:spPr>
              <a:xfrm>
                <a:off x="6679668" y="3913993"/>
                <a:ext cx="75240" cy="32760"/>
              </a:xfrm>
              <a:prstGeom prst="rect">
                <a:avLst/>
              </a:prstGeom>
            </p:spPr>
          </p:pic>
        </mc:Fallback>
      </mc:AlternateContent>
      <mc:AlternateContent xmlns:mc="http://schemas.openxmlformats.org/markup-compatibility/2006" xmlns:p14="http://schemas.microsoft.com/office/powerpoint/2010/main">
        <mc:Choice Requires="p14">
          <p:contentPart p14:bwMode="auto" r:id="rId11">
            <p14:nvContentPartPr>
              <p14:cNvPr id="12" name="Ink 11">
                <a:extLst>
                  <a:ext uri="{FF2B5EF4-FFF2-40B4-BE49-F238E27FC236}">
                    <a16:creationId xmlns:a16="http://schemas.microsoft.com/office/drawing/2014/main" id="{CB384914-7370-493D-A8CB-95C9F81315FA}"/>
                  </a:ext>
                </a:extLst>
              </p14:cNvPr>
              <p14:cNvContentPartPr/>
              <p14:nvPr/>
            </p14:nvContentPartPr>
            <p14:xfrm>
              <a:off x="5672160" y="1321200"/>
              <a:ext cx="2380680" cy="2573280"/>
            </p14:xfrm>
          </p:contentPart>
        </mc:Choice>
        <mc:Fallback xmlns="">
          <p:pic>
            <p:nvPicPr>
              <p:cNvPr id="12" name="Ink 11">
                <a:extLst>
                  <a:ext uri="{FF2B5EF4-FFF2-40B4-BE49-F238E27FC236}">
                    <a16:creationId xmlns:a16="http://schemas.microsoft.com/office/drawing/2014/main" id="{CB384914-7370-493D-A8CB-95C9F81315FA}"/>
                  </a:ext>
                </a:extLst>
              </p:cNvPr>
              <p:cNvPicPr/>
              <p:nvPr/>
            </p:nvPicPr>
            <p:blipFill>
              <a:blip r:embed="rId12"/>
              <a:stretch>
                <a:fillRect/>
              </a:stretch>
            </p:blipFill>
            <p:spPr>
              <a:xfrm>
                <a:off x="5662800" y="1311840"/>
                <a:ext cx="2399400" cy="2592000"/>
              </a:xfrm>
              <a:prstGeom prst="rect">
                <a:avLst/>
              </a:prstGeom>
            </p:spPr>
          </p:pic>
        </mc:Fallback>
      </mc:AlternateContent>
    </p:spTree>
    <p:extLst>
      <p:ext uri="{BB962C8B-B14F-4D97-AF65-F5344CB8AC3E}">
        <p14:creationId xmlns:p14="http://schemas.microsoft.com/office/powerpoint/2010/main" val="418675253"/>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A97C76-FB2D-EA41-A8CE-344FACC58168}"/>
              </a:ext>
            </a:extLst>
          </p:cNvPr>
          <p:cNvSpPr>
            <a:spLocks noGrp="1"/>
          </p:cNvSpPr>
          <p:nvPr>
            <p:ph type="body" idx="1"/>
          </p:nvPr>
        </p:nvSpPr>
        <p:spPr/>
        <p:txBody>
          <a:bodyPr/>
          <a:lstStyle/>
          <a:p>
            <a:pPr fontAlgn="base"/>
            <a:r>
              <a:rPr lang="en-US" b="1" dirty="0">
                <a:solidFill>
                  <a:srgbClr val="B57BA6"/>
                </a:solidFill>
              </a:rPr>
              <a:t>Goal</a:t>
            </a:r>
            <a:r>
              <a:rPr lang="en-US" dirty="0"/>
              <a:t>: Get you actively participating in your learning</a:t>
            </a:r>
          </a:p>
          <a:p>
            <a:pPr fontAlgn="base"/>
            <a:r>
              <a:rPr lang="en-US" dirty="0"/>
              <a:t>Typical Activity</a:t>
            </a:r>
          </a:p>
          <a:p>
            <a:pPr lvl="1" fontAlgn="base"/>
            <a:r>
              <a:rPr lang="en-US" dirty="0"/>
              <a:t>Question is posed</a:t>
            </a:r>
          </a:p>
          <a:p>
            <a:pPr lvl="1" fontAlgn="base"/>
            <a:r>
              <a:rPr lang="en-US" b="1" dirty="0">
                <a:solidFill>
                  <a:srgbClr val="B57BA6"/>
                </a:solidFill>
              </a:rPr>
              <a:t>Think</a:t>
            </a:r>
            <a:r>
              <a:rPr lang="en-US" b="1" dirty="0"/>
              <a:t> </a:t>
            </a:r>
            <a:r>
              <a:rPr lang="en-US" dirty="0"/>
              <a:t>(1 min): Think about the question on your own</a:t>
            </a:r>
            <a:endParaRPr lang="en-US" b="1" dirty="0"/>
          </a:p>
          <a:p>
            <a:pPr lvl="1" fontAlgn="base"/>
            <a:r>
              <a:rPr lang="en-US" b="1" dirty="0">
                <a:solidFill>
                  <a:srgbClr val="B57BA6"/>
                </a:solidFill>
              </a:rPr>
              <a:t>Pair</a:t>
            </a:r>
            <a:r>
              <a:rPr lang="en-US" b="1" dirty="0"/>
              <a:t> </a:t>
            </a:r>
            <a:r>
              <a:rPr lang="en-US" dirty="0"/>
              <a:t>(2 min): Talk with your neighbor to discuss question</a:t>
            </a:r>
            <a:endParaRPr lang="en-US" b="1" dirty="0"/>
          </a:p>
          <a:p>
            <a:pPr lvl="2" fontAlgn="base"/>
            <a:r>
              <a:rPr lang="en-US" dirty="0"/>
              <a:t>If you arrive at different conclusions, discuss your logic and figure out why you differ!</a:t>
            </a:r>
          </a:p>
          <a:p>
            <a:pPr lvl="2" fontAlgn="base"/>
            <a:r>
              <a:rPr lang="en-US" dirty="0"/>
              <a:t>If you arrived at the same conclusion, discuss why the other answers might be wrong!</a:t>
            </a:r>
          </a:p>
          <a:p>
            <a:pPr lvl="1" fontAlgn="base"/>
            <a:r>
              <a:rPr lang="en-US" b="1" dirty="0">
                <a:solidFill>
                  <a:srgbClr val="B57BA6"/>
                </a:solidFill>
              </a:rPr>
              <a:t>Share</a:t>
            </a:r>
            <a:r>
              <a:rPr lang="en-US" b="1" dirty="0"/>
              <a:t> </a:t>
            </a:r>
            <a:r>
              <a:rPr lang="en-US" dirty="0"/>
              <a:t>(1 min): We discuss the conclusions as a class</a:t>
            </a:r>
          </a:p>
          <a:p>
            <a:pPr fontAlgn="base"/>
            <a:r>
              <a:rPr lang="en-US" dirty="0"/>
              <a:t>During each of the </a:t>
            </a:r>
            <a:r>
              <a:rPr lang="en-US" b="1" dirty="0">
                <a:solidFill>
                  <a:srgbClr val="B57BA6"/>
                </a:solidFill>
              </a:rPr>
              <a:t>Think</a:t>
            </a:r>
            <a:r>
              <a:rPr lang="en-US" b="1" dirty="0"/>
              <a:t> </a:t>
            </a:r>
            <a:r>
              <a:rPr lang="en-US" dirty="0"/>
              <a:t>and </a:t>
            </a:r>
            <a:r>
              <a:rPr lang="en-US" b="1" dirty="0">
                <a:solidFill>
                  <a:srgbClr val="B57BA6"/>
                </a:solidFill>
              </a:rPr>
              <a:t>Pair</a:t>
            </a:r>
            <a:r>
              <a:rPr lang="en-US" dirty="0"/>
              <a:t> stages, you will respond to the question via a Poll Everywhere poll</a:t>
            </a:r>
          </a:p>
          <a:p>
            <a:pPr lvl="1" fontAlgn="base"/>
            <a:r>
              <a:rPr lang="en-US" dirty="0"/>
              <a:t>The poll will only be open for the last </a:t>
            </a:r>
            <a:r>
              <a:rPr lang="en-US" b="1" dirty="0">
                <a:solidFill>
                  <a:srgbClr val="B57BA6"/>
                </a:solidFill>
              </a:rPr>
              <a:t>15</a:t>
            </a:r>
            <a:r>
              <a:rPr lang="en-US" b="1" dirty="0"/>
              <a:t> </a:t>
            </a:r>
            <a:r>
              <a:rPr lang="en-US" dirty="0"/>
              <a:t>seconds of each of the stage</a:t>
            </a:r>
          </a:p>
          <a:p>
            <a:pPr lvl="1" fontAlgn="base"/>
            <a:r>
              <a:rPr lang="en-US" dirty="0"/>
              <a:t>Not worth any points, just here to help you learn! </a:t>
            </a:r>
          </a:p>
        </p:txBody>
      </p:sp>
      <p:sp>
        <p:nvSpPr>
          <p:cNvPr id="3" name="Slide Number Placeholder 2">
            <a:extLst>
              <a:ext uri="{FF2B5EF4-FFF2-40B4-BE49-F238E27FC236}">
                <a16:creationId xmlns:a16="http://schemas.microsoft.com/office/drawing/2014/main" id="{4C185414-4F24-234D-BC0D-66CF2C6927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dirty="0"/>
          </a:p>
        </p:txBody>
      </p:sp>
      <p:sp>
        <p:nvSpPr>
          <p:cNvPr id="4" name="Title 3">
            <a:extLst>
              <a:ext uri="{FF2B5EF4-FFF2-40B4-BE49-F238E27FC236}">
                <a16:creationId xmlns:a16="http://schemas.microsoft.com/office/drawing/2014/main" id="{220DCCF3-A50E-3E40-BE3F-C75657B98CD5}"/>
              </a:ext>
            </a:extLst>
          </p:cNvPr>
          <p:cNvSpPr>
            <a:spLocks noGrp="1"/>
          </p:cNvSpPr>
          <p:nvPr>
            <p:ph type="title"/>
          </p:nvPr>
        </p:nvSpPr>
        <p:spPr/>
        <p:txBody>
          <a:bodyPr/>
          <a:lstStyle/>
          <a:p>
            <a:r>
              <a:rPr lang="en-US" dirty="0"/>
              <a:t>1 min</a:t>
            </a:r>
          </a:p>
        </p:txBody>
      </p:sp>
      <p:sp>
        <p:nvSpPr>
          <p:cNvPr id="5" name="Rectangle 4">
            <a:extLst>
              <a:ext uri="{FF2B5EF4-FFF2-40B4-BE49-F238E27FC236}">
                <a16:creationId xmlns:a16="http://schemas.microsoft.com/office/drawing/2014/main" id="{D4D040DE-1915-AD40-9FEE-FA80B3D2B8B7}"/>
              </a:ext>
            </a:extLst>
          </p:cNvPr>
          <p:cNvSpPr/>
          <p:nvPr/>
        </p:nvSpPr>
        <p:spPr>
          <a:xfrm>
            <a:off x="197224" y="1048871"/>
            <a:ext cx="1649505" cy="1272988"/>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509287414"/>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4C8CCAF-4262-8245-9C2A-93136F7364DC}"/>
              </a:ext>
            </a:extLst>
          </p:cNvPr>
          <p:cNvSpPr>
            <a:spLocks noGrp="1"/>
          </p:cNvSpPr>
          <p:nvPr>
            <p:ph type="body" idx="1"/>
          </p:nvPr>
        </p:nvSpPr>
        <p:spPr/>
        <p:txBody>
          <a:bodyPr/>
          <a:lstStyle/>
          <a:p>
            <a:pPr marL="139700" indent="0">
              <a:buNone/>
            </a:pPr>
            <a:r>
              <a:rPr lang="en-US" b="1" dirty="0"/>
              <a:t>Suppose I wanted to figure out the right degree polynomial for my dataset (we’ll try p from 1 to 20). What procedure should I use to do this? Pick the best option</a:t>
            </a:r>
            <a:endParaRPr lang="en-US" dirty="0"/>
          </a:p>
          <a:p>
            <a:pPr marL="139700" indent="0">
              <a:buNone/>
            </a:pPr>
            <a:endParaRPr lang="en-US" dirty="0"/>
          </a:p>
          <a:p>
            <a:pPr marL="139700" indent="0">
              <a:buNone/>
            </a:pPr>
            <a:r>
              <a:rPr lang="en-US" dirty="0"/>
              <a:t>For each possible degree polynomial p:</a:t>
            </a:r>
          </a:p>
          <a:p>
            <a:r>
              <a:rPr lang="en-US" dirty="0"/>
              <a:t>Train a model with degree p on the training set, pick p that has the lowest test error</a:t>
            </a:r>
          </a:p>
          <a:p>
            <a:r>
              <a:rPr lang="en-US" dirty="0"/>
              <a:t>Train a model with degree p on the training set, pick p that has the highest test error</a:t>
            </a:r>
          </a:p>
          <a:p>
            <a:r>
              <a:rPr lang="en-US" dirty="0"/>
              <a:t>Train a model with degree p on the test set, pick p that has the lowest test error</a:t>
            </a:r>
          </a:p>
          <a:p>
            <a:r>
              <a:rPr lang="en-US" dirty="0"/>
              <a:t>Train a model with degree p on the test set, pick p that has the highest test error</a:t>
            </a:r>
          </a:p>
          <a:p>
            <a:r>
              <a:rPr lang="en-US" dirty="0"/>
              <a:t>None of the above</a:t>
            </a:r>
          </a:p>
          <a:p>
            <a:endParaRPr lang="en-US" dirty="0"/>
          </a:p>
        </p:txBody>
      </p:sp>
      <p:sp>
        <p:nvSpPr>
          <p:cNvPr id="3" name="Slide Number Placeholder 2">
            <a:extLst>
              <a:ext uri="{FF2B5EF4-FFF2-40B4-BE49-F238E27FC236}">
                <a16:creationId xmlns:a16="http://schemas.microsoft.com/office/drawing/2014/main" id="{976BD063-721B-8F4D-B63A-4F0AA097F0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dirty="0"/>
          </a:p>
        </p:txBody>
      </p:sp>
      <p:sp>
        <p:nvSpPr>
          <p:cNvPr id="4" name="Title 3">
            <a:extLst>
              <a:ext uri="{FF2B5EF4-FFF2-40B4-BE49-F238E27FC236}">
                <a16:creationId xmlns:a16="http://schemas.microsoft.com/office/drawing/2014/main" id="{B760C5BA-BC2B-B442-8783-DCE659901056}"/>
              </a:ext>
            </a:extLst>
          </p:cNvPr>
          <p:cNvSpPr>
            <a:spLocks noGrp="1"/>
          </p:cNvSpPr>
          <p:nvPr>
            <p:ph type="title"/>
          </p:nvPr>
        </p:nvSpPr>
        <p:spPr/>
        <p:txBody>
          <a:bodyPr/>
          <a:lstStyle/>
          <a:p>
            <a:r>
              <a:rPr lang="en-US" dirty="0"/>
              <a:t>1 min</a:t>
            </a:r>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75D4E32B-AE1C-4FFC-B624-F4224530A426}"/>
                  </a:ext>
                </a:extLst>
              </p14:cNvPr>
              <p14:cNvContentPartPr/>
              <p14:nvPr/>
            </p14:nvContentPartPr>
            <p14:xfrm>
              <a:off x="700920" y="3863520"/>
              <a:ext cx="951120" cy="606600"/>
            </p14:xfrm>
          </p:contentPart>
        </mc:Choice>
        <mc:Fallback xmlns="">
          <p:pic>
            <p:nvPicPr>
              <p:cNvPr id="5" name="Ink 4">
                <a:extLst>
                  <a:ext uri="{FF2B5EF4-FFF2-40B4-BE49-F238E27FC236}">
                    <a16:creationId xmlns:a16="http://schemas.microsoft.com/office/drawing/2014/main" id="{75D4E32B-AE1C-4FFC-B624-F4224530A426}"/>
                  </a:ext>
                </a:extLst>
              </p:cNvPr>
              <p:cNvPicPr/>
              <p:nvPr/>
            </p:nvPicPr>
            <p:blipFill>
              <a:blip r:embed="rId3"/>
              <a:stretch>
                <a:fillRect/>
              </a:stretch>
            </p:blipFill>
            <p:spPr>
              <a:xfrm>
                <a:off x="691560" y="3854160"/>
                <a:ext cx="969840" cy="625320"/>
              </a:xfrm>
              <a:prstGeom prst="rect">
                <a:avLst/>
              </a:prstGeom>
            </p:spPr>
          </p:pic>
        </mc:Fallback>
      </mc:AlternateContent>
    </p:spTree>
    <p:extLst>
      <p:ext uri="{BB962C8B-B14F-4D97-AF65-F5344CB8AC3E}">
        <p14:creationId xmlns:p14="http://schemas.microsoft.com/office/powerpoint/2010/main" val="2576291827"/>
      </p:ext>
    </p:extLst>
  </p:cSld>
  <p:clrMapOvr>
    <a:masterClrMapping/>
  </p:clrMapOvr>
  <p:transition spd="slow">
    <p:push dir="u"/>
  </p:transition>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94C8CCAF-4262-8245-9C2A-93136F7364DC}"/>
              </a:ext>
            </a:extLst>
          </p:cNvPr>
          <p:cNvSpPr>
            <a:spLocks noGrp="1"/>
          </p:cNvSpPr>
          <p:nvPr>
            <p:ph type="body" idx="1"/>
          </p:nvPr>
        </p:nvSpPr>
        <p:spPr/>
        <p:txBody>
          <a:bodyPr/>
          <a:lstStyle/>
          <a:p>
            <a:pPr marL="139700" indent="0">
              <a:buNone/>
            </a:pPr>
            <a:r>
              <a:rPr lang="en-US" b="1" dirty="0"/>
              <a:t>Suppose I wanted to figure out the right degree polynomial for my dataset (we’ll try p from 1 to 20). What procedure should I use to do this? Pick the best option</a:t>
            </a:r>
            <a:endParaRPr lang="en-US" dirty="0"/>
          </a:p>
          <a:p>
            <a:pPr marL="139700" indent="0">
              <a:buNone/>
            </a:pPr>
            <a:endParaRPr lang="en-US" dirty="0"/>
          </a:p>
          <a:p>
            <a:pPr marL="139700" indent="0">
              <a:buNone/>
            </a:pPr>
            <a:r>
              <a:rPr lang="en-US" dirty="0"/>
              <a:t>For each possible degree polynomial p:</a:t>
            </a:r>
          </a:p>
          <a:p>
            <a:r>
              <a:rPr lang="en-US" dirty="0"/>
              <a:t>Train a model with degree p on the training set, pick p that has the lowest test error</a:t>
            </a:r>
          </a:p>
          <a:p>
            <a:r>
              <a:rPr lang="en-US" dirty="0"/>
              <a:t>Train a model with degree p on the training set, pick p that has the highest test error</a:t>
            </a:r>
          </a:p>
          <a:p>
            <a:r>
              <a:rPr lang="en-US" dirty="0"/>
              <a:t>Train a model with degree p on the test set, pick p that has the lowest test error</a:t>
            </a:r>
          </a:p>
          <a:p>
            <a:r>
              <a:rPr lang="en-US" dirty="0"/>
              <a:t>Train a model with degree p on the test set, pick p that has the highest test error</a:t>
            </a:r>
          </a:p>
          <a:p>
            <a:r>
              <a:rPr lang="en-US" dirty="0"/>
              <a:t>None of the above</a:t>
            </a:r>
          </a:p>
          <a:p>
            <a:endParaRPr lang="en-US" dirty="0"/>
          </a:p>
        </p:txBody>
      </p:sp>
      <p:sp>
        <p:nvSpPr>
          <p:cNvPr id="3" name="Slide Number Placeholder 2">
            <a:extLst>
              <a:ext uri="{FF2B5EF4-FFF2-40B4-BE49-F238E27FC236}">
                <a16:creationId xmlns:a16="http://schemas.microsoft.com/office/drawing/2014/main" id="{976BD063-721B-8F4D-B63A-4F0AA097F0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dirty="0"/>
          </a:p>
        </p:txBody>
      </p:sp>
      <p:sp>
        <p:nvSpPr>
          <p:cNvPr id="4" name="Title 3">
            <a:extLst>
              <a:ext uri="{FF2B5EF4-FFF2-40B4-BE49-F238E27FC236}">
                <a16:creationId xmlns:a16="http://schemas.microsoft.com/office/drawing/2014/main" id="{B760C5BA-BC2B-B442-8783-DCE659901056}"/>
              </a:ext>
            </a:extLst>
          </p:cNvPr>
          <p:cNvSpPr>
            <a:spLocks noGrp="1"/>
          </p:cNvSpPr>
          <p:nvPr>
            <p:ph type="title"/>
          </p:nvPr>
        </p:nvSpPr>
        <p:spPr/>
        <p:txBody>
          <a:bodyPr/>
          <a:lstStyle/>
          <a:p>
            <a:r>
              <a:rPr lang="en-US" dirty="0"/>
              <a:t>2 min</a:t>
            </a:r>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4CC191D1-1989-435F-AA07-59EF4CB0696B}"/>
                  </a:ext>
                </a:extLst>
              </p14:cNvPr>
              <p14:cNvContentPartPr/>
              <p14:nvPr/>
            </p14:nvContentPartPr>
            <p14:xfrm>
              <a:off x="324720" y="1851120"/>
              <a:ext cx="6756480" cy="2880000"/>
            </p14:xfrm>
          </p:contentPart>
        </mc:Choice>
        <mc:Fallback xmlns="">
          <p:pic>
            <p:nvPicPr>
              <p:cNvPr id="5" name="Ink 4">
                <a:extLst>
                  <a:ext uri="{FF2B5EF4-FFF2-40B4-BE49-F238E27FC236}">
                    <a16:creationId xmlns:a16="http://schemas.microsoft.com/office/drawing/2014/main" id="{4CC191D1-1989-435F-AA07-59EF4CB0696B}"/>
                  </a:ext>
                </a:extLst>
              </p:cNvPr>
              <p:cNvPicPr/>
              <p:nvPr/>
            </p:nvPicPr>
            <p:blipFill>
              <a:blip r:embed="rId3"/>
              <a:stretch>
                <a:fillRect/>
              </a:stretch>
            </p:blipFill>
            <p:spPr>
              <a:xfrm>
                <a:off x="315360" y="1841760"/>
                <a:ext cx="6775200" cy="289872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4B8EA618-E115-4C88-88B3-DFDF000F0AB4}"/>
                  </a:ext>
                </a:extLst>
              </p14:cNvPr>
              <p14:cNvContentPartPr/>
              <p14:nvPr/>
            </p14:nvContentPartPr>
            <p14:xfrm>
              <a:off x="6533040" y="3693080"/>
              <a:ext cx="205920" cy="175320"/>
            </p14:xfrm>
          </p:contentPart>
        </mc:Choice>
        <mc:Fallback xmlns="">
          <p:pic>
            <p:nvPicPr>
              <p:cNvPr id="6" name="Ink 5">
                <a:extLst>
                  <a:ext uri="{FF2B5EF4-FFF2-40B4-BE49-F238E27FC236}">
                    <a16:creationId xmlns:a16="http://schemas.microsoft.com/office/drawing/2014/main" id="{4B8EA618-E115-4C88-88B3-DFDF000F0AB4}"/>
                  </a:ext>
                </a:extLst>
              </p:cNvPr>
              <p:cNvPicPr/>
              <p:nvPr/>
            </p:nvPicPr>
            <p:blipFill>
              <a:blip r:embed="rId5"/>
              <a:stretch>
                <a:fillRect/>
              </a:stretch>
            </p:blipFill>
            <p:spPr>
              <a:xfrm>
                <a:off x="6524400" y="3684440"/>
                <a:ext cx="223560" cy="192960"/>
              </a:xfrm>
              <a:prstGeom prst="rect">
                <a:avLst/>
              </a:prstGeom>
            </p:spPr>
          </p:pic>
        </mc:Fallback>
      </mc:AlternateContent>
    </p:spTree>
    <p:extLst>
      <p:ext uri="{BB962C8B-B14F-4D97-AF65-F5344CB8AC3E}">
        <p14:creationId xmlns:p14="http://schemas.microsoft.com/office/powerpoint/2010/main" val="2254155796"/>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880A387-CCAB-2341-8F20-7CD9E6ADDBD1}"/>
              </a:ext>
            </a:extLst>
          </p:cNvPr>
          <p:cNvSpPr>
            <a:spLocks noGrp="1"/>
          </p:cNvSpPr>
          <p:nvPr>
            <p:ph type="title"/>
          </p:nvPr>
        </p:nvSpPr>
        <p:spPr/>
        <p:txBody>
          <a:bodyPr/>
          <a:lstStyle/>
          <a:p>
            <a:r>
              <a:rPr lang="en-US" dirty="0"/>
              <a:t>Choosing Complexity</a:t>
            </a:r>
          </a:p>
        </p:txBody>
      </p:sp>
      <p:sp>
        <p:nvSpPr>
          <p:cNvPr id="3" name="Text Placeholder 2">
            <a:extLst>
              <a:ext uri="{FF2B5EF4-FFF2-40B4-BE49-F238E27FC236}">
                <a16:creationId xmlns:a16="http://schemas.microsoft.com/office/drawing/2014/main" id="{78BC3F47-7E1C-114C-AC63-0C97606D8539}"/>
              </a:ext>
            </a:extLst>
          </p:cNvPr>
          <p:cNvSpPr>
            <a:spLocks noGrp="1"/>
          </p:cNvSpPr>
          <p:nvPr>
            <p:ph type="body" idx="1"/>
          </p:nvPr>
        </p:nvSpPr>
        <p:spPr>
          <a:xfrm>
            <a:off x="2732808" y="284552"/>
            <a:ext cx="6176741" cy="3981000"/>
          </a:xfrm>
        </p:spPr>
        <p:txBody>
          <a:bodyPr/>
          <a:lstStyle/>
          <a:p>
            <a:pPr marL="139700" indent="0">
              <a:buNone/>
            </a:pPr>
            <a:r>
              <a:rPr lang="en-US" dirty="0"/>
              <a:t>We can’t just choose the model that has the lowest </a:t>
            </a:r>
            <a:r>
              <a:rPr lang="en-US" b="1" dirty="0"/>
              <a:t>train </a:t>
            </a:r>
            <a:r>
              <a:rPr lang="en-US" dirty="0"/>
              <a:t>error because that will favor models that overfit! </a:t>
            </a:r>
          </a:p>
          <a:p>
            <a:pPr marL="139700" indent="0">
              <a:buNone/>
            </a:pPr>
            <a:endParaRPr lang="en-US" dirty="0"/>
          </a:p>
          <a:p>
            <a:pPr marL="139700" indent="0">
              <a:buNone/>
            </a:pPr>
            <a:r>
              <a:rPr lang="en-US" dirty="0"/>
              <a:t>It then seems like our only other choice is to choose the model that has the lowest </a:t>
            </a:r>
            <a:r>
              <a:rPr lang="en-US" b="1" dirty="0"/>
              <a:t>test </a:t>
            </a:r>
            <a:r>
              <a:rPr lang="en-US" dirty="0"/>
              <a:t>error (since that is our approximation of the true error)</a:t>
            </a:r>
          </a:p>
          <a:p>
            <a:r>
              <a:rPr lang="en-US" dirty="0"/>
              <a:t>This is almost right. However, the test set has been </a:t>
            </a:r>
            <a:r>
              <a:rPr lang="en-US" b="1" dirty="0"/>
              <a:t>tampered</a:t>
            </a:r>
            <a:r>
              <a:rPr lang="en-US" dirty="0"/>
              <a:t>, thus is no longer is an unbiased estimate of the true error. </a:t>
            </a:r>
          </a:p>
          <a:p>
            <a:r>
              <a:rPr lang="en-US" dirty="0"/>
              <a:t>We didn’t technically train the model on the test set (that’s good), but we chose </a:t>
            </a:r>
            <a:r>
              <a:rPr lang="en-US" b="1" dirty="0"/>
              <a:t>which model </a:t>
            </a:r>
            <a:r>
              <a:rPr lang="en-US" dirty="0"/>
              <a:t>to use based on the performance of the test set. </a:t>
            </a:r>
          </a:p>
          <a:p>
            <a:pPr lvl="1"/>
            <a:r>
              <a:rPr lang="en-US" dirty="0"/>
              <a:t>It’s no longer a stand in for “the unknown” since we probed it many times to figure out which model would be best.</a:t>
            </a:r>
          </a:p>
          <a:p>
            <a:pPr lvl="1"/>
            <a:endParaRPr lang="en-US" dirty="0"/>
          </a:p>
          <a:p>
            <a:pPr marL="139700" indent="0">
              <a:buNone/>
            </a:pPr>
            <a:r>
              <a:rPr lang="en-US" dirty="0"/>
              <a:t>NEVER EVER EVER touch the test set until the end. You only use it ONCE to evaluate the performance of the best model you have selected during training.</a:t>
            </a:r>
          </a:p>
          <a:p>
            <a:pPr marL="139700" indent="0">
              <a:buNone/>
            </a:pPr>
            <a:endParaRPr lang="en-US" dirty="0"/>
          </a:p>
          <a:p>
            <a:pPr marL="139700" indent="0">
              <a:buNone/>
            </a:pPr>
            <a:endParaRPr lang="en-US" dirty="0"/>
          </a:p>
          <a:p>
            <a:pPr marL="139700" indent="0">
              <a:buNone/>
            </a:pPr>
            <a:endParaRPr lang="en-US" dirty="0"/>
          </a:p>
          <a:p>
            <a:pPr marL="596900" lvl="1" indent="0">
              <a:buNone/>
            </a:pPr>
            <a:endParaRPr lang="en-US" dirty="0"/>
          </a:p>
        </p:txBody>
      </p:sp>
      <p:sp>
        <p:nvSpPr>
          <p:cNvPr id="4" name="Slide Number Placeholder 3">
            <a:extLst>
              <a:ext uri="{FF2B5EF4-FFF2-40B4-BE49-F238E27FC236}">
                <a16:creationId xmlns:a16="http://schemas.microsoft.com/office/drawing/2014/main" id="{CDDC9962-0D8B-6E43-8C1B-C081F492251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spTree>
    <p:extLst>
      <p:ext uri="{BB962C8B-B14F-4D97-AF65-F5344CB8AC3E}">
        <p14:creationId xmlns:p14="http://schemas.microsoft.com/office/powerpoint/2010/main" val="425263471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FA56DB0-E6BA-6048-A418-0BE6F04C9175}"/>
              </a:ext>
            </a:extLst>
          </p:cNvPr>
          <p:cNvSpPr>
            <a:spLocks noGrp="1"/>
          </p:cNvSpPr>
          <p:nvPr>
            <p:ph type="title"/>
          </p:nvPr>
        </p:nvSpPr>
        <p:spPr/>
        <p:txBody>
          <a:bodyPr/>
          <a:lstStyle/>
          <a:p>
            <a:r>
              <a:rPr lang="en-US" dirty="0"/>
              <a:t>Choosing Complexity</a:t>
            </a:r>
          </a:p>
        </p:txBody>
      </p:sp>
      <p:sp>
        <p:nvSpPr>
          <p:cNvPr id="3" name="Text Placeholder 2">
            <a:extLst>
              <a:ext uri="{FF2B5EF4-FFF2-40B4-BE49-F238E27FC236}">
                <a16:creationId xmlns:a16="http://schemas.microsoft.com/office/drawing/2014/main" id="{18DAF9BE-A81D-C243-BE20-C058F955130F}"/>
              </a:ext>
            </a:extLst>
          </p:cNvPr>
          <p:cNvSpPr>
            <a:spLocks noGrp="1"/>
          </p:cNvSpPr>
          <p:nvPr>
            <p:ph type="body" idx="1"/>
          </p:nvPr>
        </p:nvSpPr>
        <p:spPr/>
        <p:txBody>
          <a:bodyPr/>
          <a:lstStyle/>
          <a:p>
            <a:pPr marL="139700" indent="0">
              <a:buNone/>
            </a:pPr>
            <a:r>
              <a:rPr lang="en-US" dirty="0"/>
              <a:t>We will talk about two ways to pick the model complexity without ruining our test set. </a:t>
            </a:r>
          </a:p>
          <a:p>
            <a:r>
              <a:rPr lang="en-US" dirty="0"/>
              <a:t>Using a validation set</a:t>
            </a:r>
          </a:p>
          <a:p>
            <a:r>
              <a:rPr lang="en-US" dirty="0"/>
              <a:t>Doing (k-fold) cross validation</a:t>
            </a:r>
          </a:p>
        </p:txBody>
      </p:sp>
      <p:sp>
        <p:nvSpPr>
          <p:cNvPr id="4" name="Slide Number Placeholder 3">
            <a:extLst>
              <a:ext uri="{FF2B5EF4-FFF2-40B4-BE49-F238E27FC236}">
                <a16:creationId xmlns:a16="http://schemas.microsoft.com/office/drawing/2014/main" id="{A3DB0B66-B230-AD42-B1BA-9BB366524C2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spTree>
    <p:extLst>
      <p:ext uri="{BB962C8B-B14F-4D97-AF65-F5344CB8AC3E}">
        <p14:creationId xmlns:p14="http://schemas.microsoft.com/office/powerpoint/2010/main" val="77919571"/>
      </p:ext>
    </p:extLst>
  </p:cSld>
  <p:clrMapOvr>
    <a:masterClrMapping/>
  </p:clrMapOvr>
  <p:transition spd="slow">
    <p:push dir="u"/>
  </p:transition>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E510D76-A50D-A944-B9FB-4194EE85419C}"/>
              </a:ext>
            </a:extLst>
          </p:cNvPr>
          <p:cNvSpPr>
            <a:spLocks noGrp="1"/>
          </p:cNvSpPr>
          <p:nvPr>
            <p:ph type="title"/>
          </p:nvPr>
        </p:nvSpPr>
        <p:spPr/>
        <p:txBody>
          <a:bodyPr/>
          <a:lstStyle/>
          <a:p>
            <a:r>
              <a:rPr lang="en-US" sz="2000" dirty="0"/>
              <a:t>Validation Set</a:t>
            </a:r>
          </a:p>
        </p:txBody>
      </p:sp>
      <p:sp>
        <p:nvSpPr>
          <p:cNvPr id="3" name="Text Placeholder 2">
            <a:extLst>
              <a:ext uri="{FF2B5EF4-FFF2-40B4-BE49-F238E27FC236}">
                <a16:creationId xmlns:a16="http://schemas.microsoft.com/office/drawing/2014/main" id="{2EE83DFD-FE7D-0D4D-BD84-7C681456F67E}"/>
              </a:ext>
            </a:extLst>
          </p:cNvPr>
          <p:cNvSpPr>
            <a:spLocks noGrp="1"/>
          </p:cNvSpPr>
          <p:nvPr>
            <p:ph type="body" idx="1"/>
          </p:nvPr>
        </p:nvSpPr>
        <p:spPr/>
        <p:txBody>
          <a:bodyPr/>
          <a:lstStyle/>
          <a:p>
            <a:pPr marL="139700" indent="0">
              <a:buNone/>
            </a:pPr>
            <a:r>
              <a:rPr lang="en-US" dirty="0"/>
              <a:t>So far we have divided our dataset into train and test</a:t>
            </a:r>
          </a:p>
          <a:p>
            <a:pPr marL="139700" indent="0">
              <a:buNone/>
            </a:pPr>
            <a:endParaRPr lang="en-US" dirty="0"/>
          </a:p>
          <a:p>
            <a:pPr marL="139700" indent="0">
              <a:buNone/>
            </a:pPr>
            <a:endParaRPr lang="en-US" dirty="0"/>
          </a:p>
          <a:p>
            <a:pPr marL="139700" indent="0">
              <a:buNone/>
            </a:pPr>
            <a:r>
              <a:rPr lang="en-US" dirty="0"/>
              <a:t>We can’t use Test to choose our model complexity, so instead, break up Train into ANOTHER dataset</a:t>
            </a:r>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We will pick the model that does best on validation. Note that this now makes the validation error of the “best” model a biased estimate of true error. The test error will be an unbiased estimate though since we never looked at it!</a:t>
            </a:r>
          </a:p>
        </p:txBody>
      </p:sp>
      <p:sp>
        <p:nvSpPr>
          <p:cNvPr id="4" name="Slide Number Placeholder 3">
            <a:extLst>
              <a:ext uri="{FF2B5EF4-FFF2-40B4-BE49-F238E27FC236}">
                <a16:creationId xmlns:a16="http://schemas.microsoft.com/office/drawing/2014/main" id="{9C41F76B-0641-0246-ABF5-6F2C5F63A5C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graphicFrame>
        <p:nvGraphicFramePr>
          <p:cNvPr id="5" name="Table 4">
            <a:extLst>
              <a:ext uri="{FF2B5EF4-FFF2-40B4-BE49-F238E27FC236}">
                <a16:creationId xmlns:a16="http://schemas.microsoft.com/office/drawing/2014/main" id="{EF396059-FA02-8F4E-AA74-BD8FEE3884F1}"/>
              </a:ext>
            </a:extLst>
          </p:cNvPr>
          <p:cNvGraphicFramePr>
            <a:graphicFrameLocks noGrp="1"/>
          </p:cNvGraphicFramePr>
          <p:nvPr>
            <p:extLst>
              <p:ext uri="{D42A27DB-BD31-4B8C-83A1-F6EECF244321}">
                <p14:modId xmlns:p14="http://schemas.microsoft.com/office/powerpoint/2010/main" val="1732351042"/>
              </p:ext>
            </p:extLst>
          </p:nvPr>
        </p:nvGraphicFramePr>
        <p:xfrm>
          <a:off x="3090626" y="1124211"/>
          <a:ext cx="5466158" cy="370840"/>
        </p:xfrm>
        <a:graphic>
          <a:graphicData uri="http://schemas.openxmlformats.org/drawingml/2006/table">
            <a:tbl>
              <a:tblPr firstRow="1" bandRow="1">
                <a:tableStyleId>{CB23F696-D533-4BE0-B1DA-8B15BD142E95}</a:tableStyleId>
              </a:tblPr>
              <a:tblGrid>
                <a:gridCol w="3762661">
                  <a:extLst>
                    <a:ext uri="{9D8B030D-6E8A-4147-A177-3AD203B41FA5}">
                      <a16:colId xmlns:a16="http://schemas.microsoft.com/office/drawing/2014/main" val="358987684"/>
                    </a:ext>
                  </a:extLst>
                </a:gridCol>
                <a:gridCol w="1703497">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Train</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6" name="Table 5">
            <a:extLst>
              <a:ext uri="{FF2B5EF4-FFF2-40B4-BE49-F238E27FC236}">
                <a16:creationId xmlns:a16="http://schemas.microsoft.com/office/drawing/2014/main" id="{0054CD35-5566-2E4D-80D0-AEB31694EFF2}"/>
              </a:ext>
            </a:extLst>
          </p:cNvPr>
          <p:cNvGraphicFramePr>
            <a:graphicFrameLocks noGrp="1"/>
          </p:cNvGraphicFramePr>
          <p:nvPr>
            <p:extLst>
              <p:ext uri="{D42A27DB-BD31-4B8C-83A1-F6EECF244321}">
                <p14:modId xmlns:p14="http://schemas.microsoft.com/office/powerpoint/2010/main" val="3096560085"/>
              </p:ext>
            </p:extLst>
          </p:nvPr>
        </p:nvGraphicFramePr>
        <p:xfrm>
          <a:off x="3090626" y="2380580"/>
          <a:ext cx="5466158" cy="370840"/>
        </p:xfrm>
        <a:graphic>
          <a:graphicData uri="http://schemas.openxmlformats.org/drawingml/2006/table">
            <a:tbl>
              <a:tblPr firstRow="1" bandRow="1">
                <a:tableStyleId>{CB23F696-D533-4BE0-B1DA-8B15BD142E95}</a:tableStyleId>
              </a:tblPr>
              <a:tblGrid>
                <a:gridCol w="2490042">
                  <a:extLst>
                    <a:ext uri="{9D8B030D-6E8A-4147-A177-3AD203B41FA5}">
                      <a16:colId xmlns:a16="http://schemas.microsoft.com/office/drawing/2014/main" val="358987684"/>
                    </a:ext>
                  </a:extLst>
                </a:gridCol>
                <a:gridCol w="1319753">
                  <a:extLst>
                    <a:ext uri="{9D8B030D-6E8A-4147-A177-3AD203B41FA5}">
                      <a16:colId xmlns:a16="http://schemas.microsoft.com/office/drawing/2014/main" val="645722629"/>
                    </a:ext>
                  </a:extLst>
                </a:gridCol>
                <a:gridCol w="1656363">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Train</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Validation</a:t>
                      </a:r>
                    </a:p>
                  </a:txBody>
                  <a:tcPr>
                    <a:solidFill>
                      <a:schemeClr val="accent2">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mc:AlternateContent xmlns:mc="http://schemas.openxmlformats.org/markup-compatibility/2006" xmlns:p14="http://schemas.microsoft.com/office/powerpoint/2010/main">
        <mc:Choice Requires="p14">
          <p:contentPart p14:bwMode="auto" r:id="rId2">
            <p14:nvContentPartPr>
              <p14:cNvPr id="7" name="Ink 6">
                <a:extLst>
                  <a:ext uri="{FF2B5EF4-FFF2-40B4-BE49-F238E27FC236}">
                    <a16:creationId xmlns:a16="http://schemas.microsoft.com/office/drawing/2014/main" id="{367BDFC3-C337-4D23-84A3-8C5E9ACCBDFC}"/>
                  </a:ext>
                </a:extLst>
              </p14:cNvPr>
              <p14:cNvContentPartPr/>
              <p14:nvPr/>
            </p14:nvContentPartPr>
            <p14:xfrm>
              <a:off x="4083480" y="2841840"/>
              <a:ext cx="3738960" cy="172080"/>
            </p14:xfrm>
          </p:contentPart>
        </mc:Choice>
        <mc:Fallback xmlns="">
          <p:pic>
            <p:nvPicPr>
              <p:cNvPr id="7" name="Ink 6">
                <a:extLst>
                  <a:ext uri="{FF2B5EF4-FFF2-40B4-BE49-F238E27FC236}">
                    <a16:creationId xmlns:a16="http://schemas.microsoft.com/office/drawing/2014/main" id="{367BDFC3-C337-4D23-84A3-8C5E9ACCBDFC}"/>
                  </a:ext>
                </a:extLst>
              </p:cNvPr>
              <p:cNvPicPr/>
              <p:nvPr/>
            </p:nvPicPr>
            <p:blipFill>
              <a:blip r:embed="rId3"/>
              <a:stretch>
                <a:fillRect/>
              </a:stretch>
            </p:blipFill>
            <p:spPr>
              <a:xfrm>
                <a:off x="4074120" y="2832480"/>
                <a:ext cx="3757680" cy="190800"/>
              </a:xfrm>
              <a:prstGeom prst="rect">
                <a:avLst/>
              </a:prstGeom>
            </p:spPr>
          </p:pic>
        </mc:Fallback>
      </mc:AlternateContent>
      <mc:AlternateContent xmlns:mc="http://schemas.openxmlformats.org/markup-compatibility/2006" xmlns:p14="http://schemas.microsoft.com/office/powerpoint/2010/main">
        <mc:Choice Requires="p14">
          <p:contentPart p14:bwMode="auto" r:id="rId4">
            <p14:nvContentPartPr>
              <p14:cNvPr id="8" name="Ink 7">
                <a:extLst>
                  <a:ext uri="{FF2B5EF4-FFF2-40B4-BE49-F238E27FC236}">
                    <a16:creationId xmlns:a16="http://schemas.microsoft.com/office/drawing/2014/main" id="{644A1937-CA65-4D4B-BC3A-309E2ADA8A6B}"/>
                  </a:ext>
                </a:extLst>
              </p14:cNvPr>
              <p14:cNvContentPartPr/>
              <p14:nvPr/>
            </p14:nvContentPartPr>
            <p14:xfrm>
              <a:off x="3265680" y="2947520"/>
              <a:ext cx="124920" cy="120600"/>
            </p14:xfrm>
          </p:contentPart>
        </mc:Choice>
        <mc:Fallback xmlns="">
          <p:pic>
            <p:nvPicPr>
              <p:cNvPr id="8" name="Ink 7">
                <a:extLst>
                  <a:ext uri="{FF2B5EF4-FFF2-40B4-BE49-F238E27FC236}">
                    <a16:creationId xmlns:a16="http://schemas.microsoft.com/office/drawing/2014/main" id="{644A1937-CA65-4D4B-BC3A-309E2ADA8A6B}"/>
                  </a:ext>
                </a:extLst>
              </p:cNvPr>
              <p:cNvPicPr/>
              <p:nvPr/>
            </p:nvPicPr>
            <p:blipFill>
              <a:blip r:embed="rId5"/>
              <a:stretch>
                <a:fillRect/>
              </a:stretch>
            </p:blipFill>
            <p:spPr>
              <a:xfrm>
                <a:off x="3256680" y="2938880"/>
                <a:ext cx="142560" cy="1382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0FE53DE1-C92A-4A68-9498-CC8B2C6B7901}"/>
                  </a:ext>
                </a:extLst>
              </p14:cNvPr>
              <p14:cNvContentPartPr/>
              <p14:nvPr/>
            </p14:nvContentPartPr>
            <p14:xfrm>
              <a:off x="3447840" y="3054800"/>
              <a:ext cx="13320" cy="6840"/>
            </p14:xfrm>
          </p:contentPart>
        </mc:Choice>
        <mc:Fallback xmlns="">
          <p:pic>
            <p:nvPicPr>
              <p:cNvPr id="9" name="Ink 8">
                <a:extLst>
                  <a:ext uri="{FF2B5EF4-FFF2-40B4-BE49-F238E27FC236}">
                    <a16:creationId xmlns:a16="http://schemas.microsoft.com/office/drawing/2014/main" id="{0FE53DE1-C92A-4A68-9498-CC8B2C6B7901}"/>
                  </a:ext>
                </a:extLst>
              </p:cNvPr>
              <p:cNvPicPr/>
              <p:nvPr/>
            </p:nvPicPr>
            <p:blipFill>
              <a:blip r:embed="rId7"/>
              <a:stretch>
                <a:fillRect/>
              </a:stretch>
            </p:blipFill>
            <p:spPr>
              <a:xfrm>
                <a:off x="3439200" y="3046160"/>
                <a:ext cx="30960" cy="244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A7081691-DA50-4302-AE69-A98F64D11075}"/>
                  </a:ext>
                </a:extLst>
              </p14:cNvPr>
              <p14:cNvContentPartPr/>
              <p14:nvPr/>
            </p14:nvContentPartPr>
            <p14:xfrm>
              <a:off x="3542160" y="2937800"/>
              <a:ext cx="147960" cy="204840"/>
            </p14:xfrm>
          </p:contentPart>
        </mc:Choice>
        <mc:Fallback xmlns="">
          <p:pic>
            <p:nvPicPr>
              <p:cNvPr id="10" name="Ink 9">
                <a:extLst>
                  <a:ext uri="{FF2B5EF4-FFF2-40B4-BE49-F238E27FC236}">
                    <a16:creationId xmlns:a16="http://schemas.microsoft.com/office/drawing/2014/main" id="{A7081691-DA50-4302-AE69-A98F64D11075}"/>
                  </a:ext>
                </a:extLst>
              </p:cNvPr>
              <p:cNvPicPr/>
              <p:nvPr/>
            </p:nvPicPr>
            <p:blipFill>
              <a:blip r:embed="rId9"/>
              <a:stretch>
                <a:fillRect/>
              </a:stretch>
            </p:blipFill>
            <p:spPr>
              <a:xfrm>
                <a:off x="3533160" y="2929160"/>
                <a:ext cx="165600" cy="22248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1" name="Ink 10">
                <a:extLst>
                  <a:ext uri="{FF2B5EF4-FFF2-40B4-BE49-F238E27FC236}">
                    <a16:creationId xmlns:a16="http://schemas.microsoft.com/office/drawing/2014/main" id="{9C1B99FC-076E-4226-922B-4F3552B0B99B}"/>
                  </a:ext>
                </a:extLst>
              </p14:cNvPr>
              <p14:cNvContentPartPr/>
              <p14:nvPr/>
            </p14:nvContentPartPr>
            <p14:xfrm>
              <a:off x="3740520" y="3056600"/>
              <a:ext cx="17640" cy="6480"/>
            </p14:xfrm>
          </p:contentPart>
        </mc:Choice>
        <mc:Fallback xmlns="">
          <p:pic>
            <p:nvPicPr>
              <p:cNvPr id="11" name="Ink 10">
                <a:extLst>
                  <a:ext uri="{FF2B5EF4-FFF2-40B4-BE49-F238E27FC236}">
                    <a16:creationId xmlns:a16="http://schemas.microsoft.com/office/drawing/2014/main" id="{9C1B99FC-076E-4226-922B-4F3552B0B99B}"/>
                  </a:ext>
                </a:extLst>
              </p:cNvPr>
              <p:cNvPicPr/>
              <p:nvPr/>
            </p:nvPicPr>
            <p:blipFill>
              <a:blip r:embed="rId11"/>
              <a:stretch>
                <a:fillRect/>
              </a:stretch>
            </p:blipFill>
            <p:spPr>
              <a:xfrm>
                <a:off x="3731520" y="3047600"/>
                <a:ext cx="35280" cy="2412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12" name="Ink 11">
                <a:extLst>
                  <a:ext uri="{FF2B5EF4-FFF2-40B4-BE49-F238E27FC236}">
                    <a16:creationId xmlns:a16="http://schemas.microsoft.com/office/drawing/2014/main" id="{085F46F8-FDD6-45D0-9987-86054C1417A7}"/>
                  </a:ext>
                </a:extLst>
              </p14:cNvPr>
              <p14:cNvContentPartPr/>
              <p14:nvPr/>
            </p14:nvContentPartPr>
            <p14:xfrm>
              <a:off x="3854640" y="3042200"/>
              <a:ext cx="36720" cy="111240"/>
            </p14:xfrm>
          </p:contentPart>
        </mc:Choice>
        <mc:Fallback xmlns="">
          <p:pic>
            <p:nvPicPr>
              <p:cNvPr id="12" name="Ink 11">
                <a:extLst>
                  <a:ext uri="{FF2B5EF4-FFF2-40B4-BE49-F238E27FC236}">
                    <a16:creationId xmlns:a16="http://schemas.microsoft.com/office/drawing/2014/main" id="{085F46F8-FDD6-45D0-9987-86054C1417A7}"/>
                  </a:ext>
                </a:extLst>
              </p:cNvPr>
              <p:cNvPicPr/>
              <p:nvPr/>
            </p:nvPicPr>
            <p:blipFill>
              <a:blip r:embed="rId13"/>
              <a:stretch>
                <a:fillRect/>
              </a:stretch>
            </p:blipFill>
            <p:spPr>
              <a:xfrm>
                <a:off x="3845640" y="3033200"/>
                <a:ext cx="54360" cy="128880"/>
              </a:xfrm>
              <a:prstGeom prst="rect">
                <a:avLst/>
              </a:prstGeom>
            </p:spPr>
          </p:pic>
        </mc:Fallback>
      </mc:AlternateContent>
      <mc:AlternateContent xmlns:mc="http://schemas.openxmlformats.org/markup-compatibility/2006" xmlns:p14="http://schemas.microsoft.com/office/powerpoint/2010/main">
        <mc:Choice Requires="p14">
          <p:contentPart p14:bwMode="auto" r:id="rId14">
            <p14:nvContentPartPr>
              <p14:cNvPr id="13" name="Ink 12">
                <a:extLst>
                  <a:ext uri="{FF2B5EF4-FFF2-40B4-BE49-F238E27FC236}">
                    <a16:creationId xmlns:a16="http://schemas.microsoft.com/office/drawing/2014/main" id="{9D517332-C5AB-4817-9047-746CB0D9B5CC}"/>
                  </a:ext>
                </a:extLst>
              </p14:cNvPr>
              <p14:cNvContentPartPr/>
              <p14:nvPr/>
            </p14:nvContentPartPr>
            <p14:xfrm>
              <a:off x="4557720" y="2923760"/>
              <a:ext cx="48600" cy="85320"/>
            </p14:xfrm>
          </p:contentPart>
        </mc:Choice>
        <mc:Fallback xmlns="">
          <p:pic>
            <p:nvPicPr>
              <p:cNvPr id="13" name="Ink 12">
                <a:extLst>
                  <a:ext uri="{FF2B5EF4-FFF2-40B4-BE49-F238E27FC236}">
                    <a16:creationId xmlns:a16="http://schemas.microsoft.com/office/drawing/2014/main" id="{9D517332-C5AB-4817-9047-746CB0D9B5CC}"/>
                  </a:ext>
                </a:extLst>
              </p:cNvPr>
              <p:cNvPicPr/>
              <p:nvPr/>
            </p:nvPicPr>
            <p:blipFill>
              <a:blip r:embed="rId15"/>
              <a:stretch>
                <a:fillRect/>
              </a:stretch>
            </p:blipFill>
            <p:spPr>
              <a:xfrm>
                <a:off x="4548720" y="2915120"/>
                <a:ext cx="66240" cy="102960"/>
              </a:xfrm>
              <a:prstGeom prst="rect">
                <a:avLst/>
              </a:prstGeom>
            </p:spPr>
          </p:pic>
        </mc:Fallback>
      </mc:AlternateContent>
    </p:spTree>
    <p:extLst>
      <p:ext uri="{BB962C8B-B14F-4D97-AF65-F5344CB8AC3E}">
        <p14:creationId xmlns:p14="http://schemas.microsoft.com/office/powerpoint/2010/main" val="110906992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7" end="7"/>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C5A86-3561-3241-8D1A-94C890D74907}"/>
              </a:ext>
            </a:extLst>
          </p:cNvPr>
          <p:cNvSpPr>
            <a:spLocks noGrp="1"/>
          </p:cNvSpPr>
          <p:nvPr>
            <p:ph type="title"/>
          </p:nvPr>
        </p:nvSpPr>
        <p:spPr/>
        <p:txBody>
          <a:bodyPr/>
          <a:lstStyle/>
          <a:p>
            <a:r>
              <a:rPr lang="en-US" sz="2000" dirty="0"/>
              <a:t>Validation Set</a:t>
            </a:r>
          </a:p>
        </p:txBody>
      </p:sp>
      <p:sp>
        <p:nvSpPr>
          <p:cNvPr id="3" name="Text Placeholder 2">
            <a:extLst>
              <a:ext uri="{FF2B5EF4-FFF2-40B4-BE49-F238E27FC236}">
                <a16:creationId xmlns:a16="http://schemas.microsoft.com/office/drawing/2014/main" id="{433CEE05-52FE-344C-9CF8-1363DD124B5B}"/>
              </a:ext>
            </a:extLst>
          </p:cNvPr>
          <p:cNvSpPr>
            <a:spLocks noGrp="1"/>
          </p:cNvSpPr>
          <p:nvPr>
            <p:ph type="body" idx="1"/>
          </p:nvPr>
        </p:nvSpPr>
        <p:spPr>
          <a:xfrm>
            <a:off x="2621280" y="575500"/>
            <a:ext cx="6065545" cy="3981000"/>
          </a:xfrm>
        </p:spPr>
        <p:txBody>
          <a:bodyPr/>
          <a:lstStyle/>
          <a:p>
            <a:pPr marL="139700" indent="0">
              <a:buNone/>
            </a:pPr>
            <a:r>
              <a:rPr lang="en-US" dirty="0"/>
              <a:t>The process generally goes</a:t>
            </a:r>
          </a:p>
          <a:p>
            <a:pPr marL="139700" indent="0">
              <a:buNone/>
            </a:pPr>
            <a:endParaRPr lang="en-US" dirty="0"/>
          </a:p>
          <a:p>
            <a:pPr marL="139700" indent="0">
              <a:buNone/>
            </a:pPr>
            <a:r>
              <a:rPr lang="en-US" b="1" dirty="0">
                <a:latin typeface="Courier New" panose="02070309020205020404" pitchFamily="49" charset="0"/>
                <a:cs typeface="Courier New" panose="02070309020205020404" pitchFamily="49" charset="0"/>
              </a:rPr>
              <a:t>train</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validation</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test</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random_split</a:t>
            </a:r>
            <a:r>
              <a:rPr lang="en-US" dirty="0">
                <a:latin typeface="Courier New" panose="02070309020205020404" pitchFamily="49" charset="0"/>
                <a:cs typeface="Courier New" panose="02070309020205020404" pitchFamily="49" charset="0"/>
              </a:rPr>
              <a:t>(</a:t>
            </a:r>
            <a:r>
              <a:rPr lang="en-US" b="1" dirty="0">
                <a:latin typeface="Courier New" panose="02070309020205020404" pitchFamily="49" charset="0"/>
                <a:cs typeface="Courier New" panose="02070309020205020404" pitchFamily="49" charset="0"/>
              </a:rPr>
              <a:t>dataset</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for each model complexity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train_model</a:t>
            </a:r>
            <a:r>
              <a:rPr lang="en-US" dirty="0">
                <a:latin typeface="Courier New" panose="02070309020205020404" pitchFamily="49" charset="0"/>
                <a:cs typeface="Courier New" panose="02070309020205020404" pitchFamily="49" charset="0"/>
              </a:rPr>
              <a:t>(</a:t>
            </a:r>
            <a:r>
              <a:rPr lang="en-US" dirty="0" err="1">
                <a:latin typeface="Courier New" panose="02070309020205020404" pitchFamily="49" charset="0"/>
                <a:cs typeface="Courier New" panose="02070309020205020404" pitchFamily="49" charset="0"/>
              </a:rPr>
              <a:t>model_p</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train</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err="1">
                <a:latin typeface="Courier New" panose="02070309020205020404" pitchFamily="49" charset="0"/>
                <a:cs typeface="Courier New" panose="02070309020205020404" pitchFamily="49" charset="0"/>
              </a:rPr>
              <a:t>val_err</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 error(</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validation</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keep track of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 and </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with smallest </a:t>
            </a:r>
            <a:r>
              <a:rPr lang="en-US" b="1" dirty="0" err="1">
                <a:latin typeface="Courier New" panose="02070309020205020404" pitchFamily="49" charset="0"/>
                <a:cs typeface="Courier New" panose="02070309020205020404" pitchFamily="49" charset="0"/>
              </a:rPr>
              <a:t>val_err</a:t>
            </a:r>
            <a:endParaRPr lang="en-US" dirty="0">
              <a:latin typeface="Courier New" panose="02070309020205020404" pitchFamily="49" charset="0"/>
              <a:cs typeface="Courier New" panose="02070309020205020404" pitchFamily="49" charset="0"/>
            </a:endParaRPr>
          </a:p>
          <a:p>
            <a:pPr marL="139700" indent="0">
              <a:buNone/>
            </a:pPr>
            <a:r>
              <a:rPr lang="en-US" dirty="0">
                <a:latin typeface="Courier New" panose="02070309020205020404" pitchFamily="49" charset="0"/>
                <a:cs typeface="Courier New" panose="02070309020205020404" pitchFamily="49" charset="0"/>
              </a:rPr>
              <a:t>return best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 &amp; </a:t>
            </a:r>
            <a:r>
              <a:rPr lang="en-US" b="1" dirty="0">
                <a:latin typeface="Courier New" panose="02070309020205020404" pitchFamily="49" charset="0"/>
                <a:cs typeface="Courier New" panose="02070309020205020404" pitchFamily="49" charset="0"/>
              </a:rPr>
              <a:t>error(model, test)</a:t>
            </a:r>
          </a:p>
        </p:txBody>
      </p:sp>
      <p:sp>
        <p:nvSpPr>
          <p:cNvPr id="4" name="Slide Number Placeholder 3">
            <a:extLst>
              <a:ext uri="{FF2B5EF4-FFF2-40B4-BE49-F238E27FC236}">
                <a16:creationId xmlns:a16="http://schemas.microsoft.com/office/drawing/2014/main" id="{4E1495AF-86AB-5448-9DC4-5BF45441B6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a:p>
        </p:txBody>
      </p:sp>
      <mc:AlternateContent xmlns:mc="http://schemas.openxmlformats.org/markup-compatibility/2006" xmlns:p14="http://schemas.microsoft.com/office/powerpoint/2010/main">
        <mc:Choice Requires="p14">
          <p:contentPart p14:bwMode="auto" r:id="rId2">
            <p14:nvContentPartPr>
              <p14:cNvPr id="5" name="Ink 4">
                <a:extLst>
                  <a:ext uri="{FF2B5EF4-FFF2-40B4-BE49-F238E27FC236}">
                    <a16:creationId xmlns:a16="http://schemas.microsoft.com/office/drawing/2014/main" id="{A952A7CC-DABB-430C-8D59-523DE0F8C53D}"/>
                  </a:ext>
                </a:extLst>
              </p14:cNvPr>
              <p14:cNvContentPartPr/>
              <p14:nvPr/>
            </p14:nvContentPartPr>
            <p14:xfrm>
              <a:off x="4087080" y="2259360"/>
              <a:ext cx="2747520" cy="1079640"/>
            </p14:xfrm>
          </p:contentPart>
        </mc:Choice>
        <mc:Fallback xmlns="">
          <p:pic>
            <p:nvPicPr>
              <p:cNvPr id="5" name="Ink 4">
                <a:extLst>
                  <a:ext uri="{FF2B5EF4-FFF2-40B4-BE49-F238E27FC236}">
                    <a16:creationId xmlns:a16="http://schemas.microsoft.com/office/drawing/2014/main" id="{A952A7CC-DABB-430C-8D59-523DE0F8C53D}"/>
                  </a:ext>
                </a:extLst>
              </p:cNvPr>
              <p:cNvPicPr/>
              <p:nvPr/>
            </p:nvPicPr>
            <p:blipFill>
              <a:blip r:embed="rId3"/>
              <a:stretch>
                <a:fillRect/>
              </a:stretch>
            </p:blipFill>
            <p:spPr>
              <a:xfrm>
                <a:off x="4077720" y="2250000"/>
                <a:ext cx="2766240" cy="1098360"/>
              </a:xfrm>
              <a:prstGeom prst="rect">
                <a:avLst/>
              </a:prstGeom>
            </p:spPr>
          </p:pic>
        </mc:Fallback>
      </mc:AlternateContent>
    </p:spTree>
    <p:extLst>
      <p:ext uri="{BB962C8B-B14F-4D97-AF65-F5344CB8AC3E}">
        <p14:creationId xmlns:p14="http://schemas.microsoft.com/office/powerpoint/2010/main" val="2958540292"/>
      </p:ext>
    </p:extLst>
  </p:cSld>
  <p:clrMapOvr>
    <a:masterClrMapping/>
  </p:clrMapOvr>
  <p:transition spd="slow">
    <p:push dir="u"/>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031FF2C-CFF4-A54A-9F53-AC9DBB4A0133}"/>
              </a:ext>
            </a:extLst>
          </p:cNvPr>
          <p:cNvSpPr>
            <a:spLocks noGrp="1"/>
          </p:cNvSpPr>
          <p:nvPr>
            <p:ph type="title"/>
          </p:nvPr>
        </p:nvSpPr>
        <p:spPr/>
        <p:txBody>
          <a:bodyPr/>
          <a:lstStyle/>
          <a:p>
            <a:r>
              <a:rPr lang="en-US" sz="2000" dirty="0"/>
              <a:t>Validation Set</a:t>
            </a:r>
          </a:p>
        </p:txBody>
      </p:sp>
      <p:sp>
        <p:nvSpPr>
          <p:cNvPr id="3" name="Text Placeholder 2">
            <a:extLst>
              <a:ext uri="{FF2B5EF4-FFF2-40B4-BE49-F238E27FC236}">
                <a16:creationId xmlns:a16="http://schemas.microsoft.com/office/drawing/2014/main" id="{55D94519-05DE-2447-8331-4E7EB4814A37}"/>
              </a:ext>
            </a:extLst>
          </p:cNvPr>
          <p:cNvSpPr>
            <a:spLocks noGrp="1"/>
          </p:cNvSpPr>
          <p:nvPr>
            <p:ph type="body" idx="1"/>
          </p:nvPr>
        </p:nvSpPr>
        <p:spPr/>
        <p:txBody>
          <a:bodyPr/>
          <a:lstStyle/>
          <a:p>
            <a:pPr marL="139700" indent="0">
              <a:buNone/>
            </a:pPr>
            <a:r>
              <a:rPr lang="en-US" b="1" dirty="0"/>
              <a:t>Pros</a:t>
            </a:r>
          </a:p>
          <a:p>
            <a:pPr marL="139700" indent="0">
              <a:buNone/>
            </a:pPr>
            <a:r>
              <a:rPr lang="en-US" dirty="0"/>
              <a:t>Easy to describe and implement </a:t>
            </a:r>
          </a:p>
          <a:p>
            <a:pPr marL="139700" indent="0">
              <a:buNone/>
            </a:pPr>
            <a:r>
              <a:rPr lang="en-US" dirty="0"/>
              <a:t>Pretty fast </a:t>
            </a:r>
          </a:p>
          <a:p>
            <a:pPr>
              <a:buFontTx/>
              <a:buChar char="-"/>
            </a:pPr>
            <a:r>
              <a:rPr lang="en-US" dirty="0"/>
              <a:t>Only requires training a model and predicting on the validation set for each complexity of interest</a:t>
            </a:r>
          </a:p>
          <a:p>
            <a:endParaRPr lang="en-US" dirty="0"/>
          </a:p>
          <a:p>
            <a:pPr marL="139700" indent="0">
              <a:buNone/>
            </a:pPr>
            <a:r>
              <a:rPr lang="en-US" b="1" dirty="0"/>
              <a:t>Cons</a:t>
            </a:r>
          </a:p>
          <a:p>
            <a:pPr>
              <a:buFontTx/>
              <a:buChar char="-"/>
            </a:pPr>
            <a:r>
              <a:rPr lang="en-US" dirty="0"/>
              <a:t>Have to sacrifice even more training data</a:t>
            </a:r>
          </a:p>
          <a:p>
            <a:pPr>
              <a:buFontTx/>
              <a:buChar char="-"/>
            </a:pPr>
            <a:r>
              <a:rPr lang="en-US" dirty="0"/>
              <a:t>Prone to overfitting*</a:t>
            </a:r>
          </a:p>
        </p:txBody>
      </p:sp>
      <p:sp>
        <p:nvSpPr>
          <p:cNvPr id="4" name="Slide Number Placeholder 3">
            <a:extLst>
              <a:ext uri="{FF2B5EF4-FFF2-40B4-BE49-F238E27FC236}">
                <a16:creationId xmlns:a16="http://schemas.microsoft.com/office/drawing/2014/main" id="{33272700-FED1-6941-BDC2-6DD0132C447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a:p>
        </p:txBody>
      </p:sp>
    </p:spTree>
    <p:extLst>
      <p:ext uri="{BB962C8B-B14F-4D97-AF65-F5344CB8AC3E}">
        <p14:creationId xmlns:p14="http://schemas.microsoft.com/office/powerpoint/2010/main" val="3923901587"/>
      </p:ext>
    </p:extLst>
  </p:cSld>
  <p:clrMapOvr>
    <a:masterClrMapping/>
  </p:clrMapOvr>
  <p:transition spd="slow">
    <p:push dir="u"/>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CD9BE-B717-6448-AAEE-B1D06899032D}"/>
              </a:ext>
            </a:extLst>
          </p:cNvPr>
          <p:cNvSpPr>
            <a:spLocks noGrp="1"/>
          </p:cNvSpPr>
          <p:nvPr>
            <p:ph type="title"/>
          </p:nvPr>
        </p:nvSpPr>
        <p:spPr/>
        <p:txBody>
          <a:bodyPr/>
          <a:lstStyle/>
          <a:p>
            <a:r>
              <a:rPr lang="en-US" sz="1800" dirty="0"/>
              <a:t>Cross-Validation </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E4D0E47C-A8DD-FF40-AB26-E21C9A081E7D}"/>
                  </a:ext>
                </a:extLst>
              </p:cNvPr>
              <p:cNvSpPr>
                <a:spLocks noGrp="1"/>
              </p:cNvSpPr>
              <p:nvPr>
                <p:ph type="body" idx="1"/>
              </p:nvPr>
            </p:nvSpPr>
            <p:spPr/>
            <p:txBody>
              <a:bodyPr/>
              <a:lstStyle/>
              <a:p>
                <a:pPr marL="139700" indent="0">
                  <a:buNone/>
                </a:pPr>
                <a:r>
                  <a:rPr lang="en-US" dirty="0"/>
                  <a:t>Clever idea: Use many small validation sets without losing too much training data.</a:t>
                </a:r>
              </a:p>
              <a:p>
                <a:pPr marL="139700" indent="0">
                  <a:buNone/>
                </a:pPr>
                <a:endParaRPr lang="en-US" dirty="0"/>
              </a:p>
              <a:p>
                <a:pPr marL="139700" indent="0">
                  <a:buNone/>
                </a:pPr>
                <a:r>
                  <a:rPr lang="en-US" dirty="0"/>
                  <a:t>Still need to break off our test set like before. After doing so, break the training set into </a:t>
                </a:r>
                <a14:m>
                  <m:oMath xmlns:m="http://schemas.openxmlformats.org/officeDocument/2006/math">
                    <m:r>
                      <a:rPr lang="en-US" b="0" i="1" smtClean="0">
                        <a:latin typeface="Cambria Math" panose="02040503050406030204" pitchFamily="18" charset="0"/>
                      </a:rPr>
                      <m:t>𝑘</m:t>
                    </m:r>
                  </m:oMath>
                </a14:m>
                <a:r>
                  <a:rPr lang="en-US" dirty="0"/>
                  <a:t> chunks.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For a given model complexity, train it </a:t>
                </a:r>
                <a14:m>
                  <m:oMath xmlns:m="http://schemas.openxmlformats.org/officeDocument/2006/math">
                    <m:r>
                      <a:rPr lang="en-US" b="0" i="1" smtClean="0">
                        <a:latin typeface="Cambria Math" panose="02040503050406030204" pitchFamily="18" charset="0"/>
                      </a:rPr>
                      <m:t>𝑘</m:t>
                    </m:r>
                  </m:oMath>
                </a14:m>
                <a:r>
                  <a:rPr lang="en-US" dirty="0"/>
                  <a:t> times. Each time use all but one chunk and use that left out chunk to determine the validation error. </a:t>
                </a:r>
              </a:p>
              <a:p>
                <a:pPr marL="139700" indent="0">
                  <a:buNone/>
                </a:pPr>
                <a:endParaRPr lang="en-US" dirty="0"/>
              </a:p>
            </p:txBody>
          </p:sp>
        </mc:Choice>
        <mc:Fallback xmlns="">
          <p:sp>
            <p:nvSpPr>
              <p:cNvPr id="3" name="Text Placeholder 2">
                <a:extLst>
                  <a:ext uri="{FF2B5EF4-FFF2-40B4-BE49-F238E27FC236}">
                    <a16:creationId xmlns:a16="http://schemas.microsoft.com/office/drawing/2014/main" id="{E4D0E47C-A8DD-FF40-AB26-E21C9A081E7D}"/>
                  </a:ext>
                </a:extLst>
              </p:cNvPr>
              <p:cNvSpPr>
                <a:spLocks noGrp="1" noRot="1" noChangeAspect="1" noMove="1" noResize="1" noEditPoints="1" noAdjustHandles="1" noChangeArrowheads="1" noChangeShapeType="1" noTextEdit="1"/>
              </p:cNvSpPr>
              <p:nvPr>
                <p:ph type="body" idx="1"/>
              </p:nvPr>
            </p:nvSpPr>
            <p:spPr>
              <a:blipFill>
                <a:blip r:embed="rId2"/>
                <a:stretch>
                  <a:fillRect r="-905" b="-1905"/>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C4DCDDF9-AA32-044C-B4B1-409CDE587D4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p:graphicFrame>
        <p:nvGraphicFramePr>
          <p:cNvPr id="5" name="Table 4">
            <a:extLst>
              <a:ext uri="{FF2B5EF4-FFF2-40B4-BE49-F238E27FC236}">
                <a16:creationId xmlns:a16="http://schemas.microsoft.com/office/drawing/2014/main" id="{DF7C81C8-3D9C-7740-BD78-97DF6B3D432F}"/>
              </a:ext>
            </a:extLst>
          </p:cNvPr>
          <p:cNvGraphicFramePr>
            <a:graphicFrameLocks noGrp="1"/>
          </p:cNvGraphicFramePr>
          <p:nvPr>
            <p:extLst>
              <p:ext uri="{D42A27DB-BD31-4B8C-83A1-F6EECF244321}">
                <p14:modId xmlns:p14="http://schemas.microsoft.com/office/powerpoint/2010/main" val="3131446242"/>
              </p:ext>
            </p:extLst>
          </p:nvPr>
        </p:nvGraphicFramePr>
        <p:xfrm>
          <a:off x="3090625" y="2302562"/>
          <a:ext cx="5466158" cy="370840"/>
        </p:xfrm>
        <a:graphic>
          <a:graphicData uri="http://schemas.openxmlformats.org/drawingml/2006/table">
            <a:tbl>
              <a:tblPr firstRow="1" bandRow="1">
                <a:tableStyleId>{CB23F696-D533-4BE0-B1DA-8B15BD142E95}</a:tableStyleId>
              </a:tblPr>
              <a:tblGrid>
                <a:gridCol w="3555271">
                  <a:extLst>
                    <a:ext uri="{9D8B030D-6E8A-4147-A177-3AD203B41FA5}">
                      <a16:colId xmlns:a16="http://schemas.microsoft.com/office/drawing/2014/main" val="358987684"/>
                    </a:ext>
                  </a:extLst>
                </a:gridCol>
                <a:gridCol w="1910887">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Train</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6" name="Table 5">
            <a:extLst>
              <a:ext uri="{FF2B5EF4-FFF2-40B4-BE49-F238E27FC236}">
                <a16:creationId xmlns:a16="http://schemas.microsoft.com/office/drawing/2014/main" id="{C0269E50-3F47-C644-A5EC-75658CE7A768}"/>
              </a:ext>
            </a:extLst>
          </p:cNvPr>
          <p:cNvGraphicFramePr>
            <a:graphicFrameLocks noGrp="1"/>
          </p:cNvGraphicFramePr>
          <p:nvPr>
            <p:extLst>
              <p:ext uri="{D42A27DB-BD31-4B8C-83A1-F6EECF244321}">
                <p14:modId xmlns:p14="http://schemas.microsoft.com/office/powerpoint/2010/main" val="420387901"/>
              </p:ext>
            </p:extLst>
          </p:nvPr>
        </p:nvGraphicFramePr>
        <p:xfrm>
          <a:off x="3090624" y="3125298"/>
          <a:ext cx="5466156" cy="370840"/>
        </p:xfrm>
        <a:graphic>
          <a:graphicData uri="http://schemas.openxmlformats.org/drawingml/2006/table">
            <a:tbl>
              <a:tblPr firstRow="1" bandRow="1">
                <a:tableStyleId>{CB23F696-D533-4BE0-B1DA-8B15BD142E95}</a:tableStyleId>
              </a:tblPr>
              <a:tblGrid>
                <a:gridCol w="849780">
                  <a:extLst>
                    <a:ext uri="{9D8B030D-6E8A-4147-A177-3AD203B41FA5}">
                      <a16:colId xmlns:a16="http://schemas.microsoft.com/office/drawing/2014/main" val="3756972473"/>
                    </a:ext>
                  </a:extLst>
                </a:gridCol>
                <a:gridCol w="904973">
                  <a:extLst>
                    <a:ext uri="{9D8B030D-6E8A-4147-A177-3AD203B41FA5}">
                      <a16:colId xmlns:a16="http://schemas.microsoft.com/office/drawing/2014/main" val="2941166995"/>
                    </a:ext>
                  </a:extLst>
                </a:gridCol>
                <a:gridCol w="914400">
                  <a:extLst>
                    <a:ext uri="{9D8B030D-6E8A-4147-A177-3AD203B41FA5}">
                      <a16:colId xmlns:a16="http://schemas.microsoft.com/office/drawing/2014/main" val="810313300"/>
                    </a:ext>
                  </a:extLst>
                </a:gridCol>
                <a:gridCol w="904974">
                  <a:extLst>
                    <a:ext uri="{9D8B030D-6E8A-4147-A177-3AD203B41FA5}">
                      <a16:colId xmlns:a16="http://schemas.microsoft.com/office/drawing/2014/main" val="358987684"/>
                    </a:ext>
                  </a:extLst>
                </a:gridCol>
                <a:gridCol w="1892029">
                  <a:extLst>
                    <a:ext uri="{9D8B030D-6E8A-4147-A177-3AD203B41FA5}">
                      <a16:colId xmlns:a16="http://schemas.microsoft.com/office/drawing/2014/main" val="3710329097"/>
                    </a:ext>
                  </a:extLst>
                </a:gridCol>
              </a:tblGrid>
              <a:tr h="370840">
                <a:tc>
                  <a:txBody>
                    <a:bodyPr/>
                    <a:lstStyle/>
                    <a:p>
                      <a:r>
                        <a:rPr lang="en-US" dirty="0">
                          <a:latin typeface="Courier New" panose="02070309020205020404" pitchFamily="49" charset="0"/>
                          <a:cs typeface="Courier New" panose="02070309020205020404" pitchFamily="49" charset="0"/>
                        </a:rPr>
                        <a:t>Chunk1</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Chunk2</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Chunk3</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Chunk4</a:t>
                      </a:r>
                    </a:p>
                  </a:txBody>
                  <a:tcPr>
                    <a:solidFill>
                      <a:schemeClr val="accent1">
                        <a:lumMod val="40000"/>
                        <a:lumOff val="60000"/>
                      </a:schemeClr>
                    </a:solidFill>
                  </a:tcPr>
                </a:tc>
                <a:tc>
                  <a:txBody>
                    <a:bodyPr/>
                    <a:lstStyle/>
                    <a:p>
                      <a:r>
                        <a:rPr lang="en-US" dirty="0">
                          <a:latin typeface="Courier New" panose="02070309020205020404" pitchFamily="49" charset="0"/>
                          <a:cs typeface="Courier New" panose="02070309020205020404" pitchFamily="49" charset="0"/>
                        </a:rPr>
                        <a:t>Test</a:t>
                      </a:r>
                      <a:endParaRPr lang="en-US" dirty="0"/>
                    </a:p>
                  </a:txBody>
                  <a:tcPr>
                    <a:solidFill>
                      <a:schemeClr val="accent3">
                        <a:lumMod val="40000"/>
                        <a:lumOff val="60000"/>
                      </a:schemeClr>
                    </a:solidFill>
                  </a:tcPr>
                </a:tc>
                <a:extLst>
                  <a:ext uri="{0D108BD9-81ED-4DB2-BD59-A6C34878D82A}">
                    <a16:rowId xmlns:a16="http://schemas.microsoft.com/office/drawing/2014/main" val="2537980195"/>
                  </a:ext>
                </a:extLst>
              </a:tr>
            </a:tbl>
          </a:graphicData>
        </a:graphic>
      </p:graphicFrame>
    </p:spTree>
    <p:extLst>
      <p:ext uri="{BB962C8B-B14F-4D97-AF65-F5344CB8AC3E}">
        <p14:creationId xmlns:p14="http://schemas.microsoft.com/office/powerpoint/2010/main" val="37531003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6"/>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CCC7C-290D-3F41-B565-185FAAC7C094}"/>
              </a:ext>
            </a:extLst>
          </p:cNvPr>
          <p:cNvSpPr>
            <a:spLocks noGrp="1"/>
          </p:cNvSpPr>
          <p:nvPr>
            <p:ph type="title"/>
          </p:nvPr>
        </p:nvSpPr>
        <p:spPr/>
        <p:txBody>
          <a:bodyPr/>
          <a:lstStyle/>
          <a:p>
            <a:r>
              <a:rPr lang="en-US" dirty="0"/>
              <a:t>Cross Validation</a:t>
            </a:r>
          </a:p>
        </p:txBody>
      </p:sp>
      <p:sp>
        <p:nvSpPr>
          <p:cNvPr id="4" name="Slide Number Placeholder 3">
            <a:extLst>
              <a:ext uri="{FF2B5EF4-FFF2-40B4-BE49-F238E27FC236}">
                <a16:creationId xmlns:a16="http://schemas.microsoft.com/office/drawing/2014/main" id="{B9A26D21-47DB-CB43-B008-D8E97381CF9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59</a:t>
            </a:fld>
            <a:endParaRPr lang="en"/>
          </a:p>
        </p:txBody>
      </p:sp>
      <p:graphicFrame>
        <p:nvGraphicFramePr>
          <p:cNvPr id="9" name="Table 8">
            <a:extLst>
              <a:ext uri="{FF2B5EF4-FFF2-40B4-BE49-F238E27FC236}">
                <a16:creationId xmlns:a16="http://schemas.microsoft.com/office/drawing/2014/main" id="{8272F7D5-4D2E-EA43-B0AB-288B66DF4A63}"/>
              </a:ext>
            </a:extLst>
          </p:cNvPr>
          <p:cNvGraphicFramePr>
            <a:graphicFrameLocks noGrp="1"/>
          </p:cNvGraphicFramePr>
          <p:nvPr>
            <p:extLst>
              <p:ext uri="{D42A27DB-BD31-4B8C-83A1-F6EECF244321}">
                <p14:modId xmlns:p14="http://schemas.microsoft.com/office/powerpoint/2010/main" val="194706069"/>
              </p:ext>
            </p:extLst>
          </p:nvPr>
        </p:nvGraphicFramePr>
        <p:xfrm>
          <a:off x="2743200" y="1661122"/>
          <a:ext cx="4238843" cy="391574"/>
        </p:xfrm>
        <a:graphic>
          <a:graphicData uri="http://schemas.openxmlformats.org/drawingml/2006/table">
            <a:tbl>
              <a:tblPr firstRow="1" bandRow="1">
                <a:tableStyleId>{CB23F696-D533-4BE0-B1DA-8B15BD142E95}</a:tableStyleId>
              </a:tblPr>
              <a:tblGrid>
                <a:gridCol w="804198">
                  <a:extLst>
                    <a:ext uri="{9D8B030D-6E8A-4147-A177-3AD203B41FA5}">
                      <a16:colId xmlns:a16="http://schemas.microsoft.com/office/drawing/2014/main" val="3756972473"/>
                    </a:ext>
                  </a:extLst>
                </a:gridCol>
                <a:gridCol w="856431">
                  <a:extLst>
                    <a:ext uri="{9D8B030D-6E8A-4147-A177-3AD203B41FA5}">
                      <a16:colId xmlns:a16="http://schemas.microsoft.com/office/drawing/2014/main" val="2941166995"/>
                    </a:ext>
                  </a:extLst>
                </a:gridCol>
                <a:gridCol w="865352">
                  <a:extLst>
                    <a:ext uri="{9D8B030D-6E8A-4147-A177-3AD203B41FA5}">
                      <a16:colId xmlns:a16="http://schemas.microsoft.com/office/drawing/2014/main" val="810313300"/>
                    </a:ext>
                  </a:extLst>
                </a:gridCol>
                <a:gridCol w="856431">
                  <a:extLst>
                    <a:ext uri="{9D8B030D-6E8A-4147-A177-3AD203B41FA5}">
                      <a16:colId xmlns:a16="http://schemas.microsoft.com/office/drawing/2014/main" val="2105021554"/>
                    </a:ext>
                  </a:extLst>
                </a:gridCol>
                <a:gridCol w="856431">
                  <a:extLst>
                    <a:ext uri="{9D8B030D-6E8A-4147-A177-3AD203B41FA5}">
                      <a16:colId xmlns:a16="http://schemas.microsoft.com/office/drawing/2014/main" val="358987684"/>
                    </a:ext>
                  </a:extLst>
                </a:gridCol>
              </a:tblGrid>
              <a:tr h="391574">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solidFill>
                      <a:schemeClr val="accent6">
                        <a:lumMod val="75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R w="12700" cap="flat" cmpd="sng" algn="ctr">
                      <a:solidFill>
                        <a:schemeClr val="tx1"/>
                      </a:solidFill>
                      <a:prstDash val="solid"/>
                      <a:round/>
                      <a:headEnd type="none" w="med" len="med"/>
                      <a:tailEnd type="none" w="med" len="med"/>
                    </a:lnR>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10" name="Table 9">
            <a:extLst>
              <a:ext uri="{FF2B5EF4-FFF2-40B4-BE49-F238E27FC236}">
                <a16:creationId xmlns:a16="http://schemas.microsoft.com/office/drawing/2014/main" id="{C921DB8F-0F6B-944E-8C30-675C773EAF99}"/>
              </a:ext>
            </a:extLst>
          </p:cNvPr>
          <p:cNvGraphicFramePr>
            <a:graphicFrameLocks noGrp="1"/>
          </p:cNvGraphicFramePr>
          <p:nvPr>
            <p:extLst>
              <p:ext uri="{D42A27DB-BD31-4B8C-83A1-F6EECF244321}">
                <p14:modId xmlns:p14="http://schemas.microsoft.com/office/powerpoint/2010/main" val="3726197136"/>
              </p:ext>
            </p:extLst>
          </p:nvPr>
        </p:nvGraphicFramePr>
        <p:xfrm>
          <a:off x="2743200" y="2303166"/>
          <a:ext cx="4238843" cy="391574"/>
        </p:xfrm>
        <a:graphic>
          <a:graphicData uri="http://schemas.openxmlformats.org/drawingml/2006/table">
            <a:tbl>
              <a:tblPr firstRow="1" bandRow="1">
                <a:tableStyleId>{CB23F696-D533-4BE0-B1DA-8B15BD142E95}</a:tableStyleId>
              </a:tblPr>
              <a:tblGrid>
                <a:gridCol w="804198">
                  <a:extLst>
                    <a:ext uri="{9D8B030D-6E8A-4147-A177-3AD203B41FA5}">
                      <a16:colId xmlns:a16="http://schemas.microsoft.com/office/drawing/2014/main" val="3756972473"/>
                    </a:ext>
                  </a:extLst>
                </a:gridCol>
                <a:gridCol w="856431">
                  <a:extLst>
                    <a:ext uri="{9D8B030D-6E8A-4147-A177-3AD203B41FA5}">
                      <a16:colId xmlns:a16="http://schemas.microsoft.com/office/drawing/2014/main" val="2941166995"/>
                    </a:ext>
                  </a:extLst>
                </a:gridCol>
                <a:gridCol w="865352">
                  <a:extLst>
                    <a:ext uri="{9D8B030D-6E8A-4147-A177-3AD203B41FA5}">
                      <a16:colId xmlns:a16="http://schemas.microsoft.com/office/drawing/2014/main" val="810313300"/>
                    </a:ext>
                  </a:extLst>
                </a:gridCol>
                <a:gridCol w="856431">
                  <a:extLst>
                    <a:ext uri="{9D8B030D-6E8A-4147-A177-3AD203B41FA5}">
                      <a16:colId xmlns:a16="http://schemas.microsoft.com/office/drawing/2014/main" val="2797417317"/>
                    </a:ext>
                  </a:extLst>
                </a:gridCol>
                <a:gridCol w="856431">
                  <a:extLst>
                    <a:ext uri="{9D8B030D-6E8A-4147-A177-3AD203B41FA5}">
                      <a16:colId xmlns:a16="http://schemas.microsoft.com/office/drawing/2014/main" val="358987684"/>
                    </a:ext>
                  </a:extLst>
                </a:gridCol>
              </a:tblGrid>
              <a:tr h="391574">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R w="12700" cap="flat" cmpd="sng" algn="ctr">
                      <a:solidFill>
                        <a:schemeClr val="tx1"/>
                      </a:solidFill>
                      <a:prstDash val="solid"/>
                      <a:round/>
                      <a:headEnd type="none" w="med" len="med"/>
                      <a:tailEnd type="none" w="med" len="med"/>
                    </a:lnR>
                    <a:solidFill>
                      <a:schemeClr val="accent6">
                        <a:lumMod val="75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11" name="Table 10">
            <a:extLst>
              <a:ext uri="{FF2B5EF4-FFF2-40B4-BE49-F238E27FC236}">
                <a16:creationId xmlns:a16="http://schemas.microsoft.com/office/drawing/2014/main" id="{830142FE-5998-8044-B704-2AE62B247F07}"/>
              </a:ext>
            </a:extLst>
          </p:cNvPr>
          <p:cNvGraphicFramePr>
            <a:graphicFrameLocks noGrp="1"/>
          </p:cNvGraphicFramePr>
          <p:nvPr>
            <p:extLst>
              <p:ext uri="{D42A27DB-BD31-4B8C-83A1-F6EECF244321}">
                <p14:modId xmlns:p14="http://schemas.microsoft.com/office/powerpoint/2010/main" val="3987710061"/>
              </p:ext>
            </p:extLst>
          </p:nvPr>
        </p:nvGraphicFramePr>
        <p:xfrm>
          <a:off x="2743200" y="2958510"/>
          <a:ext cx="4238843" cy="391574"/>
        </p:xfrm>
        <a:graphic>
          <a:graphicData uri="http://schemas.openxmlformats.org/drawingml/2006/table">
            <a:tbl>
              <a:tblPr firstRow="1" bandRow="1">
                <a:tableStyleId>{CB23F696-D533-4BE0-B1DA-8B15BD142E95}</a:tableStyleId>
              </a:tblPr>
              <a:tblGrid>
                <a:gridCol w="804198">
                  <a:extLst>
                    <a:ext uri="{9D8B030D-6E8A-4147-A177-3AD203B41FA5}">
                      <a16:colId xmlns:a16="http://schemas.microsoft.com/office/drawing/2014/main" val="3756972473"/>
                    </a:ext>
                  </a:extLst>
                </a:gridCol>
                <a:gridCol w="856431">
                  <a:extLst>
                    <a:ext uri="{9D8B030D-6E8A-4147-A177-3AD203B41FA5}">
                      <a16:colId xmlns:a16="http://schemas.microsoft.com/office/drawing/2014/main" val="2941166995"/>
                    </a:ext>
                  </a:extLst>
                </a:gridCol>
                <a:gridCol w="865352">
                  <a:extLst>
                    <a:ext uri="{9D8B030D-6E8A-4147-A177-3AD203B41FA5}">
                      <a16:colId xmlns:a16="http://schemas.microsoft.com/office/drawing/2014/main" val="810313300"/>
                    </a:ext>
                  </a:extLst>
                </a:gridCol>
                <a:gridCol w="856431">
                  <a:extLst>
                    <a:ext uri="{9D8B030D-6E8A-4147-A177-3AD203B41FA5}">
                      <a16:colId xmlns:a16="http://schemas.microsoft.com/office/drawing/2014/main" val="1090031022"/>
                    </a:ext>
                  </a:extLst>
                </a:gridCol>
                <a:gridCol w="856431">
                  <a:extLst>
                    <a:ext uri="{9D8B030D-6E8A-4147-A177-3AD203B41FA5}">
                      <a16:colId xmlns:a16="http://schemas.microsoft.com/office/drawing/2014/main" val="358987684"/>
                    </a:ext>
                  </a:extLst>
                </a:gridCol>
              </a:tblGrid>
              <a:tr h="391574">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R w="12700" cap="flat" cmpd="sng" algn="ctr">
                      <a:solidFill>
                        <a:schemeClr val="tx1"/>
                      </a:solidFill>
                      <a:prstDash val="solid"/>
                      <a:round/>
                      <a:headEnd type="none" w="med" len="med"/>
                      <a:tailEnd type="none" w="med" len="med"/>
                    </a:lnR>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9525" cap="flat" cmpd="sng">
                      <a:noFill/>
                      <a:prstDash val="solid"/>
                      <a:round/>
                      <a:headEnd type="none" w="sm" len="sm"/>
                      <a:tailEnd type="none" w="sm" len="sm"/>
                    </a:lnT>
                    <a:lnB w="9525" cap="flat" cmpd="sng">
                      <a:noFill/>
                      <a:prstDash val="solid"/>
                      <a:round/>
                      <a:headEnd type="none" w="sm" len="sm"/>
                      <a:tailEnd type="none" w="sm" len="sm"/>
                    </a:lnB>
                    <a:lnTlToBr w="12700" cmpd="sng">
                      <a:noFill/>
                      <a:prstDash val="solid"/>
                    </a:lnTlToBr>
                    <a:lnBlToTr w="12700" cmpd="sng">
                      <a:noFill/>
                      <a:prstDash val="solid"/>
                    </a:lnBlToTr>
                    <a:solidFill>
                      <a:schemeClr val="bg1"/>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extLst>
                  <a:ext uri="{0D108BD9-81ED-4DB2-BD59-A6C34878D82A}">
                    <a16:rowId xmlns:a16="http://schemas.microsoft.com/office/drawing/2014/main" val="2537980195"/>
                  </a:ext>
                </a:extLst>
              </a:tr>
            </a:tbl>
          </a:graphicData>
        </a:graphic>
      </p:graphicFrame>
      <p:graphicFrame>
        <p:nvGraphicFramePr>
          <p:cNvPr id="12" name="Table 11">
            <a:extLst>
              <a:ext uri="{FF2B5EF4-FFF2-40B4-BE49-F238E27FC236}">
                <a16:creationId xmlns:a16="http://schemas.microsoft.com/office/drawing/2014/main" id="{A56E9723-3D4D-254A-A31F-6AFBEC51604D}"/>
              </a:ext>
            </a:extLst>
          </p:cNvPr>
          <p:cNvGraphicFramePr>
            <a:graphicFrameLocks noGrp="1"/>
          </p:cNvGraphicFramePr>
          <p:nvPr>
            <p:extLst>
              <p:ext uri="{D42A27DB-BD31-4B8C-83A1-F6EECF244321}">
                <p14:modId xmlns:p14="http://schemas.microsoft.com/office/powerpoint/2010/main" val="1058673919"/>
              </p:ext>
            </p:extLst>
          </p:nvPr>
        </p:nvGraphicFramePr>
        <p:xfrm>
          <a:off x="2743200" y="3621625"/>
          <a:ext cx="4238843" cy="391574"/>
        </p:xfrm>
        <a:graphic>
          <a:graphicData uri="http://schemas.openxmlformats.org/drawingml/2006/table">
            <a:tbl>
              <a:tblPr firstRow="1" bandRow="1">
                <a:tableStyleId>{CB23F696-D533-4BE0-B1DA-8B15BD142E95}</a:tableStyleId>
              </a:tblPr>
              <a:tblGrid>
                <a:gridCol w="804198">
                  <a:extLst>
                    <a:ext uri="{9D8B030D-6E8A-4147-A177-3AD203B41FA5}">
                      <a16:colId xmlns:a16="http://schemas.microsoft.com/office/drawing/2014/main" val="3756972473"/>
                    </a:ext>
                  </a:extLst>
                </a:gridCol>
                <a:gridCol w="856431">
                  <a:extLst>
                    <a:ext uri="{9D8B030D-6E8A-4147-A177-3AD203B41FA5}">
                      <a16:colId xmlns:a16="http://schemas.microsoft.com/office/drawing/2014/main" val="2941166995"/>
                    </a:ext>
                  </a:extLst>
                </a:gridCol>
                <a:gridCol w="865352">
                  <a:extLst>
                    <a:ext uri="{9D8B030D-6E8A-4147-A177-3AD203B41FA5}">
                      <a16:colId xmlns:a16="http://schemas.microsoft.com/office/drawing/2014/main" val="810313300"/>
                    </a:ext>
                  </a:extLst>
                </a:gridCol>
                <a:gridCol w="856431">
                  <a:extLst>
                    <a:ext uri="{9D8B030D-6E8A-4147-A177-3AD203B41FA5}">
                      <a16:colId xmlns:a16="http://schemas.microsoft.com/office/drawing/2014/main" val="3049064861"/>
                    </a:ext>
                  </a:extLst>
                </a:gridCol>
                <a:gridCol w="856431">
                  <a:extLst>
                    <a:ext uri="{9D8B030D-6E8A-4147-A177-3AD203B41FA5}">
                      <a16:colId xmlns:a16="http://schemas.microsoft.com/office/drawing/2014/main" val="358987684"/>
                    </a:ext>
                  </a:extLst>
                </a:gridCol>
              </a:tblGrid>
              <a:tr h="391574">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R w="12700" cap="flat" cmpd="sng" algn="ctr">
                      <a:solidFill>
                        <a:schemeClr val="tx1"/>
                      </a:solidFill>
                      <a:prstDash val="solid"/>
                      <a:round/>
                      <a:headEnd type="none" w="med" len="med"/>
                      <a:tailEnd type="none" w="med" len="med"/>
                    </a:lnR>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1">
                        <a:lumMod val="40000"/>
                        <a:lumOff val="60000"/>
                      </a:schemeClr>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noFill/>
                      <a:prstDash val="solid"/>
                      <a:round/>
                      <a:headEnd type="none" w="med" len="med"/>
                      <a:tailEnd type="none" w="med" len="med"/>
                    </a:lnT>
                    <a:lnB w="12700" cap="flat" cmpd="sng" algn="ctr">
                      <a:no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endParaRPr lang="en-US" sz="1400" dirty="0">
                        <a:latin typeface="Courier New" panose="02070309020205020404" pitchFamily="49" charset="0"/>
                        <a:cs typeface="Courier New" panose="02070309020205020404" pitchFamily="49" charset="0"/>
                      </a:endParaRPr>
                    </a:p>
                  </a:txBody>
                  <a:tcPr marL="91201" marR="91201" marT="45600" marB="456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accent6">
                        <a:lumMod val="75000"/>
                      </a:schemeClr>
                    </a:solidFill>
                  </a:tcPr>
                </a:tc>
                <a:extLst>
                  <a:ext uri="{0D108BD9-81ED-4DB2-BD59-A6C34878D82A}">
                    <a16:rowId xmlns:a16="http://schemas.microsoft.com/office/drawing/2014/main" val="2537980195"/>
                  </a:ext>
                </a:extLst>
              </a:tr>
            </a:tbl>
          </a:graphicData>
        </a:graphic>
      </p:graphicFrame>
      <p:sp>
        <p:nvSpPr>
          <p:cNvPr id="13" name="Rectangle 12">
            <a:extLst>
              <a:ext uri="{FF2B5EF4-FFF2-40B4-BE49-F238E27FC236}">
                <a16:creationId xmlns:a16="http://schemas.microsoft.com/office/drawing/2014/main" id="{6795C527-28C4-CF48-A06A-CAE463B278B8}"/>
              </a:ext>
            </a:extLst>
          </p:cNvPr>
          <p:cNvSpPr/>
          <p:nvPr/>
        </p:nvSpPr>
        <p:spPr>
          <a:xfrm>
            <a:off x="2529924" y="852562"/>
            <a:ext cx="1405961" cy="369332"/>
          </a:xfrm>
          <a:prstGeom prst="rect">
            <a:avLst/>
          </a:prstGeom>
        </p:spPr>
        <p:txBody>
          <a:bodyPr wrap="square">
            <a:spAutoFit/>
          </a:bodyPr>
          <a:lstStyle/>
          <a:p>
            <a:pPr algn="ctr"/>
            <a:r>
              <a:rPr lang="en-US" sz="1800" b="1" dirty="0">
                <a:solidFill>
                  <a:srgbClr val="712627"/>
                </a:solidFill>
                <a:latin typeface="Nunito Sans" pitchFamily="2" charset="77"/>
              </a:rPr>
              <a:t>Validation</a:t>
            </a:r>
            <a:endParaRPr lang="en-US" sz="1800" b="1" dirty="0">
              <a:solidFill>
                <a:srgbClr val="712627"/>
              </a:solidFill>
            </a:endParaRPr>
          </a:p>
        </p:txBody>
      </p:sp>
      <p:sp>
        <p:nvSpPr>
          <p:cNvPr id="14" name="Left Brace 13">
            <a:extLst>
              <a:ext uri="{FF2B5EF4-FFF2-40B4-BE49-F238E27FC236}">
                <a16:creationId xmlns:a16="http://schemas.microsoft.com/office/drawing/2014/main" id="{02F8E28F-5A7D-5646-8B39-04D0A14AC7DF}"/>
              </a:ext>
            </a:extLst>
          </p:cNvPr>
          <p:cNvSpPr/>
          <p:nvPr/>
        </p:nvSpPr>
        <p:spPr>
          <a:xfrm rot="5400000">
            <a:off x="5224741" y="-181720"/>
            <a:ext cx="279062" cy="3184744"/>
          </a:xfrm>
          <a:prstGeom prst="leftBrace">
            <a:avLst/>
          </a:prstGeom>
        </p:spPr>
        <p:style>
          <a:lnRef idx="1">
            <a:schemeClr val="accent2"/>
          </a:lnRef>
          <a:fillRef idx="0">
            <a:schemeClr val="accent2"/>
          </a:fillRef>
          <a:effectRef idx="0">
            <a:schemeClr val="accent2"/>
          </a:effectRef>
          <a:fontRef idx="minor">
            <a:schemeClr val="tx1"/>
          </a:fontRef>
        </p:style>
        <p:txBody>
          <a:bodyPr rtlCol="0" anchor="ctr"/>
          <a:lstStyle/>
          <a:p>
            <a:pPr algn="ctr"/>
            <a:endParaRPr lang="en-US"/>
          </a:p>
        </p:txBody>
      </p:sp>
      <p:sp>
        <p:nvSpPr>
          <p:cNvPr id="16" name="Left Brace 15">
            <a:extLst>
              <a:ext uri="{FF2B5EF4-FFF2-40B4-BE49-F238E27FC236}">
                <a16:creationId xmlns:a16="http://schemas.microsoft.com/office/drawing/2014/main" id="{91D29AE2-FA47-3348-8CCA-698E8B9D1487}"/>
              </a:ext>
            </a:extLst>
          </p:cNvPr>
          <p:cNvSpPr/>
          <p:nvPr/>
        </p:nvSpPr>
        <p:spPr>
          <a:xfrm rot="5400000">
            <a:off x="3092620" y="918344"/>
            <a:ext cx="279060" cy="977900"/>
          </a:xfrm>
          <a:prstGeom prst="leftBrace">
            <a:avLst/>
          </a:prstGeom>
        </p:spPr>
        <p:style>
          <a:lnRef idx="1">
            <a:schemeClr val="accent5"/>
          </a:lnRef>
          <a:fillRef idx="0">
            <a:schemeClr val="accent5"/>
          </a:fillRef>
          <a:effectRef idx="0">
            <a:schemeClr val="accent5"/>
          </a:effectRef>
          <a:fontRef idx="minor">
            <a:schemeClr val="tx1"/>
          </a:fontRef>
        </p:style>
        <p:txBody>
          <a:bodyPr rtlCol="0" anchor="ctr"/>
          <a:lstStyle/>
          <a:p>
            <a:pPr algn="ctr"/>
            <a:endParaRPr lang="en-US"/>
          </a:p>
        </p:txBody>
      </p:sp>
      <p:sp>
        <p:nvSpPr>
          <p:cNvPr id="17" name="Rectangle 16">
            <a:extLst>
              <a:ext uri="{FF2B5EF4-FFF2-40B4-BE49-F238E27FC236}">
                <a16:creationId xmlns:a16="http://schemas.microsoft.com/office/drawing/2014/main" id="{7AF4FBDE-EDFD-0847-8C89-1E0BD74626EC}"/>
              </a:ext>
            </a:extLst>
          </p:cNvPr>
          <p:cNvSpPr/>
          <p:nvPr/>
        </p:nvSpPr>
        <p:spPr>
          <a:xfrm>
            <a:off x="4661291" y="873485"/>
            <a:ext cx="1405961" cy="369332"/>
          </a:xfrm>
          <a:prstGeom prst="rect">
            <a:avLst/>
          </a:prstGeom>
        </p:spPr>
        <p:txBody>
          <a:bodyPr wrap="square">
            <a:spAutoFit/>
          </a:bodyPr>
          <a:lstStyle/>
          <a:p>
            <a:pPr algn="ctr"/>
            <a:r>
              <a:rPr lang="en-US" sz="1800" b="1" dirty="0">
                <a:solidFill>
                  <a:srgbClr val="AECDE6"/>
                </a:solidFill>
                <a:latin typeface="Nunito Sans" pitchFamily="2" charset="77"/>
              </a:rPr>
              <a:t>Training</a:t>
            </a:r>
            <a:endParaRPr lang="en-US" sz="1800" b="1" dirty="0">
              <a:solidFill>
                <a:srgbClr val="AECDE6"/>
              </a:solidFill>
            </a:endParaRPr>
          </a:p>
        </p:txBody>
      </p:sp>
      <p:sp>
        <p:nvSpPr>
          <p:cNvPr id="18" name="Rectangle 17">
            <a:extLst>
              <a:ext uri="{FF2B5EF4-FFF2-40B4-BE49-F238E27FC236}">
                <a16:creationId xmlns:a16="http://schemas.microsoft.com/office/drawing/2014/main" id="{3A775753-D835-C54A-8F54-C0AF3FB727F2}"/>
              </a:ext>
            </a:extLst>
          </p:cNvPr>
          <p:cNvSpPr/>
          <p:nvPr/>
        </p:nvSpPr>
        <p:spPr>
          <a:xfrm>
            <a:off x="6629791" y="1697438"/>
            <a:ext cx="1405961" cy="307777"/>
          </a:xfrm>
          <a:prstGeom prst="rect">
            <a:avLst/>
          </a:prstGeom>
        </p:spPr>
        <p:txBody>
          <a:bodyPr wrap="square">
            <a:spAutoFit/>
          </a:bodyPr>
          <a:lstStyle/>
          <a:p>
            <a:pPr algn="ctr"/>
            <a:r>
              <a:rPr lang="en-US" b="1" dirty="0">
                <a:solidFill>
                  <a:schemeClr val="tx1"/>
                </a:solidFill>
                <a:latin typeface="Nunito Sans" pitchFamily="2" charset="77"/>
              </a:rPr>
              <a:t>Error 1</a:t>
            </a:r>
            <a:endParaRPr lang="en-US" b="1" dirty="0">
              <a:solidFill>
                <a:schemeClr val="tx1"/>
              </a:solidFill>
            </a:endParaRPr>
          </a:p>
        </p:txBody>
      </p:sp>
      <p:sp>
        <p:nvSpPr>
          <p:cNvPr id="19" name="Rectangle 18">
            <a:extLst>
              <a:ext uri="{FF2B5EF4-FFF2-40B4-BE49-F238E27FC236}">
                <a16:creationId xmlns:a16="http://schemas.microsoft.com/office/drawing/2014/main" id="{3042AF4D-681A-F548-8BA5-1C366721490B}"/>
              </a:ext>
            </a:extLst>
          </p:cNvPr>
          <p:cNvSpPr/>
          <p:nvPr/>
        </p:nvSpPr>
        <p:spPr>
          <a:xfrm>
            <a:off x="6629791" y="2345138"/>
            <a:ext cx="1405961" cy="307777"/>
          </a:xfrm>
          <a:prstGeom prst="rect">
            <a:avLst/>
          </a:prstGeom>
        </p:spPr>
        <p:txBody>
          <a:bodyPr wrap="square">
            <a:spAutoFit/>
          </a:bodyPr>
          <a:lstStyle/>
          <a:p>
            <a:pPr algn="ctr"/>
            <a:r>
              <a:rPr lang="en-US" b="1" dirty="0">
                <a:solidFill>
                  <a:schemeClr val="tx1"/>
                </a:solidFill>
                <a:latin typeface="Nunito Sans" pitchFamily="2" charset="77"/>
              </a:rPr>
              <a:t>Error 2</a:t>
            </a:r>
            <a:endParaRPr lang="en-US" b="1" dirty="0">
              <a:solidFill>
                <a:schemeClr val="tx1"/>
              </a:solidFill>
            </a:endParaRPr>
          </a:p>
        </p:txBody>
      </p:sp>
      <p:sp>
        <p:nvSpPr>
          <p:cNvPr id="20" name="Rectangle 19">
            <a:extLst>
              <a:ext uri="{FF2B5EF4-FFF2-40B4-BE49-F238E27FC236}">
                <a16:creationId xmlns:a16="http://schemas.microsoft.com/office/drawing/2014/main" id="{093CCEBB-5F53-EC4B-B587-B3232FF6AB2A}"/>
              </a:ext>
            </a:extLst>
          </p:cNvPr>
          <p:cNvSpPr/>
          <p:nvPr/>
        </p:nvSpPr>
        <p:spPr>
          <a:xfrm>
            <a:off x="6642491" y="2992838"/>
            <a:ext cx="1405961" cy="307777"/>
          </a:xfrm>
          <a:prstGeom prst="rect">
            <a:avLst/>
          </a:prstGeom>
        </p:spPr>
        <p:txBody>
          <a:bodyPr wrap="square">
            <a:spAutoFit/>
          </a:bodyPr>
          <a:lstStyle/>
          <a:p>
            <a:pPr algn="ctr"/>
            <a:r>
              <a:rPr lang="en-US" b="1" dirty="0">
                <a:solidFill>
                  <a:schemeClr val="tx1"/>
                </a:solidFill>
                <a:latin typeface="Nunito Sans" pitchFamily="2" charset="77"/>
              </a:rPr>
              <a:t>Error 3</a:t>
            </a:r>
            <a:endParaRPr lang="en-US" b="1" dirty="0">
              <a:solidFill>
                <a:schemeClr val="tx1"/>
              </a:solidFill>
            </a:endParaRPr>
          </a:p>
        </p:txBody>
      </p:sp>
      <p:sp>
        <p:nvSpPr>
          <p:cNvPr id="21" name="Rectangle 20">
            <a:extLst>
              <a:ext uri="{FF2B5EF4-FFF2-40B4-BE49-F238E27FC236}">
                <a16:creationId xmlns:a16="http://schemas.microsoft.com/office/drawing/2014/main" id="{3EED51AF-4AB2-C847-BC90-9040E46FD185}"/>
              </a:ext>
            </a:extLst>
          </p:cNvPr>
          <p:cNvSpPr/>
          <p:nvPr/>
        </p:nvSpPr>
        <p:spPr>
          <a:xfrm>
            <a:off x="6655191" y="3667690"/>
            <a:ext cx="1405961" cy="307777"/>
          </a:xfrm>
          <a:prstGeom prst="rect">
            <a:avLst/>
          </a:prstGeom>
        </p:spPr>
        <p:txBody>
          <a:bodyPr wrap="square">
            <a:spAutoFit/>
          </a:bodyPr>
          <a:lstStyle/>
          <a:p>
            <a:pPr algn="ctr"/>
            <a:r>
              <a:rPr lang="en-US" b="1" dirty="0">
                <a:solidFill>
                  <a:schemeClr val="tx1"/>
                </a:solidFill>
                <a:latin typeface="Nunito Sans" pitchFamily="2" charset="77"/>
              </a:rPr>
              <a:t>Error k</a:t>
            </a:r>
            <a:endParaRPr lang="en-US" b="1" dirty="0">
              <a:solidFill>
                <a:schemeClr val="tx1"/>
              </a:solidFill>
            </a:endParaRPr>
          </a:p>
        </p:txBody>
      </p:sp>
      <p:sp>
        <p:nvSpPr>
          <p:cNvPr id="15" name="Right Brace 14">
            <a:extLst>
              <a:ext uri="{FF2B5EF4-FFF2-40B4-BE49-F238E27FC236}">
                <a16:creationId xmlns:a16="http://schemas.microsoft.com/office/drawing/2014/main" id="{135A1638-32C8-FE41-AE84-BEF6FB302CFD}"/>
              </a:ext>
            </a:extLst>
          </p:cNvPr>
          <p:cNvSpPr/>
          <p:nvPr/>
        </p:nvSpPr>
        <p:spPr>
          <a:xfrm>
            <a:off x="7658100" y="1623024"/>
            <a:ext cx="377652" cy="2428643"/>
          </a:xfrm>
          <a:prstGeom prst="righ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23" name="Rectangle 22">
            <a:extLst>
              <a:ext uri="{FF2B5EF4-FFF2-40B4-BE49-F238E27FC236}">
                <a16:creationId xmlns:a16="http://schemas.microsoft.com/office/drawing/2014/main" id="{067F8006-A8DA-D545-A635-40BD7D1ACF68}"/>
              </a:ext>
            </a:extLst>
          </p:cNvPr>
          <p:cNvSpPr/>
          <p:nvPr/>
        </p:nvSpPr>
        <p:spPr>
          <a:xfrm>
            <a:off x="7760091" y="2561038"/>
            <a:ext cx="1405961" cy="738664"/>
          </a:xfrm>
          <a:prstGeom prst="rect">
            <a:avLst/>
          </a:prstGeom>
        </p:spPr>
        <p:txBody>
          <a:bodyPr wrap="square">
            <a:spAutoFit/>
          </a:bodyPr>
          <a:lstStyle/>
          <a:p>
            <a:pPr algn="ctr"/>
            <a:r>
              <a:rPr lang="en-US" b="1" dirty="0">
                <a:solidFill>
                  <a:schemeClr val="tx1"/>
                </a:solidFill>
                <a:latin typeface="Nunito Sans" pitchFamily="2" charset="77"/>
              </a:rPr>
              <a:t>Average</a:t>
            </a:r>
          </a:p>
          <a:p>
            <a:pPr algn="ctr"/>
            <a:r>
              <a:rPr lang="en-US" b="1" dirty="0">
                <a:solidFill>
                  <a:schemeClr val="tx1"/>
                </a:solidFill>
                <a:latin typeface="Nunito Sans" pitchFamily="2" charset="77"/>
              </a:rPr>
              <a:t>all validation errors</a:t>
            </a:r>
            <a:endParaRPr lang="en-US" b="1" dirty="0">
              <a:solidFill>
                <a:schemeClr val="tx1"/>
              </a:solidFill>
            </a:endParaRPr>
          </a:p>
        </p:txBody>
      </p:sp>
      <p:sp>
        <p:nvSpPr>
          <p:cNvPr id="24" name="Text Placeholder 2">
            <a:extLst>
              <a:ext uri="{FF2B5EF4-FFF2-40B4-BE49-F238E27FC236}">
                <a16:creationId xmlns:a16="http://schemas.microsoft.com/office/drawing/2014/main" id="{4FAF87CE-F725-4B4C-9DA1-BAB28768DB3B}"/>
              </a:ext>
            </a:extLst>
          </p:cNvPr>
          <p:cNvSpPr>
            <a:spLocks noGrp="1"/>
          </p:cNvSpPr>
          <p:nvPr>
            <p:ph type="body" idx="1"/>
          </p:nvPr>
        </p:nvSpPr>
        <p:spPr>
          <a:xfrm>
            <a:off x="2849325" y="232600"/>
            <a:ext cx="5596200" cy="564685"/>
          </a:xfrm>
        </p:spPr>
        <p:txBody>
          <a:bodyPr/>
          <a:lstStyle/>
          <a:p>
            <a:pPr marL="139700" indent="0">
              <a:buNone/>
            </a:pPr>
            <a:r>
              <a:rPr lang="en-US" dirty="0"/>
              <a:t>For a set of hyperparameters, perform Cross Validation on k folds</a:t>
            </a:r>
          </a:p>
        </p:txBody>
      </p:sp>
      <p:sp>
        <p:nvSpPr>
          <p:cNvPr id="25" name="Rectangle 24">
            <a:extLst>
              <a:ext uri="{FF2B5EF4-FFF2-40B4-BE49-F238E27FC236}">
                <a16:creationId xmlns:a16="http://schemas.microsoft.com/office/drawing/2014/main" id="{241C0A2B-4BB4-144D-B657-61521FC5AE3C}"/>
              </a:ext>
            </a:extLst>
          </p:cNvPr>
          <p:cNvSpPr/>
          <p:nvPr/>
        </p:nvSpPr>
        <p:spPr>
          <a:xfrm>
            <a:off x="6782192" y="3196038"/>
            <a:ext cx="1104900" cy="523220"/>
          </a:xfrm>
          <a:prstGeom prst="rect">
            <a:avLst/>
          </a:prstGeom>
        </p:spPr>
        <p:txBody>
          <a:bodyPr wrap="square">
            <a:spAutoFit/>
          </a:bodyPr>
          <a:lstStyle/>
          <a:p>
            <a:pPr algn="ctr"/>
            <a:r>
              <a:rPr lang="en-US" b="1" dirty="0">
                <a:solidFill>
                  <a:schemeClr val="tx1"/>
                </a:solidFill>
                <a:latin typeface="Nunito Sans" pitchFamily="2" charset="77"/>
              </a:rPr>
              <a:t>.</a:t>
            </a:r>
          </a:p>
          <a:p>
            <a:pPr algn="ctr"/>
            <a:r>
              <a:rPr lang="en-US" b="1" dirty="0">
                <a:solidFill>
                  <a:schemeClr val="tx1"/>
                </a:solidFill>
                <a:latin typeface="Nunito Sans" pitchFamily="2" charset="77"/>
              </a:rPr>
              <a:t>.</a:t>
            </a:r>
            <a:endParaRPr lang="en-US" b="1" dirty="0">
              <a:solidFill>
                <a:schemeClr val="tx1"/>
              </a:solidFill>
            </a:endParaRPr>
          </a:p>
        </p:txBody>
      </p:sp>
      <p:sp>
        <p:nvSpPr>
          <p:cNvPr id="27" name="Rectangle 26">
            <a:extLst>
              <a:ext uri="{FF2B5EF4-FFF2-40B4-BE49-F238E27FC236}">
                <a16:creationId xmlns:a16="http://schemas.microsoft.com/office/drawing/2014/main" id="{2CC2E9F7-3BC5-9F49-A719-F3354A7AD87A}"/>
              </a:ext>
            </a:extLst>
          </p:cNvPr>
          <p:cNvSpPr/>
          <p:nvPr/>
        </p:nvSpPr>
        <p:spPr>
          <a:xfrm>
            <a:off x="4978791" y="1646638"/>
            <a:ext cx="1405961" cy="307777"/>
          </a:xfrm>
          <a:prstGeom prst="rect">
            <a:avLst/>
          </a:prstGeom>
        </p:spPr>
        <p:txBody>
          <a:bodyPr wrap="square">
            <a:spAutoFit/>
          </a:bodyPr>
          <a:lstStyle/>
          <a:p>
            <a:pPr algn="ctr"/>
            <a:r>
              <a:rPr lang="en-US" b="1" dirty="0">
                <a:solidFill>
                  <a:schemeClr val="tx1"/>
                </a:solidFill>
                <a:latin typeface="Nunito Sans" pitchFamily="2" charset="77"/>
              </a:rPr>
              <a:t>.  .  . </a:t>
            </a:r>
            <a:endParaRPr lang="en-US" b="1" dirty="0">
              <a:solidFill>
                <a:schemeClr val="tx1"/>
              </a:solidFill>
            </a:endParaRPr>
          </a:p>
        </p:txBody>
      </p:sp>
      <p:sp>
        <p:nvSpPr>
          <p:cNvPr id="28" name="Rectangle 27">
            <a:extLst>
              <a:ext uri="{FF2B5EF4-FFF2-40B4-BE49-F238E27FC236}">
                <a16:creationId xmlns:a16="http://schemas.microsoft.com/office/drawing/2014/main" id="{98C329BD-8867-A84D-8D76-6186B5757798}"/>
              </a:ext>
            </a:extLst>
          </p:cNvPr>
          <p:cNvSpPr/>
          <p:nvPr/>
        </p:nvSpPr>
        <p:spPr>
          <a:xfrm>
            <a:off x="4944444" y="2303166"/>
            <a:ext cx="1405961" cy="307777"/>
          </a:xfrm>
          <a:prstGeom prst="rect">
            <a:avLst/>
          </a:prstGeom>
        </p:spPr>
        <p:txBody>
          <a:bodyPr wrap="square">
            <a:spAutoFit/>
          </a:bodyPr>
          <a:lstStyle/>
          <a:p>
            <a:pPr algn="ctr"/>
            <a:r>
              <a:rPr lang="en-US" b="1" dirty="0">
                <a:solidFill>
                  <a:schemeClr val="tx1"/>
                </a:solidFill>
                <a:latin typeface="Nunito Sans" pitchFamily="2" charset="77"/>
              </a:rPr>
              <a:t>.  .  . </a:t>
            </a:r>
            <a:endParaRPr lang="en-US" b="1" dirty="0">
              <a:solidFill>
                <a:schemeClr val="tx1"/>
              </a:solidFill>
            </a:endParaRPr>
          </a:p>
        </p:txBody>
      </p:sp>
      <p:sp>
        <p:nvSpPr>
          <p:cNvPr id="29" name="Rectangle 28">
            <a:extLst>
              <a:ext uri="{FF2B5EF4-FFF2-40B4-BE49-F238E27FC236}">
                <a16:creationId xmlns:a16="http://schemas.microsoft.com/office/drawing/2014/main" id="{34AD7061-3B1B-9B47-9E92-18E941B10A01}"/>
              </a:ext>
            </a:extLst>
          </p:cNvPr>
          <p:cNvSpPr/>
          <p:nvPr/>
        </p:nvSpPr>
        <p:spPr>
          <a:xfrm>
            <a:off x="4963285" y="2939438"/>
            <a:ext cx="1405961" cy="307777"/>
          </a:xfrm>
          <a:prstGeom prst="rect">
            <a:avLst/>
          </a:prstGeom>
        </p:spPr>
        <p:txBody>
          <a:bodyPr wrap="square">
            <a:spAutoFit/>
          </a:bodyPr>
          <a:lstStyle/>
          <a:p>
            <a:pPr algn="ctr"/>
            <a:r>
              <a:rPr lang="en-US" b="1" dirty="0">
                <a:solidFill>
                  <a:schemeClr val="tx1"/>
                </a:solidFill>
                <a:latin typeface="Nunito Sans" pitchFamily="2" charset="77"/>
              </a:rPr>
              <a:t>.  .  . </a:t>
            </a:r>
            <a:endParaRPr lang="en-US" b="1" dirty="0">
              <a:solidFill>
                <a:schemeClr val="tx1"/>
              </a:solidFill>
            </a:endParaRPr>
          </a:p>
        </p:txBody>
      </p:sp>
      <p:sp>
        <p:nvSpPr>
          <p:cNvPr id="30" name="Rectangle 29">
            <a:extLst>
              <a:ext uri="{FF2B5EF4-FFF2-40B4-BE49-F238E27FC236}">
                <a16:creationId xmlns:a16="http://schemas.microsoft.com/office/drawing/2014/main" id="{04DE8C32-892B-D34E-BBEF-B7713C5E3493}"/>
              </a:ext>
            </a:extLst>
          </p:cNvPr>
          <p:cNvSpPr/>
          <p:nvPr/>
        </p:nvSpPr>
        <p:spPr>
          <a:xfrm>
            <a:off x="4978790" y="3600754"/>
            <a:ext cx="1405961" cy="307777"/>
          </a:xfrm>
          <a:prstGeom prst="rect">
            <a:avLst/>
          </a:prstGeom>
        </p:spPr>
        <p:txBody>
          <a:bodyPr wrap="square">
            <a:spAutoFit/>
          </a:bodyPr>
          <a:lstStyle/>
          <a:p>
            <a:pPr algn="ctr"/>
            <a:r>
              <a:rPr lang="en-US" b="1" dirty="0">
                <a:solidFill>
                  <a:schemeClr val="tx1"/>
                </a:solidFill>
                <a:latin typeface="Nunito Sans" pitchFamily="2" charset="77"/>
              </a:rPr>
              <a:t>.  .  . </a:t>
            </a:r>
            <a:endParaRPr lang="en-US" b="1" dirty="0">
              <a:solidFill>
                <a:schemeClr val="tx1"/>
              </a:solidFill>
            </a:endParaRPr>
          </a:p>
        </p:txBody>
      </p:sp>
      <p:sp>
        <p:nvSpPr>
          <p:cNvPr id="31" name="Left Brace 30">
            <a:extLst>
              <a:ext uri="{FF2B5EF4-FFF2-40B4-BE49-F238E27FC236}">
                <a16:creationId xmlns:a16="http://schemas.microsoft.com/office/drawing/2014/main" id="{6AEFDEAE-2CC1-F749-B213-CF15108F00BF}"/>
              </a:ext>
            </a:extLst>
          </p:cNvPr>
          <p:cNvSpPr/>
          <p:nvPr/>
        </p:nvSpPr>
        <p:spPr>
          <a:xfrm rot="5400000" flipH="1">
            <a:off x="4710391" y="2310247"/>
            <a:ext cx="279060" cy="4213443"/>
          </a:xfrm>
          <a:prstGeom prst="leftBrace">
            <a:avLst/>
          </a:prstGeom>
        </p:spPr>
        <p:style>
          <a:lnRef idx="1">
            <a:schemeClr val="dk1"/>
          </a:lnRef>
          <a:fillRef idx="0">
            <a:schemeClr val="dk1"/>
          </a:fillRef>
          <a:effectRef idx="0">
            <a:schemeClr val="dk1"/>
          </a:effectRef>
          <a:fontRef idx="minor">
            <a:schemeClr val="tx1"/>
          </a:fontRef>
        </p:style>
        <p:txBody>
          <a:bodyPr rtlCol="0" anchor="ctr"/>
          <a:lstStyle/>
          <a:p>
            <a:pPr algn="ctr"/>
            <a:endParaRPr lang="en-US"/>
          </a:p>
        </p:txBody>
      </p:sp>
      <p:sp>
        <p:nvSpPr>
          <p:cNvPr id="32" name="Rectangle 31">
            <a:extLst>
              <a:ext uri="{FF2B5EF4-FFF2-40B4-BE49-F238E27FC236}">
                <a16:creationId xmlns:a16="http://schemas.microsoft.com/office/drawing/2014/main" id="{C208D4CF-5A30-B842-B0D0-E8253AB7625B}"/>
              </a:ext>
            </a:extLst>
          </p:cNvPr>
          <p:cNvSpPr/>
          <p:nvPr/>
        </p:nvSpPr>
        <p:spPr>
          <a:xfrm>
            <a:off x="4146940" y="4632378"/>
            <a:ext cx="1405961" cy="369332"/>
          </a:xfrm>
          <a:prstGeom prst="rect">
            <a:avLst/>
          </a:prstGeom>
        </p:spPr>
        <p:txBody>
          <a:bodyPr wrap="square">
            <a:spAutoFit/>
          </a:bodyPr>
          <a:lstStyle/>
          <a:p>
            <a:pPr algn="ctr"/>
            <a:r>
              <a:rPr lang="en-US" sz="1800" dirty="0">
                <a:ln w="0"/>
                <a:solidFill>
                  <a:schemeClr val="tx1"/>
                </a:solidFill>
                <a:effectLst>
                  <a:outerShdw blurRad="38100" dist="19050" dir="2700000" algn="tl" rotWithShape="0">
                    <a:schemeClr val="dk1">
                      <a:alpha val="40000"/>
                    </a:schemeClr>
                  </a:outerShdw>
                </a:effectLst>
                <a:latin typeface="Nunito Sans" pitchFamily="2" charset="77"/>
              </a:rPr>
              <a:t>k folds</a:t>
            </a:r>
            <a:endParaRPr lang="en-US" sz="1800" dirty="0">
              <a:ln w="0"/>
              <a:solidFill>
                <a:schemeClr val="tx1"/>
              </a:solidFill>
              <a:effectLst>
                <a:outerShdw blurRad="38100" dist="19050" dir="2700000" algn="tl" rotWithShape="0">
                  <a:schemeClr val="dk1">
                    <a:alpha val="40000"/>
                  </a:schemeClr>
                </a:outerShdw>
              </a:effectLst>
            </a:endParaRPr>
          </a:p>
        </p:txBody>
      </p:sp>
    </p:spTree>
    <p:extLst>
      <p:ext uri="{BB962C8B-B14F-4D97-AF65-F5344CB8AC3E}">
        <p14:creationId xmlns:p14="http://schemas.microsoft.com/office/powerpoint/2010/main" val="136562985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11"/>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12"/>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7954122-D0E0-5A4C-A227-3E30976E6428}"/>
              </a:ext>
            </a:extLst>
          </p:cNvPr>
          <p:cNvSpPr>
            <a:spLocks noGrp="1"/>
          </p:cNvSpPr>
          <p:nvPr>
            <p:ph type="title"/>
          </p:nvPr>
        </p:nvSpPr>
        <p:spPr/>
        <p:txBody>
          <a:bodyPr/>
          <a:lstStyle/>
          <a:p>
            <a:r>
              <a:rPr lang="en-US" dirty="0"/>
              <a:t>ML Pipeline</a:t>
            </a:r>
          </a:p>
        </p:txBody>
      </p:sp>
      <p:sp>
        <p:nvSpPr>
          <p:cNvPr id="4" name="Slide Number Placeholder 3">
            <a:extLst>
              <a:ext uri="{FF2B5EF4-FFF2-40B4-BE49-F238E27FC236}">
                <a16:creationId xmlns:a16="http://schemas.microsoft.com/office/drawing/2014/main" id="{2DA5B76A-BC31-9544-94BC-F7C4354D508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sp>
        <p:nvSpPr>
          <p:cNvPr id="64" name="Slide Number Placeholder 3">
            <a:extLst>
              <a:ext uri="{FF2B5EF4-FFF2-40B4-BE49-F238E27FC236}">
                <a16:creationId xmlns:a16="http://schemas.microsoft.com/office/drawing/2014/main" id="{42D40E55-3CBB-3743-A9B0-90A41C051662}"/>
              </a:ext>
            </a:extLst>
          </p:cNvPr>
          <p:cNvSpPr txBox="1">
            <a:spLocks/>
          </p:cNvSpPr>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defPPr marR="0" lvl="0" algn="l" rtl="0">
              <a:lnSpc>
                <a:spcPct val="100000"/>
              </a:lnSpc>
              <a:spcBef>
                <a:spcPts val="0"/>
              </a:spcBef>
              <a:spcAft>
                <a:spcPts val="0"/>
              </a:spcAft>
            </a:defPPr>
            <a:lvl1pPr marR="0" lvl="0"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1pPr>
            <a:lvl2pPr marR="0" lvl="1"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2pPr>
            <a:lvl3pPr marR="0" lvl="2"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3pPr>
            <a:lvl4pPr marR="0" lvl="3"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4pPr>
            <a:lvl5pPr marR="0" lvl="4"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5pPr>
            <a:lvl6pPr marR="0" lvl="5"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6pPr>
            <a:lvl7pPr marR="0" lvl="6"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7pPr>
            <a:lvl8pPr marR="0" lvl="7"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8pPr>
            <a:lvl9pPr marR="0" lvl="8" algn="r" rtl="0">
              <a:lnSpc>
                <a:spcPct val="100000"/>
              </a:lnSpc>
              <a:spcBef>
                <a:spcPts val="0"/>
              </a:spcBef>
              <a:spcAft>
                <a:spcPts val="0"/>
              </a:spcAft>
              <a:buClr>
                <a:srgbClr val="000000"/>
              </a:buClr>
              <a:buFont typeface="Arial"/>
              <a:buNone/>
              <a:defRPr sz="1000" b="0" i="0" u="none" strike="noStrike" cap="none">
                <a:solidFill>
                  <a:srgbClr val="CCCCCC"/>
                </a:solidFill>
                <a:latin typeface="Nunito Sans"/>
                <a:ea typeface="Nunito Sans"/>
                <a:cs typeface="Nunito Sans"/>
                <a:sym typeface="Nunito Sans"/>
              </a:defRPr>
            </a:lvl9pPr>
          </a:lstStyle>
          <a:p>
            <a:fld id="{00000000-1234-1234-1234-123412341234}" type="slidenum">
              <a:rPr lang="en" smtClean="0"/>
              <a:pPr/>
              <a:t>6</a:t>
            </a:fld>
            <a:endParaRPr lang="en"/>
          </a:p>
        </p:txBody>
      </p:sp>
      <p:sp>
        <p:nvSpPr>
          <p:cNvPr id="24" name="Magnetic Disk 23">
            <a:extLst>
              <a:ext uri="{FF2B5EF4-FFF2-40B4-BE49-F238E27FC236}">
                <a16:creationId xmlns:a16="http://schemas.microsoft.com/office/drawing/2014/main" id="{76575621-A692-BA46-B11D-AC56A858FBA3}"/>
              </a:ext>
            </a:extLst>
          </p:cNvPr>
          <p:cNvSpPr/>
          <p:nvPr/>
        </p:nvSpPr>
        <p:spPr>
          <a:xfrm>
            <a:off x="1973251" y="1140369"/>
            <a:ext cx="1456628" cy="1376482"/>
          </a:xfrm>
          <a:prstGeom prst="flowChartMagneticDisk">
            <a:avLst/>
          </a:prstGeom>
          <a:solidFill>
            <a:schemeClr val="accent5">
              <a:lumMod val="40000"/>
              <a:lumOff val="60000"/>
            </a:schemeClr>
          </a:solidFill>
          <a:ln>
            <a:solidFill>
              <a:schemeClr val="accent5">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lIns="91416" tIns="45709" rIns="91416" bIns="45709" anchor="ct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Training</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Data</a:t>
            </a:r>
          </a:p>
        </p:txBody>
      </p:sp>
      <p:sp>
        <p:nvSpPr>
          <p:cNvPr id="25" name="TextBox 24">
            <a:extLst>
              <a:ext uri="{FF2B5EF4-FFF2-40B4-BE49-F238E27FC236}">
                <a16:creationId xmlns:a16="http://schemas.microsoft.com/office/drawing/2014/main" id="{2C1D7D0A-27EC-6D44-B5CD-C4B607139F69}"/>
              </a:ext>
            </a:extLst>
          </p:cNvPr>
          <p:cNvSpPr txBox="1"/>
          <p:nvPr/>
        </p:nvSpPr>
        <p:spPr>
          <a:xfrm>
            <a:off x="3714812" y="1384754"/>
            <a:ext cx="1470274" cy="892552"/>
          </a:xfrm>
          <a:prstGeom prst="rect">
            <a:avLst/>
          </a:prstGeom>
          <a:solidFill>
            <a:schemeClr val="accent1">
              <a:lumMod val="40000"/>
              <a:lumOff val="60000"/>
            </a:schemeClr>
          </a:solidFill>
          <a:ln>
            <a:solidFill>
              <a:schemeClr val="accent1">
                <a:lumMod val="75000"/>
              </a:schemeClr>
            </a:solidFill>
          </a:ln>
        </p:spPr>
        <p:style>
          <a:lnRef idx="2">
            <a:schemeClr val="accent2">
              <a:shade val="50000"/>
            </a:schemeClr>
          </a:lnRef>
          <a:fillRef idx="1">
            <a:schemeClr val="accent2"/>
          </a:fillRef>
          <a:effectRef idx="0">
            <a:schemeClr val="accent2"/>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Pre-</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Processing</a:t>
            </a:r>
          </a:p>
        </p:txBody>
      </p:sp>
      <p:cxnSp>
        <p:nvCxnSpPr>
          <p:cNvPr id="26" name="Straight Arrow Connector 25">
            <a:extLst>
              <a:ext uri="{FF2B5EF4-FFF2-40B4-BE49-F238E27FC236}">
                <a16:creationId xmlns:a16="http://schemas.microsoft.com/office/drawing/2014/main" id="{1750C282-F0CC-974B-BFA8-6C50E9C1B35F}"/>
              </a:ext>
            </a:extLst>
          </p:cNvPr>
          <p:cNvCxnSpPr>
            <a:cxnSpLocks/>
            <a:stCxn id="24" idx="4"/>
            <a:endCxn id="25" idx="1"/>
          </p:cNvCxnSpPr>
          <p:nvPr/>
        </p:nvCxnSpPr>
        <p:spPr>
          <a:xfrm>
            <a:off x="3429879" y="1828610"/>
            <a:ext cx="284933" cy="2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27" name="TextBox 26">
            <a:extLst>
              <a:ext uri="{FF2B5EF4-FFF2-40B4-BE49-F238E27FC236}">
                <a16:creationId xmlns:a16="http://schemas.microsoft.com/office/drawing/2014/main" id="{E3B41B43-E83A-4A41-A395-5E7E45D15233}"/>
              </a:ext>
            </a:extLst>
          </p:cNvPr>
          <p:cNvSpPr txBox="1"/>
          <p:nvPr/>
        </p:nvSpPr>
        <p:spPr>
          <a:xfrm>
            <a:off x="5651242" y="1384754"/>
            <a:ext cx="944490" cy="892552"/>
          </a:xfrm>
          <a:prstGeom prst="rect">
            <a:avLst/>
          </a:prstGeom>
          <a:effectLst>
            <a:outerShdw blurRad="50800" dist="50800" dir="5400000" algn="ctr" rotWithShape="0">
              <a:srgbClr val="000000">
                <a:alpha val="62000"/>
              </a:srgbClr>
            </a:outerShdw>
          </a:effectLst>
        </p:spPr>
        <p:style>
          <a:lnRef idx="2">
            <a:schemeClr val="accent3">
              <a:shade val="50000"/>
            </a:schemeClr>
          </a:lnRef>
          <a:fillRef idx="1">
            <a:schemeClr val="accent3"/>
          </a:fillRef>
          <a:effectRef idx="0">
            <a:schemeClr val="accent3"/>
          </a:effectRef>
          <a:fontRef idx="minor">
            <a:schemeClr val="lt1"/>
          </a:fontRef>
        </p:style>
        <p:txBody>
          <a:bodyPr wrap="none" tIns="137160" bIns="137160" rtlCol="0">
            <a:spAutoFit/>
          </a:bodyPr>
          <a:lstStyle/>
          <a:p>
            <a:pPr algn="ct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ML </a:t>
            </a:r>
            <a:b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br>
            <a:r>
              <a:rPr lang="en-US" sz="2000" dirty="0">
                <a:effectLst>
                  <a:outerShdw blurRad="50800" dist="38100" dir="5400000" algn="t" rotWithShape="0">
                    <a:prstClr val="black">
                      <a:alpha val="40000"/>
                    </a:prstClr>
                  </a:outerShdw>
                </a:effectLst>
                <a:latin typeface="Open Sans" panose="020B0606030504020204" pitchFamily="34" charset="0"/>
                <a:ea typeface="Open Sans" panose="020B0606030504020204" pitchFamily="34" charset="0"/>
                <a:cs typeface="Open Sans" panose="020B0606030504020204" pitchFamily="34" charset="0"/>
              </a:rPr>
              <a:t>model</a:t>
            </a:r>
          </a:p>
        </p:txBody>
      </p:sp>
      <p:sp>
        <p:nvSpPr>
          <p:cNvPr id="28" name="TextBox 27">
            <a:extLst>
              <a:ext uri="{FF2B5EF4-FFF2-40B4-BE49-F238E27FC236}">
                <a16:creationId xmlns:a16="http://schemas.microsoft.com/office/drawing/2014/main" id="{5D389C10-A7FC-8D4E-9390-77FB64F713E5}"/>
              </a:ext>
            </a:extLst>
          </p:cNvPr>
          <p:cNvSpPr txBox="1"/>
          <p:nvPr/>
        </p:nvSpPr>
        <p:spPr>
          <a:xfrm>
            <a:off x="5597790" y="4027174"/>
            <a:ext cx="1032655" cy="892552"/>
          </a:xfrm>
          <a:prstGeom prst="rect">
            <a:avLst/>
          </a:prstGeom>
          <a:solidFill>
            <a:schemeClr val="accent2">
              <a:lumMod val="40000"/>
              <a:lumOff val="60000"/>
            </a:schemeClr>
          </a:solidFill>
          <a:ln>
            <a:solidFill>
              <a:schemeClr val="accent2">
                <a:lumMod val="75000"/>
              </a:schemeClr>
            </a:solidFill>
          </a:ln>
        </p:spPr>
        <p:style>
          <a:lnRef idx="2">
            <a:schemeClr val="accent4">
              <a:shade val="50000"/>
            </a:schemeClr>
          </a:lnRef>
          <a:fillRef idx="1">
            <a:schemeClr val="accent4"/>
          </a:fillRef>
          <a:effectRef idx="0">
            <a:schemeClr val="accent4"/>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Quality</a:t>
            </a:r>
            <a:br>
              <a:rPr lang="en-US" sz="2000" dirty="0">
                <a:latin typeface="Open Sans" panose="020B0606030504020204" pitchFamily="34" charset="0"/>
                <a:ea typeface="Open Sans" panose="020B0606030504020204" pitchFamily="34" charset="0"/>
                <a:cs typeface="Open Sans" panose="020B0606030504020204" pitchFamily="34" charset="0"/>
              </a:rPr>
            </a:br>
            <a:r>
              <a:rPr lang="en-US" sz="2000" dirty="0">
                <a:latin typeface="Open Sans" panose="020B0606030504020204" pitchFamily="34" charset="0"/>
                <a:ea typeface="Open Sans" panose="020B0606030504020204" pitchFamily="34" charset="0"/>
                <a:cs typeface="Open Sans" panose="020B0606030504020204" pitchFamily="34" charset="0"/>
              </a:rPr>
              <a:t>metric</a:t>
            </a:r>
          </a:p>
        </p:txBody>
      </p:sp>
      <p:sp>
        <p:nvSpPr>
          <p:cNvPr id="29" name="TextBox 28">
            <a:extLst>
              <a:ext uri="{FF2B5EF4-FFF2-40B4-BE49-F238E27FC236}">
                <a16:creationId xmlns:a16="http://schemas.microsoft.com/office/drawing/2014/main" id="{18A3D0FA-1563-BD4F-8BE0-58B9BCC82154}"/>
              </a:ext>
            </a:extLst>
          </p:cNvPr>
          <p:cNvSpPr txBox="1"/>
          <p:nvPr/>
        </p:nvSpPr>
        <p:spPr>
          <a:xfrm>
            <a:off x="5220915" y="2780202"/>
            <a:ext cx="1795684" cy="892552"/>
          </a:xfrm>
          <a:prstGeom prst="rect">
            <a:avLst/>
          </a:prstGeom>
          <a:solidFill>
            <a:schemeClr val="bg2">
              <a:lumMod val="40000"/>
              <a:lumOff val="60000"/>
            </a:schemeClr>
          </a:solidFill>
          <a:ln>
            <a:solidFill>
              <a:schemeClr val="tx1"/>
            </a:solidFill>
          </a:ln>
        </p:spPr>
        <p:style>
          <a:lnRef idx="2">
            <a:schemeClr val="accent5">
              <a:shade val="50000"/>
            </a:schemeClr>
          </a:lnRef>
          <a:fillRef idx="1">
            <a:schemeClr val="accent5"/>
          </a:fillRef>
          <a:effectRef idx="0">
            <a:schemeClr val="accent5"/>
          </a:effectRef>
          <a:fontRef idx="minor">
            <a:schemeClr val="lt1"/>
          </a:fontRef>
        </p:style>
        <p:txBody>
          <a:bodyPr wrap="none" tIns="137160" bIns="137160" rtlCol="0">
            <a:spAutoFit/>
          </a:bodyPr>
          <a:lstStyle/>
          <a:p>
            <a:pPr algn="ctr"/>
            <a:r>
              <a:rPr lang="en-US" sz="2000" dirty="0">
                <a:latin typeface="Open Sans" panose="020B0606030504020204" pitchFamily="34" charset="0"/>
                <a:ea typeface="Open Sans" panose="020B0606030504020204" pitchFamily="34" charset="0"/>
                <a:cs typeface="Open Sans" panose="020B0606030504020204" pitchFamily="34" charset="0"/>
              </a:rPr>
              <a:t>Optimization </a:t>
            </a:r>
          </a:p>
          <a:p>
            <a:pPr algn="ctr"/>
            <a:r>
              <a:rPr lang="en-US" sz="2000" dirty="0">
                <a:latin typeface="Open Sans" panose="020B0606030504020204" pitchFamily="34" charset="0"/>
                <a:ea typeface="Open Sans" panose="020B0606030504020204" pitchFamily="34" charset="0"/>
                <a:cs typeface="Open Sans" panose="020B0606030504020204" pitchFamily="34" charset="0"/>
              </a:rPr>
              <a:t>algorithm</a:t>
            </a:r>
          </a:p>
        </p:txBody>
      </p:sp>
      <p:cxnSp>
        <p:nvCxnSpPr>
          <p:cNvPr id="30" name="Straight Arrow Connector 29">
            <a:extLst>
              <a:ext uri="{FF2B5EF4-FFF2-40B4-BE49-F238E27FC236}">
                <a16:creationId xmlns:a16="http://schemas.microsoft.com/office/drawing/2014/main" id="{B1F5152A-7DC6-8A4A-8ED5-036F4FE42256}"/>
              </a:ext>
            </a:extLst>
          </p:cNvPr>
          <p:cNvCxnSpPr>
            <a:cxnSpLocks/>
            <a:stCxn id="25" idx="3"/>
            <a:endCxn id="27" idx="1"/>
          </p:cNvCxnSpPr>
          <p:nvPr/>
        </p:nvCxnSpPr>
        <p:spPr>
          <a:xfrm>
            <a:off x="5185086" y="1831030"/>
            <a:ext cx="466156" cy="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1" name="Straight Arrow Connector 30">
            <a:extLst>
              <a:ext uri="{FF2B5EF4-FFF2-40B4-BE49-F238E27FC236}">
                <a16:creationId xmlns:a16="http://schemas.microsoft.com/office/drawing/2014/main" id="{4A0373D3-D945-6B4F-9855-990D2BD72007}"/>
              </a:ext>
            </a:extLst>
          </p:cNvPr>
          <p:cNvCxnSpPr>
            <a:cxnSpLocks/>
            <a:stCxn id="27" idx="3"/>
            <a:endCxn id="43" idx="1"/>
          </p:cNvCxnSpPr>
          <p:nvPr/>
        </p:nvCxnSpPr>
        <p:spPr>
          <a:xfrm>
            <a:off x="6595732" y="1831030"/>
            <a:ext cx="1131443" cy="1465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2" name="Straight Arrow Connector 31">
            <a:extLst>
              <a:ext uri="{FF2B5EF4-FFF2-40B4-BE49-F238E27FC236}">
                <a16:creationId xmlns:a16="http://schemas.microsoft.com/office/drawing/2014/main" id="{709A6724-6070-F848-94DC-1FB0EE4400B2}"/>
              </a:ext>
            </a:extLst>
          </p:cNvPr>
          <p:cNvCxnSpPr>
            <a:cxnSpLocks/>
            <a:stCxn id="28" idx="0"/>
            <a:endCxn id="29" idx="2"/>
          </p:cNvCxnSpPr>
          <p:nvPr/>
        </p:nvCxnSpPr>
        <p:spPr>
          <a:xfrm flipV="1">
            <a:off x="6114118" y="3672754"/>
            <a:ext cx="4639" cy="354420"/>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33" name="Elbow Connector 32">
            <a:extLst>
              <a:ext uri="{FF2B5EF4-FFF2-40B4-BE49-F238E27FC236}">
                <a16:creationId xmlns:a16="http://schemas.microsoft.com/office/drawing/2014/main" id="{5A66BE4B-EBA1-7346-9422-AF5355EEF68D}"/>
              </a:ext>
            </a:extLst>
          </p:cNvPr>
          <p:cNvCxnSpPr>
            <a:cxnSpLocks/>
            <a:endCxn id="28" idx="3"/>
          </p:cNvCxnSpPr>
          <p:nvPr/>
        </p:nvCxnSpPr>
        <p:spPr>
          <a:xfrm rot="5400000">
            <a:off x="5688651" y="2784291"/>
            <a:ext cx="2630954" cy="74736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sp>
        <p:nvSpPr>
          <p:cNvPr id="34" name="TextBox 33">
            <a:extLst>
              <a:ext uri="{FF2B5EF4-FFF2-40B4-BE49-F238E27FC236}">
                <a16:creationId xmlns:a16="http://schemas.microsoft.com/office/drawing/2014/main" id="{DAA9AE29-5753-3C4E-AD8D-0699264DBD8B}"/>
              </a:ext>
            </a:extLst>
          </p:cNvPr>
          <p:cNvSpPr txBox="1"/>
          <p:nvPr/>
        </p:nvSpPr>
        <p:spPr>
          <a:xfrm>
            <a:off x="2690044" y="2728584"/>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y</a:t>
            </a:r>
          </a:p>
        </p:txBody>
      </p:sp>
      <p:sp>
        <p:nvSpPr>
          <p:cNvPr id="35" name="TextBox 34">
            <a:extLst>
              <a:ext uri="{FF2B5EF4-FFF2-40B4-BE49-F238E27FC236}">
                <a16:creationId xmlns:a16="http://schemas.microsoft.com/office/drawing/2014/main" id="{EF0FB950-789E-C04E-B4EE-C13C51BDD056}"/>
              </a:ext>
            </a:extLst>
          </p:cNvPr>
          <p:cNvSpPr txBox="1"/>
          <p:nvPr/>
        </p:nvSpPr>
        <p:spPr>
          <a:xfrm>
            <a:off x="5189698" y="1382537"/>
            <a:ext cx="333746"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x</a:t>
            </a:r>
          </a:p>
        </p:txBody>
      </p:sp>
      <p:sp>
        <p:nvSpPr>
          <p:cNvPr id="36" name="TextBox 35">
            <a:extLst>
              <a:ext uri="{FF2B5EF4-FFF2-40B4-BE49-F238E27FC236}">
                <a16:creationId xmlns:a16="http://schemas.microsoft.com/office/drawing/2014/main" id="{39C9AEBA-89BB-5142-8BFD-517F86061559}"/>
              </a:ext>
            </a:extLst>
          </p:cNvPr>
          <p:cNvSpPr txBox="1"/>
          <p:nvPr/>
        </p:nvSpPr>
        <p:spPr>
          <a:xfrm>
            <a:off x="6851329" y="1379132"/>
            <a:ext cx="330540" cy="400110"/>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err="1">
                <a:solidFill>
                  <a:srgbClr val="B57BA6"/>
                </a:solidFill>
                <a:latin typeface="Open Sans" panose="020B0606030504020204" pitchFamily="34" charset="0"/>
                <a:ea typeface="Open Sans" panose="020B0606030504020204" pitchFamily="34" charset="0"/>
                <a:cs typeface="Open Sans" panose="020B0606030504020204" pitchFamily="34" charset="0"/>
              </a:rPr>
              <a:t>ŷ</a:t>
            </a:r>
            <a:endPar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endParaRPr>
          </a:p>
        </p:txBody>
      </p:sp>
      <p:grpSp>
        <p:nvGrpSpPr>
          <p:cNvPr id="37" name="Group 36">
            <a:extLst>
              <a:ext uri="{FF2B5EF4-FFF2-40B4-BE49-F238E27FC236}">
                <a16:creationId xmlns:a16="http://schemas.microsoft.com/office/drawing/2014/main" id="{E4A67ED8-0979-8D46-A41C-27F8CD430AB5}"/>
              </a:ext>
            </a:extLst>
          </p:cNvPr>
          <p:cNvGrpSpPr/>
          <p:nvPr/>
        </p:nvGrpSpPr>
        <p:grpSpPr>
          <a:xfrm>
            <a:off x="5645595" y="2309757"/>
            <a:ext cx="298480" cy="525691"/>
            <a:chOff x="7787573" y="1903182"/>
            <a:chExt cx="298480" cy="618118"/>
          </a:xfrm>
        </p:grpSpPr>
        <p:sp>
          <p:nvSpPr>
            <p:cNvPr id="38" name="TextBox 37">
              <a:extLst>
                <a:ext uri="{FF2B5EF4-FFF2-40B4-BE49-F238E27FC236}">
                  <a16:creationId xmlns:a16="http://schemas.microsoft.com/office/drawing/2014/main" id="{7D3882B6-F7E6-B346-8D20-75CFD54A77F9}"/>
                </a:ext>
              </a:extLst>
            </p:cNvPr>
            <p:cNvSpPr txBox="1"/>
            <p:nvPr/>
          </p:nvSpPr>
          <p:spPr>
            <a:xfrm>
              <a:off x="7787573" y="1903182"/>
              <a:ext cx="298480" cy="470458"/>
            </a:xfrm>
            <a:prstGeom prst="rect">
              <a:avLst/>
            </a:prstGeom>
            <a:noFill/>
          </p:spPr>
          <p:txBody>
            <a:bodyPr wrap="squar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a:t>
              </a:r>
            </a:p>
          </p:txBody>
        </p:sp>
        <p:sp>
          <p:nvSpPr>
            <p:cNvPr id="39" name="TextBox 38">
              <a:extLst>
                <a:ext uri="{FF2B5EF4-FFF2-40B4-BE49-F238E27FC236}">
                  <a16:creationId xmlns:a16="http://schemas.microsoft.com/office/drawing/2014/main" id="{9EF3D42F-85C6-5146-9AE2-A148A649DB68}"/>
                </a:ext>
              </a:extLst>
            </p:cNvPr>
            <p:cNvSpPr txBox="1"/>
            <p:nvPr/>
          </p:nvSpPr>
          <p:spPr>
            <a:xfrm>
              <a:off x="7802001" y="2050842"/>
              <a:ext cx="284052" cy="470458"/>
            </a:xfrm>
            <a:prstGeom prst="rect">
              <a:avLst/>
            </a:prstGeom>
            <a:noFill/>
            <a:ln>
              <a:noFill/>
            </a:ln>
          </p:spPr>
          <p:style>
            <a:lnRef idx="2">
              <a:schemeClr val="accent5"/>
            </a:lnRef>
            <a:fillRef idx="1">
              <a:schemeClr val="lt1"/>
            </a:fillRef>
            <a:effectRef idx="0">
              <a:schemeClr val="accent5"/>
            </a:effectRef>
            <a:fontRef idx="minor">
              <a:schemeClr val="dk1"/>
            </a:fontRef>
          </p:style>
          <p:txBody>
            <a:bodyPr wrap="none" rtlCol="0">
              <a:spAutoFit/>
            </a:bodyPr>
            <a:lstStyle/>
            <a:p>
              <a:r>
                <a:rPr lang="en-US" sz="2000" b="1" dirty="0">
                  <a:solidFill>
                    <a:srgbClr val="B57BA6"/>
                  </a:solidFill>
                  <a:latin typeface="Open Sans" panose="020B0606030504020204" pitchFamily="34" charset="0"/>
                  <a:ea typeface="Open Sans" panose="020B0606030504020204" pitchFamily="34" charset="0"/>
                  <a:cs typeface="Open Sans" panose="020B0606030504020204" pitchFamily="34" charset="0"/>
                </a:rPr>
                <a:t>f</a:t>
              </a:r>
            </a:p>
          </p:txBody>
        </p:sp>
      </p:grpSp>
      <p:cxnSp>
        <p:nvCxnSpPr>
          <p:cNvPr id="40" name="Straight Arrow Connector 39">
            <a:extLst>
              <a:ext uri="{FF2B5EF4-FFF2-40B4-BE49-F238E27FC236}">
                <a16:creationId xmlns:a16="http://schemas.microsoft.com/office/drawing/2014/main" id="{0E523827-CC51-5C41-937B-6BC325CAC15E}"/>
              </a:ext>
            </a:extLst>
          </p:cNvPr>
          <p:cNvCxnSpPr>
            <a:cxnSpLocks/>
            <a:stCxn id="29" idx="0"/>
            <a:endCxn id="27" idx="2"/>
          </p:cNvCxnSpPr>
          <p:nvPr/>
        </p:nvCxnSpPr>
        <p:spPr>
          <a:xfrm flipV="1">
            <a:off x="6118757" y="2277306"/>
            <a:ext cx="4730" cy="502896"/>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cxnSp>
        <p:nvCxnSpPr>
          <p:cNvPr id="41" name="Elbow Connector 40">
            <a:extLst>
              <a:ext uri="{FF2B5EF4-FFF2-40B4-BE49-F238E27FC236}">
                <a16:creationId xmlns:a16="http://schemas.microsoft.com/office/drawing/2014/main" id="{7CBC163C-0DE5-8E4F-9D2C-9E50541EACB3}"/>
              </a:ext>
            </a:extLst>
          </p:cNvPr>
          <p:cNvCxnSpPr>
            <a:cxnSpLocks/>
            <a:stCxn id="24" idx="3"/>
            <a:endCxn id="28" idx="1"/>
          </p:cNvCxnSpPr>
          <p:nvPr/>
        </p:nvCxnSpPr>
        <p:spPr>
          <a:xfrm rot="16200000" flipH="1">
            <a:off x="3171378" y="2047037"/>
            <a:ext cx="1956599" cy="2896225"/>
          </a:xfrm>
          <a:prstGeom prst="bentConnector2">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8194" name="Picture 2" descr="World Earth Continents - Free vector graphic on Pixabay">
            <a:extLst>
              <a:ext uri="{FF2B5EF4-FFF2-40B4-BE49-F238E27FC236}">
                <a16:creationId xmlns:a16="http://schemas.microsoft.com/office/drawing/2014/main" id="{385E6E77-B9B3-7841-92A5-51D74601116F}"/>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234450" y="1124503"/>
            <a:ext cx="1319065" cy="1404251"/>
          </a:xfrm>
          <a:prstGeom prst="rect">
            <a:avLst/>
          </a:prstGeom>
          <a:noFill/>
          <a:extLst>
            <a:ext uri="{909E8E84-426E-40DD-AFC4-6F175D3DCCD1}">
              <a14:hiddenFill xmlns:a14="http://schemas.microsoft.com/office/drawing/2010/main">
                <a:solidFill>
                  <a:srgbClr val="FFFFFF"/>
                </a:solidFill>
              </a14:hiddenFill>
            </a:ext>
          </a:extLst>
        </p:spPr>
      </p:pic>
      <p:cxnSp>
        <p:nvCxnSpPr>
          <p:cNvPr id="42" name="Straight Arrow Connector 41">
            <a:extLst>
              <a:ext uri="{FF2B5EF4-FFF2-40B4-BE49-F238E27FC236}">
                <a16:creationId xmlns:a16="http://schemas.microsoft.com/office/drawing/2014/main" id="{7349D76A-4A69-FA4E-A585-E3790B7EFBFC}"/>
              </a:ext>
            </a:extLst>
          </p:cNvPr>
          <p:cNvCxnSpPr>
            <a:cxnSpLocks/>
            <a:stCxn id="8194" idx="3"/>
            <a:endCxn id="24" idx="2"/>
          </p:cNvCxnSpPr>
          <p:nvPr/>
        </p:nvCxnSpPr>
        <p:spPr>
          <a:xfrm>
            <a:off x="1553515" y="1826629"/>
            <a:ext cx="419736" cy="1981"/>
          </a:xfrm>
          <a:prstGeom prst="straightConnector1">
            <a:avLst/>
          </a:prstGeom>
          <a:ln w="57150" cmpd="sng">
            <a:solidFill>
              <a:schemeClr val="tx2">
                <a:lumMod val="50000"/>
              </a:schemeClr>
            </a:solidFill>
            <a:headEnd type="none"/>
            <a:tailEnd type="triangle" w="lg" len="med"/>
          </a:ln>
        </p:spPr>
        <p:style>
          <a:lnRef idx="3">
            <a:schemeClr val="accent5"/>
          </a:lnRef>
          <a:fillRef idx="0">
            <a:schemeClr val="accent5"/>
          </a:fillRef>
          <a:effectRef idx="2">
            <a:schemeClr val="accent5"/>
          </a:effectRef>
          <a:fontRef idx="minor">
            <a:schemeClr val="tx1"/>
          </a:fontRef>
        </p:style>
      </p:cxnSp>
      <p:pic>
        <p:nvPicPr>
          <p:cNvPr id="43" name="Picture 2" descr="World Earth Continents - Free vector graphic on Pixabay">
            <a:extLst>
              <a:ext uri="{FF2B5EF4-FFF2-40B4-BE49-F238E27FC236}">
                <a16:creationId xmlns:a16="http://schemas.microsoft.com/office/drawing/2014/main" id="{9724B701-5D60-5446-AF27-0CE9F548CFB1}"/>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b="2019"/>
          <a:stretch/>
        </p:blipFill>
        <p:spPr bwMode="auto">
          <a:xfrm>
            <a:off x="7727175" y="1143554"/>
            <a:ext cx="1319065" cy="1404251"/>
          </a:xfrm>
          <a:prstGeom prst="rect">
            <a:avLst/>
          </a:prstGeom>
          <a:noFill/>
          <a:extLst>
            <a:ext uri="{909E8E84-426E-40DD-AFC4-6F175D3DCCD1}">
              <a14:hiddenFill xmlns:a14="http://schemas.microsoft.com/office/drawing/2010/main">
                <a:solidFill>
                  <a:srgbClr val="FFFFFF"/>
                </a:solidFill>
              </a14:hiddenFill>
            </a:ext>
          </a:extLst>
        </p:spPr>
      </p:pic>
      <p:sp>
        <p:nvSpPr>
          <p:cNvPr id="44" name="TextBox 43">
            <a:extLst>
              <a:ext uri="{FF2B5EF4-FFF2-40B4-BE49-F238E27FC236}">
                <a16:creationId xmlns:a16="http://schemas.microsoft.com/office/drawing/2014/main" id="{6F1619D2-8464-C548-9A2B-9E2740CF5CD5}"/>
              </a:ext>
            </a:extLst>
          </p:cNvPr>
          <p:cNvSpPr txBox="1"/>
          <p:nvPr/>
        </p:nvSpPr>
        <p:spPr>
          <a:xfrm>
            <a:off x="561556" y="2440582"/>
            <a:ext cx="1983917" cy="738664"/>
          </a:xfrm>
          <a:prstGeom prst="rect">
            <a:avLst/>
          </a:prstGeom>
          <a:noFill/>
        </p:spPr>
        <p:txBody>
          <a:bodyPr wrap="square" rtlCol="0">
            <a:spAutoFit/>
          </a:bodyPr>
          <a:lstStyle/>
          <a:p>
            <a:r>
              <a:rPr lang="en-US" dirty="0">
                <a:solidFill>
                  <a:schemeClr val="bg1"/>
                </a:solidFill>
              </a:rPr>
              <a:t>- Historical Bias</a:t>
            </a:r>
          </a:p>
          <a:p>
            <a:r>
              <a:rPr lang="en-US" dirty="0">
                <a:solidFill>
                  <a:schemeClr val="bg1"/>
                </a:solidFill>
              </a:rPr>
              <a:t>- Representation Bias</a:t>
            </a:r>
          </a:p>
          <a:p>
            <a:r>
              <a:rPr lang="en-US" dirty="0">
                <a:solidFill>
                  <a:schemeClr val="bg1"/>
                </a:solidFill>
              </a:rPr>
              <a:t>- Measurement Bias</a:t>
            </a:r>
          </a:p>
        </p:txBody>
      </p:sp>
      <p:sp>
        <p:nvSpPr>
          <p:cNvPr id="48" name="TextBox 47">
            <a:extLst>
              <a:ext uri="{FF2B5EF4-FFF2-40B4-BE49-F238E27FC236}">
                <a16:creationId xmlns:a16="http://schemas.microsoft.com/office/drawing/2014/main" id="{682AFA9A-0BCB-314B-BAF4-38F33842E6C9}"/>
              </a:ext>
            </a:extLst>
          </p:cNvPr>
          <p:cNvSpPr txBox="1"/>
          <p:nvPr/>
        </p:nvSpPr>
        <p:spPr>
          <a:xfrm>
            <a:off x="7564825" y="832592"/>
            <a:ext cx="1983917" cy="307777"/>
          </a:xfrm>
          <a:prstGeom prst="rect">
            <a:avLst/>
          </a:prstGeom>
          <a:noFill/>
        </p:spPr>
        <p:txBody>
          <a:bodyPr wrap="square" rtlCol="0">
            <a:spAutoFit/>
          </a:bodyPr>
          <a:lstStyle/>
          <a:p>
            <a:r>
              <a:rPr lang="en-US" dirty="0">
                <a:solidFill>
                  <a:schemeClr val="tx1"/>
                </a:solidFill>
              </a:rPr>
              <a:t>- Deployment Bias</a:t>
            </a:r>
          </a:p>
        </p:txBody>
      </p:sp>
      <mc:AlternateContent xmlns:mc="http://schemas.openxmlformats.org/markup-compatibility/2006" xmlns:p14="http://schemas.microsoft.com/office/powerpoint/2010/main">
        <mc:Choice Requires="p14">
          <p:contentPart p14:bwMode="auto" r:id="rId4">
            <p14:nvContentPartPr>
              <p14:cNvPr id="3" name="Ink 2">
                <a:extLst>
                  <a:ext uri="{FF2B5EF4-FFF2-40B4-BE49-F238E27FC236}">
                    <a16:creationId xmlns:a16="http://schemas.microsoft.com/office/drawing/2014/main" id="{23BC5BD2-D240-47BA-B3C9-A47B40A7457F}"/>
                  </a:ext>
                </a:extLst>
              </p14:cNvPr>
              <p14:cNvContentPartPr/>
              <p14:nvPr/>
            </p14:nvContentPartPr>
            <p14:xfrm>
              <a:off x="2612880" y="191520"/>
              <a:ext cx="6374160" cy="4785120"/>
            </p14:xfrm>
          </p:contentPart>
        </mc:Choice>
        <mc:Fallback xmlns="">
          <p:pic>
            <p:nvPicPr>
              <p:cNvPr id="3" name="Ink 2">
                <a:extLst>
                  <a:ext uri="{FF2B5EF4-FFF2-40B4-BE49-F238E27FC236}">
                    <a16:creationId xmlns:a16="http://schemas.microsoft.com/office/drawing/2014/main" id="{23BC5BD2-D240-47BA-B3C9-A47B40A7457F}"/>
                  </a:ext>
                </a:extLst>
              </p:cNvPr>
              <p:cNvPicPr/>
              <p:nvPr/>
            </p:nvPicPr>
            <p:blipFill>
              <a:blip r:embed="rId5"/>
              <a:stretch>
                <a:fillRect/>
              </a:stretch>
            </p:blipFill>
            <p:spPr>
              <a:xfrm>
                <a:off x="2603520" y="182160"/>
                <a:ext cx="6392880" cy="48038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0026F450-70FE-4EB0-BF3D-91B8816DEDB0}"/>
                  </a:ext>
                </a:extLst>
              </p14:cNvPr>
              <p14:cNvContentPartPr/>
              <p14:nvPr/>
            </p14:nvContentPartPr>
            <p14:xfrm>
              <a:off x="8348069" y="4430620"/>
              <a:ext cx="84240" cy="91440"/>
            </p14:xfrm>
          </p:contentPart>
        </mc:Choice>
        <mc:Fallback xmlns="">
          <p:pic>
            <p:nvPicPr>
              <p:cNvPr id="5" name="Ink 4">
                <a:extLst>
                  <a:ext uri="{FF2B5EF4-FFF2-40B4-BE49-F238E27FC236}">
                    <a16:creationId xmlns:a16="http://schemas.microsoft.com/office/drawing/2014/main" id="{0026F450-70FE-4EB0-BF3D-91B8816DEDB0}"/>
                  </a:ext>
                </a:extLst>
              </p:cNvPr>
              <p:cNvPicPr/>
              <p:nvPr/>
            </p:nvPicPr>
            <p:blipFill>
              <a:blip r:embed="rId7"/>
              <a:stretch>
                <a:fillRect/>
              </a:stretch>
            </p:blipFill>
            <p:spPr>
              <a:xfrm>
                <a:off x="8339069" y="4421620"/>
                <a:ext cx="101880" cy="10908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6" name="Ink 5">
                <a:extLst>
                  <a:ext uri="{FF2B5EF4-FFF2-40B4-BE49-F238E27FC236}">
                    <a16:creationId xmlns:a16="http://schemas.microsoft.com/office/drawing/2014/main" id="{46C764A6-2E67-4B71-92D9-01BF9382157E}"/>
                  </a:ext>
                </a:extLst>
              </p14:cNvPr>
              <p14:cNvContentPartPr/>
              <p14:nvPr/>
            </p14:nvContentPartPr>
            <p14:xfrm>
              <a:off x="8510789" y="4352500"/>
              <a:ext cx="66240" cy="106560"/>
            </p14:xfrm>
          </p:contentPart>
        </mc:Choice>
        <mc:Fallback xmlns="">
          <p:pic>
            <p:nvPicPr>
              <p:cNvPr id="6" name="Ink 5">
                <a:extLst>
                  <a:ext uri="{FF2B5EF4-FFF2-40B4-BE49-F238E27FC236}">
                    <a16:creationId xmlns:a16="http://schemas.microsoft.com/office/drawing/2014/main" id="{46C764A6-2E67-4B71-92D9-01BF9382157E}"/>
                  </a:ext>
                </a:extLst>
              </p:cNvPr>
              <p:cNvPicPr/>
              <p:nvPr/>
            </p:nvPicPr>
            <p:blipFill>
              <a:blip r:embed="rId9"/>
              <a:stretch>
                <a:fillRect/>
              </a:stretch>
            </p:blipFill>
            <p:spPr>
              <a:xfrm>
                <a:off x="8502149" y="4343500"/>
                <a:ext cx="83880" cy="124200"/>
              </a:xfrm>
              <a:prstGeom prst="rect">
                <a:avLst/>
              </a:prstGeom>
            </p:spPr>
          </p:pic>
        </mc:Fallback>
      </mc:AlternateContent>
    </p:spTree>
    <p:extLst>
      <p:ext uri="{BB962C8B-B14F-4D97-AF65-F5344CB8AC3E}">
        <p14:creationId xmlns:p14="http://schemas.microsoft.com/office/powerpoint/2010/main" val="722800673"/>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0AC5A86-3561-3241-8D1A-94C890D74907}"/>
              </a:ext>
            </a:extLst>
          </p:cNvPr>
          <p:cNvSpPr>
            <a:spLocks noGrp="1"/>
          </p:cNvSpPr>
          <p:nvPr>
            <p:ph type="title"/>
          </p:nvPr>
        </p:nvSpPr>
        <p:spPr/>
        <p:txBody>
          <a:bodyPr/>
          <a:lstStyle/>
          <a:p>
            <a:r>
              <a:rPr lang="en-US" sz="1800" dirty="0"/>
              <a:t>Cross-Validation</a:t>
            </a:r>
            <a:endParaRPr lang="en-US" sz="2000" dirty="0"/>
          </a:p>
        </p:txBody>
      </p:sp>
      <p:sp>
        <p:nvSpPr>
          <p:cNvPr id="3" name="Text Placeholder 2">
            <a:extLst>
              <a:ext uri="{FF2B5EF4-FFF2-40B4-BE49-F238E27FC236}">
                <a16:creationId xmlns:a16="http://schemas.microsoft.com/office/drawing/2014/main" id="{433CEE05-52FE-344C-9CF8-1363DD124B5B}"/>
              </a:ext>
            </a:extLst>
          </p:cNvPr>
          <p:cNvSpPr>
            <a:spLocks noGrp="1"/>
          </p:cNvSpPr>
          <p:nvPr>
            <p:ph type="body" idx="1"/>
          </p:nvPr>
        </p:nvSpPr>
        <p:spPr/>
        <p:txBody>
          <a:bodyPr/>
          <a:lstStyle/>
          <a:p>
            <a:pPr marL="139700" indent="0">
              <a:buNone/>
            </a:pPr>
            <a:r>
              <a:rPr lang="en-US" dirty="0"/>
              <a:t>The process generally goes</a:t>
            </a:r>
          </a:p>
          <a:p>
            <a:pPr marL="139700" indent="0">
              <a:buNone/>
            </a:pPr>
            <a:endParaRPr lang="en-US" dirty="0"/>
          </a:p>
          <a:p>
            <a:pPr marL="139700" indent="0">
              <a:buNone/>
            </a:pPr>
            <a:r>
              <a:rPr lang="en-US" b="1" dirty="0">
                <a:latin typeface="Courier New" panose="02070309020205020404" pitchFamily="49" charset="0"/>
                <a:cs typeface="Courier New" panose="02070309020205020404" pitchFamily="49" charset="0"/>
              </a:rPr>
              <a:t>chunk_1, …, </a:t>
            </a:r>
            <a:r>
              <a:rPr lang="en-US" b="1" dirty="0" err="1">
                <a:latin typeface="Courier New" panose="02070309020205020404" pitchFamily="49" charset="0"/>
                <a:cs typeface="Courier New" panose="02070309020205020404" pitchFamily="49" charset="0"/>
              </a:rPr>
              <a:t>chunk_k</a:t>
            </a:r>
            <a:r>
              <a:rPr lang="en-US" b="1" dirty="0">
                <a:latin typeface="Courier New" panose="02070309020205020404" pitchFamily="49" charset="0"/>
                <a:cs typeface="Courier New" panose="02070309020205020404" pitchFamily="49" charset="0"/>
              </a:rPr>
              <a:t>, test</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random_split</a:t>
            </a:r>
            <a:r>
              <a:rPr lang="en-US" dirty="0">
                <a:latin typeface="Courier New" panose="02070309020205020404" pitchFamily="49" charset="0"/>
                <a:cs typeface="Courier New" panose="02070309020205020404" pitchFamily="49" charset="0"/>
              </a:rPr>
              <a:t>(</a:t>
            </a:r>
            <a:r>
              <a:rPr lang="en-US" b="1" dirty="0">
                <a:latin typeface="Courier New" panose="02070309020205020404" pitchFamily="49" charset="0"/>
                <a:cs typeface="Courier New" panose="02070309020205020404" pitchFamily="49" charset="0"/>
              </a:rPr>
              <a:t>dataset</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for each model complexity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for </a:t>
            </a:r>
            <a:r>
              <a:rPr lang="en-US" b="1" dirty="0" err="1">
                <a:latin typeface="Courier New" panose="02070309020205020404" pitchFamily="49" charset="0"/>
                <a:cs typeface="Courier New" panose="02070309020205020404" pitchFamily="49" charset="0"/>
              </a:rPr>
              <a:t>i</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in [1, k]:</a:t>
            </a:r>
          </a:p>
          <a:p>
            <a:pPr marL="139700" indent="0">
              <a:buNone/>
            </a:pP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 </a:t>
            </a:r>
            <a:r>
              <a:rPr lang="en-US" dirty="0" err="1">
                <a:latin typeface="Courier New" panose="02070309020205020404" pitchFamily="49" charset="0"/>
                <a:cs typeface="Courier New" panose="02070309020205020404" pitchFamily="49" charset="0"/>
              </a:rPr>
              <a:t>train_model</a:t>
            </a:r>
            <a:r>
              <a:rPr lang="en-US" dirty="0">
                <a:latin typeface="Courier New" panose="02070309020205020404" pitchFamily="49" charset="0"/>
                <a:cs typeface="Courier New" panose="02070309020205020404" pitchFamily="49" charset="0"/>
              </a:rPr>
              <a:t>(</a:t>
            </a:r>
            <a:r>
              <a:rPr lang="en-US" dirty="0" err="1">
                <a:latin typeface="Courier New" panose="02070309020205020404" pitchFamily="49" charset="0"/>
                <a:cs typeface="Courier New" panose="02070309020205020404" pitchFamily="49" charset="0"/>
              </a:rPr>
              <a:t>model_p</a:t>
            </a:r>
            <a:r>
              <a:rPr lang="en-US" dirty="0">
                <a:latin typeface="Courier New" panose="02070309020205020404" pitchFamily="49" charset="0"/>
                <a:cs typeface="Courier New" panose="02070309020205020404" pitchFamily="49" charset="0"/>
              </a:rPr>
              <a:t>, </a:t>
            </a:r>
            <a:r>
              <a:rPr lang="en-US" b="1" dirty="0">
                <a:latin typeface="Courier New" panose="02070309020205020404" pitchFamily="49" charset="0"/>
                <a:cs typeface="Courier New" panose="02070309020205020404" pitchFamily="49" charset="0"/>
              </a:rPr>
              <a:t>chunks - </a:t>
            </a:r>
            <a:r>
              <a:rPr lang="en-US" b="1" dirty="0" err="1">
                <a:latin typeface="Courier New" panose="02070309020205020404" pitchFamily="49" charset="0"/>
                <a:cs typeface="Courier New" panose="02070309020205020404" pitchFamily="49" charset="0"/>
              </a:rPr>
              <a:t>i</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err="1">
                <a:latin typeface="Courier New" panose="02070309020205020404" pitchFamily="49" charset="0"/>
                <a:cs typeface="Courier New" panose="02070309020205020404" pitchFamily="49" charset="0"/>
              </a:rPr>
              <a:t>val_err</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 error(</a:t>
            </a:r>
            <a:r>
              <a:rPr lang="en-US" b="1" dirty="0">
                <a:latin typeface="Courier New" panose="02070309020205020404" pitchFamily="49" charset="0"/>
                <a:cs typeface="Courier New" panose="02070309020205020404" pitchFamily="49" charset="0"/>
              </a:rPr>
              <a:t>model</a:t>
            </a:r>
            <a:r>
              <a:rPr lang="en-US" dirty="0">
                <a:latin typeface="Courier New" panose="02070309020205020404" pitchFamily="49" charset="0"/>
                <a:cs typeface="Courier New" panose="02070309020205020404" pitchFamily="49" charset="0"/>
              </a:rPr>
              <a:t>, </a:t>
            </a:r>
            <a:r>
              <a:rPr lang="en-US" dirty="0" err="1">
                <a:latin typeface="Courier New" panose="02070309020205020404" pitchFamily="49" charset="0"/>
                <a:cs typeface="Courier New" panose="02070309020205020404" pitchFamily="49" charset="0"/>
              </a:rPr>
              <a:t>chunk_i</a:t>
            </a:r>
            <a:r>
              <a:rPr lang="en-US" dirty="0">
                <a:latin typeface="Courier New" panose="02070309020205020404" pitchFamily="49" charset="0"/>
                <a:cs typeface="Courier New" panose="02070309020205020404" pitchFamily="49" charset="0"/>
              </a:rPr>
              <a:t>)</a:t>
            </a:r>
          </a:p>
          <a:p>
            <a:pPr marL="139700" indent="0">
              <a:buNone/>
            </a:pPr>
            <a:r>
              <a:rPr lang="en-US" dirty="0">
                <a:latin typeface="Courier New" panose="02070309020205020404" pitchFamily="49" charset="0"/>
                <a:cs typeface="Courier New" panose="02070309020205020404" pitchFamily="49" charset="0"/>
              </a:rPr>
              <a:t>    </a:t>
            </a:r>
            <a:r>
              <a:rPr lang="en-US" b="1" dirty="0" err="1">
                <a:latin typeface="Courier New" panose="02070309020205020404" pitchFamily="49" charset="0"/>
                <a:cs typeface="Courier New" panose="02070309020205020404" pitchFamily="49" charset="0"/>
              </a:rPr>
              <a:t>avg_val_err</a:t>
            </a:r>
            <a:r>
              <a:rPr lang="en-US" b="1" dirty="0">
                <a:latin typeface="Courier New" panose="02070309020205020404" pitchFamily="49" charset="0"/>
                <a:cs typeface="Courier New" panose="02070309020205020404" pitchFamily="49" charset="0"/>
              </a:rPr>
              <a:t> </a:t>
            </a:r>
            <a:r>
              <a:rPr lang="en-US" dirty="0">
                <a:latin typeface="Courier New" panose="02070309020205020404" pitchFamily="49" charset="0"/>
                <a:cs typeface="Courier New" panose="02070309020205020404" pitchFamily="49" charset="0"/>
              </a:rPr>
              <a:t>= average </a:t>
            </a:r>
            <a:r>
              <a:rPr lang="en-US" b="1" dirty="0" err="1">
                <a:latin typeface="Courier New" panose="02070309020205020404" pitchFamily="49" charset="0"/>
                <a:cs typeface="Courier New" panose="02070309020205020404" pitchFamily="49" charset="0"/>
              </a:rPr>
              <a:t>val_err</a:t>
            </a:r>
            <a:r>
              <a:rPr lang="en-US" dirty="0">
                <a:latin typeface="Courier New" panose="02070309020205020404" pitchFamily="49" charset="0"/>
                <a:cs typeface="Courier New" panose="02070309020205020404" pitchFamily="49" charset="0"/>
              </a:rPr>
              <a:t> over chunks</a:t>
            </a:r>
          </a:p>
          <a:p>
            <a:pPr marL="139700" indent="0">
              <a:buNone/>
            </a:pPr>
            <a:r>
              <a:rPr lang="en-US" dirty="0">
                <a:latin typeface="Courier New" panose="02070309020205020404" pitchFamily="49" charset="0"/>
                <a:cs typeface="Courier New" panose="02070309020205020404" pitchFamily="49" charset="0"/>
              </a:rPr>
              <a:t>    keep track of </a:t>
            </a:r>
            <a:r>
              <a:rPr lang="en-US" b="1" dirty="0">
                <a:latin typeface="Courier New" panose="02070309020205020404" pitchFamily="49" charset="0"/>
                <a:cs typeface="Courier New" panose="02070309020205020404" pitchFamily="49" charset="0"/>
              </a:rPr>
              <a:t>p</a:t>
            </a:r>
            <a:r>
              <a:rPr lang="en-US" dirty="0">
                <a:latin typeface="Courier New" panose="02070309020205020404" pitchFamily="49" charset="0"/>
                <a:cs typeface="Courier New" panose="02070309020205020404" pitchFamily="49" charset="0"/>
              </a:rPr>
              <a:t> with smallest </a:t>
            </a:r>
            <a:r>
              <a:rPr lang="en-US" b="1" dirty="0" err="1">
                <a:latin typeface="Courier New" panose="02070309020205020404" pitchFamily="49" charset="0"/>
                <a:cs typeface="Courier New" panose="02070309020205020404" pitchFamily="49" charset="0"/>
              </a:rPr>
              <a:t>avg_val_err</a:t>
            </a:r>
            <a:endParaRPr lang="en-US" dirty="0">
              <a:latin typeface="Courier New" panose="02070309020205020404" pitchFamily="49" charset="0"/>
              <a:cs typeface="Courier New" panose="02070309020205020404" pitchFamily="49" charset="0"/>
            </a:endParaRPr>
          </a:p>
          <a:p>
            <a:pPr marL="139700" indent="0">
              <a:buNone/>
            </a:pPr>
            <a:r>
              <a:rPr lang="en-US" dirty="0">
                <a:latin typeface="Courier New" panose="02070309020205020404" pitchFamily="49" charset="0"/>
                <a:cs typeface="Courier New" panose="02070309020205020404" pitchFamily="49" charset="0"/>
              </a:rPr>
              <a:t>return model trained on </a:t>
            </a:r>
            <a:r>
              <a:rPr lang="en-US" b="1" dirty="0">
                <a:latin typeface="Courier New" panose="02070309020205020404" pitchFamily="49" charset="0"/>
                <a:cs typeface="Courier New" panose="02070309020205020404" pitchFamily="49" charset="0"/>
              </a:rPr>
              <a:t>train</a:t>
            </a:r>
            <a:r>
              <a:rPr lang="en-US" dirty="0">
                <a:latin typeface="Courier New" panose="02070309020205020404" pitchFamily="49" charset="0"/>
                <a:cs typeface="Courier New" panose="02070309020205020404" pitchFamily="49" charset="0"/>
              </a:rPr>
              <a:t> (all chunks) with best p &amp; </a:t>
            </a:r>
            <a:r>
              <a:rPr lang="en-US" b="1" dirty="0">
                <a:latin typeface="Courier New" panose="02070309020205020404" pitchFamily="49" charset="0"/>
                <a:cs typeface="Courier New" panose="02070309020205020404" pitchFamily="49" charset="0"/>
              </a:rPr>
              <a:t>error(model, test)</a:t>
            </a:r>
          </a:p>
        </p:txBody>
      </p:sp>
      <p:sp>
        <p:nvSpPr>
          <p:cNvPr id="4" name="Slide Number Placeholder 3">
            <a:extLst>
              <a:ext uri="{FF2B5EF4-FFF2-40B4-BE49-F238E27FC236}">
                <a16:creationId xmlns:a16="http://schemas.microsoft.com/office/drawing/2014/main" id="{4E1495AF-86AB-5448-9DC4-5BF45441B6F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60</a:t>
            </a:fld>
            <a:endParaRPr lang="en"/>
          </a:p>
        </p:txBody>
      </p:sp>
    </p:spTree>
    <p:extLst>
      <p:ext uri="{BB962C8B-B14F-4D97-AF65-F5344CB8AC3E}">
        <p14:creationId xmlns:p14="http://schemas.microsoft.com/office/powerpoint/2010/main" val="3589332570"/>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EFF50-251F-3C4B-8A9A-E06874DB6AFB}"/>
              </a:ext>
            </a:extLst>
          </p:cNvPr>
          <p:cNvSpPr>
            <a:spLocks noGrp="1"/>
          </p:cNvSpPr>
          <p:nvPr>
            <p:ph type="title"/>
          </p:nvPr>
        </p:nvSpPr>
        <p:spPr/>
        <p:txBody>
          <a:bodyPr/>
          <a:lstStyle/>
          <a:p>
            <a:r>
              <a:rPr lang="en-US" sz="1800" dirty="0"/>
              <a:t>Cross-Validation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72B9B08-8140-904A-8A64-3BD7A8DC071B}"/>
                  </a:ext>
                </a:extLst>
              </p:cNvPr>
              <p:cNvSpPr>
                <a:spLocks noGrp="1"/>
              </p:cNvSpPr>
              <p:nvPr>
                <p:ph type="body" idx="1"/>
              </p:nvPr>
            </p:nvSpPr>
            <p:spPr>
              <a:xfrm>
                <a:off x="2605548" y="555835"/>
                <a:ext cx="6499936" cy="3981000"/>
              </a:xfrm>
            </p:spPr>
            <p:txBody>
              <a:bodyPr/>
              <a:lstStyle/>
              <a:p>
                <a:pPr marL="139700" indent="0">
                  <a:buNone/>
                </a:pPr>
                <a:r>
                  <a:rPr lang="en-US" b="1" dirty="0"/>
                  <a:t>Pros</a:t>
                </a:r>
              </a:p>
              <a:p>
                <a:pPr>
                  <a:buFontTx/>
                  <a:buChar char="-"/>
                </a:pPr>
                <a:r>
                  <a:rPr lang="en-US" dirty="0"/>
                  <a:t>Prevent overfitting: By training the model on multiple folds instead of only 1 training set, this learns the model with the best generalization capabilities.</a:t>
                </a:r>
              </a:p>
              <a:p>
                <a:pPr>
                  <a:buFontTx/>
                  <a:buChar char="-"/>
                </a:pPr>
                <a:r>
                  <a:rPr lang="en-US" dirty="0"/>
                  <a:t>Don’t have to actually get rid of any training data!</a:t>
                </a:r>
              </a:p>
              <a:p>
                <a:pPr marL="139700" indent="0">
                  <a:buNone/>
                </a:pPr>
                <a:endParaRPr lang="en-US" dirty="0"/>
              </a:p>
              <a:p>
                <a:pPr marL="139700" indent="0">
                  <a:buNone/>
                </a:pPr>
                <a:r>
                  <a:rPr lang="en-US" b="1" dirty="0"/>
                  <a:t>Cons</a:t>
                </a:r>
              </a:p>
              <a:p>
                <a:pPr>
                  <a:buFontTx/>
                  <a:buChar char="-"/>
                </a:pPr>
                <a:r>
                  <a:rPr lang="en-US" dirty="0"/>
                  <a:t>Slow. For each model selection, we have to train </a:t>
                </a:r>
                <a14:m>
                  <m:oMath xmlns:m="http://schemas.openxmlformats.org/officeDocument/2006/math">
                    <m:r>
                      <a:rPr lang="en-US" b="0" i="1" smtClean="0">
                        <a:latin typeface="Cambria Math" panose="02040503050406030204" pitchFamily="18" charset="0"/>
                      </a:rPr>
                      <m:t>𝑘</m:t>
                    </m:r>
                  </m:oMath>
                </a14:m>
                <a:r>
                  <a:rPr lang="en-US" dirty="0"/>
                  <a:t> times</a:t>
                </a:r>
              </a:p>
              <a:p>
                <a:pPr>
                  <a:buFontTx/>
                  <a:buChar char="-"/>
                </a:pPr>
                <a:r>
                  <a:rPr lang="en-US" dirty="0"/>
                  <a:t>Very computationally expensive </a:t>
                </a:r>
              </a:p>
              <a:p>
                <a:pPr marL="139700" indent="0">
                  <a:buNone/>
                </a:pPr>
                <a:endParaRPr lang="en-US" dirty="0"/>
              </a:p>
              <a:p>
                <a:endParaRPr lang="en-US" dirty="0"/>
              </a:p>
            </p:txBody>
          </p:sp>
        </mc:Choice>
        <mc:Fallback xmlns="">
          <p:sp>
            <p:nvSpPr>
              <p:cNvPr id="3" name="Text Placeholder 2">
                <a:extLst>
                  <a:ext uri="{FF2B5EF4-FFF2-40B4-BE49-F238E27FC236}">
                    <a16:creationId xmlns:a16="http://schemas.microsoft.com/office/drawing/2014/main" id="{872B9B08-8140-904A-8A64-3BD7A8DC071B}"/>
                  </a:ext>
                </a:extLst>
              </p:cNvPr>
              <p:cNvSpPr>
                <a:spLocks noGrp="1" noRot="1" noChangeAspect="1" noMove="1" noResize="1" noEditPoints="1" noAdjustHandles="1" noChangeArrowheads="1" noChangeShapeType="1" noTextEdit="1"/>
              </p:cNvSpPr>
              <p:nvPr>
                <p:ph type="body" idx="1"/>
              </p:nvPr>
            </p:nvSpPr>
            <p:spPr>
              <a:xfrm>
                <a:off x="2605548" y="555835"/>
                <a:ext cx="6499936" cy="3981000"/>
              </a:xfrm>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1F05CC5-002C-BA43-B13E-EA23F62DAA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a:p>
        </p:txBody>
      </p:sp>
    </p:spTree>
    <p:extLst>
      <p:ext uri="{BB962C8B-B14F-4D97-AF65-F5344CB8AC3E}">
        <p14:creationId xmlns:p14="http://schemas.microsoft.com/office/powerpoint/2010/main" val="636899643"/>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E3EFF50-251F-3C4B-8A9A-E06874DB6AFB}"/>
              </a:ext>
            </a:extLst>
          </p:cNvPr>
          <p:cNvSpPr>
            <a:spLocks noGrp="1"/>
          </p:cNvSpPr>
          <p:nvPr>
            <p:ph type="title"/>
          </p:nvPr>
        </p:nvSpPr>
        <p:spPr/>
        <p:txBody>
          <a:bodyPr/>
          <a:lstStyle/>
          <a:p>
            <a:r>
              <a:rPr lang="en-US" sz="1800" dirty="0"/>
              <a:t>Cross-Validation</a:t>
            </a:r>
          </a:p>
        </p:txBody>
      </p:sp>
      <mc:AlternateContent xmlns:mc="http://schemas.openxmlformats.org/markup-compatibility/2006" xmlns:a14="http://schemas.microsoft.com/office/drawing/2010/main">
        <mc:Choice Requires="a14">
          <p:sp>
            <p:nvSpPr>
              <p:cNvPr id="3" name="Text Placeholder 2">
                <a:extLst>
                  <a:ext uri="{FF2B5EF4-FFF2-40B4-BE49-F238E27FC236}">
                    <a16:creationId xmlns:a16="http://schemas.microsoft.com/office/drawing/2014/main" id="{872B9B08-8140-904A-8A64-3BD7A8DC071B}"/>
                  </a:ext>
                </a:extLst>
              </p:cNvPr>
              <p:cNvSpPr>
                <a:spLocks noGrp="1"/>
              </p:cNvSpPr>
              <p:nvPr>
                <p:ph type="body" idx="1"/>
              </p:nvPr>
            </p:nvSpPr>
            <p:spPr>
              <a:xfrm>
                <a:off x="2605548" y="555835"/>
                <a:ext cx="6499936" cy="3981000"/>
              </a:xfrm>
            </p:spPr>
            <p:txBody>
              <a:bodyPr/>
              <a:lstStyle/>
              <a:p>
                <a:pPr marL="139700" indent="0">
                  <a:buNone/>
                </a:pPr>
                <a:r>
                  <a:rPr lang="en-US" dirty="0"/>
                  <a:t>For best results, need to make </a:t>
                </a:r>
                <a14:m>
                  <m:oMath xmlns:m="http://schemas.openxmlformats.org/officeDocument/2006/math">
                    <m:r>
                      <a:rPr lang="en-US" i="1">
                        <a:latin typeface="Cambria Math" panose="02040503050406030204" pitchFamily="18" charset="0"/>
                      </a:rPr>
                      <m:t>𝑘</m:t>
                    </m:r>
                  </m:oMath>
                </a14:m>
                <a:r>
                  <a:rPr lang="en-US" dirty="0"/>
                  <a:t> really big</a:t>
                </a:r>
              </a:p>
              <a:p>
                <a:r>
                  <a:rPr lang="en-US" dirty="0"/>
                  <a:t>Theoretical best estimator is to use </a:t>
                </a:r>
                <a14:m>
                  <m:oMath xmlns:m="http://schemas.openxmlformats.org/officeDocument/2006/math">
                    <m:r>
                      <a:rPr lang="en-US" i="1">
                        <a:latin typeface="Cambria Math" panose="02040503050406030204" pitchFamily="18" charset="0"/>
                      </a:rPr>
                      <m:t>𝑘</m:t>
                    </m:r>
                    <m:r>
                      <a:rPr lang="en-US" i="1">
                        <a:latin typeface="Cambria Math" panose="02040503050406030204" pitchFamily="18" charset="0"/>
                      </a:rPr>
                      <m:t>=</m:t>
                    </m:r>
                    <m:r>
                      <a:rPr lang="en-US" i="1">
                        <a:latin typeface="Cambria Math" panose="02040503050406030204" pitchFamily="18" charset="0"/>
                      </a:rPr>
                      <m:t>𝑛</m:t>
                    </m:r>
                  </m:oMath>
                </a14:m>
                <a:endParaRPr lang="en-US" dirty="0"/>
              </a:p>
              <a:p>
                <a:pPr lvl="1"/>
                <a:r>
                  <a:rPr lang="en-US" dirty="0"/>
                  <a:t>Called "Leave One Out Cross Validation”</a:t>
                </a:r>
              </a:p>
              <a:p>
                <a:r>
                  <a:rPr lang="en-US" dirty="0"/>
                  <a:t>In practice, people use </a:t>
                </a:r>
                <a14:m>
                  <m:oMath xmlns:m="http://schemas.openxmlformats.org/officeDocument/2006/math">
                    <m:r>
                      <a:rPr lang="en-US" i="1">
                        <a:latin typeface="Cambria Math" panose="02040503050406030204" pitchFamily="18" charset="0"/>
                      </a:rPr>
                      <m:t>𝑘</m:t>
                    </m:r>
                    <m:r>
                      <a:rPr lang="en-US" i="1">
                        <a:latin typeface="Cambria Math" panose="02040503050406030204" pitchFamily="18" charset="0"/>
                      </a:rPr>
                      <m:t>=5</m:t>
                    </m:r>
                  </m:oMath>
                </a14:m>
                <a:r>
                  <a:rPr lang="en-US" dirty="0"/>
                  <a:t> to </a:t>
                </a:r>
                <a14:m>
                  <m:oMath xmlns:m="http://schemas.openxmlformats.org/officeDocument/2006/math">
                    <m:r>
                      <a:rPr lang="en-US" i="1">
                        <a:latin typeface="Cambria Math" panose="02040503050406030204" pitchFamily="18" charset="0"/>
                      </a:rPr>
                      <m:t>1</m:t>
                    </m:r>
                    <m:r>
                      <a:rPr lang="en-US" i="1" smtClean="0">
                        <a:latin typeface="Cambria Math" panose="02040503050406030204" pitchFamily="18" charset="0"/>
                      </a:rPr>
                      <m:t>0</m:t>
                    </m:r>
                  </m:oMath>
                </a14:m>
                <a:endParaRPr lang="en-US" dirty="0"/>
              </a:p>
            </p:txBody>
          </p:sp>
        </mc:Choice>
        <mc:Fallback xmlns="">
          <p:sp>
            <p:nvSpPr>
              <p:cNvPr id="3" name="Text Placeholder 2">
                <a:extLst>
                  <a:ext uri="{FF2B5EF4-FFF2-40B4-BE49-F238E27FC236}">
                    <a16:creationId xmlns:a16="http://schemas.microsoft.com/office/drawing/2014/main" id="{872B9B08-8140-904A-8A64-3BD7A8DC071B}"/>
                  </a:ext>
                </a:extLst>
              </p:cNvPr>
              <p:cNvSpPr>
                <a:spLocks noGrp="1" noRot="1" noChangeAspect="1" noMove="1" noResize="1" noEditPoints="1" noAdjustHandles="1" noChangeArrowheads="1" noChangeShapeType="1" noTextEdit="1"/>
              </p:cNvSpPr>
              <p:nvPr>
                <p:ph type="body" idx="1"/>
              </p:nvPr>
            </p:nvSpPr>
            <p:spPr>
              <a:xfrm>
                <a:off x="2605548" y="555835"/>
                <a:ext cx="6499936" cy="3981000"/>
              </a:xfrm>
              <a:blipFill>
                <a:blip r:embed="rId2"/>
                <a:stretch>
                  <a:fillRect/>
                </a:stretch>
              </a:blipFill>
            </p:spPr>
            <p:txBody>
              <a:bodyPr/>
              <a:lstStyle/>
              <a:p>
                <a:r>
                  <a:rPr lang="en-US">
                    <a:noFill/>
                  </a:rPr>
                  <a:t> </a:t>
                </a:r>
              </a:p>
            </p:txBody>
          </p:sp>
        </mc:Fallback>
      </mc:AlternateContent>
      <p:sp>
        <p:nvSpPr>
          <p:cNvPr id="4" name="Slide Number Placeholder 3">
            <a:extLst>
              <a:ext uri="{FF2B5EF4-FFF2-40B4-BE49-F238E27FC236}">
                <a16:creationId xmlns:a16="http://schemas.microsoft.com/office/drawing/2014/main" id="{E1F05CC5-002C-BA43-B13E-EA23F62DAA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62</a:t>
            </a:fld>
            <a:endParaRPr lang="en"/>
          </a:p>
        </p:txBody>
      </p:sp>
    </p:spTree>
    <p:extLst>
      <p:ext uri="{BB962C8B-B14F-4D97-AF65-F5344CB8AC3E}">
        <p14:creationId xmlns:p14="http://schemas.microsoft.com/office/powerpoint/2010/main" val="639203919"/>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A818425-0DF3-D64E-86B4-4E10B42AAC1E}"/>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02657BDE-7BF3-BF4E-9E0C-0ECCD3FD4F24}"/>
              </a:ext>
            </a:extLst>
          </p:cNvPr>
          <p:cNvSpPr>
            <a:spLocks noGrp="1"/>
          </p:cNvSpPr>
          <p:nvPr>
            <p:ph type="body" idx="1"/>
          </p:nvPr>
        </p:nvSpPr>
        <p:spPr/>
        <p:txBody>
          <a:bodyPr/>
          <a:lstStyle/>
          <a:p>
            <a:pPr marL="139700" indent="0">
              <a:buNone/>
            </a:pPr>
            <a:r>
              <a:rPr lang="en-US" b="1" dirty="0"/>
              <a:t>Theme</a:t>
            </a:r>
            <a:r>
              <a:rPr lang="en-US" dirty="0"/>
              <a:t>: Assess the performance of our models</a:t>
            </a:r>
          </a:p>
          <a:p>
            <a:pPr marL="139700" indent="0">
              <a:buNone/>
            </a:pPr>
            <a:r>
              <a:rPr lang="en-US" b="1" dirty="0"/>
              <a:t>Ideas:</a:t>
            </a:r>
            <a:endParaRPr lang="en-US" dirty="0"/>
          </a:p>
          <a:p>
            <a:r>
              <a:rPr lang="en-US" dirty="0"/>
              <a:t>Model complexity</a:t>
            </a:r>
          </a:p>
          <a:p>
            <a:r>
              <a:rPr lang="en-US" dirty="0"/>
              <a:t>Train vs. Test vs. True error</a:t>
            </a:r>
          </a:p>
          <a:p>
            <a:r>
              <a:rPr lang="en-US" dirty="0"/>
              <a:t>Overfitting and Underfitting</a:t>
            </a:r>
          </a:p>
          <a:p>
            <a:r>
              <a:rPr lang="en-US" dirty="0"/>
              <a:t>Bias-Variance Tradeoff</a:t>
            </a:r>
          </a:p>
          <a:p>
            <a:r>
              <a:rPr lang="en-US" dirty="0"/>
              <a:t>Error as a function of train set size</a:t>
            </a:r>
          </a:p>
          <a:p>
            <a:r>
              <a:rPr lang="en-US" dirty="0"/>
              <a:t>Choosing best model complexity</a:t>
            </a:r>
          </a:p>
          <a:p>
            <a:pPr lvl="1"/>
            <a:r>
              <a:rPr lang="en-US" dirty="0"/>
              <a:t>Validation set</a:t>
            </a:r>
          </a:p>
          <a:p>
            <a:pPr lvl="1"/>
            <a:r>
              <a:rPr lang="en-US" dirty="0"/>
              <a:t>Cross Validation</a:t>
            </a:r>
          </a:p>
          <a:p>
            <a:endParaRPr lang="en-US" dirty="0"/>
          </a:p>
        </p:txBody>
      </p:sp>
      <p:sp>
        <p:nvSpPr>
          <p:cNvPr id="4" name="Slide Number Placeholder 3">
            <a:extLst>
              <a:ext uri="{FF2B5EF4-FFF2-40B4-BE49-F238E27FC236}">
                <a16:creationId xmlns:a16="http://schemas.microsoft.com/office/drawing/2014/main" id="{35758B38-D569-E04A-8B9B-B755E637B5B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63</a:t>
            </a:fld>
            <a:endParaRPr lang="en"/>
          </a:p>
        </p:txBody>
      </p:sp>
    </p:spTree>
    <p:extLst>
      <p:ext uri="{BB962C8B-B14F-4D97-AF65-F5344CB8AC3E}">
        <p14:creationId xmlns:p14="http://schemas.microsoft.com/office/powerpoint/2010/main" val="380557294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3">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3">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grpId="0" nodeType="clickEffect">
                                  <p:stCondLst>
                                    <p:cond delay="0"/>
                                  </p:stCondLst>
                                  <p:childTnLst>
                                    <p:set>
                                      <p:cBhvr>
                                        <p:cTn id="26"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par>
                    <p:cTn id="27" fill="hold">
                      <p:stCondLst>
                        <p:cond delay="indefinite"/>
                      </p:stCondLst>
                      <p:childTnLst>
                        <p:par>
                          <p:cTn id="28" fill="hold">
                            <p:stCondLst>
                              <p:cond delay="0"/>
                            </p:stCondLst>
                            <p:childTnLst>
                              <p:par>
                                <p:cTn id="29" presetID="1" presetClass="entr" presetSubtype="0" fill="hold" grpId="0" nodeType="clickEffect">
                                  <p:stCondLst>
                                    <p:cond delay="0"/>
                                  </p:stCondLst>
                                  <p:childTnLst>
                                    <p:set>
                                      <p:cBhvr>
                                        <p:cTn id="30" dur="1" fill="hold">
                                          <p:stCondLst>
                                            <p:cond delay="0"/>
                                          </p:stCondLst>
                                        </p:cTn>
                                        <p:tgtEl>
                                          <p:spTgt spid="3">
                                            <p:txEl>
                                              <p:pRg st="6" end="6"/>
                                            </p:txEl>
                                          </p:spTgt>
                                        </p:tgtEl>
                                        <p:attrNameLst>
                                          <p:attrName>style.visibility</p:attrName>
                                        </p:attrNameLst>
                                      </p:cBhvr>
                                      <p:to>
                                        <p:strVal val="visible"/>
                                      </p:to>
                                    </p:set>
                                  </p:childTnLst>
                                </p:cTn>
                              </p:par>
                            </p:childTnLst>
                          </p:cTn>
                        </p:par>
                      </p:childTnLst>
                    </p:cTn>
                  </p:par>
                  <p:par>
                    <p:cTn id="31" fill="hold">
                      <p:stCondLst>
                        <p:cond delay="indefinite"/>
                      </p:stCondLst>
                      <p:childTnLst>
                        <p:par>
                          <p:cTn id="32" fill="hold">
                            <p:stCondLst>
                              <p:cond delay="0"/>
                            </p:stCondLst>
                            <p:childTnLst>
                              <p:par>
                                <p:cTn id="33" presetID="1" presetClass="entr" presetSubtype="0" fill="hold" grpId="0" nodeType="clickEffect">
                                  <p:stCondLst>
                                    <p:cond delay="0"/>
                                  </p:stCondLst>
                                  <p:childTnLst>
                                    <p:set>
                                      <p:cBhvr>
                                        <p:cTn id="34" dur="1" fill="hold">
                                          <p:stCondLst>
                                            <p:cond delay="0"/>
                                          </p:stCondLst>
                                        </p:cTn>
                                        <p:tgtEl>
                                          <p:spTgt spid="3">
                                            <p:txEl>
                                              <p:pRg st="7" end="7"/>
                                            </p:txEl>
                                          </p:spTgt>
                                        </p:tgtEl>
                                        <p:attrNameLst>
                                          <p:attrName>style.visibility</p:attrName>
                                        </p:attrNameLst>
                                      </p:cBhvr>
                                      <p:to>
                                        <p:strVal val="visible"/>
                                      </p:to>
                                    </p:set>
                                  </p:childTnLst>
                                </p:cTn>
                              </p:par>
                              <p:par>
                                <p:cTn id="35" presetID="1" presetClass="entr" presetSubtype="0" fill="hold" grpId="0" nodeType="withEffect">
                                  <p:stCondLst>
                                    <p:cond delay="0"/>
                                  </p:stCondLst>
                                  <p:childTnLst>
                                    <p:set>
                                      <p:cBhvr>
                                        <p:cTn id="36" dur="1" fill="hold">
                                          <p:stCondLst>
                                            <p:cond delay="0"/>
                                          </p:stCondLst>
                                        </p:cTn>
                                        <p:tgtEl>
                                          <p:spTgt spid="3">
                                            <p:txEl>
                                              <p:pRg st="8" end="8"/>
                                            </p:txEl>
                                          </p:spTgt>
                                        </p:tgtEl>
                                        <p:attrNameLst>
                                          <p:attrName>style.visibility</p:attrName>
                                        </p:attrNameLst>
                                      </p:cBhvr>
                                      <p:to>
                                        <p:strVal val="visible"/>
                                      </p:to>
                                    </p:set>
                                  </p:childTnLst>
                                </p:cTn>
                              </p:par>
                              <p:par>
                                <p:cTn id="37" presetID="1" presetClass="entr" presetSubtype="0" fill="hold" grpId="0" nodeType="withEffect">
                                  <p:stCondLst>
                                    <p:cond delay="0"/>
                                  </p:stCondLst>
                                  <p:childTnLst>
                                    <p:set>
                                      <p:cBhvr>
                                        <p:cTn id="3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build="p"/>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4453FE-FCA9-0E4B-BEA3-D637A3D53BE6}"/>
              </a:ext>
            </a:extLst>
          </p:cNvPr>
          <p:cNvSpPr>
            <a:spLocks noGrp="1"/>
          </p:cNvSpPr>
          <p:nvPr>
            <p:ph type="title"/>
          </p:nvPr>
        </p:nvSpPr>
        <p:spPr/>
        <p:txBody>
          <a:bodyPr/>
          <a:lstStyle/>
          <a:p>
            <a:r>
              <a:rPr lang="en-US" sz="2000" dirty="0"/>
              <a:t>Mean Squared Error (MSE)</a:t>
            </a:r>
          </a:p>
        </p:txBody>
      </p:sp>
      <p:sp>
        <p:nvSpPr>
          <p:cNvPr id="3" name="Text Placeholder 2">
            <a:extLst>
              <a:ext uri="{FF2B5EF4-FFF2-40B4-BE49-F238E27FC236}">
                <a16:creationId xmlns:a16="http://schemas.microsoft.com/office/drawing/2014/main" id="{7B411B34-4BA3-9448-8FDA-07072FE34E4F}"/>
              </a:ext>
            </a:extLst>
          </p:cNvPr>
          <p:cNvSpPr>
            <a:spLocks noGrp="1"/>
          </p:cNvSpPr>
          <p:nvPr>
            <p:ph type="body" idx="1"/>
          </p:nvPr>
        </p:nvSpPr>
        <p:spPr/>
        <p:txBody>
          <a:bodyPr/>
          <a:lstStyle/>
          <a:p>
            <a:pPr marL="139700" indent="0">
              <a:buNone/>
            </a:pPr>
            <a:r>
              <a:rPr lang="en-US" dirty="0"/>
              <a:t>How to define error? </a:t>
            </a:r>
            <a:r>
              <a:rPr lang="en-US" b="1" dirty="0"/>
              <a:t>Mean squared error (MSE)</a:t>
            </a:r>
            <a:endParaRPr lang="en-US" dirty="0"/>
          </a:p>
        </p:txBody>
      </p:sp>
      <p:sp>
        <p:nvSpPr>
          <p:cNvPr id="4" name="Slide Number Placeholder 3">
            <a:extLst>
              <a:ext uri="{FF2B5EF4-FFF2-40B4-BE49-F238E27FC236}">
                <a16:creationId xmlns:a16="http://schemas.microsoft.com/office/drawing/2014/main" id="{3976D1D0-DDD0-4E4E-B308-6F4FCEAFD0D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pic>
        <p:nvPicPr>
          <p:cNvPr id="5" name="Picture 4">
            <a:extLst>
              <a:ext uri="{FF2B5EF4-FFF2-40B4-BE49-F238E27FC236}">
                <a16:creationId xmlns:a16="http://schemas.microsoft.com/office/drawing/2014/main" id="{8EDA42E3-2733-704D-9C05-642C0CF73F30}"/>
              </a:ext>
            </a:extLst>
          </p:cNvPr>
          <p:cNvPicPr>
            <a:picLocks noChangeAspect="1"/>
          </p:cNvPicPr>
          <p:nvPr/>
        </p:nvPicPr>
        <p:blipFill>
          <a:blip r:embed="rId3"/>
          <a:stretch>
            <a:fillRect/>
          </a:stretch>
        </p:blipFill>
        <p:spPr>
          <a:xfrm>
            <a:off x="2712394" y="2672334"/>
            <a:ext cx="3390516" cy="2374901"/>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32BBEBBC-D57A-482A-BD65-C819CBCE346E}"/>
                  </a:ext>
                </a:extLst>
              </p14:cNvPr>
              <p14:cNvContentPartPr/>
              <p14:nvPr/>
            </p14:nvContentPartPr>
            <p14:xfrm>
              <a:off x="2859480" y="1167120"/>
              <a:ext cx="4395240" cy="3009960"/>
            </p14:xfrm>
          </p:contentPart>
        </mc:Choice>
        <mc:Fallback xmlns="">
          <p:pic>
            <p:nvPicPr>
              <p:cNvPr id="6" name="Ink 5">
                <a:extLst>
                  <a:ext uri="{FF2B5EF4-FFF2-40B4-BE49-F238E27FC236}">
                    <a16:creationId xmlns:a16="http://schemas.microsoft.com/office/drawing/2014/main" id="{32BBEBBC-D57A-482A-BD65-C819CBCE346E}"/>
                  </a:ext>
                </a:extLst>
              </p:cNvPr>
              <p:cNvPicPr/>
              <p:nvPr/>
            </p:nvPicPr>
            <p:blipFill>
              <a:blip r:embed="rId5"/>
              <a:stretch>
                <a:fillRect/>
              </a:stretch>
            </p:blipFill>
            <p:spPr>
              <a:xfrm>
                <a:off x="2850120" y="1157760"/>
                <a:ext cx="4413960" cy="302868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62422AE6-6916-47FE-9844-D4612C95F998}"/>
                  </a:ext>
                </a:extLst>
              </p14:cNvPr>
              <p14:cNvContentPartPr/>
              <p14:nvPr/>
            </p14:nvContentPartPr>
            <p14:xfrm>
              <a:off x="4654800" y="1820520"/>
              <a:ext cx="4311360" cy="2845080"/>
            </p14:xfrm>
          </p:contentPart>
        </mc:Choice>
        <mc:Fallback xmlns="">
          <p:pic>
            <p:nvPicPr>
              <p:cNvPr id="7" name="Ink 6">
                <a:extLst>
                  <a:ext uri="{FF2B5EF4-FFF2-40B4-BE49-F238E27FC236}">
                    <a16:creationId xmlns:a16="http://schemas.microsoft.com/office/drawing/2014/main" id="{62422AE6-6916-47FE-9844-D4612C95F998}"/>
                  </a:ext>
                </a:extLst>
              </p:cNvPr>
              <p:cNvPicPr/>
              <p:nvPr/>
            </p:nvPicPr>
            <p:blipFill>
              <a:blip r:embed="rId7"/>
              <a:stretch>
                <a:fillRect/>
              </a:stretch>
            </p:blipFill>
            <p:spPr>
              <a:xfrm>
                <a:off x="4645440" y="1811160"/>
                <a:ext cx="4330080" cy="2863800"/>
              </a:xfrm>
              <a:prstGeom prst="rect">
                <a:avLst/>
              </a:prstGeom>
            </p:spPr>
          </p:pic>
        </mc:Fallback>
      </mc:AlternateContent>
    </p:spTree>
    <p:extLst>
      <p:ext uri="{BB962C8B-B14F-4D97-AF65-F5344CB8AC3E}">
        <p14:creationId xmlns:p14="http://schemas.microsoft.com/office/powerpoint/2010/main" val="2809067196"/>
      </p:ext>
    </p:extLst>
  </p:cSld>
  <p:clrMapOvr>
    <a:masterClrMapping/>
  </p:clrMapOvr>
  <p:transition spd="slow">
    <p:push dir="u"/>
  </p:transition>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FFA97C76-FB2D-EA41-A8CE-344FACC58168}"/>
              </a:ext>
            </a:extLst>
          </p:cNvPr>
          <p:cNvSpPr>
            <a:spLocks noGrp="1"/>
          </p:cNvSpPr>
          <p:nvPr>
            <p:ph type="body" idx="1"/>
          </p:nvPr>
        </p:nvSpPr>
        <p:spPr/>
        <p:txBody>
          <a:bodyPr/>
          <a:lstStyle/>
          <a:p>
            <a:pPr marL="139700" indent="0">
              <a:buNone/>
            </a:pPr>
            <a:r>
              <a:rPr lang="en-US" b="1" dirty="0"/>
              <a:t>Sort the following lines by their MSE on the data, from smallest to largest</a:t>
            </a:r>
            <a:r>
              <a:rPr lang="en-US" dirty="0"/>
              <a:t>. (estimate, don’t actually compute)</a:t>
            </a:r>
          </a:p>
          <a:p>
            <a:pPr marL="139700" indent="0">
              <a:buNone/>
            </a:pPr>
            <a:endParaRPr lang="en-US" b="1" dirty="0"/>
          </a:p>
        </p:txBody>
      </p:sp>
      <p:sp>
        <p:nvSpPr>
          <p:cNvPr id="3" name="Slide Number Placeholder 2">
            <a:extLst>
              <a:ext uri="{FF2B5EF4-FFF2-40B4-BE49-F238E27FC236}">
                <a16:creationId xmlns:a16="http://schemas.microsoft.com/office/drawing/2014/main" id="{4C185414-4F24-234D-BC0D-66CF2C6927A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dirty="0"/>
          </a:p>
        </p:txBody>
      </p:sp>
      <p:sp>
        <p:nvSpPr>
          <p:cNvPr id="4" name="Title 3">
            <a:extLst>
              <a:ext uri="{FF2B5EF4-FFF2-40B4-BE49-F238E27FC236}">
                <a16:creationId xmlns:a16="http://schemas.microsoft.com/office/drawing/2014/main" id="{220DCCF3-A50E-3E40-BE3F-C75657B98CD5}"/>
              </a:ext>
            </a:extLst>
          </p:cNvPr>
          <p:cNvSpPr>
            <a:spLocks noGrp="1"/>
          </p:cNvSpPr>
          <p:nvPr>
            <p:ph type="title"/>
          </p:nvPr>
        </p:nvSpPr>
        <p:spPr/>
        <p:txBody>
          <a:bodyPr/>
          <a:lstStyle/>
          <a:p>
            <a:r>
              <a:rPr lang="en-US" dirty="0"/>
              <a:t>1 min</a:t>
            </a:r>
          </a:p>
        </p:txBody>
      </p:sp>
      <p:pic>
        <p:nvPicPr>
          <p:cNvPr id="6" name="Picture 5">
            <a:extLst>
              <a:ext uri="{FF2B5EF4-FFF2-40B4-BE49-F238E27FC236}">
                <a16:creationId xmlns:a16="http://schemas.microsoft.com/office/drawing/2014/main" id="{92894659-64D3-814F-87A0-8F337E939CA6}"/>
              </a:ext>
            </a:extLst>
          </p:cNvPr>
          <p:cNvPicPr>
            <a:picLocks noChangeAspect="1"/>
          </p:cNvPicPr>
          <p:nvPr/>
        </p:nvPicPr>
        <p:blipFill>
          <a:blip r:embed="rId2"/>
          <a:srcRect/>
          <a:stretch/>
        </p:blipFill>
        <p:spPr>
          <a:xfrm>
            <a:off x="3485084" y="1231418"/>
            <a:ext cx="4807281" cy="3605460"/>
          </a:xfrm>
          <a:prstGeom prst="rect">
            <a:avLst/>
          </a:prstGeom>
        </p:spPr>
      </p:pic>
      <p:sp>
        <p:nvSpPr>
          <p:cNvPr id="7" name="Rectangle 6">
            <a:extLst>
              <a:ext uri="{FF2B5EF4-FFF2-40B4-BE49-F238E27FC236}">
                <a16:creationId xmlns:a16="http://schemas.microsoft.com/office/drawing/2014/main" id="{C15104F0-D215-F04D-9040-789358DC055C}"/>
              </a:ext>
            </a:extLst>
          </p:cNvPr>
          <p:cNvSpPr/>
          <p:nvPr/>
        </p:nvSpPr>
        <p:spPr>
          <a:xfrm>
            <a:off x="345440" y="4043680"/>
            <a:ext cx="1859280" cy="223520"/>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7668EA83-CB4A-4566-A6FD-DB6CC4FAFE7C}"/>
                  </a:ext>
                </a:extLst>
              </p14:cNvPr>
              <p14:cNvContentPartPr/>
              <p14:nvPr/>
            </p14:nvContentPartPr>
            <p14:xfrm>
              <a:off x="3518640" y="1677600"/>
              <a:ext cx="5574240" cy="3326040"/>
            </p14:xfrm>
          </p:contentPart>
        </mc:Choice>
        <mc:Fallback xmlns="">
          <p:pic>
            <p:nvPicPr>
              <p:cNvPr id="5" name="Ink 4">
                <a:extLst>
                  <a:ext uri="{FF2B5EF4-FFF2-40B4-BE49-F238E27FC236}">
                    <a16:creationId xmlns:a16="http://schemas.microsoft.com/office/drawing/2014/main" id="{7668EA83-CB4A-4566-A6FD-DB6CC4FAFE7C}"/>
                  </a:ext>
                </a:extLst>
              </p:cNvPr>
              <p:cNvPicPr/>
              <p:nvPr/>
            </p:nvPicPr>
            <p:blipFill>
              <a:blip r:embed="rId4"/>
              <a:stretch>
                <a:fillRect/>
              </a:stretch>
            </p:blipFill>
            <p:spPr>
              <a:xfrm>
                <a:off x="3509280" y="1668240"/>
                <a:ext cx="5592960" cy="3344760"/>
              </a:xfrm>
              <a:prstGeom prst="rect">
                <a:avLst/>
              </a:prstGeom>
            </p:spPr>
          </p:pic>
        </mc:Fallback>
      </mc:AlternateContent>
    </p:spTree>
    <p:extLst>
      <p:ext uri="{BB962C8B-B14F-4D97-AF65-F5344CB8AC3E}">
        <p14:creationId xmlns:p14="http://schemas.microsoft.com/office/powerpoint/2010/main" val="3869373977"/>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889A89D4-EE51-1043-AE58-6E2F1AE93564}"/>
              </a:ext>
            </a:extLst>
          </p:cNvPr>
          <p:cNvSpPr>
            <a:spLocks noGrp="1"/>
          </p:cNvSpPr>
          <p:nvPr>
            <p:ph type="title"/>
          </p:nvPr>
        </p:nvSpPr>
        <p:spPr/>
        <p:txBody>
          <a:bodyPr/>
          <a:lstStyle/>
          <a:p>
            <a:r>
              <a:rPr lang="en-US" dirty="0"/>
              <a:t>Gradient Descent</a:t>
            </a:r>
          </a:p>
        </p:txBody>
      </p:sp>
      <p:sp>
        <p:nvSpPr>
          <p:cNvPr id="3" name="Text Placeholder 2">
            <a:extLst>
              <a:ext uri="{FF2B5EF4-FFF2-40B4-BE49-F238E27FC236}">
                <a16:creationId xmlns:a16="http://schemas.microsoft.com/office/drawing/2014/main" id="{78A375E4-20DE-8A4A-89A7-7E7BD89BEC9B}"/>
              </a:ext>
            </a:extLst>
          </p:cNvPr>
          <p:cNvSpPr>
            <a:spLocks noGrp="1"/>
          </p:cNvSpPr>
          <p:nvPr>
            <p:ph type="body" idx="1"/>
          </p:nvPr>
        </p:nvSpPr>
        <p:spPr/>
        <p:txBody>
          <a:bodyPr/>
          <a:lstStyle/>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Instead of computing all possible points to find the minimum,</a:t>
            </a:r>
            <a:br>
              <a:rPr lang="en-US" dirty="0"/>
            </a:br>
            <a:r>
              <a:rPr lang="en-US" dirty="0"/>
              <a:t>just start at one point and “roll” down the hill. </a:t>
            </a:r>
            <a:br>
              <a:rPr lang="en-US" dirty="0"/>
            </a:br>
            <a:r>
              <a:rPr lang="en-US" dirty="0"/>
              <a:t>Use the gradient (slope) to determine which direction is down.</a:t>
            </a:r>
          </a:p>
        </p:txBody>
      </p:sp>
      <p:sp>
        <p:nvSpPr>
          <p:cNvPr id="4" name="Slide Number Placeholder 3">
            <a:extLst>
              <a:ext uri="{FF2B5EF4-FFF2-40B4-BE49-F238E27FC236}">
                <a16:creationId xmlns:a16="http://schemas.microsoft.com/office/drawing/2014/main" id="{15BCF030-4DC5-8144-8809-8B68BD08425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pic>
        <p:nvPicPr>
          <p:cNvPr id="6" name="Picture 5" descr="A close up of a map&#10;&#10;Description automatically generated">
            <a:extLst>
              <a:ext uri="{FF2B5EF4-FFF2-40B4-BE49-F238E27FC236}">
                <a16:creationId xmlns:a16="http://schemas.microsoft.com/office/drawing/2014/main" id="{B8C42FF5-F3D2-7142-961F-7C191BDAA162}"/>
              </a:ext>
            </a:extLst>
          </p:cNvPr>
          <p:cNvPicPr>
            <a:picLocks noChangeAspect="1"/>
          </p:cNvPicPr>
          <p:nvPr/>
        </p:nvPicPr>
        <p:blipFill>
          <a:blip r:embed="rId3"/>
          <a:stretch>
            <a:fillRect/>
          </a:stretch>
        </p:blipFill>
        <p:spPr>
          <a:xfrm>
            <a:off x="3090625" y="285574"/>
            <a:ext cx="5596200" cy="2191845"/>
          </a:xfrm>
          <a:prstGeom prst="rect">
            <a:avLst/>
          </a:prstGeom>
        </p:spPr>
      </p:pic>
      <p:pic>
        <p:nvPicPr>
          <p:cNvPr id="8" name="Picture 7" descr="A close up of a map&#10;&#10;Description automatically generated">
            <a:extLst>
              <a:ext uri="{FF2B5EF4-FFF2-40B4-BE49-F238E27FC236}">
                <a16:creationId xmlns:a16="http://schemas.microsoft.com/office/drawing/2014/main" id="{554B23A3-DA20-634B-A383-E203D2B8679C}"/>
              </a:ext>
            </a:extLst>
          </p:cNvPr>
          <p:cNvPicPr>
            <a:picLocks noChangeAspect="1"/>
          </p:cNvPicPr>
          <p:nvPr/>
        </p:nvPicPr>
        <p:blipFill>
          <a:blip r:embed="rId4"/>
          <a:stretch>
            <a:fillRect/>
          </a:stretch>
        </p:blipFill>
        <p:spPr>
          <a:xfrm>
            <a:off x="3090625" y="261736"/>
            <a:ext cx="5596200" cy="2191845"/>
          </a:xfrm>
          <a:prstGeom prst="rect">
            <a:avLst/>
          </a:prstGeom>
        </p:spPr>
      </p:pic>
      <mc:AlternateContent xmlns:mc="http://schemas.openxmlformats.org/markup-compatibility/2006" xmlns:a14="http://schemas.microsoft.com/office/drawing/2010/main">
        <mc:Choice Requires="a14">
          <p:sp>
            <p:nvSpPr>
              <p:cNvPr id="5" name="TextBox 4">
                <a:extLst>
                  <a:ext uri="{FF2B5EF4-FFF2-40B4-BE49-F238E27FC236}">
                    <a16:creationId xmlns:a16="http://schemas.microsoft.com/office/drawing/2014/main" id="{E5B699DE-9507-7440-B80D-AA5CF600F7B6}"/>
                  </a:ext>
                </a:extLst>
              </p:cNvPr>
              <p:cNvSpPr txBox="1"/>
              <p:nvPr/>
            </p:nvSpPr>
            <p:spPr>
              <a:xfrm flipH="1">
                <a:off x="3400302" y="3499324"/>
                <a:ext cx="5008228" cy="1600438"/>
              </a:xfrm>
              <a:prstGeom prst="rect">
                <a:avLst/>
              </a:prstGeom>
              <a:solidFill>
                <a:schemeClr val="accent2">
                  <a:lumMod val="20000"/>
                  <a:lumOff val="80000"/>
                </a:schemeClr>
              </a:solidFill>
            </p:spPr>
            <p:style>
              <a:lnRef idx="2">
                <a:schemeClr val="accent1"/>
              </a:lnRef>
              <a:fillRef idx="1">
                <a:schemeClr val="lt1"/>
              </a:fillRef>
              <a:effectRef idx="0">
                <a:schemeClr val="accent1"/>
              </a:effectRef>
              <a:fontRef idx="minor">
                <a:schemeClr val="dk1"/>
              </a:fontRef>
            </p:style>
            <p:txBody>
              <a:bodyPr wrap="square" rtlCol="0">
                <a:spAutoFit/>
              </a:bodyPr>
              <a:lstStyle/>
              <a:p>
                <a:pPr marL="139700" indent="0">
                  <a:buNone/>
                </a:pPr>
                <a:r>
                  <a:rPr lang="en-US" dirty="0">
                    <a:solidFill>
                      <a:srgbClr val="7030A0"/>
                    </a:solidFill>
                    <a:latin typeface=""/>
                    <a:cs typeface="Courier New" panose="02070309020205020404" pitchFamily="49" charset="0"/>
                  </a:rPr>
                  <a:t>Start at some (random) weights </a:t>
                </a:r>
                <a14:m>
                  <m:oMath xmlns:m="http://schemas.openxmlformats.org/officeDocument/2006/math">
                    <m:r>
                      <a:rPr lang="en-US" i="1">
                        <a:solidFill>
                          <a:schemeClr val="tx1"/>
                        </a:solidFill>
                        <a:latin typeface="Cambria Math" panose="02040503050406030204" pitchFamily="18" charset="0"/>
                        <a:cs typeface="Courier New" panose="02070309020205020404" pitchFamily="49" charset="0"/>
                      </a:rPr>
                      <m:t>𝑤</m:t>
                    </m:r>
                  </m:oMath>
                </a14:m>
                <a:r>
                  <a:rPr lang="en-US" dirty="0">
                    <a:solidFill>
                      <a:srgbClr val="7030A0"/>
                    </a:solidFill>
                    <a:latin typeface=""/>
                    <a:cs typeface="Courier New" panose="02070309020205020404" pitchFamily="49" charset="0"/>
                  </a:rPr>
                  <a:t> </a:t>
                </a:r>
              </a:p>
              <a:p>
                <a:pPr marL="139700" indent="0">
                  <a:buNone/>
                </a:pPr>
                <a:r>
                  <a:rPr lang="en-US" dirty="0">
                    <a:solidFill>
                      <a:srgbClr val="7030A0"/>
                    </a:solidFill>
                    <a:latin typeface=""/>
                    <a:cs typeface="Courier New" panose="02070309020205020404" pitchFamily="49" charset="0"/>
                  </a:rPr>
                  <a:t>While we haven’t converged:</a:t>
                </a:r>
              </a:p>
              <a:p>
                <a:pPr marL="139700" indent="0">
                  <a:buNone/>
                </a:pPr>
                <a:endParaRPr lang="en-US" dirty="0">
                  <a:solidFill>
                    <a:srgbClr val="7030A0"/>
                  </a:solidFill>
                  <a:latin typeface=""/>
                  <a:cs typeface="Courier New" panose="02070309020205020404" pitchFamily="49" charset="0"/>
                </a:endParaRPr>
              </a:p>
              <a:p>
                <a:pPr marL="139700" indent="0">
                  <a:buNone/>
                </a:pPr>
                <a14:m>
                  <m:oMathPara xmlns:m="http://schemas.openxmlformats.org/officeDocument/2006/math">
                    <m:oMathParaPr>
                      <m:jc m:val="centerGroup"/>
                    </m:oMathParaPr>
                    <m:oMath xmlns:m="http://schemas.openxmlformats.org/officeDocument/2006/math">
                      <m:r>
                        <a:rPr lang="en-US" i="1">
                          <a:latin typeface="Cambria Math" panose="02040503050406030204" pitchFamily="18" charset="0"/>
                        </a:rPr>
                        <m:t>𝑤</m:t>
                      </m:r>
                      <m:r>
                        <a:rPr lang="en-US" i="1">
                          <a:latin typeface="Cambria Math" panose="02040503050406030204" pitchFamily="18" charset="0"/>
                        </a:rPr>
                        <m:t> −=</m:t>
                      </m:r>
                      <m:r>
                        <a:rPr lang="en-US" i="1">
                          <a:latin typeface="Cambria Math" panose="02040503050406030204" pitchFamily="18" charset="0"/>
                        </a:rPr>
                        <m:t>𝛼𝛻</m:t>
                      </m:r>
                      <m:r>
                        <a:rPr lang="en-US" i="1">
                          <a:latin typeface="Cambria Math" panose="02040503050406030204" pitchFamily="18" charset="0"/>
                        </a:rPr>
                        <m:t>𝐿</m:t>
                      </m:r>
                      <m:r>
                        <a:rPr lang="en-US" i="1">
                          <a:latin typeface="Cambria Math" panose="02040503050406030204" pitchFamily="18" charset="0"/>
                          <a:ea typeface="Cambria Math" panose="02040503050406030204" pitchFamily="18" charset="0"/>
                        </a:rPr>
                        <m:t>(</m:t>
                      </m:r>
                      <m:r>
                        <a:rPr lang="en-US" i="1">
                          <a:latin typeface="Cambria Math" panose="02040503050406030204" pitchFamily="18" charset="0"/>
                          <a:ea typeface="Cambria Math" panose="02040503050406030204" pitchFamily="18" charset="0"/>
                        </a:rPr>
                        <m:t>𝑤</m:t>
                      </m:r>
                      <m:r>
                        <a:rPr lang="en-US" i="1">
                          <a:latin typeface="Cambria Math" panose="02040503050406030204" pitchFamily="18" charset="0"/>
                          <a:ea typeface="Cambria Math" panose="02040503050406030204" pitchFamily="18" charset="0"/>
                        </a:rPr>
                        <m:t>)</m:t>
                      </m:r>
                    </m:oMath>
                  </m:oMathPara>
                </a14:m>
                <a:endParaRPr lang="en-US" dirty="0"/>
              </a:p>
              <a:p>
                <a:endParaRPr lang="en-US" b="0" dirty="0">
                  <a:solidFill>
                    <a:srgbClr val="666666"/>
                  </a:solidFill>
                  <a:latin typeface=""/>
                </a:endParaRPr>
              </a:p>
              <a:p>
                <a:r>
                  <a:rPr lang="en-US" b="0" dirty="0">
                    <a:solidFill>
                      <a:srgbClr val="666666"/>
                    </a:solidFill>
                    <a:latin typeface=""/>
                  </a:rPr>
                  <a:t>- </a:t>
                </a:r>
                <a14:m>
                  <m:oMath xmlns:m="http://schemas.openxmlformats.org/officeDocument/2006/math">
                    <m:r>
                      <a:rPr lang="en-US" b="0" i="1" smtClean="0">
                        <a:solidFill>
                          <a:srgbClr val="666666"/>
                        </a:solidFill>
                        <a:latin typeface="Cambria Math" panose="02040503050406030204" pitchFamily="18" charset="0"/>
                      </a:rPr>
                      <m:t>𝛼</m:t>
                    </m:r>
                  </m:oMath>
                </a14:m>
                <a:r>
                  <a:rPr lang="en-US" dirty="0">
                    <a:solidFill>
                      <a:srgbClr val="666666"/>
                    </a:solidFill>
                    <a:latin typeface=""/>
                  </a:rPr>
                  <a:t>: learning rate</a:t>
                </a:r>
                <a:r>
                  <a:rPr lang="en-US" i="1" dirty="0">
                    <a:solidFill>
                      <a:srgbClr val="666666"/>
                    </a:solidFill>
                    <a:latin typeface=""/>
                  </a:rPr>
                  <a:t>                                                        - </a:t>
                </a:r>
                <a14:m>
                  <m:oMath xmlns:m="http://schemas.openxmlformats.org/officeDocument/2006/math">
                    <m:r>
                      <a:rPr lang="en-US" i="1">
                        <a:solidFill>
                          <a:srgbClr val="666666"/>
                        </a:solidFill>
                        <a:latin typeface="Cambria Math" panose="02040503050406030204" pitchFamily="18" charset="0"/>
                      </a:rPr>
                      <m:t>𝛻</m:t>
                    </m:r>
                    <m:r>
                      <a:rPr lang="en-US" i="1">
                        <a:solidFill>
                          <a:srgbClr val="666666"/>
                        </a:solidFill>
                        <a:latin typeface="Cambria Math" panose="02040503050406030204" pitchFamily="18" charset="0"/>
                      </a:rPr>
                      <m:t>𝐿</m:t>
                    </m:r>
                    <m:r>
                      <a:rPr lang="en-US" i="1">
                        <a:solidFill>
                          <a:srgbClr val="666666"/>
                        </a:solidFill>
                        <a:latin typeface="Cambria Math" panose="02040503050406030204" pitchFamily="18" charset="0"/>
                        <a:ea typeface="Cambria Math" panose="02040503050406030204" pitchFamily="18" charset="0"/>
                      </a:rPr>
                      <m:t>(</m:t>
                    </m:r>
                    <m:r>
                      <a:rPr lang="en-US" i="1">
                        <a:solidFill>
                          <a:srgbClr val="666666"/>
                        </a:solidFill>
                        <a:latin typeface="Cambria Math" panose="02040503050406030204" pitchFamily="18" charset="0"/>
                        <a:ea typeface="Cambria Math" panose="02040503050406030204" pitchFamily="18" charset="0"/>
                      </a:rPr>
                      <m:t>𝑤</m:t>
                    </m:r>
                    <m:r>
                      <a:rPr lang="en-US" i="1">
                        <a:solidFill>
                          <a:srgbClr val="666666"/>
                        </a:solidFill>
                        <a:latin typeface="Cambria Math" panose="02040503050406030204" pitchFamily="18" charset="0"/>
                        <a:ea typeface="Cambria Math" panose="02040503050406030204" pitchFamily="18" charset="0"/>
                      </a:rPr>
                      <m:t>)</m:t>
                    </m:r>
                  </m:oMath>
                </a14:m>
                <a:r>
                  <a:rPr lang="en-US" dirty="0">
                    <a:solidFill>
                      <a:srgbClr val="666666"/>
                    </a:solidFill>
                    <a:latin typeface=""/>
                  </a:rPr>
                  <a:t>: the gradients of loss function</a:t>
                </a:r>
                <a14:m>
                  <m:oMath xmlns:m="http://schemas.openxmlformats.org/officeDocument/2006/math">
                    <m:r>
                      <a:rPr lang="en-US" b="0" i="0" smtClean="0">
                        <a:solidFill>
                          <a:srgbClr val="666666"/>
                        </a:solidFill>
                        <a:latin typeface="Cambria Math" panose="02040503050406030204" pitchFamily="18" charset="0"/>
                      </a:rPr>
                      <m:t> </m:t>
                    </m:r>
                    <m:r>
                      <a:rPr lang="en-US" i="1">
                        <a:solidFill>
                          <a:srgbClr val="666666"/>
                        </a:solidFill>
                        <a:latin typeface="Cambria Math" panose="02040503050406030204" pitchFamily="18" charset="0"/>
                      </a:rPr>
                      <m:t>𝐿</m:t>
                    </m:r>
                  </m:oMath>
                </a14:m>
                <a:r>
                  <a:rPr lang="en-US" dirty="0">
                    <a:solidFill>
                      <a:srgbClr val="666666"/>
                    </a:solidFill>
                    <a:latin typeface=""/>
                  </a:rPr>
                  <a:t> on a set of weights </a:t>
                </a:r>
                <a14:m>
                  <m:oMath xmlns:m="http://schemas.openxmlformats.org/officeDocument/2006/math">
                    <m:r>
                      <a:rPr lang="en-US" i="1">
                        <a:solidFill>
                          <a:srgbClr val="666666"/>
                        </a:solidFill>
                        <a:latin typeface="Cambria Math" panose="02040503050406030204" pitchFamily="18" charset="0"/>
                        <a:ea typeface="Cambria Math" panose="02040503050406030204" pitchFamily="18" charset="0"/>
                      </a:rPr>
                      <m:t>𝑤</m:t>
                    </m:r>
                  </m:oMath>
                </a14:m>
                <a:endParaRPr lang="en-US" dirty="0">
                  <a:solidFill>
                    <a:srgbClr val="666666"/>
                  </a:solidFill>
                  <a:latin typeface=""/>
                </a:endParaRPr>
              </a:p>
            </p:txBody>
          </p:sp>
        </mc:Choice>
        <mc:Fallback xmlns="">
          <p:sp>
            <p:nvSpPr>
              <p:cNvPr id="5" name="TextBox 4">
                <a:extLst>
                  <a:ext uri="{FF2B5EF4-FFF2-40B4-BE49-F238E27FC236}">
                    <a16:creationId xmlns:a16="http://schemas.microsoft.com/office/drawing/2014/main" id="{E5B699DE-9507-7440-B80D-AA5CF600F7B6}"/>
                  </a:ext>
                </a:extLst>
              </p:cNvPr>
              <p:cNvSpPr txBox="1">
                <a:spLocks noRot="1" noChangeAspect="1" noMove="1" noResize="1" noEditPoints="1" noAdjustHandles="1" noChangeArrowheads="1" noChangeShapeType="1" noTextEdit="1"/>
              </p:cNvSpPr>
              <p:nvPr/>
            </p:nvSpPr>
            <p:spPr>
              <a:xfrm flipH="1">
                <a:off x="3400302" y="3499324"/>
                <a:ext cx="5008228" cy="1600438"/>
              </a:xfrm>
              <a:prstGeom prst="rect">
                <a:avLst/>
              </a:prstGeom>
              <a:blipFill>
                <a:blip r:embed="rId5"/>
                <a:stretch>
                  <a:fillRect b="-1550"/>
                </a:stretch>
              </a:blipFill>
            </p:spPr>
            <p:txBody>
              <a:bodyPr/>
              <a:lstStyle/>
              <a:p>
                <a:r>
                  <a:rPr lang="en-US">
                    <a:noFill/>
                  </a:rPr>
                  <a:t> </a:t>
                </a:r>
              </a:p>
            </p:txBody>
          </p:sp>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2F36ACE3-5337-4869-AC4F-4DC5BCB4EEC7}"/>
                  </a:ext>
                </a:extLst>
              </p14:cNvPr>
              <p14:cNvContentPartPr/>
              <p14:nvPr/>
            </p14:nvContentPartPr>
            <p14:xfrm>
              <a:off x="563040" y="1516680"/>
              <a:ext cx="8430840" cy="3262680"/>
            </p14:xfrm>
          </p:contentPart>
        </mc:Choice>
        <mc:Fallback xmlns="">
          <p:pic>
            <p:nvPicPr>
              <p:cNvPr id="7" name="Ink 6">
                <a:extLst>
                  <a:ext uri="{FF2B5EF4-FFF2-40B4-BE49-F238E27FC236}">
                    <a16:creationId xmlns:a16="http://schemas.microsoft.com/office/drawing/2014/main" id="{2F36ACE3-5337-4869-AC4F-4DC5BCB4EEC7}"/>
                  </a:ext>
                </a:extLst>
              </p:cNvPr>
              <p:cNvPicPr/>
              <p:nvPr/>
            </p:nvPicPr>
            <p:blipFill>
              <a:blip r:embed="rId7"/>
              <a:stretch>
                <a:fillRect/>
              </a:stretch>
            </p:blipFill>
            <p:spPr>
              <a:xfrm>
                <a:off x="553680" y="1507320"/>
                <a:ext cx="8449560" cy="3281400"/>
              </a:xfrm>
              <a:prstGeom prst="rect">
                <a:avLst/>
              </a:prstGeom>
            </p:spPr>
          </p:pic>
        </mc:Fallback>
      </mc:AlternateContent>
      <mc:AlternateContent xmlns:mc="http://schemas.openxmlformats.org/markup-compatibility/2006" xmlns:p14="http://schemas.microsoft.com/office/powerpoint/2010/main">
        <mc:Choice Requires="p14">
          <p:contentPart p14:bwMode="auto" r:id="rId8">
            <p14:nvContentPartPr>
              <p14:cNvPr id="10" name="Ink 9">
                <a:extLst>
                  <a:ext uri="{FF2B5EF4-FFF2-40B4-BE49-F238E27FC236}">
                    <a16:creationId xmlns:a16="http://schemas.microsoft.com/office/drawing/2014/main" id="{7EE5CE0F-7484-4B9C-B358-690BCF545525}"/>
                  </a:ext>
                </a:extLst>
              </p14:cNvPr>
              <p14:cNvContentPartPr/>
              <p14:nvPr/>
            </p14:nvContentPartPr>
            <p14:xfrm>
              <a:off x="7354955" y="3850910"/>
              <a:ext cx="8280" cy="68400"/>
            </p14:xfrm>
          </p:contentPart>
        </mc:Choice>
        <mc:Fallback xmlns="">
          <p:pic>
            <p:nvPicPr>
              <p:cNvPr id="10" name="Ink 9">
                <a:extLst>
                  <a:ext uri="{FF2B5EF4-FFF2-40B4-BE49-F238E27FC236}">
                    <a16:creationId xmlns:a16="http://schemas.microsoft.com/office/drawing/2014/main" id="{7EE5CE0F-7484-4B9C-B358-690BCF545525}"/>
                  </a:ext>
                </a:extLst>
              </p:cNvPr>
              <p:cNvPicPr/>
              <p:nvPr/>
            </p:nvPicPr>
            <p:blipFill>
              <a:blip r:embed="rId9"/>
              <a:stretch>
                <a:fillRect/>
              </a:stretch>
            </p:blipFill>
            <p:spPr>
              <a:xfrm>
                <a:off x="7346315" y="3841910"/>
                <a:ext cx="25920" cy="86040"/>
              </a:xfrm>
              <a:prstGeom prst="rect">
                <a:avLst/>
              </a:prstGeom>
            </p:spPr>
          </p:pic>
        </mc:Fallback>
      </mc:AlternateContent>
      <mc:AlternateContent xmlns:mc="http://schemas.openxmlformats.org/markup-compatibility/2006" xmlns:p14="http://schemas.microsoft.com/office/powerpoint/2010/main">
        <mc:Choice Requires="p14">
          <p:contentPart p14:bwMode="auto" r:id="rId10">
            <p14:nvContentPartPr>
              <p14:cNvPr id="11" name="Ink 10">
                <a:extLst>
                  <a:ext uri="{FF2B5EF4-FFF2-40B4-BE49-F238E27FC236}">
                    <a16:creationId xmlns:a16="http://schemas.microsoft.com/office/drawing/2014/main" id="{1A4D240C-3BF6-4AA9-A26A-4A12BA724A95}"/>
                  </a:ext>
                </a:extLst>
              </p14:cNvPr>
              <p14:cNvContentPartPr/>
              <p14:nvPr/>
            </p14:nvContentPartPr>
            <p14:xfrm>
              <a:off x="5889395" y="4189670"/>
              <a:ext cx="547200" cy="241560"/>
            </p14:xfrm>
          </p:contentPart>
        </mc:Choice>
        <mc:Fallback xmlns="">
          <p:pic>
            <p:nvPicPr>
              <p:cNvPr id="11" name="Ink 10">
                <a:extLst>
                  <a:ext uri="{FF2B5EF4-FFF2-40B4-BE49-F238E27FC236}">
                    <a16:creationId xmlns:a16="http://schemas.microsoft.com/office/drawing/2014/main" id="{1A4D240C-3BF6-4AA9-A26A-4A12BA724A95}"/>
                  </a:ext>
                </a:extLst>
              </p:cNvPr>
              <p:cNvPicPr/>
              <p:nvPr/>
            </p:nvPicPr>
            <p:blipFill>
              <a:blip r:embed="rId11"/>
              <a:stretch>
                <a:fillRect/>
              </a:stretch>
            </p:blipFill>
            <p:spPr>
              <a:xfrm>
                <a:off x="5880395" y="4180670"/>
                <a:ext cx="564840" cy="259200"/>
              </a:xfrm>
              <a:prstGeom prst="rect">
                <a:avLst/>
              </a:prstGeom>
            </p:spPr>
          </p:pic>
        </mc:Fallback>
      </mc:AlternateContent>
      <mc:AlternateContent xmlns:mc="http://schemas.openxmlformats.org/markup-compatibility/2006" xmlns:p14="http://schemas.microsoft.com/office/powerpoint/2010/main">
        <mc:Choice Requires="p14">
          <p:contentPart p14:bwMode="auto" r:id="rId12">
            <p14:nvContentPartPr>
              <p14:cNvPr id="9" name="Ink 8">
                <a:extLst>
                  <a:ext uri="{FF2B5EF4-FFF2-40B4-BE49-F238E27FC236}">
                    <a16:creationId xmlns:a16="http://schemas.microsoft.com/office/drawing/2014/main" id="{91DD2337-CF9F-49F8-911A-4D941AFBC204}"/>
                  </a:ext>
                </a:extLst>
              </p14:cNvPr>
              <p14:cNvContentPartPr/>
              <p14:nvPr/>
            </p14:nvContentPartPr>
            <p14:xfrm>
              <a:off x="176040" y="145800"/>
              <a:ext cx="7131960" cy="4099320"/>
            </p14:xfrm>
          </p:contentPart>
        </mc:Choice>
        <mc:Fallback xmlns="">
          <p:pic>
            <p:nvPicPr>
              <p:cNvPr id="9" name="Ink 8">
                <a:extLst>
                  <a:ext uri="{FF2B5EF4-FFF2-40B4-BE49-F238E27FC236}">
                    <a16:creationId xmlns:a16="http://schemas.microsoft.com/office/drawing/2014/main" id="{91DD2337-CF9F-49F8-911A-4D941AFBC204}"/>
                  </a:ext>
                </a:extLst>
              </p:cNvPr>
              <p:cNvPicPr/>
              <p:nvPr/>
            </p:nvPicPr>
            <p:blipFill>
              <a:blip r:embed="rId13"/>
              <a:stretch>
                <a:fillRect/>
              </a:stretch>
            </p:blipFill>
            <p:spPr>
              <a:xfrm>
                <a:off x="166680" y="136440"/>
                <a:ext cx="7150680" cy="4118040"/>
              </a:xfrm>
              <a:prstGeom prst="rect">
                <a:avLst/>
              </a:prstGeom>
            </p:spPr>
          </p:pic>
        </mc:Fallback>
      </mc:AlternateContent>
    </p:spTree>
    <p:extLst>
      <p:ext uri="{BB962C8B-B14F-4D97-AF65-F5344CB8AC3E}">
        <p14:creationId xmlns:p14="http://schemas.microsoft.com/office/powerpoint/2010/main" val="13089568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par>
                                <p:cTn id="7" presetID="1" presetClass="exit" presetSubtype="0" fill="hold" nodeType="withEffect">
                                  <p:stCondLst>
                                    <p:cond delay="0"/>
                                  </p:stCondLst>
                                  <p:childTnLst>
                                    <p:set>
                                      <p:cBhvr>
                                        <p:cTn id="8" dur="1" fill="hold">
                                          <p:stCondLst>
                                            <p:cond delay="0"/>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CA18BEEF-D4EF-4F88-99E6-1D7926899B3A}" vid="{A5D5D014-4C2E-4158-92E1-C053326E6DB0}"/>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8850</TotalTime>
  <Words>4195</Words>
  <Application>Microsoft Macintosh PowerPoint</Application>
  <PresentationFormat>On-screen Show (16:9)</PresentationFormat>
  <Paragraphs>666</Paragraphs>
  <Slides>63</Slides>
  <Notes>27</Notes>
  <HiddenSlides>1</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63</vt:i4>
      </vt:variant>
    </vt:vector>
  </HeadingPairs>
  <TitlesOfParts>
    <vt:vector size="71" baseType="lpstr">
      <vt:lpstr>Nunito Sans</vt:lpstr>
      <vt:lpstr>Calibri</vt:lpstr>
      <vt:lpstr>Open Sans</vt:lpstr>
      <vt:lpstr>Cambria Math</vt:lpstr>
      <vt:lpstr>Arial</vt:lpstr>
      <vt:lpstr>Courier New</vt:lpstr>
      <vt:lpstr>Georgia</vt:lpstr>
      <vt:lpstr>SlideMaster</vt:lpstr>
      <vt:lpstr>PowerPoint Presentation</vt:lpstr>
      <vt:lpstr>Today’s Agenda</vt:lpstr>
      <vt:lpstr>Administrivia</vt:lpstr>
      <vt:lpstr>Lecture 1 Recap</vt:lpstr>
      <vt:lpstr>Linear Regression Model</vt:lpstr>
      <vt:lpstr>ML Pipeline</vt:lpstr>
      <vt:lpstr>Mean Squared Error (MSE)</vt:lpstr>
      <vt:lpstr>1 min</vt:lpstr>
      <vt:lpstr>Gradient Descent</vt:lpstr>
      <vt:lpstr>Adding Other Features</vt:lpstr>
      <vt:lpstr>Features</vt:lpstr>
      <vt:lpstr>Linear Regression Recap</vt:lpstr>
      <vt:lpstr>Assessing Performance</vt:lpstr>
      <vt:lpstr>Polynomial Regression</vt:lpstr>
      <vt:lpstr>Polynomial Regression</vt:lpstr>
      <vt:lpstr>Performance</vt:lpstr>
      <vt:lpstr>Future Performance</vt:lpstr>
      <vt:lpstr>Model Assessment</vt:lpstr>
      <vt:lpstr>Test Error</vt:lpstr>
      <vt:lpstr>Train/Test Split</vt:lpstr>
      <vt:lpstr>1 minute</vt:lpstr>
      <vt:lpstr>2 minute</vt:lpstr>
      <vt:lpstr>PowerPoint Presentation</vt:lpstr>
      <vt:lpstr>Model Complexity</vt:lpstr>
      <vt:lpstr>Model Complexity</vt:lpstr>
      <vt:lpstr>Training Error</vt:lpstr>
      <vt:lpstr>True Error</vt:lpstr>
      <vt:lpstr>Train/True Error</vt:lpstr>
      <vt:lpstr>Overfitting</vt:lpstr>
      <vt:lpstr>Underfitting</vt:lpstr>
      <vt:lpstr>1 min</vt:lpstr>
      <vt:lpstr>1.5 min</vt:lpstr>
      <vt:lpstr>Bias-Variance Tradeoff</vt:lpstr>
      <vt:lpstr>Underfitting / Overfitting </vt:lpstr>
      <vt:lpstr>Signal  vs.  Noise</vt:lpstr>
      <vt:lpstr>Source of errors in a model</vt:lpstr>
      <vt:lpstr>Bias</vt:lpstr>
      <vt:lpstr>Variance</vt:lpstr>
      <vt:lpstr>1 min</vt:lpstr>
      <vt:lpstr>2 mins</vt:lpstr>
      <vt:lpstr>PowerPoint Presentation</vt:lpstr>
      <vt:lpstr>Bias-Variance Tradeoff</vt:lpstr>
      <vt:lpstr>Bias-Variance Tradeoff</vt:lpstr>
      <vt:lpstr>Bias – Variance Tradeoff</vt:lpstr>
      <vt:lpstr>Dataset Size</vt:lpstr>
      <vt:lpstr>Dataset Size</vt:lpstr>
      <vt:lpstr>PowerPoint Presentation</vt:lpstr>
      <vt:lpstr>Choosing Complexity</vt:lpstr>
      <vt:lpstr>Choosing Complexity</vt:lpstr>
      <vt:lpstr>1 min</vt:lpstr>
      <vt:lpstr>1 min</vt:lpstr>
      <vt:lpstr>2 min</vt:lpstr>
      <vt:lpstr>Choosing Complexity</vt:lpstr>
      <vt:lpstr>Choosing Complexity</vt:lpstr>
      <vt:lpstr>Validation Set</vt:lpstr>
      <vt:lpstr>Validation Set</vt:lpstr>
      <vt:lpstr>Validation Set</vt:lpstr>
      <vt:lpstr>Cross-Validation </vt:lpstr>
      <vt:lpstr>Cross Validation</vt:lpstr>
      <vt:lpstr>Cross-Validation</vt:lpstr>
      <vt:lpstr>Cross-Validation</vt:lpstr>
      <vt:lpstr>Cross-Validation</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cse-loaner</dc:creator>
  <cp:lastModifiedBy>Amal Nanavati</cp:lastModifiedBy>
  <cp:revision>148</cp:revision>
  <cp:lastPrinted>2019-06-26T15:29:17Z</cp:lastPrinted>
  <dcterms:modified xsi:type="dcterms:W3CDTF">2022-06-29T05:39:59Z</dcterms:modified>
</cp:coreProperties>
</file>