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tiff" ContentType="image/tiff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notesSlides/notesSlide5.xml" ContentType="application/vnd.openxmlformats-officedocument.presentationml.notesSlide+xml"/>
  <Override PartName="/ppt/ink/ink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1" r:id="rId1"/>
  </p:sldMasterIdLst>
  <p:notesMasterIdLst>
    <p:notesMasterId r:id="rId29"/>
  </p:notesMasterIdLst>
  <p:handoutMasterIdLst>
    <p:handoutMasterId r:id="rId30"/>
  </p:handoutMasterIdLst>
  <p:sldIdLst>
    <p:sldId id="880" r:id="rId2"/>
    <p:sldId id="985" r:id="rId3"/>
    <p:sldId id="988" r:id="rId4"/>
    <p:sldId id="991" r:id="rId5"/>
    <p:sldId id="989" r:id="rId6"/>
    <p:sldId id="987" r:id="rId7"/>
    <p:sldId id="990" r:id="rId8"/>
    <p:sldId id="367" r:id="rId9"/>
    <p:sldId id="760" r:id="rId10"/>
    <p:sldId id="992" r:id="rId11"/>
    <p:sldId id="934" r:id="rId12"/>
    <p:sldId id="976" r:id="rId13"/>
    <p:sldId id="948" r:id="rId14"/>
    <p:sldId id="950" r:id="rId15"/>
    <p:sldId id="951" r:id="rId16"/>
    <p:sldId id="952" r:id="rId17"/>
    <p:sldId id="961" r:id="rId18"/>
    <p:sldId id="972" r:id="rId19"/>
    <p:sldId id="955" r:id="rId20"/>
    <p:sldId id="958" r:id="rId21"/>
    <p:sldId id="962" r:id="rId22"/>
    <p:sldId id="963" r:id="rId23"/>
    <p:sldId id="995" r:id="rId24"/>
    <p:sldId id="986" r:id="rId25"/>
    <p:sldId id="975" r:id="rId26"/>
    <p:sldId id="968" r:id="rId27"/>
    <p:sldId id="994" r:id="rId2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1"/>
      <p:bold r:id="rId32"/>
      <p:italic r:id="rId33"/>
      <p:boldItalic r:id="rId34"/>
    </p:embeddedFont>
    <p:embeddedFont>
      <p:font typeface="Georgia" panose="02040502050405020303" pitchFamily="18" charset="0"/>
      <p:regular r:id="rId35"/>
      <p:bold r:id="rId36"/>
      <p:italic r:id="rId37"/>
      <p:boldItalic r:id="rId38"/>
    </p:embeddedFont>
    <p:embeddedFont>
      <p:font typeface="Nunito Sans" panose="020B0604020202020204" charset="0"/>
      <p:regular r:id="rId39"/>
      <p:bold r:id="rId40"/>
      <p:italic r:id="rId41"/>
      <p:boldItalic r:id="rId42"/>
    </p:embeddedFont>
    <p:embeddedFont>
      <p:font typeface="Open Sans" panose="020B0604020202020204" charset="0"/>
      <p:regular r:id="rId43"/>
      <p:bold r:id="rId44"/>
      <p:italic r:id="rId45"/>
      <p:boldItalic r:id="rId4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12FE3F2C-29F9-4E3E-A182-54896F92DEED}">
          <p14:sldIdLst>
            <p14:sldId id="880"/>
            <p14:sldId id="985"/>
            <p14:sldId id="988"/>
            <p14:sldId id="991"/>
            <p14:sldId id="989"/>
            <p14:sldId id="987"/>
            <p14:sldId id="990"/>
            <p14:sldId id="367"/>
            <p14:sldId id="760"/>
            <p14:sldId id="992"/>
            <p14:sldId id="934"/>
            <p14:sldId id="976"/>
            <p14:sldId id="948"/>
            <p14:sldId id="950"/>
            <p14:sldId id="951"/>
            <p14:sldId id="952"/>
            <p14:sldId id="961"/>
            <p14:sldId id="972"/>
            <p14:sldId id="955"/>
            <p14:sldId id="958"/>
            <p14:sldId id="962"/>
            <p14:sldId id="963"/>
            <p14:sldId id="995"/>
            <p14:sldId id="986"/>
            <p14:sldId id="975"/>
            <p14:sldId id="968"/>
            <p14:sldId id="99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ED6D1"/>
    <a:srgbClr val="DDEAD1"/>
    <a:srgbClr val="D1DFEC"/>
    <a:srgbClr val="6093C5"/>
    <a:srgbClr val="FFB9AD"/>
    <a:srgbClr val="95698A"/>
    <a:srgbClr val="942093"/>
    <a:srgbClr val="B57BA6"/>
    <a:srgbClr val="EFD9B0"/>
    <a:srgbClr val="FFAEE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582"/>
    <p:restoredTop sz="84880"/>
  </p:normalViewPr>
  <p:slideViewPr>
    <p:cSldViewPr snapToGrid="0" snapToObjects="1">
      <p:cViewPr varScale="1">
        <p:scale>
          <a:sx n="102" d="100"/>
          <a:sy n="102" d="100"/>
        </p:scale>
        <p:origin x="318" y="57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9.fntdata"/><Relationship Id="rId21" Type="http://schemas.openxmlformats.org/officeDocument/2006/relationships/slide" Target="slides/slide20.xml"/><Relationship Id="rId34" Type="http://schemas.openxmlformats.org/officeDocument/2006/relationships/font" Target="fonts/font4.fntdata"/><Relationship Id="rId42" Type="http://schemas.openxmlformats.org/officeDocument/2006/relationships/font" Target="fonts/font12.fntdata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2.fntdata"/><Relationship Id="rId37" Type="http://schemas.openxmlformats.org/officeDocument/2006/relationships/font" Target="fonts/font7.fntdata"/><Relationship Id="rId40" Type="http://schemas.openxmlformats.org/officeDocument/2006/relationships/font" Target="fonts/font10.fntdata"/><Relationship Id="rId45" Type="http://schemas.openxmlformats.org/officeDocument/2006/relationships/font" Target="fonts/font15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6.fntdata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.fntdata"/><Relationship Id="rId44" Type="http://schemas.openxmlformats.org/officeDocument/2006/relationships/font" Target="fonts/font1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35" Type="http://schemas.openxmlformats.org/officeDocument/2006/relationships/font" Target="fonts/font5.fntdata"/><Relationship Id="rId43" Type="http://schemas.openxmlformats.org/officeDocument/2006/relationships/font" Target="fonts/font13.fntdata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3.fntdata"/><Relationship Id="rId38" Type="http://schemas.openxmlformats.org/officeDocument/2006/relationships/font" Target="fonts/font8.fntdata"/><Relationship Id="rId46" Type="http://schemas.openxmlformats.org/officeDocument/2006/relationships/font" Target="fonts/font16.fntdata"/><Relationship Id="rId20" Type="http://schemas.openxmlformats.org/officeDocument/2006/relationships/slide" Target="slides/slide19.xml"/><Relationship Id="rId41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8/15/2022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5T21:31:35.15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9594 680 633 0,'0'0'56'0,"-3"5"-44"0,3-5-12 0,0 7 0 16,0-7 143-16,0 7 26 0,0 0 6 0,0 5 1 15,0-10-39-15,3 6-7 0,-3 3-2 0,2 3 0 16,1-2-51-16,0-5-10 0,-1 7-3 0,1 5 0 16,0-5-16-16,2 7-4 0,0-6-1 0,1 3 0 15,-1 3-18-15,0-2-3 0,0 0-1 0,1 2 0 16,-4-2 13-16,4 2 2 0,-4 0 1 0,1-6 0 16,0 3-17-16,-1 1-4 0,1-5-1 0,-3 0 0 15,0 5-7-15,0-7-8 0,0-3 11 0,0 3-11 16,0-2 10-16,3-3-10 0,-3 2 8 0,-3-2-8 15,3-7 0-15,0 0 8 0,0 0-8 0,0 0 0 16,0 0 0-16,0 0 0 0,-5-7 0 0,-1-2 0 16,1 2-153-16,2-8-36 0,-2 1-7 0</inkml:trace>
  <inkml:trace contextRef="#ctx0" brushRef="#br0" timeOffset="312.429">9247 720 1364 0,'-10'0'60'0,"4"0"13"0,4 0-58 16,-4 0-15-16,4-2 0 0,-1 2 0 0,3 0 83 0,0 0 13 16,0 0 4-16,0 0 0 0,0 0-55 0,3-5-10 15,5-2-3-15,0 0 0 0,0 0-32 0,5 3 0 0,3 1 0 0,2-2 0 16,6-2 12-16,5 0-12 0,0 0 12 0,6 0-12 15,-1 0 28-15,3 2 0 0,-3-2-1 0,3 5 0 16,-5-3-42-16,3-2-8 0,-1-2-1 0,0 0-1 16,-4 1 40-16,-4 6 8 0,0-3 1 0,-4 3 1 15,1-3-25-15,-1 5-20 0,-7-7 3 0,-1 7 1 16,-1-7 25-16,-3 7 6 0,-2 0 1 0,0 0 0 16,-8 0-16-16,0 0 0 0,0 0 0 0,0 0 0 15,0 0-100-15,0 0-22 16,0 0-5-16,0 7-1 0</inkml:trace>
  <inkml:trace contextRef="#ctx0" brushRef="#br0" timeOffset="687.714">10038 918 403 0,'0'0'36'0,"0"0"-36"0,0 0 0 0,0 0 0 15,0 0 243-15,0 0 41 0,0 0 9 0,3 2 2 16,2 10-145-16,-5-5-29 0,0 0-5 0,3 0-2 16,-3 0-73-16,0 5-14 0,3-2-3 0,-3 1-1 15,0 3 33-15,2-2 6 0,-2-2 2 0,0 6 0 16,3-2-56-16,-3-4-8 0,0 1 0 0,2 1-10 16,-2 2 2-16,3-4 0 0,0-1 0 0,-3 0 0 15,0-2 8-15,0 5 0 0,0-12 0 0,0 0-636 16,0 0-126-16</inkml:trace>
  <inkml:trace contextRef="#ctx0" brushRef="#br0" timeOffset="921.785">10052 706 1483 0,'0'0'65'0,"0"-7"15"0,0 0-64 0,0 7-16 15,-3 0 0-15,3-4 0 0,-3-4 112 0,3 8 20 16,-2 0 4-16,2 0 1 0,0 0-50 0,0 0-11 16,0 0-1-16,0 0-1 0,0 0-54 0,0 0-12 15,0 0-8-15,0 0 12 0,0 0-12 0,0 0 0 16,0 0 0-16,8 0 0 16,-1 8-120-16,1-8-22 0,0 0-5 0,0 4-1 0</inkml:trace>
  <inkml:trace contextRef="#ctx0" brushRef="#br0" timeOffset="1374.832">10480 532 172 0,'0'0'16'0,"-5"7"-16"0,2-7 0 0,1 5 0 0,2-5 220 0,0 2 42 15,-3 5 8-15,3-2 2 16,0 2-109-16,0 7-22 0,0-9-4 0,3 4-1 0,-3 3-32 0,0 2-6 16,0 0-2-16,2 12 0 0,-2-5-32 0,3 5-6 15,0 0-2-15,-1 2 0 0,-2 5 7 0,5-7 1 16,-2 7 0-16,2-5 0 0,-2-2-56 0,0 0-8 16,-1 2-8-16,1-6 8 0,0 3 0 0,-1-6 0 15,-4 2 0-15,2-2 9 0,2-5-9 0,-2 7 0 16,3-6 0-16,0 1 0 0,-3-7 19 0,5 6-2 15,-3-4 0-15,4-4 0 16,-6 0-38-16,5 0-8 0,-5-7-2 0,0 0 0 16,5-7-155-16,1 0-31 0,-1-4-7 0</inkml:trace>
  <inkml:trace contextRef="#ctx0" brushRef="#br0" timeOffset="1687.261">10724 572 1497 0,'0'0'32'0,"0"0"8"0,0 0 0 0,0 0 4 16,0 0-36-16,5 0-8 0,-5 0 0 0,5-7 0 16,-5 7 84-16,8 7 16 0,-8-7 2 0,8 0 1 0,-5 7-54 15,2-2-10-15,0 4-3 0,-2 3 0 0,0 2 7 0,-1-2 1 16,3 7 0-16,-2 2 0 0,0 0-28 0,-1 7-6 15,1 5-1-15,0 0 0 0,-3 0 44 0,2 0 9 16,-2-5 2-16,3 5 0 0,0-4-52 0,-3 1-12 16,0-4 0-16,0-3 0 0,0-4 0 0,0 2 0 15,2-2 0-15,-2-5 0 0,3 5 0 0,-3-7 0 16,0-3 0-16,0-2 0 0,3 5 0 0,-1-9 0 16,-2 4 0-16,0-7 0 15,0 0-202-15,0 0-43 0,0 0-9 0,3-7-2 0</inkml:trace>
  <inkml:trace contextRef="#ctx0" brushRef="#br0" timeOffset="2374.451">11419 591 1036 0,'0'0'46'0,"0"0"10"0,0 0-45 0,0 0-11 16,-2 0 0-16,-1-7 0 0,3 7 104 0,0 0 20 15,-3-5 3-15,3-2 1 0,3 7-52 0,0-7-9 16,5 0-3-16,0 7 0 0,0-5-51 0,0-2-13 15,-1 5 0-15,7-3 0 0,-4-2 54 0,4 7 8 16,-1-7 2-16,0 5 0 0,3-3-52 0,0 5-12 0,0 0 0 0,-3 0 0 16,-3 0 54-16,6 0 8 0,0 0 2 15,0 5 0-15,0-3-52 0,0 5-12 0,-3 0 0 0,6-2 0 16,-4 4 0-16,1 3 0 0,-2 2 0 0,-4-2 0 16,1 2 28-16,-6 0 2 0,-2 5 1 0,-1 2 0 15,-4-2-8-15,-1-5-2 0,-2 12 0 0,-3-5 0 16,2 5-8-16,-1-5-1 0,-1 0-1 0,0 5 0 15,0-4-11-15,0 3 0 0,2-11 0 0,1 12 0 16,3-7 0-16,-4 2 0 0,4 1 0 0,-4-4 0 16,4 1 0-16,-1-5 0 0,0 0 0 0,1-2 0 15,4-2 0-15,1 1 0 0,0-4 0 0,-1 0 0 16,4 5 0-16,-1-9 0 0,3 1 0 0,0-1 0 16,2 6 0-16,1-7-11 0,2-2 3 0,0 5 0 15,3-5 8-15,0 0 12 0,0 0-2 0,0-5-1 0,2 5-9 16,1 0 0-16,-3 0 0 0,2 0 0 0,-2-2 8 0,-3 2-8 15,1 0 12-15,-4-5-4 0,-2 1-8 0,0 4-9 16,-8 0 9-16,0 0-13 16,0 0-52-16,5-3-11 0,-5 3-1 0,6 0-1 0</inkml:trace>
  <inkml:trace contextRef="#ctx0" brushRef="#br0" timeOffset="2983.689">12187 572 115 0,'0'0'0'0,"0"0"10"15,0 0-10-15,0 0 0 0,0 0 0 0,0 0 0 0,0 0 218 16,0 0 42-16,0 0 8 0,0 0 1 15,0 0-145-15,0 0-28 0,-3 0-7 0,-2 0-1 0,5 0-30 16,-3 0-6-16,-2 0-2 0,2 0 0 0,3 0-18 0,0 0-4 16,-5 0-1-16,5 0 0 0,0 0-15 0,-3 0-2 15,1 7-1-15,-1-2 0 0,-2-5-1 0,2 0-8 16,0 7 12-16,1-7-4 0,-1 2-8 0,3-2 0 16,0 5 0-16,0-5 0 15,-3 3 0-15,3-3 0 0,0 0 0 0,0 4 0 0,0-4 0 0,0 5 0 16,0-5 0-16,0 0 0 0,6 2 0 0,-1 5 0 15,-5-7 0-15,8 0 0 0,-8 0 0 0,8 0 0 16,0 0 0-16,0 0 0 0,-8 0 0 0,8 0 0 16,-8 0 0-16,8-7 0 0,-8 7 0 0,0 0 0 0,5-2 0 0,-5 2 0 15,0 0 37-15,3-9 15 0,-3 6 4 0,0-2 0 16,-3 3-8-16,0-5 0 0,1 2-1 0,-1 5 0 16,-2-7-19-16,-1 7-4 0,1-7-1 0,2 5 0 15,-2-3-23-15,3 5 0 0,-4 0 0 0,4-5 0 16,-1 5 0-16,0 0 0 0,1 0 0 0,2 0-8 15,0 0 8-15,-3 0 8 0,3 0-8 0,0 0 11 32,0 5-214-32,0 0-42 0,-3-3-9 0,3-2-2 0</inkml:trace>
  <inkml:trace contextRef="#ctx0" brushRef="#br0" timeOffset="3452.369">12290 894 1267 0,'0'0'28'0,"0"0"5"0,0 0 2 0,0 0 1 0,0 0-36 0,-3-2 0 16,-2-3 0-16,2 3 0 0,3 2 58 0,-2-5 5 15,-1 5 1-15,-2-7 0 0,-1 7 0 0,1-2 0 0,3 2 0 0,-4 0 0 16,1-5-52-16,-3 10-12 0,3-3 0 0,-1 5 0 16,4-7 0-16,-4 5 0 0,1-3 0 0,3 3 0 15,-1-3 0-15,0 6 0 0,1-8 0 0,-1 9 0 16,-2-2 0-16,2-5 0 0,3 5 0 0,0 0 0 15,0-2 0-15,3-2 0 0,-3-3 0 0,0 0 0 16,5 9 0-16,0-9 0 0,1 2 0 0,-6-2 0 16,7 0 0-16,-7 0 0 0,8 0 0 0,-8 0 0 15,8 0 0-15,-8 0 0 0,0 0 0 0,8-2 0 16,-8 2 0-16,0 0 0 0,6-5 0 0,-6 5 0 16,0 0 52-16,2-7 7 0,-4 2 1 0,2 3 1 15,-3-3-46-15,-2-2-15 0,-1 7 8 0,1-7-8 16,2 7 0-16,-2 0 0 0,0 0 0 0,2 0-576 15,3 0-120-15</inkml:trace>
  <inkml:trace contextRef="#ctx0" brushRef="#br0" timeOffset="4295.895">12475 506 403 0,'0'0'17'0,"0"0"5"0,0 0-22 0,0 0 0 0,-3-2 0 0,3 2 0 15,0 0 196-15,0 0 36 16,0 0 6-16,0 0 2 0,0-5-141 0,0 5-28 0,0 0-6 0,3-2-1 16,-3 2 0-16,3-5 0 0,-1 5 0 0,1-7 0 15,0 0-51-15,2 5-13 0,0-3 0 0,1 0 0 16,-1 5 0-16,3-7 0 0,2 5 0 0,1-3 0 15,0-2 0-15,-1 7 0 0,1-7 0 0,2 7 0 16,-2-2 0-16,2-3 0 0,-3 0 0 0,1 5 0 0,2 0 54 16,0 0 8-16,-2 0 2 0,2 5 0 0,0 2-52 0,-2 0-12 15,5 5 0-15,-3-10 0 0,0 10 0 0,-2-5 0 16,0 7 0-16,2-9 0 0,-3 4-16 0,1 3-5 16,-3 2-2-16,2-2 0 0,-2-3 37 0,0 3 7 15,-5-5 2-15,2 5 0 0,-2-3-23 0,-3-1 8 16,-3 3-8-16,1-4 0 0,-4 5 29 0,4-10 2 15,-6 10 0-15,2-5 0 0,-2 0-9 0,1 0-2 16,-1-2 0-16,2 2 0 0,1-5-20 0,0 6 0 16,-3-4 0-16,0 3 0 0,5 0 0 0,-5-7 0 15,3 7 0-15,0-7 0 0,-1 5 0 0,4-5 0 16,-4 0 0-16,4 0 0 0,-3 0 0 0,5 0 0 16,0 0 8-16,0 0-8 0,0 0 0 0,0 0 0 0,0 0 0 0,0 0 0 15,0 0 0-15,0 0 0 0,0 0 0 0,10 0-8 16,-10 0 16-16,11 0 4 0,-11 0 1 0,13 0 0 15,-2 2-28-15,2 3-5 0,0-2-2 0,0 1 0 32,3 1-16-32,-3 4-3 0,-2-2-1 0,2-2 0 0,0 2 34 0,-2-5 8 15,-3 8 0-15,2-8 0 0,-2 12 36 0,0-7 8 0,0 8 3 0,-2-4 0 16,-1-4-35-16,0 12-12 0,-5-7 9 0,3 4-9 16,-6-4 16-16,0-2-3 0,-2 1 0 0,-3 3 0 15,0-2 41-15,0 0 8 0,-2-3 2 0,2-2 0 16,-5 5-36-16,-1-9-6 0,-1 4-2 0,-4-3 0 15,0 1 20-15,-2-3 3 0,0 5 1 0,0-7 0 16,0 0-36-16,2 0-8 0,1 0 0 0,-1-2 0 16,1-3 53-16,2 5 9 0,0-7 2 0,5 7 0 15,1-4-52-15,-1 1-12 0,3-1 0 0,0 1 0 16,0-2-48-16,3-2-13 0,0 7-3 0,0-9 0 16,2 2-51-16,3-2-10 0,3 6-3 0</inkml:trace>
  <inkml:trace contextRef="#ctx0" brushRef="#br0" timeOffset="4889.477">13084 478 864 0,'-3'0'38'0,"0"-2"8"0,3-3-37 0,-2 5-9 0,-1-5 0 0,3 5 0 16,0 0 172-16,0 0 33 0,0 0 7 0,0 0 0 15,0 0-101-15,3 5-21 0,-3 2-4 0,2 0-1 16,4 0-41-16,-4 5-8 0,-2-5-1 0,-2 0-1 16,4 7-1-16,-4-2 0 0,2-3 0 0,0 3 0 0,0-5 5 0,0 7 1 15,0 1 0-15,-3-4 0 0,3-4-14 0,0 7-2 16,-3-2-1-16,3-5 0 0,3 7-14 0,-3-7-8 16,0 0 10-16,3 1-10 0,2 1 9 0,0 0-9 15,-5-9 8-15,8 7-8 0,0-2 0 0,0 2 0 16,3-4 0-16,-1 1 0 0,1 3 0 0,2 0 0 15,-2-7 0-15,2 7 0 0,3-2 0 0,-6 2 0 16,4-5 0-16,-1 8 0 0,0-3 0 0,-2 2 0 16,-1 3 0-16,3-2 0 0,1-1 0 0,-1 7 0 15,0-4 0-15,-2 2 0 0,-1 0 0 0,3-2 0 16,-5 2 0-16,0 0 0 0,-2-2 0 0,-1-2 0 16,-2 1 0-16,-1 3 12 0,1-2 1 0,-3-5 1 0,-3 0 0 15,-2 5 0-15,-3-3 5 0,0-4 1 0,-3 2 0 0,-2 0 0 16,3 0-4-16,-6-7 0 0,3 7 0 0,-3-7 0 15,2 7-5-15,-1-7-2 0,-1-7 0 0,0 7 0 16,0 0-9-16,0-2-12 0,0-3 2 0,3-2 1 31,0 0-37-31,2-5-7 0,-2-2-2 0,2 0-687 0,1-5-138 0</inkml:trace>
  <inkml:trace contextRef="#ctx0" brushRef="#br0" timeOffset="5124.106">13076 513 1497 0,'0'0'66'0,"8"0"14"0,2 0-64 0,1 0-16 16,-3-7 0-16,2 7 0 0,4-2 94 0,-1 2 15 16,0-7 3-16,3 7 1 0,0-5-78 0,0-2-16 15,5 0-3-15,0 7-1 0,-2-7 34 0,-1 7 7 16,1-5 2-16,-1 5 0 0,1 0-42 0,-1-2-8 15,-2 4-8-15,-3-2 12 16,3 5-1-16,-3 0 0 0,1-3 0 0,1 5 0 0,-4 0-11 0,0 0 0 16,-3-2 0-16,2 4-661 15,1-4-130-15</inkml:trace>
  <inkml:trace contextRef="#ctx0" brushRef="#br0" timeOffset="11647.623">14729 332 1278 0,'3'0'28'0,"-3"0"5"0,0 0 2 0,3 0 1 0,-3-2-28 0,0 2-8 15,0 0 0-15,0 0 0 0,-3-7 101 0,-2 2 19 16,-1-2 4-16,1 7 1 0,-3-7-49 0,3 7-9 16,-3-2-3-16,0-3 0 0,0 0 0 0,0 5 0 15,-2 0 0-15,2 0 0 0,0-2-51 0,0 2-13 16,-3 0 0-16,3-5 0 0,0 5 54 0,0 0 8 16,3 0 2-16,-3 5 0 0,0-5-52 0,0 0-12 15,0 2 0-15,-2-2 0 0,2 5 0 0,0-5 0 16,0 5 0-16,0-3 0 0,3 5 0 0,5-7 0 15,-8 0 0-15,2 7 0 0,1-2 0 0,5 2 0 16,-2-5 0-16,2 5 0 0,0-2 0 0,0 2 0 16,2 7 0-16,-2-2 0 0,3-5-8 0,2 14-5 15,-2 0-1-15,5-2 0 0,-3 2 14 0,3-2 0 0,0 2 0 16,0 5 0-16,0-5 9 0,2-2-1 0,-2 2-8 0,0 5 12 16,0-7 9-16,-3 2 2 0,1-2 0 0,-4-5 0 15,1 0-23-15,-3 0 0 0,3 5 0 0,-3 0 0 16,0-10 0-16,-3 8 12 0,3-1-2 0,-3-1-1 15,-2 3-9-15,0-4 10 0,2 3-10 0,-2-10 10 16,0 2-10-16,-1 3 0 0,1-5 0 0,0 0 0 16,-1-2 0-16,1-3 0 0,-3 3-9 0,8-5 9 15,0 0-114-15,-8-5-16 0,-2-2-3 16,2 3-1-16</inkml:trace>
  <inkml:trace contextRef="#ctx0" brushRef="#br0" timeOffset="11866.388">14309 673 921 0,'0'0'82'0,"0"0"-66"15,0 0-16-15,8 5 0 0,0-3 183 0,-1-2 33 16,-1 0 6-16,4 5 2 0,1-2-128 0,0-3-26 16,2 4-5-16,3-4-1 0,0 0-51 0,2-4-13 15,1 4 0-15,-1 0 0 0,6 0 0 0,-3 0 0 16,0 0 0-16,3-3 0 0,2-2 0 0,-4 5 0 15,1-2 0-15,-1 2 0 0,-1 0-10 0,0 0-5 16,-5-5-1-16,-3 5-554 16,0 0-111-16</inkml:trace>
  <inkml:trace contextRef="#ctx0" brushRef="#br0" timeOffset="12178.809">14891 732 864 0,'0'0'76'0,"0"0"-60"0,0 0-16 0,0 0 0 15,0 0 216-15,0 0 41 0,0 0 8 0,0 0 2 16,0 0-118-16,0 0-23 0,0 0-5 0,0 0-1 15,0 0-76-15,5 7-16 0,0 0-4 0,-2 0 0 16,-3-2 20-16,0 4 3 0,5 1 1 0,-2-1 0 0,-3 5-29 0,0-2-6 16,3 2-1-16,2 0 0 0,-2-2-12 0,-3 0 0 15,2-5 0-15,-2 2 0 0,5-2-15 0,-5 0-5 16,0-2-2-16,-2-2 0 16,2-3-237-16,0 0-47 0,0 0-10 0,0 0-1 0</inkml:trace>
  <inkml:trace contextRef="#ctx0" brushRef="#br0" timeOffset="12351.137">14811 601 1497 0,'-5'-8'66'0,"5"8"14"0,-3-2-64 0,-2-3-16 0,3-2 0 0,-1 0 0 16,0 0 55-16,1 5 7 0,-1-8 2 0,0 10 0 15,3 0-9-15,0 0-2 0,0 0 0 0,0 0 0 16,0 0-42-16,0 0-11 0,0 0 0 0,8-7 0 31,0 7-92-31,0-2-20 0,8 4-4 0,-5 3 0 0</inkml:trace>
  <inkml:trace contextRef="#ctx0" brushRef="#br0" timeOffset="12694.251">15100 445 1638 0,'0'0'36'0,"0"0"7"0,0 0 1 0,0 0 3 0,-3-7-38 0,0 5-9 16,3-3 0-16,0 5 0 0,0 0 73 0,0 0 13 15,0 0 2-15,0 0 1 0,0 0-20 0,3 7-4 16,0 7-1-16,2-7 0 0,0 5 0 0,1 9 0 15,-1-2 0-15,0 2 0 0,-2-2-13 0,2 2-3 16,-2 5-1-16,-1 2 0 0,1-4-25 0,-3 4-5 16,3 0-1-16,-1-2 0 0,-2 7-16 0,0-5 0 15,0-6 0-15,0 8 0 0,0-9 0 0,0 5 0 16,0-7 0-16,0 2 0 0,3-11 0 0,-3 6-11 16,3-7 0-16,-1 3 0 15,1-9-106-15,-3-3-22 0,0 0-4 0,0 0-544 0,0 0-109 0</inkml:trace>
  <inkml:trace contextRef="#ctx0" brushRef="#br0" timeOffset="12991.124">15229 518 1267 0,'3'-12'56'0,"-3"12"12"0,3-2-55 0,-1-3-13 0,1 3 0 0,2-3 0 16,-2-2 144-16,0 7 25 0,2 0 6 0,-2-7 1 15,2 14-77-15,0-7-15 0,0 0-4 0,1 7 0 16,-1-2-64-16,0 4-16 0,3 3 0 0,-5 2 0 16,5-2 55-16,-6 2 7 0,4 0 2 0,-1 7 0 0,-2-2 0 0,-1 2 0 15,1 5 0-15,2-7 0 0,-5 9-64 0,3-6-23 16,5-4 1-16,-6 8 0 0,1-5 35 0,0 1 7 16,-1 3 2-16,1-6 0 0,2 2-22 0,-2-7 0 15,-3-2 0-15,3 2 0 16,-1-2-47-16,1-2-13 0,0 1-4 0,-1-4 0 15,1 0-51-15,2-7-10 0,-2 5-3 0,-3-5-512 16,5 0-102-16</inkml:trace>
  <inkml:trace contextRef="#ctx0" brushRef="#br0" timeOffset="13709.639">16050 732 864 0,'0'0'76'0,"0"0"-60"16,0 0-16-16,0 0 0 0,2-4 92 0,1-4 16 16,-6 6 4-16,1-3 0 0,-1-2 15 0,3 0 3 15,-3 0 1-15,1 3 0 0,-4-4-56 0,1 8-11 0,2-2-3 0,-2-3 0 16,0 3 3-16,0 2 0 15,-1 0 0-15,1 0 0 0,0 2-52 0,-1 3-12 0,-2-3 0 0,1 3 0 16,-1 2 54-16,0 0 8 0,-3 7 2 0,3-7 0 16,0 12-52-16,3-5-12 0,0-2 0 0,2 2 0 15,0 0 0-15,6 5 0 0,0 0 0 0,5-3 0 16,-3 1-10-16,5-8-5 0,4 10-1 0,-1-9 0 16,3 1 16-16,0 3-11 0,0-9 11 0,-1 2-10 15,7-4-10-15,-4-3-1 0,-5 0-1 0,6 0 0 16,5-3 22-16,-6-4 0 0,-2-5-9 0,0 5 9 15,2 0 0-15,-7-5 0 0,2-2 0 0,-7 0 0 16,-1 0-19-16,0-5 0 0,8 5 0 0,-7 2 0 16,-9 5 36-16,0-7 7 0,6 0 2 0,-3 2 0 15,-3 5 10-15,-5-7 1 0,-2 3 1 0,-1 3 0 16,6 1-28-16,-6 0-10 0,-7 0 0 0,5-4 9 0,2 8-9 0,3-2 0 16,-2 3 0-16,2-3 0 0,0 3 0 0,2-3 0 15,1-2 0-15,2 7 0 16,-2-7-200-16,5 7-33 0</inkml:trace>
  <inkml:trace contextRef="#ctx0" brushRef="#br0" timeOffset="14272.406">16634 746 806 0,'0'0'17'0,"0"0"4"0,-5 0 1 0,5 0 2 0,8-7-24 0,-8 7 0 0,-3 0 0 0,3 0 0 16,8 0 107-16,-8 0 17 0,0 0 3 0,-2 0 1 15,2 0-52-15,0 0-9 0,0 0-3 0,-8 0 0 16,-3 0 0-16,6 7 0 0,5-7 0 0,0 0 0 15,-5 7-7-15,-1-2-1 0,6 2-1 0,3 5 0 16,0-10-37-16,-3 12-7 0,-6-2-2 0,9-2 0 16,7 1-9-16,-4 3 0 0,-6-2 0 0,2 0 0 15,6-3 0-15,0-2 0 0,-5 5 0 0,-3-5 0 16,0 0 0-16,3 0 0 0,5 0 0 0,-3 0 0 16,-5-7 0-16,0 0 0 0,10 0 0 0,-2 0 0 0,-8 0 0 0,0 0 0 15,8 0 0-15,3-7 0 0,-1 0 33 0,1 0 5 16,-8-5 1-16,2 10 0 0,3-5-11 0,0-5-3 15,-6 3 0-15,1 0 0 0,2 1-25 0,-2 1 0 16,0-2 0-16,-6 2 0 0,0-2 0 0,1 6-9 16,2 3 0-16,0 0 0 0,0-7 9 0,0 7 0 15,0 0 0-15,0 0 0 0,0 0 0 0,0 0 12 16,0 0-2-16,0 0-1 0,10 0-9 0,-2 0 0 16,-8 0 0-16,6 7 0 0,2 5 0 0,2-3 0 15,-7 3 0-15,2-2 0 0,3 6 53 0,-3-2 9 16,1-5 2-16,-1 3 0 0,0 2-64 0,0-2-23 15,3-2 1-15,-2 1 0 0,-4-4 22 0,4 0 0 16,2 5 0-16,-1-9 0 0,1 4 0 0,-2-7 0 0,-6 0-11 0,10 4 11 31,4-4-190-31,-4 0-33 0,-2-11-6 0,-3 1-2 0</inkml:trace>
  <inkml:trace contextRef="#ctx0" brushRef="#br0" timeOffset="14631.674">17066 476 1036 0,'-24'-10'23'0,"19"10"5"0,5 0 0 0,0 0 1 0,0 0-29 0,0 0 0 16,0-7 0-16,0 7 0 0,7 0 108 0,-7 0 16 15,-2 0 4-15,2 0 0 0,10 7-52 0,-4 3-9 16,-9-1-3-16,3 5 0 0,0 0 0 0,3-2 0 16,2 7 0-16,-2 2 0 0,-1-2 0 0,4 2 0 15,-4 0 0-15,-2 3 0 0,-2-1-16 0,-1-4-3 16,6 7-1-16,-3-12 0 0,0 12-32 0,-3-7-12 15,-2-3 0-15,5 3 9 16,5 0-45-16,-5-5-8 0,-8 0-3 0,5-2 0 16,9-3-116-16,-4 3-23 0,-7-2-5 0,5-10-1 0</inkml:trace>
  <inkml:trace contextRef="#ctx0" brushRef="#br0" timeOffset="14803.683">16944 713 1450 0,'0'0'32'0,"5"0"6"0,3 0 2 0,-8 0 1 0,0 0-33 0,8 0-8 0,5 0 0 0,1 0 0 16,-1 0 64-16,0 0 10 0,3 0 2 0,5 0 1 15,6 0-37-15,-4 0-7 0,-2-7-1 0,3 7-1 16,-3 0 1-16,3-7 1 0,-5 7 0 0,2-2 0 16,-3-3-46-16,1 5-10 0,0 0-1 0,2-4-541 15,0 1-108-15</inkml:trace>
  <inkml:trace contextRef="#ctx0" brushRef="#br0" timeOffset="15474.851">18299 688 806 0,'0'0'72'0,"0"0"-58"16,0 0-14-16,0 0 0 0,-8 0 156 0,-3-8 29 16,11 8 6-16,-8-2 1 0,-2 2-82 0,10 0-16 15,-11-7-3-15,11 7-1 0,0 0-25 0,-13 0-5 16,-3-5 0-16,5 5-1 15,1 0-17-15,-1 0-3 0,1 0-1 0,-1 0 0 0,0 5-26 0,3-5-12 16,0 2 10-16,1 3-10 0,-4 2 0 0,3 0 0 16,3 0 0-16,-3 7 0 0,3-7 21 0,-1 5-1 0,1 2-1 0,2-2 0 15,1-5-19-15,2 5 0 0,-3-3 0 0,6 5 0 16,-1-7 0-16,1 1 0 0,0 1 0 0,2 0 0 16,3-2 0-16,2 0 0 0,1 1 0 0,2 1 0 15,3-7 0-15,5 3 0 0,3-3 0 0,0 5 0 31,8-7-114-31,-3 0-26 0,0 0-6 0,-3 0-710 0</inkml:trace>
  <inkml:trace contextRef="#ctx0" brushRef="#br0" timeOffset="15834.343">18669 732 403 0,'0'0'36'0,"0"0"-36"0,0 0 0 0,3-4 0 15,-3 1 199-15,0-2 33 0,-6 3 6 0,1-3 2 0,0-2-90 0,-3 7-18 16,3 0-3-16,-3 0-1 0,2 0-51 0,-2-7-10 16,0 7-3-16,1 0 0 0,1 7-20 0,-2 0-4 15,0-2 0-15,3-3-1 0,-3 3-31 0,0 2-8 16,3 7 0-16,2-7 0 16,-2 0-30-16,5 0-7 0,-5 5-2 0,5-5 0 0,0 7 39 0,0-7 0 15,2 5 0-15,1 2 0 0,0 0 0 0,2-2 0 16,0-5 0-16,3 7 0 0,0-9 0 0,3 2 0 15,-1-5 0-15,1-2 0 0,2 5 14 0,0-10 10 16,3 5 3-16,-3-2 0 16,3-5-43-16,-3 2-9 0,-2 5-2 0,5-7 0 0,0 0 27 0,-3-4 0 15,-5 3 0-15,0 1 0 0,-3-7 23 0,0 3 9 0,-2 1 3 0,-3-2 0 16,-5 5-11-16,0-2-1 0,-1-3-1 0,-2 5 0 16,0-5-12-16,-2 5-2 0,-3 0-8 0,2-5 12 15,3 10-12-15,-3-3 0 0,4-2 0 0,-1 7 0 31,0-7-49-31,2 7-13 0,4-2-2 0,2 2-546 0,0 0-109 0</inkml:trace>
  <inkml:trace contextRef="#ctx0" brushRef="#br0" timeOffset="16302.868">18923 753 864 0,'0'0'76'0,"0"0"-60"16,0 0-16-16,0 0 0 15,5 5 92-15,-2-3 16 0,2 3 4 0,-2-3 0 0,-3-2-39 0,3 10-7 16,-1-8-2-16,1 5 0 0,-1 7 0 0,4-9 0 16,-4 5 0-16,1-6 0 0,2 8-51 0,-2-3-13 15,2-4 0-15,3 2 0 0,-5-4 0 0,5 1 0 16,-3 1 0-16,3-5 0 0,0 0 0 0,0 0 0 15,-3 0 0-15,3 0 0 0,3-9 0 0,-3 6 0 16,-3 3 0-16,-2-7 0 0,2 2 34 0,0-2 4 16,0-2 1-16,-2 0 0 0,0 1-11 0,-3 1-3 15,2 0 0-15,1 0 0 0,-3 0-25 0,0 5-16 0,-3-8 3 0,3 3 0 16,3 5 13-16,0-3 0 0,-3-2 0 0,0 0 0 16,0 7 0-16,0 0 0 0,-3-7 0 15,3 7 0-15,0 0 12 0,0 0 0 0,0 0-1 0,0 0 0 16,0 0-11-16,0 0-12 0,0 0 2 0,5 7 1 15,-2 0 9-15,2 5 12 0,-2-3-2 0,5 1-1 16,-3-1-9-16,0 10 0 0,3-9 0 0,0 6 0 16,-2-2 0-16,2 0 0 0,-1 0 0 0,1 0 0 15,3 1 24-15,-3-4 2 0,-3 3 1 0,3-2 0 16,-3-5-43-16,1 0-9 16,-1 0-2-16,0 0 0 0,1-2 27 0,-1-3 0 0,3 3 0 0,-3-5-876 15</inkml:trace>
  <inkml:trace contextRef="#ctx0" brushRef="#br0" timeOffset="16740.172">19301 833 1267 0,'0'0'28'0,"0"0"5"0,0 0 2 0,0 0 1 0,0 0-36 0,0 0 0 15,0 0 0-15,8-2 0 0,-2 2 58 0,-1 2 5 16,-2 5 1-16,2-7 0 0,-5 5 0 0,2 2 0 16,1-7 0-16,0 7 0 0,-1 0-1 0,1 7 0 15,0-2 0-15,-3-2 0 0,0-1-19 0,2 0-3 16,1 3-1-16,0-2 0 0,-3-1-22 0,0 0-5 0,2-2-1 0,-2 0 0 16,6 1-12-16,-6-8 9 0,0 7-9 0,0-7 8 15,0 0-8-15,0 0 8 0,0 0-8 0,0 0 8 16,0 0 1-16,0 0 0 0,0 0 0 0,0 0 0 15,0 0-9-15,0-7 0 0,2 4 0 0,1-4 8 16,-3-5-8-16,0 3-16 0,5 0 4 0,-2-1 1 31,-1-9-38-31,4 8-8 0,-1 1-2 0,0-2 0 0,3-2 47 0,0 3 12 0,0-4 0 0,0 1 0 16,3 7 49-16,-3 3 12 0,2-6 3 0,1-2 0 16,-1 12-103-1,4-7-20-15,-4 0-4 0,3 5-1 0,1-8 52 0,-1 10 12 0,0-2 0 0,-2 2 0 16,5 0 0-16,-6-5 0 0,1 5 0 0,-1 0 0 15,1 5-68-15,-3-5-12 0,2 0-1 0,1 0-1 0</inkml:trace>
  <inkml:trace contextRef="#ctx0" brushRef="#br0" timeOffset="17161.696">19923 845 1267 0,'0'0'28'0,"0"0"5"0,0-5 2 0,0-2 1 0,3 0-36 0,-6 0 0 15,0 7 0-15,1-4 0 0,-1-4 108 0,1 8 16 16,-4-2 2-16,1-3 1 0,0 5-50 0,2-7-9 16,-5 7-3-16,3 0 0 0,0 0-8 0,-3-7-1 0,-3 7-1 15,3 0 0-15,-3 0-39 0,-2 0-7 0,3 0-1 0,-1 0-8 16,-2 7 8-16,5-7-8 0,0 7 0 0,3 0 0 15,-1 1 0-15,1 1 0 0,2 0 0 0,1 3 0 16,-1-2 0-16,6 1 0 0,-1-4-11 0,1 7 11 16,2-2-10-16,3-5 10 0,3 5-8 0,-1-3 8 15,1 3 0-15,2 0 12 0,1-5 0 0,4 2-1 16,-5-4-24-16,1 2-5 0,-4 0-1 0,6-4 0 16,0 1 19-16,-3 3 0 0,-5 0 0 0,-5 0 0 15,2-2 0-15,0 2 0 0,-5-7 0 0,0 7 0 16,-2 0 12-16,-1 0 0 0,3-7 0 0,-8 7 0 15,-3 5-12-15,1-9 11 0,-1 4-11 0,3-3 10 16,0 3-10-16,-2-2 0 0,2-3 0 0,-3 5 0 16,1-7 0-16,-1 5 0 0,3-5 0 0,-2 7 0 15,2-7-122-15,0 0-26 0,2 0-6 0,1-4-1 0</inkml:trace>
  <inkml:trace contextRef="#ctx0" brushRef="#br0" timeOffset="17568.051">20066 927 1267 0,'0'0'28'0,"0"0"5"0,0 0 2 0,0 0 1 0,8 5-36 0,0-5 0 16,-3 0 0-16,3 0 0 0,3 0 0 0,-1 0 0 0,-4 0 0 15,2 0 0-15,-3 0 58 0,5-5 5 0,-2 5 1 0,0 0 0 16,-2-7-52-16,-1 7-12 0,3-7 0 0,-3 5 0 15,0-3 54-15,3 1 8 0,-2-4 2 0,-1 6 0 16,0-5-52-16,-2 2-12 0,-1-2 0 0,1-2 0 16,0 0 0-16,-3 1 0 0,0 1 0 0,-3 0 0 15,0 0 0-15,1 0 0 0,-6-5 0 0,0 10 0 16,3-3 0-16,-3-2 0 0,2 7 0 0,-2-7 0 16,-2 7 0-16,2 0 0 0,0-7 0 0,0 7 0 15,0 0 44-15,-2 5 5 0,2-3 2 0,-3 5 0 16,3-7-35-16,3 12-6 0,-6-5-2 0,3 0 0 15,3 7-8-15,2 0 10 0,-2 3-10 0,2-1 10 16,6-2 0-16,-3 5 0 0,3 0 0 0,-1 0 0 16,4-3-10-16,-1-1 0 0,0 1 0 0,1-7 0 15,-4 3 0-15,3-2 0 0,3 1 0 0,0-4 0 16,0 0 0-16,3 5-14 0,-1-9 3 0,12 4 1 0,7-3 20 0,-5 3 4 16,-3-7 1-16,8 5 0 0,8-5-15 0,-3-5 0 15,-5 5 0-15,0-2-600 16,1-3-112-16</inkml:trace>
  <inkml:trace contextRef="#ctx0" brushRef="#br0" timeOffset="18239.984">20833 887 864 0,'0'0'76'0,"0"0"-60"0,0 0-16 0,0 0 0 0,0 0 92 0,0 0 16 15,0 0 4-15,0 0 0 0,6 5-39 0,-1-3-7 16,0 6-2-16,3-8 0 0,0 4-51 0,0 3-13 15,0-7 0-15,3 0 0 0,-1 5 54 0,1-3 8 16,2-2 2-16,0 0 0 0,0 0-52 0,-2-2-12 16,0-3 0-16,-1 5 0 0,1-2 0 0,2-3 0 15,-5 5 0-15,2-4 0 0,-2 4 0 0,3-8 0 16,-3 6 0-16,-5-5 0 0,2 2 54 0,-3-2 8 16,-2 0 2-16,-2 0 0 0,-1 0-52 0,-2 0-12 15,0 2 0-15,-3-4 0 0,-3-3 32 0,3 8 4 16,-2-4 1-16,-1 1 0 0,3 0-29 0,0 7-8 0,-2-7 0 15,-1 5 0-15,0-3 0 0,3 3 0 0,-2 2 0 0,-3-5 0 32,2 5-28-32,-2 0-8 0,2 0 0 0,1 5-1 0,-1-3 37 0,3 3 0 0,-2-3 0 0,2 5 0 15,-3 5 0-15,0-2 0 0,6 1 0 16,-3 3 0-16,3-2 44 0,0 0 16 0,-1 4 3 0,4-2 1 16,2-2-52-16,0 2-12 0,2 5 0 0,1-5 0 31,5 0-19-31,0 1-6 0,0-4-2 0,2 3 0 0,4-2 27 0,-4-2 0 0,3-1 0 0,1-7 0 15,2 5 0-15,2 0 0 0,1-2 0 0,4-3 0 16,4-2 0-16,-6 5-13 0,0-5 3 0,0-5-914 16</inkml:trace>
  <inkml:trace contextRef="#ctx0" brushRef="#br0" timeOffset="18614.475">21257 855 1094 0,'0'0'97'0,"0"0"-77"16,0 0-20-16,0 0 0 0,8 0 93 0,0 4 15 15,-3 1 4-15,0-3 0 0,0 3-8 0,1-3 0 16,2 5-1-16,0 5 0 0,-1-5-67 0,-1 0-12 16,-1 0-4-16,3 0 0 0,-3 0-12 0,1 0-8 15,2 1 10-15,-3 1-10 0,0 0 22 0,3-2-2 16,-3 5 0-16,1-5 0 0,-4 0-7 0,4 0-1 15,-1-2-1-15,-5-5 0 0,3 2-3 0,2 5 0 0,0-7 0 0,0 0 0 16,1 0 0-16,-1 0 0 0,0-7 0 0,1 7 0 16,1-7 3-16,-1 0 0 0,-4 0 0 0,4 0 0 15,-1-5-3-15,0 5-8 0,1-2 12 0,-4-3-4 16,4 0-8-16,-4-4 0 0,3-1 0 0,-2 3 8 16,0 7-8-16,-1-2 0 0,1-3 0 0,2 5 0 15,-5-5 0-15,3 3 0 0,0 0 0 0,-1-1 0 16,-2 5 0-16,3-2 0 0,2 0 0 0,-2 0 0 15,2 5 0-15,0-3 0 0,-5 5 0 0,6-5 0 16,-1 5-110-16,3 0-14 0,0 0-4 16,-3 0 0-16</inkml:trace>
  <inkml:trace contextRef="#ctx0" brushRef="#br0" timeOffset="19130.02">21841 951 1094 0,'0'0'24'0,"0"0"4"0,0 0 2 0,0 0 2 0,3-9-32 0,0 1 0 16,-1 6 0-16,1-3 0 0,0-4 96 0,-3 4 12 16,2-2 4-16,-2 3 0 0,-5-4-39 0,2 6-7 15,3-5-2-15,-2 2 0 16,2-2 0-16,-6 7 0 0,4-7 0 0,-4 7 0 0,1-2-51 0,0 2-13 15,0 0 0-15,-3 0 0 0,-3 2 0 0,3-2 0 0,0 7 0 0,-2 0 0 16,2-2 28-16,0 4 2 0,0 3 1 0,2 0 0 16,4-3-31-16,-3 3 0 0,-1 0-13 0,4-3 4 15,-1 3 9-15,0-2-10 0,3-3 10 0,0 4-10 16,3-4 10-16,0 5 0 0,2-5 0 0,0-4 0 16,-2 6 0-16,-1-7 0 15,4-2-9-15,-1 5 9 0,3-3 0 0,0-2-9 0,0 0 9 0,2 0 0 16,-2 0-16-16,3-7 3 0,0 7 1 0,-1-7 0 15,1 3 21-15,-3-4 5 0,-3 1 1 0,0-2 0 16,1 2-24-16,-4-2-5 0,1 2-1 0,-1-3 0 16,1-2 39-16,-6 5 7 0,3 0 1 0,-2 0 1 15,-1 0-1-15,3 2-1 0,0 5 0 0,-2-7 0 16,2 7 7-16,0 0 2 0,0 0 0 0,0 0 0 16,0 0-32-16,0 7-8 0,2-2 0 0,6 2 0 15,-3 0 0-15,3 0 0 0,0 7 0 0,0-7-8 0,0 5 28 16,0-5 5-16,0 7 2 0,3-2 0 0,-3-2-39 0,2 1-7 15,-2 3-1-15,0-9-1 16,0 2-18-16,-3-4-3 0,3 4-1 0,0-3-956 16</inkml:trace>
  <inkml:trace contextRef="#ctx0" brushRef="#br0" timeOffset="19473.647">22085 492 403 0,'10'5'36'0,"-10"-5"-36"0,0 0 0 0,0 0 0 16,0 7 165-16,0 0 27 0,3 0 4 0,-3 0 2 15,0 7-62-15,3-7-12 0,-3 5-2 0,0 2-1 16,0-2-57-16,2 5-12 0,-2 1-3 0,0-4 0 16,0 5 15-16,3 2 2 0,0-2 1 0,-1 7 0 15,-2 2-28-15,3-7-6 0,-3 12-1 0,3-9 0 16,-3 4-18-16,0-7-4 0,0 0-1 0,0 5 0 16,0-7-1-16,0-5-8 0,2 5 12 0,-2-2-4 15,3-6-8-15,-1 3 0 0,-2-7 0 0,3 1 0 16,0 1-39-16,-3-9-9 0,0 0-3 0,0 0-553 15,0 0-110-15</inkml:trace>
  <inkml:trace contextRef="#ctx0" brushRef="#br0" timeOffset="19911.044">22569 847 1206 0,'0'0'53'0,"0"0"11"0,0 0-51 0,0-2-13 0,0-3 0 16,0-4 0-16,0 4 112 0,0-2 19 0,-3 3 4 0,3-4 1 16,-2 6-52-16,-4-3-9 0,4-9-3 0,-4 12 0 15,6 2-56-15,-7-5-16 0,-4 3 0 0,0 2 0 16,1-5 43-16,-3 5 3 0,-1 5 1 0,-2-5 0 15,3-10-33-15,-3 10-6 0,3 10-8 0,0-10 11 16,0 2-11-16,2 5-11 0,3 0 3 0,0 5 0 16,6-5 0-16,-1 0 0 0,3 5 0 0,0 2 0 15,5-4 0-15,3 1 0 0,3 3 0 0,5 0 0 16,-1 5-17-16,4 0-3 0,-1-5-1 0,4 0 0 16,-6 0 29-16,2 1 0 0,-2 3 0 0,-5-6 0 15,2-2 0-15,-3 1 0 0,1 3 0 0,-3 1 0 16,-3-4 0-16,0 1 0 0,-2-3 0 0,-3 3 0 0,0 0 45 15,-3-3 15-15,-2-2 4 0,-3 0 0 0,-2-2 0 0,-1-2 0 16,-2 1 0-16,-3-1 0 0,0-6-52 16,0 3-12-16,-2 3 0 0,2-6 0 0,0-1 0 0,3 1 0 15,-1 3 0-15,4-7-714 16,-1 2-146-16</inkml:trace>
  <inkml:trace contextRef="#ctx0" brushRef="#br0" timeOffset="53243.374">11808 1315 230 0,'0'0'10'0,"0"0"2"0,0 0-12 0,0 0 0 0,0 0 0 0,-10 5 0 16,10-5 182-16,0 0 34 0,0 0 6 0,0 0 2 15,0 0-128-15,-11 7-26 0,11-7-5 0,0 0-1 16,0 0-51-16,0 0-13 0,0 0 0 0,0 0 0 16,0 3 54-16,0-3 8 0,0 4 2 0,5-1 0 15,1-3-16-15,7 0-4 0,3 0 0 0,8 0 0 16,0 0-24-16,7-3-4 0,4-1-2 0,7-3 0 15,3-1-14-15,5 1 0 0,6 0 0 0,2 5 0 16,6-7 0-16,-1 6-8 0,1-4 8 0,-1 7-13 16,6-5 21-16,-3-2 4 0,-3 7 0 0,-2 0 1 0,-5 0-13 0,2-2 0 15,0 2 0-15,-5-5 0 0,-10 10 0 0,-4-5 0 16,-2-5 0-16,-5 5-10 0,-6 0 10 0,-7 0 0 16,-3 0 8-16,-8-2-8 0,0-3 57 0,-3 5 7 15,-5 0 2-15,0 0 0 0,-8-4-18 0,-5 1-4 16,2-1-1-16,-5 4 0 0,1-3-32 0,-1 3-11 15,5-4 0-15,-5 1 9 16,0 3-97-16,-2 0-20 0,5-5-4 0,-3 5-452 16,0 0-89-16</inkml:trace>
  <inkml:trace contextRef="#ctx0" brushRef="#br0" timeOffset="53649.466">12028 1402 345 0,'-13'0'15'0,"5"-7"4"0,-3 7-19 0,3 0 0 0,-2 0 0 0,-1-2 0 16,3-3 230-16,0 5 42 0,0-2 9 0,0 2 2 15,3-5-176-15,0 5-35 0,-1-4-8 0,6 4 0 16,0 0-23-16,0 0-4 0,-5 0-1 0,5 0 0 15,0 0-12-15,0 0-2 0,0 0-1 0,0 0 0 16,0 0-31-16,8 9-6 0,0-9-2 0,3 2 0 16,2 3 18-16,3-3-8 0,2-2 8 0,6 0 0 0,3 0-10 15,4 0 10-15,4 0-8 0,4 7 8 0,4-7 0 0,7 0-8 16,-2 0 8-16,5 0 0 0,-1 5 0 0,7-5 0 16,4 3 9-16,1 1-9 0,-1-4 8 0,3 0-8 15,-7 3 0-15,1-3 0 0,-1 0 0 0,-9 4 0 16,-3-1 0-16,-4-3 0 0,-4 0 46 0,-7 0 2 15,-3-3 1-15,-7-1 0 0,-7 4-14 0,-7 0-3 16,0 0-1-16,-5 0 0 0,-3 0 1 0,-5-3 0 16,-6 3 0-16,-2-4 0 15,-6-4-116-15,-2 8-22 0,-3 0-5 0,-2 0-724 0</inkml:trace>
  <inkml:trace contextRef="#ctx0" brushRef="#br0" timeOffset="54008.915">11734 1562 1404 0,'0'0'62'0,"6"0"13"0,2-2-60 0,2 2-15 0,3-9 0 0,1 6 0 16,-4-1 76-16,3 1 12 0,3-9 2 0,5 10 1 15,3-3-40-15,0-2-8 0,-3 3-2 0,3 1 0 16,0-1-23-16,2 1-5 0,1 3-1 0,2-4 0 16,3 1-12-16,2 3 0 0,3 0 8 0,3 0-8 15,10 0 0-15,3 0 0 0,0 0 0 0,2 3 0 0,4 1 0 16,1-1 0-16,9 4 0 0,0-3 0 0,-3 3 0 0,0 0 11 16,0 5 0-16,1-5 0 0,-9-4-11 0,-5 6-11 15,-3-2 3-15,-5-5 0 0,-8 6 8 0,-5-8 11 16,-6 4-3-16,-7-1 0 0,-1 1 45 0,-4-4 9 15,-7 0 2-15,-1 0 0 0,-6 0-22 0,0 0-4 16,0 0-1-16,0 0 0 0,0 0-8 0,-11 0-1 16,3-4-1-16,-5 4 0 15,0 0-184-15,-3 0-37 0,0 0-7 0</inkml:trace>
  <inkml:trace contextRef="#ctx0" brushRef="#br0" timeOffset="104708.046">12671 5603 954 0,'0'0'20'0,"0"0"5"0,0 2 1 0,-3 5 2 0,3-7-28 0,0 5 0 16,0-5 0-16,3 2 0 0,-3-2 72 0,3 7 8 15,-3-7 3-15,5 5 0 0,-3 2-38 0,4-2-7 16,2-3-2-16,-3 5 0 0,3-7-17 0,3 5-4 15,-1-3-1-15,3 3 0 0,1-5-14 0,-1 2 11 0,3 3-11 0,-3-5 10 16,3 2-10-16,2 3 8 0,3-5-8 0,1 0 8 16,-4 0-8-16,3 0 12 0,6 0-12 0,-3 0 12 15,-3 0-12-15,0 0 0 0,0 3 0 0,0 1 0 16,0-4 8-16,3 0-8 0,-5 0 8 0,-1 0-8 16,1 5 11-16,-1-3-3 0,-2-2-8 0,-3 5 12 15,1-5-1-15,-1 2-1 0,0-2 0 0,-2 5 0 16,-1-5-1-16,4 2 0 0,-4-2 0 0,3 5 0 15,-2-3-9-15,5-2 10 0,0 0-10 0,0 0 10 16,-3 0-10-16,3 0 0 0,2 0 0 0,3 0 8 16,0 0-8-16,3 0 0 0,-3 0 0 0,3 0 0 15,-3 0 0-15,-2 0 0 0,-1 0 0 0,4 5 8 16,-4-5-8-16,3 0 0 0,-2 0 9 0,-1 0-9 0,-4 0 10 0,4 0-2 16,3 0-8-16,0 0 12 0,-5 0-3 0,0 0-1 15,3 0 0-15,2 0 0 0,0 0-8 0,3 0 0 16,-6 0 0-16,6 0 0 0,-3 2 12 0,3-2-4 15,-5 0 0-15,2 0 0 0,-3 0 4 0,4 0 1 16,-4 0 0-16,1 0 0 0,-1 0-13 0,1 0-18 16,-1 0 4-16,1 0 1 0,-3 0 26 0,-1-2 6 15,1 2 1-15,3 0 0 0,-1 0-20 0,1 0 0 16,-3 0 8-16,0 0-8 0,2 0 0 0,-5 0 8 16,3 0-8-16,0 0 0 0,-3 0 12 0,1 0-4 15,-1 0 0-15,0 0-8 0,-2 0 8 0,-1 0-8 16,3 0 0-16,-2 0 0 0,0 0 8 0,-1 0-8 0,1 0 0 0,-1 0 0 15,4 0 0-15,-4 0 0 0,1 0 0 0,-1 0 0 16,1 0 8-16,0 0-8 16,-1 0 0-16,1 2 0 0,-1-2 13 0,1 0-1 0,2 0 0 15,-2 0 0-15,-3 0-1 0,0 0-1 0,-1 0 0 0,1-2 0 16,3 2 9-16,-3 0 1 0,-3 0 1 0,1 0 0 16,1 0-21-16,-4 0 8 0,-3 0-8 0,8 0 0 15,-8 0 28-15,0 0 0 0,0 0 1 0,0 0 0 16,0 0 4-16,0 0 1 0,5-5 0 0,1 5 0 15,-6 0-26-15,5 0-8 0,0 0 0 0,3 0 0 16,-8 0 0-16,5 0 0 0,1 0 0 0,-1 0 0 16,3 0 0-16,0 0 0 0,-3 0 0 0,3 0 0 15,0 0 0-15,0 0 0 0,0 0 0 0,0 0 0 16,-3 0 0-16,0 5 0 0,3-5 0 0,-8 0 0 0,0 0 0 16,3 0 0-16,-3 0 0 0,0 0 0 0,0 0 0 0,0 0 0 15,0 0 0-15,0 0 0 16,0 0-32-16,0 0-14 0,0 0-2 0,0 0-592 15,-3-5-117-15</inkml:trace>
  <inkml:trace contextRef="#ctx0" brushRef="#br0" timeOffset="105645.237">12769 5852 288 0,'0'0'12'0,"0"0"4"0,0 0-16 0,5-5 0 16,0 3 0-16,-5 2 0 0,6 0 169 0,-1-5 31 15,-5 5 7-15,5 0 1 0,1-2-110 0,-1-3-22 16,-3 3-4-16,-2 2 0 0,0 0-14 0,8 0-2 15,-2 0-1-15,-1 0 0 0,-5 0-15 0,8 0-2 16,0-5-1-16,2 5 0 0,-2 0-21 0,6 0-4 16,-4 0 0-16,3 0-1 0,6 0-11 0,2 0 0 0,0 0 0 15,6 0 0-15,-1 0 0 0,1 0 0 0,2 0 0 0,5-2 0 16,1 2 0-16,-4-5 0 0,6 5-9 0,-2 0 9 16,2 0 0-16,-3 0 0 0,6 0 0 0,0-2 0 15,-1-3 0-15,1 5 0 0,0-4 0 0,-6 1 0 16,0 3 0-16,-4 0 0 0,-4 0 8 0,0-5-8 15,1 5 0-15,-1 0 0 0,-2 0 0 0,-3 0 0 16,1-2 0-16,-1 2 0 16,0-5 0-16,3 5 0 0,-3 0 0 0,0 0 0 0,-2 0 0 0,-1 0 0 15,3 0 0-15,-2 5 0 0,-1-5 0 0,1 2 9 16,-3-2-9-16,0 5 0 0,-1-5 0 0,4 3 0 16,-6 1 0-16,3 1 0 0,-3-3 9 0,3-2-9 0,-3 7 24 15,1-7 1-15,-1 5 0 0,0-3 0 0,0 5 4 0,-2-7 1 16,-1 5 0-16,1-3 0 0,2 3-8 0,-2-5-2 15,2 5 0-15,0-3 0 0,3 3-10 0,-3-3-2 16,3-2-8-16,0 5 12 0,0-3-12 0,0-2 0 16,-3 0 8-16,0 5-8 0,1-5 0 0,-1 0 0 15,0 2 0-15,-2-2 0 0,-1 0 8 0,1 0-8 16,-1 0 0-16,1 0 0 0,0 0 0 0,-1 5 0 16,-2-3 0-16,3-2 0 0,-3 0 8 0,0 0-8 15,-1 0 0-15,1 0 0 0,-5 0 17 0,2 0-2 16,1 0-1-16,-1 0 0 0,0 0-14 0,0 0 0 15,1 0 0-15,-1 0 0 0,3 0 0 0,-5 0 11 0,-1 0-11 16,4-2 10-16,2-3-10 0,-3 5 8 0,-3 0-8 0,1 0 8 16,-3-2-8-16,0 2 0 0,0 0 0 0,0 0 0 15,-3-5-14-15,3 5-2 0,0-7 0 0,0 7-591 16,-10 0-118-16</inkml:trace>
  <inkml:trace contextRef="#ctx0" brushRef="#br0" timeOffset="106754.084">12843 5946 230 0,'0'0'20'15,"0"0"-20"-15,0 0 0 0,0 0 0 16,0 0 206-16,5 0 37 0,-2-7 7 0,-3 7 2 16,0 0-132-16,0 0-27 0,0 0-5 0,0 0 0 15,0 0-31-15,0 0-5 0,0 0-2 0,2 5 0 0,4-3-16 16,-1-2-3-16,-5 0-1 0,5 0 0 0,1 0-20 0,-1 5-10 15,3-3 10-15,-3-2-10 0,3 0 0 0,0 5 0 16,3-3 0-16,2-2 0 0,-3 0 0 0,9 5 0 16,-1-5 0-16,1 2 0 0,-3-2 0 0,2 0-10 15,4 0 10-15,1 5-8 0,4-3 8 0,-1-2 0 16,-2 0 0-16,3 0 0 0,-1-2 0 0,-2 2 0 16,2 0 0-16,1-5 0 0,-1 5 11 0,-2 0 4 15,-3-2 1-15,0-3 0 0,3 5-26 0,3 0-5 16,-1 0-1-16,-2 0 0 0,0-2 16 0,-3 2 0 15,0 0 0-15,-2 0 0 0,-1 2 16 0,1-2 0 16,-1 0 0-16,-2 0 0 0,0 5-25 0,-3-5-6 16,0 0-1-16,1 0 0 0,-1 2 16 0,0-2 0 15,0 0 0-15,3 0 0 0,0 0 0 0,0 0 0 16,-6 5 0-16,4-5 0 0,2 2 13 16,-1-2-1-16,7 0 0 0,-4 0 0 0,1 0-12 0,-1 0-16 0,1 5 3 0,-1-5 1 15,-5 3 12-15,3-3 0 0,-2 0 0 0,1 4 0 16,-1-4 10-16,-1 7-10 0,-3-7 8 0,4 0-8 15,-1 0 0-15,0 0 0 0,0 0 8 0,1 0-8 16,-1 0 0-16,3 0 0 0,2 5 0 0,-2-3 0 16,3-2 0-16,-4 0 0 0,-1 0 0 0,2 5 0 15,-3-5 0-15,3 2 8 0,0-2-8 0,-1 5 8 16,1-5-8-16,0 0 0 0,-3 2 0 0,3-2 0 16,-2 0 0-16,-1 5 18 0,-3-5-3 0,1 0-1 15,0 3-1-15,-4-3 0 0,1 0 0 0,0 0 0 16,0 0-1-16,0 4-1 0,0-4 0 0,-3 0 0 15,1 0-11-15,2 0 0 0,0 0 9 0,-3 0-9 0,0 0 0 0,3 0 9 16,-3 0-9-16,3 0 0 0,-2 0 0 0,2 0 0 16,0 0 0-16,-1 0 0 0,7 0 0 0,-4 0 0 15,3 0 0-15,1 0 0 0,-1 0 0 0,0 0 0 16,-2 5 0-16,2-5-9 0,0 2 9 0,3-2 0 16,-3 0 0-16,1 5 0 0,-4-3 0 0,1-2 0 15,-3 0 0-15,0 5 0 0,-3-5 0 0,0 2 9 16,0-2-9-16,-2 0 0 0,2 0 11 0,-2 5-11 15,-3-5 10-15,0 0-10 0,0 0-8 0,0 0-8 16,0 0-2-16,-3-5-834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6T01:27:23.53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5903 73 2760 0 0,'30'-34'2087'0'0,"-21"18"3208"0"0,-7 3 1393 0 0,-28 4-4431 0 0,-17 18-377 0 0,-208 21-1368 0 0,-175 32 302 0 0,151-19-1225 0 0,183-25 840 0 0,57-9-418 0 0,29-7 42 0 0,5-2 13 0 0,1 0 6 0 0,0 0 30 0 0,0 0 98 0 0,0 0 24 0 0,-6 30 70 0 0,8-16-274 0 0,0-1 0 0 0,0 1 1 0 0,-2-1-1 0 0,1 1 0 0 0,-2-1 1 0 0,0 1-1 0 0,0 0 0 0 0,-3 7-20 0 0,8 101-336 0 0,-2 12 367 0 0,-4 2 476 0 0,-14 82-507 0 0,-10 55 1870 0 0,15-41-2230 0 0,3-54 430 0 0,8 167-122 0 0,4-24 292 0 0,-8-5-71 0 0,8 68 340 0 0,18 67-509 0 0,-6-259-224 0 0,9 107 480 0 0,-22-182-256 0 0,6 54-182 0 0,9 83 292 0 0,-13-108-92 0 0,5 47 268 0 0,13 39-286 0 0,-2-103 0 0 0,1 15 0 0 0,-2 39-544 0 0,-10-25 762 0 0,-7-132 174 0 0,-5 24-456 0 0,2-24 430 0 0,-4 3-142 0 0,3-12-213 0 0,-8 4 42 0 0,7-15-53 0 0,2 1 0 0 0,0 26 54 0 0,-11 26-44 0 0,11-50-10 0 0,0-1 11 0 0,-4 33 42 0 0,2-33-53 0 0,4 1 0 0 0,-2-1 31 0 0,0-6 132 0 0,0-2 70 0 0,0 0 20 0 0,4 16 67 0 0,0-9-320 0 0,-1 1-19 0 0,-3-7-77 0 0,0-1-30 0 0,0 0-9 0 0,38 11 94 0 0,140-28-329 0 0,178-19 581 0 0,-285 26-211 0 0,-57 7 0 0 0,1-7-7708 0 0,-15 10 5680 0 0,0 0-5683 0 0</inkml:trace>
  <inkml:trace contextRef="#ctx0" brushRef="#br0" timeOffset="1113.445">2102 2309 10136 0 0,'5'6'591'0'0,"0"1"-1"0"0,-1 0 1 0 0,0 1 0 0 0,0-1 0 0 0,0 1 0 0 0,-1-1 0 0 0,0 1 0 0 0,0 0 0 0 0,-1 0 0 0 0,0 3-591 0 0,6 16 804 0 0,23 154 3786 0 0,-16 20-3047 0 0,-11-144-1414 0 0,-4-56-166 0 0,0-1-1 0 0,0 0 1 0 0,0 1-1 0 0,0-1 1 0 0,0 1-1 0 0,-1-1 1 0 0,1 0-1 0 0,0 1 1 0 0,0-1-1 0 0,0 1 1 0 0,-1-1-1 0 0,1 0 1 0 0,0 1-1 0 0,0-1 1 0 0,-1 0-1 0 0,1 0 1 0 0,0 1-1 0 0,-1-1 1 0 0,1 0-1 0 0,0 0 1 0 0,-1 1-1 0 0,1-1 1 0 0,-1 0-1 0 0,1 0 1 0 0,0 0-1 0 0,-1 1 1 0 0,1-1-1 0 0,-1 0 1 0 0,1 0-1 0 0,0 0 1 0 0,-1 0-1 0 0,1 0 1 0 0,-1 0-1 0 0,1 0 0 0 0,0 0 1 0 0,-1 0-1 0 0,1 0 1 0 0,-1 0-1 0 0,1 0 1 0 0,-1-1-1 0 0,1 1 1 0 0,0 0-1 0 0,-1 0 1 0 0,1 0-1 0 0,0 0 1 0 0,-1-1-1 0 0,1 1 1 0 0,0 0-1 0 0,-1 0 1 0 0,1-1-1 0 0,0 1 1 0 0,-1 0-1 0 0,1-1 1 0 0,0 1-1 0 0,0 0 1 0 0,-1-1-1 0 0,1 1 1 0 0,0 0-1 0 0,0-1 1 0 0,0 1-1 0 0,-1 0 1 0 0,1-1-1 0 0,0 1 1 0 0,0-1-1 0 0,0 1 38 0 0,-1-1-258 0 0,-17-18-6624 0 0,7 8 1021 0 0</inkml:trace>
  <inkml:trace contextRef="#ctx0" brushRef="#br0" timeOffset="1363.411">2095 2705 8840 0 0,'0'0'400'0'0,"0"0"0"0"0,1-1-256 0 0,31-23 1700 0 0,60-1 2327 0 0,-46 17-3029 0 0,101-6 20 0 0,-99 14-1103 0 0,-47 0-1104 0 0,2-3-392 0 0,7-5-78 0 0,-7 6-18 0 0</inkml:trace>
  <inkml:trace contextRef="#ctx0" brushRef="#br0" timeOffset="1535.217">2454 2402 16439 0 0,'0'0'374'0'0,"0"0"54"0"0,0 0 21 0 0,0 0-49 0 0,0-1-259 0 0,-2-1-37 0 0,1 1 351 0 0,1 1 150 0 0,0 0 31 0 0,0 0-73 0 0,14 49 134 0 0,9-1 46 0 0,18 106 230 0 0,-27-62-141 0 0,1 26-290 0 0,-13-113-532 0 0,3-2-186 0 0,-3-3-742 0 0,-2 0-340 0 0,0 0-71 0 0,0 0-14 0 0</inkml:trace>
  <inkml:trace contextRef="#ctx0" brushRef="#br0" timeOffset="1910.132">2733 2656 14832 0 0,'0'0'332'0'0,"0"0"50"0"0,0 0 25 0 0,0 0-47 0 0,0 0-131 0 0,0 0 311 0 0,0 0 164 0 0,0 0 31 0 0,-4 3 134 0 0,-3 3-866 0 0,0 0-1 0 0,1 1 1 0 0,0-1-1 0 0,0 1 1 0 0,1 0-1 0 0,-1 1 1 0 0,2 0-1 0 0,-1-1 1 0 0,1 1-1 0 0,-2 5-2 0 0,-7 52 0 0 0,13-61 21 0 0,0-1 0 0 0,0 0 0 0 0,0 0 0 0 0,1 0-1 0 0,-1 1 1 0 0,1-1 0 0 0,0 0 0 0 0,0 0 0 0 0,0 0-1 0 0,0 0 1 0 0,0 0 0 0 0,0 0 0 0 0,1 0 0 0 0,0-1 0 0 0,-1 1-1 0 0,1 0 1 0 0,0-1 0 0 0,0 1 0 0 0,1-1 0 0 0,-1 0-1 0 0,0 0 1 0 0,1 0 0 0 0,-1 0 0 0 0,1 0 0 0 0,0 0-1 0 0,0-1 1 0 0,-1 1 0 0 0,2-1-21 0 0,5 2 2 0 0,-1 0-1 0 0,0-1 1 0 0,0 0 0 0 0,1-1 0 0 0,-1 0-1 0 0,1 0 1 0 0,-1-1 0 0 0,1 0-1 0 0,0 0 1 0 0,-1-1 0 0 0,1 0-1 0 0,-1 0 1 0 0,0-1 0 0 0,1-1-1 0 0,4-1-1 0 0,-9 3 42 0 0,0 0 0 0 0,0-1 0 0 0,-1 1 0 0 0,1-1-1 0 0,-1 1 1 0 0,1-1 0 0 0,-1 0 0 0 0,0-1 0 0 0,0 1-1 0 0,0 0 1 0 0,0-1 0 0 0,0 0 0 0 0,0 0 0 0 0,-1 0-1 0 0,1 0 1 0 0,-1 0 0 0 0,0 0 0 0 0,0 0 0 0 0,0-1-1 0 0,0 1 1 0 0,-1-1 0 0 0,1 0 0 0 0,-1 1 0 0 0,0-1-1 0 0,0 0 1 0 0,0 0 0 0 0,-1 0 0 0 0,1 0 0 0 0,-1 0-1 0 0,0 1 1 0 0,0-1 0 0 0,-1 0 0 0 0,1 0 0 0 0,-1 0-1 0 0,1 0 1 0 0,-1 0 0 0 0,-1 1 0 0 0,1-1 0 0 0,0 0-1 0 0,-2-1-41 0 0,1-1 109 0 0,-1 1 0 0 0,0-1 0 0 0,0 1 0 0 0,-1 0-1 0 0,1 0 1 0 0,-1 0 0 0 0,0 1 0 0 0,0-1 0 0 0,-1 1-1 0 0,1 0 1 0 0,-1 0 0 0 0,0 1 0 0 0,0-1 0 0 0,-1 1-1 0 0,-3-2-108 0 0,-2 0 1 0 0,0 1 0 0 0,0 0 0 0 0,-1 0 0 0 0,1 1-1 0 0,-1 1 1 0 0,1 0 0 0 0,-1 1 0 0 0,-1 0-1 0 0,12 1-867 0 0,1 0-867 0 0,0 0-3477 0 0,0 0-1487 0 0</inkml:trace>
  <inkml:trace contextRef="#ctx0" brushRef="#br0" timeOffset="2300.661">3037 2663 4144 0 0,'0'0'319'0'0,"0"0"127"0"0,0 0 1318 0 0,0 0 600 0 0,0 0 120 0 0,0 0-195 0 0,0 0-894 0 0,0 0-392 0 0,0 0-78 0 0,0 0-120 0 0,0 13-81 0 0,0-5-701 0 0,1 0 0 0 0,0 0 0 0 0,0 0 0 0 0,1 0 0 0 0,0 0 0 0 0,0 0 0 0 0,0-1 0 0 0,1 1 0 0 0,1-1 0 0 0,-1 0 0 0 0,1 0 0 0 0,0 0 0 0 0,1 0 0 0 0,-1-1 0 0 0,3 3-23 0 0,-3-6 36 0 0,-1 0 0 0 0,1-1-1 0 0,0 1 1 0 0,0-1 0 0 0,0 0 0 0 0,0 0-1 0 0,0 0 1 0 0,1 0 0 0 0,-1-1-1 0 0,1 1 1 0 0,-1-1 0 0 0,1 0-1 0 0,-1-1 1 0 0,1 1 0 0 0,-1-1-1 0 0,1 0 1 0 0,0 0 0 0 0,-1 0 0 0 0,1-1-1 0 0,0 0 1 0 0,-1 0 0 0 0,1 0-1 0 0,-1 0 1 0 0,0-1 0 0 0,1 1-1 0 0,-1-1 1 0 0,0 0 0 0 0,0 0-1 0 0,0-1 1 0 0,1 0-36 0 0,0 0 46 0 0,1 0 0 0 0,-1-1 0 0 0,0 0 0 0 0,0 0 0 0 0,0 0 0 0 0,0 0 0 0 0,-1-1 0 0 0,0 0 0 0 0,0 0-1 0 0,0 0 1 0 0,3-5-46 0 0,11-52 1427 0 0,-32 31 172 0 0,70 111-1089 0 0,-5-35-510 0 0,13 18-690 0 0,-57-59-2288 0 0,-7-4-4497 0 0</inkml:trace>
  <inkml:trace contextRef="#ctx0" brushRef="#br0" timeOffset="2691.198">3683 2602 3224 0 0,'-19'-12'719'0'0,"5"2"3643"0"0,0 0 2437 0 0,12 9-6616 0 0,1 0 1 0 0,-1 0-1 0 0,0 0 1 0 0,1 0 0 0 0,-1 0-1 0 0,0 1 1 0 0,1-1 0 0 0,-1 1-1 0 0,0-1 1 0 0,0 1-1 0 0,0-1 1 0 0,0 1 0 0 0,1 0-1 0 0,-1 0 1 0 0,0 0 0 0 0,0 0-1 0 0,0 0 1 0 0,0 0-1 0 0,0 1 1 0 0,1-1 0 0 0,-1 1-1 0 0,0-1 1 0 0,0 1 0 0 0,1 0-1 0 0,-1-1 1 0 0,0 1 0 0 0,0 1-184 0 0,-4 0 51 0 0,-32 31-661 0 0,35-31 624 0 0,0 1-1 0 0,0-1 0 0 0,1 1 0 0 0,-1 0 0 0 0,1-1 0 0 0,0 1 0 0 0,0 0 1 0 0,0 0-1 0 0,0 0 0 0 0,1 1 0 0 0,-1-1 0 0 0,1 0 0 0 0,0 1 0 0 0,-1-1 1 0 0,2 0-1 0 0,-1 1 0 0 0,0 0 0 0 0,1-1 0 0 0,-1 1 0 0 0,1-1 0 0 0,0 1 1 0 0,1-1-1 0 0,-1 1 0 0 0,0 0 0 0 0,1-1 0 0 0,0 1 0 0 0,0-1 0 0 0,1 2-13 0 0,3 3 3 0 0,0-1 0 0 0,0 0-1 0 0,1 0 1 0 0,0 0 0 0 0,1-1-1 0 0,0 0 1 0 0,0 0 0 0 0,0-1-1 0 0,0 0 1 0 0,1 0 0 0 0,0-1-1 0 0,5 2-2 0 0,71 53 158 0 0,-80-40 615 0 0,-9-14-471 0 0,1 0 0 0 0,-1 0-1 0 0,-1 0 1 0 0,1-1 0 0 0,-1 0 0 0 0,1 0-1 0 0,-1-1 1 0 0,-1 1 0 0 0,1-1 0 0 0,0-1-1 0 0,-1 1 1 0 0,1-1 0 0 0,-7 1-302 0 0,-3 3 54 0 0,-42 4 6 0 0,57-10-198 0 0,0 0-1 0 0,0 0 1 0 0,1 0 0 0 0,-1 0-1 0 0,0 0 1 0 0,0-1-1 0 0,1 1 1 0 0,-1 0 0 0 0,0 0-1 0 0,0-1 1 0 0,1 1-1 0 0,-1-1 1 0 0,0 1 0 0 0,1-1-1 0 0,-1 1 1 0 0,1-1-1 0 0,-1 1 1 0 0,1-1 0 0 0,-1 1-1 0 0,1-1 1 0 0,-1 0-1 0 0,1 1 1 0 0,-1-1 0 0 0,1 0-1 0 0,0 1 1 0 0,-1-1-1 0 0,1 0 1 0 0,0 1 0 0 0,0-1-1 0 0,-1 0 1 0 0,1 0-1 0 0,0 0 1 0 0,0 1 0 0 0,0-1-1 0 0,0 0 1 0 0,0 0-1 0 0,0 1 1 0 0,0-1 0 0 0,0 0-1 0 0,0 0 1 0 0,1 0 138 0 0,4-15-2078 0 0</inkml:trace>
  <inkml:trace contextRef="#ctx0" brushRef="#br0" timeOffset="3050.486">3783 2731 11544 0 0,'0'0'264'0'0,"2"1"34"0"0,101 14 1182 0 0,-10-15-268 0 0,-88 0-1129 0 0,0 0 0 0 0,0-1-1 0 0,1 1 1 0 0,-1-1 0 0 0,0-1-1 0 0,0 1 1 0 0,0-1 0 0 0,0 0-1 0 0,0 0 1 0 0,0 0 0 0 0,-1-1-1 0 0,1 1 1 0 0,-1-1 0 0 0,0 0-1 0 0,0-1 1 0 0,0 1 0 0 0,0-1-1 0 0,0 1 1 0 0,-1-1 0 0 0,1 0-1 0 0,-1-1 1 0 0,0 1-1 0 0,0-1 1 0 0,-1 1 0 0 0,2-4-83 0 0,-4 5 98 0 0,0 0 1 0 0,0 1-1 0 0,0-1 1 0 0,0 0-1 0 0,0 0 1 0 0,-1 0 0 0 0,1 0-1 0 0,-1 0 1 0 0,0 0-1 0 0,0 1 1 0 0,0-1-1 0 0,0 0 1 0 0,0 1-1 0 0,-1-1 1 0 0,1 1-1 0 0,-1-1 1 0 0,0 1-1 0 0,0 0 1 0 0,0-1 0 0 0,0 1-1 0 0,0 0 1 0 0,0 0-1 0 0,0 0 1 0 0,-1 1-1 0 0,1-1 1 0 0,-1 1-1 0 0,1-1 1 0 0,-1 1-1 0 0,1 0 1 0 0,-1 0-1 0 0,-1 0-98 0 0,-45-11 462 0 0,1 24-140 0 0,39-8-253 0 0,0 1-1 0 0,0 0 0 0 0,1 0 1 0 0,0 1-1 0 0,0 1 1 0 0,1-1-1 0 0,0 1 0 0 0,0 0 1 0 0,0 1-1 0 0,1-1 0 0 0,-5 9-68 0 0,7-11 23 0 0,0 1 1 0 0,0-1-1 0 0,1 1 0 0 0,-1 0 0 0 0,1 0 0 0 0,1 1 0 0 0,-1-1 0 0 0,1 1 1 0 0,0-1-1 0 0,1 1 0 0 0,-1-1 0 0 0,1 1 0 0 0,1 0 0 0 0,-1 0 0 0 0,1 0 0 0 0,0-1 1 0 0,1 1-1 0 0,0 0 0 0 0,0 0 0 0 0,0-1 0 0 0,1 1 0 0 0,0 0 0 0 0,0-1 1 0 0,0 0-1 0 0,1 1 0 0 0,0-1 0 0 0,1 0 0 0 0,-1 0 0 0 0,1-1 0 0 0,0 1 1 0 0,0-1-1 0 0,1 0 0 0 0,0 0 0 0 0,0 0 0 0 0,0-1 0 0 0,0 0 0 0 0,2 1-23 0 0,15 3-25 0 0,0 0 0 0 0,0-2 0 0 0,0-1 0 0 0,1-1 0 0 0,0 0 0 0 0,0-2 0 0 0,0-1 0 0 0,0 0 0 0 0,0-2 0 0 0,0-1 0 0 0,-1-1 0 0 0,1 0 0 0 0,0-2 0 0 0,-1-1 0 0 0,10-4 25 0 0,-11 6-227 0 0,-2 0-1557 0 0,-7-2-5421 0 0</inkml:trace>
  <inkml:trace contextRef="#ctx0" brushRef="#br0" timeOffset="4050.25">2210 3447 10680 0 0,'-1'0'141'0'0,"0"0"0"0"0,0 0 0 0 0,0 0 0 0 0,0 0 0 0 0,0 0 0 0 0,0 0 0 0 0,0 1 0 0 0,0-1 0 0 0,0 0 1 0 0,0 0-1 0 0,0 1 0 0 0,1-1 0 0 0,-1 1 0 0 0,0-1 0 0 0,0 0 0 0 0,0 1 0 0 0,0 0 0 0 0,1-1 0 0 0,-1 1 0 0 0,0 0 0 0 0,0-1 1 0 0,1 1-1 0 0,-1 0 0 0 0,1-1 0 0 0,-1 1 0 0 0,1 0 0 0 0,-1 0 0 0 0,1 0 0 0 0,-1 0 0 0 0,1 0 0 0 0,-1 0 0 0 0,1 0 0 0 0,0 0 1 0 0,0-1-1 0 0,0 1 0 0 0,-1 0 0 0 0,1 0 0 0 0,0 0 0 0 0,0 0 0 0 0,0 0 0 0 0,1 0 0 0 0,-1 0 0 0 0,0 0 0 0 0,0 0 1 0 0,0 0-1 0 0,1 0 0 0 0,-1 0 0 0 0,0 0 0 0 0,1 0 0 0 0,-1 0 0 0 0,1-1 0 0 0,-1 1 0 0 0,1 0 0 0 0,0 0-141 0 0,0 13 195 0 0,9 38 1218 0 0,17 99 736 0 0,-5-51-1143 0 0,-6-51-940 0 0,-17-76 1212 0 0,-58-262-860 0 0,57 273-492 0 0,0 0 0 0 0,1 0-1 0 0,0 0 1 0 0,2 0 0 0 0,0 0 0 0 0,0 0-1 0 0,3-7 75 0 0,-3 17-58 0 0,1 0-1 0 0,0 0 1 0 0,0 0-1 0 0,1 0 1 0 0,-1 1-1 0 0,1-1 1 0 0,0 1-1 0 0,1 0 1 0 0,-1 0-1 0 0,1 0 1 0 0,0 0-1 0 0,0 1 0 0 0,1-1 1 0 0,-1 1-1 0 0,1 0 1 0 0,0 1-1 0 0,0-1 1 0 0,0 1-1 0 0,2-1 59 0 0,61-18-92 0 0,-58 22 83 0 0,0 0 0 0 0,0 0-1 0 0,0 1 1 0 0,1 1 0 0 0,-1-1 0 0 0,0 2-1 0 0,0-1 1 0 0,-1 1 0 0 0,1 1 0 0 0,-1 0-1 0 0,1 0 1 0 0,-1 1 0 0 0,0 0-1 0 0,-1 0 1 0 0,1 1 0 0 0,-1 0 0 0 0,-1 1-1 0 0,1 0 1 0 0,-1 0 0 0 0,0 1 0 0 0,0-1-1 0 0,2 5 10 0 0,-6-8 42 0 0,0 1-1 0 0,-1-1 1 0 0,1 1-1 0 0,-1-1 1 0 0,0 1-1 0 0,0 0 1 0 0,0 0-1 0 0,-1 0 1 0 0,1 0-1 0 0,-1 0 1 0 0,-1 0-1 0 0,1 0 1 0 0,-1 1-1 0 0,0-1 1 0 0,0 0-1 0 0,0 0 0 0 0,-1 0 1 0 0,1 1-1 0 0,-1-1 1 0 0,-1 0-1 0 0,1 0 1 0 0,-1 0-1 0 0,0-1 1 0 0,0 1-1 0 0,0 0 1 0 0,0-1-1 0 0,-4 5-41 0 0,2-2 49 0 0,-1 0-1 0 0,-1 0 0 0 0,1-1 1 0 0,-1 1-1 0 0,0-1 1 0 0,-1-1-1 0 0,0 1 0 0 0,0-1 1 0 0,0 0-1 0 0,0 0 0 0 0,-1-1 1 0 0,1 0-1 0 0,-1-1 1 0 0,0 1-1 0 0,0-2 0 0 0,-1 1 1 0 0,1-1-1 0 0,-1 0 0 0 0,1-1 1 0 0,-1 0-1 0 0,-4 0-48 0 0,-50-6-1318 0 0,27-9-6342 0 0,34 13 5231 0 0</inkml:trace>
  <inkml:trace contextRef="#ctx0" brushRef="#br0" timeOffset="4382.094">2617 3663 5984 0 0,'0'0'464'0'0,"-1"1"-113"0"0,-4 4 10480 0 0,5-1-9544 0 0,36 96 2187 0 0,-36-100-3442 0 0,-1-1-1 0 0,1 1 0 0 0,0 0 1 0 0,-1 0-1 0 0,1 0 0 0 0,-1 0 0 0 0,1 0 1 0 0,0-1-1 0 0,-1 1 0 0 0,1 0 1 0 0,0 0-1 0 0,-1 0 0 0 0,1 0 0 0 0,-1 0 1 0 0,1 0-1 0 0,0 0 0 0 0,-1 0 1 0 0,1 0-1 0 0,-1 0 0 0 0,1 1 1 0 0,0-1-1 0 0,-1 0 0 0 0,1 0 0 0 0,0 0 1 0 0,-1 0-1 0 0,1 1 0 0 0,0-1 1 0 0,-1 0-1 0 0,1 0 0 0 0,0 1 1 0 0,-1-1-1 0 0,1 0 0 0 0,0 0 0 0 0,0 1 1 0 0,-1-1-1 0 0,1 0 0 0 0,0 1 1 0 0,0-1-1 0 0,0 0 0 0 0,-1 1 1 0 0,1-1-1 0 0,0 0 0 0 0,0 1 0 0 0,0-1 1 0 0,0 1-1 0 0,0-1 0 0 0,0 0 1 0 0,0 1-1 0 0,0-1 0 0 0,0 1 1 0 0,0-1-1 0 0,0 0 0 0 0,0 1 0 0 0,0-1 1 0 0,0 1-1 0 0,0-1 0 0 0,0 0-31 0 0,-1-5-139 0 0,-1 0 0 0 0,1 0 0 0 0,0 0-1 0 0,0 0 1 0 0,1-1 0 0 0,0 1 0 0 0,0 0 0 0 0,0 0 0 0 0,0-1-1 0 0,1 1 1 0 0,0 0 0 0 0,0 0 0 0 0,0 0 0 0 0,1 0-1 0 0,-1 0 1 0 0,1 0 0 0 0,1 0 0 0 0,-1 0 0 0 0,1 1-1 0 0,1-3 140 0 0,65-29-752 0 0,9 23 576 0 0,-37 13 176 0 0,-17 7-1576 0 0,-17-5-2066 0 0,-7-2 1757 0 0</inkml:trace>
  <inkml:trace contextRef="#ctx0" brushRef="#br0" timeOffset="4538.3">2993 3685 3680 0 0,'0'0'284'0'0,"0"0"220"0"0,0 0 1618 0 0,0 0 728 0 0,-1 3 2812 0 0,-1 7-4143 0 0,8 21 1459 0 0,18 34-1514 0 0,-7-37-1309 0 0,-17-27-86 0 0,0-1-5 0 0,0 0-220 0 0,4-6-2416 0 0,-4 0 1004 0 0</inkml:trace>
  <inkml:trace contextRef="#ctx0" brushRef="#br0" timeOffset="4725.753">2985 3536 5984 0 0,'0'0'464'0'0,"0"-1"-306"0"0,-3-13 4884 0 0,3 13-2241 0 0,8-5 3020 0 0,21 22-7682 0 0,-22-10-4740 0 0</inkml:trace>
  <inkml:trace contextRef="#ctx0" brushRef="#br0" timeOffset="4991.315">3372 3573 14568 0 0,'0'0'664'0'0,"-5"-4"229"0"0,-23-14 1109 0 0,27 17-1344 0 0,-21 4 860 0 0,15 2-1511 0 0,0 0 1 0 0,0 1-1 0 0,1 0 0 0 0,-1 0 0 0 0,2 1 0 0 0,-1-1 0 0 0,1 1 0 0 0,0 0 0 0 0,0 1 0 0 0,1-1 0 0 0,0 1 0 0 0,0 0 0 0 0,1 0 0 0 0,0 0 0 0 0,0 1 0 0 0,1-1 0 0 0,0 2-7 0 0,1-6-2 0 0,0-1 0 0 0,1 1 0 0 0,0 0 0 0 0,0-1 0 0 0,0 1 0 0 0,0 0 0 0 0,0 0 0 0 0,1-1 0 0 0,0 1 0 0 0,0 0 0 0 0,0-1 0 0 0,0 1 0 0 0,0-1 0 0 0,1 1 0 0 0,0-1 0 0 0,-1 0 0 0 0,1 0 0 0 0,0 1-1 0 0,1-1 1 0 0,-1-1 0 0 0,1 1 0 0 0,-1 0 0 0 0,1-1 0 0 0,0 1 0 0 0,0-1 0 0 0,0 0 0 0 0,0 0 0 0 0,0 0 0 0 0,0 0 0 0 0,1 0 0 0 0,-1-1 0 0 0,1 1 0 0 0,-1-1 0 0 0,1 0 0 0 0,-1 0 0 0 0,1-1 0 0 0,0 1 0 0 0,-1-1 0 0 0,1 1 0 0 0,0-1-1 0 0,0 0 1 0 0,-1-1 0 0 0,2 1 2 0 0,13 0-366 0 0,0 0 0 0 0,1-2-1 0 0,-1 0 1 0 0,0-1-1 0 0,0 0 1 0 0,9-5 366 0 0,-2-1-4499 0 0,0 3-1379 0 0</inkml:trace>
  <inkml:trace contextRef="#ctx0" brushRef="#br0" timeOffset="5276.313">3587 3613 3224 0 0,'0'0'581'0'0,"0"0"1234"0"0,0 0 545 0 0,0 0 110 0 0,0 0-239 0 0,0 0-1100 0 0,0 0-482 0 0,8 0 391 0 0,99-10 253 0 0,-22-19-684 0 0,-69 20 123 0 0,-14 9-731 0 0,0-1 0 0 0,0 0-1 0 0,0 0 1 0 0,0 0 0 0 0,0 0 0 0 0,0 0-1 0 0,-1 0 1 0 0,1 0 0 0 0,0-1 0 0 0,-1 1-1 0 0,1-1 1 0 0,-1 1 0 0 0,0-1 0 0 0,1 1-1 0 0,-1-1 1 0 0,0 0 0 0 0,0 0 0 0 0,0 1-1 0 0,0-1 1 0 0,0-1-1 0 0,-1 2 6 0 0,0 0-1 0 0,1 0 0 0 0,-1 0 1 0 0,0 0-1 0 0,0 0 1 0 0,0 0-1 0 0,0 0 0 0 0,0-1 1 0 0,0 1-1 0 0,0 0 1 0 0,0 0-1 0 0,-1 0 0 0 0,1 0 1 0 0,0 0-1 0 0,-1 0 1 0 0,1 0-1 0 0,-1 0 0 0 0,1 0 1 0 0,-1 0-1 0 0,1 0 1 0 0,-1 0-1 0 0,0 0 0 0 0,0 0 1 0 0,1 0-1 0 0,-1 0 1 0 0,0 1-1 0 0,0-1 0 0 0,0 0 1 0 0,0 1-1 0 0,0-1 1 0 0,0 1-1 0 0,0-1 0 0 0,0 1 1 0 0,0-1-1 0 0,0 1 1 0 0,0-1-1 0 0,0 1-5 0 0,-8-3 130 0 0,0 0-1 0 0,0 0 1 0 0,0 1 0 0 0,-1 1 0 0 0,1-1-1 0 0,-1 1 1 0 0,1 1 0 0 0,0 0-1 0 0,-1 0 1 0 0,1 1 0 0 0,-1 0-1 0 0,1 1 1 0 0,0 0 0 0 0,0 0-1 0 0,-7 3-129 0 0,10-3 99 0 0,-1 0-1 0 0,1 1 0 0 0,0-1 1 0 0,0 1-1 0 0,0 1 0 0 0,0-1 1 0 0,0 1-1 0 0,1 0 1 0 0,-1 0-1 0 0,1 1 0 0 0,0-1 1 0 0,1 1-1 0 0,-1 0 0 0 0,1 0 1 0 0,0 1-1 0 0,0 0 0 0 0,-1 2-98 0 0,3-4-18 0 0,0 1-1 0 0,0-1 1 0 0,1 0-1 0 0,0 1 0 0 0,0-1 1 0 0,0 1-1 0 0,0 0 1 0 0,1-1-1 0 0,0 1 0 0 0,0-1 1 0 0,0 1-1 0 0,0 0 1 0 0,1-1-1 0 0,0 1 0 0 0,0-1 1 0 0,0 1-1 0 0,0-1 1 0 0,1 0-1 0 0,-1 1 0 0 0,1-1 1 0 0,0 0-1 0 0,1 0 1 0 0,-1 0-1 0 0,1 0 1 0 0,0-1-1 0 0,-1 1 0 0 0,2-1 1 0 0,-1 1-1 0 0,0-1 1 0 0,1 0-1 0 0,-1 0 0 0 0,1-1 1 0 0,0 1-1 0 0,0-1 1 0 0,0 0-1 0 0,0 0 0 0 0,4 1 19 0 0,36 8-5998 0 0,-18-10-571 0 0</inkml:trace>
  <inkml:trace contextRef="#ctx0" brushRef="#br0" timeOffset="5592.585">4162 3451 9672 0 0,'0'0'748'0'0,"-9"-5"2328"0"0,-23 2 1474 0 0,-14 34-3135 0 0,29-18-1179 0 0,15-11-221 0 0,-1 0 0 0 0,1 0 0 0 0,-1 1 0 0 0,1-1 0 0 0,0 1 1 0 0,0-1-1 0 0,0 1 0 0 0,0 0 0 0 0,1 0 0 0 0,-1 0 0 0 0,1 0 0 0 0,-1 0 0 0 0,1 0 1 0 0,0 0-1 0 0,0 0 0 0 0,1 0 0 0 0,-1 1 0 0 0,1-1 0 0 0,-1 0 0 0 0,1 1 0 0 0,0-1 1 0 0,0 0-1 0 0,1 1 0 0 0,-1-1 0 0 0,1 0 0 0 0,-1 1-15 0 0,63 92-493 0 0,-60-90 572 0 0,0-1 1 0 0,0 1-1 0 0,-1 0 1 0 0,1 0-1 0 0,-1 1 1 0 0,-1-1-1 0 0,1 0 1 0 0,-1 1-1 0 0,0-1 0 0 0,-1 1 1 0 0,1-1-1 0 0,-1 1 1 0 0,-1-1-1 0 0,1 1 1 0 0,-1-1-1 0 0,0 1 1 0 0,-1-1-1 0 0,1 0 1 0 0,-1 1-1 0 0,0-1 1 0 0,-1 0-1 0 0,0 0 1 0 0,0-1-1 0 0,0 1 1 0 0,0 0-1 0 0,-1-1 0 0 0,0 0 1 0 0,0 0-1 0 0,-1 0 1 0 0,1 0-1 0 0,-1-1 1 0 0,0 0-1 0 0,-2 1-79 0 0,-19 13-81 0 0,-1-1 0 0 0,0-1 0 0 0,-2-2 0 0 0,1 0 0 0 0,-2-2 0 0 0,1-2 0 0 0,-2-1 0 0 0,-21 4 81 0 0,26-6-7699 0 0</inkml:trace>
  <inkml:trace contextRef="#ctx0" brushRef="#br0" timeOffset="11008.612">5696 6110 1376 0 0,'0'0'299'0'0,"0"0"715"0"0,0 0 313 0 0,0 0 66 0 0,0 0-66 0 0,0 0-334 0 0,0 0-141 0 0,0 0-27 0 0,0 0-47 0 0,0 0-172 0 0,0 0-78 0 0,1 2-14 0 0,3 5-2 0 0,-3-5-2 0 0,-1-2-4 0 0,0 0-2 0 0,0 9 4933 0 0,-40-3-3756 0 0,-24-2-1248 0 0,-84 19-161 0 0,73-13 200 0 0,-44 10-10 0 0,49-17-181 0 0,-26 4 51 0 0,-12 0-191 0 0,1 2-77 0 0,0 10 247 0 0,105-18-423 0 0,-4 3 89 0 0,-3 0 23 0 0,0-2 0 0 0,1 3 0 0 0,-1-3 0 0 0,-26 7 0 0 0,27-5 0 0 0,-1 1 18 0 0,3 11 169 0 0,6-7 14 0 0,11 36-1 0 0,0 12 94 0 0,4 62 718 0 0,-11 19-1228 0 0,-11 63 344 0 0,-2-101 28 0 0,-2 68 132 0 0,-8-29-180 0 0,1-57-324 0 0,4 46 675 0 0,14-28-527 0 0,-4 176 47 0 0,-4-100 283 0 0,4 364-134 0 0,-22-249-162 0 0,20-183 968 0 0,13 133-1506 0 0,5-42 634 0 0,-9 67-62 0 0,-3-203 2 0 0,-7 182 169 0 0,-2 5-78 0 0,-2-135-39 0 0,-6 1 47 0 0,2 3 27 0 0,4 82-11 0 0,8-72-73 0 0,-6-1 0 0 0,-25 124-44 0 0,13-56 0 0 0,10 0 189 0 0,17 127-178 0 0,-2-86-11 0 0,4-84 0 0 0,7-8 0 0 0,-4-46 64 0 0,8 59-64 0 0,3 4 64 0 0,5-41 0 0 0,-2-35 0 0 0,-14-25 11 0 0,-1-22 31 0 0,-2-4-42 0 0,-1-11-53 0 0,2-4-11 0 0,4 0 0 0 0,14-4 64 0 0,69-8-64 0 0,-65-9 0 0 0,106-2 0 0 0,122 15 0 0 0,-206-8 0 0 0,1-2 0 0 0,-1-3 0 0 0,0-2 0 0 0,45-8 0 0 0,66-32 407 0 0,-123 24 58 0 0,-41 18-381 0 0,0-24 144 0 0,-30-3-4353 0 0,19 22-5165 0 0</inkml:trace>
  <inkml:trace contextRef="#ctx0" brushRef="#br0" timeOffset="13164.34">2054 7948 4144 0 0,'-10'0'9262'0'0,"5"5"-3925"0"0,6 27-2705 0 0,1-10-1286 0 0,-8 38 679 0 0,7-55-1547 0 0,-2-10-255 0 0,-11-45-127 0 0,27 11-482 0 0,-14 37 360 0 0,-1 0 0 0 0,1 0 0 0 0,0 0-1 0 0,0 0 1 0 0,0 0 0 0 0,1 1 0 0 0,-1-1 0 0 0,0 0 0 0 0,1 1 0 0 0,-1-1 0 0 0,1 1 0 0 0,-1-1 0 0 0,1 1 0 0 0,0 0 0 0 0,0 0 0 0 0,-1-1 0 0 0,1 1 0 0 0,0 1 0 0 0,0-1 0 0 0,0 0 0 0 0,0 0 0 0 0,0 1 0 0 0,0-1 0 0 0,1 1 0 0 0,-1-1 0 0 0,0 1 0 0 0,0 0 0 0 0,0 0 0 0 0,0 0 0 0 0,0 0 0 0 0,0 1 0 0 0,1-1 26 0 0,67 26-621 0 0,-64-22 654 0 0,0 0-1 0 0,0 0 1 0 0,0 0-1 0 0,-1 1 1 0 0,1 0-1 0 0,-1 0 1 0 0,0 0 0 0 0,-1 0-1 0 0,1 1 1 0 0,0 2-33 0 0,-7 3-2664 0 0,1-11 1130 0 0</inkml:trace>
  <inkml:trace contextRef="#ctx0" brushRef="#br0" timeOffset="13387.492">2280 7713 2304 0 0,'0'0'101'0'0,"0"8"3458"0"0,1 14 4466 0 0,2 1-3763 0 0,13 46-1210 0 0,-1-9-2156 0 0,-5 39-162 0 0,-10-81-724 0 0,0-16-384 0 0,-7 3-8358 0 0,5-6 9148 0 0,0 1-2733 0 0</inkml:trace>
  <inkml:trace contextRef="#ctx0" brushRef="#br0" timeOffset="13672.536">2158 7922 11488 0 0,'0'0'528'0'0,"0"0"-16"0"0,2-1-326 0 0,200-35 3164 0 0,-176 32-3477 0 0,-15 2 6 0 0</inkml:trace>
  <inkml:trace contextRef="#ctx0" brushRef="#br0" timeOffset="13922.484">2489 7905 4144 0 0,'0'0'191'0'0,"2"9"2540"0"0,-1 21 6208 0 0,6-2-5711 0 0,-3-7-1325 0 0,-3-13-5737 0 0,-1-9-630 0 0,2-5-1094 0 0</inkml:trace>
  <inkml:trace contextRef="#ctx0" brushRef="#br0" timeOffset="13923.484">2489 7753 13824 0 0,'0'0'314'0'0,"0"0"46"0"0,0 0 22 0 0,0 0-50 0 0,0 0-150 0 0,0 0 196 0 0,0 0 108 0 0,0 0 23 0 0,0 0-66 0 0,0 0-495 0 0,9 8-3933 0 0,3 0 2452 0 0</inkml:trace>
  <inkml:trace contextRef="#ctx0" brushRef="#br0" timeOffset="14390.298">2604 7919 4144 0 0,'0'0'319'0'0,"2"7"3636"0"0,9 44 4700 0 0,-8-41-7423 0 0,-3-9-1177 0 0,0-1 1 0 0,0 1 0 0 0,0-1-1 0 0,0 0 1 0 0,0 1 0 0 0,0-1-1 0 0,0 1 1 0 0,0-1 0 0 0,0 1-1 0 0,0-1 1 0 0,0 0 0 0 0,0 1-1 0 0,1-1 1 0 0,-1 1 0 0 0,0-1-1 0 0,0 0 1 0 0,0 1-1 0 0,1-1 1 0 0,-1 0 0 0 0,0 1-1 0 0,0-1 1 0 0,1 0 0 0 0,-1 1-1 0 0,0-1 1 0 0,1 0 0 0 0,-1 1-1 0 0,0-1 1 0 0,1 0 0 0 0,-1 0-1 0 0,1 0 1 0 0,-1 1-1 0 0,0-1 1 0 0,1 0 0 0 0,-1 0-1 0 0,1 0 1 0 0,-1 0 0 0 0,0 0-1 0 0,1 0 1 0 0,-1 0 0 0 0,1 0-1 0 0,-1 0 1 0 0,1 0 0 0 0,-1 0-1 0 0,0 0 1 0 0,1 0 0 0 0,-1 0-1 0 0,1 0 1 0 0,-1 0-1 0 0,1 0 1 0 0,-1 0 0 0 0,0-1-1 0 0,1 1 1 0 0,-1 0 0 0 0,0 0-1 0 0,1-1 1 0 0,-1 1 0 0 0,1 0-56 0 0,1-2 4 0 0,18-19 2 0 0,-1-15-6 0 0,-15 23-38 0 0,-4 11-24 0 0,0-1 0 0 0,1 1 0 0 0,-1 0 0 0 0,1 0 1 0 0,0 0-1 0 0,0 0 0 0 0,-1 0 0 0 0,1 0 0 0 0,1 0 0 0 0,-1 0 0 0 0,0 0 0 0 0,0 0 1 0 0,1 1-1 0 0,-1-1 0 0 0,1 1 0 0 0,-1-1 0 0 0,1 1 0 0 0,0-1 0 0 0,-1 1 0 0 0,1 0 1 0 0,0 0-1 0 0,0 0 0 0 0,0 0 0 0 0,0 0 0 0 0,0 0 62 0 0,8-2-311 0 0,21 6 294 0 0,1 16 645 0 0,0 25 345 0 0,-20-20 739 0 0,-11-22-1274 0 0,1-3-429 0 0,1 1 0 0 0,0-1 1 0 0,-1 0-1 0 0,1 0 0 0 0,-1 0 1 0 0,1 0-1 0 0,-1-1 0 0 0,1 1 1 0 0,-1-1-1 0 0,0 0 0 0 0,0 1 1 0 0,0-1-1 0 0,0 0 0 0 0,0 0 1 0 0,0 0-1 0 0,-1 0 0 0 0,1-1-9 0 0,6-5 12 0 0,56-49-109 0 0,-29 46-432 0 0,-32 12 486 0 0,20 41 419 0 0,-21-34-227 0 0,-2 20 158 0 0,0-27-1411 0 0,2 0-4369 0 0,3 5-1864 0 0</inkml:trace>
  <inkml:trace contextRef="#ctx0" brushRef="#br0" timeOffset="14740.819">3089 7922 4144 0 0,'0'0'191'0'0,"2"0"-11"0"0,3 2 220 0 0,7 0 6745 0 0,1-2-3846 0 0,23-7-1209 0 0,-10-1-1649 0 0,59-28 404 0 0,-68 27-621 0 0,-9-21 712 0 0,-11 27-889 0 0,0 1-1 0 0,0 0 1 0 0,0 0-1 0 0,0 0 1 0 0,0 1-1 0 0,0-1 1 0 0,-1 1-1 0 0,1 0 0 0 0,0-1 1 0 0,-1 2-1 0 0,1-1 1 0 0,-1 0-1 0 0,1 1 1 0 0,-1-1-1 0 0,1 1 1 0 0,-1 0-1 0 0,0 0 1 0 0,1 1-1 0 0,-3 0-46 0 0,1-1 42 0 0,-1 2 1 0 0,1-1-1 0 0,0 1 0 0 0,0-1 1 0 0,-1 1-1 0 0,1 1 0 0 0,1-1 1 0 0,-1 1-1 0 0,0 0 0 0 0,1 0 1 0 0,-1 0-1 0 0,1 1 0 0 0,0-1 1 0 0,0 1-1 0 0,0 0 0 0 0,-3 4-42 0 0,-3 4 0 0 0,-2 19 0 0 0,12-23 0 0 0,0-5 0 0 0,-1 1 0 0 0,1-1 0 0 0,0 1 0 0 0,0-1 0 0 0,0 0 0 0 0,0 1 0 0 0,0-1 0 0 0,1 0 0 0 0,0 1 0 0 0,-1-1 0 0 0,1 0 0 0 0,0 0 0 0 0,1 0 0 0 0,-1 0 0 0 0,0 0 0 0 0,1 0 0 0 0,0 0 0 0 0,0 0 0 0 0,0 0 0 0 0,0-1 0 0 0,0 1 0 0 0,0-1 0 0 0,1 1 0 0 0,-1-1 0 0 0,2 0 0 0 0,1 1-66 0 0,1 0 0 0 0,0-1 0 0 0,0 1 1 0 0,0-1-1 0 0,0-1 0 0 0,0 1 0 0 0,1-1 0 0 0,-1-1 0 0 0,0 1 0 0 0,1-1 0 0 0,-1 0 0 0 0,1 0 0 0 0,-1-1 0 0 0,5 0 66 0 0,0-1-844 0 0,0-1 0 0 0,0 0 0 0 0,-1 0 0 0 0,1-1 1 0 0,-1-1-1 0 0,0 0 0 0 0,0 0 0 0 0,1-2 844 0 0,1-2-1661 0 0</inkml:trace>
  <inkml:trace contextRef="#ctx0" brushRef="#br0" timeOffset="15077.815">3357 7830 1376 0 0,'0'0'65'0'0,"0"0"441"0"0,0 0 1826 0 0,0 0 797 0 0,0 0 156 0 0,2 2 901 0 0,8 7-1987 0 0,21 45 2006 0 0,-26-5-2105 0 0,-5-48-1952 0 0,0-1 83 0 0,0 0 32 0 0,19 2 671 0 0,21-60-844 0 0,17 5-884 0 0,-54 50 747 0 0,1 1-1 0 0,-1 0 0 0 0,1 0 1 0 0,0 0-1 0 0,0 0 1 0 0,-1 1-1 0 0,1 0 0 0 0,0-1 1 0 0,1 1-1 0 0,-1 1 0 0 0,0-1 1 0 0,0 1-1 0 0,0-1 1 0 0,4 2 47 0 0,-1 2-54 0 0,34 55 186 0 0,-30-17 456 0 0,5-7-126 0 0,-12-30-452 0 0,-4-3-90 0 0,1-1 0 0 0,-1 1 0 0 0,1-1 0 0 0,-1 0-1 0 0,1 1 1 0 0,0-1 0 0 0,-1 0 0 0 0,1 1 0 0 0,0-1 0 0 0,-1 0-1 0 0,1 0 1 0 0,0 1 0 0 0,-1-1 0 0 0,1 0 0 0 0,0 0 0 0 0,-1 0-1 0 0,1 0 1 0 0,0 0 0 0 0,-1 0 0 0 0,1 0 0 0 0,0 0 0 0 0,-1 0-1 0 0,1 0 1 0 0,0-1 0 0 0,0 1 0 0 0,-1 0 0 0 0,1 0 0 0 0,-1-1-1 0 0,1 1 1 0 0,0 0 0 0 0,-1-1 0 0 0,1 1 0 0 0,-1-1 0 0 0,1 1-1 0 0,-1 0 1 0 0,1-1 0 0 0,-1 1 0 0 0,1-1 0 0 0,-1 0 0 0 0,1 1-1 0 0,-1-1 1 0 0,0 1 0 0 0,1-1 0 0 0,-1 0 0 0 0,0 1 0 0 0,0-1-1 0 0,1 0 1 0 0,-1 1 80 0 0,1-2-846 0 0,3-5-6563 0 0</inkml:trace>
  <inkml:trace contextRef="#ctx0" brushRef="#br0" timeOffset="15300.861">3805 7582 15664 0 0,'0'0'356'0'0,"0"0"49"0"0,0 0 21 0 0,-1 0-42 0 0,-6 13-118 0 0,6-9-42 0 0,0 0 1 0 0,1-1-1 0 0,-1 1 1 0 0,1 0-1 0 0,0-1 1 0 0,0 1-1 0 0,0 0 1 0 0,0 0-1 0 0,1 0 1 0 0,-1-1-1 0 0,1 1 1 0 0,0 0-1 0 0,0-1 1 0 0,0 1-1 0 0,1-1 1 0 0,1 3-225 0 0,6 22 921 0 0,35 97 242 0 0,-33-53-909 0 0,-2-45-8067 0 0,-9-27 1083 0 0</inkml:trace>
  <inkml:trace contextRef="#ctx0" brushRef="#br0" timeOffset="15597.094">3713 7802 11544 0 0,'2'0'529'0'0,"27"0"578"0"0,148-1 4942 0 0,-62-7-5011 0 0,22-11-1032 0 0,-121 15-2065 0 0,-9 3-4531 0 0</inkml:trace>
  <inkml:trace contextRef="#ctx0" brushRef="#br0" timeOffset="12430.143">1270 7612 2304 0 0,'1'-1'167'0'0,"2"-4"95"0"0,-2 4 922 0 0,1-13 10173 0 0,-26-2-7378 0 0,15 15-3768 0 0,1 0 0 0 0,-1 1 0 0 0,0 0 1 0 0,1 0-1 0 0,-1 1 0 0 0,0 0 0 0 0,1 1 0 0 0,-1 0 0 0 0,1 0 1 0 0,-1 0-1 0 0,1 1 0 0 0,0 1 0 0 0,0-1 0 0 0,0 1 1 0 0,-4 4-212 0 0,-36 17 530 0 0,8 2-2 0 0,37-24-529 0 0,-1 1 0 0 0,1-1-1 0 0,0 0 1 0 0,1 1 0 0 0,-1 0-1 0 0,0 0 1 0 0,1 0 0 0 0,0 0-1 0 0,0 0 1 0 0,0 0 0 0 0,1 0-1 0 0,-1 1 1 0 0,1-1 0 0 0,0 1-1 0 0,0-1 1 0 0,1 1 0 0 0,-1-1-1 0 0,1 1 1 0 0,0-1 0 0 0,0 1-1 0 0,1 0 1 0 0,-1-1 0 0 0,1 1-1 0 0,0-1 1 0 0,0 1 0 0 0,1-1-1 0 0,-1 0 1 0 0,1 1 0 0 0,2 3 1 0 0,1-1-133 0 0,1 0 1 0 0,0-1 0 0 0,0 1 0 0 0,1-1 0 0 0,-1 0 0 0 0,1-1 0 0 0,1 0 0 0 0,-1 0-1 0 0,1 0 1 0 0,5 1 132 0 0,132 62-88 0 0,-132-63 87 0 0,-4-3 105 0 0,-1 0 1 0 0,1 1-1 0 0,-1 0 1 0 0,1 0-1 0 0,-1 1 1 0 0,0 0-1 0 0,-1 1 1 0 0,1-1-1 0 0,-1 1 1 0 0,0 1-1 0 0,0 0 0 0 0,0 0 1 0 0,-1 0-1 0 0,0 1 1 0 0,0-1-1 0 0,-1 1 1 0 0,1 1-1 0 0,-2-1 1 0 0,1 1-1 0 0,0 2-104 0 0,-6-6 108 0 0,0 1-1 0 0,0-1 1 0 0,0 1-1 0 0,0-1 0 0 0,-1 0 1 0 0,0 0-1 0 0,1 0 1 0 0,-2 0-1 0 0,1 0 1 0 0,0 0-1 0 0,-1-1 0 0 0,0 1 1 0 0,0-1-1 0 0,0 1 1 0 0,0-1-1 0 0,0 0 0 0 0,-1 0 1 0 0,1-1-1 0 0,-1 1 1 0 0,0-1-1 0 0,-1 1-107 0 0,-4 2 32 0 0,-1 0 0 0 0,0-1 0 0 0,0 0 0 0 0,0-1 0 0 0,-1 0 0 0 0,1 0 0 0 0,-1-1 0 0 0,0-1 0 0 0,1 0 0 0 0,-1 0 0 0 0,0-1 0 0 0,0-1 0 0 0,1 1 0 0 0,-5-2-32 0 0,-35-13-2257 0 0,48 14 1346 0 0,2 1-403 0 0,1-7-2765 0 0,2-3-2743 0 0</inkml:trace>
  <inkml:trace contextRef="#ctx0" brushRef="#br0" timeOffset="12773.81">1527 7981 1840 0 0,'0'0'463'0'0,"0"0"1270"0"0,0 0 553 0 0,0 0 108 0 0,0 0-177 0 0,0 0-848 0 0,2 0-374 0 0,59 4 2947 0 0,-52-6-3720 0 0,1 0 0 0 0,-1-1-1 0 0,0 0 1 0 0,0 0-1 0 0,-1 0 1 0 0,1-2 0 0 0,-1 1-1 0 0,0-1 1 0 0,0 0-1 0 0,6-5-221 0 0,-13 9 38 0 0,1 1 0 0 0,-1-1 0 0 0,0 0 0 0 0,0 0-1 0 0,0 0 1 0 0,-1 0 0 0 0,1 0 0 0 0,0 0-1 0 0,0 0 1 0 0,0 0 0 0 0,-1 0 0 0 0,1 0-1 0 0,-1 0 1 0 0,1 0 0 0 0,0 0 0 0 0,-1-1 0 0 0,0 1-1 0 0,1 0 1 0 0,-1 0 0 0 0,0-1 0 0 0,0 1-1 0 0,0 0 1 0 0,0-1 0 0 0,0 1 0 0 0,0 0 0 0 0,0 0-1 0 0,0-1 1 0 0,0 1 0 0 0,-1 0 0 0 0,1 0-1 0 0,0-1 1 0 0,-1 1 0 0 0,1 0 0 0 0,-1 0 0 0 0,1 0-1 0 0,-1-1-37 0 0,0 0 41 0 0,0 0-1 0 0,0-1 1 0 0,0 1-1 0 0,-1 0 1 0 0,1 0-1 0 0,-1 0 1 0 0,1 0-1 0 0,-1 0 1 0 0,0 0-1 0 0,1 0 1 0 0,-1 0-1 0 0,0 1 1 0 0,0-1-1 0 0,0 1 1 0 0,-1-1-1 0 0,1 1 1 0 0,0 0-1 0 0,0 0 1 0 0,-1 0-1 0 0,1 0 1 0 0,-1 0-1 0 0,1 1 1 0 0,-1-1-1 0 0,1 1 1 0 0,-1 0-1 0 0,1-1 1 0 0,-1 1-1 0 0,1 0 1 0 0,-1 0-1 0 0,1 1 1 0 0,-1-1-1 0 0,0 1 1 0 0,1-1-1 0 0,0 1 0 0 0,-1 0 1 0 0,1-1-1 0 0,-1 2-40 0 0,-92 38 1186 0 0,32 16-834 0 0,60-52-359 0 0,-1 0 0 0 0,1 1 0 0 0,0-1 0 0 0,0 0 0 0 0,0 1 0 0 0,1 0 0 0 0,-1-1-1 0 0,1 1 1 0 0,0 0 0 0 0,1 0 0 0 0,-1 0 0 0 0,1 0 0 0 0,0 1 0 0 0,0-1 0 0 0,1 0 0 0 0,0 0 0 0 0,-1 1-1 0 0,2-1 1 0 0,-1 0 0 0 0,1 1 0 0 0,-1-1 0 0 0,2 0 0 0 0,-1 0 0 0 0,0 0 0 0 0,1 0 0 0 0,0 0 0 0 0,0 0-1 0 0,1 0 1 0 0,-1-1 0 0 0,1 1 0 0 0,0-1 0 0 0,0 1 0 0 0,1-1 0 0 0,-1 0 0 0 0,1-1 0 0 0,0 1 0 0 0,0 0-1 0 0,0-1 1 0 0,0 0 0 0 0,4 2 7 0 0,1-1 0 0 0,1-1 0 0 0,-1 1 0 0 0,1-1 0 0 0,0-1 0 0 0,0 0 0 0 0,0-1 0 0 0,0 0 0 0 0,0 0 0 0 0,1-1 0 0 0,-1 0 0 0 0,0-1 0 0 0,0 0 0 0 0,6-2 0 0 0,85-23-3367 0 0,-72 17 885 0 0,3-1-4188 0 0</inkml:trace>
  <inkml:trace contextRef="#ctx0" brushRef="#br0" timeOffset="16387.278">1475 8915 11976 0 0,'14'9'1432'0'0,"-13"-9"-811"0"0,-1 0 210 0 0,0 0 38 0 0,0 0-1 0 0,0 0-44 0 0,10-16 1521 0 0,3-34-685 0 0,6-6-175 0 0,17-52-877 0 0,-10 31-608 0 0,17-24 64 0 0,-16 48-49 0 0,-23 50 57 0 0,-4 2 12 0 0,0 1 9 0 0,0 0 3 0 0,0 0 0 0 0,16 17 112 0 0,8 23 144 0 0,2 11 30 0 0,26 46-60 0 0,-11 2-63 0 0,-25-44-246 0 0,-13-49-311 0 0,-18-6-3382 0 0,-12-5 1446 0 0,6 2-26 0 0</inkml:trace>
  <inkml:trace contextRef="#ctx0" brushRef="#br0" timeOffset="16625.403">1512 8779 13824 0 0,'0'0'629'0'0,"2"0"-12"0"0,19-6 23 0 0,57-5 1729 0 0,-1 1-2698 0 0,49-22 525 0 0,-92 26-2729 0 0,-16 5-3136 0 0</inkml:trace>
  <inkml:trace contextRef="#ctx0" brushRef="#br0" timeOffset="16937.822">2039 8673 5528 0 0,'0'0'249'0'0,"0"0"-1"0"0,4 7 2036 0 0,7 20 6449 0 0,8 12-5956 0 0,10 38 751 0 0,-25-68-3373 0 0,0-3-138 0 0,-8-5-17 0 0,3-3 0 0 0,-1 0 0 0 0,1-1 0 0 0,0 1 0 0 0,-1 0 0 0 0,1-1 0 0 0,0 1 0 0 0,0 0 0 0 0,1-1 0 0 0,-1 1 0 0 0,0-1 0 0 0,1 1 0 0 0,0-1 0 0 0,-1 1 0 0 0,1-1 0 0 0,0 0 0 0 0,0 1 0 0 0,1-1 0 0 0,-1 1 0 0 0,1-1 0 0 0,0-1 0 0 0,0-3-93 0 0,1 0 0 0 0,1 0 0 0 0,-1 0-1 0 0,1 1 1 0 0,0-1 0 0 0,1 1 0 0 0,0-1-1 0 0,0 1 1 0 0,0 0 0 0 0,1 1 0 0 0,-1-1-1 0 0,1 1 1 0 0,1 0 0 0 0,-1 0-1 0 0,1 0 1 0 0,0 1 0 0 0,0 0 93 0 0,-2 2 0 0 0,0 0 0 0 0,0 0 0 0 0,0 0 0 0 0,0 1 0 0 0,0 0 0 0 0,0-1 0 0 0,0 2 0 0 0,1-1 0 0 0,-1 0 1 0 0,0 1-1 0 0,1 0 0 0 0,-1 0 0 0 0,0 0 0 0 0,1 0 0 0 0,-1 1 0 0 0,0 0 0 0 0,1 0 0 0 0,-1 0 0 0 0,0 0 0 0 0,0 1 0 0 0,0-1 0 0 0,0 1 0 0 0,0 0 0 0 0,0 1 0 0 0,-1-1 0 0 0,2 1 0 0 0,43 40 1584 0 0,-42-36-1584 0 0,-2 2 0 0 0,1-2 0 0 0,1-1-229 0 0,-5-5-968 0 0,-1-1-442 0 0,0 0-88 0 0</inkml:trace>
  <inkml:trace contextRef="#ctx0" brushRef="#br0" timeOffset="17359.605">2506 8671 7368 0 0,'0'0'568'0'0,"4"-14"-154"0"0,-24-25 8382 0 0,19 38-8183 0 0,-34 0 1051 0 0,31 2-1586 0 0,1 1-1 0 0,-1 0 1 0 0,1 0 0 0 0,0 0-1 0 0,0 0 1 0 0,0 1-1 0 0,0-1 1 0 0,0 1-1 0 0,0 0 1 0 0,1 0-1 0 0,-1 0 1 0 0,1 0-1 0 0,0 0 1 0 0,0 1-1 0 0,0-1 1 0 0,0 1 0 0 0,1-1-1 0 0,-1 1 1 0 0,1 0-1 0 0,0-1 1 0 0,0 1-1 0 0,1 0 1 0 0,-1 0-1 0 0,1 0 1 0 0,-1 0-1 0 0,1 2-77 0 0,15 45-1352 0 0,7-43 744 0 0,-14-5 608 0 0,13-4 0 0 0,40-38 523 0 0,-40 14 346 0 0,-20 23-815 0 0,17 16 20 0 0,23 21 246 0 0,-11-17-160 0 0,-14-14 76 0 0,18-18-6098 0 0,-25 4 3825 0 0</inkml:trace>
  <inkml:trace contextRef="#ctx0" brushRef="#br0" timeOffset="17609.538">2707 8429 15344 0 0,'0'0'348'0'0,"0"0"49"0"0,0 0 21 0 0,0 0-40 0 0,1 1-246 0 0,32 45 2738 0 0,-1 29-727 0 0,-12 11-863 0 0,-13-36-1071 0 0,4 8-273 0 0,-11-57-273 0 0,0-1-138 0 0,0 0-1431 0 0,0 0-5599 0 0</inkml:trace>
  <inkml:trace contextRef="#ctx0" brushRef="#br0" timeOffset="18003.918">2945 8608 13824 0 0,'0'0'629'0'0,"0"0"-12"0"0,1 1-393 0 0,43 54 4025 0 0,-42-53-4239 0 0,1 1-1 0 0,0-1 0 0 0,0 0 1 0 0,1 0-1 0 0,-1 0 0 0 0,0 0 1 0 0,1-1-1 0 0,-1 1 0 0 0,1-1 1 0 0,-1 0-1 0 0,1 0 0 0 0,0 0 1 0 0,-1-1-1 0 0,1 1 0 0 0,1-1-9 0 0,1 0-52 0 0,-1-1-1 0 0,0 1 1 0 0,0-1 0 0 0,0 0-1 0 0,0-1 1 0 0,0 1-1 0 0,-1-1 1 0 0,1 0-1 0 0,0 0 1 0 0,-1-1-1 0 0,1 1 1 0 0,-1-1-1 0 0,0 0 1 0 0,0 0-1 0 0,0 0 1 0 0,0-1-1 0 0,2-2 53 0 0,23-17-1984 0 0,-21-4-3174 0 0,-7 26 4854 0 0,-1 1 445 0 0,0 1 1 0 0,0 0-1 0 0,-1-1 1 0 0,1 1-1 0 0,0 0 1 0 0,0-1-1 0 0,0 1 1 0 0,0 0 0 0 0,0-1-1 0 0,0 1 1 0 0,0 0-1 0 0,0-1 1 0 0,1 1-1 0 0,-1-1 1 0 0,0 1-1 0 0,0 0 1 0 0,0-1-1 0 0,1 1 1 0 0,-1 0-1 0 0,0-1 1 0 0,1 1-1 0 0,-1-1 1 0 0,0 1-1 0 0,1-1 1 0 0,-1 1-1 0 0,1-1 1 0 0,-1 1-1 0 0,1-1 1 0 0,-1 0-1 0 0,1 1 1 0 0,-1-1-1 0 0,1 1 1 0 0,0-1-1 0 0,-1 0 1 0 0,1 0-1 0 0,-1 1 1 0 0,1-1-1 0 0,0 0 1 0 0,-1 0-1 0 0,1 0 1 0 0,0 0-1 0 0,-1 0 1 0 0,1 0-1 0 0,0 0 1 0 0,-1 0-1 0 0,1 0 1 0 0,-1 0-1 0 0,1 0 1 0 0,0 0-1 0 0,-1 0 1 0 0,1 0-1 0 0,0-1 1 0 0,-1 1-1 0 0,1 0 1 0 0,-1 0-1 0 0,1-1 1 0 0,0 1-1 0 0,-1 0 1 0 0,1-1-1 0 0,-1 1 1 0 0,1-1-1 0 0,-1 1 1 0 0,1-1-1 0 0,-1 1 1 0 0,0-1-1 0 0,1 1 1 0 0,-1-1-1 0 0,0 1 1 0 0,1-2-142 0 0,1 8-462 0 0,0 64 3304 0 0,-3-64-2802 0 0,1-1 0 0 0,-2 1 0 0 0,1-1 0 0 0,0 1-1 0 0,-1-1 1 0 0,0 0 0 0 0,0 0 0 0 0,-1 1 0 0 0,0-2 0 0 0,0 1 0 0 0,0 0 0 0 0,-2 1-40 0 0,-14 31 991 0 0,-26 38-383 0 0,19 0-674 0 0,19-62-156 0 0,6-11-587 0 0,1-2-250 0 0,0 0-1363 0 0,0 0-5295 0 0</inkml:trace>
  <inkml:trace contextRef="#ctx0" brushRef="#br0" timeOffset="18253.866">3416 8581 13824 0 0,'0'0'629'0'0,"0"0"-12"0"0,16 9 2290 0 0,4 68 491 0 0,-20-68-2852 0 0,-2 12-3330 0 0,3-22-2131 0 0,1-5-1235 0 0</inkml:trace>
  <inkml:trace contextRef="#ctx0" brushRef="#br0" timeOffset="18936.234">3501 8542 3968 0 0,'0'0'183'0'0,"0"0"46"0"0,0 0 91 0 0,0 0 37 0 0,0 0 10 0 0,0 0 46 0 0,0 0 192 0 0,5-9 3114 0 0,-3 5-3202 0 0,0-5 6276 0 0,-8 4-6729 0 0,-44 15 1984 0 0,38 1-1657 0 0,8-8-385 0 0,0 1 0 0 0,0 0 0 0 0,0 0 0 0 0,1 0 0 0 0,-1 0 0 0 0,1 1 0 0 0,0 0 0 0 0,1-1 0 0 0,-1 1 0 0 0,1 0 0 0 0,0 0 0 0 0,-1 2-6 0 0,7 22-551 0 0,3-13 551 0 0,38 21 498 0 0,-24-26 323 0 0,24 4-509 0 0,-44-14-411 0 0,-1-1 151 0 0,15 33 1239 0 0,-36 2-168 0 0,7-21-1097 0 0,-34 12-26 0 0,-30-12 0 0 0,47-6 80 0 0,-14 0-2848 0 0,44-8 1256 0 0</inkml:trace>
  <inkml:trace contextRef="#ctx0" brushRef="#br0" timeOffset="19268.514">3735 8584 9904 0 0,'0'0'454'0'0,"0"0"-11"0"0,0 8 637 0 0,-3 31 2687 0 0,6-9-2146 0 0,-7 14 1453 0 0,4-43-2562 0 0,1 0-68 0 0,2 4-422 0 0,-3-4-701 0 0,0-1-274 0 0,0 0-741 0 0,0 0-2877 0 0,0 0-1229 0 0</inkml:trace>
  <inkml:trace contextRef="#ctx0" brushRef="#br0" timeOffset="19424.73">3679 8462 7368 0 0,'0'0'568'0'0,"2"0"-374"0"0,3-2 110 0 0,-4 1 1163 0 0,9-3 7700 0 0,3 9-8485 0 0,-6-2-5008 0 0,7 3-2306 0 0</inkml:trace>
  <inkml:trace contextRef="#ctx0" brushRef="#br0" timeOffset="19768.399">3995 8525 11056 0 0,'0'0'505'0'0,"0"0"-9"0"0,0-1-317 0 0,3-3-39 0 0,-3-11 6489 0 0,-20 12-4962 0 0,-21 10-1494 0 0,19 17 77 0 0,21-23-251 0 0,-1 1 0 0 0,1-1 0 0 0,0 1 0 0 0,0 0 0 0 0,0 0-1 0 0,1 0 1 0 0,-1-1 0 0 0,0 1 0 0 0,1 0 0 0 0,-1 0 0 0 0,1 0-1 0 0,0 0 1 0 0,-1 0 0 0 0,1 0 0 0 0,0 0 0 0 0,0 0 0 0 0,1 0-1 0 0,-1 0 1 0 0,0 0 0 0 0,1 0 0 0 0,-1 0 0 0 0,1 0 0 0 0,-1 0-1 0 0,1 0 1 0 0,0 0 0 0 0,0-1 0 0 0,0 1 0 0 0,0 0 0 0 0,0 0 1 0 0,39 49-122 0 0,-35-47 115 0 0,50 53-47 0 0,-22-20 605 0 0,-32-36-146 0 0,-5 27 1279 0 0,-15-19-1684 0 0,-109-2-4584 0 0,87-7-2423 0 0</inkml:trace>
  <inkml:trace contextRef="#ctx0" brushRef="#br0" timeOffset="20475.087">317 7802 9872 0 0,'24'-2'454'0'0,"-19"2"-11"0"0,-5 0-152 0 0,0 0 417 0 0,-1 7 1181 0 0,28 32 1068 0 0,-13 17-452 0 0,-15-13-1098 0 0,4-36-1242 0 0,-3-6-134 0 0,1-1 0 0 0,-1 1-1 0 0,1 0 1 0 0,-1 0 0 0 0,1 0-1 0 0,-1 0 1 0 0,0-1 0 0 0,1 1-1 0 0,-1 0 1 0 0,0 0 0 0 0,0 0-1 0 0,0 0 1 0 0,0 0 0 0 0,0 0-1 0 0,0 0 1 0 0,0 0 0 0 0,0 0-1 0 0,0 0 1 0 0,0-1 0 0 0,0 1-1 0 0,-1 0 1 0 0,1 0 0 0 0,0 0-1 0 0,-1 0 1 0 0,1 0 0 0 0,-1-1-1 0 0,1 1 1 0 0,-1 0 0 0 0,1 0-1 0 0,-1-1 1 0 0,1 1 0 0 0,-1 0-1 0 0,0-1 1 0 0,1 1 0 0 0,-1 0-31 0 0,0-1 26 0 0,0 1 1 0 0,1 0-1 0 0,-1 0 1 0 0,1-1-1 0 0,-1 1 1 0 0,1 0-1 0 0,-1 0 1 0 0,1 0-1 0 0,-1 0 0 0 0,1-1 1 0 0,0 1-1 0 0,0 0 1 0 0,-1 0-1 0 0,1 0 1 0 0,0 0-1 0 0,0 0 1 0 0,0 0-1 0 0,0 0 1 0 0,0 0-1 0 0,0 0 1 0 0,0 0-1 0 0,0 0 1 0 0,1 0-1 0 0,-1-1 1 0 0,0 1-1 0 0,0 0 1 0 0,1 0-1 0 0,-1 0 1 0 0,1 0-1 0 0,-1 0 1 0 0,1-1-1 0 0,-1 1 1 0 0,1 0-1 0 0,-1 0 0 0 0,1-1 1 0 0,0 1-27 0 0,9 5-185 0 0,-9-6 107 0 0,-1 0 0 0 0,1 0 0 0 0,-1 1 0 0 0,1-1 0 0 0,-1 0 0 0 0,0 0 0 0 0,1 0 1 0 0,-1 0-1 0 0,1 0 0 0 0,-1 0 0 0 0,1 0 0 0 0,-1 0 0 0 0,1 0 0 0 0,-1 0 0 0 0,1-1 0 0 0,-1 1 1 0 0,1 0-1 0 0,-1 0 0 0 0,1 0 0 0 0,-1-1 0 0 0,1 1 0 0 0,-1 0 0 0 0,0 0 0 0 0,1-1 1 0 0,-1 1-1 0 0,1 0 0 0 0,-1-1 0 0 0,0 1 0 0 0,1 0 0 0 0,-1-1 0 0 0,0 1 0 0 0,0-1 0 0 0,1 1 1 0 0,-1 0-1 0 0,0-1 0 0 0,0 1 0 0 0,1-1 0 0 0,-1 1 0 0 0,0-1 0 0 0,0 1 0 0 0,0-1 1 0 0,0 1-1 0 0,0-1 0 0 0,0 1 0 0 0,0-1 0 0 0,0 1 0 0 0,0-1 0 0 0,0 1 0 0 0,0-1 0 0 0,0 1 1 0 0,0-1-1 0 0,0 1 0 0 0,-1-1 78 0 0,-2-6-6805 0 0</inkml:trace>
  <inkml:trace contextRef="#ctx0" brushRef="#br0" timeOffset="20916.772">383 7575 6912 0 0,'-24'-11'528'0'0,"20"9"-342"0"0,5-1 134 0 0,-10-4 3306 0 0,-20-8 2876 0 0,26 13-6373 0 0,0 1-1 0 0,-1 0 1 0 0,1 0-1 0 0,0 1 1 0 0,0-1-1 0 0,-1 1 1 0 0,1-1 0 0 0,0 1-1 0 0,0 0 1 0 0,-1 0-1 0 0,1 0 1 0 0,0 1-1 0 0,-1-1 1 0 0,1 1 0 0 0,0 0-1 0 0,0 0 1 0 0,0 0-1 0 0,-1 0 1 0 0,1 0-1 0 0,0 1 1 0 0,-2 1-129 0 0,-76 47 697 0 0,8 22-601 0 0,55-45-96 0 0,-35 75 0 0 0,49-90 8 0 0,0 0 0 0 0,1 0 0 0 0,0 0 0 0 0,1 0 0 0 0,0 0 0 0 0,1 1 0 0 0,0-1 0 0 0,1 0 0 0 0,1 7-8 0 0,0-8-5 0 0,1-1 0 0 0,0 1 0 0 0,0-1 0 0 0,1 0 0 0 0,1 0-1 0 0,-1 0 1 0 0,1 0 0 0 0,1-1 0 0 0,0 1 0 0 0,0-1 0 0 0,1 0 0 0 0,0-1-1 0 0,1 1 1 0 0,5 4 5 0 0,-4-5-3 0 0,1-1 0 0 0,0 0 0 0 0,0 0 0 0 0,1-1 0 0 0,0 0 0 0 0,0-1 0 0 0,0 0 0 0 0,1 0 0 0 0,0-1 0 0 0,0-1 0 0 0,0 0 0 0 0,0 0 0 0 0,0-1 0 0 0,0 0 0 0 0,1-1 0 0 0,-1-1 0 0 0,1 0 0 0 0,-1 0-1 0 0,1-1 1 0 0,-1 0 0 0 0,6-3 3 0 0,7 1 65 0 0,0-2-1 0 0,-1-1 0 0 0,0-1 0 0 0,0-1 1 0 0,0-1-1 0 0,-1-1 0 0 0,-1-1 0 0 0,0-1 1 0 0,0-1-1 0 0,8-8-64 0 0,-19 13 155 0 0,-1-2 1 0 0,0 0-1 0 0,-1 0 1 0 0,0 0-1 0 0,0-1 0 0 0,-1 0 1 0 0,-1-1-1 0 0,0 1 1 0 0,0-1-1 0 0,-1-1 0 0 0,-1 1 1 0 0,0-1-1 0 0,-1 1 1 0 0,0-1-1 0 0,-1 0 0 0 0,0 0 1 0 0,-1 0-1 0 0,-1-3-155 0 0,0 5 114 0 0,0 1 0 0 0,-1 0 0 0 0,-1 0 0 0 0,0 0-1 0 0,0 0 1 0 0,-1 0 0 0 0,0 0 0 0 0,0 1 0 0 0,-2-1 0 0 0,1 1-1 0 0,-1 0 1 0 0,0 0 0 0 0,-1 1 0 0 0,0-1 0 0 0,0 1 0 0 0,-1 0-1 0 0,0 1 1 0 0,0 0 0 0 0,0 0 0 0 0,-1 0 0 0 0,-3-1-114 0 0,-1 0 45 0 0,0 0 1 0 0,-1 1-1 0 0,0 0 1 0 0,0 1 0 0 0,0 0-1 0 0,-13-3-45 0 0,-51 4-132 0 0,51 18-1827 0 0,11 0-4333 0 0,12-11 4947 0 0,-11 10-6366 0 0</inkml:trace>
  <inkml:trace contextRef="#ctx0" brushRef="#br0" timeOffset="21900.917">224 9601 3224 0 0,'8'0'573'0'0,"-9"0"779"0"0,1 0 452 0 0,0 0 85 0 0,0 0-155 0 0,39-9 1945 0 0,-6 1-3112 0 0,11-8 43 0 0,-19 12-119 0 0,0 0 0 0 0,1 2 0 0 0,-1 1 0 0 0,0 1 0 0 0,4 2-491 0 0,-27-3 73 0 0,0 1-1 0 0,1 0 0 0 0,-1 0 0 0 0,0 1 0 0 0,1-1 1 0 0,-1 0-1 0 0,0 1 0 0 0,1-1 0 0 0,-1 1 0 0 0,0 0 1 0 0,0 0-1 0 0,0 0 0 0 0,0 0 0 0 0,0 0 0 0 0,0 0 0 0 0,0 1 1 0 0,0-1-1 0 0,0 0 0 0 0,0 1 0 0 0,-1 0 0 0 0,1-1 1 0 0,-1 1-1 0 0,1 0 0 0 0,-1 0 0 0 0,1 0 0 0 0,-1 0 1 0 0,0 0-1 0 0,0 0 0 0 0,0 0 0 0 0,0 1 0 0 0,-1-1 1 0 0,1 0-1 0 0,-1 0 0 0 0,1 1 0 0 0,-1-1 0 0 0,0 0 0 0 0,0 1 1 0 0,0-1-1 0 0,0 0 0 0 0,0 1 0 0 0,0-1 0 0 0,-1 2-72 0 0,-31 59 1688 0 0,-24 28-720 0 0,44-71-968 0 0,11-18 0 0 0,-1 0 0 0 0,1-1 0 0 0,-1 1 0 0 0,1 0 0 0 0,0-1 0 0 0,0 1 0 0 0,0 0 0 0 0,0 0 0 0 0,0 0 0 0 0,1 0 0 0 0,-1 0 0 0 0,0 0 0 0 0,1 0 0 0 0,0 0 0 0 0,-1 0 0 0 0,1 1 0 0 0,0-1 0 0 0,0 0 0 0 0,0 0 0 0 0,0 0 0 0 0,1 0 0 0 0,-1 0 0 0 0,0 0 0 0 0,1 0 0 0 0,0 0 0 0 0,-1 0 0 0 0,2 2 0 0 0,0 5 0 0 0,-2-8 0 0 0,0 0 0 0 0,0 0 0 0 0,0 0 0 0 0,0 0 0 0 0,0 0 0 0 0,1 0 0 0 0,-1 0 0 0 0,0 0 0 0 0,1 0 0 0 0,-1-1 0 0 0,1 1 0 0 0,-1 0 0 0 0,1 0 0 0 0,-1 0 0 0 0,1 0 0 0 0,0-1 0 0 0,-1 1 0 0 0,1 0 0 0 0,0-1 0 0 0,0 1 0 0 0,-1 0 0 0 0,1-1 0 0 0,0 1 0 0 0,0-1 0 0 0,0 1 0 0 0,0-1 0 0 0,0 0 0 0 0,0 1 0 0 0,-1-1 0 0 0,1 0 0 0 0,0 0 0 0 0,0 1 0 0 0,0-1 0 0 0,0 0 0 0 0,0 0 0 0 0,0 0 0 0 0,0 0 0 0 0,0 0 0 0 0,0-1 0 0 0,0 1 0 0 0,0 0 0 0 0,0 0 0 0 0,0-1 0 0 0,1 1 0 0 0,49-10 0 0 0,105-30-22 0 0,-127 31-219 0 0,14-5-333 0 0,-16 1-2550 0 0,-18 7 1245 0 0</inkml:trace>
  <inkml:trace contextRef="#ctx0" brushRef="#br0" timeOffset="22416.427">609 9363 13824 0 0,'0'0'314'0'0,"-3"-6"428"0"0,0 4-687 0 0,1-1 1 0 0,-1 1 0 0 0,0-1 0 0 0,0 1-1 0 0,0 0 1 0 0,0 0 0 0 0,0 0 0 0 0,0 1-1 0 0,-1-1 1 0 0,1 1 0 0 0,-1 0 0 0 0,1 0-1 0 0,-1 0 1 0 0,1 0 0 0 0,-1 1 0 0 0,-1-1-56 0 0,-8 0 315 0 0,0 0 1 0 0,0 1 0 0 0,0 0 0 0 0,-1 1-1 0 0,2 0 1 0 0,-1 1 0 0 0,0 1 0 0 0,0 0-1 0 0,1 1 1 0 0,-1 0 0 0 0,1 1 0 0 0,0 0 0 0 0,1 1-1 0 0,-1 0 1 0 0,1 1 0 0 0,0 0 0 0 0,1 1-1 0 0,-3 3-315 0 0,-68 64-54 0 0,2 21-268 0 0,55-61 322 0 0,16-26 0 0 0,1 1 0 0 0,0 0 0 0 0,0 0 0 0 0,1 1 0 0 0,0-1 0 0 0,1 2 0 0 0,1-1 0 0 0,-1 0 0 0 0,2 1 0 0 0,0 0 0 0 0,0 2 0 0 0,-5 26 0 0 0,6-33 27 0 0,0 0 1 0 0,1 0-1 0 0,0 0 0 0 0,0 0 0 0 0,0 0 0 0 0,1 0 0 0 0,0 0 0 0 0,1 0 0 0 0,-1 0 0 0 0,2 3-27 0 0,0 1-29 0 0,1 1-1 0 0,0-1 1 0 0,0 0 0 0 0,1 0-1 0 0,1 0 1 0 0,0 0 0 0 0,0-1-1 0 0,1 0 1 0 0,0 0 0 0 0,1 0-1 0 0,6 6 30 0 0,-3-6 45 0 0,-1-1-1 0 0,2 0 0 0 0,-1 0 1 0 0,1-1-1 0 0,1-1 0 0 0,-1 1 0 0 0,1-2 1 0 0,1 0-1 0 0,1 0-44 0 0,103 19-323 0 0,-101-22 340 0 0,0-1 0 0 0,1 0-1 0 0,-1-1 1 0 0,0-1-1 0 0,1-1 1 0 0,-1 0-1 0 0,0-1 1 0 0,1-1 0 0 0,-1 0-1 0 0,0-1 1 0 0,-1-1-1 0 0,1-1 1 0 0,-1 0 0 0 0,0-1-1 0 0,0 0 1 0 0,-1-1-1 0 0,0-1 1 0 0,3-3-17 0 0,-2-1 111 0 0,-1 0 0 0 0,0-1 0 0 0,-1 0 0 0 0,-1-1 1 0 0,-1-1-1 0 0,0 0 0 0 0,-1 0 0 0 0,0-1 0 0 0,3-10-111 0 0,-4 10 136 0 0,0 0-1 0 0,-1-1 1 0 0,-2 1-1 0 0,1-1 1 0 0,-2-1 0 0 0,0 1-1 0 0,1-17-135 0 0,-3 11-42 0 0,-1 15 98 0 0,-1 1 0 0 0,0-1 0 0 0,0 0 0 0 0,-1 0 0 0 0,0 0 0 0 0,-1 0 0 0 0,0 0 0 0 0,0 0 0 0 0,-1 0 0 0 0,-1-4-56 0 0,-1 3 107 0 0,-1 0 0 0 0,0 1 1 0 0,0 0-1 0 0,-1 0 1 0 0,0 1-1 0 0,0-1 0 0 0,-1 1 1 0 0,0 0-1 0 0,-1 1 1 0 0,1 0-1 0 0,-1 0 0 0 0,-1 1 1 0 0,0 0-1 0 0,1 0 1 0 0,-2 1-1 0 0,1 0 0 0 0,-3 0-107 0 0,-13-6-20 0 0,-1 1 1 0 0,0 1-1 0 0,-1 2 0 0 0,1 0 0 0 0,-1 2 0 0 0,-4 1 20 0 0,-25 11-115 0 0,23 12-4528 0 0,22-9-3038 0 0</inkml:trace>
  <inkml:trace contextRef="#ctx0" brushRef="#br0" timeOffset="23634.885">1181 9479 8408 0 0,'0'0'381'0'0,"0"0"-5"0"0,0 0-103 0 0,0 0 442 0 0,0 0 224 0 0,0 0 42 0 0,0 0-34 0 0,0 0-185 0 0,0 0-80 0 0,0 0-12 0 0,1 7 405 0 0,20 56 1897 0 0,-19-45-2411 0 0,-1 0 0 0 0,0-1 1 0 0,-2 1-1 0 0,0 0 0 0 0,0 0 1 0 0,-2 0-1 0 0,-2 5-561 0 0,-6 58 401 0 0,10-74-269 0 0,-1-1 0 0 0,1 0-1 0 0,1 1 1 0 0,-1-1-1 0 0,1 0 1 0 0,0 1 0 0 0,0-1-1 0 0,1 1 1 0 0,0-1 0 0 0,0 0-1 0 0,1 5-131 0 0,3 5 592 0 0,-1-7-576 0 0,-1-8-16 0 0,1 1 0 0 0,-1-1 0 0 0,1 0 0 0 0,0 0 0 0 0,-1 0 0 0 0,1-1 0 0 0,0 1 0 0 0,0-1 0 0 0,-1 0 0 0 0,1 0 0 0 0,0 0 0 0 0,0 0 0 0 0,0-1 0 0 0,-1 1 0 0 0,1-1 0 0 0,0 0 0 0 0,-1 0 0 0 0,1-1 0 0 0,0 1 0 0 0,-1-1 0 0 0,3-1 0 0 0,-2 1 0 0 0,11-2 0 0 0,1 0 0 0 0,-1 0 0 0 0,1 2 0 0 0,0 0 0 0 0,0 0 0 0 0,0 2 0 0 0,9 0 0 0 0,42 1 0 0 0,-23 4 0 0 0,-20-3-1252 0 0,-7-5-2893 0 0,-10-1-3361 0 0</inkml:trace>
  <inkml:trace contextRef="#ctx0" brushRef="#br0" timeOffset="24025.417">1873 9683 8288 0 0,'0'0'638'0'0,"-1"-10"-206"0"0,0 9-188 0 0,1 0 0 0 0,-1 0 1 0 0,1-1-1 0 0,-1 1 0 0 0,0 0 0 0 0,0 0 0 0 0,0 0 0 0 0,0 0 0 0 0,0 0 0 0 0,0 0 0 0 0,0 0 0 0 0,0 0 0 0 0,0 0 0 0 0,0 1 0 0 0,0-1 0 0 0,0 0 0 0 0,-1 1 0 0 0,1-1 0 0 0,0 1 1 0 0,0-1-1 0 0,-1 1 0 0 0,1-1 0 0 0,-1 1 0 0 0,1 0 0 0 0,0 0 0 0 0,-1 0 0 0 0,1 0 0 0 0,0 0 0 0 0,-1 0 0 0 0,1 0 0 0 0,-1 0 0 0 0,1 1 0 0 0,0-1 0 0 0,-1 0 0 0 0,1 1 0 0 0,0-1 0 0 0,0 1 1 0 0,-1 0-245 0 0,-48 22 1700 0 0,20 3-1262 0 0,26-23-425 0 0,1-1-1 0 0,0 1 0 0 0,0 0 0 0 0,0-1 1 0 0,0 1-1 0 0,1 1 0 0 0,-1-1 0 0 0,1 0 1 0 0,0 1-1 0 0,0-1 0 0 0,0 1 0 0 0,0 0 1 0 0,1-1-1 0 0,0 1 0 0 0,-1 0 0 0 0,1 0-12 0 0,-21 70 75 0 0,21-72-75 0 0,1 1-1 0 0,0-1 1 0 0,-1 1 0 0 0,1-1 0 0 0,1 1-1 0 0,-1-1 1 0 0,0 1 0 0 0,1-1 0 0 0,-1 1-1 0 0,1-1 1 0 0,0 1 0 0 0,-1-1 0 0 0,1 1-1 0 0,0-1 1 0 0,1 0 0 0 0,-1 0 0 0 0,0 1-1 0 0,1-1 1 0 0,-1 0 0 0 0,1 0-1 0 0,0 0 1 0 0,-1-1 0 0 0,1 1 0 0 0,0 0-1 0 0,1 0 1 0 0,1 1-3 0 0,0 0-1 0 0,0 0 0 0 0,0 0 1 0 0,1-1-1 0 0,-1 0 0 0 0,0 0 0 0 0,1 0 1 0 0,0 0-1 0 0,-1-1 0 0 0,1 0 1 0 0,0 0-1 0 0,0 0 0 0 0,-1 0 0 0 0,1-1 1 0 0,0 0-1 0 0,0 0 0 0 0,0 0 1 0 0,0 0-1 0 0,0-1 0 0 0,0 0 0 0 0,-1 0 1 0 0,1 0-1 0 0,3-2 4 0 0,44-30 299 0 0,-48 29-235 0 0,0 1 0 0 0,0-1 0 0 0,0 0 0 0 0,-1 0 0 0 0,1 0 0 0 0,-1 0 0 0 0,0-1 0 0 0,0 1 0 0 0,-1-1 1 0 0,0 1-1 0 0,1-1 0 0 0,-2 0 0 0 0,1 0 0 0 0,0 0 0 0 0,-1-1-64 0 0,-1 3 75 0 0,0-1-1 0 0,-1 0 1 0 0,1 1 0 0 0,-1-1-1 0 0,0 0 1 0 0,0 1 0 0 0,0-1-1 0 0,0 1 1 0 0,0-1 0 0 0,-1 1-1 0 0,0 0 1 0 0,0 0 0 0 0,0 0-1 0 0,0 0 1 0 0,0 0 0 0 0,0 0-1 0 0,-1 0 1 0 0,0 1 0 0 0,1-1-1 0 0,-2 0-74 0 0,-43-24 306 0 0,43 25 43 0 0,2 1-4894 0 0,2 1 2571 0 0</inkml:trace>
  <inkml:trace contextRef="#ctx0" brushRef="#br0" timeOffset="24447.197">2173 9645 14048 0 0,'0'0'322'0'0,"0"0"45"0"0,6-5 356 0 0,-2 0-459 0 0,-22-8 3554 0 0,-30 31-1881 0 0,45-15-1900 0 0,-1 0 0 0 0,1 0 0 0 0,-1 0 0 0 0,1 0 0 0 0,0 0 0 0 0,0 1 0 0 0,1 0-1 0 0,-1-1 1 0 0,1 1 0 0 0,-1 0 0 0 0,1 0 0 0 0,0 0 0 0 0,1 0 0 0 0,-1 1 0 0 0,1-1 0 0 0,0 0-1 0 0,0 1 1 0 0,0-1 0 0 0,0 1 0 0 0,1-1 0 0 0,0 1 0 0 0,0-1 0 0 0,0 1 0 0 0,1 0-37 0 0,-1-2-26 0 0,1-1 0 0 0,0 1 0 0 0,0-1 0 0 0,0 1 0 0 0,0-1 0 0 0,1 0 0 0 0,-1 1 0 0 0,1-1 0 0 0,-1 0 0 0 0,1 0 0 0 0,0 0 0 0 0,0 0 0 0 0,0 0 0 0 0,0-1 0 0 0,0 1 0 0 0,0-1 0 0 0,0 1 0 0 0,1-1 0 0 0,-1 0 0 0 0,0 0 0 0 0,1 0 0 0 0,-1 0 0 0 0,1 0 0 0 0,0 0 0 0 0,-1-1 0 0 0,1 1 0 0 0,-1-1 0 0 0,1 0 0 0 0,0 1 0 0 0,-1-1 0 0 0,2-1 26 0 0,2 0 0 0 0,1 0 0 0 0,-1-1 0 0 0,0 0 0 0 0,0 0 0 0 0,0 0 0 0 0,0-1 0 0 0,0 0 0 0 0,0 0 0 0 0,-1-1 0 0 0,1 0 0 0 0,-1 0 0 0 0,0 0 0 0 0,0 0 0 0 0,1-3 0 0 0,8-3 0 0 0,-9 4 0 0 0,-1-2 0 0 0,-1 0 0 0 0,-5 5 27 0 0,1 3 118 0 0,1 0 79 0 0,0 0 28 0 0,0 0 4 0 0,0 0 0 0 0,22 26 512 0 0,-14-14-888 0 0,1-1-1 0 0,0 1 0 0 0,0-2 0 0 0,1 1 0 0 0,0-1 1 0 0,1-1-1 0 0,5 4 121 0 0,-7-8-2461 0 0,-5-3-1735 0 0,-3-1-2685 0 0</inkml:trace>
  <inkml:trace contextRef="#ctx0" brushRef="#br0" timeOffset="24784.816">2417 9687 10592 0 0,'0'0'818'0'0,"0"0"-347"0"0,0 7 1790 0 0,23 88 4827 0 0,-11-57-4964 0 0,-10-34-1975 0 0,3-4-133 0 0,53-68-16 0 0,-54 63 0 0 0,0 0 0 0 0,1 0 0 0 0,-1 1 0 0 0,1-1 0 0 0,0 1 0 0 0,0 0 0 0 0,0 0 0 0 0,1 1 0 0 0,-1-1 0 0 0,1 1 0 0 0,0 1 0 0 0,0-1 0 0 0,0 1 0 0 0,0 0 0 0 0,0 0 0 0 0,0 1 0 0 0,1-1 0 0 0,-1 1 0 0 0,1 1 0 0 0,-1-1 0 0 0,1 1 0 0 0,-1 1 0 0 0,0-1 0 0 0,1 1 0 0 0,-1 0 0 0 0,7 2 0 0 0,59 36 0 0 0,-40-6 0 0 0,4 24 0 0 0,-28-44 360 0 0,-6-11-1496 0 0,0-1-4556 0 0,-2-1-1623 0 0</inkml:trace>
  <inkml:trace contextRef="#ctx0" brushRef="#br0" timeOffset="25501.658">1675 10201 9560 0 0,'0'0'432'0'0,"-1"-15"168"0"0,0 12-270 0 0,-1 0 0 0 0,0 0 0 0 0,0 0 1 0 0,0 1-1 0 0,0-1 0 0 0,-1 1 0 0 0,1 0 0 0 0,-1 0 1 0 0,1 0-1 0 0,-1 0 0 0 0,0 0 0 0 0,0 0 1 0 0,0 1-1 0 0,0-1 0 0 0,0 1 0 0 0,0 0 0 0 0,0 0 1 0 0,0 0-1 0 0,-1 0 0 0 0,1 0 0 0 0,0 1 1 0 0,-1 0-1 0 0,1-1 0 0 0,0 1 0 0 0,-1 1 1 0 0,1-1-1 0 0,-1 0-330 0 0,-13-1 547 0 0,7 0-426 0 0,0 1 0 0 0,0 1 0 0 0,-1 0-1 0 0,1 0 1 0 0,0 1 0 0 0,0 1-1 0 0,0-1 1 0 0,1 2 0 0 0,-1-1 0 0 0,1 1-1 0 0,-4 2-120 0 0,7-2 5 0 0,0 0 0 0 0,1 0 0 0 0,-1 0 0 0 0,1 1 0 0 0,0-1 0 0 0,1 1 0 0 0,-1 1 0 0 0,1-1 0 0 0,0 0 0 0 0,0 1 0 0 0,1 0-1 0 0,-1 0 1 0 0,0 3-5 0 0,3-6-10 0 0,1 1 0 0 0,0-1 0 0 0,0 0-1 0 0,0 1 1 0 0,0-1 0 0 0,1 0-1 0 0,-1 1 1 0 0,1-1 0 0 0,0 0 0 0 0,0 0-1 0 0,0 0 1 0 0,0 0 0 0 0,0 0-1 0 0,1 0 1 0 0,-1 0 0 0 0,1 0 0 0 0,0 0-1 0 0,0-1 1 0 0,0 1 0 0 0,0-1 0 0 0,0 1-1 0 0,1-1 1 0 0,-1 0 0 0 0,1 0-1 0 0,0 0 1 0 0,-1 0 0 0 0,1 0 0 0 0,0-1-1 0 0,0 1 1 0 0,2 0 10 0 0,12 11-89 0 0,99 47-50 0 0,-72-42 129 0 0,42 26 398 0 0,-35 5-330 0 0,-50-48-21 0 0,0 0 0 0 0,0 0 0 0 0,0 0 0 0 0,0 0 0 0 0,-1 1 0 0 0,1-1-1 0 0,-1 0 1 0 0,1 0 0 0 0,-1 1 0 0 0,1-1 0 0 0,-1 0 0 0 0,0 1 0 0 0,0-1 0 0 0,1 0-1 0 0,-1 1 1 0 0,0-1 0 0 0,0 1 0 0 0,0-1 0 0 0,-1 0 0 0 0,1 1 0 0 0,0-1 0 0 0,0 0-1 0 0,-1 1 1 0 0,1-1 0 0 0,-1 0 0 0 0,1 0 0 0 0,-1 1 0 0 0,0-1 0 0 0,1 0-1 0 0,-1 0 1 0 0,0 0 0 0 0,0 0 0 0 0,0 0 0 0 0,0 0 0 0 0,0 0 0 0 0,0 0 0 0 0,0 0-1 0 0,0 0 1 0 0,0 0 0 0 0,0-1 0 0 0,0 1 0 0 0,-1 0 0 0 0,1-1 0 0 0,0 1-1 0 0,0-1 1 0 0,-1 0 0 0 0,1 1 0 0 0,0-1 0 0 0,-1 0-37 0 0,-172 40 1979 0 0,95-36-4749 0 0,47-8-4684 0 0,25 3 1017 0 0</inkml:trace>
  <inkml:trace contextRef="#ctx0" brushRef="#br0" timeOffset="25939.043">2054 10426 11976 0 0,'-5'-21'1301'0'0,"5"20"-1247"0"0,0 0 0 0 0,-1-1 0 0 0,1 1 0 0 0,0 0 1 0 0,-1-1-1 0 0,1 1 0 0 0,-1 0 0 0 0,0 0 0 0 0,1 0 0 0 0,-1-1 0 0 0,0 1 0 0 0,0 0 1 0 0,0 0-1 0 0,1 0 0 0 0,-1 0 0 0 0,0 0 0 0 0,0 0 0 0 0,-1 1 0 0 0,1-1 0 0 0,0 0 1 0 0,0 0-1 0 0,0 1 0 0 0,0-1 0 0 0,-1 1 0 0 0,1-1 0 0 0,-1 1-54 0 0,-7-7 1445 0 0,6 6-1277 0 0,0-1 1 0 0,1 0 0 0 0,-1 1-1 0 0,0-1 1 0 0,0 1 0 0 0,0 0-1 0 0,0 0 1 0 0,0 0-1 0 0,0 1 1 0 0,0-1 0 0 0,0 1-1 0 0,-1-1 1 0 0,1 1 0 0 0,0 0-1 0 0,0 0 1 0 0,0 1-1 0 0,0-1 1 0 0,0 1 0 0 0,-1-1-1 0 0,1 1 1 0 0,0 0 0 0 0,0 0-1 0 0,0 0 1 0 0,1 1-1 0 0,-1-1 1 0 0,0 1 0 0 0,0-1-1 0 0,1 1-168 0 0,-5 3 63 0 0,0 0 0 0 0,0 0 0 0 0,0 0 0 0 0,1 1 0 0 0,0 0 0 0 0,0 0 0 0 0,1 1 0 0 0,0 0-1 0 0,0 0 1 0 0,0 1-63 0 0,-1 1 0 0 0,4-7 0 0 0,1 0 0 0 0,0 0 0 0 0,-1 0 0 0 0,1 0 0 0 0,0 1 0 0 0,0-1 0 0 0,0 0 0 0 0,0 1 0 0 0,1-1 0 0 0,-1 0 0 0 0,1 1 0 0 0,-1-1 0 0 0,1 1 0 0 0,0-1 0 0 0,0 1 0 0 0,0-1 0 0 0,0 1 0 0 0,1-1 0 0 0,-1 1 0 0 0,1 0 0 0 0,-1-1 0 0 0,1 1 0 0 0,0 0 0 0 0,0-1 0 0 0,0 1 0 0 0,0 0 0 0 0,1-1 0 0 0,-1 0 0 0 0,1 1 0 0 0,-1-1 0 0 0,1 0 0 0 0,0 0 0 0 0,0 0 0 0 0,0 0 0 0 0,0 0 0 0 0,0 0 0 0 0,1-1 0 0 0,-1 1 0 0 0,0-1 0 0 0,1 1 0 0 0,-1-1 0 0 0,1 0 0 0 0,0 0 0 0 0,-1 0 0 0 0,1 0 0 0 0,0 0 0 0 0,-1-1 0 0 0,4 1 0 0 0,50-17 0 0 0,11-40 0 0 0,-60 49 0 0 0,11-9 71 0 0,-17 15 294 0 0,-1 1 122 0 0,0 0 22 0 0,4 21 99 0 0,25 21-608 0 0,-10-29 0 0 0,-1-4-148 0 0,2-9-3994 0 0,-10-2-2951 0 0</inkml:trace>
  <inkml:trace contextRef="#ctx0" brushRef="#br0" timeOffset="26220.224">2402 10166 13504 0 0,'0'0'620'0'0,"0"-8"200"0"0,0 6-643 0 0,0 0 0 0 0,0-1 0 0 0,-1 1 1 0 0,1 0-1 0 0,-1-1 0 0 0,1 1 1 0 0,-1 0-1 0 0,0-1 0 0 0,0 1 1 0 0,0 0-1 0 0,0 0 0 0 0,0 0 1 0 0,0 0-1 0 0,-1 0 0 0 0,1 0 0 0 0,-1 0 1 0 0,1 0-1 0 0,-1 1 0 0 0,0-1 1 0 0,0 1-1 0 0,1-1 0 0 0,-1 1 1 0 0,0-1-1 0 0,-1 1 0 0 0,1 0 1 0 0,0 0-1 0 0,0 0 0 0 0,0 0 1 0 0,-1 1-1 0 0,1-1 0 0 0,0 1 0 0 0,-2-1-177 0 0,-3 0 212 0 0,1 0-1 0 0,-1 0 1 0 0,1 1-1 0 0,-1 0 1 0 0,0 0-1 0 0,1 1 1 0 0,-1 0-1 0 0,1 0 0 0 0,-1 0 1 0 0,1 1-1 0 0,-4 1-211 0 0,5 0 29 0 0,0 0-1 0 0,0-1 1 0 0,0 2-1 0 0,0-1 1 0 0,0 1-1 0 0,1-1 1 0 0,-1 1-1 0 0,1 1 1 0 0,0-1-1 0 0,0 1 1 0 0,0-1-1 0 0,1 1 1 0 0,0 0-1 0 0,0 0 1 0 0,0 0-1 0 0,1 1 1 0 0,-1-1-1 0 0,1 1 1 0 0,0 2-29 0 0,6 42 10 0 0,28 48-10 0 0,-17-65 0 0 0,29 60 0 0 0,-22-57-21 0 0,-21-35-96 0 0,-1-1-66 0 0,0 0-1008 0 0,0 0-4167 0 0,0 0-1787 0 0</inkml:trace>
  <inkml:trace contextRef="#ctx0" brushRef="#br0" timeOffset="26392.058">2154 10420 456 0 0,'2'-1'2621'0'0,"25"-5"5480"0"0,1 1-4298 0 0,61-5-3376 0 0,-64 8 594 0 0,21-4-960 0 0,4 0-547 0 0,-17 4-4049 0 0,-25 2 2730 0 0</inkml:trace>
  <inkml:trace contextRef="#ctx0" brushRef="#br0" timeOffset="26751.356">2532 10380 5064 0 0,'0'0'389'0'0,"2"0"-250"0"0,40-13 7089 0 0,-40 12-6328 0 0,12-8 438 0 0,15-5-792 0 0,-10 5 361 0 0,-18 8-679 0 0,-1 1-32 0 0,0 0-4 0 0,0 0 6 0 0,-2-14 1262 0 0,-15-1-882 0 0,14 14-548 0 0,0-1 0 0 0,0 1 0 0 0,0 0-1 0 0,0 0 1 0 0,0 0 0 0 0,0 0 0 0 0,0 0-1 0 0,0 1 1 0 0,-1-1 0 0 0,1 1 0 0 0,0 0-1 0 0,0 0 1 0 0,0 0 0 0 0,-1 1-1 0 0,1-1 1 0 0,0 1 0 0 0,0-1 0 0 0,0 1-1 0 0,0 0 1 0 0,0 1 0 0 0,0-1 0 0 0,0 0-1 0 0,-1 2-29 0 0,-2 0 58 0 0,0 1 0 0 0,0 0-1 0 0,1 0 1 0 0,-1 1-1 0 0,1 0 1 0 0,0 0 0 0 0,1 0-1 0 0,-1 1 1 0 0,1-1-1 0 0,0 1 1 0 0,0 0 0 0 0,1 0-1 0 0,0 0 1 0 0,0 1-1 0 0,0-1 1 0 0,1 1 0 0 0,0 0-1 0 0,0 0 1 0 0,1-1-1 0 0,-1 1 1 0 0,2 0 0 0 0,-1 0-1 0 0,1 0 1 0 0,0 1-1 0 0,1 4-57 0 0,0-8 0 0 0,-1-1 0 0 0,2 1 0 0 0,-1 0 0 0 0,0 0 0 0 0,1 0 0 0 0,0 0 0 0 0,-1-1 0 0 0,1 1 0 0 0,1-1 0 0 0,-1 0 0 0 0,1 1 0 0 0,-1-1 0 0 0,1 0 0 0 0,0 0 0 0 0,0-1 0 0 0,0 1 0 0 0,0-1 0 0 0,1 1 0 0 0,-1-1 0 0 0,1 0 0 0 0,-1 0 0 0 0,1 0 0 0 0,0-1 0 0 0,-1 0 0 0 0,1 1 0 0 0,6-1-285 0 0,0 1-1 0 0,0-2 0 0 0,0 1 1 0 0,0-1-1 0 0,0-1 0 0 0,0 0 1 0 0,0 0-1 0 0,0-1 0 0 0,0 0 0 0 0,0-1 1 0 0,3-1 285 0 0,13-3-6697 0 0</inkml:trace>
  <inkml:trace contextRef="#ctx0" brushRef="#br0" timeOffset="26954.426">2874 10093 13824 0 0,'0'0'314'0'0,"0"0"46"0"0,0 0 22 0 0,0 0-50 0 0,1 1-220 0 0,7 5 234 0 0,-1 1 0 0 0,0 0 0 0 0,0 1 0 0 0,-1-1 1 0 0,0 1-1 0 0,-1 0 0 0 0,1 1 0 0 0,-2-1 1 0 0,1 1-1 0 0,-1 0 0 0 0,0 0 0 0 0,-1 1 1 0 0,0-1-1 0 0,-1 1 0 0 0,0-1 0 0 0,0 2-346 0 0,14 59 608 0 0,-14 14-1554 0 0,-2-83-406 0 0,0 0-3405 0 0,-3 1-1451 0 0</inkml:trace>
  <inkml:trace contextRef="#ctx0" brushRef="#br0" timeOffset="27219.989">2752 10317 2304 0 0,'12'-9'2409'0'0,"38"-2"6138"0"0,40-2-6527 0 0,21 3-1956 0 0,-88 5 58 0 0,-2 1-4488 0 0,-9 4-406 0 0</inkml:trace>
  <inkml:trace contextRef="#ctx0" brushRef="#br0" timeOffset="27485.553">3220 10260 10136 0 0,'0'0'464'0'0,"0"0"-10"0"0,0 0-163 0 0,0 0 402 0 0,1 8 2747 0 0,39 9-1603 0 0,-14-11-1777 0 0,-12-3-60 0 0,11-3 0 0 0,2-11 0 0 0,-9 0 0 0 0,-9-3 0 0 0,23-27 0 0 0,-26 30-84 0 0,-4 9 3296 0 0,-1 23-1597 0 0,-1 75-159 0 0,-8 5 521 0 0,-12-19-1961 0 0,2-43-149 0 0,18-38-563 0 0,0-1-257 0 0,0 0-922 0 0,0 0-3642 0 0,0 0-1564 0 0</inkml:trace>
  <inkml:trace contextRef="#ctx0" brushRef="#br0" timeOffset="33368.219">458 10953 4608 0 0,'-41'-3'407'0'0,"20"-3"947"0"0,31-3 1622 0 0,18-1 2123 0 0,-29 8-4433 0 0,4-6 726 0 0,103-15-467 0 0,-101 22-837 0 0,2 0 51 0 0,1 0-1 0 0,-1 0 0 0 0,1 1 1 0 0,0 0-1 0 0,-1 0 0 0 0,1 1 1 0 0,0 0-1 0 0,-1 0 0 0 0,1 1 1 0 0,-1 0-1 0 0,0 0 0 0 0,3 2-138 0 0,-3 0 103 0 0,-5-4 4 0 0,0 1-1 0 0,0 0 0 0 0,0 0 0 0 0,1 0 1 0 0,-2 0-1 0 0,1 1 0 0 0,0-1 1 0 0,0 0-1 0 0,0 1 0 0 0,-1 0 1 0 0,1-1-1 0 0,0 1 0 0 0,-1 0 1 0 0,0 0-1 0 0,1 0 0 0 0,-1 0 0 0 0,0 0 1 0 0,0 0-1 0 0,0 0-106 0 0,10 39 245 0 0,-21 36 1731 0 0,-6-44-1976 0 0,-17 13 0 0 0,20-27 12 0 0,11-18 47 0 0,2-1-18 0 0,12 3-111 0 0,126 27-268 0 0,-119-23 331 0 0,-14-6 2 0 0,0 0 1 0 0,0 1 0 0 0,0 0-1 0 0,0 0 1 0 0,-1 0 0 0 0,1 0-1 0 0,-1 1 1 0 0,0 0 0 0 0,0 0-1 0 0,0 0 1 0 0,0 1 0 0 0,0-1-1 0 0,0 1 5 0 0,-3-3 3 0 0,0 0-1 0 0,-1 0 0 0 0,1 0 1 0 0,0 0-1 0 0,-1 0 0 0 0,1 0 1 0 0,0 0-1 0 0,-1 0 1 0 0,1 1-1 0 0,-1-1 0 0 0,0 0 1 0 0,1 0-1 0 0,-1 0 0 0 0,0 1 1 0 0,0-1-1 0 0,0 0 0 0 0,0 1 1 0 0,0-1-1 0 0,0 0 0 0 0,0 0 1 0 0,0 1-1 0 0,0-1 1 0 0,-1 0-1 0 0,1 0 0 0 0,0 0 1 0 0,-1 1-1 0 0,1-1 0 0 0,-1 0-2 0 0,0 2 14 0 0,-3 3 79 0 0,0-1 0 0 0,0 0 0 0 0,-1-1-1 0 0,0 1 1 0 0,1-1 0 0 0,-1 1 0 0 0,-1-1 0 0 0,1-1-1 0 0,-1 1 1 0 0,1-1 0 0 0,-1 0 0 0 0,0 0 0 0 0,0-1-1 0 0,0 0 1 0 0,-7 2-93 0 0,-98 9 776 0 0,12-20-696 0 0,74-10-2789 0 0,12 9 1242 0 0</inkml:trace>
  <inkml:trace contextRef="#ctx0" brushRef="#br0" timeOffset="33977.449">766 10779 11112 0 0,'-11'-10'1188'0'0,"-57"-53"3843"0"0,58 56-4590 0 0,-1 1 0 0 0,0 0 0 0 0,0 1-1 0 0,-1 0 1 0 0,1 0 0 0 0,-1 1 0 0 0,0 1-1 0 0,0 0 1 0 0,0 0 0 0 0,0 2 0 0 0,-1-1-1 0 0,1 1 1 0 0,-1 1 0 0 0,-11 1-441 0 0,-64 17 193 0 0,9 24-185 0 0,11 28 168 0 0,20-4-176 0 0,-22 46-73 0 0,30 12-154 0 0,38-109 245 0 0,0 0 0 0 0,0 0-1 0 0,2 0 1 0 0,0 0 0 0 0,0 0 0 0 0,2 0-1 0 0,1 10-17 0 0,3-7-2 0 0,-1 0 0 0 0,2 0 0 0 0,1-1 0 0 0,0 0 0 0 0,1 0 0 0 0,1-1 0 0 0,0 0 0 0 0,9 9 2 0 0,-7-10-11 0 0,1 0 1 0 0,1-1-1 0 0,0-1 0 0 0,1 0 0 0 0,0-1 0 0 0,1-1 0 0 0,2 1 11 0 0,10 8-4 0 0,-10-9 4 0 0,0 0 0 0 0,1-1 0 0 0,1-1 0 0 0,0-1 0 0 0,0 0 0 0 0,0-2 0 0 0,1 0 0 0 0,0-1 0 0 0,6-1 0 0 0,-14-2 0 0 0,0 0 0 0 0,0-2 0 0 0,0 0 0 0 0,0 0 0 0 0,0-1 0 0 0,0 0 0 0 0,0-2 0 0 0,0 1 0 0 0,-1-1 0 0 0,1-1 0 0 0,-1 0 0 0 0,5-4 0 0 0,-10 6 113 0 0,0-2 0 0 0,0 1-1 0 0,-1-1 1 0 0,1 0 0 0 0,-1 0-1 0 0,0 0 1 0 0,0-1 0 0 0,-1 0-1 0 0,0-1 1 0 0,1 1 0 0 0,-2-1-1 0 0,5-5-112 0 0,42-92 716 0 0,-43 82-591 0 0,0-1-1 0 0,-2 0 1 0 0,0-1 0 0 0,-2 0-1 0 0,0 0 1 0 0,-2 0-1 0 0,0 0 1 0 0,-2 0 0 0 0,0 0-1 0 0,-2 0 1 0 0,-1 0 0 0 0,0 0-1 0 0,-3-4-124 0 0,-12-42 312 0 0,-15 9-312 0 0,27 50 0 0 0,0-1 0 0 0,-1 2 0 0 0,0-1 0 0 0,0 1 0 0 0,-1 0 0 0 0,-1 0 0 0 0,0 1 0 0 0,0 0 0 0 0,0 0 0 0 0,-1 1 0 0 0,-7-3 0 0 0,11 7-46 0 0,0 1 1 0 0,0 0-1 0 0,0 0 0 0 0,0 0 1 0 0,-1 1-1 0 0,1 0 0 0 0,0 1 1 0 0,-1-1-1 0 0,1 1 0 0 0,-1 0 0 0 0,1 1 1 0 0,0 0-1 0 0,-1 0 0 0 0,1 0 1 0 0,0 0-1 0 0,0 1 0 0 0,0 0 1 0 0,-4 2 45 0 0,-10 13-3464 0 0,11-8-5065 0 0</inkml:trace>
  <inkml:trace contextRef="#ctx0" brushRef="#br0" timeOffset="34975.365">1159 10976 1840 0 0,'1'0'133'0'0,"2"-2"35"0"0,25-7 9235 0 0,3 20-5453 0 0,-9 39-645 0 0,-10 23-1249 0 0,3 103 0 0 0,-7-108-1793 0 0,-1-14-196 0 0,-7-52 3 0 0,0-2 2 0 0,0 0 0 0 0,0 0 7 0 0,0 0 28 0 0,0 0 11 0 0,0 0 2 0 0,0 0-32 0 0,2-2-71 0 0,0 0 0 0 0,1 0 1 0 0,-1 0-1 0 0,0 0 0 0 0,0 0 0 0 0,0 0 0 0 0,0-1 0 0 0,0 1 0 0 0,-1-1 0 0 0,1 1 0 0 0,-1-1 0 0 0,0 0 0 0 0,1 0 0 0 0,-1 1 1 0 0,0-1-1 0 0,0-2-17 0 0,9-20 221 0 0,2 0 0 0 0,1 1 0 0 0,0 0 0 0 0,2 1 0 0 0,1 1 0 0 0,17-20-221 0 0,56-37 0 0 0,-56 53 0 0 0,-34 32-401 0 0,-103 64-5244 0 0,61-24 2353 0 0,32-34 2001 0 0,8-9 1136 0 0,1-1 1 0 0,0 0 0 0 0,-1 1 0 0 0,1-1 0 0 0,1 1 0 0 0,-1 0 0 0 0,0 0 0 0 0,1-1-1 0 0,-1 1 1 0 0,1 0 0 0 0,0 1 0 0 0,0-1 0 0 0,0 0 0 0 0,0 0 0 0 0,0 0 0 0 0,1 3 154 0 0,0-2 100 0 0,1 0 1 0 0,0 0 0 0 0,0 0-1 0 0,0 0 1 0 0,1 0 0 0 0,-1 0-1 0 0,1 0 1 0 0,0-1 0 0 0,0 1-1 0 0,1-1 1 0 0,-1 1 0 0 0,0-1-1 0 0,1 0 1 0 0,0 0-1 0 0,0 0 1 0 0,0 0 0 0 0,0-1-1 0 0,1 1 1 0 0,-1-1 0 0 0,0 0-1 0 0,1 1 1 0 0,0-2 0 0 0,-1 1-1 0 0,1 0 1 0 0,0-1 0 0 0,0 0-1 0 0,0 0 1 0 0,0 0 0 0 0,0 0-1 0 0,0-1 1 0 0,4 1-101 0 0,18 7 576 0 0,105 32 1250 0 0,-47-17-1257 0 0,-17-14-1215 0 0,-60-9 168 0 0</inkml:trace>
  <inkml:trace contextRef="#ctx0" brushRef="#br0" timeOffset="35459.623">1999 11195 7368 0 0,'-13'-11'989'0'0,"-37"-18"7212"0"0,41 28-8075 0 0,1 1-1 0 0,-1 0 1 0 0,0 0 0 0 0,0 0-1 0 0,0 1 1 0 0,0 1 0 0 0,1-1-1 0 0,-1 1 1 0 0,1 1 0 0 0,-1 0-1 0 0,1 0 1 0 0,0 0 0 0 0,0 1-1 0 0,0 1 1 0 0,1-1 0 0 0,-1 1-1 0 0,1 0 1 0 0,0 1 0 0 0,1 0-1 0 0,-6 5-125 0 0,10-9-9 0 0,0 1 1 0 0,1-1-1 0 0,-1 0 0 0 0,1 1 0 0 0,-1-1 0 0 0,1 1 0 0 0,0 0 0 0 0,0-1 0 0 0,0 1 0 0 0,1 0 0 0 0,-1-1 0 0 0,0 1 0 0 0,1 0 0 0 0,0 0 0 0 0,0 0 0 0 0,0 0 0 0 0,0-1 1 0 0,0 1-1 0 0,1 0 0 0 0,-1 0 0 0 0,1 0 0 0 0,-1-1 0 0 0,1 1 0 0 0,0 0 0 0 0,0-1 0 0 0,0 1 0 0 0,1 0 9 0 0,2 1-14 0 0,0 0 0 0 0,0 0 0 0 0,0 0 0 0 0,1-1 0 0 0,0 0 0 0 0,-1 0 0 0 0,1 0 0 0 0,0 0 0 0 0,0-1 0 0 0,0 0 0 0 0,1 0 0 0 0,-1 0 0 0 0,0-1 0 0 0,1 0 0 0 0,-1 0 0 0 0,1 0 0 0 0,-1-1 0 0 0,1 1 0 0 0,0-1 0 0 0,-1-1 1 0 0,1 1-1 0 0,-1-1 0 0 0,1 0 0 0 0,-1 0 0 0 0,1-1 0 0 0,-1 1 0 0 0,0-1 0 0 0,0 0 0 0 0,1-1 0 0 0,-2 1 0 0 0,1-1 0 0 0,0 0 0 0 0,2-2 14 0 0,15-15 334 0 0,-12-12 218 0 0,-10 21 193 0 0,0 4 558 0 0,9 15-947 0 0,21 35-480 0 0,16-8-1705 0 0,-44-35-283 0 0,-2 0-4378 0 0</inkml:trace>
  <inkml:trace contextRef="#ctx0" brushRef="#br0" timeOffset="35943.877">2310 11178 11976 0 0,'1'-11'901'0'0,"0"10"-785"0"0,-1-1 0 0 0,1 0 1 0 0,-1 1-1 0 0,1-1 0 0 0,-1 0 0 0 0,1 0 0 0 0,-1 0 1 0 0,0 1-1 0 0,0-1 0 0 0,0 0 0 0 0,0 0 0 0 0,0 0 1 0 0,-1 1-1 0 0,1-1 0 0 0,0 0 0 0 0,-1 0 0 0 0,1 1 1 0 0,-1-1-1 0 0,0 0 0 0 0,0 0 0 0 0,1 1 1 0 0,-1-1-1 0 0,0 1 0 0 0,0-1 0 0 0,-1 1 0 0 0,1 0 1 0 0,0-1-1 0 0,0 1 0 0 0,-1 0 0 0 0,1 0 0 0 0,0-1 1 0 0,-1 1-1 0 0,1 0 0 0 0,-1 1 0 0 0,0-1 0 0 0,1 0 1 0 0,-1 0-1 0 0,-1 0-116 0 0,-4-1 107 0 0,0 1-1 0 0,-1 0 1 0 0,1 0 0 0 0,0 0 0 0 0,0 1 0 0 0,0 0-1 0 0,0 1 1 0 0,-1-1 0 0 0,1 1 0 0 0,0 1 0 0 0,0-1-1 0 0,0 1 1 0 0,0 0 0 0 0,1 1 0 0 0,-1 0-1 0 0,1 0 1 0 0,-1 0 0 0 0,1 1 0 0 0,0 0 0 0 0,0 0-1 0 0,0 0 1 0 0,1 1 0 0 0,0 0 0 0 0,0 0 0 0 0,0 0-1 0 0,0 1 1 0 0,1 0 0 0 0,0 0 0 0 0,0 0 0 0 0,0 0-1 0 0,1 1-106 0 0,2-4-28 0 0,1-1 0 0 0,0 0 0 0 0,-1 0 0 0 0,1 0 0 0 0,0 1 0 0 0,0-1-1 0 0,1 0 1 0 0,-1 0 0 0 0,0 0 0 0 0,1 1 0 0 0,-1-1 0 0 0,1 0 0 0 0,0 0 0 0 0,0 0-1 0 0,0 0 1 0 0,0 0 0 0 0,0 0 0 0 0,0 0 0 0 0,0 0 0 0 0,1-1 0 0 0,-1 1-1 0 0,0 0 1 0 0,1-1 0 0 0,0 1 0 0 0,-1-1 0 0 0,1 0 0 0 0,0 1 0 0 0,0-1 0 0 0,0 0-1 0 0,0 0 1 0 0,0 0 28 0 0,65 29 111 0 0,48-19-358 0 0,-61-17 313 0 0,-38-1-97 0 0,-6-6 1304 0 0,0 19-1323 0 0,0 1-1 0 0,0 0 1 0 0,-1 1-1 0 0,0 0 1 0 0,0 0-1 0 0,0 1 1 0 0,-1 0-1 0 0,5 8 51 0 0,-10-13 48 0 0,-1 0 0 0 0,1 1 0 0 0,-1-1 0 0 0,0 0 0 0 0,0 1 0 0 0,-1-1 0 0 0,1 1 0 0 0,-1 0 0 0 0,0-1 0 0 0,0 1 0 0 0,0 0 0 0 0,-1 0 0 0 0,0 0 0 0 0,0 0 0 0 0,0-1 0 0 0,0 1 0 0 0,-1 0 0 0 0,0 0 0 0 0,0 0 0 0 0,-2 4-48 0 0,1-4 124 0 0,-2 0 0 0 0,1 0-1 0 0,0 0 1 0 0,-1-1 0 0 0,0 1 0 0 0,0-1-1 0 0,-1 0 1 0 0,1 0 0 0 0,-1 0-1 0 0,1-1 1 0 0,-1 0 0 0 0,0 0 0 0 0,-1 0-1 0 0,1 0-123 0 0,-15 5 109 0 0,16-5-158 0 0,0-1-1 0 0,0 0 0 0 0,-1 0 0 0 0,1 0 0 0 0,0-1 1 0 0,-1 1-1 0 0,1-1 0 0 0,-1 0 0 0 0,1 0 0 0 0,-1-1 1 0 0,0 1-1 0 0,1-1 0 0 0,-1 0 0 0 0,0 0 0 0 0,1-1 1 0 0,-1 1-1 0 0,1-1 0 0 0,-1 0 0 0 0,0 0 0 0 0,1-1 0 0 0,0 0 1 0 0,-4-1 49 0 0,1-2-1487 0 0,-1 1-88 0 0</inkml:trace>
  <inkml:trace contextRef="#ctx0" brushRef="#br0" timeOffset="36475.003">2800 11195 10136 0 0,'-27'-33'1096'0'0,"5"7"1753"0"0,-16 13-686 0 0,36 12-1648 0 0,-6-2 509 0 0,0 2-887 0 0,0 0 0 0 0,0 1-1 0 0,0 0 1 0 0,0 0 0 0 0,0 1-1 0 0,0 0 1 0 0,0 0 0 0 0,0 1-1 0 0,1 0 1 0 0,-1 0 0 0 0,0 1-1 0 0,0 0-136 0 0,-47 36 352 0 0,53-38-343 0 0,1 0 0 0 0,0 1-1 0 0,0-1 1 0 0,0 0 0 0 0,0 1-1 0 0,0-1 1 0 0,0 1 0 0 0,0-1-1 0 0,0 1 1 0 0,0 0-1 0 0,1-1 1 0 0,-1 1 0 0 0,1 0-1 0 0,-1 0 1 0 0,1-1 0 0 0,0 1-1 0 0,0 0 1 0 0,0 0 0 0 0,0 0-1 0 0,0-1 1 0 0,0 1-1 0 0,0 0 1 0 0,0 0 0 0 0,1-1-1 0 0,-1 2-8 0 0,23 26-640 0 0,-12-24 627 0 0,1-1-1 0 0,-1 0 0 0 0,1-1 1 0 0,0 0-1 0 0,0-1 0 0 0,0 0 1 0 0,0-1-1 0 0,0 0 0 0 0,0-1 0 0 0,0-1 1 0 0,12-1 13 0 0,-22 1 152 0 0,-2 1-195 0 0,18-15 2 0 0,-17 14 181 0 0,-1 1 10 0 0,1-1 2 0 0,32-5 0 0 0,-25 8-177 0 0,0 0 0 0 0,0 0 0 0 0,0 1-1 0 0,0 0 1 0 0,0 0 0 0 0,0 1-1 0 0,-1 0 1 0 0,0 1 0 0 0,0-1-1 0 0,0 1 1 0 0,0 1 0 0 0,-1-1 0 0 0,0 1-1 0 0,4 5 26 0 0,3 0 5 0 0,90 87 216 0 0,-101-96-230 0 0,0-1 0 0 0,0 1 0 0 0,0 0-1 0 0,0 0 1 0 0,0 0 0 0 0,0 0 0 0 0,-1 0-1 0 0,1 1 1 0 0,-1-1 0 0 0,1 0 0 0 0,-1 1-1 0 0,0-1 1 0 0,0 1 0 0 0,0 0-1 0 0,0-1 1 0 0,-1 1 0 0 0,1 0 0 0 0,-1-1-1 0 0,1 2 10 0 0,-2 45 1280 0 0,-5-42-1172 0 0,-1-1-1 0 0,1 0 1 0 0,-1-1-1 0 0,-1 0 0 0 0,1 0 1 0 0,-1 0-1 0 0,0-1 1 0 0,0 0-1 0 0,0-1 1 0 0,0 0-1 0 0,-1 0 0 0 0,1 0 1 0 0,-1-1-1 0 0,0-1 1 0 0,0 0-1 0 0,0 0 1 0 0,0 0-1 0 0,0-1 0 0 0,1-1 1 0 0,-1 1-1 0 0,-4-2-107 0 0,-78-20-2850 0 0,82 15 1652 0 0</inkml:trace>
  <inkml:trace contextRef="#ctx0" brushRef="#br0" timeOffset="36849.916">2933 10953 10136 0 0,'0'0'230'0'0,"0"0"30"0"0,0 0 19 0 0,-1 0-40 0 0,0-2-46 0 0,0 1 554 0 0,8 5 1249 0 0,13 25 683 0 0,42 80 384 0 0,-3 33-662 0 0,-44-59-1401 0 0,-4-5-704 0 0,-4-58-296 0 0,11-7-2688 0 0,-17-12 1176 0 0</inkml:trace>
  <inkml:trace contextRef="#ctx0" brushRef="#br0" timeOffset="37202.228">3346 11211 10136 0 0,'0'0'464'0'0,"2"0"-10"0"0,39-8 678 0 0,47-16 2683 0 0,-86 23-3714 0 0,-1 0 1 0 0,1-1 0 0 0,-1 1-1 0 0,0-1 1 0 0,1 1 0 0 0,-1-1-1 0 0,0 0 1 0 0,0 1 0 0 0,0-1-1 0 0,0 0 1 0 0,0 0-1 0 0,0 0 1 0 0,-1 1 0 0 0,1-1-1 0 0,-1 0 1 0 0,1 0 0 0 0,-1 0-1 0 0,0 0 1 0 0,0 0 0 0 0,0 0-1 0 0,0 0 1 0 0,0 0-1 0 0,0 0 1 0 0,0 0 0 0 0,-1 0-1 0 0,1 0 1 0 0,-1 0 0 0 0,1 0-1 0 0,-1 0 1 0 0,0 0 0 0 0,0 0-1 0 0,0 1 1 0 0,0-1-1 0 0,0 0 1 0 0,0 1 0 0 0,0-1-1 0 0,0 0 1 0 0,-1 1 0 0 0,1 0-1 0 0,-1-1 1 0 0,1 1 0 0 0,-1 0-1 0 0,0 0 1 0 0,1-1-1 0 0,-1 2 1 0 0,0-1 0 0 0,0 0-1 0 0,-1 0-101 0 0,-4-4 189 0 0,-1 0 1 0 0,0 1-1 0 0,0 0 0 0 0,0 1 0 0 0,0-1 0 0 0,0 2 0 0 0,-1-1 0 0 0,1 1 0 0 0,-1 1 0 0 0,0-1 0 0 0,-8 1-189 0 0,12 0 9 0 0,-1 1-1 0 0,1 0 0 0 0,0 1 1 0 0,0-1-1 0 0,-1 1 1 0 0,1 0-1 0 0,0 0 0 0 0,0 0 1 0 0,0 1-1 0 0,0 0 0 0 0,0 0 1 0 0,1 0-1 0 0,-1 1 1 0 0,0-1-1 0 0,1 1 0 0 0,0 0 1 0 0,0 0-1 0 0,0 1 1 0 0,0-1-1 0 0,0 1 0 0 0,0 1-8 0 0,-1 1 0 0 0,1-1 0 0 0,0 1 0 0 0,1 0 0 0 0,0 0 0 0 0,0 0 0 0 0,0 0 0 0 0,0 0 0 0 0,1 1 0 0 0,0-1 0 0 0,1 1 0 0 0,-1 0 0 0 0,1-1 0 0 0,1 1 0 0 0,-1 0 0 0 0,1 0 0 0 0,0 0 0 0 0,1 0 0 0 0,-1-1 0 0 0,1 1 0 0 0,1 0 0 0 0,1 4 0 0 0,-1-2 14 0 0,1-1-1 0 0,0 1 0 0 0,0-1 1 0 0,0 0-1 0 0,1 0 1 0 0,1 0-1 0 0,-1-1 0 0 0,1 1 1 0 0,1-1-1 0 0,-1 0 1 0 0,1-1-1 0 0,0 1 0 0 0,1-1 1 0 0,0-1-1 0 0,0 1 1 0 0,0-1-1 0 0,0 0 0 0 0,1-1 1 0 0,0 1-1 0 0,5 1-13 0 0,-4-2-8 0 0,0-1 0 0 0,0 1 0 0 0,0-2 0 0 0,0 1 0 0 0,1-1 0 0 0,-1-1 0 0 0,1 0 0 0 0,-1 0-1 0 0,1-1 1 0 0,-1 0 0 0 0,1-1 0 0 0,-1 1 0 0 0,1-2 0 0 0,0 0 8 0 0,86-31-1624 0 0,-81 23 645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6T01:28:35.025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55 60 8952 0 0,'0'0'200'0'0,"0"0"33"0"0,0 0 15 0 0,1 0-36 0 0,3 16-68 0 0,1 84 4411 0 0,-16-35-2805 0 0,22 35 267 0 0,4-25-995 0 0,-16-18-881 0 0,12-16 936 0 0,-12-30-756 0 0,1-11-308 0 0,0 1 1 0 0,1-1 0 0 0,-1 1-1 0 0,0 0 1 0 0,0-1 0 0 0,0 1-1 0 0,0 0 1 0 0,0-1 0 0 0,0 1-1 0 0,0-1 1 0 0,0 1-1 0 0,0 0 1 0 0,0-1 0 0 0,0 1-1 0 0,0 0 1 0 0,0-1 0 0 0,-1 1-1 0 0,1-1 1 0 0,0 1 0 0 0,-1 0-1 0 0,1-1 1 0 0,0 1-1 0 0,-1-1 1 0 0,1 1 0 0 0,0-1-1 0 0,-1 1 1 0 0,1-1 0 0 0,-1 0-1 0 0,1 1 1 0 0,-1-1 0 0 0,1 1-1 0 0,-1-1 1 0 0,1 0 0 0 0,-1 1-1 0 0,1-1 1 0 0,-1 0-1 0 0,0 0 1 0 0,1 1 0 0 0,-1-1-1 0 0,1 0 1 0 0,-1 0 0 0 0,0 0-1 0 0,1 0 1 0 0,-1 0 0 0 0,0 0-1 0 0,1 0 1 0 0,-1 0-1 0 0,0 0 1 0 0,1 0 0 0 0,-1 0-1 0 0,0 0-13 0 0,-8-20 488 0 0,-9-21-152 0 0,10-26-658 0 0,6 62 285 0 0,1 0 1 0 0,-1 0 0 0 0,1 0-1 0 0,0 0 1 0 0,0 0-1 0 0,0 0 1 0 0,1-1 0 0 0,0 1-1 0 0,0 0 1 0 0,0 0-1 0 0,0 0 1 0 0,1-1 0 0 0,0 1-1 0 0,1-3 37 0 0,-14-68 0 0 0,4-19-12 0 0,3 38-101 0 0,1 15 17 0 0,7 37 78 0 0,0 1 1 0 0,0-1-1 0 0,0 1 1 0 0,0 0-1 0 0,1 0 0 0 0,-1 1 1 0 0,1-1-1 0 0,0 1 0 0 0,0 0 1 0 0,0 0-1 0 0,1 0 0 0 0,-1 0 1 0 0,1 1-1 0 0,-1 0 1 0 0,1 0-1 0 0,0 0 0 0 0,0 0 1 0 0,3 0 17 0 0,2 0 23 0 0,0 0-1 0 0,0 1 1 0 0,0 0 0 0 0,0 0 0 0 0,1 1 0 0 0,-1 1-1 0 0,0 0 1 0 0,0 0 0 0 0,0 1 0 0 0,0 0 0 0 0,0 0 0 0 0,-1 1-1 0 0,1 1 1 0 0,-1 0 0 0 0,0 0 0 0 0,1 0 0 0 0,3 5-23 0 0,-11-8 24 0 0,-1 0 0 0 0,1 0 0 0 0,-1 1 0 0 0,1-1 0 0 0,-1 1 0 0 0,0-1 0 0 0,0 1 0 0 0,0-1 0 0 0,0 1 0 0 0,0 0 0 0 0,0 0 0 0 0,0-1 0 0 0,0 1 0 0 0,-1 0 0 0 0,1 0 0 0 0,-1 0 0 0 0,0 0 0 0 0,1 0 0 0 0,-1 0 0 0 0,0 0 0 0 0,0 0 0 0 0,0-1 0 0 0,0 1 0 0 0,0 0 0 0 0,-1 0 0 0 0,1 0 0 0 0,-1 0 0 0 0,1 0 0 0 0,-1 0 0 0 0,0 0 0 0 0,1-1 0 0 0,-1 1 0 0 0,-1 0-24 0 0,1 4 118 0 0,-2-1 1 0 0,1 0-1 0 0,0 0 1 0 0,-1 0-1 0 0,0 0 1 0 0,0-1 0 0 0,-1 1-1 0 0,1-1 1 0 0,-1 0-1 0 0,0 0 1 0 0,0 0-1 0 0,-4 3-118 0 0,-34 29 106 0 0,-31-1-268 0 0,8-21-760 0 0,50-17-236 0 0,6 2 617 0 0,-5-1-271 0 0,2 2-2973 0 0,12 0-2356 0 0</inkml:trace>
  <inkml:trace contextRef="#ctx0" brushRef="#br0" timeOffset="371.823">226 261 11976 0 0,'3'2'97'0'0,"-1"-1"1"0"0,0 1 0 0 0,0 0 0 0 0,0-1 0 0 0,0 1-1 0 0,0 0 1 0 0,0 0 0 0 0,-1 1 0 0 0,1-1-1 0 0,-1 0 1 0 0,1 0 0 0 0,-1 1 0 0 0,0-1-1 0 0,0 1 1 0 0,0-1 0 0 0,0 1 0 0 0,0-1 0 0 0,-1 1-1 0 0,1 0 1 0 0,-1-1 0 0 0,1 2-98 0 0,13 35 3038 0 0,-6-19-1290 0 0,-4-18-1078 0 0,-11-4 1316 0 0,5 0-1986 0 0,0 0 0 0 0,1 0 0 0 0,-1 0 0 0 0,1 0 0 0 0,0 0 0 0 0,0-1 0 0 0,-1 1 0 0 0,2 0 0 0 0,-1-1 0 0 0,0 1 0 0 0,0-1 0 0 0,1 1 0 0 0,-1-1 0 0 0,1 1 0 0 0,0-1 0 0 0,0 1 0 0 0,0-1 0 0 0,0 1 0 0 0,0-1 0 0 0,0 1 0 0 0,1-1 0 0 0,0 1 0 0 0,-1-1 0 0 0,1 1 0 0 0,0-1 0 0 0,0 1 0 0 0,0 0 0 0 0,1-2 0 0 0,-1 2 0 0 0,23-44 0 0 0,17 2 0 0 0,-8 22-133 0 0,0 18-22 0 0,-9 26 427 0 0,-12-18-256 0 0,-6 3-16 0 0,8 9-2688 0 0,-13-16 1176 0 0</inkml:trace>
  <inkml:trace contextRef="#ctx0" brushRef="#br0" timeOffset="762.352">579 231 1376 0 0,'2'0'435'0'0,"4"0"1336"0"0,-10 0 5115 0 0,4 0-5432 0 0,0 0-344 0 0,-8 4 818 0 0,3 3-1619 0 0,-3 12-274 0 0,-1-13-35 0 0,-11 19 0 0 0,7 1 312 0 0,11-25-272 0 0,1 0 0 0 0,0 0-1 0 0,0 0 1 0 0,0 1-1 0 0,0-1 1 0 0,0 0 0 0 0,1 1-1 0 0,-1-1 1 0 0,0 1-1 0 0,1-1 1 0 0,-1 1 0 0 0,1-1-1 0 0,-1 1 1 0 0,1-1-1 0 0,0 1 1 0 0,-1 0 0 0 0,1-1-1 0 0,0 1 1 0 0,0-1-1 0 0,0 1 1 0 0,0 0-1 0 0,1 1-39 0 0,8 36 112 0 0,4-34-112 0 0,1 7 0 0 0,10-7 0 0 0,-5-10 0 0 0,-7-3 9 0 0,-5 5 139 0 0,-1 0-1 0 0,0-1 1 0 0,0 0-1 0 0,0 0 1 0 0,-1-1 0 0 0,1 1-1 0 0,-1-1 1 0 0,0 0-1 0 0,-1-1 1 0 0,1 1-1 0 0,3-7-147 0 0,-7-8 968 0 0,1 13-396 0 0,-6-3 652 0 0,-46-2-902 0 0,49 11-1170 0 0,1 1-310 0 0,0 0-66 0 0</inkml:trace>
  <inkml:trace contextRef="#ctx0" brushRef="#br0" timeOffset="1311.722">905 252 6912 0 0,'4'-8'714'0'0,"-3"3"-1186"0"0,0 2 859 0 0,0 1-1 0 0,0-1 0 0 0,0 1 1 0 0,0-1-1 0 0,-1 0 0 0 0,1 1 1 0 0,-1-1-1 0 0,0 0 0 0 0,0 1 0 0 0,0-1 1 0 0,0 0-1 0 0,0 1 0 0 0,-1-1 1 0 0,1 0-1 0 0,-1 1 0 0 0,0-1 1 0 0,0 1-1 0 0,0-1 0 0 0,0 0-386 0 0,1 3 666 0 0,0 0-102 0 0,-11-6 1070 0 0,-35 32-1071 0 0,36-17-498 0 0,1 0 0 0 0,0 1 0 0 0,0 0 0 0 0,1 1 0 0 0,0 0-1 0 0,1 0 1 0 0,-2 3-65 0 0,8-12-23 0 0,0 1-1 0 0,0-1 1 0 0,0 0-1 0 0,1 1 1 0 0,-1-1-1 0 0,0 1 0 0 0,1-1 1 0 0,0 1-1 0 0,-1-1 1 0 0,1 1-1 0 0,0-1 1 0 0,0 1-1 0 0,1-1 0 0 0,-1 1 1 0 0,0-1-1 0 0,1 1 1 0 0,0-1-1 0 0,-1 1 0 0 0,1-1 1 0 0,0 0-1 0 0,0 1 1 0 0,0-1-1 0 0,1 0 1 0 0,-1 0-1 0 0,0 0 0 0 0,1 0 1 0 0,-1 0-1 0 0,1 0 1 0 0,0 0-1 0 0,0-1 1 0 0,0 1-1 0 0,0 0 0 0 0,0-1 1 0 0,0 0-1 0 0,0 1 1 0 0,0-1-1 0 0,1 0 0 0 0,1 1 24 0 0,0-1 0 0 0,1 0 0 0 0,0-1 0 0 0,0 1 0 0 0,-1-1 0 0 0,1 0 0 0 0,0 0 0 0 0,0 0 0 0 0,0 0 0 0 0,0-1 0 0 0,-1 0 0 0 0,1 0 0 0 0,0 0 0 0 0,-1-1 0 0 0,1 0 0 0 0,-1 0 0 0 0,1 0 0 0 0,-1 0 0 0 0,0-1 0 0 0,0 1 0 0 0,0-1 0 0 0,0 0 0 0 0,-1 0 0 0 0,1-1 0 0 0,-1 1 0 0 0,0-1 0 0 0,0 1 0 0 0,1-2 0 0 0,6-6 21 0 0,-8 9 82 0 0,0 0 1 0 0,0 0-1 0 0,0 0 1 0 0,-1 0-1 0 0,1 0 0 0 0,0 0 1 0 0,-1 0-1 0 0,0-1 1 0 0,0 1-1 0 0,1-1 1 0 0,-1 1-1 0 0,0-1 0 0 0,-1 1 1 0 0,1-1-1 0 0,0 1 1 0 0,-1-1-1 0 0,1-2-103 0 0,-2-12 258 0 0,0 1-1 0 0,-1-1 1 0 0,-1 1 0 0 0,0-1 0 0 0,-2 1-1 0 0,1 0 1 0 0,-4-4-258 0 0,-50-66 417 0 0,32 59 113 0 0,25 27-244 0 0,1 0-19 0 0,0 0-91 0 0,0 0-43 0 0,0 0-5 0 0,18 66 166 0 0,13 4-151 0 0,32 98-84 0 0,-48-100 76 0 0,0-16-1291 0 0,-15-51-545 0 0,0-1-3511 0 0,0 0-1501 0 0</inkml:trace>
  <inkml:trace contextRef="#ctx0" brushRef="#br0" timeOffset="1655.391">1088 301 8752 0 0,'0'0'673'0'0,"8"3"1203"0"0,33 24 3998 0 0,16 2-4471 0 0,-35-36-1211 0 0,11-5 148 0 0,-31 12-187 0 0,9-21-1 0 0,-5-21-78 0 0,-9 21 791 0 0,3 18-356 0 0,-1 2-66 0 0,0-3-247 0 0,0 3 59 0 0,1 1 53 0 0,-4 17 930 0 0,2-10-1249 0 0,1 0 1 0 0,0 1-1 0 0,0-1 0 0 0,1 0 0 0 0,0 1 0 0 0,0-1 0 0 0,1 1 0 0 0,0-1 1 0 0,0 0-1 0 0,0 1 0 0 0,1-1 0 0 0,1 2 11 0 0,1 6-14 0 0,-4-13-92 0 0,1 1 1 0 0,0 0-1 0 0,0 0 0 0 0,0-1 0 0 0,0 1 0 0 0,1 0 1 0 0,-1-1-1 0 0,1 1 0 0 0,0-1 0 0 0,0 0 0 0 0,0 0 1 0 0,0 1-1 0 0,0-1 0 0 0,0-1 0 0 0,0 1 0 0 0,1 0 0 0 0,-1 0 1 0 0,0-1-1 0 0,1 1 0 0 0,0-1 0 0 0,-1 0 0 0 0,3 1 106 0 0,-5-2-1304 0 0</inkml:trace>
  <inkml:trace contextRef="#ctx0" brushRef="#br0" timeOffset="1967.815">1562 222 5528 0 0,'16'-17'883'0'0,"-20"2"2644"0"0,-19 4 4132 0 0,-18 21-6169 0 0,36-7-1474 0 0,0 1 0 0 0,-1-1-1 0 0,1 1 1 0 0,1 0 0 0 0,-1 0-1 0 0,1 1 1 0 0,-1-1 0 0 0,1 1-1 0 0,0 0 1 0 0,1 0-1 0 0,-1 0 1 0 0,1 1 0 0 0,0-1-1 0 0,1 1 1 0 0,-1 0 0 0 0,1 0-1 0 0,0 0 1 0 0,1 0 0 0 0,-1 0-1 0 0,1 0 1 0 0,0 0-1 0 0,1 3-15 0 0,12 37 0 0 0,-9-41 3 0 0,0-1 0 0 0,1 1 0 0 0,0-1 0 0 0,0 1 0 0 0,0-1 0 0 0,0-1 0 0 0,1 1 0 0 0,-1 0 0 0 0,1-1 0 0 0,0 0 0 0 0,0 0 0 0 0,0-1 0 0 0,0 1-1 0 0,1-1 1 0 0,-1 0 0 0 0,1 0 0 0 0,-1-1 0 0 0,1 0 0 0 0,-1 0 0 0 0,6 0-3 0 0,-5-1-16 0 0,0-1 0 0 0,0 0-1 0 0,0 0 1 0 0,0 0 0 0 0,0-1 0 0 0,0 0 0 0 0,0 0-1 0 0,-1 0 1 0 0,1-1 0 0 0,-1 0 0 0 0,1 0-1 0 0,-1 0 1 0 0,2-3 16 0 0,39-32-4704 0 0,-45 37 4482 0 0,11-9-5195 0 0</inkml:trace>
  <inkml:trace contextRef="#ctx0" brushRef="#br0" timeOffset="2139.648">1752 139 1376 0 0,'-32'-32'10254'0'0,"31"31"-9334"0"0,1 1-78 0 0,9-1 688 0 0,-8 1-1472 0 0,-1 0-1 0 0,1 0 1 0 0,-1 0-1 0 0,1-1 1 0 0,0 1 0 0 0,-1 0-1 0 0,1 0 1 0 0,-1 0-1 0 0,1 0 1 0 0,-1 0-1 0 0,1 0 1 0 0,0 0-1 0 0,-1 0 1 0 0,1 0-1 0 0,-1 0 1 0 0,1 0 0 0 0,-1 1-1 0 0,1-1 1 0 0,-1 0-1 0 0,1 0 1 0 0,-1 1-1 0 0,1-1 1 0 0,-1 0-1 0 0,1 0 1 0 0,-1 1-1 0 0,1-1 1 0 0,-1 1 0 0 0,1-1-1 0 0,-1 0 1 0 0,0 1-1 0 0,1-1 1 0 0,-1 1-1 0 0,0-1 1 0 0,1 1-1 0 0,-1-1 1 0 0,0 1 0 0 0,0-1-1 0 0,1 1 1 0 0,-1-1-1 0 0,0 1 1 0 0,0-1-1 0 0,0 1 1 0 0,0 0-1 0 0,0-1 1 0 0,0 1-1 0 0,0-1 1 0 0,0 1 0 0 0,0-1-1 0 0,0 1-57 0 0,16 94 1688 0 0,-2-38-679 0 0,-6 16-471 0 0,21-2-840 0 0,-29-69-612 0 0,-3 4-56 0 0</inkml:trace>
  <inkml:trace contextRef="#ctx0" brushRef="#br0" timeOffset="2378.436">1663 264 10136 0 0,'0'0'464'0'0,"2"1"-10"0"0,118 8 2573 0 0,-27-16-349 0 0,25-6-2062 0 0,-103 10-443 0 0,0 0-5120 0 0,-7 3-462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6T01:28:47.046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1 93 5984 0 0,'0'0'464'0'0,"0"0"-148"0"0,0 0 516 0 0,0 0 257 0 0,0 0 51 0 0,0 0-75 0 0,0 0-357 0 0,0 0-158 0 0,0 0-34 0 0,3 7 508 0 0,16 45 1536 0 0,-16-40-2159 0 0,5 19 658 0 0,-1 0 0 0 0,-2 0 0 0 0,-1 1 0 0 0,-1 16-1059 0 0,-6 34 1602 0 0,-5-39-483 0 0,3-53-891 0 0,-1-13-195 0 0,2-1 0 0 0,0 0 0 0 0,1 0 0 0 0,1 0 0 0 0,2 0 1 0 0,1-24-34 0 0,3 12-81 0 0,16-79-296 0 0,15 52 377 0 0,7 23-60 0 0,-25 33-5 0 0,-14 8 68 0 0,0 0-1 0 0,-1-1 1 0 0,1 1 0 0 0,-1 1-1 0 0,0-1 1 0 0,1 0 0 0 0,-1 0-1 0 0,0 1 1 0 0,0 0 0 0 0,0-1-1 0 0,0 1 1 0 0,0 0 0 0 0,0 0-1 0 0,0 0 1 0 0,0 0 0 0 0,-1 0-1 0 0,1 1 1 0 0,-1-1 0 0 0,0 0-1 0 0,1 3-2 0 0,2 0 35 0 0,0 1-1 0 0,-1-1 1 0 0,0 1-1 0 0,0 0 1 0 0,-1 0-1 0 0,0 0 0 0 0,0 0 1 0 0,0 1-1 0 0,-1-1 1 0 0,0 0-1 0 0,0 1 1 0 0,0-1-1 0 0,-1 1 1 0 0,0-1-1 0 0,0 1 1 0 0,-1-1-1 0 0,0 1 1 0 0,0-1-1 0 0,0 0 0 0 0,-1 1 1 0 0,0-1-1 0 0,0 0 1 0 0,-1 0-1 0 0,0 0 1 0 0,0 0-1 0 0,0-1 1 0 0,0 1-1 0 0,-1-1 1 0 0,0 0-1 0 0,0 0 0 0 0,-1 0 1 0 0,-2 2-35 0 0,3-3-54 0 0,-1-1 1 0 0,1 0-1 0 0,-1 1 0 0 0,0-2 1 0 0,0 1-1 0 0,0-1 1 0 0,-1 1-1 0 0,1-1 0 0 0,0-1 1 0 0,-1 1-1 0 0,1-1 1 0 0,-1 0-1 0 0,0 0 0 0 0,-2 0 54 0 0,-22 5-600 0 0,29-6 510 0 0,1 0 14 0 0,0 0-15 0 0,0 0 18 0 0,0 0-5 0 0,0 0-2 0 0,0 0 0 0 0,34 34-182 0 0,40 12 124 0 0,15 6 138 0 0,-30-28 54 0 0,-27-21-984 0 0,-31-4-931 0 0,-1 1-586 0 0</inkml:trace>
  <inkml:trace contextRef="#ctx0" brushRef="#br0" timeOffset="390.522">421 314 4608 0 0,'0'0'353'0'0,"7"-4"-10"0"0,30-13 5497 0 0,0-1-5307 0 0,-1-5 1070 0 0,-17 4-163 0 0,-19 17-998 0 0,-3-4-292 0 0,-29-24 1104 0 0,19 23-1029 0 0,9 7-196 0 0,0-1 0 0 0,0 1 0 0 0,0 0 0 0 0,0 0 0 0 0,0 0 0 0 0,0 1 0 0 0,0-1 0 0 0,1 1 0 0 0,-1 0 0 0 0,0 0 0 0 0,0 1 0 0 0,1-1 0 0 0,-1 1 0 0 0,0 0 0 0 0,1-1 0 0 0,-2 2-29 0 0,-58 52 800 0 0,60-52-795 0 0,1 0-1 0 0,-1 0 0 0 0,1 1 1 0 0,0-1-1 0 0,0 0 0 0 0,0 1 1 0 0,0 0-1 0 0,0-1 0 0 0,1 1 1 0 0,-1 0-1 0 0,1 0 0 0 0,0 0 1 0 0,1-1-1 0 0,-1 1 0 0 0,0 0 1 0 0,1 0-1 0 0,0 0 0 0 0,0 0 1 0 0,0 0-1 0 0,1 3-4 0 0,1-4-9 0 0,-1 1 0 0 0,1 0 0 0 0,0 0 0 0 0,0-1 0 0 0,1 1 0 0 0,-1-1 0 0 0,1 1 0 0 0,0-1 0 0 0,-1 0 0 0 0,1 0 0 0 0,1-1 0 0 0,-1 1 0 0 0,0 0 0 0 0,1-1 0 0 0,-1 0 0 0 0,1 0 0 0 0,0 0 0 0 0,0 0 0 0 0,-1-1 0 0 0,1 1 0 0 0,0-1 0 0 0,1 0 0 0 0,-1 0 0 0 0,0-1 0 0 0,2 1 9 0 0,39 6-5276 0 0,-33-5-157 0 0</inkml:trace>
  <inkml:trace contextRef="#ctx0" brushRef="#br0" timeOffset="984.168">784 274 4608 0 0,'-5'-20'3134'0'0,"3"1"3258"0"0,2 19-5700 0 0,-12-1 591 0 0,-39 12 1050 0 0,-11 51-1805 0 0,60-59-525 0 0,0 1 0 0 0,0-1 0 0 0,1 1 0 0 0,-1 0 0 0 0,1 0 0 0 0,0 0 0 0 0,0 0 0 0 0,0 0 1 0 0,1 0-1 0 0,0 0 0 0 0,0 0 0 0 0,0 0 0 0 0,0 0 0 0 0,0 2-3 0 0,1-2-23 0 0,0 1 0 0 0,1-1 0 0 0,-1 0 0 0 0,1 1 0 0 0,0-1 0 0 0,0 0 0 0 0,0 0 0 0 0,1 0 0 0 0,-1-1 0 0 0,1 1 0 0 0,0 0 0 0 0,0-1 0 0 0,0 0 0 0 0,0 0 0 0 0,1 0 0 0 0,-1 0 0 0 0,1 0 0 0 0,0 0 23 0 0,21 16-657 0 0,-13-17 170 0 0,-1-1-1 0 0,1 0 1 0 0,0 0 0 0 0,0-1-1 0 0,0-1 1 0 0,-1 0-1 0 0,1 0 1 0 0,0-1 0 0 0,2-2 487 0 0,1 1-1067 0 0,55-23-2968 0 0,-58 18 3378 0 0,6-14-639 0 0,-11-7 1136 0 0,-7-18 5709 0 0,-1 45-5341 0 0,0 1-1 0 0,1-1 1 0 0,-1 1-1 0 0,0 0 1 0 0,0-1-1 0 0,0 1 1 0 0,0 0-1 0 0,-1 0 1 0 0,1-1-1 0 0,0 1 1 0 0,0 0-1 0 0,-1 0 1 0 0,1 0 0 0 0,-1 1-1 0 0,1-1 1 0 0,-1 0-1 0 0,1 0 1 0 0,-1 1-1 0 0,1-1 1 0 0,-1 1-1 0 0,1-1 1 0 0,-1 1-1 0 0,0 0 1 0 0,1 0-1 0 0,-2 0-207 0 0,-11 6 767 0 0,6-3-657 0 0,-26 21 430 0 0,33-22-542 0 0,0 0-10 0 0,-1 0 0 0 0,1 1 0 0 0,0-1-1 0 0,0 1 1 0 0,0-1 0 0 0,0 1 0 0 0,1 0 0 0 0,-1-1 0 0 0,1 1 0 0 0,-1 0 0 0 0,1-1 0 0 0,0 1 0 0 0,0 0 0 0 0,0 0 0 0 0,0-1 0 0 0,1 1 0 0 0,-1 0-1 0 0,1 1 13 0 0,12 31-758 0 0,31 6 712 0 0,-19-29 46 0 0,5-8 0 0 0,-11-11 0 0 0,17-21 682 0 0,-31-5 604 0 0,-21 3-62 0 0,10 26-1136 0 0,5 3-75 0 0,-1 0 0 0 0,0-1 1 0 0,1 1-1 0 0,-1 0 0 0 0,0 0 1 0 0,0 1-1 0 0,1-1 0 0 0,-1 0 1 0 0,0 1-1 0 0,0-1 0 0 0,0 1 0 0 0,0-1 1 0 0,0 1-1 0 0,0 0 0 0 0,0 0 1 0 0,0 0-1 0 0,0 0 0 0 0,0 0 0 0 0,0 0 1 0 0,0 1-1 0 0,0-1-13 0 0,-5 2-69 0 0,5 0-6835 0 0,2-2 1543 0 0</inkml:trace>
  <inkml:trace contextRef="#ctx0" brushRef="#br0" timeOffset="1640.229">1115 347 3680 0 0,'9'-3'284'0'0,"-7"2"16"0"0,-2 1 763 0 0,0 0 354 0 0,0 0 72 0 0,0 0-85 0 0,0 0-412 0 0,3 7 595 0 0,1 39 1931 0 0,11 13-509 0 0,-8-35-2390 0 0,-10-8 482 0 0,0-14-173 0 0,17-28-906 0 0,2-6-380 0 0,-3 2-34 0 0,-12 25 300 0 0,-1 4 85 0 0,0 0-1 0 0,0 0 1 0 0,0 0-1 0 0,1 1 1 0 0,-1-1-1 0 0,0 0 0 0 0,0 0 1 0 0,1 0-1 0 0,-1 0 1 0 0,1 0-1 0 0,-1 1 1 0 0,1-1-1 0 0,-1 0 0 0 0,1 0 1 0 0,-1 1-1 0 0,1-1 1 0 0,0 0-1 0 0,0 1 1 0 0,-1-1-1 0 0,1 0 0 0 0,0 1 1 0 0,0-1-1 0 0,-1 1 1 0 0,1 0-1 0 0,0-1 1 0 0,0 1-1 0 0,0-1 0 0 0,0 1 1 0 0,0 0-1 0 0,0 0 1 0 0,0 0-1 0 0,-1 0 1 0 0,1-1-1 0 0,1 1 8 0 0,0 0 24 0 0,0 0 0 0 0,0-1 0 0 0,0 1 0 0 0,0 0 0 0 0,0 0 1 0 0,0 1-1 0 0,0-1 0 0 0,0 0 0 0 0,0 0 0 0 0,0 1 0 0 0,0 0 0 0 0,0-1 0 0 0,0 1 0 0 0,0 0 0 0 0,0 0 0 0 0,0 0 0 0 0,0 0 1 0 0,-1 0-1 0 0,1 0 0 0 0,1 2-24 0 0,17 8 379 0 0,-16 6 236 0 0,3-5 106 0 0,-6-11-387 0 0,-1-1-145 0 0,7 8 642 0 0,3-7-838 0 0,-8 0-94 0 0,-2-1 1 0 0,12-14-2 0 0,13-21-774 0 0,1 12-220 0 0,-3 15 520 0 0,8 17 730 0 0,-11 22 90 0 0,5 12 822 0 0,-10-5-266 0 0,-15-37-781 0 0,0-1-324 0 0,0 0-141 0 0,0 0-30 0 0,0 0-212 0 0,0 0-873 0 0,0 0-382 0 0,1-1-75 0 0,2-7-19 0 0</inkml:trace>
  <inkml:trace contextRef="#ctx0" brushRef="#br0" timeOffset="2178.154">1582 366 8288 0 0,'0'0'381'0'0,"0"0"-6"0"0,2 1-242 0 0,40 38 8480 0 0,-31 3-6342 0 0,-8-26-1453 0 0,3-25-218 0 0,12-49-926 0 0,4 28-692 0 0,-20 29 925 0 0,2-1 62 0 0,-3 2 58 0 0,0-1 0 0 0,0 1 0 0 0,0-1 0 0 0,0 1 0 0 0,0 0 0 0 0,0-1 0 0 0,0 1 0 0 0,0 0 0 0 0,0 0-1 0 0,0 0 1 0 0,0 0 0 0 0,0 0 0 0 0,0 0 0 0 0,0 0 0 0 0,0 0 0 0 0,0 1 0 0 0,0-1 0 0 0,0 0 0 0 0,0 0-1 0 0,0 1 1 0 0,0-1 0 0 0,0 1 0 0 0,0-1 0 0 0,0 1 0 0 0,-1-1 0 0 0,1 1 0 0 0,0-1 0 0 0,0 1 0 0 0,-1 0-1 0 0,1 0 1 0 0,0-1 0 0 0,-1 1 0 0 0,1 0 0 0 0,0 0 0 0 0,-1 0 0 0 0,1 0 0 0 0,-1-1 0 0 0,0 1 0 0 0,1 0 0 0 0,-1 0-1 0 0,0 0 1 0 0,1 0-27 0 0,6 11 386 0 0,-6-11-170 0 0,2 17 1023 0 0,-2-18-1225 0 0,1 1 0 0 0,-1-1 0 0 0,0 0 0 0 0,1 0 1 0 0,-1 0-1 0 0,0 0 0 0 0,1 0 0 0 0,-1 0 0 0 0,0 0 0 0 0,0 0 0 0 0,1 0 0 0 0,-1-1 1 0 0,0 1-1 0 0,1 0 0 0 0,-1-1 0 0 0,0 1 0 0 0,0-1 0 0 0,0 0 0 0 0,1 1 0 0 0,-1-1 1 0 0,0 0-1 0 0,0 0 0 0 0,0 1 0 0 0,0-1 0 0 0,0 0 0 0 0,-1 0 0 0 0,1 0 0 0 0,0 0 1 0 0,0 0-1 0 0,0-1-14 0 0,12-7 97 0 0,-7 5-159 0 0,-4 4 4 0 0,0 0-1 0 0,0-1 1 0 0,0 1 0 0 0,0 0 0 0 0,0 0 0 0 0,0 0 0 0 0,0 0 0 0 0,0 0 0 0 0,0 1-1 0 0,0-1 1 0 0,0 0 0 0 0,0 1 0 0 0,-1 0 0 0 0,1-1 0 0 0,0 1 0 0 0,0 0 0 0 0,0 0 0 0 0,0 0-1 0 0,-1 0 1 0 0,1 0 0 0 0,-1 1 0 0 0,1-1 0 0 0,-1 0 0 0 0,1 1 0 0 0,-1-1 0 0 0,0 1 0 0 0,1 0-1 0 0,-1-1 1 0 0,0 2 58 0 0,27 41 252 0 0,-26-40-389 0 0,8 10 1543 0 0,2-10-3457 0 0,-11-4-3189 0 0,-1 0-1641 0 0</inkml:trace>
  <inkml:trace contextRef="#ctx0" brushRef="#br0" timeOffset="2534.818">1965 359 7832 0 0,'0'0'602'0'0,"2"0"-235"0"0,88-12 6008 0 0,-82 8-6270 0 0,-8 4-89 0 0,-1 0-1 0 0,0 0 1 0 0,1 0 0 0 0,-1 0 0 0 0,1 0 0 0 0,-1-1 0 0 0,1 1-1 0 0,-1 0 1 0 0,0 0 0 0 0,1-1 0 0 0,-1 1 0 0 0,1 0-1 0 0,-1-1 1 0 0,1 1 0 0 0,0 0 0 0 0,-1-1 0 0 0,1 1-1 0 0,-1-1 1 0 0,1 1 0 0 0,0 0 0 0 0,-1-1 0 0 0,1 1-1 0 0,0-1 1 0 0,-1 0 0 0 0,1 1 0 0 0,0-1 0 0 0,0 1 0 0 0,0-1-1 0 0,0 1 1 0 0,-1-1 0 0 0,1 1 0 0 0,0-1 0 0 0,0 0-1 0 0,0 1 1 0 0,0-1 0 0 0,0 1 0 0 0,0-1 0 0 0,0 0-1 0 0,0 1 1 0 0,1-1 0 0 0,-1 1 0 0 0,0-1 0 0 0,0 1-1 0 0,0-1 1 0 0,1 1 0 0 0,-1-1 0 0 0,0 1 0 0 0,1-1 0 0 0,-1 1-1 0 0,0-1 1 0 0,1 1 0 0 0,-1-1 0 0 0,1 1 0 0 0,-1-1-1 0 0,0 1 1 0 0,1 0 0 0 0,-1-1 0 0 0,1 1 0 0 0,-1 0-1 0 0,1 0 1 0 0,-1-1 0 0 0,1 1 0 0 0,0 0-16 0 0,-58 4 350 0 0,24 8-166 0 0,27-7-92 0 0,4-4-50 0 0,0 0-1 0 0,0 0 1 0 0,0 0 0 0 0,0 0 0 0 0,0 1 0 0 0,0-1 0 0 0,0 1 0 0 0,1 0 0 0 0,-1 0 0 0 0,0-1-1 0 0,1 1 1 0 0,0 0 0 0 0,-1 0 0 0 0,1 0 0 0 0,0 0 0 0 0,0 1 0 0 0,0-1 0 0 0,0 0 0 0 0,0 0 0 0 0,1 1-1 0 0,-1-1 1 0 0,1 0 0 0 0,0 1 0 0 0,-1-1 0 0 0,1 1 0 0 0,0-1 0 0 0,0 0 0 0 0,0 1 0 0 0,1-1-1 0 0,-1 1-41 0 0,23 47 654 0 0,-20-47-659 0 0,-1 0 0 0 0,1 0 1 0 0,0-1-1 0 0,0 0 0 0 0,0 1 0 0 0,0-1 1 0 0,1 0-1 0 0,-1-1 0 0 0,0 1 0 0 0,1-1 1 0 0,-1 1-1 0 0,1-1 0 0 0,0 0 1 0 0,-1 0-1 0 0,1-1 0 0 0,0 1 5 0 0,41-7-3499 0 0,-5-14-2539 0 0,-33 13 4406 0 0</inkml:trace>
  <inkml:trace contextRef="#ctx0" brushRef="#br0" timeOffset="2841.151">2176 331 920 0 0,'0'0'440'0'0,"0"0"1513"0"0,0 0 667 0 0,0 0 131 0 0,0 0-223 0 0,0 0-1055 0 0,0 0-464 0 0,3 7 745 0 0,20 50 2905 0 0,-12-37-3363 0 0,-11-19-1112 0 0,12 11 863 0 0,39-73-5354 0 0,-48 58 3962 0 0,17 2-795 0 0,20 27 1987 0 0,-29-3 127 0 0,-10-22-788 0 0,5 15-1022 0 0,-6-16-769 0 0</inkml:trace>
  <inkml:trace contextRef="#ctx0" brushRef="#br0" timeOffset="3341.033">2603 324 920 0 0,'1'-1'67'0'0,"2"-2"8917"0"0,-4 1-4492 0 0,-21 5-3211 0 0,15-1-1147 0 0,1 1 0 0 0,-1 0 0 0 0,1 1 0 0 0,-1-1 0 0 0,1 1-1 0 0,0 1 1 0 0,0-1 0 0 0,1 1 0 0 0,0 0 0 0 0,-1 0 0 0 0,2 0 0 0 0,-2 1-134 0 0,-9 22 0 0 0,15-22 0 0 0,18 17-60 0 0,-14-22 90 0 0,-1 0-1 0 0,1 0 1 0 0,-1-1-1 0 0,1 1 0 0 0,0-1 1 0 0,0 0-1 0 0,-1 0 0 0 0,1-1 1 0 0,0 1-1 0 0,-1-1 1 0 0,1 0-1 0 0,-1 0 0 0 0,1 0 1 0 0,-1 0-1 0 0,1 0 0 0 0,-1-1 1 0 0,0 0-1 0 0,1 1 1 0 0,-1-1-1 0 0,0 0 0 0 0,0-1 1 0 0,0 1-1 0 0,-1-1 0 0 0,1 1 1 0 0,-1-1-1 0 0,1 0 1 0 0,-1 0-1 0 0,0 0 0 0 0,0 0 1 0 0,0 0-1 0 0,0 0 0 0 0,-1-1 1 0 0,2-1-30 0 0,0-2 79 0 0,0-1 0 0 0,-1 1 1 0 0,0-1-1 0 0,0 0 0 0 0,0 0 1 0 0,-1 0-1 0 0,0 0 0 0 0,-1 0 1 0 0,1 0-1 0 0,-2 0 0 0 0,1 0 1 0 0,-2-4-80 0 0,-29-77 1228 0 0,-4 20 282 0 0,35 95-350 0 0,20 37-1160 0 0,57 129 200 0 0,-62-170-3089 0 0,-8-18 1370 0 0</inkml:trace>
  <inkml:trace contextRef="#ctx0" brushRef="#br0" timeOffset="3778.432">2877 307 4144 0 0,'0'0'191'0'0,"0"0"286"0"0,0 0 1099 0 0,0 0 478 0 0,0 0 98 0 0,-2-1 1584 0 0,-6 0-2938 0 0,-60 23 1449 0 0,19 28-2300 0 0,47-44 42 0 0,3 11-42 0 0,20-4 113 0 0,-16-12-34 0 0,1 0 0 0 0,-1 0 0 0 0,1-1 0 0 0,-1 1 1 0 0,1-1-1 0 0,0 0 0 0 0,-1-1 0 0 0,1 1 0 0 0,-1-1 0 0 0,1 0 0 0 0,-1-1 0 0 0,0 1 0 0 0,1-1 0 0 0,-1 0 0 0 0,0-1 0 0 0,0 1 0 0 0,0-1 0 0 0,4-3-26 0 0,-8 6 28 0 0,0-1 0 0 0,0 0 0 0 0,0 1 0 0 0,0-1 0 0 0,0 0 0 0 0,0 0 0 0 0,0 1 0 0 0,0-1 0 0 0,0 0 0 0 0,0 0 0 0 0,-1 0 0 0 0,1 0 0 0 0,0 0 0 0 0,-1 0 0 0 0,1 0 0 0 0,-1 0 0 0 0,1-1 0 0 0,-1 1 0 0 0,1 0 0 0 0,-1 0 0 0 0,0 0 0 0 0,0 0 0 0 0,0-1 0 0 0,1 1 0 0 0,-1 0 0 0 0,0 0 0 0 0,-1-1-28 0 0,1 1 131 0 0,0 1 77 0 0,0 0 31 0 0,0 0 7 0 0,0 0-18 0 0,0 0-82 0 0,0 0-33 0 0,0 0-8 0 0,0 0-30 0 0,8 13-171 0 0,-6-9 77 0 0,33 27-421 0 0,-12-34-2337 0 0,-12 0 1779 0 0</inkml:trace>
  <inkml:trace contextRef="#ctx0" brushRef="#br0" timeOffset="4059.613">2960 113 13104 0 0,'0'0'297'0'0,"0"0"39"0"0,0 0 19 0 0,0 1-34 0 0,62 215 4143 0 0,-62-213-4846 0 0,0 11 1033 0 0,1-7-5744 0 0,-1-7 3032 0 0</inkml:trace>
  <inkml:trace contextRef="#ctx0" brushRef="#br0" timeOffset="4215.826">2962 291 3224 0 0,'0'0'143'0'0,"0"0"237"0"0,0 0 892 0 0,16-4 3723 0 0,80 4-1355 0 0,-33 0-8060 0 0,-55 0 442 0 0</inkml:trace>
  <inkml:trace contextRef="#ctx0" brushRef="#br0" timeOffset="4372.042">3197 300 5528 0 0,'0'0'422'0'0,"0"0"-12"0"0,0 0 975 0 0,3 8 2384 0 0,-2 53 3448 0 0,6-24-7621 0 0,-7-37-1667 0 0</inkml:trace>
  <inkml:trace contextRef="#ctx0" brushRef="#br0" timeOffset="4543.933">3219 188 4608 0 0,'0'0'200'0'0,"0"0"48"0"0,0 0-248 0 0,0 0 0 0 0,0 0 0 0 0,0 0 0 0 0,0 0 1520 0 0,8 4 256 0 0,-8-4 48 0 0,7 3 16 0 0,-7-3-1416 0 0,7 4-280 0 0,1-1-56 0 0,-1 4-3456 0 0,1-5-696 0 0</inkml:trace>
  <inkml:trace contextRef="#ctx0" brushRef="#br0" timeOffset="4809.438">3393 287 2760 0 0,'0'0'477'0'0,"0"0"963"0"0,0 0 420 0 0,-2 0 1355 0 0,-10 3-1602 0 0,-22 7 1004 0 0,-25 28-1307 0 0,57-37-1275 0 0,1 0 0 0 0,-1 1 0 0 0,1-1 0 0 0,-1 0 0 0 0,1 1 0 0 0,0-1 0 0 0,0 1 1 0 0,-1 0-1 0 0,1-1 0 0 0,0 1 0 0 0,0 0 0 0 0,1-1 0 0 0,-1 1 0 0 0,0 0 0 0 0,1 0 1 0 0,-1 0-1 0 0,1 0 0 0 0,-1 0 0 0 0,1 0 0 0 0,0 0 0 0 0,0 0 0 0 0,0 0 0 0 0,0 0 1 0 0,0 0-1 0 0,0 0 0 0 0,1 0 0 0 0,-1 0 0 0 0,1 0 0 0 0,-1-1 0 0 0,1 1 0 0 0,0 0 1 0 0,0 1-36 0 0,0-1 37 0 0,-1-1 1 0 0,1 1-1 0 0,0-1 1 0 0,0 1-1 0 0,0-1 1 0 0,0 1-1 0 0,0-1 1 0 0,0 0-1 0 0,0 1 1 0 0,1-1-1 0 0,-1 0 1 0 0,0 0 0 0 0,1 0-1 0 0,-1 0 1 0 0,1 0-1 0 0,-1 0 1 0 0,1 0-1 0 0,-1 0 1 0 0,1-1-1 0 0,0 1 1 0 0,-1-1-1 0 0,1 1 1 0 0,0-1-1 0 0,0 0 1 0 0,-1 1 0 0 0,1-1-1 0 0,0 0 1 0 0,0 0-1 0 0,-1 0 1 0 0,1-1-1 0 0,0 1 1 0 0,1 0-38 0 0,9 0 261 0 0,-9 0-209 0 0,0 0 0 0 0,1 1 0 0 0,-1-1-1 0 0,0 0 1 0 0,0-1 0 0 0,0 1 0 0 0,0-1 0 0 0,0 1 0 0 0,0-1 0 0 0,0 0-1 0 0,0 0 1 0 0,0 0 0 0 0,0-1 0 0 0,0 1 0 0 0,0 0 0 0 0,-1-1 0 0 0,1 0 0 0 0,0 0-1 0 0,-1 0-51 0 0,30-27 1216 0 0,-27 12-536 0 0,-5 15-656 0 0,1 0-1 0 0,-1 1 1 0 0,0-1-1 0 0,0 0 1 0 0,0 1-1 0 0,0-1 1 0 0,0 0-1 0 0,0 1 0 0 0,0-1 1 0 0,0 0-1 0 0,-1 1 1 0 0,1-1-1 0 0,-1 0 1 0 0,1 1-1 0 0,-1-1 1 0 0,0 1-1 0 0,0-1 0 0 0,1 1 1 0 0,-1-1-1 0 0,0 1 1 0 0,0 0-1 0 0,0-1 1 0 0,-1 1-1 0 0,1 0 1 0 0,0 0-1 0 0,0 0 0 0 0,-1 0 1 0 0,1 0-1 0 0,0 0 1 0 0,-1 0-1 0 0,0 0-23 0 0,-12-11-107 0 0,12 10-115 0 0,2 2-24 0 0,-3-2-1847 0 0,2 2 34 0 0</inkml:trace>
  <inkml:trace contextRef="#ctx0" brushRef="#br0" timeOffset="5121.876">3523 244 2760 0 0,'0'0'125'0'0,"0"9"475"0"0,-6 30 11085 0 0,7 19-6187 0 0,0-19-4080 0 0,-2-22-788 0 0,3-19 175 0 0,1-5-719 0 0,1 0-217 0 0,0 0 0 0 0,0 1 0 0 0,1 0 0 0 0,0-1 0 0 0,0 1 0 0 0,0 1 0 0 0,0-1-1 0 0,1 1 1 0 0,0 0 0 0 0,0 1 0 0 0,1-1 0 0 0,-1 1 0 0 0,1 0 0 0 0,0 1 0 0 0,0-1 0 0 0,0 1-1 0 0,1 1 1 0 0,4-2 131 0 0,-9 4 10 0 0,1-1-1 0 0,-1 1 0 0 0,1-1 0 0 0,-1 1 0 0 0,1 0 1 0 0,0 0-1 0 0,-1 1 0 0 0,1-1 0 0 0,-1 1 1 0 0,1 0-1 0 0,-1-1 0 0 0,1 2 0 0 0,-1-1 0 0 0,0 0 1 0 0,1 1-1 0 0,-1-1 0 0 0,0 1 0 0 0,0 0 0 0 0,0 0 1 0 0,0 0-1 0 0,0 1 0 0 0,-1-1 0 0 0,3 3-9 0 0,22 28 494 0 0,-14-8-210 0 0,-12-23-555 0 0,-1-2-1418 0 0,0 0-5612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16T01:28:03.434"/>
    </inkml:context>
    <inkml:brush xml:id="br0">
      <inkml:brushProperty name="width" value="0.05" units="cm"/>
      <inkml:brushProperty name="height" value="0.05" units="cm"/>
      <inkml:brushProperty name="color" value="#33CCFF"/>
    </inkml:brush>
  </inkml:definitions>
  <inkml:trace contextRef="#ctx0" brushRef="#br0">4096 422 10280 0 0,'0'-3'926'0'0,"-8"-34"1028"0"0,-14 8 1585 0 0,15 25-3227 0 0,-1 0 0 0 0,0 1 0 0 0,0-1 0 0 0,0 1-1 0 0,0 1 1 0 0,0 0 0 0 0,-1 0 0 0 0,1 1 0 0 0,-1 0-1 0 0,-7 0-311 0 0,-144 18 332 0 0,139-12-207 0 0,-365 66 280 0 0,216-46-165 0 0,121-16-160 0 0,21-2 864 0 0,22 8-904 0 0,-7 36 326 0 0,12-26-212 0 0,-3 39-71 0 0,12 14-30 0 0,6 20-53 0 0,-10-14 0 0 0,-4 14 0 0 0,8 38 0 0 0,-17-17 0 0 0,6 204 64 0 0,11-201-64 0 0,-8 9 230 0 0,4-45 259 0 0,-8 153-496 0 0,-3-154-33 0 0,3 37 40 0 0,7-33 64 0 0,0-43-69 0 0,8 70 645 0 0,-13-46-587 0 0,-2-31 138 0 0,-4-12-118 0 0,8 2-62 0 0,8 13 42 0 0,-5-14-42 0 0,-3 1 42 0 0,-3-12-37 0 0,2-1 144 0 0,8 13-132 0 0,-8-22 31 0 0,6-1 9 0 0,-4-5 11 0 0,-1 15 181 0 0,-4-12-137 0 0,1 19 108 0 0,5-16-231 0 0,-8 38-22 0 0,6-44-86 0 0,-1 6-82 0 0,-6 39 174 0 0,7-11 16 0 0,-7 17 307 0 0,7-51-410 0 0,0 29-79 0 0,-1-3 488 0 0,2-18-306 0 0,-1 1 0 0 0,0-2-21 0 0,7 8-286 0 0,-4-9 329 0 0,-2-5 80 0 0,-1-2 5 0 0,0 2-26 0 0,3 5-54 0 0,-2-4 16 0 0,2 0-22 0 0,-1 0 22 0 0,3 4-22 0 0,11 7 32 0 0,25-4-53 0 0,85-10 0 0 0,-15-5-53 0 0,167-6 42 0 0,-145 8 490 0 0,-47 0-479 0 0,-57-1-347 0 0,-28 4 409 0 0,1-1 243 0 0,2 0-1092 0 0,-4 0-6994 0 0,-2-3 203 0 0</inkml:trace>
  <inkml:trace contextRef="#ctx0" brushRef="#br0" timeOffset="1999.532">733 14 10136 0 0,'0'0'230'0'0,"0"0"30"0"0,0 0 19 0 0,0 1 105 0 0,11 64 4571 0 0,7-6-2904 0 0,-10-13-515 0 0,6 23-92 0 0,-22-40-1654 0 0,3-15 476 0 0,4-13-1167 0 0,0-2-4025 0 0,-5-5-1730 0 0</inkml:trace>
  <inkml:trace contextRef="#ctx0" brushRef="#br0" timeOffset="2265.092">500 47 5064 0 0,'0'0'389'0'0,"0"0"8"0"0,8-5 4667 0 0,31-14 140 0 0,145 2-3597 0 0,-92 12-1479 0 0,5 10-78 0 0,-98-3-728 0 0,-5 2 71 0 0,0 1-3278 0 0,-12 11 2040 0 0</inkml:trace>
  <inkml:trace contextRef="#ctx0" brushRef="#br0" timeOffset="2436.952">592 333 10136 0 0,'0'0'464'0'0,"0"0"-10"0"0,2 1-154 0 0,56 15 4267 0 0,-36-16-3961 0 0,0-1-1 0 0,0 0 1 0 0,0-2 0 0 0,0 0 0 0 0,-1-2-1 0 0,4-1-605 0 0,60-15 270 0 0,24-2-892 0 0,-96 23-3975 0 0,2 0-1673 0 0</inkml:trace>
  <inkml:trace contextRef="#ctx0" brushRef="#br0" timeOffset="3030.542">1116 181 6912 0 0,'-22'0'1921'0'0,"39"12"2127"0"0,-13-10-3666 0 0,0 0 0 0 0,-1 1 0 0 0,1 0 0 0 0,-1 0 0 0 0,0 0 0 0 0,0 0 0 0 0,0 1 0 0 0,0-1 0 0 0,-1 1 0 0 0,1-1 0 0 0,-1 1 0 0 0,0 0 0 0 0,1 2-382 0 0,11 42 1568 0 0,-19-32-470 0 0,7-23 1675 0 0,13-29-4366 0 0,14-9 985 0 0,9 17-982 0 0,-2 25 1752 0 0,-26 3 55 0 0,-8 0 20 0 0,-2 0 7 0 0,1 1 18 0 0,46 57 1522 0 0,-25-42-666 0 0,-20-16-1123 0 0,0 0 0 0 0,0 0 0 0 0,0-1 0 0 0,-1 1-1 0 0,1 0 1 0 0,0-1 0 0 0,0 0 0 0 0,0 1 0 0 0,-1-1-1 0 0,1 0 1 0 0,0 0 0 0 0,-1 0 0 0 0,1 0 0 0 0,-1 0-1 0 0,1 0 1 0 0,-1-1 0 0 0,1 1 0 0 0,-1 0 0 0 0,0-1-1 0 0,0 1 1 0 0,1-1 0 0 0,-1 1 0 0 0,0-1 0 0 0,-1 0 0 0 0,1 1-1 0 0,0-1 1 0 0,0 0 0 0 0,0-1 5 0 0,27-17-589 0 0,-5-7-309 0 0,54 15 514 0 0,-50 18 374 0 0,-17 1-46 0 0,5 26-8 0 0,-2-4 594 0 0,8 0 850 0 0,-21-28-1604 0 0,8 5 100 0 0,-1 3-986 0 0,2-4-4455 0 0,0-1-1423 0 0</inkml:trace>
  <inkml:trace contextRef="#ctx0" brushRef="#br0" timeOffset="3436.692">1832 162 11600 0 0,'-15'-6'264'0'0,"12"5"34"0"0,3 1 21 0 0,0 0-36 0 0,1-9 1521 0 0,-2 8-1250 0 0,-5 0 9 0 0,-39 10 455 0 0,39-8-961 0 0,1 0-1 0 0,0 1 0 0 0,0 0 1 0 0,0 0-1 0 0,0 0 0 0 0,0 1 1 0 0,1-1-1 0 0,-1 1 0 0 0,1 0 1 0 0,0 1-1 0 0,-1-1 0 0 0,-2 4-56 0 0,6-6-12 0 0,0-1-1 0 0,0 1 1 0 0,0 0-1 0 0,-1 0 1 0 0,1 0-1 0 0,0 0 1 0 0,0 0-1 0 0,1 0 1 0 0,-1 0-1 0 0,0 1 0 0 0,0-1 1 0 0,0 0-1 0 0,1 0 1 0 0,-1 1-1 0 0,1-1 1 0 0,-1 0-1 0 0,1 1 1 0 0,-1-1-1 0 0,1 0 0 0 0,0 1 1 0 0,0-1-1 0 0,0 1 1 0 0,0-1-1 0 0,0 1 1 0 0,0-1-1 0 0,0 0 1 0 0,0 1-1 0 0,0-1 1 0 0,1 1 11 0 0,10 24 145 0 0,-9-24-134 0 0,1 1 0 0 0,0-1-1 0 0,0 0 1 0 0,0-1-1 0 0,1 1 1 0 0,-1-1 0 0 0,0 1-1 0 0,1-1 1 0 0,-1 0-1 0 0,0 0 1 0 0,1 0 0 0 0,0 0-1 0 0,-1-1 1 0 0,1 0-1 0 0,-1 0 1 0 0,1 0 0 0 0,-1 0-1 0 0,1 0 1 0 0,0-1-1 0 0,0 1-9 0 0,24-5 0 0 0,22-22 66 0 0,-49 27 7 0 0,-1-1-1 0 0,1 1 1 0 0,-1 0 0 0 0,1-1 0 0 0,-1 1 0 0 0,1 0-1 0 0,-1-1 1 0 0,1 1 0 0 0,-1 0 0 0 0,1 0 0 0 0,-1 0-1 0 0,1-1 1 0 0,0 1 0 0 0,-1 0 0 0 0,1 0 0 0 0,-1 0-1 0 0,1 0 1 0 0,0 0 0 0 0,-1 0 0 0 0,1 0-1 0 0,-1 0 1 0 0,1 1 0 0 0,0-1 0 0 0,-1 0 0 0 0,1 0-1 0 0,-1 0 1 0 0,1 1 0 0 0,-1-1 0 0 0,1 0 0 0 0,-1 1-1 0 0,1-1 1 0 0,-1 0 0 0 0,1 1 0 0 0,-1-1 0 0 0,1 0-1 0 0,-1 1 1 0 0,0-1 0 0 0,1 1 0 0 0,-1-1 0 0 0,1 1-1 0 0,-1-1 1 0 0,0 1 0 0 0,0-1 0 0 0,1 1 0 0 0,-1 0-1 0 0,0-1 1 0 0,0 1 0 0 0,0-1 0 0 0,0 1 0 0 0,0 0-1 0 0,0-1 1 0 0,0 1 0 0 0,0-1 0 0 0,0 1 0 0 0,0 0-73 0 0,7 14-302 0 0,18 10 281 0 0,-5-16 468 0 0,-10-8-1474 0 0,-1 3-4030 0 0,-3 2-1580 0 0</inkml:trace>
  <inkml:trace contextRef="#ctx0" brushRef="#br0" timeOffset="3905.329">2177 195 10136 0 0,'0'0'777'0'0,"3"-11"1024"0"0,-5 1-2 0 0,2 9-1711 0 0,0 0 0 0 0,0 1-1 0 0,0-1 1 0 0,0 0 0 0 0,0 0 0 0 0,0 0-1 0 0,0 1 1 0 0,0-1 0 0 0,0 0-1 0 0,0 0 1 0 0,-1 1 0 0 0,1-1-1 0 0,0 0 1 0 0,-1 0 0 0 0,1 1 0 0 0,0-1-1 0 0,-1 0 1 0 0,1 1 0 0 0,-1-1-1 0 0,1 1 1 0 0,-1-1 0 0 0,1 0-1 0 0,-1 1 1 0 0,0-1 0 0 0,1 1-1 0 0,-1 0 1 0 0,1-1 0 0 0,-1 1 0 0 0,0-1-1 0 0,0 1 1 0 0,1 0 0 0 0,-1 0-1 0 0,0-1 1 0 0,0 1 0 0 0,1 0-1 0 0,-1 0 1 0 0,-1 0-88 0 0,-2-1 92 0 0,-1 1-1 0 0,1 0 0 0 0,-1 0 1 0 0,0 0-1 0 0,1 1 1 0 0,-1 0-1 0 0,1 0 0 0 0,-1 0 1 0 0,1 0-1 0 0,0 0 1 0 0,-1 1-1 0 0,1 0 0 0 0,0 0 1 0 0,0 0-1 0 0,0 1 1 0 0,0-1-1 0 0,-2 3-91 0 0,-9 4 119 0 0,8-5-119 0 0,-11 19 0 0 0,29-1 0 0 0,-12-18 0 0 0,1-4 0 0 0,0 1 0 0 0,-1-1 0 0 0,1 1 0 0 0,0-1 0 0 0,0 1 0 0 0,0-1 0 0 0,-1 1 0 0 0,1-1 0 0 0,0 1 0 0 0,0 0 0 0 0,0-1 0 0 0,0 1 0 0 0,0-1 0 0 0,0 1 0 0 0,0-1 0 0 0,0 1 0 0 0,0-1 0 0 0,1 1 0 0 0,-1-1 0 0 0,0 1 0 0 0,0-1 0 0 0,0 1 0 0 0,1-1 0 0 0,-1 1 0 0 0,0-1 0 0 0,0 1 0 0 0,1-1 0 0 0,-1 0 0 0 0,0 1 0 0 0,1-1 0 0 0,-1 1 0 0 0,0-1 0 0 0,1 0 0 0 0,-1 1 0 0 0,1-1 0 0 0,-1 0 0 0 0,1 0 0 0 0,-1 1 0 0 0,1-1 0 0 0,-1 0 0 0 0,1 0 0 0 0,-1 0 0 0 0,1 1 0 0 0,-1-1 0 0 0,1 0 0 0 0,-1 0 0 0 0,1 0 0 0 0,-1 0 0 0 0,1 0 0 0 0,0 0 0 0 0,46 6 0 0 0,43-27 0 0 0,-54 14 0 0 0,-34 7 15 0 0,-1 0 0 0 0,1-1-1 0 0,-1 1 1 0 0,1 0-1 0 0,-1 0 1 0 0,1 1 0 0 0,-1-1-1 0 0,1 0 1 0 0,-1 0-1 0 0,1 1 1 0 0,-1-1 0 0 0,1 1-1 0 0,-1-1 1 0 0,1 1-1 0 0,-1 0 1 0 0,0-1 0 0 0,0 1-1 0 0,1 0 1 0 0,-1 0-1 0 0,0 0 1 0 0,0 0 0 0 0,0 0-1 0 0,0 0 1 0 0,0 1-15 0 0,7 4 89 0 0,43 54-417 0 0,-48-53 378 0 0,0 0 0 0 0,0 0 1 0 0,0 1-1 0 0,-1-1 0 0 0,0 1 0 0 0,-1 0 0 0 0,0-1 0 0 0,0 1 0 0 0,0 0 0 0 0,-1 0 0 0 0,0 0 0 0 0,-1 0 0 0 0,0-1 0 0 0,0 1 0 0 0,-1 3-50 0 0,0-7 90 0 0,-1 0 1 0 0,1 0-1 0 0,-1-1 0 0 0,0 1 1 0 0,0-1-1 0 0,0 1 0 0 0,0-1 1 0 0,-1 0-1 0 0,1 0 0 0 0,-1-1 1 0 0,0 1-1 0 0,1-1 0 0 0,-1 0 1 0 0,-1 0-1 0 0,1 0 0 0 0,0 0 1 0 0,0-1-1 0 0,-1 1 0 0 0,1-1 1 0 0,0 0-1 0 0,-1-1 0 0 0,0 1 1 0 0,1-1-1 0 0,-1 0 0 0 0,1 0 1 0 0,-1 0-1 0 0,1-1 0 0 0,-1 1 1 0 0,1-1-1 0 0,-1 0 0 0 0,1 0 1 0 0,-2-1-91 0 0,-34-16-3140 0 0,28 9 1870 0 0</inkml:trace>
  <inkml:trace contextRef="#ctx0" brushRef="#br0" timeOffset="4327.104">2393 248 5528 0 0,'0'0'422'0'0,"0"0"34"0"0,1 0 1172 0 0,52-1 7089 0 0,25-21-6845 0 0,-70 18-1696 0 0,-7 4-163 0 0,0 0 1 0 0,1 0 0 0 0,-1-1 0 0 0,0 1 0 0 0,0 0 0 0 0,0-1 0 0 0,0 1-1 0 0,0-1 1 0 0,0 1 0 0 0,-1-1 0 0 0,1 0 0 0 0,0 1 0 0 0,0-1-1 0 0,0 0 1 0 0,0 1 0 0 0,-1-1 0 0 0,1 0 0 0 0,0 0 0 0 0,-1 0-1 0 0,1 0 1 0 0,-1 0 0 0 0,1 0 0 0 0,-1 0 0 0 0,1 0 0 0 0,-1 0 0 0 0,0 0-1 0 0,1 0 1 0 0,-1 0 0 0 0,0 0 0 0 0,0 0 0 0 0,0 0 0 0 0,0 0-1 0 0,0-1-13 0 0,-14-34 247 0 0,12 35-181 0 0,0 0 0 0 0,0 0-1 0 0,0 0 1 0 0,0 0 0 0 0,0 0-1 0 0,0 0 1 0 0,-1 0 0 0 0,1 1 0 0 0,0-1-1 0 0,0 1 1 0 0,-1-1 0 0 0,1 1-1 0 0,0 0 1 0 0,-1 0 0 0 0,1 0 0 0 0,-1 1-1 0 0,1-1 1 0 0,0 0 0 0 0,-1 1-1 0 0,1-1 1 0 0,0 1 0 0 0,0 0 0 0 0,0 0-1 0 0,-2 1-65 0 0,-50 51 392 0 0,52-49-392 0 0,1 1 0 0 0,-1 0 0 0 0,1 0 0 0 0,1 0 0 0 0,-1 0 0 0 0,0 0 0 0 0,1 0 0 0 0,0 0 0 0 0,0 0 0 0 0,1 0 0 0 0,0 0 0 0 0,-1 0 0 0 0,1 0 0 0 0,1 0 0 0 0,-1 0 0 0 0,1 0 0 0 0,1 2 0 0 0,3 1-4 0 0,0-1-1 0 0,0-1 0 0 0,0 1 0 0 0,1-1 0 0 0,0 0 1 0 0,0 0-1 0 0,1-1 0 0 0,0 0 0 0 0,0 0 0 0 0,0-1 1 0 0,0 0-1 0 0,0-1 0 0 0,1 0 0 0 0,0 0 0 0 0,0-1 1 0 0,0 0-1 0 0,0 0 0 0 0,0-1 0 0 0,0 0 0 0 0,6 0 5 0 0,6 2-344 0 0,0 0 0 0 0,1-1 0 0 0,-1-1 0 0 0,1-1-1 0 0,-1-1 1 0 0,1-1 0 0 0,5-1 344 0 0,-15 0-919 0 0</inkml:trace>
  <inkml:trace contextRef="#ctx0" brushRef="#br0" timeOffset="5061.308">180 730 6160 0 0,'0'0'281'0'0,"0"0"-6"0"0,0 0-31 0 0,0 0 526 0 0,0 0 249 0 0,0 0 49 0 0,0 0-47 0 0,0 0-239 0 0,-2 0-109 0 0,-5 0-22 0 0,5 0-37 0 0,0 0-140 0 0,-6 2-283 0 0,-1 1 1 0 0,1-1-1 0 0,0 2 0 0 0,0-1 1 0 0,0 1-1 0 0,0 0 1 0 0,0 1-1 0 0,1 0 1 0 0,0 0-1 0 0,0 0 1 0 0,0 1-1 0 0,1 0 1 0 0,-1 1-192 0 0,-41 76 778 0 0,45-76-723 0 0,1-1 0 0 0,0 0 0 0 0,0 1 0 0 0,1-1 0 0 0,0 1-1 0 0,0 0 1 0 0,1-1 0 0 0,-1 1 0 0 0,1 0 0 0 0,1-1 0 0 0,-1 1 0 0 0,1 0-1 0 0,1-1 1 0 0,-1 1 0 0 0,1-1 0 0 0,0 0 0 0 0,0 1 0 0 0,1-1-1 0 0,0 0 1 0 0,0 0 0 0 0,0-1 0 0 0,1 1 0 0 0,0-1 0 0 0,0 1-1 0 0,0-1 1 0 0,1 0 0 0 0,0-1 0 0 0,0 1 0 0 0,0-1 0 0 0,0 0-1 0 0,6 3-54 0 0,4-2-89 0 0,1 0 0 0 0,0-1 0 0 0,0-1-1 0 0,0 0 1 0 0,0-1 0 0 0,1-1 0 0 0,-1 0 0 0 0,1-1-1 0 0,-1-1 1 0 0,0-1 0 0 0,1 0 0 0 0,-1-1-1 0 0,0-1 1 0 0,11-4 89 0 0,-8 4-663 0 0</inkml:trace>
  <inkml:trace contextRef="#ctx0" brushRef="#br0" timeOffset="5373.735">432 765 6448 0 0,'0'0'297'0'0,"0"0"-9"0"0,0 0 88 0 0,0 0 1067 0 0,0 0 483 0 0,0 0 98 0 0,0 0-184 0 0,0 0-858 0 0,0 0-376 0 0,11 10 947 0 0,0 30 70 0 0,4 138 954 0 0,-8-119-2961 0 0,-7-58 500 0 0,0-1 107 0 0,4 8 278 0 0,-4-6-7619 0 0,0-2 525 0 0</inkml:trace>
  <inkml:trace contextRef="#ctx0" brushRef="#br0" timeOffset="5748.646">733 908 3224 0 0,'-15'-3'143'0'0,"9"-9"2611"0"0,4 3 4489 0 0,-16 4-2973 0 0,-4 23-3391 0 0,18-13-649 0 0,-22 39 58 0 0,23-16-288 0 0,4-21 0 0 0,5 2 0 0 0,-3-7 2 0 0,0 0-1 0 0,0 1 1 0 0,0-1-1 0 0,0-1 1 0 0,1 1-1 0 0,-1 0 1 0 0,1-1-1 0 0,-1 0 1 0 0,1 0-1 0 0,-1 0 0 0 0,1 0 1 0 0,0-1-1 0 0,-1 1 1 0 0,1-1-1 0 0,0 0 1 0 0,0 0-1 0 0,-1 0 1 0 0,1-1-1 0 0,0 1 1 0 0,1-1-2 0 0,15 0 114 0 0,-10-8 53 0 0,9-2 74 0 0,-16-5 110 0 0,0 6-254 0 0,-3 9-93 0 0,0 0 1 0 0,1 0-1 0 0,-1 0 1 0 0,0 1 0 0 0,0-1-1 0 0,0 0 1 0 0,0 0-1 0 0,0 1 1 0 0,0-1 0 0 0,0 0-1 0 0,-1 0 1 0 0,1 0-1 0 0,0 1 1 0 0,0-1 0 0 0,-1 0-1 0 0,1 0 1 0 0,0 1-1 0 0,-1-1 1 0 0,1 0 0 0 0,-1 1-1 0 0,1-1 1 0 0,0 1-1 0 0,-1-1 1 0 0,0 0 0 0 0,1 1-1 0 0,-1-1 1 0 0,1 1-1 0 0,-1-1 1 0 0,0 1 0 0 0,1 0-1 0 0,-1-1 1 0 0,0 1-1 0 0,1 0 1 0 0,-1-1-1 0 0,0 1 1 0 0,0 0 0 0 0,1 0-1 0 0,-1-1 1 0 0,0 1-5 0 0,-2-2 0 0 0,3-3 200 0 0,21 0-187 0 0,9 12-101 0 0,26 28 28 0 0,-23-12-62 0 0,-22-20-722 0 0,-3 1-314 0 0</inkml:trace>
  <inkml:trace contextRef="#ctx0" brushRef="#br0" timeOffset="6099.762">1030 812 15144 0 0,'0'0'340'0'0,"0"0"50"0"0,0 0 26 0 0,0 0-44 0 0,-32-13 711 0 0,30 12-571 0 0,-16 2 356 0 0,16 0-858 0 0,-1-1 0 0 0,1 1 1 0 0,0 0-1 0 0,0 0 0 0 0,0 1 1 0 0,0-1-1 0 0,0 0 1 0 0,1 0-1 0 0,-1 1 0 0 0,0-1 1 0 0,1 1-1 0 0,-1 0 0 0 0,1 0 1 0 0,-1-1-1 0 0,1 1 0 0 0,0 0 1 0 0,0 0-1 0 0,0 0 0 0 0,0 0 1 0 0,0 0-1 0 0,0 0 0 0 0,0 1 1 0 0,1-1-1 0 0,-1 0 0 0 0,1 2-10 0 0,-9 11 0 0 0,8-15 0 0 0,0 1 0 0 0,0-1 0 0 0,0 1 0 0 0,0 0 0 0 0,0 0 0 0 0,0-1 0 0 0,0 1 0 0 0,1 0 0 0 0,-1 0 0 0 0,0 0 0 0 0,0 0 0 0 0,1 0 0 0 0,-1 0 0 0 0,0 0 0 0 0,1 0 0 0 0,-1 0 0 0 0,1 0 0 0 0,-1 0 0 0 0,1 0 0 0 0,0 0 0 0 0,0 1 0 0 0,-1-1 0 0 0,1 0 0 0 0,0 0 0 0 0,0 0 0 0 0,0 1 0 0 0,0-1 0 0 0,0 0 0 0 0,0 0 0 0 0,1 0 0 0 0,-1 0 0 0 0,1 1 0 0 0,2 30-132 0 0,24-14-85 0 0,63 32 46 0 0,-50-28 189 0 0,-24-3 527 0 0,-16-18-346 0 0,-10 5 234 0 0,6-4-442 0 0,0-1 0 0 0,0 1 1 0 0,0-1-1 0 0,0 0 0 0 0,0 0 0 0 0,0 0 0 0 0,-1 0 1 0 0,1-1-1 0 0,0 0 0 0 0,0 0 0 0 0,-1 0 0 0 0,1 0 1 0 0,0-1-1 0 0,0 0 0 0 0,-1 0 9 0 0,3-2-4873 0 0,2 0-1604 0 0</inkml:trace>
  <inkml:trace contextRef="#ctx0" brushRef="#br0" timeOffset="6443.427">1179 848 11976 0 0,'25'-3'576'0'0,"-24"3"-251"0"0,-1 0-26 0 0,-2-14-75 0 0,-8 8 4445 0 0,-22 9-3905 0 0,12 17-207 0 0,9-4-553 0 0,12 12-479 0 0,22 8-645 0 0,29-4 1408 0 0,-22-18-40 0 0,-20-7-248 0 0,3 14 784 0 0,-30-4 402 0 0,9-9-1314 0 0,-27 18 1445 0 0,7-29-8279 0 0,25 0 694 0 0</inkml:trace>
  <inkml:trace contextRef="#ctx0" brushRef="#br0" timeOffset="6677.749">1423 892 13824 0 0,'-17'2'674'0'0,"16"-2"-292"0"0,1 0-50 0 0,9 7-70 0 0,16 13 2441 0 0,4 16-482 0 0,-8-13-1557 0 0,-28-13-413 0 0,-14 0-151 0 0,30-10-1408 0 0,-7 0-254 0 0</inkml:trace>
  <inkml:trace contextRef="#ctx0" brushRef="#br0" timeOffset="6943.351">1435 720 13824 0 0,'-16'-6'629'0'0,"15"5"-12"0"0,7-3-393 0 0,-8-1-57 0 0,4 2-148 0 0,-1 2 2907 0 0,-1 1-363 0 0,4 8-4779 0 0,1-3-1347 0 0,-4 2-2963 0 0</inkml:trace>
  <inkml:trace contextRef="#ctx0" brushRef="#br0" timeOffset="7146.389">1650 723 11976 0 0,'0'0'546'0'0,"0"0"-10"0"0,-2-7-322 0 0,6-13 4261 0 0,-31 4-2425 0 0,20 13-1584 0 0,5 2-2 0 0,0 2-45 0 0,-39 12 174 0 0,25 0-655 0 0,15-13 56 0 0,0 0 1 0 0,0 1 0 0 0,0-1 0 0 0,0 1-1 0 0,1-1 1 0 0,-1 1 0 0 0,0-1 0 0 0,0 1-1 0 0,1-1 1 0 0,-1 1 0 0 0,0 0 0 0 0,1-1-1 0 0,-1 1 1 0 0,0 0 0 0 0,1 0 0 0 0,-1-1-1 0 0,1 1 1 0 0,-1 0 0 0 0,1 0 0 0 0,0 0 0 0 0,-1 0-1 0 0,1 0 1 0 0,0 0 0 0 0,0 0 0 0 0,0-1-1 0 0,-1 1 1 0 0,1 0 0 0 0,0 0 0 0 0,0 0-1 0 0,0 1 6 0 0,-14 37 0 0 0,11-17 0 0 0,4 20 0 0 0,21 0 0 0 0,21 11 15 0 0,12 2 102 0 0,-40-38-163 0 0,-14-16 154 0 0,-1-1 10 0 0,-6 5-1696 0 0,4-4-356 0 0</inkml:trace>
  <inkml:trace contextRef="#ctx0" brushRef="#br0" timeOffset="7427.577">1523 892 10136 0 0,'2'-1'230'0'0,"6"-2"30"0"0,-6 2 19 0 0,0 1-40 0 0,93-15 1731 0 0,-29 21-1804 0 0,-28 1-2854 0 0,-36-7 1173 0 0,-2 0-18 0 0</inkml:trace>
  <inkml:trace contextRef="#ctx0" brushRef="#br0" timeOffset="7428.577">1795 892 2304 0 0,'-13'2'497'0'0,"10"-2"1249"0"0,3 0 541 0 0,12 9 3068 0 0,-3 13-1909 0 0,-4-6-1736 0 0,31 43 1256 0 0,-34-59-2887 0 0,-2 0-926 0 0,1 1-3866 0 0,6 5-1661 0 0</inkml:trace>
  <inkml:trace contextRef="#ctx0" brushRef="#br0" timeOffset="7693.162">1840 815 5064 0 0,'0'0'448'0'0,"0"0"-352"0"0,0 0-96 0 0,7-6 0 0 0,0-1 1496 0 0,-3 3 280 0 0,-8-3 56 0 0,4 7 16 0 0,0 0-1016 0 0,0 0-192 0 0,0 0-48 0 0,0 0-8 0 0,0 0-464 0 0,0 0-120 0 0,10 0 0 0 0,-10 0-4072 0 0,0 0-840 0 0</inkml:trace>
  <inkml:trace contextRef="#ctx0" brushRef="#br0" timeOffset="7943.074">2073 845 11976 0 0,'0'0'546'0'0,"2"0"-10"0"0,4-3-344 0 0,-6 0-29 0 0,-1 2 568 0 0,-11-8 3932 0 0,-17 10-3359 0 0,1 16-1433 0 0,-21 50-159 0 0,27-21 1129 0 0,22-43-830 0 0,0 0 0 0 0,1 0 0 0 0,-1-1 0 0 0,1 1 0 0 0,-1 0 0 0 0,1-1 0 0 0,0 1 0 0 0,0 0 0 0 0,0-1 0 0 0,0 1 0 0 0,1-1 0 0 0,-1 0 0 0 0,1 1 0 0 0,-1-1 0 0 0,1 0 0 0 0,0 0 0 0 0,0 0 0 0 0,0 0 0 0 0,0 0 0 0 0,0 0 0 0 0,0-1 0 0 0,1 1 0 0 0,-1-1 0 0 0,1 1 0 0 0,-1-1 0 0 0,1 0 0 0 0,-1 0 0 0 0,1 0-11 0 0,4 1-396 0 0,1 0-1 0 0,-1 0 1 0 0,1 0-1 0 0,-1-1 1 0 0,1 0-1 0 0,-1-1 1 0 0,1 0-1 0 0,-1 0 1 0 0,1-1-1 0 0,1 0 397 0 0,6-2-6222 0 0</inkml:trace>
  <inkml:trace contextRef="#ctx0" brushRef="#br0" timeOffset="8208.636">2269 831 13560 0 0,'0'0'306'0'0,"0"0"46"0"0,0 0 23 0 0,0 0-44 0 0,-13-12 1418 0 0,-27 34 577 0 0,37-20-2327 0 0,0-1-1 0 0,1 1 1 0 0,-1 0-1 0 0,0 0 1 0 0,1 0-1 0 0,-1 1 1 0 0,1-1-1 0 0,0 1 1 0 0,0-1-1 0 0,0 1 0 0 0,0 0 1 0 0,0-1-1 0 0,0 1 1 0 0,1 0-1 0 0,0 0 1 0 0,-1 0-1 0 0,1 1 1 0 0,0-1-1 0 0,1 0 2 0 0,0 22-312 0 0,0-24 36 0 0,5 9 209 0 0,11 2 957 0 0,5-11-1406 0 0,32-7 142 0 0,-22 2 417 0 0,-6 13 293 0 0,-24-8-103 0 0,12 7-66 0 0,10 6-596 0 0,-21-13 221 0 0,-2-1-99 0 0,0 0-765 0 0,1 0-3130 0 0,4 0-1338 0 0</inkml:trace>
  <inkml:trace contextRef="#ctx0" brushRef="#br0" timeOffset="8505.443">2388 687 3224 0 0,'0'0'573'0'0,"0"0"1199"0"0,2 0 527 0 0,0 0-1879 0 0,0 0 0 0 0,0 1-1 0 0,-1-1 1 0 0,1 0 0 0 0,0 1 0 0 0,-1-1 0 0 0,1 1 0 0 0,0-1 0 0 0,-1 1 0 0 0,1 0 0 0 0,-1 0 0 0 0,1 0-1 0 0,-1 0 1 0 0,1 0 0 0 0,-1 0 0 0 0,1 0 0 0 0,-1 0 0 0 0,0 0 0 0 0,0 1 0 0 0,0-1 0 0 0,0 0 0 0 0,1 2-420 0 0,20 65 2174 0 0,-17-47-1965 0 0,5 75 2231 0 0,-9-55-6436 0 0,-1-30 1715 0 0,0-11-4443 0 0</inkml:trace>
  <inkml:trace contextRef="#ctx0" brushRef="#br0" timeOffset="8661.667">2382 812 11976 0 0,'0'0'266'0'0,"0"0"44"0"0,0 0 15 0 0,7 2 75 0 0,134 6 923 0 0,-130-6-4827 0 0,0-4-1248 0 0</inkml:trace>
  <inkml:trace contextRef="#ctx0" brushRef="#br0" timeOffset="8825.373">2619 835 3680 0 0,'0'0'284'0'0,"0"0"-187"0"0,2 0 197 0 0,-1 0 1173 0 0,-1 0 513 0 0,0 2 100 0 0,29 45 5421 0 0,-32-10-5267 0 0,-7-22-1524 0 0,9-14-902 0 0,1-1-1078 0 0,-1 0-488 0 0,-5 0-101 0 0</inkml:trace>
  <inkml:trace contextRef="#ctx0" brushRef="#br0" timeOffset="9028.111">2634 720 10136 0 0,'0'0'464'0'0,"1"-1"-10"0"0,26-18 1560 0 0,-26 19-1001 0 0,-1 0-60 0 0,0 0-287 0 0,0 0-122 0 0,0 0-29 0 0,0 0-71 0 0,1 1-289 0 0,5 3-234 0 0,-4 7-1110 0 0,3-1 457 0 0,-4 1-10 0 0</inkml:trace>
  <inkml:trace contextRef="#ctx0" brushRef="#br0" timeOffset="9340.539">2830 842 10136 0 0,'0'0'230'0'0,"0"0"30"0"0,0 0 19 0 0,0 0 37 0 0,0 0 125 0 0,-8-3 1081 0 0,-14 15 606 0 0,8 2-2112 0 0,-11 17 253 0 0,20-14 589 0 0,2-9-764 0 0,6 2-72 0 0,8 3 49 0 0,44 0 326 0 0,-25-33 54 0 0,-15-22 769 0 0,-30-5 67 0 0,-10 32-1752 0 0,12 13-4589 0 0,7 2-424 0 0</inkml:trace>
  <inkml:trace contextRef="#ctx0" brushRef="#br0" timeOffset="9746.69">2886 822 1840 0 0,'0'0'447'0'0,"0"0"1202"0"0,0 0 523 0 0,0 0 106 0 0,0 0-216 0 0,0 0-1005 0 0,2 1-436 0 0,28 56 4996 0 0,-28-36-3522 0 0,-1-12-1743 0 0,-1-9-281 0 0,0 0 0 0 0,1-1 0 0 0,-1 1-1 0 0,0 0 1 0 0,0 0 0 0 0,0 0 0 0 0,0 0 0 0 0,1 0 0 0 0,-1 0 0 0 0,0 0 0 0 0,0 0 0 0 0,0 0 0 0 0,0 0 0 0 0,1 0 0 0 0,-1 0 0 0 0,0 0 0 0 0,0 0 0 0 0,0 0 0 0 0,0 0 0 0 0,1 0-1 0 0,-1 0 1 0 0,0 0 0 0 0,0 0 0 0 0,0 0 0 0 0,0 0 0 0 0,1 0 0 0 0,-1 0 0 0 0,0 0 0 0 0,0 0 0 0 0,0 1 0 0 0,0-1 0 0 0,0 0 0 0 0,1 0 0 0 0,-1 0 0 0 0,0 0-71 0 0,6-18-199 0 0,-6 16 109 0 0,0 0-1 0 0,0 0 1 0 0,0 0-1 0 0,1 0 1 0 0,-1 0-1 0 0,1 0 0 0 0,-1 0 1 0 0,1 0-1 0 0,0 0 1 0 0,0 0-1 0 0,0 0 1 0 0,0 0-1 0 0,0 0 1 0 0,0 0-1 0 0,1 1 0 0 0,-1-1 1 0 0,1 1-1 0 0,-1-1 1 0 0,1 1-1 0 0,-1-1 1 0 0,1 1-1 0 0,0 0 0 0 0,0 0 1 0 0,0 0-1 0 0,-1 0 1 0 0,1 0-1 0 0,0 0 1 0 0,0 0-1 0 0,0 1 1 0 0,1-1-1 0 0,-1 1 0 0 0,0-1 1 0 0,0 1-1 0 0,0 0 1 0 0,2 0 90 0 0,-2 0 28 0 0,1 1 1 0 0,-1-1 0 0 0,0 1-1 0 0,1 0 1 0 0,-1 0 0 0 0,0 0-1 0 0,0 0 1 0 0,0 1-1 0 0,0-1 1 0 0,0 0 0 0 0,0 1-1 0 0,0-1 1 0 0,-1 1-1 0 0,1 0 1 0 0,-1 0 0 0 0,1-1-1 0 0,-1 1 1 0 0,1 0 0 0 0,-1 0-1 0 0,0 1 1 0 0,0-1-1 0 0,0 0 1 0 0,0 0 0 0 0,0 0-1 0 0,-1 1 1 0 0,1-1 0 0 0,-1 0-1 0 0,1 1 1 0 0,-1 1-29 0 0,7 17 696 0 0,-3 27 916 0 0,-4-47-1448 0 0,0 5-1242 0 0,0-6 4 0 0</inkml:trace>
  <inkml:trace contextRef="#ctx0" brushRef="#br0" timeOffset="13314.799">4100 3411 8408 0 0,'8'-1'43'0'0,"-1"0"271"0"0,0 1 4598 0 0,-7-1-3587 0 0,0-1-1058 0 0,-1 1 3271 0 0,-75-6 1009 0 0,-47 15-4570 0 0,-2-6 779 0 0,-107 15-756 0 0,111 9-352 0 0,38-6 258 0 0,39-10 20 0 0,-27 21 74 0 0,50-19 0 0 0,1-1 0 0 0,2 14 0 0 0,7-14 0 0 0,-4 38 728 0 0,3 36-682 0 0,9-39-28 0 0,-12 46 46 0 0,5-53-65 0 0,-9 78 13 0 0,7 22 201 0 0,8-57-85 0 0,-6 34-48 0 0,6-50-80 0 0,-3 19 0 0 0,-3-34 16 0 0,8-47 1 0 0,0-2-9 0 0,0 0-1 0 0,1 0 1 0 0,-1 0-1 0 0,1 1 1 0 0,0-1-1 0 0,0 0 1 0 0,0 1-1 0 0,0-1 1 0 0,0 1 0 0 0,0-1-1 0 0,1 1 1 0 0,-1-1-1 0 0,1 1 1 0 0,0-1-1 0 0,0 1 1 0 0,-1-1-1 0 0,2 1 1 0 0,-1 0-1 0 0,0 1-7 0 0,8 41 69 0 0,-8 24-4 0 0,-4-4-55 0 0,-7 111-10 0 0,4-85 0 0 0,13-25 0 0 0,-6-12 0 0 0,-3 1 16 0 0,2 47 403 0 0,1-8 125 0 0,9 56-523 0 0,-9-80-21 0 0,6-8 0 0 0,-5-22 0 0 0,6-17 0 0 0,-7 33 12 0 0,-7 4 131 0 0,4 0-90 0 0,2-5 11 0 0,-6 95-64 0 0,11-91 0 0 0,-4 66 0 0 0,4-73 0 0 0,7 23 0 0 0,-5 5 0 0 0,-1-44 0 0 0,-5 21 0 0 0,17 12 0 0 0,3 7 0 0 0,-3-30 0 0 0,-8 7 0 0 0,2 7 72 0 0,-8-21-72 0 0,-2-9 0 0 0,2-21 0 0 0,0-3 11 0 0,-2-4 32 0 0,-1 6-22 0 0,-3 15 32 0 0,5-22-42 0 0,-1-1 69 0 0,-1 0 117 0 0,0 0 26 0 0,3-1-6 0 0,46-10-1 0 0,47 0-216 0 0,27 2 0 0 0,-34-2 0 0 0,-20-2 0 0 0,0 4 0 0 0,0 2 0 0 0,62 3 0 0 0,-90 7 0 0 0,-12-3 0 0 0,10 1-432 0 0,-37-2 303 0 0,-2 1 196 0 0,0 0 86 0 0,0 0 20 0 0,0 0-41 0 0,0 0-184 0 0,0 0-78 0 0,0 0-20 0 0,0 0-98 0 0,0 0-402 0 0,0 0-176 0 0,0 0-35 0 0,6-4-1632 0 0,-5 3 779 0 0</inkml:trace>
  <inkml:trace contextRef="#ctx0" brushRef="#br0" timeOffset="15031.761">526 3963 6480 0 0,'0'0'297'0'0,"0"0"-9"0"0,0 0-49 0 0,0 0 489 0 0,0 0 229 0 0,0 0 47 0 0,0 0-80 0 0,0 0-380 0 0,0 0-168 0 0,0 0-31 0 0,0 0 19 0 0,0 0 111 0 0,0 0 49 0 0,0 1 11 0 0,11 34 1633 0 0,11 97 2133 0 0,-11-37-2403 0 0,-7-69-1298 0 0,-4-24-530 0 0,0-2 22 0 0,-2-1-77 0 0,0 0 0 0 0,0-1 0 0 0,1 1 0 0 0,-1 0 0 0 0,1 0 1 0 0,-1-1-1 0 0,1 1 0 0 0,-1-1 0 0 0,1 0 0 0 0,0 1 0 0 0,0-1 0 0 0,0 0 1 0 0,0 1-1 0 0,0-1 0 0 0,0 0 0 0 0,0 0 0 0 0,0 0 0 0 0,1 0 0 0 0,-1 0 1 0 0,1-1-16 0 0,-1 0 7 0 0,-31-96-7 0 0,22 53 0 0 0,10 25-34 0 0,-1 13-6 0 0,1 0-1 0 0,0 1 1 0 0,0-1-1 0 0,0 0 0 0 0,1 1 1 0 0,0-1-1 0 0,1 0 0 0 0,0 1 1 0 0,0 0-1 0 0,0-1 1 0 0,1 1-1 0 0,1-2 41 0 0,-2 6-32 0 0,0 0-1 0 0,0 0 1 0 0,0 0-1 0 0,0 0 1 0 0,0 0-1 0 0,1 1 1 0 0,0-1 0 0 0,-1 1-1 0 0,1 0 1 0 0,0 0-1 0 0,0 0 1 0 0,0 0 0 0 0,0 0-1 0 0,0 1 1 0 0,1-1-1 0 0,2 0 33 0 0,5-1-23 0 0,0 0-1 0 0,0 1 1 0 0,0 0-1 0 0,0 1 1 0 0,0 1 0 0 0,1-1-1 0 0,-1 2 1 0 0,0-1-1 0 0,0 2 1 0 0,0-1-1 0 0,0 2 1 0 0,0-1-1 0 0,0 2 1 0 0,0-1-1 0 0,4 3 24 0 0,24 24 634 0 0,-37-29-597 0 0,0 0 1 0 0,0 0 0 0 0,0 1 0 0 0,-1-1 0 0 0,1 1-1 0 0,0 0 1 0 0,0-1 0 0 0,-1 1 0 0 0,1 0 0 0 0,-1 0-1 0 0,1 0 1 0 0,-1 0 0 0 0,0 0 0 0 0,0 0 0 0 0,0 0-1 0 0,0 0 1 0 0,0 1 0 0 0,-1-1 0 0 0,1 0 0 0 0,0 2-38 0 0,9 22 7 0 0,-2 13 172 0 0,-15 14 460 0 0,-7 3-310 0 0,-8-11-222 0 0,-39 13 194 0 0,55-55-307 0 0,0-1 0 0 0,0 0 0 0 0,0 0 0 0 0,0 0 0 0 0,0-1 0 0 0,0 0 0 0 0,-1 0 0 0 0,1 0 0 0 0,0-1-1 0 0,-1 0 1 0 0,1 0 0 0 0,0-1 0 0 0,-1 0 0 0 0,1 0 0 0 0,0 0 0 0 0,0-1 0 0 0,0 0 0 0 0,-4-2 6 0 0,-6 1-235 0 0,-7-2-1315 0 0,10 3-5875 0 0,12 2 617 0 0</inkml:trace>
  <inkml:trace contextRef="#ctx0" brushRef="#br0" timeOffset="15447.182">974 4190 7832 0 0,'0'0'602'0'0,"-1"-1"-395"0"0,8-11 372 0 0,8 1 2135 0 0,-14 9-1856 0 0,-1 2 7 0 0,0 0-90 0 0,0 0-402 0 0,0 0-174 0 0,0 0-37 0 0,-15-3 1303 0 0,-18 26 301 0 0,9 13-770 0 0,28-19-502 0 0,-22 9 225 0 0,-12 18 90 0 0,28-36-793 0 0,58 8 319 0 0,-48-16-290 0 0,1 0 0 0 0,0-1 0 0 0,-1 0 0 0 0,1-1 0 0 0,-1 0 0 0 0,0 0 0 0 0,1 0 0 0 0,-1-1 0 0 0,0-1 0 0 0,0 1 1 0 0,-1-1-1 0 0,1-1 0 0 0,-1 1 0 0 0,1-2-45 0 0,-7 4 12 0 0,1 0 0 0 0,-1-1 0 0 0,1 1 0 0 0,-1-1 0 0 0,0 1 0 0 0,0-1 0 0 0,0 0 0 0 0,0 1 0 0 0,-1-1 0 0 0,1 0 0 0 0,-1 0 0 0 0,0 1 0 0 0,1-1 0 0 0,-1 0 0 0 0,0 0 0 0 0,-1 0 0 0 0,1 0 0 0 0,0 1 0 0 0,-1-1 0 0 0,0 0 0 0 0,1 0 0 0 0,-1 1 0 0 0,0-1 0 0 0,-1 1 0 0 0,1-1 0 0 0,0 1 0 0 0,-1-1 0 0 0,1 1 0 0 0,-1 0 0 0 0,0-1 0 0 0,0 1 0 0 0,0 0-12 0 0,-1-2 30 0 0,0 1 1 0 0,0-1-1 0 0,-1 1 1 0 0,1 0-1 0 0,-1 0 1 0 0,0 0 0 0 0,1 0-1 0 0,-1 1 1 0 0,-1-1-1 0 0,1 1 1 0 0,0 0-1 0 0,0 0 1 0 0,-1 1 0 0 0,-2-1-31 0 0,-25-5 150 0 0,30 7-984 0 0,2 0-308 0 0,0 0-786 0 0,-1 0-3033 0 0,-5 0-1301 0 0</inkml:trace>
  <inkml:trace contextRef="#ctx0" brushRef="#br0" timeOffset="15762.149">1190 4177 1376 0 0,'11'-3'66'0'0,"19"-16"432"0"0,-22-9 15635 0 0,-19 19-14627 0 0,10 9-712 0 0,-20 0 1040 0 0,18 0-1812 0 0,0 1 0 0 0,0 0 0 0 0,0-1 0 0 0,0 1 0 0 0,1 1 0 0 0,-1-1 0 0 0,0 0 0 0 0,1 1 0 0 0,-1-1 0 0 0,1 1 0 0 0,-1 0 0 0 0,1-1 0 0 0,0 1 0 0 0,-1 0 0 0 0,1 1 0 0 0,0-1 0 0 0,1 0 0 0 0,-1 1 0 0 0,0-1 0 0 0,1 1 0 0 0,-1-1 0 0 0,1 1 0 0 0,0 0 0 0 0,0 0 0 0 0,0-1 0 0 0,-1 4-22 0 0,-1 0 44 0 0,0 54-44 0 0,9-43 0 0 0,-5-14-1 0 0,1-1 0 0 0,-1 1 0 0 0,1-1-1 0 0,0 0 1 0 0,0 0 0 0 0,0 0-1 0 0,0 1 1 0 0,0-2 0 0 0,0 1 0 0 0,1 0-1 0 0,-1 0 1 0 0,0-1 0 0 0,1 1 0 0 0,0-1-1 0 0,-1 0 1 0 0,1 0 0 0 0,0 0 0 0 0,0 0 1 0 0,47 6-938 0 0,25-16-4963 0 0,-52 0 1809 0 0,-15 5-498 0 0</inkml:trace>
  <inkml:trace contextRef="#ctx0" brushRef="#br0" timeOffset="16136.618">1353 4177 9504 0 0,'0'0'432'0'0,"0"0"-6"0"0,2-1-92 0 0,5-3 635 0 0,-5 3 308 0 0,-2 1 61 0 0,0 0-92 0 0,0 0-408 0 0,0 0-184 0 0,0 0-41 0 0,-6 1 874 0 0,8 0-1425 0 0,-1-1 0 0 0,0 1 0 0 0,1 0 1 0 0,-1 1-1 0 0,0-1 0 0 0,1 0 0 0 0,-1 0 0 0 0,0 0 0 0 0,0 1 0 0 0,0-1 0 0 0,0 1 0 0 0,0-1 1 0 0,0 1-1 0 0,-1-1 0 0 0,1 1 0 0 0,0-1 0 0 0,-1 1 0 0 0,1 0 0 0 0,-1-1 0 0 0,0 1 0 0 0,1 0 0 0 0,-1-1 1 0 0,0 1-1 0 0,0 1-62 0 0,11 9 306 0 0,9 4-267 0 0,14 1 29 0 0,-32-16 11 0 0,4-6 270 0 0,-6 5-349 0 0,-1 0 1 0 0,1-1-1 0 0,0 1 0 0 0,0 0 1 0 0,-1 0-1 0 0,1-1 0 0 0,0 1 1 0 0,0 0-1 0 0,0-1 0 0 0,-1 1 1 0 0,1 0-1 0 0,0 0 1 0 0,0-1-1 0 0,0 1 0 0 0,0 0 1 0 0,0-1-1 0 0,0 1 0 0 0,0 0 1 0 0,0-1-1 0 0,0 1 0 0 0,0 0 1 0 0,0-1-1 0 0,0 1 0 0 0,0 0 1 0 0,0-1-1 0 0,0 1 0 0 0,0 0 1 0 0,0-1-1 0 0,0 1 0 0 0,0 0 1 0 0,0-1-1 0 0,1 1 0 0 0,-1 0 1 0 0,0-1-1 0 0,0 1 1 0 0,0 0-1 0 0,1 0 0 0 0,-1-1 1 0 0,0 1-1 0 0,0 0 0 0 0,0 0 1 0 0,1-1-1 0 0,-1 1 0 0 0,0 0 1 0 0,1 0-1 0 0,-1 0 0 0 0,0 0 1 0 0,1-1-1 0 0,-1 1 0 0 0,0 0 1 0 0,0 0-1 0 0,1 0 0 0 0,-1 0 1 0 0,0 0-1 0 0,1 0 0 0 0,-1 0 1 0 0,1 0-1 0 0,-1 0 1 0 0,0 0-1 0 0,1 0 0 0 0,-1 0 1 0 0,0 0-1 0 0,1 0 0 0 0,10-9-1 0 0,-1-14 1 0 0,8-2 0 0 0,-10 12 0 0 0,-4 3 0 0 0,-10 3 0 0 0,-13 1 0 0 0,20 6 0 0 0,-1 0 0 0 0,0 0 0 0 0,0 0 0 0 0,0 0 0 0 0,1 0 0 0 0,-1 0 0 0 0,0 0 0 0 0,0 0 0 0 0,0 0 0 0 0,0 0 0 0 0,1 1 0 0 0,-1-1 0 0 0,0 0 0 0 0,0 0 0 0 0,0 0 0 0 0,0 0 0 0 0,0 0 0 0 0,1 1 0 0 0,-1-1 0 0 0,0 0 0 0 0,0 0 0 0 0,0 0 0 0 0,0 0 0 0 0,0 1 0 0 0,0-1 0 0 0,0 0 0 0 0,0 0 0 0 0,0 0 0 0 0,0 1 0 0 0,0-1 0 0 0,0 0 0 0 0,0 0 0 0 0,0 0 0 0 0,0 1 0 0 0,0-1 0 0 0,0 0 0 0 0,0 0 0 0 0,0 0 0 0 0,0 1 0 0 0,0-1 0 0 0,0 0 0 0 0,0 0 0 0 0,0 0 0 0 0,0 1 0 0 0,0-1 0 0 0,-1 0 0 0 0,1 0 0 0 0,0 0 0 0 0,0 0 0 0 0,0 1 0 0 0,0-1 0 0 0,0 0 0 0 0,-1 0 0 0 0,1 0 0 0 0,0 0 0 0 0,0 0 0 0 0,0 0 0 0 0,0 0 0 0 0,-1 0 0 0 0,1 1 0 0 0,0-1 0 0 0,0 0 0 0 0,-1 0 0 0 0,22 23 0 0 0,-8-14 0 0 0,1 8 0 0 0,-3-10 0 0 0,-8 0 0 0 0,-1 1-952 0 0,-2-5-4002 0 0,-3 2-1731 0 0</inkml:trace>
  <inkml:trace contextRef="#ctx0" brushRef="#br0" timeOffset="16647.02">1594 4158 11976 0 0,'-18'0'266'0'0,"14"0"44"0"0,4 0 15 0 0,0 0-26 0 0,1 1-198 0 0,52 35 5429 0 0,-30-9-2794 0 0,-22-26-2365 0 0,-1-1 117 0 0,0 0 21 0 0,10-10 99 0 0,5-19-1484 0 0,-8 15 45 0 0,-7 13 820 0 0,1-1 1 0 0,-1 1-1 0 0,1-1 1 0 0,-1 1-1 0 0,1 0 1 0 0,0-1-1 0 0,0 1 1 0 0,0 0-1 0 0,0-1 0 0 0,0 1 1 0 0,0 0-1 0 0,0 0 1 0 0,0 0-1 0 0,0 0 1 0 0,1 0-1 0 0,-1 0 1 0 0,0 0-1 0 0,1 1 1 0 0,-1-1-1 0 0,0 0 1 0 0,1 1-1 0 0,-1-1 0 0 0,1 1 1 0 0,-1-1-1 0 0,1 1 1 0 0,-1 0-1 0 0,2-1 11 0 0,15-3 0 0 0,-15 4 0 0 0,0 0 0 0 0,-1 0 0 0 0,1 0 0 0 0,0 0 0 0 0,0 1 0 0 0,-1-1 0 0 0,1 1 0 0 0,0-1 0 0 0,-1 1 0 0 0,1 0 0 0 0,0 0 0 0 0,-1 0 0 0 0,1 1 0 0 0,-1-1 0 0 0,0 1 0 0 0,1-1 0 0 0,-1 1 0 0 0,0 0 0 0 0,1 1 0 0 0,23 26 0 0 0,-12-7 402 0 0,-17 1 1359 0 0,18-25-1828 0 0,14-27 67 0 0,5-5 0 0 0,3 28 0 0 0,5 35 0 0 0,-17-8 0 0 0,-12-6 0 0 0,-12-14 0 0 0,-1 10 0 0 0,-5-3 0 0 0,6-5-149 0 0,0-3-619 0 0,-2 1-237 0 0,-2 3-33 0 0</inkml:trace>
  <inkml:trace contextRef="#ctx0" brushRef="#br0" timeOffset="17037.552">2069 4197 13824 0 0,'0'0'629'0'0,"2"0"-12"0"0,27-4 2616 0 0,59-17-2113 0 0,-62 8-1120 0 0,-22 6 72 0 0,-4 6 299 0 0,0-1-322 0 0,-1 0 0 0 0,0 1 0 0 0,0-1 0 0 0,0 1 1 0 0,1-1-1 0 0,-2 1 0 0 0,1-1 0 0 0,0 1 0 0 0,0-1 0 0 0,0 1 0 0 0,-1 0 0 0 0,1 0 0 0 0,-1 0 0 0 0,1 0 0 0 0,-1 0 1 0 0,1 0-1 0 0,-1 0 0 0 0,1 0 0 0 0,-1 1 0 0 0,0-1 0 0 0,0 0 0 0 0,1 1 0 0 0,-1 0 0 0 0,0-1 0 0 0,0 1 0 0 0,1 0 1 0 0,-1 0-1 0 0,0 0 0 0 0,0 0 0 0 0,-1 0-49 0 0,-9-2 132 0 0,-38 6-132 0 0,-3 19 0 0 0,45 0-185 0 0,2-17 116 0 0,-2 15-101 0 0,9 18 78 0 0,3-5 22 0 0,-3-31 27 0 0,63 20 32 0 0,-46-22-221 0 0,47 2-460 0 0,-25-18-5606 0 0,-29 9 1001 0 0</inkml:trace>
  <inkml:trace contextRef="#ctx0" brushRef="#br0" timeOffset="17365.594">2288 4164 920 0 0,'0'0'411'0'0,"0"0"1389"0"0,0 0 609 0 0,0 0 119 0 0,0 0-178 0 0,0 0-856 0 0,0 0-376 0 0,0 0-78 0 0,0 0-82 0 0,1 2-288 0 0,31 46 2329 0 0,-2 19 607 0 0,-30-66-3442 0 0,0-1-49 0 0,0 0-19 0 0,0 0-7 0 0,0 0-2 0 0,0 0-6 0 0,0 0-1 0 0,2 0-57 0 0,0 0 0 0 0,0-1-1 0 0,0 0 1 0 0,0 1 0 0 0,0-1 0 0 0,0 0-1 0 0,-1 0 1 0 0,1 0 0 0 0,0 0 0 0 0,-1 0-1 0 0,1 0 1 0 0,-1-1 0 0 0,1 1-1 0 0,-1 0 1 0 0,0-1 0 0 0,1 1 0 0 0,-1-1-1 0 0,0 1 1 0 0,0-1 0 0 0,0 0-1 0 0,0 0 1 0 0,0 1 0 0 0,0-1 0 0 0,-1 0-1 0 0,1-1-22 0 0,40-69-96 0 0,-35 64 151 0 0,-5 7-127 0 0,0-1 0 0 0,1 0 0 0 0,-1 0 0 0 0,0 0 0 0 0,1 1 0 0 0,-1-1 0 0 0,1 1 0 0 0,-1-1 0 0 0,1 1 0 0 0,0 0 0 0 0,-1-1 0 0 0,1 1 0 0 0,0 0 0 0 0,0 0 1 0 0,0 0-1 0 0,0 1 0 0 0,0-1 0 0 0,0 0 0 0 0,0 1 0 0 0,0-1 0 0 0,0 1 0 0 0,0 0 0 0 0,1 0 0 0 0,-1-1 0 0 0,0 2 0 0 0,0-1 0 0 0,0 0 0 0 0,2 0 72 0 0,-2 2 41 0 0,0-1-1 0 0,0 1 0 0 0,0-1 0 0 0,0 1 1 0 0,0 0-1 0 0,-1-1 0 0 0,1 1 1 0 0,0 0-1 0 0,-1 0 0 0 0,0 0 0 0 0,1 0 1 0 0,-1 1-1 0 0,0-1 0 0 0,0 0 0 0 0,0 1 1 0 0,0-1-1 0 0,0 0 0 0 0,-1 1 1 0 0,1-1-1 0 0,-1 1-40 0 0,3 6 578 0 0,7 24-146 0 0,-9-25-389 0 0,1 0 0 0 0,0 1 0 0 0,1-2 0 0 0,0 1 0 0 0,0 0 0 0 0,1-1 0 0 0,0 1 0 0 0,0-1-1 0 0,0 0 1 0 0,1 0 0 0 0,3 3-43 0 0,1-19-6696 0 0,-6 2-663 0 0</inkml:trace>
  <inkml:trace contextRef="#ctx0" brushRef="#br0" timeOffset="17615.564">2630 3953 10592 0 0,'0'0'818'0'0,"-1"3"-351"0"0,2-3 302 0 0,21 77 6186 0 0,-19 28-5497 0 0,-13-86-3258 0 0,-1-9-2959 0 0,3-3-1485 0 0</inkml:trace>
  <inkml:trace contextRef="#ctx0" brushRef="#br0" timeOffset="17787.37">2500 4155 2760 0 0,'8'-1'248'0'0,"41"-13"5862"0"0,20-8 890 0 0,5 12-4680 0 0,-14 6-2685 0 0,-60 4-6060 0 0</inkml:trace>
  <inkml:trace contextRef="#ctx0" brushRef="#br0" timeOffset="18832.414">985 4655 1840 0 0,'-17'-6'133'0'0,"18"3"98"0"0,0 3 825 0 0,-1 0 353 0 0,15-25 4160 0 0,-10 14-3143 0 0,-3-2-378 0 0,-74 3 1535 0 0,70 10-3071 0 0,2 0-68 0 0,-20 6-272 0 0,14-2-172 0 0,-33 22 443 0 0,-18 33 1162 0 0,46-46-1605 0 0,-8 27 0 0 0,27 28 0 0 0,-7-62 34 0 0,1 0-1 0 0,0 0 0 0 0,0 0 1 0 0,1 0-1 0 0,-1-1 0 0 0,1 1 1 0 0,1-1-1 0 0,-1 1 0 0 0,1-1 1 0 0,0 0-1 0 0,0-1 0 0 0,3 4-33 0 0,-1-1 65 0 0,-2-4-92 0 0,-1 1 0 0 0,0-1 0 0 0,1 0 0 0 0,0 0 0 0 0,0 0 0 0 0,0-1 0 0 0,0 1 0 0 0,0-1 0 0 0,0 0 0 0 0,1 0 0 0 0,-1-1 0 0 0,1 1 0 0 0,-1-1 0 0 0,4 1 27 0 0,3 0 4 0 0,-1 1 0 0 0,1-1 0 0 0,0-1 0 0 0,0 0-1 0 0,0-1 1 0 0,-1 0 0 0 0,1 0 0 0 0,5-2-4 0 0,28-5-6001 0 0,-18 3-699 0 0</inkml:trace>
  <inkml:trace contextRef="#ctx0" brushRef="#br0" timeOffset="19129.216">1246 4590 5064 0 0,'-4'-2'411'0'0,"3"2"4946"0"0,5 5 442 0 0,-3 2-7066 0 0,0 74 6242 0 0,4 39-1899 0 0,2-65-3042 0 0,2-22 583 0 0,-13-14-713 0 0,4-18-599 0 0,0-1-251 0 0,0 0-1328 0 0,0 0-5093 0 0</inkml:trace>
  <inkml:trace contextRef="#ctx0" brushRef="#br0" timeOffset="19482.666">1323 4775 7832 0 0,'0'0'356'0'0,"0"0"-7"0"0,1-1-221 0 0,5-2 131 0 0,-5 3 1006 0 0,-1 0 435 0 0,7 9 1728 0 0,15 11-1211 0 0,0-3-1324 0 0,-10-4-685 0 0,-10-12-190 0 0,-1 0 0 0 0,1 0-1 0 0,0 0 1 0 0,0-1 0 0 0,0 1 0 0 0,0-1-1 0 0,0 1 1 0 0,0-1 0 0 0,0 0-1 0 0,0 0 1 0 0,0 0 0 0 0,1 0-1 0 0,-1 0 1 0 0,0 0 0 0 0,0-1-1 0 0,0 1 1 0 0,0-1 0 0 0,0 1-1 0 0,0-1 1 0 0,-1 0 0 0 0,1 0-1 0 0,0 0 1 0 0,0 0 0 0 0,0 0-1 0 0,-1 0 1 0 0,1 0 0 0 0,0-1-18 0 0,11-21 304 0 0,-7 19-265 0 0,7-18 72 0 0,-11 0-181 0 0,-4 18 52 0 0,3 3 19 0 0,-1 1 0 0 0,0 0 0 0 0,0-1 0 0 0,0 1 0 0 0,0 0 0 0 0,0 0 0 0 0,0-1 0 0 0,0 1 0 0 0,0 0 0 0 0,0-1 0 0 0,0 1 0 0 0,0 0-1 0 0,0-1 1 0 0,0 1 0 0 0,0 0 0 0 0,0 0 0 0 0,0-1 0 0 0,0 1 0 0 0,0 0 0 0 0,0-1 0 0 0,0 1 0 0 0,0 0 0 0 0,-1 0 0 0 0,1-1 0 0 0,0 1 0 0 0,0 0-1 0 0,0 0 1 0 0,-1-1 0 0 0,1 1 0 0 0,0 0 0 0 0,0 0 0 0 0,0 0 0 0 0,-1-1 0 0 0,1 1 0 0 0,0 0 0 0 0,0 0 0 0 0,-1 0 0 0 0,1 0 0 0 0,0 0 0 0 0,-1 0-1 0 0,1-1 1 0 0,0 1 0 0 0,0 0 0 0 0,-1 0 0 0 0,1 0 0 0 0,0 0 0 0 0,-1 0 0 0 0,1 0 0 0 0,0 0 0 0 0,-1 0 0 0 0,1 0 0 0 0,0 0 0 0 0,0 0 0 0 0,-1 1-1 0 0,1-1 1 0 0,0 0 0 0 0,-1 0 0 0 0,1 0 0 0 0,0 0 0 0 0,0 0 0 0 0,-1 0 0 0 0,1 1 0 0 0,0-1 0 0 0,0 0 0 0 0,0 0 0 0 0,-1 0 0 0 0,1 1-1 0 0,0-1 1 0 0,0 0-1 0 0,-1 1 338 0 0,1-1 136 0 0,14 13 626 0 0,13 23-1072 0 0,0-4 128 0 0,-1-15-36 0 0,-24-16-474 0 0,9 5-1736 0 0,-4-3-2549 0 0,-6-3-1685 0 0</inkml:trace>
  <inkml:trace contextRef="#ctx0" brushRef="#br0" timeOffset="19810.717">1701 4698 456 0 0,'13'-13'433'0'0,"-11"2"11020"0"0,-5 4-6282 0 0,-24 2-3397 0 0,26 5-1543 0 0,-1 0-62 0 0,1 1-29 0 0,-18 17-374 0 0,17-7 120 0 0,9 22 242 0 0,35 20-288 0 0,9 2 399 0 0,-36-29 865 0 0,-14-25-855 0 0,-1-1-1 0 0,0 2-9 0 0,0-1-212 0 0,0 1 1 0 0,-1-1-1 0 0,1 0 1 0 0,0 1-1 0 0,-1-1 1 0 0,1 1-1 0 0,0-1 1 0 0,-1 0-1 0 0,0 1 1 0 0,1-1-1 0 0,-1 0 1 0 0,0 0-1 0 0,0 0 0 0 0,1 1 1 0 0,-1-1-1 0 0,0 0 1 0 0,0 0-1 0 0,0 0 1 0 0,0 0-1 0 0,-1 0 1 0 0,1-1-1 0 0,0 1 1 0 0,0 0-1 0 0,-1 0 0 0 0,1-1 1 0 0,0 1-1 0 0,0-1 1 0 0,-1 1-1 0 0,1-1 1 0 0,-1 0-1 0 0,1 1 1 0 0,-1-1-28 0 0,-25 10 162 0 0,-1-11-1816 0 0,19-2 628 0 0</inkml:trace>
  <inkml:trace contextRef="#ctx0" brushRef="#br0" timeOffset="20045.033">1816 4655 13824 0 0,'16'-6'1388'0'0,"-12"34"-571"0"0,11 4 1517 0 0,11 34-1298 0 0,-13-24-777 0 0,-13-40-252 0 0,0 0-1 0 0,1 0 1 0 0,-1-1-1 0 0,0 1 1 0 0,-1 0-1 0 0,1-1 1 0 0,0 1 0 0 0,-1 0-1 0 0,1 0 1 0 0,0-1-1 0 0,-1 1 1 0 0,0 0-1 0 0,1-1 1 0 0,-1 1-1 0 0,0-1 1 0 0,0 1-1 0 0,0-1 1 0 0,0 0 0 0 0,0 1-1 0 0,0-1 1 0 0,-1 0-1 0 0,1 1 1 0 0,0-1-1 0 0,-2 0-6 0 0,3 0-1313 0 0,0-1-78 0 0</inkml:trace>
  <inkml:trace contextRef="#ctx0" brushRef="#br0" timeOffset="20295.345">1751 4768 2304 0 0,'-3'-2'167'0'0,"7"1"163"0"0,17-4 5389 0 0,-6 0-3759 0 0,124 1-138 0 0,-126 4-6204 0 0</inkml:trace>
  <inkml:trace contextRef="#ctx0" brushRef="#br0" timeOffset="20548.803">2003 4778 7344 0 0,'11'0'332'0'0,"-8"0"-4"0"0,-2-1-210 0 0,5-1 2 0 0,-5 2 431 0 0,39-7 2806 0 0,5 4-987 0 0,-53-9-1566 0 0,-13 1-722 0 0,20 11 284 0 0,-1 0-305 0 0,-1 0 1 0 0,1 0 0 0 0,0 0-1 0 0,0 0 1 0 0,-1 1 0 0 0,1-1-1 0 0,0 1 1 0 0,0-1 0 0 0,0 1-1 0 0,0 0 1 0 0,-1 0 0 0 0,1 0-1 0 0,0 0 1 0 0,1 0 0 0 0,-1 0 0 0 0,0 1-1 0 0,0-1 1 0 0,0 1 0 0 0,1-1-1 0 0,-1 1 1 0 0,1 0 0 0 0,-1-1-1 0 0,1 1 1 0 0,0 0 0 0 0,0 0-1 0 0,-1 2-61 0 0,-11 12 38 0 0,12-16-18 0 0,0 1 1 0 0,0 0 0 0 0,0 0 0 0 0,0-1-1 0 0,0 1 1 0 0,0 0 0 0 0,1 0-1 0 0,-1 0 1 0 0,0 0 0 0 0,0 0 0 0 0,1 0-1 0 0,-1 0 1 0 0,1 0 0 0 0,-1 1 0 0 0,1-1-1 0 0,-1 0 1 0 0,1 0 0 0 0,0 0-1 0 0,0 1 1 0 0,-1-1 0 0 0,1 0 0 0 0,0 0-1 0 0,0 1 1 0 0,0-1 0 0 0,0 0-1 0 0,1 1-20 0 0,0 39-297 0 0,13-32 154 0 0,-13-9 158 0 0,0 0 1 0 0,0 0-1 0 0,0 1 1 0 0,0-1-1 0 0,-1 0 1 0 0,1 1-1 0 0,0-1 1 0 0,0 0-1 0 0,0 1 1 0 0,0-1 0 0 0,-1 1-1 0 0,1 0 1 0 0,0-1-1 0 0,-1 1 1 0 0,1-1-1 0 0,0 1 1 0 0,-1 0-1 0 0,1 0 1 0 0,-1-1-1 0 0,1 1 1 0 0,-1 0-1 0 0,1 0 1 0 0,-1 0 0 0 0,0 0-1 0 0,1-1 1 0 0,-1 1-1 0 0,0 0 1 0 0,0 0-1 0 0,0 0 1 0 0,1 0-1 0 0,-1 0 1 0 0,0 0-1 0 0,0 0-15 0 0,13 3 284 0 0,3 3-288 0 0,-12-5-55 0 0,-1-1-1 0 0,0 1 1 0 0,0-1-1 0 0,0 0 1 0 0,1 0-1 0 0,-1 0 1 0 0,1-1-1 0 0,-1 1 0 0 0,1-1 1 0 0,-1 0-1 0 0,1 1 1 0 0,-1-2-1 0 0,1 1 1 0 0,-1 0-1 0 0,3-1 60 0 0,17-5-3286 0 0,-14 0-2014 0 0</inkml:trace>
  <inkml:trace contextRef="#ctx0" brushRef="#br0" timeOffset="20836.533">2173 4745 10136 0 0,'0'0'230'0'0,"0"0"30"0"0,0 0 19 0 0,1 8 1877 0 0,50 89 4972 0 0,-46-83-6613 0 0,-1-2-58 0 0,-2-17 1805 0 0,10-45-3615 0 0,-10 45 989 0 0,0-1 1 0 0,0 0-1 0 0,1 1 1 0 0,0-1-1 0 0,0 1 1 0 0,0 0-1 0 0,1 0 0 0 0,-1 0 1 0 0,1 1-1 0 0,1-1 1 0 0,-1 1-1 0 0,1 0 0 0 0,3-3 364 0 0,6 0-4949 0 0,-13 7-373 0 0</inkml:trace>
  <inkml:trace contextRef="#ctx0" brushRef="#br0" timeOffset="21102.09">2388 4771 6912 0 0,'0'0'314'0'0,"0"0"-6"0"0,0 2 76 0 0,20 41 8139 0 0,-2-12-5366 0 0,-12-12-2333 0 0,3-10-177 0 0,-6-6-3618 0 0,-5-17-2786 0 0,1 8 5941 0 0,1-9-2477 0 0</inkml:trace>
  <inkml:trace contextRef="#ctx0" brushRef="#br0" timeOffset="21258.299">2426 4665 7368 0 0,'0'0'333'0'0,"0"0"0"0"0,3-4 873 0 0,-2 4 6872 0 0,7 9-8314 0 0,-2-1-4254 0 0,-5-7-910 0 0</inkml:trace>
  <inkml:trace contextRef="#ctx0" brushRef="#br0" timeOffset="21570.729">2508 4801 11976 0 0,'0'0'546'0'0,"0"0"-10"0"0,1 1-344 0 0,45 49 6571 0 0,-45-49-6401 0 0,-1-1-26 0 0,0 0-101 0 0,6 0 1208 0 0,10-48-2493 0 0,-16 46 994 0 0,0 0-1 0 0,1 0 1 0 0,-1 0-1 0 0,1 0 0 0 0,0 0 1 0 0,-1 0-1 0 0,1 0 1 0 0,0 1-1 0 0,0-1 0 0 0,0 0 1 0 0,0 0-1 0 0,0 1 1 0 0,1-1-1 0 0,-1 1 0 0 0,0-1 1 0 0,1 1-1 0 0,-1 0 0 0 0,1 0 1 0 0,-1-1-1 0 0,1 1 1 0 0,0 0-1 0 0,0 0 57 0 0,-1 1-72 0 0,29 7-97 0 0,3 50 795 0 0,-28-42-411 0 0,-2-11-155 0 0,-1 0-50 0 0,-1 1-3315 0 0,-1-5-3114 0 0</inkml:trace>
  <inkml:trace contextRef="#ctx0" brushRef="#br0" timeOffset="21999.011">2815 4719 10136 0 0,'5'-5'1008'0'0,"-18"-8"520"0"0,8 12-1324 0 0,-1 0 0 0 0,1 0 1 0 0,0 1-1 0 0,-1 0 0 0 0,1-1 0 0 0,0 2 1 0 0,-1-1-1 0 0,1 1 0 0 0,0-1 1 0 0,0 1-1 0 0,-1 1 0 0 0,1-1 1 0 0,-2 2-205 0 0,0 3 0 0 0,-17 20 0 0 0,20-13 0 0 0,-1-9 0 0 0,7 3 0 0 0,-1-6 0 0 0,0 1 0 0 0,0-1 0 0 0,0 1 0 0 0,0-1 0 0 0,0 1 0 0 0,1-1 0 0 0,-1 0 0 0 0,0 1 0 0 0,1-1 0 0 0,-1 0 0 0 0,1 0 0 0 0,-1 0 0 0 0,1 0 0 0 0,0 0 0 0 0,-1 0 0 0 0,1-1 0 0 0,0 1 0 0 0,0-1 0 0 0,0 1 0 0 0,-1-1 0 0 0,1 0 0 0 0,0 1 0 0 0,1-1 0 0 0,45 6 0 0 0,-27-12 480 0 0,-20 5-224 0 0,-1 1-20 0 0,0 0-83 0 0,0 0-32 0 0,0 0-8 0 0,0 0-9 0 0,0 0-32 0 0,10-2 72 0 0,-2 4-128 0 0,15 17 122 0 0,-16-9 113 0 0,-1 0 0 0 0,-1 0 0 0 0,1 1 0 0 0,-2 0 1 0 0,0 0-1 0 0,0 0 0 0 0,-1 0 0 0 0,0 1 0 0 0,-1-1 0 0 0,0 1 0 0 0,0 7-251 0 0,-2-15 129 0 0,1 0-1 0 0,-1 0 0 0 0,0 0 0 0 0,0-1 0 0 0,-1 1 0 0 0,1 0 0 0 0,-1 0 0 0 0,0-1 0 0 0,0 1 1 0 0,0 0-1 0 0,0-1 0 0 0,-1 1 0 0 0,1-1 0 0 0,-1 1 0 0 0,0-1 0 0 0,0 0 0 0 0,0 0 0 0 0,-1 0 1 0 0,1 0-1 0 0,-1 0 0 0 0,1 0 0 0 0,-1-1 0 0 0,-1 2-128 0 0,-60 18 711 0 0,-5-22-2806 0 0,54-2 856 0 0</inkml:trace>
  <inkml:trace contextRef="#ctx0" brushRef="#br0" timeOffset="23302.083">996 5524 11056 0 0,'-24'0'248'0'0,"19"0"34"0"0,5 0 22 0 0,0 0-29 0 0,3-1-51 0 0,9-2 449 0 0,-9 3 214 0 0,-3 0 45 0 0,0-10 1914 0 0,-19-16-806 0 0,-18-11-760 0 0,-7-22-397 0 0,19 13-1158 0 0,-8-19 1906 0 0,12 26-3224 0 0,13 31 1443 0 0,9 1 134 0 0,-1 6 22 0 0,0-1 0 0 0,1 0 0 0 0,0 1 0 0 0,-1-1 0 0 0,1 0 0 0 0,0 1 0 0 0,0-1 0 0 0,0 1-1 0 0,0-1 1 0 0,0 1 0 0 0,0 0 0 0 0,0-1 0 0 0,0 1 0 0 0,0 0 0 0 0,1 0 0 0 0,-1 0 0 0 0,0 0 0 0 0,1 0-1 0 0,-1 0 1 0 0,1 0 0 0 0,0 0 0 0 0,-1 1 0 0 0,1-1 0 0 0,-1 0 0 0 0,1 1 0 0 0,0 0 0 0 0,0-1 0 0 0,-1 1-1 0 0,1 0 1 0 0,0 0 0 0 0,0 0 0 0 0,1 0-6 0 0,-3 0 2 0 0,43 2-119 0 0,-18 22 35 0 0,-32 15 82 0 0,-20 1 0 0 0,9 2 200 0 0,-13 1 514 0 0,-16 23-537 0 0,8-16-124 0 0,1-12 333 0 0,38-37-164 0 0,0-1-62 0 0,0 0-269 0 0,0 0-120 0 0,1 1-25 0 0,7 3 196 0 0,-1-1-1 0 0,1-1 0 0 0,0 1 0 0 0,0-1 1 0 0,0 0-1 0 0,0-1 0 0 0,0 0 1 0 0,0 0-1 0 0,0-1 0 0 0,1 0 1 0 0,-1-1-1 0 0,0 1 0 0 0,6-3 59 0 0,-10 3 85 0 0,179-28 357 0 0,-130 8-332 0 0,-35 19-1934 0 0,-4-2-146 0 0</inkml:trace>
  <inkml:trace contextRef="#ctx0" brushRef="#br0" timeOffset="23926.933">1223 5547 5528 0 0,'0'0'422'0'0,"8"0"-8"0"0,1 0 892 0 0,-7 0 450 0 0,-2 0 90 0 0,4-5 3955 0 0,10-19-4281 0 0,0 3-683 0 0,9-22 1415 0 0,-4-2-1456 0 0,10-9-372 0 0,-14-19-31 0 0,-6 31-169 0 0,-9 0-224 0 0,3 28 0 0 0,5 9 0 0 0,5 7 0 0 0,0 10 0 0 0,9 22 0 0 0,8 42 0 0 0,-30-73 0 0 0,-1-1 0 0 0,1 0 0 0 0,0 1 0 0 0,-1-1 0 0 0,1 1 0 0 0,1-1 0 0 0,-1 0 0 0 0,0 1 0 0 0,0-1 0 0 0,1 1 0 0 0,-1-1 0 0 0,1 0 0 0 0,0 0 0 0 0,0 1 0 0 0,0-1 0 0 0,0 0 0 0 0,0 0 0 0 0,0 0 0 0 0,1 0 0 0 0,-1 0 0 0 0,1 0 0 0 0,-1 0 0 0 0,30 60 736 0 0,10-9 288 0 0,-30-41-814 0 0,0 8-548 0 0,-12-19 221 0 0,1-1 180 0 0,0 0 81 0 0,-1 1 14 0 0,-1 1-354 0 0,0-1 0 0 0,0 0 0 0 0,0 0-1 0 0,0 0 1 0 0,0 0 0 0 0,0 0 0 0 0,0 0 0 0 0,0-1-1 0 0,0 1 1 0 0,0-1 0 0 0,0 0 0 0 0,-1 1 0 0 0,1-1-1 0 0,0 0 1 0 0,0 0 0 0 0,-1 0 0 0 0,1 0 0 0 0,0-1-1 0 0,-2 0 197 0 0,-14-2-2192 0 0</inkml:trace>
  <inkml:trace contextRef="#ctx0" brushRef="#br0" timeOffset="24192.5">1283 5404 13304 0 0,'0'0'298'0'0,"0"0"46"0"0,0 0 23 0 0,0 0-43 0 0,7 0-201 0 0,42 3 1585 0 0,47-5-937 0 0,-73-2-771 0 0,-11 1-1149 0 0,-10 3-4597 0 0</inkml:trace>
  <inkml:trace contextRef="#ctx0" brushRef="#br0" timeOffset="24442.434">1549 5385 456 0 0,'34'7'3159'0'0,"-27"-1"4529"0"0,1 1-3966 0 0,10 19-1190 0 0,-14 1-1203 0 0,-3-12-401 0 0,9 3 984 0 0,-9-18-1898 0 0,-1 0 0 0 0,0 1-1 0 0,0-1 1 0 0,1 0 0 0 0,-1 0 0 0 0,0 1-1 0 0,1-1 1 0 0,-1 0 0 0 0,0 0 0 0 0,1 0-1 0 0,-1 0 1 0 0,0 1 0 0 0,1-1 0 0 0,-1 0-1 0 0,0 0 1 0 0,1 0 0 0 0,-1 0 0 0 0,0 0-1 0 0,1 0 1 0 0,-1 0 0 0 0,1 0 0 0 0,-1 0-1 0 0,0 0 1 0 0,1 0 0 0 0,-1 0 0 0 0,0 0-1 0 0,1 0 1 0 0,-1-1 0 0 0,1 1 0 0 0,-1 0-1 0 0,0 0 1 0 0,1 0 0 0 0,-1 0 0 0 0,0-1-1 0 0,0 1 1 0 0,1 0 0 0 0,-1 0 0 0 0,0-1-1 0 0,0 1 1 0 0,1 0 0 0 0,-1-1 0 0 0,0 1-1 0 0,0 0 1 0 0,1-1 0 0 0,-1 1 0 0 0,0 0 0 0 0,0-1-1 0 0,0 1 1 0 0,0 0 0 0 0,0-1 0 0 0,0 1-1 0 0,0 0 1 0 0,1-1 0 0 0,-1 1 0 0 0,0-1-1 0 0,0 1 1 0 0,0 0 0 0 0,0-1 0 0 0,-1 1-1 0 0,1 0-13 0 0,5-30-169 0 0,-4 26 91 0 0,0 1 1 0 0,0 0-1 0 0,0 0 0 0 0,1 0 1 0 0,-1-1-1 0 0,1 1 1 0 0,0 0-1 0 0,0 1 0 0 0,0-1 1 0 0,0 0-1 0 0,0 1 0 0 0,0-1 1 0 0,1 1-1 0 0,0-1 1 0 0,-1 1-1 0 0,1 0 0 0 0,0 0 1 0 0,1 0 77 0 0,-2 1-46 0 0,1 0 1 0 0,0 0 0 0 0,0 0-1 0 0,-1 0 1 0 0,1 0-1 0 0,0 1 1 0 0,0-1 0 0 0,0 1-1 0 0,0 0 1 0 0,0-1 0 0 0,0 2-1 0 0,0-1 1 0 0,-1 0-1 0 0,1 0 1 0 0,0 1 0 0 0,0 0-1 0 0,0-1 1 0 0,0 1-1 0 0,-1 0 1 0 0,1 1 0 0 0,0-1-1 0 0,-1 0 1 0 0,1 1 0 0 0,-1-1-1 0 0,1 1 1 0 0,-1 0-1 0 0,1 1 46 0 0,-2-2-166 0 0,10 18 1344 0 0,-11-17-963 0 0,9 12 316 0 0,-9-14-775 0 0,2 11 526 0 0,3-8-4200 0 0,-5-3-2591 0 0</inkml:trace>
  <inkml:trace contextRef="#ctx0" brushRef="#br0" timeOffset="24864.21">1962 5362 5984 0 0,'-22'-13'1197'0'0,"14"6"8031"0"0,8 6-8592 0 0,0 1-56 0 0,0 0-167 0 0,-13 1 796 0 0,-54 48-542 0 0,48-26-614 0 0,19-22-66 0 0,0 0-1 0 0,0 0 1 0 0,0 0-1 0 0,0 0 1 0 0,0 0-1 0 0,1 0 1 0 0,-1 0 0 0 0,0 0-1 0 0,1-1 1 0 0,-1 1-1 0 0,1 0 1 0 0,-1 0-1 0 0,1 0 1 0 0,-1 0-1 0 0,1-1 1 0 0,-1 1-1 0 0,1 0 1 0 0,0 0-1 0 0,0-1 1 0 0,-1 1-1 0 0,1 0 1 0 0,0-1-1 0 0,0 1 1 0 0,0-1-1 0 0,-1 1 1 0 0,1-1-1 0 0,0 0 1 0 0,0 1-1 0 0,0-1 1 0 0,0 0-1 0 0,0 0 1 0 0,0 1-1 0 0,0-1 1 0 0,0 0-1 0 0,1 0 14 0 0,21 7 80 0 0,17-6-96 0 0,-38-2-33 0 0,-2 1 113 0 0,1-1 57 0 0,13-29-126 0 0,-14 24 1093 0 0,10 13-915 0 0,19 39 110 0 0,-6-35-270 0 0,-16-6-957 0 0,-6-4-3965 0 0,-1-1-1701 0 0</inkml:trace>
  <inkml:trace contextRef="#ctx0" brushRef="#br0" timeOffset="25161.017">1999 5219 5984 0 0,'0'0'464'0'0,"0"0"-80"0"0,0 0 801 0 0,0 0 383 0 0,2 1 80 0 0,11 5 94 0 0,-12-6-1643 0 0,0 0-1 0 0,0 0 0 0 0,0 0 0 0 0,0 0 1 0 0,0 1-1 0 0,0-1 0 0 0,0 0 0 0 0,0 1 1 0 0,-1-1-1 0 0,1 1 0 0 0,0-1 0 0 0,0 1 1 0 0,0-1-1 0 0,0 1 0 0 0,-1 0 0 0 0,1-1 1 0 0,0 1-1 0 0,0 0 0 0 0,-1 0 0 0 0,1 0 1 0 0,-1-1-1 0 0,1 1 0 0 0,-1 0 0 0 0,1 0 1 0 0,-1 0-1 0 0,1 0 0 0 0,-1 0 0 0 0,0 0 1 0 0,0 0-1 0 0,1 0 0 0 0,-1 0 1 0 0,0 0-99 0 0,10 67 3195 0 0,-5 12-1156 0 0,2-26-1474 0 0,6-29-7 0 0,-10-22-656 0 0,0-3-7108 0 0,-3 0 665 0 0</inkml:trace>
  <inkml:trace contextRef="#ctx0" brushRef="#br0" timeOffset="25524.33">2125 5362 11976 0 0,'0'0'266'0'0,"0"0"44"0"0,0 0 15 0 0,0 0-26 0 0,1 1-198 0 0,35 44 3869 0 0,16-23-2248 0 0,-51-22-1508 0 0,11-4-48 0 0,8-14-206 0 0,-5-17-366 0 0,-15 33 294 0 0,0 1 19 0 0,0-3 62 0 0,0 3-5 0 0,0 1 83 0 0,0 0 42 0 0,0 0 93 0 0,-3 14 403 0 0,-16 88 1543 0 0,-3-56-1385 0 0,-11 18 249 0 0,32-63-1280 0 0,1-1-179 0 0,0 0-40 0 0,0 0-245 0 0,0 0-1009 0 0,0 0-447 0 0,0 0-89 0 0,0 0-20 0 0</inkml:trace>
  <inkml:trace contextRef="#ctx0" brushRef="#br0" timeOffset="25899.244">2369 5275 10136 0 0,'0'0'230'0'0,"0"0"30"0"0,0 0 19 0 0,0 0 37 0 0,0 0 125 0 0,0 0 58 0 0,0 0 12 0 0,0 0-1 0 0,0 0-4 0 0,0 0-2 0 0,-14 5 590 0 0,-1 7-1076 0 0,13-8-15 0 0,0-2-1 0 0,1 1 0 0 0,-1-1 0 0 0,1 1 0 0 0,0-1-1 0 0,0 1 1 0 0,0 0 0 0 0,0-1 0 0 0,1 1 0 0 0,-1 0 0 0 0,1 0 0 0 0,-1-1-1 0 0,1 1 1 0 0,0 0 0 0 0,0 0 0 0 0,0 0 0 0 0,1 0 0 0 0,-1-1 0 0 0,1 1-1 0 0,-1 0 1 0 0,1 0 0 0 0,0-1-2 0 0,38 54 1177 0 0,10-10 86 0 0,-48-45-992 0 0,-1 1-188 0 0,-1-1 0 0 0,1 1 0 0 0,0 0 0 0 0,0-1 0 0 0,-1 1 0 0 0,1 0 0 0 0,-1-1 1 0 0,1 1-1 0 0,-1 0 0 0 0,0-1 0 0 0,0 1 0 0 0,0-1 0 0 0,0 0 0 0 0,0 1 0 0 0,0-1 0 0 0,0 0 0 0 0,0 1 0 0 0,0-1 1 0 0,-1 0-1 0 0,1 0 0 0 0,0 0 0 0 0,-1 0 0 0 0,1 0 0 0 0,-1 0 0 0 0,1 0 0 0 0,-1-1 0 0 0,0 1 0 0 0,1-1 0 0 0,-1 1 1 0 0,0-1-1 0 0,1 1 0 0 0,-2-1-83 0 0,-55-6-1145 0 0,47-1-1529 0 0,7 4 1113 0 0</inkml:trace>
  <inkml:trace contextRef="#ctx0" brushRef="#br0" timeOffset="26117.943">2458 5348 13824 0 0,'0'0'314'0'0,"0"0"46"0"0,0 0 22 0 0,0 0-50 0 0,0 2-220 0 0,8 39 1727 0 0,13 22 2008 0 0,-13-43-3066 0 0,-8-20-757 0 0,0 0-201 0 0,0 0-88 0 0,0 0-917 0 0,0 0-3764 0 0,0 0-1611 0 0</inkml:trace>
  <inkml:trace contextRef="#ctx0" brushRef="#br0" timeOffset="26289.782">2430 5254 8952 0 0,'2'-5'392'0'0,"7"5"88"0"0,-5 0-384 0 0,-2 0-96 0 0,-2 0 0 0 0,0 0 0 0 0,9 0 288 0 0,2 5 32 0 0,-4-3 0 0 0,1 1 8 0 0,3-6-328 0 0,0 6 0 0 0,-11-3-104 0 0,11 7 24 0 0</inkml:trace>
  <inkml:trace contextRef="#ctx0" brushRef="#br0" timeOffset="26602.214">2641 5280 4144 0 0,'0'0'319'0'0,"1"0"-210"0"0,1 0 127 0 0,-1 0 926 0 0,5-4 1421 0 0,-7 3 3064 0 0,-63 17-3033 0 0,56 2-2286 0 0,-3 15-87 0 0,22 4-222 0 0,-4-24 233 0 0,-5-9-146 0 0,0 1-1 0 0,0-1 1 0 0,1 0 0 0 0,0 0-1 0 0,-1 0 1 0 0,2 0 0 0 0,-1 0-1 0 0,0-1 1 0 0,1 1 0 0 0,-1-1-1 0 0,1 0 1 0 0,0 0-1 0 0,0 0 1 0 0,0-1 0 0 0,1 1-1 0 0,-1-1 1 0 0,2 1-106 0 0,23 14 557 0 0,-6 14 837 0 0,-23-28-1333 0 0,0 0 0 0 0,-1 0 0 0 0,1 0 0 0 0,-1 0 0 0 0,0 0 0 0 0,0 0 0 0 0,0 0 0 0 0,0 0-1 0 0,-1-1 1 0 0,1 1 0 0 0,-1 0 0 0 0,1-1 0 0 0,-1 1 0 0 0,0-1 0 0 0,0 1 0 0 0,0-1 0 0 0,0 0 0 0 0,-1 0 0 0 0,1 0 0 0 0,-1 0 0 0 0,1 0 0 0 0,-1-1 0 0 0,0 1 0 0 0,1-1 0 0 0,-1 0 0 0 0,0 0 0 0 0,0 0 0 0 0,0 0 0 0 0,0 0 0 0 0,0 0 0 0 0,0-1 0 0 0,0 0 0 0 0,0 1 0 0 0,-3-1-61 0 0,-91 19-2737 0 0,72-16-4768 0 0</inkml:trace>
  <inkml:trace contextRef="#ctx0" brushRef="#br0" timeOffset="28637.185">3929 7173 1376 0 0,'0'0'396'0'0,"0"0"1127"0"0,0 0 497 0 0,0 0 99 0 0,0 0-105 0 0,0 0-537 0 0,0 0-238 0 0,0 0-45 0 0,0 0-64 0 0,0 0-238 0 0,0 0-106 0 0,0 0-18 0 0,-15-6 1457 0 0,-41 6 95 0 0,-168 19-1256 0 0,25 11-984 0 0,119-1-93 0 0,79-29-51 0 0,0 1 8 0 0,-1 4 33 0 0,0-2 43 0 0,1-1 0 0 0,-1 1-1 0 0,1 0 1 0 0,0 0 0 0 0,0 0 0 0 0,1 0-1 0 0,-1 0 1 0 0,0 0 0 0 0,1 1-1 0 0,0-1 1 0 0,0 0 0 0 0,0 0-1 0 0,0 0 1 0 0,0 0 0 0 0,1 0-1 0 0,-1 1-18 0 0,0 24 663 0 0,0 52-624 0 0,-3 121-40 0 0,-1-112 336 0 0,-11 53 178 0 0,-14 122 732 0 0,17-162-1246 0 0,9 30-74 0 0,3 82 196 0 0,3-157 748 0 0,5 35-1313 0 0,-5-39 1820 0 0,-10 22-1949 0 0,11 78 804 0 0,-8-106 24 0 0,-3 18-302 0 0,3-22 300 0 0,8-13-254 0 0,-5 2 85 0 0,1-8 286 0 0,-2 12-224 0 0,16 6-94 0 0,17-31-53 0 0,42-6 0 0 0,235-24-161 0 0,-105 12 338 0 0,-117 7 15 0 0,-52 1-288 0 0,-28 2 107 0 0,-2-3 139 0 0,-5-2-5695 0 0,-6-10 3535 0 0,5 9-20 0 0</inkml:trace>
  <inkml:trace contextRef="#ctx0" brushRef="#br0" timeOffset="50810.131">2615 8984 23527 0 0,'4'-5'198'0'0,"0"0"0"0"0,1 0 0 0 0,-1 0 0 0 0,1 0 1 0 0,1 1-1 0 0,-1 0 0 0 0,0 0 0 0 0,1 0 0 0 0,0 1 0 0 0,4-2-198 0 0,26-19 571 0 0,52-31-469 0 0,-53 42 252 0 0,10-10-158 0 0,2-10-72 0 0,-7-6-80 0 0,-27 28 428 0 0,-3 1 308 0 0,-6 4-780 0 0,0-1 11 0 0,-3 0 31 0 0,-1 1-31 0 0,0-2-11 0 0,3 0 0 0 0,-10 8 0 0 0,-31 36 0 0 0,-32 32 0 0 0,-97 95 0 0 0,56-39 0 0 0,43-27-129 0 0,2 28-278 0 0,10 36 407 0 0,38-42 0 0 0,6 37 0 0 0,8-28 64 0 0,4-22 117 0 0,-7-50-87 0 0,-14 95 223 0 0,16-71-253 0 0,1-38 0 0 0,2-3 11 0 0,4-18-22 0 0,-4-17-41 0 0,-2 15 112 0 0,3-9-124 0 0,-9-16-725 0 0,-2-29-2103 0 0,8 16 693 0 0</inkml:trace>
  <inkml:trace contextRef="#ctx0" brushRef="#br0" timeOffset="51700.546">2593 8611 10856 0 0,'0'0'241'0'0,"0"0"38"0"0,4-6 499 0 0,-4 6-223 0 0,11-6 1717 0 0,50 7 64 0 0,-26 4-1800 0 0,206-5 2820 0 0,-227 0-3078 0 0,0 1 1 0 0,-1 1 0 0 0,1 1-1 0 0,-1 0 1 0 0,1 0 0 0 0,-1 2-1 0 0,2 0-278 0 0,-14-4 219 0 0,21 14 1268 0 0,-22-14-1249 0 0,5 23 586 0 0,-10 12-336 0 0,6 75-176 0 0,28 42-248 0 0,-23-97 3 0 0,7 32 401 0 0,-16-47-222 0 0,3-35-235 0 0,-10 15 78 0 0,8-18-26 0 0,-3-1-111 0 0,-4-2 32 0 0,-36-19-7212 0 0,27 9 4616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6-02T21:49:02.006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4408 4577 30927 0,'0'0'672'0,"0"0"144"0,0 0 16 0,0 0 64 0,-5-1-720 0,0 0-176 0,5 1 0 0,-5-2 0 0,0-1 1200 0,5 3 208 15,-5-3 32-15,2-1 16 16,-1 0-432-16,0-1-64 0,0-1-32 0,1-1 0 15,0-2-240-15,0 2-48 0,-1-8-16 0,0 0 0 16,0-2-160-16,1-5-16 0,-1-1-16 0,1-5 0 16,2 1-16-16,-1-9 0 0,1 4 0 0,1 2 0 15,0 4-48-15,2 0-16 0,-1 0 0 0,0 2 0 0,1 1 32 0,1 1 0 16,-1-1 0-16,1 3 0 0,1-3-192 0,1 4-48 16,0-2 0-16,1 2 0 0,0 1-144 0,1 1 0 15,-1 3 0-15,0 1 128 0,-1 2-128 0,0 2 0 16,0 2 0-16,-2 2 0 0,0 2-176 0,-3 3-64 15,0 0-16-15,0 0 0 16,0 0-1728-16,0 0-368 0,2 5-64 0</inkml:trace>
  <inkml:trace contextRef="#ctx0" brushRef="#br0" timeOffset="361.409">4561 4167 23039 0,'0'0'1024'0,"-1"5"192"0,-1 0-960 0,1 0-256 0,1 1 0 0,2 1 0 0,1 2 3808 0,2-1 720 15,2 2 144-15,1 1 16 0,1 3-3024 0,2 1-592 16,2-1-128-16,1 2-32 0,1 0-624 0,2-1-128 16,2-1-32-16,-2 0 0 0,0-2-128 0,1-1 0 15,-3-2 0-15,1-3 0 16,-1 0-528-16,0-1-96 0,-1-3-16 0,-2 1 0 15,-3-1-1792-15,0 1-384 0,-2-2-64 0</inkml:trace>
  <inkml:trace contextRef="#ctx0" brushRef="#br0" timeOffset="565.339">4710 4478 22111 0,'0'0'1968'0,"-4"0"-1584"15,-2-1-384-15,1-1 0 0,0-5 3664 0,2 0 656 0,-1-2 128 0,1 0 32 16,0-3-2384-16,1-2-480 0,1-1-80 0,2-1-32 16,1-2-928-16,2 1-176 0,2-1-32 0,0 0-16 15,2 1-352-15,1 0 0 0,0 1 0 0,1 0 128 16,-1 1-320-16,1 1-64 0,0-1-16 0,0 1-19456 16</inkml:trace>
  <inkml:trace contextRef="#ctx0" brushRef="#br0" timeOffset="781.52">4993 4569 42911 0,'0'0'1904'0,"-4"-1"384"0,-1-1-1840 0,5 2-448 16,-3-6 0-16,2-1 0 0,0-1 1344 0,2-1 160 15,0-1 32-15,2-2 16 0,2 0-1008 0,1-2-208 16,-1 1-32-16,2-1-16 0,0 0-288 0,1 1-144 16,0-1 16-16,1-1-9616 15,-2 0-1920-15,1 0-384 0</inkml:trace>
  <inkml:trace contextRef="#ctx0" brushRef="#br0" timeOffset="1331.649">5357 4167 20271 0,'0'0'896'0,"0"0"192"0,0 0-880 0,0-7-208 0,-1 2 0 0,1 5 0 16,0 0 4208-16,0 0 784 0,0 0 176 0,0 0 16 15,0 0-3472-15,0 0-704 0,0 0-144 0,0 0-32 16,3 7-448-16,0 3-80 0,0-2-32 15,1 2 0-15,0 2-144 0,0 0-128 0,1 0 192 0,1 1-192 16,1 0 128-16,2 0-128 0,0-2 0 0,5 1 0 16,-1-2 0-16,0-4 0 0,0-3 0 15,0-3 0-15,-2-3 0 0,1-4-176 0,0-1 176 16,-3-1-240-16,-2-1 64 0,1-1 16 0,0-6 0 16,-2-1 160-16,-1 3 0 0,-1-2 0 15,0 2-160-15,-1 1 0 0,-2 3 0 0,-1 3 0 0,0 0 160 0,0 3 144 16,-1 0-16-16,1 5-128 0,0 0 448 0,0 0-32 15,0 0 0-15,-2 7 0 0,1 1-80 0,3 2-16 16,0 1 0-16,3 2 0 0,1 0-128 0,2 3-16 16,1 0-16-16,2 1 0 0,-1 3-160 0,1 2 0 15,2 4 0-15,1 1 0 0,-1 1 0 0,-1 3 128 16,-1-2-128-16,-2 0 0 0,-1 0 0 0,-2-2 0 16,-1-1 128-16,-2-3-128 0,-2-1 0 0,-2 0 0 15,-3 0 0-15,0-3 0 0,-2-5 0 0,-1-3 0 0,-1-2 0 0,-1-3 128 16,-1-5-128-16,0-4 0 15,2-3 0-15,-2-4 0 0,-1-4 0 0,2-3 160 16,2-1 16-16,0-2 0 0,1 0 48 0,1 0 16 0,0-1 0 16,1 1 0-16,1 1 112 0,2 0 32 0,2-1 0 0,3 1 0 15,-1-2-192-15,2 1-16 0,2-2-16 0,1 2 0 16,2 0-160-16,1 1 0 0,1 0 0 0,-1 2 0 31,1 1-544-31,0 1-144 0,0 1-16 0,0-1-13424 0,0-1-2672 16</inkml:trace>
  <inkml:trace contextRef="#ctx0" brushRef="#br0" timeOffset="1575.45">5809 3695 34095 0,'0'0'3024'0,"0"0"-2416"15,-2 4-480-15,2 1-128 0,2 2 3136 0,3 2 592 16,3 3 128-16,2 1 32 0,1 2-2480 0,3 2-512 15,1 0-80-15,-1 4-32 0,1 0-496 0,1 8-96 16,-4 7-32-16,1 1 0 0,-1 2-160 0,-1-1 0 16,1-1 0-16,-3-3 0 0,-2-2 0 0,0-1 0 15,-2-2 0-15,-1 0 0 0,-3 0-192 0,1-1 192 16,-2-1-192-16,-1 0 192 0,-1-2-320 0,-1-2 48 16,-1 0 16-16,-1-2-22144 0</inkml:trace>
  <inkml:trace contextRef="#ctx0" brushRef="#br1">13843 1188 9215 0,'0'5'816'0,"1"-2"-656"0,-1-3-160 0,0 0 0 16,0 0 2656-16,0 0 496 0,0 0 112 0,0 0 0 16,0 0-1408-16,0 0-304 0,0 0-48 0,5-8-16 15,1 2-224-15,-2-2-48 0,1-4-16 0,1 1 0 16,0-2-368-16,1-2-80 15,-1 1-16-15,0-3 0 0,0 0-192 0,0-2-32 16,0 0-16-16,1-3 0 0,-1-1-224 0,1-3-32 16,-1-3-16-16,0 0 0 0,0-2-224 0,0-1 144 0,-1 3-144 0,0 2 128 15,0 2-128-15,-1 6 0 0,-2 3 0 0,0 4 128 0,-1 4-128 0,-1 8 128 16,0 0-128-16,0 0 128 16,-2 8-128-16,0 6 0 0,1 5 144 0,0 5-144 15,-1 5 0-15,1 1 144 0,0 1-144 0,2-1 0 16,1-1 336-16,1-1-32 0,2-2-16 0,0 0 0 0,1-2-288 0,1-1 0 15,1-2 0-15,0 0 0 0,-1-6 0 0,2 1 0 16,0-4 0-16,0-4-144 0,0-3 144 0,0-2 0 16,2-3 0-16,0-4 0 0,0-1 0 0,-1-6 192 15,-1-1-64-15,1-4 0 0,-1 0 0 0,0-3 0 16,-1 1 0-16,0-4 0 0,-2 1-128 0,0-3 0 16,0-2 128-16,0-2-128 0,-2 0 0 0,1-1 0 15,-2-4 0-15,1 3 128 0,1 0-128 0,-1 3 0 16,-1 4 0-16,0 0 0 0,0 5 0 0,0 4 0 15,-2 4 0-15,1 4 0 0,0 1 0 0,-2 5 128 16,0 0-128-16,0 0 0 0,0 8 128 0,-1 5-128 16,0 1 160-16,-1 4-160 0,0 2 176 0,1 3-176 0,1 3 192 0,0 1-192 15,0 1 160-15,1 0-160 16,1-4 128-16,2 2-128 0,0-5 160 0,2 0-160 0,-1-4 192 0,2 0-192 16,1-1 0-16,1-3 0 0,0-1 0 0,0-2 0 31,1-1-1280-31,1-3-176 0,0-3-16 0,0-2-14816 0</inkml:trace>
  <inkml:trace contextRef="#ctx0" brushRef="#br1">14539 935 17503 0,'0'0'768'0,"0"0"176"0,0 0-752 0,-5 0-192 0,0 0 0 0,0 1 0 16,5-1 2816-16,-6 4 544 0,-1-1 96 0,1 1 32 15,1 1-2048-15,-1 2-416 0,2 1-64 0,-1 0-32 16,0 2-272-16,1 1-48 0,0 0-16 0,2 0 0 16,2 0-240-16,0 1-48 0,1 0-16 0,1-1 0 0,2-2-160 0,1 1-128 15,1-1 144-15,2-2-144 16,0-1 144-16,-1-1-144 0,2-1 128 0,0-3-128 0,0-2 0 0,0-1 0 16,0-1 0-16,-1-2 0 0,0-1 0 0,1 0 0 15,0-3 0-15,-3 0 0 0,0 0 0 0,0-1 128 16,0 0-128-16,-1 0 192 0,-2 2-64 0,-2-3-128 15,-1 3 192-15,-2 0-64 0,1 0 48 0,-2 0 0 16,-2 1 0-16,0 2 0 0,-1 0 16 0,-1 2 0 16,0 0 0-16,0 1 0 0,0 0-192 0,1 0 0 15,0 1 0-15,0 0 0 0,6 1 0 0,-4-3 0 16,4 3 0-16,0 0 0 16,0 0-496-16,-1-5-128 0,2 0-16 0,1 0-16 15,2-1-1344-15,2-1-272 0,0 0-48 0,2 0-11648 0</inkml:trace>
  <inkml:trace contextRef="#ctx0" brushRef="#br1">14837 677 26495 0,'0'0'1168'0,"0"0"240"0,0 0-1120 0,0 0-288 16,0 0 0-16,0 0 0 0,-1 5 1504 0,0 2 240 16,-1 2 48-16,0 4 16 15,-1 2-656-15,0 4-144 0,0 2-32 0,0 2 0 16,0 1-272-16,1 1-64 0,1 1-16 0,2-2 0 15,0 1-144-15,1-2-32 0,2-2 0 0,0-2 0 16,1 1-256-16,0-3-64 0,-1 0-128 0,1-2 192 16,0-1-192-16,1-2 0 0,-2-1 0 0,1-1 0 15,1-4 0-15,-1-1 128 0,-5-5-128 0,0 0 0 0,6 2 0 0,-6-2 0 16,0 0 0-16,3-5 0 0,0-1-256 0,-2-1 64 16,-3-3 16-16,0 0 0 0,-1-1-176 0,-1 1-32 15,-2-2-16-15,-1 1 0 0,0 1 160 0,-2 3 48 16,-2 1 0-16,0 3 0 0,1 1 192 0,1-1 0 15,-1 1 0-15,2 2 0 0,1 1 320 0,1 0-32 16,-1 2-16-16,3-1 0 0,1 2-48 0,1 0-16 16,0 1 0-16,3 0 0 0,1 2-208 15,1 0 0-15,1 0 0 0,-1 0 128 0,4 1 0 16,1 0-128-16,2 0 192 0,2 0-192 0,0 0 0 16,0 1-144-16,1-3 144 15,0-1-960-15,2 1-80 0,1-3-32 0,-2 0-10128 0,1-2-2016 0</inkml:trace>
  <inkml:trace contextRef="#ctx0" brushRef="#br1">15045 1022 16575 0,'0'0'1472'0,"0"0"-1168"0,-3 3-304 0,3-3 0 16,0 0 2512-16,0 0 448 0,0 0 96 0,0 0 16 16,0 0-2048-16,0 0-416 0,0 0-80 0,5 4-16 15,0-1-320-15,1-2-192 0,2-1 192 0,0 0-192 16,-1-1 128-16,1 1-128 0,1-3 0 0,0 1 0 15,0-1 128-15,-2-1-128 0,-1-1 0 0,0 0 0 16,-1 1 128-16,0-2-128 0,0-1 0 0,-1 0 0 16,0 1 0-16,-2 0 0 0,-1-1 0 0,-1 1 0 15,0 0 128-15,-2 1-128 0,-1 0 144 0,-1 1-144 16,-1 0 768-16,-2 2 48 0,-1 2 16 0,-1 0 0 0,0 0 192 0,-1 3 64 16,-1 2 0-16,1 2 0 0,1 1-112 0,0 1-16 15,-2 0 0-15,2 3 0 0,2 0-256 0,2 1-64 16,2 2-16-16,1 0 0 0,1 1-352 0,2-1-64 15,3 1-16-15,0-1 0 0,2 0-192 0,1-1 0 16,3-4 0-16,2 0 0 0,0-2 0 0,2-1 0 16,2-1 0-16,-1-2 0 15,1-4-656-15,1-3-32 0,-1-2 0 0,0-2 0 16,0-2-2288-16,-1-3-464 0</inkml:trace>
  <inkml:trace contextRef="#ctx0" brushRef="#br1">15385 676 23039 0,'0'0'1024'0,"-1"8"192"0,-4 0-960 0,1 2-256 0,0-1 0 0,0 2 0 15,0 2 2864-15,1 1 528 0,-1 1 96 0,1 2 32 16,0 1-1968-16,1 2-384 16,-1-1-80-16,1 2 0 0,0 0-512 0,2 0-112 15,-1 0-16-15,1-2 0 0,-1 1-256 0,1-2-64 0,0 0-128 0,0-1 192 16,1 1-192-16,0-3 0 0,2-2 0 0,1 0 0 31,0-2-1696-31,2-2-224 0,1-3-64 0</inkml:trace>
  <inkml:trace contextRef="#ctx0" brushRef="#br1">15551 1101 31327 0,'0'0'1392'0,"0"0"272"0,0 0-1328 0,0 0-336 16,0 0 0-16,0 0 0 0,0 0 480 0,0 0 32 16,0 0 0-16,0 0 0 0,1-4-512 0,1-1 0 15,0-2-208-15</inkml:trace>
  <inkml:trace contextRef="#ctx0" brushRef="#br1">15610 965 12895 0,'0'0'576'0,"0"0"112"0,-4 1-560 0,4-1-128 16,-4 1 0-16,4-1 0 0,-4 0 4992 0,4 0 960 0,-5 0 192 0,5 0 32 16,0 0-4336-16,0 0-880 0,0 0-160 0,0 0-32 15,-3-2-624-15,3 2-144 0,0 0 0 0,0 0-11200 16,-3-2-2256-16</inkml:trace>
  <inkml:trace contextRef="#ctx0" brushRef="#br1">16226 927 12895 0,'0'0'1152'0,"0"0"-928"15,0 0-224-15,0 0 0 0,-4-4 2496 0,2 2 448 16,2 2 80-16,0 0 32 0,-5 0-1376 0,5 0-272 16,-4 3-48-16,-1 2-16 0,1 1-480 0,0 1-96 15,0 1-32-15,1 2 0 0,1 0-352 0,2 1-64 16,1-1 0-16,1 0-16 0,0-1-112 0,2 0-32 15,2-1 0-15,1 0 0 0,1-1-160 0,0-1 0 16,2-1 144-16,2-3-144 0,1-1 0 0,0-1 128 16,2-2-128-16,0 0 0 0,-1-3 0 0,1-1 144 0,-1-1-144 0,0 0 0 15,2-4 160-15,-1 1-160 0,-2-1 128 0,1-3-128 16,-3 0 144-16,-1 1-144 0,-2-1 160 0,-2-1-160 16,-1 3 0-16,-1 0 128 0,-2 1-128 0,-1 1 0 15,0 2 0-15,-1 1 0 0,-1 1 0 0,1 6 0 16,0 0 192-16,0 0 0 0,0 0 0 0,0 0 0 15,0 0 320-15,0 0 64 0,-4 7 16 0,1 3 0 0,2-1-208 0,0 5-32 16,1 1-16-16,1 0 0 0,1 2-144 0,0 1-48 16,0 1 0-16,0 3 0 0,0-2-144 0,0 5 128 15,-1 1-128-15,0 2 128 0,-1 2-128 0,1-1 0 16,-1 1 0-16,1 0 128 0,-1-2-128 0,0-2 0 16,-1-1 0-16,-1-2 128 0,-1-4-128 0,-1-1 0 15,0-3 0-15,-2-1 128 0,-2-1-128 0,1-3 0 16,-2-1 0-16,0-2 128 0,-1-2-128 0,0-2 160 15,2-3-160-15,-2-2 160 0,0-1-32 0,0-2 0 16,-1-1 0-16,1-1 0 0,1-1-128 0,1 0 0 16,1-3 144-16,2 0-144 0,1-1 128 0,2 0-128 15,1-4 128-15,2-1-128 0,1 0 0 0,3-2 128 16,1 1-128-16,2-4 0 0,1 0 128 0,2-1-128 0,-1 1 128 16,2 0-128-16,1 4 0 0,1-2 0 15,-1 3 0-15,1 4 128 0,-1 1-128 0,0 2 0 16,0 1 0-16,0 3 0 0,-1-1 0 0,1 2 0 0,0 0 0 0,-1 2 0 15,-2 1 0-15,0 2 0 16,-1 0 0-16,-2 1 0 16,1 2-1776-16,-2 0-320 0,0 1-64 0</inkml:trace>
  <inkml:trace contextRef="#ctx0" brushRef="#br1">16732 1048 23039 0,'-11'0'2048'0,"6"2"-1648"15,-1 0-400-15,1 1 0 0,-2 1 1728 0,0 2 256 16,1 1 48-16,1 1 16 0,-1 0-560 0,1 1-96 16,2 0-32-16,1 1 0 0,1 0-800 0,1 1-176 15,1-2-16-15,2-1-16 0,2 0-208 0,1-1-144 16,1-2 192-16,1 0-192 0,1-4 0 0,0-1 0 15,1-1 0-15,0-3 0 16,-1-1-1344-16,-1-2-336 0,-1-3-64 0</inkml:trace>
  <inkml:trace contextRef="#ctx0" brushRef="#br1">16758 880 12895 0,'-9'-11'1152'0,"4"7"-928"15,-1-1-224-15,-1 1 0 0,0 1 3600 0,1-1 688 16,-1 3 128-16,2-1 16 0,0 1-2704 0,0 1-560 15,1 1-96-15,4-1-32 0,0 0-672 0,-2 7-144 16,3-2-32-16,2 2 0 0,1 0-192 0,1-1 0 0,0-1 0 0,3 1-14848 16</inkml:trace>
  <inkml:trace contextRef="#ctx0" brushRef="#br1">16966 921 21183 0,'0'0'1888'0,"0"0"-1504"15,0 0-384-15,0 0 0 0,0 0 2576 0,-2 3 448 16,2-3 96-16,0 0 16 0,0 0-1344 0,0 0-272 15,2 5-48-15,-2-5-16 0,4 4-752 0,2-1-160 16,1 1-32-16,2-3 0 0,1 0-352 0,1 0-160 16,-1-1 128-16,2-1-128 0,0 0 0 0,0 1 0 15,0 0 0-15,0 0 0 16,0-1-1728-16,-2 1-288 0,-1 0-48 0</inkml:trace>
  <inkml:trace contextRef="#ctx0" brushRef="#br1">16979 1059 29823 0,'0'0'1328'0,"-4"5"272"0,4-5-1280 0,-5 3-320 15,5-3 0-15,0 0 0 0,0 0 1200 0,0 0 176 0,0 0 32 0,0 0 16 16,0 0-720-16,4 3-128 0,2-2-48 16,1 0 0-16,1-1-400 0,2 0-128 0,1 0 0 0,1-1 0 31,1 0-304-31,1 0-112 0,-1 0-32 0,2 0-15504 0</inkml:trace>
  <inkml:trace contextRef="#ctx0" brushRef="#br1">17408 1106 14735 0,'0'0'1312'0,"0"0"-1056"15,0 0-256-15,0 0 0 0,0 0 2640 0,0 0 480 16,0 0 80-16,0 0 32 0,0 0-1568 0,0-5-320 16,0 0-64-16,1-2-16 0,-1 0-384 0,1-3-80 15,-1 0-16-15,1 1 0 0,0-2-240 0,0 1-48 16,-1-3-16-16,0 1 0 0,0 0-96 0,0-5-32 16,1 0 0-16,-2-2 0 0,0-1-80 0,-1-2-16 15,1 0 0-15,0 0 0 0,-1-2-32 0,1 0-16 16,1 0 0-16,0 1 0 0,1-1-80 0,0 2 0 15,1 4-128-15,-1 0 192 0,0-1-192 0,1 4 144 16,1 1-144-16,0 2 128 0,0 3-128 0,0-1 160 16,1 2-160-16,0 1 160 0,1 1-160 0,0 1 160 15,1 1-160-15,-1 2 160 0,-5 2-160 0,8-1 0 16,0 0 0-16,1 2 0 0,0 1 0 0,1 0 0 16,-1 1 0-16,1 2 128 0,1 0-128 0,-2 3 0 0,-3-1 0 15,0 1-176 1,-1 0-464-16,-2 2-112 0,-1 2-16 0,-2 1 0 15,-3 1-1984-15,-2 2-416 0</inkml:trace>
  <inkml:trace contextRef="#ctx0" brushRef="#br1">17330 977 29423 0,'0'0'1296'0,"0"0"288"0,0 0-1264 0,0 0-320 16,0 0 0-16,0 0 0 0,7 2 1136 0,1-3 160 15,0-1 48-15,2 0 0 0,-1 0-512 0,2-1-80 16,0 1-32-16,0 1 0 0,0-2-512 0,2 1-208 15,0 0 176-15,1 1-176 0,1 0 128 0,0 1-128 16,0 0 0-16,-1 1 0 16,1 0-272-16,-2 1-160 0,0 1-16 0,0 0-10320 15,-1 0-2064-15</inkml:trace>
  <inkml:trace contextRef="#ctx0" brushRef="#br1">17741 1048 25967 0,'0'0'1152'0,"0"0"240"0,0 0-1120 0,-5 2-272 16,0 0 0-16,5-2 0 0,-5 0 1216 0,5 0 192 15,0 0 48-15,0 0 0 0,-4-4-528 0,0 0-96 16,1-1-32-16,1-1 0 0,1 0-304 0,0-3-64 16,1 1-16-16,0-2 0 0,0 0 16 0,0-4 0 15,0 1 0-15,1-4 0 0,0-1-112 0,2 0-32 0,-1-3 0 0,-1 1 0 16,2-1-96-16,1 0 0 0,-1-2-16 0,1 1 0 15,1 1-32-15,1 0 0 0,0 1 0 0,1 2 0 16,-2 0-144-16,0 3 0 0,1 1 0 0,0 1 0 16,-1 1 0-16,0 2 0 0,1 3 0 0,-1 0 0 15,0 1 176-15,-2 2-48 0,-3 4-128 0,0 0 192 16,0 0-1168-16,7 1-240 16,-7-1-64-16,6 5-15120 0</inkml:trace>
  <inkml:trace contextRef="#ctx0" brushRef="#br1">17851 856 18431 0,'0'0'1632'0,"0"0"-1312"15,-3 3-320-15,3-3 0 0,0 0 3024 0,-2 5 544 16,2-5 96-16,2 7 32 0,0 0-2032 0,3 0-416 15,1 1-80-15,1 0-16 0,0 0-592 0,2 1-128 16,1 0-32-16,0 0 0 0,2 1-240 0,0-1-160 0,0 0 192 0,0-1-192 16,0-1 128-16,0 1-128 15,-1 0 0-15,0 0 0 0,-1-1 0 0,0-2 0 16,-1 2 0-16,-2-2 0 0,1 0 0 0,-2-2 0 16,-2 0 0-16,1 0 0 15,-5-3-416-15,0 0-96 0,0 0 0 0,0 0-16 16,0 0-1664-16,0 0-336 0</inkml:trace>
  <inkml:trace contextRef="#ctx0" brushRef="#br1">17830 1025 12895 0,'0'0'1152'0,"0"0"-928"0,0 0-224 0,0 0 0 0,0 0 4032 0,-1-3 768 16,1 3 160-16,2-7 32 0,1 2-3040 0,1 0-608 15,0 0-112-15,2-2-16 16,1 1-592-16,2-1-112 0,1-1-32 0,2 1 0 15,1-2-480-15,2-1 128 0,0 1-128 0,0-1 0 0,3 1 0 0,-1-1 0 16,0 0 0-16,-1 1 0 0,-1 0 0 16,0 2 0-16,-3-1 0 0,0 1 0 15,-4 2-384-15,2 0-80 0,-3 2-16 0,0 1 0 16,0 0-2080-16,-1 4-400 0</inkml:trace>
  <inkml:trace contextRef="#ctx0" brushRef="#br1">18199 980 27231 0,'0'0'1216'0,"0"0"240"0,-3 5-1168 0,0 0-288 0,1 1 0 0,0 1 0 15,1 0 1456-15,0-1 224 0,1 0 48 0,0 1 16 16,1 0-656-16,0 1-128 0,0-1-16 0,1 1-16 15,1-2-592-15,0 1-112 0,0-1-32 0,0-1 0 16,2 0-192-16,0-1 0 0,-5-4 0 0,7 0 0 31,-7 0-1664-31,7-3-320 0,0-4-64 0</inkml:trace>
  <inkml:trace contextRef="#ctx0" brushRef="#br1">18280 829 17503 0,'0'0'1552'0,"-5"1"-1232"16,-1-2-320-16,0 0 0 0,1 0 2448 0,5 1 432 16,-5-1 96-16,5 1 16 0,0 0-2096 0,0 0-432 15,0 0-80-15,0 0 0 16,0 0-1280-16,0 0-240 0</inkml:trace>
  <inkml:trace contextRef="#ctx0" brushRef="#br1">18518 560 24879 0,'0'0'2208'0,"0"0"-1760"0,0 0-448 0,-1 6 0 16,1 0 2304-16,0 2 368 0,0 2 80 0,1 0 0 15,0 1-1680-15,1 1-352 0,0 5-64 0,0 1-16 16,2 0-384-16,-1 4-64 0,1 2-32 0,0 1 0 0,0 0-160 0,0 1 0 15,1 2 144-15,-1-3-144 0,2 1 0 0,0-2 0 16,-1-1 0-16,0 0 0 0,-1-3-128 0,-1-2 0 16,-1 0 0-16,-1-1 0 0,-2 1 128 0,-1-2 0 15,-1 0 0-15,-1 1 0 0,-2-4 0 0,0 2 0 16,-1 0 0-16,1-3 128 0,-2 0-128 0,0-2 0 16,0 0 0-16,1-4 0 0,0-2 0 0,2-1 0 15,0 0-192-15,1-2 64 16,4-1-1648-16,0 0-320 0,-2-4-64 0</inkml:trace>
  <inkml:trace contextRef="#ctx0" brushRef="#br1">18905 745 18431 0,'0'0'1632'0,"0"0"-1312"0,0 0-320 0,0 4 0 15,-1 3 2896-15,1 1 512 0,-1 2 112 0,0 2 0 16,-1 1-1728-16,0 2-336 0,1 3-80 0,0-1-16 16,-1 2-656-16,0-1-128 0,0 1-16 0,0-1-16 0,0 0-384 15,0-1-160-15,0-1 128 0,0 0-128 16,1-1 0-16,0-1 0 0,-1 2-144 0,1-1 144 15,0-4-2704-15,-1 1-432 16</inkml:trace>
  <inkml:trace contextRef="#ctx0" brushRef="#br1">18799 967 16575 0,'0'0'736'0,"0"0"160"0,2-4-720 0,1-1-176 15,1-1 0-15,2 0 0 0,0 0 3248 0,2 1 608 16,1-2 128-16,0 2 32 0,1 2-2880 0,1 1-576 16,0 0-112-16,1 1-32 0,-1 0-416 0,0 1 128 15,2 0-128-15,0 1-9600 16,0 2-1984-16</inkml:trace>
  <inkml:trace contextRef="#ctx0" brushRef="#br1">19464 901 13823 0,'0'0'1216'0,"0"0"-960"15,0 0-256-15,0-5 0 0,0 0 3152 0,-1 0 592 16,-1 1 112-16,0 0 32 0,0 0-2288 0,-1 0-448 16,3 4-80-16,-5-3-32 0,-1 1-304 0,0 0-64 15,6 2-16-15,-7 0 0 0,-2 2 96 0,0 1 16 16,-2 2 0-16,2 0 0 0,0 2 16 0,-1 1 16 15,0 2 0-15,-1-2 0 0,1 1-64 0,1 0-16 16,-1 2 0-16,1-3 0 0,2 0-336 0,2 0-64 16,-1-2 0-16,3 1-16 0,4-1-96 0,-1-6-16 15,4 5 0-15,1-1 0 0,2-1-192 0,1-3 0 16,1 0 0-16,0 0 0 0,0-3-160 0,-1 1 32 16,-1 0 0-16,0 0 0 0,0-1 0 0,-2 0 0 15,-5 3 0-15,0 0 0 0,0 0 128 0,0 0 0 0,0 0 0 0,0 0 0 16,0 0 0-16,0 0 0 0,-8 2 0 0,-1 1 0 15,0 2 704-15,0 0 128 16,-2 0 32-16,0 0 0 0,1 0-352 0,1 1-64 16,-1 1 0-16,1 0-16 0,2 0-48 0,1 0-16 0,0 1 0 15,4-1 0-15,2 0-176 0,2 0-48 16,1 0 0-16,3 0 0 0,2-2-144 0,1 1 0 0,2-1 0 0,-1 1 0 16,0-1 0-16,1 0 160 0,0-1-32 0,-1 0-128 15,0-1 128-15,0-1-128 0,1-1 0 0,-2 0 0 31,0-1-752-31,-2-1-208 0,0-1-32 0,0 0-16 0,-1 0-896 0,-1-1-176 0,-2-1-32 0,1 0-10320 16,-4 4-2064-16</inkml:trace>
  <inkml:trace contextRef="#ctx0" brushRef="#br1">19623 1034 15663 0,'0'0'1392'0,"0"0"-1120"16,0 0-272-16,0 0 0 0,0 0 4000 0,0 0 736 15,-5 4 160-15,1 0 32 0,1 0-2832 0,0 1-560 16,-1-1-128-16,1 2 0 0,1-1-832 0,1 1-176 0,0 1-16 0,1 1-16 16,1-3-368-16,2 1 0 15,1-2 0-15,1 1 0 0,0 0 0 0,2-1-320 16,0-1 64-16,0-3 16 15,0 0-2352-15,1-2-480 0</inkml:trace>
  <inkml:trace contextRef="#ctx0" brushRef="#br1">19712 966 30111 0,'0'0'1344'0,"-4"-1"256"0,-2 0-1280 0,1 0-320 0,-2 1 0 0,1-2 0 0,-1 2 1856 0,1 0 320 15,1 0 48-15,5 0 16 0,0 0-1600 0,0 0-304 16,0 0-64-16,0 0-16 15,0 0-2096-15,0 0-416 0</inkml:trace>
  <inkml:trace contextRef="#ctx0" brushRef="#br0">13706 1979 14735 0,'0'0'640'0,"0"0"160"0,0 0-640 0,0 0-160 0,0 0 0 0,0 0 0 16,0 0 2896-16,5 5 560 0,-2 2 96 0,0 4 32 15,-1 3-1632-15,1 2-320 16,0 4-64-16,-1 1-16 0,0 1-608 0,0-1-128 0,1 1-32 0,0-2 0 16,-1 1-448-16,1 0-80 0,-1-1-32 0,2 1 0 15,0-2-224-15,0 0 0 0,-1-1 128 0,1-2-128 16,0-1 0-16,0-1 128 0,0-3-128 0,-1 0 0 15,0-3-176-15,0-1-128 0,-3-7-16 0,0 0-15872 16</inkml:trace>
  <inkml:trace contextRef="#ctx0" brushRef="#br0">13735 1875 28671 0,'0'0'1280'0,"-5"0"256"0,0-2-1232 0,0 0-304 16,1 0 0-16,4 2 0 0,0 0 784 0,0 0 112 15,0 0 0-15,0 0 16 0,0 0-416 0,3-4-96 0,1 0-16 0,2 1 0 16,2 2-384-16,3-2 0 16,1 1 0-16,4 2 0 0,1 0 0 0,1 0 0 15,2 2 0-15,-1 1 0 0,1 1 0 0,-1 2 0 16,-2 2 128-16,-1 2-128 0,-2 0 0 0,-1 4 0 0,-2 2 144 0,-1 0-144 15,-4 2 0-15,-4 1 144 0,-2 2-144 16,-1 0 0-16,-5 0 192 0,-1 2-192 0,-2-4 192 0,-2 1-192 16,-1-3 240-16,-2 0-64 0,-2-1-16 0,0-1 0 15,-2-3 96-15,1-1 32 0,2-2 0 0,1-2 0 16,2 0-288-16,2-2 160 0,0-1-160 0,2-1 128 16,1-1-128-16,2-2 0 0,5 0 0 0,0 0 0 31,0 0-880-31,0 0-48 0,0 0-16 0,4-5-14016 0</inkml:trace>
  <inkml:trace contextRef="#ctx0" brushRef="#br0">14002 2286 22463 0,'-3'11'992'0,"2"-7"208"0,-1 2-960 0,0 2-240 16,0-1 0-16,1 0 0 0,-3-1 1600 0,2 1 256 15,0-2 64-15,0 1 16 0,2-6-592 0,-1 5-128 16,1-5-32-16,0 0 0 0,0 0-480 0,0 0-112 16,0 0-16-16,0 0 0 0,0 0-240 0,4-6-48 0,0-3-16 0,1 0 0 15,0 0 112-15,1-4 0 16,0 1 16-16,1-1 0 0,-3 0-256 0,2-1-144 16,0 0 160-16,1 1-160 0,2-2 0 0,0 2 0 0,-2 0 0 15,1 1 0-15,0 0 0 0,1 2 0 16,-1 1 0-16,0 1 0 0,-2 1 0 0,0 1-320 0,0 2 64 0,-1 1 0 31,-5 3-2400-31,0 0-480 0</inkml:trace>
  <inkml:trace contextRef="#ctx0" brushRef="#br0">14187 2218 14735 0,'0'0'640'0,"0"0"160"0,0 0-640 0,5 5-160 0,-2 0 0 0,1-2 0 16,-4-3 2688-16,7 2 496 0,0-2 96 0,1-2 32 15,-1 0-2208-15,0-1-432 0,0 0-96 0,1-1 0 16,0-1-352-16,0-1-64 0,0 0-16 0,-1 1 0 16,-1-1-16-16,0 1-128 0,0 1 192 0,-2-2-64 0,-2 0-128 0,-1 1 0 15,-1 0 144-15,-2 0-144 0,-1 1 144 0,-1 0-144 16,-2 0 192-16,0 2-192 0,-2-2 336 0,-1 3-32 16,-1 1-16-16,0 2 0 0,0 2 480 0,-1 1 112 15,0 1 16-15,0 0 0 0,1 3 32 0,0 1 16 16,0 0 0-16,2 2 0 0,0 0-144 0,2 2-32 15,4 2 0-15,0 0 0 0,1 2-368 0,2-1-80 16,2 1 0-16,0-1-16 0,3-1-304 0,3-1 0 16,2-3 0-16,2-3 0 0,0-1 0 0,3-3 0 0,2-3 0 15,0-4 0 1,2-3-368-16,-1-3-128 0,1-3-16 0,0-3-16 16,2-1-2096-16,-4 0-432 0</inkml:trace>
  <inkml:trace contextRef="#ctx0" brushRef="#br0">14549 1935 19343 0,'0'0'1728'0,"0"0"-1392"0,0 0-336 0,0 0 0 15,0 0 2448-15,-3 9 432 0,0-1 64 0,0 3 32 16,0 0-1248-16,0 1-256 0,1 6-64 0,2 0 0 16,-1-1-256-16,1 3-48 0,-1-1-16 0,2 1 0 15,0-2-480-15,1 0-96 0,0-1-32 0,1 0 0 16,0-3-272-16,0 0-48 0,1-2-16 0,-1 0 0 15,1-2-144-15,0-1 0 0,1-2 0 0,-1 0 128 16,-4-7-128-16,0 0 0 0,0 0 0 0,0 0 0 0,0 0 0 0,0 0-256 16,0 0 64-16,0 0 16 15,0-5-288-15,-2 0-64 0,-1 0-16 0,-2 0 0 16,-1 0-304-16,-1-1-64 0,-3 2-16 0,-2 1 0 16,-2 2 320-16,2 1 64 0,0 1 16 15,0 1 0-15,0 1 688 0,1 1 144 0,-1 0 16 0,2 1 16 0,1 0 304 0,2 0 48 16,-1 1 16-16,3 1 0 0,1-1-112 0,2 2-16 15,2-2 0-15,3 1 0 0,2-2-304 0,2 2-64 16,2 0-16-16,1 0 0 0,0-1-192 0,2 0 0 16,1-1 0-16,2-1 0 0,1-2 0 0,-1 0 0 0,2-1-144 0,-1-1 144 31,-3 0-2112-31,2-1-320 0,-1 0-64 0</inkml:trace>
  <inkml:trace contextRef="#ctx0" brushRef="#br0">14738 2210 9215 0,'0'0'816'0,"-4"4"-656"0,-1 0-160 0,1 2 0 15,-2 1 4640-15,1 1 896 0,-1 0 176 0,1 1 48 16,1 0-4048-16,2-2-816 0,0 0-144 0,2 0-48 16,1-1-512-16,-1-6-192 0,3 5 0 0,-3-5 144 15,6 3-1632-15,0-2-336 16</inkml:trace>
  <inkml:trace contextRef="#ctx0" brushRef="#br0">14754 2121 12895 0,'0'0'1152'0,"0"0"-928"0,0 0-224 0,-5-1 0 0,0-1 3072 0,0 2 560 16,5 0 112-16,0 0 32 0,0 0-2960 0,0 0-592 15,0 0-224-15,0 0-7808 16,0 0-1664-16</inkml:trace>
  <inkml:trace contextRef="#ctx0" brushRef="#br0">14949 2094 19343 0,'0'0'1728'0,"0"0"-1392"16,0 0-336-16,-4 3 0 0,-2-1 2944 0,0 1 528 15,0 0 112-15,-1 1 0 0,-1 0-1488 0,0 1-304 16,-1 1-64-16,-1 1-16 0,0 0-672 0,0 1-128 15,-1 1-16-15,-1 0-16 0,0 2-368 0,1 1-64 16,1 0 0-16,1-1-16 0,2 2-192 0,2 2-48 0,1-3 0 0,2 3 0 16,4 0-192-16,3-1 128 0,4 0-128 0,1-1 0 15,0-2 0-15,3-1 0 0,2-2 0 0,0-1 0 16,1-4 0-16,1-2 0 0,0-2-176 0,1-2 176 16,-2-2-1488-1,0-2-176-15,-1-2-48 0,0-1-10192 0,0-1-2048 0</inkml:trace>
  <inkml:trace contextRef="#ctx0" brushRef="#br0">15195 1889 30863 0,'-5'8'1360'0,"2"-2"304"0,-1 3-1344 0,0 0-320 0,0 3 0 0,0 1 0 0,0 3 1936 0,1 1 320 16,-1 3 64-16,0-1 16 0,0 2-1008 0,1 1-208 15,0-1-32-15,0 0-16 0,1-1-560 0,0-1-128 16,0-1 0-16,0 2-16 0,0-1-208 0,0-1-32 16,0 1-128-16,0 0 192 0,0-1-192 0,0-1 0 15,-1-1 0-15,1-1 0 16,0-3-1072-16,0-2-208 0,-1-1-32 0,0-4-16 16,0-2-976-16,3-3-192 0,-4-2-32 0,-1-3-7808 15,-1-1-1568-15</inkml:trace>
  <inkml:trace contextRef="#ctx0" brushRef="#br0">15052 2223 12895 0,'0'0'576'0,"0"0"112"0,0 0-560 0,1-5-128 0,-1 0 0 0,1 0 0 16,-1 5 4096-16,2-5 800 16,-1 1 160-16,2 1 16 0,1-3-3184 0,1 2-640 15,1 0-128-15,0 0-32 0,3 0-768 0,1 1-144 0,0 0-48 0,1 0 0 16,-1 0-128-16,2 1 0 16,-1 0 0-16,0 1 128 0,1 0-128 0,0 1 0 15,0 0 0-15,-2 0 0 0,0 0-176 0,1 1 48 0,-2-1 0 0,0 0 0 0,-1 0 0 0,2 1 0 16,-2-1 0-16,-1 0 0 15,0 0 128-15,-1 0 0 0,-1 0 0 0,1 0 0 16,-6 0 0-16,0 0 0 0,0 0 0 0,0 0 0 16,0 0 464-16,0 0 32 0,-3 6 0 0,-1 0 0 0,1 2 272 0,-2 0 48 15,-2 0 16-15,-1 0 0 0,0 2-160 0,-1 2-32 16,0 2 0-16,0-2 0 0,0 3-96 0,2 1-32 16,1 0 0-16,1 2 0 0,2-3-256 0,3-1-48 15,3-1-16-15,2-1 0 0,2-2-192 0,2-2 0 16,0-1 0-16,0-3 0 0,2-3 0 0,1-2 0 15,0-2 0-15,0-2 0 0,2-3-208 0,0-1 16 16,-2-3 0-16,1 0 0 16,-2 0-320-16,0 1-64 0,-2 0-16 15,-2-2 0-15,0 3 0 0,-1-1 0 0,-3 0 0 0,1 1 0 16,-1 0 32-16,-1 2 16 0,-3-1 0 0,1 1 0 16,0 0-368-16,-1 1-80 0,1-1-16 0,-1 2 0 15,0-1-272-15,0 1-48 0,1 1-16 0,0 0 0 16,-1 0 608-16,1 5 112 0,1-5 32 0,-1 5 0 0,0 0 320 0,0 0 64 0,0 0 16 0,0 0 0 15,0 0 464-15,0 0 112 16,0 0 0-16,0 0 16 0,4 6 544 0,-1 1 96 16,-1 0 32-16,1 1 0 0,1 0-32 0,-2 0 0 15,-1 1 0-15,2 3 0 0,1 0-208 0,0 1-64 0,-1 1 0 0,0 1 0 16,0 0-320-16,-1 1-64 0,0-1 0 16,0-1-16-16,0 1-16 0,1-3 0 0,0-1 0 0,0 0 0 15,0-2-16-15,-1-2 0 0,-2-7 0 0,3 5 0 16,-3-5 32-16,0 0 0 0,5 0 0 0,1-3 0 15,-1-3-16-15,1-3 0 0,-1-1 0 0,1-3 0 16,2-1-160-16,-2-3-48 0,0 2 0 0,1-3 0 0,0 1-144 0,0 2 160 16,0 0-160-16,-2 2 160 0,0 4 16 0,0-3 0 15,1 1 0-15,-1 2 0 0,0 1 16 0,1 0 16 16,-2 1 0-16,1 2 0 0,0-2-80 0,2 2-128 16,-1 0 176-16,1 0-176 0,2 2 128 0,-1-1-128 15,-2 1 0-15,2 0 0 0,0 1 0 0,0-1 0 16,1 2 0-16,-2 1 0 0,-1 0 0 0,1 1 0 15,0 2 0-15,0-1 0 16,-1 1-1152-16,0 2-192 0,0-2-48 0,-1 0-11632 16,1 2-2336-16</inkml:trace>
  <inkml:trace contextRef="#ctx0" brushRef="#br0">15907 2323 19343 0,'0'0'848'0,"-4"4"192"0,0-1-832 0,4-3-208 0,-4 2 0 0,4-2 0 16,0 0 4576-16,0 0 864 15,0 0 192-15,0 0 16 0,0 0-4240 0,-2-2-832 0,2-3-192 0,1-3-16 32,1 0-1168-32,1-1-224 0,1-1-64 0,-1 1-16048 0</inkml:trace>
  <inkml:trace contextRef="#ctx0" brushRef="#br0">15945 2050 23951 0,'0'0'2128'0,"-4"-1"-1696"0,-1 1-432 0,1 0 0 0,0 0 3552 0,4 0 624 15,-4 0 128-15,4 0 32 16,-5 0-2416-16,5 0-496 0,0 0-80 0,0 0-32 0,0 0-928 0,0 0-176 16,0 0-32-16,0 0-16 15,0 0-1056-15,0 0-192 0,6 0-64 0,2 0-17632 16</inkml:trace>
  <inkml:trace contextRef="#ctx0" brushRef="#br0">16514 2086 19055 0,'0'0'832'0,"0"0"192"0,0 0-816 0,0 0-208 0,0 0 0 0,-1-5 0 15,-1 0 784-15,2 5 112 0,-2-6 32 0,2 6 0 16,-3-3-288-16,3 3-64 0,0 0-16 0,0 0 0 16,0 0 208-16,-6 2 32 0,2 2 16 0,-1 2 0 15,0 1 80-15,2 1 32 0,0 1 0 0,0-1 0 16,0 1-224-16,1 1-32 0,2 1-16 0,2-1 0 16,-1-3-288-16,2 3-64 0,2-3-16 0,0 0 0 15,2-1-160-15,1 0-128 0,1-1 144 0,1-2-144 16,0 0 0-16,2-3 128 0,-2-2-128 0,1 1 0 0,-1-1 128 0,1-1-128 15,0-2 176-15,0-1-176 0,-1-1 192 0,0-1-192 16,-1-1 192-16,0 0-192 0,-2-1 144 0,-2 0-144 16,-2 0 0-16,-2 0 144 0,-1 1-144 0,-1-1 0 15,-2 2 144-15,-1 0-144 0,-1 1 0 0,-1 2 0 16,-1 0 0-16,-1 1 128 0,2 1 64 0,1 1 0 16,-1 1 16-16,6 1 0 0,0 0 272 0,0 0 48 15,-3 4 16-15,3-4 0 0,1 9-272 0,2-2-48 16,2 3-16-16,2 2 0 0,2 1-80 0,2 1-128 15,0 1 176-15,0 1-176 0,2 1 256 0,0 1-64 16,1 1-16-16,-2 4 0 0,0-1 16 0,-2 4 16 16,-3 0 0-16,-2 2 0 0,1 0-64 0,-3-1-16 0,-1 1 0 0,-2-2 0 15,-2-2-128-15,-2 0 128 0,-2-4-128 0,0-1 128 16,-3-2-128-16,-2-2 0 16,-2-2 144-16,2-1-144 0,-1-2 176 0,-1-3-48 15,-1-1 0-15,0-2 0 0,0-1 64 0,2-3 16 0,2-3 0 0,0 1 0 16,2-4 32-16,0 0 0 0,1-1 0 0,2-1 0 0,1-2-96 15,1-1-16-15,1 0 0 0,1-2 0 16,2-1 0-16,0 0-128 0,1 0 192 0,1-2-64 16,0 0 0-16,1-1 0 0,2-1 0 0,0 1 0 15,1-1-128-15,1 2 0 0,0 0 0 0,0 0 0 0,2 1 0 0,-1 1 0 16,1 0 0-16,2 1 0 16,-1 2 0-16,3 0 0 0,0 1 0 0,-1 2 0 15,-1 2 0-15,1 0 0 0,-2 1 0 0,1 0 0 0,-1 0 0 0,0 1 0 16,0 0 0-16,0 1 0 0,-1 1-128 0,0 0-128 15,-3 1 0-15,-2-2-16 16,1 2-2704-16,-6 1-544 0</inkml:trace>
  <inkml:trace contextRef="#ctx0" brushRef="#br0">16971 2256 10127 0,'0'0'896'0,"0"0"-704"0,0 0-192 0,0 0 0 0,0 0 3856 0,-4 2 752 15,-1 1 128-15,0 1 48 0,0 1-2768 0,1 1-544 16,-1 0-128-16,2-1 0 0,2 2-480 0,-1 1-96 15,1 0 0-15,1 2-16 0,1-2-448 0,1 0-96 16,1 1-16-16,2-1 0 0,0-1-192 0,1-1 0 16,0-1 0-16,0-1 0 0,-1-3 0 0,-5-1 0 15,6 0 0-15,0-1-10480 16,-1-3-2144-16</inkml:trace>
  <inkml:trace contextRef="#ctx0" brushRef="#br0">16981 2128 23039 0,'0'0'2048'0,"0"0"-1648"15,0 0-400-15,-4 5 0 0,4-5 2304 0,-6 4 384 16,2 0 80-16,1 1 16 0,-1-2-1680 0,4-3-336 16,0 0-64-16,0 0 0 0,-1 5-512 0,1-5-192 0,0 0 128 0,3 4-10688 31,-3-4-2128-31</inkml:trace>
  <inkml:trace contextRef="#ctx0" brushRef="#br0">16620 1875 24879 0,'0'0'1088'0,"0"0"256"0,2-5-1088 0,-2 0-256 0,0 0 0 0,0-1 0 16,1-1 1248-16,0 1 192 0,1-1 32 0,2-1 16 16,2 0-528-16,0 0-96 0,0 1-32 0,1 0 0 15,0 0-192-15,0 1-64 0,0 0 0 0,1 1 0 16,0 1-224-16,-1 1-48 0,-1 1-16 0,-1 1 0 16,1 1 240-16,0 1 48 0,0 1 16 0,-1 3 0 15,-1-1 192-15,-1 2 48 0,1 0 0 0,-1 1 0 16,0 1-176-16,0 0-16 0,-2 3-16 0,1-2 0 15,2 1-144-15,0 0-32 0,1 1 0 16,1-1 0-16,0 0-224 0,2-3-48 0,-1 0-16 0,1-2 0 0,1-1-160 0,-1-2 0 16,0-2 0-16,1-1 128 0,-2-1-288 0,0-3-64 15,0-1-16-15,0 0-13248 16,-2-1-2640-16</inkml:trace>
  <inkml:trace contextRef="#ctx0" brushRef="#br0">17328 2043 12895 0,'0'0'1152'0,"0"0"-928"15,0 0-224-15,-4 2 0 0,1 0 4048 0,3-2 768 16,-3 3 160-16,3-3 16 0,0 0-2288 0,0 0-464 0,0 0-80 0,2 7-32 15,0-2-912-15,3-1-176 0,1-1-32 0,1 0-16 16,1 0-544-16,0 0-96 0,1 0-32 0,-2-1 0 16,2 1-320-16,0-3 144 0,1 1-144 0,-2-1 0 31,-1-1-576-31,0 1-240 0,-7 0-32 0,0 0-11520 0,7-2-2304 0</inkml:trace>
  <inkml:trace contextRef="#ctx0" brushRef="#br0">17331 2164 20271 0,'0'0'1792'0,"-4"4"-1424"0,-1 1-368 0,-1-2 0 0,1 1 3872 0,1 0 704 16,4-4 144-16,0 0 16 0,0 0-2560 0,0 0-528 15,0 0-112-15,3 5 0 0,1-1-864 0,2-1-160 16,0 0-48-16,2-2 0 0,2-1-272 0,1 0-64 16,0 0-128-16,0 0 192 0,1 0-192 0,1-1 0 15,-1-1 0-15,1 1 0 16,2-3-1360-16,-1 2-272 0,-1 0-48 0,2 0-10608 15,-1 0-2112-15</inkml:trace>
  <inkml:trace contextRef="#ctx0" brushRef="#br0">17806 2302 26255 0,'0'0'1152'0,"0"0"256"0,0 0-1120 0,0 0-288 0,0 0 0 0,0 0 0 15,0 0 1600-15,0 0 272 0,0-5 48 0,-1 0 16 16,0 0-496-16,0-1-96 0,0 0-32 0,0-1 0 16,1-1-304-16,0 0-64 0,-1-1-16 0,1 1 0 15,0-2-336-15,0-1-64 0,0-1-16 0,-1 0 0 16,1-3-176-16,0-1-32 0,-1-1-16 0,0-2 0 15,0-1-32-15,0-2-16 0,0 2 0 0,2-2 0 16,-2 0 0-16,1-1 0 0,-1 1 0 0,1 0 0 0,0 2-16 0,0 0 0 16,0 2 0-16,0 3 0 0,0 0-32 0,0 2 0 15,1 2 0-15,0 0 0 0,0 1 0 0,2 0 0 16,1 3 0-16,-1 0 0 0,2 2-192 0,1-1 128 16,-1 2-128-16,2 1 0 0,1 1 0 0,1 1 128 15,-2 1-128-15,2 1 0 0,0 1 0 0,0 1 0 16,1 0 0-16,-1 2 0 0,1 0 0 0,0 2 128 15,0-2-128-15,-1 3 0 0,-2 1 0 0,0-1-240 16,-2 3 48-16,-1 0 16 16,0 2-1280-16,-2 2-256 0,-2 0-48 0,-1 2-16 15,-2-1-1760-15,-2-1-368 0</inkml:trace>
  <inkml:trace contextRef="#ctx0" brushRef="#br0">17748 2127 21183 0,'0'0'1888'0,"-6"3"-1504"0,-1 0-384 0,1 0 0 15,6-3 3792-15,0 0 688 0,0 0 144 0,0 0 32 16,0 0-2544-16,0 0-496 0,0 0-96 0,0 0-32 16,6 2-528-16,1-1-96 0,1-1-32 0,0 0 0 15,0-1-512-15,2 0-96 0,0-1-32 0,0 1 0 16,0 0-192-16,0 0 0 0,0-1 128 0,2 1-128 16,-1 1 0-16,-2 0 0 15,2-1-192-15,0 0 192 16,-1 0-1616-16,0 0-224 0,0-1-32 0,1 0-16 15,1 0-672-15,-1-1-144 0,3 0-32 0,-2 0-12304 0</inkml:trace>
  <inkml:trace contextRef="#ctx0" brushRef="#br0">17768 1669 16575 0,'0'0'1472'0,"0"0"-1168"0,0 0-304 0,0 0 0 15,4-5 3664-15,-1-1 688 0,0 0 128 0,0 0 16 16,0 1-2352-16,-1-1-480 0,0 1-80 0,0 1-32 15,0-1-640-15,0 0-128 0,0 1-16 0,-2 4-16 0,3-3-432 0,1-1-96 16,-4 4-16-16,4-3 0 0,1 0-208 0,-5 3 0 16,0 0 128-16,7-1-128 0,0 1 0 0,-1 1 0 15,-6-1 0-15,7 1 0 16,-1 0 0-16,0 1 0 0,1 0 0 0,0 2 0 0,-7-4 128 0,6 3-128 16,-6-3 0-16,5 4 0 0,-5-4 128 0,3 5-128 15,-3-5 0-15,4 6 0 0,0 1 0 0,-1 0 0 16,0-1 0-16,-2 1-160 15,1 0-720-15,0 1-144 0,-2-1-16 0,1 1-16560 0</inkml:trace>
  <inkml:trace contextRef="#ctx0" brushRef="#br0">18203 2277 6447 0,'0'0'272'0,"0"0"80"0,0 0-352 0,0 0 0 15,0 0 0-15,0 0 0 0,-4-1 5632 0,4 1 1072 16,-5-2 208-16,0-2 32 0,1-1-4016 0,0 0-816 15,1 0-144-15,2-3-48 0,-1 1-624 0,1-2-128 16,0-1-16-16,0-1-16 0,1 0-384 0,0-2-80 0,0-2-16 0,1-1 0 16,0-3-208-16,1-1-64 15,2-2 0-15,0-3 0 0,1-1-128 0,0-1-48 16,0-2 0-16,1 1 0 0,1 1-208 0,0 2 176 16,0 3-176-16,0 3 160 0,-1 2-160 0,1 4 0 15,-1 2 0-15,2 1 0 0,0 0 0 0,0 4 0 0,1 0 0 16,0 1 0-16,3 0 0 0,0 2 0 0,0 0 0 0,-1 1 0 15,2 0 0-15,-1 1-192 0,0 0 0 0,-2 1 16 16,2 1-2016-16,-2 1-416 0,-2 0-80 0,-2 2-15360 16</inkml:trace>
  <inkml:trace contextRef="#ctx0" brushRef="#br0">18389 1992 18431 0,'0'0'816'0,"-2"-3"160"0,0 0-784 0,-1 0-192 15,1 1 0-15,2 2 0 0,0 0 4256 0,0 0 800 16,0 0 176-16,0 0 16 0,0 0-3136 0,0 0-624 16,2 5-128-16,1 1-16 0,3 1-656 0,1-1-128 15,2 2-32-15,2 1 0 0,0-2-240 0,1 3-48 16,2 0-16-16,-2 0 0 0,1 0-224 0,0 2 176 15,1-2-176-15,-2 0 160 0,0 0-160 0,0-1 0 0,0 1 144 0,-3-1-144 16,1-1 0-16,-1 0 0 16,-1 0 0-16,-1-1 0 0,-2 1-176 0,-1-3-48 0,1 0-16 0,0 0 0 15,-5-5-656-15,4 5-128 16,-4-5-16-16,4 4-16 0,-4-4-1552 16,0 0-304-16,0 0-64 0</inkml:trace>
  <inkml:trace contextRef="#ctx0" brushRef="#br0">18445 2214 29023 0,'0'0'1280'0,"0"0"272"0,0 0-1232 0,0 0-320 0,2-4 0 0,3-3 0 0,0 2 1632 0,1-1 272 16,0 0 48-16,2-1 16 0,1 1-544 0,1-1-96 15,-2 0-32-15,0 0 0 0,3-1-688 0,-1 0-144 16,0-1-16-16,0 0-16 0,1 1-240 0,1-1-32 15,-1 0-16-15,1-1 0 0,-2 0-144 0,2 2 0 16,0-2 0-16,-2 0 0 0,2 1 0 0,0 1-320 16,-1 1 48-16,-2 0 16 15,-1 0-2512-15,0 0-496 0</inkml:trace>
  <inkml:trace contextRef="#ctx0" brushRef="#br0">18838 2111 33343 0,'0'0'736'0,"0"0"160"0,-2 4 16 0,-1 2 16 0,-1 0-736 0,0 0-192 0,-1 0 0 0,3 1 0 16,-1-1 960-16,0 0 176 0,1 0 16 0,1 1 16 15,1 0-400-15,1 0-64 0,1 0-32 0,1 0 0 16,1-1-288-16,0-1-64 15,2 1-16-15,1-1 0 0,0 0-176 0,0-1-128 0,2-1 144 16,-3-1-144-16,1-2 0 0,0-1-256 0,0-2 16 0,-1 0-11872 16,0-3-2384-16</inkml:trace>
  <inkml:trace contextRef="#ctx0" brushRef="#br0">18968 1894 29023 0,'0'0'1280'0,"0"0"272"0,-4-3-1232 0,4 3-320 0,-5-3 0 0,0 1 0 0,2 1 1216 0,3 1 176 16,-5-2 32-16,5 2 16 0,0 0-944 0,0 0-192 15,0 0-48-15,0 0 0 0,0 0-512 0,0 0-128 16,0 6 0-16</inkml:trace>
  <inkml:trace contextRef="#ctx0" brushRef="#br0">19039 1802 33695 0,'0'0'1488'0,"-4"0"304"0,-2 0-1424 0,6 0-368 0,0 0 0 0,0 0 0 16,0 0 1920-16,0 0 304 0,0 0 64 15,0 0 16-15,0 0-1360 0,0 0-272 16,-1 5-48-16,3 3-16 0,2-2-288 0,1 3-64 0,3 1-16 0,3 2 0 0,2 0-64 0,0 4-16 15,0 1 0-15,1 1 0 0,2 2-160 0,-1 2 0 16,2 0 0-16,-3 1 128 16,0 1-128-16,-1 0 0 0,-3-1 0 0,-1 0 0 15,-2-1 0-15,-2-1 0 0,-2-1 0 0,-3 1 0 16,-2-1 0-16,-2-1 0 0,-3 1 0 0,0 1 0 16,-2-1 0-16,-1-2 0 0,-1 0 0 0,0-2 0 15,1-1-144-15,0-3 144 0,-1-2-192 0,3-2 192 0,2-1-160 0,1-2 160 16,-3-3-128-16,1-1 128 15,0-2-2992-15,-2-1-512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6-02T21:55:28.370"/>
    </inkml:context>
    <inkml:brush xml:id="br0">
      <inkml:brushProperty name="width" value="0.05292" units="cm"/>
      <inkml:brushProperty name="height" value="0.05292" units="cm"/>
      <inkml:brushProperty name="color" value="#00B05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12861 580 30111 0,'0'0'1344'0,"0"0"256"0,-5 3-1280 0,0-1-320 0,5-2 0 0,0 0 0 16,0 0 512-16,0 0 48 0,0 0 0 0,0 0 0 15,0 0-560-15,0 0 0 0,0 0 0 0</inkml:trace>
  <inkml:trace contextRef="#ctx0" brushRef="#br0">8969 1457 21183 0,'0'0'1888'0,"0"0"-1504"15,0 0-384-15,0 0 0 0,2 6 1472 0,-1-1 240 16,1-1 32-16,1 0 16 0,1-1-1440 0,1-1-320 16,0 0 0-16</inkml:trace>
  <inkml:trace contextRef="#ctx0" brushRef="#br1">7336 493 4607 0,'0'0'400'0,"0"0"-400"0,0 0 0 0,0 0 0 16,0 0 592-16,0 0 48 0,0 0 0 0,2-5 0 15,0 0-256-15,-2 5-32 0,0 0-16 0,3-3 0 16,-3 3 2624-16,0 0 528 0,0 0 96 0,0 0 32 16,0 0-720-16,0 0-144 0,0 0-16 0,0 0-16 15,0 0-864-15,0 0-160 0,0 0-32 0,0 0-16 16,1 5-464-16,0 2-96 0,3 2 0 0,-1 2-16 0,-1 3-224 0,0-1-32 16,1 0-16-16,0 1 0 0,0-1-176 0,0 0-48 15,0 2 0-15,0 0 0 0,-2 1-240 0,3 1-48 16,-2 0-16-16,1 2 0 0,0 1-272 0,0-1 128 15,0-1-128-15,-1 0 0 0,0-2 0 0,0-3 0 16,0 2 0-16,0-3 0 0,1-2-192 0,-1-3-160 16,-1 0-32-16,-1-7 0 15,0 0-2000-15,0 0-416 0,0 0-80 0,0-5-14416 0</inkml:trace>
  <inkml:trace contextRef="#ctx0" brushRef="#br1">7351 534 17503 0,'0'0'1552'0,"-3"-6"-1232"0,1 1-320 0,1-2 0 16,1-3 3584-16,2 1 672 0,2 0 128 0,1 0 32 15,-1-2-2704-15,2 0-544 0,1 0-96 0,1 2-32 16,3-1-464-16,1 1-80 0,0 1-32 0,0 1 0 15,1 2-304-15,1 3-160 0,-1 1 160 0,2 2-160 16,2 1 128-16,-3 3-128 0,0 2 0 0,-1 1 144 16,-1 0-144-16,-1 3 0 0,-2 0 0 0,-2 4 128 15,-2 1 0-15,-2 0 0 0,-1-2 0 0,-3 2 0 0,-1 0 96 16,-3 1 16-16,-1-4 0 0,0 0 0 0,-2 2 400 0,-1-1 64 16,1-3 32-16,-3 2 0 0,0-2-352 0,0 0-80 15,1 1-16-15,-1-3 0 0,0-1 224 0,1-1 64 16,2 0 0-16,-2-3 0 0,2 1-192 0,2-3-16 15,6-2-16-15,0 0 0 0,0 0-192 0,0 0-32 16,0 0-128-16,4-4 192 0,2 1-192 0,2-1 0 16,1 2 0-16,3 0 0 0,2 1 176 0,1-1-176 15,0 1 192-15,1 2-192 0,-2 2 256 0,1 1-64 16,0-3-16-16,-1 2 0 0,0 2-176 0,2 3 192 16,-2 2 0-16,-2-3-192 0,0 1 0 15,-1-1 144-15,-3 1-144 0,0 0 0 0,-1-1 0 0,0 0 0 0,-2-1 128 16,-5-6-128-16,4 6-256 0,-4-6 64 0,0 0 0 31,0 0-1152-31,0 0-224 0,0 0-13296 16,0 0-1360-16</inkml:trace>
  <inkml:trace contextRef="#ctx0" brushRef="#br1">7849 624 29951 0,'0'0'1328'0,"-1"5"272"0,1 1-1280 0,0 1-320 0,0 1 0 0,1 1 0 15,-1 1 752-15,1 1 80 0,1 0 32 0,0 2 0 16,-1 1-544-16,2-2-96 0,-1-1 128 31,0-3-1232-31,1-1-240 0,-3-7-48 0</inkml:trace>
  <inkml:trace contextRef="#ctx0" brushRef="#br1">7809 432 22111 0,'0'0'1968'0,"-5"1"-1584"0,0 0-384 0,0 1 0 0,1 0 2208 0,4-2 352 15,0 0 2208-15,-1 4-3744 0,1-4-736 16,0 0-160-16,5 5-128 15,1-1-1760-15</inkml:trace>
  <inkml:trace contextRef="#ctx0" brushRef="#br1">8094 377 23039 0,'-3'13'2048'0,"1"-5"-1648"0,0 3-400 0,0-2 2880 0,1 2 480 0,0 0 96 0,0 2 32 15,0 3-1584-15,0-2-320 0,1 0-64 0,0 0-16 16,0-1-720-16,1 1-144 0,2 0-16 0,-1-3-16 16,0-4-288-16,1 2-48 0,1 0-16 0,0-1 0 15,-1-2-256-15,0 0 160 0,0 0-160 0,1-3 128 16,-4-3-128-16,0 0 0 0,0 0 0 0,0 0 0 16,0 0 0-16,0 0 0 0,0 0 0 15,0 0-192-15,0 0 192 0,-5-3-160 0,-2 0 160 16,-2 2 0-16,-1 1 0 0,0-4 0 0,-2 3 0 0,-1 1 0 0,1 2 0 15,-1 2 0-15,1 0 0 0,-1 2 144 0,2 1 80 16,1 2 16-16,2-4 0 0,0 1 304 0,2 2 64 16,2 0 16-16,1 2 0 0,2 1-176 0,1 1-48 15,1-3 0-15,5 4 0 0,3-1-272 0,2-1-128 16,1-2 128-16,3-1-128 0,4-3 0 0,1-2 0 16,0-2 0-16,2-2 0 0,3 0 272 0,-1-3 32 15,1-1 0-15,-2-2 0 16,0-1-1824-16,-2 0-352 0,0 0-80 0,-3 0-16 15,-1-2-1008-15,-3 2-208 0</inkml:trace>
  <inkml:trace contextRef="#ctx0" brushRef="#br1">8449 619 15663 0,'0'0'1392'0,"0"0"-1120"0,0 0-272 0,0 0 0 0,1-5 3040 0,-1 5 544 0,0 0 128 0,1-4 0 16,0-2-1936-16,-1 6-400 0,0 0-80 0,0 0-16 16,0 0-320-16,0 0-64 0,-7 1 0 0,1 1-16 15,0 1-48-15,1 0-16 0,-3 3 0 0,1 2 0 16,2-2-432-16,-1 3-64 0,0-1-32 0,-1 0 0 15,3 3 0-15,-2 0 0 0,2 2 224 16,3-2-208-16,-1 2-48 0,1-1-16 0,2-2 0 0,1-3-64 0,1-1-16 16,1-1 0-16,1-1 0 0,2-4-160 0,-1 0 0 15,1-2 0-15,1-1 128 0,0-3-368 16,0 0-80-16,1-4 0 0,0 0-16 16,-1 0-48-16,0 0 0 0,-2 1 0 0,-1 0 0 0,1 2 32 0,-3-2 0 15,0 2 0-15,0 1 0 0,-1-1 352 0,-1 1-144 16,-1 1 144-16,0 1 0 0,0 0 0 0,0 4 0 0,-1-5 192 0,1 5-48 15,0 0 240-15,0 0 32 16,0 0 16-16,0 0 0 0,0 0-96 0,0 7-16 16,1-1 0-16,0 2 0 0,0 0-160 0,1 1-32 0,0 2-128 0,-1 2 192 15,1 2-192-15,1 4 128 0,0 2-128 0,0 7 0 16,0 1 240-16,-2 0-48 16,1-2-16-16,-1-2 0 0,-1-1 160 0,0-7 48 0,0-2 0 15,-1 1 0-15,0-1 32 0,-1 0 16 0,-1-1 0 16,0-1 0-16,-1-1-160 0,-1 2-16 0,-1-2-16 0,0-1 0 15,-2-1-240 1,0-3 0-16,-1-1 0 0,0-5 192 0,1 1 0 0,0 0 0 0,1-4 0 16,-1-1-192-16,2-1 0 0,0-1 0 0,0-4 0 15,1-1 0-15,1-1 0 0,3 0 0 32,2-1-2816-32,0 2-512 0,1-2-112 0,0-1-14496 0</inkml:trace>
  <inkml:trace contextRef="#ctx0" brushRef="#br1">8674 648 30527 0,'5'1'672'0,"1"2"144"0,-1-3 16 15,0-2 16-15,1-1-672 0,2 0-176 0,-1 1 0 0,2-3 0 0,-1 0 560 0,-1 0 80 16,1 0 0-16,-1 0 16 0,-1 0-400 0,0 0-96 15,-2 1-16-15,-1 0 0 0,0-2-144 0,0 1 160 16,-3 5-160-16,0 0 160 0,0-6-16 0,0 6 0 16,0 0 0-16,-4-5 0 0,-1 1 352 0,-1 1 64 0,-1 2 16 0,0 1 0 15,0 1 352-15,1 0 80 16,-5 2 16-16,2 2 0 0,-1 3 192 0,1 0 32 16,0 0 16-16,0 1 0 0,0 0-304 0,2 2-64 0,-1 1-16 0,3 2 0 15,2 2-304-15,1 1-48 16,1-1-16-16,3 1 0 0,1 0-256 0,4 0-64 0,1-2-16 0,6-1 0 15,0-2-176-15,1-3 0 0,0-3 0 16,0-4 0-16,0-2 0 0,0-2 0 0,-1-3-176 31,0-4-656-31,2-2-144 0,-3-1-32 0,1 1 0 16,-1-2-1488-16,-1 2-320 0,-2-1-48 0</inkml:trace>
  <inkml:trace contextRef="#ctx0" brushRef="#br1">8999 731 23039 0,'0'0'2048'0,"0"0"-1648"0,0 0-400 0,0 0 0 0,0 0 0 15,0 0 0-15,0 0 0 0,0 0 3872 0,0 0 688 16,0 0 144-16,0 0 32 16,0 0-3856-16,-2-5-880 0,2-2 0 0,-1-1 0 0</inkml:trace>
  <inkml:trace contextRef="#ctx0" brushRef="#br1">8986 525 27647 0,'0'0'2448'0,"-6"2"-1952"15,-2 0-496-15,-1 3 0 0,2 0 0 16,1-1 0-16,3-1 0 0,3-3 4528 0,0 0 800 0,0 0 176 0,0 0 16 16,0 0-4304-16,0 0-848 0,0 0-176 0,0 0-48 31,0 0-1360-31,0 0-256 0,0 0-64 0</inkml:trace>
  <inkml:trace contextRef="#ctx0" brushRef="#br1">9791 354 25215 0,'0'0'1120'0,"0"0"224"0,0 0-1072 0,2-4-272 15,0-1 0-15,-2 5 0 0,1-5 1568 0,-1 5 256 16,1-5 48-16,-1 5 16 0,0 0-384 0,0 0-80 16,0 0-16-16,0 0 0 0,0 0-128 0,0 0-16 15,0 0-16-15,1 6 0 0,0 2-416 0,0-2-96 16,-1 3-16-16,0 3 0 0,0-1-224 0,0 1-48 16,0 2-16-16,1 0 0 0,0-1-128 0,0 1-32 0,0 0 0 0,0-1 0 15,0-2-80-15,1 0-32 0,0-1 0 0,0 0 0 16,0-5-32-16,1 2 0 0,-1-1 0 0,-2-6 0 15,0 0 0-15,0 0-128 0,0 0 192 0,0 0-64 16,0 0-128-16,5 0 128 0,0-2-128 0,-1-1 128 16,0-1-128-16,-1-1 0 0,1-3 0 0,0-1 128 15,-1-1-128-15,2-3 0 0,0 0 144 0,0-1-144 16,0-1 0-16,0 0 144 0,1-1-144 0,0 0 0 16,0 1 144-16,0 0-144 0,0 1 0 0,-1 2 144 15,0 0-144-15,1 3 0 0,-1-1 0 0,-2 3 0 16,1 0 0-16,1 2 0 0,0 2 128 0,0-1-128 15,0 2 0-15,-1 2 0 0,-4 0 0 0,5 2 0 16,0 2 0-16,0 1 0 0,-1 0 0 0,-1 2 128 16,1 1-128-16,-1 2 160 0,-1 2-160 0,-1 2 160 15,0 0-160-15,0 5 160 0,0 2-160 0,-1 0 160 16,0-4-160-16,0-1 0 0,-1-1 224 0,2-4 16 16,-2 0 0-16,1-1 0 0,0-4-240 0,0 0 128 15,1 0-128-15,-1-6 0 0,0 0 0 0,0 0 0 16,0 0 0-16,0 0 0 0,4-5 0 0,0-1 0 15,0-1 0-15,0-3 0 0,1-1 0 0,-1 0 0 16,1-2 0-16,0-2 0 0,-1 0 0 0,1-1 0 0,0 0 0 0,0 4 0 16,-1-1 0-16,0 2 0 15,0 2-144-15,-1 0 144 0,-1 2 0 0,1 2-144 0,0 1 144 0,-3 4 0 16,0 0 0-16,0 0-128 0,0 0 128 0,0 0 0 16,5 4 0-16,-1 2 0 0,-1 1 0 0,0 1-128 15,0 3 128-15,-2 1 0 16,1 1 0-16,0-1 0 0,0 0 0 0,1 0 0 0,-1-1 0 0,0-1 0 15,-1 0 0-15,2-1 0 0,-1-1 0 16,1-2 0-16,0-1 0 0,-3-5-160 0,0 0 160 0,0 0-160 16,0 0 160-16,0 0 0 0,5-3 0 31,-1-2-4288-31,-1-1-832 0</inkml:trace>
  <inkml:trace contextRef="#ctx0" brushRef="#br1">10215 401 19343 0,'0'0'1728'0,"0"5"-1392"0,-2 0-336 0,0 2 0 0,1-1 3456 0,0 1 608 15,0 0 128-15,1 0 32 0,-2 0-2272 0,1 1-448 16,0 0-96-16,0 0 0 0,0-1-800 0,1 0-160 16,0-1-16-16,0-1-16 15,0-5-416-15,0 0 0 0,0 0 0 0,0 0 0 16,0 0-2512-16,0 0-384 0</inkml:trace>
  <inkml:trace contextRef="#ctx0" brushRef="#br1">10230 243 25503 0,'0'0'1136'0,"0"0"224"0,0 0-1088 0,-1 6-272 0,1-6 0 0,-1 8 0 16,0-3 224-16,2 3-16 0,0 0 0 0,2 1 0 15,1 0-384-15,1 1-80 16,1 0 0-16,0 0-16 16,0 1-512-16,1 1-112 0,0-2 0 0,2 8-16 31,0-1-176-31,0-3-16 0,-3-2-16 0,-1-2 0 0,0-2 1712 0,-2-1 352 0,1-3 64 0,-4-4 16 16,0 0 832-16,0 0 192 0,0 0 16 0,3-2 16 15,1-2-1664-15,-1-1-416 0,2-1 0 16,-1-2 2000-16,2-2 320 0,-2-1 64 0,1 0 16 0,1-2-1296 0,-1 1-256 15,1 0-48-15,1 2-16 0,-1-1-208 0,1 0-32 16,-2 1-16-16,1 2 0 0,0-1-144 0,-1 2-48 16,0 1 0-16,1 1 0 0,-1 1-160 0,0 1-48 15,-5 3 0-15,5 0 0 0,0 1 96 0,0 2 16 16,-2 2 0-16,1 1 0 0,0 2 80 0,-1 2 32 16,-1 0 0-16,0 3 0 0,0 1-96 0,0 0 0 15,0 2-16-15,0 0 0 0,-1-2-112 0,1 1-128 16,0-1 176-16,0-2-176 0,0 0 0 15,0-1 0-15,0-1 0 0,1-2 0 0,0-1 0 0,-1-1 0 16,-1-1 0-16,-1-5 0 16,0 0-1264-16,0 0-208 0,1 5-32 0,-1-5-16 15,0 0-1504-15,0 0-304 0</inkml:trace>
  <inkml:trace contextRef="#ctx0" brushRef="#br1">10075 898 17503 0,'0'0'1552'0,"-1"-5"-1232"0,-2-1-320 0,3-1 0 0,0 0 0 15,0 0 0-15,0 1 0 0,0 0 4240 0,0 6 800 16,0 0 144-16,0 0 48 0,0 0-3200 15,0 0-640-15,0 0-128 0,2 8-32 0,1 3-976 16,-1 1-256-16,1 0 0 0,-1 1 688 0,1 0 80 16,0 1 32-16,0 0 0 0,-1-1-560 0,1-2-112 15,0 1-128-15,3 1 176 0,1-3-176 16,-2-1 0-16,0-1 0 0,1-2 0 0,0-1 0 16,0-1 0-16,-1-1 0 0,-5-3 0 0,7 0 0 15,1-1 0-15,0-4 0 0,0-1 0 16,-1 0 0-16,0-1 0 0,-2 1 0 0,0 2 0 0,-2-1 128 0,1-2-128 15,0 2 0-15,-1 0 128 16,-3 5-128-16,4-6 0 0,-4 6 0 0,0 0 0 0,0 0 0 16,6 4 0-16,-1 1 0 0,0 0 0 15,-1-1 128-15,2 1-128 0,-1 0 0 0,3-1 128 16,1 0-128-16,-1 0 0 0,0-2 0 16,2 1 240-16,-1-3 16 0,-1 0 0 0,1 0 0 0,-2 0-96 0,2-3-16 15,1-1 0-15,-1-1 0 16,-1 0 64-16,1-3 16 0,-1-2 0 0,0-1 0 15,0 0 32-15,-2 0 0 0,-1-3 0 0,0 1 0 16,-2 1-64-16,0 0-16 0,0 0 0 0,-1 1 0 0,-1 2-176 16,0-1 128-16,-2 2-128 0,0 0 128 0,-1 1-128 0,0 1 0 15,0 1 0-15,-1 0 0 16,1 0-752-16,-2 1-176 0,-1 0-32 16,0 1-16-16,0 0-2080 0,-1 1-400 0</inkml:trace>
  <inkml:trace contextRef="#ctx0" brushRef="#br1">9242 374 12895 0,'0'0'1152'0,"0"0"-928"0,-4 2-224 0,0-1 0 16,0 3 2080-16,-1-1 368 0,0 2 80 0,0 0 16 15,1 1-1328-15,-1 2-256 16,1-3-48-16,0 2-16 0,0 0-336 0,0 2-80 0,0-2-16 0,1 3 0 16,0 1-176-16,1 0-32 0,1-1-16 0,0 0 0 15,0-2-240-15,1 0 0 0,1-1 128 0,0-1-128 16,0-1 0-16,2-1 0 0,-3-4 0 0,5 2 0 15,0-1 0-15,0-1 0 0,0-1 0 0,0-2 0 16,1-2 0-16,0 1 0 0,-1-4 0 0,1 0 0 16,-1-1 0-16,-1 1-192 0,0-2 192 0,-1 0-160 15,-1 0 0-15,0 0 0 0,0 0 0 0,-1 2 0 16,0 1 160-16,-1 0 0 0,0 0 0 0,1 1-128 0,0 1 128 0,0 1 0 16,-1 4 0-16,0 0 0 15,0 0 0-15,0 0 0 0,0 0 0 0,0 0 0 0,1 7 0 0,0 1 144 16,0 0-16-16,0 2-128 0,0 1 240 0,1 1-64 15,0 0-16-15,-1-2 0 0,1 0-160 0,1 1 0 16,0-1 144-16,0 0-144 0,0-1 0 0,1-1 128 16,0-3-128-16,1 1 0 0,1 1 0 0,-1-4 0 15,-5-3 0-15,6 2 0 0,-1-2 0 0,0-2 0 16,-5 2 0-16,4-3 0 0,2-2 0 0,-1 0 0 16,-1 0 0-16,0-1 0 0,0 0 0 0,0-4 0 15,-1 0 0-15,-2-1 128 0,2 0-128 0,-1-2 144 0,0 0-144 0,1-4 160 16,-1 2 32-16,0 1 16 15,0 0 0-15,0 3 0 0,-1 0-32 0,1 3-16 0,0 1 0 0,0-1 0 16,-1 2-160-16,-1 0 0 0,1 1 144 0,1 0-144 16,0 1-176-16,-2 4-96 0,0 0-32 0</inkml:trace>
  <inkml:trace contextRef="#ctx0" brushRef="#br1">9496 353 11967 0,'0'0'528'0,"0"0"112"0,0 0-512 0,-3 5-128 0,0-1 0 0,-1 1 0 15,1 1 3328-15,-1 2 624 0,0-1 128 0,0 0 16 16,-1 2-2672-16,-1 2-528 0,3 1 480 16,0-2-928-16,1-1-176 0,0 0-32 0,2-1-16 15,0-1-224-15,2-1 0 0,0-1 128 0,-2-5-128 16,0 0 0-16,6 0 0 0,0 1 0 0,1-1 0 15,-1-2-320-15,1-2 64 0,0-2 0 0,0-1 0 16,-1 0-368 0,1 0-64-16,0-1-16 0,0 1 0 15,-2-2 80-15,0 0 16 0,0-1 0 0,0 1 0 0,-2 2 384 0,-2-2 80 0,-1 0-96 0,-1 2 240 0,-1 2 0 16,-1 0 192-16,3 5-192 0,-5-2 832 0,0 0 48 16,0 2 16-16,0 2 0 0,-1 1 48 0,0 1 16 15,1 1 0-15,0 2 0 0,1 2-288 0,1 1-48 16,0 0-16-16,1 3 0 0,2 1-160 0,2 4-16 15,2 2 320-15,1-2-432 0,1 1-96 16,1-1-16-16,-1-4 0 0,1 3-208 0,1 3 176 0,1 0-16 16,-1-2-160-16,-1-1 0 0,-1 3 144 0,-1-2-144 15,-1 3 128-15,-2-1-128 0,1 0 128 0,-2 5-128 16,-1-1 0-16,-1-3 144 0,-1-1-144 0,-1-3 0 16,-2-2 176-16,-4-3-176 0,-1-2 224 15,1-2-32-15,2-5-16 0,0-2 0 0,-1-1 0 16,-1-2-48-16,-1-1-128 15,1-3 192-15,1-1-64 0,-1-1-128 0,-2-4 0 0,1-1 0 0,1-1-176 32,3 0-528-32,0-3-96 0,3 0-15712 0</inkml:trace>
  <inkml:trace contextRef="#ctx0" brushRef="#br1">11067 292 20735 0,'0'0'912'0,"0"0"192"0,0 0-880 0,3-5-224 0,-2-1 0 0,1 1 0 15,0 0 0-15,0 0 0 0,-2 5 0 16,3-4 2448-16,-3 4 448 0,3-3 96 0,-3 3 16 15,4-2-1456-15,-4 2-272 0,0 0-64 0,0 0-16 16,0 0-960-16,3 5-240 0,-1 0 0 16,-1 5 1712-16,-1 3 288 0,-1 2 64 0,0 2 16 0,-1 2-1312 0,0 2-272 15,-1 3-48-15,0 0-16 16,-2 0-128-16,0-1-32 0,0-1 0 0,-1-1 0 0,0-2-64 0,-1 0-16 16,0-1 0-16,0-1 0 0,2-3 16 0,2 0 0 15,-1-1 0-15,0 0 0 0,0 2 16 0,0-4 0 16,0-2 0-16,1 0 0 0,0-1-48 0,1-1-16 15,1-3 0-15,0 0 0 0,-1 0 32 0,2-4 0 0,0 0 0 0,0 0 0 16,0 0 16-16,0 0 16 16,0 0 0-16,6-3 0 0,-1 0 64 0,1 0 16 0,1 0 0 0,0 0 0 15,0 0-48-15,1 2 0 0,0-2 0 0,1 1 0 16,-1 0-128-16,0 0-128 0,1 1 144 0,1 1-144 16,-1-2 128-16,1 2-128 0,0 0 0 0,0 0 0 15,0 2 0-15,1-1 128 0,-2 1-128 0,2 1 0 16,-2-1 0-16,1 1 0 0,-2 0 0 0,-1-1 0 15,0-1 0-15,0 0-128 0,-1 0 128 0,0 0-208 32,-1 0-176-32,1-1-16 0,-6 0-16 0,5-2 0 15,-1 0-976-15,1-2-192 0,-1-2-32 0,1 0-16 16,0 1-608-16,1-1-128 0,1-1-32 0,0-2 0 0,-1 3-768 16,1-1-160-16</inkml:trace>
  <inkml:trace contextRef="#ctx0" brushRef="#br1">11394 627 9215 0,'0'0'816'0,"0"0"-656"0,0 0-160 0,0 0 0 0,-2 3 4912 0,0-1 944 16,2-2 192-16,-4 2 32 0,1-2-3456 0,0 0-688 15,3 0-144-15,0 0-16 0,0 0-496 0,0 0-80 16,0 0-32-16,-2-3 0 0,0-2-336 0,0 0-80 16,-1 0-16-16,2 0 0 0,1-2-176 0,-1-1-48 15,1-1 0-15,2-4 0 0,1 0-112 0,0-1-16 16,-1-1-16-16,1 1 0 0,1-2-208 0,0 0-32 15,1 0-128-15,0-1 192 0,1 1-192 0,0-1 128 16,0 0-128-16,-1 2 0 0,3-1 0 0,0 2 128 0,0 0-128 0,1 1 0 16,-1 0 0-16,-1 2 0 0,0 3 0 0,0-2 0 15,0 3 0-15,0 1-128 0,0 1 128 0,-2 1-208 32,0 1-1184-32,0 1-224 0,1 2-48 0,-1 0-16 15,-5 0-1520-15,0 0-288 0</inkml:trace>
  <inkml:trace contextRef="#ctx0" brushRef="#br1">11591 434 17503 0,'0'0'768'0,"0"0"176"0,0 0-752 0,-5 2-192 0,0 0 0 0,1 2 0 16,0 1 3648-16,0 1 688 0,1 0 144 0,0 1 16 15,1 0-2768-15,1 1-544 0,0 1-112 0,1 1-32 16,0-1-576-16,1 0-112 0,0-2-32 0,1 0 0 16,1 2-48-16,1 0-16 0,1-4 0 0,2 2 0 0,0-1-256 15,-1-3 0-15,0 0 0 16,0-2 144-16,2-1-16 0,-1-1-128 0,0-1 192 16,-1 0-192-16,0-2 0 0,-2 0 0 0,2-2 0 0,-1 1 0 15,0 0 0-15,0 1 0 16,-1 0 160-16,-4 4-160 0,0 0 160 0,0 0-160 0,0 0 0 15,0 0 0-15,0 0 0 0,0 0 320 0,0 0-16 16,0 0-16-16,7 2 0 0,0 1 32 0,-1 0 0 16,0 1 0-16,1-2 0 0,-1-1-144 0,1 1-32 15,0-2 0-15,1 1 0 0,-1-1-144 0,0-1 160 16,2-2-160-16,0 1 160 0,-2 0-160 0,2-1 192 0,1-3-192 0,0 0 192 16,-3 0-192-16,0 2 160 15,0 0-160-15,-2-2 160 0,1-2-160 0,-1 0 0 0,-2 1 144 0,-1 0-144 16,-1 1 128-16,0-1-128 0,-2 0 160 0,0-2-160 15,-2 1 128-15,0 0-128 16,0-1 0-16,0 1 0 16,0 0-272-16,-1 0-160 0,0 0-16 0,-1 2-16 15,0-1-2032-15,2 1-416 0,0 1-80 0</inkml:trace>
  <inkml:trace contextRef="#ctx0" brushRef="#br1">11916 269 30111 0,'0'0'1344'0,"0"0"256"0,0 0-1280 0,0 0-320 0,-3-3 0 0,3 3 0 0,0 0 2000 0,0 0 336 16,0 0 64-16,0 0 16 0,0 0-1152 0,0 0-240 16,0 0-32-16,0 0-16 0,5 4-592 0,0 2-112 15,1 1-16-15,1 1-16 0,2 1-240 0,-1 1 0 16,1 1 0-16,0 2 0 0,1 2 0 0,-1-2 0 15,0 3 0-15,0 0 0 0,-2-1 0 0,0 2 0 16,0-1 128-16,-2 0-128 0,0-1 128 0,-1-1-128 16,-2 2 0-16,0-1 0 0,-1-1 144 0,-1-2-144 15,-1 0 128-15,-1 0-128 0,-2-1 240 0,1 2-48 16,-2-3 0-16,1 1 0 0,-2-2-16 0,0 1-16 16,-1-3 0-16,0-1 0 0,1-1-160 0,2-1 160 15,1-1-160-15,3-3 160 0,0 0-160 0,-3-1 0 0,0-1 0 0,1 0 0 16,1-3-448-16,1 1 48 15,1 0 0-15,1-1 0 16,1 0-1568-16,1 1-304 0,1 0-64 0,-1-1-14720 0</inkml:trace>
  <inkml:trace contextRef="#ctx0" brushRef="#br1">12323 363 6447 0,'0'0'576'0,"5"-4"-576"0,-5 4 0 0,0 0 0 0,5-1 4640 0,-5 1 816 16,0 0 176-16,5 2 16 0,-1 2-2784 0,-1 3-560 15,-2 3-128-15,0 0 0 0,0 2-640 0,-1 3-112 16,-1 0-16-16,0 0-16 0,0 2-688 0,1 0-128 15,-1-1-16-15,1 1-16 0,-1-2-352 0,1 0-64 16,0 0 0-16,0-4-128 0,1 1 0 0,2-1 0 16,-2-1 0-16,1-1-144 15,0-3-1376-15,1 0-272 0,-1 0-48 0,-2-6-9392 16,0 0-1888-16</inkml:trace>
  <inkml:trace contextRef="#ctx0" brushRef="#br1">12248 518 16575 0,'0'0'1472'0,"0"0"-1168"0,0 0-304 0,0 0 0 16,0 0 4160-16,0 0 768 0,6 0 144 0,0 0 48 15,-1 0-2480-15,3 1-480 16,0 0-112-16,2 0 0 0,0-2-800 0,0 2-160 16,2 1-16-16,-1-2-16 0,1 1-544 0,-2 0-128 15,2 0 0-15,-1 0-16 0,1-1-368 0,-2 1 128 0,1 0-128 0,-1 0 0 16,1 1 0-16,-2-2-160 0,1-2 16 0,-1 1 0 15,0-1-2096-15,0 1-432 16,0-2-80-16</inkml:trace>
  <inkml:trace contextRef="#ctx0" brushRef="#br1">12941 240 11055 0,'0'0'480'0,"0"0"112"0,0 0-464 0,0 0-128 16,0 0 0-16,0 0 0 0,0 0 3584 0,0 0 704 16,0-5 144-16,0 5 32 0,0 0-2864 0,0 0-576 0,0 0-128 0,-1-5 0 15,1 5-592-15,0 0-112 16,0 0-32-16,0 0 0 0,0-5-160 0,0 5 0 15,-1-5 0-15,1 5 0 0,0 0 0 0,0 0 192 16,0 0-192-16,0 0 192 0,0 0 704 0,0 0 160 0,0 0 32 0,0 0 0 16,0 0 432-16,0 0 80 15,0 0 32-15,0 0 0 0,0 0-400 0,0 0-80 0,0 0 0 0,0 0-16 16,-2 7-432-16,0 1-64 0,0 1-32 0,1 1 0 16,0 2-288-16,1 1-64 0,-1 2-16 0,1 2 0 15,0 3-96-15,0 2-16 0,0 1 0 0,1-2 0 16,-1 2-128-16,0-1 0 0,0 2 144 0,0-4-144 15,0 0 0-15,1-2 0 0,-2-2 0 0,1 0 128 16,0-3-128-16,0 0 0 0,0-5 0 0,0 1 0 16,0 0 0-16,1-2-192 0,-1 0 64 0,0-1 0 0,0-1-128 0,0-5-32 15,0 0 0-15,0 0 0 16,0 0-1456-16,0 0-304 0,0 0-48 0,0 0-16 16,4-4-688-16,0 0-144 0</inkml:trace>
  <inkml:trace contextRef="#ctx0" brushRef="#br1">12612 239 7359 0,'0'0'656'0,"0"0"-528"0,0 0-128 0,0 0 0 0,0 0 3856 15,0 0 752-15,0 0 128 0,0 0 48 0,0 0-2480 0,1 5-480 16,-1 1-96-16,1 2-32 16,1 1-480-16,1 2-112 0,2 2-16 0,2 1 0 15,0 2-320-15,1 1-64 0,0 1 0 0,0 2-16 16,2-1-176-16,-1 0-16 0,0 0-16 0,0-2 0 0,-1 1-176 0,1-2-48 15,0-2 0-15,-1-1 0 0,0-1-256 0,-1-1 0 16,0 1 128-16,0-1-128 0,1-3 0 0,-2-2-224 16,-1-1 32-16,0 1 16 15,-3-3-1808-15,0 0-384 0,-2-3-64 0</inkml:trace>
  <inkml:trace contextRef="#ctx0" brushRef="#br1">12632 610 20271 0,'0'0'1792'0,"0"0"-1424"0,0 0-368 0,0 0 0 16,0 0 2720-16,4-5 480 16,-4 5 80-16,4-4 32 0,0-1-1312 0,0 1-256 15,0-4-48-15,0 2-16 0,0 1-592 0,2 0-112 16,-2-2-16-16,0-1-16 0,-1 1-544 0,1-1-96 15,0-2-32-15,1 2 0 0,1-2-272 0,-2 0 0 0,0 0 0 0,1 2 0 32,1-3-704-32,-1 1-240 0,-2 2-48 0,-1 1-16976 0</inkml:trace>
  <inkml:trace contextRef="#ctx0" brushRef="#br1">13078 219 8287 0,'0'0'368'0,"0"0"80"0,0 0-448 0,0 0 0 15,-3 5 0-15,1 0 0 0,0 0 6480 0,0 1 1216 16,-1 0 240-16,1 2 64 0,0 0-5248 0,0 4-1024 16,0 1-224-16,0 3-32 0,1 2-688 0,0 0-128 0,0 1-16 0,1 2-16 15,0 0-288-15,0 1-48 0,0-1-16 0,0 0 0 16,-1-3-128-16,1 0-16 15,-2-1-128-15,1-1 192 0,0 1-192 0,1-4 0 16,0-2 128-16,1 0-128 0,0-1 0 0,0-1 0 16,0-2 0-16,-1-3-160 15,0-4-448-15,0 0-96 0,0 0 0 0,0 0-16 16,0 0-1696-16,6 1-336 0,-6-1-64 0,6-2 0 0</inkml:trace>
  <inkml:trace contextRef="#ctx0" brushRef="#br1">13243 438 10127 0,'0'0'896'0,"0"0"-704"16,1-5-192-16,0 0 0 0,-1-1 5040 0,0 2 976 15,0-1 192-15,0 5 32 16,0-5-3552-16,0 5-720 0,0 0-144 0,0 0-32 16,0 0-640-16,0 0-144 0,0 0-32 0,1 5 0 15,0 1-464-15,1 2-80 0,0 1-32 0,0 0 0 0,-1 1-208 0,1 1-64 16,0 0 0-16,0-2 0 0,0 0-128 0,1 1 160 16,1 1-160-16,-1-1 160 0,-1-2-160 0,1 0 0 15,0 0 144-15,0-3-144 0,-3-5 0 0,0 0 0 16,5 5 0-16,0-3 0 0,-5-2 0 0,7-1 0 0,-1 1 0 0,0-1 0 15,-2-4 0-15,0 1 0 16,-1 0 0-16,-3 4 0 0,5-4 0 0,-1 1 0 16,-4 3 0-16,0 0 128 0,0 0-128 0,0 0 0 15,0 0 0-15,0 0 0 0,0 0 0 0,0 0 144 16,5 2-144-16,-5-2 0 0,5 5 128 0,0-1-128 0,-5-4 0 0,5 4 0 16,-1 1 0-16,0-3 0 0,-4-2 0 0,0 0 0 15,0 0 0-15,9-1 0 0,-2 0 0 0,2-1 160 16,1-3 0-16,-1 0 0 0,-2-1 0 0,2-1 0 15,1-1-32-15,-2-1 0 0,0 0 0 0,-1 0 0 16,0-1-128-16,-1 0 160 16,-2 1-160-16,1 1 160 0,-2 1-160 0,0 0 0 0,-1 1 144 0,-1 1-144 15,-2-1 0-15,0 1 144 0,0 0-144 0,-1 1 0 0,0-1-144 0,0 1-144 16,0 0-32-16,0 0 0 31,1-1-1504-31,-1 2-304 0,1-2-64 0,1 5-10096 0,0-5-2032 0</inkml:trace>
  <inkml:trace contextRef="#ctx0" brushRef="#br1">13613 234 28271 0,'0'0'1248'0,"0"0"272"0,0 0-1216 0,0 0-304 15,0 0 0-15,0 0 0 0,3-5 1680 0,-3 5 288 16,4-3 48-16,-4 3 16 0,0 0-576 0,0 0-112 16,0 0-32-16,0 0 0 0,0 0-288 0,0 0-64 15,2 6-16-15,0 2 0 0,-2 1-352 0,1 2-64 16,-1 0-16-16,0 3 0 0,1 2-80 0,-1 1-32 16,-1 2 0-16,0 2 0 0,1 0-144 0,0 0-48 0,0 1 0 0,0-1 0 15,0 2-80-15,-1-3 0 0,0-1-128 0,0-1 192 16,0-2-192-16,1 0 0 0,0-5 0 0,0-1 0 15,0 1 0-15,1-2-256 0,0-2 48 0,1-2 16 32,-2-5-1488-32,0 0-304 0,2 4-48 0,-2-4-16 15,6-1-1056-15,-1 0-224 0</inkml:trace>
  <inkml:trace contextRef="#ctx0" brushRef="#br1">13793 230 28383 0,'0'0'1264'0,"0"0"256"0,2-6-1216 0,0 1-304 0,1 1 0 0,-3 4 0 0,0 0 1856 0,0 0 320 15,0 0 64-15,0 0 16 0,0 0-592 0,0 0-112 16,0 0-16-16,0 5-16 0,0 4-624 0,-1-1-128 16,0 2-32-16,0 3 0 0,0 2-128 0,0 4-32 15,0-2 0-15,-1 4 0 0,0 1-224 0,0 0-48 16,0 0-16-16,1 0 0 0,-1-2-160 0,1 0-128 15,0-1 192-15,1-3-192 0,0-1 128 0,0-1-128 16,1-3 0-16,0 0 0 0,0-2-192 0,1-3-80 16,0 0-32-16,-2-6 0 15,0 0-2192-15,5 3-432 0,0 1-80 0</inkml:trace>
  <inkml:trace contextRef="#ctx0" brushRef="#br1">13881 529 11055 0,'0'0'976'0,"4"-5"-784"0,0 0-192 0,-1 0 0 15,1 0 4960-15,1 1 944 0,1-1 192 0,0 0 48 16,1 0-3808-16,-1 1-752 0,1 1-160 0,0 2-16 16,-1 0-544-16,1 1-96 0,0 1-32 0,-1 0 0 15,0 2-384-15,-1 1-80 0,-1-1-16 0,1 0 0 16,0 2 0-16,-2 0 0 0,-3-5 0 0,3 6 0 15,-1 1 80-15,-1 0 16 0,-2-1 0 0,0-1 0 16,0 1-32-16,-2 1 0 0,0 0 0 0,-1 1 0 16,-1-3 48-16,0 0 0 0,0 2 0 0,0-1 0 0,0 1 16 0,0-1 16 15,1-1 0-15,0 0 0 0,1-2-80 0,0 2-32 16,3-5 0-16,0 0 0 0,0 0-16 0,-1 5 0 16,0 0 0-16,1-5 0 0,0 0-32 0,2 5-16 15,-2-5 0-15,5 5 0 0,-1-2-96 0,0-1-128 16,1 1 176-16,0-3-176 0,2 1 176 0,-2 0-176 15,1 0 160-15,1 1-160 0,1-2 128 0,-1 0-128 16,0 0 0-16,0-2 0 0,0 0 0 0,0 1 0 16,0 1 0-16,1-3 0 0,-2 1 0 0,0-2 0 15,-1 3 0-15,0-3 0 0,-1 1-384 0,1 0 0 16,-2 0-16-16,0-1 0 16,-3 4-1808-16,4-6-352 0,1 2-80 0</inkml:trace>
  <inkml:trace contextRef="#ctx0" brushRef="#br1">14009 172 31791 0,'0'0'1408'0,"0"0"288"0,0 0-1360 0,0 0-336 0,0 0 0 0,0 0 0 0,6-2 1392 0,-1 0 208 16,0 0 32-16,1 1 16 0,1 0-496 0,1 0-112 15,-1-1-16-15,1 2 0 0,-2 1-384 0,2 0-64 16,-2 0-32-16,1 1 0 0,0 0-96 0,0 2 0 15,-1-2-16-15,-2 3 0 0,0-1-240 0,0 1-32 16,-4-5-16-16,2 5 0 0,-1 1-144 0,-1-1 192 16,-1 0-192-16,-2 1 192 0,0-1-192 0,-1 1 160 15,0-1-160-15,-1 0 160 0,0 0 80 0,2 0 16 16,0 0 0-16,3-5 0 0,-4 4 160 0,4-4 32 16,-2 5 16-16,2-1 0 0,1 1-112 0,1 0-32 15,2 0 0-15,0 0 0 0,1 0 0 0,1 0 0 16,-1 0 0-16,3-2 0 0,-1 1-144 0,0-2-48 15,0 0 0-15,0 0 0 0,0-1-128 0,1-1 0 0,-1-1 0 0,2-2 0 32,-2 0-976-32,0-1-176 0,-1-1-48 0,1 0-13296 0,0 0-2656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15T21:53:41.333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1543 3987 1267 0,'-6'-7'56'0,"6"5"12"0,-2 2-55 0,2 0-13 0,-3 0 0 0,-2-5 0 15,5 5 156-15,-3-2 29 0,3-3 6 0,0 5 1 16,0 0-103-16,0 0-20 0,3-7-4 0,5 0-1 16,-8 0-9-16,8 2-3 0,-1 3 0 0,4-3 0 0,0-2-32 0,5 0-6 15,2 0-2-15,1-5 0 0,-4 5-12 0,4 0 0 16,7 5 0-16,4-5 0 0,-1 2 0 0,2-2 0 15,-2 7 0-15,-2-7 0 0,-1 7 0 0,-4 0 0 16,1 0 0-16,-1 7 0 0,1-2 34 0,-4 2 4 16,-1 2 1-16,-2-2 0 0,-5 5-7 0,-3 2 0 15,2-7-1-15,-2 7 0 0,-5 5 14 0,2-5 3 16,-5 5 1-16,0 2 0 0,0-9-10 0,-5 9-3 16,2-7 0-16,-5 5 0 0,0-5-9 0,0 0-3 15,1-2 0-15,1 0 0 0,-2-3-7 0,0-2-1 16,0 0-1-16,1 3 0 0,4-8-7 0,-5 5 0 15,5-2-8-15,-5-3 12 0,3-2-12 0,5 0 11 16,0 0-11-16,0 0 10 0,0 0-10 0,0 0 0 16,0 0 0-16,0 0 0 0,0 0 0 0,8 0 0 15,-8 0 0-15,11 0-11 0,2 0 11 0,-3-2-12 16,6 2 12-16,3 2-12 0,-6-2 12 0,6 7 0 0,-4 0-9 0,1-2 9 16,-2 2 0-16,-1 0 0 15,5 0-9-15,-5 5 9 0,1-3 0 0,-4 8 0 0,-2-3 0 0,3 0 0 16,-9 5 0-16,4-5 0 0,-6 0 0 0,-8 0 0 15,-3 0 0-15,-2 0 0 0,0 5 0 0,-11-5 0 16,3-2 24-16,-3-5 6 0,3 5 1 0,-6-3 0 16,4-2-11-16,1 0-1 0,-1-2-1 0,1 2 0 15,-1-7-10-15,1 5-8 0,4-3 9 0,-1-2-9 16,1-2 0-16,2-3 0 0,5 5 0 0,1-2 0 16,-3-8-96-16,5 3-15 0,2 0-3 0</inkml:trace>
  <inkml:trace contextRef="#ctx0" brushRef="#br0" timeOffset="437.465">2553 4006 1497 0,'0'0'32'0,"6"0"8"0,-6 0 0 0,2-7 4 0,6 0-36 16,-5 2-8-16,2 3 0 0,-5 2 0 0,3-7 53 0,-3 7 9 0,0 0 2 0,0 0 0 16,0-5 37-16,0 5 8 0,0 0 2 0,0 0 0 15,-3-2-24-15,3 2-5 0,0 0-1 0,-5-5 0 16,2 5-65-16,-2 0-16 0,0-2 0 0,5 2 0 15,-6 2 55-15,4-2 7 0,-4 5 2 0,4-3 0 16,2-2-52-16,0 0-12 0,0 0 0 0,0 0 0 16,-3 5 0-16,3-5 0 0,0 0 0 0,0 0 0 15,0 0 0-15,0 0 0 0,0 0 0 0,0 0 0 16,0 0 0-16,0 0 0 0,0 0 0 0,0 0 0 16,0 0 0-16,0 0 0 0,0 0 0 0,3-5 0 0,5 3 0 15,-8 2 0-15,0-5 0 0,0 5 0 16,0 0 0-16,0 0 0 0,0 0 0 0,0 0 0 0,0-2 0 0,0 2 0 15,0 0 0-15,0 0 0 0,0 0 0 0,0 0 0 16,0 0 0-16,0 0-782 16,0 0-159-16</inkml:trace>
  <inkml:trace contextRef="#ctx0" brushRef="#br0" timeOffset="828.333">2648 4211 1958 0,'0'0'43'0,"0"0"9"0,0 0 1 0,0 0 3 0,0 0-45 0,0 0-11 16,0 0 0-16,0 0 0 0,0 0 104 0,0 0 20 16,0 0 3-16,0 0 1 0,-5 7-65 0,3-5-13 0,-6 3-2 0,2-3-1 15,1 5-25-15,-3 0-5 0,-2-2-1 0,4 2 0 16,-2 0-16-16,0 0 0 0,-2 0 0 0,7 0 0 15,-5-2 0-15,6-3 0 0,-4 3 0 0,6 2 0 16,-2-2 0-16,2-5 0 0,8 2 0 0,-3-2 0 16,0 5 0-16,6-5 0 0,-1-5 0 0,4 3 0 15,-4-3 0-15,1 5 0 0,5-7 0 0,-9 0 0 16,4 2 0-16,-3 3 0 0,-3-3 0 0,1-2 0 16,-4 0 0-16,4 0 0 0,-6 7 0 0,0 0 0 15,-6-2 58-15,4-3 5 0,2 0 1 0,-8 3 0 16,5 2-21-16,-5-5-4 0,3 5-1 0,-1 0 0 0,1 0-26 15,-3 0-12-15,6 0 10 0,-6 0-10 0,8 0 0 0,-3 0 0 16,-2 5 0-16,5-5 0 16,0 0-84-16,0 0-17 0,0 0-3 0,0 0-1137 15</inkml:trace>
  <inkml:trace contextRef="#ctx0" brushRef="#br0" timeOffset="1250.837">3207 3997 1267 0,'-8'-12'112'0,"8"5"-89"16,0 2-23-16,0 5 0 0,0-2 158 0,0 2 27 0,0 0 6 0,-5-5 1 15,2-2-52-15,3 7-9 0,-8 0-3 0,5 0 0 16,-5 0-51-16,0 5-10 0,-2 2-3 0,2 0 0 15,-8 7-51-15,3 0-13 0,-3 0 0 0,5 5 0 16,-5 2 0-16,6-2 0 0,-3 2 0 0,2 5 0 16,3-5 0-16,3 3 0 0,5-3 0 0,0 0 0 15,0 0 0-15,5-2 0 0,3 0 0 0,3-5 0 16,2 0 0-16,-3-7 0 0,6 0 0 0,3 0 0 16,-6-2 0-16,6-3 0 0,2 3 0 0,3-5 0 0,2-5-10 15,-2 3-2-15,2-5 0 0,-7-5 0 0,2 5 20 0,-2-7 4 16,2 0 1-16,-8-5 0 0,3 5 41 0,-6-5 8 15,1-2 2-15,-3 2 0 0,-3-7 0 0,-5 5 0 16,-5-5 0-16,2 12 0 16,-5-7 0-16,-2 9 0 0,2-2 0 0,-8 0 0 0,3 2-52 0,-3 5-12 15,-3-2 0-15,1-3 0 0,-1 5 0 0,1 2 0 16,5 3 0-16,-1-3 0 16,6 10-48-16,0-5-13 0,6 2-3 0,-4 3-887 15,6-3-177-15</inkml:trace>
  <inkml:trace contextRef="#ctx0" brushRef="#br0" timeOffset="1719.481">3641 3952 1612 0,'-11'-12'72'0,"3"10"14"0,3-3-69 0,2 3-17 0,1-3 0 0,2-2 0 16,-3 0 234-16,0 0 43 0,3 2 9 0,0 3 2 15,3-5-180-15,0 2-35 0,-3 5-7 0,5 0-2 16,0-2-51-16,3-3-13 0,5 5 0 0,1 0 0 16,4 0 0-16,1 0 0 0,-1 0 0 0,1 0 0 15,2 5 0-15,3-3 0 0,2 3 0 0,1 2 0 16,-6 0 0-16,-3-2 0 0,1 2 0 0,-9-5 0 16,4 5 0-16,-4 5 0 0,-2-5 0 0,0 7 0 15,0-7 0-15,-3 5 0 0,1-3 0 0,-6 8 0 16,0-8 0-16,-6 3 0 0,-2 2 0 0,3-7 0 0,-11 5 54 0,6-5 8 15,-6 0 2-15,5 0 0 0,1 0-52 0,2 0-12 16,-3 0 0-16,6-2 0 0,2-3 14 0,3 3 0 16,0-5 0-16,5 7 0 0,3-2-14 0,6-3-8 15,-4 5 8-15,3-2-13 0,3-3 5 0,0 5 8 16,0-2-13-16,2-3 5 0,-4 8 8 0,-1-3-13 16,5 0 5-16,-4 2 8 0,-1-4 0 0,0 2 0 15,-5 0 9-15,0 5-1 0,-5-5-8 0,2 0 0 16,-5 0-11-16,-8 0 11 0,3 0 0 0,-6 7 0 15,-5-7 0-15,3 0 10 0,-5 0 12 0,-1 3 2 16,0-3 1-16,-7-5 0 0,2 5 11 0,3-2 3 16,-3-3 0-16,3 3 0 15,3-3-134-15,4 3-26 0,1-5-6 0,5 5-1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237566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813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5760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 </a:t>
            </a:r>
          </a:p>
          <a:p>
            <a:pPr lvl="1"/>
            <a:r>
              <a:rPr lang="en-US" dirty="0"/>
              <a:t>House Price</a:t>
            </a:r>
          </a:p>
          <a:p>
            <a:pPr lvl="1"/>
            <a:r>
              <a:rPr lang="en-US" dirty="0"/>
              <a:t>Sentiment Analysis</a:t>
            </a:r>
          </a:p>
          <a:p>
            <a:pPr lvl="1"/>
            <a:r>
              <a:rPr lang="en-US" dirty="0"/>
              <a:t>Loan Safety</a:t>
            </a:r>
          </a:p>
          <a:p>
            <a:pPr lvl="1"/>
            <a:r>
              <a:rPr lang="en-US" dirty="0"/>
              <a:t>Image Classification</a:t>
            </a:r>
          </a:p>
          <a:p>
            <a:pPr lvl="1"/>
            <a:r>
              <a:rPr lang="en-US" dirty="0"/>
              <a:t>Document Clustering &amp; Analysis</a:t>
            </a:r>
          </a:p>
          <a:p>
            <a:pPr lvl="1"/>
            <a:r>
              <a:rPr lang="en-US" dirty="0"/>
              <a:t>Product Recommendation</a:t>
            </a:r>
          </a:p>
        </p:txBody>
      </p:sp>
    </p:spTree>
    <p:extLst>
      <p:ext uri="{BB962C8B-B14F-4D97-AF65-F5344CB8AC3E}">
        <p14:creationId xmlns:p14="http://schemas.microsoft.com/office/powerpoint/2010/main" val="3529077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3309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60775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05633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149639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287400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62274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4" name="Google Shape;72;p10">
            <a:extLst>
              <a:ext uri="{FF2B5EF4-FFF2-40B4-BE49-F238E27FC236}">
                <a16:creationId xmlns:a16="http://schemas.microsoft.com/office/drawing/2014/main" id="{9A4233F0-CE8B-44EA-8BAE-D15AE6A783CD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07468898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226805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213182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8FD0CA3C-5455-4CF4-B6FE-4F8C9154A270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8488332A-391B-4B9D-BAEA-7E1922369C01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B918059F-3482-4DF1-8391-21815C0A9E5C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EBD5FE48-CB30-46CD-BFE7-815477349BCD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A4DED91D-D952-45F9-9295-FCC8A932EE10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29A1EDBD-47C4-4771-A7FB-93BF06545AF2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381811E2-8082-4BD5-8F3A-CE91A1C0A232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06E118AF-195E-49CC-AE13-31CBC71EE97E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AF327F9B-0DC5-4C1D-BC39-F686D87FCC76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32673902-AACD-4CC8-8B3E-6200FCA64E9A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11239497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66032097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7530166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68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customXml" Target="../ink/ink4.xml"/><Relationship Id="rId3" Type="http://schemas.openxmlformats.org/officeDocument/2006/relationships/image" Target="../media/image7.tiff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3.xml"/><Relationship Id="rId11" Type="http://schemas.openxmlformats.org/officeDocument/2006/relationships/image" Target="../media/image11.png"/><Relationship Id="rId5" Type="http://schemas.openxmlformats.org/officeDocument/2006/relationships/image" Target="../media/image8.png"/><Relationship Id="rId10" Type="http://schemas.openxmlformats.org/officeDocument/2006/relationships/customXml" Target="../ink/ink5.xml"/><Relationship Id="rId4" Type="http://schemas.openxmlformats.org/officeDocument/2006/relationships/customXml" Target="../ink/ink2.xml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8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emf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100.png"/><Relationship Id="rId4" Type="http://schemas.openxmlformats.org/officeDocument/2006/relationships/customXml" Target="../ink/ink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10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emf"/><Relationship Id="rId7" Type="http://schemas.openxmlformats.org/officeDocument/2006/relationships/image" Target="../media/image2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1.jpg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emf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7.gif"/><Relationship Id="rId4" Type="http://schemas.openxmlformats.org/officeDocument/2006/relationships/image" Target="../media/image2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emf"/><Relationship Id="rId2" Type="http://schemas.openxmlformats.org/officeDocument/2006/relationships/image" Target="../media/image34.emf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38.jpg"/><Relationship Id="rId5" Type="http://schemas.openxmlformats.org/officeDocument/2006/relationships/image" Target="../media/image37.png"/><Relationship Id="rId4" Type="http://schemas.openxmlformats.org/officeDocument/2006/relationships/image" Target="../media/image36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1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escience.washington.edu/data-science-courses-at-the-university-of-washington/" TargetMode="External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tiff"/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44.tif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45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uw.iasystem.org/survey/261326" TargetMode="External"/><Relationship Id="rId7" Type="http://schemas.openxmlformats.org/officeDocument/2006/relationships/image" Target="../media/image5.png"/><Relationship Id="rId2" Type="http://schemas.openxmlformats.org/officeDocument/2006/relationships/hyperlink" Target="https://uw.iasystem.org/survey/261325" TargetMode="External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1.xml"/><Relationship Id="rId5" Type="http://schemas.openxmlformats.org/officeDocument/2006/relationships/hyperlink" Target="https://uw.iasystem.org/survey/261189" TargetMode="External"/><Relationship Id="rId4" Type="http://schemas.openxmlformats.org/officeDocument/2006/relationships/hyperlink" Target="https://uw.iasystem.org/survey/261327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Course Wrap Up &amp; </a:t>
            </a:r>
            <a:r>
              <a:rPr lang="en-US" sz="1600" dirty="0"/>
              <a:t>Guest Lectures</a:t>
            </a:r>
            <a:br>
              <a:rPr lang="en" sz="1600" dirty="0"/>
            </a:br>
            <a:r>
              <a:rPr lang="en" sz="1600" dirty="0"/>
              <a:t> </a:t>
            </a:r>
            <a:br>
              <a:rPr lang="en" sz="1800" dirty="0"/>
            </a:br>
            <a:br>
              <a:rPr lang="en" sz="1800" dirty="0"/>
            </a:br>
            <a:r>
              <a:rPr lang="en-US" sz="1000" dirty="0"/>
              <a:t>Amal </a:t>
            </a:r>
            <a:r>
              <a:rPr lang="en-US" sz="1000" dirty="0" err="1"/>
              <a:t>Nanavati</a:t>
            </a:r>
            <a:br>
              <a:rPr lang="en" sz="1000" dirty="0"/>
            </a:br>
            <a:r>
              <a:rPr lang="en-US" sz="1000" dirty="0"/>
              <a:t>Paul G. Allen School of Computer Science &amp; Engineering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r>
              <a:rPr lang="en-US" sz="1000" dirty="0"/>
              <a:t>August 15</a:t>
            </a:r>
            <a:r>
              <a:rPr lang="en" sz="1000" dirty="0"/>
              <a:t>, 2022</a:t>
            </a:r>
            <a:br>
              <a:rPr lang="en-US" sz="1000" dirty="0"/>
            </a:br>
            <a:br>
              <a:rPr lang="en-US" sz="1000" dirty="0"/>
            </a:br>
            <a:r>
              <a:rPr lang="en-US" sz="1000" dirty="0"/>
              <a:t>Adapted from Hunter Schafer’s slides</a:t>
            </a:r>
            <a:endParaRPr sz="1000" dirty="0"/>
          </a:p>
        </p:txBody>
      </p:sp>
    </p:spTree>
    <p:extLst>
      <p:ext uri="{BB962C8B-B14F-4D97-AF65-F5344CB8AC3E}">
        <p14:creationId xmlns:p14="http://schemas.microsoft.com/office/powerpoint/2010/main" val="1822521724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44F144E7-347B-C03E-F10D-51CD30862E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Let’s use the ML Pipeline to classify the concepts we’ve learnt in the course so far! </a:t>
            </a:r>
          </a:p>
          <a:p>
            <a:r>
              <a:rPr lang="en-US" dirty="0"/>
              <a:t>For each component of the ML Pipeline below, contribute to the </a:t>
            </a:r>
            <a:r>
              <a:rPr lang="en-US" dirty="0" err="1"/>
              <a:t>PollEv</a:t>
            </a:r>
            <a:r>
              <a:rPr lang="en-US" dirty="0"/>
              <a:t> word cloud regarding what concepts fir into that component! (1 min each)</a:t>
            </a:r>
          </a:p>
          <a:p>
            <a:pPr lvl="1"/>
            <a:r>
              <a:rPr lang="en-US" dirty="0"/>
              <a:t>Pre-Processing</a:t>
            </a:r>
          </a:p>
          <a:p>
            <a:pPr lvl="1"/>
            <a:r>
              <a:rPr lang="en-US" dirty="0"/>
              <a:t>ML Models</a:t>
            </a:r>
          </a:p>
          <a:p>
            <a:pPr lvl="1"/>
            <a:r>
              <a:rPr lang="en-US" dirty="0"/>
              <a:t>Quality Metrics</a:t>
            </a:r>
          </a:p>
          <a:p>
            <a:pPr lvl="1"/>
            <a:r>
              <a:rPr lang="en-US" dirty="0"/>
              <a:t>Optimization Algorithms</a:t>
            </a:r>
          </a:p>
          <a:p>
            <a:pPr lvl="1"/>
            <a:r>
              <a:rPr lang="en-US" dirty="0"/>
              <a:t>Concepts that don’t fit neatly into one category of the pipeline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B43413-FC59-F5BF-FB9C-594A5449B30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C5F413B-36E3-41F3-1BB1-705EB72BF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 mins</a:t>
            </a:r>
          </a:p>
        </p:txBody>
      </p:sp>
    </p:spTree>
    <p:extLst>
      <p:ext uri="{BB962C8B-B14F-4D97-AF65-F5344CB8AC3E}">
        <p14:creationId xmlns:p14="http://schemas.microsoft.com/office/powerpoint/2010/main" val="2629223124"/>
      </p:ext>
    </p:extLst>
  </p:cSld>
  <p:clrMapOvr>
    <a:masterClrMapping/>
  </p:clrMapOvr>
  <p:transition>
    <p:fade thruBlk="1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3284730-2D9A-0E44-BBD7-DA412AA646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One Slide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B46BAE9-24DB-624B-8FF2-F1FA8B678B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19402" y="165232"/>
            <a:ext cx="6182678" cy="4978219"/>
          </a:xfrm>
        </p:spPr>
        <p:txBody>
          <a:bodyPr numCol="2" spcCol="274320"/>
          <a:lstStyle/>
          <a:p>
            <a:pPr>
              <a:lnSpc>
                <a:spcPct val="80000"/>
              </a:lnSpc>
            </a:pPr>
            <a:r>
              <a:rPr lang="en-US" dirty="0"/>
              <a:t>Regression</a:t>
            </a:r>
          </a:p>
          <a:p>
            <a:pPr>
              <a:lnSpc>
                <a:spcPct val="80000"/>
              </a:lnSpc>
            </a:pPr>
            <a:r>
              <a:rPr lang="en-US" dirty="0"/>
              <a:t>Overfitting</a:t>
            </a:r>
          </a:p>
          <a:p>
            <a:pPr>
              <a:lnSpc>
                <a:spcPct val="80000"/>
              </a:lnSpc>
            </a:pPr>
            <a:r>
              <a:rPr lang="en-US" dirty="0"/>
              <a:t>Bias-Variance tradeoff</a:t>
            </a:r>
          </a:p>
          <a:p>
            <a:pPr>
              <a:lnSpc>
                <a:spcPct val="80000"/>
              </a:lnSpc>
            </a:pPr>
            <a:r>
              <a:rPr lang="en-US" dirty="0"/>
              <a:t>Training, test, and validation error</a:t>
            </a:r>
          </a:p>
          <a:p>
            <a:pPr>
              <a:lnSpc>
                <a:spcPct val="80000"/>
              </a:lnSpc>
            </a:pPr>
            <a:r>
              <a:rPr lang="en-US" dirty="0"/>
              <a:t>Cross validation</a:t>
            </a:r>
          </a:p>
          <a:p>
            <a:pPr>
              <a:lnSpc>
                <a:spcPct val="80000"/>
              </a:lnSpc>
            </a:pPr>
            <a:r>
              <a:rPr lang="en-US" dirty="0"/>
              <a:t>Ridge, LASSO</a:t>
            </a:r>
          </a:p>
          <a:p>
            <a:pPr>
              <a:lnSpc>
                <a:spcPct val="80000"/>
              </a:lnSpc>
            </a:pPr>
            <a:r>
              <a:rPr lang="en-US" dirty="0"/>
              <a:t>Standardization</a:t>
            </a:r>
          </a:p>
          <a:p>
            <a:pPr>
              <a:lnSpc>
                <a:spcPct val="80000"/>
              </a:lnSpc>
            </a:pPr>
            <a:r>
              <a:rPr lang="en-US" dirty="0"/>
              <a:t>Gradient Descent</a:t>
            </a:r>
          </a:p>
          <a:p>
            <a:pPr>
              <a:lnSpc>
                <a:spcPct val="80000"/>
              </a:lnSpc>
            </a:pPr>
            <a:r>
              <a:rPr lang="en-US" dirty="0"/>
              <a:t>Classification</a:t>
            </a:r>
          </a:p>
          <a:p>
            <a:pPr>
              <a:lnSpc>
                <a:spcPct val="80000"/>
              </a:lnSpc>
            </a:pPr>
            <a:r>
              <a:rPr lang="en-US" dirty="0"/>
              <a:t>Text Encodings (</a:t>
            </a:r>
            <a:r>
              <a:rPr lang="en-US" dirty="0" err="1"/>
              <a:t>BoW</a:t>
            </a:r>
            <a:r>
              <a:rPr lang="en-US" dirty="0"/>
              <a:t>, TF-IDF)</a:t>
            </a:r>
          </a:p>
          <a:p>
            <a:pPr>
              <a:lnSpc>
                <a:spcPct val="80000"/>
              </a:lnSpc>
            </a:pPr>
            <a:r>
              <a:rPr lang="en-US" dirty="0"/>
              <a:t>Logistic Regression</a:t>
            </a:r>
          </a:p>
          <a:p>
            <a:pPr>
              <a:lnSpc>
                <a:spcPct val="80000"/>
              </a:lnSpc>
            </a:pPr>
            <a:r>
              <a:rPr lang="en-US" dirty="0"/>
              <a:t>Social Bias &amp; Fairness in ML</a:t>
            </a:r>
          </a:p>
          <a:p>
            <a:pPr>
              <a:lnSpc>
                <a:spcPct val="80000"/>
              </a:lnSpc>
            </a:pPr>
            <a:r>
              <a:rPr lang="en-US" dirty="0"/>
              <a:t>k-NN Classification</a:t>
            </a:r>
          </a:p>
          <a:p>
            <a:pPr>
              <a:lnSpc>
                <a:spcPct val="80000"/>
              </a:lnSpc>
            </a:pPr>
            <a:r>
              <a:rPr lang="en-US" dirty="0"/>
              <a:t>Decision Trees</a:t>
            </a:r>
          </a:p>
          <a:p>
            <a:pPr>
              <a:lnSpc>
                <a:spcPct val="80000"/>
              </a:lnSpc>
            </a:pPr>
            <a:r>
              <a:rPr lang="en-US" dirty="0"/>
              <a:t>Random Forests</a:t>
            </a:r>
          </a:p>
          <a:p>
            <a:pPr>
              <a:lnSpc>
                <a:spcPct val="80000"/>
              </a:lnSpc>
            </a:pPr>
            <a:r>
              <a:rPr lang="en-US" dirty="0"/>
              <a:t>AdaBoost</a:t>
            </a:r>
          </a:p>
          <a:p>
            <a:pPr>
              <a:lnSpc>
                <a:spcPct val="80000"/>
              </a:lnSpc>
            </a:pPr>
            <a:r>
              <a:rPr lang="en-US" dirty="0"/>
              <a:t>Precision and Recall</a:t>
            </a:r>
          </a:p>
          <a:p>
            <a:pPr>
              <a:lnSpc>
                <a:spcPct val="80000"/>
              </a:lnSpc>
            </a:pPr>
            <a:r>
              <a:rPr lang="en-US" dirty="0"/>
              <a:t>Handling Missing Data</a:t>
            </a:r>
          </a:p>
          <a:p>
            <a:pPr>
              <a:lnSpc>
                <a:spcPct val="80000"/>
              </a:lnSpc>
            </a:pPr>
            <a:r>
              <a:rPr lang="en-US" dirty="0"/>
              <a:t>Neural Networks</a:t>
            </a:r>
          </a:p>
          <a:p>
            <a:pPr>
              <a:lnSpc>
                <a:spcPct val="80000"/>
              </a:lnSpc>
            </a:pPr>
            <a:r>
              <a:rPr lang="en-US" dirty="0"/>
              <a:t>Convolutional Neural Networks</a:t>
            </a:r>
          </a:p>
          <a:p>
            <a:pPr>
              <a:lnSpc>
                <a:spcPct val="80000"/>
              </a:lnSpc>
            </a:pPr>
            <a:r>
              <a:rPr lang="en-US" dirty="0"/>
              <a:t>Transfer Learning for deep neural networks</a:t>
            </a:r>
          </a:p>
          <a:p>
            <a:pPr>
              <a:lnSpc>
                <a:spcPct val="80000"/>
              </a:lnSpc>
            </a:pPr>
            <a:r>
              <a:rPr lang="en-US" dirty="0"/>
              <a:t>Unsupervised v. supervised learning</a:t>
            </a:r>
          </a:p>
          <a:p>
            <a:pPr>
              <a:lnSpc>
                <a:spcPct val="80000"/>
              </a:lnSpc>
            </a:pPr>
            <a:r>
              <a:rPr lang="en-US" dirty="0"/>
              <a:t>k-means clustering</a:t>
            </a:r>
          </a:p>
          <a:p>
            <a:pPr>
              <a:lnSpc>
                <a:spcPct val="80000"/>
              </a:lnSpc>
            </a:pPr>
            <a:r>
              <a:rPr lang="en-US" dirty="0"/>
              <a:t>Hierarchical clustering</a:t>
            </a:r>
          </a:p>
          <a:p>
            <a:pPr>
              <a:lnSpc>
                <a:spcPct val="80000"/>
              </a:lnSpc>
            </a:pPr>
            <a:r>
              <a:rPr lang="en-US" dirty="0"/>
              <a:t>Dimensionality reduction, PCA</a:t>
            </a:r>
          </a:p>
          <a:p>
            <a:pPr>
              <a:lnSpc>
                <a:spcPct val="80000"/>
              </a:lnSpc>
            </a:pPr>
            <a:r>
              <a:rPr lang="en-US" dirty="0"/>
              <a:t>Recommender systems</a:t>
            </a:r>
          </a:p>
          <a:p>
            <a:pPr>
              <a:lnSpc>
                <a:spcPct val="80000"/>
              </a:lnSpc>
            </a:pPr>
            <a:r>
              <a:rPr lang="en-US" dirty="0"/>
              <a:t>Matrix factorization</a:t>
            </a:r>
          </a:p>
          <a:p>
            <a:pPr>
              <a:lnSpc>
                <a:spcPct val="80000"/>
              </a:lnSpc>
            </a:pPr>
            <a:r>
              <a:rPr lang="en-US" dirty="0"/>
              <a:t>Coordinate descent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C4FB72-C7B6-DE48-8656-66EE9DD2E5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7E630A-5E12-F14B-9BF8-49718138538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47216" y="3561079"/>
            <a:ext cx="2087648" cy="1477011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16" name="Ink 115">
                <a:extLst>
                  <a:ext uri="{FF2B5EF4-FFF2-40B4-BE49-F238E27FC236}">
                    <a16:creationId xmlns:a16="http://schemas.microsoft.com/office/drawing/2014/main" id="{E8A812AC-EC6D-4E31-956B-EE6F3B07A41C}"/>
                  </a:ext>
                </a:extLst>
              </p14:cNvPr>
              <p14:cNvContentPartPr/>
              <p14:nvPr/>
            </p14:nvContentPartPr>
            <p14:xfrm>
              <a:off x="1158942" y="244265"/>
              <a:ext cx="2139840" cy="4825440"/>
            </p14:xfrm>
          </p:contentPart>
        </mc:Choice>
        <mc:Fallback>
          <p:pic>
            <p:nvPicPr>
              <p:cNvPr id="116" name="Ink 115">
                <a:extLst>
                  <a:ext uri="{FF2B5EF4-FFF2-40B4-BE49-F238E27FC236}">
                    <a16:creationId xmlns:a16="http://schemas.microsoft.com/office/drawing/2014/main" id="{E8A812AC-EC6D-4E31-956B-EE6F3B07A41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149942" y="235625"/>
                <a:ext cx="2157480" cy="484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91" name="Ink 190">
                <a:extLst>
                  <a:ext uri="{FF2B5EF4-FFF2-40B4-BE49-F238E27FC236}">
                    <a16:creationId xmlns:a16="http://schemas.microsoft.com/office/drawing/2014/main" id="{570EDF5E-8EB4-4640-9F16-B30393F16112}"/>
                  </a:ext>
                </a:extLst>
              </p14:cNvPr>
              <p14:cNvContentPartPr/>
              <p14:nvPr/>
            </p14:nvContentPartPr>
            <p14:xfrm>
              <a:off x="5387502" y="3880985"/>
              <a:ext cx="732600" cy="196560"/>
            </p14:xfrm>
          </p:contentPart>
        </mc:Choice>
        <mc:Fallback>
          <p:pic>
            <p:nvPicPr>
              <p:cNvPr id="191" name="Ink 190">
                <a:extLst>
                  <a:ext uri="{FF2B5EF4-FFF2-40B4-BE49-F238E27FC236}">
                    <a16:creationId xmlns:a16="http://schemas.microsoft.com/office/drawing/2014/main" id="{570EDF5E-8EB4-4640-9F16-B30393F1611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378502" y="3871985"/>
                <a:ext cx="750240" cy="21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217" name="Ink 216">
                <a:extLst>
                  <a:ext uri="{FF2B5EF4-FFF2-40B4-BE49-F238E27FC236}">
                    <a16:creationId xmlns:a16="http://schemas.microsoft.com/office/drawing/2014/main" id="{6568C288-318B-45BD-B6E3-C2D8065D5C2B}"/>
                  </a:ext>
                </a:extLst>
              </p14:cNvPr>
              <p14:cNvContentPartPr/>
              <p14:nvPr/>
            </p14:nvContentPartPr>
            <p14:xfrm>
              <a:off x="4912662" y="4177985"/>
              <a:ext cx="1354320" cy="178920"/>
            </p14:xfrm>
          </p:contentPart>
        </mc:Choice>
        <mc:Fallback>
          <p:pic>
            <p:nvPicPr>
              <p:cNvPr id="217" name="Ink 216">
                <a:extLst>
                  <a:ext uri="{FF2B5EF4-FFF2-40B4-BE49-F238E27FC236}">
                    <a16:creationId xmlns:a16="http://schemas.microsoft.com/office/drawing/2014/main" id="{6568C288-318B-45BD-B6E3-C2D8065D5C2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904020" y="4169003"/>
                <a:ext cx="1371965" cy="19652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220" name="Ink 219">
                <a:extLst>
                  <a:ext uri="{FF2B5EF4-FFF2-40B4-BE49-F238E27FC236}">
                    <a16:creationId xmlns:a16="http://schemas.microsoft.com/office/drawing/2014/main" id="{25463590-B282-4DAC-A9F6-13C07BE4AE3F}"/>
                  </a:ext>
                </a:extLst>
              </p14:cNvPr>
              <p14:cNvContentPartPr/>
              <p14:nvPr/>
            </p14:nvContentPartPr>
            <p14:xfrm>
              <a:off x="4866942" y="99185"/>
              <a:ext cx="1484280" cy="3740400"/>
            </p14:xfrm>
          </p:contentPart>
        </mc:Choice>
        <mc:Fallback>
          <p:pic>
            <p:nvPicPr>
              <p:cNvPr id="220" name="Ink 219">
                <a:extLst>
                  <a:ext uri="{FF2B5EF4-FFF2-40B4-BE49-F238E27FC236}">
                    <a16:creationId xmlns:a16="http://schemas.microsoft.com/office/drawing/2014/main" id="{25463590-B282-4DAC-A9F6-13C07BE4AE3F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857942" y="90545"/>
                <a:ext cx="1501920" cy="3758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924831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>
          <a:xfrm>
            <a:off x="8594725" y="4749800"/>
            <a:ext cx="549275" cy="393700"/>
          </a:xfrm>
        </p:spPr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C976EFA-C4B1-0243-9169-8559F26937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776C9F4-7780-4C73-90E7-C2ECF6856853}"/>
                  </a:ext>
                </a:extLst>
              </p14:cNvPr>
              <p14:cNvContentPartPr/>
              <p14:nvPr/>
            </p14:nvContentPartPr>
            <p14:xfrm>
              <a:off x="1559880" y="201600"/>
              <a:ext cx="5536800" cy="14835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776C9F4-7780-4C73-90E7-C2ECF685685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550520" y="192240"/>
                <a:ext cx="5555520" cy="1502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62482085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976C1BF-F82E-094D-BFDF-0CBBE705E2A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9EDD4C5-4EDC-7030-702F-EC0818E7F8AF}"/>
              </a:ext>
            </a:extLst>
          </p:cNvPr>
          <p:cNvSpPr/>
          <p:nvPr/>
        </p:nvSpPr>
        <p:spPr>
          <a:xfrm>
            <a:off x="189369" y="2329543"/>
            <a:ext cx="5460317" cy="2755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0D37D04-928E-1FBA-758E-1341547FEB2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421" t="22328" r="37138" b="57354"/>
          <a:stretch/>
        </p:blipFill>
        <p:spPr>
          <a:xfrm>
            <a:off x="0" y="2471057"/>
            <a:ext cx="6185349" cy="1132114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3C1C46D9-EFC7-4551-9920-8F39B869D8F9}"/>
                  </a:ext>
                </a:extLst>
              </p14:cNvPr>
              <p14:cNvContentPartPr/>
              <p14:nvPr/>
            </p14:nvContentPartPr>
            <p14:xfrm>
              <a:off x="2640960" y="57960"/>
              <a:ext cx="2476440" cy="4762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3C1C46D9-EFC7-4551-9920-8F39B869D8F9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31600" y="48600"/>
                <a:ext cx="2495160" cy="495000"/>
              </a:xfrm>
              <a:prstGeom prst="rect">
                <a:avLst/>
              </a:prstGeom>
            </p:spPr>
          </p:pic>
        </mc:Fallback>
      </mc:AlternateContent>
      <p:sp>
        <p:nvSpPr>
          <p:cNvPr id="6" name="Rectangle 5">
            <a:extLst>
              <a:ext uri="{FF2B5EF4-FFF2-40B4-BE49-F238E27FC236}">
                <a16:creationId xmlns:a16="http://schemas.microsoft.com/office/drawing/2014/main" id="{163D7B37-85BA-AA4C-6965-14075EBDF1F3}"/>
              </a:ext>
            </a:extLst>
          </p:cNvPr>
          <p:cNvSpPr/>
          <p:nvPr/>
        </p:nvSpPr>
        <p:spPr>
          <a:xfrm>
            <a:off x="6760029" y="3603171"/>
            <a:ext cx="266700" cy="1632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F41DDB6-A652-2564-3274-BB116F640333}"/>
              </a:ext>
            </a:extLst>
          </p:cNvPr>
          <p:cNvSpPr txBox="1"/>
          <p:nvPr/>
        </p:nvSpPr>
        <p:spPr>
          <a:xfrm>
            <a:off x="6564087" y="3530925"/>
            <a:ext cx="5769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MSE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563A7FD7-40DE-61B3-1F06-B8D7252027B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2678" t="45079" r="11488" b="13122"/>
          <a:stretch/>
        </p:blipFill>
        <p:spPr>
          <a:xfrm>
            <a:off x="3063926" y="3513758"/>
            <a:ext cx="1736679" cy="1580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488164"/>
      </p:ext>
    </p:extLst>
  </p:cSld>
  <p:clrMapOvr>
    <a:masterClrMapping/>
  </p:clrMapOvr>
  <p:transition spd="slow">
    <p:push dir="u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071266BA-25AC-A846-8416-234C4438D8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E9A907DC-457D-140D-DFF0-B8B3520ABF19}"/>
              </a:ext>
            </a:extLst>
          </p:cNvPr>
          <p:cNvSpPr/>
          <p:nvPr/>
        </p:nvSpPr>
        <p:spPr>
          <a:xfrm>
            <a:off x="293914" y="2560709"/>
            <a:ext cx="4027715" cy="23868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68BC1275-7C70-D19B-E520-71866DE6E05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757" t="56508" r="57921" b="4444"/>
          <a:stretch/>
        </p:blipFill>
        <p:spPr>
          <a:xfrm>
            <a:off x="94776" y="2469293"/>
            <a:ext cx="2773610" cy="1632317"/>
          </a:xfrm>
          <a:prstGeom prst="rect">
            <a:avLst/>
          </a:prstGeom>
        </p:spPr>
      </p:pic>
      <p:pic>
        <p:nvPicPr>
          <p:cNvPr id="6" name="Picture 5" descr="Diagram&#10;&#10;Description automatically generated">
            <a:extLst>
              <a:ext uri="{FF2B5EF4-FFF2-40B4-BE49-F238E27FC236}">
                <a16:creationId xmlns:a16="http://schemas.microsoft.com/office/drawing/2014/main" id="{781160F4-48B3-D97E-2CAD-81C78A21C3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51314" y="3224891"/>
            <a:ext cx="2471059" cy="1908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952832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62F231-DD4B-D34F-93FE-4CD3EB60A13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5528302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5339E2C-A21B-664C-86BF-4BBCD226277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52169"/>
          <a:stretch/>
        </p:blipFill>
        <p:spPr>
          <a:xfrm>
            <a:off x="0" y="0"/>
            <a:ext cx="9144000" cy="2460171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49DFC95-A35E-B281-B620-9D909E2DDC4A}"/>
              </a:ext>
            </a:extLst>
          </p:cNvPr>
          <p:cNvSpPr txBox="1"/>
          <p:nvPr/>
        </p:nvSpPr>
        <p:spPr>
          <a:xfrm>
            <a:off x="3499757" y="1807029"/>
            <a:ext cx="29554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,  k-nearest neighbors classification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DD01667-7711-1837-2C8B-0AF265FAF4E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1693" r="33631" b="50900"/>
          <a:stretch/>
        </p:blipFill>
        <p:spPr>
          <a:xfrm>
            <a:off x="0" y="2460171"/>
            <a:ext cx="6068786" cy="14097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E59E53C-9212-C8F1-9A2E-3AD1E1479A5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21799" r="31012" b="52169"/>
          <a:stretch/>
        </p:blipFill>
        <p:spPr>
          <a:xfrm>
            <a:off x="0" y="3804509"/>
            <a:ext cx="6308271" cy="133894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F0EB00E-3C6A-09BB-177D-E13CCECD1D0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9762" t="76248" r="42262"/>
          <a:stretch/>
        </p:blipFill>
        <p:spPr>
          <a:xfrm>
            <a:off x="6272991" y="3921786"/>
            <a:ext cx="2558143" cy="1221665"/>
          </a:xfrm>
          <a:prstGeom prst="rect">
            <a:avLst/>
          </a:prstGeom>
        </p:spPr>
      </p:pic>
      <p:pic>
        <p:nvPicPr>
          <p:cNvPr id="13" name="Picture 12" descr="Diagram, scatter chart&#10;&#10;Description automatically generated">
            <a:extLst>
              <a:ext uri="{FF2B5EF4-FFF2-40B4-BE49-F238E27FC236}">
                <a16:creationId xmlns:a16="http://schemas.microsoft.com/office/drawing/2014/main" id="{A2F10436-83A2-9802-6C51-C140FA500A5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19822" y="2560253"/>
            <a:ext cx="2071564" cy="1093712"/>
          </a:xfrm>
          <a:prstGeom prst="rect">
            <a:avLst/>
          </a:prstGeom>
        </p:spPr>
      </p:pic>
      <p:pic>
        <p:nvPicPr>
          <p:cNvPr id="11" name="Picture 10" descr="Shape, square&#10;&#10;Description automatically generated">
            <a:extLst>
              <a:ext uri="{FF2B5EF4-FFF2-40B4-BE49-F238E27FC236}">
                <a16:creationId xmlns:a16="http://schemas.microsoft.com/office/drawing/2014/main" id="{2F7F552B-C85C-01A1-EBA1-0CC68EE1F46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72083" y="2560252"/>
            <a:ext cx="2091220" cy="10937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1588412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2BA6095-3744-0648-B88E-CC03422B9D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C01FDA02-242F-4965-BBC0-D503BB4B5AFF}"/>
              </a:ext>
            </a:extLst>
          </p:cNvPr>
          <p:cNvSpPr/>
          <p:nvPr/>
        </p:nvSpPr>
        <p:spPr>
          <a:xfrm>
            <a:off x="2702560" y="208280"/>
            <a:ext cx="213360" cy="40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D371EA1-A05B-454A-BBEE-2CECD6A03529}"/>
              </a:ext>
            </a:extLst>
          </p:cNvPr>
          <p:cNvSpPr txBox="1"/>
          <p:nvPr/>
        </p:nvSpPr>
        <p:spPr>
          <a:xfrm>
            <a:off x="2603094" y="119092"/>
            <a:ext cx="41229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/>
              <a:t>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803F87F-7E10-5ED1-18FA-705811DE7E77}"/>
              </a:ext>
            </a:extLst>
          </p:cNvPr>
          <p:cNvSpPr txBox="1"/>
          <p:nvPr/>
        </p:nvSpPr>
        <p:spPr>
          <a:xfrm>
            <a:off x="2603094" y="88313"/>
            <a:ext cx="60819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600" dirty="0"/>
              <a:t>3:</a:t>
            </a:r>
          </a:p>
        </p:txBody>
      </p:sp>
    </p:spTree>
    <p:extLst>
      <p:ext uri="{BB962C8B-B14F-4D97-AF65-F5344CB8AC3E}">
        <p14:creationId xmlns:p14="http://schemas.microsoft.com/office/powerpoint/2010/main" val="2668491831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837619-81F1-5C45-BACE-3EF7191DEFA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54EE21-3F4E-1A46-8A7E-5C2E4DE8B72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5344"/>
          <a:stretch/>
        </p:blipFill>
        <p:spPr>
          <a:xfrm>
            <a:off x="0" y="0"/>
            <a:ext cx="9144000" cy="229688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00CAE715-3847-4182-4D15-19D47C9B339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471" r="37857" b="57037"/>
          <a:stretch/>
        </p:blipFill>
        <p:spPr>
          <a:xfrm>
            <a:off x="-2" y="2481943"/>
            <a:ext cx="5682343" cy="1208314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299AF40-11C2-A46C-5B7C-AD35A901B19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328" r="37857" b="55344"/>
          <a:stretch/>
        </p:blipFill>
        <p:spPr>
          <a:xfrm>
            <a:off x="-1" y="3995056"/>
            <a:ext cx="5682343" cy="114844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95523C2-E59A-E8A9-28AC-B50BE95CBB24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8095" t="46879" b="13439"/>
          <a:stretch/>
        </p:blipFill>
        <p:spPr>
          <a:xfrm>
            <a:off x="5186627" y="1729106"/>
            <a:ext cx="3918857" cy="1685288"/>
          </a:xfrm>
          <a:prstGeom prst="roundRect">
            <a:avLst/>
          </a:prstGeom>
        </p:spPr>
      </p:pic>
      <p:pic>
        <p:nvPicPr>
          <p:cNvPr id="8" name="Picture 7" descr="A close up of a logo&#10;&#10;Description automatically generated">
            <a:extLst>
              <a:ext uri="{FF2B5EF4-FFF2-40B4-BE49-F238E27FC236}">
                <a16:creationId xmlns:a16="http://schemas.microsoft.com/office/drawing/2014/main" id="{0D224B6A-6231-CF70-C536-2CCB5D0E31C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131127" y="-11043"/>
            <a:ext cx="1551214" cy="164021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A5E10D5-D6CF-7356-7BDC-7F6A4FC1D5E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0000" t="42540" r="7143" b="3598"/>
          <a:stretch/>
        </p:blipFill>
        <p:spPr>
          <a:xfrm>
            <a:off x="6248100" y="3514324"/>
            <a:ext cx="2291625" cy="16200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4908967"/>
      </p:ext>
    </p:extLst>
  </p:cSld>
  <p:clrMapOvr>
    <a:masterClrMapping/>
  </p:clrMapOvr>
  <p:transition spd="slow">
    <p:push dir="u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473513D-CC86-844F-88A2-A8B7020DDA1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46561"/>
          <a:stretch/>
        </p:blipFill>
        <p:spPr>
          <a:xfrm>
            <a:off x="0" y="0"/>
            <a:ext cx="9144000" cy="2748642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B949982-FEBE-C246-944F-2ECA179A1A35}"/>
              </a:ext>
            </a:extLst>
          </p:cNvPr>
          <p:cNvSpPr txBox="1"/>
          <p:nvPr/>
        </p:nvSpPr>
        <p:spPr>
          <a:xfrm>
            <a:off x="2590800" y="144000"/>
            <a:ext cx="549729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/>
              <a:t>4: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DE1B271-5F75-9878-EF04-660A913DFF16}"/>
              </a:ext>
            </a:extLst>
          </p:cNvPr>
          <p:cNvSpPr txBox="1"/>
          <p:nvPr/>
        </p:nvSpPr>
        <p:spPr>
          <a:xfrm>
            <a:off x="470807" y="655629"/>
            <a:ext cx="6196693" cy="5847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3200" dirty="0"/>
              <a:t>Document Clustering &amp; Analysis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684C9B3-0DB8-2A84-6783-1FD91962DC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0476"/>
          <a:stretch/>
        </p:blipFill>
        <p:spPr>
          <a:xfrm>
            <a:off x="0" y="2748642"/>
            <a:ext cx="9144000" cy="2547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315430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C461B7A-4101-47E8-8EC2-6074C41DC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Upcoming Deadlines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625139-C562-47DF-B77B-A2E5AC11A5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bg2"/>
              </a:buClr>
            </a:pPr>
            <a:r>
              <a:rPr lang="en-US" dirty="0"/>
              <a:t>TOMORROW Tues 8/16 11:59PM: HW7 due</a:t>
            </a:r>
          </a:p>
          <a:p>
            <a:pPr lvl="1">
              <a:buClr>
                <a:schemeClr val="bg2"/>
              </a:buClr>
            </a:pPr>
            <a:r>
              <a:rPr lang="en-US" b="1" dirty="0"/>
              <a:t>NO LATE DAYS</a:t>
            </a:r>
            <a:r>
              <a:rPr lang="en-US" dirty="0"/>
              <a:t>!!!</a:t>
            </a:r>
          </a:p>
          <a:p>
            <a:pPr>
              <a:buClr>
                <a:schemeClr val="bg2"/>
              </a:buClr>
            </a:pPr>
            <a:r>
              <a:rPr lang="en-US" dirty="0"/>
              <a:t>Wed 8/17 9AM: Final Exam released</a:t>
            </a:r>
          </a:p>
          <a:p>
            <a:pPr>
              <a:buClr>
                <a:schemeClr val="bg2"/>
              </a:buClr>
            </a:pPr>
            <a:r>
              <a:rPr lang="en-US" dirty="0"/>
              <a:t>Thurs 8/18 11:59PM: Final Exam due</a:t>
            </a:r>
          </a:p>
          <a:p>
            <a:pPr lvl="1">
              <a:buClr>
                <a:schemeClr val="bg2"/>
              </a:buClr>
            </a:pPr>
            <a:r>
              <a:rPr lang="en-US" b="1" dirty="0"/>
              <a:t>NO EXTENSIONS</a:t>
            </a:r>
            <a:r>
              <a:rPr lang="en-US" dirty="0"/>
              <a:t>!!!</a:t>
            </a:r>
          </a:p>
          <a:p>
            <a:pPr>
              <a:buClr>
                <a:schemeClr val="bg2"/>
              </a:buClr>
            </a:pPr>
            <a:r>
              <a:rPr lang="en-US" dirty="0"/>
              <a:t>Fri 8/19 11:59PM: Guest lecture extra credit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Worth 1 Conceptual Homework (3.57% of your grade)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Submit on </a:t>
            </a:r>
            <a:r>
              <a:rPr lang="en-US" dirty="0" err="1"/>
              <a:t>Gradescope</a:t>
            </a:r>
            <a:r>
              <a:rPr lang="en-US" dirty="0"/>
              <a:t>.</a:t>
            </a:r>
          </a:p>
          <a:p>
            <a:pPr>
              <a:buClr>
                <a:schemeClr val="bg2"/>
              </a:buClr>
            </a:pPr>
            <a:r>
              <a:rPr lang="en-US" dirty="0"/>
              <a:t>No course work will be accepted after Fri Aug 19 11:59PM 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e.g., late checkpoints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84024-E576-4FB1-B742-5EF27766BE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21565002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5302836-6A4D-1559-916C-D89B2D80557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21693" r="33631" b="50900"/>
          <a:stretch/>
        </p:blipFill>
        <p:spPr>
          <a:xfrm>
            <a:off x="0" y="2421791"/>
            <a:ext cx="6068786" cy="1409700"/>
          </a:xfrm>
          <a:prstGeom prst="rect">
            <a:avLst/>
          </a:prstGeom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8334607-D0C6-1044-95A2-CC7A255A23F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238" b="51217"/>
          <a:stretch/>
        </p:blipFill>
        <p:spPr>
          <a:xfrm>
            <a:off x="0" y="0"/>
            <a:ext cx="5921829" cy="2509157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2E09047-2FB4-C055-9B4E-A9C7614F46AC}"/>
              </a:ext>
            </a:extLst>
          </p:cNvPr>
          <p:cNvSpPr txBox="1"/>
          <p:nvPr/>
        </p:nvSpPr>
        <p:spPr>
          <a:xfrm>
            <a:off x="1910442" y="1322334"/>
            <a:ext cx="2955472" cy="892552"/>
          </a:xfrm>
          <a:prstGeom prst="rect">
            <a:avLst/>
          </a:prstGeom>
          <a:solidFill>
            <a:srgbClr val="D1DFEC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● Clustering</a:t>
            </a:r>
          </a:p>
          <a:p>
            <a:pPr>
              <a:spcAft>
                <a:spcPts val="600"/>
              </a:spcAft>
            </a:pPr>
            <a:r>
              <a:rPr lang="en-US" dirty="0"/>
              <a:t>● Mixture Models</a:t>
            </a:r>
          </a:p>
          <a:p>
            <a:pPr>
              <a:spcAft>
                <a:spcPts val="600"/>
              </a:spcAft>
            </a:pPr>
            <a:r>
              <a:rPr lang="en-US" dirty="0"/>
              <a:t>● Hierarchical Clustering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2C4D26F-DA7E-FF4E-412F-EA600AF8FB2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2434" r="34643" b="51217"/>
          <a:stretch/>
        </p:blipFill>
        <p:spPr>
          <a:xfrm>
            <a:off x="38516" y="3788180"/>
            <a:ext cx="5976257" cy="135527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BBBBFD-F61B-B14A-6F8A-671B5EED70CD}"/>
              </a:ext>
            </a:extLst>
          </p:cNvPr>
          <p:cNvSpPr txBox="1"/>
          <p:nvPr/>
        </p:nvSpPr>
        <p:spPr>
          <a:xfrm>
            <a:off x="2084613" y="2683761"/>
            <a:ext cx="3412059" cy="892552"/>
          </a:xfrm>
          <a:prstGeom prst="rect">
            <a:avLst/>
          </a:prstGeom>
          <a:solidFill>
            <a:srgbClr val="DDEAD1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● k-means / k-means++</a:t>
            </a:r>
          </a:p>
          <a:p>
            <a:pPr>
              <a:spcAft>
                <a:spcPts val="600"/>
              </a:spcAft>
            </a:pPr>
            <a:r>
              <a:rPr lang="en-US" dirty="0"/>
              <a:t>● Agglomerative  &amp; Divisive Clustering</a:t>
            </a:r>
          </a:p>
          <a:p>
            <a:pPr>
              <a:spcAft>
                <a:spcPts val="600"/>
              </a:spcAft>
            </a:pPr>
            <a:r>
              <a:rPr lang="en-US" dirty="0"/>
              <a:t>● Principal Component Analysis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87943C3-2585-61F0-0C39-44B8946E789A}"/>
              </a:ext>
            </a:extLst>
          </p:cNvPr>
          <p:cNvSpPr txBox="1"/>
          <p:nvPr/>
        </p:nvSpPr>
        <p:spPr>
          <a:xfrm>
            <a:off x="2084612" y="4038396"/>
            <a:ext cx="3412059" cy="892552"/>
          </a:xfrm>
          <a:prstGeom prst="rect">
            <a:avLst/>
          </a:prstGeom>
          <a:solidFill>
            <a:srgbClr val="FED6D1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dirty="0"/>
              <a:t>● Unsupervised Learning</a:t>
            </a:r>
          </a:p>
          <a:p>
            <a:pPr>
              <a:spcAft>
                <a:spcPts val="600"/>
              </a:spcAft>
            </a:pPr>
            <a:r>
              <a:rPr lang="en-US" dirty="0"/>
              <a:t>● Clustering</a:t>
            </a:r>
          </a:p>
          <a:p>
            <a:pPr>
              <a:spcAft>
                <a:spcPts val="600"/>
              </a:spcAft>
            </a:pPr>
            <a:r>
              <a:rPr lang="en-US" dirty="0"/>
              <a:t>● Dimensionality Reduction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BC296440-A4AB-DB30-D770-31EAC27E138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9463" t="53968" r="6846" b="9305"/>
          <a:stretch/>
        </p:blipFill>
        <p:spPr>
          <a:xfrm>
            <a:off x="5562600" y="0"/>
            <a:ext cx="3497344" cy="1345695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43E97231-D410-36A8-3A04-B6CF5A15E841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440" t="54285" r="71369" b="10371"/>
          <a:stretch/>
        </p:blipFill>
        <p:spPr>
          <a:xfrm>
            <a:off x="7187100" y="1871986"/>
            <a:ext cx="1937658" cy="181791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1BE1963-75EA-E799-EEF1-05FBF818490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65217" t="4976" r="1318" b="54340"/>
          <a:stretch/>
        </p:blipFill>
        <p:spPr>
          <a:xfrm>
            <a:off x="5099957" y="1287534"/>
            <a:ext cx="1937658" cy="1325075"/>
          </a:xfrm>
          <a:prstGeom prst="round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4B3FE74C-C189-6F0C-E89A-0F3E4F1186F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8338" t="38201" r="7438" b="4133"/>
          <a:stretch/>
        </p:blipFill>
        <p:spPr>
          <a:xfrm>
            <a:off x="5287542" y="2608736"/>
            <a:ext cx="1826271" cy="2445510"/>
          </a:xfrm>
          <a:prstGeom prst="roundRect">
            <a:avLst>
              <a:gd name="adj" fmla="val 12495"/>
            </a:avLst>
          </a:prstGeom>
        </p:spPr>
      </p:pic>
    </p:spTree>
    <p:extLst>
      <p:ext uri="{BB962C8B-B14F-4D97-AF65-F5344CB8AC3E}">
        <p14:creationId xmlns:p14="http://schemas.microsoft.com/office/powerpoint/2010/main" val="3859089676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FEDF8A-8018-9349-A95D-6BA450CC7D9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BE8C5524-F480-44A2-87D6-5868ED41B2B3}"/>
              </a:ext>
            </a:extLst>
          </p:cNvPr>
          <p:cNvSpPr/>
          <p:nvPr/>
        </p:nvSpPr>
        <p:spPr>
          <a:xfrm>
            <a:off x="2540000" y="190787"/>
            <a:ext cx="193040" cy="3426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8AACA33-547E-4513-922D-DADD6A2C3654}"/>
              </a:ext>
            </a:extLst>
          </p:cNvPr>
          <p:cNvSpPr txBox="1"/>
          <p:nvPr/>
        </p:nvSpPr>
        <p:spPr>
          <a:xfrm>
            <a:off x="2416629" y="93690"/>
            <a:ext cx="4260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/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410951553"/>
      </p:ext>
    </p:extLst>
  </p:cSld>
  <p:clrMapOvr>
    <a:masterClrMapping/>
  </p:clrMapOvr>
  <p:transition spd="slow">
    <p:push dir="u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F5A919B-AA6D-B44F-AEB5-CD4E99F335E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4709"/>
          <a:stretch/>
        </p:blipFill>
        <p:spPr>
          <a:xfrm>
            <a:off x="0" y="0"/>
            <a:ext cx="9144000" cy="232954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19D14D16-3365-EC1D-CDE4-92892E9E71DE}"/>
              </a:ext>
            </a:extLst>
          </p:cNvPr>
          <p:cNvSpPr/>
          <p:nvPr/>
        </p:nvSpPr>
        <p:spPr>
          <a:xfrm>
            <a:off x="5114070" y="634743"/>
            <a:ext cx="3991414" cy="1547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8B03653-CF19-B349-8AC9-886FB56E820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AA6A333-BFEA-2F4E-961D-CD5E28FACF3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2434" r="36666" b="53651"/>
          <a:stretch/>
        </p:blipFill>
        <p:spPr>
          <a:xfrm>
            <a:off x="0" y="2416628"/>
            <a:ext cx="5791200" cy="123008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7ED07CE-4B13-C082-AD7E-12DC0B5F845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1587" r="36250" b="54498"/>
          <a:stretch/>
        </p:blipFill>
        <p:spPr>
          <a:xfrm>
            <a:off x="38516" y="3733798"/>
            <a:ext cx="5829300" cy="123008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BADA68D-8D57-CC19-676D-72110EAB51F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322" t="45291" r="37976"/>
          <a:stretch/>
        </p:blipFill>
        <p:spPr>
          <a:xfrm>
            <a:off x="4853127" y="3183666"/>
            <a:ext cx="2835729" cy="1595290"/>
          </a:xfrm>
          <a:prstGeom prst="round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1864346-D140-7964-450D-CAA35795326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7798" t="46138" r="7143" b="10794"/>
          <a:stretch/>
        </p:blipFill>
        <p:spPr>
          <a:xfrm>
            <a:off x="7603672" y="3641003"/>
            <a:ext cx="1540328" cy="148910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D21C1A38-5DA7-4957-4531-AFE57DEDA7C7}"/>
              </a:ext>
            </a:extLst>
          </p:cNvPr>
          <p:cNvSpPr txBox="1"/>
          <p:nvPr/>
        </p:nvSpPr>
        <p:spPr>
          <a:xfrm>
            <a:off x="2106386" y="4299855"/>
            <a:ext cx="36848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               ,  co-</a:t>
            </a:r>
            <a:r>
              <a:rPr lang="en-US" dirty="0" err="1"/>
              <a:t>occurence</a:t>
            </a:r>
            <a:r>
              <a:rPr lang="en-US" dirty="0"/>
              <a:t> matrix, </a:t>
            </a:r>
          </a:p>
          <a:p>
            <a:r>
              <a:rPr lang="en-US" dirty="0"/>
              <a:t>Jaccard Similarity</a:t>
            </a:r>
          </a:p>
        </p:txBody>
      </p:sp>
      <p:pic>
        <p:nvPicPr>
          <p:cNvPr id="10" name="Picture 2">
            <a:extLst>
              <a:ext uri="{FF2B5EF4-FFF2-40B4-BE49-F238E27FC236}">
                <a16:creationId xmlns:a16="http://schemas.microsoft.com/office/drawing/2014/main" id="{5DD41BE7-6A12-8659-ACE4-794F49C0366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156" r="587" b="1"/>
          <a:stretch/>
        </p:blipFill>
        <p:spPr bwMode="auto">
          <a:xfrm>
            <a:off x="5114070" y="620229"/>
            <a:ext cx="3835710" cy="1706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11" descr="Table&#10;&#10;Description automatically generated">
            <a:extLst>
              <a:ext uri="{FF2B5EF4-FFF2-40B4-BE49-F238E27FC236}">
                <a16:creationId xmlns:a16="http://schemas.microsoft.com/office/drawing/2014/main" id="{FCF9D27B-4D28-576F-B40C-F19240548D1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45746" y="2209313"/>
            <a:ext cx="2004034" cy="14744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104055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DB3E39A8-7937-98A3-C8DF-628351B21D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Bias &amp; Fairness in ML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C06F57D-ABCA-A357-2DAB-11ED581A6D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181600" y="69314"/>
            <a:ext cx="3853544" cy="3981000"/>
          </a:xfrm>
        </p:spPr>
        <p:txBody>
          <a:bodyPr/>
          <a:lstStyle/>
          <a:p>
            <a:r>
              <a:rPr lang="en-US" dirty="0"/>
              <a:t>Fairness Metrics:</a:t>
            </a:r>
          </a:p>
          <a:p>
            <a:pPr lvl="1"/>
            <a:r>
              <a:rPr lang="en-US" dirty="0"/>
              <a:t>Fairness through Unawareness</a:t>
            </a:r>
          </a:p>
          <a:p>
            <a:pPr lvl="1"/>
            <a:r>
              <a:rPr lang="en-US" dirty="0"/>
              <a:t>Statistical Parity</a:t>
            </a:r>
          </a:p>
          <a:p>
            <a:pPr lvl="1"/>
            <a:r>
              <a:rPr lang="en-US" dirty="0"/>
              <a:t>Equal Opportunity</a:t>
            </a:r>
          </a:p>
          <a:p>
            <a:r>
              <a:rPr lang="en-US" dirty="0"/>
              <a:t>(Some) Potential Solutions:</a:t>
            </a:r>
          </a:p>
          <a:p>
            <a:pPr lvl="1"/>
            <a:r>
              <a:rPr lang="en-US" dirty="0"/>
              <a:t>Not developing the tech</a:t>
            </a:r>
          </a:p>
          <a:p>
            <a:pPr lvl="1"/>
            <a:r>
              <a:rPr lang="en-US" dirty="0"/>
              <a:t>Education </a:t>
            </a:r>
            <a:r>
              <a:rPr lang="en-US" dirty="0">
                <a:sym typeface="Wingdings" pitchFamily="2" charset="2"/>
              </a:rPr>
              <a:t></a:t>
            </a:r>
            <a:endParaRPr lang="en-US" dirty="0"/>
          </a:p>
          <a:p>
            <a:pPr lvl="1"/>
            <a:r>
              <a:rPr lang="en-US" dirty="0"/>
              <a:t>More inclusive datasets</a:t>
            </a:r>
          </a:p>
          <a:p>
            <a:pPr lvl="1"/>
            <a:r>
              <a:rPr lang="en-US" dirty="0"/>
              <a:t>Incorporating Fairness Metrics into the Algorithm</a:t>
            </a:r>
          </a:p>
          <a:p>
            <a:pPr lvl="1"/>
            <a:r>
              <a:rPr lang="en-US" dirty="0"/>
              <a:t>Regulation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8AFED1-0449-9A9B-2444-E7CD668355C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pic>
        <p:nvPicPr>
          <p:cNvPr id="8" name="Google Shape;250;p47" descr="Screenshot 2022-04-25 at 2.58.45 PM.png">
            <a:extLst>
              <a:ext uri="{FF2B5EF4-FFF2-40B4-BE49-F238E27FC236}">
                <a16:creationId xmlns:a16="http://schemas.microsoft.com/office/drawing/2014/main" id="{719FA682-BFCA-1891-386A-5665051350CB}"/>
              </a:ext>
            </a:extLst>
          </p:cNvPr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0" y="1768929"/>
            <a:ext cx="4789869" cy="3374522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Picture 2" descr="demographic parity (with laziness)">
            <a:extLst>
              <a:ext uri="{FF2B5EF4-FFF2-40B4-BE49-F238E27FC236}">
                <a16:creationId xmlns:a16="http://schemas.microsoft.com/office/drawing/2014/main" id="{52876D34-47E0-78D4-CF93-B675FDB919D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16870"/>
          <a:stretch/>
        </p:blipFill>
        <p:spPr bwMode="auto">
          <a:xfrm>
            <a:off x="2614811" y="69314"/>
            <a:ext cx="2782029" cy="1579230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53E52E1-FAE9-F799-6286-E52A007E57D4}"/>
              </a:ext>
            </a:extLst>
          </p:cNvPr>
          <p:cNvSpPr txBox="1"/>
          <p:nvPr/>
        </p:nvSpPr>
        <p:spPr>
          <a:xfrm>
            <a:off x="2614811" y="1371545"/>
            <a:ext cx="2743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Statistical Parity</a:t>
            </a:r>
          </a:p>
        </p:txBody>
      </p:sp>
      <p:pic>
        <p:nvPicPr>
          <p:cNvPr id="11" name="Picture 2" descr="Equality of opportunity">
            <a:extLst>
              <a:ext uri="{FF2B5EF4-FFF2-40B4-BE49-F238E27FC236}">
                <a16:creationId xmlns:a16="http://schemas.microsoft.com/office/drawing/2014/main" id="{E2496E6B-71F6-3FF3-35C8-4C7FBDFFC40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b="-2530"/>
          <a:stretch/>
        </p:blipFill>
        <p:spPr bwMode="auto">
          <a:xfrm>
            <a:off x="5181600" y="3002242"/>
            <a:ext cx="3962400" cy="207194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6E0B116-F9C4-605E-12DC-584A6BBCAE13}"/>
              </a:ext>
            </a:extLst>
          </p:cNvPr>
          <p:cNvSpPr txBox="1"/>
          <p:nvPr/>
        </p:nvSpPr>
        <p:spPr>
          <a:xfrm>
            <a:off x="5775068" y="4813100"/>
            <a:ext cx="2743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bg2"/>
                </a:solidFill>
              </a:rPr>
              <a:t>Equal Opportunity</a:t>
            </a:r>
          </a:p>
        </p:txBody>
      </p:sp>
    </p:spTree>
    <p:extLst>
      <p:ext uri="{BB962C8B-B14F-4D97-AF65-F5344CB8AC3E}">
        <p14:creationId xmlns:p14="http://schemas.microsoft.com/office/powerpoint/2010/main" val="265075284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94F02AF-0BE0-4205-BC5F-F5E728FE29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Future Directions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3FF602-9D11-4F57-BC2C-CF25AD64F8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585356" y="575500"/>
            <a:ext cx="6520127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Data Science courses offered at UW: </a:t>
            </a:r>
            <a:r>
              <a:rPr lang="en-US" dirty="0">
                <a:hlinkClick r:id="rId2"/>
              </a:rPr>
              <a:t>https://escience.washington.edu/data-science-courses-at-the-university-of-washington/</a:t>
            </a: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A few directions of ML research that I’m excited by:</a:t>
            </a:r>
          </a:p>
          <a:p>
            <a:r>
              <a:rPr lang="en-US" dirty="0" err="1"/>
              <a:t>FAccT</a:t>
            </a:r>
            <a:r>
              <a:rPr lang="en-US" dirty="0"/>
              <a:t> (ACM Conference on Fairness, Accountability, and Transparency)</a:t>
            </a:r>
          </a:p>
          <a:p>
            <a:r>
              <a:rPr lang="en-US" dirty="0"/>
              <a:t>Interpretability (how can we understand what deep networks are doing?)</a:t>
            </a:r>
          </a:p>
          <a:p>
            <a:r>
              <a:rPr lang="en-US" dirty="0"/>
              <a:t>Interactive Learning, Online Learning</a:t>
            </a:r>
          </a:p>
          <a:p>
            <a:r>
              <a:rPr lang="en-US" dirty="0"/>
              <a:t>Reinforcement Learning, Robot Learning</a:t>
            </a:r>
          </a:p>
          <a:p>
            <a:r>
              <a:rPr lang="en-US" dirty="0"/>
              <a:t>Green AI, making learning more efficient</a:t>
            </a:r>
          </a:p>
          <a:p>
            <a:r>
              <a:rPr lang="en-US" dirty="0"/>
              <a:t>ML for Healthcare, Computational Biology</a:t>
            </a:r>
          </a:p>
          <a:p>
            <a:r>
              <a:rPr lang="en-US" dirty="0"/>
              <a:t>ML Education, training a generation of data scientists that are fluent in ethical &amp; social considerations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4F1BFD-94E4-4149-B76C-447B9953AE3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1192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CC9600-6018-2E4C-8329-F521C612A7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Big Picture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C41373D-E30A-B743-ADEC-A1EC8E7523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Improving the performance at some task through experience!</a:t>
            </a:r>
          </a:p>
          <a:p>
            <a:r>
              <a:rPr lang="en-US" dirty="0"/>
              <a:t>Before you start any learning task, remember fundamental questions that will impact how you go about solving it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E60454-B330-6C41-A21F-95CD79D45C0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390BEAF-F248-D443-835D-DC54F6D8E340}"/>
              </a:ext>
            </a:extLst>
          </p:cNvPr>
          <p:cNvSpPr/>
          <p:nvPr/>
        </p:nvSpPr>
        <p:spPr>
          <a:xfrm>
            <a:off x="3069849" y="1816953"/>
            <a:ext cx="161935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What is the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learning problem?</a:t>
            </a:r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4210B23-C8CC-6644-BAB4-C90B96A3214C}"/>
              </a:ext>
            </a:extLst>
          </p:cNvPr>
          <p:cNvSpPr/>
          <p:nvPr/>
        </p:nvSpPr>
        <p:spPr>
          <a:xfrm>
            <a:off x="6871873" y="1962150"/>
            <a:ext cx="1135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From what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experience?</a:t>
            </a:r>
            <a:endParaRPr lang="en-US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1110B5-CECC-5643-89A1-FD39D9A0D60E}"/>
              </a:ext>
            </a:extLst>
          </p:cNvPr>
          <p:cNvSpPr/>
          <p:nvPr/>
        </p:nvSpPr>
        <p:spPr>
          <a:xfrm>
            <a:off x="3246882" y="2482296"/>
            <a:ext cx="125867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What model?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73CFE2-1B06-474E-85B3-81BCAD9DD98A}"/>
              </a:ext>
            </a:extLst>
          </p:cNvPr>
          <p:cNvSpPr/>
          <p:nvPr/>
        </p:nvSpPr>
        <p:spPr>
          <a:xfrm>
            <a:off x="6565699" y="2649439"/>
            <a:ext cx="174759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What loss function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are you optimizing?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AA6D8D2-0B96-7548-B9D3-4A5F8D1999E9}"/>
              </a:ext>
            </a:extLst>
          </p:cNvPr>
          <p:cNvSpPr/>
          <p:nvPr/>
        </p:nvSpPr>
        <p:spPr>
          <a:xfrm>
            <a:off x="2844528" y="3065352"/>
            <a:ext cx="206338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With what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optimization algorithm?</a:t>
            </a:r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2134417-966F-A041-AEE2-BF7CD8FF928F}"/>
              </a:ext>
            </a:extLst>
          </p:cNvPr>
          <p:cNvSpPr/>
          <p:nvPr/>
        </p:nvSpPr>
        <p:spPr>
          <a:xfrm>
            <a:off x="6687535" y="3339226"/>
            <a:ext cx="150073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Are there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any guarantees?</a:t>
            </a:r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9CA9DC3-87F1-6844-B142-082AAC30C2EB}"/>
              </a:ext>
            </a:extLst>
          </p:cNvPr>
          <p:cNvSpPr/>
          <p:nvPr/>
        </p:nvSpPr>
        <p:spPr>
          <a:xfrm>
            <a:off x="2984790" y="3868346"/>
            <a:ext cx="178286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How will you 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evaluate the model?</a:t>
            </a:r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C185033-E285-4432-8B78-8AA81182EC41}"/>
              </a:ext>
            </a:extLst>
          </p:cNvPr>
          <p:cNvSpPr/>
          <p:nvPr/>
        </p:nvSpPr>
        <p:spPr>
          <a:xfrm>
            <a:off x="6617005" y="3947863"/>
            <a:ext cx="16417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Who will it impact</a:t>
            </a:r>
            <a:br>
              <a:rPr lang="en-US" dirty="0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and how?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1500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1" grpId="0"/>
      <p:bldP spid="12" grpId="0"/>
      <p:bldP spid="13" grpId="0"/>
      <p:bldP spid="1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077EBF-1270-8B4C-BE24-BA1281B1A80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0B36C44-C85A-3A48-9A87-63171ECEBC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91910" y="1983456"/>
            <a:ext cx="3360180" cy="3160044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73F5414-E0F0-0C4D-BB63-FDFCCEE584A8}"/>
              </a:ext>
            </a:extLst>
          </p:cNvPr>
          <p:cNvSpPr txBox="1"/>
          <p:nvPr/>
        </p:nvSpPr>
        <p:spPr>
          <a:xfrm>
            <a:off x="3626707" y="3161884"/>
            <a:ext cx="19461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</a:rPr>
              <a:t>YOU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B0A9467-E316-974F-845F-A9118D011C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43936">
            <a:off x="-1420560" y="-1727213"/>
            <a:ext cx="4392446" cy="2960157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BCC71871-66A7-F04D-898E-306CABE71C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b="25962"/>
          <a:stretch/>
        </p:blipFill>
        <p:spPr>
          <a:xfrm>
            <a:off x="12357" y="-952658"/>
            <a:ext cx="1648699" cy="715034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496E43B4-381D-8243-B968-89FEA9F1B635}"/>
              </a:ext>
            </a:extLst>
          </p:cNvPr>
          <p:cNvSpPr/>
          <p:nvPr/>
        </p:nvSpPr>
        <p:spPr>
          <a:xfrm>
            <a:off x="120613" y="218360"/>
            <a:ext cx="6200736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Congrats on finishing CSE/STAT 416!</a:t>
            </a:r>
            <a:br>
              <a:rPr lang="en-US" sz="2800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</a:br>
            <a:r>
              <a:rPr lang="en-US" sz="2800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Thanks for the hard work!  </a:t>
            </a:r>
            <a:br>
              <a:rPr lang="en-US" sz="2800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7384318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7.40741E-7 C 0.00174 0.05648 0.00365 0.11296 0.01719 0.14876 C 0.03073 0.18549 0.04497 0.20339 0.08125 0.21914 C 0.11754 0.23457 0.19236 0.22963 0.2349 0.24259 C 0.27726 0.25555 0.3099 0.26852 0.33629 0.29568 C 0.3625 0.32315 0.38021 0.35895 0.39236 0.40648 C 0.40434 0.45401 0.40851 0.58148 0.40851 0.58179 L 0.40851 0.58148 L 0.40851 0.58179 " pathEditMode="relative" rAng="0" ptsTypes="AAAAAAAAA">
                                      <p:cBhvr>
                                        <p:cTn id="10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17" y="29074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4.93827E-7 C 0.00174 0.05617 0.00365 0.11265 0.01719 0.14877 C 0.03073 0.18549 0.04497 0.2034 0.08125 0.21914 C 0.11754 0.23457 0.19236 0.22963 0.2349 0.24259 C 0.27726 0.25556 0.3099 0.26852 0.33629 0.29568 C 0.3625 0.32315 0.38021 0.35895 0.39236 0.40648 C 0.40434 0.45401 0.40851 0.58148 0.40851 0.58179 L 0.40851 0.58148 L 0.40851 0.58179 " pathEditMode="relative" rAng="0" ptsTypes="AAAAAAAAA">
                                      <p:cBhvr>
                                        <p:cTn id="1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0417" y="290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8C79C4-3178-850F-0061-F20C32A6AA5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pic>
        <p:nvPicPr>
          <p:cNvPr id="1028" name="Picture 4" descr="Happy Cinco De Mayo GIF by Stefanie Shank">
            <a:extLst>
              <a:ext uri="{FF2B5EF4-FFF2-40B4-BE49-F238E27FC236}">
                <a16:creationId xmlns:a16="http://schemas.microsoft.com/office/drawing/2014/main" id="{0A18C6A7-AB70-951C-086B-2C57EF6D7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6200" y="-49"/>
            <a:ext cx="41148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D65C463-D4E8-460C-A615-531F6425C0E5}"/>
                  </a:ext>
                </a:extLst>
              </p14:cNvPr>
              <p14:cNvContentPartPr/>
              <p14:nvPr/>
            </p14:nvContentPartPr>
            <p14:xfrm>
              <a:off x="548640" y="1388880"/>
              <a:ext cx="917640" cy="22464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D65C463-D4E8-460C-A615-531F6425C0E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9280" y="1379520"/>
                <a:ext cx="936360" cy="243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8068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C461B7A-4101-47E8-8EC2-6074C41DC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Exam Logistics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625139-C562-47DF-B77B-A2E5AC11A5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68640"/>
            <a:ext cx="5596200" cy="5074860"/>
          </a:xfrm>
        </p:spPr>
        <p:txBody>
          <a:bodyPr/>
          <a:lstStyle/>
          <a:p>
            <a:pPr>
              <a:buClr>
                <a:schemeClr val="bg2"/>
              </a:buClr>
            </a:pPr>
            <a:r>
              <a:rPr lang="en-US" dirty="0"/>
              <a:t>Released Wed 8/17 </a:t>
            </a:r>
            <a:r>
              <a:rPr lang="en-US" b="1" u="sng" dirty="0"/>
              <a:t>9AM</a:t>
            </a:r>
            <a:r>
              <a:rPr lang="en-US" dirty="0"/>
              <a:t>, Due Thurs 8/18 </a:t>
            </a:r>
            <a:r>
              <a:rPr lang="en-US" b="1" u="sng" dirty="0"/>
              <a:t>11:59PM</a:t>
            </a:r>
          </a:p>
          <a:p>
            <a:pPr>
              <a:buClr>
                <a:schemeClr val="bg2"/>
              </a:buClr>
            </a:pPr>
            <a:r>
              <a:rPr lang="en-US" dirty="0"/>
              <a:t>On </a:t>
            </a:r>
            <a:r>
              <a:rPr lang="en-US" dirty="0" err="1"/>
              <a:t>Gradescope</a:t>
            </a:r>
            <a:r>
              <a:rPr lang="en-US" dirty="0"/>
              <a:t>, completed </a:t>
            </a:r>
            <a:r>
              <a:rPr lang="en-US" b="1" u="sng" dirty="0"/>
              <a:t>individually</a:t>
            </a:r>
          </a:p>
          <a:p>
            <a:pPr>
              <a:buClr>
                <a:schemeClr val="bg2"/>
              </a:buClr>
            </a:pPr>
            <a:r>
              <a:rPr lang="en-US" dirty="0"/>
              <a:t>Expected Length: </a:t>
            </a:r>
            <a:r>
              <a:rPr lang="en-US" b="1" u="sng" dirty="0"/>
              <a:t>2 hours </a:t>
            </a:r>
            <a:r>
              <a:rPr lang="en-US" dirty="0"/>
              <a:t>(with time pressure)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You can take it for any subset of the 38 hours 59 mins it is released, including in multiple sittings.</a:t>
            </a:r>
          </a:p>
          <a:p>
            <a:pPr>
              <a:buClr>
                <a:schemeClr val="bg2"/>
              </a:buClr>
            </a:pPr>
            <a:r>
              <a:rPr lang="en-US" b="1" u="sng" dirty="0"/>
              <a:t>Allowable Resources</a:t>
            </a:r>
            <a:r>
              <a:rPr lang="en-US" dirty="0"/>
              <a:t>: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Your Learning Reflections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Lecture Slides &amp; Personal Notes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Checkpoints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HW Assignments</a:t>
            </a:r>
          </a:p>
          <a:p>
            <a:pPr>
              <a:buClr>
                <a:schemeClr val="bg2"/>
              </a:buClr>
            </a:pPr>
            <a:r>
              <a:rPr lang="en-US" b="1" u="sng" dirty="0">
                <a:solidFill>
                  <a:schemeClr val="tx1"/>
                </a:solidFill>
                <a:highlight>
                  <a:srgbClr val="FFB9AD"/>
                </a:highlight>
              </a:rPr>
              <a:t>Disallowed Resources</a:t>
            </a:r>
            <a:r>
              <a:rPr lang="en-US" dirty="0">
                <a:solidFill>
                  <a:schemeClr val="tx1"/>
                </a:solidFill>
                <a:highlight>
                  <a:srgbClr val="FFB9AD"/>
                </a:highlight>
              </a:rPr>
              <a:t>:</a:t>
            </a:r>
          </a:p>
          <a:p>
            <a:pPr lvl="1">
              <a:buClr>
                <a:schemeClr val="bg2"/>
              </a:buClr>
            </a:pPr>
            <a:r>
              <a:rPr lang="en-US" dirty="0">
                <a:solidFill>
                  <a:schemeClr val="tx1"/>
                </a:solidFill>
                <a:highlight>
                  <a:srgbClr val="FFB9AD"/>
                </a:highlight>
              </a:rPr>
              <a:t>Google / the Internet</a:t>
            </a:r>
          </a:p>
          <a:p>
            <a:pPr lvl="1">
              <a:buClr>
                <a:schemeClr val="bg2"/>
              </a:buClr>
            </a:pPr>
            <a:r>
              <a:rPr lang="en-US" dirty="0">
                <a:solidFill>
                  <a:schemeClr val="tx1"/>
                </a:solidFill>
                <a:highlight>
                  <a:srgbClr val="FFB9AD"/>
                </a:highlight>
              </a:rPr>
              <a:t>Your peers</a:t>
            </a:r>
          </a:p>
          <a:p>
            <a:pPr>
              <a:buClr>
                <a:schemeClr val="bg2"/>
              </a:buClr>
            </a:pPr>
            <a:r>
              <a:rPr lang="en-US" b="1" u="sng" dirty="0"/>
              <a:t>Getting Help</a:t>
            </a:r>
            <a:r>
              <a:rPr lang="en-US" dirty="0"/>
              <a:t>: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Office hours are canceled Wed-Fri!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We will only respond to </a:t>
            </a:r>
            <a:r>
              <a:rPr lang="en-US" dirty="0" err="1"/>
              <a:t>EdSTEM</a:t>
            </a:r>
            <a:r>
              <a:rPr lang="en-US" dirty="0"/>
              <a:t> questions on logistics and clarifications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All </a:t>
            </a:r>
            <a:r>
              <a:rPr lang="en-US" dirty="0" err="1"/>
              <a:t>EdSTEM</a:t>
            </a:r>
            <a:r>
              <a:rPr lang="en-US" dirty="0"/>
              <a:t> responses will be public.</a:t>
            </a:r>
          </a:p>
          <a:p>
            <a:pPr>
              <a:buClr>
                <a:schemeClr val="bg2"/>
              </a:buClr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84024-E576-4FB1-B742-5EF27766BE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307443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C461B7A-4101-47E8-8EC2-6074C41DC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Exam Format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625139-C562-47DF-B77B-A2E5AC11A51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chemeClr val="bg2"/>
              </a:buClr>
            </a:pPr>
            <a:r>
              <a:rPr lang="en-US" dirty="0"/>
              <a:t>11 questions, each with several </a:t>
            </a:r>
            <a:r>
              <a:rPr lang="en-US" dirty="0" err="1"/>
              <a:t>subquestions</a:t>
            </a:r>
            <a:endParaRPr lang="en-US" dirty="0"/>
          </a:p>
          <a:p>
            <a:pPr>
              <a:buClr>
                <a:schemeClr val="bg2"/>
              </a:buClr>
            </a:pPr>
            <a:r>
              <a:rPr lang="en-US" dirty="0"/>
              <a:t>~45 </a:t>
            </a:r>
            <a:r>
              <a:rPr lang="en-US" dirty="0" err="1"/>
              <a:t>subquestions</a:t>
            </a:r>
            <a:r>
              <a:rPr lang="en-US" dirty="0"/>
              <a:t> total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~ 1/3 Free Response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~ 1/3 Numeric Calculations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~ 1/3 Multiple Choice Questions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(One question asks you to upload a file, other questions give you the option to upload a file showing your work)</a:t>
            </a:r>
          </a:p>
          <a:p>
            <a:pPr>
              <a:buClr>
                <a:schemeClr val="bg2"/>
              </a:buClr>
            </a:pPr>
            <a:r>
              <a:rPr lang="en-US" dirty="0"/>
              <a:t>All Conceptual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Think of it like a cumulative conceptual assignment</a:t>
            </a:r>
          </a:p>
          <a:p>
            <a:pPr>
              <a:buClr>
                <a:schemeClr val="bg2"/>
              </a:buClr>
            </a:pPr>
            <a:r>
              <a:rPr lang="en-US" dirty="0"/>
              <a:t>15% of your course grade</a:t>
            </a:r>
          </a:p>
          <a:p>
            <a:pPr>
              <a:buClr>
                <a:schemeClr val="bg2"/>
              </a:buClr>
            </a:pPr>
            <a:r>
              <a:rPr lang="en-US" b="1" u="sng" dirty="0"/>
              <a:t>BE SURE TO SAVE YOUR ANSWERS FREQUENTLY</a:t>
            </a:r>
            <a:r>
              <a:rPr lang="en-US" dirty="0"/>
              <a:t>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84024-E576-4FB1-B742-5EF27766BE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662049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5E2F28-FA97-4BF3-8020-217F3E77D3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Tips on Taking the Final Exam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EB6DED-F287-4694-977F-BA8BD29A25B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800149" y="89674"/>
            <a:ext cx="5855255" cy="4952651"/>
          </a:xfrm>
        </p:spPr>
        <p:txBody>
          <a:bodyPr/>
          <a:lstStyle/>
          <a:p>
            <a:pPr>
              <a:buClr>
                <a:schemeClr val="bg2"/>
              </a:buClr>
            </a:pPr>
            <a:r>
              <a:rPr lang="en-US" dirty="0"/>
              <a:t>Take-home exams are like a gas; they expand to fill all the time you give it!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You can overthink every question, you can cross-reference course material for every question. This is not something you’d do for an in-class exam.</a:t>
            </a:r>
          </a:p>
          <a:p>
            <a:pPr>
              <a:buClr>
                <a:schemeClr val="bg2"/>
              </a:buClr>
            </a:pPr>
            <a:r>
              <a:rPr lang="en-US" dirty="0"/>
              <a:t>To avoid this exam from taking up all your time: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Set a maximum amount of time you’ll spend on the final. (e.g., 3 hours? 4 hours? Your choice.)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First pass:</a:t>
            </a:r>
          </a:p>
          <a:p>
            <a:pPr lvl="2">
              <a:buClr>
                <a:schemeClr val="bg2"/>
              </a:buClr>
            </a:pPr>
            <a:r>
              <a:rPr lang="en-US" dirty="0"/>
              <a:t>Set a timer for 2 hours</a:t>
            </a:r>
          </a:p>
          <a:p>
            <a:pPr lvl="2">
              <a:buClr>
                <a:schemeClr val="bg2"/>
              </a:buClr>
            </a:pPr>
            <a:r>
              <a:rPr lang="en-US" dirty="0"/>
              <a:t>Take it under time pressure. Submit your best answer given the time constraints.</a:t>
            </a:r>
          </a:p>
          <a:p>
            <a:pPr lvl="2">
              <a:buClr>
                <a:schemeClr val="bg2"/>
              </a:buClr>
            </a:pPr>
            <a:r>
              <a:rPr lang="en-US" dirty="0"/>
              <a:t>Note down which questions you’re less sure about.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Remaining pass(es):</a:t>
            </a:r>
          </a:p>
          <a:p>
            <a:pPr lvl="2">
              <a:buClr>
                <a:schemeClr val="bg2"/>
              </a:buClr>
            </a:pPr>
            <a:r>
              <a:rPr lang="en-US" dirty="0"/>
              <a:t>Revisit the questions you were unsure about, try them with more time.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Submit and stop thinking about the exam when the max time has elapsed! At some point, spending more time won’t help.</a:t>
            </a:r>
          </a:p>
          <a:p>
            <a:pPr lvl="1">
              <a:buClr>
                <a:schemeClr val="bg2"/>
              </a:buClr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EBCF7AF-B249-4549-B3AB-6B1C8B4C509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1674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1625139-C562-47DF-B77B-A2E5AC11A5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80138" y="575500"/>
            <a:ext cx="6463861" cy="3981000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en-US" dirty="0"/>
              <a:t>There is extra credit available on the final if you complete the course evals</a:t>
            </a:r>
            <a:r>
              <a:rPr lang="en-US" b="1" dirty="0"/>
              <a:t>.</a:t>
            </a:r>
          </a:p>
          <a:p>
            <a:pPr>
              <a:lnSpc>
                <a:spcPct val="200000"/>
              </a:lnSpc>
            </a:pPr>
            <a:r>
              <a:rPr lang="en-US" b="1" dirty="0"/>
              <a:t>Take 5 minutes right now to complete course and section evals:</a:t>
            </a:r>
          </a:p>
          <a:p>
            <a:pPr lvl="1">
              <a:lnSpc>
                <a:spcPct val="200000"/>
              </a:lnSpc>
            </a:pPr>
            <a:r>
              <a:rPr lang="en-US" b="1" dirty="0"/>
              <a:t>Course</a:t>
            </a:r>
            <a:r>
              <a:rPr lang="en-US" dirty="0"/>
              <a:t>: </a:t>
            </a:r>
            <a:r>
              <a:rPr lang="en-US" dirty="0">
                <a:hlinkClick r:id="rId2"/>
              </a:rPr>
              <a:t>https://uw.iasystem.org/survey/</a:t>
            </a:r>
            <a:r>
              <a:rPr lang="en-US" b="1" dirty="0">
                <a:highlight>
                  <a:srgbClr val="FFFF00"/>
                </a:highlight>
                <a:hlinkClick r:id="rId2"/>
              </a:rPr>
              <a:t>261325</a:t>
            </a:r>
            <a:endParaRPr lang="en-US" b="1" dirty="0">
              <a:highlight>
                <a:srgbClr val="FFFF00"/>
              </a:highlight>
            </a:endParaRPr>
          </a:p>
          <a:p>
            <a:pPr lvl="1">
              <a:lnSpc>
                <a:spcPct val="200000"/>
              </a:lnSpc>
            </a:pPr>
            <a:r>
              <a:rPr lang="en-US" b="1" dirty="0"/>
              <a:t>Section AA/BA </a:t>
            </a:r>
            <a:r>
              <a:rPr lang="en-US" dirty="0"/>
              <a:t>(</a:t>
            </a:r>
            <a:r>
              <a:rPr lang="en-US" dirty="0" err="1"/>
              <a:t>Wuwei</a:t>
            </a:r>
            <a:r>
              <a:rPr lang="en-US" dirty="0"/>
              <a:t>): </a:t>
            </a:r>
            <a:r>
              <a:rPr lang="en-US" dirty="0">
                <a:hlinkClick r:id="rId3"/>
              </a:rPr>
              <a:t>https://uw.iasystem.org/survey/</a:t>
            </a:r>
            <a:r>
              <a:rPr lang="en-US" b="1" dirty="0">
                <a:highlight>
                  <a:srgbClr val="FFFF00"/>
                </a:highlight>
                <a:hlinkClick r:id="rId3"/>
              </a:rPr>
              <a:t>261326</a:t>
            </a:r>
            <a:endParaRPr lang="en-US" b="1" dirty="0">
              <a:highlight>
                <a:srgbClr val="FFFF00"/>
              </a:highlight>
            </a:endParaRPr>
          </a:p>
          <a:p>
            <a:pPr lvl="1">
              <a:lnSpc>
                <a:spcPct val="200000"/>
              </a:lnSpc>
            </a:pPr>
            <a:r>
              <a:rPr lang="en-US" b="1" dirty="0"/>
              <a:t>Section AB/BB </a:t>
            </a:r>
            <a:r>
              <a:rPr lang="en-US" dirty="0"/>
              <a:t>(Karman): </a:t>
            </a:r>
            <a:r>
              <a:rPr lang="en-US" dirty="0">
                <a:hlinkClick r:id="rId4"/>
              </a:rPr>
              <a:t>https://uw.iasystem.org/survey/</a:t>
            </a:r>
            <a:r>
              <a:rPr lang="en-US" b="1" dirty="0">
                <a:highlight>
                  <a:srgbClr val="FFFF00"/>
                </a:highlight>
                <a:hlinkClick r:id="rId4"/>
              </a:rPr>
              <a:t>261327</a:t>
            </a:r>
            <a:endParaRPr lang="en-US" b="1" dirty="0">
              <a:highlight>
                <a:srgbClr val="FFFF00"/>
              </a:highlight>
            </a:endParaRPr>
          </a:p>
          <a:p>
            <a:pPr lvl="1">
              <a:lnSpc>
                <a:spcPct val="200000"/>
              </a:lnSpc>
            </a:pPr>
            <a:r>
              <a:rPr lang="en-US" b="1" dirty="0"/>
              <a:t>Section AC/BC </a:t>
            </a:r>
            <a:r>
              <a:rPr lang="en-US" dirty="0"/>
              <a:t>(Max)</a:t>
            </a:r>
            <a:r>
              <a:rPr lang="en-US" b="1" dirty="0"/>
              <a:t>:  </a:t>
            </a:r>
            <a:r>
              <a:rPr lang="en-US" dirty="0">
                <a:hlinkClick r:id="rId5"/>
              </a:rPr>
              <a:t>https://uw.iasystem.org/survey/</a:t>
            </a:r>
            <a:r>
              <a:rPr lang="en-US" b="1" dirty="0">
                <a:highlight>
                  <a:srgbClr val="FFFF00"/>
                </a:highlight>
                <a:hlinkClick r:id="rId5"/>
              </a:rPr>
              <a:t>261189</a:t>
            </a:r>
            <a:endParaRPr lang="en-US" b="1" dirty="0">
              <a:highlight>
                <a:srgbClr val="FFFF00"/>
              </a:highlight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84024-E576-4FB1-B742-5EF27766BE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C461B7A-4101-47E8-8EC2-6074C41DC5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5 mins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9A09AD0-5A9D-0A23-E098-4743104BBBB8}"/>
              </a:ext>
            </a:extLst>
          </p:cNvPr>
          <p:cNvSpPr/>
          <p:nvPr/>
        </p:nvSpPr>
        <p:spPr>
          <a:xfrm>
            <a:off x="358346" y="4016829"/>
            <a:ext cx="1841157" cy="258609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577F9020-F1B7-426E-9417-5F4E3B780048}"/>
                  </a:ext>
                </a:extLst>
              </p14:cNvPr>
              <p14:cNvContentPartPr/>
              <p14:nvPr/>
            </p14:nvContentPartPr>
            <p14:xfrm>
              <a:off x="3318480" y="102600"/>
              <a:ext cx="4817160" cy="207648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577F9020-F1B7-426E-9417-5F4E3B78004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309120" y="93240"/>
                <a:ext cx="4835880" cy="2095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6444429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63D0BE1-E457-46E3-8F57-2342389B84F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Course Recap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3BE577A1-3FDE-4757-BBBA-11FEF7C9169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1941419-9DCF-4DCC-8DF1-CA0A1DEB5D6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68441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54122-D0E0-5A4C-A227-3E30976E6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50" y="100977"/>
            <a:ext cx="2046300" cy="4455523"/>
          </a:xfrm>
        </p:spPr>
        <p:txBody>
          <a:bodyPr/>
          <a:lstStyle/>
          <a:p>
            <a:r>
              <a:rPr lang="en-US" dirty="0"/>
              <a:t>ML Pipeline</a:t>
            </a:r>
            <a:br>
              <a:rPr lang="en-US" dirty="0"/>
            </a:br>
            <a:r>
              <a:rPr lang="en-US" dirty="0"/>
              <a:t>(Supervised)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sp>
        <p:nvSpPr>
          <p:cNvPr id="64" name="Slide Number Placeholder 3">
            <a:extLst>
              <a:ext uri="{FF2B5EF4-FFF2-40B4-BE49-F238E27FC236}">
                <a16:creationId xmlns:a16="http://schemas.microsoft.com/office/drawing/2014/main" id="{42D40E55-3CBB-3743-A9B0-90A41C051662}"/>
              </a:ext>
            </a:extLst>
          </p:cNvPr>
          <p:cNvSpPr txBox="1">
            <a:spLocks/>
          </p:cNvSpPr>
          <p:nvPr/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 smtClean="0"/>
              <a:pPr/>
              <a:t>8</a:t>
            </a:fld>
            <a:endParaRPr lang="en"/>
          </a:p>
        </p:txBody>
      </p:sp>
      <p:sp>
        <p:nvSpPr>
          <p:cNvPr id="24" name="Magnetic Disk 23">
            <a:extLst>
              <a:ext uri="{FF2B5EF4-FFF2-40B4-BE49-F238E27FC236}">
                <a16:creationId xmlns:a16="http://schemas.microsoft.com/office/drawing/2014/main" id="{76575621-A692-BA46-B11D-AC56A858FBA3}"/>
              </a:ext>
            </a:extLst>
          </p:cNvPr>
          <p:cNvSpPr/>
          <p:nvPr/>
        </p:nvSpPr>
        <p:spPr>
          <a:xfrm>
            <a:off x="1973251" y="1140369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1D7D0A-27EC-6D44-B5CD-C4B607139F69}"/>
              </a:ext>
            </a:extLst>
          </p:cNvPr>
          <p:cNvSpPr txBox="1"/>
          <p:nvPr/>
        </p:nvSpPr>
        <p:spPr>
          <a:xfrm>
            <a:off x="3714812" y="1384754"/>
            <a:ext cx="1470274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Pre-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Processing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750C282-F0CC-974B-BFA8-6C50E9C1B35F}"/>
              </a:ext>
            </a:extLst>
          </p:cNvPr>
          <p:cNvCxnSpPr>
            <a:cxnSpLocks/>
            <a:stCxn id="24" idx="4"/>
            <a:endCxn id="25" idx="1"/>
          </p:cNvCxnSpPr>
          <p:nvPr/>
        </p:nvCxnSpPr>
        <p:spPr>
          <a:xfrm>
            <a:off x="3429879" y="1828610"/>
            <a:ext cx="284933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3B41B43-E83A-4A41-A395-5E7E45D15233}"/>
              </a:ext>
            </a:extLst>
          </p:cNvPr>
          <p:cNvSpPr txBox="1"/>
          <p:nvPr/>
        </p:nvSpPr>
        <p:spPr>
          <a:xfrm>
            <a:off x="5651242" y="1384754"/>
            <a:ext cx="944490" cy="89255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389C10-A7FC-8D4E-9390-77FB64F713E5}"/>
              </a:ext>
            </a:extLst>
          </p:cNvPr>
          <p:cNvSpPr txBox="1"/>
          <p:nvPr/>
        </p:nvSpPr>
        <p:spPr>
          <a:xfrm>
            <a:off x="5597790" y="4027174"/>
            <a:ext cx="1032655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A3D0FA-1563-BD4F-8BE0-58B9BCC82154}"/>
              </a:ext>
            </a:extLst>
          </p:cNvPr>
          <p:cNvSpPr txBox="1"/>
          <p:nvPr/>
        </p:nvSpPr>
        <p:spPr>
          <a:xfrm>
            <a:off x="5220915" y="2780202"/>
            <a:ext cx="1795684" cy="89255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Optimization 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algorithm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1F5152A-7DC6-8A4A-8ED5-036F4FE42256}"/>
              </a:ext>
            </a:extLst>
          </p:cNvPr>
          <p:cNvCxnSpPr>
            <a:cxnSpLocks/>
            <a:stCxn id="25" idx="3"/>
            <a:endCxn id="27" idx="1"/>
          </p:cNvCxnSpPr>
          <p:nvPr/>
        </p:nvCxnSpPr>
        <p:spPr>
          <a:xfrm>
            <a:off x="5185086" y="1831030"/>
            <a:ext cx="466156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A0373D3-D945-6B4F-9855-990D2BD72007}"/>
              </a:ext>
            </a:extLst>
          </p:cNvPr>
          <p:cNvCxnSpPr>
            <a:cxnSpLocks/>
            <a:stCxn id="27" idx="3"/>
            <a:endCxn id="43" idx="1"/>
          </p:cNvCxnSpPr>
          <p:nvPr/>
        </p:nvCxnSpPr>
        <p:spPr>
          <a:xfrm>
            <a:off x="6595732" y="1831030"/>
            <a:ext cx="1131443" cy="1465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09A6724-6070-F848-94DC-1FB0EE4400B2}"/>
              </a:ext>
            </a:extLst>
          </p:cNvPr>
          <p:cNvCxnSpPr>
            <a:cxnSpLocks/>
            <a:stCxn id="28" idx="0"/>
            <a:endCxn id="29" idx="2"/>
          </p:cNvCxnSpPr>
          <p:nvPr/>
        </p:nvCxnSpPr>
        <p:spPr>
          <a:xfrm flipV="1">
            <a:off x="6114118" y="3672754"/>
            <a:ext cx="4639" cy="354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3" name="Elbow Connector 32">
            <a:extLst>
              <a:ext uri="{FF2B5EF4-FFF2-40B4-BE49-F238E27FC236}">
                <a16:creationId xmlns:a16="http://schemas.microsoft.com/office/drawing/2014/main" id="{5A66BE4B-EBA1-7346-9422-AF5355EEF68D}"/>
              </a:ext>
            </a:extLst>
          </p:cNvPr>
          <p:cNvCxnSpPr>
            <a:cxnSpLocks/>
            <a:endCxn id="28" idx="3"/>
          </p:cNvCxnSpPr>
          <p:nvPr/>
        </p:nvCxnSpPr>
        <p:spPr>
          <a:xfrm rot="5400000">
            <a:off x="5688651" y="2784291"/>
            <a:ext cx="2630954" cy="747365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AA9AE29-5753-3C4E-AD8D-0699264DBD8B}"/>
              </a:ext>
            </a:extLst>
          </p:cNvPr>
          <p:cNvSpPr txBox="1"/>
          <p:nvPr/>
        </p:nvSpPr>
        <p:spPr>
          <a:xfrm>
            <a:off x="2690044" y="2728584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F0FB950-789E-C04E-B4EE-C13C51BDD056}"/>
              </a:ext>
            </a:extLst>
          </p:cNvPr>
          <p:cNvSpPr txBox="1"/>
          <p:nvPr/>
        </p:nvSpPr>
        <p:spPr>
          <a:xfrm>
            <a:off x="5189698" y="1382537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9C9AEBA-89BB-5142-8BFD-517F86061559}"/>
              </a:ext>
            </a:extLst>
          </p:cNvPr>
          <p:cNvSpPr txBox="1"/>
          <p:nvPr/>
        </p:nvSpPr>
        <p:spPr>
          <a:xfrm>
            <a:off x="6851329" y="1379132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 err="1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ŷ</a:t>
            </a:r>
            <a:endParaRPr lang="en-US" sz="2000" b="1" dirty="0">
              <a:solidFill>
                <a:srgbClr val="B57BA6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E4A67ED8-0979-8D46-A41C-27F8CD430AB5}"/>
              </a:ext>
            </a:extLst>
          </p:cNvPr>
          <p:cNvGrpSpPr/>
          <p:nvPr/>
        </p:nvGrpSpPr>
        <p:grpSpPr>
          <a:xfrm>
            <a:off x="5645595" y="2309757"/>
            <a:ext cx="298480" cy="525691"/>
            <a:chOff x="7787573" y="1903182"/>
            <a:chExt cx="298480" cy="618118"/>
          </a:xfrm>
        </p:grpSpPr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D3882B6-F7E6-B346-8D20-75CFD54A77F9}"/>
                </a:ext>
              </a:extLst>
            </p:cNvPr>
            <p:cNvSpPr txBox="1"/>
            <p:nvPr/>
          </p:nvSpPr>
          <p:spPr>
            <a:xfrm>
              <a:off x="7787573" y="1903182"/>
              <a:ext cx="298480" cy="47045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⌃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9EF3D42F-85C6-5146-9AE2-A148A649DB68}"/>
                </a:ext>
              </a:extLst>
            </p:cNvPr>
            <p:cNvSpPr txBox="1"/>
            <p:nvPr/>
          </p:nvSpPr>
          <p:spPr>
            <a:xfrm>
              <a:off x="7802001" y="2050842"/>
              <a:ext cx="284052" cy="47045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none" rtlCol="0">
              <a:spAutoFit/>
            </a:bodyPr>
            <a:lstStyle/>
            <a:p>
              <a:r>
                <a: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f</a:t>
              </a:r>
            </a:p>
          </p:txBody>
        </p:sp>
      </p:grp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E523827-CC51-5C41-937B-6BC325CAC15E}"/>
              </a:ext>
            </a:extLst>
          </p:cNvPr>
          <p:cNvCxnSpPr>
            <a:cxnSpLocks/>
            <a:stCxn id="29" idx="0"/>
            <a:endCxn id="27" idx="2"/>
          </p:cNvCxnSpPr>
          <p:nvPr/>
        </p:nvCxnSpPr>
        <p:spPr>
          <a:xfrm flipV="1">
            <a:off x="6118757" y="2277306"/>
            <a:ext cx="4730" cy="50289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7CBC163C-0DE5-8E4F-9D2C-9E50541EACB3}"/>
              </a:ext>
            </a:extLst>
          </p:cNvPr>
          <p:cNvCxnSpPr>
            <a:cxnSpLocks/>
            <a:stCxn id="24" idx="3"/>
            <a:endCxn id="28" idx="1"/>
          </p:cNvCxnSpPr>
          <p:nvPr/>
        </p:nvCxnSpPr>
        <p:spPr>
          <a:xfrm rot="16200000" flipH="1">
            <a:off x="3171378" y="2047037"/>
            <a:ext cx="1956599" cy="2896225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194" name="Picture 2" descr="World Earth Continents - Free vector graphic on Pixabay">
            <a:extLst>
              <a:ext uri="{FF2B5EF4-FFF2-40B4-BE49-F238E27FC236}">
                <a16:creationId xmlns:a16="http://schemas.microsoft.com/office/drawing/2014/main" id="{385E6E77-B9B3-7841-92A5-51D7460111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"/>
          <a:stretch/>
        </p:blipFill>
        <p:spPr bwMode="auto">
          <a:xfrm>
            <a:off x="234450" y="1124503"/>
            <a:ext cx="1319065" cy="140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349D76A-4A69-FA4E-A585-E3790B7EFBFC}"/>
              </a:ext>
            </a:extLst>
          </p:cNvPr>
          <p:cNvCxnSpPr>
            <a:cxnSpLocks/>
            <a:stCxn id="8194" idx="3"/>
            <a:endCxn id="24" idx="2"/>
          </p:cNvCxnSpPr>
          <p:nvPr/>
        </p:nvCxnSpPr>
        <p:spPr>
          <a:xfrm>
            <a:off x="1553515" y="1826629"/>
            <a:ext cx="419736" cy="1981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43" name="Picture 2" descr="World Earth Continents - Free vector graphic on Pixabay">
            <a:extLst>
              <a:ext uri="{FF2B5EF4-FFF2-40B4-BE49-F238E27FC236}">
                <a16:creationId xmlns:a16="http://schemas.microsoft.com/office/drawing/2014/main" id="{9724B701-5D60-5446-AF27-0CE9F548CF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"/>
          <a:stretch/>
        </p:blipFill>
        <p:spPr bwMode="auto">
          <a:xfrm>
            <a:off x="7727175" y="1143554"/>
            <a:ext cx="1319065" cy="140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28006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54122-D0E0-5A4C-A227-3E30976E6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100977"/>
            <a:ext cx="2348919" cy="4455523"/>
          </a:xfrm>
        </p:spPr>
        <p:txBody>
          <a:bodyPr/>
          <a:lstStyle/>
          <a:p>
            <a:r>
              <a:rPr lang="en-US" dirty="0"/>
              <a:t>ML Pipeline</a:t>
            </a:r>
            <a:br>
              <a:rPr lang="en-US" dirty="0"/>
            </a:br>
            <a:r>
              <a:rPr lang="en-US" dirty="0"/>
              <a:t>(Unsupervised)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sp>
        <p:nvSpPr>
          <p:cNvPr id="64" name="Slide Number Placeholder 3">
            <a:extLst>
              <a:ext uri="{FF2B5EF4-FFF2-40B4-BE49-F238E27FC236}">
                <a16:creationId xmlns:a16="http://schemas.microsoft.com/office/drawing/2014/main" id="{42D40E55-3CBB-3743-A9B0-90A41C051662}"/>
              </a:ext>
            </a:extLst>
          </p:cNvPr>
          <p:cNvSpPr txBox="1">
            <a:spLocks/>
          </p:cNvSpPr>
          <p:nvPr/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 smtClean="0"/>
              <a:pPr/>
              <a:t>9</a:t>
            </a:fld>
            <a:endParaRPr lang="en"/>
          </a:p>
        </p:txBody>
      </p:sp>
      <p:sp>
        <p:nvSpPr>
          <p:cNvPr id="24" name="Magnetic Disk 23">
            <a:extLst>
              <a:ext uri="{FF2B5EF4-FFF2-40B4-BE49-F238E27FC236}">
                <a16:creationId xmlns:a16="http://schemas.microsoft.com/office/drawing/2014/main" id="{76575621-A692-BA46-B11D-AC56A858FBA3}"/>
              </a:ext>
            </a:extLst>
          </p:cNvPr>
          <p:cNvSpPr/>
          <p:nvPr/>
        </p:nvSpPr>
        <p:spPr>
          <a:xfrm>
            <a:off x="1973251" y="1140369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1D7D0A-27EC-6D44-B5CD-C4B607139F69}"/>
              </a:ext>
            </a:extLst>
          </p:cNvPr>
          <p:cNvSpPr txBox="1"/>
          <p:nvPr/>
        </p:nvSpPr>
        <p:spPr>
          <a:xfrm>
            <a:off x="3714812" y="1384754"/>
            <a:ext cx="1470274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Pre-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Processing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750C282-F0CC-974B-BFA8-6C50E9C1B35F}"/>
              </a:ext>
            </a:extLst>
          </p:cNvPr>
          <p:cNvCxnSpPr>
            <a:cxnSpLocks/>
            <a:stCxn id="24" idx="4"/>
            <a:endCxn id="25" idx="1"/>
          </p:cNvCxnSpPr>
          <p:nvPr/>
        </p:nvCxnSpPr>
        <p:spPr>
          <a:xfrm>
            <a:off x="3429879" y="1828610"/>
            <a:ext cx="284933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3B41B43-E83A-4A41-A395-5E7E45D15233}"/>
              </a:ext>
            </a:extLst>
          </p:cNvPr>
          <p:cNvSpPr txBox="1"/>
          <p:nvPr/>
        </p:nvSpPr>
        <p:spPr>
          <a:xfrm>
            <a:off x="5651242" y="1384754"/>
            <a:ext cx="944490" cy="89255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389C10-A7FC-8D4E-9390-77FB64F713E5}"/>
              </a:ext>
            </a:extLst>
          </p:cNvPr>
          <p:cNvSpPr txBox="1"/>
          <p:nvPr/>
        </p:nvSpPr>
        <p:spPr>
          <a:xfrm>
            <a:off x="5597790" y="4027174"/>
            <a:ext cx="1032655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A3D0FA-1563-BD4F-8BE0-58B9BCC82154}"/>
              </a:ext>
            </a:extLst>
          </p:cNvPr>
          <p:cNvSpPr txBox="1"/>
          <p:nvPr/>
        </p:nvSpPr>
        <p:spPr>
          <a:xfrm>
            <a:off x="5220915" y="2780202"/>
            <a:ext cx="1795684" cy="89255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Optimization 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algorithm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1F5152A-7DC6-8A4A-8ED5-036F4FE42256}"/>
              </a:ext>
            </a:extLst>
          </p:cNvPr>
          <p:cNvCxnSpPr>
            <a:cxnSpLocks/>
            <a:stCxn id="25" idx="3"/>
            <a:endCxn id="27" idx="1"/>
          </p:cNvCxnSpPr>
          <p:nvPr/>
        </p:nvCxnSpPr>
        <p:spPr>
          <a:xfrm>
            <a:off x="5185086" y="1831030"/>
            <a:ext cx="466156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A0373D3-D945-6B4F-9855-990D2BD72007}"/>
              </a:ext>
            </a:extLst>
          </p:cNvPr>
          <p:cNvCxnSpPr>
            <a:cxnSpLocks/>
            <a:stCxn id="27" idx="3"/>
            <a:endCxn id="43" idx="1"/>
          </p:cNvCxnSpPr>
          <p:nvPr/>
        </p:nvCxnSpPr>
        <p:spPr>
          <a:xfrm>
            <a:off x="6595732" y="1831030"/>
            <a:ext cx="1131443" cy="1465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09A6724-6070-F848-94DC-1FB0EE4400B2}"/>
              </a:ext>
            </a:extLst>
          </p:cNvPr>
          <p:cNvCxnSpPr>
            <a:cxnSpLocks/>
            <a:stCxn id="28" idx="0"/>
            <a:endCxn id="29" idx="2"/>
          </p:cNvCxnSpPr>
          <p:nvPr/>
        </p:nvCxnSpPr>
        <p:spPr>
          <a:xfrm flipV="1">
            <a:off x="6114118" y="3672754"/>
            <a:ext cx="4639" cy="354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3" name="Elbow Connector 32">
            <a:extLst>
              <a:ext uri="{FF2B5EF4-FFF2-40B4-BE49-F238E27FC236}">
                <a16:creationId xmlns:a16="http://schemas.microsoft.com/office/drawing/2014/main" id="{5A66BE4B-EBA1-7346-9422-AF5355EEF68D}"/>
              </a:ext>
            </a:extLst>
          </p:cNvPr>
          <p:cNvCxnSpPr>
            <a:cxnSpLocks/>
            <a:endCxn id="28" idx="3"/>
          </p:cNvCxnSpPr>
          <p:nvPr/>
        </p:nvCxnSpPr>
        <p:spPr>
          <a:xfrm rot="5400000">
            <a:off x="5688651" y="2784291"/>
            <a:ext cx="2630954" cy="747365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EF0FB950-789E-C04E-B4EE-C13C51BDD056}"/>
              </a:ext>
            </a:extLst>
          </p:cNvPr>
          <p:cNvSpPr txBox="1"/>
          <p:nvPr/>
        </p:nvSpPr>
        <p:spPr>
          <a:xfrm>
            <a:off x="5189698" y="1382537"/>
            <a:ext cx="333746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x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E523827-CC51-5C41-937B-6BC325CAC15E}"/>
              </a:ext>
            </a:extLst>
          </p:cNvPr>
          <p:cNvCxnSpPr>
            <a:cxnSpLocks/>
            <a:stCxn id="29" idx="0"/>
            <a:endCxn id="27" idx="2"/>
          </p:cNvCxnSpPr>
          <p:nvPr/>
        </p:nvCxnSpPr>
        <p:spPr>
          <a:xfrm flipV="1">
            <a:off x="6118757" y="2277306"/>
            <a:ext cx="4730" cy="50289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194" name="Picture 2" descr="World Earth Continents - Free vector graphic on Pixabay">
            <a:extLst>
              <a:ext uri="{FF2B5EF4-FFF2-40B4-BE49-F238E27FC236}">
                <a16:creationId xmlns:a16="http://schemas.microsoft.com/office/drawing/2014/main" id="{385E6E77-B9B3-7841-92A5-51D7460111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"/>
          <a:stretch/>
        </p:blipFill>
        <p:spPr bwMode="auto">
          <a:xfrm>
            <a:off x="234450" y="1124503"/>
            <a:ext cx="1319065" cy="140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349D76A-4A69-FA4E-A585-E3790B7EFBFC}"/>
              </a:ext>
            </a:extLst>
          </p:cNvPr>
          <p:cNvCxnSpPr>
            <a:cxnSpLocks/>
            <a:stCxn id="8194" idx="3"/>
            <a:endCxn id="24" idx="2"/>
          </p:cNvCxnSpPr>
          <p:nvPr/>
        </p:nvCxnSpPr>
        <p:spPr>
          <a:xfrm>
            <a:off x="1553515" y="1826629"/>
            <a:ext cx="419736" cy="1981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43" name="Picture 2" descr="World Earth Continents - Free vector graphic on Pixabay">
            <a:extLst>
              <a:ext uri="{FF2B5EF4-FFF2-40B4-BE49-F238E27FC236}">
                <a16:creationId xmlns:a16="http://schemas.microsoft.com/office/drawing/2014/main" id="{9724B701-5D60-5446-AF27-0CE9F548CF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"/>
          <a:stretch/>
        </p:blipFill>
        <p:spPr bwMode="auto">
          <a:xfrm>
            <a:off x="7727175" y="1143554"/>
            <a:ext cx="1319065" cy="140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644576"/>
      </p:ext>
    </p:extLst>
  </p:cSld>
  <p:clrMapOvr>
    <a:masterClrMapping/>
  </p:clrMapOvr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6892CB92-2140-4825-AC64-EAFCBE3C90F5}" vid="{77F8CD81-5FBC-4318-813D-3CE9F874004C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16464</TotalTime>
  <Words>1065</Words>
  <Application>Microsoft Office PowerPoint</Application>
  <PresentationFormat>On-screen Show (16:9)</PresentationFormat>
  <Paragraphs>211</Paragraphs>
  <Slides>27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Arial</vt:lpstr>
      <vt:lpstr>Calibri</vt:lpstr>
      <vt:lpstr>Georgia</vt:lpstr>
      <vt:lpstr>Wingdings</vt:lpstr>
      <vt:lpstr>Nunito Sans</vt:lpstr>
      <vt:lpstr>Open Sans</vt:lpstr>
      <vt:lpstr>SlideMaster</vt:lpstr>
      <vt:lpstr>CSE/STAT 416 Course Wrap Up &amp; Guest Lectures    Amal Nanavati Paul G. Allen School of Computer Science &amp; Engineering University of Washington August 15, 2022  Adapted from Hunter Schafer’s slides</vt:lpstr>
      <vt:lpstr>Upcoming Deadlines</vt:lpstr>
      <vt:lpstr>Final Exam Logistics</vt:lpstr>
      <vt:lpstr>Final Exam Format</vt:lpstr>
      <vt:lpstr>Tips on Taking the Final Exam</vt:lpstr>
      <vt:lpstr>5 mins</vt:lpstr>
      <vt:lpstr>Course Recap</vt:lpstr>
      <vt:lpstr>ML Pipeline (Supervised)</vt:lpstr>
      <vt:lpstr>ML Pipeline (Unsupervised)</vt:lpstr>
      <vt:lpstr>5 mins</vt:lpstr>
      <vt:lpstr>One Slide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Bias &amp; Fairness in ML</vt:lpstr>
      <vt:lpstr>Future Directions</vt:lpstr>
      <vt:lpstr>Big Picture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cse-loaner</cp:lastModifiedBy>
  <cp:revision>539</cp:revision>
  <cp:lastPrinted>2019-08-19T16:12:08Z</cp:lastPrinted>
  <dcterms:modified xsi:type="dcterms:W3CDTF">2022-08-16T01:29:05Z</dcterms:modified>
</cp:coreProperties>
</file>