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notesSlides/notesSlide7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0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1.xml" ContentType="application/vnd.openxmlformats-officedocument.presentationml.notesSlide+xml"/>
  <Override PartName="/ppt/ink/ink38.xml" ContentType="application/inkml+xml"/>
  <Override PartName="/ppt/notesSlides/notesSlide12.xml" ContentType="application/vnd.openxmlformats-officedocument.presentationml.notesSlide+xml"/>
  <Override PartName="/ppt/ink/ink39.xml" ContentType="application/inkml+xml"/>
  <Override PartName="/ppt/notesSlides/notesSlide13.xml" ContentType="application/vnd.openxmlformats-officedocument.presentationml.notesSlide+xml"/>
  <Override PartName="/ppt/ink/ink40.xml" ContentType="application/inkml+xml"/>
  <Override PartName="/ppt/notesSlides/notesSlide14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15.xml" ContentType="application/vnd.openxmlformats-officedocument.presentationml.notesSlide+xml"/>
  <Override PartName="/ppt/ink/ink43.xml" ContentType="application/inkml+xml"/>
  <Override PartName="/ppt/notesSlides/notesSlide16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17.xml" ContentType="application/vnd.openxmlformats-officedocument.presentationml.notesSlide+xml"/>
  <Override PartName="/ppt/ink/ink46.xml" ContentType="application/inkml+xml"/>
  <Override PartName="/ppt/notesSlides/notesSlide18.xml" ContentType="application/vnd.openxmlformats-officedocument.presentationml.notesSlide+xml"/>
  <Override PartName="/ppt/ink/ink47.xml" ContentType="application/inkml+xml"/>
  <Override PartName="/ppt/notesSlides/notesSlide19.xml" ContentType="application/vnd.openxmlformats-officedocument.presentationml.notesSlide+xml"/>
  <Override PartName="/ppt/ink/ink48.xml" ContentType="application/inkml+xml"/>
  <Override PartName="/ppt/notesSlides/notesSlide20.xml" ContentType="application/vnd.openxmlformats-officedocument.presentationml.notesSlide+xml"/>
  <Override PartName="/ppt/ink/ink49.xml" ContentType="application/inkml+xml"/>
  <Override PartName="/ppt/notesSlides/notesSlide21.xml" ContentType="application/vnd.openxmlformats-officedocument.presentationml.notesSlide+xml"/>
  <Override PartName="/ppt/ink/ink50.xml" ContentType="application/inkml+xml"/>
  <Override PartName="/ppt/notesSlides/notesSlide22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23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56"/>
  </p:notesMasterIdLst>
  <p:handoutMasterIdLst>
    <p:handoutMasterId r:id="rId57"/>
  </p:handoutMasterIdLst>
  <p:sldIdLst>
    <p:sldId id="880" r:id="rId2"/>
    <p:sldId id="676" r:id="rId3"/>
    <p:sldId id="933" r:id="rId4"/>
    <p:sldId id="894" r:id="rId5"/>
    <p:sldId id="965" r:id="rId6"/>
    <p:sldId id="888" r:id="rId7"/>
    <p:sldId id="966" r:id="rId8"/>
    <p:sldId id="913" r:id="rId9"/>
    <p:sldId id="916" r:id="rId10"/>
    <p:sldId id="907" r:id="rId11"/>
    <p:sldId id="967" r:id="rId12"/>
    <p:sldId id="934" r:id="rId13"/>
    <p:sldId id="919" r:id="rId14"/>
    <p:sldId id="920" r:id="rId15"/>
    <p:sldId id="921" r:id="rId16"/>
    <p:sldId id="922" r:id="rId17"/>
    <p:sldId id="925" r:id="rId18"/>
    <p:sldId id="902" r:id="rId19"/>
    <p:sldId id="941" r:id="rId20"/>
    <p:sldId id="942" r:id="rId21"/>
    <p:sldId id="943" r:id="rId22"/>
    <p:sldId id="905" r:id="rId23"/>
    <p:sldId id="945" r:id="rId24"/>
    <p:sldId id="944" r:id="rId25"/>
    <p:sldId id="908" r:id="rId26"/>
    <p:sldId id="917" r:id="rId27"/>
    <p:sldId id="909" r:id="rId28"/>
    <p:sldId id="911" r:id="rId29"/>
    <p:sldId id="910" r:id="rId30"/>
    <p:sldId id="946" r:id="rId31"/>
    <p:sldId id="948" r:id="rId32"/>
    <p:sldId id="914" r:id="rId33"/>
    <p:sldId id="915" r:id="rId34"/>
    <p:sldId id="949" r:id="rId35"/>
    <p:sldId id="918" r:id="rId36"/>
    <p:sldId id="950" r:id="rId37"/>
    <p:sldId id="951" r:id="rId38"/>
    <p:sldId id="952" r:id="rId39"/>
    <p:sldId id="953" r:id="rId40"/>
    <p:sldId id="961" r:id="rId41"/>
    <p:sldId id="960" r:id="rId42"/>
    <p:sldId id="962" r:id="rId43"/>
    <p:sldId id="957" r:id="rId44"/>
    <p:sldId id="958" r:id="rId45"/>
    <p:sldId id="954" r:id="rId46"/>
    <p:sldId id="955" r:id="rId47"/>
    <p:sldId id="956" r:id="rId48"/>
    <p:sldId id="959" r:id="rId49"/>
    <p:sldId id="927" r:id="rId50"/>
    <p:sldId id="963" r:id="rId51"/>
    <p:sldId id="929" r:id="rId52"/>
    <p:sldId id="964" r:id="rId53"/>
    <p:sldId id="930" r:id="rId54"/>
    <p:sldId id="931" r:id="rId5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  <p:embeddedFont>
      <p:font typeface="Georgia" panose="02040502050405020303" pitchFamily="18" charset="0"/>
      <p:regular r:id="rId63"/>
      <p:bold r:id="rId64"/>
      <p:italic r:id="rId65"/>
      <p:boldItalic r:id="rId66"/>
    </p:embeddedFont>
    <p:embeddedFont>
      <p:font typeface="Nunito Sans" panose="020B0604020202020204" charset="0"/>
      <p:regular r:id="rId67"/>
      <p:bold r:id="rId68"/>
      <p:italic r:id="rId69"/>
      <p:boldItalic r:id="rId70"/>
    </p:embeddedFont>
    <p:embeddedFont>
      <p:font typeface="Open Sans" panose="020B060402020202020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95698A"/>
    <a:srgbClr val="6093C5"/>
    <a:srgbClr val="B57BA6"/>
    <a:srgbClr val="EFD9B0"/>
    <a:srgbClr val="FFAEEF"/>
    <a:srgbClr val="D89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23F696-D533-4BE0-B1DA-8B15BD142E95}">
  <a:tblStyle styleId="{CB23F696-D533-4BE0-B1DA-8B15BD142E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4721"/>
  </p:normalViewPr>
  <p:slideViewPr>
    <p:cSldViewPr snapToGrid="0" snapToObjects="1">
      <p:cViewPr varScale="1">
        <p:scale>
          <a:sx n="94" d="100"/>
          <a:sy n="94" d="100"/>
        </p:scale>
        <p:origin x="60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14F16-DD08-9D45-99E8-6100C70A18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1782F-D7B4-1D4E-8BD0-59CD4216F5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52ED9-18B6-0749-BB32-82EB97D0DB1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A43E5-3862-3D44-8EAD-E8BE6FE12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427D9-1E89-AB4D-AAE9-7A179DD01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D49D8-58CC-5E4D-9921-5892B6C29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08T22:49:50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13809 4361 806 0,'0'0'36'0,"0"0"7"0,0 0-35 0,0 0-8 16,0 0 0-16,-3 0 0 0,0-2 104 0,3-3 20 16,0 5 3-16,0 0 1 0,0 0 0 0,0 0 0 15,0 0 0-15,0 0 0 0,0 0-52 0,0 0-9 16,0 0-3-16,0 0 0 0,0 0 52 0,0 0 9 16,0 0 3-16,0 0 0 0,0 0-52 0,-5 7-9 15,0-2-3-15,-1 2 0 0,-1 0-51 0,-1 0-13 16,2 5 0-16,-2-3 0 0,0-2 0 0,0 5 0 15,1 0 0-15,-1-3 0 0,0 3 33 0,0 2 4 16,0-7 1-16,0 7 0 0,0-2-23 0,0 0-5 16,0-3-1-16,3 3 0 0,-6-3 2 0,3 3 0 15,0 2 0-15,3-2 0 0,-6 2-11 0,3 0 12 16,1 0-12-16,1 3 12 0,-2-1 2 0,0 3 1 0,0 0 0 0,3-3 0 16,2 3-24-16,-4-5-5 0,1 5-1 0,4 2 0 15,-1-2 38-15,-2 2 7 0,2-2 2 0,0 0 0 31,3-3-52-31,-2 3-9 0,-1 2-3 0,3-7 0 0,-3 5 58 0,3 0 11 0,0-5 3 0,0 5 0 16,-2-3-13-16,2 3-3 0,-3 2 0 0,3-2 0 16,0 0-24-16,-2-5 0 0,2 7 0 0,0-2 0 15,0 0 0-15,-3-3 0 0,3 1 0 0,-3-1 0 16,1-2 0-16,2 3 0 0,2-3 0 0,-2 0 0 16,0 0 0-16,0-2 0 0,3-3 0 0,-3 3 0 15,3 0 0-15,-3-3 0 0,2-2 0 0,1 5 0 16,-1-5 0-16,-2 0 0 0,3 0 0 0,5 0 0 15,-5 0 0-15,2 0 0 0,-2-2 0 0,2-3 0 0,-2 8 0 0,2-8 0 16,-3 5 0-16,4-7 0 0,-4 7 25 0,4-2 0 16,-4-3 0-16,4 3 0 0,-1-5-16 0,-2 7-9 15,2-7 10-15,-5 0-10 0,3 5 12 0,-3-5-4 16,0 0-8-16,2 2 12 0,1 5-1 0,-3-7-1 16,2 0 0-16,1 7 0 0,-3-7-10 0,3 5 8 15,-3-5-8-15,2 2 8 0,1 3-8 0,0-3 8 16,-3-2-8-16,0 7 8 0,2-2-8 0,-2 2 0 15,0-2 0-15,0-3 0 0,0-2 0 0,0 0 0 16,0 0 0-16,0 7 8 0,-2 0-8 0,-1-2 0 16,3-5 0-16,0 0 8 0,-3 0-8 0,-2 7 10 15,-3-7-10-15,3 7 10 0,0-7-10 0,-1 7 8 16,-2-2-8-16,0-3 8 0,0 3-8 0,-2-3 8 16,-1 3-8-16,-2-3 8 0,0 3-8 0,0 2 0 0,-1 0 0 15,1 0 0-15,0-2 0 0,2 2-9 0,3 0 0 0,-2-5 0 16,-1 8 9-16,-2-1 12 0,2-2-2 0,-2 0-1 15,3-2-9-15,-1 2 0 0,3 0 0 0,-2 5 0 16,-1-5 0-16,3 0 0 0,3 0 0 0,-1 0 0 16,1 0 0-16,-3 0 0 0,6 0 0 0,-4 0 0 15,4-2 0-15,-1 2 0 0,3 0 0 0,-3 0 0 16,3 0 0-16,0 0 0 0,0 0 0 0,0-2 0 16,3 2 0-16,0 0 0 0,-1 0 0 0,4 5 0 15,-1-5-11-15,0 0 3 0,3 0 0 0,0 0 0 16,-3 0 8-16,3 0 0 0,3 0 0 0,-1-2 0 0,1-5 0 0,0 7 0 15,-1 0 0-15,3-7 0 16,1 7 0-16,-4-7 0 0,6 7 0 0,-3-7 0 16,1 5 0-16,-1-3-8 0,-3-2 8 0,1 0-8 0,0 0 8 0,2 5 0 15,-3-5 8-15,-2 0-8 0,0 3 0 0,0-3 0 16,-3 4 0-16,-2-4 0 0,-3 0 0 0,0 0 0 16,0 0 0-16,0 0 8 0,0 0-8 0,0 0 8 15,0 0-8-15,0 0 8 0,0 0-8 0,0 0 9 16,0 0-9-16,0 0 10 0,0 0-10 0,0 0 8 15,0 0-8-15,0 0 8 0,0 0-8 0,0 0 0 16,-3 5 0-16,1-3 0 0,-1 3 0 0,0-3 0 16,1 5 8-16,-3-2-8 0,2-3 0 0,-2 5 0 15,-1-2 0-15,-2 2 0 0,0 0 0 0,3 0 0 16,0 0 0-16,0 0 0 0,-1-2 0 0,1 2 0 16,0-2 0-16,-1 2 0 0,1-5 0 0,0 5 0 15,0 0 0-15,-1-2 0 0,1 2 0 0,0 0 0 0,-1 0 0 0,1 0 0 16,2-2 0-16,-2 2 0 0,0-5 0 15,0 6 0-15,2 1 0 0,3-2 0 0,-3 0 0 0,1 0 0 16,-1 3 0-16,0-6 0 0,1 8 0 0,-1-3 0 16,-2-2 0-16,2 5 0 0,0 0 0 0,-2-3 0 15,3 3 0-15,-1-2 0 0,0 1 0 0,1 3 0 16,-1 1 0-16,0-4 0 0,1 8 0 0,-1-2 0 16,-2-1 0-16,-1 0 0 0,4 3 0 0,2-5 0 15,0 5 0-15,-3-5 0 0,3 8 0 0,-3-4 0 16,3-4-8-16,-2 8 8 0,-1-4 0 0,3 1 0 15,0 0 0-15,-2 2 0 0,2-4 0 0,-3 6 0 16,0-2 0-16,3 1 0 0,0-4 0 0,-2 11 0 0,-1-6 0 16,3 1 0-16,0 1 0 0,0 1 0 0,-5 3 0 0,5-8 0 15,0 5 0-15,2-1 0 0,-2 4 0 0,3-3 0 16,0-1 0-16,-1 8 0 0,1-4-8 0,0 1 8 16,-1-2 0-16,1 5 0 0,2-4 0 0,-2-1 0 15,-1 2 0-15,4-1 0 0,-1 3 0 0,-2-3 0 16,2 1 0-16,0-2 0 0,-5 1 0 0,6 1 0 15,-1-1 0-15,0-1 0 0,-5-2 0 0,3-1 0 16,2 4 0-16,-2-3 0 0,2 2 0 0,-2-5 0 16,-3 1 0-16,0 2 0 0,2-7 0 0,1 2 0 15,-3 0 0-15,3-2 0 0,-1 2 0 0,-2-2 0 16,3 2 0-16,-1-2 0 0,1-1 0 0,0-3 0 16,-1 3 0-16,1-4 0 0,-3 1 0 0,3-1 0 15,-3 5 0-15,2-5 0 0,1 0 0 0,0 0 0 16,2 0 0-16,0 2 0 0,-2-6 0 0,2 2 0 0,0 2 0 15,3-3 0-15,-2-1 0 0,-1 2 0 0,0-1 0 0,1-1 0 16,-4 2 0-16,4-3 0 0,-1 3 0 0,0-5 0 16,0 5 0-16,1-3 0 0,-1-2 0 0,-2 5 0 15,2-5 0-15,0 0 0 0,-2 0 0 0,2 0 0 16,-2 2 0-16,2-2 0 0,-2 0 0 0,-1 1 0 16,1-6 0-16,-3-2 0 0,0 0 0 0,0 0 0 15,0 0 0-15,0 0-9 0,0 0 9 0,0 0-13 16,0 0-143-16,0-7-29 15,-3 0-6-15</inkml:trace>
  <inkml:trace contextRef="#ctx0" brushRef="#br0" timeOffset="1062.37">12073 5666 1220 0,'0'0'27'0,"0"0"5"0,0 0 2 0,0 0 0 0,0 0-34 0,0 0 0 0,0 0 0 0,0 0 0 15,0 0 82-15,0 0 10 0,0 0 1 0,0 0 1 16,0 0-16-16,0 7-3 0,0-2-1 0,0 2 0 15,0 0-5-15,0 5-1 0,3-5 0 0,-3 0 0 16,2 0-6-16,1 5-2 0,0-3 0 0,-1-2 0 16,-2 0-28-16,0 5-7 0,3-5-1 0,-1 0 0 15,-4-2 7-15,2-3 1 0,2 5 0 0,-2-7 0 0,0 0-16 0,0 0-4 16,0 0 0-16,0 0 0 0,0 0-3 0,0 0-1 16,0 0 0-16,0 0 0 0,0 0 2 0,0 0 0 15,0 0 0-15,0-7 0 0,0 0-10 0,3 0 0 16,0 0 0-16,-3-5 8 0,2 5-8 0,1-2 0 15,2 2 0-15,1-5 0 0,-4 5 0 0,4 0 0 16,-1 0 0-16,3 0 0 0,-3 0 0 0,0 2 0 16,1-2 0-16,2 2 0 0,-3 3-14 0,0-3 5 15,3 5 1-15,0 0 0 0,-5 0 8 0,5 0 0 16,-3 5 0-16,-2-3 0 0,2 3 0 0,0 2 14 16,0 0-3-16,1 0-1 0,2 0 3 0,0 5 1 15,-3-5 0-15,0 7 0 16,1-7 6-16,-1 0 0 0,0 5 1 0,3 0 0 0,-5-3 18 0,2-2 3 15,-2 0 1-15,2 1 0 0,-5-4-53 0,0 3-10 16,0-7-3-16,0 0 0 0,0 7 37 0,0-7 7 16,3 7 2-16,-3-7 0 0,0 0-23 0,0 0 0 0,0 0 0 0,0 0 0 31,0 0-98-31,0 0-24 0,0 0-5 0</inkml:trace>
  <inkml:trace contextRef="#ctx0" brushRef="#br0" timeOffset="1548.74">12438 5718 460 0,'0'0'41'0,"0"0"-33"0,0 0-8 0,0 0 0 0,0 0 187 0,0 0 35 15,0 0 7-15,3-5 2 16,-3 5-139-16,2-7-28 0,-2 7-6 0,0 0-1 15,0 0 23-15,0 0 5 0,0 0 1 0,0 0 0 0,0 0-29 0,0 0-5 16,0 0-2-16,0 0 0 0,6 7 5 0,-1-2 1 16,-2-3 0-16,-1 8 0 0,1-8 6 0,-3 5 2 15,3 0 0-15,-3 0 0 0,5-2-52 0,-5 2-12 16,2 0 0-16,1 0 0 0,2-2 0 0,-2-3 0 16,-3-2 0-16,0 0 0 0,8 7 0 0,-8-7 0 15,8 0 0-15,0 0 0 0,-8 0 0 0,8-2-18 0,0-3 4 0,0 3 1 16,-3-5 36-16,0 2 7 0,1-2 2 0,-1 0 0 15,-3 0-21-15,4 0-11 0,-4 0 12 0,1 0-12 16,0-3-13-16,-1 8-10 0,1-3-1 0,-3 5-1 16,0 0 71-16,0 0 14 0,0-2 4 0,0 2 0 15,0 0-64-15,-3-5-28 0,3 3 3 0,0 2 0 16,0 0 25-16,0 0 0 16,0 0 0-16,3 7 8 0,0-5-8 0,-1 3 0 15,4 2 0-15,-4 0 0 0,4 0 0 0,-1 0 0 0,-3 0 0 0,4 0 0 16,-4 1 0-16,6 1 0 0,-2-2 0 0,-1 0 0 15,0-5 8-15,-2 5-8 0,2-2 8 0,0 2-8 16,-2-2 17-16,-3-5-1 16,5 2 0-16,-5-2 0 0,8 5-217 0</inkml:trace>
  <inkml:trace contextRef="#ctx0" brushRef="#br0" timeOffset="1907.52">12758 5678 1321 0,'0'0'58'0,"0"0"13"0,0 0-57 0,0 0-14 16,0 0 0-16,0 0 0 15,0 0 92-15,0 0 15 0,0 0 3 0,0 0 1 16,-5-5-36-16,2 3-7 0,-2-3-2 0,5 5 0 0,-5 0-19 0,-1 5-4 16,1-5-1-16,0 0 0 0,5 0-22 0,-5 0-5 15,-1 2-1-15,1 3 0 0,0-5-14 0,2 7 0 0,-2 0 8 16,2-2-8-16,3-5 0 0,-3 2 0 0,1 5 0 15,-1 0 0-15,3-2-11 16,0-5 11-16,3 7-10 0,-3-2 10 0,0-5 0 0,5 7 16 0,0 0-1 0,3 0-1 31,3-5-35-31,-3 3-7 0,0 2-2 0,0-4 0 0,0 1 30 0,0 3 0 16,0-2 0-16,-3-3 0 0,0 3 0 0,0 2 0 0,1-5 0 0,-6-2 0 16,0 0 25-16,0 0 2 0,0 5 0 0,2 2 0 15,-4 0-27-15,2 0 0 0,-3-2 0 0,-2-3 0 16,-1 3 41-16,4-3 3 0,-3 3 1 0,-1-3 0 15,-2-2-35-15,3 5-10 16,0-5 0-16,5 0-694 0,-6 0-142 0</inkml:trace>
  <inkml:trace contextRef="#ctx0" brushRef="#br0" timeOffset="2298.06">12840 5725 1648 0,'-2'0'36'0,"2"0"8"0,0 0 2 0,0 0 0 16,0 0-37-16,0 0-9 0,0 0 0 0,0 0 0 16,0 0 59-16,0 0 9 0,0 0 3 0,0 0 0 0,5 0-43 0,3 0-9 15,-8 0-2-15,8 0 0 0,-8 0-17 0,8 0 0 16,0-5 0-16,-3 3 0 0,0 2 0 0,1-5 0 16,-6 5 0-16,5-2 0 0,-5 2 25 0,2-5 8 15,4-2 2-15,-4 7 0 0,-2-7-12 0,0 7-3 16,-2-2 0-16,2 2 0 0,-6-5 5 0,4-2 1 15,-3 7 0-15,5 0 0 0,-6 0-26 0,-2 0 8 0,0 3-8 0,-2 1 0 16,2 1 8-16,0-3-8 0,3 5 8 0,-3-2-8 16,2-3 0-16,-2 5 0 0,6 0 0 0,-4 5 0 15,1-5 0-15,3 0 0 0,-1 0 0 0,0 0 0 16,6-2-20-16,-3 2 0 0,3 0 0 0,-1 0 0 16,-2-7 20-16,5 7 0 0,3-2 0 0,0-3 0 15,0-2 11-15,0 5 6 0,3-5 2 0,-3 0 0 16,2 0-19-16,1 0 0 0,2 0 0 0,-2-5 0 15,-1 3-123 1,4-3-28-16,-4-2-5 0,-2 5-2 0,0-5-48 0,-3 2-10 0,6-9-1 16,-8 2-1-16</inkml:trace>
  <inkml:trace contextRef="#ctx0" brushRef="#br0" timeOffset="2579.66">12965 5678 172 0,'0'0'8'0,"0"0"1"0,0 0-9 0,0 0 0 16,0 0 0-16,0 0 0 0,-6 3 310 0,6-3 60 15,0 0 12-15,0 0 2 16,0 0-242-16,0 9-49 0,3-7-9 0,-3 5-3 15,3 0-13-15,-3 0-2 0,0-2-1 0,2 2 0 0,1 0-13 0,2-2-4 16,-5-5 0-16,3 7 0 0,2-5-31 0,-2 5-6 16,-3-7-2-16,0 0 0 0,0 0 2 0,0 0 0 15,0 0 0-15,0 0 0 0,0 0 2 0,0 0 1 16,0 0 0-16,0 0 0 16,0 0 12-16,0 0 2 0,0 0 1 0,0-7 0 0,0 0-29 0,0 0 0 15,2 0 0-15,1-5 0 16,-3 5-22-16,3 0-7 0,2 0-2 0,0-4 0 15,-2 1-1-15,2 3 0 0,-2 0 0 0,2 0 0 0,0 2 14 0,1-2 2 16,-4 0 1-16,4 7 0 16,-1-5 15-16,3 3-11 0,-3-3 11 0,3 3-10 0,0-3 10 0,3 5-12 0,-11 0 12 15,10-7-12 1,-10 7-188-16,8 0-39 0,-8 0-7 0,21 0-2 0</inkml:trace>
  <inkml:trace contextRef="#ctx0" brushRef="#br0" timeOffset="2876.11">13189 5570 1267 0,'0'0'56'0,"0"0"12"16,-2-5-55-16,2 5-13 15,0-7 0-15,-3 5 0 0,3-3 54 0,0 5 8 0,-2-7 2 0,-4 7 0 0,6 0 34 0,-5-5 7 16,0 5 2-16,-1 0 0 16,1-2-69-16,-3 2-14 0,3 0-2 0,2 2-1 15,-2-2-21-15,2 5 0 0,1-3 0 0,-1 3 0 0,0 2 0 0,1-2 0 16,2 2 0-16,0-5 0 0,2 5 0 0,4 0 0 15,-4 0 0-15,6 3 0 0,-2-3 0 0,-1 0 0 16,3-5 0-16,0 5 0 0,0 0 0 0,-3 5 0 16,0-5 0-16,0 0 0 15,1 0 14-15,-1 0-2 0,-2 5 0 0,2-5 0 0,-2 0 17 0,-3 0 3 16,0 0 1-16,0 0 0 0,0 3 40 0,-3-3 8 16,-2 0 2-16,-1 0 0 0,1 0-62 0,0 0-12 15,-3 0-9-15,0 0 12 0,0-2-12 0,0-3 0 16,0 5-12-16,0 0-709 15,0-2-142-15</inkml:trace>
  <inkml:trace contextRef="#ctx0" brushRef="#br0" timeOffset="4094.51">17545 4194 345 0,'0'0'15'0,"0"0"4"0,0 0-19 0,2 0 0 15,1 0 0-15,-1-2 0 0,-2 2 194 0,3 0 35 16,2 0 7-16,3 0 2 0,-2-5-125 0,-1 5-25 16,3 0-4-16,0 0-2 0,0 0-43 0,2 0-9 15,1 0-2-15,-1-7 0 0,4 7 7 0,-1-2 1 16,0 2 0-16,3-5 0 0,-3 5-18 0,3-2-3 16,3-3-1-16,-1 3 0 0,1-3 2 0,-1 5 1 15,3-5 0-15,-2 5 0 0,-6-2-4 0,3-3-1 16,0 3 0-16,0 2 0 0,-3-5 8 0,0 5 0 15,0-2 1-15,1-3 0 0,-4 5 10 0,1-2 1 16,-1-3 1-16,-2 5 0 0,0 0-1 0,-8 0-1 16,0 0 0-16,0 0 0 0,8 0-18 0,-8 0-3 15,0 0-1-15,0 0 0 0,0 0-1 0,0 0 0 16,0 0 0-16,0 0 0 0,0 0-8 0,0 0 0 0,0 0-10 16,0 0-654-16,0 0-132 0</inkml:trace>
  <inkml:trace contextRef="#ctx0" brushRef="#br0" timeOffset="4453.8">17851 4067 1278 0,'0'0'56'0,"0"0"12"0,0 0-54 0,6-2-14 16,2-3 0-16,0 5 0 0,-8 0 52 15,5 0 7-15,5-2 1 0,4-3 1 0,-1 5-13 0,3-2-4 16,0 2 0-16,5 0 0 0,-3 0-26 0,4 0-6 16,-4 2 0-16,1-2-1 0,-1 0-1 0,-2 5 0 15,-3-3 0-15,3-2 0 0,-3 5 17 0,3 2 3 16,-5-5 1-16,-1 8 0 0,-2-3 19 0,-2 2 4 16,2-9 1-16,-6 12 0 0,-2-5-11 0,-2 0-3 15,2 5 0-15,-3-3 0 0,-2 3 19 0,-3 2 3 16,0 0 1-16,0-7 0 0,0 5 0 0,-3 2 0 15,1-2 0-15,-1-3 0 0,3 1-52 0,-2-1-12 16,-1-2 0-16,0 0 0 0,6 5 0 0,-3-5 0 16,0-2 0-16,0-3 0 15,0 5-48-15,6-2-13 0,-4-3-3 0,6-2-682 0,0 0-137 16</inkml:trace>
  <inkml:trace contextRef="#ctx0" brushRef="#br0" timeOffset="5344.23">18516 4065 1497 0,'0'0'32'0,"0"0"8"0,0 0 0 0,0 0 4 0,0 0-36 0,0 0-8 0,0 0 0 0,2 7 0 15,1 0 104-15,-1 0 20 0,-2 0 3 0,3 0 1 16,-3-2-60-16,3-3-11 0,-1 5-2 0,1 3-1 16,-3-10 16-16,0 9 3 0,5-2 1 0,-2 0 0 15,-3-7-59-15,0 5-15 0,0-5 0 0,3 7 0 16,-3-7 0-16,0 0 0 0,0 0 0 0,0 0 0 16,0 0 54-16,0 0 8 0,0 0 2 0,0 0 0 15,0 0-52-15,0 0-12 0,0 0 0 0,0 0 0 16,-3-5 0-16,0-2 0 0,3 5 0 0,0-5 0 15,0 0 0-15,0 0 0 0,3-3 0 0,-3 3-10 0,3 0 10 0,-3 0 0 16,0 5 8-16,5-3-8 0,-2-2-8 0,2 2-7 16,0 3-1-16,0 2 0 0,-2 0 7 0,5 0 1 15,-3 0 0-15,1 0 0 16,-1 0 8-16,-2 2 0 0,2 3 0 0,-2 2 0 0,2-2 0 0,0 4 8 16,3-9-8-16,0 7 11 0,-3-2 1 0,1 2 1 15,-1 0 0-15,0-2 0 0,0-3-13 0,-2 3 11 16,-3-5-11-16,3 2 10 0,-3-2 12 0,2 0 2 15,-2 0 1-15,0 0 0 0,0 0-9 0,3 0-3 16,0-2 0-16,-1-3 0 0,1-2-4 0,0 7-1 16,2-7 0-16,0 2 0 0,3-2-8 0,0 0 0 15,-5 0 0-15,2 0 0 0,3 0 0 0,0-5 0 16,-3 5 0-16,3 0 0 0,-3 0 14 0,3 0 4 16,0 5 1-16,3-3 0 15,-6 0-67-15,3 3-12 0,0 2-4 0,-3 0 0 0,3 2 103 0,0 3 20 0,-3 0 4 16,3 2 1-1,-2-5-74-15,-1 5-14 0,0 0-4 0,-2 5 0 0,0 0 28 0,-1-3 8 0,1-2 0 0,-3 0 0 16,3 5 12-16,-3-5 4 0,0 5 0 0,0-5 0 16,-3-5-24-16,3 5 0 0,0-7 0 0,0 10-8 15,0-3 8-15,0 0 0 0,0-7 0 0,0 0 0 16,0 0 0-16,0 0 0 0,0 0 0 0,0 0 0 16,0 0-203-16,0 0-38 15,0 0-8-15,0 0-2 0</inkml:trace>
  <inkml:trace contextRef="#ctx0" brushRef="#br0" timeOffset="5703.5">19209 4074 864 0,'0'0'76'0,"0"0"-60"15,0 0-16-15,0 0 0 0,0 0 138 0,0 0 25 0,0 0 5 0,0 0 0 16,0 5-66-16,2 2-14 0,1 0-2 0,0 0-1 15,-1 0-21-15,1 0-5 0,0 5-1 0,-1-5 0 16,1 0-2-16,2 0-1 16,-2 0 0-16,0 3 0 0,-1-3-43 0,-2-7-12 0,0 0 0 0,3 7 0 15,-1 2 0-15,-2-9 0 16,0 0 0-16,0 0-644 0,0 0-134 0</inkml:trace>
  <inkml:trace contextRef="#ctx0" brushRef="#br0" timeOffset="5828.91">19201 3926 806 0,'0'0'36'0,"0"0"7"0,0 0-35 0,0 0-8 15,0 0 0-15,0 0 0 0,0 0 104 0,2-7 20 16,-2 0 3-16,0 7-443 16,0 0-89-16</inkml:trace>
  <inkml:trace contextRef="#ctx0" brushRef="#br0" timeOffset="6062.8">19354 3891 748 0,'0'0'67'0,"0"0"-54"16,0 0-13-16,0 0 0 0,0 0 219 0,0 0 41 15,6 2 8-15,-6 3 1 0,0 2-137 0,0 0-28 16,0 0-6-16,2 5-1 0,-2-3-51 0,3 8-10 0,0-3-3 0,2 0 0 15,-3 7-1-15,1-7-1 0,0-2 0 0,-1 7 0 16,1-10-14-16,-3 5-2 0,3-2-1 0,-3 2 0 16,0-9 3-16,0 2 1 0,0 0 0 0,0 0 0 31,0 0-116-31,0-7-23 0,0 0-5 0,-6 0-821 0</inkml:trace>
  <inkml:trace contextRef="#ctx0" brushRef="#br0" timeOffset="6219.02">19267 4060 1285 0,'0'0'56'0,"0"0"13"16,0 0-55-16,8 0-14 0,0-2 0 0,0 2 0 0,0 0 101 16,0-5 18-16,2 5 3 0,1 5 1 0,2-5-99 0,-2 0-24 31,-3 2 0-31,0-2 0 0,-3 0 30 0,0 0 1 0,3 0 0 0,0 0 0 0,3 0-15 0,-1 0-4 16,1 0 0-16,-3 0-564 15,2 0-112-15</inkml:trace>
  <inkml:trace contextRef="#ctx0" brushRef="#br0" timeOffset="6609.55">19529 4046 1267 0,'0'0'28'0,"3"5"5"0,2-3 2 0,0 3 1 0,-2-3-36 0,-1 3 0 16,-2-5 0-16,3 2 0 0,5-2 58 0,-5 5 5 15,-3-5 1-15,0 0 0 0,8 2 0 0,0 3 0 0,-1-5 0 0,1 0 0 16,3 0-52-16,-6 0-12 16,6 0 0-16,-3 0 0 0,0-5 54 0,0 3 8 0,0-3 2 0,-3 3 0 15,-5 2-52-15,5 0-12 0,0-5 0 0,-2 3 0 16,-3-3 0-16,0-2 0 0,-3 5 0 0,-2-3 0 16,3-2 54-16,-4 7 8 0,1-5 2 0,-3 3 0 15,0 2-52-15,0 0-12 0,0 0 0 0,0 0 0 16,-2 0 0-16,-1 2 0 0,3 3 0 0,-2 0 0 15,-1-3 0-15,3 5 0 0,3-2 0 0,-3 2 0 16,3 0 0-16,-1 0 0 0,6 0 0 0,0 0 0 16,3 0 0-16,-3 0 0 0,0 0 0 0,3 5 0 15,4-5 0-15,-1 0 0 0,-6 0 0 0,0-7 0 0,8 7 0 0,0-2 0 16,0 2 0-16,0-2 0 0,-3-3 0 0,3-2 0 16,2 0 0-16,-2 5 0 15,0-5-202-15,0-5-43 0,0 5-9 0,0-2-462 16</inkml:trace>
  <inkml:trace contextRef="#ctx0" brushRef="#br0" timeOffset="7125.42">19719 4039 1267 0,'0'0'56'0,"0"0"12"0,0 0-55 0,0 0-13 15,0 0 0-15,0 0 0 0,0 0 98 0,0 0 17 16,0 0 3-16,0 5 1 0,3 2-37 0,-3 0-7 16,0 0-2-16,0 0 0 0,0 0-18 0,3 5-4 15,-3-3-1-15,2-2 0 0,1-2 8 0,0 7 2 16,-3-5 0-16,0 0 0 0,2 0-35 0,1-5-6 15,-3 5-2-15,0-2 0 0,0-5-17 0,0 0 0 0,0 0 0 16,0 0 0-16,0 0 0 0,0 0 0 0,0 0 0 0,0 0 0 16,0 0 0-16,5-5 0 0,1 3 0 0,-4-3 0 15,3-2 0-15,-2 0 0 0,0 0 0 0,2 0 0 32,-2 0-44-32,2 0-16 0,0 2-4 0,1-9 0 0,-1 7 41 0,0 0 8 0,0 0 2 0,-2 2 0 15,-3 5 21-15,0 0 4 0,0 0 0 0,8 0 1 16,-3 0-30-16,-5 0-7 0,6 0 0 0,2 5-1 15,-3 2 33-15,0-5 8 0,0 8 0 0,-2-3 1 16,0 2 24-16,2-2 5 0,-2-2 1 0,-1 2 0 16,1 0-9-16,0 0-2 0,2 5 0 0,-2-10 0 0,-3 5-8 15,0-7-3-15,2 5 0 0,1 2 0 16,-3-2-11-16,0-5-2 0,0 0-1 0,0 0 0 16,0 0 4-16,0 0 1 0,0 0 0 0,0 0 0 0,0 0-16 0,13-5 0 15,-13 5 0-15,8-7 0 0,-3 0 0 0,3 2 0 16,0-2 0-16,0 0 0 0,0 0 0 0,0 0 0 15,3 0 0-15,-1 2 0 0,-2 3 0 0,0-3 0 16,0 5 0-16,0-7 0 0,0 7 0 0,0-2-8 16,0-3-1-16,0 10 0 0,-8-5 9 0,5 2 0 15,3-2 0-15,-3 7 0 16,0-2 0-16,-2-3 0 0,2 3 0 0,1 2 0 0,-1 0 0 0,0-2 0 16,1 2 0-16,-4-5 0 15,1 5 0-15,2-2 11 0,-5-5-3 0,3 7 0 0,-3-7-8 0,2 7 0 16,-2-7 0-16,0 0 0 15,0 0-97-15,0 0-25 0,0 0-5 0</inkml:trace>
  <inkml:trace contextRef="#ctx0" brushRef="#br0" timeOffset="7468.72">20219 4051 1958 0,'0'0'43'0,"0"0"9"0,0 0 1 0,0 0 3 0,0 0-45 0,0 0-11 0,0 0 0 0,0 0 0 15,0 0 53-15,0 0 9 0,-2-5 2 0,-1 3 0 16,1-3 0-16,-4 3 0 0,4-3 0 0,-4 5 0 16,1 0-52-16,0 0-12 0,-1 0 0 0,4 5 0 15,-6-3 30-15,3-2 3 0,2 7 1 0,-2-2 0 16,-1-3-54-16,1 5-12 0,2 0-1 0,1 0-1 0,-1 5 34 0,0-5 0 16,3 0 0-16,-2 5 0 0,2-5 0 0,0 5 0 15,0-3 0-15,2-2 0 0,1 5 0 0,0-5 0 16,-1 5 0-16,1-3 0 0,0-2 21 0,-1 5 11 15,4-5 3-15,-4 5 0 0,4-5-5 0,-4 0-1 16,1 0 0-16,-1 5 0 0,-2-3 7 0,0-2 0 16,0-2 1-16,-2-3 0 0,-1 5-8 0,1-2-1 15,-4 2-1-15,-2-7 0 0,0 7-27 0,0-2 0 16,-2-5 0-16,-3 2-848 16,-1-2-176-16</inkml:trace>
  <inkml:trace contextRef="#ctx0" brushRef="#br0" timeOffset="10062.18">16007 5156 806 0,'0'0'36'0,"0"0"7"0,0 0-35 0,0 0-8 16,0 0 0-16,0 0 0 0,0 0 90 0,0 0 16 16,0 0 3-16,0 0 1 0,0 0-22 0,0 0-5 15,0 0-1-15,0 0 0 0,0 0-9 0,0 0-1 16,0 0-1-16,3 7 0 0,0 0-11 0,-3-2-3 16,0-5 0-16,5 7 0 0,-5 2 1 0,0-2 0 15,0 3 0-15,0-1 0 0,3-2-20 0,-3 0-4 16,0 5-1-16,0 0 0 0,0-3-6 0,0 3-2 15,2-5 0-15,-2 7 0 0,3-7-6 0,-1 7-2 16,-4-7 0-16,2 0 0 0,0 5-5 0,0-5 0 16,0 0-1-16,0 0 0 0,0-2-1 0,2 2 0 15,-4 0 0-15,4 0 0 0,-2-7 22 0,0 0 5 16,0 7 1-16,0-7 0 0,0 0-46 0,0 7-10 16,0-7-2-16,0 0 0 0,0 0 32 0,0 0 7 0,0 0 1 0,0 0 0 15,3 0-20-15,-3 0 0 0,5 7 0 0,-5-7 0 16,0 0 0-16,8 0 0 0,-2 0 0 0,-1 0 0 15,-5 0 8-15,8 0-8 0,-3 0 12 0,3 5-12 16,0-5 0-16,0 0 0 0,-3 0 0 0,3 0-12 16,3 0 12-16,-1 0 0 0,1 0 0 0,0 0 0 15,4 0 0-15,1 0 0 0,-2 0 0 0,1 0 0 16,-1 0 12-16,1 0 4 0,1 0 2 0,-2 0 0 16,-6-5-29-16,5 5-5 0,3 0-2 0,-3 0 0 15,-3-2 18-15,-2 2 0 0,6 0 11 0,-1 0-11 16,0 0 0-16,-2 0 0 0,-3 0 0 0,-3 0-12 0,3 0 12 0,-8 0 0 15,0 0 0-15,8 2 0 0,0-2 0 16,-3 0 0-16,-5 0 0 0,0 0 0 0,0 0 0 0,0 0 0 16,0 0 0-16,0 0 0 0,0 0 30 0,0 0 9 15,0 0 1-15,0 0 1 0,0 0-14 0,0 0-3 16,5-7-1-16,-2 5 0 0,0-3-23 0,-1 3 0 16,-2-3 0-16,0-2 0 0,3 0 28 0,-3 2 0 15,-3-2 1-15,3 0 0 0,3 0-19 0,-3-2-10 16,0-1 10-16,-3 3-10 0,3-2 8 0,0-3-8 15,0 3 0-15,0-3 9 0,-2 0-9 0,-1-2 0 16,6 2 0-16,-1 3 0 0,-2-3 26 0,0-2 0 16,3 2 0-16,0 3 0 0,-1-3-41 0,1 3-8 15,-6-3-1-15,3 7-1 0,3-2 25 0,-3 0 0 16,0 0 0-16,-3 0-8 0,3 7 8 0,0 0 0 16,-2-7 0-16,-1 7 0 0,-2-5 0 0,5 5 0 0,0 0 0 0,0 0 0 15,-8-2 0-15,2 2 0 0,6 0 0 0,0 0 0 16,-5-5 0-16,2 5 0 0,-5 0 0 0,8 0 0 15,0 0 0-15,-5 0 8 0,-5 5-8 0,2-5 8 16,2 0-8-16,-2-5 8 0,-7 5-8 0,1 0 8 16,4 0 7-16,-1 0 1 0,-2 0 1 0,-6 0 0 15,1 0-17-15,-1 0-19 0,3 0 4 0,1 0 1 16,-4 0 22-16,1 0 5 0,4 0 1 0,1 0 0 16,0 0-14-16,-3 0-16 0,5 0 3 0,-2 0 1 15,3 0 12-15,-1 5 0 0,0-5 0 0,1 0 0 16,2 0 0-16,0 0 15 0,3 0-2 0,-1 0 0 15,1 0-22-15,2 0-5 0,-2 2-1 0,5-2 0 0,0 0 15 0,0 0 0 16,-2-2-10-16,2 2 10 16,0 0-41-16,0 0-4 0,0 0-1 0,0 0 0 15,0 0-168-15,7 0-34 0,1-5-6 0,-2 5-2 0</inkml:trace>
  <inkml:trace contextRef="#ctx0" brushRef="#br0" timeOffset="14295.71">16267 5250 1036 0,'0'0'23'0,"0"0"5"0,0 0 0 0,0 0 1 0,-11 0-29 0,11 0 0 15,0 0 0-15,0 0 0 0,0 0 80 0,0 0 9 16,0 0 3-16,5 0 0 0,3 0-45 0,-8 0-9 0,-5 0-2 16,5 0 0-16,13 0 18 0,-5 0 3 0,-8 0 1 0,0 0 0 15,11 0-42-15,-1-5-8 0,1 3-8 0,-3 2 12 16,-3 0 16-16,3 0 3 0,5-5 1 0,-2 5 0 15,-11 0-15-15,10 0-2 0,4-2-1 0,-1-3 0 16,0 5-14-16,-2 0 8 0,2 0-8 0,3-2 0 16,2 2 9-16,-4 0-9 0,-4-5 8 0,3 5-8 15,6-2 0-15,-3-3 0 0,-3 5 0 0,3 0 0 16,8 0 0-16,-1 0 8 0,4 5-8 0,5-5 0 16,-6 2 10-16,3-2-10 0,0 5 12 0,0-3-12 15,-7-2 9-15,4 0-9 0,1 5 0 0,-4-3 9 16,1-2-9-16,-3 0 0 0,3 0 0 0,0 5 0 15,0-5 8-15,-3 0-8 0,-5 0 8 0,8-5-8 0,-3 5 11 0,5 0-3 16,-5 0-8-16,-2 0 12 16,-3 0 0-16,0 0-1 0,0-2 0 0,2 2 0 0,-2-5 1 0,2 5 1 15,1 0 0-15,2 0 0 0,0 0-13 0,1-2 9 16,-4 2-9-16,3-5 8 0,-5 5-8 0,3-2 8 16,-1 2-8-16,1-5 8 0,-6 5-8 0,5-2 0 15,4-3 0-15,1 5 0 16,-1 0 0-16,-4-2 8 0,1 2-8 0,-1-5 0 15,-2 5 0-15,0 0 0 0,-3-5 8 0,3 3-8 16,2 2 0-16,-2-5 0 0,-2 5 0 0,1 0 0 0,1 0 0 0,0 0 0 16,0 0 0-16,0 0 0 0,0 0 0 0,0-2 8 15,2-3-8-15,-7 5 0 0,-1 0 13 0,1 0-2 16,0 0-1-16,-1 0 0 16,1-2-10-16,-1 2 0 0,-2 0 9 0,3 0-9 15,-1-5 0-15,-2 5 0 0,0 0 0 0,3 0 0 0,2 0 0 0,-2 0 0 16,-1 0 0-16,1 0 0 0,-3 0 0 0,0 0 0 15,-3 0 0-15,0 0 0 0,1-2 36 0,2 2 2 0,-3 2 1 0,3-2 0 16,-3 0-20-16,-5 0-4 0,0 0-1 0,0 0 0 16,0 0 10-16,0 0 1 0,0 0 1 0,0 0 0 15,0 0 1-15,0 0 0 0,0 0 0 0,0 0 0 16,5 0-8-16,-5 0-2 0,0 0 0 0,0 0 0 16,0 0-9-16,0 0-8 15,0 0 9-15,0 0-9 0,0 0 0 0,0 0 0 16,0 0 0-16,0 0 0 0,0 0-45 0,0 0-15 0,0 0-4 0,0 0 0 15,0 0 36-15,0 0 6 0,0 0 2 0,0 0 0 16,0 0-71-16,0 0-13 0,0 0-4 0,0 0 0 16,0 0-118-16,0 0-24 0,0 0-5 0,0 0-1 0</inkml:trace>
  <inkml:trace contextRef="#ctx0" brushRef="#br0" timeOffset="14647.44">17976 5076 1036 0,'0'0'23'0,"0"0"5"0,0 0 0 0,0 0 1 0,5 0-29 0,-5 0 0 0,0 0 0 0,5-7 0 16,3 7 91-16,-2-5 12 0,-6 5 2 0,0 0 1 15,5 0-67-15,3-2-14 0,0 2-2 0,2 2-1 16,-2-2 33-16,3 0 6 0,2 0 2 0,-2 5 0 0,-1-5-50 0,4 7-13 15,-1-2 0-15,0-3 0 0,-2 5 56 0,-1-2 7 16,1-3 1-16,-3 5 0 0,2 0-52 0,-4 3-12 16,-1-3 0-16,3 2 0 0,-3-2 56 0,-2 5 9 31,-1 0 2-31,-2-3 0 0,-2 5-8 0,2-2-2 16,0 0 0-16,-6 2 0 0,1-5-14 0,-3 3-3 15,6-5-1-15,-6 5 0 0,0-3-8 0,2-2-2 16,-2 3 0-16,0-1 0 0,3-4-29 0,0 2 8 15,0-5-8-15,-3 3 0 0,2-3 0 0,4-2 0 16,-6 5 0-16,3-3 0 16,2-2-103-16,3 0-20 0,0 0-4 0</inkml:trace>
  <inkml:trace contextRef="#ctx0" brushRef="#br0" timeOffset="15242.64">18373 5081 1306 0,'0'2'28'0,"2"-2"7"0,1 0 1 0,0 5 1 0,-3-5-29 0,0 0-8 0,2 2 0 0,4-2 0 15,-4 5 80-15,3-3 16 0,1 5 2 0,2 0 1 16,5-2-14-16,-2 2-2 0,-1 0-1 0,3 5 0 16,1-5-66-16,-1 0-16 0,0 5 0 0,0-3 0 15,0-2 66-15,1 0 10 0,-1 0 1 0,0 3 1 16,-5-3-42-16,0-5-8 0,-3 5-1 0,1-2-1 16,-1-3-8-16,-2 3-2 0,2-3 0 0,-2-2 0 15,-3 0-1-15,0 0-1 0,0 0 0 0,0 0 0 16,0 0-120-16,0 0-24 0,2-7-5 0,-4 5-813 15</inkml:trace>
  <inkml:trace contextRef="#ctx0" brushRef="#br0" timeOffset="15452.5">18558 5055 345 0,'0'0'31'0,"0"0"-31"16,0 0 0-16,0 0 0 0,0 0 262 0,0 0 46 15,0 0 10-15,0 0 2 0,-3 2-116 0,1 3-24 16,-1-3-4-16,-2 10 0 0,2-5-76 0,-2 5-16 15,-1-3-2-15,1 3-1 0,-3 2-65 0,3 0-16 16,-6-2 0-16,6 2 0 0,0-2 22 0,-3 2 1 0,3-7 0 0,-3 7 0 16,8-2 14-16,-6-5 3 0,1 0 1 0,2 0 0 31,1 0-119-31,-1 0-24 0,3-7-5 0,3 5-1 16,-6-3-119-16,3-2-24 0</inkml:trace>
  <inkml:trace contextRef="#ctx0" brushRef="#br0" timeOffset="15820.83">18777 5257 576 0,'0'0'25'0,"0"0"6"0,0 0-31 0,0 0 0 16,0 0 0-16,0 0 0 0,0 0 211 0,0 0 36 15,6 7 7-15,-4 0 2 0,1-2-101 0,0-3-20 16,-1 3-4-16,4 2-1 0,-4 0-43 0,1-2-9 15,-3 2-2-15,0-5 0 0,5 5-25 0,-5-2-6 16,-2-3-1-16,-1 3 0 0,3 2-24 0,0-7-4 16,0 5-2-16,0-5 0 0,-5 2-14 0,5-2 11 0,0 0-11 0,0 0 10 31,0 0-130-31,0 0-25 0,-6 0-6 0,1 0-793 0</inkml:trace>
  <inkml:trace contextRef="#ctx0" brushRef="#br0" timeOffset="16008.33">18743 5184 1728 0,'0'0'38'0,"0"0"8"0,0 0 2 15,0 0 0-15,0 0-39 0,0 0-9 0,0 0 0 0,0 0 0 16,0 0 53-16,0 0 9 0,8 5 2 0,-8-5 0 0,0 0-5 16,0 0-1-1,0 0 0-15,8 2 0 0,-3 3-42 0,3-5-8 0,-3 2-8 16,3 3 12-16,-2 0-61 0,-1-3-12 0,-5-2-3 0,8 0-844 15</inkml:trace>
  <inkml:trace contextRef="#ctx0" brushRef="#br0" timeOffset="16320.58">18963 5337 57 0,'0'0'0'0,"0"0"0"0,0 0 0 0,0 0 0 16,0 0 337-16,0 0 63 0,0 0 12 0,0 0 2 15,-3 7-241-15,0 0-48 0,1-2-9 0,-4-3-3 16,4 5-5-16,-1-2-2 0,3-5 0 0,-2 7 0 15,2 0-62-15,-3 0-13 0,0-2-3 0,1 2 0 16,-1-5-13-16,3 5-3 0,-3-2-1 0,3-5 0 16,0 0-11-16,0 7 8 0,0-7-8 0,0 7 8 15,0-7-23-15,0 0-5 0,0 0 0 0,0 0-1 16,0 0-137-16,0 0-27 0,0 0-6 0</inkml:trace>
  <inkml:trace contextRef="#ctx0" brushRef="#br0" timeOffset="16695.5">19108 5316 806 0,'0'0'72'0,"0"0"-58"15,0 0-14-15,0 0 0 0,0 0 105 0,0 0 19 0,0 0 3 16,-2 2 1-16,-1 5 0 0,3-7 1 0,8 5 0 0,-5 7 0 16,-1-5-50-16,1 0-11 0,7 0-1 0,-2 0-1 15,-2 5-14-15,2-3-4 0,-3-2 0 0,3 0 0 16,0 5 7-16,-6-5 1 0,1 5 0 0,2-3 0 15,-2-2-28-15,0 5-6 0,-6-5-1 0,0 0 0 16,3 5 24-16,-2-10 5 0,-1 5 1 0,-2 0 0 16,-9 3-31-16,9-8-5 0,0 5-2 0,-3-7 0 15,-3 0-13-15,1 5 0 0,10-5 0 0,-8-5 0 16,0 5-104-16,-3-7-23 0,3 5-5 16,0-8-912-16</inkml:trace>
  <inkml:trace contextRef="#ctx0" brushRef="#br0" timeOffset="16851.99">19071 5229 403 0,'-10'0'17'0,"7"0"5"16,3 0-22-16,0 0 0 0,0 0 0 0,5 2 0 0,1 3 337 0,-1-3 63 16,0 3 13-16,3-3 3 0,-3 3-269 0,3 0-54 15,-5-3-10-15,-3-2-3 0,0 0-63 0,0 0-17 16,0 0 0-16</inkml:trace>
  <inkml:trace contextRef="#ctx0" brushRef="#br0" timeOffset="19133.6">18230 5885 576 0,'0'0'51'0,"0"0"-41"16,0 0-10-16,0 0 0 0,0 0 107 0,0 0 19 16,0 0 4-16,0 0 1 0,0 0-56 0,5 2-11 0,3 3-3 15,-3 2 0-15,-2 0 47 0,2 5 8 0,3-3 3 0,-3 3 0 16,1 0-37-16,-1-3-7 0,-5 5-2 0,5-2 0 15,3 2-14-15,-2 0-3 0,-4 3-1 0,1-1 0 16,-3-4-21-16,0-5-4 0,3 7-1 0,-1-2 0 16,-4-3-14-16,2-4-3 0,2 2-1 0,-2 0 0 15,-2 0-1-15,2-7 0 0,0 0 0 0,0 0 0 16,0 0 10-16,0 0 3 0,0 0 0 0,0 0 0 16,5-2-23-16,0-3 0 0,-2 3 0 0,2-3 0 15,3-2 0-15,-3 0 0 0,-2 0 0 0,0 0 0 16,-1-5 0-16,4 5 0 0,-1 3 0 0,0 1 0 15,0-2 0-15,1 5 0 0,2-2 0 0,0 2 0 16,-1 0 0-16,-1 2-8 0,-1-2 0 0,3 5 0 0,0-2 8 0,0 1 0 16,-3-1 0-16,3 6 0 0,0-2 17 0,-3 0-1 15,-2 0 0-15,2-5 0 0,-2 6 11 0,0 1 1 16,-1-2 1-16,-2-5 0 0,0-2-3 0,3 7-1 16,-3-7 0-16,0 7 0 0,0-7-25 0,3 8 0 15,-1-4 0-15,-2-4 0 0,0 0 0 0,0 0 8 16,0 0-8-16,0 0 0 15,5-4-112-15,-5 4-27 0,0 0-5 0,3 0-891 0</inkml:trace>
  <inkml:trace contextRef="#ctx0" brushRef="#br0" timeOffset="19446.04">18598 6066 1843 0,'0'0'40'0,"0"0"9"0,0 0 2 0,0 0 1 0,-6 0-42 0,1 3-10 0,0 1 0 0,-1 1 0 15,-2-3 77-15,1 5 14 0,1-2 2 0,1 2 1 16,-3 0-55-16,3 0-11 0,-1 0-3 0,4 5 0 16,-4-10-38-16,6 5-8 0,-2 5-2 0,2-5 0 15,2 0 38-15,4 0 7 0,-4-2 2 0,4-3 0 16,2 3-24-16,0-2 0 0,0 1 0 0,2-1 0 16,1-3-24-16,2-3 1 0,-2 3 0 0,-4-4 0 15,4 1-6-15,0-2-2 0,-1-2 0 0,1 0 0 16,-6 0 21-16,-2 0 10 0,-1 0-10 0,1 0 10 15,-3 0 20-15,-3 0 9 0,-2-5 3 0,-3 8 0 16,3-4 27-16,-3 6 5 0,0-5 2 0,0 2 0 0,0 5-18 16,0-7-4-16,3 7-1 0,0 0 0 0,5 0-35 0,-6 0-8 15,1 0 0-15,5 0 0 16,0 0-142-16,0 0-27 0,0 0-6 0</inkml:trace>
  <inkml:trace contextRef="#ctx0" brushRef="#br0" timeOffset="19883.43">18714 6078 1497 0,'0'0'66'0,"0"0"14"0,0 0-64 0,0 0-16 16,0 0 0-16,0 0 0 0,0 0 122 0,0 0 21 16,-5 2 4-16,2 5 1 0,3-7-78 0,0 5-15 15,-3 2-3-15,3 0-1 0,-5 0-27 0,8 0-6 16,2-2-1-16,-2 2 0 0,-3-7-17 0,5 2 10 0,3 5-10 0,0-2 8 31,2-2-28-31,1-3-7 0,5 4-1 0,-3-4 0 0,-2 0 28 0,-1 0 0 0,-10 0 0 0,11-4 0 16,2 1 26-16,-2-2 10 0,-3 3 3 0,0-3 0 15,-3-2-26-15,0 0-5 0,0 5 0 0,-5-3-8 16,3-2 12-16,-3 7-4 0,0 0 0 0,0 0-8 16,0 0 15-16,0 0-4 0,0 0-1 0,0 0 0 15,0 0-10-15,0 0 8 0,-3 0-8 0,3 0 8 16,0 0-8-16,0 0 0 0,0 0 0 0,0 7-11 15,3-2 11-15,-3-5-8 0,8 2 8 0,-3 3-8 16,6-3 8-16,-3-2 0 0,0 5-9 0,0-5 9 16,2-5 0-16,-2 5 0 0,3-2 0 0,-3-3 0 0,2 3 9 15,-2-3 0-15,0 1 0 0,3 1 0 0,-6-2 19 0,3-2 3 16,-5 5 1-16,2-5 0 0,-2 0 15 0,-1-2 3 16,-4 2 1-16,2-1 0 0,-6 1-7 0,4 0-2 15,-1 0 0-15,0 0 0 0,-5 3-34 0,6-4-8 16,-3 6 0-16,5 2 0 0,0 0 0 0,0 0 0 15,0 0 0-15,-6-5 0 16,6 5-152-16,0 0-32 0,0 0-6 0</inkml:trace>
  <inkml:trace contextRef="#ctx0" brushRef="#br0" timeOffset="20617.7">19309 6031 1497 0,'0'0'32'0,"0"0"8"0,0 0 0 0,0 0 4 0,0 0-36 0,0 0-8 15,0 0 0-15,0 0 0 16,0 0 104-16,0 2 18 0,3 5 4 0,0 0 1 0,-3 0-50 0,2 1-9 16,1-4-3-16,0 3 0 0,-1 5-1 0,1-5 0 15,-3 0 0-15,2 0 0 0,1-4-10 0,-3-3-2 16,3 4-1-16,-3-4 0 0,2 7-31 0,-2-7-5 15,0 0-2-15,0 0 0 16,0 0-13-16,0 0 0 0,0 0 0 0,0 0 0 0,0 0 0 0,0 0 0 16,0 0 0-16,0 0 0 0,0-2 54 0,0-3 8 15,3-2 2-15,-3 2 0 16,3 3-103-16,-3-5-20 0,0 2-4 0,2-2-1 0,1-4 52 0,0 4 12 16,-1-1 0-16,1 6 0 0,0-3 0 0,-1-2 0 15,1 5 0-15,-3 2 0 0,0 0 0 0,0 0 0 16,0 0 0-16,0 0 0 0,5 2 0 0,-5-2 0 15,8 0 0-15,-3 7 0 0,1-2 0 0,-4 2 0 0,6-4 0 0,-2 4 0 16,-4 2 14-16,1-7 6 0,-3-2 0 0,5 7 1 16,-5-7-11-16,3 7-2 0,-3-7-8 0,0 0 12 15,0 0-3-15,0 0-1 0,0 0 0 0,0 0 0 16,0 0-8-16,0 0 12 0,0 0-12 0,5 5 12 16,-5-5-12-16,5-5 8 0,3 5-8 0,-2-7 8 15,-1 5-8-15,0-5 0 0,3-5 0 0,0 8 0 16,-3-4-14-16,3 6 2 0,-2-3 0 0,2-2 0 15,-3 5-16-15,0-3-4 0,-2 5 0 0,-3 0 0 16,0 0 32-16,5 0 0 0,-5 0 0 0,5 0 0 16,-5 0 10-16,6 7 8 0,-1 0 2 0,0-2 0 15,3-3-20-15,-3 6 0 0,1-4 8 0,-4 3-8 0,-2 0 10 0,3 0-2 16,2 0 0-16,1 0 0 0,-6 1-8 0,2-4 8 16,4 3-8-16,-1 0 8 15,-5-7-8-15,0 0 0 0,0 0 0 0,5 5 8 16,3-3-224-16,-3-2-44 0</inkml:trace>
  <inkml:trace contextRef="#ctx0" brushRef="#br0" timeOffset="20961.3">19659 6040 1497 0,'-11'0'66'0,"11"0"14"0,0 0-64 0,0 0-16 15,0 0 0-15,0 0 0 0,5 7 106 0,-2-2 18 16,2-3 3-16,0 6 1 0,-5-8-52 0,3 4-9 15,2 3-3-15,1-2 0 0,-4-3 0 0,1 5 0 0,2-2 0 16,1-3 0-16,2 3-51 0,-3-3-13 0,0-2 0 0,3 0 0 16,-3 0 0-16,3 5 0 0,-2-5 0 0,2-5 0 15,-1 5 0-15,-1 0 0 0,-1-2 0 0,0-3 0 16,1 3 0-16,-1-3 0 0,-2-2 0 0,2 0 0 16,-3 0 0-16,-2 3 0 0,3-4 0 0,2 6 0 15,-5-10 54-15,3 5 8 0,-3 5 2 0,0-3 0 16,0-2-52-16,0 2-12 0,-3 5 0 0,3 0 0 15,-2 0 0-15,2 0 0 0,0 0 0 0,0 0 0 16,0 0 0-16,0 0-15 0,0 0 3 0,0 0 1 16,0 5 11-16,2 2 16 0,1 0-4 0,-3 0-1 0,3 0-11 15,-3 0 0-15,2-2 0 0,1 2 0 16,2-4 0-16,-2 1 0 0,0 3 0 0,2 0-783 16,-2-2-158-16</inkml:trace>
  <inkml:trace contextRef="#ctx0" brushRef="#br0" timeOffset="21242.88">19984 6026 1497 0,'-8'-7'66'0,"8"7"14"0,0 0-64 0,3-5-16 16,-3-2 0-16,0 0 0 0,-6 7 124 0,6 0 22 15,3-7 4-15,-3 7 1 0,-5 0-37 0,-1-2-7 16,6 2-2-16,0 0 0 0,-7 2-84 0,-4 3-21 15,3-3 0-15,-3 5 0 0,-2-2 56 0,3 2 6 16,-1 0 2-16,0 0 0 16,1 0-80-16,5 0-16 0,-3 0-4 0,2 5 0 0,1 2 26 0,2-7 10 15,3 0-8-15,3 0 8 0,0 5-24 0,2-5 0 0,0-7 0 0,6 7 0 16,-1-2 32-16,1-3 6 0,5-2 2 0,0 5 0 16,0-5-26-16,0 0-5 0,-1-5-1 0,1 3 0 31,5-3-236-31,-2 3-47 0</inkml:trace>
  <inkml:trace contextRef="#ctx0" brushRef="#br0" timeOffset="21570.95">20127 5838 2055 0,'0'0'91'0,"0"0"19"0,0 0-88 0,0 0-22 16,0 0 0-16,0 0 0 0,0 0 96 0,0 0 16 15,0 7 2-15,3 0 1 0,-1 7-53 0,1-2-10 16,2-3-3-16,0 10 0 0,1-5-38 0,-1 1-11 15,0 3 0-15,1 1 0 0,-6-5 56 0,2 0 6 16,-2 0 2-16,3 3 0 0,-3-8-52 0,0 3-12 16,0-2 0-16,0-3 0 0,0 4 12 0,2-4-1 15,-4-2 0-15,2-5 0 0,0 0-11 0,0 0 8 16,0 0-8-16,0 0 8 0,0 0-8 0,0 0 0 16,0 0 0-16,8-5 0 0,-6-2-12 0,6 5-7 15,0-3-1-15,0-2-1 16,-2 3-31-16,1-4-5 0,1 6-2 0,0-3 0 0,3-2 47 0,-3 7 12 15,-3-7 0-15,3 7 0 0,3 0 0 0,-1 0 0 16,-2 0 0-16,-5 0 0 0,-3 0 0 0,5 5 0 0,0-3 0 0,1 3 0 16,-4-3 0-16,4 5 0 0,-4-2 0 15,4 2 0-15,-1 0 15 0,-2 0 5 0,-1 0 0 0,1 0 1 32,-1-2-105-32,-2 2-20 0,-2-4-5 0</inkml:trace>
  <inkml:trace contextRef="#ctx0" brushRef="#br0" timeOffset="22227.79">18373 6501 1137 0,'0'0'50'0,"0"0"11"0,0 0-49 0,0 0-12 0,2-4 0 0,-2 4 0 16,0 0 118-16,0 0 21 0,0 0 4 0,6 0 1 15,-6 0-16-15,2 4-4 0,4 3 0 0,-4 0 0 16,1 0-48-16,-1 1-9 0,-2-1-3 0,3 4 0 15,0-4-32-15,-1 0-6 0,1 5-2 0,0-2 0 16,-1-6 2-16,4 3 0 0,-1 0 0 0,0 0 0 16,1-2 10-16,1-2 1 0,-1 1 1 0,4-1 0 15,-2-3-50-15,0 0-11 0,3 0-1 0,-1-3-1 16,1-1 25-16,-3-4 0 0,2 1 0 0,-2 0 0 16,-2 0 22-16,2-4 0 0,-3 4 0 0,-2-3 0 0,-1-2-22 15,1 1 0-15,-3 4 0 0,0-1-8 0,0 1 8 0,0 5 0 16,-3-3 8-16,3 5-8 0,0 0 14 0,0 0-2 15,0 0 0-15,0 0 0 0,0 0-12 0,0 0-16 16,-2 5 3-16,-1 2 1 0,3 0 12 0,3 0 0 16,-1 0 0-16,1 0 0 15,0 0 0-15,2 0 0 0,-3 1 0 0,6-4 0 0,-2-1 14 0,-1 4 6 16,3-3 0-16,0 3 1 0,2-2-33 0,-2-3-8 16,0 5 0-16,3-2-1 15,-6-2-106-15,3-3-21 0,0 0-4 0</inkml:trace>
  <inkml:trace contextRef="#ctx0" brushRef="#br0" timeOffset="22540.22">18767 6490 1958 0,'0'-15'87'0,"0"15"17"0,-5 0-83 0,-1-7-21 16,1 0 0-16,0 3 0 0,2-3 107 0,3 4 17 0,-5-1 3 0,5 4 1 15,0 0-52-15,-3-3-9 0,-5-2-3 0,-2 5 0 16,4 0-51-16,1 0-13 0,2 0 0 0,-2 5 0 15,2-2 0-15,1 1 0 0,-1-1 0 0,-2 4 0 16,-6 2 12-16,6-2-1 0,5 0 0 0,-3 0 0 16,1 0-11-16,-1-4-16 0,6 8 4 0,2-4 1 15,0-2 11-15,1 2 0 0,-1 3 10 0,3-6-10 16,10 3 0-16,-7 5-13 0,-6-5 1 0,1 3 0 16,1-6 12-16,4 3 0 0,-6 0 0 0,-2 0-9 0,0 0 9 0,2-2 9 15,-2 2-1-15,-3 0-8 0,-6-4 13 0,4 6-4 16,-1-7-1-16,0 3 0 0,-5-3 0 0,0 3 0 15,1-2 0-15,-1 1 0 0,2-1-17 0,-2-3-4 16,-5 0-1-16,8 0 0 16,5 0-194-16,0 0-38 0,-8-7-8 0,0-8-2 0</inkml:trace>
  <inkml:trace contextRef="#ctx0" brushRef="#br0" timeOffset="22868.26">18807 6537 1515 0,'0'0'67'0,"5"0"14"0,-2 0-65 0,4 0-16 16,1 0 0-16,0 0 0 0,-2 0 84 0,2 0 14 0,2 0 2 16,-2 0 1-16,3 0-63 0,-1 0-13 15,1-3-2-15,-1 3-1 0,1-4 20 0,-3 4 4 0,0-3 1 0,0-2 0 16,-3 5-24-16,0-7-5 0,1 7-1 0,-4-7 0 16,1 7 28-16,-3-7 6 0,0 7 1 0,0-7 0 15,-3 3 2-15,1-4 1 0,-4 6 0 0,-2-3 0 16,1 5-27-16,-1-2-6 0,0-3-1 0,-3 5 0 15,0 0 1-15,1 5 0 0,-3-3 0 0,2 3 0 16,-2-3-22-16,2 3 0 0,1 2 0 0,-1 0 0 16,3 0-18-16,3 0-2 0,0 0 0 0,5 1 0 15,0-1 29-15,2 4 6 0,1-4 1 0,2 5 0 16,0-2-16-16,3-3 0 0,0 4-9 0,0-4 9 16,0 5 0-16,3-5 0 15,-1-4-8-15,1 1 8 0,2-1-81 0,0 1-14 0,-2-4-2 0,5 0-1 16,-3 0-105-16,3-4-21 0,0-3-4 0,-3 4-580 15</inkml:trace>
  <inkml:trace contextRef="#ctx0" brushRef="#br0" timeOffset="23149.45">19055 6520 1922 0,'0'0'42'0,"0"0"9"0,0 0 1 0,0 0 3 0,0 0-44 0,0 0-11 16,-2 2 0-16,-1 3 0 15,3-5 61-15,0 7 11 0,5-4 1 0,-2 4 1 16,2-3 23-16,-2 3 5 0,0 0 1 0,2 1 0 0,-5-4-54 0,0-1-10 15,5 4-3-15,-5-7 0 0,0 0-15 0,0 0-3 16,3 4-1-16,2-4 0 0,0 0-4 0,-5 0-1 16,0 0 0-16,0 0 0 0,8-4 0 0,0 1-1 15,-8-4 0-15,6 0 0 0,1 0-11 0,1-5 0 16,-5 1 0-16,2 4-11 0,1-1-11 0,-1-6-2 0,3 7-1 16,0-4 0-16,-3 3 8 0,3-1 1 0,3-3 1 0,-1 5 0 15,-5 3 7-15,3 1 8 0,0-1-13 0,3 1 5 16,-3 3 8-16,-8 0-8 0,10 0 8 0,4 0-8 15,-4 3 8-15,1-3 0 0,-11 0 0 0,10 4 0 32,4-1-52-32,-6 1-6 0,-3 3-1 0</inkml:trace>
  <inkml:trace contextRef="#ctx0" brushRef="#br0" timeOffset="23571.25">19603 6480 1497 0,'0'0'32'0,"0"0"8"0,0 0 0 0,0 0 4 0,0 0-36 16,3-5-8-16,2 3 0 0,-5 2 0 0,5-5 131 0,1 5 24 0,-6 0 5 0,5 5 0 15,-5-5-56-15,2 2-12 16,1 5-3-16,0 1 0 0,2-1-29 0,-2-3-7 16,-1 3-1-16,1 0 0 0,-3 0-26 0,3 1-6 0,-1-4 0 0,1 3-1 15,-3-7-19-15,3 3 0 0,-3-3 0 0,0 0 0 16,0 0-57-16,0 9-12 0,-3-7-3 0,3-2-669 16,0 0-135-16</inkml:trace>
  <inkml:trace contextRef="#ctx0" brushRef="#br0" timeOffset="23727.73">19643 6323 1324 0,'2'-10'59'0,"-2"10"12"0,0 0-57 0,0 0-14 15,6-5 0-15,-6 5 0 0,0 0 177 0,0 0 33 16,5-7 6-16,-5 7 2 0,0 0-106 0,0 0-20 16,0 0-5-16,0 0-1 0,0 0-69 0,0 0-17 15,5 5 0-15,0-3-713 16,1 3-147-16</inkml:trace>
  <inkml:trace contextRef="#ctx0" brushRef="#br0" timeOffset="24446.02">18370 7005 979 0,'0'0'87'15,"0"0"-70"-15,0 0-17 0,0 0 0 16,0 0 163-16,0 0 29 0,0 0 5 0,0 0 2 15,8 0-74-15,0 7-14 0,-3-3-3 0,3-1-1 0,0 4-62 16,-3 2-12-16,1-6-2 0,2 4-1 0,0 0 27 0,-1 0 6 16,-1-3 1-16,-1 3 0 0,-5-7-52 0,8 5-12 15,-5-2 0-15,-3-3 0 16,8 4-48-16,-8-4-13 0,5 3-3 0</inkml:trace>
  <inkml:trace contextRef="#ctx0" brushRef="#br0" timeOffset="24633.5">18486 6983 806 0,'0'0'36'0,"0"0"7"15,0 0-35-15,0 0-8 0,0-4 0 0,0 4 0 0,0 0 281 0,0 0 55 16,3-3 10-16,-3 3 2 0,0 0-197 0,5 0-40 16,1 0-8-16,-1 3-2 0,0 1-55 0,1 1-11 15,-4-3-3-15,3 6 0 0,1-4-21 0,-1-1-11 0,0 4 10 0,-2 0-10 31,2-3-42-31,1-1-14 0,-1 1-4 0,0 4-1017 0</inkml:trace>
  <inkml:trace contextRef="#ctx0" brushRef="#br0" timeOffset="24977.57">18690 6988 1407 0,'0'0'62'0,"0"0"14"0,0 0-61 0,0 0-15 16,0 0 0-16,5 0 0 0,1 2 120 0,-4-2 22 15,1 8 4-15,-3-1 1 0,5-3-50 0,1 6-9 16,-4 1-3-16,4 11 0 0,-1-11-29 0,0 11-5 16,3-8-2-16,-3 4 0 0,-2-3 12 0,0-1 3 15,2 5 0-15,0-1 0 0,-2-4-52 0,0 1-12 16,2-1 0-16,-3-3 0 0,1 4 0 0,2-4 0 16,-2-1 0-16,2-6-10 0,3 3 10 0,-5-4 0 15,-3-3 8-15,0 0-8 16,0 0-151-16,0 0-34 0,0 0-7 0</inkml:trace>
  <inkml:trace contextRef="#ctx0" brushRef="#br0" timeOffset="25180.22">18875 7197 1497 0,'0'0'66'0,"0"0"14"0,0 0-64 0,0 0-16 0,6 0 0 0,-6 0 0 15,0 8 150-15,0-1 26 0,2-7 6 0,-2 7 1 16,3 0-88-16,-3 0-18 0,0 0-3 0,0 5-1 15,0-5-8-15,-3 0-1 0,3 0-1 0,3 0 0 16,2-3-45-16,-2 4-9 0,-3-1-1 0,0 0-8 16,0-7 0-16,0 4 0 0,0-4 0 0,0 0-12 15,0 0-144-15,0 0-29 0,0 0-6 0</inkml:trace>
  <inkml:trace contextRef="#ctx0" brushRef="#br0" timeOffset="25305.55">18897 7110 921 0,'-8'-7'82'0,"8"7"-66"16,0-4-16-16,0 4 0 0,0 0 214 0,0 0 39 16,2-3 8-16,-2-1 2 0,3 1-191 0,-3 3-37 15,0 0-8-15,3-4-2 0,4 1-37 0,-1-1-8 16,-1 4-2-16</inkml:trace>
  <inkml:trace contextRef="#ctx0" brushRef="#br0" timeOffset="25836.32">18960 7042 1094 0,'0'0'97'0,"0"0"-77"0,5 3-20 0,-5-3 0 16,0 0 173-16,6 4 31 0,-1-1 7 0,0 4 1 15,1 4-96-15,-1 4-20 0,-5-4-3 0,2-1-1 16,1-6-22-16,0 11-5 0,-1-8-1 0,-2 4 0 15,0 3-17-15,3-2-4 0,-3-2-1 0,3 4 0 16,-1-2-13-16,-2 2-2 0,0-3-1 0,3-4 0 16,-6 0-8-16,3 1-2 0,0-8 0 0,0 0 0 15,0 0 7-15,0 0 1 0,0 0 0 0,0 0 0 0,0 0-4 0,3-8 0 16,2 4 0-16,-2-3 0 0,2 0-20 0,-2-3 0 16,2-1 0-16,0-4 0 0,3 8 0 0,-2-4 0 15,2-4 0-15,0 8 0 0,-3 0 0 0,3-4 0 16,0 1 0-16,2 1 0 0,-2 6 0 0,0-4 0 15,0 0 0-15,0 3 0 0,-3-3 0 0,3 7 0 16,-2 0 0-16,-1-3 0 0,5-1 20 0,-4 4-1 16,-6 0 0-16,2 0 0 0,6 0-31 0,-5 0-5 15,-3 7-2-15,0-7 0 0,0 0 19 0,0 0 0 16,-3 4 0-16,-5 3 0 16,0 0-55-16,0 0-7 0,6 0-2 0,-3 1 0 0,-6-1 52 0,3 0 12 15,5 0 0-15,1-3 0 0,-4-1 0 0,4 1 0 16,2-4 0-16,2 8 0 0,1-1 0 0,-3-7 0 15,-3 7 0-15,6 0 0 0,5-3 0 0,-3-1 0 16,-5-3 0-16,-2 4 0 0,2 4 0 0,2-1 0 0,9-7 0 0,-6 7 0 16,-5-7 0-16,3 0 0 0,7 4 0 0,-4-1 0 15,-6-3 0-15,0 0 0 0,10 0 0 0,1 0 0 32,-1 0-105-32,-2 0-19 0,-8 0-3 0,8 0-1 0,3-3-51 15,-3 3-10-15,-8 0-3 0,0 0-588 0</inkml:trace>
  <inkml:trace contextRef="#ctx0" brushRef="#br0" timeOffset="26180.07">19256 7212 115 0,'0'0'0'0,"0"0"10"0,0 0-10 0,0 0 0 0,0 0 0 0,0 0 0 16,0 0 309-16,0 0 60 0,0 0 12 0,8 0 3 15,0 0-256-15,3-3-52 0,-6 3-9 0,3 0-3 16,3 0 0-16,-3 0 0 0,-3 3 0 0,3-3 0 16,0 0 0-16,-3 0 0 0,3 0 0 0,-8 0 0 0,8 0-51 0,-3-7-13 15,6 7 0-15,-6-8 0 0,-5 8 30 0,0 0 3 16,5 0 1-16,3-7 0 0,-8 7-18 0,0 0-4 15,0 0-1-15,0 0 0 0,-2-7 6 0,2 0 2 16,-3 3 0-16,3-3 0 0,-3-1-19 0,3 4 0 16,-2 1 0-16,-1-1 0 0,-2 1 0 0,2-1 0 15,-2 1 0-15,2 3 0 0,-2 0 0 0,0 3 0 16,-1-3 0-16,1 4 0 0,2-1 0 0,-2-3 0 16,0 4 0-16,2 3 0 0,-2 1 0 0,2-4 0 15,1 3 0-15,-1 0 0 0,3-4 0 0,-3 8-9 16,1-3 1-16,-1-1 0 15,0 0 8-15,3 7 0 0,0-10 0 0,-2 11 0 0,2-8 0 0,0 0 0 16,2 0 0-16,4-3 0 0,-4 3-9 0,4-4 9 0,-6-3-10 16,8 5 10-1,-1-1-163-15,1-1-26 0,0-3-6 0</inkml:trace>
  <inkml:trace contextRef="#ctx0" brushRef="#br0" timeOffset="26648.76">19518 7179 1728 0,'24'-3'38'16,"-24"3"8"-16,0 0 2 0,3-4 0 0,5 1-39 0,-3-1-9 0,-5 4 0 0,0 0 0 15,0 0 100-15,0 0 19 0,0 0 3 0,0 0 1 16,-5 0-43-16,2 0-9 0,3 0-2 0,0 0 0 0,-8 0-55 0,3 4-14 16,2-1 0-16,-2 1 0 0,-6 3 9 0,6-4-1 15,-3 4 0-15,0 5 0 0,0-5-8 0,3 0 0 16,0 0 0-16,-1 4 0 0,1 1 0 0,5-2 0 15,-3-6 0-15,6 6 0 0,-3-6-11 0,3 3 11 16,-1 1-8-16,6-4 8 0,0-1 0 0,0-3-8 16,3 0 8-16,-1 0 0 0,4 0 0 0,-4 0 0 15,3-3 0-15,1-1 8 0,-1-4 10 0,-3 1 2 16,-2 3 1-16,0-6 0 0,0-1 19 0,-2 3 3 16,-1-6 1-16,-3 0 0 0,-2-2-8 0,0 2 0 15,0 0-1-15,0-1 0 0,-2 1-8 0,2 0-2 16,0-2 0-16,-3 2 0 0,-2 0-35 0,0-1-7 15,2 4-2-15,-2-3 0 0,2-1 19 0,-2 4 0 16,-1 1 0-16,4 3 0 0,4 3 16 0,-2-4 0 0,0 8 0 16,0 0 0-16,0 0-4 0,0 0 0 0,0 0 0 0,0 0 0 15,0 8-12-15,3-1-15 0,2 4 3 0,1-1 1 16,-6 9 11-16,2-5 0 0,6-3 0 0,-2 4 0 16,-1 3 0-16,-3 1 0 0,4-2 0 0,-1-3 0 15,0 2 0-15,-2-2 0 0,0 0 0 0,-1 1 0 16,6-4 0-16,-3-1 0 0,-5-3 0 0,3 5 0 15,0-5-88 1,-3-3-15-16,0-4-3 0,0 0-1067 0</inkml:trace>
  <inkml:trace contextRef="#ctx0" brushRef="#br0" timeOffset="26898.56">19775 6972 1929 0,'0'0'42'0,"0"0"9"0,0 0 1 0,0 0 4 0,0 0-45 0,0 0-11 15,0 0 0-15,0 0 0 0,5 4 94 0,-5-4 17 16,0 0 3-16,0 0 1 0,0 7-24 0,3 0-5 16,0 1-1-16,-3-1 0 0,-3 0-68 0,0 0-17 15,1-3 0-15,2 8 0 0,-3-2 0 0,0-6 0 16,1 3 0-16,2-4 0 0,0 1 0 0,0 3 0 15,-3 8 0-15,0-11 0 16,3-4-201-16,0 0-44 0,0 0-9 0,0 0-2 0</inkml:trace>
  <inkml:trace contextRef="#ctx0" brushRef="#br0" timeOffset="27101.64">19902 6972 1656 0,'0'0'73'0,"5"4"15"0,1-1-70 0,-6-3-18 0,0 0 0 0,0 4 0 15,0 1 115-15,0 2 19 0,2 0 4 0,-2 3 1 16,-5-3-53-16,5 4-10 0,0-3-3 0,0 3 0 16,-3-1-21-16,-2 1-4 0,2 4 0 0,1-8-1 15,-1 0-24-15,-2-3-5 0,-1 3-1 0,-1 0 0 16,-1 1-65-16,0-8-12 0,2 7-4 0,1-3-682 16,2-1-137-16</inkml:trace>
  <inkml:trace contextRef="#ctx0" brushRef="#br0" timeOffset="27570.32">20315 7113 1497 0,'0'0'32'0,"0"0"8"15,0 0 0-15,0 0 4 0,0 0-36 0,0 0-8 0,5 4 0 16,3-4 0-16,-3 5 156 0,-5-5 28 0,0 7 7 0,0 0 1 0,3 0-103 0,-3 0-20 15,0 8-4-15,0-4-1 0,0-1-2 0,0-3-1 16,5 5 0-16,-2-1 0 0,-3-1-34 0,0-3-7 16,2-3-2-16,-2-4 0 0,0 7-9 0,0-2-1 15,0-2-8-15,0-3 12 16,0 0-164-16,3-8-32 0,-6 1-8 0,3 3-828 16</inkml:trace>
  <inkml:trace contextRef="#ctx0" brushRef="#br0" timeOffset="27726.52">20320 6969 1782 0,'0'0'79'0,"0"0"16"0,5-4-76 0,-5 4-19 15,-2 0 0-15,-1-3 0 0,0-1 85 0,3 4 14 16,0 0 2-16,0 0 1 0,-2 0-64 0,2 0-13 0,0 0-2 16,0 0-1-1,0 0-61-15,0 0-12 0,8 4-2 0,0-1-883 0</inkml:trace>
  <inkml:trace contextRef="#ctx0" brushRef="#br0" timeOffset="27914.12">20489 7005 345 0,'0'0'31'0,"0"0"-31"0,0 0 0 0,0 0 0 15,6 4 351-15,-4-1 64 0,1 4 13 0,0 4 2 16,-1-3-261-16,1 3-52 0,2 3-10 0,0-2-3 0,1-2-50 15,-4 4-10-15,6-3-3 0,-2 1 0 0,-4-2-33 0,1 1-8 16,0-4 0-16,-1 0 0 0,1 8 53 0,-1-8 9 16,-2 0 2-16,0 0 0 15,0-7-205-15,3 4-41 0,-3 4-8 0</inkml:trace>
  <inkml:trace contextRef="#ctx0" brushRef="#br0" timeOffset="28082.55">20455 7146 1036 0,'0'0'46'0,"0"0"10"0,8-3-45 0,-3-1-11 16,-5 4 0-16,8 0 0 0,3-3 156 0,-1-1 28 16,1 4 7-16,-1-3 1 0,6-1-154 0,-2 4-30 15,1-8-8-15,4 8 0 0,-3 0 0 0,0 0 0 0,2-7 0 0,-2 7 0 16,-3-4-50-16,1 4-11 0,4-3-3 0,-2-4 0 0</inkml:trace>
  <inkml:trace contextRef="#ctx0" brushRef="#br0" timeOffset="28582.66">20743 7129 1497 0,'0'0'66'0,"0"0"14"0,8 3-64 0,0-3-16 0,-8 0 0 0,0 0 0 15,3 4 144-15,2-1 26 0,-5-3 5 0,-2 7 1 16,-1 0-77-16,3 2-15 0,5-6-4 0,0 4 0 16,1 0-12-16,-4-3-4 0,-2-4 0 0,3 7 0 15,0-4-51-15,-3-3-13 0,0 0 0 0,2 4 0 16,4-4 0-16,-6 0 0 0,0 0 0 0,0 0 0 15,0 0 0-15,0 0 0 0,0 0 0 0,0 0 0 16,-3-4 54-16,3-3 8 0,3 4 2 0,-1-4 0 16,4 0-103-16,-6 0-20 0,-3-5-4 0,6 8-1 15,4-3 32-15,-1 0 5 0,-4 0 2 0,1-5 0 16,8 5-6-16,-6 0-1 0,-2 4 0 0,2-4 0 0,0 3 17 0,0 4 3 16,1-3 1-16,-6 3 0 0,0 0 11 0,0 0 0 15,8 3 0-15,0 1-8 0,-8-4 8 0,5 3 8 16,0 1-8-16,1 3 11 0,-4 0 32 0,1 0 6 15,-1 1 2-15,4-1 0 0,-1 4-31 0,-2-4-5 16,-3-4-2-16,0 6 0 0,2-2 41 0,-2-7 8 16,0 0 2-16,0 0 0 0,0 0-52 0,3 7-12 15,0-4 0-15,-3-3 0 0,0 0 0 0,0 0-12 16,0 0 3-16,0 0 0 0,0 0 9 0,0 0 11 16,2-7-3-16,1 0 0 0,0 7-8 0,-1-8 0 15,3 1 0-15,-2 3 0 0,5 4 0 0,0-7 0 16,-5 0 0-16,2 0 0 15,3 4-16-15,-3-2-8 0,3 5-1 0,-3-4-1 16,1 1-10-16,-6 3-1 0,5 3-1 0,-5-3 0 0,0 0 38 0,0 0 0 16,0 0 0-16,0 0 0 0,0 0 0 0,0 0 0 0,0 0 0 15,8 4 0-15,-3-4 22 0,-5 0 12 0,0 0 2 0,0 0 1 32,0 0-213-32,0 0-42 0,0 0-9 0,0 0-1 0</inkml:trace>
  <inkml:trace contextRef="#ctx0" brushRef="#br0" timeOffset="29176.28">20812 7186 1728 0,'0'0'38'0,"0"0"8"0,0 0 2 0,0 0 0 0,0 0-39 0,0 0-9 16,0 0 0-16,5 4 0 0,-5-4 53 0,0 0 9 15,8 3 2-15,0 4 0 0,-2-2 0 0,2 2 0 16,-3 0 0-16,5-3 0 0,4-1-10 0,-4-3-2 16,-4 4 0-16,4-1 0 0,3-3-32 0,-2 4-8 15,-3-4 0-15,0 0-1 0,2 0-3 0,1-4-8 16,-3 4 12-16,2-3-4 0,-4-1-8 0,4 1 0 15,1-1-12-15,0 1 12 0,-4-1 44 0,-1-3 16 16,-4 7 3-16,1-8 1 0,-3 4-52 0,3 1-12 16,-3-1 0-16,0-3 0 0,0 4 0 0,0-4 0 0,0 0 0 15,0-5 0-15,-3 8 54 0,3-3 8 0,-3 0 2 0,3 0 0 16,-2-1-52-16,-1 1-12 0,3 7 0 0,-3-4 0 16,-2-3 0-16,3 0 0 0,-1 4 0 0,-2-1 0 15,2 1 0-15,-2-1 0 0,-1 4 0 0,6 0 0 16,-5-3 0-16,-3 3 0 0,0 0 0 0,3 3 0 15,0-3 0-15,-3 4-8 0,0-1 8 0,0 1-13 16,2-1 13-16,-1 4 8 0,-1-3 0 0,0 3-8 16,0 0 0-16,-3 5 0 0,3-2 0 0,-2 1 0 15,2 1 0-15,0-2 0 0,5 1 0 0,0-1 0 16,-2 2 0-16,5-1-20 0,-2 3 2 0,4-7 1 16,1 8 17-16,2-8 0 0,-5 4-8 0,5-1 8 0,3-3 0 15,0 5 0-15,0-5 0 0,3 0 0 0,-1-3 0 0,1-1 0 16,0 1 0-16,-1-1 0 0,1-3 0 0,-1 0 0 15,4 0 0-15,-1 0 0 0,-3-3 0 0,4 3 0 16,4-4 0-16,-7 4 0 16,-1-7-140-16,-2 7-27 0,3-7-5 0</inkml:trace>
  <inkml:trace contextRef="#ctx0" brushRef="#br0" timeOffset="29816.75">21167 7172 1497 0,'18'-3'66'0,"-13"3"14"0,-5 0-64 16,0 0-16-16,0 0 0 0,3-4 0 0,5 4 106 0,-8 0 18 0,0 0 3 0,0 0 1 15,8 4-12-15,-3-1-3 0,-5-3 0 0,0 0 0 16,3 4-43-16,0 3-9 0,-1-4-1 0,1 4-1 15,-3 5-31-15,0-5-7 0,0 0-1 0,0 0 0 16,-5 0 34-16,2 0 6 0,3 2 2 0,0 1 0 16,0-6-34-16,0 3-6 0,0-4-2 0,0 1 0 15,3 3-9-15,-3-7-3 0,0 0 0 0,0 0 0 16,5 3-8-16,-5-3 0 0,0 0 9 0,0 0-9 16,0 0 8-16,3-3-8 0,-1-1 8 0,1 1-8 0,-6-4 0 0,6 0 0 15,-1 3 0-15,1-6-12 16,0-2-12-16,-1 1-4 0,4-3 0 0,-1 2 0 15,0 2-28-15,1-1-7 0,2 4-1 0,-1 0 0 0,1-1 52 0,-2 1 12 16,-1 3 0-16,-2 1 0 0,5-1 0 0,-3 1 0 16,-5 3 0-16,5 3 0 0,0-3 0 0,-2 7 0 15,2-3 0-15,-2 3 0 0,2 1 48 0,-2-1 13 16,0 0 3-16,-1 0 0 0,1-3-52 0,-3 3-12 16,3 1 0-16,-1-1 0 0,1 0 0 0,-3-7 0 15,0 0 0-15,2 7 0 0,1-3 12 0,0-1 0 16,-3-3 0-16,0 0 0 0,5 4-12 0,-5-4 8 15,0 0-8-15,8-4 0 0,-3 4 0 0,1-7-18 16,2 4 2-16,-1-1 1 0,1-3 15 0,0 0 0 16,0 2 0-16,-2 2 0 0,-1-1 0 0,-3 1 0 15,4-1 0-15,-1 4 0 0,0 0 0 0,-2 0 0 16,2-3 0-16,-5 3 0 0,8 3 0 0,-8-3 0 0,6 0 0 0,-1 7 0 16,0-3 0-16,0 4 0 0,-2 3 0 0,5-4 0 15,-3 0 0-15,-2 0 0 0,2 0 0 0,3 1 10 16,-3 3-10-16,3-4 0 0,0 3 0 0,3-3 8 15,-3 2-8-15,-3-2 0 0,0 0 0 0,3 0 8 16,-5-4-8-16,2 1 8 0,-5-4-8 0,6 0 8 16,-6 0-87-16,0 0-17 0,0 0-4 15,0 0-1-15</inkml:trace>
  <inkml:trace contextRef="#ctx0" brushRef="#br0" timeOffset="30613.45">18939 7767 691 0,'0'0'61'0,"0"0"-49"16,0 0-12-16,0 0 0 0,0 0 182 0,0 0 34 0,0 0 6 0,0 0 2 16,0 0-118-16,3 4-23 0,-1 3-5 0,1-4-1 15,-1 4 9-15,6 0 2 0,0 0 0 0,3 5 0 16,-3-1-20-16,0-1-3 0,2 4-1 0,1 5 0 15,-3-8-29-15,2 4-7 0,-4-1 0 0,-1 5-1 16,-2-5 29-16,-1 4 7 0,-2-3 1 0,0-1 0 16,-5 0 0-16,0 0 0 15,-1-2 0-15,1-1 0 0,0-1-52 0,-3-3-12 0,0 5 0 0,3-5 0 16,-6 0 0-16,1 0 0 0,-1-2 0 0,0-5 0 16,1 0 0-16,-1-5 0 0,1-2 0 0,-4 0 0 15,4 0-100-15,-1-5-24 0,-2 2-4 0,2-8-1023 16</inkml:trace>
  <inkml:trace contextRef="#ctx0" brushRef="#br0" timeOffset="30800.89">18907 7658 748 0,'0'0'33'0,"3"-4"7"16,-3 1-32-16,2-1-8 0,1-3 0 0,-3 7 0 0,0 0 289 0,3 0 56 15,-3 0 11-15,0 0 3 0,0 0-203 0,0 0-41 16,0 0-8-16,0 0-2 0,0 0-36 0,0 0-7 15,5 0-2-15,-2 7 0 0,-1 0-44 0,1-3-16 16,0-1 9-16,-1 4-9 16,-2-2-25-16,0 2-11 0,3 0-1 0,-3 0-1103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6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6448 0 0,'0'0'297'0'0,"-1"-1"-9"0"0,1 1-18 0 0,1 0 0 0 0,-1 0 1 0 0,0 0-1 0 0,0 0 0 0 0,0 0 0 0 0,0 0 0 0 0,1 0 0 0 0,-1 0 0 0 0,0 0 1 0 0,0 0-1 0 0,0 0 0 0 0,0 0 0 0 0,0-1 0 0 0,1 1 0 0 0,-1 0 1 0 0,0 0-1 0 0,0 0 0 0 0,0 0 0 0 0,0 0 0 0 0,0-1 0 0 0,0 1 0 0 0,0 0 1 0 0,0 0-1 0 0,0 0 0 0 0,1 0 0 0 0,-1 0 0 0 0,0-1 0 0 0,0 1 0 0 0,0 0 1 0 0,0 0-1 0 0,0 0 0 0 0,0-1 0 0 0,0 1 0 0 0,0 0 0 0 0,0 0 1 0 0,0 0-1 0 0,0 0 0 0 0,0-1 0 0 0,0 1 0 0 0,-1 0 0 0 0,1 0 0 0 0,0 0 1 0 0,0 0-1 0 0,0-1 0 0 0,0 1 0 0 0,0 0 0 0 0,0 0-270 0 0,5 1-1268 0 0,5 5 719 0 0,-5 1-197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45:50.0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11724 3917 806 0,'0'0'17'0,"0"0"4"0,0 0 1 0,0 0 2 15,0 0-24-15,0 0 0 0,0 0 0 0,2-5 0 0,-2 5 99 16,0 0 15-16,0 0 3 0,0 0 1 15,6-2-35-15,-6 2-7 0,5-5-2 0,-5 5 0 0,0 0-8 0,0 0-2 16,0 0 0-16,0 0 0 0,0 0 0 0,0 0 0 16,0 0 0-16,0 0 0 0,0 0 0 0,0 0-1 15,0 0 0-15,0 0 0 0,0 0-50 0,0 0-13 16,-3 5 0-16,3-5 0 0,0 0 0 0,-2 2 0 16,-1 5 0-16,0 0 0 0,3-7 0 0,-2 0 0 15,-1 5 0-15,-2-3 0 0,5 3 0 0,0-5 0 16,0 0 0-16,-3 7 0 0,3-7 0 0,0 0 0 15,3 5 0-15,-1-3 0 0,-2-2 0 0,6 7 0 16,-1-7 0-16,3 0 0 0,0 5 0 0,0-5 0 16,0-5 0-16,-3 10 0 0,0-5 0 0,3 0 0 15,-2-5 0-15,-1 5 0 0,-5 0 36 0,0 0 3 16,0 0 0-16,0 0 0 0,2-2-11 0,-2 2-3 16,0-5 0-16,0 5 0 0,0 0 10 0,0 0 1 0,-2-7 1 0,-1 2 0 15,1 3-15-15,-4-3-3 0,-2 5-1 0,8 0 0 16,0 0-7-16,0 0-2 0,-2 0 0 0,-6 0 0 15,8 0-9-15,-6 0 0 0,6 0 0 0,-5 0 0 16,3 5 0-16,2-5 0 0,0 0-10 0,-6 0 10 16,4 7-9-16,2-7 9 0,-6 0-8 0,6 0 8 15,0 0 0-15,0 0 9 0,0 0 0 0,0 0 0 16,0 0-9-16,0 0 0 0,0 0 0 0,6 7 0 16,-4 0 0-16,1 0 0 0,-3-7 0 0,0 0 0 15,5 5 0-15,-5-5 0 0,5 0 0 0,-5 0 0 16,0 0 0-16,6 0 0 0,-6 0 0 0,0 0 0 15,0 0-49-15,0 0-12 0,8 2-3 0,-3-2-1049 16</inkml:trace>
  <inkml:trace contextRef="#ctx0" brushRef="#br0" timeOffset="481.182">12211 3919 403 0,'0'0'17'0,"0"0"5"0,0 0-22 0,0 0 0 0,0 0 0 0,0 0 0 16,0 0 196-16,0 0 36 0,0 0 6 0,0 0 2 16,0 0-59-16,0 0-11 0,0 0-2 0,0 0-1 15,0 0-63-15,0 0-12 0,-6 0-2 0,1 7-1 16,-3-7-71-16,3 0-18 0,-1 5 0 0,1-3 0 16,0 3 0-16,5-5 0 0,-5 0 0 0,2 7 0 15,-5-2 0-15,5-3 0 0,1 5 0 0,-1-7 0 16,0 5 0-16,3-5 0 0,0 0 0 0,0 0 0 15,3 2 0-15,0 5 0 0,2-7 0 0,0 5 0 16,3-5 0-16,-3 0 0 0,3-5 0 0,-2 5 0 0,2 0 0 0,-8 0 0 16,0 0 0-16,5-7 0 0,3 5 0 0,-5-3 0 15,-3 5 0-15,7-2 0 0,-1-3 35 0,-6 5 3 16,0-7 1-16,0 7 0 0,0 0-11 0,0 0-3 16,-3 0 0-16,0-7 0 0,1 7-25 0,-1 0 0 15,-2 0 0-15,2 2 0 16,-2 3-148-16,0-5-36 0,-6 7-6 0,3 0-2 0</inkml:trace>
  <inkml:trace contextRef="#ctx0" brushRef="#br0" timeOffset="1016.049">11581 4634 1630 0,'0'0'36'0,"-3"-5"7"0,3-2 1 0,0 5 3 15,0-5-38-15,0 0-9 0,0 0 0 0,0-3 0 0,3 3 75 0,-1-2 13 16,4 2 2-16,-1-5 1 0,0 5-26 0,3-5-5 15,0 3 0-15,0-3-1 0,3 5-35 0,-1-5-6 16,6 3-2-16,3-3 0 0,-1-2-16 0,3 7-14 16,1 0 2-16,1 0 1 0,4-5 11 0,-1 0 0 15,3 5 0-15,-2 5 0 0,-1-3 0 0,-2 5 0 16,-3 0 0-16,-2 0 0 0,-1 5 0 0,-2-3 0 16,-3 5 0-16,1 3 0 0,-4-1 59 0,1 3 13 15,-1-3 4-15,1 10 0 0,-8-7-20 0,5 2-3 16,0 0-1-16,2 0 0 0,-5 0-44 0,3-2-8 15,-2 2 0-15,2 0-8 0,-3-7 8 0,-2 5 14 0,-1-5-3 0,1 0-1 16,2 0 2-16,-5-2 1 0,0-5 0 0,0 0-1213 16</inkml:trace>
  <inkml:trace contextRef="#ctx0" brushRef="#br0" timeOffset="29832.669">14526 3839 1267 0,'0'0'28'0,"0"0"5"0,0 0 2 0,0 0 1 0,0 0-36 0,0 0 0 0,0 0 0 0,0 0 0 15,0 0 124-15,0 0 19 0,0 0 3 0,0 0 1 16,0 0-52-16,0 0-11 0,0 0-1 0,0 0-1 16,0 0-44-16,0 0-9 0,0 0-1 0,0 0-1 15,0 0 29-15,0 0 7 0,0 0 1 0,-3 0 0 16,3 0-52-16,-5 5-12 0,5-5 0 0,-3 2 0 15,0 3 27-15,1-5 2 0,-1 7 1 0,0-2 0 16,1-3 3-16,2 5 1 0,-3-7 0 0,3 0 0 16,0 0-34-16,0 7 0 0,0-7 0 0,0 0 0 15,0 0-17-15,0 0-11 0,0 0-1 0,11 0-1 0,-11 0 30 0,8 0 0 16,0-2 0-16,-8 2 0 16,5-5 25-16,0-2 2 0,3 0 0 0,-3 2 0 0,-5 5-27 0,0 0-12 15,6-2 0-15,-4-3 1 0,-2-2 11 0,0 7 16 16,0 0-4-16,0-7-1 0,-2 5 42 0,-1-3 9 15,0 3 2-15,1-3 0 0,-3 5-48 0,-1 0-16 16,1 5 9-16,2-3-9 0,-2-2 0 0,2 0 0 16,-2 5 0-16,0-3 0 0,2 5 0 0,0-7 0 15,1 7 0-15,-1-7 0 0,3 5 0 0,-2-5 0 16,2 7 0-16,0-7 0 0,0 7 0 0,0-7 0 16,0 0 0-16,0 0 0 0,0 0 0 0,0 0 0 15,0 0 0-15,0 0 0 0,7 0 0 0,-7 0 0 16,11 0 0-16,-11 0 12 0,8 5-12 0,-8-5 0 0,0 0-12 0,8 0 12 15,-8 0 0-15,0 0 0 0,11-5 0 0,-11 5 0 16,0 0 0-16,5-2 15 0,-5 2-1 0,0 0 0 16,2-10-14-16,-2 10 0 0,3-2 0 0,-3 2 0 15,0-5 0-15,0 5-18 0,0 0 2 0,0-2 1 16,0-3 15-16,-3 5 0 0,3 0 0 0,0 0 0 31,0 0-156-31,0 0-29 0,0 0-6 0,0 0-1 0</inkml:trace>
  <inkml:trace contextRef="#ctx0" brushRef="#br0" timeOffset="30236.107">15129 3858 806 0,'0'0'36'0,"0"0"7"0,0 0-35 0,0 0-8 15,0 0 0-15,0 0 0 0,0 0 223 0,-3-5 42 16,-2 3 9-16,5 2 2 16,-3 0-153-16,-2-5-31 0,2 10-5 0,-2-5-2 15,2 0-40-15,-2 0-8 0,2 2-1 0,-2 3-1 0,3 2-8 0,-4-2-2 16,-2-3 0-16,3 3 0 0,2 2-25 0,-2-5 8 15,2-2-8-15,3 0 0 0,0 0 0 16,0 0 0-16,0 5 0 0,3-3 0 16,0 3-31-16,-3-5-5 0,5 0 0 0,3 2-1 0,-3-2 61 0,3 0 12 0,0 0 2 0,0-2 1 15,3 2-31-15,-3-5-8 0,-3-2 0 0,3 7 0 16,-3-2 0-16,-5 2 12 0,3-5-4 0,-3 5 0 16,0 0 10-16,2-7 2 0,-2 5 1 0,0 2 0 15,-2-5-21-15,-1 5 0 0,-2-7 0 0,2 7 0 16,1-5 10-16,-4 3 7 0,1-3 2 0,2 5-747 15,3 0-150-15</inkml:trace>
  <inkml:trace contextRef="#ctx0" brushRef="#br0" timeOffset="30773.22">14446 4528 1728 0,'-2'0'76'0,"2"0"16"0,0 0-73 0,2-7-19 0,1 0 0 0,0 5 0 15,-3-3 157-15,2-2 28 0,3 0 6 0,-2 0 1 16,2 0-103-16,-2-5-20 0,2 5-4 0,1-7-1 16,-4-5-51-16,6 5-13 0,-2 0 0 0,-1-5 0 15,3 7 54-15,0-2 8 0,2 0 2 0,1 2 0 16,-1-2-64-16,1 5-15 0,2-3-1 0,0 5-1 15,3-5 17-15,0 10 17 0,0-3-3 0,3 3-1 16,-3-3 2-16,2 3 0 0,-2 2 0 0,2 2 0 16,-2-2-3-16,-2 5 0 0,1-3 0 0,-1 3 0 15,-1-3 4-15,0 5 1 16,0 5 0-16,-2-5 0 0,2 0 1 0,-2 0 0 0,-3 0 0 0,2-2 0 16,-2 7-10-16,5-3-8 0,-5-2 12 0,3 0-12 0,0 5 24 15,-4-10-1-15,1 3-1 0,0 2 0 0,0 0-35 0,-2-2-7 16,-1-3-2-16,0 3 0 0,0-3 47 0,-5-2 10 15,0 0 1-15,6 5 1 0,-6-5-28 0,0 0-9 16,0 0 0-16,0 0 0 16,0 0-127-16,0 0-32 0,0 0-6 0,5-5-2 0</inkml:trace>
  <inkml:trace contextRef="#ctx0" brushRef="#br0" timeOffset="39578.071">17336 3952 172 0,'0'0'8'0,"0"0"1"0,0 0-9 0,0 0 0 16,0 0 0-16,0 0 0 0,0 0 204 0,0 0 40 15,0 0 7-15,0 0 1 0,0 0-109 0,0 0-23 16,0 0-4-16,0 0 0 0,0 0-42 0,0 0-8 16,0 0-2-16,0 0 0 0,0 0 0 0,0 0 0 15,-3-7 0-15,3 7 0 0,0 0-51 0,0 0-13 16,0 0 0-16,0 0 0 0,0 0 54 0,0 0 8 16,0 0 2-16,0 0 0 0,0 0-52 0,-5 5-12 15,5-5 0-15,-6 2 0 0,1-2 0 0,2 7 0 0,1-7 0 0,-1 7 0 16,0-2 0-16,1-3 0 0,-1 3 0 0,0-3 0 15,3 3 0-15,0-3 0 0,-2 3 0 0,-1 2 0 16,3-7 0-16,0 0 0 0,0 0 0 0,5 7 0 16,1 0 0-16,-4-7 0 0,-2 0 0 0,0 0 0 15,6 0 0-15,-1 0 0 0,0 0 0 0,-2 0 0 16,2-7 18-16,1 7 1 0,-1-7 0 0,0 5 0 16,0-3-19-16,-2-2 0 0,0 2 0 0,-3 5 0 15,2-2 29-15,-2 2 3 0,0 0 0 0,0-5 0 16,0-2 6-16,-2 0 2 0,2 7 0 0,0 0 0 15,0 0-3-15,0 0 0 0,-8-7 0 0,0 7 0 0,0 0-29 0,0 0-8 16,3 0 0-16,-3 5 0 0,0-3 31 0,2-2 5 16,-1 0 0-16,1 5 1 0,1-3-8 0,0-2-1 15,5 0-1-15,0 0 0 0,-6 7-27 0,4-2 0 16,2-5 0-16,-3 7 0 16,3 0-97-16,0-2-25 0,0-5-5 0,3 2-649 15,2 5-131-15</inkml:trace>
  <inkml:trace contextRef="#ctx0" brushRef="#br0" timeOffset="40026.08">17859 4032 1267 0,'0'0'56'0,"0"0"12"0,0 0-55 0,0 0-13 0,0 0 0 0,0 0 0 16,0 0 127-16,0 0 22 0,0 0 5 0,0 0 1 15,-2 0-57-15,-1 0-11 0,0 0-3 0,-2 0 0 16,0 5-28-16,2-3-7 0,-5-2-1 0,3 7 0 15,2-7-22-15,-5 5-5 0,3-3-1 0,0 5 0 16,5-7-20-16,0 0 0 0,-3 0 0 0,3 0 0 0,-2 7 0 0,2-7 0 16,5 5 0-16,-3-5 0 0,6 2 0 0,-2 3 0 15,4-5 0-15,-2-5 0 0,-2 3 0 0,1 2 8 16,4-7-8-16,-3 2 0 0,0 3 0 0,-3-3 9 16,6-2-9-16,-6 5 0 0,0-3 13 0,1-2-4 15,-4 2-1-15,1 3 0 0,-3 2 45 0,0 0 9 16,-3-5 2-16,3 3 0 0,-2-3-52 0,-4 5-12 15,-2-7 0-15,0 7 0 0,3 0 0 0,0 7 0 16,-6-7 0-16,9 0 0 0,2 0 18 0,0 0 1 16,0 0 0-16,-6 5-815 15,4-3-164-15</inkml:trace>
  <inkml:trace contextRef="#ctx0" brushRef="#br0" timeOffset="40550.004">17291 4709 2113 0,'0'0'46'0,"0"0"10"0,0 0 1 0,0-7 3 0,0 5-48 0,2-5-12 16,-2 2 0-16,3-2 0 0,-3 0 92 0,2 0 16 16,1-5 4-16,2 5 0 0,1-7-71 0,-1 2-13 15,0-2-4-15,3 0 0 0,0 2 7 0,3-2 1 16,-1 0 0-16,6-5 0 0,0 10-21 0,0-3-11 15,2-2 12-15,4 7-12 0,1-5-13 0,4-2-10 16,-3 2-1-16,-3 10-1 0,0-3 71 0,0 3 14 16,-2-3 4-16,-1 5 0 0,1-2-52 0,-1 4-12 15,1-2 0-15,2 5 0 0,0-3 18 0,0 5 1 16,-2-2 0-16,-1 7 0 0,-2-3-10 0,0-2-1 16,0 0-8-16,-3 5 12 0,0-5 7 0,1 5 1 15,-1-5 0-15,-3 2 0 0,1 3-2 0,0-5 0 16,-1 0 0-16,1 5 0 0,-3-5 4 0,0 0 1 15,0 0 0-15,-3-2 0 0,0-3 14 0,1 5 3 0,-4-2 1 16,3-3 0-16,1-2-41 0,-4 7-22 16,-2-7 2-16,0 0 1 0,0 0 19 0,0 0 12 0,0 0-1 0,0 0-1 31,0 0-60-31,0 0-12 0,0 0-2 0,0 0-877 0,-8-7-175 0</inkml:trace>
  <inkml:trace contextRef="#ctx0" brushRef="#br1" timeOffset="53642.733">20571 3884 806 0,'0'0'36'0,"0"0"7"0,0 0-35 0,0 0-8 0,0 0 0 0,0 0 0 15,0 0 100-15,0 0 17 0,0 0 4 0,0 0 1 16,0 0-42-16,0 0-8 0,0 0-1 0,0 0-1 16,0 0-5-16,0 0-1 0,0 0 0 0,0 0 0 15,0 0 0-15,0 0 0 0,0 0 0 0,0 0 0 16,0 0-20-16,0 0-4 0,0 0 0 0,0 0-1 16,-2 2-7-16,-4-2-2 0,6 5 0 0,-2-3 0 15,-1 3-30-15,3-5 0 0,0 0 0 0,0 7-10 0,-3-2 10 0,3-3 0 16,0 3 0-16,3-3 0 0,-3-2 0 0,0 0 0 15,3 7 0-15,-3-7 0 0,0 0 0 0,0 0 0 16,0 0 0-16,0 0 0 0,8 0 0 0,-8 0 0 16,0 0 0-16,8-7 0 0,-8 7 49 0,5-7 12 15,0 5 3-15,-5 2 0 16,3-5-52-16,-3-2-12 0,0 2 0 0,-3 3 0 0,3-3 54 0,-2 5 8 16,-1-2 2-16,0-3 0 0,1 3-32 0,2-3-5 15,-6-2-2-15,4 5 0 0,-1 2-4 0,-2 0-1 16,2 0 0-16,-2 0 0 0,2 2-8 0,1-2-1 0,-1 0-1 0,0 5 0 15,-2-3-10-15,2 3 0 16,1-3 0-16,-4 3 0 0,6-3 0 0,-2-2 15 16,-1 5-4-16,3-3-1 0,3 3-10 0,-3 2 0 0,2-2 0 0,1-3 0 15,-3-2-12-15,0 0-4 0,3 5 0 0,2-3-1 16,0 5 7-16,1-7 2 0,-1 0 0 0,3 5 0 16,-8-5 8-16,5 0 0 15,3 2 0-15,-8-2 0 0,0 0 0 0,5 0 0 0,-5 0 0 0,0 0-8 31,0 0-24-31,0 0-4 0,8-2 0 0,-8 2-1 0,8-5 29 0,-8 5 8 0,0 0 0 0,0 0 0 16,0 0-157-16,0 0-27 0,5 0-6 0,-5 0-1 16</inkml:trace>
  <inkml:trace contextRef="#ctx0" brushRef="#br1" timeOffset="54036.386">21032 3938 1220 0,'16'-5'54'0,"-16"5"11"16,0 0-52-16,0 0-13 0,0 0 0 0,0 0 0 0,-3-2 116 0,3 2 20 16,0-5 4-16,0 5 0 0,-5 0-13 0,5 0-3 15,-3-7-1-15,3 7 0 0,-5 0-64 0,2 0-13 16,0 0-2-16,3 0-1 0,-5 0-20 0,0 0-4 15,0 7-1-15,-1-7 0 0,4 5-8 0,-4-3-2 16,1 3 0-16,2-5 0 0,3 0-8 0,0 0 0 16,-2 7 0-16,2-7 0 0,2 5 0 0,-2-5 0 15,0 0 0-15,0 0 0 0,6 2 0 0,2 3-11 16,2-5 3-16,1 0 0 0,-3-5 8 0,0 5-10 0,0-7 10 0,2 7-10 16,-2-7 18-16,0 2 3 0,0 3 1 0,-3-3 0 15,-2 5 21-15,0-7 5 0,-3 7 1 0,-3-7 0 16,-2 0 18-16,2 2 4 0,-5 5 1 0,0-2 0 15,3 2-27-15,0 0-6 0,-3 0-1 0,0 0 0 16,-3 0-28-16,1 2 0 0,4 3 0 0,1-5 0 16,-3 7-45-16,3-7-15 0,2 7-4 0,0 0-751 15,1-2-150-15</inkml:trace>
  <inkml:trace contextRef="#ctx0" brushRef="#br1" timeOffset="54511.964">20333 4387 1497 0,'0'0'66'0,"0"0"14"16,0 0-64-16,3 0-16 0,0 0 0 0,2 5 0 0,0-3 55 0,3-2 7 15,0 5 2-15,0-3 0 0,3 5 26 0,4 5 6 0,1 0 0 0,0-3 1 16,0 5-41-16,0-2-9 0,0 0-2 0,-3-3 0 15,0 3-13-15,0 2-2 0,1-2-1 0,-1-3 0 16,0-2-17-16,3 0-3 0,0 3-1 0,2-8 0 16,1 5 18-16,2-7 3 0,0 0 1 0,6 0 0 15,-3 0-4-15,-1-2-1 0,1-3 0 0,3-7 0 16,-4 5 29-16,-1-7 6 0,-1 0 0 0,-5 2 1 16,-3-2-13-16,3 0-4 0,0-5 0 0,-3 3 0 15,0-8-26-15,0 8-6 0,1-3 0 0,-1-2-1 16,-3 2 0-16,1 5 0 0,-6 0 0 0,1 2 0 0,1-2-3 15,-4 7-8-15,-3 2 12 0,0-2-4 0,3 0-8 0,-3 7 0 16,0 0-10-16,0 0-893 16,0 0-178-16</inkml:trace>
  <inkml:trace contextRef="#ctx0" brushRef="#br0" timeOffset="71085.662">23723 3926 806 0,'-3'-7'17'0,"3"7"4"0,0 0 1 0,0 0 2 0,0 0-24 0,0 0 0 0,0 0 0 0,0 0 0 16,3-7 107-16,-1 5 17 0,-2 2 3 0,0 0 1 15,0 0-52-15,0 0-9 0,0 0-3 0,0 0 0 16,0 0 0-16,0 0 0 0,-2-5 0 0,2 5 0 15,0 0-16-15,-3 0-3 0,0-7-1 0,3 7 0 16,-2 0-19-16,2 0-4 0,-6-5-1 0,4 5 0 16,2 0 16-16,-6-2 2 0,1 2 1 0,2 0 0 15,3 0-25-15,0 0-5 0,-5 0-1 0,5 0 0 16,-5 7 8-16,5-7 0 0,0 0 1 0,0 0 0 16,0 2-17-16,0-2 0 0,0 0 0 0,0 0 0 0,5 5-16 0,3 0-8 15,0-5 0-15,0 0-1 16,0 2-11-16,-3-2-3 0,3 0 0 0,0 0 0 0,0-7 63 0,-3 7 12 15,-2-5 2-15,-3 5 1 0,5-2-11 0,-5 2-3 16,0 0 0-16,0 0 0 0,0 0-25 0,0 0 0 16,3-5 0-16,-3 5 0 0,0 0 0 0,0 0 0 15,0 0 0-15,0 0 0 0,0 0 0 0,0 0 0 16,0 0 0-16,0 0 0 0,0 0 0 0,0 0 0 16,-5 5 0-16,5-5 0 15,0 0-148-15,0 0-36 0,0 0-6 0,2 2-2 0</inkml:trace>
  <inkml:trace contextRef="#ctx0" brushRef="#br0" timeOffset="71550.817">24278 3940 403 0,'0'0'17'0,"0"0"5"16,0 0-22-16,0 0 0 0,0 0 0 0,-2-2 0 0,2 2 248 0,0 0 44 15,-3-5 10-15,3 5 2 0,0 0-192 0,-3 0-39 16,3 0-7-16,0 0-2 16,-5 0-51-16,5 0-13 0,-5 0 0 0,-1 0 0 0,6 0 54 0,-5 5 8 15,0-5 2-15,5 0 0 0,0 0-52 0,-6 2-12 16,4 3 0-16,-1 2 0 0,3-7 0 0,0 0 0 16,0 7-9-16,0-7 9 0,0 0 0 0,0 0 0 15,0 0 0-15,0 0 10 0,0 0-10 0,0 0 0 16,0 0 0-16,5-2 0 0,1-3 53 0,-4-2 9 15,-2 7 2-15,8-5 0 0,-5 3 0 0,2-3 0 16,-2-2 0-16,2 0 0 0,-5 7-52 0,0 0-12 16,0-2 0-16,0 2 0 0,0 0 0 0,0 0 0 0,0 0 0 0,0 0 0 31,-5 0-49-31,0 2-13 0,-1-2-2 0,4 7-947 0</inkml:trace>
  <inkml:trace contextRef="#ctx0" brushRef="#br0" timeOffset="72068.604">23723 4559 1036 0,'0'0'92'0,"0"0"-73"16,0 0-19-16,0 0 0 0,0 0 157 0,2-5 28 15,-2 5 6-15,5 0 1 0,-5 0-42 0,3-7-8 16,2 2-2-16,-2 5 0 0,2-7-48 0,-2 5-11 15,0-5-1-15,2 2-1 0,0-2-34 0,1 0-6 16,-1 0-2-16,0-5 0 0,0 5-10 0,3-7-3 16,-2 2 0-16,2-4 0 0,2 2-38 0,1-3-8 15,-1 3-2-15,4 0 0 0,1 2 24 0,4 3 0 0,2-3 0 0,3 3 0 16,0-3 0-16,0 7 0 0,-1-2 0 0,4 5 0 16,-6-3 0-16,3 5 0 0,-3-2 0 0,0 4 0 15,0-2 0-15,-5 7 0 0,0-2 0 0,-3 2 0 16,1 0 47-16,1 7 13 0,-4-2 4 0,2-3 0 15,-2 8-64-15,-1-1 0 0,1-2-16 0,-3 5 3 16,0-5 30-16,2-2 7 0,-4 7 0 0,2-5 1 16,-3-5-25-16,0 3-16 0,1-5 3 0,-4 5 0 15,1-3 39-15,-1-4 8 0,4 2 2 0,-4 0 0 16,-2 0-23-16,0-7-4 0,0 0-1 0,0 5 0 16,0-5-41-16,0 0-9 0,0 0-2 0</inkml:trace>
  <inkml:trace contextRef="#ctx0" brushRef="#br0" timeOffset="88823.978">9993 640 633 0,'0'0'56'0,"0"0"-44"0,0 0-12 0,3-2 0 16,0-3 89-16,-3 5 16 16,0 0 3-16,0 0 1 0,0 0 18 0,2-2 3 15,-2 2 1-15,0 0 0 0,3-5-54 0,-3 5-10 0,0 0-3 0,0 0 0 16,0 0 52-16,5 5 9 15,-2-3 3-15,2 5 0 0,-2 3-52 0,-1-1-9 0,1-2-3 0,0 5 0 16,-1-5 0-16,1 5 0 0,-3 4 0 0,5-9 0 16,-2 5-51-16,-3 2-13 0,3-2 0 0,-1-3 0 15,-2 3 0-15,0 2 0 0,3-7 0 0,0 0 0 16,-1 1 54-16,-2 1 8 0,0-9 2 0,0 0 0 16,0 0-64-16,3 2 0 0,-3-2-9 0,0 0 0 15,0 0 9-15,0-7 12 0,0 7-2 0,2-4-1 16,-2-6 11-16,0-2 3 0,6 5 0 0,-4-2 0 15,1-8-37-15,2 3-7 0,-2 0-2 0,5 0 0 16,-3 2 23-16,1 3 0 0,1 0 0 0,1-1 0 0,0 3 12 16,-2 2 6-16,4-2 2 0,-2 0 0 0,0 0-32 0,0 7-7 15,0 0-1-15,3-5 0 0,-1 10 20 0,3-5 0 16,1 0 0-16,-1 7 0 0,3 0 0 0,-3-7 0 16,0 7 0-16,3 0 0 0,-3 5 8 0,0-5 6 15,-2 7 1-15,0-2 0 0,-3-5-3 0,2 5-1 16,-5-3 0-16,1 3 0 0,-1-3 21 0,0 1 5 15,-2-1 1-15,0-2 0 0,-1 5-30 0,1-10-8 16,0 6 0-16,-1-4 0 0,-2 3 0 0,0-7 0 16,0 0 0-16,0 0-8 0,0 0 8 0,0 0 11 15,0 0-3-15,0 0 0 0,0 0-8 0,0 0 0 16,0 0-10-16,0 0 10 16,0 0-57-16,3-7-6 0,-1 3-1 0,1-6-819 0,0-2-164 0</inkml:trace>
  <inkml:trace contextRef="#ctx0" brushRef="#br0" timeOffset="89379.071">10914 678 1267 0,'0'0'56'0,"0"0"12"0,-3-5-55 0,3 5-13 16,0 0 0-16,0 0 0 0,0 0 104 0,0 0 17 15,0 0 4-15,0 0 1 0,6 7-42 0,-1 1-9 16,-2-4-2-16,-1 10 0 0,-2-7-13 0,3 0-2 16,-3 5-1-16,3-5 0 0,-1 7 6 0,4-2 1 15,-4-5 0-15,3 0 0 0,1 7-64 0,2-7-10 16,0 0-3-16,0-2-1 0,2-2 14 0,1-3 13 16,-3 0-2-16,5 0-1 0,-3-3 14 0,1-4 2 15,2 2 1-15,1-2 0 0,1 0 11 0,-1-2 2 16,-1-1 1-16,0 1 0 0,-2-3-21 0,-1-2-5 0,-2 2-1 15,0-2 0-15,0 0 29 0,-3 0 5 0,-2 2 2 0,0 5 0 16,-1-7-40-16,-2 2-10 0,0 10 0 0,0-10 0 16,-2 5 20-16,2 7 3 0,0-7 0 0,0 7 0 15,-3 0 14-15,3 0 3 0,0 0 1 0,0 0 0 16,0 0-33-16,0 0-8 0,5 14 0 0,-2-7 0 16,2-2-49-16,1 4-12 0,-1-4-3 15,0 9 0-15,0-7 52 0,1 5 12 0,-1-5 0 0,0-4 0 16,1 6 26-16,-1-7 8 0,0 5 2 0,0 5 0 15,1-10-58-15,-1 6-11 0,0-4-3 0,1 3-834 16,-1-7-167-16</inkml:trace>
  <inkml:trace contextRef="#ctx0" brushRef="#br0" timeOffset="89725.488">11454 572 1670 0,'0'0'74'0,"0"0"15"0,-3-7-71 0,1 0-18 15,-1 0 0-15,-2 2 0 0,2 3 174 0,-2-3 31 16,-1-2 7-16,4 7 0 0,2 0-122 0,0 0-25 16,0 0-5-16,-6 0 0 0,-2 0-41 0,3 0-8 15,-3 7-2-15,0-2 0 0,-5-3-9 0,5 5-12 16,0-2 2-16,0 2 1 0,3 0 18 0,0 0 4 16,2 0 1-16,0 0 0 0,1 1-22 0,2 3-5 15,0-4-1-15,0 5 0 0,2-10 14 0,1 10 0 0,5-5 0 0,3 0 0 31,-1 0-54-31,1-2-8 0,2 2-2 0,3-5 0 0,0 6 52 0,-3-4 12 0,3-4 0 0,0 7 0 16,-6-7 0-16,1 7 0 0,-1 0 0 0,1-2-9 16,-6-5 9-16,1 2 0 0,-4 6 0 0,1-4 0 15,-3-4 53-15,0 5 10 0,-3-3 1 0,-2 5 1 16,-3-7-52-16,0 7-13 0,-2-2 0 0,-1-3 0 16,-2 3 54-16,-1-3 8 0,-1 3 2 0,-4 0 0 15,1-3-126-15,2 5-25 16,2-7-5-16,1 7-705 0,3-7-142 0</inkml:trace>
  <inkml:trace contextRef="#ctx0" brushRef="#br0" timeOffset="90075.443">11634 645 1382 0,'0'0'123'0,"8"0"-99"15,-3 0-24-15,0 0 0 0,1 0 133 0,-1 0 22 16,3 5 4-16,0-5 1 0,-3 0-77 0,6 2-15 15,-3-2-4-15,2 0 0 0,-2 0-51 0,3 0-13 16,-1 0 0-16,1 0 0 0,-3-7 40 0,2 7 4 16,-2-5 2-16,0 3 0 0,-3-3-22 0,1 3-5 15,-1-3-1-15,-2-2 0 0,-3 0 10 0,0 5 3 16,0-7 0-16,-3 6 0 0,-2-4 1 0,-3 0 0 16,3 2 0-16,-3 5 0 0,-3-7-10 0,0 7-2 15,4 0 0-15,-4-7 0 0,0 7-10 0,1 0-2 16,2 7-8-16,-3-7 12 0,1 7-12 0,2-2 0 0,0 2 0 0,0-5-10 15,3 6 10-15,-1 1-12 0,4 0 12 0,2 3-12 16,0-5-3-16,2 0-1 0,1 7 0 0,2-2 0 16,0-5 16-16,3 0 0 0,0 0 0 0,0 7 0 15,3-7 0-15,-1 0 0 0,4 1 0 0,2-4 0 32,-1 1-54-32,4-3-8 0,-3-2-2 0,2 0-682 0,-2 0-137 0</inkml:trace>
  <inkml:trace contextRef="#ctx0" brushRef="#br0" timeOffset="90376.405">11904 584 1958 0,'0'0'43'15,"0"0"9"-15,0 0 1 0,0 0 3 0,0 0-45 0,0 0-11 0,5 2 0 0,0 3 0 0,0-3 89 0,1 6 16 16,2-4 3-16,0 3 1 16,-3 0-34-16,3 5-7 0,-3-5-2 0,0 0 0 0,1 0-17 0,-1 0-3 15,0 0-1-15,-2-2 0 0,0 2-7 0,-1-5-2 16,1 3 0-16,-3-5 0 0,0 0-24 0,0 0-4 15,0 0-8-15,0 0 11 0,0 0-11 0,0 0 0 16,0 0-12-16,0 0 12 0,0 0 16 0,3-7 10 16,-3 2 2-16,2-2 1 0,-2 0-29 0,3 0 0 15,0-5 0-15,-1 5 0 16,1 5-28-16,2-10-6 0,-2 5-1 0,5 0 0 16,-3 0-17-16,0 0-3 0,3 0-1 0,0 2 0 0,0-2 56 0,0 7 0 15,0-7 11-15,0 7-2 0,0-7-9 0,0 7 0 16,0 0-10-16,0 0 10 0,0 0-9 0,2 0 9 0,-2 0-8 0,3 0-780 15,-1 5-156-15</inkml:trace>
  <inkml:trace contextRef="#ctx0" brushRef="#br0" timeOffset="90774.97">12536 553 979 0,'-11'-2'87'0,"11"2"-70"16,0 0-17-16,0 0 0 0,0 0 209 0,0-5 39 0,-2 3 7 0,-1 2 1 15,0-5-90-15,1 5-18 0,-1 0-4 0,1-7-1 0,-4 7-84 0,4 0-17 16,-4 0-3-16,1 0-1 0,0 0-10 0,-1 0-1 16,1 0-1-16,-3 0 0 0,-2 7-26 0,2-7 0 15,-3 5 0-15,0-5 0 0,1 2 56 0,-1-2 7 16,-2 7 1-16,3-7 0 0,-1 5-52 0,3 2-12 15,-3 0 0-15,3-7 0 16,1 7-48-16,-1-2-13 0,5 2-3 0,0-5 0 0,6 10 72 0,0-5 13 16,5 0 3-16,2 5 1 0,6-5-40 0,0 0-8 15,0 7-1-15,0-7-1 0,-1 5 25 0,-1-10 0 16,-4 6 0-16,1 1 0 0,-1 0 0 0,1-2 0 16,-3 0 0-16,0 1 0 0,-3-4 0 0,1 10 0 15,-4-7 0-15,1 0 0 0,-3 0 21 0,0 3 10 16,-3-8 1-16,-2 5 1 0,-3 0-1 0,0-7-1 0,-3 0 0 0,-4 7 0 15,-1-7-2-15,-6-7 0 0,1 7 0 0,-2 0 0 32,-4 0-97-32,1-7-20 0,-1 7-4 0,6 0-1 0</inkml:trace>
  <inkml:trace contextRef="#ctx0" brushRef="#br0" timeOffset="91421.586">13205 431 1728 0,'0'0'38'0,"0"0"8"0,-2-5 2 0,4 3 0 0,1-3-39 0,0 3-9 0,-1-5 0 0,4 2 0 15,-6 5 104-15,5 0 20 0,0-7 3 0,0 7 1 16,3 0-50-16,3 7-10 16,-3-7-1-16,3 5-1 0,-1-5-3 0,1 7-1 0,2-5 0 0,0 3 0 15,0-3-46-15,3 3-8 0,3 2-8 0,-3 0 9 16,-3 0 5-16,0 0 1 0,6 0 0 0,-4-2 0 15,1 2 1-15,-2 0 1 0,-4 5 0 0,1-5 0 16,-1-5 7-16,-2 5 2 0,-5-2 0 0,-3-5 0 16,5 7-26-16,-2 0 0 0,-8 0 8 0,-3-2-8 15,-3-3 53-15,0 5 9 0,-2-2 2 0,-5 2 0 16,-3 0-30-16,2 0-6 0,-2 0 0 0,2 0-1 16,1 1 8-16,2-4 1 0,0 3 1 0,0 0 0 15,6-7-53-15,-1 7-10 0,0-2-2 0,4-3-1 0,-1 3 29 0,2-3-9 16,1-2 9-16,0 5 0 15,5-5-32-15,-3 0 0 0,-2 0-1 0,5 0 0 0,-3 0 52 0,3 0 10 16,0 0 3-16,0 0 0 16,-5-5-52-16,5 5-9 0,0 0-3 0,0 0 0 15,0 0-121-15,0 0-25 0,0 0-5 0,5 0-1 0</inkml:trace>
  <inkml:trace contextRef="#ctx0" brushRef="#br0" timeOffset="91825.122">13740 464 1728 0,'0'0'153'0,"0"0"-122"0,2-5-31 0,4 3 0 16,-1-3 60-16,0 5 5 15,1-7 2-15,-1 7 0 0,0 0 25 0,1 0 4 0,1 0 2 0,1 0 0 16,0 0-57-16,3 7-11 0,-1-7-2 0,4 5-1 16,-1-5 9-16,0 2 1 0,3 5 1 0,0-2 0 15,-3 0-18-15,3 4-4 0,-3-9-1 0,0 12 0 16,-2-5 2-16,-3-5 1 0,3 5 0 0,-3-2 0 16,-3 2-8-16,0 0-2 0,-2 0 0 0,2-2 0 15,-2-3 18-15,-3 5 3 0,-3 3 1 0,-2-1 0 0,-1-2-9 0,-1 5-1 16,-1-10-1-16,-3 6 0 0,0 1 13 0,1 0 2 15,-1-2 1-15,1-2 0 0,-4-3-22 0,4 5-4 16,-1-2-1-16,3 2 0 0,-5 0 0 0,3-7 0 16,2 7 0-16,0-2 0 0,-3-5-8 0,0 7 0 15,1-7 0-15,-1 2 8 0,3 3 3 0,0-5 0 16,-2 0 0-16,2 0 0 16,0-5-62-16,3 5-12 0,2 5-2 0,-2-10-1251 0</inkml:trace>
  <inkml:trace contextRef="#ctx0" brushRef="#br0" timeOffset="92720.686">14679 544 748 0,'5'0'67'0,"-2"0"-54"0,-3 0-13 0,0 0 0 15,0 0 169-15,3 0 31 0,-3 0 7 16,5 0 1-16,0 2-77 0,1 5-15 0,-4-7-4 0,3 10 0 16,-2-1-25-16,2-2-6 0,1-2-1 0,-1 4 0 15,0-1-40-15,1-4-8 0,-1 3-1 0,0 0-1 16,0 0-11-16,1-2-3 0,-1 2 0 0,-2-5 0 15,-3-2 2-15,0 0 0 0,0 0 0 0,0 0 0 16,0 0-18-16,0 0 0 0,0 0 0 0,0 0 0 16,0 0 55-16,0 0 7 0,5-7 2 0,-5 5 0 15,3-3-52-15,-3-2-12 0,2-2 0 0,1 0 0 16,0 1 0-16,2 6 0 0,-2-5 0 0,2 2 0 16,0-2 0-16,3 0 0 0,-3 5 0 0,3-3 0 15,0 0 0-15,0 5 0 0,-3 0 0 0,3 0 0 16,-2 0-21-16,-1 5-7 0,3 2-2 0,-3 0 0 15,0-7 48-15,1 7 10 0,-1-2 1 0,3 2 1 0,-3-5-30 0,1 6 0 16,-1-4 0-16,0 3 0 0,0 0 0 0,1 0 0 16,-1-7 0-16,0 5 0 0,-5-5 0 0,3 0 0 15,2 0-11-15,1 0 11 0,-6 0 0 0,5 0 0 16,0 0 9-16,0 0-1 0,-2-5-8 0,2 5 0 16,1-7 0-16,-1 0 0 0,3 5 0 0,-3-3 0 15,3 1 0-15,0-4 0 0,5 6 0 0,-2-5 0 16,2 2 0-16,-2-2 0 0,2 7 17 0,-3-7 3 15,-2 7 0-15,3 0 0 0,2-2-32 0,-2 2-7 0,-1 2-1 16,1 5 0-16,0-7 20 0,-1 0 0 16,-2 12 0-16,0-10 0 0,0 5 0 0,0 1 0 15,-3-4 0-15,3 3 0 0,-3 0 27 0,1 5 9 16,-1-10 1-16,0 5 1 0,-2-2-24 0,0 2-5 16,-1 0-1-16,1 0 0 0,0-2 8 0,2 2 2 0,-5-7 0 15,0 0 0 1,0 0-66-16,0 0-12 0,0 0-4 0,0 0-1152 0</inkml:trace>
  <inkml:trace contextRef="#ctx0" brushRef="#br0" timeOffset="93066.527">15883 579 1152 0,'0'0'102'0,"0"0"-82"15,0 0-20-15,0 0 0 0,0 0 215 0,0 0 38 16,0 0 8-16,0 0 2 0,5 5-139 0,1-5-28 15,-4 2-6-15,3 3-1 0,1 2-20 0,-1 0-4 16,0 0-1-16,-2 0 0 16,2 0-51-16,-2 0-13 0,2 0 0 0,-2-2 0 0,0 2 11 0,-1 0-1 15,3 0 0-15,-2-2 0 0,-3-5 0 0,0 0 0 16,0 0 0-16,0 0 0 16,0 0-130-16,0 0-27 0,0 0-5 0,-5-5-562 0,2-2-113 0</inkml:trace>
  <inkml:trace contextRef="#ctx0" brushRef="#br0" timeOffset="93200.574">15909 457 1958 0,'3'-12'43'0,"0"5"9"0,-3 0 1 0,0-5 3 0,2 10-45 0,1-5-11 0,0-5 0 0,-3 12 0 15,0-7 112-15,2 0 20 0,-2 7 4 0,0 0 0 16,3-5-64-16,-3 5-14 0,0 0-2 0,0 0-1 16,0 0-44-16,0 0-11 0,0 0 0 0,0 0-783 15,3 5-158-15</inkml:trace>
  <inkml:trace contextRef="#ctx0" brushRef="#br0" timeOffset="93413.3">16076 417 979 0,'0'0'43'0,"0"0"9"0,0-7-41 0,0 7-11 16,0 0 0-16,0 0 0 0,0 0 220 0,5 0 41 15,3 2 9-15,-2 5 2 0,2 0-167 0,-1 5-33 16,1 7-6-16,0-10-2 0,0 10-20 0,0-5-4 15,0 0 0-15,0 5-1 0,3-5-13 0,-3-2-2 16,-3 2-1-16,-2 0 0 0,5-2-6 0,-6-5-1 16,-2 0 0-16,0 0 0 0,0 5-16 0,0-12-19 15,-2 2 4-15,2-2-709 16,0 0-141-16</inkml:trace>
  <inkml:trace contextRef="#ctx0" brushRef="#br0" timeOffset="93563.633">16105 532 1659 0,'0'0'36'0,"0"0"8"0,0 0 2 0,3-7 1 0,2 7-38 0,0-7-9 0,3 7 0 0,0 0 0 16,0-5 46-16,5 5 7 0,-2 0 2 0,10 0 0 15,3 0-35-15,-3 0-8 0,-5 5 0 0,3-5-1 16,-1 5-86-16,1-5-17 0,7 2-3 16,-26-2-1-16</inkml:trace>
  <inkml:trace contextRef="#ctx0" brushRef="#br0" timeOffset="93890.232">16417 572 1544 0,'0'0'68'0,"0"0"15"15,0 0-67-15,0 0-16 0,8 0 0 0,0 0 0 0,-2-7 88 0,2 5 15 16,2 2 2-16,3-5 1 0,-5 0-78 0,3 5-15 16,-1-7-3-16,1 5-1 0,2 2 11 0,-5-5 3 15,-3-2 0-15,3 0 0 0,0 7-6 0,-2-7-1 16,-6 7 0-16,0 0 0 0,0-5 16 0,-3 3 4 15,-2-5 0-15,-3 2 0 0,0 3 13 0,0 2 3 16,0-5 1-16,-3 5 0 0,-2 0-42 0,0 5-11 16,2-5 0-16,1 2 0 0,-3 3 18 0,2-3 2 15,0 5 0-15,3 3 0 0,0-1-20 0,3-2 0 16,0 0-8-16,2 5 8 0,6 2-14 0,-3-7 3 16,0 5 1-16,3-5 0 0,4 5 1 0,-1-3 0 15,2 3 0-15,0-10 0 0,-3 10 9 0,6-5 0 0,2 0 8 0,-3 0-8 31,-2-2-47-31,3-5-13 0,5 7-4 0,-6-5 0 16,1-2-168-16,-3 0-33 0,13-2-7 0,-8-3-2 0</inkml:trace>
  <inkml:trace contextRef="#ctx0" brushRef="#br0" timeOffset="94379.485">16661 539 57 0,'-5'0'0'16,"5"0"0"-16,0 0 0 0,0 0 0 15,0 0 376-15,0 0 71 0,0 0 13 0,0 0 4 16,2 7-267-16,1 0-53 0,-6-2-10 0,3 2-2 15,5 0-49-15,1 5-10 0,-6-3-1 0,0-1-1 0,2 3-17 0,1-4-3 16,2 5-1-16,-5-3 0 0,-2-4-37 0,2 2-13 16,8 0 9-16,-6-7-9 0,-2 0 0 0,0 0 0 15,6 7 0-15,2-2 0 0,-8-5 42 0,0 0 3 16,0 0 1-16,5-5 0 0,8-2-22 0,-5 0-5 16,-5 0-1-16,-1 0 0 15,9 0-66-15,-6-5-12 0,0-2-4 0,1 2 0 16,-4 5 27-16,6 0 5 0,0-7 0 0,0 2 1 15,0 5 8-15,0 5 2 0,-3-10 0 0,1 12 0 0,-1-7 12 0,-2 0 9 16,2 7-12-16,-5 0 12 0,10 0 0 0,-10 0 9 16,8 0 1-16,0 7 0 0,6 0 14 0,-7 0 2 15,-1-2 1-15,-1 2 0 0,3 0 0 0,-3 0 0 16,1 0 0-16,-1 0 0 0,-2-2-1 0,2 2 0 16,-5-7 0-16,0 0 0 0,0 0-11 0,0 0-3 15,5 2 0-15,-5-2 0 0,0 0-3 0,0 0-1 16,0 0 0-16,11 8 0 0,-11-8 2 0,0 0 0 0,0 0 0 0,10-3 0 15,1-2-10-15,-3 3 0 0,-3-5 0 0,0 2 0 32,-5 5-32-32,6-7 2 0,-1 0 0 0,0 5 0 15,3-3 2-15,0 0 1 0,0 3 0 0,0-3 0 0,-8 5 17 0,8 0 10 0,-8 0-12 0,11 0 12 16,-4 0 0-16,4 7-8 0,-3-2 8 0,0 0 0 16,0 4 0-16,0-9 16 0,0 12-4 0,2-5 0 15,-2-5 8-15,0 6 0 0,0-4 1 0,-3 3 0 16,3 0-9-16,0 0-1 0,0-7-1 0,-2 5 0 15,1-3-10-15,-1 5 8 0,2-7-8 0,0 5-824 16,-8-5-169-16</inkml:trace>
  <inkml:trace contextRef="#ctx0" brushRef="#br0" timeOffset="94679.495">17515 478 1036 0,'3'-14'92'0,"-3"7"-73"16,-3 2-19-16,3-2 0 0,-2-2 260 0,-1-1 48 15,-2 3 9-15,0 5 3 0,-3-5-154 0,2 2-30 16,4-2-7-16,-6 7-1 0,-5 0-102 0,2 0-26 16,0-7 0-16,-2 14 0 0,3-7 56 0,-4 7 7 15,1-2 1-15,2 2 0 0,4 0-64 0,-4 0 0 16,6 0-12-16,-1 0 2 0,4 5 10 0,2-3-13 16,-3 3 5-16,6-5 8 0,-1 5 0 0,4-3 20 15,-1 3-3-15,3 2 0 16,-3-2-34-16,3-3-7 0,5 3-2 0,-2 2 0 0,0-2 42 0,-4-2 8 0,4-6 1 15,-3 10 1-15,0-2-26 0,0-3 0 16,-5 1 0-16,-1-1 0 0,1-2 0 0,-3 5 0 0,-3-10 0 16,-2 6 0-16,-3-4 0 0,0 3 0 0,-3 0 0 0,3 0 0 15,-2-2 0-15,-3-3 0 0,-1 3 0 0,-7-2-1275 16</inkml:trace>
  <inkml:trace contextRef="#ctx0" brushRef="#br2" timeOffset="97991.987">11578 5412 57 0,'0'0'0'0,"0"0"0"16,0 0 0-16,0 0 0 0,0 0 229 0,0 0 41 15,0 0 8-15,0 0 2 0,0 0-180 0,0 0-35 16,0 0-7-16,0 0-2 0,0 0 7 0,0 0 1 16,5 0 0-16,-5 0 0 0,0 0 0 0,0 0 0 15,0 0 0-15,0 0 0 0,0 0 0 0,0 0 0 0,0 0 0 0,0 0 0 16,0 0 0-16,0 0 0 0,0 0 0 0,0 0 0 16,0 0-32-16,0 0-7 0,0 0-1 0,0 0 0 15,-2 0 13-15,-1 5 3 0,-2 2 0 0,2-2 0 16,1-3-40-16,-4 3-16 0,6-3 0 0,0-2 1 15,-2 7 24-15,2-7 5 0,0 0 1 0,2 7 0 16,-2-7-27-16,3 5-6 0,0-3-1 0,-3-2 0 16,5 5 19-16,-5-5 0 0,5 0-8 0,-5 0 8 15,5-5 13-15,3 3 7 0,-2-3 0 0,-6 5 1 16,0 0-21-16,2 0 0 0,-2 0 0 0,6-7 0 16,-6 5 0-16,0 2-8 0,0-5 0 0,0 5 0 0,-3-7 23 0,0 7 5 15,1-7 0-15,-4 7 1 0,6 0 0 0,-2 0 0 16,-4-5 0-16,1 5 0 0,5 0 7 15,-5 5 2-15,2-5 0 0,-2 0 0 0,5 0-43 0,0 0-9 16,0 0-2-16,0 0 0 0,-5 0 24 0,5 0 0 16,0 0 0-16,0 0 0 0,-3 7-10 0,3-7 10 15,0 0 0-15,0 0-9 0,0 0 29 0,0 0 7 16,0 0 1-16,3 5 0 16,-3-5-44-16,5 2-9 0,-5-2-2 0,5 5 0 0,-2-3 18 0,-3-2 9 15,0 0-10-15,8 0 10 0,-8 0 0 0,0 0 0 16,8 5 0-16,-8-5 0 15,0 0-78-15,0 0-16 0,5 0-3 0,-5 0-935 0</inkml:trace>
  <inkml:trace contextRef="#ctx0" brushRef="#br2" timeOffset="98418">12028 5438 1137 0,'0'0'50'0,"0"0"11"0,0 0-49 0,0 0-12 16,0 0 0-16,0 0 0 0,0 0 83 0,0 0 13 15,0 0 4-15,0 0 0 0,0 0-29 0,-5 7-6 16,5-7-1-16,-3 5 0 0,-2-3 15 0,2 3 2 16,-2 2 1-16,2-2 0 0,3-5-36 0,-5 2-7 15,2 5-2-15,3-2 0 0,0-5-22 0,-2 2-5 16,2-2-1-16,0 0 0 0,0 0-9 0,2 7 8 16,4-2-8-16,-6-5 8 0,0 0 0 0,5 0-8 15,0-5 12-15,3 5-4 0,0 0-8 0,0-2-16 16,-3-3 4-16,3-2 1 0,0 5 41 0,-3-3 8 15,1 3 2-15,-4-3 0 0,4 0-13 0,-6 5-3 16,0 0 0-16,0 0 0 0,0 0-24 0,0 0 0 16,0 0 0-16,0 0 0 0,0 0 0 0,0 0 0 15,0 0 0-15,0 0-712 0,-8 0-147 16</inkml:trace>
  <inkml:trace contextRef="#ctx0" brushRef="#br2" timeOffset="98986.112">11692 5878 518 0,'0'0'46'0,"0"0"-37"16,0 0-9-16,0 0 0 0,0 0 166 0,-3-5 31 15,3 3 7-15,0 2 0 0,0 0-69 0,0 0-15 0,0 0-2 0,0 0-1 16,0 0-55-16,6-5-11 0,-1-2-3 0,0 7 0 16,3 0-14-16,0 0-3 15,3-2-1-15,5 2 0 0,-3-5-30 0,3 10 0 0,-1-5 0 0,1 2 0 16,6-2 57-16,-1 5 6 15,0-3 1-15,0 5 0 0,-2-2-52 0,-1 2-12 16,1 0 0-16,-1 0 0 0,-2 5 54 0,0-3 8 16,-3-2 2-16,0 5 0 0,1 2 0 0,-7-2 0 15,4-3 0-15,-3 8 0 0,0-8-52 0,-3 5-12 0,1-2 0 0,-4 0 0 16,3-3 33-16,-2-2 4 0,0 5 1 0,2 0 0 16,-2-3-10-16,2-4-1 0,-2 2-1 0,2-5 0 15,-5-2-26-15,0 0 0 16,3 5-9-16,-3-5 9 0,0 0-10 0,0 0 10 0,0 0-8 0,0 0-1260 15</inkml:trace>
  <inkml:trace contextRef="#ctx0" brushRef="#br2" timeOffset="100453.173">11864 5892 774 0,'0'0'34'0,"0"0"7"0,0 0-33 0,0 0-8 16,0 0 0-16,0 0 0 0,0 0 112 0,0 0 20 15,-3-5 4-15,3 5 0 0,0 0-57 0,0 0-12 16,-2 0-3-16,-6 0 0 0,2-2 0 0,4-3 0 16,2 5 0-16,-3 0 0 0,-7 0 0 0,4-2 0 15,6 2 0-15,0 0 0 0,-8 0 0 0,3-5 0 16,0 5 0-16,-3 0 0 0,0-2 0 0,3 2 0 16,-3-5 0-16,2 5 0 15,1 0 0-15,0 0 0 0,-3 0 0 0,3 0 0 0,-1 0-51 0,1 0-13 16,0 0 0-16,-3-2 0 0,0 2 0 0,0 0 0 15,0-5 0-15,3 5 0 0,-3 0 0 0,0-2 0 0,0-3 0 0,2 5 0 16,-1 0 0-16,1 0 0 0,6 0 0 0,-5 0 0 16,-3 0 0-16,3 0 0 0,-1 5 0 0,6-5 0 15,0 0 0-15,0 0 0 0,-5 0 0 0,5 0 0 16,0 0 0-16,0 0-16 0,0 0 3 0,0 0 1 16,0 0-113-1,0 0-23-15,0 0-4 0,0 0 0 0</inkml:trace>
  <inkml:trace contextRef="#ctx0" brushRef="#br2" timeOffset="152190.029">14415 5405 115 0,'0'0'10'0,"0"0"-10"16,0 0 0-16,0 0 0 0,0 0 207 0,0 0 39 16,0 0 8-16,0 0 2 0,0 0-103 0,0 0-20 15,0 0-4-15,0 0-1 0,0 0-20 0,0 0-4 16,0 0 0-16,0 0-1 0,0 0-63 0,0 0-12 15,0 0-2-15,0 0-1 0,0 0 27 0,0 0 6 16,0 0 1-16,0 0 0 0,0 0-43 0,0 0-16 16,0 0 11-16,0 0-11 0,0 0 0 0,0 0 0 15,-3 7 0-15,3-2 0 0,-3-3 0 0,3-2 0 16,0 0 0-16,0 0 0 0,0 10 0 0,0-10 0 16,3 2 0-16,-3-2 0 0,0 0 0 0,5 7 0 0,-2 0 0 0,-3-7 0 15,8 0 0-15,-3 7 0 0,3-7 0 0,0 0 0 16,-3 0 0-16,3 0 0 15,-3-2 0-15,3-3 0 0,-2 3 57 0,2-3 6 0,-6 3 1 0,6-3 0 16,-5 3-52-16,2-3-12 0,-5 5 0 0,3-7 0 16,-3 7 37-16,0-5 8 0,2 3 2 0,-2 2 0 15,0-5 1-15,-2-2 1 0,-1 5 0 0,-2-3 0 16,2 5-13-16,-2 0-2 0,0-2-1 0,5 2 0 16,-8 0-11-16,0 2-2 0,2-2-1 0,-2 0 0 0,3 5-31 0,0-3-5 15,5-2-2-15,-5 7 0 0,5-7 32 0,-3 5 7 16,3-5 0-16,-3 7 1 0,1 0-33 0,2 0-8 15,0-7 0-15,2 7-1 0,-2-7 21 0,6 5 0 16,-1-3 0-16,0 5 0 0,-2-7 0 0,2 0 0 16,0 0 0-16,1 0 0 0,-6 0 0 0,5 0 16 15,0 0-2-15,1-2-1 0,-1-3-13 0,-2 3 0 16,-1-3 0-16,1-2 0 0,-1 5 12 0,1-3-3 16,-3-2-1-16,3 2 0 0,-3-2-8 0,0 7 12 15,-3-7-12-15,3 5 12 0,-3-3-4 0,3 5-8 16,-5-2 12-16,5 2-4 0,0 0-8 0,-2 0 0 15,-4-5 0-15,6 5 8 0,0 0-8 0,0 0 0 16,0 0 0-16,-8 5 0 0,8-5 0 0,0 0 0 16,0 0 0-16,-2 2 0 0,2-2 0 0,0 0 0 0,-3 7 0 0,3-7 0 15,0 0-14-15,0 7 2 0,0-7 0 16,0 5 0 0,3-3-119-16,2 3-23 0,-2 2-5 0,2 0-997 0</inkml:trace>
  <inkml:trace contextRef="#ctx0" brushRef="#br2" timeOffset="152704.684">15076 5412 1144 0,'0'0'25'0,"0"0"6"0,0 0 1 0,0 0 0 0,0 0-32 0,0 0 0 15,0 0 0-15,0 0 0 0,0 0 102 0,0 0 14 16,3 0 4-16,-3 0 0 0,0 0-24 0,0 0-4 15,0 0 0-15,0 0-1 0,0 0-10 0,0 0-1 16,-8 0-1-16,2 0 0 0,6 0-63 0,0 0-16 16,-5 5 0-16,5-5 0 0,-3 2 34 0,3-2 4 0,-5 5 1 0,5-5 0 15,0 0-25-15,0 0-5 0,0 0-1 0,0 0 0 16,3 7-8-16,-3-7 0 16,0 0 0-16,0 0 0 0,0 0 0 0,0 0 0 0,0 0 0 0,5 5 0 15,3-10 0-15,0 5 10 0,-8 0-1 0,8 0 0 16,0-7 0-16,0 7 0 0,-6-5 0 0,4 3 0 15,-1-3-9-15,-2 3 0 0,-3 2 0 0,0-5 0 16,-3-2 56-16,0 5 7 0,1-3 1 0,-4 5 0 16,-2-2-22-16,1 2-4 0,1-5-1 0,-2 5 0 15,8 0-17-15,0 0-3 0,0 0-1 0,-5 0 0 16,-3 5-4-16,0-3 0 0,8-2-1 0,-5 5 0 16,0-3-111-16,2 3-23 0,-2-3-4 0,-1 5-1025 15</inkml:trace>
  <inkml:trace contextRef="#ctx0" brushRef="#br2" timeOffset="153191.485">14354 5951 1875 0,'0'0'41'0,"0"0"9"0,0 0 2 0,0 0 0 16,0 0-41-16,0 0-11 0,5 0 0 0,3 0 0 15,2 0 72-15,4 2 12 0,-1-2 2 0,0-2 1 0,6-3-20 0,2 5-4 16,3-2-1-16,5-3 0 15,3 1-48-15,-1 1-14 0,6-4 0 0,0 0 8 0,3 2 44 0,-6 3 10 16,3-3 2-16,1-2 0 0,-4 7-52 0,-5-7-12 16,5 2 0-16,-4 3 0 0,-1-3 0 0,-6 5 0 15,-1 0 0-15,-7 0 0 0,-1 0 0 0,-4 0 0 16,4 0 0-16,-7 0-782 16,-1 0-159-16</inkml:trace>
  <inkml:trace contextRef="#ctx0" brushRef="#br0" timeOffset="172788.214">17235 5391 1418 0,'0'0'31'0,"0"0"6"0,0 0 2 0,0 0 1 0,0 0-32 0,0 0-8 0,-3-7 0 0,1 5 0 15,2 2 98-15,0-5 18 0,0 0 3 0,0 5 1 16,0 0-35 0,0 0-6-16,0 0-2 0,0 0 0 15,-6-2-48-15,6 2-9 0,-5 0-3 0,5 0 0 0,0 0-17 0,0 0 0 16,0 0 0-16,0 0 0 0,0 0 40 0,-3 7 4 15,3-2 0-15,0-5 1 0,0 7-33 0,0-7-12 0,0 0 9 0,0 0-9 16,0 2 0-16,0-2 0 0,6 7 8 0,-1-2-8 16,-5-5 0-16,5 2 0 0,3-2 0 0,-2 0 8 0,1 0-8 0,1-2 12 15,-2-3-12-15,2 3 12 16,-3-3-12-16,0 5 12 0,-2-7-12 0,2 7 12 0,-5 0 19 0,0-7 4 16,0 7 1-16,3-5 0 0,-3 3 4 0,2-3 2 15,-4 3 0-15,2 2 0 0,-3-5-11 0,-2 5-3 16,0-2 0-16,-3 2 0 0,2 0-15 0,-2 0-3 15,3 0-1-15,-3 0 0 16,3 2-9-16,-3 3 0 0,0-3 0 0,3-2 0 16,5 0-46-16,-3 5-11 0,3-5-3 0,-3 7 0 15,3 0-188-15,0-2-39 0,0-5-7 0,6 9-2 0</inkml:trace>
  <inkml:trace contextRef="#ctx0" brushRef="#br0" timeOffset="173225.194">17955 5417 748 0,'0'0'33'0,"2"-5"7"0,-2 5-32 0,0 0-8 0,0 0 0 0,-8-2 0 16,0-3 216-16,8 5 42 0,-5-2 8 0,5 2 2 16,0 0-154-16,-5-5-30 0,5 5-7 0,-8 0-1 15,0-2-26-15,-3 2-6 0,3 0 0 0,8 0-1 16,0 0-11-16,0 0-1 0,0 0-1 0,0 0 0 0,0 0-6 0,-2 2 0 16,-6 3-1-16,8-5 0 0,-5 2 1 0,5-2 0 15,-8 5 0-15,2-3 0 16,6-2-16-16,0 0-8 0,-2 5 10 0,2-5-10 0,0 7 8 0,0-2-8 15,5-3 0-15,-2-2 0 0,-3 0 0 0,0 0 0 16,5 0 0-16,3 0 0 0,0 0 0 0,-3 0 0 16,3 0-12-16,0-7 12 0,0 7 8 0,-3-7 9 15,0 7 2-15,1-5 0 0,-4-2 1 0,-2 7 0 16,0 0 0-16,0 0 0 0,0 0 0 16,0 0 1-16,0 0 0 0,0 0 0 0,0 0-13 0,0 0-8 15,0 0 8-15,-2 0-8 16,-4 0-37-16,6 0-12 0,0 0-3 0,-2 0-1073 0</inkml:trace>
  <inkml:trace contextRef="#ctx0" brushRef="#br0" timeOffset="173728.729">17288 6062 1893 0,'0'0'41'0,"0"0"9"0,0 0 2 0,3-8 2 16,-3 6-43-16,2-3-11 0,1 3 0 0,-1-3 0 0,1-2 99 0,-3 0 17 15,5 0 4-15,1 0 1 0,-1-5-25 0,-2 5-6 16,2-7-1-16,3 7 0 0,2-5-71 0,1 3-18 16,-3-7 0-16,5 6 0 15,0-9 0-15,1 5 0 0,4 2 0 0,1-2 0 0,-1 0 0 0,6 7 0 16,0-5 0-16,2 3 0 0,-2-3 30 0,0 5 2 16,0 2 1-16,0-2 0 0,-1 5-21 0,-4 2-4 15,-1-5 0-15,-2 5-8 0,3 0 26 0,-3 5-2 16,2-5 0-16,3 2 0 0,-2 3-24 0,7 2 0 15,1 0 0-15,-1 0 0 0,1 0 0 0,-6 5 0 16,0-5 0-16,-2 5 0 0,-4-3 56 0,1-2 7 0,0 0 1 0,-5 5 0 16,-1-5-52-16,4 0-12 0,-6 0 0 0,2 0 0 15,-5 0 0-15,1-7 0 0,2 5 0 0,-3 2 0 16,0-7 0-16,-2 5 0 0,2-3 0 0,-2-2 0 16,2 0 8-16,-2 0-8 0,-3 0 11 0,2-2-11 31,4-3-203-31,-6 5-47 0,0-7-10 0,-16 0-1 0</inkml:trace>
  <inkml:trace contextRef="#ctx0" brushRef="#br0" timeOffset="176756.934">20328 5518 1562 0,'-5'-2'69'0,"2"-3"15"0,0 5-68 0,3-5-16 0,0 5 0 0,0 0 0 16,0 0 105-16,0 0 18 0,0-2 3 0,0 2 1 15,0 0-35-15,0 0-6 0,0 0-2 0,0 0 0 16,0 0-25-16,0 0-6 0,0 0-1 0,0 0 0 16,0 0-30-16,0 0-6 0,0 0-2 0,0 2 0 15,-2 3-2-15,2-5 0 0,2 7 0 0,-2-2 0 16,-2-3-12-16,-1 5 0 0,0-2 0 0,1-3 0 15,2 3 0-15,0-5 0 0,0 0 0 0,0 0 0 16,2 7 0-16,-2-7 0 0,0 0 0 0,0 0 0 0,0 5 0 0,0-5 11 16,0 0-11-16,0 0 10 0,0 0-2 0,0 0 0 15,0 0 0-15,6-5 0 0,-1-2-8 0,3 2 0 16,-5-2 0-16,-3 7 0 0,2-2 0 0,1-3 0 16,0-2 0-16,-3 0 0 0,0 7 53 0,0-5 9 15,-3 3 2-15,-2-5 0 0,5 7-52 0,-3 0-12 16,-8-5 0-16,9 5 0 0,2 0 18 0,-6 5 1 15,1-5 0-15,0 2 0 0,-3 3-19 0,0 2 0 16,0-7 0-16,0 7 0 0,0 0 0 0,3 0 0 16,-3-2 0-16,5 2 0 0,-2 0 0 0,2-2 0 0,3-5 0 0,0 7 0 31,0-5-22-31,0-2-8 0,0 7-2 0,0-7 0 0,6 7 32 0,-6-7 13 16,8 0-1-16,0 0 0 0,5 0-12 0,-3 0 0 15,-2-2 0-15,0-3 0 0,0 3 0 0,0-3 0 0,-3-2 0 0,3 5 0 16,-2-3 0-16,-1-2 0 0,-5 7 0 0,0 0 0 31,0 0-45-31,0 0-15 0,0 0-4 0,0 0-1152 0</inkml:trace>
  <inkml:trace contextRef="#ctx0" brushRef="#br0" timeOffset="177239.002">21108 5544 979 0,'3'0'87'0,"0"0"-70"16,-1 0-17-16,-2 0 0 0,-2-5 161 0,2 5 29 16,-3-2 6-16,3 2 0 0,0 0-96 0,-8 0-20 15,3 0-4-15,-6 2-1 0,3-2-9 16,0 5-2-16,0-3 0 0,1 3 0 0,-1 2-51 0,2-2-13 0,-2-3 0 0,3 5 0 15,0 0 34-15,2-2 4 0,-2 2 1 0,5-7 0 16,0 0-31-16,0 0-8 16,0 0 0-16,0 0 0 0,0 0 0 0,5 0 8 0,-5 0-8 0,8 7 0 15,0-7 11-15,0 0-3 0,0-5 0 0,0 3 0 16,2-5 5-16,-4 2 1 0,2-2 0 0,0 0 0 16,-3 0 40-16,-2 5 8 0,2-10 2 0,-5 7 0 15,0 5-52-15,-3-2-12 0,3-3 0 0,0 5 0 16,-5-2 0-16,-3-3 0 0,0 5 0 0,0 0 0 15,0 5-100-15,0 2-22 0,0-5-5 0</inkml:trace>
  <inkml:trace contextRef="#ctx0" brushRef="#br0" timeOffset="177711.629">20365 6193 806 0,'0'0'72'0,"0"0"-58"0,0 0-14 0,0-4 0 16,0 1 259-16,0-4 49 0,0 2 9 0,3-2 3 16,-1 0-144-16,4 0-29 0,-1 3-6 0,0-4-1 15,0-1-65-15,3-3-14 0,0 1-2 0,0 1-1 16,5-2-36-16,3-2-7 0,-2 0-2 0,1 0 0 16,1-5-25-16,3 7-6 0,-1-2-1 0,4 0 0 15,-1 7 19-15,3 0 0 0,-1 0 0 0,1 2 0 16,-3 3 0-16,3-3 0 0,3 5 0 0,-1 0 0 15,1 5 0-15,-1-3 0 0,-2 5 0 0,2 0 0 16,-2 1 0-16,-3 3 16 0,0 1-4 0,1-3 0 16,-1 3 1-16,3 2 0 0,-3 0 0 0,3-2 0 0,-3 2 12 0,-3-2 3 15,1-3 0-15,2-1 0 0,-3 3-5 16,-2-4-1-16,0 0 0 0,0 0 0 0,-5-2-8 0,-1-2-2 16,-5 1 0-16,1-1 0 15,-6-3-28-15,5 4-5 0,-5-4-2 0</inkml:trace>
  <inkml:trace contextRef="#ctx0" brushRef="#br0" timeOffset="180610.889">23590 5412 1033 0,'0'0'45'0,"0"0"11"0,0 0-45 0,0 0-11 0,0 0 0 0,0 0 0 16,3 0 79-16,-3-2 13 0,0-3 4 0,3 5 0 15,2-2-34-15,-3-3-6 0,1 3-2 0,2-3 0 16,-2 5 6-16,0 0 2 0,2-2 0 0,-2-3 0 16,-1 5-34-16,4 0-6 0,-6 0-2 0,0 0 0 0,0 0 10 0,0 0 2 15,0 0 0-15,0 0 0 0,0 0-3 0,-3 7 0 16,-2-2 0-16,2 2 0 0,0-5-9 0,-2 10-3 15,2-5 0-15,-2 0 0 0,2 0-17 0,1 0 0 16,2-7 8-16,0 5-8 0,2 2 0 0,1-5 0 16,-3-2 0-16,5 5 0 0,1-5 0 0,2 0 0 15,0-5 0-15,0 3 0 0,-1-3 0 0,4 3 0 16,-6-3 9-16,3-2-9 0,-2 0 9 0,2 5-9 16,-3-8 8-16,0 3-8 0,-2 5 20 0,-1-5 0 15,1 2-1-15,0-2 0 0,-3 5 11 0,0-3 2 16,-3-2 1-16,3 7 0 0,-5 0-2 0,2 0-1 15,3 0 0-15,-5-5 0 0,2 3-15 0,3 2-3 0,-5 0-1 0,0 0 0 16,2 0-11-16,3 0 0 16,-5 0 0-16,2 2 0 0,-2-2 0 0,5 0 0 0,-6 5 0 0,4-5 0 15,2 0 0-15,0 0 0 0,-6 5 0 0,6-5 0 16,0 0 0-16,0 0 0 0,-2 2 0 0,2-2 0 16,0 0 0-16,0 0 0 0,0 0 0 0,0 7 0 15,0-7 0-15,2 7 0 0,1 0 0 0,-3-7 0 16,5 5 0-16,-5-5 0 0,8 2 0 0,-2 5-745 15,2-2-149-15</inkml:trace>
  <inkml:trace contextRef="#ctx0" brushRef="#br0" timeOffset="181057.341">24342 5412 172 0,'0'0'16'0,"-6"-2"-16"15,4-3 0-15,-4 3 0 0,6-3 243 0,3-2 45 0,0 5 10 16,-3-3 2-16,-6 3-131 0,6 2-25 0,0 0-6 0,0-5-1 15,-2-2-49-15,-1 7-11 0,1-5-1 0,2 5-1 16,0 0-26-16,-6 0-5 0,-2 0 0 0,0 5-1 16,3-5-15-16,0 0-2 15,-3 7-1-15,3-7 0 0,-1 7-13 0,1 0-4 0,0-2 0 0,-1 2 0 16,4-5-8-16,-4 3 0 0,1-3 0 0,2 3 8 16,-2-3-8-16,5-2 0 0,0 0 0 0,0 0 0 15,0 0 0-15,0 0 0 0,0 0 0 0,0 0 0 16,8 5 0-16,-8-5 0 0,8-5 0 0,-3 3 0 15,3 2 20-15,-2-5-2 0,-6 5 0 0,2 0 0 16,4-7-3-16,-6 7-1 0,0 0 0 0,0 0 0 16,0 0-4-16,0 0-1 0,0 0 0 0,0 0 0 15,-6 0-1-15,6 0-8 0,0 0 12 0,-5 0-4 16,-3 5-118-16,3-3-24 0,-3 3-5 0</inkml:trace>
  <inkml:trace contextRef="#ctx0" brushRef="#br0" timeOffset="181541.077">23693 6174 345 0,'-10'0'31'0,"7"0"-31"0,1 0 0 0,-1-2 0 16,-2-3 233-16,2 5 41 0,0-2 8 0,1-3 2 15,4-2-138-15,-2 3-27 0,3-4-6 0,0 1-1 16,2 0-41-16,0-2-9 0,3-3-2 0,3 0 0 15,-1-2-16-15,4 0-4 0,-1 2-1 0,3-4 0 16,-3-3-5-16,5 0-1 0,1-2 0 0,5 7 0 16,0-5-33-16,-1 0 0 0,4 5-10 0,2 0 10 15,0 0 0-15,-3 2 10 0,1-2 1 0,-1 2 0 16,1 5 9-16,-6 0 3 0,0 0 0 0,0 7 0 16,3-7 9-16,-3 7 1 0,1 0 1 0,1 5 0 15,-2-3 2-15,-2 5 1 0,-3 0 0 0,0 0 0 16,0 5-1-16,-3-5 0 0,0 7 0 0,0-2 0 0,-2 2-1 0,-1-7-1 15,-2 5 0-15,0-5 0 0,0 7-14 16,0-7-4-16,-2 5 0 0,-1-5 0 16,0 0-8-16,0 0-8 0,-2 0 9 0,0-2-9 0,-3-5 0 0,0 0 0 15,0 7 0-15</inkml:trace>
  <inkml:trace contextRef="#ctx0" brushRef="#br1" timeOffset="190101.082">11560 6871 115 0,'0'0'10'0,"0"0"-10"16,0 0 0-16,0 0 0 16,0 0 153-16,0 0 29 0,0 0 6 0,0 0 0 0,0 0-74 0,0 0-15 15,0 0-3-15,0 0-1 0,0 0-19 0,0 0-3 16,0 0-1-16,0 0 0 0,0 0-10 0,0 0-2 15,0 0-1-15,0 0 0 0,0 0-2 0,0 0 0 0,0 0 0 0,0 0 0 16,0 0-1-16,0 0 0 0,0 0 0 0,0 0 0 16,0 0-10-16,-3 4-2 0,0-4-1 0,-2 3 0 15,0 1-17-15,-3-1-3 0,3 1-1 0,-1-1 0 16,1 1-31-16,0 1-7 16,2 2 0-16,-2-4-1 0,5 4 17 0,-3-3 0 0,3-4 0 0,3 3 0 15,-1 4 0-15,-2-7 0 0,0 0 0 0,8 4 0 16,0-4 0-16,0 0 0 0,3 0 0 0,-3 0 0 15,2 0 0 1,-2 0 0-16,0 0 0 0,-8 0 0 0,8-4 0 0,0-3 0 0,0 4 0 0,-8 3 0 16,5-4 28-16,-5 4 10 15,0 0 2-15,0 0 0 0,0 0-13 0,0 0-3 0,0-3 0 0,-2-1 0 16,-1-4 32-16,0 8 7 0,1-2 1 0,-4 2 0 16,1 0-52-16,0 2-12 0,0-2 0 0,-1 0 0 15,-2 0 0-15,3 5 0 0,0-2 0 0,-1-3 0 0,1 0 20 0,2 0 2 16,1 4 0-16,-1-1 0 0,3-3-22 0,-2 4 0 15,2-4 0-15,0 0 0 0,0 0 0 0,0 0 0 16,0 0 0-16,2 3 0 0,-2-3 0 0,0 0-10 16,0 0 10-16,0 0 0 15,0 0 0-15,8 0-8 0,-8 0 8 0,11 0 0 16,-11 0 0-16,0 0 0 0,8 0 0 0,-8 0 0 0,5-3 0 0,-5 3 0 16,0 0 0-16,0 0 0 0,0 0 0 0,0 0 0 15,0 0 0-15,0 0 0 16,0 0-40-16,0 0-8 0,0 0-2 0,0 0-722 15,0 0-145-15</inkml:trace>
  <inkml:trace contextRef="#ctx0" brushRef="#br1" timeOffset="190565.782">12200 6951 1036 0,'0'0'46'0,"0"0"10"0,0 0-45 0,0 0-11 15,0 0 0-15,0 0 0 0,0 0 104 0,0 0 20 16,3-8 3-16,-3 8 1 0,0 0 0 0,0 0 0 15,2-4 0-15,-2 4 0 0,0 0-51 0,0 0-9 16,-5-3-3-16,5 3 0 0,0 0-10 0,0 0-3 16,-5 3 0-16,-1 1 0 0,1-4-32 0,0 5-8 15,-1-2 0-15,6-3-1 0,-2 4 19 0,2-4 4 16,0 0 1-16,0 0 0 0,-3 3-26 0,3-3-9 16,0 0 0-16,0 0 9 0,0 0-9 0,0 0 0 15,0 0 0-15,8 4 0 0,0-4 0 0,3 0 0 16,-3-4 0-16,-3 4 0 0,-5 0 0 0,0 0 12 0,3-7-12 15,2 4 12-15,-3-2 0 0,-2-2 1 0,0 7 0 0,0 0 0 16,0-4 11-16,0 4 3 0,-2-3 0 0,2 3 0 16,0 0-4-16,0 0-1 0,0 0 0 15,-3-4 0-15,-2 4-22 0,0 0 0 0,-1 0 0 0,1 0 8 32,5 0-188-32,-5 4-38 0</inkml:trace>
  <inkml:trace contextRef="#ctx0" brushRef="#br1" timeOffset="190981.439">11615 7306 1094 0,'0'0'48'0,"0"0"11"0,0 0-47 0,0 0-12 0,0 0 0 0,0 0 0 15,3 7 134-15,2 0 25 16,-2-3 5-16,-1 4 0 16,4-1-46-16,2 0-10 0,0 4-1 0,0 3-1 0,2 1-37 0,-2-1-7 15,3-3-2-15,5 11 0 0,-3-8-19 0,5-2-4 16,-2 6-1-16,3-8 0 0,2 1 24 0,3-3 4 15,2-8 0-15,1 7 1 0,-1-7-52 0,0 4-13 16,1-8 0-16,-1 1 0 0,-2-1 40 0,-5-1 6 16,-1-2 1-16,1 0 0 0,-1 0-12 0,1 0-3 0,2-7 0 15,-5 2 0 1,2 2-2-16,1-4-1 0,-6-2 0 0,0 2 0 0,-5 0-9 0,3-1-1 0,-6 4-1 0,0 4 0 16,-5-3-7-16,0 1-2 15,0 2 0-15,-2 4 0 0,2-1-9 0,0 4 0 16,-3-3 0-16,3 3-924 0,-5-4-191 0</inkml:trace>
  <inkml:trace contextRef="#ctx0" brushRef="#br1" timeOffset="196984.468">14240 6863 0 0,'0'0'0'0,"0"0"0"0,-5-2 0 0,5 2 0 15,0 0 343-15,0 0-69 0,-3-5 55 0,3 5 11 16,-3 0-184-16,3 0-36 0,0 0-8 0,0 0-2 16,-2-4-33-16,2 4-6 0,0 0-2 0,0 0 0 15,-6-3-3-15,6 3-1 0,0 0 0 0,0 0 0 16,0 0-13-16,0 0-4 0,-5 0 0 0,0 0 0 15,-1 0-25-15,1 3-6 0,0 1-1 0,0-4 0 16,-3 7-6-16,2-2-2 0,4 2 0 0,-4-4 0 16,4 4-8-16,-1-3 0 0,1 3 0 0,2-7 0 15,-3 5 0-15,3-5 0 0,0 0 0 0,0 2 0 16,0-2 0-16,0 0 0 0,0 0 0 0,5 8 0 16,0-4 0-16,3-1 0 0,-2-3 0 0,2 0 0 0,0-3 0 0,2-1 0 31,-2 4 0-31,0-3 0 0,3-2 0 0,-6 3 0 0,0-3 12 0,0 1-4 15,-2 1 19-15,0-1 3 0,-1-3 1 0,-2 7 0 0,3-3 17 0,-3 3 4 16,-3-4 1-16,-2-4 0 0,2 8-17 0,-2-2-3 16,0-3-1-16,2 5 0 0,-2 0-18 0,0 0-4 15,-1 0-1-15,4 0 0 0,-6 0-9 0,5 0 0 16,3 0 0-16,-5 5 0 16,5-5 0-16,0 0 0 0,0 0 0 0,0 0 8 0,0 0-8 15,0 0-12-15,0 0 2 0,0 0 1 16,0 0-60-16,0 0-12 0,0 0-3 0,0 0 0 15,0 0-135-15</inkml:trace>
  <inkml:trace contextRef="#ctx0" brushRef="#br1" timeOffset="197418.491">14851 6901 172 0,'0'0'16'0,"0"0"-16"0,0 0 0 0,5 0 0 16,-2-5 258-16,-3 5 49 0,5 0 9 0,-5 0 3 15,6-4-142-15,-6 4-28 0,0 0-5 0,0 0-2 16,0 0-31-16,0-7-7 0,0 7 0 0,0 0-1 0,0 0-25 0,0 0-5 15,0 0-1-15,-8 0 0 0,2 0-29 0,1 0-7 16,-3 0 0-16,0 4-1 0,-2-4-18 0,2 3-3 16,-3 1-1-16,3 3 0 0,0 1-13 0,3-4 0 15,0-1 0-15,-1 4 0 16,4-7 0-16,2 0 0 0,0 0 0 0,0 0 0 16,8 7 0-16,-3-3-10 0,3-4 10 0,2 3-12 0,1 1 12 0,2-4-10 15,0-4 10-15,-2 1-10 0,2-1 10 0,-2 1 0 16,2-1 0-16,-2 1 0 0,-3-4 0 0,0 3 0 15,0-4 0-15,-6 8 11 16,-2 0 17-16,0 0 3 0,0 0 1 0,0 0 0 0,0-7 0 0,0 7 1 16,0 0 0-16,-8 0 0 0,3 0-17 0,-3 0-4 15,0 0-1-15,0 5 0 16,3-3-134-16</inkml:trace>
  <inkml:trace contextRef="#ctx0" brushRef="#br1" timeOffset="197851.245">14245 7263 921 0,'0'0'82'0,"0"0"-66"15,0 0-16-15,0 0 0 0,3 7 181 0,-1-4 33 16,1 4 6-16,0 0 2 0,2 5-125 0,0-1-25 16,1-1-4-16,2 2-2 0,0 2-2 0,2 0 0 15,1 0 0-15,5 5 0 0,-3-5-28 0,3-2-7 16,2 2-1-16,1 0 0 0,2-7-4 0,0 0 0 15,0 2-1-15,6-6 0 0,-4 4 16 0,7-3 3 16,-1-4 1-16,2-4 0 0,6 4-7 0,-2-7-2 16,2-7 0-16,0 6 0 0,-5-3 24 0,-1 1 5 15,-1-1 1-15,-1-1 0 0,-6-2-36 0,-1 0-8 0,-1-1 0 16,-3 1-1-16,-2 0-9 0,-3-2-2 0,1 2 0 0,-4-8 0 16,-2 11-8-16,0-3 12 0,-3-1-12 15,1 4 12 1,-4 4-36-16,-2 0-8 0,0 0 0 0,0 4-1268 0</inkml:trace>
  <inkml:trace contextRef="#ctx0" brushRef="#br1" timeOffset="209812.343">17129 6788 939 0,'-8'-4'20'0,"6"4"5"0,2 0 1 0,0 0 1 0,0 0-27 0,0 0 0 16,-6-8 0-16,6 8 0 0,8 0 80 0,-8 0 12 0,0-2 1 0,0 2 1 16,8 2-40-16,-8-2-8 0,0 0-2 0,0 0 0 15,0 0-21-15,8 0-5 0,-3 0-1 0,-5 0 0 16,0 0 42-16,0 0 8 0,6 0 1 0,-6 0 1 15,0 0-25-15,0 0-6 0,8 5-1 0,-6-2 0 16,-2-3-5-16,6 4-2 0,-6-4 0 0,0 3 0 16,5 4 2-16,-5-7 0 0,0 0 0 0,0 4 0 15,2 3-16-15,1-2-2 0,-3-5-1 0,0 0 0 16,0 0-13-16,0 2 0 0,5 6 0 0,-5-8 0 16,0 0 0-16,0 0 0 0,6 7 0 0,2-3 0 15,-8-4 0-15,5 3 0 0,0 1 0 0,3-1 0 16,-3-3 0-16,3 0 0 0,-2 4 0 0,2-4 0 15,0 0 12-15,-8 0-1 0,0 0 0 0,2-4 0 0,3 4-11 16,-5 0 0-16,0 0-12 0,0 0 12 0,3-7 0 0,-3 7 0 16,0 0 0-16,0 0 12 0,0 0-12 0,0 0 0 15,0 0 0-15,0 0 0 0,-5-3 36 0,5 3 4 16,0 0 2-16,0 0 0 0,0 0-30 0,-5 0-12 16,2-4 8-16,3 4-8 0,0 0 0 0,-5 4 0 15,-3-4 0-15,5 3 0 0,3-3 0 0,-5 0 0 16,-1 4 0-16,1-1 0 0,0-3 0 0,5 0 0 15,0 0 0-15,-3 4 0 0,-2-4 0 0,5 0 0 16,0 0 0-16,0 0 0 0,0 0 0 0,0 0 0 16,0 0 0-16,0 0 0 0,0 0 0 0,0 0 0 15,0 0 0-15,0 0 0 0,5 3 0 0,-5-3 0 0,0 0 0 0,0 0 0 16,6 0 0-16,-6 0 0 0,0 0 0 0,5-3 0 16,-3-1 0-16,-2 4 0 15,0 0 0-15,6 0 0 0,-6-7 0 0,0 7 0 0,0 0 0 16,0 0 0-16,0 0 8 0,0 0-8 0,0 0 0 0,0 0 8 15,0 0-8-15,0 0 12 0,-6-3-12 0,1 3 12 16,5 0-12-16,-5 3 0 0,-3-3 9 0,3 0-9 16,-1 0 0-16,6 0 0 0,-5 0 0 0,0 0-12 15,-1 0-1-15,6 0-1 0,0 0 0 0,0 0 0 16,-5 4-11-16,5-4-3 0,0 0 0 0,0 0 0 31,0 0-14-31,0 0-3 0,8 3-1 0,3-3 0 0,-1 4-30 0,-2-1-5 16,0-3-2-16,3 4 0 0,-1-4-5 0,1 0 0 0,-6 0-1 0,3 0 0 15,0 0 32-15,-3 0 6 0,-5 0 2 0,6 0 0 0,-1-4 39 16,-5 4 10-16,0 0 0 0,0 0 0 0,0 0 35 0,0 0 9 16,0 0 1-16,0 0 1 0,-5 0 27 0,-1 0 6 15,1 0 1-15,5 0 0 0,-3 0-22 0,-5 4-4 16,3-8-1-16,0 4 0 0,5 0-17 0,-5-3-4 16,-1 3-1-16,1 0 0 0,0-4-11 0,5 4-1 15,-3 0-1-15,-2 0 0 0,0-3-5 0,-1-1-1 16,6 4 0-16,0 0 0 0,-5-3 8 0,2-1 2 15,3 4 0-15,0 0 0 0,-5 0-1 0,0-3 0 16,-1 3 0-16,6 0 0 0,0 0-2 0,0 0-1 16,-10 0 0-16,2 0 0 0,8 0-6 0,0 0-2 15,-8 3 0-15,0 1 0 0,3-1-10 0,-1-3 0 16,4 7 9-16,-4-3-9 0,-1-4 0 0,1 3 0 16,6-3 0-16,0 0 0 0,-2 4 0 0,2-4-8 15,0 0 8-15,8 7 0 0,-1-7 0 0,-7 0 0 16,0 0 0-16,8 0-8 0,3 0 8 0,0 0 0 15,-9 0 0-15,6-7 8 0,0 7 4 0,-3 0 2 0,-5 0 0 0,6-7 0 16,-6 3 3-16,0 4 1 0,0 0 0 0,0 0 0 16,0-7-2-16,0 4-1 0,0 3 0 0,0 0 0 15,-3-4-7-15,3 4-8 0,0 0 11 0,0 0-11 16,0 0-66-16,0 0-20 0,0 0-4 0,0 0-965 16</inkml:trace>
  <inkml:trace contextRef="#ctx0" brushRef="#br1" timeOffset="210301.06">17989 6882 460 0,'0'0'20'0,"0"0"5"0,3-7-25 0,-1 3 0 16,4-4 0-16,-6 6 0 0,0 2 133 0,2-5 22 0,1-2 4 0,-3 7 1 16,-3-4-62-16,3 1-12 15,3-1-2-15,-3-3-1 0,0 7-1 0,0 0 0 0,-3-3 0 0,3 3 0 16,-2-4-2-16,-1 1 0 0,-2-2 0 0,2 3 0 15,3 2-15-15,0 0-3 0,-8-5-1 0,0 5 0 16,3 0-15-16,2 5-3 0,-5-3-1 0,0-2 0 16,0 8-17-16,0-8-3 0,6 4-1 0,-6-1 0 15,0 1-21-15,5-1 9 0,3-3-9 0,0 0 0 16,0 0 0-16,0 0 0 0,0 0 0 0,3 7 0 16,2-7 0-16,3 4-9 0,-8-4 9 0,5-4-8 15,9 4 8-15,-4-3 0 0,-2-1 0 0,0 4-8 16,0-7 18-16,0 7 4 0,-3-7 1 0,1 4 0 15,-4-2 8-15,1-2 1 0,2 3 1 0,-5 4 0 16,0 0 3-16,0-3 0 0,0 3 0 0,0 0 0 16,-5-4-9-16,2 1-2 0,1-1 0 0,2 4 0 15,0 0-48-15,0 0-9 0,-8 7-3 0,2-7-716 16,6 0-143-16</inkml:trace>
  <inkml:trace contextRef="#ctx0" brushRef="#br1" timeOffset="210742.013">17418 7280 1530 0,'0'0'68'0,"0"0"13"16,0 0-65-16,5 4-16 0,-3 4 0 0,1-1 0 0,0 4 57 0,2-1 8 16,0 2 2-16,-2 2 0 15,0 0-11-15,5 0-1 0,0 5-1 0,-3-1 0 16,0-3-15-16,3 6-3 0,5-9-1 0,0 6 0 15,1-8-7-15,2 1 0 0,2 1-1 0,6-2 0 16,-3-3 29-16,0 0 7 0,3-3 1 0,0-4 0 0,2-4 0 0,1 1 0 0,-1-1 0 16,1-3 0-16,-1 0 0 0,1 0 0 15,-1-1 0-15,1-3 0 0,-4 4-52 0,1-12-12 16,-3 5 0-16,3-3 0 0,-3-2 31 0,-2 8 3 16,-1-3 1-16,-4-1 0 0,-6 1-20 0,2 3-4 15,-5 1-1-15,1-2 0 0,-4 5-2 0,-2 0-8 16,0 3 12-16,-2-3-916 15,2 0-184-15</inkml:trace>
  <inkml:trace contextRef="#ctx0" brushRef="#br1" timeOffset="212484.911">20339 6861 230 0,'0'0'20'0,"0"0"-20"0,0 0 0 0,0 0 0 15,0-5 181-15,2-2 32 0,-2 3 7 0,0-3 0 16,0 7-87-16,0 0-17 0,-2 0-4 0,2 0-1 15,-3-3-22-15,3 3-4 0,0 0-1 0,-3-4 0 16,3 1-12-16,0 3-2 0,0 0-1 0,0 0 0 16,0 0-19-16,0 0-4 0,-5 0-1 0,5 0 0 15,0 0-20-15,0 0-4 0,-5 3-1 0,-1 1 0 16,1-1-2-16,2 4-1 0,3-7 0 0,0 4 0 16,-2-1-9-16,2-3-8 0,0 0 9 0,0 9-9 15,-6-2 8-15,6 0-8 0,0-7 0 0,0 0 0 0,0 0 0 0,0 0 0 16,0 0 0-16,0 0 0 15,8 3 0-15,-8-3 8 0,8 4-8 0,3-1 0 0,0-6 10 0,-4 3-1 16,1-4 0-16,0 4 0 0,-8 0 8 0,0 0 2 16,8-3 0-16,0-1 0 0,-2 1 5 0,-1-4 0 15,0 2 1-15,0-2 0 0,-5 7 3 0,0 0 0 16,3-4 0-16,0 1 0 0,-1-1-4 0,-2 4-1 16,-5-3 0-16,2-1 0 0,3 4-9 0,0 0-2 15,-2-3 0-15,2 3 0 0,0 0-12 0,-6-4 0 16,4 4 8-16,-6 0-8 0,0 0 0 0,5 0 0 15,-2 0 0-15,0 0 0 0,-1 4 0 0,1-1 0 16,5-3 0-16,-5 0 0 0,0 4 0 0,5-4 0 16,0 0 0-16,0 0 0 0,0 0-19 0,0 0 0 15,0 0 0-15,0 0 0 0,0 0 28 0,0 0 6 0,0 0 1 0,0 0 0 16,0 0-16-16,0 0 0 16,0 0 0-16,0 0 0 0,0 0 0 0,7 3 0 0,1-3 0 0,3-3 0 15,-6 3 0-15,-5 0 0 0,0 0 0 0,8-4 0 16,-8 4-73-1,3-3-15-15,2-1-2 0,0 4-1021 0</inkml:trace>
  <inkml:trace contextRef="#ctx0" brushRef="#br1" timeOffset="212965.399">21217 6892 1044 0,'8'-7'46'0,"-8"7"10"0,5 0-45 0,-5 0-11 0,0 0 0 0,3-3 0 16,-1-4 118-16,-2 7 22 0,0 0 4 0,0 0 0 16,0-7-29-16,0 0-7 15,0 2 0-15,0 5-1 0,0 0-19 0,0 0-3 0,-5 0-1 0,3 0 0 16,-1 0-28-16,-2 5-7 0,-1-3-1 0,1-2 0 16,-3 8-24-16,3-4-6 0,-3-1-1 0,3 1 0 15,2-1-17-15,-2 1 0 0,5-1 0 0,0-3 0 16,0 0 0-16,0 0 0 0,5 4 0 0,-5-4-9 15,0 0 9-15,0 0-10 16,8 7 10-16,0-7-10 0,0 5 10 0,0-2 0 16,-8-3 0-16,8 0 0 0,-8 0 0 0,0 0 0 0,0 0 10 0,8-8-10 15,-8 8 8-15,0 0-8 0,0 0 0 0,0 0 0 16,2-2 13-16,-2 2-3 0,0 0-1 0,0 0 0 16,-2-5-1-16,2-2 0 0,0 7 0 0,-3 0 0 15,0-4-56-15,-2 4-11 0,0 0-2 0,2 4-1007 16</inkml:trace>
  <inkml:trace contextRef="#ctx0" brushRef="#br1" timeOffset="213423.673">20426 7310 1569 0,'0'0'69'0,"0"0"15"0,0 0-67 0,0 0-17 0,0 0 0 0,5 7 0 15,-2-4 56-15,2 1 8 0,0 4 2 0,1 3 0 16,-4-1 6-16,6-3 0 0,-2 4 1 0,1-3 0 16,1 6-32-16,0 0-6 0,0-2-2 0,3 2 0 15,-1 0 22-15,4-2 4 0,-1 6 1 0,0-8 0 16,0-3-45-16,1 5-15 0,1-5 9 0,1-3-9 16,3-1 56-16,2 1 7 0,0-1 1 0,11 1 0 15,-3-1-52-15,-2-3-12 0,-1 0 0 0,0 0 0 16,1 0 54-16,-6-3 8 0,-2-4 2 0,-1 3 0 0,-2-6-52 0,-3 1-12 15,0 2 0-15,-2-3 0 0,-3-4 0 0,0 3 0 16,0 3 0-16,-3 1 0 0,0-4 0 0,1 4 0 16,-4 0 0-16,1-1 0 15,0 4-104-15,-3-3-24 0,-3 0-5 0,-2 4-1 0</inkml:trace>
  <inkml:trace contextRef="#ctx0" brushRef="#br0" timeOffset="-204106.631">23770 6882 518 0,'0'0'46'0,"-2"0"-37"0,-1-4-9 0,3 4 0 15,-5 4 130-15,-1-8 24 16,1 4 5-16,2-3 1 0,1 6-64 0,2-3-13 16,0 0-3-16,0 0 0 0,0 0-23 0,-6 0-5 0,6 0 0 0,0 0-1 15,0 0-12-15,0 0-3 0,-2 4 0 0,2-4 0 16,0 0-9-16,-6 3-3 0,4 1 0 0,-1-1 0 15,1 1-2-15,2-4-1 0,-3 7 0 0,0-2 0 16,1-2-1-16,2-3 0 0,0 0 0 0,0 0 0 16,0 7-9-16,0-7-3 0,0 0 0 0,0 0 0 15,0 0 12-15,0 0 3 0,0 0 0 0,5 4 0 16,-5-4 3-16,5 0 1 0,-5 0 0 0,8 0 0 16,-3-4 7-16,3 4 2 0,-8 0 0 0,6-3 0 15,-6 3 0-15,5-4 1 0,-2 4 0 0,-3 0 0 16,0 0-1-16,0 0-1 0,0 0 0 0,0 0 0 0,0 0-7 0,0 0-2 15,0 0 0-15,2-8 0 0,-2 6-10 0,0 2-3 16,0 0 0-16,0 0 0 0,-2-5-1 0,2 5-1 16,-6 0 0-16,6 0 0 0,-5-4-2 0,0 4 0 15,-1-3 0-15,1 3 0 0,-3 3 0 0,3-3 0 16,0 0 0-16,-1 4 0 0,-2-4-9 0,3 5 12 16,-3-5-12-16,3 2 12 0,0-2-12 0,2 0 0 15,-2 5 0-15,5-5 8 0,0 0-8 0,0 0 0 16,0 0 0-16,0 0 0 0,0 0 0 0,0 0-11 15,5 7 11-15,0-4-8 16,1 4-74-16,4-7-14 0,-2 4-4 0,5-1-663 0,0 1-133 0</inkml:trace>
  <inkml:trace contextRef="#ctx0" brushRef="#br0" timeOffset="-203641.499">24318 6922 946 0,'0'0'42'0,"0"0"9"16,0 0-41-16,0 0-10 0,0 0 0 0,0 0 0 0,0 0 124 0,0 0 24 15,0 0 4-15,0 0 0 0,5-4-33 0,-5 4-7 16,0 0-2-16,0 0 0 0,0 0-34 0,3-7-6 16,-3 7-2-16,0 0 0 0,0 0-16 0,0 0-4 15,0 0-1-15,0 0 0 0,0 0-20 0,0 0-4 16,-8 4-1-16,3-4 0 0,-3 3-6 0,2 1-2 16,-2-1 0-16,0 4 0 0,1-3-14 0,1-1 9 15,-2 6-9-15,3-2 8 0,2-4-8 0,3-3 0 16,-2 7 0-16,2-7 0 0,-3 4 0 0,3-4 0 15,0 0 0-15,0 0-11 0,3 7 11 0,2-7-8 16,3 0 8-16,0 0-8 0,0 0 8 0,0 0 0 16,0 0 0-16,0 0-8 0,-3-4 8 0,3 1 0 15,-3-1 0-15,0 1 0 0,1-1 27 0,-6 4 4 16,0 0 1-16,0-3 0 0,2-1-1 0,-2 4 0 16,-2-8 0-16,2 8 0 0,-3 0-31 0,0-7 8 0,-2 7-8 0,5 0 0 15,0 0 0-15,-5 0 0 0,5 0 0 0,-3 0 0 31,3 0-160-31,0 0-34 0</inkml:trace>
  <inkml:trace contextRef="#ctx0" brushRef="#br0" timeOffset="-203102.929">23617 7510 1497 0,'0'0'66'0,"0"0"14"0,0 0-64 0,0 0-16 16,0 0 0-16,0 0 0 0,5-4 102 0,3-4 17 15,-5 4 3-15,5-3 1 0,-1 4-43 0,4-1-9 16,0-3-2-16,2 0 0 0,0-5-4 0,3 5-1 0,2-3 0 0,1-1 0 16,-3 4 0-16,2-5 0 0,1 5 0 0,2-3 0 15,-2-1-64-15,2 3-20 0,0 1-1 0,3 0 0 16,0 0 21-16,-1 3 18 0,4-3-3 0,-1 4-1 15,1-1-4-15,-1 4-1 0,-5 0 0 0,1 0 0 16,-1 0-9-16,0 4 8 0,-3-1-8 0,1-3 8 16,-3 7-8-16,0 0 8 0,-3-3-8 0,0 3 8 15,0 0-8-15,1 1-14 0,-4-1 3 0,1 4 1 16,-3-8 42-16,0 8 9 0,2-3 2 0,-2 6 0 16,-3-7-18-16,3 0-3 0,-2 0-1 0,2 5 0 15,-6-5-21-15,4 4 0 0,-1-8 0 0,0 4 0 16,0-3 0-16,1 4 0 0,-6-8 0 0,2 7 0 0,4-3 0 15,-1-1 0-15,-5-3 0 0,0 0 0 16,0 0-47-16,0 0-13 0,0 0-4 0</inkml:trace>
  <inkml:trace contextRef="#ctx0" brushRef="#br2" timeOffset="-190948.285">11679 8308 403 0,'0'0'17'0,"0"0"5"0,0 0-22 0,0 0 0 15,0 0 0-15,0 0 0 0,0 0 128 0,0 0 22 16,0 0 4-16,0 0 1 0,0 0-83 0,0 0-16 16,0 0-3-16,0 0-1 0,-6 2 7 0,6-2 1 15,0 0 0-15,0 0 0 0,-2 0-4 0,2 0 0 16,0 0 0-16,0 0 0 0,-3 0-19 0,3 0-4 0,0 0-1 0,-5 0 0 15,2 5 10-15,-2-5 2 0,2 2 0 0,1-2 0 16,-1 5-26-16,-2-5-5 0,2 2-1 0,3-2 0 16,0 0-3-16,0 5-1 0,0-5 0 0,-3 4 0 15,3-1-8-15,0-3 0 0,0 0 0 0,0 0 0 16,0 0 0-16,0 0 0 0,0 0 0 0,0 0 0 16,0 0 11-16,0 0 0 0,0 0 0 0,8 4 0 15,-8-4 7-15,6 0 2 0,-6 0 0 0,8 0 0 16,-8 0-20-16,5-4 0 0,-5 4 0 0,0 0 0 15,0 0 0-15,8-3 0 0,-6-1 0 0,-2 4 0 0,0 0 13 16,0 0-4-16,0 0-1 0,0 0 0 0,0 0 0 0,0 0 0 16,0 0 0-16,0 0 0 15,0 0 10-15,0 0 2 0,0-7 0 0,0 7 0 0,0 0-20 0,0 0 0 16,-2-5 0-16,2 5-9 0,0 0 33 0,0 0 6 16,-3 0 2-16,-2 0 0 0,2-2-32 0,1 2 0 15,-4 0 0-15,4 2 0 0,-4-2 0 0,4 0 0 16,-1 5 0-16,0-3 0 15,1 3 12-15,2 2-3 0,-6-7-1 0,6 7 0 0,0-2-8 0,0-3-11 16,0-2 3-16,0 5 0 0,0-5 8 0,3 2-8 16,0 3 8-16,-3-5-8 0,5 2 8 0,0-2 0 15,1 0 8-15,-1 0-8 0,0-2 0 0,0-3 0 16,-5 5 0-16,6 0 0 0,2-7 0 0,-6 5 0 16,-2 2 0-16,0 0 0 0,6-5 11 0,-6 5-3 15,2-7 0-15,-2 7 0 0,0 0 4 0,0 0 0 0,0-7 0 0,0 7 0 16,-2-5 25-16,-4 3 6 0,4 2 1 0,-4-5 0 15,4 5-26-15,-4 0-5 0,1 0-1 0,-3 5 0 16,3-5-3-16,0 2-1 0,-1 3 0 0,1-5 0 16,0 4-8-16,2-1 0 0,-2 1 0 0,5-1 0 31,0-3-110-31,0 5-24 0,3-3-5 0,2 5-858 0</inkml:trace>
  <inkml:trace contextRef="#ctx0" brushRef="#br2" timeOffset="-190366.312">12277 8371 172 0,'0'0'8'0,"0"0"1"0,0 0-9 0,0 0 0 16,0 0 0-16,2-2 0 0,-2 2 194 0,0 0 37 0,3-5 7 0,-3 5 2 16,3-7-155-16,-3 0-30 0,0 7-7 0,0 0 0 15,0 0 12-15,0 0 4 16,0 0 0-16,0-7 0 0,-3 4-1 0,0-1 0 16,1-3 0-16,2 7 0 0,-6 0-3 0,1 0-1 0,2-5 0 0,-2 5 0 15,0-2-29-15,-3 2-6 0,0 0 0 0,0 0-1 16,0 0 33-16,5 2 6 0,3-2 2 0,-5 5 0 15,0 2-38-15,0-3-7 0,-3-1-2 0,2 4 0 16,4 0-17-16,-1-7-17 0,3 0 3 0,-3 7 1 16,3-7 13-16,0 0 0 0,0 0-10 0,3 5 10 15,0 2 0-15,2-7-11 0,3 0 11 0,-5 0-8 16,-3 0 8-16,8 0 0 0,-3 0 0 0,3-5 8 0,0 3-8 0,0-3 0 16,0 3 0-16,-3-3 0 0,0 3 0 0,3-3 0 15,-3-2 0-15,1 7 0 0,-6 0 0 0,0 0 0 16,0 0 0-16,0 0 0 0,0 0 52 0,0 0 10 15,-6-7 2-15,4 7 0 16,-4 0-174-16,-1 4-34 0,-1-1-8 0</inkml:trace>
  <inkml:trace contextRef="#ctx0" brushRef="#br2" timeOffset="-189963.461">11655 8959 1404 0,'0'0'31'0,"0"0"6"0,0 0 2 0,0 0 0 0,0 0-31 0,5-2-8 0,6 2 0 0,-1 0 0 16,1-5 66-16,5 5 12 0,2 0 2 0,1 0 1 16,7 0-13-16,1 0-4 0,2 0 0 0,5 5 0 0,-2-5-23 0,2 0-5 15,-2 2 0-15,3-2-1 0,-4 0-19 0,1 0-4 16,2 5-1-16,1-5 0 0,-6 0 4 0,0 0 1 15,0 2 0-15,3-4 0 16,-6 2-7-16,1 0-1 0,-1 0 0 0,-2 2 0 16,-3-2 0-16,-5 0-8 0,0 0 12 0,-5 5-660 15,-3-5-133-15</inkml:trace>
  <inkml:trace contextRef="#ctx0" brushRef="#br1" timeOffset="-166062.508">14253 8442 806 0,'0'-7'36'0,"0"7"7"0,0-5-35 0,0 2-8 0,0-1 0 0,0-3 0 15,0 2 53-15,0 5 9 0,-5-2 2 0,5 2 0 16,-3-5 0-16,3 5 0 0,0 0 0 0,-5-2 0 16,5-3 0-16,0 5 0 0,0 0 0 0,0 0 0 15,-8-2-15-15,3-3-2 16,5 5-1-16,0 0 0 0,0 0-22 0,0 0-5 16,0 0-1-16,0 0 0 0,-6 5 32 0,6-5 6 0,-5 2 2 0,0 3 0 15,2-3-27-15,-2 5-6 0,5-7-1 0,-5 5 0 0,5-5-12 0,0 0-4 16,-3 7 0-16,3 0 0 0,0-7-8 0,0 5 0 15,0-5 0-15,0 2 0 0,5 5 0 0,-2-7-9 16,2 5 9-16,-2-3-13 0,2-2 13 0,0 0-9 16,1-2 9-16,2-3-8 0,-3 5 8 0,3-2 0 15,0-3 0-15,-3 3 0 0,0-3-12 0,1-2-3 16,-1 4-1-16,-2-1 0 16,-3-3 64-16,0 2 13 0,0-2 3 0,0 5 0 0,0 2-9 0,-3-5-2 15,-2 2 0-15,2-1 0 0,-2 4 18 0,-3-3 3 16,2 3 1-16,-1-4 0 0,-1 4-60 0,2 0-15 15,4 4 0-15,2-4 0 16,-6 3-20-16,1-3-6 0,0 0-2 0,2 4 0 16,3-4 28-16,0 0 0 0,0 0 0 0,-3 3 0 15,3-3 0-15,-2 5 0 0,2-5 0 0,-3 7-8 16,3-7-58-16,0 2-11 0,3 5-3 0,-1-2-626 0,4 2-126 0</inkml:trace>
  <inkml:trace contextRef="#ctx0" brushRef="#br1" timeOffset="-165613.045">14840 8376 1036 0,'0'0'46'0,"0"0"10"0,0 0-45 0,0-5-11 16,0 3 0-16,0-3 0 15,0 5 104-15,0 0 20 0,0-7 3 0,0 7 1 0,0 0 0 0,0 0 0 16,-5-2 0-16,3-3 0 0,2 5-52 0,-3-2-9 16,3 2-3-16,-5 0 0 0,-1 0-51 0,1 2-13 15,2-2 0-15,-2 5 0 0,0-5 54 0,0 2 8 16,-1-2 2-16,1 5 0 0,0-3-52 0,2 3-12 15,0-5 0-15,3 0 0 0,-2 7 0 0,2-7 0 16,0 0 0-16,0 0 0 0,2 4 0 0,-2-4-12 0,6 3 3 0,2 4 0 16,-3-7 9-16,3 0 0 15,-3 0 0-15,3 0-8 0,0 0 8 0,0-7 0 16,0 4 0-16,0-1-8 0,-3 4 8 0,3-7 0 16,-5 7 0-16,2-5 0 0,-2 3 0 0,-3 2 0 0,0 0 0 0,0 0 0 15,0 0 8-15,0 0 3 0,0 0 1 0,0 0 0 16,0 0-12-16,0 0 0 0,-3 2 0 0,0 3 0 31,-2 2-148-31,2 0-36 0,-2-3-6 0,-3 4-2 0</inkml:trace>
  <inkml:trace contextRef="#ctx0" brushRef="#br1" timeOffset="-165198.68">14129 8790 1321 0,'0'0'58'0,"0"0"13"0,0 0-57 0,0 0-14 15,0 0 0-15,8 2 0 0,-3 5 72 0,0-2 11 16,-2 2 2-16,5 5 1 0,0-3-8 0,2 3-2 16,4 2 0-16,4 5 0 0,1-5-25 0,-1 0-6 0,9 5-1 15,-4-5 0-15,4 0-17 0,-1 0-4 16,1-2-1-16,-1 0 0 16,3-5 14-16,0 0 4 0,1 0 0 0,4-5 0 0,-2-2-4 0,2 0-1 15,3-2 0-15,-2-3 0 0,-1-2 6 0,-5 0 2 16,0 0 0-16,-2 0 0 0,-4-5 5 0,-1-2 2 15,-1 5 0-15,-3-8 0 0,-2 3-21 0,0 0-4 0,0-5-1 0,-3 5 0 16,-2-5-8-16,-1 5-3 0,-2 0 0 0,-2 0 0 16,-1 2-13-16,-3 3 0 0,-2-3 0 0,3 5 0 15,-6 0-48-15,3 2-13 0,0 5-3 16,-2 0 0-16</inkml:trace>
  <inkml:trace contextRef="#ctx0" brushRef="#br0" timeOffset="-152751.73">17309 8355 1267 0,'0'0'56'0,"0"0"12"0,0 0-55 0,0 0-13 16,-3-5 0-16,3 5 0 0,0 0 54 0,0-2 8 0,-2-3 2 15,2 5 0-15,0 0 0 0,0 0 0 16,0 0 0-16,0 0 0 0,-6-3 0 0,6 3 0 0,0 0 0 0,0 0 0 16,-5 0 0-16,5 0 0 15,-5 3 0-15,5-3 0 0,-5 5-54 0,5-5-10 0,0 0 0 0,-3 7 0 16,3-7 0-16,0 0 0 0,-3 2 0 0,3-2 0 16,0 0 0-16,0 7 0 0,0-7 0 0,3 5 0 15,2-3 0-15,1 3 0 0,-4-5 0 0,3 0 0 16,1 0 0-16,-1-7 0 0,3 7 0 0,-3-5 0 15,1-2 0-15,-1 5 0 0,0-5 0 0,0 2 0 0,-2-2 0 0,0 0 0 16,2 2 0-16,-2 3 0 16,-1-3 56-16,-2-2 6 0,0 5 2 0,0 2 0 0,0 0-52 0,0 0-12 15,-5-5 0-15,5 5 0 0,-3-3 0 0,-2-1 0 16,0 4 0-16,5 0 0 0,-8 0 54 0,8 0 8 16,-5 4 2-16,5-4 0 15,-6 3-103-15,6-3-20 0,-5 5-4 0,5-5-1 16,-5 2-7-16,5-2-1 0,0 0-1 0,0 7 0 15,0 0-139-15,0-7-28 0,5 12-6 16,-5-12-466-16</inkml:trace>
  <inkml:trace contextRef="#ctx0" brushRef="#br0" timeOffset="-152373.44">17804 8336 1267 0,'0'0'56'0,"0"0"12"0,0 0-55 0,0 0-13 0,0 0 0 0,0 0 0 15,0-7 104-15,-3 7 19 0,1-7 3 0,-1 7 1 16,-2-5-50-16,-1 5-9 0,4-2-3 0,-1-3 0 16,3 5-11-16,0 0-2 0,-3 0-1 0,3 0 0 15,-5 0-31-15,5 0-7 0,0 0-1 0,-5 7 0 16,5-7-12-16,-6 0 0 0,6 0 0 0,0 0 0 15,-2 7 0-15,2-7 0 0,0 0 0 0,0 0-10 16,0 0 10-16,2 9 0 0,1-6 10 0,-3-3-10 16,0 0 0-16,0 0-8 0,8 4-1 0,-3-1 0 15,1-3 9-15,-1-3 0 0,0 3 0 0,1-4 8 16,-1 4-8-16,3-7 11 0,-3 7-11 0,0-5 12 0,1 3 41 0,-1-3 9 16,-2 3 2-16,-3 2 0 0,0 0-52 0,0 0-12 15,0 0 0-15,0 0 0 0,0 0 0 0,0 0 0 16,0 0 0-16,0 0 0 15,0 0-48-15,0 0-13 0,0 0-3 0,0 0-947 0</inkml:trace>
  <inkml:trace contextRef="#ctx0" brushRef="#br0" timeOffset="-151972.341">17328 8978 1382 0,'0'0'123'0,"0"0"-99"0,2-7-24 0,1 2 0 15,-3-2 120-15,3 5 20 0,-1-5 3 0,3 2 1 16,-2-2-52-16,2 0-9 0,1 0-3 0,2 0 0 0,2-5-28 0,1 0-5 15,-1 3-2-15,4-3 0 0,4 3-18 0,-2-3-4 16,3 0-1-16,-4-2 0 16,4 7-22-16,-1-7 0 0,1 9 0 0,-1-2 0 15,1 5 0-15,0-3 0 0,-4 5 0 0,1 0 0 0,-3 5 46 0,3 2 14 16,-2 0 4-16,-1 0 0 0,0 7-64 0,0-2-16 16,-2-3-2-16,-1 3 0 0,-2 2 18 0,0-2 8 15,3 2-8-15,-3 0 12 0,0-2 1 0,0-5 0 16,-3 7 0-16,0-2 0 0,1-3 2 0,-1-2 0 15,-2 5 0-15,-1-5 0 0,1 0-26 0,-3-2-5 16,0-5 0-16,2 7-1 0,-2-7 65 0,0 0 12 16,0 0 4-16,0 0-888 15,0 0-176-15</inkml:trace>
  <inkml:trace contextRef="#ctx0" brushRef="#br1" timeOffset="-148261.287">20399 8423 518 0,'-5'-7'23'0,"5"2"5"0,-3 3-28 0,3-3 0 15,-2-2 0-15,2 0 0 0,0 4 172 0,0-1 28 16,-3-3 7-16,1 2 1 0,2 5-116 0,0 0-22 15,2-2-5-15,-2 2-1 0,-2-5 0 0,-1-2 0 16,0 5 0-16,3 2 0 0,0 0 0 0,0 0 0 16,0 0 0-16,-2-5 0 0,-1 3 0 0,3 2 0 15,-5 0 0-15,5 0 0 0,0 0-51 0,-3 2-13 16,-2-2 0-16,5 7 0 0,0-7 29 0,-3 5 3 0,0-3 1 0,3 3 0 31,3 2-53-31,-3-7-10 0,3 7-2 0,-3-7-1 0,2 4 33 0,6-1 0 0,0 2 0 0,3-3 0 16,-6-2 0-16,6 0 0 0,-3 0 0 0,2 0 0 15,-5-2 0-15,3-3 0 0,0 5 0 0,0-7 0 16,-2 4 0-16,-1-6 0 0,0 7 0 0,-2-3 0 16,-1-2 44-16,-2 0 16 0,0 7 4 0,0 0 0 15,-2-2-52-15,-3-3-12 0,-1 2 0 0,1-1 0 16,0 4 54-16,-3-3 8 0,0 6 2 0,2-3 0 16,-1 0-52-16,1 0-12 0,1 0 0 0,5 0 0 31,-3 4-48-31,3-4-13 0,0 0-3 0,0 0 0 0,0 3-116 0,0 4-24 0,0-7-5 15,6 7-1-15</inkml:trace>
  <inkml:trace contextRef="#ctx0" brushRef="#br1" timeOffset="-147902.207">21056 8362 1497 0,'0'0'32'0,"-8"-5"8"0,0 5 0 0,0 0 4 0,2 0-36 0,-1 0-8 16,1 0 0-16,-2 0 0 0,0 0 53 0,3-2 9 16,-3 2 2-16,3 0 0 0,0 2-14 0,-1-2-2 0,1 7-1 15,2-2 0-15,-2-3-28 0,2 3-6 0,1 2-1 0,-1-3 0 31,3-1-12-31,-3 4 11 0,3-7-11 0,0 0 10 0,0 0-10 0,6 7 0 0,-1-2 0 0,0-3 0 16,1-2 0-16,2 0 0 0,-1 0 0 0,4 0 0 16,0-2 0-16,-3-3 0 0,2 5 0 0,1-7 0 15,2 5 0-15,-5-3 0 0,-3-2 0 0,0 4 0 16,-2-1 53-16,-3 4 9 0,3-7 2 0,-3 7 0 16,0 0 0-16,0 0 0 0,0 0 0 0,0 0 0 15,-6 0-52-15,1 0-12 16,0 0 0-16,-3 2-714 0,0 3-146 0</inkml:trace>
  <inkml:trace contextRef="#ctx0" brushRef="#br1" timeOffset="-147498.145">20442 8865 864 0,'2'-7'76'0,"-2"7"-60"16,6 0-16-16,-4-2 0 0,4 2 92 0,-1 0 16 0,-2 0 4 0,2 2 0 15,-3 3 11-15,4-3 2 16,-4 5 1-16,4 5 0 0,2-3-42 0,-3 3-8 0,3 2-1 0,0-2-1 15,0 7-14-15,2-3-4 0,-2-4 0 0,5 9 0 16,1-7 7-16,-1-2 1 0,3 2 0 0,2-2 0 16,6-5-28-16,-3 0-4 0,3 0-2 0,5-7 0 15,0 0 3-15,-2 0 1 0,2-5 0 0,-3 3 0 16,1-5 22-16,-1-5 4 0,-2 3 0 0,3-3 1 16,-4 0-30-16,1-2-7 15,-3 0 0-15,1 0-1 0,-1 2 17 0,-3-2 3 16,-2 0 1-16,0 2 0 0,-5 5-36 0,-1-2-8 0,-5-3 0 0,1 7 0 15,-1-2-72-15,-2 5-16 0,-3 2-3 0</inkml:trace>
  <inkml:trace contextRef="#ctx0" brushRef="#br1" timeOffset="-146099.879">23678 8343 1036 0,'0'0'46'0,"-3"-3"10"0,6-1-45 0,-3-3-11 16,0 2 0-16,0 5 0 0,2-7 104 0,-2 5 20 16,0-3 3-16,0 5 1 0,0-7-52 0,0 7-9 15,0-3-3-15,0 3 0 0,0 0-4 0,0 0 0 0,0 0-1 0,0 0 0 16,-2-4-43-16,2 4-16 15,0 0 11-15,-3 0-11 0,-2 0 0 0,-1 0 0 0,1 0 0 0,0 0 0 16,-1 4 0-16,4-1 0 0,-3 2 0 0,2-3 0 16,3-2 0-16,-5 7 0 0,2-2 0 0,3-5 0 15,-3 2 0-15,3-2 0 0,0 0 0 0,0 0 0 16,0 0 0-16,3 5 0 0,-3-5 0 0,0 0 0 16,0 0 0-16,0 0 0 0,0 0 0 0,5 7 0 15,1-7 0-15,-6 0 0 0,0 0 0 0,7 0 0 16,-1 0 0-16,-1-3 0 0,-5 3 0 0,5-4 0 15,-2-1 0-15,-3 5 0 0,0 0 0 0,5-2 0 16,-2-3 0-16,-3 5 0 0,0-7 0 0,0 7 0 16,0 0 0-16,0 0 0 0,0 0 0 0,0 0 0 0,0-2 34 15,-3-3 1-15,1-2 0 0,2 7 0 0,0 0-25 0,0 0-10 16,-6 0 8-16,1 4-8 0,5-4 0 0,-3 0 0 16,-2 0 0-16,0 3 0 15,0-3-26-15,2 7-10 0,-2-2-3 0,2-3 0 0,-2-2 60 0,2 5 12 16,3 2 3-16,0-7 0 0,0 0-36 0,0 0 0 15,0 7 0-15,0 0 0 16,0-7-29-16,3 5-3 0,-3-5-1 0,5 2 0 0,0 3 53 0,-5-5 12 16,6 0 1-16,1 0 1 0,-1 0-19 0,-1-5-4 15,-5 5-1-15,8 0 0 0,-5-2-1 0,5-3 0 16,-3 5 0-16,-2 0 0 0,-3 0 2 0,2-7 0 0,-2 7 0 0,0 0 0 16,0 0-11-16,0-3 0 15,0 3 0-15,0-4 0 0,-2-1 53 0,-4 3 9 16,-2 2 2-16,3 0 0 0,-3 0-52 0,0 0-12 0,0 0 0 0,3 2 0 15,-6 3 0-15,6-5 0 0,-3 7 0 16,3-3-714-16,2 4-146 0</inkml:trace>
  <inkml:trace contextRef="#ctx0" brushRef="#br1" timeOffset="-145629.147">24326 8456 1072 0,'0'0'48'0,"2"-5"9"15,-2-2-45-15,3 5-12 0,0-5 0 0,-3 2 0 0,0-2 92 0,0 4 17 16,0-6 3-16,0 7 1 0,0 2-23 0,-3-5-5 16,3 5-1-16,-3-2 0 0,1-3-22 0,2 5-5 15,0 0-1-15,-5 0 0 0,-1 0-16 0,1 0-4 16,-3 0-1-16,3 5 0 0,-1-3-13 0,1 3-2 16,0-3-1-16,0 3 0 0,-1 2-19 0,-2 0 10 15,6-7-10-15,2 0 8 0,-6 7-8 0,4 0 0 16,2-7 0-16,0 0 0 0,0 0 0 0,0 0-9 15,0 0 9-15,2 5-10 0,-2-5 10 0,0 0-8 0,6 0 8 0,2 0-8 16,0-5 8-16,-1 5 0 0,4-7 0 0,-3 5 0 16,0-3 19-16,0-2 2 0,0 0 1 0,-3 0 0 15,0 2 22-15,-2-2 4 0,0 0 0 0,-1 0 1 16,-2 0 2-16,0 0 0 0,-2 2 0 0,-1 5 0 16,0-7-30-16,1 7-5 0,-4-2-2 0,1-3 0 15,0 5-14-15,0 0 0 0,-1 5 0 0,1-3 0 16,0-2-68-16,5 0-16 15,-6 7-3-15,6-2-645 0,-2 6-128 0</inkml:trace>
  <inkml:trace contextRef="#ctx0" brushRef="#br1" timeOffset="-145149.574">23783 8759 806 0,'0'0'36'0,"0"0"7"0,0 0-35 0,0 0-8 0,0 0 0 0,0 0 0 15,0 0 156-15,0 0 28 0,0 0 7 0,0 0 1 16,-2 5-109-16,-1 7-22 0,3-3-4 0,0 5-1 16,3-2-5-16,-1 2-2 0,1 0 0 0,2 5 0 15,1-5-9-15,2 0-1 0,2 5-1 0,1-5 0 16,2 0 0-16,3-2 0 0,2 2 0 0,4-2 0 15,1-5 13-15,6 0 2 0,1 0 1 0,1-2 0 16,1-3 25-16,0-2 5 0,-3 0 0 0,-3 0 1 16,-2-7-58-16,0 5-12 0,0-3-3 0,0-2 0 15,-3 0 32-15,0 0 7 0,3-5 1 0,-3-2 0 0,-3 2-36 0,-2-2-8 16,3-7 0-16,-1 9-8 16,-4-4 16-16,-1-3-3 0,-3 7-1 0,1-2 0 0,-3 7-24 15,-3-5-6-15,1 5-1 0,-1 0 0 16,-3 0-45-16,-2 0-10 0,0 4-2 0</inkml:trace>
  <inkml:trace contextRef="#ctx0" brushRef="#br1" timeOffset="-135306.957">11673 10443 1195 0,'0'0'26'0,"0"0"6"16,0 0 0-16,0 0 2 0,0 0-34 0,-2-5 0 0,-1 5 0 0,3 0 0 15,-3-7 65-15,3 7 7 0,0 0 0 0,-2 0 1 0,-3-2-17 0,2-3-4 16,-2 5-1-16,5 0 0 0,0 0 0 0,0 0 0 16,0 0 0-16,0 0 0 0,0 0 3 0,0 0 1 15,0 0 0-15,0 0 0 0,0 0-43 0,0 0-12 16,-6 5 0-16,6-5 0 0,0 0 10 0,0 2-2 15,-2 3-8-15,2-3 12 16,0-2-12-16,0 0 0 0,0 7 0 0,0-7 0 0,0 5 0 0,0-5 0 16,0 0 0-16,0 0 0 0,0 0 0 0,0 0 0 15,0 0 0-15,0 0 0 0,8 0 0 0,-8 0 0 16,0 0 0-16,8-5 0 0,-1 3 9 0,-7 2-1 16,0 0 0-16,0 0 0 15,8-5 13-15,-8 5 3 0,6-7 0 0,-6 7 0 16,0 0-15-16,5-7-9 0,-5 7 12 0,0 0-12 0,0 0 43 0,0 0 1 15,0-2 1-15,0 2 0 0,0 0-32 0,0 0-13 0,-3-5 11 0,3 5-11 16,-2 0 0-16,-1-5 0 0,0 5 0 0,3 5 0 16,-2-5 0-16,-1 0 0 0,0 0 0 0,1 5 0 15,2-3 0-15,0-2 0 0,0 0 0 0,0 0-10 16,0 0-81-16,0 0-16 0,0 0-3 0,0 0-824 16</inkml:trace>
  <inkml:trace contextRef="#ctx0" brushRef="#br1" timeOffset="-134909.669">12155 10398 864 0,'0'0'38'0,"0"0"8"0,-8-2-37 0,3 2-9 16,5 0 0-16,0 0 0 0,0 0 191 0,0-5 36 16,0 5 7-16,0 0 2 0,-6-2-132 0,1-3-27 15,5 5-5-15,0 0 0 0,-2 5-60 0,2-5-12 16,0 0 0-16,-6 2 0 0,1 3 12 0,5-5 7 16,0 0 1-16,0 2 1 0,0-2-21 0,0 7 0 15,0-7 0-15,3 5 0 0,-3-5-15 0,5 7-4 16,0-7-1-16,3 0 0 0,-3 5 20 0,1-5 0 15,2 0 0-15,0-5 0 0,2 5 0 0,-2-5 0 16,0 3 0-16,0 2 0 0,3-5 0 0,-4 3 0 0,-7 2 0 16,0-5 0-16,3-2 40 0,2 5 11 0,-5 2 2 0,0 0 1 15,0-5-8-15,0 5-2 0,0-7 0 0,0 7 0 16,0 0-11-16,0 0-2 0,0 0-1 0,-5 0 0 16,0 0-30-16,0 7 0 0,2-2-8 0,-2-3-706 15,2 5-141-15</inkml:trace>
  <inkml:trace contextRef="#ctx0" brushRef="#br1" timeOffset="-134490.348">11621 10986 1497 0,'0'0'66'0,"0"0"14"0,0 0-64 0,0 0-16 15,2 7 0-15,1 0 0 0,-1 0 55 0,4 1 7 16,-4 3 2-16,6-4 0 0,0 7 0 0,0-2 0 15,3 0 0-15,-1 2 0 0,1-5-1 0,2 8 0 16,0-8 0-16,6 5 0 0,-3-2-50 0,2 0-13 0,3-3 0 16,1-4 0-16,-1-3 56 0,3-2 7 0,2 0 1 0,-2-2 0 15,0-3 0-15,0-2 0 0,-1-4 0 0,-1 4 0 16,-1-8-22-16,-8 6-4 0,3-3-1 0,-3 0 0 16,0-2-8-16,0-7-1 0,-2 7-1 0,-3-5 0 15,3 0-27-15,-1-2 0 0,-2 2 0 0,0 3 0 16,-5-3 56-16,2 7 7 0,-5-2 1 0,-3 7 0 15,1-4-52-15,-1 3-12 0,-2 1 0 0,2 5 0 16,0-3-165-16,3-2-36 0,-2 7-7 0</inkml:trace>
  <inkml:trace contextRef="#ctx0" brushRef="#br1" timeOffset="-133908.395">14444 10375 1497 0,'0'0'66'0,"0"0"14"0,0 0-64 0,0 0-16 16,-6-5 0-16,1 5 0 0,0 0 55 0,-3-5 7 16,3 5 2-16,-1 0 0 0,1 0 0 0,0 5 0 15,-3-5 0-15,0 7 0 0,2-2-18 0,1-3-3 16,0 3-1-16,2-3 0 0,1 5-29 0,2-7-5 15,0 0-8-15,0 0 11 0,5 5-11 0,0-3 0 16,3 3 0-16,0-5 0 0,-3 0 0 0,6 0 0 16,-3 0 0-16,2-5 0 0,-2 5 0 0,0-7 8 15,0 7-8-15,0-7 12 0,-3 5 2 0,1-3 1 16,-1 3 0-16,-5 2 0 0,0 0 5 0,0 0 2 16,0 0 0-16,0 0 0 15,0 0-38-15,0 0-8 0,-5 2-2 0,-1-2-962 16</inkml:trace>
  <inkml:trace contextRef="#ctx0" brushRef="#br1" timeOffset="-133538.286">15055 10490 1036 0,'0'0'23'0,"0"0"5"0,0 0 0 0,2-5 1 0,1 3-29 0,0-3 0 0,-6 3 0 0,6-3 0 15,2 3 108-15,-2-3 16 0,-3 5 4 0,0 0 0 16,2-2-52-16,-2 2-9 0,0 0-3 0,0 0 0 16,0 0 30-16,0 0 6 0,0 0 0 0,0 0 1 0,0 0-35 0,0 0-7 15,-5 0-2-15,0 0 0 16,2 2-18-16,-2-2-4 0,-3 0-1 0,3 7 0 0,-3-7-26 0,2 5-8 15,-2-3 0-15,3 3 0 0,0-3 0 0,5-2 0 16,0 7 0-16,0-7 0 0,0 0 0 0,5 0 0 16,0 5-8-16,3-3 8 0,0 3 0 0,3-5-9 15,-1 0 9-15,1 0 0 0,2-5 0 0,-2 3 0 16,-1 2 0-16,1 0 0 0,-3-5 0 0,0 5 0 16,-8 0 0-16,0 0 0 0,0 0 0 0,0 0 0 15,0 0 0-15,-5 5-1069 0</inkml:trace>
  <inkml:trace contextRef="#ctx0" brushRef="#br1" timeOffset="-133174.445">14258 11139 1497 0,'0'0'66'0,"0"0"14"16,0 0-64-16,0 0-16 0,0 0 0 0,6 3 0 15,2 1 82-15,2 8 13 0,-2-3 2 0,3 3 1 16,5-2-1-16,-3 1 0 0,0 3 0 0,3 1 0 0,2 1-37 0,-2-2-8 16,3-4-2-16,-1 6 0 15,-2-7-31-15,3 3-7 0,-1-2 0 0,1-6-1 0,2 8 36 16,-2-5 7-16,2-5 2 0,2 3 0 0,-1-5-39 0,-4-5-7 15,6 5-2-15,-3-2 0 0,3-5 31 0,-6-2 5 0,4 2 2 0,-1-3 0 16,-3-2-15-16,1-2-3 16,-1 0-1-16,-2-5 0 0,0 5-27 0,0-5-9 15,-3-2 0-15,0 7 0 0,-2-5 9 0,-3 5 0 16,3 2 0-16,-6 5 0 0,-5 0 0 0,3 0 0 16,-6 0 0-16,3 0-1282 15</inkml:trace>
  <inkml:trace contextRef="#ctx0" brushRef="#br1" timeOffset="-132554.157">17357 10323 633 0,'0'0'56'0,"0"0"-44"16,0 0-12-16,-3-5 0 0,3 5 194 0,-5 0 37 16,5 0 7-16,-6 0 2 0,1 0-141 0,5 0-28 15,-5 0-6-15,5 0-1 0,-8 0 0 0,3 5 0 16,-1-5 0-16,1 7 0 0,0-2-4 0,-1-3-2 16,1 5 0-16,3-2 0 0,2-5-41 0,-3 2-8 15,-2 5-1-15,5-7-8 0,-3 5 8 0,3-5-8 0,0 0 0 0,0 0 0 16,0 0 0-16,0 0 0 0,0 0 0 0,5 0 0 15,-5 0 0-15,6 0 0 0,1-5 0 0,1 3 0 16,-2 2 12-16,-1-5-12 0,0 3 12 0,1-3-12 16,-6 5 0-16,2-2 0 0,-2 2-15 0,0 0 5 15,0 0 47-15,0 0 10 0,0 0 1 0,0 0 1 16,0 0-37-16,0 0-12 0,0 0 8 0,0 0-710 16,-5 2-142-16</inkml:trace>
  <inkml:trace contextRef="#ctx0" brushRef="#br1" timeOffset="-132224.014">18058 10351 1958 0,'0'0'43'0,"0"0"9"0,-5-2 1 0,-1-3 3 0,1 3-45 0,0-3-11 15,-1 5 0-15,-2-7 0 0,3 7 53 0,-3-5 9 16,3 5 2-16,0 0 0 0,-3 0 0 0,0 0 0 16,5 5 0-16,-2-5 0 0,0 5-52 0,-1-3-12 0,6-2 0 15,0 0 0-15,-2 7 0 0,-1-2 0 0,3-5 0 0,0 0 0 16,5 7 0-16,-2-5 0 16,-3-2 0-16,5 5 0 0,0-3 0 0,6 3 0 0,-3-5 0 0,3 0 0 15,-1 0 0-15,1-5 0 0,-1 5 0 0,4-2 0 16,-4 2 0-16,1-5 0 0,-1-2 0 0,-2 5 0 15,0-3 0-15,-5 3 0 0,-3 2 0 0,0 0 0 16,0 0 0-16,0 0 0 0,0 0 0 0,0 0-1072 16</inkml:trace>
  <inkml:trace contextRef="#ctx0" brushRef="#br1" timeOffset="-131839.89">17346 11087 1983 0,'0'0'44'0,"0"0"8"0,0 0 3 0,5 0 1 0,1 0-45 0,-1 0-11 15,3 5 0-15,2-3 0 0,-2 6 99 0,3 3 17 16,2 1 4-16,3 2 1 0,3 0-45 0,-1 0-10 16,3 0-2-16,3 3 0 0,0-3-51 0,2 3-13 15,1-6 0-15,-1 3 0 0,1-7 0 0,-3 1 0 16,-1-1 0-16,4-3 0 0,-6 1 54 0,5-5 8 16,-2 0 2-16,0-5 0 0,-3-2-52 0,0 0-12 15,6-5 0-15,-1-2 0 0,-2 3 0 0,0-11 0 0,0 1 0 16,-3 0 0-16,0-2 54 0,-5-1 8 0,-3-2 2 0,3 0 0 15,-5 7-56-15,-3 3-8 0,-3-3 0 0,-2 0-10 16,2 5 10-16,-5 2-12 0,-3 3 12 0,1-3-12 16,-1 5-237-16,-2 0-48 0,-3-5-10 15,-3 3-1-15</inkml:trace>
  <inkml:trace contextRef="#ctx0" brushRef="#br1" timeOffset="-131223.731">20608 10410 633 0,'-5'-5'56'0,"5"5"-44"0,-3-7-12 0,1 5 0 15,2-3 194-15,0 3 37 0,0 2 7 0,0-5 2 16,-3 3-106-16,3 2-21 0,0 0-4 0,0 0-1 15,-2-5-8-15,2 5-1 0,0 0-1 0,0 0 0 16,0 0-40-16,0 0-8 0,-6 5-2 0,1-3 0 0,2 3-20 0,3-5-4 16,0 0 0-16,0 0-1 0,0 0-23 0,-2 2 8 15,2-2-8-15,0 7 0 0,0-7 0 0,0 0 0 16,0 0 0-16,0 0 0 0,2 5 0 0,4-3 0 16,-1-2 0-16,-5 0 0 0,5 0 0 0,0 0 0 15,1-2 0-15,-4-3 0 0,4 3 0 0,-1-3 0 16,-5 5 10-16,0 0-10 0,0 0 12 0,0 0-3 15,0 0-1-15,0 0 0 0,-3-2 0 0,3 2 0 16,0 0 0-16,0 0 0 16,0 0-76-16,0 0-16 0,-2 7-4 0,-1-5-966 0</inkml:trace>
  <inkml:trace contextRef="#ctx0" brushRef="#br1" timeOffset="-130905.416">21291 10443 1706 0,'0'0'37'0,"0"0"8"0,3-5 2 0,-3 3 1 0,0 2-38 0,0 0-10 0,0-5 0 0,0-2 0 15,2 5 94-15,-2-3 17 0,0 5 3 0,0 0 1 16,0 0-31-16,-5-5-5 0,0 3-2 0,-1 2 0 15,-1 0-5-15,1 2-2 0,1 3 0 0,-3 2 0 16,0-7-70-16,3 7-20 0,2-2 0 0,0-3-1 0,1 5 21 0,2-7 0 16,2 5 0-16,1 2 0 0,2-2-10 0,1-3 10 15,2-2 0-15,0 0-9 0,2 0 9 16,1 0 0-16,-1 0 0 0,1 0 0 0,-3-2 0 0,0-3 0 16,-3 0 0-16,0 3 0 0,-2-3 0 0,-3 5 0 15,3-2 10-15,-3 2-770 16,-6-5-155-16</inkml:trace>
  <inkml:trace contextRef="#ctx0" brushRef="#br1" timeOffset="-130435.052">20622 11080 1152 0,'0'0'102'0,"-3"-2"-82"0,0-3-20 0,3 5 0 16,0 0 124-16,0 0 20 0,0 0 4 0,0 0 0 15,0 0-58-15,0 0-12 0,-2 7-2 0,-4 5-1 16,6-2-10-16,0 6-1 0,3-2-1 0,0 3 0 0,-3 1-50 0,5 1-13 16,0 0 0-16,3-3 0 0,0 3 52 0,3-5 6 15,2 1 1-15,3-4 0 0,-3 1-18 0,6-5-3 16,2 0-1-16,3-5 0 0,-3 6 20 0,3-8 4 16,2 0 1-16,-2-8 0 0,-3 6-4 0,3-5-1 15,-3 0 0-15,3-5 0 0,0 1-13 0,2-4-2 16,1-6-1-16,-1 7 0 0,0-7-23 0,-2 2-5 15,-3-2-1-15,1-3 0 0,-1 10-12 0,-5-4-16 16,-6 3 3-16,1 1 1 0,-3 0 41 0,-3 2 9 16,3 5 2-16,-5 0 0 0,-6 0-27 0,0 0-5 15,1 3 0-15,-1-4-8 16,3 8-40-16,-5-2-16 0,2-3-2 0,3 5-878 16,-5 0-176-16</inkml:trace>
  <inkml:trace contextRef="#ctx0" brushRef="#br1" timeOffset="-129420.493">23487 10403 230 0,'0'0'20'0,"0"0"-20"15,0 0 0-15,0 0 0 0,0 0 54 0,0 0 6 16,0 0 2-16,0 0 0 0,-3-5 29 0,1 3 5 16,2 2 2-16,0 0 0 0,0 0 24 0,0 0 5 15,2-5 1-15,-2-2 0 0,0 7-66 0,0 0-13 0,0 0-2 16,0 0-1-16,0 0 29 0,0 0 5 0,0 0 2 0,0 0 0 15,0 0-27-15,0 0-6 0,0 0-1 0,0 0 0 16,0 0-25-16,0 0-6 0,0 7-1 0,0 0 0 16,-2 0 24-16,2-2 4 0,0 2 0 0,-3 0 1 15,0 0-31-15,-2 0-6 0,5 0-8 0,0-2 11 16,0-3-11-16,0-2 0 0,0 0 0 0,0 0 8 16,0 0-8-16,5 5 0 0,-5-5 0 0,0 0 0 15,6 0 0-15,-6 0 0 0,0 0 0 0,5 0 8 16,6 0-8-16,-6 0 0 0,0-7 9 0,-5 7-9 15,6-5 8-15,-1 5-8 0,0-7 10 0,-5 7-10 16,0 0 0-16,0 0 0 0,0 0 0 0,0 0 0 16,0 0 0-16,0 0 0 0,-3 0 0 0,3 0 9 15,-7 0-9-15,1 5 0 0,1-5 0 0,-3 2 0 16,3 3 0-16,2-5-9 0,-2 7 0 0,2-7 0 16,0 7-149-16,-2-7-30 0,0 7-5 0</inkml:trace>
  <inkml:trace contextRef="#ctx0" brushRef="#br1" timeOffset="-129039.16">24278 10537 864 0,'0'0'76'0,"0"0"-60"0,3-5-16 0,-1 3 0 16,1-3 136-16,0-2 25 15,-1 5 5-15,1-3 1 0,0-2-40 0,-3 7-8 0,0 0-2 0,0-7 0 16,0 7-35-16,0 0-7 0,-3 0-2 0,3 0 0 16,-5-5-29-16,5 5-5 0,-6 0-2 0,1 0 0 15,0 0-21-15,2 5-4 0,3-5 0 0,-8 2-1 16,3 3-11-16,0 2 0 0,5-7 0 0,0 0 8 15,-6 5-8-15,6-5 0 0,0 0 0 0,0 2 0 16,0-2 0-16,0 0-9 0,0 0 9 0,0 0 0 16,0 0-34-16,0 0 0 0,0 0 0 0,0 0 0 15,0 0 57-15,0 0 11 0,0 0 2 0,6 0 1 16,-6 0-25-16,0 0-4 0,0 0-8 0,0 0 11 16,0 0-11-16,0 0 0 0,0 0 0 0,0 0 8 15,0 0-166-15,0 0-34 0</inkml:trace>
  <inkml:trace contextRef="#ctx0" brushRef="#br1" timeOffset="-128635.313">23836 10852 1152 0,'0'0'102'0,"0"0"-82"0,0 0-20 0,0 0 0 16,0 0 81-16,-2 5 12 0,-1 2 3 0,3 0 0 16,0 2 1-16,3-1 1 0,-1 8 0 0,1-2 0 15,0 0-23-15,-1 0-5 0,4-2-1 0,1-3 0 16,1 10-35-16,3-5-7 0,5 1-2 0,-3 3 0 15,8-4 31-15,6 1 7 0,2 1 1 0,3-7 0 16,-3-2-1-16,2 1 0 0,-1-4 0 0,1-4 0 16,-4 0 1-16,-1-4 1 0,1-4 0 0,2 1 0 15,0 0-52-15,3-7-13 0,-3 2 0 0,0-2 0 16,0 0 54-16,-5 0 8 0,0 0 2 0,-1 0 0 16,-1-3-47-16,-7 8-9 0,-1-3-8 0,-1-2 12 0,-3 7-4 15,-4-5 0-15,-1 5 0 0,0 0 0 0,-2 0-8 0,-3 7-9 16,0 0 9-16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3:08:00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22225 9408 1094 0,'0'0'97'0,"0"0"-77"0,0 0-20 0,0 0 0 16,0 0 137-16,0 0 24 0,0 10 5 0,3-8 1 15,-3 10-75-15,0-3-16 0,2 3-2 0,1 0-1 16,0-3-7-16,-3 5-2 0,2 3 0 0,-2-1 0 15,0 3 11-15,0 2 1 0,3-2 1 0,0 2 0 16,-1-2-21-16,1 0-4 0,-3-3 0 0,2 3-1 16,-2-5-37-16,-2 5-14 0,-1-5 11 0,3 0-11 15,3-2 0-15,-3-3 0 0,-3 3 0 0,3-5-10 16,0 5 49-16,0-10 9 0,-2 5 3 0,2-7 0 16,0 0-19-16,0 0-3 0,0 0-1 0,0 0 0 0,-6-2 4 15,4-3 1-15,-1-2 0 0,0 0 0 0,-2-7-9 0,2 2-1 16,-2-2-1-16,2-7 0 0,1 7-14 0,-1-5-8 15,3 5 10-15,-3-5-10 0,3-2 0 0,0 2 0 16,0-2 0-16,3 2 0 0,-3 5 0 0,5-12-10 16,-2 5 10-16,5 2-8 0,-3-2 8 0,3 7-12 15,0 0 12-15,3 0-12 0,-1-3-1 0,1 10-1 16,2-2 0-16,3-3 0 0,0 5 14 0,0 2 0 16,0 3 0-16,0 2 0 0,2 0 15 0,1 0-1 15,-1 7 0-15,1-7 0 0,-4 7-27 0,1 0-6 16,-5 0-1-16,5 5 0 0,-3 2 20 0,-2-2 0 15,-6 2 0-15,0 0 0 0,-5 0 15 0,-2 0 3 16,-1-2 1-16,-5 2 0 0,-3 0-19 0,1 5 0 16,-3-5 0-16,-1 0 0 0,-7-2 0 0,5 2 10 0,0-7-10 0,-2 5 8 15,-1-5-8-15,1 0 0 0,-1 0 0 16,3 0-11-16,3 0 11 0,0-2 0 0,0-3 0 0,0-2 0 16,2 0 12-16,-2 0 5 0,5 0 1 0,-3 0 0 31,6 0-90-31,-3 0-19 0,3-2-3 0,2 2-1 0,3 0-103 15,0 0-21-15,0 0-4 0,0 0-1 0</inkml:trace>
  <inkml:trace contextRef="#ctx0" brushRef="#br0" timeOffset="361.435">22580 9688 1324 0,'0'0'118'0,"0"0"-94"0,-6 5-24 0,1-5 0 0,0 2 129 0,5-2 22 16,-6 5 4-16,1-3 1 0,5-2-18 0,-3 7-3 15,-2-2-1-15,5-5 0 0,0 7-59 0,0 0-12 16,0 0-3-16,0-2 0 0,0 2-22 0,3-5-5 16,-3 10-1-16,2-5 0 0,-4-2-10 0,2-3-2 15,2 5-1-15,-2 0 0 0,0-7 9 0,0 0 3 16,0 5 0-16,0-5 0 0,0 0-31 0,0 0 0 16,0 0 0-16,3 2-10 0,-3-2 10 0,0 0 0 15,0 0 8-15,0 0-8 0,0 0 11 0,5 0-3 16,-2-7 0-16,2 0 0 0,-2 0-8 0,2-2 0 15,1-3 0-15,-1 0 0 0,-3 5 0 0,1-7 0 16,5 7-14-16,0-5 5 0,-3 3 9 0,3-3-12 16,-2 5 12-16,1 0-12 0,1 0 12 0,0 0-8 15,0 0 8-15,-5 2-8 0,0 3 8 0,2-3 0 16,0-2-9-16,0 7 9 0,3-5 0 0,0 5 16 16,0 0-2-16,0 0-1 15,0 0-110-15,0 0-23 0,0 5-4 0,0-3-654 0,-3 3-131 0</inkml:trace>
  <inkml:trace contextRef="#ctx0" brushRef="#br0" timeOffset="711.801">22849 9702 1411 0,'0'0'31'16,"0"0"6"-16,-2 5 2 0,2-5 1 0,0 0-32 0,0 0-8 0,0 0 0 0,0 0 0 16,-3 2 110-16,3-2 21 0,0 0 4 0,3 5 1 15,-3-5-49-15,5 7-10 0,0-7-1 0,6 7-1 0,-3-7-56 16,0 0-11-16,0 0-8 0,0 0 9 0,-3-2 11 0,6-3 3 15,-1 5 0-15,1-5 0 0,-3 3-15 0,0-3-8 16,0 5 10-16,-1-7-10 0,-1 5 12 0,2-5-3 16,-6 2-1-16,4-2 0 15,-6 0 4-15,2 2 1 0,-2 3 0 0,0-3 0 0,0-2 0 0,-2 0 0 16,-4 7 0-16,4-7 0 0,-4 7-13 0,4-2 9 16,-9-3-9-16,3 5 8 0,-2 0-8 0,2 0 0 15,-5 0 0-15,2 7 0 0,0-7 0 0,-2 5 8 16,0-3-8-16,-3 5 0 0,3 0 0 0,0-2 0 15,-1 2 0-15,1 0 0 0,0 0 0 0,2 5 0 16,3-3 0-16,0 3-11 0,0 0 11 0,6-3 0 16,-3 3 0-16,2 2 0 0,3-2 0 0,0-3-8 15,3 3 8-15,-1 2-8 0,3-2 8 0,3-3 0 16,0-2 8-16,3 5-8 16,2-7-169-16,3-3-39 0,18 5-7 0,-4-7-1 0</inkml:trace>
  <inkml:trace contextRef="#ctx0" brushRef="#br0" timeOffset="3129.969">23270 9674 403 0,'0'0'36'0,"0"0"-36"16,0 0 0-16,0 0 0 0,0 0 163 0,-3-5 25 16,-2 3 6-16,0-3 1 0,2 3-79 0,1 2-16 0,-4-5-4 0,1 5 0 15,0 0 0-15,-3 0 0 0,0 0 0 0,3 5 0 16,-3-3-35-16,0 3-7 0,0-3-2 0,0 8 0 15,-3-8-17-15,3 10-4 0,-5-5-1 0,5 2 0 16,-2 3-18-16,-1 2-3 0,3 0-1 0,0-2 0 16,3 2-8-16,-3 0 12 0,5-2-12 0,1 2 12 15,-1 0-12-15,3 0 12 0,3 3-12 0,2-3 12 16,0-5-12-16,6-2 0 0,-1 5 0 0,6-5 0 16,3 0 0-16,-1 0 0 0,6-2 0 0,-5-3 8 15,2 3-8-15,-3-5 10 0,3 0-10 0,1 0 10 16,-4 0-146-16,1-5-30 0,2-2-6 0,0 0 0 15</inkml:trace>
  <inkml:trace contextRef="#ctx0" brushRef="#br0" timeOffset="3310.202">23588 9728 1897 0,'0'0'41'0,"0"0"9"0,-6 0 2 0,1 0 2 0,0 0-43 0,2 0-11 15,-2 5 0-15,2-3 0 0,1 3 90 0,-4-3 16 16,6 5 3-16,-2 0 1 0,4 3-61 0,-2-1-12 15,3-2-2-15,2 5-1 0,0-5-11 0,-2 5-3 16,2-3 0-16,1 3 0 0,-1-5-20 0,-2 0 0 16,2 0 0-16,-2 0 0 0,-1 0 0 0,3-2 0 15,-2-3 0-15,-3-2-732 16,0 0-152-16</inkml:trace>
  <inkml:trace contextRef="#ctx0" brushRef="#br0" timeOffset="3465.327">23561 9634 1612 0,'-2'-5'144'0,"-4"3"-116"0,1-3-28 0,0 5 0 16,-1-2 122-16,6 2 18 0,-5-5 4 0,5 5 1 15,0 0-83-15,0 0-17 0,0 0-3 0,0 0-1 16,0 7-33-16,3-2-8 0,-1 2 0 0,4 0 0 16,-1 0-224-16,0 0-43 0</inkml:trace>
  <inkml:trace contextRef="#ctx0" brushRef="#br0" timeOffset="3833.335">23868 9714 691 0,'0'0'30'0,"0"0"7"16,-3-5-29-16,3 3-8 0,-2-3 0 0,-1-2 0 0,3 5 247 0,-3-3 48 16,1-2 9-16,-3 5 3 0,2-3-169 0,3 5-34 15,-5-5-6-15,2 3-2 0,-5 2-35 0,8 0-7 16,-5-5-2-16,-1 10 0 0,6-5-28 0,-5 0-7 15,0 2-1-15,0 3 0 0,-3 0-8 0,2-3-8 16,1 5 9-16,0 0-9 0,-1-2 8 0,1 2-8 16,0 0 0-16,0 0 9 0,2 0-9 0,0 0-11 15,1 5 3-15,2-5 0 0,2 0 8 0,1 0-10 16,2 0 10-16,1 5-10 0,-1-10 10 0,3 5-13 16,0 0 5-16,0 3 8 0,2-3-11 0,1 0 11 15,-1 0-8-15,4-5 8 0,-4 5 0 0,1-2 0 0,2 2 0 0,-2-2 8 16,-3-3-8-16,-1 3 0 0,1-3 0 15,-8-2 0-15,0 0 32 0,0 0 4 0,0 0 2 16,0 7 0-16,0 0-12 0,-2-2-2 0,-4 2-1 0,1-2 0 16,-3-3-10-16,0 5-1 0,-2-7-1 0,-1 5 0 15,1-3 15-15,2 3 3 0,0-5 1 0,0 0 0 16,0 0-206 0,3-5-40-16,-9 5-9 0,4-7-2 0</inkml:trace>
  <inkml:trace contextRef="#ctx0" brushRef="#br0" timeOffset="4166.828">24035 9728 1209 0,'0'0'108'0,"0"0"-87"0,0 0-21 0,5 0 0 0,-5 0 159 0,5 0 27 16,-2 5 6-16,2-3 0 0,-2 3-63 0,2-3-13 16,-2 5-2-16,0 0-1 0,2-2-49 0,-3 7-11 15,1-5-1-15,0 2-1 0,-1-2-7 0,1 0 0 16,0 3-1-16,2-1 0 0,-2-2-35 0,-1 0-8 15,-2 0 0-15,0-7 0 0,0 0 0 0,0 0 0 16,0 0 0-16,0 0 0 16,0 0-100-16,0 0-23 0,0 0-4 0,0 0-1 15,0-7-51-15,-2 0-10 0,-1-2-3 0,0-3 0 16,3 0-51-16,-2-2-10 0,-1 0-3 0,3 0 0 16,0 0 152-16,0 2 31 0,-3-2 5 0,3 2 2 0,-2-2 174 0,-4 5 36 0,6-3 6 15,-2 0 2-15,-1 5 42 0,1 0 9 0,-4 0 1 0,4 0 1 16,-4 0-45-16,4 2-10 0,-1 3-2 15,3 2 0-15,0 0-90 0,0 0-18 0,0 0-4 0,0 0-1 16,0 0-35-16,0 0 0 0,0 7-12 0,5 0-660 16,-2 0-132-16</inkml:trace>
  <inkml:trace contextRef="#ctx0" brushRef="#br0" timeOffset="7184.528">21833 10563 691 0,'0'0'61'16,"0"0"-49"-16,0 0-12 0,0 0 0 15,0-5 123-15,0 3 21 0,-2-3 5 0,2 5 1 0,0 0-18 0,0 0-4 16,0 0-1-16,0 0 0 0,0 0-42 0,0 0-8 15,0 0-1-15,0 0-1 0,0 0-9 0,2 7-2 16,1 0 0-16,0 0 0 16,-3 5 0-16,2 2 0 0,4 0 0 0,-4 0 0 0,1 5-20 0,0 2-5 15,2 5-1-15,0-7 0 0,0 2-10 0,1 0-3 16,-4 3 0-16,4-8 0 0,-4 3-2 0,-2-7-1 16,3-3 0-16,-3 3 0 0,3 0-5 0,-3-3-1 15,0-4 0-15,0-3 0 0,0-2 3 0,0 0 0 16,0 0 0-16,0 0 0 0,0-2-9 0,-3-5-2 15,0-5 0-15,1-2 0 0,-1 0 15 0,0-5 2 16,3-2 1-16,-2-5 0 16,2 0-42-16,-3 0-8 0,3-2-1 0,3 2-1 0,-3 5 42 0,2 0 9 0,-2-3 2 0,3 8 0 15,0-3-27-15,-1 5 0 0,4 2 0 0,-4-2 0 16,4 0-21-16,-1 2-3 0,0-2-1 0,3 5 0 16,-3-3 34-16,3 5 7 0,0 0 2 0,0 0 0 15,3 0-29-15,-1 2-5 0,4-2-2 0,1 7 0 16,1-5 18-16,0 5 12 0,0 5-1 0,3-5-1 15,-1 7-10-15,1 0 0 0,-1 0 0 0,1 0-11 16,-3 0 11-16,-6 5 0 0,1-5 0 0,-1 5-8 16,-2-3 8-16,0-2 0 0,-3 5 0 0,-2 0 0 15,-3-3 12-15,0-2-3 0,-5-2 0 0,0 2 0 16,-3 5 2-16,-3-5 0 0,-2 0 0 0,0 0 0 16,-1 0-11-16,-7 0 0 0,0 0 0 0,2-2 0 15,1-3 0-15,2 5 0 0,0-7 0 0,3 7 0 16,0-7-16-16,2 5-9 0,1-5-2 0,-1 0 0 15,3 2 37-15,3 3 7 0,-1-5 2 0,1 0 0 0,3 5-19 16,2-5 0-16,0 0 0 0,0 0-9 0,0 0 1 0,0 2 0 16,0 5 0-16,2 0 0 0,1 0 8 0,2-2-13 15,3 2 5-15,0 5 8 0,3-3 0 0,-1 3 0 16,3-5 0-16,3 7 0 0,0-2 0 0,0-3 0 16,3 3 0-16,-1 2 0 0,1-7 0 0,-4 5 0 15,-1-5 0-15,-4 0 0 0,4 5 0 0,-7-5 0 16,4-5 9-16,-3 5-9 0,-3-2 0 0,3 2 8 15,0 0-8-15,-3 0 0 0,1 0 8 0,-1-2-8 16,-2-3 10-16,2 5-10 0,-5-7 0 0,0 0 0 16,0 0 0-16,3 0 0 15,-1 5-119-15,-2-5-29 0,0 0-7 0,0 0-989 0</inkml:trace>
  <inkml:trace contextRef="#ctx0" brushRef="#br0" timeOffset="7550.941">22400 10699 1497 0,'0'0'66'0,"0"0"14"0,0 0-64 0,0 0-16 0,0 0 0 0,5 5 0 15,-5-5 106-15,8 2 18 0,-3-2 3 0,3 5 1 16,3-3-103-16,-3 3-25 0,5-5 0 0,-3 0 0 16,1 7 0-16,2-7 0 0,3 0 0 0,0-2 0 15,-5-3 30-15,2 5 1 0,-3 0 0 0,-2 0 0 16,3-7-12-16,-6 7-3 0,0-5 0 0,-2 3 0 0,2-3 1 0,-5-2 0 15,3 5 0-15,-3 2 0 16,-3-5 39-16,1-2 8 0,-1 0 2 0,-2 2 0 0,-3 3-3 0,-3-3-1 16,3 3 0-16,-2-3 0 0,-3 5-50 0,-3 0-12 15,0 0 0-15,0 0 0 0,3 5 0 0,-3-3 0 16,0-2 0-16,0 5 0 0,3-3 0 0,0 3 0 16,2-3 0-16,0 8 0 0,1-3 0 15,2 2 0-15,0 3 0 0,3 0 0 0,-1-3 0 0,1 10 0 16,2-5 0-16,3 0 0 0,0 0 0 0,3-2 0 15,5 2 0-15,-3-2 0 0,3-3-17 0,3 3-7 16,-1-5 0-16,4 0-1 16,2 0-11-16,-1 0-3 0,1-7 0 0,3 5 0 15,2-5-135-15,-2-5-27 0,2 5-6 0</inkml:trace>
  <inkml:trace contextRef="#ctx0" brushRef="#br0" timeOffset="7818.153">22979 10603 1738 0,'0'0'77'0,"0"0"16"0,-3-5-74 0,3 5-19 0,-2-7 0 0,-4 2 0 15,1 3 95-15,-3-3 15 0,3 3 3 0,0 2 1 16,-1-5-31-16,-2 5-7 0,1 5 0 0,-4-3-1 16,3 3-60-16,-3-3-15 0,-2 3 0 0,3 2 0 15,-4 0 54-15,6 0 8 0,-2-2 2 0,-3-3 0 16,2 5-52-16,0 5-12 0,1-5 0 0,2 7 0 15,0-2 0-15,-3 2 0 0,3 5 0 0,3-5 0 16,3 0 0-16,2 0 0 0,0-2 0 0,5-5 0 16,0 7-48-16,3-7-13 0,3 0-3 0,2 5 0 0,0-7 34 0,8-3 6 15,0 5 2-15,6-7 0 16,2 5-152-16,0-5-30 0,0-5-7 0</inkml:trace>
  <inkml:trace contextRef="#ctx0" brushRef="#br0" timeOffset="8221.385">23326 10685 1728 0,'0'0'38'0,"0"0"8"0,-3-7 2 0,0 7 0 0,1-7-39 0,-1 2-9 16,-2-2 0-16,2 5 0 0,1-3 104 0,-4-2 20 15,1 0 3-15,0 0 1 0,-1 0-52 0,-2 2-9 0,0 3-3 0,1-3 0 16,-1 5-51-16,-6-2-13 0,1 2 0 0,0 2 0 16,0-2 0-16,2 7 0 0,-5-2 0 0,3 2 0 15,0 0 0-15,0 0 0 16,-1 0 0-16,4 0 0 0,2 5 0 0,0 0 0 0,0-3 0 0,5 3 0 15,-2-5 0-15,2 5 0 0,3-3 0 0,0 3 0 16,6-5 0-16,-1 0 0 0,3 0 0 0,2 0 0 16,1 0 0-16,2-2 0 0,0-3 0 0,1-2 0 15,-1 5 0-15,-2-3 0 0,2-2 0 0,-3-2 0 16,4 2 0-16,-7-5 0 0,4 3 0 0,-6-3 0 16,6 5 38-16,-6-7 5 0,1 5 1 0,-4-3 0 15,3-2-20-15,-2 2-3 0,-3 5-1 0,3-2 0 16,2-3-20-16,-2 5 0 0,-3 0 0 0,0 0 0 15,8 0 0-15,-3 0 0 0,3 5 0 0,0 2 0 16,0-4 0-16,2 6 0 0,-2-7 0 0,3 5 0 0,-1 0 0 16,1 0 0-16,2 0 0 0,-2 3 0 0,-1-3 13 0,1 0-1 15,-3 0-1-15,3-5 0 0,-6 3-11 0,3-3-16 16,0-2 4-16,0 5 1 16,0-10-93-16,-1 5-20 0,-4-2-3 0,2-3-922 0</inkml:trace>
  <inkml:trace contextRef="#ctx0" brushRef="#br0" timeOffset="8451.9">23585 10422 806 0,'0'0'36'0,"0"0"7"0,-3-5-35 0,1 0-8 0,2 5 0 0,0 0 0 16,0 0 299-16,0 0 57 0,0 0 12 0,-3 5 3 15,0 2-237-15,1 0-47 0,2 5-10 0,0 2-1 16,2 0-47-16,1 0-9 0,0-2-1 0,-3 9-1 15,2-7 24-15,-2 5 5 0,3 2 1 0,-3-2 0 16,0 7-39-16,3-5-9 0,-3 0 0 0,0-2 0 16,2 2-11-16,-2-7-4 0,3 3-1 0,-3-8 0 31,3 3-37-31,-1-5-8 0,1 0-2 0,-1-2 0 0,-2-5-186 0,0 0-38 0,16-17-7 16,-2 3-2-16</inkml:trace>
  <inkml:trace contextRef="#ctx0" brushRef="#br0" timeOffset="8631.6">23839 10412 1324 0,'0'0'118'0,"0"0"-94"0,0 0-24 0,0 0 0 0,0 0 179 0,0 10 31 15,3-1 6-15,-1-2 2 0,1 5-95 0,-3 0-19 16,3-3-4-16,-1 5-1 0,1 5-41 0,-3-5-8 16,0 0-2-16,0 5 0 0,0 2-36 0,0-2-12 15,0 7 8-15,-3-5-8 0,3 0 55 0,0 3 7 16,-2-3 2-16,2-2 0 0,0-3-64 0,-3 3-20 15,3-5 0-15,-3 0-1240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6:08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19 6448 0 0,'-10'-4'297'0'0,"8"4"-9"0"0,-11-8 3815 0 0,12 7-3970 0 0,0 1 1 0 0,0 0 0 0 0,0 0 0 0 0,0-1-1 0 0,0 1 1 0 0,0 0 0 0 0,0 0 0 0 0,0 0 0 0 0,0 0-1 0 0,0 0 1 0 0,0 0 0 0 0,0 1 0 0 0,0-1-1 0 0,0 0 1 0 0,0 0 0 0 0,0 1 0 0 0,0-1-1 0 0,0 1 1 0 0,0-1 0 0 0,0 1 0 0 0,0-1 0 0 0,0 1-1 0 0,0 0 1 0 0,1-1 0 0 0,-1 1 0 0 0,0 0-1 0 0,0-1 1 0 0,1 1 0 0 0,-1 0 0 0 0,0 0-1 0 0,1 0 1 0 0,-1 0 0 0 0,1 0 0 0 0,-1 0-134 0 0,-4 5-660 0 0,-23 48 884 0 0,1 12 271 0 0,26-64-494 0 0,1 0 0 0 0,-1 0 0 0 0,1 0 0 0 0,0 1 0 0 0,0-1 0 0 0,0 0 1 0 0,0 0-1 0 0,0 1 0 0 0,1-1 0 0 0,-1 0 0 0 0,1 0 0 0 0,-1 0 0 0 0,1 0 0 0 0,0 0 0 0 0,0 0 0 0 0,0 0 0 0 0,0 0 0 0 0,0 0 1 0 0,1 0-1 0 0,-1 0 0 0 0,0 0 0 0 0,1-1 0 0 0,-1 1 0 0 0,1-1 0 0 0,0 1 0 0 0,-1-1 0 0 0,1 1 0 0 0,0-1 0 0 0,0 0 1 0 0,1 1-2 0 0,3-1 41 0 0,-1-1 0 0 0,1 1 0 0 0,0-1 0 0 0,-1 0 0 0 0,1-1 0 0 0,-1 1 0 0 0,1-1 0 0 0,-1 0 0 0 0,1 0 0 0 0,-1-1 0 0 0,0 1 0 0 0,0-1 0 0 0,1-1 0 0 0,-1 1 0 0 0,-1-1-1 0 0,1 0 1 0 0,0 0 0 0 0,-1 0 0 0 0,1 0 0 0 0,-1-1 0 0 0,0 0 0 0 0,0 0 0 0 0,0 0 0 0 0,-1 0-41 0 0,37-64 1773 0 0,-39 66-1736 0 0,-1 0 1 0 0,1-1 0 0 0,0 1-1 0 0,-1 0 1 0 0,0 0-1 0 0,1 0 1 0 0,-1 0 0 0 0,0 0-1 0 0,0-1 1 0 0,0 1-1 0 0,0 0 1 0 0,0 0 0 0 0,-1 0-1 0 0,1 0 1 0 0,-1 0-1 0 0,0 0 1 0 0,1 0 0 0 0,-1 0-1 0 0,0 0 1 0 0,0 0 0 0 0,0 0-1 0 0,0 0 1 0 0,0 0-1 0 0,-1 0 1 0 0,1 1 0 0 0,-1-1-1 0 0,1 1 1 0 0,-1-1-1 0 0,1 1 1 0 0,-1-1 0 0 0,0 1-1 0 0,0 0 1 0 0,-1-1-38 0 0,-10-6 689 0 0,9 6-632 0 0,0 0 1 0 0,0 0-1 0 0,0 0 0 0 0,0 0 0 0 0,0 1 1 0 0,-1 0-1 0 0,1 0 0 0 0,0 0 0 0 0,-1 0 0 0 0,1 0 1 0 0,0 1-1 0 0,-1 0 0 0 0,1 0 0 0 0,-3 0-57 0 0,-3 17-7948 0 0,10-17 7882 0 0,0 1-5655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6:09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10136 0 0,'0'0'230'0'0,"0"0"30"0"0,0 0 19 0 0,0 0 88 0 0,0 0 338 0 0,0 0 154 0 0,0 2 33 0 0,8 43 1493 0 0,6-7-1315 0 0,-12-37-979 0 0,-2-1 0 0 0,0 0 79 0 0,0 0 21 0 0,0 0-6 0 0,0 0-9 0 0,0 0-33 0 0,24-29 296 0 0,-19 22-456 0 0,0 1 0 0 0,0 0 0 0 0,0 0-1 0 0,1 0 1 0 0,0 0 0 0 0,1 1 0 0 0,-1 0 0 0 0,1 1 0 0 0,0-1 0 0 0,0 1 0 0 0,0 1 0 0 0,0-1 0 0 0,1 1 0 0 0,-1 0 0 0 0,1 1-1 0 0,5-1 18 0 0,-6 1 7 0 0,-1 1-1 0 0,0 0 1 0 0,1 0-1 0 0,-1 1 1 0 0,1 0-1 0 0,0 0 0 0 0,-1 1 1 0 0,1-1-1 0 0,-1 2 1 0 0,1-1-1 0 0,-1 0 1 0 0,0 1-1 0 0,0 1 0 0 0,0-1 1 0 0,0 1-1 0 0,0 0 1 0 0,0 0-1 0 0,0 0 1 0 0,-1 1-1 0 0,0 0 0 0 0,0 0 1 0 0,0 0-1 0 0,0 1 1 0 0,-1 0-1 0 0,1 0 1 0 0,-1 0-1 0 0,0 0 0 0 0,0 2-6 0 0,20 36 1128 0 0,-13-1 320 0 0,-11-41-1352 0 0,0-1-2 0 0,0 0-13 0 0,-2 11-946 0 0,2-11 251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1:0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36 1376 0 0,'-7'-10'3275'0'0,"6"9"-2852"0"0,-1-1 1 0 0,1 1 0 0 0,-1-1-1 0 0,1 1 1 0 0,-1 0 0 0 0,0 0-1 0 0,1 0 1 0 0,-1 0 0 0 0,0 0-1 0 0,0 0 1 0 0,0 0 0 0 0,0 1 0 0 0,0-1-1 0 0,0 0 1 0 0,0 1 0 0 0,0 0-1 0 0,0 0 1 0 0,0-1 0 0 0,0 1-1 0 0,0 0 1 0 0,0 0 0 0 0,0 1-1 0 0,0-1 1 0 0,0 0 0 0 0,0 1-1 0 0,0-1 1 0 0,-1 2-424 0 0,-7 4 155 0 0,1 0 0 0 0,0 1 0 0 0,1 0 0 0 0,0 0 0 0 0,0 1-1 0 0,0 0 1 0 0,1 1 0 0 0,0-1 0 0 0,1 1 0 0 0,0 1 0 0 0,0-1 0 0 0,1 1-1 0 0,1 0 1 0 0,-1 0 0 0 0,1 1 0 0 0,1-1 0 0 0,0 1 0 0 0,-1 11-155 0 0,-1-9 95 0 0,0 1-77 0 0,1 1 0 0 0,0 0 1 0 0,1-1-1 0 0,0 1 0 0 0,1 1 1 0 0,1-1-1 0 0,0 0 0 0 0,1 0 1 0 0,1 0-1 0 0,0 0 0 0 0,1 0 0 0 0,1 0 1 0 0,0 0-1 0 0,1 0 0 0 0,2 4-18 0 0,-3-14-14 0 0,0 0 0 0 0,0 0 0 0 0,1 0 1 0 0,-1 0-1 0 0,1-1 0 0 0,0 0 0 0 0,0 1 0 0 0,1-1 0 0 0,-1-1 0 0 0,1 1 0 0 0,0-1 0 0 0,0 1 0 0 0,0-2 0 0 0,0 1 0 0 0,0 0 0 0 0,1-1 0 0 0,-1 0 0 0 0,1 0 0 0 0,0-1 0 0 0,0 0 0 0 0,-1 0 0 0 0,1 0 0 0 0,0 0 0 0 0,0-1 0 0 0,0 0 0 0 0,0 0 0 0 0,0-1 0 0 0,0 0 0 0 0,4-1 14 0 0,91-25-21 0 0,-81 20 118 0 0,-1-1-1 0 0,-1 0 1 0 0,0-2 0 0 0,0 0 0 0 0,-1-1 0 0 0,0 0-1 0 0,-1-1 1 0 0,0-1 0 0 0,-1-1 0 0 0,0 0 0 0 0,-1-1 0 0 0,-1-1-1 0 0,0 0-96 0 0,-8 9 237 0 0,0 1 0 0 0,-1-1-1 0 0,0 0 1 0 0,0 0 0 0 0,0 0-1 0 0,-1-1 1 0 0,0 0-1 0 0,0 1 1 0 0,-1-1 0 0 0,0 0-1 0 0,-1 0 1 0 0,1 0 0 0 0,-1 0-1 0 0,-1 0 1 0 0,0 0 0 0 0,0-1-1 0 0,0 1 1 0 0,-1 0-1 0 0,-1 0 1 0 0,1 0 0 0 0,-1 0-1 0 0,0 0 1 0 0,-1 1 0 0 0,0-1-1 0 0,-4-6-236 0 0,1 4 29 0 0,-2 1 0 0 0,1 0 1 0 0,-1 0-1 0 0,0 1 0 0 0,-1 0 0 0 0,0 0 0 0 0,0 1 0 0 0,-1 1 0 0 0,0-1 1 0 0,0 1-1 0 0,0 1 0 0 0,-1 0 0 0 0,0 1 0 0 0,0-1 0 0 0,0 2 0 0 0,0 0 1 0 0,-1 0-1 0 0,1 1 0 0 0,-1 1 0 0 0,0 0 0 0 0,0 0-29 0 0,10 3-1385 0 0,-1 8-78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1:0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3224 0 0,'1'-1'240'0'0,"13"-14"4674"0"0,-13 14-3271 0 0,-1 1-411 0 0,0 0-177 0 0,0 0-37 0 0,0 0-64 0 0,0 0-237 0 0,0 0-100 0 0,0 0-17 0 0,0 0-29 0 0,0 0-97 0 0,0 0-39 0 0,0 0-10 0 0,0 1-13 0 0,21 76 1399 0 0,-4 5-672 0 0,-6 65 631 0 0,2-50-568 0 0,-14-73-1008 0 0,-9-32 398 0 0,10-11-3874 0 0,1 17 2020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1:0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6912 0 0,'0'0'314'0'0,"0"0"-6"0"0,0 0 12 0 0,-8 7 5222 0 0,-11 21-2195 0 0,15 2-2160 0 0,5-15 860 0 0,10-34-739 0 0,-13 14-643 0 0,0 0-3842 0 0,2 5-3676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1:08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38 1376 0 0,'0'0'65'0'0,"-1"0"-6"0"0,-32 17 6553 0 0,27-12-4314 0 0,-34 43 3745 0 0,1 38-4435 0 0,34-73-1198 0 0,0-2-348 0 0,0 1-1 0 0,1 0 0 0 0,0 0 1 0 0,1 1-1 0 0,1-1 0 0 0,0 1 1 0 0,0 0-1 0 0,1-1 0 0 0,1 1 1 0 0,0 0-1 0 0,1-1 0 0 0,1 1 1 0 0,-1 0-1 0 0,2-1 0 0 0,3 12-61 0 0,-4-19 2 0 0,0 0-1 0 0,0 0 1 0 0,0-1-1 0 0,1 1 1 0 0,0-1-1 0 0,0 1 1 0 0,0-1-1 0 0,0 0 1 0 0,1 0-1 0 0,0 0 1 0 0,0-1-1 0 0,0 1 1 0 0,0-1-1 0 0,0 0 1 0 0,0 0-1 0 0,1 0 0 0 0,0-1 1 0 0,-1 0-1 0 0,2 1-1 0 0,2-1 33 0 0,-1-1-1 0 0,1 1 0 0 0,-1-1 0 0 0,1 0 1 0 0,-1-1-1 0 0,1 0 0 0 0,0 0 0 0 0,-1-1 1 0 0,1 0-1 0 0,0 0 0 0 0,-1 0 0 0 0,1-1 1 0 0,-1-1-1 0 0,0 1 0 0 0,0-1 0 0 0,0 0 1 0 0,0-1-1 0 0,0 1 0 0 0,-1-1 0 0 0,1-1 1 0 0,1-1-33 0 0,0-1 317 0 0,-1-1 1 0 0,0 0-1 0 0,0 0 0 0 0,-1-1 1 0 0,0 0-1 0 0,-1 0 1 0 0,1 0-1 0 0,-2-1 1 0 0,1 1-1 0 0,-2-1 0 0 0,1 0 1 0 0,-1-1-1 0 0,1-8-317 0 0,-3-59 1791 0 0,-2 65-1566 0 0,-1 0 1 0 0,0 0-1 0 0,-1 0 1 0 0,0 1-1 0 0,-1-1 1 0 0,0 1-1 0 0,-1-1 1 0 0,-1 1-1 0 0,-5-9-225 0 0,4 11 94 0 0,0 0 1 0 0,0 1-1 0 0,-1 0 0 0 0,0 0 0 0 0,-1 1 0 0 0,0 0 0 0 0,0 0 1 0 0,0 1-1 0 0,-1 0 0 0 0,0 1 0 0 0,-9-4-94 0 0,17 9-224 0 0,-1-1 1 0 0,0 1-1 0 0,0 0 0 0 0,1 0 0 0 0,-1 0 1 0 0,0 0-1 0 0,0 1 0 0 0,0-1 0 0 0,0 1 1 0 0,0 0-1 0 0,0 0 0 0 0,0 0 0 0 0,0 0 1 0 0,-1 0-1 0 0,1 1 0 0 0,0-1 0 0 0,1 1 1 0 0,-1 0-1 0 0,0 0 0 0 0,0 0 0 0 0,0 0 1 0 0,-1 1 223 0 0,-13 6-1694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1:00.193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004F8B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 3039 2760 0 0,'0'0'500'0'0,"0"0"1057"0"0,0 0 460 0 0,0 0 95 0 0,0 0-148 0 0,0 0-709 0 0,-1 2-315 0 0,6 55 3072 0 0,2-26-2814 0 0,2 79 1622 0 0,20 15-1268 0 0,-15-90-1090 0 0,-13-34-377 0 0,-1-1-40 0 0,0 0-106 0 0,5-5-1170 0 0,0-1-4111 0 0,-3 5-1815 0 0</inkml:trace>
  <inkml:trace contextRef="#ctx0" brushRef="#br0" timeOffset="4235.705">270 3421 4864 0 0,'0'0'223'0'0,"0"0"101"0"0,0 0 321 0 0,0 0 140 0 0,0 0 23 0 0,0 0 0 0 0,0 0-27 0 0,0 0-11 0 0,0 0-2 0 0,0 0-11 0 0,0 0-44 0 0,0 0-17 0 0,0 0-6 0 0,0 0-42 0 0,0 0-167 0 0,0 0-69 0 0,0 0-17 0 0,0 0-34 0 0,0 0-129 0 0,0 0-59 0 0,0 0-12 0 0,0 0-6 0 0,0 0-24 0 0,0 0-17 0 0,0 0-2 0 0,0 0 4 0 0,0 0 18 0 0,0 0 8 0 0,0 0 2 0 0,0 0-8 0 0,0 0-34 0 0,0 0-20 0 0,0 0-2 0 0,0 0-1 0 0,0 0-7 0 0,0 0-5 0 0,0 0 10 0 0,0 0 23 0 0,0 0-16 0 0,0 0-11 0 0,0 0 3 0 0,0 0 18 0 0,0 0 8 0 0,0 0 2 0 0,0 0-1 0 0,0 0-6 0 0,0 0-1 0 0,0 0 0 0 0,0 0 3 0 0,0 0 10 0 0,0 0 3 0 0,-20 0 408 0 0,10 3-448 0 0,9 0-152 0 0,1-2-338 0 0,0-1-158 0 0,0 0-764 0 0,-1 1-3087 0 0,-3 6-1315 0 0</inkml:trace>
  <inkml:trace contextRef="#ctx0" brushRef="#br0" timeOffset="4704.349">640 3078 1376 0 0,'0'-1'107'0'0,"-28"-8"11767"0"0,25 9-11686 0 0,0 1-1 0 0,-1 0 1 0 0,1 1 0 0 0,1-1 0 0 0,-1 0 0 0 0,0 1-1 0 0,0 0 1 0 0,0-1 0 0 0,1 1 0 0 0,-1 0-1 0 0,1 1 1 0 0,-1-1 0 0 0,1 0 0 0 0,0 1-1 0 0,0-1 1 0 0,0 1 0 0 0,0-1 0 0 0,1 1-1 0 0,-1 0 1 0 0,1 0 0 0 0,-1 0 0 0 0,1 0-1 0 0,0 0 1 0 0,0 0 0 0 0,0 0 0 0 0,1 3-188 0 0,-3 0 130 0 0,-28 86 539 0 0,21-14-264 0 0,8-66-364 0 0,0-1 0 0 0,1 1 0 0 0,0 0 0 0 0,1 0 0 0 0,0 0 0 0 0,1 0 0 0 0,0-1 0 0 0,1 1 0 0 0,0 0 0 0 0,1-1 0 0 0,0 1 0 0 0,4 7-41 0 0,-6-16 0 0 0,0-1 0 0 0,0 0 0 0 0,1 1 0 0 0,-1-1 0 0 0,0 0 0 0 0,1 0 0 0 0,-1 0 0 0 0,1 0 0 0 0,0 0 0 0 0,0-1 0 0 0,-1 1 0 0 0,1 0 0 0 0,0-1 0 0 0,1 1 0 0 0,-1-1 0 0 0,0 0 0 0 0,0 0 0 0 0,0 0 0 0 0,1 0 0 0 0,-1 0 0 0 0,1 0 0 0 0,-1-1 0 0 0,1 1 0 0 0,-1-1 0 0 0,1 1 0 0 0,-1-1 0 0 0,1 0 0 0 0,-1 0 0 0 0,1 0 0 0 0,-1-1 0 0 0,1 1 0 0 0,-1 0 0 0 0,1-1 0 0 0,-1 0 0 0 0,7-1 136 0 0,-1-1 0 0 0,0 0 0 0 0,0-1 0 0 0,-1 1 0 0 0,1-2 0 0 0,-1 1 0 0 0,0-1 0 0 0,0 0-1 0 0,0 0 1 0 0,-1-1 0 0 0,0 0 0 0 0,0 0 0 0 0,0 0 0 0 0,-1-1 0 0 0,0 0 0 0 0,0 0 0 0 0,-1-1-1 0 0,0 1 1 0 0,0-1 0 0 0,-1 0 0 0 0,0 0 0 0 0,0 0 0 0 0,0 0 0 0 0,-1 0 0 0 0,-1-1 0 0 0,1-5-136 0 0,-1 5 126 0 0,0 0 1 0 0,-1 0 0 0 0,0 0 0 0 0,0 0 0 0 0,-1 0 0 0 0,-1 0 0 0 0,1 0 0 0 0,-1 1-1 0 0,-1-1 1 0 0,1 0 0 0 0,-2 1 0 0 0,1 0 0 0 0,-1 0 0 0 0,0 0 0 0 0,-1 0-1 0 0,0 0 1 0 0,0 1 0 0 0,0 0 0 0 0,-1 0 0 0 0,0 1 0 0 0,-1-1 0 0 0,1 1-1 0 0,-1 1 1 0 0,-1-1 0 0 0,1 1 0 0 0,-1 1 0 0 0,-4-3-127 0 0,5 4 28 0 0,4 1-26 0 0,-1 0 1 0 0,0 0 0 0 0,0 0-1 0 0,0 1 1 0 0,0 0 0 0 0,0 0-1 0 0,0 0 1 0 0,0 0 0 0 0,0 0-1 0 0,0 1 1 0 0,0 0 0 0 0,0 0-1 0 0,0 0 1 0 0,0 0 0 0 0,-1 0-1 0 0,1 1 1 0 0,0 0 0 0 0,0 0-1 0 0,0 0 1 0 0,0 1 0 0 0,-3 1-3 0 0,3-2-306 0 0,0 1 1 0 0,1 1-1 0 0,-1-1 1 0 0,1 0-1 0 0,0 1 1 0 0,0-1-1 0 0,0 1 1 0 0,0 0-1 0 0,0 0 1 0 0,0 0-1 0 0,1 1 1 0 0,0-1-1 0 0,-1 1 1 0 0,1-1-1 0 0,-1 4 306 0 0,-5 8-2204 0 0</inkml:trace>
  <inkml:trace contextRef="#ctx0" brushRef="#br1" timeOffset="79230.932">6945 2762 2760 0 0,'-4'0'200'0'0,"2"0"87"0"0,1 0 1202 0 0,1 0-739 0 0,0 0 429 0 0,0 0 838 0 0,0 0-154 0 0,0 0-732 0 0,0 0-326 0 0,2 0-62 0 0,24-3 810 0 0,10-12 136 0 0,-4-9-564 0 0,13-20 9 0 0,-22 20-548 0 0,78-111 819 0 0,-77 98-1072 0 0,186-263 705 0 0,-113 169-1038 0 0,22-25 407 0 0,-67 111-50 0 0,-37 32-161 0 0,-13 12-105 0 0,-2 1 110 0 0,0 0 45 0 0,0 0 8 0 0,0 0-67 0 0,-5 27-766 0 0,-35 7-2811 0 0,20-19 1668 0 0</inkml:trace>
  <inkml:trace contextRef="#ctx0" brushRef="#br1" timeOffset="79616.728">6777 2381 920 0 0,'0'0'349'0'0,"4"-5"5175"0"0,-2 2-4969 0 0,12-12 8509 0 0,-6 20-8310 0 0,-4 1-571 0 0,-1-1-1 0 0,0 1 1 0 0,0 0-1 0 0,0 0 1 0 0,-1 1 0 0 0,0-1-1 0 0,0 0 1 0 0,-1 1-1 0 0,1-1 1 0 0,-1 1 0 0 0,-1-1-1 0 0,1 1 1 0 0,-1 0-1 0 0,0-1 1 0 0,-1 1 0 0 0,0-1-1 0 0,0 1 1 0 0,0 0-1 0 0,-1 1-182 0 0,-2 41 462 0 0,-13 137 776 0 0,13-93-854 0 0,7-72-311 0 0,-3-19-66 0 0,0 1 0 0 0,0 0-1 0 0,0 0 1 0 0,1 0 0 0 0,-1 0-1 0 0,1 0 1 0 0,0 0-1 0 0,0-1 1 0 0,0 1 0 0 0,0 0-1 0 0,0 0 1 0 0,0-1-1 0 0,1 1 1 0 0,-1-1 0 0 0,1 0-1 0 0,0 1 1 0 0,0-1 0 0 0,0 0-1 0 0,0 0 1 0 0,0 0-1 0 0,0 0 1 0 0,1 0 0 0 0,-1-1-1 0 0,1 1-6 0 0,1 1 15 0 0,1 0 0 0 0,0-1 0 0 0,0 0 1 0 0,0 0-1 0 0,0 0 0 0 0,0 0 0 0 0,0-1 0 0 0,0 0 0 0 0,1 0 0 0 0,-1-1 0 0 0,0 1 0 0 0,1-1 0 0 0,-1 0 0 0 0,0 0 0 0 0,1-1 0 0 0,-1 0 0 0 0,2 0-15 0 0,79-28 395 0 0,-1-3 0 0 0,-1-4-1 0 0,61-37-394 0 0,-52 23-96 0 0,-80 44 133 0 0,1-1-1 0 0,-1 0 0 0 0,0 0 1 0 0,0-2-1 0 0,-1 1 0 0 0,0-2 1 0 0,-1 1-1 0 0,6-7-36 0 0,-6 5 150 0 0,16-32-4703 0 0,-26 30 2921 0 0</inkml:trace>
  <inkml:trace contextRef="#ctx0" brushRef="#br1" timeOffset="80423.182">7654 389 5528 0 0,'0'0'422'0'0,"0"0"-82"0"0,0 0 684 0 0,0 2 326 0 0,8 80 5648 0 0,1-11-5085 0 0,14 189 1087 0 0,-6-80-1424 0 0,-27-151-1734 0 0,-16-31-3418 0 0,8-4-3209 0 0</inkml:trace>
  <inkml:trace contextRef="#ctx0" brushRef="#br1" timeOffset="80579.394">7376 816 2304 0 0,'1'-8'200'0'0,"46"-24"7294"0"0,51-1-1419 0 0,-16 20-5250 0 0,64-5-250 0 0,-98 8-1461 0 0,-24 5-5005 0 0</inkml:trace>
  <inkml:trace contextRef="#ctx0" brushRef="#br1" timeOffset="80985.562">7967 361 15664 0 0,'0'0'356'0'0,"0"0"49"0"0,1 1 21 0 0,31 128 1538 0 0,-5 13 574 0 0,10-24-1081 0 0,-10-48-1166 0 0,-19-38-246 0 0,-7-31 132 0 0,-1-1 53 0 0,0 0 8 0 0,0 0-27 0 0,20-32-424 0 0,15-35-1390 0 0,-1 13 518 0 0,-14 30 1319 0 0,-9 16-127 0 0,16 3-86 0 0,2 12-21 0 0,-15-2 210 0 0,-1 0 0 0 0,0 1 1 0 0,-1 0-1 0 0,1 1 0 0 0,-1 0 0 0 0,-1 1 0 0 0,1 1 0 0 0,-1 0 0 0 0,7 8-210 0 0,2 7 143 0 0,-20-22-266 0 0,4 4-437 0 0,-4-5-5613 0 0,0-1-980 0 0</inkml:trace>
  <inkml:trace contextRef="#ctx0" brushRef="#br1" timeOffset="81297.973">8554 643 13824 0 0,'0'0'314'0'0,"8"3"428"0"0,36-9-286 0 0,9-8 863 0 0,-49 14-1254 0 0,1-1 0 0 0,-1 1-1 0 0,0-1 1 0 0,0 1 0 0 0,0-1-1 0 0,0-1 1 0 0,0 1 0 0 0,0 0-1 0 0,0-1 1 0 0,0 0 0 0 0,0 0-1 0 0,-1 0 1 0 0,1 0-1 0 0,-1-1 1 0 0,1 0 0 0 0,-1 1-1 0 0,0-1 1 0 0,0 0 0 0 0,0 0-1 0 0,0-1 1 0 0,-1 1 0 0 0,0-1-1 0 0,1 1 1 0 0,-1-1-1 0 0,0 0-64 0 0,-1 2 31 0 0,-1 0 0 0 0,1 1-1 0 0,-1-1 1 0 0,0 0 0 0 0,0 0-1 0 0,1 1 1 0 0,-1-1 0 0 0,0 0-1 0 0,0 0 1 0 0,-1 1-1 0 0,1-1 1 0 0,0 0 0 0 0,0 1-1 0 0,-1-1 1 0 0,1 0 0 0 0,-1 1-1 0 0,0-1 1 0 0,1 0-1 0 0,-1 1 1 0 0,0-1 0 0 0,0 1-1 0 0,0-1 1 0 0,0 1 0 0 0,0 0-1 0 0,0-1 1 0 0,-1 1 0 0 0,1 0-1 0 0,0 0 1 0 0,-1 0-1 0 0,1 0 1 0 0,-1 0 0 0 0,1 0-1 0 0,-1 0 1 0 0,1 0 0 0 0,-1 1-1 0 0,1-1 1 0 0,-1 1 0 0 0,0-1-1 0 0,0 1 1 0 0,1-1-1 0 0,-1 1 1 0 0,0 0 0 0 0,0 0-31 0 0,-6 0 64 0 0,-1 0 0 0 0,1 0 0 0 0,-1 1 0 0 0,1 0 1 0 0,-1 0-1 0 0,1 1 0 0 0,0 0 0 0 0,0 1 0 0 0,0 0 1 0 0,0 0-1 0 0,0 1 0 0 0,1 0 0 0 0,0 0 0 0 0,-1 1 1 0 0,1-1-1 0 0,1 2 0 0 0,-1-1 0 0 0,1 1 0 0 0,0 0 1 0 0,0 0-1 0 0,1 1 0 0 0,0-1 0 0 0,0 1 0 0 0,0 0 0 0 0,1 1 1 0 0,0-1-1 0 0,1 1 0 0 0,-3 7-64 0 0,4-8-28 0 0,0 0 0 0 0,1 0-1 0 0,0 0 1 0 0,1 0 0 0 0,0 0 0 0 0,0 0 0 0 0,0 0-1 0 0,1 0 1 0 0,0 0 0 0 0,0-1 0 0 0,1 1-1 0 0,-1 0 1 0 0,2 0 0 0 0,-1-1 0 0 0,1 1 0 0 0,0-1-1 0 0,0 0 1 0 0,1 0 0 0 0,-1 0 0 0 0,1 0 0 0 0,1-1-1 0 0,-1 0 1 0 0,1 1 0 0 0,0-2 0 0 0,0 1-1 0 0,0 0 1 0 0,1-1 0 0 0,0 0 0 0 0,0-1 0 0 0,0 1-1 0 0,0-1 29 0 0,4 1-93 0 0,1-1-1 0 0,-1 0 0 0 0,1-1 1 0 0,-1 0-1 0 0,1-1 0 0 0,-1 0 1 0 0,1-1-1 0 0,0 0 0 0 0,0 0 0 0 0,-1-1 1 0 0,2-1 93 0 0,88-16-4993 0 0,-67 8-495 0 0</inkml:trace>
  <inkml:trace contextRef="#ctx0" brushRef="#br1" timeOffset="81601.2">9181 526 4608 0 0,'0'0'208'0'0,"-11"-12"381"0"0,-14 9 8616 0 0,13 7-8055 0 0,-49 38 1435 0 0,56-37-2524 0 0,0 1-23 0 0,0-1 0 0 0,1 0 0 0 0,-1 1 1 0 0,1 0-1 0 0,0 0 0 0 0,1 0 0 0 0,-1 1 0 0 0,1-1 0 0 0,0 1 0 0 0,1 0 0 0 0,0 0 0 0 0,0 0-38 0 0,1-2-1 0 0,0-1 0 0 0,0 1 0 0 0,1 0 0 0 0,-1-1 0 0 0,1 1 0 0 0,0-1 0 0 0,1 1-1 0 0,-1 0 1 0 0,1-1 0 0 0,0 1 0 0 0,0-1 0 0 0,0 1 0 0 0,1-1 0 0 0,-1 0 0 0 0,1 1-1 0 0,0-1 1 0 0,1 0 0 0 0,-1 0 0 0 0,1-1 0 0 0,-1 1 0 0 0,1 0 0 0 0,0-1 0 0 0,1 0-1 0 0,-1 1 1 0 0,0-1 0 0 0,1 0 0 0 0,0-1 0 0 0,0 1 0 0 0,-1-1 0 0 0,2 0 0 0 0,-1 0-1 0 0,0 0 1 0 0,0 0 0 0 0,1-1 0 0 0,-1 1 0 0 0,1-1 0 0 0,-1 0 0 0 0,5 0 1 0 0,-4 0 43 0 0,1 0 1 0 0,0 0 0 0 0,0 0-1 0 0,0-1 1 0 0,0 0-1 0 0,0 0 1 0 0,-1 0-1 0 0,1-1 1 0 0,0 0 0 0 0,0 0-1 0 0,0 0 1 0 0,-1-1-1 0 0,1 0 1 0 0,-1 0 0 0 0,1 0-1 0 0,-1-1 1 0 0,0 0-1 0 0,0 0 1 0 0,0 0-1 0 0,0 0 1 0 0,-1-1 0 0 0,1 0-1 0 0,-1 0 1 0 0,0 0-1 0 0,0-1 1 0 0,0 1-1 0 0,-1-1 1 0 0,0 0 0 0 0,1 0-1 0 0,-2 0 1 0 0,1 0-1 0 0,0-2-43 0 0,-1 0 118 0 0,0-1-1 0 0,-1 1 0 0 0,1-1 1 0 0,-2 0-1 0 0,1 0 0 0 0,-1 1 1 0 0,0-1-1 0 0,-1 0 0 0 0,0 0 1 0 0,-1-6-118 0 0,0 6 141 0 0,-1 0 0 0 0,1 1 0 0 0,-1 0 1 0 0,-1-1-1 0 0,0 1 0 0 0,0 0 0 0 0,0 0 1 0 0,-1 1-1 0 0,1 0 0 0 0,-2-1 0 0 0,1 2 0 0 0,-1-1 1 0 0,0 1-1 0 0,-5-5-141 0 0,-17 1-984 0 0,-13 10-5593 0 0,38-1 4452 0 0</inkml:trace>
  <inkml:trace contextRef="#ctx0" brushRef="#br1" timeOffset="81929.251">9431 504 456 0 0,'9'10'11604'0'0,"0"10"-7195"0"0,2 4-2931 0 0,52 65 2026 0 0,-17-8-2044 0 0,-44-79-1053 0 0,4 1-506 0 0,1-7 391 0 0,1-38-292 0 0,7-31-132 0 0,-13 69-30 0 0,0-5-105 0 0,0 0 0 0 0,1 0-1 0 0,0 1 1 0 0,1-1 0 0 0,0 1 0 0 0,0 0 0 0 0,1 0 0 0 0,0 0-1 0 0,0 1 1 0 0,1 0 0 0 0,0 0 0 0 0,0 0 0 0 0,1 1 0 0 0,2-3 267 0 0,8-3-196 0 0,31-13-286 0 0,-16 22-679 0 0,-20 7-21 0 0</inkml:trace>
  <inkml:trace contextRef="#ctx0" brushRef="#br1" timeOffset="82226.052">10018 562 12752 0 0,'0'0'586'0'0,"0"0"-15"0"0,0 0-260 0 0,1 1 261 0 0,58 8 2747 0 0,-52-9-3235 0 0,0-1 0 0 0,0-1-1 0 0,0 1 1 0 0,0-1-1 0 0,0 0 1 0 0,0 0-1 0 0,-1-1 1 0 0,1 0 0 0 0,-1 0-1 0 0,0-1 1 0 0,0 0-1 0 0,3-2-83 0 0,-7 5 29 0 0,3-21 243 0 0,-5 19-273 0 0,0 0 0 0 0,0 0 0 0 0,-1 1 0 0 0,1-1 0 0 0,-1 0-1 0 0,0 1 1 0 0,0-1 0 0 0,0 1 0 0 0,0-1 0 0 0,0 1 0 0 0,0-1-1 0 0,-1 1 1 0 0,1-1 0 0 0,-1 1 0 0 0,0 0 0 0 0,1 0 0 0 0,-1 0-1 0 0,0 0 1 0 0,0 0 0 0 0,0 1 0 0 0,-1-1 0 0 0,1 0 0 0 0,0 1-1 0 0,-1 0 1 0 0,1-1 0 0 0,-1 1 0 0 0,1 0 0 0 0,-1 0 0 0 0,1 1-1 0 0,-1-1 1 0 0,0 0 0 0 0,0 1 0 0 0,1 0 0 0 0,-2 0 1 0 0,-95 5 759 0 0,84 0-669 0 0,-1-1-1 0 0,2 2 0 0 0,-1 0 0 0 0,1 1 0 0 0,0 0 0 0 0,0 1 1 0 0,1 1-1 0 0,-5 3-89 0 0,14-8 10 0 0,1 0 1 0 0,-1 0-1 0 0,1 0 0 0 0,0 1 1 0 0,0-1-1 0 0,0 1 1 0 0,1 0-1 0 0,-1-1 1 0 0,1 1-1 0 0,0 0 1 0 0,1 0-1 0 0,-1 1 0 0 0,1-1 1 0 0,0 0-1 0 0,1 0 1 0 0,-1 1-1 0 0,1-1 1 0 0,0 0-1 0 0,0 1 1 0 0,0-1-1 0 0,1 0 0 0 0,0 1 1 0 0,0-1-1 0 0,0 0 1 0 0,1 0-1 0 0,0 0 1 0 0,0 0-1 0 0,0 0 1 0 0,0 0-1 0 0,2 1-10 0 0,1 1-10 0 0,0 0-1 0 0,0 0 1 0 0,1-1 0 0 0,0 0-1 0 0,0 0 1 0 0,0-1 0 0 0,1 1-1 0 0,0-1 1 0 0,0-1 0 0 0,0 1-1 0 0,1-1 1 0 0,-1-1 0 0 0,1 1-1 0 0,0-1 1 0 0,0-1 0 0 0,0 1-1 0 0,0-1 1 0 0,1-1 0 0 0,-1 0 0 0 0,0 0-1 0 0,1 0 1 0 0,-1-1 0 0 0,1 0-1 0 0,-1-1 1 0 0,9-1 10 0 0,-7 1-597 0 0,0-1 0 0 0,0 0 0 0 0,-1-1 0 0 0,1 0 0 0 0,0 0 1 0 0,-1-1-1 0 0,0 0 0 0 0,6-4 597 0 0,5-5-6033 0 0</inkml:trace>
  <inkml:trace contextRef="#ctx0" brushRef="#br1" timeOffset="82413.508">10379 282 2760 0 0,'0'-1'207'0'0,"0"-4"301"0"0,0 4 1910 0 0,0 1 826 0 0,0 0 157 0 0,0 0-305 0 0,0 0-1399 0 0,0 0-617 0 0,0 2-120 0 0,29 141 1243 0 0,-1-63-1920 0 0,4 6-211 0 0,-24-4 633 0 0,-9-70-1594 0 0,-1 3-4871 0 0,2-13-1121 0 0</inkml:trace>
  <inkml:trace contextRef="#ctx0" brushRef="#br1" timeOffset="82710.313">10202 501 10680 0 0,'0'0'241'0'0,"2"-1"38"0"0,99-21 554 0 0,-74 20-362 0 0,177-13 1441 0 0,-163 12-2962 0 0,-20 3-3748 0 0</inkml:trace>
  <inkml:trace contextRef="#ctx0" brushRef="#br1" timeOffset="82711.313">10770 468 2304 0 0,'0'2'167'0'0,"0"36"4662"0"0,1-10 2522 0 0,2-10-5885 0 0,13 43 2248 0 0,-13-56-3115 0 0,1 1-344 0 0,-3-3-3354 0 0,-1-3-3383 0 0</inkml:trace>
  <inkml:trace contextRef="#ctx0" brushRef="#br1" timeOffset="83007.12">10746 308 3224 0 0,'-12'-20'647'0'0,"12"19"1208"0"0,5-3 5898 0 0,2 4-3922 0 0,33 14-3390 0 0,-7 8-1171 0 0,-18-13 236 0 0</inkml:trace>
  <inkml:trace contextRef="#ctx0" brushRef="#br1" timeOffset="83288.313">11208 386 11976 0 0,'11'-3'-732'0'0,"1"-2"5875"0"0,-19 3-1809 0 0,-2 3-3248 0 0,0 0-1 0 0,0 0 1 0 0,1 1 0 0 0,-1 0 0 0 0,1 1 0 0 0,-1 0-1 0 0,1 0 1 0 0,0 0 0 0 0,0 1 0 0 0,0 1 0 0 0,1-1 0 0 0,-1 1-1 0 0,1 1 1 0 0,0-1 0 0 0,1 1 0 0 0,-1 0 0 0 0,1 1 0 0 0,0 0-1 0 0,0 1-85 0 0,3-5 6 0 0,0 1-1 0 0,0 0 1 0 0,0 0 0 0 0,1 0-1 0 0,-1 0 1 0 0,1 1-1 0 0,0-1 1 0 0,1 1-1 0 0,-1-1 1 0 0,1 1 0 0 0,0 0-1 0 0,0-1 1 0 0,0 1-1 0 0,0 0 1 0 0,1 0-1 0 0,0 0 1 0 0,0 0 0 0 0,0-1-1 0 0,1 1 1 0 0,0 0-1 0 0,0 0 1 0 0,0-1-1 0 0,1 4-5 0 0,0-4 0 0 0,0 0 0 0 0,0 0 0 0 0,0-1 0 0 0,1 1 0 0 0,-1-1 0 0 0,1 1 0 0 0,0-1 0 0 0,0 0 0 0 0,0 0 0 0 0,0 0 0 0 0,1-1 0 0 0,-1 1 0 0 0,1-1 0 0 0,-1 0 0 0 0,1 0 0 0 0,0 0 0 0 0,0 0 0 0 0,0-1 0 0 0,0 1 0 0 0,0-1 0 0 0,0 0 0 0 0,0 0 0 0 0,0-1 0 0 0,1 1 0 0 0,-1-1 0 0 0,0 0 0 0 0,3 0 0 0 0,79 3-4408 0 0,-62-6 2809 0 0</inkml:trace>
  <inkml:trace contextRef="#ctx0" brushRef="#br1" timeOffset="83551.509">11607 404 5064 0 0,'-24'-8'1539'0'0,"-42"6"9535"0"0,47 8-10476 0 0,-50 34 518 0 0,67-38-1128 0 0,-1 0-1 0 0,1 0 1 0 0,0 0-1 0 0,0 0 0 0 0,0 1 1 0 0,1-1-1 0 0,-1 0 1 0 0,0 1-1 0 0,1-1 0 0 0,-1 1 1 0 0,1 0-1 0 0,0-1 1 0 0,0 1-1 0 0,0 0 1 0 0,1 0-1 0 0,-1 0 0 0 0,0 0 1 0 0,1 0-1 0 0,0-1 1 0 0,0 1-1 0 0,0 0 0 0 0,0 0 1 0 0,0 0-1 0 0,0 0 1 0 0,1 0-1 0 0,0 0 0 0 0,-1 0 1 0 0,1 0-1 0 0,0-1 1 0 0,0 1-1 0 0,1 0 0 0 0,-1-1 1 0 0,1 1-1 0 0,-1-1 1 0 0,1 1-1 0 0,1 1 13 0 0,1-1-4 0 0,0 1-1 0 0,0-1 1 0 0,0 0 0 0 0,0 0-1 0 0,1-1 1 0 0,-1 1-1 0 0,1-1 1 0 0,-1 0 0 0 0,1 0-1 0 0,0-1 1 0 0,0 1-1 0 0,0-1 1 0 0,0 0 0 0 0,0-1-1 0 0,0 1 1 0 0,0-1-1 0 0,0 0 5 0 0,52-10 282 0 0,-21-15 4 0 0,-34 22-662 0 0,-2 2 418 0 0,1 1 0 0 0,-1-1 1 0 0,0 1-1 0 0,0-1 0 0 0,1 1 0 0 0,-1-1 1 0 0,0 1-1 0 0,1-1 0 0 0,-1 1 0 0 0,1-1 1 0 0,-1 1-1 0 0,0-1 0 0 0,1 1 0 0 0,-1 0 1 0 0,1-1-1 0 0,-1 1 0 0 0,1 0 0 0 0,-1-1 1 0 0,1 1-1 0 0,-1 0 0 0 0,1 0 0 0 0,0-1 1 0 0,-1 1-1 0 0,1 0 0 0 0,-1 0 0 0 0,1 0 1 0 0,0 0-1 0 0,-1 0 0 0 0,1 0 0 0 0,-1 0 1 0 0,1 0-1 0 0,0 0 0 0 0,-1 0 1 0 0,1 0-1 0 0,-1 0 0 0 0,1 1 0 0 0,-1-1 1 0 0,1 0-1 0 0,0 0 0 0 0,-1 1 0 0 0,1-1 1 0 0,-1 0-1 0 0,1 0 0 0 0,-1 1 0 0 0,1-1 1 0 0,-1 1-1 0 0,0-1 0 0 0,1 0 0 0 0,-1 1 1 0 0,1-1-1 0 0,-1 1 0 0 0,0-1 0 0 0,1 1 1 0 0,-1-1-1 0 0,0 1 0 0 0,0 0 0 0 0,1 0-42 0 0,51 40 0 0 0,-43-36-11 0 0,-6-3 3 0 0,1 0 1 0 0,-1 0-1 0 0,1-1 1 0 0,0 1-1 0 0,0-1 1 0 0,0 0-1 0 0,0 0 1 0 0,0 0-1 0 0,0 0 1 0 0,0-1-1 0 0,0 0 0 0 0,0 1 1 0 0,0-1-1 0 0,0-1 1 0 0,0 1-1 0 0,1-1 8 0 0,32-13-3745 0 0,-25 4-2737 0 0</inkml:trace>
  <inkml:trace contextRef="#ctx0" brushRef="#br1" timeOffset="83879.544">11920 111 16471 0 0,'0'0'754'0'0,"0"0"-17"0"0,5 7-321 0 0,47 90 3323 0 0,75 131-1142 0 0,-86-152-1784 0 0,-29-52-2510 0 0,-8-16-6789 0 0</inkml:trace>
  <inkml:trace contextRef="#ctx0" brushRef="#br1" timeOffset="86432.103">8161 1480 5984 0 0,'0'-10'790'0'0,"0"10"-51"0"0,0 0 249 0 0,0 0 48 0 0,0 0-3 0 0,0 0-53 0 0,5 51 3650 0 0,21 23-3491 0 0,-1-4 797 0 0,14 11 328 0 0,-38-79-2016 0 0,-1-2-24 0 0,0 0-100 0 0,0 0-41 0 0,0 0-10 0 0,0 0 7 0 0,-5-18 288 0 0,-11-43-253 0 0,21-36-1731 0 0,-1 87 1527 0 0,0 0-1 0 0,0 0 1 0 0,1 0 0 0 0,0 0-1 0 0,1 1 1 0 0,0 0 0 0 0,1 0-1 0 0,0 0 1 0 0,1-1 89 0 0,44-32-271 0 0,5 30 207 0 0,-1 31-409 0 0,-48-13 218 0 0</inkml:trace>
  <inkml:trace contextRef="#ctx0" brushRef="#br1" timeOffset="86807.011">8630 1541 12728 0 0,'7'3'282'0'0,"0"0"0"0"0,0 0 0 0 0,1-1 1 0 0,-1 1-1 0 0,1-2 0 0 0,-1 1 1 0 0,1-1-1 0 0,-1-1 0 0 0,1 1 1 0 0,0-1-1 0 0,-1 0 0 0 0,4-1-282 0 0,-3 1 139 0 0,2-1-77 0 0,0 0-1 0 0,1 0 1 0 0,-1-1-1 0 0,0 0 1 0 0,-1-1-1 0 0,1 0 1 0 0,0 0-1 0 0,-1-1 0 0 0,6-3-61 0 0,-6-20 602 0 0,-12 22-530 0 0,1 1 1 0 0,-1-1-1 0 0,0 0 0 0 0,0 1 1 0 0,-1 0-1 0 0,1 0 0 0 0,-1 0 1 0 0,0 0-1 0 0,0 0 0 0 0,-1 1 1 0 0,1 0-1 0 0,0 0 1 0 0,-1 0-1 0 0,0 0 0 0 0,0 1 1 0 0,0 0-1 0 0,0 0 0 0 0,-4-1-72 0 0,4 1 78 0 0,0 1-1 0 0,0 0 0 0 0,0 1 0 0 0,-1-1 0 0 0,1 1 0 0 0,0 0 0 0 0,0 1 0 0 0,0-1 0 0 0,-1 1 1 0 0,1 0-1 0 0,0 0 0 0 0,0 0 0 0 0,0 1 0 0 0,0 0 0 0 0,0 0 0 0 0,1 0 0 0 0,-1 1 1 0 0,1-1-1 0 0,-1 1 0 0 0,1 0 0 0 0,0 1 0 0 0,0-1 0 0 0,0 1 0 0 0,0-1 0 0 0,0 2-77 0 0,-2 1-8 0 0,0-1 1 0 0,0 2-1 0 0,0-1 0 0 0,1 1 0 0 0,0 0 0 0 0,1 0 0 0 0,-1 0 0 0 0,1 1 0 0 0,1-1 0 0 0,-1 1 0 0 0,1 0 0 0 0,1 0 1 0 0,-1 0-1 0 0,1 0 0 0 0,1 1 0 0 0,0-1 0 0 0,0 1 0 0 0,0-1 0 0 0,1 0 0 0 0,1 1 0 0 0,-1-1 0 0 0,1 1 0 0 0,1-1 1 0 0,-1 0-1 0 0,1 1 0 0 0,1-1 0 0 0,0 0 0 0 0,0 0 0 0 0,1 1 8 0 0,2 3-19 0 0,-3-6 10 0 0,0-1 0 0 0,0 1 1 0 0,0 0-1 0 0,0-1 0 0 0,1 1 0 0 0,0-1 0 0 0,0 0 0 0 0,1-1 0 0 0,-1 1 0 0 0,1-1 0 0 0,0 1 0 0 0,0-2 0 0 0,2 2 9 0 0,4 0-389 0 0,41 20 944 0 0,-14-16-6320 0 0,-14-8-543 0 0</inkml:trace>
  <inkml:trace contextRef="#ctx0" brushRef="#br1" timeOffset="87025.714">9386 1490 14600 0 0,'0'0'664'0'0,"-8"-2"229"0"0,-8-1-1051 0 0,12 2 448 0 0,0 0 0 0 0,-1 0 1 0 0,1 1-1 0 0,0-1 0 0 0,0 1 1 0 0,-1 0-1 0 0,1 0 0 0 0,0 1 1 0 0,-1-1-1 0 0,1 1 0 0 0,0 0 1 0 0,0 0-1 0 0,0 0 0 0 0,-1 1-290 0 0,-56 33 976 0 0,60-34-976 0 0,-7 4 0 0 0,0 1 0 0 0,1 1 0 0 0,0-1 0 0 0,1 1 0 0 0,-1 0 0 0 0,1 0 0 0 0,0 1 0 0 0,1 0 0 0 0,0 0 0 0 0,0 0 0 0 0,1 0 0 0 0,0 1 0 0 0,0 0 0 0 0,1 0 0 0 0,0 0 0 0 0,1 0 0 0 0,0 0 0 0 0,-1 9 0 0 0,3-15-33 0 0,-1 1-1 0 0,1 0 0 0 0,0 0 0 0 0,0 0 0 0 0,0 0 1 0 0,1-1-1 0 0,-1 1 0 0 0,1 0 0 0 0,0 0 0 0 0,0-1 1 0 0,0 1-1 0 0,0 0 0 0 0,1-1 0 0 0,0 0 0 0 0,-1 1 1 0 0,1-1-1 0 0,0 0 0 0 0,1 0 0 0 0,-1 0 0 0 0,1 0 1 0 0,-1 0-1 0 0,1 0 0 0 0,3 2 34 0 0,-1-2-265 0 0,1 1-1 0 0,0-1 1 0 0,1-1 0 0 0,-1 1-1 0 0,0-1 1 0 0,1 0 0 0 0,-1 0-1 0 0,1-1 1 0 0,0 0 0 0 0,0 0-1 0 0,4 0 266 0 0,10-2-1317 0 0,-1-1 0 0 0,1-1 0 0 0,0-1-1 0 0,-1-1 1 0 0,17-6 1317 0 0,11-6-2029 0 0</inkml:trace>
  <inkml:trace contextRef="#ctx0" brushRef="#br1" timeOffset="87359.087">9627 1534 11256 0 0,'0'0'514'0'0,"0"0"-6"0"0,-2 0-173 0 0,-6 2 177 0 0,1 0 1 0 0,-1 0-1 0 0,1 1 1 0 0,0 0-1 0 0,0 0 0 0 0,0 1 1 0 0,0 0-1 0 0,1 0 1 0 0,0 0-1 0 0,-3 3-512 0 0,4-2 93 0 0,0 0 0 0 0,-1 0 0 0 0,1 0 0 0 0,1 1 0 0 0,-1 0 0 0 0,1 0 0 0 0,0 0 0 0 0,1 1 0 0 0,-1 0-1 0 0,1-1 1 0 0,0 3-93 0 0,2-7 0 0 0,0 0 0 0 0,0 0 0 0 0,1-1 0 0 0,-1 1 0 0 0,1 0 0 0 0,-1 0 0 0 0,1 0 0 0 0,-1 0 0 0 0,1 0 0 0 0,0 0 0 0 0,0 0 0 0 0,0 0 0 0 0,0 0 0 0 0,1 0 0 0 0,-1 0 0 0 0,0 0 0 0 0,1-1 0 0 0,-1 1 0 0 0,1 0-1 0 0,0 0 1 0 0,0 0 0 0 0,0 1 0 0 0,3 5-9 0 0,-1-3 6 0 0,0-1 0 0 0,0 0 0 0 0,0 0 0 0 0,1 0 0 0 0,0 0 0 0 0,0 0 0 0 0,0-1 0 0 0,0 0 0 0 0,0 0 0 0 0,0 0 0 0 0,1 0 0 0 0,0 0 0 0 0,-1-1 0 0 0,1 0 0 0 0,0 0 0 0 0,0-1 0 0 0,0 1 0 0 0,2-1 3 0 0,0 1 0 0 0,0-1-1 0 0,0 0 1 0 0,0-1-1 0 0,0 0 1 0 0,0 0-1 0 0,0 0 1 0 0,0-1-1 0 0,1 0 1 0 0,-1 0-1 0 0,0-1 1 0 0,-1 0-1 0 0,1 0 1 0 0,0 0-1 0 0,-1-1 1 0 0,1 0-1 0 0,-1-1 1 0 0,0 1-1 0 0,0-1 0 0 0,0 0 1 0 0,0-1-1 0 0,-1 1 1 0 0,0-1-1 0 0,0 0 1 0 0,0-1-1 0 0,0 1 1 0 0,-1-1-1 0 0,0 0 1 0 0,1-3 0 0 0,-3 5 129 0 0,-1-1 0 0 0,-1 1 1 0 0,1-1-1 0 0,-1 1 0 0 0,0-1 1 0 0,0 1-1 0 0,0-1 0 0 0,-1 1 1 0 0,1-1-1 0 0,-1 1 0 0 0,0-1 1 0 0,0 1-1 0 0,-1 0 0 0 0,1-1 1 0 0,-1 1-1 0 0,0 0 0 0 0,0 0 1 0 0,-1 0-1 0 0,1 0 0 0 0,-1 1 1 0 0,1-1-1 0 0,-1 1 0 0 0,-1-1 1 0 0,1 1-1 0 0,0 0 0 0 0,-1 0 1 0 0,1 1-1 0 0,-1-1 0 0 0,0 1 1 0 0,-4-2-130 0 0,-27-13 278 0 0,28 15-965 0 0,5 3-5142 0 0,2-1-1182 0 0</inkml:trace>
  <inkml:trace contextRef="#ctx0" brushRef="#br1" timeOffset="87957.871">9860 1519 3224 0 0,'0'0'143'0'0,"2"1"-3"0"0,10 11 1561 0 0,13 20 7869 0 0,-6-12-6750 0 0,45 60 165 0 0,-64-78-2777 0 0,0-2 66 0 0,0 0 22 0 0,0 0 6 0 0,0 0-36 0 0,0 0-145 0 0,0 0 0 0 0,0 0-6 0 0,23-64-440 0 0,13-4-1251 0 0,-33 65 1552 0 0,-1 0 0 0 0,1 0 1 0 0,0 1-1 0 0,0-1 0 0 0,0 1 1 0 0,0 0-1 0 0,0 0 1 0 0,0 0-1 0 0,1 0 0 0 0,-1 1 1 0 0,1-1-1 0 0,-1 1 0 0 0,1 0 1 0 0,-1 0-1 0 0,1 0 0 0 0,0 1 1 0 0,0-1-1 0 0,-1 1 0 0 0,1 0 1 0 0,0 0-1 0 0,0 0 1 0 0,-1 0-1 0 0,1 1 0 0 0,0-1 1 0 0,0 1-1 0 0,-1 0 0 0 0,1 1 1 0 0,-1-1-1 0 0,1 0 0 0 0,2 3 24 0 0,30 25 620 0 0,-3 6 708 0 0,-18-9-184 0 0,-14-24-1037 0 0,-1-2-23 0 0,0 0-11 0 0,0 0-1 0 0,0 0 3 0 0,0 0 10 0 0,0 0 3 0 0,3-1-80 0 0,1 0 0 0 0,-1 0 0 0 0,0 0 0 0 0,0 0-1 0 0,0-1 1 0 0,0 1 0 0 0,0-1 0 0 0,0 0 0 0 0,0 0 0 0 0,-1 0-1 0 0,1 0 1 0 0,-1 0 0 0 0,1 0 0 0 0,-1-1 0 0 0,0 0 0 0 0,0 1-1 0 0,0-1 1 0 0,2-3-8 0 0,18-18 35 0 0,35-12-187 0 0,-40 30 43 0 0,26 24-51 0 0,26 41 579 0 0,-46-29-303 0 0,-22-29-160 0 0,-1-1 108 0 0,0 0 52 0 0,0 0 10 0 0,0 0-319 0 0,0 0-1350 0 0,0 0-590 0 0,0 0-119 0 0,0 0-18 0 0</inkml:trace>
  <inkml:trace contextRef="#ctx0" brushRef="#br1" timeOffset="88508.424">10650 1508 11544 0 0,'0'0'264'0'0,"0"0"34"0"0,0 0 20 0 0,0 0-41 0 0,0 2-181 0 0,30 41 3696 0 0,0 0 928 0 0,-24-36-4640 0 0,-4-5 40 0 0,-2-2 129 0 0,0 0 58 0 0,0 0 11 0 0,0 0-15 0 0,0 0-74 0 0,0 0-33 0 0,0 0-4 0 0,0 0-17 0 0,12-5 10 0 0,17-36-186 0 0,14-13-1968 0 0,-27 33 1803 0 0,-1 10 177 0 0,-14 11 42 0 0,18-3-5 0 0,18 28-200 0 0,-5 31 152 0 0,-29-38 70 0 0,2-2 1855 0 0,-5-14-2012 0 0,0-2-19 0 0,4-1 97 0 0,0 1 0 0 0,-1-1 0 0 0,1 0 0 0 0,-1 0 0 0 0,1-1 0 0 0,-1 1 0 0 0,0-1 0 0 0,1 0 0 0 0,-1 0 0 0 0,0 0 0 0 0,0 0 0 0 0,0 0 0 0 0,-1 0 0 0 0,1-1 1 0 0,0 0-1 0 0,-1 1 0 0 0,0-1 9 0 0,19-18-536 0 0,24 0-546 0 0,-20 22 1082 0 0,46 53 168 0 0,-52-35-256 0 0,-2 1 431 0 0,-16-19-390 0 0,-1-1-66 0 0,7 4-1856 0 0,-7-4 51 0 0</inkml:trace>
  <inkml:trace contextRef="#ctx0" brushRef="#br1" timeOffset="88820.846">11265 1455 10136 0 0,'0'0'464'0'0,"0"0"-10"0"0,2 0-163 0 0,93 18 4114 0 0,-79-18-4150 0 0,-10 1-209 0 0,0-1 0 0 0,0 1-1 0 0,0-1 1 0 0,0 0 0 0 0,0-1 0 0 0,0 0 0 0 0,0 0 0 0 0,0 0-1 0 0,0 0 1 0 0,0-1 0 0 0,0 0 0 0 0,-1-1 0 0 0,1 1 0 0 0,-1-1-1 0 0,1 0 1 0 0,0-1-46 0 0,-5 3 11 0 0,0 0-1 0 0,0-1 1 0 0,-1 1 0 0 0,1-1-1 0 0,0 1 1 0 0,-1-1-1 0 0,1 1 1 0 0,-1-1 0 0 0,0 1-1 0 0,1-1 1 0 0,-1 1 0 0 0,0-1-1 0 0,0 1 1 0 0,0-1-1 0 0,0 1 1 0 0,0-1 0 0 0,0 0-1 0 0,0 1 1 0 0,-1-1-1 0 0,1 1 1 0 0,-1-1 0 0 0,1 1-1 0 0,-1-1 1 0 0,1 1 0 0 0,-1 0-1 0 0,0-1 1 0 0,0 1-1 0 0,0 0 1 0 0,0-1 0 0 0,0 1-1 0 0,0 0 1 0 0,0 0-1 0 0,0 0 1 0 0,0 0 0 0 0,0 0-1 0 0,-1 0 1 0 0,1 0 0 0 0,0 0-1 0 0,-1 0 1 0 0,1 1-1 0 0,-1-1 1 0 0,1 1 0 0 0,0-1-1 0 0,-1 1 1 0 0,0-1-1 0 0,1 1 1 0 0,-1 0 0 0 0,1 0-1 0 0,-1 0 1 0 0,1 0 0 0 0,-1 0-1 0 0,0 0-10 0 0,-13 0 75 0 0,10-1-54 0 0,0 1-1 0 0,0 0 1 0 0,0 0 0 0 0,0 0 0 0 0,-1 1 0 0 0,1 0 0 0 0,1 0 0 0 0,-1 0 0 0 0,0 0 0 0 0,0 1 0 0 0,0 0 0 0 0,1 0 0 0 0,-5 3-21 0 0,4-3 60 0 0,1 1-1 0 0,-1 0 1 0 0,1 1 0 0 0,0-1 0 0 0,0 1 0 0 0,0 0 0 0 0,1 0-1 0 0,-1 0 1 0 0,1 0 0 0 0,0 1 0 0 0,0-1 0 0 0,0 1 0 0 0,1 0-1 0 0,0-1 1 0 0,0 1 0 0 0,0 0 0 0 0,0 1 0 0 0,1-1-1 0 0,0 0 1 0 0,0 0 0 0 0,0 1 0 0 0,1-1 0 0 0,0 2-60 0 0,15 25 66 0 0,-13-28-61 0 0,-1-1 0 0 0,1 0 0 0 0,0 1 0 0 0,0-1-1 0 0,0 0 1 0 0,0 0 0 0 0,1 0 0 0 0,-1 0-1 0 0,1-1 1 0 0,0 1 0 0 0,0-1 0 0 0,0 1 0 0 0,0-1-1 0 0,0 0 1 0 0,0 0 0 0 0,1 0 0 0 0,-1-1 0 0 0,1 1-1 0 0,-1-1 1 0 0,1 0 0 0 0,0 0 0 0 0,-1 0-1 0 0,1-1 1 0 0,0 1 0 0 0,0-1 0 0 0,-1 0 0 0 0,1 0-1 0 0,0 0 1 0 0,1 0-5 0 0,0-1-345 0 0,1 1 1 0 0,-1-1-1 0 0,0 0 0 0 0,1 0 1 0 0,-1-1-1 0 0,0 1 0 0 0,0-1 0 0 0,0 0 1 0 0,0 0-1 0 0,0-1 0 0 0,-1 0 1 0 0,1 0-1 0 0,1-1 345 0 0,7-7-2187 0 0,-1-1-2603 0 0</inkml:trace>
  <inkml:trace contextRef="#ctx0" brushRef="#br1" timeOffset="89226.997">11610 1376 10136 0 0,'0'0'230'0'0,"0"0"30"0"0,0 0 19 0 0,0 2 105 0 0,17 56 5006 0 0,-5-11-2880 0 0,13 18-64 0 0,-13-62-958 0 0,11-23-1386 0 0,13-21-168 0 0,-30 35-9 0 0,0 0 0 0 0,1 0-1 0 0,-1 1 1 0 0,1-1 0 0 0,1 2 0 0 0,-1-1-1 0 0,0 1 1 0 0,1 0 0 0 0,0 1 0 0 0,0 0-1 0 0,0 0 1 0 0,0 1 0 0 0,2-1 75 0 0,-3 3-37 0 0,0 1 0 0 0,0 0 0 0 0,0 0 0 0 0,0 0 0 0 0,0 1 1 0 0,0 0-1 0 0,0 0 0 0 0,-1 1 0 0 0,1 0 0 0 0,-1 0 0 0 0,5 3 37 0 0,2 1-32 0 0,49 36-96 0 0,-34-14 128 0 0,4 15 211 0 0,-31-42-303 0 0,-1-2-957 0 0,1 1-3976 0 0,1 5-1699 0 0</inkml:trace>
  <inkml:trace contextRef="#ctx0" brushRef="#br1" timeOffset="89636.978">12503 1308 17247 0 0,'-9'0'844'0'0,"-123"-14"352"0"0,123 16-1185 0 0,0 0-1 0 0,0 0 0 0 0,0 1 1 0 0,1 0-1 0 0,-1 0 0 0 0,1 1 0 0 0,-1 0 1 0 0,1 1-1 0 0,0 0 0 0 0,1 0 1 0 0,-1 0-1 0 0,1 1 0 0 0,0 0 0 0 0,-1 3-10 0 0,4-4 16 0 0,2 0 0 0 0,-1 0-1 0 0,0 0 1 0 0,1 0-1 0 0,0 0 1 0 0,0 0 0 0 0,0 1-1 0 0,1-1 1 0 0,0 1-1 0 0,0-1 1 0 0,0 5-16 0 0,0-1 20 0 0,1-6-24 0 0,0 0-1 0 0,0 0 0 0 0,0 0 0 0 0,1-1 0 0 0,-1 1 0 0 0,1 0 0 0 0,0 0 0 0 0,0-1 0 0 0,0 1 0 0 0,0 0 1 0 0,1-1-1 0 0,-1 1 0 0 0,1-1 0 0 0,-1 0 0 0 0,1 1 0 0 0,0-1 0 0 0,0 0 0 0 0,0 0 0 0 0,0 0 0 0 0,0 0 1 0 0,0-1-1 0 0,1 1 0 0 0,-1 0 0 0 0,1-1 0 0 0,-1 0 0 0 0,1 1 0 0 0,-1-1 0 0 0,1 0 0 0 0,0-1 0 0 0,-1 1 1 0 0,1 0-1 0 0,0-1 0 0 0,0 1 0 0 0,0-1 0 0 0,0 0 0 0 0,-1 0 0 0 0,1 0 0 0 0,0 0 0 0 0,0-1 0 0 0,0 1 1 0 0,0-1-1 0 0,-1 0 0 0 0,1 1 0 0 0,0-1 0 0 0,-1 0 0 0 0,1-1 5 0 0,23-37 561 0 0,19-65 367 0 0,-42 89-838 0 0,0 0 0 0 0,-1 0 0 0 0,-1 0 0 0 0,0 0 0 0 0,-1 0 0 0 0,-1 0 0 0 0,-1-12-90 0 0,-4-1 309 0 0,0 1 1 0 0,-2 0-1 0 0,-1 1 1 0 0,-2 0-1 0 0,0 0 1 0 0,-6-7-310 0 0,-10-15 595 0 0,26 46-357 0 0,1 2-62 0 0,0 0-269 0 0,0 0-119 0 0,0 0-20 0 0,4 14 135 0 0,20 58 739 0 0,16 29-904 0 0,29 33-276 0 0,-68-133 526 0 0,3 8-495 0 0,1 0 0 0 0,1-1 0 0 0,-1 1 0 0 0,1-1 1 0 0,1-1-1 0 0,-1 1 0 0 0,2-1 0 0 0,-1 0 0 0 0,5 3 507 0 0,-3-4-2042 0 0</inkml:trace>
  <inkml:trace contextRef="#ctx0" brushRef="#br1" timeOffset="90277.454">12717 1333 5984 0 0,'9'3'986'0'0,"10"-3"8180"0"0,-4-2-8261 0 0,25 0 377 0 0,-35 2-1203 0 0,0 0-1 0 0,0-1 1 0 0,0 0-1 0 0,0 0 1 0 0,0 0-1 0 0,0-1 1 0 0,0 0-1 0 0,-1 0 1 0 0,1 0-1 0 0,0 0 0 0 0,-1-1 1 0 0,0 0-1 0 0,2-1-78 0 0,-4 3 94 0 0,-2 1-90 0 0,1 0 1 0 0,0-1-1 0 0,0 1 1 0 0,-1 0-1 0 0,1-1 0 0 0,0 1 1 0 0,0-1-1 0 0,-1 1 1 0 0,1-1-1 0 0,-1 0 1 0 0,1 1-1 0 0,0-1 1 0 0,-1 1-1 0 0,1-1 1 0 0,-1 0-1 0 0,0 0 0 0 0,1 1 1 0 0,-1-1-1 0 0,1 0 1 0 0,-1 0-1 0 0,0 1 1 0 0,0-1-1 0 0,1 0 1 0 0,-1 0-1 0 0,0 0 1 0 0,0 1-1 0 0,0-1 0 0 0,0 0 1 0 0,0 0-1 0 0,0 0 1 0 0,0 0-1 0 0,0 1 1 0 0,-1-1-1 0 0,1 0 1 0 0,0 0-5 0 0,0-3 185 0 0,-1 3-145 0 0,1-1 1 0 0,0 0-1 0 0,0 1 0 0 0,-1-1 1 0 0,1 0-1 0 0,-1 1 0 0 0,1-1 1 0 0,-1 1-1 0 0,0-1 0 0 0,1 1 1 0 0,-1-1-1 0 0,0 1 0 0 0,0-1 1 0 0,0 1-1 0 0,0 0 0 0 0,0-1 0 0 0,-1 1 1 0 0,1 0-1 0 0,0 0 0 0 0,0 0 1 0 0,-1 0-1 0 0,1 0 0 0 0,-1 0 1 0 0,1 0-1 0 0,-1 1 0 0 0,1-1 1 0 0,-1 0-1 0 0,0 1 0 0 0,1-1 1 0 0,-1 1-1 0 0,0 0 0 0 0,1 0 1 0 0,-1-1-1 0 0,0 1 0 0 0,1 0 0 0 0,-1 0 1 0 0,0 1-1 0 0,0-1 0 0 0,1 0 1 0 0,-1 1-1 0 0,0-1 0 0 0,-1 1-40 0 0,-49 22 0 0 0,-3 36 0 0 0,42 20 168 0 0,14-75-172 0 0,1 0-1 0 0,0 0 1 0 0,0 0-1 0 0,0 0 1 0 0,1 0-1 0 0,-1-1 1 0 0,1 1-1 0 0,0-1 1 0 0,0 1-1 0 0,0-1 1 0 0,0 0-1 0 0,1 0 1 0 0,-1 0-1 0 0,1-1 1 0 0,0 1-1 0 0,0-1 0 0 0,0 0 1 0 0,0 0-1 0 0,0 0 1 0 0,0-1-1 0 0,1 0 1 0 0,-1 1-1 0 0,0-1 5 0 0,7 0-421 0 0,0-1 0 0 0,0 0 0 0 0,0 0 0 0 0,0-1 0 0 0,0 0 0 0 0,0-1-1 0 0,-1 0 1 0 0,1-1 0 0 0,0 0 0 0 0,-1-1 0 0 0,0 0 0 0 0,0 0 0 0 0,0-1 0 0 0,8-6 421 0 0,35-39-4160 0 0,-51 47 4052 0 0,0 1 1 0 0,0-1-1 0 0,0-1 1 0 0,0 1-1 0 0,0 0 1 0 0,0 0 0 0 0,-1-1-1 0 0,0 1 1 0 0,0-1-1 0 0,0 1 1 0 0,0-1-1 0 0,0 1 1 0 0,-1-1-1 0 0,1 0 1 0 0,-1 1-1 0 0,0-1 1 0 0,0-3 107 0 0,0 7 464 0 0,-2-9 1911 0 0,2 9-2246 0 0,0 0 0 0 0,0-1 0 0 0,-1 1 0 0 0,1 0 0 0 0,0-1 1 0 0,-1 1-1 0 0,1 0 0 0 0,0 0 0 0 0,-1-1 0 0 0,1 1 0 0 0,-1 0 1 0 0,1 0-1 0 0,0-1 0 0 0,-1 1 0 0 0,1 0 0 0 0,-1 0 0 0 0,1 0 1 0 0,-1 0-1 0 0,1 0 0 0 0,-1 0 0 0 0,1 0 0 0 0,-1 0 0 0 0,1 0 1 0 0,0 0-1 0 0,-1 0 0 0 0,1 0 0 0 0,-1 0 0 0 0,1 0 0 0 0,-1 0 1 0 0,1 0-1 0 0,-1 1 0 0 0,1-1 0 0 0,0 0 0 0 0,-1 0 0 0 0,1 1 1 0 0,-1-1-1 0 0,1 0 0 0 0,0 0 0 0 0,-1 1 0 0 0,1-1 0 0 0,0 0 1 0 0,-1 1-1 0 0,1-1 0 0 0,0 0 0 0 0,0 1 0 0 0,-1-1 0 0 0,1 1 1 0 0,0-1-1 0 0,0 1 0 0 0,0-1 0 0 0,0 0 0 0 0,-1 1 0 0 0,1-1 1 0 0,0 1-1 0 0,0-1 0 0 0,0 1 0 0 0,0-1 0 0 0,0 1 0 0 0,0-1 0 0 0,0 0 1 0 0,0 1-130 0 0,0 15 375 0 0,0-13-803 0 0,5 43 1181 0 0,15-11-473 0 0,-18-31-177 0 0,1 0-1 0 0,0 0 1 0 0,0-1-1 0 0,0 1 1 0 0,1-1-1 0 0,-1 0 1 0 0,1 0-1 0 0,-1 0 1 0 0,1 0-1 0 0,0-1 1 0 0,0 1 0 0 0,0-1-1 0 0,1 0 1 0 0,-1 0-1 0 0,0-1 1 0 0,1 1-1 0 0,-1-1 1 0 0,2 0-103 0 0,-5-1 19 0 0,0 1 1 0 0,1-1 0 0 0,-1 1 0 0 0,1-1-1 0 0,-1 0 1 0 0,1 0 0 0 0,-1 0-1 0 0,1 0 1 0 0,-1 0 0 0 0,1 0 0 0 0,-1 0-1 0 0,0 0 1 0 0,1 0 0 0 0,-1-1-1 0 0,1 1 1 0 0,-1-1 0 0 0,0 1 0 0 0,1-1-1 0 0,-1 0 1 0 0,0 1 0 0 0,1-1 0 0 0,-1 0-1 0 0,0 0 1 0 0,0 0 0 0 0,0 0-1 0 0,0 0 1 0 0,0 0 0 0 0,0 0 0 0 0,0 0-1 0 0,0 0 1 0 0,0 0 0 0 0,0-1 0 0 0,-1 1-1 0 0,1-1-19 0 0,33-66 343 0 0,15 6-343 0 0,-30 43-219 0 0,36-18-173 0 0,32 2 392 0 0,-7 27 0 0 0,28 38 0 0 0,-96-23 0 0 0</inkml:trace>
  <inkml:trace contextRef="#ctx0" brushRef="#br1" timeOffset="84643.856">12965 100 920 0 0,'0'0'316'0'0,"0"0"991"0"0,0 0 431 0 0,0 0 87 0 0,0 0-131 0 0,0 0-636 0 0,0 0-275 0 0,0 0-58 0 0,0 0 9 0 0,0 0 83 0 0,0 0 42 0 0,0 0 5 0 0,1 2-19 0 0,38 122 4683 0 0,-23-57-4176 0 0,21 126 746 0 0,-24-143-2034 0 0,-11-43-10 0 0,11-18 948 0 0,11-19-541 0 0,-20 24-507 0 0,0 0 0 0 0,1 1 0 0 0,0-1-1 0 0,0 1 1 0 0,0 0 0 0 0,0 1-1 0 0,1-1 1 0 0,0 1 0 0 0,-1 0 0 0 0,2 0-1 0 0,1 0 47 0 0,0 0-45 0 0,0 0-1 0 0,1 1 0 0 0,0 1 0 0 0,0-1 1 0 0,0 1-1 0 0,0 1 0 0 0,0-1 0 0 0,0 2 1 0 0,0-1-1 0 0,0 1 0 0 0,0 1 0 0 0,1 0 1 0 0,-1 0-1 0 0,0 0 0 0 0,0 1 0 0 0,7 3 46 0 0,-12-3-5 0 0,-1 0 0 0 0,0 0 0 0 0,0 0 0 0 0,0 0 0 0 0,-1 1 0 0 0,1-1 0 0 0,0 1-1 0 0,-1-1 1 0 0,0 1 0 0 0,1 0 0 0 0,-1 0 0 0 0,0 0 0 0 0,-1 1 0 0 0,1-1 0 0 0,0 0 0 0 0,-1 1 0 0 0,0-1-1 0 0,0 0 1 0 0,0 1 0 0 0,0 0 0 0 0,-1-1 0 0 0,1 1 0 0 0,-1 0 0 0 0,0-1 0 0 0,0 1 0 0 0,0-1 0 0 0,0 1-1 0 0,-1 0 1 0 0,1-1 0 0 0,-1 1 0 0 0,0-1 0 0 0,0 1 0 0 0,-1-1 0 0 0,1 1 0 0 0,-1-1 0 0 0,1 0 0 0 0,-1 0-1 0 0,0 0 1 0 0,0 0 0 0 0,-1 1 5 0 0,-9 7 232 0 0,0 0 0 0 0,0-1 0 0 0,-1 0 0 0 0,0-2 0 0 0,-1 1 0 0 0,0-1 0 0 0,0-1 0 0 0,-4 1-232 0 0,-2 1 88 0 0,-19 2-299 0 0,23-11-2242 0 0,14 0 941 0 0</inkml:trace>
  <inkml:trace contextRef="#ctx0" brushRef="#br1" timeOffset="84960.982">13681 437 15864 0 0,'8'0'1438'0'0,"-5"0"-1079"0"0,-2 0 210 0 0,-1 0 139 0 0,27 3 1341 0 0,-26-3-1821 0 0,1-1-41 0 0,105-45-150 0 0,-104 44-37 0 0,1 0 0 0 0,-1-1 0 0 0,1 1 0 0 0,-1-1 0 0 0,0 1 0 0 0,0-1 0 0 0,0 0 0 0 0,0 0 0 0 0,-1 0 0 0 0,1-1 0 0 0,-1 1 0 0 0,0-1 0 0 0,0 1 0 0 0,0-1 0 0 0,0 0 0 0 0,-1 0 0 0 0,1 0 0 0 0,-1 0 0 0 0,0 0 0 0 0,0 0 0 0 0,0-2 0 0 0,-2 4 27 0 0,0 0-1 0 0,0 1 0 0 0,1-1 0 0 0,-1 1 0 0 0,0 0 0 0 0,0-1 1 0 0,0 1-1 0 0,-1 0 0 0 0,1-1 0 0 0,0 1 0 0 0,0 0 0 0 0,-1 0 1 0 0,1 0-1 0 0,-1 0 0 0 0,1 0 0 0 0,-1 0 0 0 0,1 1 0 0 0,-1-1 1 0 0,1 0-1 0 0,-1 1 0 0 0,0 0 0 0 0,1-1 0 0 0,-1 1 0 0 0,0 0 1 0 0,0 0-1 0 0,1-1 0 0 0,-1 1 0 0 0,0 1 0 0 0,1-1 0 0 0,-1 0 1 0 0,0 0-27 0 0,-5 0-6 0 0,-6-1 16 0 0,0 2 1 0 0,0 0 0 0 0,0 1-1 0 0,0 0 1 0 0,0 1 0 0 0,0 0-1 0 0,1 1 1 0 0,-12 5-11 0 0,18-8 13 0 0,0 1 0 0 0,1 0-1 0 0,-1 0 1 0 0,1 1 0 0 0,0-1 0 0 0,-1 1 0 0 0,1 0-1 0 0,1 0 1 0 0,-1 1 0 0 0,0-1 0 0 0,1 1 0 0 0,0 0 0 0 0,0 1-1 0 0,0-1 1 0 0,0 1 0 0 0,1-1 0 0 0,-1 1 0 0 0,1 0-1 0 0,0 1 1 0 0,1-1 0 0 0,0 0 0 0 0,-1 1 0 0 0,2-1-1 0 0,-1 1 1 0 0,1 0 0 0 0,-1-1 0 0 0,2 1 0 0 0,-1 0 0 0 0,1 0-1 0 0,-1 0 1 0 0,2 0 0 0 0,-1-1 0 0 0,1 1 0 0 0,-1 0-1 0 0,2 0 1 0 0,-1 0 0 0 0,1-1 0 0 0,0 1 0 0 0,0-1-1 0 0,0 1 1 0 0,2 2-13 0 0,-1-4 5 0 0,-1 0-1 0 0,1 0 1 0 0,0 0-1 0 0,0 0 1 0 0,0-1-1 0 0,0 1 1 0 0,0-1-1 0 0,1 0 1 0 0,0 0-1 0 0,0 0 1 0 0,0 0-1 0 0,0-1 1 0 0,0 1-1 0 0,0-1 1 0 0,1 0-1 0 0,3 1-4 0 0,1-1 30 0 0,8 4-435 0 0,0-2 0 0 0,1 0 1 0 0,0-1-1 0 0,-1-1 0 0 0,1 0 1 0 0,9-2 404 0 0,5-2-2448 0 0,0 2-4289 0 0</inkml:trace>
  <inkml:trace contextRef="#ctx0" brushRef="#br1" timeOffset="85304.647">14268 236 5984 0 0,'-25'-26'1118'0'0,"-5"7"3821"0"0,5 4 1466 0 0,23 14-6310 0 0,1 1 0 0 0,-1-1 0 0 0,1 0 0 0 0,-1 1 0 0 0,0-1 0 0 0,1 1 0 0 0,-1-1 0 0 0,0 1 0 0 0,1 0 0 0 0,-1 0-1 0 0,0 0 1 0 0,0 0 0 0 0,1 0 0 0 0,-1 0 0 0 0,0 0 0 0 0,1 1 0 0 0,-1-1 0 0 0,0 1 0 0 0,1-1 0 0 0,-1 1 0 0 0,0-1 0 0 0,1 1 0 0 0,-1 0 0 0 0,1 0 0 0 0,-1 0 0 0 0,1 0 0 0 0,0 0-1 0 0,-1 0 1 0 0,1 0 0 0 0,0 0 0 0 0,0 1-95 0 0,-34 42 14 0 0,16-8 28 0 0,19-33-38 0 0,-1 1-19 0 0,0-1 0 0 0,1 1 0 0 0,-1 0 0 0 0,1 0 0 0 0,0-1 0 0 0,0 1 0 0 0,0 0 0 0 0,1 0 0 0 0,0-1 0 0 0,-1 1 0 0 0,1 0 0 0 0,0-1 0 0 0,0 1 0 0 0,1-1 0 0 0,-1 1 0 0 0,1-1 0 0 0,0 0 0 0 0,0 0 0 0 0,0 0 0 0 0,1 1 15 0 0,5 6-168 0 0,1 0 1 0 0,1 0-1 0 0,0-1 1 0 0,0-1-1 0 0,1 0 1 0 0,0 0-1 0 0,0-1 1 0 0,0 0 0 0 0,1-1-1 0 0,4 1 168 0 0,52 33-11 0 0,-66-39 30 0 0,0 0 0 0 0,0 0 0 0 0,0 0 0 0 0,-1 0 0 0 0,1 1 0 0 0,0-1 0 0 0,-1 1 0 0 0,1-1 0 0 0,-1 1 0 0 0,1-1 0 0 0,-1 1 0 0 0,0 0 0 0 0,0 0 0 0 0,0-1 0 0 0,0 1 0 0 0,0 0 0 0 0,0 0 0 0 0,0 0 0 0 0,-1 0 0 0 0,1 0 0 0 0,-1 0 0 0 0,1 0 0 0 0,-1 1 0 0 0,0-1 0 0 0,0 0 0 0 0,0 0 0 0 0,0 0 0 0 0,0 0 0 0 0,-1 0 0 0 0,1 0 0 0 0,0 0 0 0 0,-1 0 0 0 0,0 0 0 0 0,1 0 0 0 0,-1 0 0 0 0,0 0 0 0 0,0 0 0 0 0,0 0 0 0 0,0 0 0 0 0,-1 0 0 0 0,1-1-1 0 0,0 1 1 0 0,-1-1 0 0 0,1 1 0 0 0,-1-1 0 0 0,1 1 0 0 0,-1-1-19 0 0,-96 31 3103 0 0,93-32-3192 0 0,1 0 0 0 0,-1 0 0 0 0,1 0 0 0 0,-1 0 0 0 0,0-1-1 0 0,1 1 1 0 0,0-1 0 0 0,-1 0 0 0 0,1-1 0 0 0,0 1-1 0 0,-1-1 1 0 0,1 0 0 0 0,0 0 0 0 0,0 0 89 0 0,-9-8-1491 0 0</inkml:trace>
  <inkml:trace contextRef="#ctx0" brushRef="#br1" timeOffset="85463.578">14324 54 15608 0 0,'0'0'712'0'0,"0"0"-15"0"0,0 1-447 0 0,3 15 100 0 0,-1 1 0 0 0,2-2 0 0 0,0 1-1 0 0,1 0 1 0 0,1-1 0 0 0,0 0-1 0 0,1 0 1 0 0,6 9-350 0 0,-2-1 212 0 0,26 47 458 0 0,30 79 176 0 0,-71-93-1105 0 0,-20-32-3774 0 0,12-21 2316 0 0</inkml:trace>
  <inkml:trace contextRef="#ctx0" brushRef="#br1" timeOffset="85635.495">14317 361 8664 0 0,'112'-32'944'0'0,"69"13"2541"0"0,-33 14 713 0 0,-106 1-4741 0 0,-20 1-3675 0 0,-8 2-1168 0 0</inkml:trace>
  <inkml:trace contextRef="#ctx0" brushRef="#br1" timeOffset="91467.86">10146 2066 6448 0 0,'12'-7'685'0'0,"-3"0"-656"0"0,-1-15 6422 0 0,-17 9-4015 0 0,-24 12 469 0 0,-14 13-1994 0 0,28-5-146 0 0,15-5-725 0 0,-1-1-1 0 0,0 0 1 0 0,1 1 0 0 0,0 0 0 0 0,-1 0-1 0 0,1 1 1 0 0,0-1 0 0 0,0 1 0 0 0,1 0-1 0 0,-1 0 1 0 0,0 0 0 0 0,1 0 0 0 0,0 1-1 0 0,0-1 1 0 0,0 1 0 0 0,0 0-40 0 0,-18 27-105 0 0,18-28 97 0 0,0 0 0 0 0,1 0 0 0 0,-1 0 0 0 0,1 0 0 0 0,0 0 0 0 0,0 0 0 0 0,0 1 0 0 0,1-1-1 0 0,-1 1 1 0 0,1-1 0 0 0,0 1 0 0 0,0-1 0 0 0,0 1 0 0 0,0 0 0 0 0,1 0 0 0 0,-1-1 0 0 0,1 1-1 0 0,0 0 1 0 0,0 1 8 0 0,1-1-34 0 0,0 0-1 0 0,0 0 1 0 0,0 0 0 0 0,0 0-1 0 0,1 0 1 0 0,-1 0-1 0 0,1 0 1 0 0,0 0-1 0 0,0-1 1 0 0,0 1-1 0 0,1-1 1 0 0,-1 1-1 0 0,1-1 1 0 0,0 0-1 0 0,0 0 1 0 0,0 0 0 0 0,0 0-1 0 0,1-1 1 0 0,-1 0-1 0 0,1 1 1 0 0,0-1-1 0 0,-1 0 1 0 0,1 0-1 0 0,0-1 1 0 0,0 1-1 0 0,1-1 35 0 0,170 48 152 0 0,-96-27-77 0 0,-62 2 450 0 0,-16-22-333 0 0,-63 15 2184 0 0,-105-14-2224 0 0,94-5-8218 0 0,73 2 1381 0 0</inkml:trace>
  <inkml:trace contextRef="#ctx0" brushRef="#br1" timeOffset="91905.26">10392 2162 9672 0 0,'0'0'440'0'0,"0"0"-6"0"0,0 0-87 0 0,0 0 657 0 0,2 1 315 0 0,57 45 2599 0 0,33 14-2162 0 0,-27-23-951 0 0,-63-36-790 0 0,1 0 0 0 0,0 0 0 0 0,-1-1 0 0 0,1 1 0 0 0,0-1 0 0 0,-1 1 0 0 0,1-1 0 0 0,0 0 0 0 0,-1 0 0 0 0,1 0 0 0 0,0 0 0 0 0,0 0 0 0 0,-1-1 0 0 0,1 1 0 0 0,0-1 0 0 0,-1 1 0 0 0,1-1 0 0 0,-1 0 0 0 0,1 0 0 0 0,-1-1 0 0 0,1 1 0 0 0,-1 0 0 0 0,0-1 0 0 0,1 1 0 0 0,-1-1 0 0 0,0 0-1 0 0,0 0 1 0 0,0 0 0 0 0,0 0 0 0 0,-1 0 0 0 0,2-2-15 0 0,17-56-808 0 0,-12-42-104 0 0,-8 102 1301 0 0,0 0-1 0 0,1 0 1 0 0,-1 0 0 0 0,0 0-1 0 0,0 0-388 0 0,-1 109 1596 0 0,-27 50-663 0 0,-11 10 251 0 0,27-104-1716 0 0,9-54-295 0 0,2-11-6255 0 0,5-17 4972 0 0</inkml:trace>
  <inkml:trace contextRef="#ctx0" brushRef="#br1" timeOffset="92262.543">11192 1987 14944 0 0,'0'0'686'0'0,"0"0"-15"0"0,-8-3-405 0 0,-43-5 2930 0 0,-18 37-1936 0 0,62-24-1260 0 0,2 1 0 0 0,-1-1 0 0 0,0 2 0 0 0,1-1 0 0 0,0 0 0 0 0,1 1 0 0 0,-1 0 0 0 0,1 0 0 0 0,1 0 0 0 0,-1 1 0 0 0,1-1 0 0 0,-1 5 0 0 0,0-1 0 0 0,3-9-12 0 0,0 1 1 0 0,0-1-1 0 0,1 1 0 0 0,-1-1 0 0 0,1 1 0 0 0,0-1 0 0 0,-1 1 0 0 0,1-1 0 0 0,0 1 1 0 0,1 0-1 0 0,-1-1 0 0 0,0 1 0 0 0,1-1 0 0 0,-1 1 0 0 0,1-1 0 0 0,0 1 0 0 0,0-1 1 0 0,0 1-1 0 0,0-1 0 0 0,0 0 0 0 0,1 0 0 0 0,-1 1 0 0 0,1-1 0 0 0,-1 0 0 0 0,1 0 1 0 0,0 0-1 0 0,0-1 0 0 0,0 1 0 0 0,2 1 12 0 0,67 36-290 0 0,5-10 176 0 0,-68-27 107 0 0,12 29 11 0 0,-15-20 2 0 0,-6-8 53 0 0,1 0 1 0 0,0 1-1 0 0,-1-1 0 0 0,0 0 1 0 0,0 0-1 0 0,0 0 1 0 0,0 0-1 0 0,0 0 0 0 0,-1 0 1 0 0,1 0-1 0 0,-1-1 0 0 0,0 1 1 0 0,0 0-1 0 0,0-1 0 0 0,0 1 1 0 0,0-1-1 0 0,-1 0 0 0 0,1 0 1 0 0,-1 0-1 0 0,1 0 0 0 0,-1 0 1 0 0,0 0-1 0 0,1-1 0 0 0,-1 1 1 0 0,0-1-1 0 0,0 0 1 0 0,0 0-1 0 0,0 0 0 0 0,-1 0 1 0 0,1-1-1 0 0,0 1 0 0 0,0-1 1 0 0,-2 1-60 0 0,-94 1 158 0 0,59-16-2491 0 0,31 6 973 0 0,-2-5-15 0 0</inkml:trace>
  <inkml:trace contextRef="#ctx0" brushRef="#br1" timeOffset="92450">11437 1912 2304 0 0,'2'1'542'0'0,"-1"0"1"0"0,0-1-1 0 0,1 1 1 0 0,-1 0-1 0 0,0 0 1 0 0,1 0-1 0 0,-1 0 1 0 0,0 0-1 0 0,0 0 1 0 0,0 0-1 0 0,0 0 1 0 0,0 0-1 0 0,0 0 1 0 0,0 0-1 0 0,0 1 0 0 0,0-1 1 0 0,-1 1-1 0 0,1-1 1 0 0,-1 0-1 0 0,1 1 1 0 0,-1-1-1 0 0,1 1 1 0 0,-1-1-1 0 0,0 1 1 0 0,1 0-543 0 0,-1 0 753 0 0,24 91 3385 0 0,5 56-2832 0 0,-21-68-1286 0 0,-9-80-195 0 0,1 0 0 0 0,-1 0 0 0 0,1 0-1 0 0,-1 0 1 0 0,0 0 0 0 0,1 0 0 0 0,-1 0-1 0 0,0-1 1 0 0,0 1 0 0 0,0 0 0 0 0,1 0-1 0 0,-1-1 1 0 0,0 1 0 0 0,0 0 0 0 0,0-1-1 0 0,0 1 1 0 0,0-1 0 0 0,0 0 0 0 0,0 1-1 0 0,0-1 1 0 0,-1 0 0 0 0,1 0 0 0 0,0 1-1 0 0,0-1 1 0 0,0 0 0 0 0,0 0 0 0 0,0 0-1 0 0,0 0 1 0 0,-1-1 175 0 0,2 1-59 0 0,-21 1-1899 0 0</inkml:trace>
  <inkml:trace contextRef="#ctx0" brushRef="#br1" timeOffset="92684.318">11312 2119 5064 0 0,'0'0'224'0'0,"0"0"48"0"0,9-3-272 0 0,3 0 0 0 0,0-4 0 0 0,4 2 0 0 0,1-1 1120 0 0,-2 2 176 0 0,5 1 32 0 0,0-2 8 0 0,5 2-888 0 0,-6 0-184 0 0,2 3-32 0 0,-5-4-8 0 0,4 1-224 0 0,-4-1 0 0 0,0 4 0 0 0,-4-3-4704 0 0</inkml:trace>
  <inkml:trace contextRef="#ctx0" brushRef="#br1" timeOffset="93032.093">11800 2101 10104 0 0,'0'0'464'0'0,"2"0"-10"0"0,72-6 638 0 0,-70 5-953 0 0,9 0 96 0 0,0-1-1 0 0,0 0 1 0 0,-1-1 0 0 0,1 0-1 0 0,0-1 1 0 0,-1-1 0 0 0,0 0-1 0 0,3-2-234 0 0,4-12 444 0 0,-26 0 814 0 0,5 16-1150 0 0,0-1 1 0 0,-1 1 0 0 0,1 0-1 0 0,-1 0 1 0 0,0-1 0 0 0,0 2 0 0 0,0-1-1 0 0,0 0 1 0 0,-1 1 0 0 0,1-1 0 0 0,-1 1-1 0 0,1 0 1 0 0,-1 0 0 0 0,0 0-1 0 0,0 1 1 0 0,0 0 0 0 0,-1-1-109 0 0,-7-3 351 0 0,5 3-244 0 0,0 1-1 0 0,0 0 0 0 0,0 1 0 0 0,1 0 0 0 0,-1 0 0 0 0,0 0 0 0 0,0 1 0 0 0,0 0 0 0 0,0 0 0 0 0,0 1 0 0 0,0-1 0 0 0,1 2 0 0 0,-1-1 0 0 0,1 1 0 0 0,0 0 0 0 0,0 0 0 0 0,0 0 0 0 0,0 1 1 0 0,0 0-1 0 0,1 1 0 0 0,-1-1 0 0 0,0 2-106 0 0,-2 0 24 0 0,0 1 1 0 0,1 0 0 0 0,0 0-1 0 0,0 0 1 0 0,0 1-1 0 0,1 0 1 0 0,1 0 0 0 0,-1 0-1 0 0,1 1 1 0 0,1 0 0 0 0,-3 6-25 0 0,5-11-10 0 0,0 1 0 0 0,1-1 0 0 0,0 1 0 0 0,-1-1 0 0 0,1 1 0 0 0,1-1 1 0 0,-1 1-1 0 0,1 0 0 0 0,0-1 0 0 0,0 1 0 0 0,0 0 0 0 0,1 0 0 0 0,-1-1 0 0 0,1 1 1 0 0,0-1-1 0 0,1 1 0 0 0,-1-1 0 0 0,1 1 0 0 0,0-1 0 0 0,0 0 0 0 0,0 0 0 0 0,0 0 0 0 0,1 0 1 0 0,0 0-1 0 0,2 3 10 0 0,56 28-361 0 0,-50-32-208 0 0,-1-1-1 0 0,0-1 0 0 0,0 1 1 0 0,1-2-1 0 0,-1 0 0 0 0,0 0 0 0 0,1 0 1 0 0,-1-2-1 0 0,3 0 570 0 0,20-7-1837 0 0</inkml:trace>
  <inkml:trace contextRef="#ctx0" brushRef="#br1" timeOffset="93437.573">12185 1973 3224 0 0,'-1'2'240'0'0,"-4"13"1484"0"0,-4 19 7052 0 0,13 25-4144 0 0,-3-51-4392 0 0,0-1 0 0 0,0 1 0 0 0,1-1 1 0 0,0 0-1 0 0,1 0 0 0 0,0 1 0 0 0,0-2 1 0 0,0 1-1 0 0,1 0 0 0 0,4 5-240 0 0,-1 0 75 0 0,-6-11 133 0 0,-1-1 46 0 0,0 0 2 0 0,0 0-21 0 0,0 0-91 0 0,0 0-43 0 0,0 0-5 0 0,8-19 192 0 0,-7 12-288 0 0,1 0-1 0 0,0 0 0 0 0,0 0 0 0 0,0 0 1 0 0,1 0-1 0 0,0 1 0 0 0,0-1 0 0 0,1 1 0 0 0,0 0 1 0 0,0 0-1 0 0,1 0 0 0 0,-1 0 0 0 0,1 1 1 0 0,0 0-1 0 0,1 0 0 0 0,-1 0 0 0 0,1 0 1 0 0,0 1-1 0 0,0 0 0 0 0,0 1 0 0 0,4-2 1 0 0,-2 2-31 0 0,0 0 0 0 0,0 0 0 0 0,1 1 0 0 0,-1 1 0 0 0,1-1-1 0 0,-1 1 1 0 0,1 1 0 0 0,0 0 0 0 0,-1 0 0 0 0,1 0 0 0 0,0 1 0 0 0,-1 0 0 0 0,1 1-1 0 0,-1 0 1 0 0,0 1 0 0 0,1-1 0 0 0,0 2 31 0 0,42 20-135 0 0,-30 0 871 0 0,-16-16 38 0 0,1-9-772 0 0,0-1-1 0 0,0 0 1 0 0,-1 0 0 0 0,1 0 0 0 0,0-1 0 0 0,-1 0 0 0 0,1 0 0 0 0,-1 0 0 0 0,0-1-1 0 0,0 1 1 0 0,0-1 0 0 0,-1 0 0 0 0,1-1-2 0 0,11-8 2 0 0,60-37-2 0 0,-69 47 0 0 0,0 0 0 0 0,1 1 0 0 0,-1 0 0 0 0,0 0 0 0 0,1 0 0 0 0,0 1 0 0 0,-1 0 0 0 0,1 1 0 0 0,-1 0 0 0 0,1 0 0 0 0,0 0 0 0 0,-1 1 0 0 0,1 0 0 0 0,0 1 0 0 0,0 0 0 0 0,41 19 0 0 0,-7-2 0 0 0,25 18-45 0 0,-65-36-195 0 0,-2-1-103 0 0,-1 1-29 0 0,-5 3-4 0 0</inkml:trace>
  <inkml:trace contextRef="#ctx0" brushRef="#br1" timeOffset="22670.445">1967 3210 456 0 0,'-3'0'176'0'0,"3"0"733"0"0,0 0 299 0 0,0 0 52 0 0,-5-4 1472 0 0,0 0-1812 0 0,-4 1 665 0 0,-11-1 2721 0 0,19 4-4081 0 0,1 0-62 0 0,0 0-31 0 0,-12-2 1522 0 0,18 7-1626 0 0,35 4-381 0 0,-18-14 681 0 0,-22 5-205 0 0,-1 0-46 0 0,1-1-5 0 0,3-5 7 0 0,-1 1 5 0 0,-2 4 12 0 0,-1 1-14 0 0,0 0-8 0 0,0 0 7 0 0,0 0 40 0 0,-17-5 628 0 0,-2 5-359 0 0,-5 18-708 0 0,22-10 318 0 0,2 18 0 0 0,18 23 192 0 0,21-32 99 0 0,-21-24-760 0 0,-11-3 447 0 0,-3-19 545 0 0,-16 19 270 0 0,-24-4 225 0 0,35 14-889 0 0,-12 7 303 0 0,3 9-227 0 0,13-4-145 0 0,-2-1-60 0 0,2-1 0 0 0,33 18-1072 0 0,-28-24 1072 0 0,1-4 0 0 0,-7 0 28 0 0,0-1 0 0 0,0 0 0 0 0,0-1 0 0 0,0 1-1 0 0,0 0 1 0 0,0-1 0 0 0,0 1 0 0 0,0-1 0 0 0,-1 1-1 0 0,1-1 1 0 0,-1 0 0 0 0,1 0 0 0 0,-1 0 0 0 0,0 0-1 0 0,1 0 1 0 0,-1 0 0 0 0,0 0 0 0 0,0 0 0 0 0,0 0-1 0 0,-1 0 1 0 0,1-1 0 0 0,-1 1 0 0 0,1 0 0 0 0,-1-1-1 0 0,0 1 1 0 0,0 0 0 0 0,0-1 0 0 0,0 1 0 0 0,0 0-1 0 0,0-1 1 0 0,0 1 0 0 0,-1 0 0 0 0,0-1 0 0 0,1 1-1 0 0,-1 0 1 0 0,0 0 0 0 0,0 0 0 0 0,0-1 0 0 0,0 1-1 0 0,-2-1-27 0 0,-3-16 480 0 0,5 17-399 0 0,-1 1-1 0 0,1-1 0 0 0,-1 1 0 0 0,1 0 1 0 0,-1-1-1 0 0,0 1 0 0 0,1 0 0 0 0,-1 0 1 0 0,0 0-1 0 0,0 0 0 0 0,0 0 1 0 0,0 1-1 0 0,0-1 0 0 0,0 1 0 0 0,0-1 1 0 0,0 1-1 0 0,0-1 0 0 0,0 1 0 0 0,0 0 1 0 0,0 0-1 0 0,0 0 0 0 0,0 0 0 0 0,0 1 1 0 0,0-1-1 0 0,0 1 0 0 0,0-1 1 0 0,0 1-1 0 0,0-1 0 0 0,0 1 0 0 0,0 0-80 0 0,-8 12 0 0 0,9-10-15 0 0,1-1 0 0 0,-1 1 1 0 0,0-1-1 0 0,1 1 0 0 0,0-1 0 0 0,0 1 0 0 0,0 0 0 0 0,0-1 0 0 0,0 1 0 0 0,0-1 0 0 0,0 1 0 0 0,1-1 0 0 0,0 1 0 0 0,-1-1 0 0 0,1 1 1 0 0,0-1-1 0 0,0 1 0 0 0,0-1 0 0 0,0 0 0 0 0,1 0 0 0 0,-1 1 0 0 0,1-1 0 0 0,-1 0 0 0 0,1 0 0 0 0,0 0 0 0 0,1 1 15 0 0,32 14-56 0 0,-34-17 194 0 0,-1 0 15 0 0,0 0-50 0 0,0 0-170 0 0,0 0-30 0 0,0 0-99 0 0,0 0-447 0 0,0 0-192 0 0</inkml:trace>
  <inkml:trace contextRef="#ctx0" brushRef="#br1" timeOffset="71948.501">12125 3335 456 0 0,'0'0'763'0'0,"0"0"77"0"0,0 0 30 0 0,0 0-44 0 0,0 0-224 0 0,0 0-98 0 0,-1 2-21 0 0,-7 31 3593 0 0,9-30-3973 0 0,0-1 0 0 0,0 1 1 0 0,1 0-1 0 0,-1-1 0 0 0,0 1 0 0 0,1-1 1 0 0,0 1-1 0 0,-1-1 0 0 0,1 0 0 0 0,0 0 1 0 0,0 0-1 0 0,1 0 0 0 0,-1 0 0 0 0,0 0 1 0 0,1 0-1 0 0,-1-1 0 0 0,2 1-103 0 0,0 1 137 0 0,99 48 837 0 0,74 5-948 0 0,-167-54-89 0 0,-1 0 1 0 0,0-1 0 0 0,1 0-1 0 0,-1-1 1 0 0,1 0 0 0 0,-1 0-1 0 0,1-1 1 0 0,-1 0 0 0 0,1-1 0 0 0,-1 0-1 0 0,0 0 1 0 0,0-1 0 0 0,0 0-1 0 0,0-1 1 0 0,4-2 62 0 0,-12 4 8 0 0,1-1-1 0 0,-1 1 1 0 0,1-1 0 0 0,-1 0 0 0 0,0 0-1 0 0,0 1 1 0 0,0-1 0 0 0,-1 0-1 0 0,1 0 1 0 0,-1 0 0 0 0,1 0-1 0 0,-1 0 1 0 0,0 0 0 0 0,0 0 0 0 0,0 0-1 0 0,-1 0 1 0 0,1 0 0 0 0,-1 0-1 0 0,1 0 1 0 0,-1 0 0 0 0,0 0 0 0 0,0 1-1 0 0,0-1 1 0 0,-1 0 0 0 0,1 1-1 0 0,-1-1 1 0 0,1 0 0 0 0,-1 1 0 0 0,0 0-1 0 0,0-1 1 0 0,0 1 0 0 0,-2-2-8 0 0,-8-6 242 0 0,0 0 1 0 0,0 1 0 0 0,0 0-1 0 0,-1 1 1 0 0,-1 0-1 0 0,0 1 1 0 0,1 0 0 0 0,-5 0-243 0 0,-11-6 348 0 0,20 9-210 0 0,-1 0 0 0 0,0 1 0 0 0,0 1 1 0 0,0 0-1 0 0,0 0 0 0 0,-1 1 0 0 0,1 0 0 0 0,0 0 1 0 0,0 1-1 0 0,-1 1 0 0 0,1 0 0 0 0,0 0 0 0 0,0 1 1 0 0,-5 2-139 0 0,10-1 163 0 0,0 0 1 0 0,0 0-1 0 0,0 1 1 0 0,0 0 0 0 0,1 0-1 0 0,0 0 1 0 0,0 0 0 0 0,0 1-1 0 0,0-1 1 0 0,0 1-1 0 0,1 0 1 0 0,0 1 0 0 0,0-1-1 0 0,1 0 1 0 0,-1 1 0 0 0,1-1-1 0 0,0 4-163 0 0,1-8 13 0 0,0 2 26 0 0,0 1 0 0 0,0-1-1 0 0,0 1 1 0 0,0-1 0 0 0,1 1-1 0 0,-1 0 1 0 0,1-1 0 0 0,0 1 0 0 0,0 0-1 0 0,0 0 1 0 0,1-1 0 0 0,-1 1 0 0 0,1 0-1 0 0,0-1 1 0 0,0 1 0 0 0,0-1 0 0 0,0 1-1 0 0,1-1 1 0 0,0 1 0 0 0,-1-1-1 0 0,3 3-38 0 0,24 20 856 0 0,-25-21-785 0 0,0-1 0 0 0,1-1 0 0 0,-1 1 0 0 0,1 0 0 0 0,0-1 0 0 0,1 0 0 0 0,-1 0 0 0 0,0 0 0 0 0,1-1 0 0 0,-1 1 0 0 0,1-1 0 0 0,0 0 0 0 0,0 0 0 0 0,0-1 0 0 0,0 0 0 0 0,2 1-71 0 0,1-1-84 0 0,0 1-1 0 0,1-1 0 0 0,-1-1 0 0 0,0 0 0 0 0,1 0 0 0 0,-1 0 0 0 0,0-1 1 0 0,0-1-1 0 0,1 1 0 0 0,-1-1 0 0 0,0-1 0 0 0,0 1 0 0 0,-1-1 1 0 0,1-1-1 0 0,0 1 0 0 0,-1-1 0 0 0,0-1 0 0 0,0 1 0 0 0,6-6 85 0 0,-12 8-11 0 0,0 1 0 0 0,1-1 1 0 0,-1 0-1 0 0,0 0 0 0 0,0 1 0 0 0,0-1 0 0 0,0 0 0 0 0,0 0 0 0 0,0 0 0 0 0,0 0 0 0 0,-1 0 0 0 0,1-1 0 0 0,-1 1 0 0 0,0 0 0 0 0,1 0 0 0 0,-1 0 0 0 0,0 0 0 0 0,0 0 0 0 0,-1-1 0 0 0,1 1 0 0 0,0 0 0 0 0,-1 0 0 0 0,1 0 0 0 0,-1 0 0 0 0,1 0 0 0 0,-1 0 0 0 0,0-1 11 0 0,-2-2-1 0 0,0 0-1 0 0,0 1 1 0 0,0-1-1 0 0,-1 1 1 0 0,0-1-1 0 0,1 1 0 0 0,-1 0 1 0 0,-1 0-1 0 0,1 1 1 0 0,-1-1-1 0 0,1 1 1 0 0,-1 0-1 0 0,0 0 1 0 0,0 1-1 0 0,0 0 0 0 0,0-1 1 0 0,-1 2-1 0 0,1-1 1 0 0,-1 0-1 0 0,1 1 1 0 0,-1 0-1 0 0,1 1 0 0 0,-4-1 2 0 0,-43 0 1000 0 0,35 15-792 0 0,16-13-192 0 0,-1 0-1 0 0,0-1 0 0 0,1 1 1 0 0,-1 0-1 0 0,0 0 1 0 0,1 1-1 0 0,-1-1 0 0 0,1 0 1 0 0,-1 1-1 0 0,1-1 0 0 0,0 0 1 0 0,0 1-1 0 0,0 0 1 0 0,-1-1-1 0 0,1 1 0 0 0,1 0 1 0 0,-1-1-1 0 0,0 1 0 0 0,0 0 1 0 0,1 0-1 0 0,-1 0 1 0 0,1-1-1 0 0,-1 1 0 0 0,1 0 1 0 0,0 0-1 0 0,0 0 0 0 0,0 0 1 0 0,0 0-1 0 0,0 0 1 0 0,0 0-1 0 0,1 0 0 0 0,-1 0 1 0 0,0 0-1 0 0,1-1 0 0 0,0 1 1 0 0,-1 0-1 0 0,1 0 1 0 0,0-1-1 0 0,0 1 0 0 0,0 0 1 0 0,0-1-1 0 0,0 1 0 0 0,1-1 1 0 0,-1 1-1 0 0,0-1 1 0 0,1 1-1 0 0,-1-1 0 0 0,1 0 1 0 0,0 1-16 0 0,47 21-7 0 0,-38-23-82 0 0,86-13-230 0 0,-92 12 309 0 0,-1-1 0 0 0,1 0-1 0 0,0 0 1 0 0,-1-1 0 0 0,0 1 0 0 0,0-1 0 0 0,0 0-1 0 0,0 0 1 0 0,0 0 0 0 0,0 0 0 0 0,-1-1 0 0 0,0 0-1 0 0,1 1 1 0 0,-1-1 0 0 0,-1 0 0 0 0,1-1-1 0 0,0 1 1 0 0,-1 0 0 0 0,0-1 0 0 0,0 0 0 0 0,-1 1-1 0 0,1-1 1 0 0,-1 0 0 0 0,0 0 0 0 0,0 0 0 0 0,-1 0-1 0 0,1 1 1 0 0,-1-1 0 0 0,0 0 0 0 0,0 0 0 0 0,-1 0-1 0 0,1 0 1 0 0,-1 0 0 0 0,-1 0 0 0 0,1-1 10 0 0,-2-1 1 0 0,1 1 0 0 0,-1-1 0 0 0,0 0 1 0 0,-1 1-1 0 0,0 0 0 0 0,0 0 1 0 0,0 0-1 0 0,-1 0 0 0 0,0 1 0 0 0,0 0 1 0 0,0 0-1 0 0,-1 0 0 0 0,1 0 0 0 0,-1 1 1 0 0,0 0-1 0 0,-1 0 0 0 0,1 1 0 0 0,-6-3-1 0 0,5 3 17 0 0,-40-4 173 0 0,39 8-158 0 0,1 1-1 0 0,0 0 1 0 0,0 0 0 0 0,-1 0-1 0 0,2 1 1 0 0,-1 0-1 0 0,0 1 1 0 0,1 0 0 0 0,-1 0-1 0 0,1 0 1 0 0,0 0-1 0 0,1 1 1 0 0,-1 0 0 0 0,-2 3-32 0 0,7-7 8 0 0,0 1 0 0 0,0-1 1 0 0,0 0-1 0 0,0 1 0 0 0,0-1 1 0 0,0 0-1 0 0,0 1 0 0 0,0-1 1 0 0,0 1-1 0 0,1 0 0 0 0,-1-1 1 0 0,1 1-1 0 0,-1 0 0 0 0,1-1 1 0 0,0 1-1 0 0,-1 0 0 0 0,1-1 1 0 0,0 1-1 0 0,0 0 0 0 0,0 0 1 0 0,0-1-1 0 0,1 1 0 0 0,-1 0 1 0 0,1 0-9 0 0,-1 15 67 0 0,8 5 50 0 0,13 18-132 0 0,-13-35 19 0 0,-1-1-1 0 0,1 0 1 0 0,1 0-1 0 0,-1 0 1 0 0,0-1 0 0 0,1-1-1 0 0,0 1 1 0 0,-1-1 0 0 0,1-1-1 0 0,0 1 1 0 0,0-2-1 0 0,0 1 1 0 0,0-1 0 0 0,4-1-4 0 0,-7 1-15 0 0,0 0 0 0 0,-1-1 0 0 0,1 0 1 0 0,0 0-1 0 0,-1 0 0 0 0,1-1 0 0 0,-1 0 1 0 0,1 0-1 0 0,-1 0 0 0 0,0-1 1 0 0,0 0-1 0 0,0 0 0 0 0,0 0 0 0 0,-1 0 1 0 0,1-1-1 0 0,-1 0 0 0 0,0 0 0 0 0,2-2 15 0 0,-5 3-5 0 0,0 0 0 0 0,-1 0 0 0 0,1-1 1 0 0,-1 1-1 0 0,0 0 0 0 0,0 0 0 0 0,0 0 0 0 0,-1-1 0 0 0,1 1 0 0 0,-1 0 0 0 0,1 0 0 0 0,-1 0 0 0 0,0 0 0 0 0,0 0 0 0 0,-1 0 0 0 0,1 0 0 0 0,-1 0 0 0 0,1 0 0 0 0,-1 0 0 0 0,0 1 0 0 0,0-1 0 0 0,0 1 0 0 0,0 0 0 0 0,0-1 1 0 0,-1 1-1 0 0,1 0 0 0 0,-1 0 0 0 0,0 0 5 0 0,-5-3 6 0 0,0 1 1 0 0,1 0 0 0 0,-2 0-1 0 0,1 1 1 0 0,0 0 0 0 0,-1 0-1 0 0,0 1 1 0 0,1 0 0 0 0,-1 1-1 0 0,0 0 1 0 0,0 0 0 0 0,-7 1-7 0 0,-55 18 330 0 0,58-11-256 0 0,-51 59 300 0 0,64-63-356 0 0,0 0-1 0 0,0 0 0 0 0,0 0 1 0 0,0 0-1 0 0,0 1 1 0 0,1-1-1 0 0,0 0 0 0 0,-1 0 1 0 0,1 0-1 0 0,0 0 1 0 0,1 0-1 0 0,-1 0 0 0 0,0-1 1 0 0,1 1-1 0 0,-1 0 1 0 0,1-1-1 0 0,0 1 0 0 0,0-1 1 0 0,0 1-1 0 0,0-1 0 0 0,1 0 1 0 0,-1 0-1 0 0,1 0 1 0 0,-1 0-1 0 0,3 1-17 0 0,66 17 39 0 0,-70-20-109 0 0,-1 0 2 0 0,16-19-816 0 0,-11-10-654 0 0,-5 27 328 0 0</inkml:trace>
  <inkml:trace contextRef="#ctx0" brushRef="#br1" timeOffset="94775.866">1988 3177 3680 0 0,'0'0'284'0'0,"0"0"-37"0"0,0 0 537 0 0,0 0 250 0 0,0 0 49 0 0,0 0-49 0 0,0 0-223 0 0,0 0-98 0 0,0 0-17 0 0,0 0-36 0 0,0 0-125 0 0,0 0-58 0 0,0 0-11 0 0,-1-8 1876 0 0,-10-18-509 0 0,5 24-701 0 0,0 3-1017 0 0,1 0-1 0 0,-1 0 1 0 0,1 1-1 0 0,-1-1 1 0 0,1 1-1 0 0,0 1 0 0 0,0-1 1 0 0,0 1-1 0 0,0 0 1 0 0,0 0-1 0 0,0 0 0 0 0,1 1 1 0 0,0-1-1 0 0,-1 1 1 0 0,1 0-1 0 0,1 1 1 0 0,-1-1-1 0 0,1 1 0 0 0,-1-1 1 0 0,1 1-1 0 0,1 0 1 0 0,-1 0-1 0 0,1 0 0 0 0,-1 1-114 0 0,-13 19 10 0 0,13-23-17 0 0,1 1 0 0 0,-1 0-1 0 0,1 0 1 0 0,0 1 0 0 0,0-1-1 0 0,0 0 1 0 0,1 1 0 0 0,-1-1-1 0 0,1 1 1 0 0,0-1 0 0 0,0 1-1 0 0,0 0 1 0 0,0 0 0 0 0,1-1-1 0 0,-1 1 1 0 0,1 0 0 0 0,0 0-1 0 0,0 0 1 0 0,0-1 0 0 0,1 5 7 0 0,16 25-139 0 0,1-16 128 0 0,6-12 1 0 0,-19-5 52 0 0,0-1 1 0 0,0 1-1 0 0,0-1 1 0 0,0 0 0 0 0,0-1-1 0 0,0 1 1 0 0,-1-1-1 0 0,1 0 1 0 0,0 0 0 0 0,-1-1-1 0 0,0 1 1 0 0,1-1-1 0 0,-1 0 1 0 0,0 0 0 0 0,0 0-1 0 0,-1-1 1 0 0,1 1-1 0 0,-1-1-42 0 0,13-46 1292 0 0,-27 13-535 0 0,4 26-456 0 0,-10-1 249 0 0,15 11-528 0 0,-1-1 0 0 0,1 1 0 0 0,-1 0 0 0 0,0 0 0 0 0,1 0 0 0 0,-1 0 0 0 0,0 0 0 0 0,0 0 0 0 0,0 1 0 0 0,0-1 0 0 0,0 1 0 0 0,0 0 0 0 0,1 0 0 0 0,-1 0 0 0 0,0 0 0 0 0,0 1 0 0 0,0-1 0 0 0,0 1 0 0 0,0 0 0 0 0,0 0 0 0 0,1 0 0 0 0,-4 1-22 0 0,-16 28 76 0 0,4 46-76 0 0,19-72-5 0 0,0 0 1 0 0,1 0-1 0 0,0 0 0 0 0,0-1 0 0 0,0 1 1 0 0,1-1-1 0 0,-1 1 0 0 0,1-1 0 0 0,-1 0 0 0 0,1 0 1 0 0,0 0-1 0 0,1 0 0 0 0,-1-1 0 0 0,0 1 1 0 0,1 0 4 0 0,-2-2-1 0 0,3 2-4 0 0,1 0 0 0 0,-1-1-1 0 0,0 0 1 0 0,1 0 0 0 0,0 0-1 0 0,-1 0 1 0 0,1-1 0 0 0,0 0-1 0 0,-1 0 1 0 0,1-1 0 0 0,0 0-1 0 0,0 0 1 0 0,0 0 0 0 0,0-1-1 0 0,-1 0 1 0 0,1 0 0 0 0,0 0-1 0 0,0 0 1 0 0,-1-1 0 0 0,1 0-1 0 0,-1-1 1 0 0,0 1 0 0 0,2-2 5 0 0,23-7 45 0 0,-26 10-34 0 0,0 0 0 0 0,0-1 0 0 0,-1 1 0 0 0,1-1 0 0 0,0 1 0 0 0,-1-1 0 0 0,1 0 0 0 0,-1 0 1 0 0,0-1-1 0 0,0 1 0 0 0,0-1 0 0 0,0 0 0 0 0,0 1 0 0 0,0-1 0 0 0,-1 0 0 0 0,1-1-11 0 0,-1 2 14 0 0,0-1 0 0 0,0 1 0 0 0,0-1 0 0 0,-1 0 0 0 0,1 0 0 0 0,-1 0 0 0 0,0 0 0 0 0,1 0 0 0 0,-1 0 0 0 0,-1 0 0 0 0,1-1 0 0 0,0 1 0 0 0,-1 0 0 0 0,1 0 0 0 0,-1-1 0 0 0,0 1 0 0 0,0 0 0 0 0,-1 0 0 0 0,1-1 0 0 0,-1 1 0 0 0,1 0 0 0 0,-1 0-14 0 0,-1-3 41 0 0,0 0-1 0 0,0 1 0 0 0,-1-1 0 0 0,1 1 1 0 0,-1-1-1 0 0,0 1 0 0 0,-1 0 1 0 0,0 0-1 0 0,1 1 0 0 0,-1-1 0 0 0,-1 1 1 0 0,1 0-1 0 0,-1 0 0 0 0,-1-1-40 0 0,2 2 62 0 0,-1-1-1 0 0,1 2 1 0 0,-1-1-1 0 0,1 0 1 0 0,-1 1-1 0 0,0 0 1 0 0,0 0 0 0 0,0 0-1 0 0,0 1 1 0 0,0 0-1 0 0,0 0 1 0 0,-1 0-1 0 0,1 0 1 0 0,0 1-1 0 0,-1 0 1 0 0,1 0-1 0 0,0 0 1 0 0,-1 1 0 0 0,-3 1-62 0 0,5-1 7 0 0,-3 0 17 0 0,1 0 1 0 0,0 1-1 0 0,-1 0 0 0 0,1 0 0 0 0,0 0 1 0 0,0 1-1 0 0,0 0 0 0 0,0 0 0 0 0,1 1 1 0 0,-1-1-1 0 0,1 1 0 0 0,-1 1-24 0 0,-36 40-12 0 0,41-44-52 0 0,1 15-1772 0 0,0-14-100 0 0</inkml:trace>
  <inkml:trace contextRef="#ctx0" brushRef="#br1" timeOffset="121040.529">2084 3439 10856 0 0,'0'0'496'0'0,"0"0"-12"0"0,0 0-344 0 0,0 0-311 0 0,0 0-100 0 0,0 0-17 0 0,0 0 27 0 0,7-4 118 0 0,0 0 159 0 0,-1 0-1 0 0,1 0 1 0 0,0 1-1 0 0,0-1 1 0 0,0 2 0 0 0,0-1-1 0 0,0 1 1 0 0,1 0-1 0 0,-1 1 1 0 0,1 0-1 0 0,0 0 1 0 0,-1 0-1 0 0,4 1-15 0 0,15-3 308 0 0,110 9 564 0 0,-32 8-675 0 0,73-11 186 0 0,-18-8 669 0 0,-24-3-84 0 0,-2 4-192 0 0,240 3-147 0 0,-111-1-429 0 0,-33-1-58 0 0,-23-5 190 0 0,87-1 524 0 0,-163 9-622 0 0,251 2-65 0 0,-139-9 16 0 0,90 7 619 0 0,-126 4-25 0 0,148-3-1102 0 0,-246-9 323 0 0,121-6 320 0 0,86-4 48 0 0,-222 14-314 0 0,107-7 84 0 0,28 7 118 0 0,136-17 786 0 0,-34 24-700 0 0,3-20-406 0 0,-36-4 246 0 0,-136 10-108 0 0,31 0 44 0 0,-54 8-97 0 0,132 3 96 0 0,87 13 11 0 0,-47-12-181 0 0,-93-12 610 0 0,69 10-205 0 0,-13-5-352 0 0,-149 2 0 0 0,9-7 538 0 0,105-14-748 0 0,-25 18 461 0 0,104 7-156 0 0,-76 0 173 0 0,-120 18 81 0 0,-16-4-296 0 0,-19-6 1 0 0,-68-12-44 0 0,-9 4-10 0 0,27 18-2149 0 0,-29-8 970 0 0</inkml:trace>
  <inkml:trace contextRef="#ctx0" brushRef="#br1" timeOffset="123482.863">12375 3245 456 0 0,'-8'-53'4081'0'0,"-3"33"-1794"0"0,9 19-1807 0 0,2 1-6 0 0,-12-4 876 0 0,-20 20 352 0 0,4 7-828 0 0,22-15-787 0 0,1-1 1 0 0,0 1 0 0 0,0 0-1 0 0,1 1 1 0 0,0-1-1 0 0,0 1 1 0 0,1 0 0 0 0,1 0-1 0 0,-1 0 1 0 0,1 0 0 0 0,1 0-1 0 0,-1 0 1 0 0,2 1-1 0 0,-1-1 1 0 0,1 0 0 0 0,1 1-1 0 0,0-1 1 0 0,1 5-88 0 0,-2-5 40 0 0,1-1 1 0 0,1 0-1 0 0,-1 0 1 0 0,1 0-1 0 0,1 0 0 0 0,0 0 1 0 0,0 0-1 0 0,0-1 1 0 0,1 1-1 0 0,1 1-40 0 0,-2-5 9 0 0,0-1 0 0 0,0 1 0 0 0,0-1 1 0 0,0 0-1 0 0,1 0 0 0 0,0 0 0 0 0,-1 0 0 0 0,1 0 0 0 0,0-1 1 0 0,0 0-1 0 0,1 0 0 0 0,-1 0 0 0 0,0 0 0 0 0,1 0 0 0 0,-1-1 1 0 0,1 0-10 0 0,1 0 7 0 0,-1 0 1 0 0,1-1 0 0 0,-1 1-1 0 0,1-1 1 0 0,-1-1-1 0 0,1 1 1 0 0,-1-1 0 0 0,0 0-1 0 0,1 0 1 0 0,-1 0 0 0 0,0-1-1 0 0,0 0 1 0 0,1 0 0 0 0,-2 0-1 0 0,1 0 1 0 0,0-1 0 0 0,0 0-1 0 0,-1 0 1 0 0,1 0 0 0 0,-1-1-1 0 0,0 0 1 0 0,0 0 0 0 0,0 0-8 0 0,6-8 156 0 0,-6 8-132 0 0,1-1 1 0 0,-1 1-1 0 0,0-1 0 0 0,-1 0 0 0 0,1-1 0 0 0,-1 1 0 0 0,0 0 1 0 0,0-1-1 0 0,-1 0 0 0 0,0 0 0 0 0,0 1 0 0 0,0-3-24 0 0,-1 2 56 0 0,0 0 1 0 0,0 0-1 0 0,-1 0 0 0 0,0 0 0 0 0,0 0 1 0 0,-1 0-1 0 0,0 0 0 0 0,0 0 0 0 0,0 0 1 0 0,0 0-1 0 0,-1 0 0 0 0,0 1 0 0 0,-1-1 1 0 0,1 0-1 0 0,-1 1 0 0 0,-2-4-56 0 0,-2-2 97 0 0,1 0 30 0 0,0 1 1 0 0,-1 0-1 0 0,0 1 1 0 0,0-1-1 0 0,-1 2 1 0 0,-1-1-1 0 0,-7-6-126 0 0,5 6 119 0 0,9 7-94 0 0,0 0 0 0 0,0 0 1 0 0,0 0-1 0 0,0 0 0 0 0,-1 0 0 0 0,1 1 1 0 0,0-1-1 0 0,-1 1 0 0 0,1 0 1 0 0,-1-1-1 0 0,0 1 0 0 0,1 0 0 0 0,-1 0 1 0 0,0 1-1 0 0,0-1 0 0 0,1 1 0 0 0,-1-1 1 0 0,0 1-1 0 0,0 0 0 0 0,0 0 1 0 0,0 0-1 0 0,0 0 0 0 0,1 1 0 0 0,-1-1 1 0 0,0 1-1 0 0,0-1 0 0 0,0 1 0 0 0,-1 1-26 0 0,-6 3 86 0 0,6-4-26 0 0,0 1-1 0 0,0 0 1 0 0,0 0-1 0 0,0 0 1 0 0,1 0-1 0 0,-1 1 1 0 0,1-1 0 0 0,-1 1-1 0 0,1 0 1 0 0,0 0-1 0 0,0 0 1 0 0,0 1-1 0 0,-1 2-59 0 0,-1 2 46 0 0,1 0 0 0 0,1 0 0 0 0,-1 1 0 0 0,2-1-1 0 0,-1 1 1 0 0,1-1 0 0 0,0 1 0 0 0,1 0-1 0 0,-1 4-45 0 0,2-5 12 0 0,0-1-1 0 0,1 1 0 0 0,-1-1 1 0 0,1 0-1 0 0,1 0 0 0 0,0 1 1 0 0,0-1-1 0 0,0 0 0 0 0,0 0 1 0 0,1-1-1 0 0,1 1 0 0 0,1 3-11 0 0,-2-5-6 0 0,0 0 0 0 0,0 0 0 0 0,0-1 0 0 0,0 1 0 0 0,1-1 0 0 0,0 0 0 0 0,0 0 0 0 0,0 0 0 0 0,0 0 0 0 0,1-1 0 0 0,-1 0 0 0 0,1 0 0 0 0,0 0 0 0 0,0 0 0 0 0,0-1 0 0 0,0 0 0 0 0,1 0 0 0 0,-1 0 0 0 0,0-1 0 0 0,1 0 0 0 0,-1 0 0 0 0,1 0 0 0 0,0 0 0 0 0,-1-1 0 0 0,1 0 0 0 0,4-1 6 0 0,-4 0 19 0 0,1-1-1 0 0,-1 0 0 0 0,1 0 0 0 0,-1-1 1 0 0,0 1-1 0 0,0-2 0 0 0,0 1 0 0 0,0 0 1 0 0,0-1-1 0 0,-1 0 0 0 0,0-1 0 0 0,0 1 1 0 0,0-1-1 0 0,0 0 0 0 0,-1 0 0 0 0,0 0 0 0 0,0-1 1 0 0,0 1-1 0 0,0-1 0 0 0,-1 0 0 0 0,0 0 1 0 0,-1-1-1 0 0,1 1 0 0 0,-1 0 0 0 0,0-1 1 0 0,-1 0-1 0 0,0 1 0 0 0,0-1 0 0 0,0 0 1 0 0,-1 1-1 0 0,1-4-18 0 0,-28-58 440 0 0,24 62-392 0 0,-1 0 1 0 0,1 0 0 0 0,-1 0 0 0 0,0 0-1 0 0,0 1 1 0 0,-1 0 0 0 0,0-1-1 0 0,1 2 1 0 0,-2-1 0 0 0,1 1-1 0 0,0-1 1 0 0,-1 1 0 0 0,0 1 0 0 0,0-1-1 0 0,0 1 1 0 0,-1 0 0 0 0,1 1-1 0 0,0-1 1 0 0,-1 1 0 0 0,0 1-1 0 0,-5-2-48 0 0,7 4 37 0 0,-1 1-1 0 0,1-1 0 0 0,0 1 0 0 0,0 0 0 0 0,0 0 0 0 0,0 0 0 0 0,0 1 1 0 0,0-1-1 0 0,1 1 0 0 0,0 0 0 0 0,-1 1 0 0 0,1-1 0 0 0,0 1 1 0 0,0 0-1 0 0,1 0 0 0 0,-1 0 0 0 0,1 0 0 0 0,0 1 0 0 0,0-1 1 0 0,0 1-1 0 0,1 0 0 0 0,0 0 0 0 0,0 0 0 0 0,0 0 0 0 0,-1 3-36 0 0,-21 74 310 0 0,29-43-452 0 0,16-13 18 0 0,16-13-121 0 0,-10-16-5643 0 0,-8-4-686 0 0</inkml:trace>
  <inkml:trace contextRef="#ctx0" brushRef="#br1" timeOffset="124232.687">12295 3082 7456 0 0,'-64'6'1096'0'0,"54"5"-318"0"0,-13 12 1214 0 0,14 9-1776 0 0,-7 42 142 0 0,-3 44 1259 0 0,17-93-1201 0 0,0-18-254 0 0,1 1-1 0 0,0-1 1 0 0,1 1 0 0 0,0 0-1 0 0,0-1 1 0 0,1 1 0 0 0,0-1-1 0 0,0 1 1 0 0,1-1 0 0 0,0 1-1 0 0,0-1 1 0 0,1 3-162 0 0,3 2 299 0 0,9 1-173 0 0,5-12-266 0 0,-14-4 140 0 0,1 1 1 0 0,-1-1-1 0 0,0 0 0 0 0,0-1 0 0 0,-1 1 1 0 0,1-1-1 0 0,-1 0 0 0 0,1-1 0 0 0,-1 1 1 0 0,-1-1-1 0 0,1 0 0 0 0,-1 0 0 0 0,0 0 1 0 0,0-1-1 0 0,0 0 0 0 0,1-3 0 0 0,0 4 39 0 0,-1-1 0 0 0,0 1 0 0 0,0-1 0 0 0,-1 0 0 0 0,0 0 0 0 0,0 0 0 0 0,0 0 0 0 0,-1 0-1 0 0,1-1 1 0 0,-2 1 0 0 0,1-1 0 0 0,-1 0 0 0 0,0 1 0 0 0,0-1 0 0 0,-1 0 0 0 0,0 0 0 0 0,0 0 0 0 0,0 1 0 0 0,-1-1 0 0 0,0 0-1 0 0,-1 0-38 0 0,0 2 112 0 0,-1 0 0 0 0,0 1 0 0 0,0-1 0 0 0,0 0 0 0 0,-1 1 0 0 0,1 0 0 0 0,-1 0 0 0 0,0 0 0 0 0,0 0 0 0 0,-1 1 0 0 0,1-1 0 0 0,-1 1 0 0 0,1 0 0 0 0,-2 0-112 0 0,-12 10 608 0 0,6 3-285 0 0,0 20-243 0 0,12-9-1452 0 0,0-11-5154 0 0</inkml:trace>
  <inkml:trace contextRef="#ctx0" brushRef="#br2" timeOffset="1.41583E6">2072 1112 2304 0 0,'0'0'347'0'0,"0"0"614"0"0,0 0 266 0 0,0 0 55 0 0,0 0-79 0 0,0 0-385 0 0,0 0-166 0 0,0 0-38 0 0,0 0-50 0 0,0 0-186 0 0,2 0-83 0 0,6 3-20 0 0,-6-2 97 0 0,2 5 1397 0 0,21 23 770 0 0,-2 44-1012 0 0,-22 61 161 0 0,-5-42-449 0 0,-4 73 145 0 0,24-3-1236 0 0,7-77 1769 0 0,-15-52-287 0 0,-26-44-4994 0 0,8 11 1274 0 0</inkml:trace>
  <inkml:trace contextRef="#ctx0" brushRef="#br2" timeOffset="1.41618E6">1870 1748 7368 0 0,'0'0'568'0'0,"5"-7"-352"0"0,-4 6-27 0 0,0 0 1 0 0,1 0-1 0 0,-1 0 0 0 0,0 0 1 0 0,1 0-1 0 0,-1 1 1 0 0,0-1-1 0 0,1 0 1 0 0,-1 1-1 0 0,1-1 0 0 0,-1 1 1 0 0,0 0-1 0 0,1-1 1 0 0,0 1-1 0 0,-1 0 0 0 0,1 0 1 0 0,-1 0-1 0 0,1 0 1 0 0,-1 0-1 0 0,1 0 1 0 0,-1 1-1 0 0,1-1 0 0 0,-1 0 1 0 0,1 1-1 0 0,-1-1 1 0 0,0 1-1 0 0,1-1 1 0 0,-1 1-1 0 0,1 0 0 0 0,-1 0 1 0 0,0 0-1 0 0,0-1 1 0 0,0 1-1 0 0,1 0 0 0 0,-1 1 1 0 0,0-1-1 0 0,0 0 1 0 0,0 0-1 0 0,0 0 1 0 0,-1 1-1 0 0,1-1 0 0 0,0 0 1 0 0,0 1-190 0 0,26 37 1495 0 0,12 29-340 0 0,-37-60-1130 0 0,0 0 1 0 0,1-1-1 0 0,0 0 0 0 0,0 0 0 0 0,0 0 0 0 0,1 0 0 0 0,0 0 0 0 0,0-1 0 0 0,1 1 0 0 0,0-1 0 0 0,0-1 0 0 0,0 1 0 0 0,1 0 0 0 0,0-1 0 0 0,0 0 0 0 0,0-1 0 0 0,0 0 0 0 0,1 1 0 0 0,2 0-25 0 0,11 3-9 0 0,-16-6 62 0 0,0 0-1 0 0,0-1 0 0 0,0 1 0 0 0,0-1 0 0 0,0 1 1 0 0,0-1-1 0 0,0-1 0 0 0,0 1 0 0 0,0 0 0 0 0,0-1 1 0 0,0 0-1 0 0,1 0 0 0 0,-1 0 0 0 0,0-1 0 0 0,0 1 1 0 0,0-1-1 0 0,0 0 0 0 0,3-1-52 0 0,4-4 254 0 0,0 0 0 0 0,0-1-1 0 0,0 0 1 0 0,-1-1 0 0 0,0 0 0 0 0,-1-1 0 0 0,0 0 0 0 0,0 0-1 0 0,-1-1 1 0 0,0 0 0 0 0,-1-1 0 0 0,4-8-254 0 0,-4 10 15 0 0,26-58 977 0 0,-9 6-444 0 0,-24 54 106 0 0,-4-5-3993 0 0,3 10 2235 0 0,-1-2-495 0 0</inkml:trace>
  <inkml:trace contextRef="#ctx0" brushRef="#br2" timeOffset="1.41747E6">1682 0 7200 0 0,'0'0'165'0'0,"0"0"22"0"0,0 0 6 0 0,0 2-28 0 0,4 104 5613 0 0,3 57-2633 0 0,-2-70-2499 0 0,-4-52-222 0 0,2-18-120 0 0,-7-8 104 0 0,0-4 144 0 0,3-10-553 0 0,1-1-410 0 0,0 0-182 0 0,0 0-728 0 0,0 0-2890 0 0,0 0-1235 0 0</inkml:trace>
  <inkml:trace contextRef="#ctx0" brushRef="#br2" timeOffset="1.41842E6">1682 250 8288 0 0,'0'0'190'0'0,"0"0"28"0"0,0 0 7 0 0,1-1 43 0 0,34-22 2191 0 0,12-13 101 0 0,39-57-1440 0 0,-63 66-843 0 0,-22 25 23 0 0,-1 2 11 0 0,0 0-34 0 0,0 0-145 0 0,0 0-62 0 0,-2 2-66 0 0,-8 21-2065 0 0,5-16-3257 0 0</inkml:trace>
  <inkml:trace contextRef="#ctx0" brushRef="#br2" timeOffset="1.41865E6">1670 257 10136 0 0,'0'0'230'0'0,"0"0"30"0"0,0 0 19 0 0,16 1 8 0 0,63 52 3851 0 0,-30-18-2109 0 0,-13-13-1949 0 0,12-8-2561 0 0,-48-14 1595 0 0</inkml:trace>
  <inkml:trace contextRef="#ctx0" brushRef="#br2" timeOffset="1.41892E6">2011 196 11976 0 0,'71'-22'1369'0'0,"-37"16"-504"0"0,50-2 766 0 0,-37 3-1531 0 0,-41 6 242 0 0,-2 1-4979 0 0,-4-2-369 0 0</inkml:trace>
  <inkml:trace contextRef="#ctx0" brushRef="#br2" timeOffset="1.41917E6">2080 343 1376 0 0,'3'1'435'0'0,"78"7"10022"0"0,-24-13-7931 0 0,12-10-2124 0 0,-54 9-380 0 0,-2 2 32 0 0</inkml:trace>
  <inkml:trace contextRef="#ctx0" brushRef="#br2" timeOffset="1.41935E6">2570 3 14656 0 0,'0'0'670'0'0,"-1"1"-12"0"0,0-1-608 0 0,0 1 1 0 0,0 0-1 0 0,0 0 0 0 0,0-1 1 0 0,0 1-1 0 0,0 0 1 0 0,0 0-1 0 0,1 0 1 0 0,-1 0-1 0 0,0 0 1 0 0,1 0-1 0 0,-1 0 1 0 0,1 1-1 0 0,-1-1 1 0 0,1 0-1 0 0,-1 0 1 0 0,1 0-1 0 0,0 0 1 0 0,-1 1-1 0 0,1-1 1 0 0,0 0-1 0 0,0 0 1 0 0,0 1-1 0 0,0-1 1 0 0,0 0-1 0 0,0 0 1 0 0,1 1-1 0 0,-1-1 1 0 0,0 0-1 0 0,1 0 1 0 0,-1 0-1 0 0,0 0 1 0 0,1 1-1 0 0,-1-1 1 0 0,1 0-1 0 0,0 0 1 0 0,-1 0-1 0 0,1 0 1 0 0,0 0-1 0 0,0 0 1 0 0,0 0-1 0 0,0-1 1 0 0,0 1-1 0 0,0 0 1 0 0,0 0-51 0 0,5 8 349 0 0,25 85 1589 0 0,4-40-1364 0 0,-25-1-104 0 0,16 18 22 0 0,0 7-196 0 0,-31-35-216 0 0,15-32-80 0 0</inkml:trace>
  <inkml:trace contextRef="#ctx0" brushRef="#br2" timeOffset="1.42182E6">12486 2398 3224 0 0,'0'0'368'0'0,"0"0"337"0"0,0 0 154 0 0,18 5 3839 0 0,-13 3-4292 0 0,0-1-1 0 0,-1 1 1 0 0,0 0-1 0 0,-1 0 1 0 0,0 1-1 0 0,0-1 0 0 0,0 1 1 0 0,-1-1-1 0 0,-1 1 1 0 0,1 0-1 0 0,-1-1 1 0 0,-1 3-406 0 0,3 153 3973 0 0,9-85-3283 0 0,2-26-690 0 0,-11-34 828 0 0,-3-18-84 0 0,-10-6-929 0 0,-20-1-5036 0 0,21 5 3248 0 0</inkml:trace>
  <inkml:trace contextRef="#ctx0" brushRef="#br2" timeOffset="1.4222E6">12394 2806 10856 0 0,'0'0'241'0'0,"0"0"38"0"0,0 0 14 0 0,0 0-21 0 0,9-1-165 0 0,39 9 2939 0 0,-27-1-2536 0 0,26 39 1485 0 0,-11-5-676 0 0,-16-35-992 0 0,-3 0-222 0 0,-13-5-21 0 0,-1-2 0 0 0,0 1 1 0 0,0 0-1 0 0,1-1 0 0 0,-1 1 0 0 0,0-1 1 0 0,0 0-1 0 0,0 0 0 0 0,1 0 0 0 0,-1-1 0 0 0,0 1 1 0 0,-1-1-1 0 0,1 0 0 0 0,0 0 0 0 0,0 0 0 0 0,-1 0 1 0 0,1 0-1 0 0,-1 0 0 0 0,0-1 0 0 0,0 1 0 0 0,0-1 1 0 0,0 1-1 0 0,0-1 0 0 0,0 0 0 0 0,0 0-84 0 0,71-115 948 0 0,-64 87-377 0 0,-7 26-701 0 0,-1 5-4233 0 0,-1 0 2673 0 0</inkml:trace>
  <inkml:trace contextRef="#ctx0" brushRef="#br2" timeOffset="1.42281E6">13191 2370 8720 0 0,'0'0'197'0'0,"0"0"24"0"0,0 0 19 0 0,0 0 99 0 0,0 15 2972 0 0,19 78 404 0 0,34 92-1020 0 0,-22-111-2091 0 0,-26-66-2133 0 0,-5-8-473 0 0</inkml:trace>
  <inkml:trace contextRef="#ctx0" brushRef="#br2" timeOffset="1.42326E6">13613 2546 11664 0 0,'0'0'264'0'0,"0"0"34"0"0,0-2 21 0 0,0-25 154 0 0,-32 12 3660 0 0,16 27-3946 0 0,12-11-145 0 0,1 2 0 0 0,0-1 0 0 0,0 0-1 0 0,0 0 1 0 0,0 1 0 0 0,0 0 0 0 0,0 0 0 0 0,1 0-1 0 0,0 0 1 0 0,-1 0 0 0 0,1 0 0 0 0,0 0 0 0 0,0 1 0 0 0,1-1-1 0 0,-1 1 1 0 0,1-1 0 0 0,-1 1 0 0 0,1 0 0 0 0,1 0-1 0 0,-1-1 1 0 0,0 1 0 0 0,1 0 0 0 0,0 0 0 0 0,0 0 0 0 0,0 0-1 0 0,0 0 1 0 0,0-1 0 0 0,1 1 0 0 0,0 0 0 0 0,0 0-1 0 0,0 0 1 0 0,0-1 0 0 0,1 1-42 0 0,0-2-3 0 0,0 1-1 0 0,0-1 1 0 0,0-1-1 0 0,0 1 1 0 0,1 0-1 0 0,-1 0 1 0 0,1-1-1 0 0,-1 0 1 0 0,1 1-1 0 0,0-1 1 0 0,0 0-1 0 0,-1 0 1 0 0,1 0 0 0 0,0-1-1 0 0,0 1 1 0 0,0-1-1 0 0,0 0 1 0 0,0 1-1 0 0,0-1 1 0 0,0 0-1 0 0,-1-1 1 0 0,1 1-1 0 0,0-1 1 0 0,0 1-1 0 0,2-1 4 0 0,4-3 0 0 0,-6 2 13 0 0,1 1 41 0 0,-1-1 0 0 0,1 0-1 0 0,-1 0 1 0 0,0 0 0 0 0,0 0-1 0 0,0 0 1 0 0,0-1 0 0 0,0 0-1 0 0,0 1 1 0 0,-1-1 0 0 0,0 0-1 0 0,1 0 1 0 0,-1 0 0 0 0,0-1-1 0 0,0 1 1 0 0,-1 0-1 0 0,1-1 1 0 0,-1 1 0 0 0,1-1-1 0 0,-1 0 1 0 0,0 1 0 0 0,0-2-54 0 0,-6-9 596 0 0,9 15 122 0 0,32 28-706 0 0,1-8-12 0 0,-7-10-1740 0 0,-28-11-137 0 0,-2 0-89 0 0</inkml:trace>
  <inkml:trace contextRef="#ctx0" brushRef="#br2" timeOffset="1.42355E6">13827 2480 11976 0 0,'0'0'266'0'0,"0"0"44"0"0,0 0 15 0 0,0 0-26 0 0,0 0-73 0 0,0 0 434 0 0,0 15 1983 0 0,35 45 299 0 0,-15-38-1614 0 0,-11-34-1066 0 0,10-34-663 0 0,-17 40 283 0 0,-1 0-1 0 0,1 0 1 0 0,1 1 0 0 0,-1-1-1 0 0,1 0 1 0 0,0 1 0 0 0,0 0-1 0 0,1 0 1 0 0,-1 0 0 0 0,1 0-1 0 0,0 0 1 0 0,1 1 0 0 0,-1-1-1 0 0,2 1 119 0 0,38-23-676 0 0,-11 26-2090 0 0,-23 3-1206 0 0,2 4 1927 0 0</inkml:trace>
  <inkml:trace contextRef="#ctx0" brushRef="#br2" timeOffset="1.42408E6">14252 2474 8288 0 0,'0'0'381'0'0,"0"0"-6"0"0,5-12 631 0 0,1-16 4430 0 0,-6 27-5286 0 0,-1-1 0 0 0,1 1 0 0 0,-1 0 0 0 0,0-1 0 0 0,1 1 0 0 0,-1 0 0 0 0,0-1 0 0 0,0 1 0 0 0,0 0 0 0 0,0 0 0 0 0,0 0 0 0 0,0 0 0 0 0,0 0 0 0 0,0 0 0 0 0,-1 0 0 0 0,1 0 0 0 0,0 0 0 0 0,0 0 0 0 0,-1 1 0 0 0,1-1 0 0 0,-1 0 0 0 0,1 1 0 0 0,-1-1 0 0 0,0 1-150 0 0,-3 1 17 0 0,1 0 0 0 0,-1 1 0 0 0,0-1-1 0 0,1 1 1 0 0,0 0 0 0 0,-1 0 0 0 0,1 1 0 0 0,0-1 0 0 0,0 1-1 0 0,1 0 1 0 0,-1 0 0 0 0,0 0 0 0 0,1 1 0 0 0,0-1 0 0 0,0 1-1 0 0,0 0 1 0 0,0-1 0 0 0,0 2 0 0 0,1-1 0 0 0,0 0-1 0 0,0 0 1 0 0,0 1 0 0 0,0-1 0 0 0,1 1 0 0 0,0-1 0 0 0,0 1-1 0 0,0 0 1 0 0,0-1 0 0 0,1 4-17 0 0,1-6-3 0 0,0 1 1 0 0,0-1-1 0 0,0 0 0 0 0,0 1 0 0 0,1-1 1 0 0,-1 0-1 0 0,1 0 0 0 0,0 0 1 0 0,0 0-1 0 0,0 0 0 0 0,0 0 0 0 0,0-1 1 0 0,0 1-1 0 0,0-1 0 0 0,0 1 1 0 0,1-1-1 0 0,-1 0 0 0 0,0 0 0 0 0,1 0 1 0 0,-1 0-1 0 0,1 0 0 0 0,-1 0 1 0 0,1-1-1 0 0,0 1 0 0 0,-1-1 0 0 0,4 0 3 0 0,-1 0-9 0 0,1-1-1 0 0,0 0 0 0 0,0 0 0 0 0,-1-1 0 0 0,1 1 0 0 0,-1-1 0 0 0,1-1 0 0 0,-1 1 0 0 0,0-1 0 0 0,0 0 0 0 0,0 0 1 0 0,0 0-1 0 0,0 0 0 0 0,4-5 10 0 0,7-13 66 0 0,-8-4-66 0 0,-3 21 0 0 0,26 37 0 0 0,-21-24 6 0 0,6 5 6 0 0,-1 0 0 0 0,-1 1 1 0 0,0 0-1 0 0,0 1 0 0 0,-2 1 0 0 0,5 8-12 0 0,-16-23 26 0 0,0 0-1 0 0,0 1 0 0 0,0-1 1 0 0,0 0-1 0 0,0 1 1 0 0,-1-1-1 0 0,1 1 1 0 0,-1-1-1 0 0,1 1 0 0 0,-1-1 1 0 0,0 1-1 0 0,0-1 1 0 0,0 1-1 0 0,0-1 1 0 0,-1 1-1 0 0,1-1 0 0 0,-1 0 1 0 0,1 1-1 0 0,-1-1 1 0 0,0 1-1 0 0,0-1 1 0 0,0 0-1 0 0,0 0 0 0 0,-1 1 1 0 0,1-1-1 0 0,0 0 1 0 0,-1 0-1 0 0,0 0 1 0 0,1-1-1 0 0,-1 1 0 0 0,0 0 1 0 0,0 0-1 0 0,-1 0-25 0 0,-78 42 1308 0 0,66-37-1470 0 0,-1 0-112 0 0,-1-1-1 0 0,0 0 1 0 0,-1-1 0 0 0,0 0-1 0 0,1-2 1 0 0,-5 0 274 0 0,-6-5-6368 0 0,16-3 543 0 0</inkml:trace>
  <inkml:trace contextRef="#ctx0" brushRef="#br2" timeOffset="1.42452E6">14485 2510 6912 0 0,'0'0'528'0'0,"7"-12"-184"0"0,-4 9 3425 0 0,52-14 51 0 0,23-10-3041 0 0,-67 22-567 0 0,-6 3-156 0 0,0 0 0 0 0,0-1 1 0 0,1 0-1 0 0,-2 0 0 0 0,1 0 1 0 0,0 0-1 0 0,-1-1 0 0 0,1 0 1 0 0,-1 0-1 0 0,0 0 0 0 0,3-4-56 0 0,-6 6 80 0 0,-1 2 0 0 0,2-7 80 0 0,-2 6-128 0 0,0-1-1 0 0,-1 0 0 0 0,1 0 0 0 0,0 1 0 0 0,-1-1 0 0 0,1 0 0 0 0,-1 1 0 0 0,0-1 0 0 0,1 1 0 0 0,-1-1 0 0 0,0 0 0 0 0,0 1 0 0 0,0 0 0 0 0,0-1 0 0 0,0 1 0 0 0,0 0 0 0 0,-1-1 1 0 0,1 1-1 0 0,0 0 0 0 0,-1 0 0 0 0,1 0 0 0 0,-1 0 0 0 0,1 0 0 0 0,-1 0 0 0 0,1 1 0 0 0,-1-1 0 0 0,1 0 0 0 0,-1 1 0 0 0,0-1 0 0 0,0 1 0 0 0,1 0 0 0 0,-1-1 0 0 0,0 1 1 0 0,0 0-1 0 0,0 0-31 0 0,-64 11 1016 0 0,66-11-1016 0 0,-7 3 0 0 0,0 0 0 0 0,0 0 0 0 0,0 1 0 0 0,1 0 0 0 0,0 0 0 0 0,0 0 0 0 0,0 1 0 0 0,0 0 0 0 0,1 0 0 0 0,-1 0 0 0 0,1 1 0 0 0,1 0 0 0 0,-1 0 0 0 0,-3 7 0 0 0,6-9-7 0 0,0 0 0 0 0,1 1-1 0 0,-1 0 1 0 0,1-1 0 0 0,0 1 0 0 0,0 0-1 0 0,0 0 1 0 0,1-1 0 0 0,0 1-1 0 0,0 0 1 0 0,0 0 0 0 0,0 0-1 0 0,1-1 1 0 0,0 1 0 0 0,0 0-1 0 0,0 0 1 0 0,1-1 0 0 0,-1 1 0 0 0,1-1-1 0 0,0 1 1 0 0,1-1 0 0 0,-1 0-1 0 0,1 0 1 0 0,-1 0 0 0 0,1 0-1 0 0,1 0 1 0 0,-1-1 0 0 0,0 1-1 0 0,2 0 8 0 0,-3-1-3 0 0,1 0-1 0 0,0 0 0 0 0,0 0 0 0 0,1 0 0 0 0,-1 0 0 0 0,0 0 1 0 0,1-1-1 0 0,0 0 0 0 0,0 0 0 0 0,-1 0 0 0 0,1 0 0 0 0,0 0 0 0 0,1-1 1 0 0,-1 0-1 0 0,0 0 0 0 0,0 0 0 0 0,4 0 4 0 0,-5 0 8 0 0,6 0 3 0 0,0 1 0 0 0,-1-2 0 0 0,1 1 0 0 0,0-1 1 0 0,0 0-1 0 0,-1-1 0 0 0,1 0 0 0 0,0 0 0 0 0,-1-1 0 0 0,1 0 0 0 0,-1 0 0 0 0,1-2-11 0 0,83-42-3049 0 0,-68 33 1971 0 0</inkml:trace>
  <inkml:trace contextRef="#ctx0" brushRef="#br2" timeOffset="1.4253E6">15048 2119 5064 0 0,'0'0'232'0'0,"2"0"-14"0"0,11-1 823 0 0,14 2 5555 0 0,-17 6-6221 0 0,-3 2 101 0 0,-1 0-1 0 0,1 1 1 0 0,-2-1-1 0 0,1 1 1 0 0,-1 0 0 0 0,-1 1-1 0 0,0-1 1 0 0,0 1-1 0 0,1 8-475 0 0,27 92 1455 0 0,-9-28-1255 0 0,-23-83-169 0 0,1 0 0 0 0,-1 0 0 0 0,0 1 1 0 0,0-1-1 0 0,1 0 0 0 0,-1 0 0 0 0,0 1 1 0 0,0-1-1 0 0,1 0 0 0 0,-1 0 0 0 0,0 0 0 0 0,1 1 1 0 0,-1-1-1 0 0,0 0 0 0 0,1 0 0 0 0,-1 0 1 0 0,0 0-1 0 0,1 0 0 0 0,-1 0 0 0 0,1 0 1 0 0,-1 0-1 0 0,0 0 0 0 0,1 0 0 0 0,-1 0 0 0 0,0 0 1 0 0,1 0-1 0 0,-1 0 0 0 0,0 0 0 0 0,1 0 1 0 0,-1 0-1 0 0,0-1 0 0 0,1 1 0 0 0,-1 0 1 0 0,0 0-1 0 0,1 0 0 0 0,-1 0 0 0 0,0-1 0 0 0,0 1 1 0 0,1 0-1 0 0,-1 0 0 0 0,0-1 0 0 0,0 1 1 0 0,1 0-1 0 0,-1-1 0 0 0,0 1 0 0 0,0 0 1 0 0,0-1-1 0 0,1 1 0 0 0,-1 0 0 0 0,0-1 0 0 0,0 1 1 0 0,0 0-1 0 0,0-1 0 0 0,0 1 0 0 0,0 0 1 0 0,0-1-1 0 0,0 1 0 0 0,0 0 0 0 0,0-1 1 0 0,0 1-1 0 0,0 0 0 0 0,0-1 0 0 0,0 1 0 0 0,0 0 1 0 0,0-1-1 0 0,0 1 0 0 0,-1 0 0 0 0,1-1 1 0 0,0 1-32 0 0,15-36-137 0 0,-11 25 256 0 0,0 0-1 0 0,1 1 0 0 0,0-1 0 0 0,1 1 1 0 0,0 0-1 0 0,0 1 0 0 0,1-1 0 0 0,0 1 1 0 0,1 0-1 0 0,2 0-118 0 0,18-32-727 0 0,9-1 535 0 0,-13 4 248 0 0,-15 28-126 0 0,-13 16-1094 0 0,-5 0 81 0 0,2-2-48 0 0</inkml:trace>
  <inkml:trace contextRef="#ctx0" brushRef="#br2" timeOffset="1.42549E6">15253 2330 8288 0 0,'0'0'190'0'0,"2"2"28"0"0,17 21 238 0 0,37 17 3428 0 0,20-19 147 0 0,28 2-1789 0 0,-94-21-2333 0 0,-8-1 19 0 0,0-1 99 0 0,10 0-17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3:17.877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FFC114"/>
    </inkml:brush>
    <inkml:brush xml:id="br2">
      <inkml:brushProperty name="width" value="0.1" units="cm"/>
      <inkml:brushProperty name="height" value="0.1" units="cm"/>
      <inkml:brushProperty name="color" value="#66CC00"/>
    </inkml:brush>
    <inkml:brush xml:id="br3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1623 3568 0 0,'0'0'165'0'0,"-4"-14"574"0"0,-31-31 1141 0 0,14 15 390 0 0,20 30-2110 0 0,-11-19 1082 0 0,12 18-1144 0 0,1 0 0 0 0,-1 1 1 0 0,0-1-1 0 0,0 1 1 0 0,0-1-1 0 0,-1 0 0 0 0,1 1 1 0 0,0-1-1 0 0,0 0 1 0 0,0 1-1 0 0,0-1 0 0 0,0 1 1 0 0,-1-1-1 0 0,1 0 1 0 0,0 1-1 0 0,-1-1 0 0 0,1 1 1 0 0,0-1-1 0 0,-1 1 1 0 0,1-1-1 0 0,0 1 0 0 0,-1-1 1 0 0,1 1-1 0 0,-1 0 1 0 0,1-1-1 0 0,-1 1 0 0 0,1 0 1 0 0,-1-1-1 0 0,0 1 1 0 0,1 0-1 0 0,-1-1 0 0 0,1 1 1 0 0,-1 0-1 0 0,1 0 1 0 0,-1 0-1 0 0,0 0 0 0 0,1 0 1 0 0,-1 0-1 0 0,0 0 1 0 0,0 0-99 0 0,0 0 136 0 0,1 0-10 0 0,-1 1-4 0 0,-4 4-12 0 0,-6 32 131 0 0,12-30-227 0 0,7 32 213 0 0,4-20-103 0 0,-7-14-76 0 0,3-4-36 0 0,-5-2-9 0 0,1-1 0 0 0,-1-1 0 0 0,0 1 0 0 0,0 0 1 0 0,0-1-1 0 0,0 1 0 0 0,0-1 0 0 0,-1 0 0 0 0,1 0 1 0 0,-1 0-1 0 0,0 0 0 0 0,0-1 0 0 0,0 1 1 0 0,0-1-1 0 0,-1 1 0 0 0,1-1 0 0 0,-1 1 0 0 0,0-1 1 0 0,0 0-1 0 0,0 0 0 0 0,-1 1 0 0 0,1-5-3 0 0,3-68 442 0 0,-12 20 821 0 0,-9 6-471 0 0,17 48-742 0 0,-1 1-1 0 0,1-1 1 0 0,-1 1 0 0 0,0 0-1 0 0,1-1 1 0 0,-1 1-1 0 0,0 0 1 0 0,0-1-1 0 0,0 1 1 0 0,0 0-1 0 0,0 0 1 0 0,0 0-1 0 0,0 0 1 0 0,0 0-1 0 0,-1 0 1 0 0,1 0-1 0 0,0 0 1 0 0,0 0-1 0 0,-1 1 1 0 0,1-1-1 0 0,-1 0 1 0 0,1 1-1 0 0,-1-1 1 0 0,1 1-1 0 0,-1 0 1 0 0,1-1-1 0 0,-1 1 1 0 0,1 0-1 0 0,-1 0 1 0 0,1 0-1 0 0,-1 0 1 0 0,1 0-1 0 0,-1 1 1 0 0,1-1-1 0 0,-1 0 1 0 0,1 1-1 0 0,-1-1 1 0 0,1 1 0 0 0,-1-1-1 0 0,1 1 1 0 0,-1 0-1 0 0,1-1 1 0 0,0 1-1 0 0,-1 1-49 0 0,-22 37 293 0 0,12 30-229 0 0,12-20-64 0 0,7 48 0 0 0,18-48-124 0 0,6-36 28 0 0,-29-14 90 0 0,0 0-1 0 0,0 1 1 0 0,0-1 0 0 0,0 0-1 0 0,-1 0 1 0 0,1 0-1 0 0,0 0 1 0 0,0-1-1 0 0,-1 1 1 0 0,1 0-1 0 0,-1-1 1 0 0,1 1-1 0 0,-1-1 1 0 0,0 0-1 0 0,1 1 1 0 0,-1-1-1 0 0,0 0 1 0 0,0 0-1 0 0,0 1 1 0 0,-1-1 0 0 0,1 0-1 0 0,0 0 1 0 0,-1 0-1 0 0,1 0 1 0 0,-1 0-1 0 0,1 0 1 0 0,-1 0-1 0 0,0 0 1 0 0,0 0-1 0 0,0-1 1 0 0,0 1-1 0 0,-1 0 1 0 0,1 0-1 0 0,-1-1 7 0 0,-26-89 432 0 0,26 90-405 0 0,1 1 0 0 0,-1-1 0 0 0,0 1-1 0 0,1 0 1 0 0,-1-1 0 0 0,0 1 0 0 0,0 0 0 0 0,0-1-1 0 0,0 1 1 0 0,0 0 0 0 0,0 0 0 0 0,0 0-1 0 0,0 0 1 0 0,0 0 0 0 0,-1 0 0 0 0,1 0-1 0 0,0 1 1 0 0,-1-1 0 0 0,1 0 0 0 0,0 1 0 0 0,-1-1-1 0 0,1 1 1 0 0,-1-1 0 0 0,1 1 0 0 0,-1 0-1 0 0,0-1-26 0 0,0 1 111 0 0,-13 8 289 0 0,13-5-396 0 0,0 0 0 0 0,0 0 0 0 0,0 1 0 0 0,1-1 0 0 0,0 1 0 0 0,-1-1 0 0 0,1 1 0 0 0,0-1 1 0 0,1 1-1 0 0,-1 0 0 0 0,1-1 0 0 0,0 1 0 0 0,-1 0 0 0 0,2-1 0 0 0,-1 1 0 0 0,0 0 0 0 0,1 2-4 0 0,0 9 12 0 0,-1-13-15 0 0,0 0 1 0 0,0 0-1 0 0,0 1 0 0 0,0-1 0 0 0,0 0 0 0 0,0 0 0 0 0,1 0 0 0 0,-1 0 1 0 0,1 1-1 0 0,0-1 0 0 0,0 0 0 0 0,0 0 0 0 0,0 0 0 0 0,0 0 0 0 0,0-1 1 0 0,0 1-1 0 0,0 0 0 0 0,1 0 0 0 0,-1-1 0 0 0,1 1 0 0 0,0-1 0 0 0,-1 1 0 0 0,1-1 1 0 0,0 0-1 0 0,0 1 0 0 0,-1-1 0 0 0,2 0 3 0 0,30 4-197 0 0,-30-7 192 0 0,0-1 0 0 0,0 1 1 0 0,0-1-1 0 0,-1 1 1 0 0,1-1-1 0 0,-1 0 0 0 0,0 0 1 0 0,1 0-1 0 0,-2 0 0 0 0,1-1 1 0 0,0 1-1 0 0,-1 0 1 0 0,1-1-1 0 0,-1 1 0 0 0,0-1 1 0 0,0 0-1 0 0,0-3 5 0 0,3-4 1 0 0,7-67-1 0 0,-18 42 144 0 0,6 33-123 0 0,-1 0-1 0 0,1 0 0 0 0,0 0 0 0 0,-1 1 0 0 0,1-1 1 0 0,-1 0-1 0 0,0 1 0 0 0,0-1 0 0 0,0 1 0 0 0,0 0 1 0 0,-1 0-1 0 0,1 0 0 0 0,-1 0 0 0 0,1 0 0 0 0,-1 0 1 0 0,1 0-1 0 0,-1 1 0 0 0,0 0 0 0 0,0-1 0 0 0,0 1 0 0 0,0 0 1 0 0,0 0-1 0 0,0 1 0 0 0,0-1 0 0 0,0 1 0 0 0,0-1 1 0 0,-1 1-21 0 0,-9 11 442 0 0,9-6-429 0 0,2 1-1 0 0,-1-1 0 0 0,0 1 1 0 0,1 0-1 0 0,0 0 0 0 0,1 0 1 0 0,-1 0-1 0 0,1 0 0 0 0,0 0 1 0 0,1 1-1 0 0,-1-1 0 0 0,1 0 1 0 0,0 0-1 0 0,1 4-12 0 0,-1-4-1 0 0,0 2 60 0 0,0 1 1 0 0,1 0-1 0 0,0-1 0 0 0,1 1 0 0 0,-1-1 0 0 0,2 1 0 0 0,-1-1 1 0 0,1 0-1 0 0,0 0 0 0 0,1 0 0 0 0,0 1-59 0 0,8 4-971 0 0,5-8 619 0 0,-14-5 348 0 0,0 0 0 0 0,0 0 0 0 0,0 0 0 0 0,0 0 0 0 0,0-1 0 0 0,0 1-1 0 0,-1-1 1 0 0,1 0 0 0 0,0 0 0 0 0,0 0 0 0 0,0 0 0 0 0,-1 0 0 0 0,1-1 0 0 0,-1 1-1 0 0,1-1 1 0 0,-1 0 0 0 0,0 1 0 0 0,1-1 0 0 0,-1 0 0 0 0,0 0 0 0 0,0-1 0 0 0,0 1-1 0 0,-1 0 1 0 0,1-1 0 0 0,0 1 0 0 0,-1-1 0 0 0,0 1 0 0 0,1-1 0 0 0,-1 0-1 0 0,0 0 1 0 0,0-1 4 0 0,11-36 74 0 0,-12 34-64 0 0,1 0 0 0 0,-2 0 0 0 0,1-1 0 0 0,-1 1-1 0 0,0 0 1 0 0,0 1 0 0 0,0-1 0 0 0,-1 0 0 0 0,0 0 0 0 0,0 0 0 0 0,-1 1 0 0 0,1-1 0 0 0,-1 1 0 0 0,-1 0 0 0 0,1 0 0 0 0,-1 0 0 0 0,-3-4-10 0 0,5 6 47 0 0,-1 0 0 0 0,0-1 0 0 0,0 1 0 0 0,0 1-1 0 0,-1-1 1 0 0,1 0 0 0 0,-1 1 0 0 0,1 0 0 0 0,-1-1 0 0 0,0 2 0 0 0,0-1 0 0 0,1 0-1 0 0,-1 1 1 0 0,-1-1 0 0 0,1 1 0 0 0,0 0 0 0 0,0 1 0 0 0,0-1 0 0 0,-3 1-47 0 0,-22 27 66 0 0,9 38-76 0 0,20-57-5 0 0,0 0 0 0 0,0 0 0 0 0,1-1 1 0 0,0 1-1 0 0,0 0 0 0 0,1 0 0 0 0,0-1 1 0 0,0 1-1 0 0,0-1 0 0 0,1 1 1 0 0,1-1-1 0 0,-1 0 0 0 0,1 0 0 0 0,0-1 1 0 0,1 1-1 0 0,0-1 0 0 0,0 0 0 0 0,0 0 1 0 0,2 1 14 0 0,-5-5-25 0 0,0 0 1 0 0,1 1 0 0 0,-1-1 0 0 0,1 0 0 0 0,-1 0 0 0 0,1 0-1 0 0,0-1 1 0 0,0 1 0 0 0,-1-1 0 0 0,1 1 0 0 0,0-1 0 0 0,1 0-1 0 0,-1 0 1 0 0,0 0 0 0 0,0-1 0 0 0,0 1 0 0 0,1-1 0 0 0,-1 0 0 0 0,0 0-1 0 0,0 0 1 0 0,1 0 0 0 0,-1 0 0 0 0,0-1 0 0 0,2 0 24 0 0,-4 1-218 0 0,18-18 20 0 0,-18 15 235 0 0,0 0 0 0 0,0-1 0 0 0,-1 1 0 0 0,1 0 0 0 0,-1-1 0 0 0,1 1 0 0 0,-1 0 0 0 0,0-1 0 0 0,0 1 0 0 0,0 0 0 0 0,-1-1 0 0 0,1 1 0 0 0,-1 0 0 0 0,0-1 0 0 0,0 1 0 0 0,0 0 0 0 0,-1 0 0 0 0,1 0 0 0 0,0 0 0 0 0,-3-3-37 0 0,-3-6 50 0 0,-1 0 1 0 0,0 1 0 0 0,-1 0-1 0 0,-1 0 1 0 0,1 1 0 0 0,-2 0-1 0 0,1 1 1 0 0,-3-1-51 0 0,12 8 4 0 0,-1 1-1 0 0,1-1 1 0 0,-1 1 0 0 0,0 0-1 0 0,1-1 1 0 0,-1 1 0 0 0,0 0-1 0 0,0 0 1 0 0,0 0-1 0 0,0 0 1 0 0,0 1 0 0 0,0-1-1 0 0,0 0 1 0 0,0 1 0 0 0,0-1-1 0 0,-1 1 1 0 0,1 0 0 0 0,0 0-1 0 0,0 0 1 0 0,0 0 0 0 0,0 0-1 0 0,-1 0 1 0 0,1 1 0 0 0,0-1-1 0 0,0 1 1 0 0,0-1-1 0 0,0 1 1 0 0,0 0 0 0 0,0 0-1 0 0,0 0 1 0 0,0 0 0 0 0,0 0-1 0 0,0 0 1 0 0,1 1 0 0 0,-1-1-1 0 0,0 1 1 0 0,1-1 0 0 0,-1 1-4 0 0,-2 6-8 0 0,1 1 0 0 0,0 0 1 0 0,0 0-1 0 0,1 0 0 0 0,0 0 0 0 0,0 1 1 0 0,1-1-1 0 0,0 0 0 0 0,1 1 1 0 0,0-1-1 0 0,1 0 0 0 0,0 1 1 0 0,0-1-1 0 0,1 0 0 0 0,0 1 1 0 0,0-1-1 0 0,1-1 0 0 0,1 1 1 0 0,-1 0-1 0 0,2-1 0 0 0,-1 1 0 0 0,1-1 1 0 0,0 0-1 0 0,0-1 0 0 0,1 1 1 0 0,2 1 7 0 0,-4-6-16 0 0,0-1 1 0 0,0 1 0 0 0,0-1 0 0 0,0 1 0 0 0,0-1 0 0 0,0 0-1 0 0,1-1 1 0 0,-1 1 0 0 0,1-1 0 0 0,-1 0 0 0 0,1 0 0 0 0,0 0-1 0 0,0-1 1 0 0,-1 1 0 0 0,1-1 0 0 0,2-1 15 0 0,-2 2-13 0 0,-1-2 0 0 0,1 1 0 0 0,-1 0-1 0 0,1-1 1 0 0,0 0 0 0 0,-1 0 0 0 0,1 0 0 0 0,-1-1 0 0 0,0 0 0 0 0,1 1 0 0 0,-1-1 0 0 0,0-1-1 0 0,0 1 1 0 0,0-1 0 0 0,-1 1 0 0 0,1-1 0 0 0,0 0 0 0 0,-1-1 0 0 0,1 1 13 0 0,2-5 26 0 0,4-17-22 0 0,-10 15 22 0 0,0 8-20 0 0,1 0-1 0 0,-1 0 1 0 0,0 0-1 0 0,0 1 1 0 0,0-1-1 0 0,0 0 1 0 0,0 0-1 0 0,0 0 1 0 0,0 0-1 0 0,-1 0 1 0 0,1 0-1 0 0,-1 0 1 0 0,0 0-1 0 0,1 1 1 0 0,-1-1-1 0 0,0 0 0 0 0,0 0 1 0 0,0 1-1 0 0,0-1 1 0 0,0 1-1 0 0,-1-1 1 0 0,1 1-1 0 0,-1-1-5 0 0,-33-38 227 0 0,32 36-209 0 0,-1-1 1 0 0,1 1-1 0 0,-1 1 1 0 0,0-1-1 0 0,0 0 1 0 0,-1 1-1 0 0,1 0 1 0 0,-1 0-1 0 0,1 0 1 0 0,-1 1-1 0 0,0-1 1 0 0,0 1-1 0 0,0 0 1 0 0,0 1-1 0 0,-1-1 1 0 0,1 1-1 0 0,0 0 1 0 0,-1 0-1 0 0,1 1 1 0 0,-1-1-1 0 0,1 1 0 0 0,0 1 1 0 0,-1-1-1 0 0,1 1 1 0 0,-1 0-1 0 0,1 0 1 0 0,0 0-1 0 0,-5 2-18 0 0,-33 48 64 0 0,42-48-73 0 0,0 1-1 0 0,0 0 0 0 0,0 0 1 0 0,0-1-1 0 0,1 1 1 0 0,0 0-1 0 0,-1 0 0 0 0,2 0 1 0 0,-1-1-1 0 0,0 1 0 0 0,1 0 1 0 0,-1 0-1 0 0,1-1 1 0 0,0 1-1 0 0,1 0 0 0 0,-1-1 1 0 0,0 1-1 0 0,1-1 0 0 0,0 0 1 0 0,0 1-1 0 0,0-1 1 0 0,0 0-1 0 0,1 0 0 0 0,-1 0 1 0 0,1 0-1 0 0,-1-1 0 0 0,1 1 1 0 0,0-1-1 0 0,0 0 0 0 0,1 1 1 0 0,-1-1-1 0 0,0-1 1 0 0,1 1-1 0 0,-1 0 0 0 0,1-1 1 0 0,-1 0-1 0 0,1 0 0 0 0,-1 0 1 0 0,1 0-1 0 0,0 0 1 0 0,1-1 9 0 0,0 1-1 0 0,0 0 1 0 0,-1-1-1 0 0,1 1 1 0 0,0-1-1 0 0,0 0 1 0 0,-1-1-1 0 0,1 1 1 0 0,0-1-1 0 0,0 0 1 0 0,-1 0-1 0 0,1 0 1 0 0,-1-1-1 0 0,1 1 1 0 0,-1-1-1 0 0,1-1 1 0 0,0 0 0 0 0,68-62-176 0 0,-72 63 177 0 0,0 1 0 0 0,0-1 0 0 0,0 0 0 0 0,0 0 1 0 0,0 0-1 0 0,0 0 0 0 0,-1 0 0 0 0,1-1 0 0 0,-1 1 1 0 0,1 0-1 0 0,-1 0 0 0 0,0 0 0 0 0,0 0 0 0 0,0-1 1 0 0,0 1-1 0 0,0 0 0 0 0,0 0 0 0 0,-1 0 0 0 0,1 0 1 0 0,-1-1-1 0 0,1 1 0 0 0,-1 0 0 0 0,0 0 0 0 0,0 0 1 0 0,0 0-1 0 0,0 0 0 0 0,0 1 0 0 0,0-1 0 0 0,-1 0 1 0 0,0-1-2 0 0,-46-47 310 0 0,39 43-283 0 0,7 5-17 0 0,0 0 1 0 0,0 0-1 0 0,-1 0 0 0 0,1 0 1 0 0,-1 1-1 0 0,1-1 0 0 0,-1 1 1 0 0,0-1-1 0 0,0 1 0 0 0,1 0 1 0 0,-1 0-1 0 0,0 0 0 0 0,0 1 1 0 0,0-1-1 0 0,0 1 0 0 0,-2-1-10 0 0,2 2 5 0 0,0 0 0 0 0,0 1 0 0 0,1-1 0 0 0,-1 0-1 0 0,1 1 1 0 0,-1-1 0 0 0,1 1 0 0 0,-1 0 0 0 0,1 0-1 0 0,0 0 1 0 0,0 0 0 0 0,0 0 0 0 0,0 0 0 0 0,1 1 0 0 0,-1-1-1 0 0,0 1 1 0 0,1-1 0 0 0,0 1 0 0 0,-1-1 0 0 0,1 1-1 0 0,0 0 1 0 0,1 0 0 0 0,-1 0 0 0 0,0-1 0 0 0,1 1 0 0 0,-1 0-1 0 0,1 0 1 0 0,0 0-5 0 0,-1 1 1 0 0,0 3-10 0 0,0 0-1 0 0,0 0 1 0 0,1 0-1 0 0,0-1 1 0 0,0 1-1 0 0,1 0 1 0 0,0 0-1 0 0,0-1 1 0 0,0 1-1 0 0,1 0 1 0 0,0-1 0 0 0,0 1-1 0 0,1-1 1 0 0,0 0-1 0 0,0 0 1 0 0,0 0-1 0 0,1 0 1 0 0,1 2 9 0 0,-2-5-12 0 0,1 0 1 0 0,-1-1 0 0 0,1 1 0 0 0,0 0 0 0 0,0-1-1 0 0,0 0 1 0 0,0 0 0 0 0,0 0 0 0 0,0 0-1 0 0,0-1 1 0 0,1 0 0 0 0,-1 1 0 0 0,0-2 0 0 0,1 1-1 0 0,4 0 12 0 0,-1 0-25 0 0,-4 0 21 0 0,-1-1 0 0 0,0-1 0 0 0,0 1 0 0 0,0 0 0 0 0,1-1 0 0 0,-1 1 0 0 0,0-1 0 0 0,0 0 0 0 0,0 0 0 0 0,0-1 0 0 0,0 1 0 0 0,0-1 0 0 0,0 1 0 0 0,0-1 0 0 0,-1 0 0 0 0,1 0 0 0 0,-1 0 0 0 0,1 0 0 0 0,-1 0 0 0 0,0-1 0 0 0,2-1 4 0 0,3-6 0 0 0,-6 9 0 0 0,1-1 0 0 0,-1 0 0 0 0,1 0 0 0 0,-1 0 0 0 0,0 0 0 0 0,0 0 0 0 0,0 0 0 0 0,0 0 0 0 0,0-1 0 0 0,0 1 0 0 0,0 0 0 0 0,-1 0 0 0 0,1-1 0 0 0,-1 1 0 0 0,0 0 0 0 0,0-1 0 0 0,1 1 0 0 0,-2-1 0 0 0,1 0 0 0 0,-27-78 11 0 0,2 28 134 0 0,-27 4 155 0 0,49 48-286 0 0,1 0-1 0 0,-1 0 1 0 0,0 0-1 0 0,0 0 1 0 0,0 1-1 0 0,0 0 1 0 0,0-1-1 0 0,0 1 0 0 0,0 0 1 0 0,0 0-1 0 0,0 1 1 0 0,0-1-1 0 0,0 1 1 0 0,0-1-1 0 0,0 1 1 0 0,0 0-1 0 0,0 0 1 0 0,0 0-1 0 0,1 1 1 0 0,-1-1-1 0 0,0 1 1 0 0,1-1-1 0 0,-1 1 0 0 0,1 0 1 0 0,0 0-1 0 0,0 0 1 0 0,-1 0-1 0 0,1 0 1 0 0,0 1-1 0 0,1-1 1 0 0,-1 1-1 0 0,0-1 1 0 0,1 1-1 0 0,0 0 1 0 0,-1-1-1 0 0,1 1 1 0 0,0 0-1 0 0,0 0 0 0 0,1 0 1 0 0,-1 0-14 0 0,-16 77 53 0 0,25-15-125 0 0,-3-59 60 0 0,1-2-48 0 0,26-1-3058 0 0,-31-3-4355 0 0</inkml:trace>
  <inkml:trace contextRef="#ctx0" brushRef="#br0" timeOffset="111811.805">40 1370 8752 0 0,'0'0'673'0'0,"-1"2"-437"0"0,-2 26-9 0 0,-2-2-523 0 0,14-3 272 0 0,29-3 120 0 0,-36-19 0 0 0,-2-1 0 0 0,20 19 3041 0 0,-5-1-2458 0 0,-14-17-503 0 0,0 0-67 0 0,23 10 106 0 0,-3-7-150 0 0,99 2 10 0 0,-59 4-75 0 0,58 48 128 0 0,-22-4 192 0 0,-51-29-104 0 0,21 24 333 0 0,-11-3 72 0 0,20 33-57 0 0,45 26-360 0 0,-41-36-140 0 0,40 57-11 0 0,-107-113-14 0 0,0 0 0 0 0,1-1 0 0 0,1-1 0 0 0,0 0 0 0 0,0-2-1 0 0,1 1 1 0 0,7 2-39 0 0,-10-5 27 0 0,88 33 128 0 0,-17-10 261 0 0,7 0-656 0 0,-2 1 226 0 0,97 38 14 0 0,-80-29 11 0 0,-3 2 96 0 0,5 9-33 0 0,-37-9-14 0 0,156 75 160 0 0,-114-41-17 0 0,57 13-86 0 0,50 0-117 0 0,-126-56 0 0 0,133 78 128 0 0,-102-53-128 0 0,-32-19 0 0 0,37 21 0 0 0,98 26 0 0 0,34 7 0 0 0,115 54 0 0 0,-127-40 126 0 0,-93-36-52 0 0,100 69 44 0 0,-48-51-97 0 0,48 0 32 0 0,0-21 23 0 0,-88-22 64 0 0,0 3-14 0 0,45 24-126 0 0,135 24 10 0 0,231 43 182 0 0,-375-85-192 0 0,92 21 0 0 0,-104-15 0 0 0,246 126 0 0 0,-424-180 5 0 0,41 17 16 0 0,0 4 0 0 0,-3 1 0 0 0,1 3-21 0 0,235 125 596 0 0,-145-88-499 0 0,-83-44-58 0 0,111 38 33 0 0,238 70 3 0 0,-176-39-22 0 0,-69-44-2173 0 0,-121-37-4511 0 0</inkml:trace>
  <inkml:trace contextRef="#ctx0" brushRef="#br1" timeOffset="147314.1">6530 2116 1840 0 0,'-10'-5'347'0'0,"8"4"783"0"0,2 1 345 0 0,0 0 70 0 0,0 0-88 0 0,0 0-423 0 0,0 0-188 0 0,0-1-40 0 0,29-39 2130 0 0,15-28-800 0 0,56-70-463 0 0,-4 2-1517 0 0,-27 22 614 0 0,52-76-174 0 0,-8 48-520 0 0,-42 59 364 0 0,-39 58 184 0 0,-31 25-432 0 0,3-2 638 0 0,-26 26-3198 0 0,7-11 1002 0 0</inkml:trace>
  <inkml:trace contextRef="#ctx0" brushRef="#br1" timeOffset="147631.717">6461 1777 8864 0 0,'0'0'406'0'0,"0"0"-4"0"0,0 0-164 0 0,0 0 268 0 0,0 0 144 0 0,-7 15 1286 0 0,-9 52 428 0 0,12 45-907 0 0,20 22-455 0 0,8-56-657 0 0,-15-65-303 0 0,-9-11-33 0 0,2 0 1 0 0,-1 0-1 0 0,0 0 0 0 0,0 0 0 0 0,0-1 1 0 0,1 1-1 0 0,-1 0 0 0 0,1-1 0 0 0,0 0 0 0 0,-1 1 1 0 0,1-1-1 0 0,0 0 0 0 0,0 0 0 0 0,-1 1 1 0 0,1-1-1 0 0,0-1 0 0 0,0 1 0 0 0,0 0 1 0 0,1 0-1 0 0,0-1-9 0 0,6 2 115 0 0,-1-1 1 0 0,0 0 0 0 0,0 0-1 0 0,1-1 1 0 0,-1-1 0 0 0,0 1-1 0 0,0-1 1 0 0,1 0 0 0 0,-1-1-1 0 0,0 0 1 0 0,0-1 0 0 0,0 1-1 0 0,-1-1 1 0 0,1-1 0 0 0,-1 1-1 0 0,2-2-115 0 0,138-87 727 0 0,-102 55-1734 0 0,-25 20-3691 0 0,-3 3-1859 0 0</inkml:trace>
  <inkml:trace contextRef="#ctx0" brushRef="#br0" timeOffset="154901.642">3590 3807 9216 0 0,'0'0'706'0'0,"0"0"-414"0"0,0 0-14 0 0,0 0 39 0 0,0 0 10 0 0,0 0 10 0 0,0 0 40 0 0,0 0 21 0 0,0 0 2 0 0,-1 1 49 0 0,-69 67 4346 0 0,-54 56-2654 0 0,-53 65-1687 0 0,92-102-400 0 0,41-35-216 0 0,43-51-727 0 0,1-1-295 0 0,0 0-1002 0 0,0 0-3814 0 0</inkml:trace>
  <inkml:trace contextRef="#ctx0" brushRef="#br0" timeOffset="155167.209">3531 3825 3624 0 0,'-9'0'160'0'0,"6"5"32"0"0,-2-5-192 0 0,-3 3 0 0 0,5-3 0 0 0,3 0 0 0 0,-5 0 88 0 0,-2 2-24 0 0,2-2-64 0 0,5 0 96 0 0,0 0-200 0 0,0 0-48 0 0</inkml:trace>
  <inkml:trace contextRef="#ctx0" brushRef="#br0" timeOffset="155495.251">3317 3822 3224 0 0,'-6'3'818'0'0,"5"-4"6732"0"0,3-1-7422 0 0,0 0 0 0 0,1 0 0 0 0,-1 0 0 0 0,0 0 0 0 0,1 1 1 0 0,0-1-1 0 0,-1 1 0 0 0,1 0 0 0 0,0 0 0 0 0,-1 0 0 0 0,1 0 0 0 0,0 0 1 0 0,0 0-1 0 0,0 1 0 0 0,0-1 0 0 0,0 1 0 0 0,0 0 0 0 0,0 0-128 0 0,29-7 404 0 0,35-22 381 0 0,1 2 0 0 0,43-9-785 0 0,-37 35 654 0 0,-71 2-551 0 0,-1 1-1 0 0,1 0 0 0 0,-1 0 1 0 0,1 0-1 0 0,-1 0 1 0 0,0 0-1 0 0,0 0 1 0 0,0 1-1 0 0,0-1 0 0 0,0 0 1 0 0,-1 1-1 0 0,1 0 1 0 0,-1-1-1 0 0,1 1 1 0 0,-1 0-1 0 0,0 0 0 0 0,0 0 1 0 0,-1 0-1 0 0,1 0 1 0 0,0 0-1 0 0,-1 0 1 0 0,0 0-1 0 0,0 0 0 0 0,0 0 1 0 0,0 0-1 0 0,0 0 1 0 0,-1 0-1 0 0,1 1-102 0 0,0 12 272 0 0,0 0 0 0 0,-1 0 0 0 0,-1 0 0 0 0,0-1 0 0 0,-1 1 0 0 0,-1 0 0 0 0,-5 12-272 0 0,2-6 113 0 0,-4 20-179 0 0,10-24-6157 0 0,1-10-283 0 0</inkml:trace>
  <inkml:trace contextRef="#ctx0" brushRef="#br1" timeOffset="184462.928">125 1066 5240 0 0,'-12'-8'609'0'0,"-13"-22"5566"0"0,25 29-5663 0 0,0 1-15 0 0,0 0-61 0 0,-1-1-302 0 0,0 0 1 0 0,0 0-1 0 0,-1 1 1 0 0,1-1-1 0 0,0 0 1 0 0,0 1-1 0 0,0-1 1 0 0,-1 1-1 0 0,1-1 1 0 0,0 1-1 0 0,-1 0 1 0 0,1-1-1 0 0,0 1 0 0 0,0 0 1 0 0,-1 0-1 0 0,1 0 1 0 0,-1 0-1 0 0,1 0 1 0 0,0 0-1 0 0,-1 1 1 0 0,1-1-1 0 0,0 0 1 0 0,0 1-1 0 0,-1-1 1 0 0,1 1-1 0 0,0-1 0 0 0,-1 1-134 0 0,-22 17 220 0 0,22-16-201 0 0,0-1-1 0 0,-1 1 0 0 0,1 0 0 0 0,0 0 0 0 0,1 0 1 0 0,-1 0-1 0 0,0 0 0 0 0,0 1 0 0 0,1-1 0 0 0,0 0 1 0 0,-1 1-1 0 0,1-1 0 0 0,0 1 0 0 0,0 0 0 0 0,0-1 1 0 0,0 1-1 0 0,1 1-18 0 0,0 4-6 0 0,3-6 5 0 0,-1-1-1 0 0,1 1 0 0 0,0 0 1 0 0,0-1-1 0 0,0 0 0 0 0,-1 0 1 0 0,1 0-1 0 0,0 0 0 0 0,0 0 1 0 0,1-1-1 0 0,-1 1 0 0 0,0-1 1 0 0,0 0-1 0 0,0 1 0 0 0,0-2 1 0 0,0 1-1 0 0,0 0 0 0 0,0-1 1 0 0,1 1-1 0 0,-1-1 0 0 0,0 0 1 0 0,0 0-1 0 0,-1 0 0 0 0,3-1 2 0 0,71-41 557 0 0,-49 23-86 0 0,-26 20-414 0 0,-1-1-1 0 0,1 0 1 0 0,-1 0-1 0 0,1 0 1 0 0,-1 0-1 0 0,1 0 0 0 0,-1 1 1 0 0,0-1-1 0 0,1 0 1 0 0,-1 0-1 0 0,0 0 0 0 0,0 0 1 0 0,0 0-1 0 0,0 0 1 0 0,0 0-1 0 0,0 0 1 0 0,0 0-1 0 0,0 0 0 0 0,0 0 1 0 0,0 0-1 0 0,0 0 1 0 0,-1 0-1 0 0,1 0 1 0 0,0 0-1 0 0,-1 0 0 0 0,1 0 1 0 0,-1 0-1 0 0,1 0 1 0 0,-1 0-1 0 0,1 1 0 0 0,-1-1 1 0 0,1 0-1 0 0,-1 0 1 0 0,0 1-1 0 0,0-1 1 0 0,1 0-1 0 0,-1 1 0 0 0,0-1-56 0 0,-3 1 31 0 0,-1 0 1 0 0,1 1-1 0 0,0-1 0 0 0,0 1 0 0 0,0 0 0 0 0,0 0 0 0 0,-1 0 0 0 0,1 1 1 0 0,1 0-1 0 0,-1-1 0 0 0,0 1 0 0 0,0 1 0 0 0,1-1 0 0 0,-1 0 0 0 0,1 1 0 0 0,0 0 1 0 0,0 0-1 0 0,0 0 0 0 0,0 0 0 0 0,0 0 0 0 0,0 1 0 0 0,1-1 0 0 0,-2 4-31 0 0,1-1 0 0 0,0 7 1 0 0,8-5-15 0 0,17-7-106 0 0,-14-1 97 0 0,0-1-1 0 0,0-1 1 0 0,0 0-1 0 0,-1 0 1 0 0,1 0-1 0 0,0-1 1 0 0,-1 0-1 0 0,1 0 1 0 0,-1-1-1 0 0,4-3 24 0 0,-4 2 32 0 0,-6 4 136 0 0,-1 1 67 0 0,0 0 18 0 0,-5-7 95 0 0,2 6-312 0 0,1 0 0 0 0,-1 0-1 0 0,0 0 1 0 0,0 1 0 0 0,0-1 0 0 0,0 1-1 0 0,0 0 1 0 0,0-1 0 0 0,0 1-1 0 0,0 1 1 0 0,0-1 0 0 0,0 0 0 0 0,0 1-1 0 0,0 0 1 0 0,0-1 0 0 0,0 1-1 0 0,0 0 1 0 0,0 0 0 0 0,1 1 0 0 0,-1-1-1 0 0,0 1 1 0 0,1-1 0 0 0,-1 1 0 0 0,1 0-1 0 0,-2 2-35 0 0,-8 2 74 0 0,-43 45 201 0 0,41-32-142 0 0,12-13-120 0 0,5 4-13 0 0,0-9-21 0 0,0 1 0 0 0,0-1-1 0 0,-1 1 1 0 0,1-1-1 0 0,0 0 1 0 0,0-1 0 0 0,1 1-1 0 0,-1 0 1 0 0,0-1-1 0 0,0 0 1 0 0,0 1 0 0 0,0-1-1 0 0,0-1 1 0 0,1 1 0 0 0,-1 0-1 0 0,0-1 1 0 0,0 1-1 0 0,0-1 1 0 0,0 0 0 0 0,0 0-1 0 0,0 0 1 0 0,0-1-1 0 0,0 1 1 0 0,-1-1 0 0 0,1 1-1 0 0,0-1 1 0 0,0-1 21 0 0,8-2-31 0 0,48-40 81 0 0,-46 15 82 0 0,-16 14-92 0 0,-24 8 928 0 0,-15 15-880 0 0,-14 35-52 0 0,49-35-67 0 0,6-6-46 0 0,1-1-55 0 0,1 8-255 0 0,42-9 361 0 0,-31-2 29 0 0,-2 0-166 0 0,0 1 0 0 0,0-1 0 0 0,0-1 0 0 0,0 0 0 0 0,0 0 0 0 0,-1-1 0 0 0,0 0 0 0 0,6-4 163 0 0,0 0-825 0 0,-4 3-5213 0 0,-9 5-602 0 0</inkml:trace>
  <inkml:trace contextRef="#ctx0" brushRef="#br1" timeOffset="187863.831">361 1144 456 0 0,'-42'-14'6416'0'0,"41"14"-5850"0"0,1 0-106 0 0,0 0-48 0 0,-1 0-10 0 0,-2 0-101 0 0,3 0-390 0 0,0 0-83 0 0,0 0 48 0 0,0 0 186 0 0,0 0 88 0 0,0 0 11 0 0,0 0 15 0 0,0 0 39 0 0,0 0 10 0 0,0 0 6 0 0,0 0 5 0 0,0 0 17 0 0,0 0 10 0 0,7 4 231 0 0,30-1-396 0 0,-2 1 766 0 0,-34-4-598 0 0,5 4 548 0 0,20 7-673 0 0,43 17-78 0 0,103 21 1917 0 0,-83-31-1323 0 0,32 7 725 0 0,80 4-1382 0 0,-53-4 0 0 0,35 17 0 0 0,93 17 0 0 0,-192-37 0 0 0,124 22 450 0 0,-13-13-796 0 0,333 54 1826 0 0,-187-40-1420 0 0,-133-20 256 0 0,-39 1-212 0 0,3-3-104 0 0,42 8 0 0 0,7 4 144 0 0,-40-5 312 0 0,0 5 68 0 0,-64-9-440 0 0,-33-3-30 0 0,169 3 687 0 0,-111 0-998 0 0,-46-5 135 0 0,48 3 186 0 0,-43-10 0 0 0,-17-5-64 0 0,13 11 64 0 0,83 21 0 0 0,-102-23-64 0 0,103 13 118 0 0,-34-3-44 0 0,27 12-74 0 0,-89-15 0 0 0,-42-16 0 0 0,46 14 0 0 0,-8-10 0 0 0,-25-2 0 0 0,70 18 0 0 0,-52-18 0 0 0,88 28 80 0 0,-33-10-80 0 0,35 11 11 0 0,-51-2 42 0 0,59 10-42 0 0,-43-9 42 0 0,-65-15-53 0 0,157 51 110 0 0,-46-3 60 0 0,57 6-512 0 0,-68-28 283 0 0,-59-23 968 0 0,-22 0-1266 0 0,115 9 686 0 0,-53-1-201 0 0,16-2 8 0 0,-77-13-61 0 0,-11-7 53 0 0,48 22 85 0 0,-16-15-49 0 0,7-15 56 0 0,39-2-244 0 0,45 19 88 0 0,-72-11-64 0 0,8 0 54 0 0,21-3 20 0 0,-107-5-31 0 0,1-3 0 0 0,-1-1-1 0 0,31-5-42 0 0,19 2-93 0 0,-66 0 118 0 0,1 2 0 0 0,0 2 0 0 0,0 1-1 0 0,0 1 1 0 0,0 1 0 0 0,6 4-25 0 0,17-10 54 0 0,11 6 31 0 0,-56-6-32 0 0,-7 2 11 0 0,18 2 128 0 0,-6 2-192 0 0,-4-3 0 0 0,0 0 11 0 0,23 6-2003 0 0,-32-6 869 0 0</inkml:trace>
  <inkml:trace contextRef="#ctx0" brushRef="#br1" timeOffset="190227.335">11208 3171 1840 0 0,'0'0'83'0'0,"0"0"237"0"0,0 0 954 0 0,-6-8 3806 0 0,-4 2-2549 0 0,9 5-2019 0 0,1 1 0 0 0,0 0 0 0 0,-1 0-68 0 0,-6-3-290 0 0,-7 0 281 0 0,12 3 22 0 0,1 0 21 0 0,-4 0-366 0 0,0 0 0 0 0,0 0 0 0 0,-1 1 0 0 0,1 0 0 0 0,0-1 0 0 0,0 2 1 0 0,0-1-1 0 0,0 0 0 0 0,1 1 0 0 0,-1 0 0 0 0,0 0 0 0 0,1 1 1 0 0,-1-1-1 0 0,1 1 0 0 0,0 0 0 0 0,0 0 0 0 0,-3 3-112 0 0,-41 30 360 0 0,46-34-336 0 0,-6 7 43 0 0,0-1 1 0 0,0 1-1 0 0,1 0 0 0 0,0 0 0 0 0,1 1 1 0 0,0 0-1 0 0,0 0 0 0 0,1 1 0 0 0,-3 9-67 0 0,7-18 28 0 0,1 0-1 0 0,0 0 0 0 0,0 0 0 0 0,0 0 1 0 0,0-1-1 0 0,1 1 0 0 0,-1 0 0 0 0,0 0 0 0 0,1 0 1 0 0,-1 0-1 0 0,1-1 0 0 0,0 1 0 0 0,0 0 1 0 0,-1-1-1 0 0,1 1 0 0 0,0 0 0 0 0,0-1 0 0 0,1 1 1 0 0,-1-1-1 0 0,0 0 0 0 0,0 1 0 0 0,1-1 0 0 0,-1 0 1 0 0,1 0-1 0 0,-1 0 0 0 0,1 0 0 0 0,-1 0 1 0 0,1 0-1 0 0,1 1-27 0 0,3 0 19 0 0,-1 0-1 0 0,0 0 1 0 0,1 0 0 0 0,-1 0 0 0 0,1-1 0 0 0,-1 0-1 0 0,1 0 1 0 0,0-1 0 0 0,-1 0 0 0 0,1 0-1 0 0,0 0 1 0 0,-1 0 0 0 0,1-1 0 0 0,0 0 0 0 0,-1 0-1 0 0,1-1 1 0 0,-1 1 0 0 0,1-1 0 0 0,-1 0 0 0 0,0-1-1 0 0,4-2-18 0 0,-3 0 120 0 0,0-1-1 0 0,0 0 0 0 0,-1 0 1 0 0,0 0-1 0 0,0-1 0 0 0,-1 0 1 0 0,0 0-1 0 0,0 0 0 0 0,0 0 0 0 0,-1-1 1 0 0,0 1-1 0 0,-1-1 0 0 0,0 0 1 0 0,0 0-1 0 0,0 0 0 0 0,-1 0 1 0 0,-1 0-1 0 0,1 0 0 0 0,-1 0 0 0 0,0-1 1 0 0,-1 1-1 0 0,0 0 0 0 0,-1-5-119 0 0,-3-7 19 0 0,4 16-16 0 0,1 1 0 0 0,-1-1 0 0 0,0 1 1 0 0,0 0-1 0 0,0 0 0 0 0,0-1 1 0 0,-1 1-1 0 0,1 0 0 0 0,-1 0 0 0 0,0 0 1 0 0,0 0-1 0 0,0 1 0 0 0,0-1 0 0 0,0 0 1 0 0,0 1-1 0 0,-2-1-3 0 0,-25-16 1383 0 0,24 20-1350 0 0,-1-1 1 0 0,0 1-1 0 0,1 0 1 0 0,-1 1-1 0 0,1-1 1 0 0,-1 1-1 0 0,1 0 0 0 0,-1 0 1 0 0,1 1-1 0 0,0-1 1 0 0,0 1-1 0 0,1 0 1 0 0,-1 1-1 0 0,1-1 1 0 0,-1 1-1 0 0,1 0 1 0 0,0 0-1 0 0,0 1-33 0 0,-33 21 0 0 0,34-24 0 0 0,0 1 0 0 0,1 0 0 0 0,-1 0 0 0 0,0-1 0 0 0,1 1 0 0 0,0 1 0 0 0,0-1 0 0 0,0 0 0 0 0,0 0 0 0 0,1 1 0 0 0,-1-1 0 0 0,1 1 0 0 0,0 0 0 0 0,0-1 0 0 0,0 1 0 0 0,0 0 0 0 0,1-1 0 0 0,-1 1 0 0 0,1 0 0 0 0,0 0 0 0 0,0 0 0 0 0,1-1 0 0 0,-1 1 0 0 0,1 0 0 0 0,-1 0 0 0 0,1-1 0 0 0,1 1 0 0 0,-1 0 0 0 0,0-1 0 0 0,1 1 0 0 0,0-1 0 0 0,0 0 0 0 0,0 0 0 0 0,0 1 0 0 0,2 1 0 0 0,1 0 0 0 0,0-1 0 0 0,0 1 0 0 0,0-1 0 0 0,0 0 0 0 0,1-1 0 0 0,-1 0 0 0 0,1 1 0 0 0,0-2 0 0 0,0 1 0 0 0,1-1 0 0 0,-1 0 0 0 0,0 0 0 0 0,1 0 0 0 0,-1-1 0 0 0,1 0 0 0 0,-1-1 0 0 0,1 1 0 0 0,0-1 0 0 0,-1-1 0 0 0,1 1 0 0 0,-1-1 0 0 0,1 0 0 0 0,-1 0 0 0 0,1-1 0 0 0,-1 0 0 0 0,0 0 0 0 0,0-1 0 0 0,0 1 0 0 0,0-1 0 0 0,0-1 0 0 0,0 1 0 0 0,1-2 0 0 0,-2 0 0 0 0,0 0 0 0 0,-1 0 0 0 0,1-1 0 0 0,-1 1 0 0 0,0-1 0 0 0,-1 0 0 0 0,1 0 0 0 0,-1 0 0 0 0,0-1 0 0 0,-1 1 0 0 0,0-1 0 0 0,0 0 0 0 0,0 0 0 0 0,-1 1 0 0 0,0-1 0 0 0,0 0 0 0 0,0 0 0 0 0,-1 4 25 0 0,0 0 0 0 0,1 0-1 0 0,-1 0 1 0 0,-1 0 0 0 0,1 0-1 0 0,0 0 1 0 0,-1 0 0 0 0,1 0 0 0 0,-1 1-1 0 0,0-1 1 0 0,0 0 0 0 0,0 0-1 0 0,0 1 1 0 0,-1-1 0 0 0,1 0-1 0 0,-1 1 1 0 0,1-1 0 0 0,-1 1 0 0 0,0 0-1 0 0,0 0 1 0 0,0 0 0 0 0,0 0-1 0 0,0 0 1 0 0,-1 0 0 0 0,1 0-1 0 0,-1 1 1 0 0,1-1 0 0 0,-1 1 0 0 0,1-1-1 0 0,-1 1 1 0 0,0 0 0 0 0,0 0-1 0 0,1 1 1 0 0,-1-1 0 0 0,0 0 0 0 0,0 1-1 0 0,0 0 1 0 0,-3-1-25 0 0,-2 3 65 0 0,0 0 0 0 0,0 0 0 0 0,0 1 0 0 0,0 0 0 0 0,1 0 0 0 0,-1 1 0 0 0,1-1 0 0 0,0 2 0 0 0,0-1 0 0 0,0 1 0 0 0,1 0 0 0 0,0 1 0 0 0,0-1 0 0 0,0 1 0 0 0,-1 1-65 0 0,3-2 6 0 0,0-1 1 0 0,1 1 0 0 0,-1-1-1 0 0,1 1 1 0 0,-1 0 0 0 0,2 1 0 0 0,-1-1-1 0 0,0 0 1 0 0,1 1 0 0 0,0-1 0 0 0,1 1-1 0 0,-1 0 1 0 0,1 0 0 0 0,0 0 0 0 0,0 0-1 0 0,1-1 1 0 0,0 1 0 0 0,0 0-1 0 0,0 0 1 0 0,1 4-7 0 0,0-7-23 0 0,-1 1 0 0 0,1 0 0 0 0,0-1 1 0 0,0 1-1 0 0,1-1 0 0 0,-1 1 0 0 0,1-1 0 0 0,0 1 0 0 0,0-1 0 0 0,0 0 0 0 0,0 0 0 0 0,0 0 0 0 0,1 0 1 0 0,-1 0-1 0 0,1-1 0 0 0,0 1 0 0 0,0-1 0 0 0,0 0 0 0 0,0 1 0 0 0,0-1 0 0 0,1-1 0 0 0,1 2 23 0 0,0-1 6 0 0,-1-1-1 0 0,0 1 0 0 0,1-1 1 0 0,0 0-1 0 0,-1-1 1 0 0,1 1-1 0 0,-1-1 0 0 0,1 0 1 0 0,0 0-1 0 0,-1 0 1 0 0,1 0-1 0 0,0-1 0 0 0,-1 0 1 0 0,1 0-1 0 0,-1 0 1 0 0,1-1-1 0 0,-1 0 0 0 0,0 1 1 0 0,0-1-1 0 0,4-3-5 0 0,-4 3 16 0 0,0-1 0 0 0,0 1 0 0 0,-1-1 0 0 0,1 0-1 0 0,0 0 1 0 0,-1-1 0 0 0,0 1 0 0 0,0-1 0 0 0,0 0 0 0 0,0 0-1 0 0,0 0 1 0 0,-1 0 0 0 0,0 0 0 0 0,0 0 0 0 0,0-1 0 0 0,0 1 0 0 0,-1-1-1 0 0,0 1 1 0 0,0-1 0 0 0,0 0 0 0 0,0 1 0 0 0,-1-1 0 0 0,0 0-1 0 0,0 0 1 0 0,0-1-16 0 0,0 3 0 0 0,1 0 0 0 0,-1-1 0 0 0,0 1 0 0 0,0-1 0 0 0,-1 1 0 0 0,1-1 0 0 0,-1 1 0 0 0,0 0 0 0 0,0-1 0 0 0,0 1 0 0 0,0 0 0 0 0,-1-1 0 0 0,1 1 0 0 0,-1 0 0 0 0,0 0 0 0 0,1 0 0 0 0,-2 1 0 0 0,1-1 0 0 0,0 0 0 0 0,0 1 0 0 0,-1-1 0 0 0,1 1 0 0 0,-1 0 0 0 0,0 0 0 0 0,0 0 0 0 0,-1-1 0 0 0,1 2 0 0 0,1 0 0 0 0,-1 0 0 0 0,0 0 0 0 0,1 0 0 0 0,-1 0 0 0 0,0 0 0 0 0,0 1 0 0 0,1-1 0 0 0,-1 1 0 0 0,0 0 0 0 0,0 0 0 0 0,0 0 0 0 0,0 0 0 0 0,0 0 0 0 0,1 1 0 0 0,-1-1 0 0 0,-2 1 0 0 0,0 1 0 0 0,-1 0 0 0 0,1 0 0 0 0,0 0 0 0 0,0 1 0 0 0,1-1 0 0 0,-1 1 0 0 0,0 0 0 0 0,1 1 0 0 0,0-1 0 0 0,-1 1 0 0 0,1 0 0 0 0,1 0 0 0 0,-1 0 0 0 0,1 0 0 0 0,-3 4 0 0 0,-18 46 0 0 0,24-49 0 0 0,0-1 0 0 0,0 0 0 0 0,0 0 0 0 0,0 0 0 0 0,0 0 0 0 0,1 0 0 0 0,0 0 0 0 0,0 0 0 0 0,0 0 0 0 0,0 0 0 0 0,1 0 0 0 0,-1-1 0 0 0,1 1 0 0 0,0 0 0 0 0,0-1 0 0 0,1 0 0 0 0,-1 1 0 0 0,1-1 0 0 0,-1 0 0 0 0,1 0 0 0 0,0 0 0 0 0,0-1 0 0 0,0 1 0 0 0,1-1 0 0 0,0 1 0 0 0,-1-1 0 0 0,0-1 0 0 0,0 1 0 0 0,0-1 0 0 0,0 1 0 0 0,1-1 0 0 0,-1 0 0 0 0,1-1 0 0 0,-1 1 0 0 0,0-1 0 0 0,1 1 0 0 0,-1-1 0 0 0,1 0 0 0 0,-1 0 0 0 0,1 0 0 0 0,-1-1 0 0 0,1 1 0 0 0,-1-1 0 0 0,0 0 0 0 0,1 0 0 0 0,-1 0 0 0 0,0-1 0 0 0,0 1 0 0 0,1-1 0 0 0,-1 1 0 0 0,0-1 0 0 0,-1 0 0 0 0,3-2 0 0 0,31-50 0 0 0,-34 49 88 0 0,0-1 0 0 0,-1 0 0 0 0,0 0 0 0 0,0 0 0 0 0,0 0 0 0 0,-1 0 0 0 0,1 0 0 0 0,-2 0 0 0 0,1 0 0 0 0,-1-1 0 0 0,1 1 0 0 0,-2 0 0 0 0,1 1 0 0 0,-1-1 0 0 0,1 0 0 0 0,-2 0 0 0 0,1 1 0 0 0,-1-2-88 0 0,-22 8 256 0 0,14 8-231 0 0,1 0 0 0 0,-1 1 0 0 0,2 1 0 0 0,0 0-1 0 0,0 0 1 0 0,1 1 0 0 0,0 0 0 0 0,1 0 0 0 0,-2 6-25 0 0,7-16 0 0 0,1 0 0 0 0,-17 59-13 0 0,18-59-41 0 0,14 8 41 0 0,-8-10 14 0 0,0 0-1 0 0,-1-1 1 0 0,1 1 0 0 0,0-1-1 0 0,0 0 1 0 0,-1 0 0 0 0,1-1-1 0 0,-1 0 1 0 0,1 0 0 0 0,-1 0-1 0 0,0 0 1 0 0,1-1-1 0 0,-1 0 1 0 0,-1 0 0 0 0,1-1-1 0 0,0 1 1 0 0,-1-1 0 0 0,0 0-1 0 0,0 0 1 0 0,0 0-1 0 0,0-1 0 0 0,34-62-66 0 0,-35 35-4103 0 0,-5 21-4360 0 0</inkml:trace>
  <inkml:trace contextRef="#ctx0" brushRef="#br0" timeOffset="192518.416">10138 5605 6992 0 0,'0'0'322'0'0,"6"-8"116"0"0,-3 0-176 0 0,44-1 3004 0 0,-39 9-468 0 0,-9 3-2356 0 0,-10 30 302 0 0,8-25-548 0 0,1-1 0 0 0,-1 0 1 0 0,1 0-1 0 0,1 1 1 0 0,-1-1-1 0 0,1 1 0 0 0,1 0 1 0 0,0-1-1 0 0,0 1 1 0 0,0 0-1 0 0,1 2-196 0 0,-1-7 5 0 0,0 0 0 0 0,1 0 0 0 0,-1 0 0 0 0,1-1-1 0 0,0 1 1 0 0,0 0 0 0 0,0 0 0 0 0,0-1 0 0 0,0 1 0 0 0,0-1 0 0 0,1 1 0 0 0,-1-1 0 0 0,1 1-1 0 0,0-1 1 0 0,0 0 0 0 0,0 0 0 0 0,0 0 0 0 0,0 0 0 0 0,0 0 0 0 0,0 0 0 0 0,1-1 0 0 0,-1 1-1 0 0,1-1 1 0 0,-1 1 0 0 0,1-1 0 0 0,0 0 0 0 0,-1 0 0 0 0,1 0 0 0 0,0-1 0 0 0,0 1-1 0 0,1 0-4 0 0,4-1 48 0 0,-1 0-1 0 0,1-1 1 0 0,-1 1-1 0 0,1-2 1 0 0,-1 1-1 0 0,1-1 1 0 0,-1 0-1 0 0,0 0 1 0 0,0-1-1 0 0,0 0 1 0 0,0 0-1 0 0,0-1 1 0 0,0 0-1 0 0,-1 0 0 0 0,0-1-47 0 0,-1 1 66 0 0,0-1 0 0 0,-1 1 0 0 0,1-1 0 0 0,-1 0 0 0 0,0 0 0 0 0,-1-1 0 0 0,1 1 0 0 0,-1-1 0 0 0,0 0 0 0 0,-1 0 0 0 0,1 0 0 0 0,-1 0 0 0 0,0 0 0 0 0,-1 0 0 0 0,0-1 0 0 0,1-1-66 0 0,-2 6 63 0 0,0-1-1 0 0,-1 1 0 0 0,1 0 1 0 0,0-1-1 0 0,-1 1 0 0 0,1 0 1 0 0,-1 0-1 0 0,0-1 0 0 0,0 1 1 0 0,0 0-1 0 0,0 0 0 0 0,0 0 1 0 0,0 0-1 0 0,0 0 0 0 0,-1 0 0 0 0,1 1 1 0 0,-1-1-1 0 0,1 0 0 0 0,-1 1 1 0 0,0-1-1 0 0,0 1 0 0 0,1-1 1 0 0,-1 1-1 0 0,0 0 0 0 0,0 0 1 0 0,0 0-1 0 0,-1 0 0 0 0,1 0 1 0 0,0 0-1 0 0,0 1 0 0 0,0-1 1 0 0,-1 1-1 0 0,1-1 0 0 0,0 1 0 0 0,-1 0 1 0 0,1 0-1 0 0,0 0 0 0 0,-1 0 1 0 0,1 0-1 0 0,0 1 0 0 0,0-1 1 0 0,-1 1-63 0 0,-29 8 781 0 0,25-7-722 0 0,1-1 0 0 0,0 1-1 0 0,0 0 1 0 0,0 1 0 0 0,0-1 0 0 0,0 1 0 0 0,0 1-1 0 0,1-1 1 0 0,-1 1 0 0 0,1 0 0 0 0,0 0 0 0 0,0 0-1 0 0,-1 2-58 0 0,-6 4-19 0 0,7-4-35 0 0,1 0 0 0 0,0-1 0 0 0,0 1 0 0 0,0 1 0 0 0,0-1 0 0 0,1 1 0 0 0,0-1 0 0 0,1 1 0 0 0,-1 0 0 0 0,1 0 0 0 0,0 0 0 0 0,1 0 0 0 0,0 0 0 0 0,0 1 0 0 0,1-1 0 0 0,0 0 0 0 0,0 0 0 0 0,0 1 0 0 0,1-1 0 0 0,0 1 54 0 0,1-5-23 0 0,-1 0 0 0 0,1 0 0 0 0,0 0 0 0 0,0 0 1 0 0,0 0-1 0 0,0-1 0 0 0,0 1 0 0 0,1-1 0 0 0,-1 0 0 0 0,1 1 0 0 0,-1-1 0 0 0,1 0 0 0 0,0-1 0 0 0,0 1 0 0 0,0 0 0 0 0,0-1 0 0 0,0 0 0 0 0,0 1 0 0 0,1-1 0 0 0,-1-1 0 0 0,0 1 0 0 0,0 0 0 0 0,1-1 0 0 0,-1 1 0 0 0,1-1 0 0 0,-1 0 0 0 0,0 0 0 0 0,1-1 1 0 0,-1 1-1 0 0,0-1 0 0 0,1 1 0 0 0,0-2 23 0 0,0 1 58 0 0,1 1-24 0 0,0-1 0 0 0,-1 0-1 0 0,1 0 1 0 0,-1 0 0 0 0,1-1 0 0 0,-1 1 0 0 0,1-1-1 0 0,-1 0 1 0 0,0-1 0 0 0,0 1 0 0 0,0-1-1 0 0,0 0 1 0 0,0 0 0 0 0,-1 0 0 0 0,1 0-1 0 0,-1 0 1 0 0,0-1 0 0 0,0 0 0 0 0,0 0-34 0 0,0 0 60 0 0,0-1-1 0 0,0 1 1 0 0,-1-1 0 0 0,1 0 0 0 0,-1 0 0 0 0,0 0 0 0 0,0 0 0 0 0,-1 0 0 0 0,0-1 0 0 0,0 1 0 0 0,0 0-1 0 0,0-1 1 0 0,-1-2-60 0 0,-12-32 352 0 0,-18 16 849 0 0,25 23-946 0 0,-5 0 337 0 0,-14 9-576 0 0,18-3-28 0 0,0 1 0 0 0,0-1 0 0 0,1 1 0 0 0,0 1 0 0 0,0-1 0 0 0,0 1 0 0 0,1 0 0 0 0,0 0 0 0 0,0 0 0 0 0,0 0 0 0 0,1 1 0 0 0,0-1 0 0 0,1 1 0 0 0,0 0 0 0 0,0 0 0 0 0,0 8 12 0 0,-3-3 158 0 0,5-13-158 0 0,-1 1 1 0 0,1 0 0 0 0,-1 0-1 0 0,1-1 1 0 0,0 1-1 0 0,-1 0 1 0 0,1 0-1 0 0,0 0 1 0 0,-1 0-1 0 0,1 0 1 0 0,0 0-1 0 0,0 0 1 0 0,0 0-1 0 0,0-1 1 0 0,0 1-1 0 0,0 0 1 0 0,0 0-1 0 0,0 0 1 0 0,0 0-1 0 0,0 0 1 0 0,1 0-1 0 0,-1 0 1 0 0,0 0 0 0 0,1 0-1 0 0,-1-1 1 0 0,0 1-1 0 0,1 0 1 0 0,-1 0-1 0 0,1 0 1 0 0,0-1-1 0 0,-1 1 1 0 0,1 0-1 0 0,-1-1 1 0 0,1 1-1 0 0,0 0 0 0 0,2 0 0 0 0,0-1 0 0 0,0 0 0 0 0,0 1 0 0 0,0-1 0 0 0,-1 0 0 0 0,1 0 0 0 0,0-1 0 0 0,0 1 0 0 0,0 0 0 0 0,0-1 0 0 0,-1 0 0 0 0,1 0 0 0 0,0 0 0 0 0,-1 0 0 0 0,1 0 0 0 0,0 0 0 0 0,-1-1 0 0 0,1 1 0 0 0,-1-1 0 0 0,0 0 0 0 0,0 1 0 0 0,1-1 0 0 0,-1 0 0 0 0,0 0 0 0 0,-1-1 0 0 0,1 1 0 0 0,0 0 0 0 0,-1-1 0 0 0,1 1 0 0 0,-1-1 0 0 0,0 1 0 0 0,0-1 0 0 0,0 0 0 0 0,0 1 0 0 0,1-4 0 0 0,6-29 0 0 0,-4 4 0 0 0,-15 17 0 0 0,0 13 0 0 0,5 3-1 0 0,-1 0 0 0 0,1 0 0 0 0,-1 1 0 0 0,1-1 0 0 0,0 1-1 0 0,0 1 1 0 0,0-1 0 0 0,1 1 0 0 0,-1 0 0 0 0,1 1 0 0 0,0-1 0 0 0,0 1 0 0 0,0 0 0 0 0,1 0-1 0 0,-1 1 1 0 0,1-1 0 0 0,1 1 0 0 0,-1 0 0 0 0,-1 3 1 0 0,0 0-583 0 0,2-4-821 0 0</inkml:trace>
  <inkml:trace contextRef="#ctx0" brushRef="#br2" timeOffset="208392.288">184 340 4608 0 0,'0'0'208'0'0,"-5"1"379"0"0,3-3 2674 0 0,-14-21 2115 0 0,16 22-4970 0 0,0 1-38 0 0,0 0-14 0 0,0 0-2 0 0,0 0-34 0 0,-12 11 178 0 0,-21 57-153 0 0,31-62-338 0 0,0-3-4 0 0,1 0-1 0 0,0 0 0 0 0,0 1 1 0 0,0-1-1 0 0,0 0 0 0 0,0 0 1 0 0,1 1-1 0 0,0-1 0 0 0,-1 0 1 0 0,1 1-1 0 0,0-1 0 0 0,1 0 1 0 0,-1 1-1 0 0,0-1 1 0 0,2 3-2 0 0,-1 6 13 0 0,-1-11 50 0 0,4-1-2 0 0,1 0 0 0 0,0 0 0 0 0,0 0 0 0 0,0-1 1 0 0,0 0-1 0 0,0 0 0 0 0,-1 0 0 0 0,1-1 0 0 0,0 1 0 0 0,-1-1 1 0 0,1-1-1 0 0,-1 1 0 0 0,0 0 0 0 0,0-1 0 0 0,0 0 0 0 0,0 0 0 0 0,3-3-60 0 0,-5 3 48 0 0,0 1-1 0 0,-1-1 0 0 0,1 0 0 0 0,-1 0 1 0 0,0 0-1 0 0,0 0 0 0 0,0-1 0 0 0,0 1 1 0 0,0 0-1 0 0,-1 0 0 0 0,1-1 0 0 0,-1 1 1 0 0,0 0-1 0 0,0 0 0 0 0,0-1 0 0 0,0 1 1 0 0,-1 0-48 0 0,1-5 260 0 0,2-17 996 0 0,-2 24-1213 0 0,-1 0-1 0 0,1-1 0 0 0,-1 1 0 0 0,0-1 1 0 0,0 1-1 0 0,0 0 0 0 0,0 0 0 0 0,0-1 1 0 0,0 1-1 0 0,0 0 0 0 0,0 0 1 0 0,0 0-1 0 0,-1 0 0 0 0,1 0 0 0 0,0 1 1 0 0,0-1-1 0 0,-1 0 0 0 0,1 1 0 0 0,-1-1 1 0 0,1 0-1 0 0,-1 1 0 0 0,1 0 0 0 0,-1-1 1 0 0,1 1-1 0 0,-1 0 0 0 0,1 0 0 0 0,-1 0 1 0 0,1 0-1 0 0,-1 0 0 0 0,1 0 0 0 0,-1 0 1 0 0,0 1-1 0 0,1-1 0 0 0,-1 0 1 0 0,1 1-1 0 0,0-1 0 0 0,-1 1 0 0 0,1 0 1 0 0,-1-1-1 0 0,1 1 0 0 0,0 0 0 0 0,-1 0 1 0 0,1 0-1 0 0,0 0 0 0 0,0 0 0 0 0,0 0-42 0 0,-20 49 0 0 0,18-10 0 0 0,4-33 0 0 0,5 0 0 0 0,15 0 0 0 0,-18-8 18 0 0,1 0-1 0 0,-1 0 0 0 0,1 0 0 0 0,-1 0 0 0 0,1-1 1 0 0,-1 1-1 0 0,0-1 0 0 0,0 0 0 0 0,0 0 1 0 0,0 0-1 0 0,0 0 0 0 0,0-1 0 0 0,-1 1 1 0 0,1-1-1 0 0,-1 0 0 0 0,0 1 0 0 0,1-1 0 0 0,-1 0 1 0 0,-1 0-1 0 0,1-1 0 0 0,0 1 0 0 0,-1 0 1 0 0,1-1-1 0 0,-1 1 0 0 0,0-1 0 0 0,0 1 1 0 0,-1-1-1 0 0,1 1 0 0 0,-1-1 0 0 0,1 1 0 0 0,-1-1 1 0 0,0 0-1 0 0,-1 1 0 0 0,1-1 0 0 0,-1 0 1 0 0,1 1-1 0 0,-1-1 0 0 0,0 1 0 0 0,-1-1-17 0 0,1 2 46 0 0,0 1 0 0 0,0 0 0 0 0,-1-1-1 0 0,1 1 1 0 0,0 0 0 0 0,-1 0-1 0 0,1 0 1 0 0,-1 0 0 0 0,1 0 0 0 0,-1 0-1 0 0,0 0 1 0 0,1 1 0 0 0,-1-1 0 0 0,0 1-1 0 0,1-1 1 0 0,-1 1 0 0 0,0 0 0 0 0,0-1-1 0 0,0 1 1 0 0,1 0 0 0 0,-1 0 0 0 0,0 0-1 0 0,0 0 1 0 0,0 1 0 0 0,1-1-1 0 0,-1 0 1 0 0,0 1 0 0 0,0-1 0 0 0,1 1-1 0 0,-1 0 1 0 0,1 0 0 0 0,-1-1 0 0 0,0 2-46 0 0,-7 2 12 0 0,1 0 1 0 0,0 1-1 0 0,0 0 1 0 0,1 0-1 0 0,-1 1 1 0 0,1 0-1 0 0,0 0 1 0 0,1 0-1 0 0,0 1 1 0 0,0 0-1 0 0,0 1 1 0 0,1-1-1 0 0,-1 2-12 0 0,5-7-98 0 0,1 0 0 0 0,0-1 1 0 0,-1 1-1 0 0,1 0 0 0 0,0-1 0 0 0,0 1 0 0 0,0 0 0 0 0,0-1 0 0 0,0 1 0 0 0,0 0 0 0 0,1-1 1 0 0,-1 1-1 0 0,1 0 0 0 0,-1-1 0 0 0,1 1 0 0 0,-1 0 0 0 0,1-1 0 0 0,0 1 0 0 0,0-1 1 0 0,0 1-1 0 0,0-1 0 0 0,0 0 0 0 0,0 1 0 0 0,0-1 0 0 0,0 0 0 0 0,0 0 0 0 0,1 0 0 0 0,-1 0 1 0 0,0 0-1 0 0,1 0 0 0 0,-1 0 0 0 0,1 0 0 0 0,-1 0 0 0 0,1-1 0 0 0,-1 1 0 0 0,1-1 0 0 0,0 1 1 0 0,-1-1-1 0 0,1 0 0 0 0,0 1 0 0 0,-1-1 0 0 0,1 0 0 0 0,0 0 0 0 0,0 0 0 0 0,-1 0 0 0 0,1-1 1 0 0,0 1-1 0 0,-1 0 0 0 0,1-1 0 0 0,0 1 0 0 0,-1-1 0 0 0,1 0 0 0 0,-1 1 0 0 0,1-1 98 0 0,2 1-614 0 0,9 0-6237 0 0</inkml:trace>
  <inkml:trace contextRef="#ctx0" brushRef="#br2" timeOffset="213047.47">10624 6002 920 0 0,'12'-8'2768'0'0,"-1"-18"3110"0"0,-2 1-2308 0 0,-23 13-546 0 0,7 14-2895 0 0,3-1-93 0 0,0-1 0 0 0,0 1 0 0 0,-1 1 1 0 0,1-1-1 0 0,0 0 0 0 0,0 1 0 0 0,1 0 0 0 0,-1 0 1 0 0,0 0-1 0 0,0 1 0 0 0,1-1 0 0 0,0 1 0 0 0,-2 1-36 0 0,-27 39 368 0 0,27-32-299 0 0,-3 32 118 0 0,9-41-187 0 0,-1 0 0 0 0,1 0 0 0 0,0 0 0 0 0,0-1 0 0 0,-1 1 0 0 0,1 0 0 0 0,1 0 0 0 0,-1-1 0 0 0,0 1 0 0 0,0 0 0 0 0,1-1 0 0 0,-1 0 0 0 0,0 1 0 0 0,1-1 0 0 0,0 0 0 0 0,-1 1 0 0 0,1-1 0 0 0,0 0 0 0 0,-1 0 0 0 0,1-1 0 0 0,2 2 0 0 0,1 0-4 0 0,0 1 0 0 0,0-1 0 0 0,1 0 0 0 0,-1-1 0 0 0,1 1 0 0 0,-1-1 0 0 0,1 0 0 0 0,0-1 0 0 0,0 1 0 0 0,-1-1 0 0 0,1 0 0 0 0,0-1 0 0 0,-1 1 0 0 0,1-1 0 0 0,0 0 0 0 0,-1 0 0 0 0,1-1 0 0 0,-1 0 0 0 0,1 0 0 0 0,1-1 4 0 0,6-3 143 0 0,0-1 0 0 0,-1 0 1 0 0,0-1-1 0 0,0 0 0 0 0,-1-1 1 0 0,0 0-1 0 0,7-8-143 0 0,-16 15 88 0 0,-1 0 1 0 0,1 0-1 0 0,-1 1 0 0 0,0-1 1 0 0,0 0-1 0 0,1-1 0 0 0,-1 1 1 0 0,-1 0-1 0 0,1 0 0 0 0,0 0 1 0 0,0-1-1 0 0,-1 1 0 0 0,1 0 1 0 0,-1 0-1 0 0,0-1 0 0 0,0 1 1 0 0,0-1-1 0 0,0 1 0 0 0,0 0 1 0 0,0-1-1 0 0,-1 1 0 0 0,1 0 1 0 0,-1 0-1 0 0,1-1 0 0 0,-1 1 0 0 0,0 0 1 0 0,0 0-1 0 0,0 0 0 0 0,0 0 1 0 0,-1 0-1 0 0,1 0 0 0 0,0 0 1 0 0,-1 0-1 0 0,1 0 0 0 0,-1 1 1 0 0,0-1-1 0 0,0 0 0 0 0,0 1 1 0 0,1 0-1 0 0,-1-1 0 0 0,-1 1-88 0 0,-4-3 136 0 0,0 0-1 0 0,0 0 0 0 0,-1 1 1 0 0,0 0-1 0 0,1 0 0 0 0,-1 1 1 0 0,0 0-1 0 0,0 0 0 0 0,0 1 1 0 0,-1 0-1 0 0,1 1 0 0 0,-3-1-135 0 0,5 2 16 0 0,0-1 0 0 0,0 1-1 0 0,0-1 1 0 0,0 2-1 0 0,0-1 1 0 0,1 1 0 0 0,-1 0-1 0 0,0 0 1 0 0,1 0-1 0 0,-1 1 1 0 0,1 0 0 0 0,0 0-1 0 0,0 0 1 0 0,0 1 0 0 0,0-1-1 0 0,1 1 1 0 0,-1 1-1 0 0,1-1 1 0 0,0 0 0 0 0,0 1-1 0 0,-1 3-15 0 0,3-6-1 0 0,0 0-1 0 0,1 0 0 0 0,-1 0 1 0 0,1 0-1 0 0,-1 1 1 0 0,1-1-1 0 0,0 1 0 0 0,0-1 1 0 0,0 1-1 0 0,0-1 0 0 0,0 1 1 0 0,1-1-1 0 0,-1 1 1 0 0,1 0-1 0 0,0-1 0 0 0,0 1 1 0 0,0 0-1 0 0,0-1 1 0 0,0 1-1 0 0,0 0 0 0 0,1-1 1 0 0,0 1-1 0 0,-1 0 0 0 0,1-1 1 0 0,0 1-1 0 0,0-1 1 0 0,0 1-1 0 0,1 0 2 0 0,0-1-11 0 0,0 0 1 0 0,-1 0-1 0 0,1 0 1 0 0,1 0-1 0 0,-1 0 1 0 0,0-1-1 0 0,0 1 1 0 0,1-1-1 0 0,-1 0 1 0 0,0 1-1 0 0,1-1 1 0 0,-1 0-1 0 0,1 0 1 0 0,0-1-1 0 0,-1 1 0 0 0,1-1 1 0 0,0 1-1 0 0,-1-1 1 0 0,1 0-1 0 0,0 0 1 0 0,0 0-1 0 0,-1 0 1 0 0,1 0-1 0 0,0-1 1 0 0,-1 1-1 0 0,1-1 1 0 0,0 0-1 0 0,-1 0 1 0 0,3-1 10 0 0,1 0 17 0 0,0-1 1 0 0,0 1 0 0 0,-1-1 0 0 0,0-1 0 0 0,1 1 0 0 0,-1-1 0 0 0,-1 0-1 0 0,1 0 1 0 0,0-1 0 0 0,-1 1 0 0 0,0-1 0 0 0,0 0 0 0 0,0 0-18 0 0,22-56 662 0 0,-26 60-632 0 0,0-1 0 0 0,0 0 0 0 0,0 1 0 0 0,0-1 0 0 0,0 1 0 0 0,0-1-1 0 0,-1 0 1 0 0,1 1 0 0 0,-1-1 0 0 0,1 1 0 0 0,-1-1 0 0 0,1 1 0 0 0,-1-1 0 0 0,0 1-1 0 0,0 0 1 0 0,0-1 0 0 0,0 1 0 0 0,0 0 0 0 0,0-1 0 0 0,0 1 0 0 0,0 0 0 0 0,0 0-1 0 0,-1 0 1 0 0,1 0 0 0 0,0 0 0 0 0,-1 0 0 0 0,1 1 0 0 0,-1-1 0 0 0,1 0 0 0 0,-1 1-1 0 0,1-1 1 0 0,-1 1 0 0 0,0 0 0 0 0,0-1-30 0 0,-58 0 598 0 0,-11 32-492 0 0,23 4-839 0 0,47-34-560 0 0,1-1-403 0 0,0 0-86 0 0,0 0-10 0 0</inkml:trace>
  <inkml:trace contextRef="#ctx0" brushRef="#br3" timeOffset="1.33124E6">140 366 1376 0 0,'0'0'241'0'0,"0"0"478"0"0,0 0 213 0 0,0 0 41 0 0,0 0-42 0 0,0 0-217 0 0,0 0-90 0 0,0 0-16 0 0,0 0-45 0 0,0 0-164 0 0,0 0-71 0 0,0 0-10 0 0,0 0-4 0 0,0 0-2 0 0,0 0 0 0 0,0 0 0 0 0,11 4 1312 0 0,55 70 2392 0 0,-10 1-2643 0 0,-28-47-1084 0 0,-3 2 38 0 0,35 23 499 0 0,32 65 614 0 0,-51-55-992 0 0,55 82 392 0 0,-59-79-550 0 0,10 10 124 0 0,-22-30-219 0 0,26 33 90 0 0,3 2-95 0 0,-10-22-169 0 0,15 15 150 0 0,-17-12-161 0 0,10 10-10 0 0,3-16 0 0 0,3 5 0 0 0,-24-29 0 0 0,24 43 11 0 0,-6-6 53 0 0,-13-27-6 0 0,18 29-63 0 0,-54-63 5 0 0,1-1 0 0 0,1 0 0 0 0,-1 0 0 0 0,1 0 0 0 0,1 0 0 0 0,-1-1 0 0 0,1 0 0 0 0,0 0 0 0 0,0 0 0 0 0,5 2 0 0 0,28 28 64 0 0,21 22 64 0 0,-3 6-64 0 0,-18-19-53 0 0,-8-9 42 0 0,68 48 11 0 0,-52-35-64 0 0,15 22 75 0 0,11 30-22 0 0,7-8-53 0 0,-48-58 0 0 0,79 59 64 0 0,-80-45-64 0 0,29 1 64 0 0,88 72-10 0 0,44 67 74 0 0,-109-106-107 0 0,68 34 312 0 0,-70-59-435 0 0,39 21 20 0 0,-112-73 82 0 0,19 12 0 0 0,-1 1 0 0 0,-1 1 0 0 0,-1 2 0 0 0,11 13 0 0 0,30 20 0 0 0,23 16 96 0 0,2-3-1 0 0,57 29-95 0 0,-32-27-87 0 0,67 44 98 0 0,-101-60 128 0 0,67 33 79 0 0,-19-17-420 0 0,-16-1 188 0 0,-64-40 14 0 0,54 24 11 0 0,31 0 122 0 0,-15-9-69 0 0,-2 2-88 0 0,-41-14 24 0 0,74 40 0 0 0,-47-32 0 0 0,68 26 216 0 0,-96-40-216 0 0,89 27 0 0 0,-67-20 0 0 0,44 24 219 0 0,69 0-206 0 0,-66-14-13 0 0,-3 4 64 0 0,-68-26 0 0 0,19 1-64 0 0,-6 3 64 0 0,65 14 0 0 0,115 32 96 0 0,-206-56-80 0 0,113 24-90 0 0,60 0-44 0 0,-93 1 54 0 0,6-4 72 0 0,7-11-152 0 0,112 14 80 0 0,-113-18 67 0 0,73-10-134 0 0,-139-4 67 0 0,-6 11 0 0 0,45 7 0 0 0,19-4 64 0 0,-80-14-64 0 0,81 16 64 0 0,-57-2-64 0 0,-15-4 0 0 0,17-2 0 0 0,30 3 75 0 0,-71-11-22 0 0,38 7-262 0 0,-14-6 410 0 0,-31 2-201 0 0,-1-3 0 0 0,-4 0 0 0 0,39 11 0 0 0,-12 0 0 0 0,57 7 64 0 0,-69-15 0 0 0,-3-2-302 0 0,16 3 412 0 0,-6-4-174 0 0,-35-4 0 0 0,2 1 0 0 0,-13-1 0 0 0,42 12 0 0 0,16 13 64 0 0,-54-24-53 0 0,3 3 42 0 0,-7-7-53 0 0,6-17 0 0 0,-27-10-717 0 0,7 24 53 0 0,-5-9-66 0 0,0 6-6752 0 0,-2 3 572 0 0</inkml:trace>
  <inkml:trace contextRef="#ctx0" brushRef="#br3" timeOffset="1.33348E6">719 788 3224 0 0,'-16'-4'341'0'0,"13"3"226"0"0,37-1 2643 0 0,-9 4-1587 0 0,31-15 1156 0 0,-40 1-1709 0 0,31-19-248 0 0,-43 26-766 0 0,1 1 0 0 0,0 0 0 0 0,0 0 0 0 0,0 0 0 0 0,0 1 0 0 0,0-1 0 0 0,1 1 1 0 0,-1 1-1 0 0,1-1 0 0 0,0 1 0 0 0,4-1-56 0 0,33-17 209 0 0,87-46 289 0 0,-21 0-122 0 0,-92 57-296 0 0,5-10 120 0 0,-19 18-112 0 0,17-9 84 0 0,-19 9-99 0 0,18-2 151 0 0,-17 3-139 0 0,-2 0-42 0 0,0 0-119 0 0,0 0-55 0 0,0 0-11 0 0,0 0-234 0 0,0 0-976 0 0,0 0-424 0 0</inkml:trace>
  <inkml:trace contextRef="#ctx0" brushRef="#br3" timeOffset="1.33393E6">768 534 1376 0 0,'0'0'65'0'0,"0"0"267"0"0,0 0 1099 0 0,0 0 480 0 0,0 0 96 0 0,0 0-181 0 0,0 0-854 0 0,0 0-374 0 0,0 1-76 0 0,-20 20 1078 0 0,-4 43-115 0 0,-9 24-565 0 0,17 13-633 0 0,16-101-287 0 0,-1 3 9 0 0,1 1 0 0 0,0-1 0 0 0,0 0 0 0 0,0 0 0 0 0,1 1 0 0 0,-1-1-1 0 0,1 0 1 0 0,0 0 0 0 0,0 0 0 0 0,0 0 0 0 0,0 0 0 0 0,0 0 0 0 0,1 0-1 0 0,-1 0 1 0 0,1 0 0 0 0,0 0-9 0 0,25 30 358 0 0,-14-29-264 0 0,0 0 0 0 0,0-1 0 0 0,0 0 0 0 0,1-1 0 0 0,-1-1 0 0 0,0 0 1 0 0,1-1-1 0 0,-1 0 0 0 0,1-1 0 0 0,-1-1 0 0 0,5-1-94 0 0,7 1 124 0 0,39-18 206 0 0,-35 7-102 0 0,7 3-992 0 0,-24 7-3273 0 0,0-1-1431 0 0</inkml:trace>
  <inkml:trace contextRef="#ctx0" brushRef="#br3" timeOffset="1.33571E6">1592 162 456 0 0,'13'0'-116'0'0,"-5"0"6914"0"0,-9 0-6263 0 0,1 0-58 0 0,-2 0-3 0 0,3 0-440 0 0,-1 0 0 0 0,0 0-1 0 0,1 0 1 0 0,-1 0 0 0 0,0 0 0 0 0,0 0 0 0 0,1 0 0 0 0,-1 0 0 0 0,0 1 0 0 0,1-1 0 0 0,-1 0 0 0 0,0 0 0 0 0,0 0-1 0 0,1 0 1 0 0,-1 0 0 0 0,0 1 0 0 0,0-1 0 0 0,1 0 0 0 0,-1 0 0 0 0,0 0 0 0 0,0 1 0 0 0,0-1 0 0 0,0 0-1 0 0,1 0 1 0 0,-1 0 0 0 0,0 1 0 0 0,0-1 0 0 0,0 0 0 0 0,0 1 0 0 0,0-1 0 0 0,0 0 0 0 0,1 0 0 0 0,-1 1 0 0 0,0-1-1 0 0,0 0 1 0 0,0 1 0 0 0,0-1 0 0 0,0 0 0 0 0,0 0 0 0 0,0 1 0 0 0,0-1 0 0 0,0 0 0 0 0,-1 1 0 0 0,1-1-1 0 0,0 0 1 0 0,0 0 0 0 0,0 1 0 0 0,0-1 0 0 0,0 0 0 0 0,0 0 0 0 0,-1 1 0 0 0,1-1 0 0 0,0 0 0 0 0,0 0 0 0 0,0 1-1 0 0,0-1 1 0 0,-1 0 0 0 0,1 0 0 0 0,0 0 0 0 0,-1 1-34 0 0,19 18 1616 0 0,17 28 1027 0 0,-10 7-713 0 0,-1 6-74 0 0,-27-42-256 0 0,5-17-1200 0 0,-8-13-104 0 0,-28-41 710 0 0,11 16-964 0 0,12 17-42 0 0,2-9 0 0 0,36-18-886 0 0,-17 35 1042 0 0,-9 11-161 0 0,0-1 1 0 0,-1 1-1 0 0,1 0 1 0 0,0 0-1 0 0,0 0 1 0 0,-1 0-1 0 0,1 0 1 0 0,0 0-1 0 0,0 0 1 0 0,0 0-1 0 0,0 0 1 0 0,1 0-1 0 0,-1 0 1 0 0,0 1-1 0 0,0-1 1 0 0,0 0-1 0 0,1 1 1 0 0,-1-1-1 0 0,0 1 1 0 0,0-1-1 0 0,1 1 1 0 0,-1 0-1 0 0,1 0 1 0 0,0-1 4 0 0,19-2-98 0 0,95 20-214 0 0,-58-10-2838 0 0,-48-10 1589 0 0</inkml:trace>
  <inkml:trace contextRef="#ctx0" brushRef="#br3" timeOffset="1.3361E6">1966 211 1840 0 0,'1'0'133'0'0,"4"0"94"0"0,-4 0 808 0 0,34-3 4841 0 0,16-8-3842 0 0,-21 4-1475 0 0,27-24-279 0 0,-54 16 144 0 0,-3 15-410 0 0,0-1 0 0 0,1 1 1 0 0,-1-1-1 0 0,0 1 0 0 0,1-1 1 0 0,-1 1-1 0 0,0-1 0 0 0,1 1 1 0 0,-1-1-1 0 0,0 1 0 0 0,0-1 1 0 0,0 1-1 0 0,0-1 0 0 0,1 0 1 0 0,-1 1-1 0 0,0-1 0 0 0,0 1 1 0 0,0-1-1 0 0,0 1 0 0 0,0-1 1 0 0,0 0-1 0 0,-1 1 0 0 0,1-1 1 0 0,0 1-1 0 0,0-1 0 0 0,0 1 1 0 0,0-1-1 0 0,-1 1 0 0 0,1-1 1 0 0,0 1-1 0 0,-1-1 1 0 0,1 1-1 0 0,0-1 0 0 0,-1 1 1 0 0,1-1-1 0 0,0 1 0 0 0,-1-1 1 0 0,1 1-1 0 0,-1 0 0 0 0,1-1 1 0 0,-1 1-1 0 0,1 0 0 0 0,-1 0 1 0 0,1-1-1 0 0,-1 1-14 0 0,2-22 929 0 0,1 20-811 0 0,-17-10 734 0 0,-13-3 54 0 0,27 15-782 0 0,-11-2 102 0 0,7 1-181 0 0,0 1 0 0 0,0 0 1 0 0,0 0-1 0 0,0 1 0 0 0,0 0 1 0 0,0 0-1 0 0,1 0 1 0 0,-1 0-1 0 0,0 1 0 0 0,0 0 1 0 0,1 0-1 0 0,-1 0 0 0 0,1 0 1 0 0,0 1-1 0 0,0-1 1 0 0,0 1-1 0 0,0 0 0 0 0,0 1 1 0 0,1-1-1 0 0,-1 1 0 0 0,1-1 1 0 0,0 1-1 0 0,0 0 1 0 0,0 0-1 0 0,0 1 0 0 0,1-1 1 0 0,0 0-1 0 0,0 1 0 0 0,0-1 1 0 0,0 1-1 0 0,0 3-45 0 0,-14 47 167 0 0,11 12-34 0 0,5-50-184 0 0,0-15 48 0 0,0 0 0 0 0,0 0 0 0 0,0 0-1 0 0,0 1 1 0 0,0-1 0 0 0,0 0 0 0 0,0 0-1 0 0,1 0 1 0 0,-1 0 0 0 0,1 1 0 0 0,0-1-1 0 0,0 0 1 0 0,-1 0 0 0 0,1 0 0 0 0,0 0-1 0 0,1 0 1 0 0,-1-1 0 0 0,0 1-1 0 0,1 0 1 0 0,-1 0 0 0 0,1-1 0 0 0,-1 1-1 0 0,1-1 1 0 0,0 1 0 0 0,-1-1 0 0 0,1 0-1 0 0,0 0 4 0 0,63 11-304 0 0,-16-19-4630 0 0,-13 4-459 0 0</inkml:trace>
  <inkml:trace contextRef="#ctx0" brushRef="#br3" timeOffset="1.33641E6">2489 8 4144 0 0,'0'0'319'0'0,"0"0"-33"0"0,0 0 646 0 0,0 0 305 0 0,0 0 62 0 0,0 0-71 0 0,0 0-345 0 0,0 0-150 0 0,-10-7 1564 0 0,2 11-2065 0 0,1 1 0 0 0,-1 1-1 0 0,1-1 1 0 0,0 1 0 0 0,0 0-1 0 0,1 0 1 0 0,0 1 0 0 0,0 0-1 0 0,1 0 1 0 0,-1 1 0 0 0,1-1-1 0 0,-3 9-231 0 0,-26 40 1148 0 0,28-13-451 0 0,17 14-473 0 0,-9-54-224 0 0,-1 0 0 0 0,1 0 0 0 0,0 0 0 0 0,0 0 0 0 0,0 0 0 0 0,0 0 0 0 0,1 0 0 0 0,-1-1 0 0 0,1 1 0 0 0,-1-1 0 0 0,1 0 0 0 0,0 0 0 0 0,0 0 0 0 0,0 0 0 0 0,0 0 0 0 0,0-1 0 0 0,1 1 0 0 0,-1-1 0 0 0,0 0 0 0 0,1 0 0 0 0,-1 0 0 0 0,1 0 0 0 0,-1-1 0 0 0,1 1 0 0 0,-1-1 0 0 0,1 0 0 0 0,1 0 0 0 0,57-10-313 0 0,-37 1-3393 0 0,-21 7 2458 0 0,13-5-4316 0 0</inkml:trace>
  <inkml:trace contextRef="#ctx0" brushRef="#br3" timeOffset="1.33995E6">2095 623 920 0 0,'-17'-3'259'0'0,"14"3"751"0"0,3 0 334 0 0,20-13 6191 0 0,-43 1-5638 0 0,21 12-1574 0 0,2 0-3 0 0,-27 6 720 0 0,22 1-686 0 0,-17 15-76 0 0,-20 62-198 0 0,38-58-134 0 0,4-9 33 0 0,53 13-20 0 0,2-16 21 0 0,-28-6 41 0 0,-20-5 188 0 0,16 13 145 0 0,-4 18 677 0 0,-8-13-215 0 0,-16-13-304 0 0,-16 27 408 0 0,-78 1-277 0 0,64-29-864 0 0,14-22-6114 0 0,19 12 4193 0 0</inkml:trace>
  <inkml:trace contextRef="#ctx0" brushRef="#br3" timeOffset="1.34037E6">2179 740 1376 0 0,'-19'-3'452'0'0,"18"3"1228"0"0,1 0 577 0 0,2-1 116 0 0,18-2 946 0 0,-18 3-2594 0 0,-2 0-86 0 0,45 12 818 0 0,35 12-522 0 0,-31-23-703 0 0,-45-1-216 0 0,-1 1 1 0 0,0-1-1 0 0,0 1 1 0 0,1-1-1 0 0,-1 0 1 0 0,0-1-1 0 0,1 1 1 0 0,-1 0-1 0 0,0-1 1 0 0,0 0-1 0 0,0 0 1 0 0,1 0-1 0 0,-1 0 1 0 0,0 0-1 0 0,0-1 0 0 0,0 1 1 0 0,-1-1-1 0 0,1 0 1 0 0,0 0-1 0 0,-1 0 1 0 0,1 0-1 0 0,-1 0 1 0 0,1 0-1 0 0,-1-1 1 0 0,0 1-1 0 0,0-1 1 0 0,0 0-1 0 0,0-1-16 0 0,10-50-196 0 0,-14 20-322 0 0,1 32 458 0 0,1-2 85 0 0,0 3 164 0 0,0 1 49 0 0,0 0 2 0 0,2 263 4015 0 0,3-206-4175 0 0,-5-18-2445 0 0,0-39 1130 0 0</inkml:trace>
  <inkml:trace contextRef="#ctx0" brushRef="#br3" timeOffset="1.34074E6">2739 572 2304 0 0,'-7'-8'1173'0'0,"4"5"1954"0"0,-19-16 3414 0 0,-2 15-3382 0 0,21 5-3130 0 0,0 0 1 0 0,-1 0-1 0 0,1 1 0 0 0,0 0 1 0 0,0-1-1 0 0,0 1 0 0 0,0 0 0 0 0,0 1 1 0 0,1-1-1 0 0,-1 0 0 0 0,0 1 1 0 0,1-1-1 0 0,0 1 0 0 0,0 0 0 0 0,-1 1-29 0 0,1-1 0 0 0,0-1 0 0 0,0 1-1 0 0,1 0 1 0 0,-1-1 0 0 0,1 1-1 0 0,0 0 1 0 0,0 0-1 0 0,0 0 1 0 0,0 0 0 0 0,1 0-1 0 0,-1 0 1 0 0,1 0-1 0 0,-1 0 1 0 0,1 0 0 0 0,0 0-1 0 0,0 0 1 0 0,1 1 0 0 0,-1-1-1 0 0,1 0 1 0 0,-1 0-1 0 0,1 0 1 0 0,0 0 0 0 0,0 0-1 0 0,0-1 1 0 0,1 1-1 0 0,-1 0 1 0 0,1 0 0 0 0,-1-1-1 0 0,1 1 1 0 0,0-1 0 0 0,2 3-1 0 0,4 1-34 0 0,0 0 0 0 0,0 0 0 0 0,0-1 0 0 0,1 0-1 0 0,0 0 1 0 0,0-1 0 0 0,1 0 0 0 0,6 1 35 0 0,-8-2-25 0 0,67 34 8 0 0,-38-17 38 0 0,-29 7 644 0 0,-9-24-549 0 0,0 0 0 0 0,-1 0 1 0 0,1 1-1 0 0,-1-1 0 0 0,0 0 0 0 0,1 0 0 0 0,-1-1 1 0 0,0 1-1 0 0,-1 0 0 0 0,1-1 0 0 0,0 1 0 0 0,-1-1 0 0 0,0 0 1 0 0,1 1-1 0 0,-1-1 0 0 0,0-1 0 0 0,0 1 0 0 0,0 0 0 0 0,-3 1-116 0 0,-8 6 321 0 0,6-3-372 0 0,-1-1-1 0 0,1 1 1 0 0,-1-1-1 0 0,0-1 1 0 0,-1 1-1 0 0,1-2 1 0 0,-1 1 0 0 0,0-1-1 0 0,0-1 1 0 0,0 0-1 0 0,0 0 1 0 0,-1-1 51 0 0,2-1-1366 0 0</inkml:trace>
  <inkml:trace contextRef="#ctx0" brushRef="#br3" timeOffset="1.34398E6">3060 409 3224 0 0,'0'0'143'0'0,"0"0"142"0"0,0 0 495 0 0,0 0 216 0 0,-2 0 41 0 0,-6 0-53 0 0,6 0-263 0 0,2 0-118 0 0,0 0-24 0 0,0 0-19 0 0,0 0-70 0 0,0 0-36 0 0,0 0-6 0 0,0 0-38 0 0,0 0-158 0 0,0 0-76 0 0,0 0-14 0 0,8-12 206 0 0,9 4-23 0 0,0 0 1 0 0,0 1 0 0 0,0 1 0 0 0,1 0 0 0 0,17-3-346 0 0,-12 4 183 0 0,-16 3-107 0 0,1 1 0 0 0,-1 0 0 0 0,0 0 0 0 0,1 1 0 0 0,-1 0 0 0 0,0 0 0 0 0,1 1 0 0 0,-1 0 0 0 0,0 0 0 0 0,0 1 0 0 0,1-1 0 0 0,-1 2 0 0 0,0-1 0 0 0,4 3-76 0 0,-10-4 43 0 0,1 0 1 0 0,-1 0-1 0 0,0 0 1 0 0,1 0-1 0 0,-1 0 1 0 0,0 0-1 0 0,0 0 1 0 0,0 1-1 0 0,0-1 1 0 0,0 0 0 0 0,0 1-1 0 0,0-1 1 0 0,0 1-1 0 0,0-1 1 0 0,-1 1-1 0 0,1-1 1 0 0,-1 1-1 0 0,1-1 1 0 0,-1 1-1 0 0,0 0 1 0 0,1-1 0 0 0,-1 1-1 0 0,0 0 1 0 0,0-1-1 0 0,0 1 1 0 0,0 0-1 0 0,-1-1 1 0 0,1 1-1 0 0,0 0 1 0 0,-1-1-1 0 0,1 1 1 0 0,-1-1 0 0 0,1 1-1 0 0,-1-1 1 0 0,0 1-1 0 0,0 0-43 0 0,-33 53 1400 0 0,6-12-646 0 0,28-42-756 0 0,0 0 1 0 0,0 0 0 0 0,0 0-1 0 0,0 0 1 0 0,0-1 0 0 0,0 1-1 0 0,1 0 1 0 0,-1 0 0 0 0,0 0-1 0 0,1 0 1 0 0,-1 0 0 0 0,1 0-1 0 0,-1 0 1 0 0,0-1 0 0 0,1 1-1 0 0,0 0 1 0 0,-1 0 0 0 0,1-1-1 0 0,0 1 1 0 0,-1 0 0 0 0,1-1-1 0 0,0 1 1 0 0,-1-1-1 0 0,1 1 1 0 0,0-1 0 0 0,0 1-1 0 0,0-1 1 0 0,0 0 0 0 0,0 1-1 0 0,-1-1 1 0 0,1 0 0 0 0,0 0-1 0 0,0 1 1 0 0,0-1 0 0 0,0 0-1 0 0,0 0 1 0 0,0 0 1 0 0,43 10-36 0 0,-42-10 0 0 0,14 3 12 0 0,1 0 0 0 0,0 1 0 0 0,-1 1 0 0 0,0 1 0 0 0,0 0 0 0 0,-1 1 0 0 0,1 1 0 0 0,0 1 24 0 0,-14-8 0 0 0,0 1-1 0 0,0-1 0 0 0,0 1 1 0 0,0-1-1 0 0,0 1 1 0 0,-1 0-1 0 0,1 0 0 0 0,-1 0 1 0 0,1 0-1 0 0,-1 0 0 0 0,0 0 1 0 0,1 0-1 0 0,-1 0 0 0 0,0 1 1 0 0,0-1-1 0 0,-1 0 0 0 0,1 1 1 0 0,0-1-1 0 0,-1 1 0 0 0,0-1 1 0 0,1 0-1 0 0,-1 1 1 0 0,0-1-1 0 0,0 1 0 0 0,-1-1 1 0 0,1 1-1 0 0,0-1 0 0 0,-1 1 1 0 0,1-1-1 0 0,-2 3 1 0 0,-38 64 971 0 0,-37-19 981 0 0,13-28-1562 0 0,-3-21-205 0 0,53-10-1166 0 0,9 3-3790 0 0,-5-9 2789 0 0</inkml:trace>
  <inkml:trace contextRef="#ctx0" brushRef="#br1" timeOffset="1.34911E6">7375 615 456 0 0,'-2'11'362'0'0,"0"8"4072"0"0,9 14 1946 0 0,6 22-3284 0 0,-8 36 735 0 0,-7-55-1143 0 0,-4-119-2464 0 0,9 43-224 0 0,-2 34 0 0 0,-1 0 0 0 0,1 0 0 0 0,1 0 0 0 0,-1 0 0 0 0,1 0 0 0 0,0 0 0 0 0,0 1 0 0 0,0-1 0 0 0,1 0 0 0 0,0 1 0 0 0,0 0 0 0 0,3-4 0 0 0,6-13 0 0 0,21-10 0 0 0,-32 31 0 0 0,1 0 0 0 0,0 0 0 0 0,-1 0 0 0 0,1 0 0 0 0,0 0 0 0 0,0 1-1 0 0,0-1 1 0 0,0 1 0 0 0,-1-1 0 0 0,1 1 0 0 0,0 0 0 0 0,0 0 0 0 0,0 0-1 0 0,0 0 1 0 0,0 0 0 0 0,0 0 0 0 0,0 0 0 0 0,0 1 0 0 0,0-1 0 0 0,-1 1-1 0 0,3 0 1 0 0,1 0-7 0 0,24 10-57 0 0,27 15-180 0 0,-9-3-1527 0 0,-34-18-20 0 0</inkml:trace>
  <inkml:trace contextRef="#ctx0" brushRef="#br1" timeOffset="1.3495E6">7736 727 11976 0 0,'0'0'266'0'0,"0"0"44"0"0,0 0 15 0 0,14 6 86 0 0,56 6 1517 0 0,-59-13-1658 0 0,0 1 0 0 0,-1-2 0 0 0,1 1 0 0 0,-1-2-1 0 0,1 1 1 0 0,-1-1 0 0 0,0-1 0 0 0,7-2-270 0 0,15-29 888 0 0,-32 10-401 0 0,0 23-415 0 0,-13-11 169 0 0,9 10-219 0 0,0 0 0 0 0,0 1-1 0 0,-1 0 1 0 0,1-1 0 0 0,-1 1-1 0 0,1 1 1 0 0,-1-1 0 0 0,0 1-1 0 0,1 0 1 0 0,-1 0 0 0 0,0 0-1 0 0,0 0 1 0 0,0 1-1 0 0,0 0 1 0 0,0 0 0 0 0,0 1-1 0 0,-2 0-21 0 0,-74 28 880 0 0,68-22-689 0 0,6-5-153 0 0,0 0 0 0 0,1 1 0 0 0,-1 0 0 0 0,1 1 0 0 0,0-1 0 0 0,0 1 0 0 0,0 0 0 0 0,1 1 0 0 0,-1-1 0 0 0,1 1 0 0 0,0 0 0 0 0,0 0 0 0 0,1 1 1 0 0,-1 0-1 0 0,1 0 0 0 0,1 0 0 0 0,-4 5-38 0 0,5-5 0 0 0,0 0 1 0 0,0-1 0 0 0,1 2 0 0 0,0-1-1 0 0,0 0 1 0 0,0 0 0 0 0,1 0-1 0 0,-1 0 1 0 0,2 0 0 0 0,-1 1 0 0 0,1-1-1 0 0,0 0 1 0 0,0 0 0 0 0,0 0-1 0 0,1 0 0 0 0,11 37 160 0 0,-8-37-245 0 0,0 0-1 0 0,1 0 0 0 0,-1-1 0 0 0,1 0 1 0 0,0 0-1 0 0,0 0 0 0 0,0-1 0 0 0,1 1 1 0 0,0-2-1 0 0,0 1 0 0 0,0-1 0 0 0,0 0 1 0 0,0-1-1 0 0,1 1 0 0 0,-1-1 0 0 0,1-1 1 0 0,-1 0-1 0 0,1 0 0 0 0,4 0 86 0 0,19-1-2104 0 0,-2-2-4378 0 0</inkml:trace>
  <inkml:trace contextRef="#ctx0" brushRef="#br1" timeOffset="1.34977E6">8356 691 9872 0 0,'-1'-1'454'0'0,"-14"-10"146"0"0,12 8-248 0 0,0 1 0 0 0,-1-1 0 0 0,1 1 0 0 0,-1 0 1 0 0,0 0-1 0 0,0 0 0 0 0,0 1 0 0 0,0-1 0 0 0,0 1 0 0 0,0 0 0 0 0,0 0 0 0 0,0 1 0 0 0,0-1 0 0 0,0 1 0 0 0,-1 0 0 0 0,1 0 0 0 0,-4 0-352 0 0,-1 3 205 0 0,-1-1 0 0 0,1 2 0 0 0,0-1 0 0 0,0 1 1 0 0,1 1-1 0 0,-1 0 0 0 0,1 0 0 0 0,0 0 0 0 0,0 1 0 0 0,-1 2-205 0 0,1-2 180 0 0,4-3-181 0 0,0 0 0 0 0,0 1 0 0 0,0-1 0 0 0,1 1 0 0 0,-1 0-1 0 0,1 0 1 0 0,0 1 0 0 0,0-1 0 0 0,0 0 0 0 0,1 1 0 0 0,-1 0 0 0 0,1 0 0 0 0,1-1 0 0 0,-1 1-1 0 0,0 0 1 0 0,1 0 0 0 0,0 1 0 0 0,1-1 0 0 0,-1 0 0 0 0,1 0 0 0 0,0 0 0 0 0,0 1 0 0 0,0-1-1 0 0,1 0 1 0 0,0 0 0 0 0,0 0 0 0 0,0 0 0 0 0,0 0 0 0 0,1 0 0 0 0,0 0 0 0 0,0 0 0 0 0,1 0-1 0 0,-1-1 1 0 0,1 1 0 0 0,0-1 0 0 0,0 0 0 0 0,0 0 0 0 0,1 0 0 0 0,-1 0 0 0 0,1-1 0 0 0,0 1-1 0 0,0-1 2 0 0,8 3-18 0 0,0-1-1 0 0,1 0 0 0 0,-1-1 0 0 0,1 0 1 0 0,0-1-1 0 0,0-1 0 0 0,0 0 0 0 0,0 0 0 0 0,13-1 19 0 0,35-3-2998 0 0,-37-2-2874 0 0</inkml:trace>
  <inkml:trace contextRef="#ctx0" brushRef="#br1" timeOffset="1.35039E6">9204 626 3224 0 0,'0'0'444'0'0,"0"0"656"0"0,0 0 290 0 0,0-19 3448 0 0,-1 16-4550 0 0,0 0 1 0 0,0 0-1 0 0,0 0 1 0 0,-1 0-1 0 0,1 0 1 0 0,0 1-1 0 0,-1-1 1 0 0,0 0-1 0 0,0 1 1 0 0,0-1 0 0 0,0 1-1 0 0,0-1 1 0 0,-1 1-1 0 0,1 0 1 0 0,0 0-1 0 0,-1 0 1 0 0,0 0-1 0 0,1 1 1 0 0,-1-1-1 0 0,0 1 1 0 0,0 0-1 0 0,-1-1-288 0 0,-46-5 722 0 0,38 8-602 0 0,-1 1 0 0 0,1 0 0 0 0,-1 0 0 0 0,1 2 1 0 0,0-1-1 0 0,0 2 0 0 0,0-1 0 0 0,1 2 0 0 0,-3 1-120 0 0,-37 43 269 0 0,51-47-280 0 0,0-1 0 0 0,0 1-1 0 0,0 0 1 0 0,1-1-1 0 0,-1 1 1 0 0,1-1-1 0 0,-1 1 1 0 0,1-1-1 0 0,0 1 1 0 0,0-1 0 0 0,0 1-1 0 0,0-1 1 0 0,0 0-1 0 0,1 1 1 0 0,-1-1-1 0 0,1 0 1 0 0,-1 0 0 0 0,1 0-1 0 0,0 0 1 0 0,0 0-1 0 0,0-1 1 0 0,0 1-1 0 0,0 0 1 0 0,0-1-1 0 0,1 1 12 0 0,1 2-98 0 0,4 1 133 0 0,0 1 0 0 0,0-2 0 0 0,1 1 0 0 0,-1-1 0 0 0,1 0 0 0 0,0 0 0 0 0,0-1 0 0 0,1-1 0 0 0,-1 0 0 0 0,2 1-35 0 0,47 15 34 0 0,11 18-712 0 0,-62-29 646 0 0,-6-7 37 0 0,0 1 0 0 0,1 0 0 0 0,-1-1 0 0 0,0 1 0 0 0,0 0 0 0 0,0 0 0 0 0,0 0 0 0 0,0 0 0 0 0,0 0 0 0 0,-1 0 0 0 0,1 0 0 0 0,0 1 0 0 0,0-1 0 0 0,-1 0 0 0 0,1 0 0 0 0,-1 1 0 0 0,1-1 0 0 0,-1 0 0 0 0,1 1 0 0 0,-1-1 0 0 0,0 0 0 0 0,0 1 0 0 0,0-1 0 0 0,1 0-1 0 0,-2 1 1 0 0,1-1 0 0 0,0 1-5 0 0,-33 18 253 0 0,15-14-166 0 0,7-2-38 0 0,0 1 0 0 0,0-2 0 0 0,0 0 0 0 0,-1 0 0 0 0,1-1 0 0 0,-1 0 0 0 0,0-1 0 0 0,-10 0-49 0 0,-54 3-2869 0 0,67-8-3217 0 0</inkml:trace>
  <inkml:trace contextRef="#ctx0" brushRef="#br1" timeOffset="1.35082E6">9353 661 10136 0 0,'0'0'464'0'0,"0"0"-10"0"0,0 0-154 0 0,2 2 443 0 0,6 6-246 0 0,0 0 0 0 0,1-1 0 0 0,0 0 0 0 0,1 0 0 0 0,-1-1 0 0 0,1 0 0 0 0,1-1 0 0 0,4 2-497 0 0,-9-4 352 0 0,46 6 614 0 0,-20-29-966 0 0,-16 0-56 0 0,13-35-2206 0 0,-17 9 1266 0 0,-10 42 1129 0 0,-1 3 287 0 0,-1 1 96 0 0,0 0 18 0 0,0 0-2 0 0,-4 9 495 0 0,-1 30 309 0 0,-1 9-494 0 0,-34 72 1212 0 0,4-17-2054 0 0,12-40 152 0 0,23-62-80 0 0,1-1-174 0 0,0 0-734 0 0,0 0-322 0 0,0 0-66 0 0</inkml:trace>
  <inkml:trace contextRef="#ctx0" brushRef="#br1" timeOffset="1.35122E6">9876 590 3680 0 0,'0'0'284'0'0,"-5"-10"77"0"0,-10-13 8317 0 0,1 14-7016 0 0,11 8-1593 0 0,0 0 0 0 0,1 1 0 0 0,-1-1 0 0 0,0 1 0 0 0,1 0 0 0 0,-1 0 1 0 0,0 0-1 0 0,0 0 0 0 0,1 1 0 0 0,-1-1 0 0 0,0 1 0 0 0,1-1 0 0 0,-1 1 0 0 0,1 0 0 0 0,-1 0 0 0 0,1 0 0 0 0,-1 0 1 0 0,1 1-1 0 0,-1-1 0 0 0,1 1 0 0 0,0-1 0 0 0,0 1 0 0 0,0 0 0 0 0,0 0 0 0 0,0 0 0 0 0,0 0 0 0 0,1 0 1 0 0,-1 0-71 0 0,-14 17 1 0 0,16-17 5 0 0,-1 1 10 0 0,0-1 0 0 0,1 1 1 0 0,-1 0-1 0 0,1-1 0 0 0,-1 1 0 0 0,1 0 0 0 0,0 0 0 0 0,0-1 1 0 0,0 1-1 0 0,1 0 0 0 0,-1 0 0 0 0,1-1 0 0 0,-1 1 0 0 0,1 0 1 0 0,0-1-1 0 0,0 1 0 0 0,0-1 0 0 0,0 1 0 0 0,1-1 0 0 0,-1 1 0 0 0,1-1 1 0 0,-1 0-1 0 0,1 1-15 0 0,103 82-961 0 0,-73-42 1121 0 0,-30-41-85 0 0,-1 1 0 0 0,0-1 1 0 0,0 1-1 0 0,0 0 0 0 0,0 0 1 0 0,0-1-1 0 0,0 1 0 0 0,-1 0 1 0 0,1 0-1 0 0,-1 0 0 0 0,0 0 1 0 0,0 0-1 0 0,0 0 0 0 0,0 0 1 0 0,0-1-1 0 0,-1 1 1 0 0,1 0-1 0 0,-1 0 0 0 0,0 0 1 0 0,0 0-1 0 0,0-1 0 0 0,0 1 1 0 0,0 0-1 0 0,-1-1 0 0 0,1 1 1 0 0,-1-1-1 0 0,0 0 0 0 0,1 1 1 0 0,-2 0-76 0 0,-26 19 782 0 0,-14-7-518 0 0,24-13-588 0 0,-18 1 737 0 0,13-6-5817 0 0,15 0-632 0 0</inkml:trace>
  <inkml:trace contextRef="#ctx0" brushRef="#br1" timeOffset="1.35171E6">10821 351 7200 0 0,'0'0'330'0'0,"8"-3"104"0"0,-10-8 1342 0 0,-4 11 3090 0 0,4 2-4584 0 0,-1 1 0 0 0,1 0-1 0 0,0 0 1 0 0,0 0 0 0 0,0 1-1 0 0,0-1 1 0 0,0 0 0 0 0,1 1-1 0 0,-1-1 1 0 0,1 1 0 0 0,0-1-1 0 0,0 1 1 0 0,1 0 0 0 0,-1 0 0 0 0,0 2-282 0 0,-2 9 649 0 0,-13 131 1341 0 0,16 21-6 0 0,0-166-2321 0 0,-19-33-4887 0 0,18 21 3194 0 0</inkml:trace>
  <inkml:trace contextRef="#ctx0" brushRef="#br1" timeOffset="1.35199E6">10692 433 4608 0 0,'1'-1'208'0'0,"2"-2"-9"0"0,0-4 111 0 0,-4 6-68 0 0,1 0 0 0 0,0 1 0 0 0,-1-1-1 0 0,1 0 1 0 0,-1 0 0 0 0,1 1 0 0 0,-1-1 0 0 0,1 0-1 0 0,-1 0 1 0 0,1 1 0 0 0,-1-1 0 0 0,0 0 0 0 0,1 1 0 0 0,-1-1-1 0 0,0 1 1 0 0,0-1 0 0 0,1 1 0 0 0,-1 0 0 0 0,0-1-1 0 0,0 1 1 0 0,0 0 0 0 0,0-1 0 0 0,0 1 0 0 0,1 0-1 0 0,-1 0 1 0 0,0 0 0 0 0,0 0 0 0 0,0 0 0 0 0,0 0 0 0 0,0 0-1 0 0,0 0 1 0 0,0 0 0 0 0,0 0 0 0 0,1 0 0 0 0,-1 0-1 0 0,0 1 1 0 0,0-1 0 0 0,0 0 0 0 0,0 1 0 0 0,1-1 0 0 0,-2 1-242 0 0,-33 21 2702 0 0,-46 50-1645 0 0,18-4-2578 0 0,62-58-4749 0 0</inkml:trace>
  <inkml:trace contextRef="#ctx0" brushRef="#br1" timeOffset="1.35217E6">10531 829 5984 0 0,'2'0'464'0'0,"277"-17"8776"0"0,-37 14-5697 0 0,-182 12-3367 0 0,-53-8-306 0 0,-5-1-556 0 0,-2 0-264 0 0,0 0-61 0 0,0 0-11 0 0</inkml:trace>
  <inkml:trace contextRef="#ctx0" brushRef="#br0" timeOffset="1.35736E6">2176 4629 6160 0 0,'2'0'281'0'0,"20"0"198"0"0,-9-2 85 0 0,-10 1 178 0 0,-3 1 33 0 0,0 0-30 0 0,0 0-155 0 0,0 0-70 0 0,0 0-10 0 0,-7 4 690 0 0,9-3-1126 0 0,0 0-1 0 0,0 1 1 0 0,0-1-1 0 0,0 0 1 0 0,0 1-1 0 0,-1-1 1 0 0,1 1 0 0 0,-1-1-1 0 0,1 1 1 0 0,-1 0-1 0 0,1 0 1 0 0,-1 0-1 0 0,0-1 1 0 0,0 1-1 0 0,0 1 1 0 0,0-1-1 0 0,0 0 1 0 0,0 0-1 0 0,-1 0 1 0 0,1 0-1 0 0,-1 1 1 0 0,1-1 0 0 0,-1 0-1 0 0,0 0 1 0 0,0 1-1 0 0,0-1 1 0 0,0 0-1 0 0,0 0 1 0 0,-1 1-1 0 0,1-1 1 0 0,-1 0-1 0 0,1 0 1 0 0,-2 2-74 0 0,2-1 33 0 0,-1-1 0 0 0,1 1 0 0 0,0-1 0 0 0,0 1 0 0 0,0 0 0 0 0,0-1-1 0 0,0 1 1 0 0,0-1 0 0 0,1 1 0 0 0,-1-1 0 0 0,1 1 0 0 0,0-1 0 0 0,0 1 0 0 0,0-1 0 0 0,0 0 0 0 0,0 0 0 0 0,0 1 0 0 0,1-1 0 0 0,-1 0 0 0 0,1 0 0 0 0,-1 0 0 0 0,1 0 0 0 0,0 0 0 0 0,0-1-1 0 0,0 1-32 0 0,5 6 232 0 0,-5-6-200 0 0,0 1 1 0 0,-1-1-1 0 0,1 0 1 0 0,-1 0-1 0 0,1 1 1 0 0,-1-1-1 0 0,0 0 1 0 0,0 1 0 0 0,0-1-1 0 0,0 1 1 0 0,0 0-1 0 0,-1-1 1 0 0,1 1-1 0 0,-1 0 1 0 0,0-1-1 0 0,0 1 1 0 0,0 0 0 0 0,0 0-1 0 0,0-1 1 0 0,0 1-1 0 0,-1 0 1 0 0,1-1-1 0 0,-1 1 1 0 0,0-1-1 0 0,0 1 1 0 0,0-1 0 0 0,0 1-1 0 0,0-1 1 0 0,-1 1-1 0 0,1-1 1 0 0,-1 0-1 0 0,1 0 1 0 0,-1 0-1 0 0,0 0 1 0 0,0 0 0 0 0,0 0-1 0 0,0 0 1 0 0,0-1-1 0 0,0 1 1 0 0,-1 0-1 0 0,1-1 1 0 0,0 0-1 0 0,-1 0-32 0 0,2-1 57 0 0,0 1-1 0 0,0-1 1 0 0,0 0-1 0 0,0 0 1 0 0,0 0-1 0 0,0 0 1 0 0,0 0-1 0 0,0 0 1 0 0,0-1-1 0 0,0 1 0 0 0,0 0 1 0 0,1 0-1 0 0,-1-1 1 0 0,0 1-1 0 0,0 0 1 0 0,0-1-1 0 0,0 1 1 0 0,0-1-1 0 0,0 0 1 0 0,1 1-1 0 0,-1-1 0 0 0,0 1 1 0 0,0-1-1 0 0,1 0 1 0 0,-1 0-1 0 0,1 1 1 0 0,-1-1-1 0 0,0 0 1 0 0,1 0-1 0 0,0 0 1 0 0,-1 0-1 0 0,1 0 0 0 0,-1 0 1 0 0,1 0-1 0 0,0 0-56 0 0,-10-29 0 0 0,19 3 0 0 0,-8-16 0 0 0,14-35 288 0 0,-18 59-188 0 0,2 19-102 0 0,1-1 0 0 0,0 0 0 0 0,-1 1 0 0 0,1-1-1 0 0,0 1 1 0 0,-1-1 0 0 0,1 0 0 0 0,0 1 0 0 0,0-1-1 0 0,0 0 1 0 0,0 1 0 0 0,0-1 0 0 0,0 0-1 0 0,0 1 1 0 0,0-1 0 0 0,0 0 0 0 0,0 1 0 0 0,0-1-1 0 0,0 1 1 0 0,0-1 0 0 0,0 0 0 0 0,1 1 0 0 0,-1-1-1 0 0,0 0 1 0 0,0 1 0 0 0,1-1 0 0 0,-1 1 0 0 0,0-1-1 0 0,1 1 1 0 0,-1-1 0 0 0,1 1 0 0 0,-1-1-1 0 0,1 1 1 0 0,-1-1 0 0 0,1 1 0 0 0,-1-1 0 0 0,1 1-1 0 0,0 0 3 0 0,6-7-32 0 0,-4 4 19 0 0,0 0 0 0 0,0 0 0 0 0,1 0 0 0 0,-1 0 0 0 0,0 1 0 0 0,1 0 0 0 0,0 0 0 0 0,-1 0 0 0 0,1 0 0 0 0,0 0 0 0 0,0 1 0 0 0,0 0 0 0 0,0 0 0 0 0,0 0 0 0 0,1 0 0 0 0,-1 1 0 0 0,0-1 0 0 0,0 1 0 0 0,0 0 0 0 0,1 0 0 0 0,-1 1 0 0 0,3 0 13 0 0,2 2-66 0 0,26 19-70 0 0,10-2 69 0 0,-25-16-5460 0 0,-8-3-326 0 0</inkml:trace>
  <inkml:trace contextRef="#ctx0" brushRef="#br0" timeOffset="1.35777E6">2598 4697 456 0 0,'0'0'1928'0'0,"0"0"235"0"0,0 0 99 0 0,2 2-233 0 0,3-1-1824 0 0,0 1-1 0 0,0-1 0 0 0,0 0 1 0 0,0 0-1 0 0,0-1 1 0 0,0 1-1 0 0,1-1 0 0 0,-1 0 1 0 0,0 0-1 0 0,0-1 0 0 0,0 0 1 0 0,0 0-1 0 0,4-1-204 0 0,14-1 83 0 0,46-15 5 0 0,-35 0 94 0 0,-32 18-118 0 0,-2 0 0 0 0,0 0 33 0 0,0-15 1439 0 0,-4 12-1418 0 0,1 0 1 0 0,-1 0-1 0 0,0 0 0 0 0,1 1 0 0 0,-1 0 1 0 0,-1-1-1 0 0,1 1 0 0 0,0 1 1 0 0,0-1-1 0 0,-1 1 0 0 0,1-1 1 0 0,-1 1-1 0 0,1 1 0 0 0,-1-1 1 0 0,1 0-1 0 0,-1 1 0 0 0,1 0 0 0 0,-1 0 1 0 0,0 1-1 0 0,1-1 0 0 0,-1 1 1 0 0,1 0-1 0 0,-1 0 0 0 0,1 1 1 0 0,-2 0-119 0 0,-5 0 14 0 0,-30 19 52 0 0,0 28-66 0 0,36-43 21 0 0,1 1-1 0 0,0-1 1 0 0,1 0-1 0 0,0 1 1 0 0,0 0-1 0 0,0 0 0 0 0,0 0 1 0 0,1 0-1 0 0,1 0 1 0 0,-1 1-1 0 0,1-1 0 0 0,0 0 1 0 0,1 1-1 0 0,-1-1 1 0 0,2 1-1 0 0,-1 3-20 0 0,1-7-82 0 0,1 0-1 0 0,-1 1 1 0 0,1-1-1 0 0,0 0 1 0 0,0 0 0 0 0,0 0-1 0 0,0 0 1 0 0,1 0-1 0 0,-1 0 1 0 0,1-1 0 0 0,0 1-1 0 0,0-1 1 0 0,0 0-1 0 0,1 0 1 0 0,-1 0-1 0 0,1 0 1 0 0,0-1 0 0 0,-1 1-1 0 0,1-1 1 0 0,0 0-1 0 0,1 0 1 0 0,-1-1-1 0 0,0 1 1 0 0,0-1 0 0 0,1 0-1 0 0,-1 0 1 0 0,1 0-1 0 0,-1-1 1 0 0,1 1 0 0 0,-1-1-1 0 0,1 0 1 0 0,-1-1-1 0 0,1 1 83 0 0,17 0-758 0 0</inkml:trace>
  <inkml:trace contextRef="#ctx0" brushRef="#br0" timeOffset="1.35808E6">3213 4677 11720 0 0,'0'0'264'0'0,"0"0"34"0"0,-9-13 409 0 0,5 11-580 0 0,-1 0-1 0 0,0 1 1 0 0,0-1 0 0 0,0 1 0 0 0,-1 0-1 0 0,1 0 1 0 0,0 0 0 0 0,0 1-1 0 0,-1 0 1 0 0,1 0 0 0 0,0 0 0 0 0,0 1-1 0 0,-1 0 1 0 0,1 0 0 0 0,0 0-1 0 0,0 0 1 0 0,0 1 0 0 0,0 0 0 0 0,0 0-1 0 0,1 0 1 0 0,-1 1 0 0 0,0 0 0 0 0,-2 2-127 0 0,-3 2 99 0 0,1 0 1 0 0,0 0-1 0 0,1 1 1 0 0,0 0 0 0 0,0 0-1 0 0,1 1 1 0 0,0 0-1 0 0,0 1 1 0 0,1 0 0 0 0,0 0-1 0 0,1 0 1 0 0,0 0 0 0 0,1 1-1 0 0,-1 3-99 0 0,3 53-657 0 0,4-63 613 0 0,1 0 0 0 0,-1 0 1 0 0,1 0-1 0 0,-1 0 1 0 0,1 0-1 0 0,0 0 0 0 0,0-1 1 0 0,1 0-1 0 0,-1 1 0 0 0,1-1 1 0 0,0-1-1 0 0,0 1 0 0 0,0 0 1 0 0,0-1-1 0 0,0 0 0 0 0,0 0 1 0 0,1 0-1 0 0,-1 0 0 0 0,1-1 1 0 0,-1 0-1 0 0,1 0 0 0 0,0 0 1 0 0,-1 0-1 0 0,1-1 0 0 0,0 0 1 0 0,-1 0-1 0 0,1 0 0 0 0,1-1 44 0 0,10 3 14 0 0,2 0-169 0 0,0-2 0 0 0,0 0 1 0 0,0-1-1 0 0,0-1 0 0 0,-1-1 1 0 0,1 0-1 0 0,1-1 155 0 0,7-6-1189 0 0</inkml:trace>
  <inkml:trace contextRef="#ctx0" brushRef="#br0" timeOffset="1.35879E6">2296 5290 3224 0 0,'-1'0'92'0'0,"1"0"-1"0"0,-1 0 1 0 0,1 0 0 0 0,-1 0-1 0 0,1 0 1 0 0,-1 0 0 0 0,1 0 0 0 0,-1-1-1 0 0,1 1 1 0 0,-1 0 0 0 0,1 0-1 0 0,-1-1 1 0 0,1 1 0 0 0,-1 0 0 0 0,1-1-1 0 0,-1 1 1 0 0,1 0 0 0 0,0-1-1 0 0,-1 1 1 0 0,1-1 0 0 0,-1 1 0 0 0,1-1-1 0 0,0 1 1 0 0,0 0 0 0 0,-1-1-1 0 0,1 1 1 0 0,0-1 0 0 0,0 0 0 0 0,0 1-1 0 0,-1-1 1 0 0,1 1 0 0 0,0-1-1 0 0,0 1 1 0 0,0-1 0 0 0,0 1-1 0 0,0-1 1 0 0,0 1 0 0 0,0-1 0 0 0,0 0-1 0 0,0 1 1 0 0,0-1 0 0 0,1 1-1 0 0,-1-1 1 0 0,0 1 0 0 0,0-1 0 0 0,0 1-1 0 0,1-1 1 0 0,-1 1 0 0 0,0-1-1 0 0,1 1 1 0 0,-1-1 0 0 0,0 1 0 0 0,1 0-1 0 0,-1-1 1 0 0,1 1 0 0 0,-1-1-1 0 0,0 1 1 0 0,1 0 0 0 0,-1 0 0 0 0,1-1-1 0 0,-1 1 1 0 0,1 0 0 0 0,-1 0-92 0 0,0-1 31 0 0,-69-26 5630 0 0,67 26-5162 0 0,2 1-131 0 0,-32 1 805 0 0,-43 24-884 0 0,39 0-289 0 0,29-16-1 0 0,6-9-1 0 0,0 1 0 0 0,0-1 0 0 0,1 1 0 0 0,-1 0 0 0 0,0-1 0 0 0,1 1 0 0 0,-1 0 0 0 0,1 0 0 0 0,-1 0 0 0 0,1-1 0 0 0,-1 1 0 0 0,1 0 0 0 0,-1 0-1 0 0,1 0 1 0 0,0 0 0 0 0,0 0 0 0 0,-1 0 0 0 0,1 0 0 0 0,0 0 0 0 0,0 0 0 0 0,0 0 0 0 0,0 0 0 0 0,0-1 0 0 0,0 1 0 0 0,0 0 0 0 0,0 0 0 0 0,1 0 0 0 0,-1 0 0 0 0,0 0 0 0 0,1 0 0 0 0,-1 0 0 0 0,1 0 2 0 0,20 37-171 0 0,23-11-24 0 0,55 13-78 0 0,-25 6-480 0 0,-57-35 1054 0 0,12 22 576 0 0,-28-32-832 0 0,-1 0-1 0 0,1 0 1 0 0,-1 0-1 0 0,0 1 1 0 0,0-1-1 0 0,1 0 1 0 0,-1 0-1 0 0,0 0 0 0 0,0 1 1 0 0,0-1-1 0 0,0 0 1 0 0,-1 0-1 0 0,1 1 1 0 0,0-1-1 0 0,0 0 1 0 0,-1 0-1 0 0,1 0 0 0 0,-1 1 1 0 0,1-1-1 0 0,-1 0 1 0 0,1 0-1 0 0,-1 0 1 0 0,0 0-1 0 0,1 0 1 0 0,-1 0-1 0 0,0 0 0 0 0,0 0-44 0 0,-6 11 911 0 0,-9 3-166 0 0,-129-4 242 0 0,143-11-2306 0 0,2 0-3448 0 0,0 0-1477 0 0</inkml:trace>
  <inkml:trace contextRef="#ctx0" brushRef="#br0" timeOffset="1.35921E6">2525 5348 3224 0 0,'0'0'143'0'0,"0"0"327"0"0,5 7 3562 0 0,-5-7-3997 0 0,15 12 5225 0 0,9 4-3268 0 0,-17-12-1886 0 0,0 0 0 0 0,0-1 0 0 0,0 0 0 0 0,0 0 0 0 0,1-1 0 0 0,-1 0 0 0 0,1 0 0 0 0,0 0 0 0 0,-1-1 0 0 0,1-1 0 0 0,0 1-1 0 0,0-1 1 0 0,-1 0 0 0 0,1-1 0 0 0,0 0 0 0 0,-1 0 0 0 0,1-1 0 0 0,6-2-106 0 0,1-2 110 0 0,-13 5-100 0 0,1 0 0 0 0,-1 1 0 0 0,0-1 0 0 0,1 0 0 0 0,-1-1 0 0 0,0 1 0 0 0,0 0 0 0 0,0-1 0 0 0,0 1 0 0 0,0-1 0 0 0,0 1 0 0 0,0-1 0 0 0,0 0 0 0 0,-1 0 0 0 0,1 0 0 0 0,-1 0 0 0 0,1 0 0 0 0,-1 0 0 0 0,0-1 0 0 0,0 1 0 0 0,1-1-10 0 0,15-40 0 0 0,-5 18 0 0 0,-9 21 0 0 0,-2-2-12 0 0,-1 5-53 0 0,0 1-6 0 0,0 0 107 0 0,-16 37 998 0 0,-61 148 1868 0 0,30-14-2654 0 0,45-124-4117 0 0,3-37-2613 0 0</inkml:trace>
  <inkml:trace contextRef="#ctx0" brushRef="#br0" timeOffset="1.35958E6">3100 5272 3224 0 0,'-7'-11'2287'0'0,"-16"-3"6160"0"0,-12 8-5496 0 0,30 6-2929 0 0,0 1 0 0 0,0 0 0 0 0,0 0 0 0 0,0 0 0 0 0,0 0 1 0 0,1 1-1 0 0,-1-1 0 0 0,0 1 0 0 0,1 0 0 0 0,-1 1 0 0 0,1-1 0 0 0,0 1 1 0 0,0 0-1 0 0,0 0 0 0 0,0 0 0 0 0,0 1 0 0 0,0-1 0 0 0,1 1 0 0 0,0 0 0 0 0,-1 1-22 0 0,-11 28 0 0 0,17-23 0 0 0,1-3 0 0 0,1-1 0 0 0,1 0 0 0 0,-1 0 0 0 0,1 0 0 0 0,0-1 0 0 0,0 0 0 0 0,0 0 0 0 0,1 0 0 0 0,0-1 0 0 0,0 1 0 0 0,0-1 0 0 0,0-1 0 0 0,1 1 0 0 0,-1-1 0 0 0,7 2 0 0 0,32 21 0 0 0,-41-24 71 0 0,0 0 0 0 0,0 0 0 0 0,0 1 0 0 0,-1-1 0 0 0,0 1 0 0 0,1 0 0 0 0,-1 0 0 0 0,0 0 0 0 0,0 0-1 0 0,-1 1 1 0 0,1-1 0 0 0,-1 1 0 0 0,1 0 0 0 0,-1-1 0 0 0,0 1 0 0 0,-1 0 0 0 0,1 0 0 0 0,-1 1-1 0 0,1-1 1 0 0,-1 0 0 0 0,-1 0 0 0 0,1 1 0 0 0,0-1 0 0 0,-1 0 0 0 0,0 1 0 0 0,0-1 0 0 0,0 0 0 0 0,-1 1-1 0 0,0 2-70 0 0,-3-3 140 0 0,0 0 0 0 0,0 0 0 0 0,-1 0 0 0 0,1 0 0 0 0,-1 0-1 0 0,0-1 1 0 0,0 0 0 0 0,0 0 0 0 0,0-1 0 0 0,-1 1 0 0 0,1-1-1 0 0,-1 0 1 0 0,1 0 0 0 0,-3-1-140 0 0,-20 10 82 0 0,-45 14-178 0 0,43-17-5699 0 0,17-5-881 0 0</inkml:trace>
  <inkml:trace contextRef="#ctx0" brushRef="#br0" timeOffset="1.36041E6">3491 5302 4608 0 0,'0'0'208'0'0,"7"-6"32"0"0,85-39 6084 0 0,-83 43-6119 0 0,0 0 1 0 0,0 0-1 0 0,0 1 0 0 0,0 1 1 0 0,0-1-1 0 0,1 1 1 0 0,-1 1-1 0 0,0-1 1 0 0,0 2-1 0 0,0-1 1 0 0,8 3-206 0 0,-14-2 91 0 0,-1 0 0 0 0,1 0 1 0 0,0 1-1 0 0,-1-1 0 0 0,0 0 0 0 0,1 1 1 0 0,-1-1-1 0 0,0 1 0 0 0,0 0 1 0 0,-1 0-1 0 0,1 0 0 0 0,0 0 1 0 0,-1 0-1 0 0,0 0 0 0 0,0 0 1 0 0,0 0-1 0 0,0 1 0 0 0,0-1 0 0 0,-1 0 1 0 0,1 1-1 0 0,-1-1 0 0 0,0 0 1 0 0,0 1-1 0 0,0-1 0 0 0,-1 0 1 0 0,1 1-1 0 0,-1-1 0 0 0,0 0 1 0 0,0 2-92 0 0,-64 187 2553 0 0,38-123-2013 0 0,22-54-539 0 0,1-1 1 0 0,1 1-1 0 0,0 0 1 0 0,1 0-1 0 0,0 1 1 0 0,1-1-1 0 0,1 6-1 0 0,1-18 6 0 0,0 0 0 0 0,1 0 0 0 0,-1 0-1 0 0,0 0 1 0 0,1 0 0 0 0,0 0 0 0 0,0-1-1 0 0,0 1 1 0 0,0-1 0 0 0,0 1 0 0 0,0-1-1 0 0,0 0 1 0 0,1 0 0 0 0,-1 0 0 0 0,1 0-1 0 0,0 0 1 0 0,-1-1 0 0 0,1 1 0 0 0,0-1-1 0 0,0 1 1 0 0,0-1 0 0 0,0 0 0 0 0,0 0-1 0 0,0-1 1 0 0,1 1 0 0 0,-1-1 0 0 0,0 1-1 0 0,0-1 1 0 0,0 0 0 0 0,1 0 0 0 0,-1-1-1 0 0,2 1-5 0 0,131-8-96 0 0,-80 0 192 0 0,23 1-76 0 0,-9 7-201 0 0,-70 0-390 0 0,0 0-1158 0 0,0 0-4505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7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8864 0 0,'0'0'406'0'0,"0"0"-4"0"0,0 0-96 0 0,0 0 553 0 0,0 0 270 0 0,0 0 58 0 0,0 0-62 0 0,0 0-306 0 0,0 0-136 0 0,4 8 604 0 0,8 106 3093 0 0,-2-96-4121 0 0,-10-17 10 0 0,0-1 3 0 0,0 0-30 0 0,0 0-125 0 0,0 0-192 0 0,0 0-661 0 0,0 0-308 0 0,0 0-1209 0 0,0 0-4573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37:26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2760 0 0,'0'0'125'0'0,"0"0"70"0"0,0 0 206 0 0,0 0 89 0 0,0 0 19 0 0,0 0 3 0 0,0 0 0 0 0,-5 8 1104 0 0,22 5-1600 0 0,17-2 1866 0 0,5-8-1716 0 0,36 2-166 0 0,-38-10 0 0 0,43-5 0 0 0,37 17 442 0 0,-32 7 1050 0 0,27 11-1530 0 0,-36-14 766 0 0,-44-11-323 0 0,0-10-152 0 0,3 2 19 0 0,-33 8-198 0 0,37 11 1018 0 0,-38-11-1016 0 0,25 18 704 0 0,-24-18-716 0 0,-2 0 5 0 0,0 0 19 0 0,0 0-7 0 0,0 0-7 0 0,0 0-4 0 0,0 0-4 0 0,0 0 0 0 0,0 0 12 0 0,0 0 2 0 0,0 0 0 0 0,0 0 0 0 0,-11-4 53 0 0,-82-10-345 0 0,43 11 1045 0 0,-75 12-572 0 0,-114 9 427 0 0,215-16-688 0 0,1 0 0 0 0,0 2 0 0 0,0 1 0 0 0,0 0 0 0 0,-14 7 0 0 0,-20 1 0 0 0,50-13 0 0 0,2 0 0 0 0,-2 0 0 0 0,-1 0 0 0 0,-4-10 0 0 0,7-9 0 0 0,9 13 0 0 0,17-12 0 0 0,27 0 0 0 0,81 5 0 0 0,66 1 0 0 0,-37 15 60 0 0,-74 12-48 0 0,-11 3-12 0 0,-61-11 124 0 0,-11-7-116 0 0,-1 1 0 0 0,0-1 0 0 0,0 0 0 0 0,1 1 0 0 0,-1-1 0 0 0,0 0 0 0 0,0 1 0 0 0,0-1 0 0 0,1 1 0 0 0,-1-1 0 0 0,0 0 0 0 0,0 1 0 0 0,0-1 0 0 0,0 1 0 0 0,0-1 0 0 0,0 0 0 0 0,0 1 0 0 0,0-1 0 0 0,0 1-1 0 0,0-1 1 0 0,0 0 0 0 0,0 1 0 0 0,0-1 0 0 0,0 1 0 0 0,0-1 0 0 0,-1 0 0 0 0,1 1 0 0 0,0-1 0 0 0,0 1 0 0 0,0-1 0 0 0,-1 0 0 0 0,1 1 0 0 0,0-1 0 0 0,0 0 0 0 0,-1 0 0 0 0,1 1 0 0 0,0-1 0 0 0,-1 0 0 0 0,1 1 0 0 0,0-1-1 0 0,-1 0 1 0 0,1 0 0 0 0,0 0 0 0 0,-1 0 0 0 0,1 1 0 0 0,-1-1 0 0 0,1 0 0 0 0,0 0 0 0 0,-1 0 0 0 0,1 0 0 0 0,-1 0 0 0 0,1 0 0 0 0,0 0 0 0 0,-1 0 0 0 0,1 0 0 0 0,-1 0 0 0 0,1 0 0 0 0,-1 0-8 0 0,-31 9 14 0 0,-64-17-14 0 0,-56-5-106 0 0,15-2-372 0 0,-7 1 478 0 0,35 5 0 0 0,16 25 0 0 0,73-9 0 0 0,32 4 0 0 0,60-11 0 0 0,40-7 0 0 0,54 0 0 0 0,39 0 256 0 0,48 10 136 0 0,-233-5-397 0 0,-20 3 10 0 0,0-1 0 0 0,0 0 0 0 0,0 0 0 0 0,0 0 0 0 0,0 1 0 0 0,0-1 0 0 0,0 0 0 0 0,0 0 0 0 0,0 0 0 0 0,0 1 0 0 0,0-1 0 0 0,1 0 0 0 0,-1 0 0 0 0,0 0 0 0 0,0 1 1 0 0,0-1-1 0 0,0 0 0 0 0,0 0 0 0 0,0 0 0 0 0,0 1 0 0 0,1-1 0 0 0,-1 0 0 0 0,0 0 0 0 0,0 0 0 0 0,0 0 0 0 0,0 0 0 0 0,1 1 0 0 0,-1-1 0 0 0,0 0 0 0 0,0 0 0 0 0,0 0 0 0 0,0 0 1 0 0,1 0-1 0 0,-1 0 0 0 0,0 0 0 0 0,0 0 0 0 0,1 0-5 0 0,-5 2-4 0 0,0 1 0 0 0,1-2 0 0 0,-1 1 0 0 0,0 0 1 0 0,0-1-1 0 0,0 0 0 0 0,0 0 0 0 0,-1 0 0 0 0,1 0 0 0 0,0-1 1 0 0,0 1-1 0 0,0-1 0 0 0,-1 0 0 0 0,1-1 0 0 0,-4 0 4 0 0,-25 2-301 0 0,-247 6 372 0 0,190-8-597 0 0,-85-7 1086 0 0,167 9-396 0 0,6-1-252 0 0,2 0-110 0 0,0 0-24 0 0,0 0 56 0 0,58-8 804 0 0,120-9-638 0 0,-47-8 0 0 0,-31 7 0 0 0,-39 5 0 0 0,-61 13-5 0 0,3-1-64 0 0,0 0-1 0 0,0 1 1 0 0,0 0 0 0 0,0-1-1 0 0,0 1 1 0 0,0 1-1 0 0,0-1 1 0 0,0 0 0 0 0,0 1-1 0 0,0-1 1 0 0,-1 1-1 0 0,1 0 1 0 0,0 0-1 0 0,0 0 1 0 0,-1 0 0 0 0,1 0-1 0 0,1 2 70 0 0,4 3-519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7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 6448 0 0,'-4'-8'365'0'0,"7"-2"9743"0"0,-1 12-8331 0 0,0 4-2756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7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9672 0 0,'0'0'748'0'0,"0"0"-334"0"0,0 0 433 0 0,1-1 237 0 0,29-10 3826 0 0,28 11-3341 0 0,-32 1-956 0 0,41-2 905 0 0,1 6-1675 0 0,-66-5 246 0 0,-2 0 2 0 0,0 0-226 0 0,0 0-907 0 0,-1 2-396 0 0,-10 6-997 0 0,-5 1-3705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6912 0 0,'0'0'528'0'0,"2"0"-342"0"0,97-3 6863 0 0,59 2-2322 0 0,-105 5-5794 0 0,-34-4-5468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4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16 13824 0 0,'0'0'314'0'0,"0"0"46"0"0,0 0 22 0 0,0 0-50 0 0,0 0-151 0 0,-4 7 659 0 0,-29 51 1054 0 0,26-10-870 0 0,7-45-1017 0 0,1 0 0 0 0,-1 0 0 0 0,0 0 0 0 0,1 0 0 0 0,0 0 0 0 0,0 0-1 0 0,0-1 1 0 0,0 1 0 0 0,0 0 0 0 0,1 0 0 0 0,-1-1 0 0 0,1 1 0 0 0,0-1-1 0 0,-1 1 1 0 0,1-1 0 0 0,1 0 0 0 0,-1 1 0 0 0,0-1 0 0 0,0 0 0 0 0,1 0-1 0 0,-1-1 1 0 0,1 1 0 0 0,-1-1 0 0 0,1 1 0 0 0,0-1 0 0 0,0 0 0 0 0,0 0-1 0 0,-1 0 1 0 0,1 0 0 0 0,0 0 0 0 0,0-1 0 0 0,0 1 0 0 0,0-1 0 0 0,1 0-1 0 0,1 0-6 0 0,3 1-16 0 0,0 0-1 0 0,-1-1 1 0 0,1 0-1 0 0,-1-1 0 0 0,1 1 1 0 0,0-1-1 0 0,-1-1 0 0 0,1 1 1 0 0,-1-2-1 0 0,0 1 1 0 0,0-1-1 0 0,0 1 0 0 0,0-2 1 0 0,0 1-1 0 0,3-4 17 0 0,-7 5 12 0 0,0 0-1 0 0,0-1 1 0 0,-1 0-1 0 0,1 1 1 0 0,-1-1 0 0 0,0 0-1 0 0,0 0 1 0 0,0-1-1 0 0,0 1 1 0 0,0 0-1 0 0,-1-1 1 0 0,1 1 0 0 0,-1-1-1 0 0,0 1 1 0 0,0-1-1 0 0,0 1 1 0 0,-1-1-1 0 0,1 0 1 0 0,-1 1 0 0 0,0-1-1 0 0,0 0 1 0 0,0 0-1 0 0,-1 1 1 0 0,1-1-1 0 0,-1 0 1 0 0,0 1 0 0 0,0-1-1 0 0,0 1 1 0 0,0-1-1 0 0,-1 1 1 0 0,0-1 0 0 0,1 1-1 0 0,-1 0 1 0 0,0 0-1 0 0,0 0 1 0 0,-1 0-1 0 0,1 0 1 0 0,-1 0 0 0 0,1 1-1 0 0,-1-1 1 0 0,0 1-1 0 0,0 0 1 0 0,0 0-1 0 0,-2-1-11 0 0,-50-23 786 0 0,30 25-885 0 0,1 0-5398 0 0,9 3-872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7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4144 0 0,'0'0'319'0'0,"0"0"9"0"0,0 0 819 0 0,0 0 385 0 0,0 0 72 0 0,0 0-69 0 0,0 0-362 0 0,8 1 2399 0 0,21 45-1632 0 0,-15 9 171 0 0,-16-51-1938 0 0,-7 14-5673 0 0,9-17-546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8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11976 0 0,'0'-7'1082'0'0,"10"-37"-320"0"0,-9 43-162 0 0,-1 1 28 0 0,0 0-50 0 0,0 0-223 0 0,3-4 134 0 0,-2 4-4854 0 0,-1 0-836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9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11976 0 0,'-1'1'177'0'0,"0"1"0"0"0,0-1 1 0 0,-1 1-1 0 0,1-1 1 0 0,0 1-1 0 0,0 0 0 0 0,1 0 1 0 0,-1 0-1 0 0,0-1 1 0 0,0 1-1 0 0,1 0 1 0 0,-1 0-1 0 0,1 0 0 0 0,0 0 1 0 0,0 0-1 0 0,0 0 1 0 0,0 0-1 0 0,0 0 0 0 0,0 0 1 0 0,0 0-1 0 0,0 0 1 0 0,1 0-1 0 0,-1 0 0 0 0,1 0 1 0 0,0 0-1 0 0,-1 0 1 0 0,1-1-1 0 0,0 1 0 0 0,0 0 1 0 0,0 0-1 0 0,0-1 1 0 0,0 1-1 0 0,1 0-177 0 0,25 61 1632 0 0,-27-62-1401 0 0,0-1 51 0 0,0 0 8 0 0,0 0-18 0 0,0 0-95 0 0,15-23 292 0 0,-9 13-980 0 0,0 0-1 0 0,0 1 0 0 0,1 1 1 0 0,0-1-1 0 0,1 1 1 0 0,0 0-1 0 0,0 0 0 0 0,0 1 1 0 0,1 1-1 0 0,0-1 1 0 0,8-3 511 0 0,3 4-172 0 0,-1 15 233 0 0,21 43 3036 0 0,-22-18-2153 0 0,-17-33-623 0 0,-1-1 98 0 0,0 0 18 0 0,0 0-46 0 0,0 0-207 0 0,11 5 57 0 0,34-28 361 0 0,-23 7-886 0 0,44-14-2139 0 0,-21 25 2330 0 0,-6 48 91 0 0,-27-24 517 0 0,-4 1 684 0 0,15 20-2122 0 0,-20-31 428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9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5528 0 0,'0'0'422'0'0,"17"8"917"0"0,-16-8-1021 0 0,1 1 0 0 0,0 0 1 0 0,-1-1-1 0 0,1 1 0 0 0,-1 0 0 0 0,1 0 0 0 0,-1 0 0 0 0,0 0 0 0 0,1 0 1 0 0,-1 1-1 0 0,0-1 0 0 0,0 0 0 0 0,0 0 0 0 0,0 1 0 0 0,0-1 0 0 0,0 1 1 0 0,0-1-1 0 0,0 1 0 0 0,-1-1 0 0 0,1 1 0 0 0,0 0 0 0 0,-1-1 0 0 0,0 1 0 0 0,1 0 1 0 0,-1-1-1 0 0,0 1 0 0 0,0 0 0 0 0,0-1 0 0 0,0 1 0 0 0,0 0 0 0 0,0 1-318 0 0,4 41 3704 0 0,-15 24-1309 0 0,11-67-3799 0 0,7-8-2533 0 0,1 2 1892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08T22:52:04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8401 7694 403 0,'0'0'36'0,"0"0"-36"0,0 0 0 0,0 0 0 16,0 0 199-16,0 0 33 0,0 0 6 0,0 0 2 15,-3 0-100-15,3 0-20 0,0 0-4 0,0 0-1 16,-5 0-23-16,-1 4-4 0,6-4 0 0,0 0-1 0,0 0-27 15,0 0-4-15,0 0-2 0,0 0 0 0,0 0-3 0,0 0-1 16,-5-4 0-16,5 4 0 0,0 0-29 0,0 0-5 16,-8 0-2-16,0-3 0 0,3-1 27 0,2 1 6 15,-2-1 1-15,0 4 0 0,-6-5-19 0,6 3-3 16,-1-3-1-16,1 5 0 0,-3-3-5 0,3-1-2 16,0-3 0-16,2 7 0 0,3 0-1 0,-5-7 0 15,-6 7 0-15,6-7 0 0,7 4-3 0,-4-1-1 16,-9-4 0-16,6 4 0 0,5 4-5 0,0-7 0 15,-5 4-8-15,-3-4 12 0,0 0-12 0,2-2 0 16,6 7 0-16,-5-3 0 0,-8-2 0 0,5 0 0 16,8 0 0-16,-3 0 0 0,-5 0 32 0,3 2 4 15,5-2 1-15,-2 4 0 0,2-8-18 0,-6 4-4 16,-2 0-1-16,6-1 0 0,7-3-2 0,-5 4-1 16,-11-7 0-16,6 2 0 0,8 5 1 0,-6-7 0 0,-2 7 0 0,-3-8 0 15,3 8 0-15,-1-4 0 0,4 4 0 0,-4-5 0 16,4 5-3-16,-4 0 0 0,1-3 0 0,0-1 0 15,-3 4-9-15,3-1 10 0,5-3-10 0,-3 4 10 16,0-3-10-16,1-2 10 0,-4 5-10 0,4 0 10 16,2-4 10-16,-3 1 3 0,-2-2 0 0,-1 5 0 15,4-4-23-15,-1-3 0 0,-2 2 0 0,-3 2 0 16,0-1 0-16,3-4 0 0,2 4 0 0,-2-3 0 16,-3-5 0-16,3 5-16 0,-1 0 2 0,1-8 1 15,-3 11 21-15,0-6 4 0,0-2 0 0,0 1 1 16,6-1-13-16,-6 5-15 0,-6-8 3 0,6 1 1 15,1 2 11-15,-1-2 16 0,-6-5-4 0,1 8-1 0,-5-6-11 0,2 1 0 16,10 1 0-16,-4-3 0 0,-3 3 0 16,5-3 0-16,0 3-10 0,0-4 10 0,-5 5 0 0,5 0 0 15,8-2 0-15,-6 1 0 0,4-3 0 0,-6 3 0 16,2 4 0-16,4-6 0 0,2 1 0 0,-3 1 0 16,-5-3 8-16,3 3-8 0,5 4 9 0,0 3-1 15,-5-6-8-15,-1 2 12 0,4 5-12 0,2 0 0 16,0 0 0-16,-3 2 0 0,-2-2 0 0,-1 0 0 15,6 2 0-15,0 3 0 0,-2-3 0 0,-1 5 0 16,3 0 0-16,0 2 0 0,-2-2 0 0,-1 0-12 16,3 3 12-16,0 1-13 0,-3-1 13 0,3 4 0 15,0-8 0-15,0 8 0 0,0 0 0 0,0 0 0 16,0-2 0-16,0 2 0 0,0 0 0 0,0 0 0 16,0 0-8-16,0 0 8 0,0 0 0 0,0 0 0 15,0 0 0-15,0 0 0 0,0 0 0 0,0 0 0 0,0 0-10 16,0 0 10-16,0 0-8 0,0 0 8 0,0 0 0 0,0 0 0 15,0 0 0-15,0 0 8 0,0 0 0 0,0 0 0 32,-5 2-109-32,5-2-23 0,-3 0-4 0,3 0 0 15,-2 8-153-15,-4-8-31 0</inkml:trace>
  <inkml:trace contextRef="#ctx0" brushRef="#br0" timeOffset="328.04">7673 6120 864 0,'0'0'76'0,"0"0"-60"16,0 0-16-16,0 0 0 0,-5-7 142 0,5 7 26 15,0 0 4-15,0 0 2 0,0 0-35 0,0 0-7 16,0 0-2-16,0 0 0 0,0 0-53 0,-6 7-10 15,-2 0-3-15,3 0 0 0,0 0 10 0,-3 1 2 16,0 3 0-16,-3 3 0 0,1-7-57 0,-1 5-11 16,3 0-8-16,-2-3 9 0,-1 5-21 0,1-6-4 15,2 3 0-15,0 3-1 0,0-7 17 0,0 1 0 16,0-1 0-16,3 2 0 0,-1-7 0 0,1 5 0 16,2-2 0-16,3-5 0 0,-2 2 0 0,2-2 0 15,0 0 0-15,0 0 0 16,0 0-157-16,0 0-28 0,2-2-6 0,4-5-692 0</inkml:trace>
  <inkml:trace contextRef="#ctx0" brushRef="#br0" timeOffset="531.18">7691 6125 1728 0,'0'0'38'0,"0"0"8"0,6-5 2 0,-6 5 0 0,0 0-39 0,0 0-9 0,0 0 0 0,2 5 0 15,4-3 93-15,-1-2 17 0,6 5 3 0,-1 2 1 16,1-5-35-16,-1 6-7 0,1-1-2 0,2 2 0 15,0-2-50-15,3 0-9 0,-3-5-3 0,6 6 0 16,-3-1-8-16,-3 2 0 0,-2-7 0 0,2 5 0 16,0-2 53-16,-2-3 9 0,-1 3 2 0,-4-3 0 0,-1 3-52 0,3-2-12 15,-3-3 0-15,-5 0 0 16,0 0-202-16,0 0-43 0,0 0-9 0,0 0-2 0</inkml:trace>
  <inkml:trace contextRef="#ctx0" brushRef="#br0" timeOffset="1312.47">7453 5518 576 0,'0'0'51'0,"0"0"-41"16,0 0-10-16,0 0 0 0,0 0 156 0,0 0 28 15,0 0 7-15,0 0 1 0,-5 7-103 0,-3-2-20 16,5-3-4-16,-2 5-1 0,0-2 0 0,0 2 0 16,2 0 0-16,0 0 0 0,-2 5 0 0,5-3 0 15,0 3 0-15,0-5 0 0,3 0-38 0,-1 5-8 16,4-5-2-16,-1 0 0 0,3 0-25 0,0 0-6 15,0-7-1-15,0 7 0 0,0-7 33 0,2 0 7 0,3 0 0 0,-2 0 1 16,-3-2-13-16,2 2-2 0,-2-5-1 0,0-2 0 16,0 0 17-16,0 2 3 0,0-2 1 0,0-2 0 15,-3-3-15-15,-2 5-3 0,2-7-1 0,1 7 0 16,-4-5 33-16,1-2 8 0,0 7 0 0,-1 0 1 16,-2 0-42-16,0-5-11 0,0 5 0 0,0 2 0 15,0 3 53-15,0-3 9 0,0 5 2 0,0 0 0 16,0 0-52-16,0 0-12 0,0 0 0 0,0 0 0 15,0 0 0-15,3 7 0 0,-3 5 0 0,2-5 0 16,1 7 0-16,0-2 0 0,5 2 0 0,-6 0 0 16,4 0 0-16,-1-2 0 0,3 2 0 0,-3 0 0 15,0-2 0-15,3 2 0 0,-2-2 0 0,-1-5 0 0,0 5 0 16,3-3 0-16,-5-4 0 0,0 2 0 0,-1 0 30 0,1 0 3 16,-1-7 1-16,-2 0 0 15,0 0-118-15,0 0-23 0,6 7-5 0,-6-7-1007 16</inkml:trace>
  <inkml:trace contextRef="#ctx0" brushRef="#br0" timeOffset="1546.84">7768 5678 1497 0,'0'0'32'0,"5"0"8"0,-5 0 0 0,0 0 4 0,0 0-36 0,0 0-8 16,6 7 0-16,-6-7 0 0,-6 5 94 0,6 2 17 16,6-5 3-16,-4 5 1 0,-2 0-31 0,0 0-5 0,0-2-2 0,0 7 0 15,0-10-64-15,3 5-13 0,-3 0 0 0,5-2 0 16,1 2 0-16,-4-4 10 0,-4 1-1 0,2-4 0 16,0 0-9-16,0 0 0 0,0 0-12 0,0 0-641 15,-8 5-128-15</inkml:trace>
  <inkml:trace contextRef="#ctx0" brushRef="#br0" timeOffset="1718.37">7734 5556 1152 0,'13'-5'51'0,"-13"5"10"16,0 0-49-16,0 0-12 0,0 0 0 0,0 0 0 15,0 0 182-15,0 0 34 0,0 0 6 0,0 0 2 16,0 0-128-16,0 0-26 0,0 0-5 0,0 0-1 0,8 0-51 0,0 0-13 15,-8 0 0-15,0 0-646 16,0 0-132-16</inkml:trace>
  <inkml:trace contextRef="#ctx0" brushRef="#br0" timeOffset="2202.6">7919 5264 1285 0,'0'0'56'0,"0"0"13"15,0 0-55-15,0 0-14 0,0 0 0 0,0 0 0 0,0 0 81 0,0 0 14 16,0 0 2-16,0 0 1 0,0 5-59 0,0 2-12 16,-3-5-3-16,3 3 0 0,-2 2-16 0,2 0-8 15,0-2 8-15,2 2-8 16,-2-5 0-16,0 5 0 0,-2-2 0 0,-1 2 0 15,0-5-126-15,1 3-21 0,-1 2-4 0</inkml:trace>
  <inkml:trace contextRef="#ctx0" brushRef="#br0" timeOffset="2764.97">8043 5424 633 0,'0'0'56'0,"0"0"-44"15,0 0-12-15,0 0 0 0,0 0 139 0,0 0 25 16,0 0 6-16,0 0 1 0,-5-7-50 0,0 7-9 16,2-5-3-16,3 5 0 0,0 0-35 0,-5 0-7 15,0 0-2-15,-1 0 0 0,6 0-22 0,0 0-5 16,-8 0-1-16,3 0 0 0,5 0-37 0,-5 5-15 15,-3-5 1-15,0 7 0 0,3-2 14 0,-1-3 0 16,1 3 0-16,0-3 0 0,-1 5 0 0,4 0 0 16,2-2 0-16,2-3 0 15,4 8 0-15,-4-3 0 0,1 0 0 0,2 2 0 0,3-2 0 0,0 0 0 0,0 5 0 16,3-5 0-16,-1 0 0 0,1 0 0 0,-3-2 0 0,0 2 0 16,2 5 0-16,-2-5 0 0,0 0 0 0,-5 0 0 15,-3 0 0-15,0 0 0 0,5-2 0 0,-5-3 0 16,0-2 71-16,-3 7 17 0,1 0 3 15,-6-2 1-15,3-3-27 0,-3 3-5 0,-3-5 0 0,3 7-1 16,-2-7-15-16,-4 5-2 0,4-3-1 0,-1-2 0 16,3 0-41-16,0 5-12 0,-5-3-1 0,0-2 0 15,2 0-93-15,1 0-18 0,4 0-4 0</inkml:trace>
  <inkml:trace contextRef="#ctx0" brushRef="#br0" timeOffset="3689.83">8739 5438 691 0,'0'0'61'0,"0"0"-49"15,0 0-12-15,0 0 0 0,0 0 181 0,0 0 34 16,0 0 6-16,0 0 2 0,5 5-101 0,-2-3-20 16,0 5-4-16,-3 0-1 0,5 5-52 0,-2-5-10 15,-1 5-3-15,1-5 0 0,0 0 6 0,2 0 1 16,-5 0 0-16,5 0 0 0,-2 0-27 0,-3 0-12 16,0-7 10-16,0 0-10 15,0 0-132-15,0 0-32 0,0 0-6 0,0 0-2 0</inkml:trace>
  <inkml:trace contextRef="#ctx0" brushRef="#br0" timeOffset="3830.58">8729 5330 1152 0,'0'0'102'0,"0"0"-82"0,0 0-20 0,0 0 0 16,2-5 157-16,-2 5 27 0,0 0 6 0,-2-7 1 15,2 7-127-15,0 0-24 0,0 0-6 0,0 0-1 16,0 0-8-16,0 0-1 0,0 0-1 0,0 0-617 15,0 0-123-15</inkml:trace>
  <inkml:trace contextRef="#ctx0" brushRef="#br0" timeOffset="4220.95">8864 5469 1267 0,'0'0'112'0,"0"0"-89"16,0 0-23-16,0 0 0 0,-3 2 144 0,-2-2 24 15,5 0 4-15,0 0 2 0,0 7-74 0,2 0-14 16,1 0-3-16,0-2-1 0,-1 2-25 0,1-5-5 16,2 3 0-16,-2 2-1 0,-3-7-31 0,0 0-5 15,0 0-2-15,0 0 0 16,0 0-13-16,0 0 0 0,0 0 0 0,0 0 0 0,0 0 54 0,0 0 8 16,0 0 2-16,0 0 0 15,0-7-74-15,2 0-14 0,1 0-4 0,2 2 0 0,-2-2 45 0,2 0 9 16,-2 0 2-16,5-5 0 15,0 5-75-15,0 5-14 0,0-5-3 0,0 2-1 0,2-2 53 0,1 7 12 0,-9-2 0 16,4-3 0-16,-6 5 0 0,0 0 0 0,0 0 0 16,0 0 0-16,0 0-16 0,2 7-2 0,9-2-1 0,-6-3 0 15,-5-2 31-15,0 12 5 16,0-5 2-16,6 0 0 0,1 0 36 0,-1 0 7 0,-4 0 2 0,6 0 0 16,0-7-52-16,0 0-12 0,-8 0 0 0,0 0 0 15,6 5 0-15,-1-3 0 0,-5-2 0 0,0 0 0 16,0 0 0-16,0 0 0 0,0 0 0 0,0 0 0 15,-3-7-253 1,6 0-54-16,2 0-10 0,-2-7-3 0</inkml:trace>
  <inkml:trace contextRef="#ctx0" brushRef="#br0" timeOffset="4393.1">9070 5309 1706 0,'0'0'37'0,"0"0"8"0,3 0 2 0,-3 0 1 0,0 0-38 0,0 0-10 15,0 0 0-15,0 0 0 0,0 0 92 0,2 7 16 16,1-5 3-16,2 10 1 0,0-5-52 0,1 5-9 15,-4-3-3-15,1-2 0 16,0 5-8-16,-1-5-1 0,4 5-1 0,-1-3 0 16,-2-2-38-16,-1 5-23 0,1-5 3 0,-3 5 1 15,0-5-72-15,0 0-14 0,0 0-3 0,0 0-524 16,-5 0-104-16</inkml:trace>
  <inkml:trace contextRef="#ctx0" brushRef="#br0" timeOffset="4549.03">9033 5450 403 0,'0'0'17'0,"5"-5"5"0,-2 3-22 0,5-3 0 0,0 5 0 16,0-7 0-16,-8 7 196 0,8 0 34 16,2-7 7-16,3 7 2 0,1-5-148 0,-4 3-30 15,3 2-5-15,3-5-2 0,-5 5-38 0,2 0-8 0,-5 0-8 0,3-2 11 16,-3 2-11-16,-3-5 0 16,3 5 0-16,0 5-440 0,0-5-84 0</inkml:trace>
  <inkml:trace contextRef="#ctx0" brushRef="#br0" timeOffset="4861.42">9276 5431 172 0,'0'0'16'0,"0"0"-16"16,0 0 0-16,0 0 0 0,0 0 195 0,0 0 36 0,0 0 7 0,0 0 2 15,0 0-120-15,0 0-23 16,6-2-5-16,-4-3 0 0,4 5-44 0,-1-5-9 0,3 3-2 0,-3 2 0 0,-2-5-9 0,2 3-1 16,0-3-1-16,1-2 0 0,-1 5 2 15,-5 2 1-15,0 0 0 0,0 0 0 16,0-5 11-16,0 5 3 0,0 0 0 0,3-7 0 0,-3 0-8 0,0 7-2 15,0 0 0-15,-3-7 0 0,-2 7-9 0,-1-5-1 16,4 5-1-16,-4 0 0 0,-4 0-6 0,2 0-2 16,3 5 0-16,-1-5 0 0,-2 7-3 0,6-2-1 15,-4-3 0-15,4 5 0 0,-1 0 4 0,-2 0 1 16,2 0 0-16,0-2 0 0,1 2-27 0,-1 7-6 16,3-7-1-16,-2 5 0 0,4-5 19 0,-2 0 0 15,3 5 0-15,2-5 0 0,-2-5 0 0,2 5 0 16,0 0 0-16,3-2 0 15,-8-5-35-15,8 5-9 0,3-3-3 0,-3-2 0 16,2-2-136-16,-2-3-27 0,11-2-6 0,-19 7 0 0</inkml:trace>
  <inkml:trace contextRef="#ctx0" brushRef="#br0" timeOffset="5127.05">9398 5417 345 0,'-8'0'31'0,"3"-5"-31"0,5 5 0 0,0 0 0 15,0 0 248-15,0 0 43 16,0 0 9-16,0 0 1 0,0 0-175 0,0 5-35 0,-6 2-7 0,4 0-2 15,-1 0 14-15,3-2 2 0,0-3 1 0,3 5 0 16,-3 0-39-16,5 3-7 0,-2-8-1 0,-3 5-1 16,0-2-7-16,-3 2-2 0,6-5 0 0,-3-2 0 15,-3 5-42-15,3-5-20 0,0 0 1 0,5 7 1 16,-5-7 29-16,6 0 5 0,-6 0 2 0,0 0 0 16,5 0-18-16,3-7 0 0,-3 2-11 0,3 3 11 0,0-5-16 0,-3 2 4 15,1-2 1-15,-4 0 0 16,4 0-40-16,-1 2-8 0,3-2-1 0,-5 5-1 15,-1-3-14-15,1-2-2 0,2 0-1 0,-2 2 0 16,2 3 30-16,0 2 7 0,1-5 1 0,-4 5 0 16,-2 0-68-16,6-2-12 0,-6 2-4 0</inkml:trace>
  <inkml:trace contextRef="#ctx0" brushRef="#br0" timeOffset="5564.45">9618 5424 806 0,'0'0'36'0,"0"0"7"0,0 0-35 0,0 0-8 0,5 0 0 0,-5 0 0 16,0 0 104-16,0 0 20 0,3-7 3 0,-3 7 1 16,0 0-5-16,0 0-1 0,0 0 0 0,0 0 0 15,2-5-45-15,-2 5-9 0,0 0-1 0,0 0-1 16,0 0-35-16,0 0-7 0,-5 0-2 0,0 0 0 15,-3 5-32-15,2-3-6 0,1 3-2 0,-3-5 0 16,0 7 39-16,0-2 8 0,3-3 2 0,0 5 0 16,-1 0-50-16,1-2-9 0,-3 2-3 0,8 0 0 15,3 0 31-15,-1 0 0 0,-2 0 0 0,3-2 0 16,2 2 0-16,1-7 0 0,-1 2 0 0,0 3 0 16,3-5 0-16,0 5 0 0,0-3 0 0,-3-2 0 0,3 0 12 15,-2-2 9-15,4-3 2 0,-2 5 0 0,-3-5-37 0,1 3-7 16,-1-5-2-16,3 2 0 0,-8 5 37 0,3-2 7 15,2-3 2-15,-2-2 0 0,-3 7-37 0,0 0-7 16,0-2-2-16,0 2 0 0,0-5 40 0,0 5 8 16,0 0 2-16,0 0 0 0,0 0-27 0,0 0 0 15,0 0 0-15,0 0 0 16,0 0-16-16,0 0-9 0,0 0-2 0,0 0 0 0,2 7 27 0,1-2 0 16,-1 2 0-16,1-5 0 15,2 3-56-15,-2-3-7 0,0 3-1 0,5-3-742 0</inkml:trace>
  <inkml:trace contextRef="#ctx0" brushRef="#br0" timeOffset="5814.33">9835 5384 172 0,'-8'0'16'0,"5"-2"-16"0,3 2 0 0,0 0 0 16,-8-5 297-16,3 5 57 0,2 0 11 0,-2-5 3 15,0 5-194-15,-1 5-38 0,1-5-8 0,0 5-2 16,-6-3-62-16,6 3-12 0,-1-3-2 0,-1 5-1 16,4-2-36-16,-2 2-13 0,-1 0 9 0,1 0-9 15,2 0 0-15,1 0 8 0,2 5-8 0,0-5 0 16,2 0 0-16,1 5 0 0,0-5-14 0,2 0 5 16,3 0 9-16,2-5-12 0,-2 3 12 0,3 2-12 15,2-7-124-15,-2 0-24 0,2-5-6 0,-2 3-1 0</inkml:trace>
  <inkml:trace contextRef="#ctx0" brushRef="#br0" timeOffset="6033.46">9914 5304 1756 0,'0'0'39'0,"0"0"8"0,0 0 1 0,0 0 1 0,0 0-39 0,0 0-10 16,0 0 0-16,0 0 0 0,0 7 74 0,3 0 13 15,-1 0 2-15,1 5 1 0,0-5-48 0,-3 5-10 16,2-3-1-16,1 3-1 0,-1-5-30 0,1 7 0 16,-6 0 0-16,3-2 0 0,3 2 0 0,-3-2 0 15,-3-3 0-15,1 3 0 0,2 0 0 0,-3-5 0 16,1 0 0-16,-1 0 0 16,-5 0-96-16,5 0-26 0,1-7-5 0,2 0-717 0</inkml:trace>
  <inkml:trace contextRef="#ctx0" brushRef="#br0" timeOffset="6173.65">9880 5469 961 0,'-8'-10'42'0,"8"10"10"0,0 0-42 0,0 0-10 0,5-2 0 0,3-3 0 16,-6 3 70-16,6-3 12 0,0 5 2 0,3-2 1 15,-6-3-17-15,6 5-3 0,-1 0-1 0,1-2 0 16,0-3-51-16,-1 5-13 0,1 0 0 0,-1 0 0 16,-2-2-69-16,0-3-17 0,3 5-3 15,-11 0-1-15</inkml:trace>
  <inkml:trace contextRef="#ctx0" brushRef="#br0" timeOffset="6361.07">10030 5424 1497 0,'0'0'32'0,"0"0"8"0,3 5 0 0,-3-5 4 0,3 2-36 0,-1 5-8 16,1-2 0-16,0-3 0 15,-1 3 104-15,1-3 20 0,0 3 3 0,-1 2 1 16,-2 0-67-16,3-2-13 0,-3-3-2 0,2 5-1 0,-2-7-31 0,0 0-6 15,0 0-8-15,0 0 11 16,0 0-67-16,0 0-12 0,0 0-4 0,0 0 0 0</inkml:trace>
  <inkml:trace contextRef="#ctx0" brushRef="#br0" timeOffset="6501.67">10057 5349 748 0,'0'0'67'0,"0"0"-54"16,0 0-13-16,0 0 0 0,0 0 201 0,0 0 38 15,0 0 7-15,0 0 2 0,0 0-128 0,0 0-26 16,0 0-5-16,0 0-1 0,0 0-44 0,0 0-8 0,8 2-3 0,-3 3 0 16,-2 2-74-1,-1-5-15-15,4 3-4 0</inkml:trace>
  <inkml:trace contextRef="#ctx0" brushRef="#br0" timeOffset="6861.03">10097 5436 576 0,'0'0'51'0,"0"0"-41"16,0 0-10-16,0 0 0 0,0 0 164 0,0 0 32 15,0 0 5-15,0 0 2 16,0 0-96-16,0 0-19 0,0 0-4 0,0 0-1 16,0 0-39-16,0 0-8 0,0 0-2 0,0 0 0 15,5 2 24-15,-5 3 5 0,2-3 1 0,-2 5 0 0,3 5-53 0,0-5-11 16,-1 0 0-16,1 0 0 0,-3-2 0 0,3-3 0 15,-1 3 0-15,-2 2 0 0,0-5 0 0,0-2 0 16,8 5 0-16,0-5 0 16,0 0 0-16,3 0 0 0,-6-5 0 0,3 3 0 15,0-3 0-15,-3 3 0 0,0-3 0 0,3-2 0 0,3 0 0 0,-3 5 0 16,-3-10 0-16,1 5 0 0,1 2 24 0,-1-4 2 16,-4 2 0-16,-2 0 0 0,-5-5 10 0,0 7 1 15,0-2 1-15,-1 5 0 0,-2-3 21 0,3-2 4 0,0 5 1 0,-1-3 0 16,1-2-26-16,-5 7-5 0,-1 0-1 15,0 0 0-15,3 0 0 0,0 0 0 0,3 7 0 0,5-7-802 16,0 0-161-16</inkml:trace>
  <inkml:trace contextRef="#ctx0" brushRef="#br0" timeOffset="7235.87">10247 5365 403 0,'0'0'36'16,"0"0"-36"0,0 0 0-16,0 0 0 0,0 0 247 0,6 5 42 0,2-5 9 0,-3 7 2 15,-5-7-136-15,0 0-28 0,2 0-4 0,4 7-2 16,-4 0-42-16,-2 0-8 0,3 0-1 0,2 0-1 0,1-2-21 0,-4 2-4 16,1 0-1-16,0-2 0 0,-6 2-10 0,3-5-2 15,-3 5-1-15,1-7 0 0,-1 5-11 0,-2-5-3 16,5 0 0-16,0 0 0 0,0 0-25 0,0 0-9 15,0 0 0-15,0 0 0 0,8 0 9 0,-8 0 12 16,2-5-2-16,-2-2-1 16,3 0-9-16,0 0 0 0,-1 5 0 0,6-8 0 15,3 3-19-15,-3 0-5 0,0 0-2 0,0 0 0 16,0 0-9-16,-3 5-1 0,3-3-1 0,-3-2 0 0,0 2 25 0,1 5 12 16,-4-2-12-16,4-3 12 0,-1 5-9 0,0-2 9 0,3 2 0 15,-3 0 0-15,-5 0-11 0,0 0 11 16,8 0-10-16,0 2 10 0,-8-2 0 0,8 5 13 15,-8-5-1-15,0 0 0 0,8 2-20 0,-3 3-5 0,-5-5-1 0,0 0-694 16,3 7-140-16</inkml:trace>
  <inkml:trace contextRef="#ctx0" brushRef="#br0" timeOffset="7579.55">10528 5316 763 0,'0'0'33'0,"0"0"8"0,0 0-33 0,0 0-8 16,0-5 0-16,-3 3 0 15,3 2 129-15,0 0 24 0,0 0 5 0,0 0 1 0,0 0-71 0,0 0-13 16,0 0-3-16,-3 0-1 0,-2 0-30 0,3 0-5 16,-4 2-2-16,1 3 0 0,0-3-8 0,-1-2-2 15,4 7 0-15,2-7 0 0,-3 5-6 0,3 2-2 16,0 0 0-16,0 0 0 0,0-7-4 0,3 7-2 15,-3-2 0-15,2 2 0 0,4 0-2 0,-1 0 0 16,0 0 0-16,3 0 0 0,0 0 2 0,3 0 0 16,-3-2 0-16,-3 2 0 0,0 0 23 0,1 0 5 15,-1 0 1-15,3 0 0 16,-3-2-11-16,0 2-3 0,-2 0 0 0,0 0 0 16,-3 0 31-16,-3 0 7 0,3-2 1 0,3 2 0 0,-1-5-52 0,-4 8-12 15,-6-3 0-15,-3-5 0 16,3 3 0-16,-2-3 0 0,2 5 0 0,0-2-715 0,-3-5-145 0</inkml:trace>
  <inkml:trace contextRef="#ctx0" brushRef="#br0" timeOffset="8360.6">8096 5960 1267 0,'13'-2'56'0,"-13"2"12"0,0 0-55 0,0 0-13 0,0 0 0 0,0 0 0 16,8 2 54-16,-8-2 8 0,0 0 2 0,0 0 0 16,-2 0 0-16,-1 7 0 0,3 0 0 0,-3 1 0 15,1 3-5-15,2-4-1 0,0 0 0 0,0 0 0 16,-3 5-42-16,3 0-8 0,0-3-8 0,3-2 12 15,-3 1-12-15,0-8 0 0,0 0 0 0,5 4 0 16,0 3 0-16,-5-7 0 0,0 0 0 0,11 0 0 16,-3 0 31-16,-3 0 4 0,3 0 1 0,-3-7 0 0,3 7-20 0,-2-4-4 15,-1-4-1-15,-2 6 0 0,-3-5-2 0,5 0 0 16,3 2 0-16,-8-2 0 0,-11 3-9 0,11 4 10 16,8-3-10-16,-8 3 10 0,-8 0-10 0,0 3 0 15,8-3 9-15,0 0-9 0,3 4 0 0,-3 8 0 16,0-5 0-16,3 2 0 0,5-1 0 0,-6-4-8 15,-2 3 0-15,3 0 0 0,7 0 8 0,4 0 11 16,-4 0-3-16,-2-7 0 0,3 5-8 0,2-2-12 16,0-3 2-16,0 0 1 0,-5 0 17 0,6-3 3 15,-1-2 1-15,0 5 0 0,-2-7 17 0,-1 0 4 16,-2 0 1-16,3 0 0 0,-3 0 8 0,-3 0 2 16,-2-5 0-16,-1 5 0 0,4-2-4 0,-4-3-1 15,-4 5 0-15,-1-5 0 0,3 5-25 0,-3 0-5 16,1 0-1-16,-4 2 0 0,1 5-8 0,0-7 0 15,5 7 0-15,0 0 0 16,-8 0-58-16,3 0-14 0,5 0-2 0,0 0-666 0,-3 5-132 0</inkml:trace>
  <inkml:trace contextRef="#ctx0" brushRef="#br0" timeOffset="8548.2">8469 6012 1958 0,'0'0'43'0,"0"0"9"0,0 0 1 0,-2 7 3 0,2-7-45 0,-3 3-11 0,3 1 0 0,3 3 0 16,2 0 98-16,0 0 18 16,-2-2 3-16,0 5 1 0,-6-6-90 0,6 8-18 0,-1-3-3 0,-2-2-1 15,-2 0 20-15,2-2 3 0,7 2 1 0,-4-2 0 16,-3-5-20-16,0 0-4 0,3 2-8 0,2 5 12 16,-5-7-103-16,0 0-21 0,0 0-4 0,5 0-904 15</inkml:trace>
  <inkml:trace contextRef="#ctx0" brushRef="#br0" timeOffset="8688.66">8490 5932 979 0,'-7'-5'87'0,"4"3"-70"16,0-3-17-16,3 3 0 0,3-3 207 0,-3-2 37 15,-3 0 8-15,3 0 2 0,3 7-110 0,-3 0-21 16,0 0-5-16,0 0-1 0,3-5-80 0,-3 5-16 16,0 0-3-16,0 0-1 0,0 0-26 0,0 0-6 15,0 0-1-15,0 0-678 16,0 0-136-16</inkml:trace>
  <inkml:trace contextRef="#ctx0" brushRef="#br0" timeOffset="8860.869">8594 5866 1728 0,'-11'-7'38'0,"11"7"8"0,0 0 2 0,0 0 0 0,0 0-39 0,0 0-9 0,0 0 0 0,0 0 0 16,0 7 66-16,3 0 11 0,-6 0 3 0,8 0 0 15,3 1-26-15,3 3-5 16,-1 1-1-16,-2 2 0 0,-5 0 13 0,2 0 3 15,-5 0 0-15,3-2 0 0,-3 2-52 0,3-2-12 0,-1-2 0 0,1 1 0 16,0-4 0-16,-3 0 0 0,0-2 0 0,-6 2-715 16,-2-4-145-16</inkml:trace>
  <inkml:trace contextRef="#ctx0" brushRef="#br0" timeOffset="9016.94">8475 6012 1209 0,'15'-5'53'0,"-7"5"12"15,0-2-52-15,-5-3-13 0,2 5 0 0,3 0 0 16,0-2 118-16,0 2 21 0,5-5 4 0,3 5 1 0,5 0-77 0,1 0-15 16,-1 0-4-16,-3-2 0 0,-2-3-33 0,0 5-7 15,-3 0-8-15,0-4-562 16,-2 1-118-16</inkml:trace>
  <inkml:trace contextRef="#ctx0" brushRef="#br0" timeOffset="9345.16">8763 5833 1152 0,'0'0'51'0,"0"0"10"0,0 0-49 0,0 0-12 0,0 0 0 0,0 0 0 15,3 5 233-15,-1-3 44 0,4 5 9 0,-4 3 2 16,4-1-180-16,-1-2-35 0,0 5-7 0,0 2-2 16,-2 0 0-16,0 5 0 15,-1 0 0-15,4-3 0 0,-1-4-64 0,-2 2 0 16,-1 0-8-16,4-2-1 0,-6 2 9 0,2-7 11 0,1 0-3 0,-1 0 0 15,-2 1 0-15,0-8 0 0,0 0 0 0,0 0 0 16,0 0 0-16,0 0 0 0,0 0 0 0,0 0 0 16,0 0-18-16,0 0-4 15,8-8-1-15,3 1 0 0,-6 0-4 0,3 0-1 16,0 7 0-16,-8 0 0 0,11-7-19 0,-3 7-4 0,2 0-1 16,-2 0 0-16,3 0 56 0,-11 0 12 0,2 5 1 0,6-3 1 15,6 3-42-15,-6-3-8 0,-6 3-1 0,1-3-1 0,-1 5 26 0,6-2 0 16,-2-2 0-16,-1 1 0 0,-2 3 0 0,-1-2 0 15,1-3 0-15,-3-2 0 16,3 5-108-16</inkml:trace>
  <inkml:trace contextRef="#ctx0" brushRef="#br0" timeOffset="9922.74">9536 5993 1267 0,'0'0'28'0,"-8"-7"5"0,5 7 2 0,-5-7 1 0,0 2-36 0,3-2 0 0,0 5 0 0,-3-3 0 16,0 3 109-16,0-3 15 0,0-2 4 0,3 0 0 15,5 7-52-15,-6 0-9 0,-4-4-3 0,2 1 0 16,2 3-8-16,1 0-3 0,-3 0 0 0,0 0 0 16,0 3-33-16,3 1-8 0,5-4 0 0,-5 0-1 15,-6 7-11-15,3 0 0 0,6 0 0 0,-6 0 0 0,-3 0 13 16,3 5 1-16,5-5 0 0,-2 0 0 0,3 0-14 0,-1 0 0 15,0-2 0-15,3 2 0 0,0-2 0 0,3-3-8 16,0 3 8-16,2-3 0 0,0 5 0 0,0-7 0 16,1 0 0-16,2 5 0 0,2-5-14 0,1 0 4 15,-1-5 1-15,1 5 0 0,0 0 9 0,-1-7 12 16,-2 5-2-16,3-3-1 0,-6 3-9 0,0-3 10 16,1 1-10-16,-1 1 10 0,0-2-10 0,-5 5 8 15,0 0-8-15,0 0 8 0,0 0-20 0,0 0-5 16,0 0-1-16,0 0 0 0,0 0 30 0,3 5 7 15,-1 2 1-15,1-2 0 0,0-3-32 0,2 5-7 16,0 0-1-16,3-2 0 0,-3 2 31 0,1 0 5 16,4 0 2-16,1 0 0 0,-3-2-29 0,2-3-5 0,1 5-2 15,-3-2 0-15,3-5 30 0,-3 2 7 0,-3-4 1 0,0 2-1013 16</inkml:trace>
  <inkml:trace contextRef="#ctx0" brushRef="#br0" timeOffset="10095">9618 5819 1324 0,'0'0'118'0,"0"0"-94"0,0 0-24 0,0 0 0 16,0 0 94-16,0 0 14 0,0 0 4 0,2 7 0 16,1 0 2-16,0 0 1 0,-1 5 0 0,3 2 0 15,-2 0-82-15,2-2-16 0,1 7-3 0,-1 2-1 0,-2-2 22 0,2-3 4 16,-5-1 1-16,3 1 0 0,2-2-25 0,-2-4-5 15,-3 1-1-15,2 1 0 16,1-5-104-16,-1 0-21 0,-2 0-4 0</inkml:trace>
  <inkml:trace contextRef="#ctx0" brushRef="#br0" timeOffset="10298.2">9742 5805 1958 0,'0'0'43'0,"0"0"9"0,0 0 1 0,0 0 3 0,0 0-45 0,3 7-11 16,2 0 0-16,0 5 0 0,3-3 87 0,-3 3 15 16,-2 2 3-16,2-2 1 0,6 2-67 0,-8 0-14 15,-1-2-2-15,1 2-1 0,0-2 14 0,-1 2 2 16,-2 0 1-16,0 0 0 0,-2-7-26 0,2 7-5 0,0-2 0 0,0-5-8 31,-8 0-152-31,5 0-38 0</inkml:trace>
  <inkml:trace contextRef="#ctx0" brushRef="#br0" timeOffset="10938.14">8866 6363 979 0,'0'0'87'0,"0"0"-70"15,0 0-17-15,0 4 0 0,3 3 119 0,-3 0 20 0,5 5 4 16,-2-2 1-16,-1 1-13 0,1 3-3 16,2 1 0-16,1-1 0 0,2 2-58 0,-3 1-12 0,3-6-2 0,-3 3-1 15,-2 1-13-15,2-4-2 0,-2 1-1 0,-1-3 0 16,1-1-7-16,0 3-2 0,-1-4 0 0,1 0 0 15,-3 0-21-15,0-7-9 0,0 0 8 0,0 0-8 16,0 0 39-16,0 0 2 0,0 0 1 0,-3-11 0 16,-2 1-22-16,2-4-4 0,1-5 0 0,-1 1-1 15,0 1-7-15,3 1 0 0,0-6-8 0,0 4 12 16,6-4-12-16,-4 1 0 0,1 2 0 0,2 3 0 16,1-3-48-16,-1 0-13 0,3 1-3 0,-3 3 0 15,-5 1 52-15,5 7 12 0,6 0 0 0,2 0 0 16,-8 2 0-16,6 3 0 0,2-3 0 0,3 10 0 0,-3-3 0 15,3 3 0-15,-2 2 0 0,-1 0 0 16,0 0 0-16,-2 5 0 0,-1-2 0 0,-5-3 0 0,1 4 48 0,-6 3 13 16,-6-7 3-16,4 5 0 0,-6 0-52 0,0-3-12 15,-5-2 0-15,-1 1 0 0,-1 3 0 0,1-4 0 16,4 0 0-16,-1-2 0 0,-2-3 12 0,5 3 0 16,-3-5 0-16,1 0 0 15,-1 0-121-15,3-5-25 0,-2-2-5 0,4 0-917 16</inkml:trace>
  <inkml:trace contextRef="#ctx0" brushRef="#br0" timeOffset="11266.2">9192 6323 1209 0,'0'0'108'0,"0"0"-87"0,0 0-21 0,0 0 0 15,0 0 171-15,0 4 29 0,2 3 7 0,4 0 1 16,-9 0-64-16,6 0-13 15,-3 1-3-15,2-4 0 0,1 3-102 0,0 0-26 16,2 0 0-16,-3 0 0 0,4 1 56 0,-4-8 7 0,-2 0 1 0,0 0 0 16,3 7-52-16,-3-7-12 0,0 0 0 0,0 0 0 15,0 0 0-15,0 0 0 0,0 0 0 0,3-3 0 16,-1-1 0-16,4 1 0 0,-6-4 0 0,2 0 0 16,-2-5 0-16,6 1 0 0,-4-4 0 0,1 6 0 15,2-3-48-15,0 1-13 0,1 3-3 0,-1-1 0 16,0-3 0-16,1 5 0 0,-1 3 0 0,0 1 0 15,-2-4 28-15,2 2 6 0,-2-2 1 0,2 7 0 16,0 0-5-16,1 0-1 0,-1 0 0 0,0 0 0 0,1 0 51 0,-1 5 11 16,0-5 1-16,0 2 1 15,-5-2-149-15,6 0-29 0,-1 5-7 0,0-3 0 0</inkml:trace>
  <inkml:trace contextRef="#ctx0" brushRef="#br0" timeOffset="11578.59">9448 6301 946 0,'0'0'42'0,"0"0"9"0,0 0-41 0,0 0-10 16,8 0 0-16,-8 0 0 0,0 0 124 0,0 0 24 16,6-7 4-16,-4 5 0 0,-2 2-45 0,0 0-10 15,0 0-1-15,0 0-1 0,0 0-38 0,-2 2-7 16,-9 5-2-16,3-2 0 0,0 2 1 0,3 0 0 16,2 0 0-16,-2 0 0 0,-6 0-49 0,6 0-12 15,5-7-2-15,0 12 0 0,-5-2 22 0,5-1 5 0,5-2 1 0,0 0 0 16,3-5-22-16,0 6-5 0,0-4-1 0,3-1 0 15,5-3 22-15,-3 0 5 0,-5-3 1 0,2-1 0 16,3 4-14-16,1-3-15 0,-4-4 3 0,-2 2 1 16,0-4 11-16,0-3 16 0,-3 8-4 0,1-6-1 15,-6-2-11-15,2 5 0 0,4 0 0 0,-6 0 0 16,0-5 0-16,-3 3 0 0,-2 2 0 0,2 2 0 16,-2-2 42-16,2 3 6 0,-5 1 2 0,6-2 0 15,2 5-38-15,0 0-12 0,-8-2 0 0,2 2 0 16,6 0-137-16,0 0-35 0,0 0-6 0,0 0-2 15</inkml:trace>
  <inkml:trace contextRef="#ctx0" brushRef="#br0" timeOffset="12047.27">9782 6306 1267 0,'0'0'28'0,"0"0"5"0,0 0 2 0,0 0 1 15,0 0-36-15,0 0 0 0,0-5 0 0,0 5 0 16,0-7 140-16,-3 5 22 0,0-3 4 0,-2 5 1 0,0 0-63 0,-1 0-12 16,-1 0-2-16,1 0-1 0,1 5-71 0,-3-3-18 15,0 5 0-15,-2 0 0 0,-4-2 28 0,4-2 3 16,4 4 0-16,-2 0 0 0,1 4-31 0,-1-4 0 16,5 0 0-16,0 1 0 0,1-1 0 0,2-3 0 15,2 3 0-15,1 0 0 0,2 0 0 0,1-2 0 0,-1-5-13 16,3 3 4-16,0-3-11 0,0 4-3 15,2-4 0-15,-2 0 0 0,0-4 23 0,3 1 0 16,-1-2 0-16,-2-2 0 0,0 0 0 0,3 0 0 0,2 0 0 0,-2-5 0 16,-11 5 47-16,2-7 13 0,6 3 4 0,-5-4 0 15,-1 1-52-15,-4 0-12 0,-1 2 0 0,0 3 0 16,3-3 35-16,0 1 4 0,-2 1 1 0,2-2 0 16,-3 5-13-16,1-4-3 0,2 4 0 0,-3-3 0 15,0 3 8-15,1 2 0 0,-1-2 1 0,3 7 0 16,-3-4-17-16,3 4-3 0,0 0-1 0,0 0 0 15,0 0-12-15,0 0 0 0,0 0 0 0,3 9 0 16,0-2 13-16,-1 0 7 0,1 0 0 0,0 0 1 16,2 5-39-16,-3-3-8 0,1-2-2 0,2 8 0 0,-2-4 45 0,0 1 9 15,-1-3 2-15,1 6 0 16,-3 1-74-16,3-7-14 0,-1 3-4 0,1-5 0 16,-3 7-153-16,0-7-31 0,0 5-7 0,5-2-1 0</inkml:trace>
  <inkml:trace contextRef="#ctx0" brushRef="#br0" timeOffset="12390.91">9977 6301 1497 0,'0'0'32'0,"0"0"8"0,0 0 0 0,3 7 4 0,2 1-36 0,-2-1-8 15,-3 0 0-15,0 2 0 0,0-2 96 0,0 0 16 16,3 3 4-16,-3-6 1 0,2 3-85 0,-2 0-16 0,0-7-4 0,3 7-1 15,2-2-11-15,-5-5 0 0,0 0 0 0,6 7 0 16,4-7 0-16,-5 3 0 0,-5-3 0 0,11-3 0 16,-3-2 32-16,3-2 4 0,-6 0 0 0,3 0 1 31,0-4-59-31,0 3-12 0,-3 1-2 0,0-2-1 0,-2-3 37 0,0 1 0 0,2 1 0 0,-3-2 0 16,-2 5 20-16,3-4 12 0,0 8 3 0,-3-4 0 15,0 2-5-15,-3 3-1 0,3 2 0 0,0 0 0 16,0 0-29-16,0 0 0 0,0 0 0 0,0 0 0 15,0 0 57-15,0 0 6 0,0 0 1 0,3 7 0 16,2 0-64-16,-2-4 0 0,-1 4-14 0,-2 4 2 0,0-4 12 16,3 0 16-16,0 1-4 0,-3-1-1 15,-3 0-111-15,6 4-23 0,-1-4-4 0,1 0-1 0</inkml:trace>
  <inkml:trace contextRef="#ctx0" brushRef="#br0" timeOffset="12703.63">10430 6200 1350 0,'-13'0'60'0,"10"-4"12"0,0 1-58 0,1 3-14 16,-4-4 0-16,1 4 0 0,-3 0 87 0,0 4 14 15,0-4 3-15,0 0 1 0,-2 3-38 0,-1 1-8 16,3 1-2-16,-2-3 0 0,-4 3-40 0,7 2-8 15,-1 0-1-15,2 0-8 0,1 0 0 0,-3 0 0 0,-3 0 0 0,9 0 0 16,2 0 0-16,0 5 0 0,-8-5 0 0,5 0 0 16,3 0 0-16,6 5 0 0,-1-2 0 0,0-3 0 15,-2 2 0-15,5-2 0 0,5 0 0 0,3 0 0 16,-6 0 32-16,4-7-1 0,2 0 0 0,-1 3 0 31,1-3-50-31,-3 0-9 0,1 0-3 0,-1-3 0 0,3-1-129 16,-6-4-25-16,-2 1-6 0,3 0-487 0</inkml:trace>
  <inkml:trace contextRef="#ctx0" brushRef="#br0" timeOffset="12890.92">10552 6149 115 0,'0'0'10'0,"0"0"-10"0,-3 0 0 0,0-8 0 0,3 8 360 0,3-2 71 16,-3 2 13-16,0 0 4 0,0-5-256 0,0 5-52 16,0 0-9-16,0 0-3 0,0 0-40 0,0 0-9 15,0 7-2-15,0 1 0 0,3-4-77 0,-3 8 0 16,2-3-16-16,-2 3 3 0,-2-2 61 0,2 1 13 15,0 8 3-15,0-5 0 0,0 7-52 0,0-6-12 16,0-4 0-16,0 8 0 0,0-9 0 0,0 1 0 16,-3 1 0-16,3-5 0 15,-3 0-145-15,3-5-32 0,-2 3-7 0,2-5 0 0</inkml:trace>
  <inkml:trace contextRef="#ctx0" brushRef="#br0" timeOffset="13015.77">10472 6273 748 0,'0'0'67'0,"0"0"-54"15,0 0-13-15,0 0 0 0,8 0 133 0,-3-5 24 16,3 5 5-16,0-2 1 0,-2-3-95 0,4 5-18 0,3 0-4 0,1 0-1 16,2 0-36-16,-6-2-9 0,1-3 0 0,-3 5 0 15,2 0 0-15,1 0 0 0,-1-2 0 0,1 2 0 16</inkml:trace>
  <inkml:trace contextRef="#ctx0" brushRef="#br0" timeOffset="13343.8">10739 6214 288 0,'0'0'25'0,"0"0"-25"0,0 0 0 0,0 0 0 15,-2-7 315-15,2 7 57 0,0 0 12 0,0 0 3 16,0 0-225-16,0 0-45 0,0 0-9 0,0-7-1 16,0 3-58-16,0 4-11 0,0-3-2 0,0 3-1 15,0 0 31-15,-5-4 6 0,-1 1 2 0,4 3 0 16,-6 0-46-16,2 0-8 0,-2 3-3 0,0-3 0 0,1 4-17 0,-1-1 0 16,2 1 0-16,1 3 0 0,0 0 0 0,-1 0 0 15,1 0 0-15,2 1 0 16,1-1-20-16,2 4-5 0,0-4-1 0,0 5 0 0,5-5 26 0,-2 5 0 15,2-3 0-15,3-2 0 0,0 1 0 0,3 3 0 16,-1 1 0-16,1-3 0 0,-3 3 0 0,2-5 0 16,1 0 0-16,-1 5 0 0,-2-5 0 0,-2 0 0 15,2-4 0-15,-3 4 0 0,-3-3 46 0,1 3 14 16,0-2 4-16,-3-5 0 0,-3 2-52 0,0 5-12 16,-2-7 0-16,0 5 0 0,-3-2 54 0,-3 1 8 15,-2-4 2-15,-3 0 0 0,0 3-52 0,1-3-12 16,-1 0 0-16,2 0 0 15,-1 0-57-15,1-3-15 0,1 3-2 0,0 0-1131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9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16416 0 0,'0'0'373'0'0,"0"0"55"0"0,0 0 20 0 0,0 0-54 0 0,0 0-211 0 0,0 0 53 0 0,8 15 715 0 0,36 41-1778 0 0,-40-50-128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5984 0 0,'0'0'273'0'0,"0"0"-5"0"0,0 0 131 0 0,0 0 1182 0 0,0 0 534 0 0,1 2 106 0 0,5 3-726 0 0,-3-3-1279 0 0,-1 0 1 0 0,1 1-1 0 0,-1-1 0 0 0,1 1 0 0 0,-1 0 0 0 0,0 0 0 0 0,0-1 0 0 0,0 2 0 0 0,-1-1 0 0 0,1 0 1 0 0,-1 0-1 0 0,1 0 0 0 0,-1 1 0 0 0,0-1 0 0 0,0 0 0 0 0,0 3-216 0 0,17 47 1464 0 0,29 52-1391 0 0,-34-35-803 0 0,-15-64-229 0 0,-5-2-52 0 0</inkml:trace>
  <inkml:trace contextRef="#ctx0" brushRef="#br0" timeOffset="203">0 191 10136 0 0,'0'0'448'0'0,"0"0"96"0"0,0 0-440 0 0,4-3-104 0 0,3 3 0 0 0,0-4 0 0 0,1 1 840 0 0,3 1 152 0 0,4 2 24 0 0,0-4 8 0 0,3 4-936 0 0,4 0-184 0 0,4 0-40 0 0,-4-3-8 0 0,4 3 232 0 0,0 0 40 0 0,0 0 16 0 0,0-4-6200 0 0</inkml:trace>
  <inkml:trace contextRef="#ctx0" brushRef="#br0" timeOffset="468.39">353 205 11664 0 0,'0'0'264'0'0,"0"0"34"0"0,0 0 21 0 0,0 0-36 0 0,1-1-186 0 0,75-22 1935 0 0,-9 7-1951 0 0,-67 16-76 0 0,1 0 0 0 0,-1 0 0 0 0,0 0 0 0 0,1 0 0 0 0,-1 0 0 0 0,1 1 0 0 0,-1-1 0 0 0,0 0-1 0 0,1 0 1 0 0,-1 0 0 0 0,1 0 0 0 0,-1 0 0 0 0,0 0 0 0 0,1 0 0 0 0,-1-1 0 0 0,1 1 0 0 0,-1 0 0 0 0,0 0 0 0 0,1 0 0 0 0,-1 0 0 0 0,0 0-1 0 0,1-1 1 0 0,-1 1 0 0 0,1 0 0 0 0,-1 0 0 0 0,0 0 0 0 0,0-1 0 0 0,1 1 0 0 0,-1 0 0 0 0,0-1 0 0 0,1 1 0 0 0,-1 0 0 0 0,0-1 0 0 0,0 1-1 0 0,0 0 1 0 0,1-1 0 0 0,-1 1 0 0 0,0 0 0 0 0,0-1 0 0 0,0 1 0 0 0,0 0 0 0 0,0-1 0 0 0,0 1 0 0 0,0-1 0 0 0,1 1 0 0 0,-1 0-1 0 0,0-1 1 0 0,-1 1 0 0 0,1-1 0 0 0,0 1 0 0 0,0 0 0 0 0,0-1 0 0 0,0 1 0 0 0,0-1 0 0 0,0 1 0 0 0,0 0 0 0 0,0-1 0 0 0,-1 1 0 0 0,1 0-1 0 0,0-1 1 0 0,0 1 0 0 0,-1 0 0 0 0,1-1 0 0 0,0 1 0 0 0,0 0 0 0 0,-1-1 0 0 0,1 1 0 0 0,0 0 0 0 0,-1 0 0 0 0,1-1-5 0 0,-27-15 553 0 0,19 14-495 0 0,0 1 0 0 0,-1 0 1 0 0,1 0-1 0 0,0 1 0 0 0,0 0 1 0 0,-1 0-1 0 0,1 1 0 0 0,0 0 1 0 0,0 1-1 0 0,0 0 0 0 0,0 0 1 0 0,0 0-1 0 0,0 1 0 0 0,0 0 1 0 0,1 1-1 0 0,0 0 0 0 0,-2 1-58 0 0,7-3 1 0 0,-1 0 0 0 0,1 0 0 0 0,-1 0 0 0 0,1 1-1 0 0,0-1 1 0 0,0 0 0 0 0,0 1 0 0 0,0 0 0 0 0,1 0-1 0 0,-1-1 1 0 0,1 1 0 0 0,-1 0 0 0 0,1 0-1 0 0,0 0 1 0 0,0 0 0 0 0,1 1 0 0 0,-1-1 0 0 0,1 0-1 0 0,-1 0 1 0 0,1 0 0 0 0,0 1 0 0 0,0-1-1 0 0,0 0 1 0 0,1 0 0 0 0,-1 0 0 0 0,1 1 0 0 0,0-1-1 0 0,-1 0 1 0 0,2 0 0 0 0,-1 0 0 0 0,0 0-1 0 0,0 0 1 0 0,1-1 0 0 0,0 1 0 0 0,-1 0 0 0 0,1-1-1 0 0,0 1 1 0 0,1-1 0 0 0,-1 1 0 0 0,0-1 0 0 0,2 1-2 0 0,55 32 140 0 0,-29-27-4723 0 0,-12-5-794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6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234 135 8288 0 0,'-9'-4'201'0'0,"7"2"-11"0"0,-1 0 0 0 0,0 0 1 0 0,1 1-1 0 0,-1-1 0 0 0,0 1 1 0 0,0 0-1 0 0,0-1 0 0 0,0 2 1 0 0,0-1-1 0 0,0 0 1 0 0,0 0-1 0 0,-1 1 0 0 0,1 0 1 0 0,0 0-1 0 0,0 0 0 0 0,0 0 1 0 0,-1 0-1 0 0,1 0 0 0 0,0 1 1 0 0,0 0-1 0 0,0 0 1 0 0,0 0-1 0 0,0 0 0 0 0,0 0 1 0 0,-2 1-191 0 0,-62 30 352 0 0,19-2-272 0 0,18 7-408 0 0,50-10 328 0 0,-14-24 0 0 0,0 1 0 0 0,0-1 0 0 0,0 1 0 0 0,0-2 0 0 0,0 1 0 0 0,1-1 0 0 0,-1 0 0 0 0,1 0 0 0 0,0 0 0 0 0,-1-1 0 0 0,1 0 0 0 0,2-1 0 0 0,16 5 9 0 0,33-3 927 0 0,-57-2-605 0 0,-1 0-117 0 0,17-12 1348 0 0,-16 11-1564 0 0,0 0 1 0 0,1 1 0 0 0,-1-1 0 0 0,1 1-1 0 0,-1-1 1 0 0,1 1 0 0 0,-1-1 0 0 0,1 1-1 0 0,-1 0 1 0 0,1-1 0 0 0,-1 1 0 0 0,1 0-1 0 0,-1 0 1 0 0,1 0 0 0 0,-1 1 0 0 0,1-1 0 0 0,0 0-1 0 0,-1 1 1 0 0,1-1 0 0 0,-1 1 0 0 0,0-1-1 0 0,1 1 1 0 0,-1-1 0 0 0,1 1 0 0 0,-1 0-1 0 0,0 0 1 0 0,1 0 0 0 0,-1 0 0 0 0,0 0-1 0 0,0 0 1 0 0,0 0 0 0 0,0 0 0 0 0,1 1 1 0 0,0 1-113 0 0,6 3 139 0 0,0 1 1 0 0,-1 0-1 0 0,0 0 0 0 0,-1 1 0 0 0,1 0 1 0 0,-2 0-1 0 0,1 1 0 0 0,-1-1 0 0 0,0 1 1 0 0,-1 0-1 0 0,0 1 0 0 0,0-1 0 0 0,0 3-26 0 0,2 8 243 0 0,-3 27 1046 0 0,-5-41-1075 0 0,-2 1 0 0 0,1 0 0 0 0,-1-1 0 0 0,0 0 0 0 0,0 1 0 0 0,-1-2 0 0 0,0 1 0 0 0,0-1 0 0 0,0 1 0 0 0,-1-1-1 0 0,0-1 1 0 0,0 1 0 0 0,0-1 0 0 0,0 0 0 0 0,-1 0 0 0 0,-3 1-214 0 0,-91 31 651 0 0,48-30-861 0 0,17-10-2676 0 0,21 0-4079 0 0</inkml:trace>
  <inkml:trace contextRef="#ctx0" brushRef="#br0" timeOffset="453.04">361 4 11976 0 0,'4'1'199'0'0,"0"1"1"0"0,1-1-1 0 0,-1 1 1 0 0,0 0 0 0 0,0 1-1 0 0,0-1 1 0 0,0 1-1 0 0,-1 0 1 0 0,1 0-1 0 0,-1 0 1 0 0,1 0 0 0 0,-1 0-1 0 0,0 1 1 0 0,0 0-1 0 0,-1-1 1 0 0,1 1-1 0 0,-1 0 1 0 0,0 0 0 0 0,0 1-1 0 0,0-1 1 0 0,0 0-1 0 0,-1 1 1 0 0,0-1 0 0 0,0 1-1 0 0,0-1 1 0 0,0 1-1 0 0,-1-1 1 0 0,1 3-200 0 0,3 10 518 0 0,28 104 879 0 0,-27-57 558 0 0,5-54-1832 0 0,-8-9 237 0 0,-2-1 125 0 0,4-8 399 0 0,35-28-2552 0 0,-34 30 1405 0 0,0 1 1 0 0,0-1-1 0 0,0 2 0 0 0,1-1 1 0 0,-1 0-1 0 0,1 1 0 0 0,0 0 1 0 0,1 1-1 0 0,-1-1 0 0 0,1 1 1 0 0,-1 0-1 0 0,1 1 0 0 0,0 0 1 0 0,0 0-1 0 0,0 0 0 0 0,1 1 263 0 0,13 1-16 0 0,-4 9-44 0 0,8 11 59 0 0,7 35 1958 0 0,-12-7-1375 0 0,-18-46-5357 0 0,7 2-1703 0 0</inkml:trace>
  <inkml:trace contextRef="#ctx0" brushRef="#br0" timeOffset="656.12">894 1 14368 0 0,'0'0'661'0'0,"0"0"-17"0"0,0 0-313 0 0,0 1 215 0 0,31 148 3453 0 0,-38-87-3309 0 0,-5-37-3104 0 0,8-18-4411 0 0</inkml:trace>
  <inkml:trace contextRef="#ctx0" brushRef="#br0" timeOffset="890.58">768 179 8928 0 0,'2'0'406'0'0,"192"-17"5130"0"0,-134 14-5650 0 0,-49 6-3472 0 0,-2-2-1208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5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5984 0 0,'2'10'8363'0'0,"10"16"-8339"0"0,-9-19 938 0 0,21 69 1872 0 0,-13-26-1242 0 0,-5-1-56 0 0,-14-14-1348 0 0,1 29-200 0 0,-10-51 272 0 0,16-13 18 0 0,1 0 8 0 0,1-3-351 0 0,0-1 0 0 0,0 0-1 0 0,0 1 1 0 0,0-1 0 0 0,1 1-1 0 0,0 0 1 0 0,0-1 0 0 0,0 1-1 0 0,0 0 1 0 0,0 0 0 0 0,1 0-1 0 0,-1 0 1 0 0,1 1 0 0 0,0-1-1 0 0,0 1 1 0 0,0-1 0 0 0,0 1-1 0 0,0 0 1 0 0,0 0 0 0 0,1 1-1 0 0,-1-1 1 0 0,1 1 0 0 0,-1-1-1 0 0,1 1 1 0 0,-1 0 0 0 0,1 0-1 0 0,1 1 66 0 0,6-3-131 0 0,0 0-1 0 0,1 1 1 0 0,-1 1-1 0 0,0 0 1 0 0,1 0-1 0 0,-1 1 1 0 0,1 1-1 0 0,9 1 132 0 0,-15-2 17 0 0,0 1 0 0 0,0 0 0 0 0,0 0 0 0 0,0 1 0 0 0,0-1 0 0 0,-1 1 0 0 0,1 1 0 0 0,-1-1-1 0 0,1 1 1 0 0,-1 0 0 0 0,0 0 0 0 0,0 0 0 0 0,0 1 0 0 0,0 0 0 0 0,-1 0 0 0 0,0 0 0 0 0,1 0-1 0 0,-1 1 1 0 0,-1 0 0 0 0,1 0 0 0 0,1 2-17 0 0,-5-3 80 0 0,-1 0 0 0 0,1-1-1 0 0,-1 1 1 0 0,0-1 0 0 0,0 1 0 0 0,0-1 0 0 0,-1 1 0 0 0,1-1-1 0 0,-1 0 1 0 0,1 1 0 0 0,-1-1 0 0 0,0 0 0 0 0,0 0-1 0 0,-1 0 1 0 0,1-1 0 0 0,-1 1 0 0 0,1-1 0 0 0,-1 1-1 0 0,0-1 1 0 0,0 0 0 0 0,0 0 0 0 0,0 0 0 0 0,0 0 0 0 0,0 0-1 0 0,-1-1 1 0 0,1 0 0 0 0,-1 1 0 0 0,1-1 0 0 0,-1 0-1 0 0,1-1 1 0 0,-1 1 0 0 0,0-1 0 0 0,-2 1-80 0 0,0 1 39 0 0,-98 12 262 0 0,61-19-2751 0 0,34 2 1059 0 0</inkml:trace>
  <inkml:trace contextRef="#ctx0" brushRef="#br0" timeOffset="374.94">527 292 11976 0 0,'0'0'266'0'0,"3"-10"780"0"0,-14-3-322 0 0,11 12 84 0 0,-14 5 1385 0 0,-35 39 49 0 0,47-40-2234 0 0,-1-1 0 0 0,2 1-1 0 0,-1 0 1 0 0,0 0-1 0 0,0 0 1 0 0,1 0 0 0 0,0 1-1 0 0,0-1 1 0 0,0 0-1 0 0,0 1 1 0 0,0-1 0 0 0,0 0-1 0 0,1 1 1 0 0,0-1-1 0 0,0 1 1 0 0,0-1 0 0 0,0 1-1 0 0,0-1 1 0 0,1 0-1 0 0,-1 1-7 0 0,2-2 0 0 0,0 1 0 0 0,0-1 0 0 0,0 0 0 0 0,0 0 0 0 0,1-1 0 0 0,-1 1 0 0 0,1 0 0 0 0,-1-1 0 0 0,1 1 0 0 0,-1-1 0 0 0,1 0 0 0 0,0 0 0 0 0,-1 0 0 0 0,1 0 0 0 0,0 0 0 0 0,0-1 0 0 0,0 1 0 0 0,0-1 0 0 0,0 0 0 0 0,0 0 0 0 0,0 0 0 0 0,-1 0 0 0 0,1-1 0 0 0,0 1 0 0 0,0-1 0 0 0,0 1 0 0 0,2-2 0 0 0,1 2 0 0 0,2-2 0 0 0,1 1 0 0 0,0-1 0 0 0,-1-1 0 0 0,1 1 0 0 0,-1-2 0 0 0,0 1 0 0 0,0-1 0 0 0,0 0 0 0 0,0-1 0 0 0,-1 1 0 0 0,1-2 0 0 0,4-4 0 0 0,-10 9 11 0 0,0-1 0 0 0,-1 0-1 0 0,1 0 1 0 0,-1 0-1 0 0,0 0 1 0 0,0 0 0 0 0,1 0-1 0 0,-1 0 1 0 0,0-1-1 0 0,-1 1 1 0 0,1 0 0 0 0,0 0-1 0 0,-1-1 1 0 0,1 1-1 0 0,-1 0 1 0 0,0-1 0 0 0,0 1-1 0 0,0-1 1 0 0,0 1 0 0 0,0 0-1 0 0,0-1 1 0 0,-1 1-1 0 0,1 0 1 0 0,-1-1 0 0 0,1 1-1 0 0,-1 0 1 0 0,0-1-1 0 0,0 1 1 0 0,0 0 0 0 0,0 0-1 0 0,-1 0 1 0 0,1 0-1 0 0,-1 0 1 0 0,1 0 0 0 0,-1 0-1 0 0,1 1 1 0 0,-1-1-1 0 0,0 1 1 0 0,0-1 0 0 0,0 1-1 0 0,0-1 1 0 0,0 1-1 0 0,-1 0-10 0 0,-45-13 1608 0 0,14 20-4600 0 0,27-5 1904 0 0</inkml:trace>
  <inkml:trace contextRef="#ctx0" brushRef="#br0" timeOffset="749.819">779 271 3224 0 0,'13'4'240'0'0,"-10"-19"854"0"0,-4 10 2216 0 0,1 5-904 0 0,0 0-232 0 0,0 0-1074 0 0,0 0-474 0 0,0 0-91 0 0,0 0-20 0 0,10 23 1506 0 0,-7-18-1831 0 0,-2-1-119 0 0,1 0-1 0 0,-1 0 0 0 0,1 0 0 0 0,0 0 0 0 0,0-1 1 0 0,0 1-1 0 0,1-1 0 0 0,-1 1 0 0 0,1-1 0 0 0,0 0 1 0 0,0 0-1 0 0,0 0 0 0 0,0 0 0 0 0,0-1 0 0 0,1 1 1 0 0,-1-1-1 0 0,1 0 0 0 0,0 0 0 0 0,0 0 0 0 0,3 1-70 0 0,41-10 440 0 0,-12-23-272 0 0,-16-21 1146 0 0,-21 30-709 0 0,4 27-596 0 0,18 30 22 0 0,7 0-255 0 0,22 11-1203 0 0,-39-44-5632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21 129 5528 0 0,'0'0'422'0'0,"0"0"-102"0"0,0 0 600 0 0,0 0 288 0 0,0 0 59 0 0,-7 6 1624 0 0,5 0-2701 0 0,0-1 0 0 0,0 0 0 0 0,0 0 0 0 0,1 1 0 0 0,-1-1 0 0 0,1 1 0 0 0,1-1 0 0 0,-1 1 0 0 0,1 0 0 0 0,0-1 0 0 0,0 1 0 0 0,0-1 0 0 0,1 1 0 0 0,0 0 0 0 0,0-1 0 0 0,1 1 0 0 0,-1-1 0 0 0,1 0 0 0 0,0 0 0 0 0,1 1-1 0 0,-1-1 1 0 0,3 3-190 0 0,-1-5 20 0 0,-1-1-1 0 0,1 0 0 0 0,-1 0 0 0 0,1 0 0 0 0,0 0 0 0 0,0-1 1 0 0,0 0-1 0 0,0 1 0 0 0,0-1 0 0 0,0-1 0 0 0,0 1 0 0 0,0-1 0 0 0,0 1 1 0 0,0-1-1 0 0,0 0 0 0 0,1-1 0 0 0,-1 1 0 0 0,0-1 0 0 0,0 0 1 0 0,0 0-1 0 0,0 0 0 0 0,0 0 0 0 0,0-1 0 0 0,-1 1 0 0 0,1-1 0 0 0,0 0 1 0 0,-1 0-1 0 0,1-1 0 0 0,-1 1 0 0 0,0-1 0 0 0,0 1 0 0 0,0-1 0 0 0,1-2-19 0 0,7-10 0 0 0,-10 7 0 0 0,0 1 1026 0 0,7 28-1318 0 0,-4-16 301 0 0,1 1 1 0 0,0-1 0 0 0,0 0-1 0 0,1-1 1 0 0,-1 1 0 0 0,1-1-1 0 0,0 0 1 0 0,1 0 0 0 0,-1-1-1 0 0,0 0 1 0 0,1 0 0 0 0,0-1-1 0 0,0 1 1 0 0,0-1-1 0 0,0-1 1 0 0,0 1 0 0 0,4-1-10 0 0,49-7 1101 0 0,-56 4-1056 0 0,38-25 897 0 0,-40 23-869 0 0,0 1 1 0 0,-1-1 0 0 0,0 0-1 0 0,1 1 1 0 0,-1-1 0 0 0,0 0-1 0 0,-1 0 1 0 0,1 0-1 0 0,-1 0 1 0 0,1 0 0 0 0,-1 1-1 0 0,0-1 1 0 0,-1 0 0 0 0,1 0-1 0 0,-1 0 1 0 0,0 0 0 0 0,0 0-74 0 0,-2-27 425 0 0,-15-14-2213 0 0,11 31-1184 0 0,6 7 1438 0 0</inkml:trace>
  <inkml:trace contextRef="#ctx0" brushRef="#br0" timeOffset="406.15">462 0 5064 0 0,'0'0'389'0'0,"0"0"-60"0"0,10 4 3394 0 0,28 16 844 0 0,7 28-1368 0 0,-3 71 648 0 0,-35-93-3510 0 0,-4-12-337 0 0,20-34-861 0 0,-22 16 752 0 0,1 1 0 0 0,0 0 0 0 0,1 0 0 0 0,-1 0 0 0 0,1 1 0 0 0,-1-1 0 0 0,1 0 0 0 0,0 1 0 0 0,0 0 0 0 0,0-1-1 0 0,0 1 1 0 0,0 0 0 0 0,0 1 0 0 0,1-1 0 0 0,-1 1 0 0 0,1-1 0 0 0,-1 1 0 0 0,1 0 0 0 0,-1 0 0 0 0,1 1 0 0 0,0-1 0 0 0,-1 1 0 0 0,1-1 0 0 0,0 1 0 0 0,0 0 0 0 0,-1 1 0 0 0,1-1 0 0 0,0 1-1 0 0,1 0 110 0 0,44 31-477 0 0,-47-31 574 0 0,0 1 0 0 0,-1 0-1 0 0,1 0 1 0 0,-1 0 0 0 0,1 0-1 0 0,-1 0 1 0 0,0 0 0 0 0,0 1-1 0 0,0-1 1 0 0,0 0 0 0 0,0 0 0 0 0,-1 1-1 0 0,1-1 1 0 0,-1 1 0 0 0,1-1-1 0 0,-1 0 1 0 0,0 1 0 0 0,0-1-1 0 0,0 1-96 0 0,4 25 655 0 0,-4-27-420 0 0,0 6-1614 0 0,0-7 76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80 8288 0 0,'0'0'638'0'0,"0"0"-259"0"0,0 0 446 0 0,0 0 242 0 0,0 2 49 0 0,-2 31 1622 0 0,1-27-2531 0 0,0-1-1 0 0,0 1 1 0 0,1 0-1 0 0,0-1 1 0 0,-1 1-1 0 0,2-1 1 0 0,-1 1 0 0 0,1-1-1 0 0,0 1 1 0 0,0-1-1 0 0,0 1 1 0 0,1-1-1 0 0,0 1 1 0 0,0-1-1 0 0,0 0 1 0 0,1 0-1 0 0,0 0 1 0 0,0-1 0 0 0,0 1-1 0 0,4 4-206 0 0,9 5 153 0 0,-6-8-99 0 0,-6-6-54 0 0,0 1 1 0 0,-1-1-1 0 0,1 0 1 0 0,0 0-1 0 0,-1-1 1 0 0,1 1-1 0 0,-1-1 1 0 0,1 1-1 0 0,0-1 1 0 0,-1 0-1 0 0,1-1 1 0 0,-1 1-1 0 0,0-1 1 0 0,1 1-1 0 0,-1-1 1 0 0,0 0 0 0 0,0 0-1 0 0,0 0 1 0 0,1-2-1 0 0,11-5 0 0 0,5-16 75 0 0,-6-10 1760 0 0,-13 23-1689 0 0,-1-13-110 0 0,0 24 64 0 0,0 1 20 0 0,18 20-184 0 0,12 19-56 0 0,11-2 120 0 0,1 2 0 0 0,-38-32 0 0 0,-3 7 0 0 0,14-5 0 0 0,1 2-634 0 0,-2-10-4678 0 0,1-3-1381 0 0</inkml:trace>
  <inkml:trace contextRef="#ctx0" brushRef="#br0" timeOffset="328.04">515 71 5064 0 0,'0'0'389'0'0,"-1"-1"-250"0"0,-8-12 1181 0 0,-7-4 10513 0 0,5 15-11120 0 0,-46 17 1206 0 0,46 3-2049 0 0,-5 8 350 0 0,16 3-208 0 0,19 2-281 0 0,-3-12 42 0 0,38 24 86 0 0,4 2 66 0 0,-32-1 557 0 0,-25-33-306 0 0,-1-10-176 0 0,0 0-1 0 0,0 0 0 0 0,1 0 1 0 0,-1-1-1 0 0,0 1 1 0 0,0 0-1 0 0,0 0 0 0 0,0 0 1 0 0,0 0-1 0 0,0 0 0 0 0,0 0 1 0 0,-1 0-1 0 0,1 0 1 0 0,0 0-1 0 0,0-1 0 0 0,-1 1 1 0 0,1 0-1 0 0,-1 0 0 0 0,1 0 1 0 0,-1 0-1 0 0,1-1 0 0 0,-1 1 1 0 0,1 0-1 0 0,-1 0 1 0 0,1-1-1 0 0,-1 1 0 0 0,0-1 1 0 0,0 1-1 0 0,1 0 0 0 0,-1-1 1 0 0,0 1-1 0 0,0-1 1 0 0,1 0-1 0 0,-1 1 0 0 0,0-1 1 0 0,0 0-1 0 0,0 1 1 0 0,-97 22 1325 0 0,38-24-1785 0 0,50-2-1290 0 0,3-3-5647 0 0</inkml:trace>
  <inkml:trace contextRef="#ctx0" brushRef="#br0" timeOffset="702.99">645 196 15032 0 0,'46'-17'2882'0'0,"11"9"-1381"0"0,36-4-1501 0 0,-82 8 0 0 0,-7 2 45 0 0,-2 1 18 0 0,0 1 1 0 0,-1-1 0 0 0,1 1 0 0 0,0-1 0 0 0,-1 0-1 0 0,1 0 1 0 0,-1 0 0 0 0,1 0 0 0 0,-1 0 0 0 0,0 0 0 0 0,1 0-1 0 0,-1 0 1 0 0,0 0 0 0 0,0-1 0 0 0,0 1 0 0 0,1 0-1 0 0,-2-1 1 0 0,1 1 0 0 0,0-1 0 0 0,0 0 0 0 0,0 1-1 0 0,0-2-63 0 0,-9-6 422 0 0,-35-24-244 0 0,42 32-178 0 0,-4-1 0 0 0,0 0 0 0 0,0 0 0 0 0,-1 0 0 0 0,1 1 0 0 0,0-1 0 0 0,-1 1 0 0 0,1 0 0 0 0,-1 1 0 0 0,1 0 0 0 0,-1-1 0 0 0,1 2 0 0 0,0-1 0 0 0,-1 1 0 0 0,1 0 0 0 0,-1 0 0 0 0,1 0 0 0 0,0 1 0 0 0,-1-1 0 0 0,1 1 0 0 0,0 1 0 0 0,0-1 0 0 0,0 1 0 0 0,2 0 0 0 0,0 1 0 0 0,0 0 0 0 0,0-1 0 0 0,1 1 0 0 0,0 0 0 0 0,0 1 0 0 0,0-1 0 0 0,0 0 0 0 0,0 0 0 0 0,1 1 0 0 0,0-1 0 0 0,0 1 0 0 0,0-1 0 0 0,0 1 0 0 0,1 0 0 0 0,0-1 0 0 0,0 1 0 0 0,0 0 0 0 0,0-1 0 0 0,1 1 0 0 0,0-1 0 0 0,0 1 0 0 0,0-1 0 0 0,0 1 0 0 0,1-1 0 0 0,1 2 0 0 0,34 40 256 0 0,-29-41-362 0 0,0-1 1 0 0,1 0-1 0 0,-1 0 0 0 0,1 0 0 0 0,0-1 0 0 0,0-1 0 0 0,1 1 0 0 0,-1-2 1 0 0,0 1-1 0 0,6-1 106 0 0,9-2-3538 0 0,-12 0-161 0 0,13 1-2101 0 0</inkml:trace>
  <inkml:trace contextRef="#ctx0" brushRef="#br0" timeOffset="999.76">909 130 5984 0 0,'15'-6'273'0'0,"-13"5"-5"0"0,11-1 9903 0 0,-12 2-10120 0 0,-1 0 1 0 0,1 0 0 0 0,0 0 0 0 0,-1 0 0 0 0,1 0 0 0 0,0 0-1 0 0,-1 0 1 0 0,1 1 0 0 0,0-1 0 0 0,-1 0 0 0 0,1 0 0 0 0,0 0-1 0 0,-1 1 1 0 0,1-1 0 0 0,-1 0 0 0 0,1 1 0 0 0,-1-1-1 0 0,1 0 1 0 0,-1 1 0 0 0,1-1 0 0 0,-1 1 0 0 0,1-1 0 0 0,-1 1-1 0 0,1-1 1 0 0,-1 1 0 0 0,0-1 0 0 0,1 1 0 0 0,-1 0 0 0 0,0-1-1 0 0,1 1 1 0 0,-1-1 0 0 0,0 1 0 0 0,0 0 0 0 0,0-1-1 0 0,0 1 1 0 0,1 0 0 0 0,-1-1 0 0 0,0 1 0 0 0,0 0-52 0 0,25 58 2737 0 0,-9-16-2277 0 0,-2-22 980 0 0,-11-21-1291 0 0,-1 0-148 0 0,0-1 0 0 0,0 0 0 0 0,0 0 0 0 0,0 0-1 0 0,0-1 1 0 0,0 1 0 0 0,-1 0 0 0 0,1-1 0 0 0,0 1 0 0 0,-1-1 0 0 0,1 1-1 0 0,-1-1 1 0 0,0 0 0 0 0,1 1 0 0 0,-1-1 0 0 0,0 0 0 0 0,0 0-1 0 0,0 0 1 0 0,1-2-1 0 0,18-39-133 0 0,17-13-4408 0 0,-33 52 4302 0 0,0 0 1 0 0,1 0-1 0 0,-1 0 1 0 0,0 0 0 0 0,1 1-1 0 0,0 0 1 0 0,0 0-1 0 0,0 0 1 0 0,0 1-1 0 0,1-1 1 0 0,-1 1-1 0 0,1 1 1 0 0,2-2 238 0 0,10-3-55 0 0,18 5-23 0 0,-34 1-1009 0 0,-2 0-4118 0 0</inkml:trace>
  <inkml:trace contextRef="#ctx0" brushRef="#br0" timeOffset="1327.82">1503 24 2304 0 0,'0'0'101'0'0,"1"-1"1"0"0,-1 1 77 0 0,1 0 0 0 0,-1 0 0 0 0,1 0 0 0 0,-1-1 0 0 0,0 1 1 0 0,1 0-1 0 0,-1 0 0 0 0,1 0 0 0 0,-1-1 0 0 0,0 1 0 0 0,1 0 1 0 0,-1-1-1 0 0,1 1 0 0 0,-1 0 0 0 0,0-1 0 0 0,0 1 0 0 0,1 0 1 0 0,-1-1-1 0 0,0 1 0 0 0,1 0 0 0 0,-1-1 0 0 0,0 1 0 0 0,0-1 1 0 0,0 1-1 0 0,0-1 0 0 0,1 1 0 0 0,-1-1 0 0 0,0 1 0 0 0,0 0 1 0 0,0-1-1 0 0,0 1 0 0 0,0-1 0 0 0,0 1 0 0 0,0-1 0 0 0,0 1 1 0 0,0-1-1 0 0,0 1 0 0 0,-1-1 0 0 0,1 1 0 0 0,0-1 0 0 0,0 1 1 0 0,0 0-1 0 0,0-1 0 0 0,-1 1 0 0 0,1-1 0 0 0,0 1 0 0 0,-1 0 1 0 0,1-1-1 0 0,0 1 0 0 0,0 0 0 0 0,-1-1 0 0 0,1 1 0 0 0,-1 0 1 0 0,1-1-1 0 0,0 1 0 0 0,-1 0 0 0 0,1 0 0 0 0,-1 0 0 0 0,1-1 1 0 0,0 1-1 0 0,-1 0 0 0 0,1 0 0 0 0,-1 0 0 0 0,1 0 0 0 0,-1 0 1 0 0,1 0-1 0 0,-1 0-179 0 0,-8-1 2021 0 0,8 1-1746 0 0,-11 3 101 0 0,-55 34 35 0 0,62-34-213 0 0,2-2-185 0 0,1 0 0 0 0,0 0 1 0 0,-1 0-1 0 0,1 0 1 0 0,0 0-1 0 0,-1 1 1 0 0,1-1-1 0 0,0 1 1 0 0,0-1-1 0 0,0 1 1 0 0,1 0-1 0 0,-1 0 1 0 0,0 0-1 0 0,1 0 1 0 0,-1 0-1 0 0,1 0 1 0 0,-1 0-1 0 0,1 1 1 0 0,0-1-1 0 0,0 0 1 0 0,0 1-1 0 0,1-1 1 0 0,-1 1-1 0 0,0-1 1 0 0,1 1-1 0 0,0-1 1 0 0,-1 1-1 0 0,1-1 1 0 0,0 1-1 0 0,0 0 1 0 0,0-1-1 0 0,1 1 1 0 0,0 1-14 0 0,1 1-36 0 0,1 0 0 0 0,1 0 0 0 0,-1 0 0 0 0,1-1 0 0 0,0 1-1 0 0,0-1 1 0 0,0 0 0 0 0,0 0 0 0 0,1 0 0 0 0,0 0 0 0 0,0-1 0 0 0,0 0 0 0 0,0 0 0 0 0,0 0 0 0 0,5 1 36 0 0,28 19-249 0 0,-36-22 350 0 0,0 0-1 0 0,0 0 1 0 0,0 1-1 0 0,0-1 1 0 0,-1 0-1 0 0,1 1 1 0 0,0 0-1 0 0,-1-1 1 0 0,1 1-1 0 0,-1 0 1 0 0,1 0-1 0 0,-1 0 1 0 0,0 0-1 0 0,1 0 0 0 0,-1 0 1 0 0,0 0-1 0 0,-1 0 1 0 0,1 0-1 0 0,0 1 1 0 0,-1-1-1 0 0,1 0 1 0 0,-1 0-1 0 0,1 1 1 0 0,-1-1-1 0 0,0 0 1 0 0,0 1-1 0 0,0-1 1 0 0,-1 0-1 0 0,1 1 1 0 0,0-1-1 0 0,-1 0 0 0 0,0 1 1 0 0,1-1-1 0 0,-1 0-100 0 0,-3 19 1376 0 0,-29-2-378 0 0,22-12-1076 0 0,-1-1 0 0 0,-1-1 0 0 0,1 0 0 0 0,-1 0 0 0 0,0-2 0 0 0,0 1 0 0 0,0-2 0 0 0,-10 1 78 0 0,14-1-190 0 0,-17 2-218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4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31 110 456 0 0,'-9'0'473'0'0,"7"0"1981"0"0,2 0 837 0 0,2 0 165 0 0,20 2 1329 0 0,13 0-3503 0 0,154-3-104 0 0,-144 0-730 0 0,-12-1-5670 0 0,-22 2-187 0 0</inkml:trace>
  <inkml:trace contextRef="#ctx0" brushRef="#br0" timeOffset="265.56">1 294 11976 0 0,'0'0'266'0'0,"0"0"44"0"0,9 4 415 0 0,29-3-558 0 0,146-11 3156 0 0,-68-3-2669 0 0,-96 8-363 0 0,2 0-321 0 0,-8 1-4391 0 0,-13 3-1264 0 0</inkml:trace>
  <inkml:trace contextRef="#ctx0" brushRef="#br0" timeOffset="437.4">105 8 6912 0 0,'-15'-7'622'0'0,"15"7"-267"0"0,4 10 2637 0 0,11 53 3102 0 0,-8 32-4030 0 0,-6-15-1672 0 0,2-6-392 0 0,-3-17 248 0 0,0-56-1725 0 0,0-1-571 0 0,0 0-116 0 0,0 0-18 0 0</inkml:trace>
  <inkml:trace contextRef="#ctx0" brushRef="#br0" timeOffset="688.98">260 57 456 0 0,'-3'-16'500'0'0,"3"15"2092"0"0,0 1 888 0 0,0 0 174 0 0,0 0-348 0 0,0 0-1593 0 0,3 8 181 0 0,20 38 614 0 0,-15-11-2056 0 0,-2 0 0 0 0,-2 1 0 0 0,-1-1 0 0 0,-2 8-452 0 0,10 42 1407 0 0,-11-84-2458 0 0,0-1-385 0 0,0 0-78 0 0,0 0-20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8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5528 0 0,'0'0'422'0'0,"0"0"-102"0"0,0 0 600 0 0,0 0 288 0 0,0 0 59 0 0,0 0 1 0 0,2 1-44 0 0,1 3-843 0 0,0-1 0 0 0,0 1 0 0 0,0 0 0 0 0,0 0-1 0 0,0 0 1 0 0,-1 1 0 0 0,0-1 0 0 0,0 0 0 0 0,0 1 0 0 0,0 0 0 0 0,-1-1 0 0 0,0 1-1 0 0,0 0 1 0 0,0 0 0 0 0,-1-1 0 0 0,1 3-381 0 0,5 21 935 0 0,6 51 757 0 0,2 63-821 0 0,-28-90-2442 0 0,10-47-534 0 0,-3-2-4544 0 0</inkml:trace>
  <inkml:trace contextRef="#ctx0" brushRef="#br0" timeOffset="265.56">0 238 10136 0 0,'59'-20'2116'0'0,"-37"16"-287"0"0,156-6 837 0 0,-93 7-3347 0 0,-66 3-3181 0 0,-3 4-1366 0 0</inkml:trace>
  <inkml:trace contextRef="#ctx0" brushRef="#br0" timeOffset="437.419">538 231 13792 0 0,'0'0'314'0'0,"0"0"46"0"0,-15 3 466 0 0,9 0-706 0 0,0 1 1 0 0,0-1 0 0 0,0 1 0 0 0,1 0-1 0 0,-1 0 1 0 0,1 1 0 0 0,0 0 0 0 0,0 0-1 0 0,1 0 1 0 0,-1 1 0 0 0,1-1 0 0 0,0 1 0 0 0,1 0-1 0 0,-1 0 1 0 0,1 0 0 0 0,0 1 0 0 0,1-1-1 0 0,-1 1 1 0 0,0 4-121 0 0,3-8 2 0 0,-1-1-1 0 0,1 1 0 0 0,0-1 1 0 0,0 1-1 0 0,0-1 0 0 0,0 1 1 0 0,0-1-1 0 0,1 1 0 0 0,-1-1 1 0 0,1 1-1 0 0,-1-1 1 0 0,1 0-1 0 0,0 1 0 0 0,0-1 1 0 0,0 0-1 0 0,0 0 0 0 0,0 1 1 0 0,1-1-1 0 0,-1 0 1 0 0,1 0-1 0 0,-1 0 0 0 0,1-1 1 0 0,0 1-1 0 0,0 0 0 0 0,0-1 1 0 0,0 1-1 0 0,0-1 0 0 0,0 1 1 0 0,0-1-1 0 0,0 0 1 0 0,1 0-1 0 0,-1 0 0 0 0,0 0 1 0 0,1 0-1 0 0,-1-1 0 0 0,0 1 1 0 0,1-1-1 0 0,0 0-1 0 0,5 2 22 0 0,0-1 1 0 0,0 0-1 0 0,0-1 0 0 0,0 0 1 0 0,0 0-1 0 0,0-1 0 0 0,0 0 0 0 0,0 0 1 0 0,0-1-1 0 0,0 0 0 0 0,0-1 1 0 0,-1 1-1 0 0,1-2 0 0 0,-1 1 0 0 0,0-1 1 0 0,0 0-1 0 0,0 0 0 0 0,-1-1 1 0 0,1 1-1 0 0,-1-2 0 0 0,3-2-22 0 0,-8 7 26 0 0,1-1 1 0 0,-1 1-1 0 0,0-1 0 0 0,0 0 1 0 0,1 0-1 0 0,-1 1 0 0 0,0-1 0 0 0,-1 0 1 0 0,1 0-1 0 0,0 0 0 0 0,0 0 1 0 0,-1 0-1 0 0,1 0 0 0 0,-1-1 0 0 0,0 1 1 0 0,0 0-1 0 0,0 0 0 0 0,0 0 0 0 0,0 0 1 0 0,0 0-1 0 0,0 0 0 0 0,-1 0 1 0 0,1-1-1 0 0,-1 1 0 0 0,1 0 0 0 0,-1 0 1 0 0,0 0-1 0 0,0 1 0 0 0,0-1 1 0 0,0 0-1 0 0,0 0 0 0 0,0 0 0 0 0,0 1 1 0 0,-1-1-1 0 0,1 0 0 0 0,-1 1 1 0 0,1 0-1 0 0,-2-2-26 0 0,-3-2 299 0 0,1 1-1 0 0,-1 0 1 0 0,0-1 0 0 0,0 2 0 0 0,0-1-1 0 0,0 1 1 0 0,-1 0 0 0 0,1 0 0 0 0,-1 1 0 0 0,0 0-1 0 0,-3-1-298 0 0,-43-4 86 0 0,52 7-5512 0 0,1 0-1889 0 0</inkml:trace>
  <inkml:trace contextRef="#ctx0" brushRef="#br0" timeOffset="718.58">806 36 16615 0 0,'0'0'374'0'0,"0"0"54"0"0,0 0 24 0 0,0 0-42 0 0,3 7-164 0 0,8 12 260 0 0,-1 1 0 0 0,0 0 0 0 0,-2 1 0 0 0,0 0 0 0 0,-2 0 0 0 0,0 0 0 0 0,-1 1 0 0 0,-2 0 0 0 0,1 14-506 0 0,2 31 321 0 0,-5-39-3339 0 0,-1-27-2060 0 0,0-1-1514 0 0</inkml:trace>
  <inkml:trace contextRef="#ctx0" brushRef="#br0" timeOffset="921.65">760 217 4608 0 0,'2'-2'201'0'0,"-1"1"1"0"0,0-1-1 0 0,1 1 1 0 0,-1-1-1 0 0,1 1 0 0 0,-1 0 1 0 0,1 0-1 0 0,0-1 1 0 0,-1 1-1 0 0,1 0 1 0 0,0 1-1 0 0,0-1 0 0 0,0 0 1 0 0,0 0-1 0 0,0 1 1 0 0,0-1-1 0 0,0 1 1 0 0,0 0-1 0 0,0-1 0 0 0,0 1 1 0 0,0 0-1 0 0,0 0 1 0 0,0 1-1 0 0,0-1-201 0 0,5-1 1312 0 0,68-2 2480 0 0,-30 6-3468 0 0,-23 0-4214 0 0,-7-3-826 0 0</inkml:trace>
  <inkml:trace contextRef="#ctx0" brushRef="#br0" timeOffset="1218.46">1143 184 5984 0 0,'-3'-3'541'0'0,"6"-3"1380"0"0,-3 5 125 0 0,0 1 104 0 0,0 0-170 0 0,0 0-809 0 0,-2 1-357 0 0,-3-1-718 0 0,1 1-1 0 0,-1-1 0 0 0,1 1 1 0 0,-1 0-1 0 0,1 1 0 0 0,0-1 0 0 0,-1 1 1 0 0,1 0-1 0 0,0 0 0 0 0,0 0 1 0 0,0 0-1 0 0,1 1 0 0 0,-1-1 0 0 0,1 1 1 0 0,-1 0-1 0 0,1 0 0 0 0,0 0 0 0 0,0 1 1 0 0,0-1-1 0 0,0 1 0 0 0,1 0 1 0 0,-1 0-1 0 0,1 0 0 0 0,-1 3-95 0 0,2-5-5 0 0,-1 1 0 0 0,1 0 0 0 0,0-1-1 0 0,1 1 1 0 0,-1 0 0 0 0,0 0 0 0 0,1 0 0 0 0,-1 0 0 0 0,1 0 0 0 0,0 0-1 0 0,0 0 1 0 0,0 0 0 0 0,1 0 0 0 0,-1 0 0 0 0,1 0 0 0 0,-1-1 0 0 0,1 1-1 0 0,0 0 1 0 0,0 0 0 0 0,0 0 0 0 0,1-1 0 0 0,-1 1 0 0 0,1-1-1 0 0,-1 1 1 0 0,1-1 0 0 0,0 1 0 0 0,0-1 0 0 0,0 0 0 0 0,0 0 0 0 0,0 0-1 0 0,0 0 1 0 0,1 0 0 0 0,-1-1 0 0 0,1 1 0 0 0,-1-1 0 0 0,1 1-1 0 0,1-1 6 0 0,4 1-68 0 0,0 0 0 0 0,0-1 0 0 0,0 0 0 0 0,0-1 0 0 0,0 0-1 0 0,0 0 1 0 0,0-1 0 0 0,0 0 0 0 0,0 0 0 0 0,0-1 0 0 0,0 0-1 0 0,0 0 1 0 0,0-1 0 0 0,-1 0 0 0 0,1 0 0 0 0,1-2 68 0 0,17-26 125 0 0,-25 5-297 0 0,-2 25 336 0 0,1 1 17 0 0,0 0 5 0 0,0 0 4 0 0,0 0 2 0 0,0 0 0 0 0,0 0-8 0 0,0 0-33 0 0,0 0-14 0 0,0 0-1 0 0,7 14 0 0 0,64 113-1062 0 0,-71-126-3531 0 0,0-1-1575 0 0</inkml:trace>
  <inkml:trace contextRef="#ctx0" brushRef="#br0" timeOffset="1437.159">1391 33 13824 0 0,'0'0'314'0'0,"0"0"46"0"0,0 0 22 0 0,0 0-50 0 0,1 2-220 0 0,66 178 5490 0 0,-34-20-3009 0 0,-18-103-2233 0 0,-11-44-1008 0 0,-4-13 360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08T23:08:17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15698 3204 1036 0,'0'0'46'0,"0"0"10"0,0 0-45 0,0 0-11 16,0 0 0-16,0 0 0 0,5 0 156 0,-5 0 28 15,3-2 7-15,-1-3 1 0,4 5-59 0,-1 0-11 16,0 0-2-16,0 0-1 0,1 0-41 0,-1 0-8 15,3-2-2-15,-3-3 0 0,1 5-12 0,2 0-2 16,2 0-1-16,1 5 0 0,-1-5-29 0,1 0-7 16,2 0-1-16,-2 0 0 0,-1 2 39 0,6-2 7 15,0 0 2-15,0 0 0 0,0 0-52 0,0 0-12 16,2 5 0-16,1-3 0 0,-1-2 0 0,1 0 0 16,2 5 0-16,-3-5 0 0,4 0 0 0,1 0 0 15,-1 0 0-15,-7 0 0 0,4 0 54 0,2 0 8 16,-2 0 2-16,4-5 0 0,1 5-52 0,3 0-12 0,2 0 0 0,5 0 0 15,-5-2 0-15,3-3 0 0,0 5 0 0,0 0 0 16,-6-2 0-16,0-3-18 0,6-2 4 0,0 4 1 16,2 3 21-16,6-4 4 0,0 4 0 0,5-3 1 15,0-1-13-15,-14 4 0 0,1-3 0 0,5 3 0 16,3 0 0-16,0-4-13 0,-3-1 2 0,0 5 1 16,5-2 10-16,6 2 14 15,-1 0-3-15,1 0-1 0,-8-7-10 0,-3 7 0 0,-3 0 0 0,0 0 0 16,1-5 0-16,-3 5 0 0,-1 0 0 0,1 0 0 15,-5 0 0-15,2 0 0 0,-3 0 0 0,3 0 0 16,-5 0 0-16,0 0 0 0,-3 0 0 0,0 0 0 16,0 0 0-16,1 0 0 0,-4 0 0 0,3 0 0 15,3 0 9-15,0 0 0 0,0 0 0 0,-1 0 0 0,4 0-9 0,2 0-12 16,-3 5 2-16,1-5 1 0,-1 0 9 0,3 0 0 16,1 2 0-16,-4 3 0 0,1-5 10 0,-1 0 4 15,6 0 1-15,-3 0 0 0,-5 0-24 0,2 0-5 16,6 2-1-16,2-2 0 0,-2 0 15 0,-3 0 0 15,-2 0 0-15,2 0 0 0,-6 0 0 0,4 5 0 16,-6-5 0-16,3 0 0 0,-3 0 0 0,0 0 0 16,0 0 0-16,3 0 0 0,0 0 0 0,-3 0 0 15,-2 0 0-15,-3 4 0 0,-3-4 48 0,5-4 13 16,1 4 3-16,-1 0 0 16,-2 0-76-16,0 0-16 0,0 4-2 0,3-4-1 0,-4 0 50 0,-1 0 9 15,-1 0 3-15,0 0 0 0,-2 0-31 0,2 3-21 0,-3-3 3 0,1 0 1 16,2 0 27-16,-2 0 6 0,2 4 0 0,-5-4 1 15,3 0-27-15,-1 3-6 0,1-3 0 0,-1 0-1 16,4 0 27-16,-1 0 6 0,0 4 0 0,3-4 1 16,0 0-26-16,0 3-6 0,-3-3-1 0,0 0 0 15,0 0 26-15,1 0 5 0,-1 0 1 0,-3 0 0 16,4 5-16-16,-4-5 0 0,-2 0 0 0,3 0 0 16,-3 0 0-16,0 2 0 0,0-2 0 0,-3 0 0 15,3 0 0-15,-3 0 0 0,0 0 0 0,3 0 0 16,0 5 0-16,-2-3 9 0,1-2-9 0,1 5 8 15,-2-3-8-15,2-2 0 0,-3 0 9 0,3 0-9 16,-3 0 8-16,0 5-8 0,-2-5 8 0,2 0-8 16,-5 0 8-16,3 0-8 0,2 0 8 0,1 0-8 0,-6 0 8 15,0 0-8-15,0 0 8 0,2 4-8 16,-2-4 0-16,0 0 8 0,0 0-8 0,6-4 0 16,-6 4 0-16,0 0 0 0,2 0 0 0,1 0 8 0,-3 0-8 0,0 0 0 15,0 0 0-15,5 0 0 0,-2-5-17 0,-3 5-2 16,0 0 0-16,0 0 0 15,0 0-122-15,0 0-25 0,0 0-5 0,0 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34:24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10745 10617 608 0,'0'0'27'0,"0"0"5"0,0 0-32 0,0 0 0 0,0 0 0 0,0 0 0 16,0 0 90-16,5-5 11 0,-2 3 3 0,-3 2 0 16,0 0-20-16,0 0-4 0,0 0-1 0,0 0 0 15,0 0-12-15,0 0-3 0,0 0 0 0,0 0 0 16,0 0 0-16,0 0 0 0,0 0 0 0,0 0 0 16,5 7 0-16,-2-5 0 0,-3-2 0 0,2 7 0 0,1 3-2 15,0-1-1-15,-3-2 0 0,0 0 0 0,2 0-46 0,1 5-15 16,-1 0 8-16,-2-3-8 0,3 3 55 0,-3-5 7 15,3 7 2-15,-1-7 0 0,-2 5 0 0,0-5 0 16,0 0 0-16,0 5 0 0,0-5-52 0,0 0-12 16,0 0 0-16,-2 0 0 0,4 0 0 0,-4 0 0 15,2-2 0-15,0-5 0 0,0 0 0 0,0 0 0 16,-3 2 0-16,3-2 0 0,0 0 54 0,0 0 8 16,0 0 2-16,0 0 0 0,-8 5-64 0,8-5-8 15,0 0-4-15,0 0-1 0,-5-5 21 0,0 3 4 16,2-3 0-16,0-2 1 0,1 0 8 0,-1-5 2 15,0 5 0-15,1-7 0 0,2 7-37 0,0-7-7 16,0 2-2-16,-3 5 0 0,6-7 23 0,-3 7 0 16,0-5 0-16,0 5 0 0,2-7 0 0,1 7 0 0,0-5 0 15,2 3 0-15,-2-3 10 0,-1 5 6 0,4 0 2 0,1 0 0 16,-1 0-18-16,2 2 0 0,0-2 0 0,0 0 0 16,0 2-18-16,-1 3 2 0,4-3 1 0,0 5 0 15,-3-2 15-15,0 2 0 0,2 0 0 0,1 2 0 16,-3 3 0-16,2-3 0 0,1 3 0 0,-3 2 10 15,0-2-10-15,-3 2 0 0,0-5 9 0,1 5-9 16,-1-2 0-16,0 2 0 0,3 0-12 0,-3 0 4 16,1-2 8-16,-1 2 0 0,0-5 0 0,-5-2 0 15,0 0 0-15,0 0 0 0,0 0 0 0,0 0 0 16,0 0 0-16,0 0 0 0,0 0 0 0,0 0 0 16,-5 0-207-16,0 0-39 0,-24 0-8 0,10 0-2 15</inkml:trace>
  <inkml:trace contextRef="#ctx0" brushRef="#br0" timeOffset="2061.149">10732 10478 1267 0,'0'0'28'0,"0"0"5"0,0 0 2 0,0 0 1 0,0 0-36 0,0 0 0 0,0 0 0 0,0 0 0 16,0 0 58-16,0 0 5 0,0-2 1 0,0 2 0 16,2-5 6-16,-2-2 2 0,3 0 0 0,-3 0 0 15,5 2-25-15,-5 3-5 0,3-5-1 0,-1 0 0 16,1 0-5-16,0-3 0 0,2 8-1 0,-2-5 0 16,-1 0 7-16,1 0 2 0,2-5 0 0,0 5 0 15,-2 0-36-15,0 2-8 0,2-2 0 0,0 0 0 16,1-2 0-16,-1-1 0 0,-2 3 0 0,2 0 0 15,0 0 0-15,0 5 0 0,-2-3 0 0,5-2 0 16,-5 7 0-16,2-2 0 0,-2-3 0 0,-3 5 0 16,0 0 53-16,5-5 9 0,-5 5 2 0,0 0 0 0,0 0-56 15,3 5-8-15,2-5 0 0,-2 7-10 0,-1 0 10 0,3-2 0 16,1 2 10-16,-1 0-10 0,-2 0 0 16,2 5 0-16,0-3 0 0,3-2 0 15,-3 0 0-15,3 5 0 0,-2-5 0 0,-1 0 0 0,0 0 24 0,1 0 0 16,-1-2-1-16,0-3 0 0,0 3-11 0,1-5-3 15,-1 7 0-15,-5-7 0 16,0 0-33-16,0 0-6 0,0 0-2 0,0 0-700 16,0 0-140-16</inkml:trace>
  <inkml:trace contextRef="#ctx0" brushRef="#br0" timeOffset="12277.491">11041 10913 172 0,'0'0'8'0,"0"0"1"0,0 0-9 0,0 0 0 0,0 0 0 16,0 0 0-16,0 0 174 0,0 0 33 0,0 0 6 0,0 0 2 15,0 0-114-15,0 0-22 0,0 0-5 0,0 0-1 16,0 0-15-16,0 0-3 16,0 0-1-16,0 0 0 0,0 0-22 0,0 0-5 0,0 0-1 0,0 0 0 15,0 0 30-15,0 0 7 0,0 0 1 0,0 0 0 16,5 7-17-16,-5-2-3 0,3 2-1 0,-3 0 0 15,3 0-15-15,-3-2-4 0,-3 2 0 0,3-5 0 16,0 5-24-16,0-2 0 0,0 2 0 0,3 0 0 16,-3-7 10-16,0 0 6 0,0 0 2 0,2 7 0 15,-2-7-18-15,0 0 0 0,11 7 0 0,-6-7 0 16,-5 0 0-16,11 5 0 0,-1-5 0 0,1-5 0 16,-3 5-11-16,2-7-5 0,-2 5-2 0,0-3 0 15,-2-2 57-15,2 0 11 0,-1 2 2 0,-1 3 1 0,-1-5-1 0,0 2-1 16,-2-2 0-16,2 0 0 0,-5 5-8 0,0-8-2 15,3 8 0-15,0-3 0 0,-6-2-17 0,3 5-4 16,3-3-1-16,-3 3 0 0,-3-3-11 0,3 5-8 16,0-7 12-16,0 7-12 0,0 0 8 0,0 0-8 15,0 0 0-15,0 0 0 16,0 0 12-16,0 0-4 0,0 0 0 0,0 0-8 0,0 0 16 0,0 0-3 16,0 0-1-16,0 0 0 0,0 0-1 0,0 0-1 15,0 0 0-15,3 7 0 0,-3 0-10 0,0 0 0 16,0 0 9-16,2 0-9 0,-2 3 8 0,0-3-8 15,3 2 10-15,-3-2-10 0,0 0 12 0,3 5-3 16,-3-5-1-16,0 0 0 0,2 0 3 0,1 0 0 0,-3 1 0 0,0 3 0 16,0-4 13-16,0 0 4 0,2-2 0 0,-2 2 0 15,0-5-28-15,0-2 0 0,3 5 0 0,-3-5 0 16,0 0 0-16,0 0 0 0,0 0 0 0,0 0 0 16,0 0 0-16,0 0 0 0,0 0 0 0,0 0 0 15,0 0 0-15,0 0 0 0,0 0 0 0,0 0 0 31,0 0-194-31,0 0-44 0,0 0-9 0,-10-5-1 0</inkml:trace>
  <inkml:trace contextRef="#ctx0" brushRef="#br0" timeOffset="13011.844">11327 11071 1267 0,'0'0'28'0,"0"0"5"0,0 0 2 0,0 0 1 0,0 0-36 0,0 0 0 15,0 0 0-15,0 0 0 0,0 0 109 0,0 0 15 16,-5 2 4-16,5 5 0 0,-3 0-52 0,0 0-9 0,3 5-3 16,-5-5 0-16,2 5 0 0,-2-3 0 0,2 3 0 0,-2 0 0 15,0 2-11-15,-1-5-2 0,1 3-1 0,0 0 0 16,0-3-33-16,-1 3-6 0,1-5-2 0,0 5 0 16,-1-5-9-16,1-5 0 0,3 5 0 0,-1-2-711 15,3-5-141-15</inkml:trace>
  <inkml:trace contextRef="#ctx0" brushRef="#br0" timeOffset="13870.867">11382 10920 1004 0,'0'0'44'0,"0"0"10"0,0 0-43 0,0 0-11 16,0 0 0-16,0 0 0 0,0 0 97 0,0 0 18 15,0 0 3-15,0 0 1 16,0 0-30-16,3 7-5 0,-3-2-2 0,5 2 0 0,-2 0-14 0,0 0-4 15,-1 0 0-15,1 0 0 0,-3-2-24 0,3 7-6 16,4-3-1-16,-1-2 0 0,-6 0-5 0,2 5-2 16,4-5 0-16,-1 0 0 0,3 0-17 0,-3-2-9 15,3-3 10-15,-3 5-10 0,3-2 49 0,-2-5 4 16,2 0 1-16,0 0 0 0,0-5 16 0,-1 5 3 0,-1-7 1 0,-1 5 0 16,0-5-32-16,1 0-6 0,-1-5-2 0,0 5 0 15,0 0 12-15,1-5 2 0,-1 3 1 0,0-3 0 16,3 5-17-16,-2-5-3 0,-1 3-1 0,0-3 0 15,0 5-8-15,-2 0-3 0,0-5 0 0,2 10 0 16,-2-5-17-16,-1 2 0 0,1-2 0 0,-3 7 0 16,3 0 0-16,-3 0 0 0,0 0 0 0,0 0 0 15,0 0 0-15,0 0 0 0,0 0 0 0,0 0 0 16,0 0 0-16,0 0 0 0,0 0 0 0,0 0 0 16,0 0-48-16,0 0-12 0,0 0-4 0,0 0-819 15,5 0-164-15</inkml:trace>
  <inkml:trace contextRef="#ctx0" brushRef="#br0" timeOffset="16386.238">12004 10579 576 0,'0'0'51'0,"0"0"-41"15,0 0-10-15,0 0 0 0,5 0 156 0,1 5 28 16,-6-5 7-16,8 0 1 0,0 0-72 0,0 0-13 16,-1 0-3-16,1 0-1 0,0 0-34 0,3 0-6 15,0 0-2-15,2 0 0 16,0-5-33-16,3 5-6 0,-3-2-2 0,3 2 0 0,-3-5-9 0,0 5-3 16,-2-2 0-16,-3 2 0 0,3-5-8 0,-4 5 0 15,1 0 0-15,-8 0 0 16,0 0-64-16,0 0-16 0,0 0-2 0</inkml:trace>
  <inkml:trace contextRef="#ctx0" brushRef="#br0" timeOffset="16588.979">12049 10761 288 0,'0'0'12'0,"0"0"4"0,0 0-16 0,0 0 0 0,8 4 0 0,0 1 0 16,0-3 272-16,3-2 51 0,-4 0 10 0,4 0 3 15,0 0-189-15,5 0-38 0,-1-2-7 0,4-3-2 16,-1 5-68-16,1-4-13 0,-6 1-3 0,6-2-1 16,-1 3-6-16,-2-3-1 0,0 3 0 0,0-3 0 15,-3 3-53-15,-2-3-11 0,-3 3-3 0,-3-3 0 16</inkml:trace>
  <inkml:trace contextRef="#ctx0" brushRef="#br0" timeOffset="17573.124">12819 10537 230 0,'11'-5'20'0,"-11"5"-20"16,0 0 0-16,0 0 0 0,0 0 216 0,0 0 38 16,0 0 8-16,0 0 2 0,0 0-141 0,0-2-28 15,0 2-6-15,0 0-1 0,0 0-19 0,0 0-4 16,0 0-1-16,2-5 0 0,-2 5 27 0,0 0 5 15,0 0 0-15,0 0 1 0,0 0-53 0,0 0-10 16,0 7-2-16,0-2-1 0,0 7 25 0,-2-5 4 16,2 2 2-16,0-2 0 0,-3 7-48 0,3 3-14 15,3-8 0-15,-3 3 8 0,2 2-8 0,-2-7 0 16,6 5 0-16,-4-5 0 0,4 0 0 0,-1 0 0 0,3 0 0 0,0-2 0 16,0-3 0-16,2-2 0 0,1 0 0 0,2 0 0 15,0-7 52-15,-2 7 10 0,5-7 2 0,-3 0 0 16,3 0-52-16,-3 0-12 15,-2 0 0-15,-1-5 0 0,-2 5 0 0,0-5 0 0,0 5 0 0,0 0 0 16,-5 0 50-16,-1 0 7 0,-2 0 2 0,0 7 0 16,0 0-31-16,0 0-7 0,0 0-1 0,0 0 0 15,0 0-9-15,0 0-3 0,0 0 0 0,0 0 0 16,3 7-8-16,0 0 0 0,-3 0 0 0,2 0-11 16,1 0 11-16,2 5-12 0,3-5 12 0,3 0-12 15,-3-2 0-15,2 2-1 0,3-5 0 0,1 3 0 16,-1 2 13-16,3-7 0 0,-3 0 0 0,0 0 0 0,0 0 9 15,-2 0 5-15,2 0 1 0,-2-5 0 0,-1-2-7 0,-2 5 0 16,0-5-8-16,0 2 12 0,-2-2 13 0,-4 0 3 16,3 0 0-16,-2-5 0 0,0 5 5 0,-3-2 2 15,0-3 0-15,0 0 0 0,0 3-8 0,-3-3-2 16,0-2 0-16,1 2 0 0,-1 3-7 0,-2-3-2 16,2 0 0-16,1 3 0 0,-4-3-16 0,4-2 0 15,-1 7 8-15,0-5-8 0,1 5 0 0,-1 0 0 16,0 0 0-16,1 0 0 0,2 2 0 0,0 5 0 15,0 0 0-15,0 0 0 16,-3 5-119-16,0 2-27 0,1 0-6 0,2 5-1180 0</inkml:trace>
  <inkml:trace contextRef="#ctx0" brushRef="#br0" timeOffset="18322.947">13555 10732 403 0,'0'0'36'0,"0"0"-36"16,0 0 0-16,0 0 0 0,5 0 148 0,0-7 22 16,-5 5 5-16,3-3 1 0,-1 0-39 0,1 3-7 15,-3-3-2-15,0 3 0 0,0-5 0 0,0 7 0 16,0-5 0-16,0 5 0 0,-3-2-20 0,-2-3-4 16,0 5 0-16,0-2-1 0,-3 2-63 0,0 0-12 0,0 0-2 0,0 0-1 15,-5 0 31-15,2 2 7 0,0-2 1 0,-2 7 0 16,3-2-52-16,-1 2-12 15,3 0 0-15,-2 5 0 0,-1-3 0 0,3 5 0 0,-3-2 0 0,4 2 0 16,-1 0-11-16,0 0-5 0,0 3 0 0,2-3-1 16,1-5 17-16,0 8-10 0,5-8 10 0,-3 3-8 15,6-5 8-15,-1 7-10 0,1-7 10 0,5 5-10 16,0-10 2-16,3 5 0 0,-3-2 0 0,2 2 0 16,-2-2 33-16,3-3 7 0,-1-2 2 0,1 0 0 15,-1 0-54-15,1-2-12 0,-3-3-1 0,0 3-1 16,0-3 34-16,-3 0 14 0,3 3-1 0,-3-3 0 15,-5 5 15-15,3-7 4 0,-3 0 0 0,0 0 0 16,0 5 3-16,-5-3 1 0,2 1 0 0,-2 1 0 0,2-2-10 0,-2 3-2 16,-1-3 0-16,1 5 0 0,0 0-13 0,5 0-3 15,0 0-8-15,0 0 12 0,0 0-20 0,0 0-5 16,0 0-1-16,0 0 0 0,0 0 14 0,8-2 0 16,2 2 0-16,1-5 0 0,0 5 0 0,4-2 0 15,-1-3 0-15,-1 5-9 0,3-2 9 0,-3-3 0 16,-2 5 0-16,2 0 0 0,0-4 0 0,-2 1 0 15,-3 3 8-15,2-5-8 0,-2 5 0 0,0-2 0 16,-3 2 0-16,1-5 0 16,-4 5-53-16,-2 0-9 0,3-2-2 0</inkml:trace>
  <inkml:trace contextRef="#ctx0" brushRef="#br0" timeOffset="23179.553">13576 10231 806 0,'0'0'17'0,"0"0"4"0,0 0 1 0,0 0 2 0,0 0-24 0,0 0 0 16,0 0 0-16,0 0 0 0,0 0 132 0,0 0 21 15,0 0 5-15,0 0 1 0,0 0-59 0,0 0-11 16,0 0-2-16,2 5-1 0,-2-5-29 0,3 7-5 0,0 0-2 0,-1 0 0 16,1-2-20-16,0 2-4 0,-3 0-1 0,0 0 0 15,2 0 31-15,1 5 5 0,0-3 2 0,-3-2 0 16,2 5-50-16,1 2-13 0,-3-2 0 0,3-3 0 16,-3 3 57-16,0 2 7 0,2-7 0 0,-2 5 1 15,0-5-37-15,0 5-8 0,0-10-2 0,0 5 0 16,0-7-7-16,0 0-2 0,0 0 0 0,0 0 0 31,0 0-29-31,0 0-7 0,0 0-1 0,0 0 0 0,3-7-182 0,-3 0-37 16,2 0-7-16,-2-5-2 0</inkml:trace>
  <inkml:trace contextRef="#ctx0" brushRef="#br0" timeOffset="23413.863">13409 10184 1432 0,'0'0'64'0,"0"0"12"0,0 0-60 0,0 0-16 16,0 0 0-16,0 0 0 0,8 5 68 0,-3-5 10 15,-5 0 2-15,6 2 1 0,-1 3-13 0,0-5-2 16,3 0-1-16,0 5 0 0,5-5-52 0,1 2-13 16,4-4 0-16,1 2 0 0,-1-5 0 0,1 5 0 15,-1 0 0-15,1 0 0 0,-3 0 0 0,-1 0 0 16,1 0 0-16,-2 0 0 0,-1 0 30 0,-3 0 3 15,-4 5 1-15,2-5-938 0</inkml:trace>
  <inkml:trace contextRef="#ctx0" brushRef="#br0" timeOffset="26282.164">14020 10304 403 0,'0'0'17'0,"0"0"5"0,0 0-22 0,0 0 0 15,-2-2 0-15,2 2 0 0,0 0 176 0,0 0 32 16,-6-5 5-16,6 5 2 0,-2 0-86 0,2 0-17 15,0 0-3-15,0 0-1 0,0 0-25 0,0 0-6 0,0 0-1 0,0 0 0 16,0 0-12-16,0 0-4 0,0 0 0 0,0 0 0 16,0 0-3-16,2 5-1 15,1 2 0-15,0 0 0 0,-1 0-8 0,1 7-3 0,0 0 0 0,-1 0 0 16,1 5-10-16,2 0-3 0,-2 2 0 0,2-2 0 16,-2 2-10-16,-1-2-2 0,4-3-1 0,-4 3 0 15,1 0 10-15,2 0 3 0,-2-3 0 0,2 3 0 16,-2-5-32-16,-1 0 0 0,4 3 0 0,-4-8 0 15,1 3 0-15,0-5 0 0,-3 0 0 0,2-5 0 16,-2 3 12-16,0-5-3 0,0 0-1 0,0 0 0 16,0 0 4-16,0 0 0 0,0 0 0 0,6-7 0 15,-4 2-12-15,1-4 8 0,2-3-8 0,3-2 8 16,-3 2 0-16,3 3 0 0,0-3 0 0,3 0 0 0,-3 3 4 0,2-3 1 16,1 5 0-16,0 0 0 0,-6 0-13 0,8 0 0 15,-2 2 0-15,-1 5 0 0,-2-2 0 0,0 2 0 16,0 0 0-16,3 2 0 0,-3-2-13 0,2 5-6 15,1 2-1-15,-1 5 0 0,1-5 20 0,0 2 0 16,-4-2 0-16,4 5 0 0,-3-5 15 0,0 5 3 16,3-3 1-16,-4 3 0 0,1-5-19 0,-2 5 8 15,2-3-8-15,0-2 0 0,-3 0 0 0,0-2 0 16,-2 2 0-16,2 0 0 0,-2-2 24 0,2-3 8 16,-5 3 2-16,0-5 0 0,0 0-20 0,0 0-4 15,0 0-1-15,0 0 0 0,0 0 10 0,0 0 1 16,0 0 1-16,0 0 0 15,0 0-170-15,0-5-35 0,0-2-6 0,0 0-1000 0</inkml:trace>
  <inkml:trace contextRef="#ctx0" brushRef="#br0" timeOffset="26704.09">14862 10222 1036 0,'0'0'92'0,"0"-5"-73"15,-3-2-19-15,0 5 0 0,3-3 106 0,0 5 18 16,0 0 3-16,-2-7 1 0,-1 7 0 0,3 0 0 15,0 0 0-15,0 0 0 0,-3 0-52 0,-2 0-9 16,5 0-3-16,-3 7 0 0,-2 5 0 0,0-3 0 16,0 3 0-16,-3 2 0 0,5 0 0 0,-5 0 0 15,0 5 0-15,3 0 0 0,0 0-51 0,-1 2-13 16,-4-2 0-16,4 4 0 0,1-4 0 0,2 2 0 16,-2 3 8-16,5-3-8 0,-2 0 0 0,-1-2 0 15,3 2 0-15,3-2 0 0,-1-5 0 0,3 5 0 16,1-5 0-16,2 0 0 0,0 5 0 0,2-10 0 15,1-2 0-15,2 0 0 0,0 0 0 0,0 3 0 16,-2-8 0-16,2 5 0 0,1-2-12 0,-4-3 2 16,3-2 0-16,-2 0 0 15,0 0-138-15,-4-2-27 0,4 2-5 0,-6-5-800 0</inkml:trace>
  <inkml:trace contextRef="#ctx0" brushRef="#br0" timeOffset="34192.583">15005 10483 806 0,'0'0'17'0,"0"0"4"0,0 0 1 0,0 0 2 0,0 0-24 0,0 0 0 16,0 0 0-16,0 0 0 0,0 0 107 0,0 0 17 15,0 0 3-15,0 0 1 0,0 0-52 0,0 0-9 0,0 0-3 0,0 0 0 16,0 0 6-16,0 0 1 0,0 0 0 0,5 2 0 15,0-2-3-15,0 0-1 0,1 5 0 0,-1-3 0 16,0-2-11-16,-2 5-1 0,-3-5-1 0,3 7 0 16,2-2 6-16,-2-3 0 0,-1 10 1 0,3-5 0 15,-2 0-24-15,2 0-5 0,1 0 0 0,2 5-1 16,0-3-10-16,-1 3-1 0,1-5-1 0,0 5 0 16,0-5-2-16,0 0 0 0,-2 0 0 0,1-5 0 15,-1 3-17-15,-1 0 0 0,3-5 0 0,-3 0 0 16,-5 0 0-16,3 0 0 0,2-5 0 0,1 0 0 15,-1 3 55-15,-3-3 7 0,4-2 2 0,-1 0 0 16,-2 0-31-16,2-7-5 0,0 2-2 0,1 5 0 0,-1-7-12 16,-3 2-2-16,1 5-1 0,2-2 0 0,-2-3-11 0,2 5 0 15,-2-5 0-15,0 5 0 0,-1 0 0 0,4 0 0 16,-4 0 0-16,1 0 0 0,0 2 0 0,-3 3 8 16,5-3-8-16,-5 5 0 0,0 0 12 0,0 0-4 15,2-2 0-15,-2 2 0 0,0 0-8 0,0 0 8 16,0 0-8-16,0 0 8 0,0 0-8 0,0 0 0 15,0 0 0-15,0 0 8 0,0 0-8 0,0 0 0 16,0 0 0-16,0 0 0 16,0 0-38-16,0 0-10 0,0 0-1 0,0 0-1 15,-5-5-160-15,5 5-32 0</inkml:trace>
  <inkml:trace contextRef="#ctx0" brushRef="#br0" timeOffset="34613.998">15285 10057 1490 0,'0'0'32'0,"0"0"8"0,0 0 0 0,0 0 3 16,0 0-35-16,0 0-8 0,5 0 0 0,-2 5 0 0,2 2 67 0,1 0 11 16,4 0 2-16,-2 5 1 0,-3-5-25 0,6 7-6 15,7 5-1-15,-2-5 0 0,-2 12 12 0,-1-12 3 16,3 7 0-16,0 0 0 0,2 3-8 0,-2-3 0 16,2 7-1-16,-2-2 0 0,0 2-10 0,3 10-1 15,-3-5-1-15,-3 0 0 0,-5-5-11 0,0 0-1 16,-3-2-1-16,-2 2 0 0,-1-2 26 0,-4 0 6 15,-1-5 1-15,0-2 0 0,-5-5-50 0,3 5-13 16,-3-5 0-16,-2 0 0 0,-1-2 56 0,0 2 7 16,-2-7 1-16,3 5 0 0,-1-5-52 0,-2-5-12 15,2 3 0-15,3-3 0 16,0-2-48-16,0 0-13 0,3 0-3 0,2-2-819 16,1-3-164-16</inkml:trace>
  <inkml:trace contextRef="#ctx0" brushRef="#br0" timeOffset="35207.964">16237 10363 1209 0,'0'0'108'0,"0"0"-87"0,0 0-21 0,0 0 0 16,0 0 68-16,0 0 10 0,11 0 2 0,-3 0 0 15,-5 0 14-15,2 0 3 0,3-5 1 0,2 5 0 16,1 0-28-16,5 0-6 0,-3 0 0 0,6 0-1 15,-1 0-27-15,3 0-6 0,-2 0-1 0,-1 0 0 16,-4 0-21-16,2 0-8 0,-3 0 0 0,0 0 0 16,-8 0 23-16,3 0-2 0,-3-2 0 0,-5 2 0 15,0 0-33-15,0 0-8 0,0 0 0 0,-7 2-966 16</inkml:trace>
  <inkml:trace contextRef="#ctx0" brushRef="#br0" timeOffset="35379.832">16211 10511 864 0,'0'0'76'0,"0"0"-60"16,0 0-16-16,8 5 0 0,3-3 144 0,-4 3 25 16,-7-5 6-16,8 2 1 0,0-2-68 0,6 5-14 15,-1-5-2-15,0 2-1 0,0-2-23 0,6 0-4 16,-1 0 0-16,3 0-1 0,-5-2-34 0,3 2-6 16,2-5-2-16,-2 5 0 0,-4 0-10 0,-1 0-3 15,-1-2 0-15,0 2 0 16,3-5-152-16,-5 3-32 0</inkml:trace>
  <inkml:trace contextRef="#ctx0" brushRef="#br0" timeOffset="36363.587">17595 9888 518 0,'5'2'46'0,"-5"-2"-37"16,0 0-9-16,0 0 0 0,5-2 168 0,-5 2 32 15,0 0 7-15,3-5 1 0,2 5-64 0,-5 0-13 16,0 0-3-16,0 0 0 0,0 0 0 0,0 0 0 0,0-7 0 16,-5 5 0-16,2-3 0 0,-2 3 0 0,5 2 0 0,-8-5 0 15,-5 5-102-15,0-2-26 0,-1 4 0 0,-1-2 0 16,-4 0 56-16,-2 5 7 0,-3-3 1 0,3-2 0 16,0 5-52-16,0-3-12 0,-1 5 0 0,-1-2 0 15,4 2 0-15,1 0 0 0,-1-7 0 0,3 7 0 16,3 0 0-16,0-2 0 0,-1 2 0 0,1 0 0 15,0 0 0-15,5-2 0 0,0 2 0 0,0 0 0 16,6-5-15-16,-1 5-5 0,0-2-2 0,1 2 0 16,-1 0 22-16,3-7-9 0,0 7 9 0,3 0 0 15,-1-2-8-15,1 2 8 0,5-5 0 0,0 3 0 16,2 2 0-16,1 0-8 0,2-2 8 0,3 2 0 0,0-5 0 16,-3 3 0-16,6 2 0 0,-3-5 0 15,-1 3 21-15,-4 2 5 0,0-7 1 0,-1 7 0 0,3-2-36 0,1-3-7 16,-1 5-2-16,0-2 0 0,0-3 18 0,3 3 8 15,-3 2-8-15,1-2 12 0,-4-3-4 0,-2 5-8 16,0-2 11-16,-3-3-11 0,-5-2 14 0,0 0-4 16,0 0-1-16,0 0 0 0,3 5-9 0,-6-3 0 15,1 3 0-15,-4-3-11 0,1 3 31 0,-5 0 7 16,-1-3 1-16,-2 5 0 0,-3 0-16 0,0-2-2 16,0 2-1-16,3 0 0 0,0 0 15 0,-1 0 2 15,-1 0 1-15,-1 0 0 16,3 5-73-16,-3-5-14 0,2 5-4 0,-1-5 0 0,-1 0 52 0,2 0 12 15,1 5 0-15,3-3 0 0,-4-2 0 0,4 0 0 16,-1 5 0-16,3-5 0 0,3 0 0 0,-3 5 0 16,3-5 0-16,2 0 0 0,3 0 0 0,0 5 0 0,3-5 0 15,-1 0 0-15,4 0 0 0,-1 0 0 0,6-5 0 0,-3 8 0 16,2-3 0-16,1-5 0 16,5 5 0-16,-3-2 0 0,3-3 0 0,0 3 0 0,-1-3 0 0,4 3 0 15,-3 0 0-15,8-3 0 0,2-2 0 0,1 5 0 16,-4-3 48-16,-1-2 13 0,4 5 3 0,-2-5 0 15,-3 2-52-15,-3 3-12 0,1-5 0 0,0 2 0 16,-1-2 0-16,-5 5 0 0,-2-5 0 0,-1 2 0 16,-2-2 9-16,0 0-1 0,-5 0 0 0,-3 0 0 15,0 0 0-15,0 0-8 0,0 0 12 0,0 0-4 16,0 0-69-16,0 0-15 0,-3 5-2 0,-2-3-812 16,-6 3-162-16</inkml:trace>
  <inkml:trace contextRef="#ctx0" brushRef="#br0" timeOffset="37066.545">17153 10777 172 0,'5'0'16'0,"-5"0"-16"16,0 0 0-16,0 0 0 0,0 0 195 0,0 0 36 15,0 0 7-15,0 0 2 0,0 0-141 0,0 0-28 16,0 0-6-16,0 0-1 0,0 0 0 0,0 0 0 15,0 0 0-15,0 0 0 0,0 0 0 0,0 0 0 16,0 0 0-16,8 2 0 0,0 3 6 0,0-3 1 16,-5 5 0-16,5-2 0 0,0 2-9 0,0 5-2 15,-1-3 0-15,-1 3 0 0,2 2-8 0,0-2-1 0,0-3-1 0,-6 10 0 16,3-5-4-16,-2 0-1 16,0 3 0-16,-3-3 0 0,0 0-7 0,-3-4-2 0,3 6 0 0,-3-2 0 15,-2-7-36-15,0 7 0 0,0-7 0 0,-1 5-12 16,1-5 61-16,-3-5 12 0,-2 3 3 0,-1 2 0 15,3-7-52-15,0 5-12 0,-3-3 0 0,-2-4 0 16,3-3 0-16,2 5 0 0,-3-7 0 0,1 0 0 16,-4-5-151-16,4 3-33 15,2-3-6-15</inkml:trace>
  <inkml:trace contextRef="#ctx0" brushRef="#br0" timeOffset="37254.04">17253 10619 57 0,'0'0'0'0,"0"0"0"0,0 0 0 0,0-2 0 16,0 2 0-16,0 0 0 0,3-5 376 0,-3 5 71 15,5-2 13-15,-5 2 4 0,0 0-320 0,0 0-64 16,0 0-13-16,0 0-3 0,0 0-51 0,0 0-13 16,0 0 0-16,0 0 0 0,3-5 0 0,-3 5 0 15,0 0 0-15,0 0 0 16,0 0-70-16,0 0-17 0</inkml:trace>
  <inkml:trace contextRef="#ctx0" brushRef="#br0" timeOffset="37503.952">17410 10739 288 0,'0'0'25'0,"0"0"-25"0,0 0 0 0,0 0 0 15,-6 5 273-15,6-5 50 0,0 0 9 0,0 0 3 16,0 0-216-16,0 0-43 0,0 0-9 0,0 0-2 16,8 2 9-16,0-2 2 0,0 0 0 0,3 5 0 15,-3-5-48-15,2 0-10 0,1 2-2 0,-1-2 0 16,4 5-4-16,-4-5 0 0,1 0-1 0,-1 0 0 16,-2 0-3-16,-2 3 0 0,-6-3 0 0,0 0 0 15,0 0-69-15,0 0-15 0,0 0-2 0,0 0-789 16</inkml:trace>
  <inkml:trace contextRef="#ctx0" brushRef="#br0" timeOffset="37660.218">17410 10873 1389 0,'0'0'30'0,"0"0"6"0,0 0 2 0,0 0 2 0,0 0-32 0,5 7-8 16,0-2 0-16,0-5 0 0,-5 0 68 0,6 7 12 15,2-7 3-15,0 0 0 0,2 5-47 0,1-5-10 16,2 0-2-16,0 0 0 0,0 0-24 0,1-5 0 15,-4 5 0-15,4 0-788 0</inkml:trace>
  <inkml:trace contextRef="#ctx0" brushRef="#br0" timeOffset="37894.49">17735 10770 864 0,'0'0'76'0,"0"0"-60"0,0 0-16 0,0 0 0 16,0 0 195-16,0 0 36 0,0 0 7 0,0 0 2 16,3 7-95-16,-1 0-18 0,-2 0-4 0,0 0-1 15,0 7-56-15,0-2-11 0,0-3-3 0,0 6 0 16,0 1-28-16,0-7-7 0,3 6-1 0,-3-4 0 16,-3 1-16-16,3-3 0 0,0 3 8 0,0-5-8 15,0 0 0-15,3-2 0 0,-3-3 0 0,0 3 0 16,0-5-48-16,0 0-12 0,0 0-4 0,0 0-947 15</inkml:trace>
  <inkml:trace contextRef="#ctx0" brushRef="#br0" timeOffset="38738.066">17267 9575 1036 0,'0'0'23'0,"0"0"5"0,0 0 0 0,0 0 1 0,0 0-29 0,0 0 0 15,0 0 0-15,0 0 0 0,0 0 108 0,0 0 16 16,0 0 4-16,0 0 0 0,5 5-52 0,-2 2-9 16,-1-2-3-16,1 2 0 0,0 0 0 0,-1 0 0 15,1 0 0-15,0 0 0 0,-1 5 4 0,1-3 0 16,-1-2 0-16,1 5 0 0,0-5-21 0,-1 0-4 15,1 0-1-15,0 5 0 0,-1-10-17 0,1 5-3 16,-3-2-1-16,3-5 0 0,-3 0 2 0,0 0 0 16,0 0 0-16,0 0 0 0,0 0-4 0,0 0-1 15,0 0 0-15,0 0 0 0,0-5 6 0,0-2 0 16,0 5 1-16,0-5 0 0,-3-5-11 0,3 0-2 16,0 5-1-16,-3-2 0 0,3-3-22 0,0 0-4 15,0-2-1-15,0 5 0 0,3-3 16 0,-3 0 0 0,0 3 0 16,0-3 0-16,3 3 0 0,-1-3 0 0,1 5 0 0,0 0 0 15,-1-5 0-15,1 10 0 0,2-5 0 0,-2 2 0 16,-3 5 0-16,5-5 0 0,3 3 0 0,-3 2 0 16,1-5 0-16,2 5 0 0,-1 5 0 0,4-5 0 15,0 2 0-15,-1 3 0 0,1 2 0 0,-3 0 0 16,0-2 0-16,2 4 0 0,1-2 0 0,-1 0 0 16,4 5 0-16,-4 0 0 0,1-3 9 0,-1 3-9 15,1 2 12-15,-6 0-4 0,1-2-8 0,-4 2 12 16,1-7 2-16,-6 7 0 0,-2-7 0 0,-3 5 0 15,0-5 4-15,-3 5 1 0,1-5 0 0,-1 0 0 16,-2 0-7-16,5-2-2 0,3-3 0 0,-3 3 0 0,-3-3-10 0,1 3 8 16,2-5-8-16,3 0 8 15,-3 0-8-15,2 0 10 0,1 0-10 0,0-5 10 16,2 5-72-16,3 0-14 0,-3-7-4 0,3 7-725 16,-2-2-146-16</inkml:trace>
  <inkml:trace contextRef="#ctx0" brushRef="#br0" timeOffset="39831.499">18047 10163 57 0,'16'-7'0'0,"-16"7"0"0,0 0 0 0,0 0 0 0,0-5 0 0,3 3 0 16,-3 2 274-16,0-5 50 0,2-2 9 0,-2 7 3 15,0 0-218-15,0 0-43 16,0-7-9-16,0 5-2 0,3-3 8 0,-3 5 2 0,0 0 0 0,0 0 0 15,0 0-10-15,0 0-3 0,0 0 0 0,0 0 0 16,0 0-19-16,0 0-4 0,0 0-1 0,0 0 0 16,0 7-13-16,-3 0-4 0,3 0 0 0,0 5 0 15,0 2 21-15,0-2 4 0,0-3 1 0,0 3 0 16,0 2-24-16,0 0-5 0,3 3-1 0,0-3 0 0,-1-5-16 0,1-2 0 16,0 5 8-16,5-5-8 0,-3 5 0 0,0-10 0 15,3 5 0-15,0 0 0 0,3-2 0 0,-3 0 0 16,-1-3 0-16,4-2 0 0,-3 0 0 0,3-2 0 15,-1-3 0-15,-5 0 0 0,1 3 55 0,-4-3 7 16,4-2 2-16,-1 5 0 0,3-3-52 0,-3-2-12 16,-2 5 0-16,5-5 0 0,-3 2 0 0,-2-2 0 15,-3 7 0-15,5-5 0 0,-5 3 0 0,0 2 0 16,0 0 0-16,0 0 0 0,0 0 34 0,0 0 4 16,0 0 1-16,0 2 0 0,0-2-11 0,3 7-3 15,-3-2 0-15,5 2 0 0,0 0-25 0,1 0 0 16,1-2 0-16,4-3 0 15,-3 5-46-15,5-2-14 0,-2-3-4 0,5 3 0 0,-3-5 52 0,3 5 12 0,-3-3 0 16,3-2 0-16,-3-2 48 0,3-3 13 16,-5 0 3-16,2 3 0 0,-3-3-52 0,1 3-12 15,0-5 0-15,-3 2 0 0,-1-2 32 0,1 0 3 0,-2-5 1 0,2 3 0 16,-3-3 0-16,-2 3 1 0,-1-3 0 0,1 0 0 16,-3 5-9-16,2-7-1 0,-4 7-1 0,2-5 0 15,-3 5-6-15,3-2-2 0,0-3 0 0,-2 5 0 16,-1 0-9-16,0 0-1 0,1 0-8 0,-1 0 12 15,-2 0-12-15,2-3 0 0,-2 8 8 0,2-3-8 16,0 3 0-16,3 2 0 0,0 0 0 0,-5-5 0 16,5 5 0-16,-5 0 0 0,0 5 0 0,-3-3 9 15,2-2-160-15,1 7-32 0,-3 3-6 0,5-3-2 0</inkml:trace>
  <inkml:trace contextRef="#ctx0" brushRef="#br0" timeOffset="40768.751">18743 10450 925 0,'0'0'40'0,"0"0"10"0,0 0-40 0,0 0-10 16,0 0 0-16,0 0 0 0,0 0 129 0,0 0 24 16,0 0 5-16,0 0 1 0,0 0-41 0,0 0-8 15,0 0-2-15,-5-5 0 0,0 3-32 0,2 2-6 16,-2-5-2-16,-3 5 0 0,2 0-17 0,1 0-4 15,0 0-1-15,-3 0 0 0,0 0-17 0,0 5-3 16,0-3-1-16,-3-2 0 0,3 5-14 0,-2 2-3 16,2-2-8-16,0 2 12 0,3-5-12 0,-1 5 0 0,1 0 0 0,0 5 0 15,0-5 0-15,2 5 0 0,0-5 0 0,1 2 0 16,-1-2 0-16,0 5 0 0,6-5 0 0,-3 0 0 16,3 0-12-16,-1 5 12 0,4-5-12 0,-4 5 12 15,4-5 0-15,-1 2 11 0,3-4 0 0,0 2 0 16,2-2-11-16,-2-3 0 0,3-2 0 0,-1 5 0 15,1-3 0-15,-3-2 0 0,0 0 0 0,2 0 0 16,-2-2 0-16,-2-3 0 0,-1 5 0 0,3-2 0 16,-8 2 31-16,3-5 4 0,2 0 1 0,-5 5 0 15,0 0-7-15,0 0-1 0,0-7 0 0,0 0 0 16,-3 5-28-16,1-3 0 0,-1-2 0 0,-2 0 0 16,-1 7 0-16,4-7 0 0,-4 7 0 0,4-5 0 0,-4 3 0 15,6 2 0-15,0 0 0 0,0 0 0 0,0 0 15 0,0 0-3 16,0 0-1-16,0 0 0 0,0 0-11 0,0-5 0 15,0 5-10-15,0 0 10 0,3-2-9 0,2-3 9 16,1 3-8-16,2 2 8 0,-3 0 0 0,3 0 0 16,2 0 0-16,-2 0-8 0,3 0 8 0,-1 0 0 15,1 2 0-15,0-2 0 0,-1 0 0 0,1 0 0 16,-1 0 0-16,-2 5 0 0,0-5 0 0,-2 0 0 16,2 0 8-16,-3 0-8 0,-5 0 0 0,0 0 8 15,0 0-8-15,0 0 0 16,0 0-116-16,0 0-28 0,0 0-6 0,0 0-1 0</inkml:trace>
  <inkml:trace contextRef="#ctx0" brushRef="#br0" timeOffset="41268.7">18992 10626 460 0,'0'0'20'0,"0"0"5"0,0 0-25 0,0 0 0 15,0 0 0-15,0 0 0 0,0 0 232 0,0 0 42 16,0 0 8-16,0 5 2 0,0-5-127 0,0 7-25 16,0 0-4-16,0-2-2 0,0-3-45 0,0-2-9 15,-3 7-1-15,1-2-1 0,-1 2-5 0,0 0-1 0,1 0 0 0,-1 0 0 16,-2 0 0-16,2 5 0 0,-2-5 0 0,-1 0 0 16,4 0-51-16,-4 0-13 0,4-2 0 0,-1 2 0 15,1-5 0-15,-1 3 0 0,3-5 0 0,0 0 0 31,0 0-171-31,0 0-37 0,0 0-7 0,0 0-1 0</inkml:trace>
  <inkml:trace contextRef="#ctx0" brushRef="#br0" timeOffset="41971.615">19217 10485 115 0,'5'0'10'0,"-5"0"-10"15,0 0 0-15,0 0 0 0,0 0 198 0,0 0 38 16,0 0 7-16,0 0 1 0,0 0-135 0,0 0-27 16,0 0-6-16,0 0 0 0,0 0 8 0,0 0 1 15,5 7 1-15,-2-2 0 0,5 2-16 0,-3 0-3 16,6 0-1-16,-3 5 0 0,2-5-11 0,-2 7-3 16,3 5 0-16,-1-5 0 0,1 7 0 0,-3-2-1 15,-3-5 0-15,0 7 0 0,-2-2-8 0,0 2-2 16,-1-2 0-16,1 2 0 0,-6-2-13 0,3 0-4 15,-2-3 0-15,-1 1 0 0,-2-3 10 0,-3-5 2 16,3 3 0-16,-3 2 0 0,-3-7-13 0,3 0-3 16,-5 0 0-16,2-2 0 0,1 2-9 0,-3-7-3 0,-1 0 0 15,1-4 0 1,0 1-57-16,-3-4-12 0,3-5-3 0,-1 5-1049 0</inkml:trace>
  <inkml:trace contextRef="#ctx0" brushRef="#br0" timeOffset="42174.676">19129 10290 1555 0,'0'0'138'0,"0"0"-110"0,0 0-28 0,0 0 0 16,0 0 95-16,0 0 13 0,0 0 4 0,0 0 0 15,0 0-39-15,0 0-7 0,0 0-2 0,6 5 0 16,-4-3-16-16,1 5-4 0,-3-2-1 0,0-5 0 15,0 0-31-15,5 2-12 0,-5 5 11 0,3-2-11 16,-3-5-186-16,0 0-43 0</inkml:trace>
  <inkml:trace contextRef="#ctx0" brushRef="#br0" timeOffset="43996.559">19690 9888 518 0,'3'-5'46'0,"-3"5"-37"0,0 0-9 0,0 0 0 31,-5 0 168-31,5 0 32 0,0 0 7 0,0 0 1 16,0 0-64-16,0 0-13 0,0 0-3 0,2 5 0 15,-2 7-51-15,3-3-10 0,-3 5-3 0,3-2 0 0,-1 9 12 0,1-2 3 0,0 0 0 0,-3 2 0 16,2 0-28-16,1 0-6 0,-1 5-1 0,1-5 0 31,0 3 20-31,-1-3 4 0,1 5 1 0,0-5 0 16,2 0-55-16,-2-2-14 0,-1 2 0 0,4-7 0 0,-4 5 0 0,1 0 0 0,0-5 0 0,-1 0 0 16,1-2 40-16,-1-5 6 0,-2 0 1 0,0 0 0 0,0-7-24 15,0 0-5-15,0 0-1 0,0 0 0 0,0 0-17 0,0 0 0 31,0 0 0-31,3-7 0 0,0 0 55 0,2 0 7 0,-2-5 2 0,2-2 0 0,-2 2-52 0,2 5-12 16,-2-2 0-16,-1-3 0 0,6 0 0 0,-3 3-10 16,1-3 10-16,2 5-12 0,0 0 12 0,5-5-8 15,-3 5 8-15,4 0-8 0,-4 7 8 0,1-2 0 16,2 2-9-16,-2 0 9 0,2 2 0 0,-3 3 0 16,1-3-9-16,2 3 9 0,-2 2 0 0,-1 0 0 31,1 0 0-31,-3 5 0 0,0-5 0 0,0 0 0 0,-3 2 0 0,3 3 0 0,0 0 12 0,-3-3-1 15,-2-2 0-15,2 0 0 0,0 5-11 0,-2-5 0 16,2 5 9-16,-2-5-9 0,-3 0 0 0,3 0 0 16,-3-7 0-16,0 0 0 0,0 0 17 0,0 0-1 15,2 7 0-15,-2-7 0 0,0 0-16 0,0 0 10 16,0 0-10-16,0 0 8 0,0 0-19 0,0 0-4 16,0 0-1-16,0 0 0 15,0 0-179-15,0 0-36 0,0 0-7 0</inkml:trace>
  <inkml:trace contextRef="#ctx0" brushRef="#br0" timeOffset="44355.874">20339 10450 1432 0,'0'0'64'0,"0"0"12"16,0 0-60-16,0 0-16 0,0 0 0 0,0 0 0 16,0 0 129-16,0 0 23 0,0 0 5 0,0 7 1 15,0-2-74-15,0 2-14 0,0 0-3 0,2 0-1 0,1 2-24 0,-3-2-5 16,2 5-1-16,4 0 0 0,-4-3 6 0,-2 8 1 16,3-3 0-16,0 0 0 0,-3 0-7 0,0 0 0 15,-3 0-1-15,3-2 0 0,-3 2 23 0,-2 0 5 16,0-2 1-16,0 0 0 0,-1-3-52 0,-2-2-12 15,0 0 0-15,0 5 0 0,-2-5 0 0,2 0 0 16,0-2 0-16,-3 2 0 0,3-5 0 0,-2-2 0 16,2 0 0-16,0 0 0 0,0 0 0 0,3 0 0 15,-3-7 0-15,0 0 0 16,3 0-124-16,-1-7-28 0,1 2-6 0,0-2-1 0</inkml:trace>
  <inkml:trace contextRef="#ctx0" brushRef="#br0" timeOffset="44527.678">20257 10271 864 0,'0'0'76'0,"0"0"-60"0,0 0-16 0,0 0 0 15,0 0 297-15,0 0 57 0,0 0 11 0,0 0 3 16,0 0-244-16,0 0-48 0,7 5-9 0,-7-5-3 16,0 0-51-16,0 0-13 0,6 0 0 0,-6 0 0 15,0 0 12-15,0 0-1 0,0 0 0 0,5 2 0 31,3-2-171-31,-8 0-35 0</inkml:trace>
  <inkml:trace contextRef="#ctx0" brushRef="#br0" timeOffset="45058.815">20672 9928 1267 0,'8'-5'28'0,"-8"5"5"0,0 0 2 0,0 0 1 0,0 0-36 0,0 0 0 0,0 0 0 0,-5 0 0 15,-1 5 109-15,1-5 15 0,0 0 4 0,5 0 0 16,-3 2-60-16,-2 3-11 0,-1 2-2 0,1 7-1 15,-3-2 10-15,3 2 1 0,-3 0 1 0,3 0 0 16,-3 3-15-16,2-1-3 0,-1 3-1 0,1 2 0 16,-2-2-19-16,3 2-4 0,2-7-1 0,-2 12 0 15,2-5-23-15,1-2 8 0,-1 2-8 0,0 3 0 16,3-3 0-16,3 0 0 0,0 0 0 0,-1-9 0 16,1 2 29-16,2 5 2 0,1-5 0 0,-1 0 0 0,0-2-19 15,3-3-3-15,3 3-1 0,-1 0 0 16,6-3-8-16,-5-2 10 0,-1-2-10 0,4-3 10 0,-4 3-10 0,6 0 0 15,-3-3 0-15,1-2 0 16,-1 0-204-16,5-7-36 0</inkml:trace>
  <inkml:trace contextRef="#ctx0" brushRef="#br0" timeOffset="45496.229">20817 10238 1958 0,'0'0'87'0,"0"0"17"0,6 0-83 0,-6 0-21 0,0 0 0 0,0 0 0 16,5 5 56-16,0-5 6 0,3 0 2 0,-2 7 0 16,-1-7 0-16,3 7 0 15,0 0 0-15,2 0 0 0,-2 0-52 0,0-2-12 0,3 2 0 0,-1 0 0 16,-2 0 54-16,3 0 8 0,-3 0 2 0,2 0 0 16,-2-2-64-16,0 2-10 0,-2 0-3 0,-1-2-1 15,0 2 14-15,0-5 0 0,-5-2 12 0,6 5-12 16,-1-5 12-16,-5 0-4 0,0 0 0 0,0 0-8 15,0 0 8-15,0 0-8 0,5-5 0 0,-2 3 0 16,0-3 0-16,-3-2 0 0,0 0 0 0,2 0 0 16,-2 0 0-16,0 0 0 0,3 2 0 0,0-2 0 15,-3 5 0-15,0 2 0 0,0-5 0 0,0 5 0 16,0-7 0-16,0 7 0 0,0 0 0 0,0-7 0 16,2 2 0-16,-2 5 0 0,0-2 0 0,0 2 0 15,3-5 22-15,-3 5 1 0,2-2 0 0,-2 2 0 0,0 0-37 0,3-7-7 16,0 2-2-16,2-2 0 0,-2 0 23 0,-1 2 0 15,1 3 0-15,-3-3 0 0,0 3 0 0,0-3 0 16,3 3 0-16,-3-3 0 0,0-2 0 0,2 5 0 16,-2-3 0-16,3-2 0 0,-3 7 0 0,0 0 0 15,3 0 0-15,-3 0 0 0,0 0 0 0,2-7 0 16,3 2 0-16,-5 5 0 0,0 0 8 0,0 0 5 16,0 0 2-16,0 0-809 15,0-7-162-15</inkml:trace>
  <inkml:trace contextRef="#ctx0" brushRef="#br0" timeOffset="45855.808">21021 9836 1497 0,'0'0'32'0,"0"0"8"0,0 0 0 0,0 0 4 0,0 0-36 0,0 0-8 0,5 0 0 0,3 0 0 16,-2 5 96-16,-1 2 16 0,6-2 4 0,-1 4 1 16,1-2-33-16,7 7-8 0,6-2 0 0,0 7-1 15,-3-3-9-15,-5 3-2 0,0 0 0 0,2 2 0 16,3 5-51-16,-2 0-13 0,-3 2 0 0,0 0 0 0,-3 5 40 0,3 7 6 15,-8-2 1-15,0-3 0 0,-6 0-24 0,-2-2-5 16,0-2-1-16,-2-3 0 0,-4-7 23 0,1-2 5 16,2 2 1-16,-2-7 0 0,-5 3-22 0,-1-8-5 15,-2 3-1-15,2-3-863 16,-2-4-173-16</inkml:trace>
  <inkml:trace contextRef="#ctx0" brushRef="#br0" timeOffset="58477.519">7993 12673 1209 0,'3'-7'53'0,"-1"7"12"0,4 0-52 0,-6 0-13 0,0 0 0 0,2-5 0 16,6 2 95-16,-5-1 16 0,-3 4 3 0,0 0 1 16,3-3-19-16,-3 3-4 0,0 0-1 0,0 0 0 15,0 0-19-15,0 0-4 0,0 0-1 0,0 0 0 16,0 3-10-16,-3 9-1 0,6-5-1 0,-3 0 0 16,-3 4-21-16,3-1-4 0,-3 6-1 0,3 1 0 0,3-3-9 0,-3-2-1 15,-3 2-1-15,6 0 0 0,0-2-10 0,2 2-8 16,-3 0 9-16,4-2-9 0,-1 2 8 0,0-7-8 15,1 0 0-15,-1 0 0 0,0 0 8 0,3-2-8 16,8-1 0-16,-5-1 0 0,-3-3 15 0,2 0-3 16,11 0-1-16,-7-3 0 0,-9-1 20 0,3-1 4 15,2-2 1-15,6 0 0 0,0 0 12 0,-3 0 4 16,-7-5 0-16,2 5 0 0,5-7-26 0,-3 7-5 16,-7-7-1-16,0 2 0 0,2 5-8 0,0 0-1 15,-2 0-1-15,-3 0 0 0,-3 0-10 0,3 7 0 16,0 0 0-16,0 0 8 0,0 0-8 0,0 0 0 15,0 0 0-15,0 0 0 0,8 7 0 0,0-3 0 0,-8-4 0 0,8 7 0 16,8 0 0-16,-3 0 0 0,-5 1 0 0,3-6 0 16,2 3-8-16,0 2 8 15,-2-3 0-15,2-1 0 0,-2 1 0 0,4-1 0 0,-1-3 0 0,2 0 0 16,-9-3 0-16,4-1 0 0,8 4 0 0,-6-7 0 16,-5 7 10-16,2-7 0 0,1 2 0 0,2-2 0 15,3 0 18-15,-5 0 3 0,-11 0 1 0,5-5 0 16,5 2 0-16,-2-1 1 0,-8-3 0 0,3 2 0 15,0 2-11-15,-3-4-2 0,-6 3-1 0,4-4 0 16,-4 4-7-16,6-3-2 0,3 2 0 0,-8 5 0 16,-6-3-10-16,6 3 0 0,5 0 0 0,0 3 8 15,-5-4-8-15,5 8 0 0,0 0 0 0,0 0 0 16,0 0-53-16,0 0-10 0,-6 8-1 0,6-1-915 16,6 4-182-16</inkml:trace>
  <inkml:trace contextRef="#ctx0" brushRef="#br0" timeOffset="59227.752">8948 12938 806 0,'0'0'36'0,"0"0"7"0,0 0-35 0,0-4-8 0,0-3 0 0,-2 2 0 15,-1-2 175-15,0 4 33 0,3-1 6 0,-2 1 2 16,-1-1-77-16,0-3-15 0,1 7-4 0,-4-3 0 16,4-1-38-16,-4-1-8 0,4 3-2 0,-3 2 0 15,-1-5-18-15,-2 5-4 0,3-3-1 0,-3 3 0 16,0 0-18-16,0 3-4 0,-2-3-1 0,-1 0 0 0,0 5-14 0,1-5-2 15,-1 7-1-15,-2-3 0 0,2-1-9 0,1 8 0 16,2-1 0-16,-3-3 8 0,-2 5-8 0,3-1 0 16,4-1 0-16,1 2 0 0,-3-1-8 0,3-1 8 15,5 4-10-15,2-2 10 0,-2-1-8 0,3-1 8 16,5-3 0-16,-3 0-9 0,6 5 9 0,-1-5 0 16,1 0 0-16,2-3 0 0,0 3 0 0,1-4 0 15,-1 4 0-15,-2-7 0 0,-1 0 0 0,1 0 14 16,-1 0-3-16,1 0-1 0,-1 0 14 0,-2 0 4 15,-2-7 0-15,-1 7 0 0,3-3 4 0,-5-1 2 16,-1 1 0-16,1-1 0 0,-3 4-5 0,0-7-1 16,0 0 0-16,0 0 0 0,0 0-8 0,0-1-1 15,0 1-1-15,-3 3 0 0,1-3-6 0,-1 0-2 0,3 7 0 16,-3-5 0-16,-2 3-10 0,5 2 12 0,0 0-12 0,0 0 12 16,0 0-12-16,-3-5 0 0,1 2 0 0,2 3 0 15,0 0 0-15,0 0 0 0,0 0-11 0,0 0 11 16,5 3 0-16,6-3-10 0,-4 0 10 0,1 0 0 15,3 0 0-15,2-3-8 0,0 3 8 0,1 0 0 16,-4-4 0-16,3 4 0 0,1-3 0 0,-1-1 0 16,0 4 0-16,-2-3 0 0,-1-1 0 0,-2 4 0 15,3 0 0-15,-3-3 8 0,-8 3-8 0,0 0 0 16,0 0 0-16,0 0 0 0,0 0 0 0,-5 0-888 16,-3 3-183-16</inkml:trace>
  <inkml:trace contextRef="#ctx0" brushRef="#br0" timeOffset="59977.581">9385 12640 518 0,'0'0'46'0,"0"0"-37"0,0 0-9 0,5-7 0 15,3 7 219-15,-3 0 41 0,6-3 9 0,-1-1 2 16,4 4-135-16,-4 0-28 0,9 0-4 0,-3 0-2 16,0 0-37-16,-3 0-7 0,3 0-2 0,-3 0 0 15,0 0-36-15,0 0-8 0,-2 0-2 0,0 0 0 16,-11 0-10-16,0 0 0 0,0 0 0 0,0 0-620 16,0 0-125-16</inkml:trace>
  <inkml:trace contextRef="#ctx0" brushRef="#br0" timeOffset="60149.242">9454 12814 2034 0,'0'0'44'0,"8"4"10"0,-3-4 2 0,3 0 1 0,2 0-45 0,1 0-12 16,-1-4 0-16,1 4 0 0,0 0 75 0,-1 0 13 16,3 0 2-16,1-3 1 0,-1-1-63 0,-2 1-13 15,2-1-3-15,-3 4 0 0,4-5-12 0,-4 3 0 16,1-3-9-16,-1 2-1056 0</inkml:trace>
  <inkml:trace contextRef="#ctx0" brushRef="#br0" timeOffset="60805.1">10194 12738 1382 0,'0'0'61'0,"-2"-4"13"0,-4-3-59 0,4 4-15 16,-3-1 0-16,-1-3 0 0,1 2 143 0,-3 2 25 16,3-1 6-16,-1 1 1 0,-2-1-87 0,-2 4-18 15,5-3-3-15,-3 3-1 0,0 3-34 0,0-3-8 16,0 4 0-16,-3-1-1 0,1 1-15 0,-1 4-8 15,3-1 10-15,-2 0-10 0,-1 0 0 0,3 4 0 16,3-3 0-16,-1 6 0 0,1-7 0 0,3 4 0 16,2-3 0-16,0 3-10 0,2-1 10 0,3-3-12 15,-2 0 12-15,5 0-12 0,-3-2 12 0,6 2 0 16,0-3 0-16,-1-1 0 0,1 1 0 0,2-4 0 16,0 0 0-16,0 0 0 0,-2-4 12 0,2 4-1 0,0-3-1 0,-2-1 0 15,0-1 20-15,-3 3 4 0,-1-3 1 0,-1 5 0 16,-1-7 23-16,-5 7 5 0,3-3 1 0,-3-1 0 15,5 4-26-15,-5 0-5 0,0 0-1 0,0 0 0 16,0 0-24-16,0 0-8 0,0 0 0 0,0 0 0 16,0 0 0-16,0 0 0 0,3 4 0 0,2-1 0 15,0 4 0-15,1 0 0 0,1 2 0 0,1 1 0 16,0-3 0-16,0 0 0 0,3 5 0 0,-3 2 0 16,0-7 10-16,2 5 2 0,-4-5 0 0,2 0 0 15,-3 4 6-15,3-4 2 0,-6 0 0 0,4-4 0 16,-1 4-20-16,-5-7 0 0,0 0 0 0,0 0 0 31,0 0-76-31,0 0-18 0,0 0-4 0,0 0-1 0,0-2-201 0,3-3-41 0</inkml:trace>
  <inkml:trace contextRef="#ctx0" brushRef="#br0" timeOffset="61101.9">10366 12785 2088 0,'0'0'46'0,"0"0"10"0,0 0 1 0,0 0 1 0,0 0-46 0,0 0-12 16,0 0 0-16,0 0 0 0,-2 8 85 0,2-1 15 15,0 0 4-15,0 0 0 0,2 0-27 0,-2 0-5 16,6 5 0-16,-6-5-1 0,2 0-35 0,1 4-8 16,0-4 0-16,-1-4-1 0,1 4-18 0,-3-2-9 15,0-5 10-15,0 0-10 0,0 0 32 0,0 0 0 16,0 0 0-16,0 0 0 0,0 0-21 0,0 0-11 16,0 0 12-16,5 0-12 0,-2-7 11 0,2 2-11 0,-2-5 10 0,2 3-10 15,-2-4 8-15,2 4-8 0,0-5 0 0,1 2 9 16,-1-1-9-16,0 4 0 0,3 0 0 0,-3-1 0 15,1 1 0-15,-1 3 0 16,0-3-11-16,3 7 11 0,0-3 0 0,-3-1-10 0,3 4 10 0,-2 0 0 16,2 0-12-16,0 0 12 0,-1 0-12 0,1 0 12 31,0 0-64-31,3 4-5 0,0-1-2 0,-1-3-760 0,3 0-152 0</inkml:trace>
  <inkml:trace contextRef="#ctx0" brushRef="#br0" timeOffset="61664.336">10827 12818 230 0,'0'0'10'0,"0"0"2"0,2-4-12 0,1 4 0 15,0-7 0-15,-3 7 0 0,0-3 356 0,0 3 69 16,0-4 14-16,0 4 2 0,-3-7-251 0,3 2-50 16,-5 2-11-16,-1-1-1 0,1 1-58 0,0-1-11 15,-3 4-3-15,0 0 0 0,-3 0-29 0,3 0-7 16,-5 0 0-16,5 0-1 0,-2 4-10 0,-3-1-1 16,-1 1-8-16,4-1 12 0,-1 4-12 0,3 2 0 15,0-2 0-15,6 0-10 0,2 3 2 0,0-3 0 16,2-2 0-16,4 6 0 0,-1-4 8 0,3 0-13 0,5 3 5 0,0-5 8 15,0-3 0-15,1 3 0 0,2 2 0 0,-1-7 0 16,1 4 0-16,-2-4 0 0,-1-4 0 0,-3 4 0 16,1 0 0-16,-3 0 0 0,0-7 0 0,0 7 0 15,-3-5 22-15,0 3 6 0,-5 2 0 0,3-5 1 16,0 2 20-16,-3 3 4 0,0 0 1 0,0 0 0 16,0 0-14-16,0 0-4 0,0 0 0 0,0 0 0 15,0 0-28-15,0 0-8 0,5 3 0 0,0 2 0 16,0-3 0-16,3 3 0 0,0 2 0 0,3 4 0 15,-3-4 0-15,2 1 0 0,1-1 0 0,0 0 8 16,2 7-8-16,-3-7 0 0,4 5 0 0,-1-1 0 16,-5-1 0-16,-3 4 0 0,3-2 0 0,-3 2 0 15,-5-3 0-15,-2-1 0 0,-4-3 0 0,-2 5 0 16,1-5 0-16,-4 4 0 0,-2-3 0 0,-3-1-8 0,0 0 8 16,0 0 0-16,0-3 0 0,-2-1 0 0,-1 4 0 0,1-2 0 15,-1-3 0-15,1 3 0 0,-1-5 0 0,3 0 0 16,0 0 0-16,3-5 8 15,0 5-228-15,5-2-46 0</inkml:trace>
  <inkml:trace contextRef="#ctx0" brushRef="#br0" timeOffset="62335.983">11078 12840 1648 0,'0'0'36'0,"0"0"8"0,0 0 2 0,0 0 0 0,0 0-37 0,0 0-9 0,0 0 0 0,0 0 0 15,0 0 100-15,0 0 17 0,0 0 4 0,11 2 1 16,-3 3-43-16,0 2-9 0,0 0-2 0,-1 0 0 16,4 0-16-16,-3 0-4 0,0 2-1 0,-3 1 0 15,3 1-7-15,-3-1-2 0,1-5 0 0,-1 2 0 0,-2 0-12 16,-3-7-2-16,0 0-1 0,2 7 0 0,-2-7-7 0,0 0-2 16,0 0 0-16,0 0 0 0,0 0-3 0,0 0-1 15,0 0 0-15,3-3 0 0,2-1-10 0,-2-3 0 16,2 0 0-16,-2 2 0 0,2-5 0 0,0-1 0 15,1 4 0-15,-1-5 0 0,0 5 0 0,1 0-9 16,-1 0 9-16,3 0-13 0,-3 0 13 0,0 7 0 16,1-7-10-16,2 7 10 0,0 0 0 0,-3 0 0 15,3 2-9-15,-3 3 9 0,0-5 0 0,1 7-10 16,2 0 10-16,-3 0-8 0,3 0 8 0,0 0 16 16,0 2-4-16,-3-2-1 0,3 3 7 0,-3-3 2 15,1 0 0-15,-1-2 0 0,0 2-8 0,-2-3-2 16,-3-4 0-16,0 0 0 0,0 0 2 0,0 0 1 15,0 0 0-15,0 0 0 0,0 0 0 0,5-4 0 0,0-3 0 0,-2 2 0 16,0-2-13-16,2 0 8 0,5 0-8 0,-2 0 0 16,-2-5 0-16,2 5 0 0,0 0 0 0,2 0 0 15,3-3 0-15,-2 1 0 0,-3 7 0 0,0-3 0 16,2 2 0-16,-2-1 0 0,-2 4 0 0,-6 0 0 16,8 0 0-16,-3 7-10 0,3-7 10 0,-3 5-8 15,0 2 8-15,1 0 0 0,2 0 8 0,-6 0-8 16,1 0 23-16,0 0 0 0,-1 5 0 0,1-5 0 15,0 0-6-15,-1 0-1 0,-2-7 0 0,0 7 0 16,3-2-8-16,-3-5-8 0,0 0 12 0,0 0-12 16,0 0 8-16,0 0-8 0,0 0 0 0,0 0 0 15,0 2-80-15,0-2-20 0,0 0-4 0,0 0-768 16,-3-2-154-16</inkml:trace>
  <inkml:trace contextRef="#ctx0" brushRef="#br0" timeOffset="62539.205">11655 12847 1951 0,'0'0'86'0,"0"0"18"0,0 0-83 0,0 0-21 16,8 7 0-16,-3-7 0 0,-5 0 111 0,0 0 17 15,5 7 4-15,1-3 1 0,-4 3-35 0,1-4-7 16,0 4-2-16,-1-2 0 0,-2 2-53 0,0 0-12 16,0-7-1-16,6 7-1 0,-6-7-14 0,0 0-8 15,0 0 8-15,0 0-8 0,0 0 0 0,0 0 0 16,0 0-12-16,0 0 4 15,0 0-152-15,0 0-29 0,0 0-7 0,0 0 0 16,0 0-58-16,0 0-11 0,-6-7-3 0</inkml:trace>
  <inkml:trace contextRef="#ctx0" brushRef="#br0" timeOffset="62664.465">11628 12727 518 0,'0'-7'46'0,"0"4"-37"0,0-1-9 0,0-4 0 16,0 4 317-16,3-3 62 0,-3 4 12 0,0 3 2 15,0-4-205-15,0 1-40 0,0-4-9 0,0 7-2 16,0 0-72-16,0 0-14 0,0-4-3 0,0 4-1 15,-3 0-47-15,3 0 0 0,0 0 0 0,0 0-772 16,0 0-148-16</inkml:trace>
  <inkml:trace contextRef="#ctx0" brushRef="#br0" timeOffset="63054.566">11732 12868 1976 0,'0'0'88'0,"0"0"17"0,5 7-84 0,0-2-21 16,-2-3 0-16,2 3 0 0,-2 2 68 0,-1 0 10 16,1 0 2-16,0-3 0 0,-1 4 4 0,-2-8 2 15,6 2 0-15,-4 5 0 0,1-2-43 0,-3-5-9 16,3 7-2-16,-3-7 0 0,0 0-4 0,0 7-2 16,0-7 0-16,0 0 0 0,0 0-17 0,0 0-9 15,0 0 10-15,0 0-10 0,5 0 11 0,0-3-11 16,-2-1 12-16,2 4-12 0,3-7 9 0,0 2-9 15,0-2 0-15,0 0 9 0,0 0 0 0,2 0 0 0,-2 0 0 16,6 0 0-16,-4 0-9 0,3 2 0 0,1-2 0 0,-4 4 0 16,1-1 0-16,2 4 0 0,-2 0-9 0,-1 0 9 15,-10 0 0-15,11 0 0 0,-1 4 0 0,1 3 0 16,0-4 9-16,-4 4 3 0,1 2 0 0,3-2 0 16,-3 3 10-16,0-3 2 0,0 0 1 0,-3 0 0 15,3 5-5-15,-3-5 0 0,1 0-1 0,-1 0 0 16,-5-7 8-16,5 5 1 0,0 2 1 0,-5-7 0 15,0 0-20-15,0 0-9 0,3 7 8 0,-3-7-8 32,0 0-18-32,0 0-9 0,0 0-1 0,0 0-1355 0</inkml:trace>
  <inkml:trace contextRef="#ctx0" brushRef="#br0" timeOffset="65943.551">10687 13409 345 0,'0'0'15'0,"2"-5"4"0,1-2-19 0,-1 7 0 16,-2 0 0-16,6-7 0 0,-4 5 232 0,-2 2 44 15,0 0 8-15,0 0 1 0,0 0-107 0,0 0-22 16,0 0-4-16,0 0 0 0,0 0-53 0,0 0-11 16,0-5-1-16,0 5-1 0,0 0-26 0,0 0-4 15,6-7-2-15,-6 7 0 0,0 0-10 0,0 0-3 16,0 0 0-16,0 0 0 0,0 0-10 0,0 0-3 16,0 0 0-16,0 0 0 0,0 7-8 0,0 5-1 15,-3-5-1-15,3 4 0 0,0-1-10 0,-3 2-8 16,1-3 12-16,-1 3-12 0,6-1 0 0,2-1 0 0,-2 2 0 15,2-5 0-15,0 4 0 0,3-3 0 0,3-1 0 0,2 0-9 16,-2-5 9-16,2 3-8 0,3-5 8 0,-3 0-8 16,5-5 8-16,-4 3 0 0,2-5 0 15,-1 0 8-15,-1-5-8 0,2 5 8 0,-6-5-8 0,3 5 8 16,-2-3 12-16,-3-1 2 0,2-1 1 0,-4 5 0 16,2-2 12-16,-3 1 2 0,-2-3 1 0,-1 4 0 15,-2 2-26-15,3 3-4 0,-3 2-8 0,0 0 11 16,0 0-11-16,0 0 0 0,0 0 9 0,0 0-9 15,0 0 0-15,0 0 0 0,3 7 0 0,-1 0-12 16,4-3 12-16,1 3-8 0,1 1 8 0,6-1-8 16,-1-5 8-16,3 5-8 0,-3-7 8 0,3 0-8 15,5 5 8-15,-2-5 0 0,-4 0 0 0,1 0 0 16,0 0 0-16,0-5 0 0,-3 5 0 0,0-7 0 16,1 0 0-16,-4 0 14 0,-2 4-3 0,3-4-1 0,-3-2 4 15,0 2 1-15,0 0 0 0,-3-3 0 0,-2-1 22 0,-1 4 5 16,1-5 1-16,-6 5 0 0,3 0-9 0,-2 0-2 15,-1-5 0-15,0 5 0 0,-2 0-16 0,2 0-4 16,1 0-1-16,-4 0 0 0,4 0-11 0,-4 7 0 16,4-5-12-16,-1 3 12 15,1-3-120-15,2 5-16 0,0 0-3 0</inkml:trace>
  <inkml:trace contextRef="#ctx0" brushRef="#br0" timeOffset="68927.206">12965 12404 518 0,'0'0'46'0,"0"0"-37"0,0 0-9 16,5 0 0-16,0 0 185 0,-2 0 35 0,2 0 8 0,-5 0 0 16,0 0-36-16,0 0-7 0,0 0-1 0,0 0-1 15,0 0-46-15,0 0-9 0,0 0-1 0,0 0-1 16,0 0-37-16,-5 0-7 0,0 0-2 0,-1 0 0 15,-2 0-21-15,0 0-5 0,0 3-1 0,-2 2 0 16,-3-5-19-16,-1 0-4 0,1 4-1 0,-3-1 0 16,-2 1-9-16,-3-1-3 0,-1 1 0 0,-4-1 0 15,-3 4-6-15,0-3-2 0,0 3 0 0,2 1 0 16,1-1-9-16,2 0 0 0,3-3 9 0,2 6-9 16,6-3 12-16,0 2-1 0,0 1-1 0,2-3 0 15,3 0-18-15,0 0-4 0,3 5-1 0,0-5 0 16,-1 0 13-16,4 0 0 0,-1-3 0 0,3 3 0 15,-3 1 0-15,3-1 0 0,3-3-8 0,2-1 8 16,1 4 0-16,-1-3 0 0,3-1 0 0,2 1 0 16,4-1 0-16,-1 2 0 0,3 2 0 0,2-7 0 0,3 4 0 15,3-4 0-15,0 3 0 0,0-3 0 0,2 0 9 0,-2 4-9 16,0-1 0-16,-3 1 9 0,0-4-1 0,-2 3-8 16,-1-3 12-16,1 0-4 0,-6 4 1 0,0-1 0 15,0 2 0-15,1-5 0 0,-6 7 1 0,0-7 0 16,-3 7 0-16,-5-7 0 0,5 4-1 0,-5-4 0 15,0 7 0-15,-5-4 0 0,2 4 2 0,-5-3 0 16,0-1 0-16,-2 6 0 0,-3-6-11 0,-1 4 12 16,-2 0-12-16,3 0 12 0,0 0-12 0,0-2 0 15,-3 2 0-15,0 0 0 0,0 0 0 0,0 4 0 16,0-3 0-16,0 6 0 0,1-7 0 0,1 7 0 16,-2-7 0-16,3 5 0 0,5 2 0 0,-2-3 0 0,-1-1 0 0,3 2 0 15,3 2-10-15,2-2 10 0,3-3 0 0,0 3-9 16,0-1 9-16,3-1 0 0,2 2 0 0,6-5-8 15,-1 4 8-15,4-4 0 0,4 1 0 0,3-1-8 16,-2-5 8-16,2 7 0 0,3-6 0 0,2 4 0 16,-2-7 0-16,0 4 0 0,0-4 0 0,2 3 0 15,-2-3 0-15,0 0 9 0,0 0-9 0,-3 0 10 16,-3-3 1-16,1 3 0 0,-3 0 0 0,-3 0 0 16,-3-4-3-16,4 4 0 0,-4 0 0 0,-2 0 0 15,0-3-8-15,-3 3 8 0,-5 0-8 0,0 0 8 16,0 0-8-16,0 0 0 0,0 0 9 0,0 0-9 31,0 0-28-31,-5 3-11 0,-5 1-1 0,-1-1-947 0,0 4-189 0</inkml:trace>
  <inkml:trace contextRef="#ctx0" brushRef="#br0" timeOffset="83399.615">13697 12277 1159 0,'0'0'51'0,"0"0"11"0,0 0-50 0,-5-4-12 16,0 1 0-16,0 3 0 0,2 0 100 0,-2 0 18 15,-1 0 3-15,1 3 1 0,0-3-22 0,0 4-5 16,-3-4-1-16,2 3 0 0,1 2-38 0,-3 2-8 15,3 0-2-15,-1-3 0 0,1 3-14 0,-3 0-4 16,3 0 0-16,-3 5 0 0,3-2-1 0,-1 1-1 16,-2-1 0-16,1 6 0 0,-1-2 2 0,0 1 1 15,-3 6 0-15,3-3 0 0,-2 4 2 0,-1-4 0 16,3 8 0-16,-3-4 0 0,1 6-7 0,2-2-2 16,0-5 0-16,3 5 0 0,-1 0 9 0,4 2 1 0,-1-2 1 0,3 2 0 15,0-2-33-15,0 0 0 0,3-5 0 0,-3 5-9 16,2-5 24-16,-2-2 5 0,3 2 0 0,0-2 1 15,-3-5 3-15,5 7 0 0,-5-5 0 0,3 1 0 16,5-3-4-16,-3 2-1 0,-2-6 0 0,4 4 0 16,1-2-6-16,3-1-1 0,-3-1 0 0,0 2 0 15,0-3-1-15,2 3-1 0,1-5 0 0,-3 5 0 16,2-3-2-16,1 0-8 0,-3-6 12 0,0 4-4 16,0 0-8-16,-3 0 10 0,0-2-10 0,1-3 10 15,-1 3-10-15,-5-5 8 0,3 0-8 0,-3 0 8 16,0 0-68-16,0 0-15 0,0 0-2 15,0 0-1205-15</inkml:trace>
  <inkml:trace contextRef="#ctx0" brushRef="#br0" timeOffset="84227.575">13830 12753 288 0,'0'0'25'0,"0"0"-25"0,0 0 0 0,0 0 0 16,0-5 196-16,0 5 33 0,0 0 7 0,0-7 2 0,-3 7-80 16,3 0-16-16,0 0-3 0,0 0-1 15,-3-7-27-15,3 7-6 0,0 0-1 0,0 0 0 0,0 0-37 0,0 0-8 16,0 0-2-16,0 0 0 0,3 7-24 0,-3 0-5 16,3 0 0-16,-3 5-1 0,0-5-7 0,2 7 0 15,-2-2-1-15,3 2 0 0,-3-7-4 0,3 7-1 16,-1-2 0-16,1-1 0 0,-3-1-14 0,5-3 11 15,3 5-11-15,-2-5 10 0,4 0-10 0,-2-3 10 16,3-1-10-16,-1 1 10 0,3-4 2 0,-2 0 1 16,2 0 0-16,-2-4 0 0,2 1 16 0,0-1 3 15,-2-3 1-15,-3 0 0 0,2 0 1 0,-2 2 0 16,0-2 0-16,0 0 0 0,-2-3-4 0,-1-1-1 16,-3 6 0-16,4-2 0 0,-6 4-12 0,2-1-2 15,-2 4-1-15,0 0 0 0,0 0-14 0,0 0 9 0,0 0-9 0,0 0 8 16,-2 4-8-16,2-1 0 0,0 4 0 0,-3-2 0 15,3 2 0-15,3 4-11 0,-1-4 11 0,1 0-8 16,2 1 8-16,1-1 0 16,4 0 0-16,-2 0-8 0,3-3 8 0,-1 3 0 0,6-4 0 0,-3 2-8 15,3-3 16-15,0-2 3 0,0 5 1 0,0-5 0 16,-3-5-12-16,0 5 0 0,-2 0 0 0,0-7 0 16,-1 7 0-16,1-7 0 0,-6 0 8 0,3 4-8 15,0-4 8-15,-3-2-8 0,0 2 12 0,1 0-4 16,-4-3 15-16,1-1 2 0,0-1 1 0,-3-2 0 15,-3 4 4-15,3-1 1 0,-3-1 0 0,3-2 0 16,-2 4-31-16,-1-1 0 0,-2 6 0 0,2-5 0 16,-2 6 0-16,2-3 0 0,1 0 0 0,-1 4 0 15,0-1 0-15,1 4 0 0,-4 0 0 0,6 0 0 16,0 0-130-16,0 0-32 0,0 4-6 0,0 6-1073 16</inkml:trace>
  <inkml:trace contextRef="#ctx0" brushRef="#br0" timeOffset="84914.904">14645 12974 864 0,'0'0'38'0,"0"0"8"0,0 0-37 0,0 0-9 0,0 0 0 0,0 0 0 16,-6 0 180-16,1-5 33 0,-3 3 7 0,3-3 2 15,0 5-114-15,-3-3-24 0,0 3-4 0,2-4 0 16,1 4-26-16,0 0-5 0,-3-3-1 0,0 3 0 16,0 0-9-16,0 0-3 0,0 0 0 0,0 3 0 15,-2-3-10-15,2 7-2 0,0-7-1 0,-3 7 0 0,-2 2-11 0,2 1-1 16,-2-3-1-16,0 7 0 0,-3-2-10 0,3 2 10 16,2-2-10-16,1-3 10 0,-1 3-10 0,3 2 0 15,3 0 0-15,0-2 0 0,5 6 0 0,0-3 0 16,0-1 0-16,5-3 0 0,0-1 0 0,3 2 0 15,-3-5 0-15,6 4 0 0,0-8 0 0,-1 4 0 16,3 0 12-16,-2-7-4 0,-1 5 9 0,1-5 2 16,0 2 0-16,-3-2 0 0,2 0 7 0,-5 0 2 15,-5 0 0-15,8-2 0 0,0-3 3 0,-2 5 1 16,-4-2 0-16,-2 2 0 0,6-5-4 0,-4-2 0 16,-2 4 0-16,0-1 0 0,0 4-10 0,0 0-2 15,0 0-1-15,-5-7 0 0,0 7-7 0,5 0 0 16,0 0-8-16,0 0 12 0,-6-5-12 0,6 5 0 0,0 0 0 0,0 0 0 15,0 0 0-15,0 0-12 0,0 0 12 16,0 0-10-16,3 5 10 0,5-5-10 16,-3-5 10-16,6 3-10 0,2 2 10 0,0 0 0 0,0 0 0 0,1-5-8 15,-1 5 8-15,0-2-8 0,0-3 8 0,1 5-8 16,-4-7 8-16,3 7 9 0,-2-3-1 0,0-1-8 16,-1 1 0-16,-2-1 0 0,0 1 0 0,-3-1 0 15,1 4 0-15,-6 0 0 0,0 0 0 0,5-5 0 16,-5 5 8-16,3-7-8 0,-6 5 0 0,3-3 0 31,-5 2-124-31,2-1-28 0,-5 4-5 0</inkml:trace>
  <inkml:trace contextRef="#ctx0" brushRef="#br0" timeOffset="85446.026">14576 12447 115 0,'-8'-3'0'0,"8"3"10"16,0 0-10-16,0 0 0 0,0-4 0 0,0 4 0 15,0 0 288-15,0 0 56 0,0 0 12 0,0 0 1 16,0 0-225-16,0 0-46 0,0 0-9 0,5 7-1 16,-2-3-32-16,2 8-5 0,0-2-2 0,3-3 0 0,-2 4 14 15,-1 4 2-15,0-1 1 0,3-3 0 0,0 4-8 0,-3-1-2 16,1 0 0-16,-1-2 0 0,3 2-17 0,-5 0-4 15,-3-2-1-15,2-5 0 0,-4 0-6 0,2 0-2 16,0 0 0-16,0-7 0 16,0 0-70-16,0 0-15 0,0 0-2 0,-11-3-871 0</inkml:trace>
  <inkml:trace contextRef="#ctx0" brushRef="#br0" timeOffset="85665.181">14483 12407 1209 0,'0'0'108'0,"0"0"-87"0,0 0-21 0,0 0 0 16,6-3 124-16,2 3 20 0,-8 0 4 0,5 0 0 15,3 0-35-15,0 0-7 0,0 0-2 0,2 0 0 16,3 0-53-16,1 3-11 0,2-3-3 0,-3 0 0 16,3 0-25-16,0 0-12 0,2 0 10 0,3 5-10 15,-2-5 8-15,2 0-8 0,-3 0 0 0,-2 0 9 16,0 0-9-16,0-5 0 0,-5 5 0 0,-1 0 8 15,-2 0-8-15,0 0-11 0,-8 0 3 0,8 0-1002 16</inkml:trace>
  <inkml:trace contextRef="#ctx0" brushRef="#br0" timeOffset="86555.2">15055 12477 172 0,'0'0'8'0,"0"0"1"0,0 0-9 0,0 0 0 16,0 0 0-16,2-4 0 0,1-3 216 0,-3 7 42 16,0 0 8-16,0 0 2 0,0 0-116 0,0 0-24 15,0 0-4-15,0 0 0 0,0 0-36 0,0 0-6 16,0 0-2-16,0 0 0 0,0 0-29 0,0 7-7 16,0 0 0-16,3 4-1 0,-1-3-5 0,1 6-1 15,0 0 0-15,-1 5 0 0,4 2-8 0,-4-2-1 16,1-1-1-16,0 4 0 0,2-1 1 0,0 5 0 15,-2-5 0-15,-1-2 0 0,1 6 0 0,2-8 0 16,-2 6 0-16,0-8 0 0,-3-1-5 0,2 0-1 16,-2 0 0-16,3-7 0 0,-3 5 1 0,0-5 0 0,0-7 0 15,0 0 0-15,3 4-6 0,-3-4-1 0,0 0 0 0,0 0 0 16,0 0 6-16,0 0 1 0,0-4 0 0,2 1 0 16,-2-4-8-16,3-2-2 0,0 2 0 0,-1 0 0 15,3 0-13-15,1-3 0 0,-1-1 0 0,3 4 0 16,3-1 0-16,-3-3 0 0,2 4 0 0,3 4 0 15,-2-1-10-15,-1-3 10 0,4 2-8 0,-4 5 8 16,1-3 0-16,-1 3-10 0,1 0 10 0,0 3 0 16,-1-3-8-16,-2 5 8 0,3-3 0 0,-3 7 0 15,-3-2 0-15,3 3 0 0,0-3 0 0,0 5 0 16,-6-5 0-16,6 7 16 0,0-7-4 0,-2 5 0 16,-1-1 9-16,0-1 2 0,0 1 0 0,1-1 0 15,-1-1-7-15,0-2-2 0,-2 0 0 0,2-4 0 16,-2 4-3-16,0-2-1 0,-3-5 0 0,0 0 0 15,0 0-10-15,0 0 12 0,5 0-12 0,0 0 12 16,-5-5-40-16,0 5-7 0,0 0-1 0,3-3-831 16,-3-1-165-16</inkml:trace>
  <inkml:trace contextRef="#ctx0" brushRef="#br0" timeOffset="87039.413">15764 12426 345 0,'0'0'31'0,"0"0"-31"0,3-7 0 0,-3 7 0 16,0-3 215-16,0 3 37 0,-3-4 7 0,3 4 1 15,0 0-98-15,0 0-20 0,-3-8-4 0,3 8-1 16,0 0-38-16,0 0-8 0,-5 8-2 0,2-4 0 16,-2-1-26-16,0 4-6 0,-1 0-1 0,1 4 0 15,-3-1-5-15,0 6-2 0,0-2 0 0,-2 1 0 16,2 6-20-16,-5-2-4 0,2 2-1 0,-2 5 0 15,0-5-7-15,2 5-1 0,0-1-1 0,3 1 0 0,0-5-15 16,1 8 0-16,1-10-9 0,4 6 9 0,-1-3 0 0,0-1 0 16,6-2 0-16,0 2 0 0,-1-2 0 0,1-5 0 15,2 4 0-15,0-3 0 0,3-1 0 0,-2 0 0 16,2-2 0-16,-3-1 0 0,3-1 0 0,-3-3 0 16,3 0 8-16,0 0-8 0,0-2 10 0,-3 2-2 15,6-7 0-15,-3 0 0 16,-3 0-121-16,3 0-25 0,0-7-5 0,-3 2-889 15</inkml:trace>
  <inkml:trace contextRef="#ctx0" brushRef="#br0" timeOffset="87383.615">15809 12788 1616 0,'0'0'72'0,"-5"-3"14"0,2 3-69 0,3 0-17 0,0 0 0 0,0 0 0 16,0 0 84-16,0 0 12 0,0 0 4 0,0 0 0 16,0 0-36-16,0 0-6 0,3 3-2 0,2 9 0 15,3-5-17-15,0 0-4 0,-3 0-1 0,6 0 0 16,-3 0-4-16,-1-2-1 0,4 2 0 0,-3 0 0 16,3 0 1-16,-1-3 0 0,-2-1 0 0,0 4 0 15,3-7-1-15,-6 0 0 0,3 5 0 0,-8-5 0 16,8 0 9-16,-3-5 2 0,3 5 0 0,-8 0 0 15,3-3 5-15,2-4 2 0,3 3 0 0,-5-6 0 16,-1 1-16-16,1 2-3 0,-1 0-1 0,1-3 0 0,0-1-11 0,-1 4-1 16,1-5-1-16,0 5 0 0,-3-3-14 0,2-1 0 15,1 4 0-15,-3-1-10 0,3 1 10 0,-3 3 0 16,0 4 0-16,0-7 0 0,0 7 0 0,0 0 0 16,0 0 0-16,0 0-8 0,0 0 8 0,0 0-13 15,0 0 5-15,0 0 8 16,0 0-174-16,0 0-27 0,0 0-6 0</inkml:trace>
  <inkml:trace contextRef="#ctx0" brushRef="#br0" timeOffset="87789.29">16042 12390 1036 0,'0'0'92'0,"0"0"-73"0,0-4-19 0,0 4 0 15,0 0 140-15,0 0 24 0,0 0 4 0,0 0 2 16,0 0-74-16,0 0-14 0,8 4-3 0,0 3-1 15,2 0-36-15,3 1-7 0,1 6-2 0,1 0 0 16,4 5-14-16,0-1-3 0,-4-1-1 0,4 9 0 16,5-5 11-16,-6 5 2 0,-2 0 1 0,-5-1 0 0,-6 4 0 0,3 1 0 15,0-2 0-15,-8 1 0 0,-8-3 6 0,8-5 1 16,3 5 0-16,-3-8 0 0,-6-1-9 0,-2 2-2 16,0-5 0-16,3 2 0 0,-3-2-5 0,-2-4 0 15,2-3-1-15,0 0 0 0,5 2-7 0,-2-6-2 16,-3 1 0-16,8-4 0 15,0 0-75-15,-5-4-15 0,-1 1-4 0,1-1-1003 0</inkml:trace>
  <inkml:trace contextRef="#ctx0" brushRef="#br0" timeOffset="88788.992">16748 12734 1785 0,'-8'0'159'0,"6"0"-127"0,2 0-32 0,0 0 0 16,0 0-8-16,0 0-8 0,0 0-2 0,0 0 0 15,10 0 73-15,1 0 14 0,-11 0 3 0,8 0 1 16,5 4-25-16,3-4-6 0,-3 3-1 0,0-3 0 16,6 0-3-16,-1 4-1 0,3-4 0 0,-2 0 0 15,-3 0-17-15,2 0-4 0,9 0-1 0,-3 0 0 16,-6 0-15-16,1-4 8 0,-1 4-8 0,-2-3 0 31,-3 3-106-31,-2-4-27 0,-1 4-6 0</inkml:trace>
  <inkml:trace contextRef="#ctx0" brushRef="#br0" timeOffset="89585.676">17523 12673 1263 0,'0'0'56'0,"0"0"12"0,0 0-55 0,-2 4-13 15,-1-1 0-15,3 1 0 0,0-1 41 0,-3 1 6 16,3-1 1-16,0 4 0 0,3 5 41 0,0-5 9 16,-1 4 2-16,1-1 0 0,2 2-29 0,1 2-6 15,-4 0-1-15,4-2 0 0,-1 2-22 0,-3 0-5 16,4 0-1-16,-1-2 0 0,-2-5 3 0,-1 4 0 0,1-1 0 15,2-3 0-15,-5-7-11 0,0 0-1 0,0 9-1 0,0-9 0 16,0 0 2-16,0 0 1 0,-5 3 0 0,5-3 0 16,0 0-2-16,-5 0-1 0,-1-3 0 0,-2-1 0 15,3-3-11-15,0-1-3 0,2-3 0 0,1 1 0 16,-4-1-12-16,6-4 0 0,0 4 8 0,3-3-8 16,0-1 0-16,5 4 0 0,-1-3-9 0,1 2 9 15,3 2-11-15,0-1 11 0,2 1-12 0,0 1 12 16,3 2-12-16,-3 0 4 0,3 4 8 0,-3-1-13 15,0-3 13-15,1 7 0 0,-1 0-10 0,0-3 10 16,0 3 0-16,-2 3 0 0,0-3-9 0,-1 4 9 16,1-1 0-16,-3 1-10 0,0-1 10 0,0 1-8 15,-3-1-136-15,0-3-28 0,0 4-4 16</inkml:trace>
  <inkml:trace contextRef="#ctx0" brushRef="#br0" timeOffset="91022.843">17891 12941 878 0,'0'0'39'0,"0"0"8"0,0 0-38 0,0 0-9 0,0 0 0 0,0 0 0 16,0 0 87-16,0 0 15 0,0 0 3 0,0 0 1 15,0 0-11-15,0 0-3 0,0 0 0 0,0 0 0 16,5 0-24-16,-5 0-4 0,0 0-2 0,0 0 0 15,0 0-4-15,0 0-1 0,0 0 0 0,3 4 0 16,0 3-25-16,-3-4-4 0,-3 4-2 0,3 0 0 16,3-2-8-16,-3 2-2 0,0 0 0 0,0 0 0 15,5 0 7-15,-2 5 1 0,-1-5 0 0,1 0 0 16,2 0-24-16,1 0 0 0,-6-7 0 0,5 7 0 16,0-2 0-16,-5-5 0 0,0 0 0 0,8 2 0 15,0 3 11-15,-8-5 1 0,5 0 0 0,3 0 0 16,0-5 10-16,-3 3 2 0,1-3 1 0,2-2 0 15,-6 0 10-15,6 0 1 0,-5 4 1 0,5-6 0 0,-3 2-6 16,-2 0-2-16,2 0 0 0,-2 0 0 0,2 0-10 0,-2 4-3 16,-3-6 0-16,2 7 0 0,-2 2-6 0,0-5-2 15,3-2 0-15,-3 7 0 0,3-3-8 0,-3 3 8 16,0-4-8-16,0 1 8 0,2-1-8 0,-2 4 0 16,0-7 0-16,0 7 0 0,0 0 9 0,0 0-9 15,0 0 10-15,0 0-10 0,0 0 15 0,0 0-3 16,0 0-1-16,0 0 0 0,0 0-3 0,0 0-8 15,3 4 12-15,-3 6-4 0,3-3-8 0,-1 5 0 16,-2-5 0-16,3 4 8 0,-3-4-8 0,2 3 0 16,1 2 9-16,0-5-9 0,-1 0 8 0,4 4-8 0,-4-1 8 0,1-5-8 15,-3-5 0-15,3 7 9 16,-1 4-9-16,4-4 0 0,-4-4 9 0,-2-3-9 16,0 0 0-16,3 7 9 0,-3-7-9 0,0 0 0 0,0 0 9 0,0 0-9 15,0 0 0-15,0 0-16 0,5-3 2 0,-5 3 1 31,0 0-125-31,5 0-25 0,3 0-5 0</inkml:trace>
  <inkml:trace contextRef="#ctx0" brushRef="#br0" timeOffset="91272.783">18272 13101 1382 0,'0'0'123'15,"0"0"-99"-15,0 0-24 0,-3 2 0 0,-2 3 132 0,3 2 22 16,-4 0 4-16,4-3 1 0,-1 4-51 0,-2-1-11 16,2 0-1-16,0 0-1 0,1 0-66 0,-1 0-13 15,-2 0-2-15,2 0-1 0,3-2-13 0,-2 2 0 16,-1 0 8-16,0 0-8 0,1 0 0 0,-1-2 8 16,0-3-8-16,3-2 0 0,-2 7 0 0,2-7 0 15,0 0 0-15,0 0 0 16,0 0-87-16,0 0-17 0,0 0-3 0,0 0-525 15,0 0-106-15</inkml:trace>
  <inkml:trace contextRef="#ctx0" brushRef="#br0" timeOffset="91663.326">18293 13016 1404 0,'0'0'62'0,"0"0"13"0,0 0-60 0,0 0-15 0,0 0 0 0,0 0 0 16,0 0 68-16,0 0 12 0,0 5 1 0,3 2 1 15,-3-7 10-15,3 0 1 0,-1 7 1 0,4 0 0 16,-4-2-28-16,1-3-6 0,2 5 0 0,-2 5-1 16,5-8-30-16,0 3-5 0,-6 0-2 0,6 1 0 15,0-1 24-15,0 0 5 0,0-3 1 0,-3-1 0 16,3 4-23-16,0-3-4 0,-8-4-1 0,0 0 0 15,5 3 16-15,3-3 4 0,0-3 0 0,-8 3 0 16,6-4 6-16,2-3 2 0,0 0 0 0,-6 0 0 0,3-5-36 16,1 2-6-16,-1 3-2 0,-2-4 0 0,2-1 7 0,-2 5 1 15,-1 0 0-15,1-3 0 0,0-1-7 0,-3 6-1 16,0-2 0-16,0 0 0 0,0 7-8 0,0 0 0 16,2-3 0-16,-2 3 0 0,0 0 0 0,0 0 0 15,0 0 0-15,0 0 0 0,0 0-18 0,0 0 4 16,-5-4 1-16,5 4 0 15,-3 4-191-15,1-1-37 0</inkml:trace>
  <inkml:trace contextRef="#ctx0" brushRef="#br0" timeOffset="92194.47">18412 12270 230 0,'-8'-4'20'0,"6"1"-20"16,-1-1 0-16,0 1 0 0,3-1 301 0,0-3 56 15,0 7 11-15,0-3 3 0,3-2-270 0,0 5-53 16,-3-7-12-16,0 7-1 0,5 0 23 0,-5 0 5 15,0 0 1-15,0 0 0 0,8 7-23 0,0-2-4 16,-3-2-1-16,6 4 0 0,-1 4-1 0,4 3-1 16,-4 1 0-16,6 6 0 0,0 5-5 0,5-5-1 15,-2 9 0-15,4-1 0 0,4 3-4 0,-3 4 0 16,2 4-1-16,1 0 0 0,-4 0 11 0,1 0 2 16,-3 4 1-16,-2-4 0 0,-3-4-16 0,-3 4-3 0,0-7-1 15,-5 2 0-15,-5-5-1 0,2-1-1 0,-5-1 0 0,0-5 0 16,-5-1 13-16,-3-4 4 0,0-1 0 0,0 2 0 31,-5-5-77-31,0 0-15 0,-1 0-4 0,-1-2-1080 0</inkml:trace>
  <inkml:trace contextRef="#ctx0" brushRef="#br0" timeOffset="97584.479">12557 13308 460 0,'0'0'41'0,"0"0"-33"0,0 0-8 0,0 0 0 15,0 0 164-15,5-5 30 0,1 5 6 0,-6 0 2 16,0 0-74-16,0 0-14 0,0 0-3 0,0 0-1 16,2-2-38-16,-2 2-8 0,0 0-2 0,0 0 0 15,0 0-2-15,0 0 0 0,0 0 0 0,0 0 0 16,0 0-31-16,0 0-6 0,0 0-2 0,3 2 0 15,2 5 18-15,-5 0 3 0,0 2 1 0,0 1 0 16,0-3-24-16,0 0-5 0,0 0-1 0,3 0 0 16,-3 5 3-16,5-5 1 0,1 5 0 0,-1-5 0 0,-3-5-7 15,4 3-2-15,-1 2 0 0,3 0 0 0,0-7 15 16,0 5 2-16,0-3 1 0,0-2 0 0,0 0-26 0,0 0 0 16,0-7 0-16,-1 0 0 0,1 4 20 0,-2-6 6 15,2 2 1-15,-3-2 0 0,3 1 8 0,-3-3 1 16,-2 4 1-16,-1-5 0 0,4 5-5 0,-4 0-2 15,-2 0 0-15,3 0 0 0,-3 0-7 0,3 2-2 16,-3 3 0-16,0-3 0 0,0-2-7 0,0 7-2 16,0 0 0-16,0 0 0 0,0 0-12 0,0 0 9 15,0 0-9-15,0 0 8 0,0 0-8 0,0 0 0 16,0 0 0-16,2 7 0 0,4 0 0 0,-4 0 0 16,1 5 0-16,2-5 0 0,1 0 0 0,-4 0 0 15,1 5 0-15,-1-5 0 0,4 4 0 0,-4-1 0 0,-2-3 0 16,3 5 0-16,0-5 0 0,-1 5 8 0,-2-5-8 15,3 0 8-15,-3 0-8 0,0 0 8 0,0 0-8 0,0-7 8 16,0 4-8-16,0-4 0 0,0 3 9 0,0-3-9 16,0 0-10-16,-3 5-6 0,1-3-2 0,2-2 0 31,0 0-182-31,0 0-36 0</inkml:trace>
  <inkml:trace contextRef="#ctx0" brushRef="#br0" timeOffset="97865.332">12893 13531 1267 0,'0'0'56'0,"0"0"12"0,0 0-55 0,0 0-13 16,0 0 0-16,0 0 0 0,0-2 200 0,0 2 38 15,0 0 7-15,0 0 2 0,0 0-124 0,0 0-25 16,0 0-5-16,0 0-1 0,0 7-47 0,-2-5-9 15,-1 7-3-15,3-1 0 0,0-1-9 0,-3 2-1 16,1-4-1-16,-1 2 0 0,0 0-10 0,1 5-3 16,-1-5 0-16,0-5 0 0,1 5-9 0,-1-2 0 15,0 2 9-15,1-3-9 0,-4-1 0 0,6-3 8 16,0 0-8-16,0 0 0 16,0 0-73-16,0 0-19 0,0 0-4 0,0 0-656 15,0 0-132-15</inkml:trace>
  <inkml:trace contextRef="#ctx0" brushRef="#br0" timeOffset="98287.477">12957 13329 288 0,'0'0'25'0,"0"0"-25"0,0 0 0 0,0 0 0 15,0 0 236-15,0 0 43 0,0 0 8 0,0 0 1 16,0 0-121-16,0 0-25 0,0 0-5 0,0 0-1 0,0 0-55 0,5 7-11 16,-2 0-2-16,-1 0-1 15,4 5-11-15,-1 2-3 0,3-2 0 0,-3-3 0 0,0 7-11 0,3-6-2 16,-2 2-1-16,2-3 0 0,-3 3-5 0,3-5-1 15,0 5 0-15,-6-5 0 0,1 0 2 0,0-5 0 16,2 7 0-16,-5-9 0 0,0 0 5 0,0 0 0 16,0 0 1-16,5 3 0 0,-5-3 3 0,0 0 1 15,5-7 0-15,1 2 0 0,2 3-12 0,-3-5-2 16,-2-5-1-16,-1 2 0 0,4-1-8 0,-4-1-2 16,4 3 0-16,-4-3 0 0,1-2-12 0,-1 2-8 15,1 5 10-15,0-3-10 0,-1-1 0 0,1 6 8 16,-3-2-8-16,3 0 0 0,-3 4 0 0,0-1 0 15,2-3 0-15,-2 7 0 16,0 0-73-16,0 0-11 0,0 0-3 0,0 0-1221 0</inkml:trace>
  <inkml:trace contextRef="#ctx0" brushRef="#br0" timeOffset="102051.848">18725 12150 748 0,'0'0'67'0,"0"0"-54"0,0 0-13 16,0 0 0-16,5 0 152 0,-2 0 27 0,-1-4 5 0,3 1 2 15,3 3-79-15,0-4-16 0,0 1-3 0,3-1-1 16,-1 4-28-16,4-3-6 0,-4-1-1 0,3 4 0 16,-2-3-11-16,2-1-2 0,1 4-1 0,-1-3 0 15,0-2-14-15,-2 5-2 0,2 0-1 0,0 0 0 16,0 5-1-16,-2-2-1 0,-1-3 0 0,-2 7 0 15,0-3 13-15,-5 3 4 0,2 0 0 0,-5 0 0 16,0 5 12-16,-2-2 4 0,-1 4 0 0,-2-3 0 16,-3 4-8-16,0-1 0 0,-3-3-1 0,1 4 0 15,2 3-19-15,-3-8-3 0,3 2-1 0,0 2 0 16,3-3-12-16,0 1-8 0,2-2 10 0,0 1-10 0,6-4 0 0,0 0 8 16,2 1-8-16,5-1 0 0,1-7 0 0,2 7 0 15,8-7 0-15,3 0 0 0,3 0 0 0,2 0 9 16,0 4-9-16,3-8 8 0,-3 4-8 0,3 0 0 15,-3 0 9-15,0 0-9 16,-3 0-24-16,1 0-8 0,-4 0-3 0</inkml:trace>
  <inkml:trace contextRef="#ctx0" brushRef="#br0" timeOffset="115294.446">8694 264 1350 0,'0'0'29'0,"0"0"7"0,0 0 0 0,0 0 3 0,-2-7-31 0,2 2-8 0,0 5 0 0,0 0 0 16,0-7 112-16,0 7 22 0,-3 0 4 0,3 0 1 16,0 0-43-16,0 0-8 0,0 0-1 0,0 0-1 15,0 0-24-15,3 7-5 0,-1 5-1 0,-2 2 0 16,3-2-32-16,0 9-6 0,-1-2-2 0,1 2 0 16,-1 5 39-16,1-5 7 0,0 7 2 0,2 3 0 15,-2-10-52-15,-1 7-12 0,1-2 0 0,2-5 0 16,-2-2 54-16,0 2 8 0,-1-2 2 0,1 0 0 15,-1-5-42-15,1 7-8 0,0-9-2 0,-1-5 0 16,1 5 8-16,0-3 2 0,-3-2 0 0,2-2 0 16,-2-3 6-16,0-2 2 0,0 0 0 0,0 0 0 15,0 0-30-15,0-7 0 0,-5 0 0 0,2 0 0 0,-2-7 45 16,2 0 3-16,-2-5 1 0,3 5 0 0,-1-5-34 0,-2-7-7 16,-1 5-8-16,1 0 11 0,2-5-11 0,-2 5 10 15,2-5-10-15,-2 7 10 0,3-2-10 0,-1 2 0 16,0 5-10-16,1-7 10 0,2 7 0 0,0-5 0 15,0 7 0-15,2 3 0 0,-2-10-9 0,3 10 9 16,2-1-8-16,0 1 8 0,-2-3 0 0,5 5 0 16,-3 0 0-16,3 2 0 0,0-2-10 0,0 5 10 15,0-5-12-15,0 2 12 0,3 5-9 0,-3-7 9 16,2 7 0-16,3 0-9 0,1 0 9 0,-1 0-8 16,0 0 8-16,0 0-8 15,-2 7 8-15,-3-7 0 0,2 5 0 0,1 2-8 0,0-5 28 0,-1 5 7 16,-2 3 1-16,0-1 0 15,0 3-44-15,-8-3-9 0,3 3-2 0,-6 2 0 0,-2-2 27 0,-1-3 0 0,-4 3 9 16,-1-5-9-16,1 7 16 0,-4-2-4 16,4 2-1-16,-1-7 0 0,1 5-1 0,-1-3 0 0,0 1 0 0,4-1 0 15,1-2-18-15,-2-2-4 0,0-3-1 0,8-2 0 16,-10 5 13-16,10-5 0 0,-8 2 0 0,8-2 0 16,-8 5 8-16,8-5 4 0,0 0 0 0,-8 7 1 15,8-7-24-15,-3 7-5 0,3 0 0 0,3-2-1 16,0-3 27-16,-1 3 6 0,4-3 0 0,1 5 1 15,4 3-35-15,-3-1-7 0,3-2-2 0,-1 0 0 16,1 5 27-16,2-5 0 0,3 7 0 0,5-2-8 16,-2-2 28-16,-1 1 7 0,-2 8 1 0,2-10 0 15,-4 3-41-15,-1-5-8 0,0 5-2 0,-2-3 0 0,-1-1 37 0,-2 3 7 16,-2-4 2-16,-1 0 0 0,0-2-23 0,0-3-13 16,-2 3 1-16,-3-5 1 0,0 0 11 0,0 0 8 15,0 0-8-15,0 0 11 0,0 0-11 0,0 0 10 16,0 0-10-16,-3 0 10 0,1-5-10 0,-4 3 0 15,6-3 0-15,-5-2 0 16,3 0-148-16,-4 0-31 0,1 3-6 0</inkml:trace>
  <inkml:trace contextRef="#ctx0" brushRef="#br0" timeOffset="116622.053">9893 466 691 0,'0'0'61'0,"0"0"-49"0,0 0-12 0,0 0 0 16,-6-7 121-16,1 5 22 0,0 2 4 0,5 0 1 16,0 0-56-16,0 0-12 0,0 0-1 0,0 0-1 15,0 0-25-15,0 0-5 0,0 0 0 0,0 0-1 16,0 0-12-16,0 0-3 0,0 2 0 0,3 5 0 16,-3-7 28-16,2 10 6 0,1-1 1 0,2-2 0 0,0-2 3 0,-2 2 1 15,-3 2 0-15,3 3 0 0,-1-5-27 0,-2 5-6 16,3-3-1-16,0 3 0 0,-1-5 26 0,-2 5 5 15,3-5 0-15,0 0 1 0,-3 0-8 0,2 0-1 16,-2-7-1-16,3 7 0 0,-3-7-59 0,0 12 0 16,0-12 0-16,0 0 0 0,0 0 0 0,0 0 0 15,0 0 0-15,0 0 12 0,0 0 5 0,0 0 2 16,0 0 0-16,0-5 0 0,0-2-8 0,3 0-2 16,-3-4 0-16,2 3 0 15,-4-1-29-15,2-3-7 0,2-2-1 0,1 2 0 0,-1 5 44 0,4-9 9 16,-4-1 2-16,4 8 0 0,-1-3-27 0,0 3 0 15,1-1-9-15,2 1 9 0,-3-3-10 0,0 5 10 16,3 5-8-16,0-3 8 0,0 0-19 0,0 3 2 16,2-3 0-16,-2 3 0 0,3 2 17 0,-3 0 0 15,2 0 0-15,-2 0 0 0,0 2 0 0,0-2 0 16,3 0 0-16,-1 0 0 16,-2 5-106-16,3-3-18 0,-6-2-3 0,6 5-649 0,-3-5-131 0</inkml:trace>
  <inkml:trace contextRef="#ctx0" brushRef="#br0" timeOffset="117028.22">10425 478 2260 0,'0'0'50'0,"0"0"10"0,0 0 3 0,-3 0 0 16,-2-7-51-16,5 7-12 0,-3 0 0 0,-2 0 0 0,-3 0 59 0,0-5 9 15,0 5 1-15,-3 5 1 0,1 2-47 0,-3 0-10 16,2-7-1-16,0 12-1 0,1-5-11 0,-3 0 0 15,2 0 0-15,6 7 0 0,-1-7 0 0,4 0 0 16,-4 0 0-16,6 3 0 0,3-1 0 0,-3-9-11 16,5 7 11-16,1-2-8 0,-1-3 8 0,3 3-8 15,2-3 8-15,1-2-8 0,-3 0 8 0,3 0 0 16,-3 0 0-16,2 0 0 0,-2-2 0 0,0 2 0 16,0-7 8-16,2 2-8 0,-4-2 11 0,2 0-3 15,-3 0 0-15,-2 2 0 16,2-2 12-16,-2 5 1 0,-1-3 1 0,1-2 0 0,0 0-22 0,-1 5 9 15,-2 2-9-15,0 0 0 0,0 0 36 0,0 0 0 16,0 0 0-16,0 0 0 0,0 0-23 0,3 2-4 16,2 5-1-16,0 5 0 0,1-10-8 0,-4 5 0 15,6 5 0-15,-2-5-11 0,-1 5 28 0,3-5 6 16,2-5 1-16,-2 10 0 0,3-7-37 0,-1 4-7 0,-2-9-2 0,3 7 0 16,-3-2 35-16,3-3 7 0,-4-2 2 0,1 0 0 31,0 0-208-31,0-2-42 0,-2-3-8 0,-1-2-1 0</inkml:trace>
  <inkml:trace contextRef="#ctx0" brushRef="#br0" timeOffset="117200.358">10612 292 1728 0,'0'0'76'0,"0"0"16"16,0 0-73-16,0 0-19 0,0 0 0 0,0 0 0 16,0 0 132-16,0 0 24 0,0 0 4 0,3 5 0 15,2 9-52-15,1-7-10 0,-1 5-2 0,6-3-1 0,-1 10-72 0,-2 0-15 16,0-5-8-16,0 12 10 0,3-12 1 0,-6 7 0 15,0-7 0-15,0 5 0 0,-2-5 0 0,0 0 0 16,2-2 0-16,-5 2 0 16,0-7-167-16,-3 0-34 0,1 3-6 0,-1-8-2 0</inkml:trace>
  <inkml:trace contextRef="#ctx0" brushRef="#br0" timeOffset="117637.986">10948 330 806 0,'0'0'72'0,"0"0"-58"0,0 0-14 0,0-5 0 0,0 5 240 0,0 0 46 15,0 0 9-15,0 0 1 0,0 0-143 0,0 0-29 16,0 0-5-16,0 0-2 0,6-2-75 0,-1 2-15 16,3 0-3-16,0 2-1 0,0 5-23 0,0-2 0 15,0 2 0-15,2 0-707 16,1 0-136-16</inkml:trace>
  <inkml:trace contextRef="#ctx0" brushRef="#br0" timeOffset="118012.381">11105 518 1522 0,'0'0'68'0,"0"0"13"0,0 0-65 0,0 0-16 0,0 0 0 16,0 14 0-16,-3-7 152 0,3 0 26 0,3 0 6 0,-3-7 0 15,0 0-96-15,2 10-19 16,-2-10-4-16,3 9-1 0,0-2-7 0,-3-7-1 0,0 0-1 0,7 5 0 15,-1 2-26-15,-6-7-5 0,0 0 0 0,0 0-1 16,0 0-23-16,0 0-18 0,5 0 3 0,3 0 1 16,-3-5 38-16,1 3 7 0,-6-3 1 0,5-2 1 15,-3-7-53-15,1 9-10 16,2-4-2-16,3-3-1 0,-5 5 13 0,5-5 2 0,-3 5 1 0,3 0 0 16,0 0-24-16,0 0-5 0,-3 7-1 0,3-7 0 15,-5 7 47-15,2-2 13 0,1-3 1 0,-1 5 0 16,-3 0-22-16,4 7-5 0,-4-7-1 0,6 7 0 15,-5 0 62-15,5-2 13 0,-5 2 3 0,2-5 0 0,0 5-43 0,0-2-8 16,1 2-1-16,-1 0-1 0,0 0 9 0,3 0 1 16,-5-2 1-16,0 2 0 0,-1 0-9 0,1 0-1 15,-1-7-1-15,4 7 0 0,-6-7-3 0,2 5-8 16,1-3 12-16,2 3-4 16,-2-3-51-16,-3-2-10 0,3 0-3 0,2 0-1147 0</inkml:trace>
  <inkml:trace contextRef="#ctx0" brushRef="#br0" timeOffset="118465.435">11642 485 2156 0,'0'0'96'0,"0"0"19"0,-3 0-92 0,0-7-23 0,-2 0 0 15,2 7 0-15,-2-5 114 0,0 3 18 0,2-3 4 0,-2 5 1 16,0 0-109-16,-3 0-28 0,2 0 8 0,-2 7-8 15,-2-7 0-15,2 5 0 0,0 2 0 0,-3 0 0 16,1 5 0-16,2-5 0 0,5-5 0 0,-2 5 0 16,0 3 0-16,2-1 0 0,3-2 0 0,3-2 0 15,-1 2-11-15,4 0 3 0,-1 0 0 0,3 0 0 16,2 0 8-16,-2-7-8 0,3 5 8 0,-3-5-8 16,2 2 8-16,-2-2 0 0,3 0 0 0,-3-2-8 15,0 2 8-15,0-5 0 0,0-2 0 0,0 7 0 16,-3-7 0-16,0 0 8 0,3 0-8 0,-5 0 0 15,2 2 13-15,-2-2-1 0,-1 0-1 0,4 0 0 16,-4 0-11-16,-2 2 0 0,3 3 0 0,0-3 0 0,-3 5 0 0,0 0 0 16,0 0 0-16,2 0 0 0,4 5 0 0,-1-5 0 15,3 7 0-15,0 0 0 0,0 0 0 0,2 0 0 16,1 5 0-16,2-3 0 0,-2 3 0 0,-1-5 0 16,6 5 0-16,-3-5 0 0,3 3 0 0,0 1 0 15,-3 3 0-15,3-7 0 0,-5 0 0 0,2 5 0 16,-5-5 0-16,0 5 0 0,-3-5 40 0,-2-5 5 15,-3-2 2-15,0 0 0 0,0 0-24 0,-3 5-5 16,1-2-1-16,-4-3 0 0,-2 0-17 0,-2 0 0 16,2 0 0-16,0 0 0 0,0-3 0 0,0-2 0 15,0 5 0-15,3 0-852 16,-1-2-171-16</inkml:trace>
  <inkml:trace contextRef="#ctx0" brushRef="#br0" timeOffset="118855.902">12173 417 1497 0,'-7'-12'133'0,"4"5"-106"0,0-2-27 0,1-1 0 15,-1 8 108-15,0-5 16 0,1-5 3 0,-4 5 1 16,1 0 0-16,0 2 0 0,0-2 0 0,-3 5 0 15,0-3-52-15,2 3-9 0,1-3-3 0,-3 5 0 16,0 0 0-16,3 0 0 0,-3 5 0 0,3-5 0 0,-3 0-51 0,2 7-13 16,4-5 0-16,-1 3 0 15,0 2-48-15,1 0-13 0,2 0-3 0,2 5 0 0,1-3 52 0,0 3 12 16,2 2 0-16,3-2 0 0,0 2 12 0,0 0 6 16,2-2 1-16,1-3 0 0,0 10-31 0,5-7-5 15,-3-3-2-15,0 3 0 0,0 2 28 0,0 0 6 16,-2-2 1-16,0 2 0 0,-1-2-16 0,-5-3 0 15,-2 3 0-15,-3 2 0 0,-3-7 15 0,-2 0 0 16,0 0 0-16,-6-2 0 0,1 2 22 0,-1 0 5 16,-2-7 1-16,0 7 0 0,2-7-22 0,-2 0-4 15,0 0-1-15,-1 0 0 16,4 0-87-16,-3-7-17 0,-14 0-4 0,6 5-1137 0</inkml:trace>
  <inkml:trace contextRef="#ctx0" brushRef="#br0" timeOffset="119824.424">12195 12252 921 0,'0'0'82'0,"0"0"-66"0,0 0-16 0,0 0 0 16,0 0 118-16,0 0 20 0,0 0 4 0,0 0 1 16,0 0-16-16,0 0-3 0,0 0-1 0,0 7 0 15,0-7-42-15,0 7-8 0,2 0-1 0,1 0-1 16,0 5-18-16,-3-5-3 0,0 4-1 0,2-1 0 16,1 2-13-16,0 2-2 0,-1-3-1 0,-2-1 0 15,3 2 2-15,-1 2 0 0,4-3 0 0,-4 1 0 16,1-2-16-16,-3-3-3 0,-3 0-1 0,3 4 0 15,3-3-15-15,0-4 9 0,-3-4-9 0,0 0 8 16,5 3-8-16,-5-3 0 0,0 0 9 0,0 0-9 16,0 0-134-16,0 0-31 0,0 0-7 0</inkml:trace>
  <inkml:trace contextRef="#ctx0" brushRef="#br0" timeOffset="120074.91">12163 12633 576 0,'0'0'51'0,"0"0"-41"16,0 0-10-16,0 0 0 0,0 0 301 0,0 0 59 15,0 0 11-15,0 0 2 0,0 0-207 0,0 0-42 16,0 0-8-16,0 0-1 0,0 0-61 0,5 0-12 0,3 7-2 0,0-7-1 16,0 4-23-16,3-1-4 15,-1-3 0-15,-2 0-1 0,5 4 1 0,3-4 0 16,0 3 0-16,3-3 0 0,-4 0-12 0,4 0 0 0,-3 0 0 0,2 0 0 15,-7 0 8-15,2 0-8 0,-5 0 0 0,0 0 8 16,0 0-8-16,-8 0 8 0,0 0-8 0,0 0 8 31,0 0-52-31,0 0-12 0,0 0-1 0,0 0-1034 0</inkml:trace>
  <inkml:trace contextRef="#ctx0" brushRef="#br0" timeOffset="120917.92">12208 12868 1123 0,'0'0'49'0,"0"0"11"0,3 0-48 0,-3 0-12 0,0 0 0 0,0 0 0 15,0 0 116-15,0 0 20 0,0 0 4 0,0 0 0 16,0 0-32-16,0 4-8 0,2 4 0 0,1-1-1 16,-3 0-31-16,2 0-7 0,1 0-1 0,2 5 0 15,-2-5-12-15,-3 4-4 0,3-1 0 0,2 1 0 16,-2-1 2-16,-1 2 0 0,-2 2 0 0,3 0 0 16,2-2-20-16,-2-5-4 0,-6 4-1 0,3-3 0 15,6-1 17-15,-4 0 3 0,-2 0 1 0,0 0 0 16,0 0-26-16,0 0-4 0,0-2-2 0,0-5 0 15,0 0-10-15,0 0 8 0,0 0-8 0,0 0 8 16,0 0 4-16,0 0 1 0,0 0 0 0,0 0 0 16,0-8 11-16,-2 4 3 0,2 4 0 0,-3-7 0 15,3 0-27-15,0-5 0 0,-3 3 0 0,1-3 0 16,-1-2 0-16,3 2 0 0,-3-2 0 0,1 0 0 0,-1 0 0 16,0-1 0-16,3 4 0 0,-2-3 0 0,-1 2 0 0,0 2 0 15,3-1 0-15,3 4 0 0,0-5 0 0,-1 5 0 16,1 0 0-16,2 0 0 0,1 0 0 0,2 0-9 15,-6 2 9-15,6 2 0 0,3-1-9 0,-1 1 9 16,-2-1 0-16,0 4-9 0,3 0 9 0,-3 0 0 16,2 0 0-16,-2 0-8 0,0 4 8 0,3-1 0 15,-3 4 0-15,-3-2 0 0,0-3 0 0,1 3 0 16,-1 2 0-16,0 0 8 0,-5-7-8 0,0 7 9 16,0 0-9-16,0-2 10 0,0 2-2 0,0 0 0 15,-3 0 0-15,-2 0 0 0,3 0-8 0,-1-2 12 16,-5-3-12-16,0 3 12 0,0 2-12 0,0 0 8 0,0-7-8 15,0 7 8-15,3-7-8 0,-3 4 0 0,5-1 0 0,1-3 0 16,-4 4 0-16,6-4 0 0,0 0 0 0,0 0 0 16,0 0 0-16,6 3 0 0,-4 4-11 0,6-2 11 15,3 2 0-15,-1-3-8 0,4-1 8 0,-4 1 0 16,4-1 0-16,-1 1 0 0,0-1 0 0,-2-3 0 16,2 7 0-16,-3-7 0 0,1 5 0 0,-3-5 0 15,0 2 8-15,0 3-8 0,-3-5 10 0,0 7-10 16,-5-7 9-16,0 0-9 0,8 0 8 0,-8 0-8 15,0 0-47-15,0 0-14 16,0 0-3-16</inkml:trace>
  <inkml:trace contextRef="#ctx0" brushRef="#br0" timeOffset="124870.261">19984 12673 1843 0,'3'0'40'0,"-3"0"9"0,8-5 2 0,-3 3 1 0,3 2-42 0,0 0-10 0,2 0 0 0,-2 0 0 15,3 0 56-15,2 0 10 0,0-5 2 0,1 5 0 16,1 0-28-16,1 0-4 0,3 5-2 0,-1-10 0 16,1 5-17-16,2 0-3 0,3 0-1 0,-6-3 0 15,1 3-5-15,-6-4-8 0,0 4 11 0,1-3-11 0,-4 3 0 0,-2-4 0 16,-3 4-10-16,-5 0 10 16,0 0-164-16,0 0-26 0,0 0-5 0,-26 7-1 0</inkml:trace>
  <inkml:trace contextRef="#ctx0" brushRef="#br0" timeOffset="125135.68">20114 12614 1209 0,'-3'-3'108'0,"3"3"-87"16,-5-4-21-16,2 1 0 0,3 3 159 0,-3-4 27 16,1 4 6-16,2 0 0 0,-3 0-68 0,3 0-15 15,0 0-2-15,0 0-1 0,0 0-56 0,0 0-11 16,3 4-3-16,-1 3 0 0,1 0-12 0,2 1-4 0,-2 3 0 0,2-1 0 15,1-3-6-15,-1 5-2 0,-2-1 0 0,2-1 0 16,0 1 3-16,0-1 0 0,1 2 0 0,-4-5 0 16,4 4-7-16,-4-1 0 0,1-5-8 0,0 2 12 15,-1 0-4-15,1 0 0 0,-1-3-8 0,-2-4 12 16,3 3-12-16,-3-3 11 0,0 0-11 0,0 0 10 16,0 0-22-16,0 0-4 0,0 0 0 0,0 0-760 15,0 0-152-15</inkml:trace>
  <inkml:trace contextRef="#ctx0" brushRef="#br0" timeOffset="125682.434">20923 12397 1116 0,'0'-7'49'0,"0"7"11"0,0-4-48 0,0 4-12 16,0-7 0-16,0 4 0 0,0-1 90 0,0 4 16 0,0-8 3 0,0 8 1 16,0 0 9-16,0 0 1 0,0 0 1 0,0 0 0 15,0 0-42-15,0 0-9 0,3 8-2 0,2-1 0 16,0 4-33-16,1-1-7 0,2 2-2 0,2 2 0 16,4 0-4-16,-1 5-1 0,3-1 0 0,2-1 0 15,1 2-5-15,-1 2-2 0,1-2 0 0,2 2 0 16,-3-2 5-16,4 2 1 0,-4-2 0 0,1-5 0 15,-4 5-2-15,1-1 0 0,0-1 0 0,0-1 0 16,-3-2 9-16,-2 0 1 0,0-4 1 0,-1 2 0 16,-2-1-6-16,3-1-2 0,-6-3 0 0,3-2 0 15,-6 2-7-15,4 0-2 0,-6-7 0 0,5 4 0 16,-5-4-3-16,0 0-1 0,0 0 0 0,0 0 0 16,0 0-8-16,0 0 0 0,0 0 9 0,0 0-9 0,0 0 0 0,0 0 0 15,0 0 0-15,0 0 0 16,0 0-27-16,0 0-6 0,0-4-2 0,0-3 0 15,-3 0-125-15,3 2-24 0,-2-2-6 0,-1 4-811 16</inkml:trace>
  <inkml:trace contextRef="#ctx0" brushRef="#br0" timeOffset="125994.845">21135 12607 576 0,'5'-3'51'0,"-2"3"-41"0,0-4-10 0,-3 4 0 16,0 0 231-16,0 0 44 0,0 0 9 0,0 0 1 16,0 0-160-16,0 0-32 0,0 0-6 0,0 0-2 15,-6 7-6-15,-2 0-2 0,0 0 0 0,-2 2 0 16,-1 1-39-16,1 1-8 0,-6 4-2 0,0 3 0 15,0-4-8-15,3 1-1 0,-3 3-1 0,0-1 0 16,3-1-18-16,2 1 10 0,-2-5-10 0,0 2 8 16,5 0-8-16,-3-3 0 0,3-1 0 0,3 2 8 15,-6-5-8-15,6 4 0 0,0-8 0 0,0 4 0 16,-1-2 0-16,1 2 0 0,0-7 0 0,2 4 0 16,0-4-97-16,3 0-15 0,0-4-4 0</inkml:trace>
  <inkml:trace contextRef="#ctx0" brushRef="#br0" timeOffset="126463.485">21651 12226 1324 0,'-3'0'118'0,"3"0"-94"0,0 4-24 0,0-4 0 16,-2 3 76-16,-1 1 12 0,3 4 1 0,-3-1 1 15,1 7-19-15,-1-3-4 0,3 11-1 0,-3-4 0 16,3 8-2-16,0 3 0 0,-2-4 0 0,4 4 0 16,1-4-20-16,-3 11-5 0,3-3-1 0,-3 0 0 15,2 0 0-15,-2-1 0 0,0 1 0 0,0 0 0 0,0-4-2 0,0-1 0 16,0-2 0-16,0 0 0 15,-2-5-8-15,2-3-3 0,-3-3 0 0,0 3 0 0,3-8-11 16,-2 2-2-16,-1-5-1 0,0 0 0 0,3 0-11 0,0-7 12 16,0 0-12-16,0 0 12 15,0 0-119-15,-5-7-23 0,2 0-5 0,1-5-916 0</inkml:trace>
  <inkml:trace contextRef="#ctx0" brushRef="#br0" timeOffset="126775.923">21868 12324 1699 0,'2'-11'75'0,"-2"8"16"0,-2-4-73 0,2 0-18 0,2 0 0 0,-2 3 0 15,0-4 102-15,-2 4 17 0,2 4 3 0,0 0 1 16,0 0-16-16,0 0-3 0,0 0-1 0,0 0 0 16,0 7-67-16,-3 5-12 0,3 6-4 0,0-4 0 15,0 8-12-15,0 4-8 0,0-1 10 0,0 4-10 16,0-4 10-16,0 4-10 0,3 4 10 0,-1-5-10 15,-2 5 12-15,3-7-3 0,-3 7-1 0,3-5 0 16,-3 2 4-16,2-1 0 0,-4-4 0 0,4-3 0 16,-2-1 6-16,0 2 2 0,0-6 0 0,-2 2 0 15,2-1-5-15,0-3-1 0,-3-4 0 0,0-1 0 16,3 1-2-16,-2-1 0 0,2-5 0 0,-3 2 0 16,-2 0-4-16,5-7 0 0,0 0-8 0,0 0 12 15,0 0-12-15,0 0 0 0,0 0 0 0,0 0 0 16,-3-3-112-16,1-6-24 0,-1 2-6 0,0-7-997 15</inkml:trace>
  <inkml:trace contextRef="#ctx0" brushRef="#br0" timeOffset="127446.933">22167 12661 748 0,'-3'-10'33'0,"3"6"7"0,0-3-32 0,0 4-8 0,3-4 0 0,-3 3 0 16,0-4 196-16,-3 4 38 0,3 1 7 0,0 3 2 15,0 0-124-15,0 0-25 0,0 0-5 0,0 0-1 16,0 0-36-16,0 0-8 0,0 0-2 0,0 7 0 16,-2 1-14-16,-1-1-4 0,0 7 0 0,1 0 0 15,-4-2-5-15,4 2-2 0,-1 0 0 0,3 2 0 16,-5-2-8-16,5 0-1 0,2 1-8 0,-2-4 12 15,3-1-4-15,2 2-8 0,1-1 11 0,-1-4-11 16,3 0 0-16,0-4 0 0,0 4 0 0,2-7 0 0,1 4 15 16,-1-4-1-16,1 0 0 0,0-4 0 0,2 4 6 0,-3-7 2 15,1 0 0-15,0 0 0 0,2 0 2 0,-3 0 1 16,1-5 0-16,-6 5 0 0,1-3-5 0,-1-1 0 16,0 6-1-16,0-2 0 0,-2 0-9 0,-3 4-2 15,0 3 0-15,0 0 0 0,0 0-8 0,0 0 0 16,0 0 0-16,3 3 0 0,5 1 0 0,-3-1 0 15,-2 1 0-15,5-1 0 0,2 4-12 0,1 2 12 16,2-6-10-16,0 4 10 0,3-3-8 0,-3-1 8 16,3-3 0-16,0 4-9 0,-3-4 9 0,0-4 0 15,3 4 0-15,-2-7 0 0,-4 4 9 0,3-1 4 0,1-3 1 16,-4 0 0-16,1-5 34 0,-3 5 6 0,0-3 2 0,0-1 0 16,0 3-1-16,-3-3 0 0,0-3 0 15,-2 2 0-15,2-2-14 0,-5 4-2 16,0-4-1-16,-3-2 0 0,1 2-18 0,2 4-4 0,-3-6-1 15,-2 6 0-15,0-1-15 0,2 4 8 0,-2 0-8 0,2-1 0 32,-2 4-45-32,2 1-15 0,3 3-4 0,0 0-848 0,0 0-171 0</inkml:trace>
  <inkml:trace contextRef="#ctx0" brushRef="#br0" timeOffset="128165.518">23085 12854 1537 0,'0'0'68'0,"0"0"14"0,0 0-66 0,-3 0-16 0,-2-7 0 0,5 7 0 16,0 0 81-16,-3 0 13 0,-2-5 2 0,0 5 1 15,-1 0-23-15,1 0-5 0,0 0-1 0,0 5 0 16,-3-5-32-16,0 4-6 0,0-1-2 0,0 4 0 16,-3-7-15-16,1 7-3 0,2 0-1 0,-6 0 0 15,4 5-9-15,2-5 0 0,-3 4 9 0,1-1-9 16,2 2 9-16,0 2-9 0,-3-3 12 0,3-1-12 15,3 2 19-15,0 2-3 0,0 0-1 0,2-2 0 16,3 2-15-16,0 0 11 0,3-7-11 0,2 5 10 16,0-5-10-16,3 4 0 0,3-1 0 0,-1-5 0 0,1 2 0 15,2-3 12-15,0-1-12 0,3-3 12 0,-3 0 1 16,1-3 1-16,-4-1 0 0,1-3 0 0,-1 2 5 0,1 5 1 16,-3-7 0-16,0 0 0 0,0 0 7 0,-6 0 1 15,1 0 1-15,0 0 0 0,-3 0-4 0,0-1-1 16,-3-3 0-16,-2 4 0 0,-1 0-10 0,1 2-2 15,0 5-1-15,-3-2 0 0,5-3-11 0,-5 5 0 16,3 0 0-16,5 0 0 0,0 0 0 0,0 0 0 16,0 0 0-16,0 0 0 0,0 0-10 0,0 0 10 15,3 5-13-15,5 2 5 0,0-5 8 0,2 3 0 16,3-1-9-16,1-1 9 0,4-3 0 0,-5 4 0 16,1-4 0-16,-1 0 0 0,3-4 0 0,-3 1 0 15,0 3 0-15,0 0 8 0,-2-4-8 0,-3 4 0 16,-8 0 9-16,8 0-9 0,-8 0 0 0,0 0 0 0,0-7 0 0,-3 2-803 15,3 5-165-15</inkml:trace>
  <inkml:trace contextRef="#ctx0" brushRef="#br0" timeOffset="128602.909">23291 12320 583 0,'11'4'25'0,"-11"-4"7"0,3 8-32 0,2-1 0 16,0-7 0-16,-2 7 0 0,-3-7 129 0,5 7 20 16,-2-3 4-16,2 6 1 0,-2-1-6 0,-1 1-2 15,-2 1 0-15,3-4 0 0,-3 8-39 0,3-1-8 16,-3 0-2-16,0 5 0 0,2-5-33 0,-2 5-8 0,3-1 0 0,-3-1-1 15,2 2-22-15,1 2-4 0,0-2-1 0,-1-1 0 16,1-3-11-16,0 6-2 0,-1-7-1 0,1-2 0 16,-3 2-14-16,3-3 11 0,-3-4-11 0,2 5 10 15,1-2-10-15,0-6 10 0,-3-4-10 0,0 0 10 32,0 0-158-32,0 0-31 0</inkml:trace>
  <inkml:trace contextRef="#ctx0" brushRef="#br0" timeOffset="128884.175">23551 12292 864 0,'0'0'76'16,"0"0"-60"-16,0 0-16 0,0-7 0 0,0 7 220 0,0-5 40 16,0 5 9-16,0 0 2 0,0 0-151 0,0 0-31 15,0 0-5-15,2 5-2 0,6 6-34 0,-3-1-8 16,1 4 0-16,-1 5-1 0,3-1-15 0,0 4-2 15,-3-1-1-15,3 2 0 0,-3-2-6 0,3 1-2 16,0-1 0-16,-2 5 0 0,2-5 10 0,-3 5 1 16,3-8 1-16,-3 1 0 0,0-2-25 0,-2-5 0 15,0 2 0-15,2 0 0 0,-2 0 0 0,-3-2 0 16,0-1 8-16,2-1-8 0,1-3 0 0,0-2 0 16,-3-5 9-16,0 0-9 15,0 0-19-15,0 0-8 0,0 0-1 0,7 0-696 16,-1-5-140-16</inkml:trace>
  <inkml:trace contextRef="#ctx0" brushRef="#br0" timeOffset="136241.736">8067 12357 1263 0,'0'0'56'0,"-2"3"12"0,-4-3-55 0,4 4-13 0,2-4 0 0,0 0 0 15,-6 0 96-15,4 0 16 0,2 0 3 0,0 0 1 16,0 0-16-16,0 0-4 0,0 0 0 0,0 0 0 16,8 8-44-16,-8-8-10 0,0 0-2 0,0 0 0 15,5 0-12-15,-5 0-4 0,0 0 0 0,8-5 0 16,-8 5-8-16,5-3-1 0,3-4-1 0,-3 3 0 16,-5-3-1-16,6-3 0 0,4-2 0 0,-2 5 0 15,-5 0-1-15,2-4 0 0,6 1 0 0,2-2 0 16,-5 1-4-16,0 1 0 0,-6-1-8 0,4 3 12 15,7-3 4-15,-8 4 1 0,-2-3 0 0,2 3 0 16,3-2-7-16,-3 2-2 0,-2 0 0 0,-3 4 0 16,0-4-8-16,3 3 8 0,2-3-8 0,-2 7 8 0,-6-8-8 0,6 4 0 15,5 1 0-15,-1-1 0 0,-4 4 0 0,0-3 0 16,2-1 0-16,3 4 0 0,0 0 0 0,-5-3 10 16,-3 3-10-16,0 0 10 0,15 3 5 0,-7 1 1 15,-8-4 0-15,6 3 0 0,2 1 12 0,0 3 4 16,0 1 0-16,-1 3 0 0,-1-4-16 0,2 3-4 15,2-3 0-15,-2 5 0 0,0-1-3 0,0-1-1 16,3 1 0-16,-1-3 0 0,-2-1-8 0,0 0 0 16,-3 0 0-16,3 0 0 0,3 0 0 0,-6-2 8 15,-2 2-8-15,0 0 8 0,4-7 0 0,-4 4 0 16,-3-4 0-16,0 0 0 16,0 0-64-16,0 0-12 0,0 0-4 0,-3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08T22:56:14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8472 7701 1886 0,'0'0'41'0,"0"0"9"0,0 0 2 0,0 0 1 0,0 0-42 0,0 0-11 16,0 0 0-16,0-3 0 0,-5-1 69 0,2 1 12 15,3 3 3-15,0 0 0 0,0-4-16 0,-3-3-4 16,1 2 0-16,-1 3 0 0,3-3 0 0,0-2 0 16,-8 0 0-16,6 4 0 0,2-4-51 0,-3 0-13 15,-2-2 0-15,-1 2 0 0,4-3 54 0,-6-1 8 16,2-3 2-16,-2 2 0 0,3 5 0 0,0-7 0 16,-3-1 0-16,0 4 0 0,-3-3-52 0,1-1-12 15,2 4 0-15,-3-3 0 0,-2 0 20 0,3 2 2 0,-1-2 0 16,-2-5 0-16,2 5-10 0,1 0-3 0,-6-1 0 0,8 1 0 15,-3 0-9-15,3-2 10 0,-5 2-10 0,2-3 10 16,3 1-10-16,1 6 10 0,-1-8-10 0,-3 3 10 16,-2-3-2-16,5 4-8 0,5-8 12 0,-2 4-4 15,-3-4 7-15,0 4 1 0,0-4 0 0,3 4 0 16,5-4-16-16,-3 4-10 0,-5-1 2 0,3 5 0 16,0-3 8-16,2-2 0 0,-2 5 0 0,-1-5 0 15,4 5 0-15,-1 0 12 0,-2-5-4 0,0 5 0 16,-1-5-8-16,4 1 0 0,-4 4 0 0,1-8 0 15,-3 11 0-15,3-3 0 0,-1-5 0 0,4 2 0 16,2-4 0-16,0 2 0 0,-3 0 0 0,1 1 0 0,2 1 0 0,0-6 0 16,-6 6 0-16,4-2 0 0,2 1 0 15,0 3 0-15,-6 1 0 0,6 0 0 0,-2 0 0 0,2-5 0 16,0 8-11-16,0-4 11 0,0 1 0 0,0 3 0 16,0-6 0-16,0-2 0 0,-3 8 0 0,3-4 0 15,3 1 0-15,-3 0 0 0,2 0 0 0,-2 2 0 16,-2-2 0-16,2 2 0 0,0 3 0 0,0-3 0 15,-3 5 8-15,3 0-8 0,3-5 0 0,-3 5 0 16,-3 0 0-16,3 0 0 0,0 3 0 0,0 1 0 16,0-2 0-16,-3 3 0 15,3-3 0-15,0-2 0 0,-2 5 8 0,-1-3-8 0,0 3 0 0,3-3 0 16,-2 1 0-16,2 4 0 0,0-3 0 0,0-1 0 16,-3 4 0-16,3 0 0 0,0 0 0 0,0 0 0 15,0 0 0-15,0 0-9 0,0 0-6 0,0 0-1 16,0 0 0-16,0 0 0 15,0 0-20-15,0 0-4 0,0 0 0 0,0 0-1 16,-5 0-85-16,0 0-17 0,5 0-3 0,0 0-693 0,-3 4-138 0</inkml:trace>
  <inkml:trace contextRef="#ctx0" brushRef="#br0" timeOffset="312.409">7996 6200 806 0,'0'0'72'0,"0"0"-58"0,0 0-14 0,0 0 0 0,0 0 94 0,0 0 16 15,0 0 3-15,0 0 1 0,-3-4 22 0,3 4 5 16,0 0 1-16,0 0 0 0,0 0-11 0,-5 0-3 16,-1 0 0-16,6 0 0 0,0 0-19 0,-5 4-4 15,-3 1-1-15,0-3 0 0,0 5-29 0,0-2-7 16,-2 2 0-16,-1 3-1 0,-2 1-37 0,0 3-7 15,0-2-2-15,-3 2 0 0,0 0-5 0,3 5-2 16,-1-5 0-16,6 5 0 16,-2-5-14-16,2 0 0 0,-3 0 0 0,3-2 0 0,0-2-11 0,3 1-1 15,0-4-1-15,2 8 0 0,3-11 0 0,-2 3 0 16,-1 0 0-16,3-7 0 16,0 0-133-16,0 0-26 0,0 0-6 0,0 0-1 15,5-2-61-15,1-3-13 0,-1-2-3 0</inkml:trace>
  <inkml:trace contextRef="#ctx0" brushRef="#br0" timeOffset="546.75">8030 6153 1080 0,'0'0'48'0,"0"-4"9"0,0 4-45 0,0 0-12 0,0 0 0 0,0 0 0 16,-3-8 177-16,1 8 34 0,2 0 6 0,0 0 2 16,0 5-53-16,2-2-10 0,-2 1-3 0,3 3 0 15,0-2-20-15,-1-3-4 16,1 5-1-16,2 0 0 0,-2 1-95 0,0-1-19 0,-3 2-4 0,2 0-1 15,4-2-9-15,-1 0-12 0,-2 1 2 0,2 3 1 16,0-4 9-16,0 0 0 0,1 0 0 0,-1 1 0 16,-2-1 12-16,-1-3 5 0,6 3 1 0,-3 0 0 15,-5-7-18-15,6 5 0 0,-4-3 0 0,4 3-9 16,-1-2-126-16,-2 1-25 0,2-1-4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1:17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4608 0 0,'27'3'552'0'0,"-3"-2"2864"0"0,36 1-927 0 0,-19-5-2629 0 0,36-9 1275 0 0,-38 21 783 0 0,-38-9-1816 0 0,-1 0-6 0 0,0 0-4 0 0,0 0-18 0 0,0 0-8 0 0,0 0-2 0 0,0 0-660 0 0,0 0-2766 0 0,0 0-1160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1:17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5184 0 0,'0'0'233'0'0,"0"0"78"0"0,0 0 178 0 0,0 0 78 0 0,0 0 10 0 0,0 0-6 0 0,0 0-49 0 0,0 0-18 0 0,0 0-6 0 0,0 0-9 0 0,0 0-28 0 0,0 0-11 0 0,0 0-2 0 0,0 0-34 0 0,0 0-140 0 0,0 2-68 0 0,-7 51 1526 0 0,13-23-1494 0 0,-1-4 38 0 0,19 23 1161 0 0,-13-20-902 0 0,-9-29-408 0 0,-2 0 1 0 0,0 0 2 0 0,0 0 4 0 0,0 0 2 0 0,0 0-5 0 0,0 0-23 0 0,0 0-11 0 0,0 0-1 0 0,0 0 8 0 0,0 0 34 0 0,0 0 12 0 0,0 0 2 0 0,0 0-200 0 0,0 0-844 0 0,0 0-383 0 0,0 0-80 0 0,0 0-18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37:44.7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2-08-10T21:38:15.804"/>
    </inkml:context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9689 2795 1267 0,'0'0'28'0,"0"0"5"0,0 0 2 0,0 0 1 0,0 0-36 0,0 0 0 16,0 0 0-16,0 0 0 0,0 0 109 0,0 0 15 16,0 0 4-16,3 12 0 0,-1-5-37 0,1 4-7 15,0-1-2-15,2 9 0 0,-2-5-8 0,2 5-2 16,-2-1 0-16,-3-8 0 0,2 4-27 0,-2 5-5 0,-2-5-2 0,2 5 0 15,-3-1 21-15,3-1 4 0,0-3 1 0,3 5 0 16,-3 0-52-16,0-5-12 0,0 0 0 0,0-7 0 16,2 5 0-16,-2-12 0 0,0 0 0 0,0 0 0 15,0 0 54-15,0 0 8 0,0 0 2 0,-5-5 0 32,-3-2-188-32,0-3-36 0,0-4-8 0,0 3-2 0</inkml:trace>
  <inkml:trace contextRef="#ctx0" brushRef="#br0" timeOffset="218.723">9493 2767 1497 0,'0'0'32'0,"0"0"8"0,-2-5 0 0,2 5 4 0,0 0-36 0,0 0-8 15,0 0 0-15,0 0 0 0,5-7 116 0,0 7 22 16,3-3 4-16,0 3 1 0,0-4-60 0,3 4-12 16,2 0-3-16,3 4 0 0,0-4-68 0,-1 0-16 15,1 0-3-15,0 0 0 0,3 0 35 0,-1 0 6 16,3 0 2-16,3 0 0 0,0 3-39 0,5-3-7 15,-2 0-2-15,-4 5 0 0,-4-3 24 0,-6 3 0 16,-2-3 0-16,-6 3 0 16,-2 2-107-16,-6 0-17 0,-8 0-3 0</inkml:trace>
  <inkml:trace contextRef="#ctx0" brushRef="#br0" timeOffset="390.949">9493 3093 1267 0,'0'10'56'0,"6"-10"12"0,-4 7-55 0,6-2-13 0,0-3 0 0,3 3 0 16,-3 2 105-16,2 0 19 16,9-7 3-16,-3 7 1 0,5-2 0 0,0-3 0 0,3-2 0 0,0 0 0 15,-1 0-72-15,1 0-13 0,0 0-3 0,-3 0-1 16,3 0-11-16,-6 0-3 0,-2-2 0 0,-2 2 0 16,-1 0-25-16,-3-5 0 0,1 5 0 0,-3-7-1076 15</inkml:trace>
  <inkml:trace contextRef="#ctx0" brushRef="#br0" timeOffset="640.469">9967 2818 1958 0,'0'0'87'0,"0"-9"17"0,0 9-83 0,0 0-21 15,0 0 0-15,0 0 0 0,0 0 56 0,0 0 6 16,5 9 2-16,0-6 0 0,-2 4 13 0,0 4 3 15,-1-1 1-15,1 9 0 0,2-5-45 0,1 9-8 16,-1-9-3-16,-2 3 0 0,4 2-12 0,-4 0-2 16,0-1-1-16,-1-4 0 0,4 3 2 0,-1-5 0 15,-5 2 0-15,5 0 0 0,-5-2-12 0,3-5 0 16,-3 0 0-16,-3 0 0 16,1 0-100-16,2-7-23 0,-14 5-4 0,-1-5-922 0</inkml:trace>
  <inkml:trace contextRef="#ctx0" brushRef="#br0" timeOffset="781.099">9872 2941 979 0,'5'0'87'0,"0"2"-70"15,6-2-17-15,-1 0 0 0,4 0 186 0,-1 0 34 16,0 0 6-16,3 0 2 0,-3 0-133 0,3 5-27 0,0-5-4 0,0 0-2 16,-3 4-41-16,0-1-8 0,0-3-1 0,-2 7-1 15,2-7-11-15,-2 7 0 0,-3-7 0 0</inkml:trace>
  <inkml:trace contextRef="#ctx0" brushRef="#br0" timeOffset="1640.236">10186 2969 1238 0,'0'0'27'0,"0"0"5"0,0 0 2 0,0 0 2 0,0 0-36 0,0 0 0 15,0 0 0-15,8 7 0 0,0-2 64 0,3-5 7 16,-3 2 1-16,0 7 0 0,2-9-17 0,1 0-3 15,-3 0-1-15,2 0 0 0,1 0-31 0,-3 0-5 16,0 0-2-16,0-4 0 0,0-1-13 0,0 3 0 16,-3 2 0-16,0-5 0 0,1-2 56 0,-6 7 9 15,2-7 2-15,-4 0 0 0,2 0-27 0,-6 2-4 16,4-2-2-16,-4 5 0 0,4-3-14 0,-4 2-4 16,-4-4 0-16,2 3 0 0,-3 4-4 0,1 0 0 15,-1 0-1-15,1 0 0 0,-1 0 3 0,0 4 1 16,-2-1 0-16,5 4 0 0,0 0-5 0,0 0-1 15,6-2 0-15,-4 2 0 0,4 7-9 0,2-2 0 16,0-1 0-16,0-4 0 0,0 3-24 0,2 4 2 0,4-7 1 16,-1 5 0-16,6 2 21 0,-1-7 0 0,1 0 0 0,-1 2 0 15,1-2 0-15,2 0 0 0,3 1 0 0,-3-6 0 16,3 5-12-16,-3-2 3 0,3-3 0 0,0-2 0 31,-3-2-182-31,3 2-36 0,-3-5-7 0,-2-2-2 0,2 5 78 16,-2-6 15-16,-3 1 3 0,0 0 1 0,0-4-5 0,-3 4 0 15,-2-5-1-15,-1 5 0 0,1-5 133 0,0 5 28 0,-6 0 4 0,3 0 2 16,0 0 142-16,-3 0 28 0,3 4 5 0,0 3 2 16,0 0-47-16,0 0-10 0,0 0-2 0,0 0 0 15,0 0-33-15,0 0-7 0,0 0-2 0,-2 3 0 16,2 4-37-16,0 0-7 0,0 0-2 0,0 7 0 16,2-5-27-16,-2 1-5 0,0-3-2 0,0 5 0 15,0-1 37-15,0 3 7 0,6-4 2 0,-6 2 0 0,0-5 0 0,2 0 0 16,-2 0 0-16,3 0 0 0,-3-7-52 0,0 5-12 15,0-5 0-15,0 0 0 0,0 0 0 0,0 0 0 16,0 0 0-16,0-5 0 0,0-9 0 0,0 7 0 16,0-7 0-16,3-1 0 0,-1 4 0 0,1-3 0 15,2 2 0-15,0-2 0 16,1 2-33-16,2-2-10 0,0 4-1 0,-1 3-1 0,1 0 29 0,-2-2 5 16,2 7 2-16,-3-5 0 0,3 2 9 0,0 5 0 15,0 0 0-15,0 5-8 0,0-3 0 0,0 3 0 16,0-3 0-16,-1 7 0 0,-1-6 25 0,2 4 6 15,0 0 1-15,0 0 0 0,-1 0 7 0,-1-2 1 0,-6 2 1 16,5 0 0-16,-5-7-9 0,0 0-1 16,0 7-1-16,0-7 0 0,0 0-7 0,0 0-2 15,0 0 0-15,0 0 0 0,0 0-3 0,0 0-1 0,8 0 0 0,-3 0 0 16,-5 0-9-16,11 0 0 0,-3-7 0 0,0 7 8 16,2-7-8-16,-2 2 0 0,3 3 0 0,-3-3 0 15,2 5-10-15,-2-2 10 0,0-3 0 0,0 5-9 16,-8 0 9-16,8 0 0 0,0 0 0 0,0 5-8 15,-3-3 8-15,3 5-10 0,-2-2 10 0,-1 2-10 16,0 0 10-16,-2 0 0 0,2 5 0 0,-2-10 0 16,2 7 13-16,-2 1-1 0,2-3-1 0,0 5 0 15,-2-3-3-15,0 0 0 0,-1 1 0 0,1-3 0 16,-1-2-8-16,1 2 12 0,-3-5-12 0,0-2 12 16,0 0-177-16,0 0-35 0,0 0-8 0,0 0 0 15</inkml:trace>
  <inkml:trace contextRef="#ctx0" brushRef="#br0" timeOffset="1843.319">10893 2976 1958 0,'0'0'43'0,"0"0"9"0,0 0 1 0,0 0 3 0,0 0-45 0,0 0-11 16,0 0 0-16,5 5 0 15,0-5 96-15,3 0 18 0,-2 2 3 0,2 3 1 0,0-1-86 0,2-4-18 16,1 3-3-16,2 1-1 0,3-1-10 0,-3-3 0 15,3 0 0-15,-3 0 0 0,-2 0 30 0,-1 0 4 0,1 0 1 0,-3 0 0 32,-3-3-159-32,0-1-31 0,6-3-6 0,-6 0-2 0</inkml:trace>
  <inkml:trace contextRef="#ctx0" brushRef="#br0" timeOffset="2733.733">11427 2929 1630 0,'0'0'36'0,"0"0"7"0,-2-3 1 0,-4-1 3 0,4-3-38 0,-4 4-9 15,1-1 0-15,0 1 0 0,0-6 106 0,-1 7 19 16,-2 2 4-16,3 0 1 0,-3 0-62 0,0-5-13 16,0 5-3-16,0 5 0 0,0-5-27 0,0 0-5 15,-2 0-2-15,2 7 0 0,0-3-18 0,0-1 0 16,3 4 0-16,-3-3 0 0,3 3 0 0,-1-4 0 15,1 4 0-15,5 0 0 0,-3-2 0 0,1 2 0 16,2 0-8-16,2 0 8 0,1 0-11 0,5-2 11 16,0 6-12-16,0-8 12 15,5 8-34-15,3-3 0 0,0-1 0 0,-3 0 0 0,3 0 34 0,0 0 0 16,-6-3 0-16,6 6 0 0,-5-5 0 0,-1 2 0 16,-2 0 0-16,-2-3 0 0,-1-1 37 0,-5 4 15 0,0-7 2 0,0 0 1 15,-3 7 14-15,-2-2 3 0,-3-3 1 0,-3 5 0 16,1-7-7-16,-6 0-2 0,3 5 0 0,0-3 0 15,-3-2-51-15,2 0-13 0,1 0 0 0,3 0 0 16,-1-2 0-16,0-3 0 0,3 5 0 0,3-7 0 31,0 5-202-31,2-3-43 0</inkml:trace>
  <inkml:trace contextRef="#ctx0" brushRef="#br0" timeOffset="3139.911">11615 2969 1728 0,'0'0'76'0,"0"0"16"0,0 0-73 0,0 0-19 16,0 0 0-16,-2 0 0 0,-1 12 117 0,0-10 20 15,3 7 4-15,0 1 1 0,0 2-77 0,3 4-15 16,0-4-3-16,-1 7-1 0,1-1-20 0,2-8-4 16,-2 4-1-16,-1 5 0 0,4-5 21 0,-4 5 4 15,1-5 1-15,0 0 0 0,-3 0-38 0,2-2-9 16,1 2 0-16,0 0 0 0,-3-7 26 0,0 2 3 15,0-6 1-15,0 4 0 0,0-7-12 0,0 0-2 16,0 0-1-16,0 0 0 0,-6-10 2 0,4-1 1 16,-4-1 0-16,4-9 0 0,-4 7-18 0,4-5 0 15,-3-2 0-15,-1-1 0 0,4-1-10 0,-1-1-9 0,3 6-1 16,-3-8-1 0,3 7-19-16,3-2-3 0,2 7-1 0,-2-5 0 0,2 5 23 0,0 2 4 0,3 3 1 0,-2-3 0 15,2 5 16-15,-3 0-12 0,3 4 12 0,0 3-10 16,2 0 10-16,-2 0 0 0,0 3 0 0,3-3-8 15,-1 7 8-15,4 0 0 0,-6 0 8 0,2 0-8 16,-5 5 20-16,1-5 0 0,-4 7 0 0,-2-7 0 16,0 0-20-16,-5 5 0 0,0-5 0 0,-3 0 0 15,0 0 56-15,-3 5 6 0,3-10 2 0,-2 7 0 16,-1-6-56-16,1 1-8 0,-4-1 0 0,6-3-10 16,-2 7-46-16,2-7-8 0,0-7-3 0,3 7-741 15,-3-7-148-15</inkml:trace>
  <inkml:trace contextRef="#ctx0" brushRef="#br0" timeOffset="3514.895">11845 2955 1458 0,'0'0'64'0,"0"0"14"0,6 4-62 0,2-1-16 16,-6 4 0-16,6-7 0 0,-8 0 63 0,8 5 9 15,0-5 3-15,3 7 0 0,-3-7-9 0,0 0-2 16,2 0 0-16,1 2 0 0,-1-4-13 0,-2 2-3 15,3 0-1-15,-3 0 0 0,0 0-11 0,0-7-1 16,0 2-1-16,-3 5 0 0,0-7 7 0,-2 0 2 16,2 0 0-16,-2 2 0 0,-3-2-16 0,2 0-3 15,-2 4-1-15,0-4 0 0,-2 3-8 0,-1-3-2 16,0 4 0-16,-2-6 0 0,3 7-2 0,-6 2-1 16,0-5 0-16,0 5 0 0,0 0-2 0,-3 0 0 15,1 5 0-15,-1-5 0 0,0 0 5 0,1 7 1 0,-3-3 0 0,2 3 0 16,3 0-22-16,0 0-5 0,0 3-1 15,3-3 0-15,2 5 22 0,1-5 5 0,2 5 1 0,0-3 0 16,2 3-14-16,1-1 0 0,2-1 0 0,1 2 0 16,-1-5 0-16,5 4 0 0,-2-1 0 0,6 2 0 15,-4-10 0-15,6 7 0 0,-3-6 0 0,0 1 0 16,1-1-202-16,4-3-43 16</inkml:trace>
  <inkml:trace contextRef="#ctx0" brushRef="#br0" timeOffset="3749.111">12361 2915 1728 0,'0'-7'38'0,"-2"7"8"0,-4-3 2 0,1-6 0 0,2 7-39 0,-4 2-9 15,-1-5 0-15,0 3 0 0,-3-3 127 0,0 5 23 16,1 0 5-16,-6 5 1 0,0-3-96 0,3 3-20 16,0-5-3-16,2 11-1 0,1-8-15 0,-1 4-3 15,0 0-1-15,3 0 0 16,0 0-17-16,1 0 0 0,1 5 0 0,1-5 0 0,0 0 0 0,5 5 0 15,0-1-9-15,2-1 9 0,4 2-8 0,-1-3 8 16,3-2-8-16,2 5 8 0,4-5-12 0,-1 5 4 16,0-5 0-16,6 0 0 0,-3-3 8 0,-1-1 0 15,1-3 0-15,0 4 0 16,0-4-156-16,0 0-28 0,-3 0-7 0,0-4-1 0</inkml:trace>
  <inkml:trace contextRef="#ctx0" brushRef="#br0" timeOffset="3905.65">12494 2952 230 0,'0'0'10'0,"0"0"2"0,0 0-12 0,0 0 0 0,0 0 0 0,0 0 0 16,0 0 363-16,0 0 69 0,0 0 15 0,0 0 2 16,0 0-284-16,0 7-57 0,-3 3-11 0,6-5-2 15,-3 2-35-15,2 4-8 0,1-8 0 0,-3 4-1 16,3 5-31-16,-1-5-5 0,1 0-2 0,-3 0 0 16,3 0-13-16,-1 0 0 0,1 0 0 0,-3 0 0 15,0-7 0-15,0 0 0 0,0 0 0 0,0 0-1072 16</inkml:trace>
  <inkml:trace contextRef="#ctx0" brushRef="#br0" timeOffset="4061.647">12507 2818 806 0,'-8'-16'72'0,"8"9"-58"0,0 7-14 0,-3-7 0 0,3 7 284 0,0 0 53 16,0-7 11-16,0 7 3 0,0 0-201 0,0 0-40 15,0 0-8-15,0 0-2 0,0 0-70 0,0 0-14 16,0 0-4-16,0 0 0 15,6 7-37-15,-1 0-8 0,0 5-2 0,3-10-1029 16</inkml:trace>
  <inkml:trace contextRef="#ctx0" brushRef="#br0" timeOffset="4343.156">12872 2788 921 0,'0'-7'82'0,"0"0"-66"16,0 7-16-16,0-5 0 0,0-2 214 0,-3 0 39 15,1 0 8-15,-4 4 2 0,4-1-88 0,-4-3-18 16,4 4-3-16,-3-1-1 0,-1-3-122 0,-2 7-31 0,0-5 0 0,-2 5 0 16,2-3 48-16,-3-1 4 0,1 4 1 0,-4 4 0 15,1-1-34-15,0 2-7 0,0-5-2 0,5 7 0 16,-3-3-10-16,3-1 0 0,3 4 0 0,0 4 0 16,-3-1 0-16,5 6-14 0,0-6 2 0,3 9 0 15,0 2 12-15,3-2-11 0,0-1 11 0,-1 4-10 16,4-4 10-16,-4-4 0 0,4 3 0 0,-1 2 0 15,0-5 0-15,-2 0 0 0,0 2 0 0,-1-1 0 16,1-6 12-16,-3 3 4 0,0-1 0 0,0-1 1 16,0 2-17-16,-3-10 0 0,1 7 0 0,-4-6-1174 15</inkml:trace>
  <inkml:trace contextRef="#ctx0" brushRef="#br0" timeOffset="4467.696">12618 2908 1342 0,'0'0'60'0,"0"0"12"0,5-3-58 0,3 6-14 16,-2-3 0-16,4 0 0 0,1 0 44 0,2 0 5 16,0 7 2-16,0-7 0 0,1 4-37 0,-1-1-14 15,3-3 11-15</inkml:trace>
  <inkml:trace contextRef="#ctx0" brushRef="#br0" timeOffset="4639.852">12954 2929 1267 0,'5'5'112'0,"-2"-3"-89"16,0 5-23-16,-3-2 0 0,-3 2 133 0,0 0 23 0,3 0 4 0,0-2 0 15,0 2-52-15,0 4-10 0,0-8-2 0,0 8-1 16,0-3-59-16,0-6-12 0,0-2-3 0,0 0 0 16,0 7-21-16,0-7 0 0,0 0 0 0</inkml:trace>
  <inkml:trace contextRef="#ctx0" brushRef="#br0" timeOffset="4780.52">13002 2769 1094 0,'13'-7'48'0,"-13"7"11"15,0 0-47-15,0 0-12 0,0 0 0 0,0 0 0 16,-3 0 256-16,1 0 48 0,-4 0 11 0,4 0 1 0,2 0-216 0,0 0-43 16,-3 5-9-16,3-3-1 0,3 10-36 0,-3-5-11 15,0 0 0-15,0 5-1064 16</inkml:trace>
  <inkml:trace contextRef="#ctx0" brushRef="#br0" timeOffset="5326.866">13303 2908 1728 0,'0'0'38'0,"0"0"8"0,0-3 2 0,0 3 0 0,0 0-39 0,-5-4-9 16,2-1 0-16,3 5 0 0,-5-2 104 0,0 2 20 16,-3 2 3-16,3 3 1 0,-3-1-103 0,0-1-25 15,0 4 0-15,-3-3 0 0,1 6 56 0,2-3 7 16,0 5 1-16,-3-5 0 0,3 7-52 0,3-7-12 16,0 0 0-16,5 5 0 0,-3-1 0 0,6-1 0 15,-1-3 0-15,3 5 0 0,1-5 0 0,4 0 0 16,1 5 0-16,2-5 0 0,3-5 0 0,3 7 0 15,-1-6 0-15,1 1 0 16,-1-4-69-16,1 0-17 0,-1 0-3 0,3-4-1 0</inkml:trace>
  <inkml:trace contextRef="#ctx0" brushRef="#br0" timeOffset="5654.921">13936 2795 1094 0,'-6'-14'97'0,"6"14"-77"0,-2-3-20 0,-1-1 0 15,0-3 127-15,1 2 21 0,-6-2 5 0,3 0 1 16,-1 0-10-16,1 4-3 0,-3-1 0 0,3 1 0 16,-6-6-54-16,3 7-11 0,0-3-3 0,0 2 0 0,0 3-58 0,0 0-15 15,0 0 0-15,1 0 0 0,-1 8 54 0,2-8 8 16,-2 7 2-16,3 0 0 15,-3 0-75-15,0 4-14 0,3-1-3 0,2 2-1 0,-2 2 29 0,2 7 0 16,3 2 0-16,0-1 0 0,3-1 0 0,0-2 0 16,2 2-13-16,0-2 5 0,3-1 8 0,-3-1 0 15,1-3 0-15,-1 5 0 0,3-5 0 0,-3 5 0 16,-2-8 8-16,0-1-8 0,2 2 28 0,-3-1 0 16,-2-1 1-16,0 2 0 0,0-5-29 0,0 0 0 15,0-7 0-15,0 0-1172 16</inkml:trace>
  <inkml:trace contextRef="#ctx0" brushRef="#br0" timeOffset="5795.879">13682 2936 1749 0,'0'0'38'0,"0"0"8"0,0 0 2 0,8 0 2 0,-3 0-40 0,3-2-10 0,2 2 0 0,1 0 0 16,0 0 57-16,4 2 10 0,1-2 1 0,3 0 1 15,-6 5-52-15,3-3-17 0,2 3 10 0,1-5-10 16,-1 4 0-16,1-1 0 0,-3-3 8 0,0 4-903 15</inkml:trace>
  <inkml:trace contextRef="#ctx0" brushRef="#br0" timeOffset="6123.559">14028 2969 864 0,'0'0'76'0,"0"0"-60"0,0 0-16 0,0 0 0 16,0 0 184-16,6 0 35 0,1 7 6 0,-1-2 2 0,2-5-135 0,0 0-26 15,0 2-6-15,2-2 0 0,1 0-34 0,-1 0-6 16,1 0-2-16,-1 0 0 0,-2-2-18 0,0 2 0 16,0 0 0-16,0-5 0 0,-2-2 0 0,-1 7 0 15,-3-7 0-15,-2 4 0 16,0-1 0-16,-2-3 0 0,-1 2 0 0,-2 3 0 0,0-3 55 0,-1 3 7 16,-2-3 2-16,0 2 0 0,-2-1-52 0,2 4-12 15,-3 0 0-15,3 0 0 0,-2 0 0 0,2 4 0 16,-3-1 0-16,3-3 0 0,-2 7 0 0,2 0 0 15,0-2 0-15,0 2 0 0,3 7 0 0,2-9 0 16,0 2 0-16,3 0 0 0,3 0 24 0,-3 4 1 16,5-1 1-16,-2 4 0 15,5-5-42-15,0 1-8 0,2 4-1 0,1-7-1 0,2 5 26 0,-2-5 0 16,2 0 0-16,0 0-978 0</inkml:trace>
  <inkml:trace contextRef="#ctx0" brushRef="#br0" timeOffset="6482.855">14425 2955 1929 0,'-8'-3'42'0,"6"-1"9"0,-4 4 1 0,4-5 4 0,-4 5-45 0,-2-2-11 0,0 2 0 0,0 0 0 16,1 0 67-16,-4 2 11 0,0-2 2 0,-2 5 1 16,0 2-49-16,0 0-11 0,-1 0-1 0,1-2-1 15,3 2-19-15,-1 0 0 0,6 0 8 0,2 0-8 0,-2 0 0 0,5 0 0 16,0 0 0-16,0 0 0 0,0-2-9 0,2 2 9 15,4 0-8-15,2 0 8 0,0 0-24 0,2-2 1 16,-2-3 0-16,0 7 0 0,5-9 23 0,-5 0 0 16,3 0 0-16,-1 0 0 0,-2 0 0 0,0 0 0 15,-2-4 0-15,-6 4 0 0,5-7 18 0,0 7 8 16,-5 0 2-16,3-5 0 0,2-2-28 0,-5 7 8 16,3 0-8-16,-3 0 0 0,0 0 12 0,0 0-4 15,0 0 0-15,0 0 0 0,0 0-8 0,0 0 0 16,0 0 0-16,8 0 0 15,-3 0-31-15,3 5-5 0,-3 2 0 0,3-7-1 0,0 2 37 0,0 7 0 16,0-6 0-16,0 4 0 0,-3-3 0 0,3 4 0 16,0-6 0-16,0 5 0 0,-3-2 0 0,3-3 0 15,0 3 0-15,0-5-980 0</inkml:trace>
  <inkml:trace contextRef="#ctx0" brushRef="#br0" timeOffset="6701.546">14547 2769 1904 0,'0'0'84'0,"0"0"18"0,0 0-82 0,0 0-20 0,0 0 0 0,0 12 0 16,0-5 54-16,0 7 6 0,5 2 2 0,-2-2 0 16,2 3-36-16,0-1-7 0,3 1-2 0,0 6 0 15,-3-9 38-15,-2 3 7 0,5-1 2 0,-5 1 0 16,2-5-52-16,-2 2-12 0,-3 0 0 0,5-2 0 0,-2-3 28 0,-1 3 4 15,-4-5 0-15,2 0 0 16,2 5-103-16,-2-12-20 0,0 0-4 0,0 0-935 16</inkml:trace>
  <inkml:trace contextRef="#ctx0" brushRef="#br0" timeOffset="6857.753">14510 2934 921 0,'0'0'82'0,"2"0"-66"16,4 0-16-16,2 0 0 0,-3 0 132 0,0 0 22 15,3 2 5-15,3-2 1 0,-1 0-93 0,4 0-19 16,-4 5-3-16,3-3-1 0,1-2-19 0,4 0-4 16,-2 0-1-16,-3 0 0 0,3 5-32 0,-5-5-6 0,2 0-2 0,-3 0-480 15,-2 0-96-15</inkml:trace>
  <inkml:trace contextRef="#ctx0" brushRef="#br0" timeOffset="7170.188">14780 2922 1011 0,'0'0'44'0,"0"0"11"0,0 0-44 0,0 0-11 0,0 0 0 0,0 0 0 16,0 0 91-16,0 7 16 0,-3 0 3 0,3 0 1 15,0-2-26-15,0 2-5 0,3 0 0 0,-3 0-1 16,0 5-5-16,0-10-1 0,2 10 0 0,1-5 0 16,-3-3-7-16,0-1-2 0,3 4 0 0,-3-7 0 15,0 0-64-15,0 0 0 0,5 5-8 0,0-3-1 16,0 5 9-16,1-7 12 0,-1 0-2 0,3 0-1 16,0 0-9-16,-3-2 0 0,3-5 0 0,0 2 0 15,0-2 0-15,0 4 0 0,-3-8 0 0,3 4 0 16,-3 0-13-16,3 0-5 0,-2-5-1 0,-1 5 0 15,-2 0 11-15,-1 2 8 0,1-2-12 0,-3 5 12 0,0 2 13 0,0 0 10 16,0 0 1-16,0 0 1 0,0 0-25 0,0 0 0 16,0 0 0-16,0 0 0 0,0 0 0 0,5 2 0 15,1 5 0-15,-4 2 0 0,3-2 0 0,1 3 0 16,-1-5 0-16,0 2 0 0,-2 0 0 0,2-3 0 16,1-1 0-16,-1 4 0 0,-3 0 56 0,4 0 7 15,-6-7 1-15,5 5 0 0,-2 2-52 0,2-5-12 16,0 3 0-16,-5-5-1072 0</inkml:trace>
  <inkml:trace contextRef="#ctx0" brushRef="#br0" timeOffset="7451.364">15057 2915 1656 0,'0'0'73'0,"0"0"15"0,0 0-70 0,0 7-18 0,0 0 0 0,0 0 0 15,0 0 108-15,3-2 19 0,-3 2 3 0,0 7 1 16,0-7-40-16,5 0-8 0,1 2-2 0,-1-2 0 15,0 3-13-15,-2-3-4 0,0 0 0 0,2 0 0 16,-3 2-51-16,1 1-13 0,0-3 0 0,-3-7 0 16,0 0 0-16,0 0 0 0,0 0 0 0,0 0 0 15,0 0 0-15,5-7 0 0,-2 0 0 0,2 0 0 16,-2 0-48 0,-1-5-13-16,4 5-3 0,2-3 0 0,-3-1-51 0,3 4-10 0,0-5-3 0,2-2 0 15,1 7 52-15,-1 0 11 0,-2 0 1 16,3-1 1-16,0 4 50 0,-1 1 13 0,1-1 0 0,-3 4 0 15,2 0-25-15,-4 0 0 0,-1 0 0 0,0 0-719 16</inkml:trace>
  <inkml:trace contextRef="#ctx0" brushRef="#br0" timeOffset="7748.601">15330 2976 1267 0,'0'0'28'0,"0"0"5"0,5 5 2 0,-5-5 1 0,0 0-36 0,6 0 0 16,-1 0 0-16,3 0 0 0,-3 0 112 0,3 0 15 15,0 0 3-15,3 0 1 0,-1-5-83 0,1 5-16 16,-1-2-3-16,1-3-1 0,-1 5-16 0,1 0-3 16,-3-7-1-16,0 4 0 0,0-1 2 0,-3 1 0 15,0-1 0-15,-2-3 0 0,-3 2 5 0,0-2 1 0,-3 0 0 0,1 4 0 16,-1-1-4-16,-2-3 0 16,-3 4 0-16,0-1 0 0,0-1 11 0,-3 3 1 15,-2 2 1-15,3 0 0 0,-1 0 10 0,0 0 1 0,-2 2 1 16,5 7 0-16,-2-6-37 0,2 1-10 0,0 3-1 0,0 0 0 15,3 1 60-15,-1 1 12 0,4 0 3 0,-1 1 0 32,0-3-76-32,3 5-16 0,0-1-2 0,3-4-1 0,0 3 31 0,2-3 0 0,-2 0 0 0,2 0 0 15,3 2-65 1,2-6-7-16,-2 4-2 0,3-7-878 0</inkml:trace>
  <inkml:trace contextRef="#ctx0" brushRef="#br0" timeOffset="8060.943">15629 2872 403 0,'0'0'36'0,"0"0"-36"0,0 0 0 0,0 0 0 0,0 0 229 0,0 0 39 15,0 0 8-15,0 0 2 0,0 0-160 0,0 0-32 16,-5 3-6-16,2-3-2 0,-2 7-24 0,2-7-5 16,-2 7-1-16,2-2 0 0,-2-3-6 0,2 7-2 15,-2-6 0-15,0 1 0 0,-1 3-19 0,4-4-4 16,-4 4-1-16,6 0 0 15,0-7-35-15,0 7-7 0,3-2-2 0,2 2 0 0,-2 0 43 0,2 0 8 16,-2-2 1-16,2 2 1 0,-2-7-40 0,2 2-8 16,-2 7-1-16,2-6-1 0,-5-3 40 0,3 7 8 15,2 0 1-15,0-2 1 0,1-3-40 0,-4 5-8 16,1 0-1-16,0-2-1 0,-1 2 57 0,1 0 12 16,-3-7 3-16,0 7 0 0,-3 5-24 0,-2-10-5 15,0 7-1-15,-3-6 0 0,-3 4 38 0,3-3 7 0,-2-1 2 0,-4 2 0 16,1-3-33-16,-3 3-7 0,0-3 0 0,-2-2-755 15,2 0-150-15</inkml:trace>
  <inkml:trace contextRef="#ctx0" brushRef="#br0" timeOffset="10513.155">17841 3877 288 0,'8'2'12'0,"-8"-2"4"0,0 0-16 0,0 0 0 16,0 0 0-16,0 0 0 0,0 0 210 0,0 0 39 15,5 5 8-15,0-3 2 0,1-2-126 0,-4 5-25 16,-2-5-4-16,0 0-2 0,3 0 1 0,2 0 0 16,-5 0 0-16,6 0 0 0,-1 0-34 0,-3-5-6 15,4 3-2-15,-6 2 0 0,2-5 5 0,4 3 1 16,-4-3 0-16,4-2 0 0,-1 0-3 0,0 2 0 15,1 3 0-15,-1-5 0 0,0 2-34 0,0-4-7 0,1 2-2 0,-4 2 0 16,9-2-13-16,-6 0-8 0,3 2 10 0,-3-2-10 31,3 0-15-31,0 0-9 0,0 0-1 0,0 2-1 0,0 3 50 0,0-10 11 0,0 5 1 0,3 0 1 16,-3 0-24-16,-1-5-5 0,1 5 0 0,3 0-8 16,0-2 0-16,-3-3 0 0,2 5 0 0,-2-5 0 15,-3 5 10-15,6-2-2 0,2-3 0 0,3 0 0 16,-3 5-8-16,3 0 0 0,-3-3 0 0,1 1 0 15,-1 7 0-15,3-5 0 0,-6 2 0 0,6-4 0 16,-5 4 12-16,2-2 1 0,3 2 0 0,-3-2 0 16,0 0-13-16,1 0 0 0,-1 0 0 0,3 0 0 15,-1 0-9-15,-1 2 9 0,-1 3 0 0,0 2-9 16,-5-12 9-16,5 5 0 0,1 5 0 0,1-3 0 16,-4-2 0-16,8 2 0 0,-4 3 0 0,1-3 0 0,0-2 0 15,3 5 0-15,-3-3 0 0,2 3 0 0,-2-3 0 0,2 2 0 16,1-1 10-16,-3 1-10 0,0-1 0 0,0-1 0 15,5 3 0-15,-3 2 0 0,1-5 0 0,-3 3 0 16,0 2 0-16,-1-5 0 0,1 5 0 0,-2 0 0 16,1 0 8-16,1 0-8 0,0-7 0 0,0 7 0 15,-3 0 0-15,3 0 0 0,8 0 0 0,0 0 0 16,-3 0 0-16,0 0 0 0,-2 0 0 0,-3 0 0 16,-1 0 0-16,1 0 0 0,3 7 0 0,-1-7 0 15,-2 0 0-15,3 0 0 0,-6 0 0 0,8 0 0 16,-2 5 9-16,-3-5-9 0,-1 7 0 0,-1-7 0 15,-4 2 0-15,1 3 0 0,-1-1 0 0,-2-1 0 0,-8-3 0 0,8 7 0 16,-2 0 0-16,1 0 0 0,-1 0 0 0,-1 0 0 16,0 2 24-16,3-1 8 15,-2 1 3-15,-1-2 0 0,3-2-23 0,0 2-4 0,0 0 0 0,0 5-8 16,2-3 24-16,1-2-1 0,-3 0-1 0,2 2 0 16,1-6-22-16,-1 4 0 0,1 0 0 0,-3-2 0 15,3 2 0-15,-1-7 0 0,-2 7 0 0,3-3 0 16,-3-1 19-16,0 2-1 0,-3-3 0 0,3 3 0 15,0-3-9-15,-8-2-1 0,8 5-8 0,0-3 12 16,-8-2-29-16,8 5-7 0,-8-5 0 0,0 0-1 16,5 2 50-16,-5-2 11 0,0 0 1 0,0 0 1 15,8 0-25-15,-8 0-5 0,0 0 0 0,5-7-8 16,0 7 12-16,-5 0-12 0,0 0 12 0,6-7-12 16,-4 0 10-16,1 0-10 0,0 0 8 0,-1 0-8 0,1 0 8 15,0 2-8-15,-3-9 0 0,2 7 8 0,-2 0-8 0,3-5 0 16,-1 3 0-16,1-3 0 0,0-2 0 0,2 2 0 15,-2-2 8-15,2 2-8 0,0 5 0 0,1-7 0 16,1 7 0-16,-1-7 0 0,2 7 0 0,0-5 0 16,0 5 0-16,0 0 0 0,2-5 0 0,-2 5 0 15,0 0-9-15,0 0 9 0,-3 0 0 0,3 0 0 16,0 4-8-16,3-6 8 0,-1 7 0 0,3-10 0 16,1 5 0-16,-1 4 0 0,0-1 0 0,0 4 0 15,-2-3 0-15,0-1 0 0,-1 4 0 0,-2 0 0 16,0 4 0-16,3-1 0 0,-6-3-8 0,3 7 8 0,-3-7 0 0,3 7 0 15,0 5 0-15,-3-10 0 0,1 7 0 0,-1-6 0 16,0 9 0-16,0-5 14 0,3 2-1 0,0-2 0 16,-2-2-21-16,-1 2-5 0,0 0-1 0,1 0 0 15,1 5 14-15,-4-10 0 0,2 7 0 0,1-2 0 16,-1 1 0-16,-2-1 0 0,2 0 0 0,3 2 0 16,-6-4 0-16,4 2 0 0,-1 0 0 0,0 0 0 15,1 5 0-15,-1-10 0 0,0 7 0 0,1-1 0 16,-1-1 0-16,0-5 0 0,0 5 0 0,-2-2 0 15,2-3 11-15,1 5 1 0,-1-7 1 0,-2 5 0 16,2-5-13-16,-2 4 0 0,2-1 0 0,0-3 0 16,0 0 0-16,-2 5 0 0,0-3 0 0,2-2 0 15,0 0 0-15,-2-2 0 0,2 2 0 0,-2 0 0 16,2-5 0-16,0 5 0 0,1-7 0 0,-1 7 0 16,0-5 0-16,-2 3 0 0,0-3 0 0,-1-2 0 15,4 7 0-15,1-7 0 0,-1 5 0 0,4-5 0 0,-2-1 0 0,6-1-12 16,-1 0 3-16,3 4 0 0,-1-4 9 0,1 4 12 15,0-2-2-15,3 0-1 0,-1 2-9 0,-2-2-16 16,3 7 4-16,-1-2 1 0,-2-3 11 0,3-2 0 16,-4 7 0-16,1-3 0 0,0-1 0 0,-3 4 0 15,3 0 0-15,3-3-8 0,5-1 8 0,-1 4 0 16,4 0 0-16,7-5 0 0,1 5 0 0,-4-2 17 16,4 2-2-16,2 0-1 0,-3 2-24 0,-5 3-5 15,1-5-1-15,4 7 0 0,8-7 16 0,3 7 0 16,3-2 0-16,-1-3-9 0,-2 5 9 0,11 0 0 15,-8 5 0-15,5-5 0 0,-6 0 12 0,1 0 5 0,2 5 1 0,-2-5 0 16,-3-3-18-16,-3-1 0 0,-2 4 0 16,-3 0 0-16,-6 0-10 0,4 0-6 15,-3 0 0-15,-1-2-1 0,4 2 17 0,-6 0 0 0,3 0 0 0,-3 0 0 16,-5 0 0-16,-3 2 0 0,0-1 0 0,0 1 0 16,-2-2 0-16,-1 5 0 0,-2-5 0 0,0 7 0 15,-3-7 0-15,0 5 0 0,1-10 0 0,-4 10 0 16,1-5 0-16,2 0 0 0,-2 0 0 0,2 0 0 15,-3-2 0-15,1-3 0 0,-1 8 0 0,1-8 0 16,0 5 0-16,2-7 0 0,0 7 0 0,-2-2 0 16,2 2 0-16,-2-7 8 0,-1 0-8 0,1 2 0 15,-1 3 0-15,1 0 0 0,-3-3 0 0,2-2 0 16,1 5 16-16,-3-3-4 0,-3-2 0 0,3 0 0 16,-5 0-163-16,-3 0-33 0,0 0-6 0,0 0-1102 15</inkml:trace>
  <inkml:trace contextRef="#ctx0" brushRef="#br0" timeOffset="11487.425">19034 2814 403 0,'-3'-7'36'15,"1"-1"-36"1,-1 4 0-16,-2-3 0 0,5 7 250 0,-3-7 43 0,3 4 9 0,0-1 2 15,0 4-192-15,0 0-39 0,0 0-7 0,0 0-2 16,0 0 0-16,0 0 0 0,0 0 0 0,0 7 0 0,0 7-7 0,0-7-1 16,0 9-1-16,0-6 0 0,3 4-22 0,-3 5-4 15,-3 2-1-15,3-7 0 0,-2 2 14 0,2 1 2 16,0-3 1-16,0-2 0 0,2 2-36 0,1-2-9 16,5 2 0-16,2-7 0 0,1 0 0 0,2 0 0 15,0 0 0-15,3-2 0 0,0-3 0 0,3-2 0 16,-3 0 0-16,2-2 0 0,1-3 33 0,-3-2 5 15,-1 5 1-15,1-10 0 0,-2 5-11 0,-4 0-3 16,1 0 0-16,-3-5 0 0,0-2 12 0,-6 7 3 16,3-5 0-16,-2 2 0 0,-3-1-13 0,3 1-3 15,-6-1 0-15,3-1 0 0,0 2-24 0,-3-1 0 16,1-1 0-16,2 5 0 0,-3-3 0 0,1 6 0 16,-1 1 0-16,3 3 0 0,0 0 0 0,0 0 0 0,0 0 0 0,0 0 0 15,0 0 56-15,0 0 7 0,0 0 1 0,10 10 0 31,1-3-103-31,0 7-20 0,-3-9-4 0,0 6-1 0,-3-1 52 0,3-3 12 0,-6 0 0 0,4 5 0 16,-1-5 27-16,0 4 8 0,1-1 1 0,2 2 1 16,-3-5-37-16,0 7 0 0,0-9 0 0,3 2 0 15,-8-7 0-15,6 7 0 0,2-3 0 0,-1-1 0 16,-7-3-200-16,8 0-36 0,-2 0-6 0</inkml:trace>
  <inkml:trace contextRef="#ctx0" brushRef="#br0" timeOffset="11800.018">19566 2769 2419 0,'0'0'53'0,"0"0"11"0,3-2 3 0,-1-3 1 0,-4-2-55 0,2 4-13 15,-6-1 0-15,6 4 0 0,0-3 54 0,0-1 8 16,-5 4 2-16,-3 0 0 0,3 0-52 0,-3 0-12 16,5 0 0-16,-2 7 0 0,0-3 54 0,-1 4 8 15,-2-6 2-15,0 5 0 0,-5-2-52 0,5 2-12 16,0 0 0-16,6 0 0 0,-1 5 0 0,3-1 0 15,0-4 0-15,5 7 0 16,3-4-48-16,3 2-13 0,2-5-3 0,3 7 0 0,0-2 52 0,2-5 12 16,-2 0 0-16,3 0 0 0,-3 0 0 0,0 0 0 15,-3 0 0-15,0 0 0 0,-2-2 0 0,-4-1 0 16,-1-1 0-16,-4 4 0 0,1 0 0 0,-3-7 0 0,0 0 0 0,-8 5 0 16,-2 2 30-16,2-7 9 15,-3 11 1-15,-2-8 1 0,2-3-41 0,-5 7 0 16,-2-3 0-16,-1-1 0 15,1 2-132-15,-3-3-28 0,-3-2-5 0,8 0-2 0</inkml:trace>
  <inkml:trace contextRef="#ctx0" brushRef="#br0" timeOffset="12159.148">19764 2861 1036 0,'0'0'92'16,"0"0"-73"-1,0 0-19-15,0 0 0 0,0 0 210 0,0 0 38 0,0 0 8 0,0 0 2 16,0 0-138-16,6 0-28 0,-1 7-6 0,0-7-1 0,1 4-44 0,1-1-9 16,1-3-1-16,0 0-1 0,3-3-3 0,0-1-1 15,-1 4 0-15,1-3 0 0,-3-1 18 0,0-1 4 16,0-2 1-16,-1 0 0 0,-1 4-35 0,-4-4-14 16,1 0 11-16,0 0-11 0,-3-2 0 0,-3 7 0 15,0-10 0-15,1 12-10 0,-4-7 59 0,-1 4 12 16,-1-1 3-16,-3-3 0 0,0 7-52 0,-2-5-12 15,3 5 0-15,-1 0 0 0,0-2 0 0,3 4 0 16,-2-2 0-16,2 5 0 0,0 2 0 0,3 0 0 16,-1 4 0-16,1-3 0 0,3 3 0 0,-4-4 0 15,6 3 0-15,0 2 0 0,0-3-12 0,3 3-6 16,2 2-1-16,0-2 0 0,-2-1 19 0,5-4 0 0,-3 0 0 0,6 0 0 16,2 1 9-16,-2-6 9 0,2 5 2 0,0-2 0 31,3-5-136-31,-3 0-26 0,3 0-6 0,-3 0-616 0,1 0-123 0</inkml:trace>
  <inkml:trace contextRef="#ctx0" brushRef="#br0" timeOffset="12456.112">20040 2821 864 0,'0'0'76'0,"0"0"-60"0,0 0-16 0,0 0 0 16,0 0 237-16,0 0 45 0,0 0 9 0,5 7 1 16,-5-7-173-16,5 4-35 0,0 3-8 0,3 1 0 15,-5 1-10-15,2 0-2 0,1 1 0 0,-1-3 0 16,-2 5-8-16,2-1-3 0,0-4 0 0,-2 0 0 15,-1 3-33-15,1-3-8 0,-3 0 0 0,0-7-1 16,0 0-11-16,0 0 0 0,0 0 0 0,0 0 0 0,0 0 42 0,0 0 6 16,0 0 2-16,0 0 0 0,0 0-29 0,-3-7-5 15,1 0-2-15,-1 0 0 0,0 0-6 0,3-3-8 16,0-6 11-16,0 2-11 0,3 0 0 0,0 0-11 16,2-5 0-16,0 9 0 0,1-6 11 0,2 9 0 15,0-7 10-15,-1 7-10 0,4-5 0 0,2 5 0 16,-5 4 0-16,3-1 0 15,-1-3-45-15,4 7-15 0,-1-3-4 0,-3-1 0 0,-2 4 52 0,3 4 12 16,2-4 0-16,-2 3 0 16,-6 4-208-16,3-3-38 0,3-4-8 0,-1 3-2 0</inkml:trace>
  <inkml:trace contextRef="#ctx0" brushRef="#br0" timeOffset="12643.406">20524 2788 2188 0,'0'0'48'0,"0"0"11"0,8 0 1 0,-3 7 1 0,0-14-49 0,1 14-12 0,-1-7 0 0,3 0 0 15,0 0 0-15,2 0 0 0,-2 0 0 0,3 0 0 16,2 0 0-16,-2 0 0 0,2 0 0 0,0 0 0 16,-5 0 0-16,3 0 0 0,-6 0 0 0,0-7 0 31,-2 7-56-31,-3 0-13 0,0 0-3 0,0 0-1 0</inkml:trace>
  <inkml:trace contextRef="#ctx0" brushRef="#br0" timeOffset="13034.183">20862 2708 1209 0,'0'0'53'0,"0"0"12"15,0 0-52-15,0 0-13 0,0 0 0 0,-2-10 0 16,2 6 218-16,0-3 41 0,-3 2 8 0,3 5 1 0,0 0-160 0,0 0-33 16,0 0-7-16,0 0 0 0,-5-2-55 0,0 2-13 15,-1-5 0-15,-2 5 0 0,3 0 54 0,-3 0 8 16,0 5 2-16,0-3 0 0,-2-2-52 0,-1 5-12 16,0 2 0-16,4-3 0 0,-4-1 0 0,3 4 0 15,3 5 0-15,5-12 0 0,0 0 0 0,0 2 0 16,-3 10 0-16,6-5 0 15,-1 4-48-15,4-1-13 0,4 2-3 0,1-5 0 0,-1 7 52 0,4-2 12 0,-1-5 0 16,0 4 0-16,-2-1 15 0,-1 2 5 0,-2-3 2 0,3 3 0 16,-3-5-22-16,-3 5 0 0,0-5 0 0,-2 4 0 15,0-4 0-15,-3 0 0 0,-3-4 0 0,-2 4 8 16,-1 0 26-16,-2-2 6 0,0-3 0 0,-2 3 1 16,-6-5-33-16,0 4-8 0,0-4 0 0,0 0 0 15,-2 0 0-15,5-4 0 0,5 4 0 0,-3-5-783 16,-2 5-158-16</inkml:trace>
  <inkml:trace contextRef="#ctx0" brushRef="#br0" timeOffset="13455.713">20950 2799 1958 0,'0'0'43'0,"0"0"9"0,0 0 1 0,2 8 3 0,1-1-45 0,0 0-11 15,2 0 0-15,-2 7 0 0,-1-2 77 0,4 2 14 16,-1 0 2-16,0 0 1 0,3 2-20 0,-5 1-4 16,2-3-1-16,0 2 0 15,-2-1-32-15,0-1-6 0,-1-3-2 0,1-1 0 16,0 2 28-16,-1-3 6 0,1-4 1 0,-1 2 0 0,-2 7-52 0,0-14-12 16,0 0 0-16,0 0 0 0,0 0 0 0,0 0 0 15,0 0 0-15,0 0 0 0,0 0 0 0,-2-7 0 16,-1-3 0-16,1 1 0 0,-4-5 17 0,4 0 1 0,-1 4 0 0,0-8 0 31,1-1-42-31,-1-7-9 0,0 2-2 0,3 1 0 16,0-3-9-16,3 5-3 0,2 4 0 0,1 1 0 0,4 2 38 0,1 0 9 0,2 2 0 0,0 5 0 31,3 0-53-31,-3 0-9 0,3 7-2 0,0-3 0 0,0 3 103 0,-3 3 20 0,3 1 4 0,-3-1 1 16,-2 4-52-16,-1 5-12 0,-2-5 0 0,-2 7 0 15,-1-3 0-15,-5-1 0 0,0 2 0 0,-3-1 0 16,-2-4 29-16,0 3 3 0,-3-3 1 0,-3-2 0 15,1 6-11-15,-1-1-2 0,0-10-1 0,-4 12 0 16,1-12-6-16,1 2-1 16,3 3 0-16,-1-1-860 0,-2-4-172 0</inkml:trace>
  <inkml:trace contextRef="#ctx0" brushRef="#br0" timeOffset="13784.041">21291 2814 1674 0,'0'0'74'0,"0"0"15"0,0 0-71 0,5 4-18 16,-5-4 0-16,8 0 0 0,3 3 108 0,-3 1 17 16,0-1 4-16,2 1 1 0,-2-4-65 0,3 3-13 15,-1-3-2-15,-2 0-1 0,3 0-26 0,0 0-6 16,-1 0-1-16,1 0 0 0,-1-3-2 0,-2-1-1 16,0 4 0-16,0-7 0 0,0 4 2 0,-3-6 0 15,-2 7 0-15,-3-10 0 0,3 5 4 0,-3 0 1 16,-3 0 0-16,0 0 0 0,-2 2-11 0,0-2-1 0,-1 0-8 0,1 7 12 15,-3-3-12-15,0-1 0 16,-2 4 0-16,2-3 0 0,-3 6 0 0,1-3 0 0,-1 0 0 0,0 0 0 16,1 7 0-16,-1 0-10 0,1 0 10 0,-1 0-12 15,3 5 12-15,0-5-10 0,0 4 10 0,0 4-10 16,3-1 10-16,2-3-10 0,-2-1 10 0,2 6-10 16,1 1 10-16,2-5-10 0,2-1 10 0,1-1-10 15,2 1 10-15,3-1-8 0,0 2 8 0,3-5-8 16,-1 0-11-16,4 0-1 0,2-2-1 0,-1-3-1061 15</inkml:trace>
  <inkml:trace contextRef="#ctx0" brushRef="#br0" timeOffset="14033.914">21773 2795 1036 0,'0'0'92'0,"0"-10"-73"0,0 3-19 0,-3 3 0 0,3 4 235 0,-3-5 43 16,-2-2 9-16,0 0 1 0,-1 7-154 0,1 0-31 15,0 0-7-15,-3 0 0 0,0 5-26 0,0-3-5 16,-3 3-1-16,1 2 0 0,-1-3-64 0,3-1-19 16,-5 4-1-16,0 0 0 0,2 5 32 0,-2-1 7 15,0-4 1-15,2 3 0 0,3 4-20 0,-2-2 0 16,2 2 0-16,2 0 0 16,4-7-20-16,2 5-7 0,2 2-1 0,1-7-1 0,5 7 46 0,0-5 10 15,5-2 1-15,0 3 1 16,1-3-65-16,2-2-12 0,-1 2-4 0,-1-3 0 15,2-1-94-15,-3 1-19 0,3-1-4 0</inkml:trace>
  <inkml:trace contextRef="#ctx0" brushRef="#br0" timeOffset="14236.778">21857 2835 518 0,'0'0'46'0,"0"0"-37"0,0 0-9 0,0 0 0 15,0 0 330-15,0 0 64 0,0 0 13 0,-2 4 2 16,-1-1-237-16,3 4-47 0,-3 0-9 0,3-2-3 15,0 6-39-15,3-1-8 0,-3 2-2 0,0-1 0 16,3-1-27-16,-3-3-5 0,2 0-2 0,-2 5 0 16,3-5-18-16,-3 0-3 0,3-3-1 0,-3-4 0 15,5 3-52-15,-5-3-10 0,0 0-2 0,0 0-1118 16</inkml:trace>
  <inkml:trace contextRef="#ctx0" brushRef="#br0" timeOffset="14377.372">21841 2698 1382 0,'-8'-11'61'0,"8"6"13"0,0-2-59 0,3 0-15 16,-3 0 0-16,3 4 0 0,-3 3 213 0,2-4 40 16,-2 4 8-16,6-7 2 0,2 4-191 0,-8 3-37 15,0 0-8-15,5 0-2 0,0 3-25 0,3-3 0 16,3 0 0-16,-3 7 0 16,2-7-133-16,1 7-32 0,13 0-7 0,-3-3 0 0</inkml:trace>
  <inkml:trace contextRef="#ctx0" brushRef="#br0" timeOffset="14658.572">22206 2661 979 0,'0'0'87'0,"0"0"-70"0,3 0-17 0,-3-7 0 15,3 0 170-15,-3 4 30 0,0 3 7 0,2-9 1 16,-2 7-24-16,0-3-5 0,0 5-1 0,-2-7 0 16,2 0-80-16,-3 4-16 0,-2-1-3 0,0 4-1 15,-3 0-62-15,0-3-16 0,-6-1 0 0,1 4 0 16,3 4 0-16,-4-1 0 0,1 1 0 0,3-1 0 15,-1 8 0-15,-2-3 0 0,5 3 0 0,3-1 0 16,-1 4 0-16,4 0 0 0,-1 5 0 0,6 0 0 16,-3-5 8-16,5 7-8 0,-2-2 11 0,2 2-11 15,0 2 0-15,3-2 0 0,-5-4 0 0,2 9-12 16,0-3 12-16,1-9 0 0,-4 3 0 0,4-5 0 0,-6 2 0 16,2 0 8-16,1-2 0 0,-3-5-8 15,2 0 0-15,-4 0 0 0,2 0-10 0,0-7 10 16,0 0-213-16,-3 0-35 0</inkml:trace>
  <inkml:trace contextRef="#ctx0" brushRef="#br0" timeOffset="14768.05">22019 2856 1443 0,'-6'-7'32'0,"6"7"6"0,8-7 2 0,-2 7 0 0,-1-3-32 16,3-1-8-16,2 4 0 0,1-3 0 0,0 3 73 0,-1 3 13 16,3-3 2-16,3 0 1 0,-3 4-57 0,1-1-12 15,-1-3-3-15,0 7-549 16,0-7-111-16</inkml:trace>
  <inkml:trace contextRef="#ctx0" brushRef="#br0" timeOffset="14939.769">22283 2882 864 0,'8'0'76'0,"-3"0"-60"0,-5 0-16 16,6 7 0-16,-1-2 188 0,0-3 34 16,1 7 7-16,-1-6 2 0,-2 4-88 0,4 0-18 0,1-3-3 0,-5-1-1 15,-3 4-33-15,3 0-6 0,-3-2-2 0,2 2 0 16,-2 0-64-16,3-7-16 0,-3 0 0 0,0 7 0 15,0-7 0-15,0 0 0 0,0 0 0 0,0 0-1072 16</inkml:trace>
  <inkml:trace contextRef="#ctx0" brushRef="#br0" timeOffset="15080.654">22312 2734 1728 0,'0'0'76'0,"3"-3"16"0,-3-8-73 15,3 3-19-15,-3 4 0 0,0 4 0 0,2-7 157 0,-2 7 28 16,3-3 6-16,-3 3 1 0,0 0-103 0,0 0-20 15,0 0-4-15,5 3-1 0,0-3-51 0,1 7-13 16,-1 0 0-16,3-2 0 16,-3 6-80-16,6-8-20 0,-3 4-3 0,2 0-970 15</inkml:trace>
  <inkml:trace contextRef="#ctx0" brushRef="#br0" timeOffset="15330.27">22577 2832 1278 0,'0'0'56'0,"5"0"12"0,-5 0-54 0,5-4-14 15,3 4 0-15,-2-3 0 0,-1-1 116 0,-5 4 21 16,0 0 4-16,0 0 1 0,0 0-25 0,0 0-5 16,0 0 0-16,0 0-1 0,0 0-50 0,-5 4-9 0,-3-1-3 15,0 1 0-15,0-1-6 0,0 4-2 0,-3 0 0 16,1 0 0-16,2 2-25 0,-3 1-4 0,3-3-2 0,3 5 0 16,-3-1 14-16,5-4 4 0,-2 3 0 0,5-3 0 15,5 5-28-15,-2-5 0 0,-3 4 0 0,5-1 0 16,3-3 0-16,3 0 0 0,-3 2 0 0,5 1 0 15,0 2 0-15,3-3 0 0,0-2 0 0,3-2 0 16,-1 2 0-16,6 0 0 0,0-7 0 0,2 0 0 16,1 7-46-16,-1-7-14 0</inkml:trace>
  <inkml:trace contextRef="#ctx0" brushRef="#br0" timeOffset="16002.137">23310 2682 1728 0,'5'0'38'0,"0"-2"8"0,1-6 2 0,-1 1 0 0,0 3-39 0,-2-3-9 15,0 0 0-15,-1 4 0 0,-2 3 114 0,-2-9 21 16,2 7 4-16,-3-6 1 0,-2 4-71 0,-1 4-13 16,1 0-4-16,-3 0 0 0,0-7 10 0,-2 14 2 15,-1-7 0-15,-2 0 0 0,2 4-64 16,-5 4 0-16,3-8-9 0,0 11 0 0,0-8 9 0,2 4 8 16,3 7-8-16,0-2 11 0,3 2-11 0,2 0 0 15,1 0 9-15,-1 5-9 0,3 0 0 0,3-1 0 16,2-1 0-16,-2 6 0 0,-3-6 0 0,5 4-18 15,3 5 3-15,0-7 1 0,2-1 14 0,1-1 0 16,-3-1 0-16,0 1 0 0,2-3 0 0,-4 2 0 16,2-6 10-16,-6 4-10 0,3-2 12 0,1-5-2 0,-6 7-1 15,0-9 0-15,0 2-9 0,-3-7 0 0,-2 2 0 0,0-2 0 32,-6 0-160-32,-2-2-35 0,-14-5-6 0,1-5-2 0</inkml:trace>
  <inkml:trace contextRef="#ctx0" brushRef="#br0" timeOffset="16126.972">23043 2905 979 0,'0'0'43'0,"0"0"9"0,5 0-41 0,3-4-11 0,-3-1 0 0,3 5 0 16,3-2 175-16,-1 2 33 0,3 0 6 0,3 0 2 15,0 0-135-15,-3 2-26 0,9 3-6 0,-1-1-1 16,0-4-34-16,0 3-14 0,-2-3 11 0,2 4-11 16,-3-1-38-16,-2-3-14 0,0 0-2 15</inkml:trace>
  <inkml:trace contextRef="#ctx0" brushRef="#br0" timeOffset="16455.018">23397 2908 806 0,'0'0'72'0,"0"0"-58"0,0 0-14 0,0 0 0 0,0 0 236 0,0 0 45 16,0 0 9-16,5 0 2 0,1 0-160 0,2 4-32 16,-3-1-7-16,3-3-1 0,-3 0-59 0,3 0-12 15,3 4-2-15,-1-4-1 0,-2 0-10 0,0 0-8 16,3 0 12-16,-1 0-12 0,-2-4 12 0,3 4-4 15,-6-3 0-15,3-1-8 0,3 4 33 0,-6-3 0 16,-5 3 0-16,3-4 0 0,-1-3-33 0,1 7 0 16,-6-12 0-16,1 5 0 0,-4 4 0 0,1-1 0 15,2-3 0-15,-2 2 0 0,-6 5 12 0,4-2-12 16,-1 2 12-16,0 0-12 0,-3 0 0 0,0 2 0 16,1-2 0-16,2 5-12 0,0 2 28 0,-3-3 5 0,4 6 2 0,-4-5 0 15,3 2-37-15,3 4-7 0,-3-8-2 0,2 8 0 16,1-1 23-16,3 2 0 0,-1-5 0 0,0 4 0 15,6-1 8-15,0 2 5 0,2-1 2 0,0-4 0 16,3 3-24-16,0-3-5 0,3 0-1 0,2 0-709 16,0-2-141-16</inkml:trace>
  <inkml:trace contextRef="#ctx0" brushRef="#br0" timeOffset="16845.584">23773 2948 979 0,'0'-7'87'0,"0"7"-70"0,2-7-17 0,1 2 0 15,0-2 209-15,-3 4 39 0,2-1 7 0,-2-3 1 0,3 4-107 16,-3 3-21-16,0-9-5 0,0 9-1 0,0 0-81 0,0 0-16 16,-3-2-3-16,3 2-1 0,-5 0 35 0,0 0 6 15,0 2 2-15,-3 3 0 16,-3-1-64-16,0-1-28 0,-2 4 3 0,3-3 0 0,-4 3 40 0,1 1 8 16,5 1 1-16,0-4 1 15,0 2-42-15,6 0-9 0,-1 0-2 0,6 5 0 16,-1-10-6-16,1 7-2 0,5-6 0 0,0 4 0 0,0-3 36 0,2-1 0 15,4 2 0-15,-4-3 0 0,1 3 0 0,2-3 0 16,-2-2 0-16,-3 0 0 0,-1 0 0 0,1 0 0 16,0 0 0-16,-2-2 0 0,-6 2 0 0,0 0 0 15,5-5 0-15,0 3 0 0,-2-3 0 0,0-2 0 0,-3 4 0 16,2-1 0-16,-2 1 0 0,0-6 0 0,0 7 0 0,0 2 0 16,0 0 0-16,0 0 14 0,0 0-1 0,0 0 0 15,0 0-13-15,0 0-18 0,0 0 4 0,5 0 1 16,3 7 13-16,-2-3 0 0,2-1 0 0,0 4-9 15,-1-3 9-15,4 4 0 0,-3-1 0 0,3 0 0 16,-3 0 0-16,2-3 0 0,-2 3-8 0,3-4 8 16,-3 4 0-16,0-7 0 0,-1 5 0 0,1-3-708 15,0-2-149-15</inkml:trace>
  <inkml:trace contextRef="#ctx0" brushRef="#br0" timeOffset="17048.617">23955 2701 1324 0,'0'0'59'0,"0"0"12"0,-2 0-57 0,2 0-14 16,0 0 0-16,0 0 0 0,0 0 180 0,0 0 32 15,5 7 8-15,0 5 0 0,3-5-160 0,0 7-33 16,3 0-7-16,-1 5 0 0,-2 2-20 0,3-7 0 16,-1 9 0-16,-2-6 0 0,0 2 31 0,-5-5 2 15,2-2 1-15,-2 2 0 0,-3-3-12 0,0-4-2 16,0 1-1-16,-3-1-715 15,-2 0-144-15</inkml:trace>
  <inkml:trace contextRef="#ctx0" brushRef="#br0" timeOffset="17189.566">23921 2835 1375 0,'0'0'60'0,"5"0"14"0,1-3-59 0,2-1-15 0,-1 4 0 0,4 0 0 15,2 0 80-15,0-3 12 0,3 3 4 0,3 3 0 16,-1-3-60-16,-2 0-11 0,3 0-2 0,-1 0-1 15,-2 0-14-15,3 4-8 0,-3-4 8 0,-3 0-8 32,3 3-148-32,-8-3-33 0</inkml:trace>
  <inkml:trace contextRef="#ctx0" brushRef="#br0" timeOffset="17533.2">24244 2835 1267 0,'0'0'56'0,"0"0"12"0,0 0-55 0,0 0-13 0,0 4 0 0,-6-1 0 16,6 4 99-16,-2 0 17 0,-1 5 3 0,3-5 1 15,-5 0-39-15,5 5-7 0,0-10-2 0,0 7 0 16,0-2-19-16,0 0-4 0,3 0-1 0,-1-4 0 0,1 4-25 0,2 0-6 16,-2-7-1-16,2 5 0 15,0-5-16-15,3 4 0 0,-2-1 0 0,2-3 0 16,-3 0 0-16,3 0 0 0,0-3 0 0,0-1 0 0,-3-1 55 0,3 5 7 16,0-7 2-16,-3 0 0 0,0 4-64 0,1-1 0 15,-1-3-14-15,-2 0 2 0,-1 4 12 0,1-8 0 16,0 6 0-16,-1-2 0 0,-2 0 12 0,0 4-3 15,0-1 0-15,0 4 0 0,0 0-9 0,0 0 0 16,0 0 0-16,0 0 0 0,0 0 0 0,0 0 0 16,0 0 0-16,0 0 0 0,0 0 0 0,5 4 0 15,1 6 0-15,2-5-11 0,-3 2 11 0,0 0 0 16,1 0 8-16,2 0-8 0,-3-3 0 0,3 3 0 16,-3-4 0-16,0 4 0 0,-2 0 15 0,-3-7-2 0,0 0 0 15,0 0 0 1,5 5-111-16,-5-5-22 0,0 0-5 0,0 0-1 0</inkml:trace>
  <inkml:trace contextRef="#ctx0" brushRef="#br0" timeOffset="17814.065">24498 2828 2012 0,'0'0'44'0,"0"0"10"0,0 0 2 0,0 0 0 0,5 4-45 0,-5 3-11 0,3-4 0 0,-1 4 0 15,1 0 72-15,0 5 13 0,2-5 3 0,0 0 0 16,-2 5 0-16,0-1 1 0,-3-8 0 0,2 4 0 15,1 0-73-15,2 0-16 0,-8 0 0 0,6-2 0 16,0-3 0-16,-3-2 15 0,0 0-3 0,0 0 0 16,0 0 0-16,0 0 0 0,0 0 0 0,0 0 0 15,5 0 4-15,-2-7 0 0,-3 0 0 0,2 4 0 0,1-8-16 0,0 4 8 16,-1-5-8-16,1 5 0 0,2 0 0 0,-2-7-13 16,2 2 1-16,3 5 0 15,-3 0-13-15,1-3-3 0,2 3 0 0,-3 3 0 0,3 1 14 0,0-6 2 16,-3 7 1-16,6 2 0 0,-3-5 11 0,0 2 0 15,-3 3-9-15,3 0 9 0,-3 0 0 0,3 3-9 16,-3 2 9-16</inkml:trace>
  <inkml:trace contextRef="#ctx0" brushRef="#br0" timeOffset="18142.109">24762 2882 806 0,'0'0'72'0,"6"-7"-58"0,2 7-14 0,2 0 0 0,1 0 172 0,2 0 31 0,-2 0 6 0,-1 0 2 16,3 0-82-16,-2-3-16 0,2-1-3 0,-2 4-1 16,-3 0-65-16,2-3-12 0,-2-1-4 0,0 4 0 15,0-5 4-15,-3 5 1 0,1-7 0 0,2 5 0 16,-6-3-9-16,1-2-3 0,0 4 0 0,-1-4 0 16,-2 3-6-16,0 1-2 0,-2-6 0 0,2 7 0 15,-3-3 1-15,-2 2 0 0,-1-1 0 0,1 4 0 16,0 0 0-16,-3 0 0 0,0 0 0 0,0 0 0 15,-3 4-3-15,3-1-1 0,-2 2 0 0,-1-3 0 16,3 7-10-16,-2-6 0 0,4 8 0 0,-1-1 0 16,1-3 0-16,4 0 0 0,-1 2 0 0,3 1 0 15,0-3-8-15,3 5 8 0,-1-5-10 0,4 0 10 16,1 0 0-16,-1 0-9 0,-1-3 9 0,3-1 0 16,-3 4-31-16,3-2-1 0,0-3 0 0</inkml:trace>
  <inkml:trace contextRef="#ctx0" brushRef="#br0" timeOffset="18454.548">25194 2894 1267 0,'0'0'28'0,"0"0"5"0,2-5 2 0,-2-2 1 0,0 0-36 16,0 0 0-16,0 4 0 0,0-1 0 0,-2-1 125 0,-1-2 19 15,3 7 3-15,-5 0 1 0,-1-7-48 0,1 7-8 0,0-3-3 0,0 3 0 16,-1 0-56-16,1 0-11 0,0 0-2 0,-1 3-1 15,1 2-11-15,2-3-8 0,-2 3 12 0,2-3-12 16,3 7 0-16,-2-2 0 0,2 3 0 0,0-5-12 16,0 2 12-16,2 4 0 0,1-4 0 0,2 0 0 15,1 0 0-15,-1 1 0 0,3 1-10 0,-3 0 10 16,1-2 0-16,1 3 0 0,1-3-9 0,0-2 9 16,0 6 0-16,0-4 0 0,0 0 0 0,-3 1 0 15,3-1 0-15,-5 0 9 0,2-5-1 0,-2 7 0 16,-3-2 21-16,0-4 4 0,0-3 1 0,-5 7 0 15,-3-2 16-15,0 2 3 0,-5-7 1 0,2 2 0 16,-2 3-23-16,0-1-5 0,2-4-1 0,-2 0 0 16,-1 0-65-16,1 0-14 0,0 0-2 0</inkml:trace>
  <inkml:trace contextRef="#ctx0" brushRef="#br0" timeOffset="31047.526">4778 7741 1670 0,'0'0'148'0,"0"0"-118"16,0 0-30-16,0 0 0 0,0 0 19 0,0 0-3 15,8 0 0-15,-2 0 0 0,-6 0 39 0,10 4 7 16,-2-1 2-16,0 1 0 0,3 4-11 0,-6-6-1 16,8 3-1-16,3 2 0 0,3-3-31 0,-1 3-5 15,-10 0-2-15,11-4 0 0,4 4 15 0,9 5 2 16,-3-5 1-16,3 0 0 0,5 0-17 0,-5 0-3 16,7-2-1-16,4 6 0 0,2-1 10 0,0-3 3 15,-3 0 0-15,6 5 0 0,-1-5-23 0,4 0 0 16,-1 0 0-16,-3 0 0 0,1 5 0 0,5-1 0 15,3-1 0-15,-1-3 0 0,1 5 14 0,-19-5-2 16,2 0 0-16,1 0 0 0,5 0 4 0,0 0 0 16,0 5 0-16,5-5 0 0,1 0 4 0,9 4 2 15,1-1 0-15,-8-5 0 0,0 2-6 0,-3 0 0 0,3 0-1 0,3 0 0 16,-6-2-4-16,3 2-1 0,-3-5 0 0,1 3 0 16,-4-3 0-16,4 3 0 0,-4-1 0 0,9-1 0 15,-9-3 2-15,1 4 0 0,0-4 0 0,-1 3 0 16,-4-3 1-16,2 0 1 0,2-3 0 0,-2 3 0 15,0-4-1-15,-3 4 0 0,1-3 0 0,-1-1 0 16,-2-1-2-16,-3 3-1 0,3-3 0 0,-1 3 0 16,1-3-1-16,2-2 0 0,-2 4 0 0,0-1 0 15,-3-3-9-15,0 0 10 16,0 0-10-16,0 2 10 16,-3-2-10-16,1 0 12 0,2-3-12 0,2-1 12 0,1 4-12 0,0-5 12 15,2 5-12-15,-2-7 12 0,-6 7 16 0,-2-5 3 16,0 5 1-16,-3-7 0 0,-3 7-32 0,1-5-12 15,2 5 1-15,-3-3 0 0,1-1 11 0,-4 4 16 16,7-5-4-16,-7 2-1 0,1-1 2 0,-3 4 1 16,1-5 0-16,-4 5 0 0,3 0-6 0,-2-3 0 15,-1 1-8-15,-2 2 12 0,0 0-4 0,-3 0-8 16,0 0 11-16,1 0-11 0,-4 0 11 0,3-1-11 16,1 1 10-16,-4 3-10 0,1-3 9 0,-1 0-9 15,4 4 8-15,-4-1-8 0,1-1 11 0,-1 3-3 0,-2-3-8 0,3 2 12 0,0-1-12 0,-1 4 11 31,1-3-11-31,-3-1 10 0,0 4-10 0,0 0 0 0,-1 0 0 0,4-3 8 0,-3 3-8 0,0 0 0 0,-3 0 0 0,3 0 0 16,0 0 0-16,0 0 0 0,0 0 0 0,0-4 0 31,-3 4 0-31,3 0 8 0,-3 4-8 0,1-4 0 0,2 0 0 0,-3 0 0 0,-5 0 8 0,5 0-8 32,-5 0 0-32,6 3 0 0,-6-3 0 0,5 0 8 0,0 4-8 0,-5-4 0 0,5 3 9 0,3-3-9 31,-5 7 0-31,2-7 0 0,1 5 0 0,-1-3 8 15,-5-2-8-15,5 5 0 0,0 2 0 0,1 0 0 0,-1-3 0 0,0 3 0 0,1-4 0 0,-1 4 0 16,0-2 0-16,0 2 0 0,1 0 0 0,2 0 0 31,-6 0 0-31,6 0 0 0,-2 5 10 0,-1-1-10 0,0-1 0 0,3 4 0 0,0-2 0 0,-3 2 0 16,3 0 0-16,3-2 0 0,-1 2 0 0,4 0 0 16,-4 0 0-16,3 2 0 0,3-1 0 0,0-1 0 15,0 0 0-15,0-3 0 0,0 4-8 0,0-4 8 0,2-1 0 0,-2 4 0 16,-3-7 0-16,1 5 0 0,-4-5 8 0,3 5-8 15,3-3 0-15,0-4 0 0,-3 2 0 0,1 0 0 16,-1 0 0-16,-3-3-10 0,1-1 10 0,0 4 0 16,-1-7 0-16,1 5 0 0,-3-3 0 0,2 3 0 15,-2-1 0-15,0-1 0 0,-3-3 0 0,3 0 9 32,-2 0-9-32,2 0 0 0,0-3 10 0,-1-1-10 15,-1 4 8-15,-1-5-8 0,0 3 10 0,1-3-10 16,2-2 12-16,-3 4-12 0,0-4 10 0,0 0-10 0,1-4 8 0,-1 6-8 0,0-4 8 0,1-3-8 15,2-2 0-15,-3 2 8 0,0-2-8 0,0 0 0 16,3 2 0-16,-2-2 8 0,-1 0-8 0,3 0 0 16,0 2 0-16,-3-2 0 0,0 2-11 0,1 3-7 15,-1-3-2-15,3 2 0 0,-3-1 20 0,1-1 0 16,-1 2 0-16,0-1 0 0,-2-1 0 0,-1 5 0 0,4 0 0 0,-1-3 0 16,-2 6 0-16,2-3 0 0,-2-5 0 0,-1 10 0 15,1-3 12-15,0-2 5 0,2 4 2 0,-5 3 0 31,2-4-19-31,1-3 0 0,-3 7 0 0,5-3 0 16,-2-1 0-16,-3 4 0 0,0 0 0 0,0 0 0 16,5-5 0-16,1 3 0 0,-1 2 0 0,-5 0 0 15,0 0 0-15,0 0 0 0,5 0 0 0,-5 0 0 0,0 0 0 0,8 0 0 0,-3 0 0 0,-5 0 0 16,6 2-19-16,-6-2 3 0,0 0 0 0,5 5 0 16,-5-5 16-16,8 0 0 0,-3 0 0 0,-5 0 0 15,6 0 0-15,1 0 0 0,-7 0 0 0,6 0 0 0,-6 0 8 0,5 4 6 31,3-1 1-31,0-3 0 0,-3 0-15 0,1 4 0 0,1-1 0 0,1-3 0 16,0 4 0-16,0-1 0 0,3 1 0 0,-1-1 0 0,6 4-14 0,-2-2 1 16,1 2 0-16,4 0 0 0,2-3 13 0,0 3 13 15,0 1-2-15,6-1-1 0,-3 0-10 0,2 0-14 16,1 0 3-16,2-3 1 0,-8-1 10 0,3 4 0 16,0 0 0-16,5 2 0 0,-3-6 0 0,6 8 0 31,0-4 0-31,5 3 0 0,-3-3 0 0,3 5 0 15,0-1 0-15,3-1 0 0,-6 2 0 0,3-1 0 16,0-1 10-16,8 2-10 0,3-3 0 0,-3 3 0 16,2 2 0-16,4-2 0 0,-4-5 0 0,1 7 0 0,2-7 0 0,6 7 0 0,-1-7 0 0,1 5 0 15,2-5 0-15,3 5-10 0,-11-5 10 0,6 0 0 0,2 0 0 0,6 0 8 16,-6 0-8-16,0 0 0 0,-2 0 0 0,2-2 0 16,0 2 0-16,-2 0 0 0,2 0 0 0,3-2 0 15,-6 2 0-15,-2-5 0 0,-3 5 0 0,6-2-8 16,-6 2 8-16,3-7 0 0,3 7 0 0,-1-3 0 15,-5-1 0-15,1 2 0 0,-4-5 0 0,6 0 8 16,0 2-8-16,0-2 0 0,3 0 0 0,2 0-8 16,-8 0 8-16,3-2 0 0,0 2 0 0,5-5 0 15,-2 5 0-15,-1-3 8 0,1-1-8 0,-1 4 11 16,-2-3-11-16,0-1 0 0,3 1-12 0,5-1 12 16,-6 4 0-16,1-7 0 0,-3 2 0 0,0 5 0 15,-6-2 0-15,6-3 0 0,-3-2 0 0,9 4 0 16,-9-1 0-16,0-3 0 0,-2 2 0 0,2 3 8 0,-5-3-8 15,3-2 0-15,-1 5 0 0,4-3 0 0,-4-2 0 0,1 4 0 16,-3-1 0-16,0-3 0 0,-3 7 0 0,0-7 0 16,1 2 0-16,4-2 0 0,-4 4 0 0,2-4 0 31,0 0-9-31,0-2 9 0,-6 7 0 0,4-5 0 0,-4 0 10 0,1-1-2 0,0-3-8 0,-1 4 0 16,4 0 0-16,-1-5 0 0,0 5 0 0,-2 0 0 15,-5-5 0-15,2 3 8 0,-6 1-8 0,1-3 0 16,-5 1 0-16,4-1 8 0,-4-4-8 0,-1 4 0 15,3-3 0-15,-2 7 8 0,-1-5-17 0,1-2-3 16,-3 2-1-16,2 2 0 0,-5-1 13 0,-2 1 0 16,-1-1 0-16,1-1 0 0,-3 2 16 0,-1-1 5 15,-1-1 2-15,-1 5 0 0,0 0-37 0,-2 0-7 0,-3 0-2 0,0 0 0 16,0 0 41-16,-1 2 8 0,-1-2 2 0,-1 4 0 16,-2-1-28-16,2 1 0 0,-2-1 0 0,-3 4 0 46,0 0-68-46,0 0-20 0,0 0-3 0,0 0-873 0,0 0-176 0</inkml:trace>
  <inkml:trace contextRef="#ctx1" brushRef="#br0">16349 11094 0</inkml:trace>
  <inkml:trace contextRef="#ctx0" brushRef="#br0" timeOffset="32156.806">8911 8569 345 0,'0'0'31'0,"0"0"-31"0,0 0 0 0,0 0 0 0,0 0 241 0,0 0 43 16,0 0 8-16,0 0 1 0,0 0-162 0,0 0-33 16,0 0-6-16,0 0-2 0,0 0 6 0,0 0 0 0,0 0 1 15,5 2 0-15,-2 3-25 0,2-3-6 0,-2 5-1 0,0 2 0 31,-1 1-28-31,1 2-5 0,2-3-2 0,1 10 0 16,-4-5 27-16,4 5 6 0,-4 0 1 0,1-3 0 16,-1 3-52-16,4 2-12 0,-4-2 0 0,1 2 0 0,0-2 28 0,-3 0 4 0,2-5 0 0,1 7 0 31,-3-7-4-31,3-2 0 0,-3 2 0 0,2-2 0 0,-2-3 0 0,3 3-1 0,0-5 0 0,-1 0 0 16,-2 0-7-16,3 0 0 0,-3-7-1 0,0 0 0 15,0 0-3-15,0 0 0 0,0 0 0 0,0 0 0 16,0 0 6-16,0 0 1 0,2-7 0 0,6 0 0 15,-2-2-10-15,-4-3-1 0,4 7-1 0,-4-4 0 16,9-3-11-16,-3 0 0 0,0 3 0 0,0 2 8 0,0-5-8 16,2 3 0-16,3-3 0 0,1 5 0 0,-6 0 0 0,2 2-9 15,1-2 9-15,-1 0 0 0,1 7 0 0,-3-5-8 16,2 5 8-16,1 0 0 0,0 0-23 0,-1 5-1 16,-2-5 0-16,0 7 0 0,3-7 36 0,-3 7 8 15,0-2 0-15,-3 2 1 0,3 0-21 0,-3 0 8 16,0 0-8-16,3 5 0 0,-2-3 10 0,-4 3-2 15,4-5-8-15,-1 5 12 0,-5-3 0 0,2-2 0 32,1 0 0-32,0 3 0 0,-3-3 0 0,2 0 0 15,-2-5 0-15,0-2 0 0,0 0-4 0,0 7-8 0,3-7 11 0,-3 0-11 0,0 0 11 0,0 0-11 16,0 0 10-16,0 0-10 0,0 0 0 0,0 0 0 16,0 0 0-16,0 0 0 31,0 0-131-31,3-2-22 0,2-5-5 0</inkml:trace>
  <inkml:trace contextRef="#ctx0" brushRef="#br0" timeOffset="32656.691">9684 8507 1335 0,'8'-4'59'0,"-8"4"13"0,0 0-58 0,0 0-14 16,0 0 0-16,0 0 0 0,0 0 88 0,0 0 16 16,0 0 2-16,0 0 1 0,0 0-8 0,0 0-2 15,0 0 0-15,0 0 0 0,0 0-24 0,0 0-5 16,-3 7 0-16,-2-3-1 0,-1 4-30 0,-1 1-5 16,4-2-2-16,-2 5 0 0,-3 2 27 0,-3-2 6 15,3 2 1-15,0 0 0 0,-2 7-40 0,2-2-8 16,-3 0-2-16,1 2 0 0,4 0-22 0,1 5-5 0,-3-5-1 15,0 5 0-15,0 0 29 0,5-5 5 0,3 0 2 0,3 5 0 16,0-7-22-16,2 2 0 0,3-2 0 0,3 0 0 16,-1-3 0-16,1 3 0 0,2-5 0 0,-2 0 0 15,2 3-13-15,0-8-7 0,-2 3-2 0,-3-5 0 16,-3-5 69-16,0 5 13 0,0-2 4 0,1 2 0 16,-1-7-103-1,3 5-20-15,-3-3-4 0,1-2-752 0,1-7-150 0</inkml:trace>
  <inkml:trace contextRef="#ctx0" brushRef="#br0" timeOffset="33047.616">9776 8837 1922 0,'0'0'85'0,"0"0"18"0,6 0-83 0,-6 0-20 0,0 0 0 0,0 0 0 0,8 2 55 0,-3 3 6 15,0 2 2-15,0 0 0 0,-2-2 10 0,2 2 3 16,3 0 0-16,0-5 0 0,0 10-24 0,0-5-4 16,3 0 0-16,-3 0-1 0,-3 0-3 0,3 0 0 15,0 0 0-15,2 3 0 0,-4-3-6 0,2-5-2 16,-3 5 0-16,3-2 0 0,0-3-5 0,-6 3-2 16,-2-5 0-16,0 0 0 0,8 0-5 0,-2 0 0 15,-6 0-1-15,2-5 0 0,1 3-3 0,2-5 0 16,1 2 0-16,-1-2 0 0,-5-5-3 0,3 5-1 15,2-2 0-15,0-3 0 0,0-2-8 0,-2 2-8 0,2 3 12 0,-2-3-12 16,2-2 8-16,1 2-8 0,-1 5 0 0,-3-7 0 16,1 7 0-16,0 0 0 0,2 0 0 0,-2 0 0 31,-1 0-21-31,1-1-8 0,0-1-2 0,-1 7 0 0,1-3 51 0,0 3 9 0,-3 2 3 0,0 0 0 16,0 0-32-16,0 0 0 0,0 0 0 0,0 0 0 15,0 0-73-15,0 0-18 0,0 0-3 16,0 0-803-16,-6 2-161 0</inkml:trace>
  <inkml:trace contextRef="#ctx0" brushRef="#br0" timeOffset="33390.891">10033 8524 1152 0,'0'0'51'0,"0"0"10"0,0 0-49 0,5-7-12 15,-2 7 0-15,2-3 0 0,-5 3 128 0,6 0 22 16,-1 3 5-16,3 2 1 0,-3-3-36 0,3 5-8 16,5 5 0-16,-2 2-1 0,2 0-39 0,3 5-8 15,2 2-2-15,4 5 0 0,-4-5-31 0,1 5-7 16,-3 2 0-16,-1 3-1 0,-1-3 40 0,-1 0 8 15,-3-2 1-15,-2 0 1 0,3 0-20 0,-3-5-4 0,-8 7-1 16,0-4 0-16,3-3-23 0,-6-2-5 0,0-3 0 0,-2 3-1 16,-3-5 1-16,3 0 0 0,-1-2 0 0,-4 0 0 15,-3-3-5-15,5-2-1 0,0 0 0 0,0-2 0 16,0-5-6-16,3 0 0 0,5 0-8 0,0 0 12 31,-6 0-103-31,1-5-21 0,0-2-4 0,2 0-1132 0</inkml:trace>
  <inkml:trace contextRef="#ctx0" brushRef="#br0" timeOffset="38092.91">18238 7847 1684 0,'0'0'75'0,"0"0"15"0,0 0-72 0,0 0-18 0,5-5 0 0,0 5 0 16,-5 0 13-16,0 0-1 0,0 0 0 0,0 0 0 15,11 0 42-15,-3 5 8 0,-8-5 2 0,0 0 0 16,0 0 0-16,5 7 0 0,6-3 0 0,-6-1 0 0,-2 4-52 16,-3-3-12-16,5-1 0 0,0 4 0 0,1 0 54 0,1-2 8 15,1 6 2-15,3-4 0 0,2 3-52 0,0-3-12 16,1 5 0-16,2-5 0 0,-1 4 54 0,4-1 8 16,-6 2 2-16,6-5 0 0,-1 7-64 0,1-7-10 15,-1 5-3-15,-2-1-1 0,0-1 14 0,0 2 15 16,-3-3-3-16,3 3-1 0,3-5-11 0,-1 5 0 15,3-3 9-15,0-2-9 0,1 5 20 0,1-5 0 16,-4 5 0-16,5-5 0 0,-3 4-32 0,0-1-6 16,3-3-2-16,-3 5 0 0,3-5 48 0,-3 4 8 15,-3-1 3-15,1-3 0 0,2 5-11 0,-2-5-3 16,-1 0 0-16,3 4 0 0,1-3-25 0,1-1-9 16,4 0 0-16,2-5 0 0,-3 3 9 0,1-5 12 0,2 4-2 15,-3-1-1-15,4-3-9 0,-7 0 0 0,4 0 0 0,-6 0 0 16,-3-3 0-16,1-1 0 0,0-1 0 0,2 3 0 15,-3-5 53-15,1 0 9 0,-1-5 2 0,3 5 0 16,-2-5-54-16,-1 5-10 0,1-2 0 0,-1-3 0 16,1 0 0-16,-3 5 0 0,2-2 0 0,1-3 0 15,-1 5 9-15,1-5-9 0,-1 5 12 0,-2 0-12 16,-2 0 8-16,1-3-8 0,-4 1 0 0,0 2 0 16,2 5 8-16,-3-5-8 0,1 2 0 0,-3-2 0 15,-3 4 10-15,3-1-10 0,0-3 8 0,-3 0-8 16,1 2 10-16,-1-2-10 0,0 4 12 0,3-1-12 15,-2-3 11-15,1 0-11 0,-1 0 10 0,2 2-10 16,-3-2 9-16,0 4-9 0,1-1 8 0,2 1-8 0,-6-1 8 16,3-3-8-16,1 4 0 0,-1-1 8 15,3-1-8-15,-5 3 0 0,2-3 0 0,-2 5 8 0,2-2-8 16,0-3 0-16,0 2 0 0,-2-1 8 0,2 4 16 0,-2-3 4 16,-3 3 0-16,0 0 0 0,5-4-28 0,1 4 0 15,-6 0 0-15,0 0 0 0,5 0-14 0,-5 0-8 16,5 0-2-16,-5 0 0 0,5 4 24 0,-2-1 0 15,5-3 0-15,-3 4 0 0,1 4 0 0,2-6 0 16,0 5-9-16,-1-2 9 0,1 6 0 0,3-4 0 16,0 3-8-16,-1-3 8 0,1 5 0 0,2 2 0 15,0-2 0-15,0-5 0 0,-2 7 19 0,2-3 7 16,-2-1 2-16,-1 2 0 16,1 2-45-16,-3 0-9 0,2-2-2 0,4-1 0 0,-4-1 28 0,1 4 0 0,-1-2 0 15,1-1 0-15,0-1 0 0,-1-3 0 0,-2 5 0 0,3-1 0 16,-1-1 0-16,1-3 0 0,-1 0 0 0,-2-2 0 15,3-3 0-15,-3 3 9 0,0-3-9 0,0 3 0 16,0-5 10-16,0 0-10 16,0 0 8-16,2 0-8 0,-2-7 12 0,3 7-4 15,-6-5 0-15,3-2 0 0,3 0 2 0,-1 0 0 0,-2-3 0 0,3 6 0 16,-1-3-10-16,1 2 0 0,-3-4 0 0,0-3 0 16,0 5 0-16,0-5 0 0,2 3 0 0,-5-3 0 15,3-2 0-15,0 2 0 0,0 2 0 0,-2-1 0 16,-4-1 0-16,3 3 8 0,1-3-8 0,2 2 0 15,0-1 0-15,-3-1 0 0,-2 2 8 0,2 3-8 16,0-4 0-16,-2 4 0 0,-1 2 0 0,1-2 0 16,0 0 0-16,-1 4 0 0,1-1 0 0,-3 4 0 15,0 0 0-15,5 0 0 0,-2-7 0 0,-3 7 0 0,0 0 0 16,0 0 0-16,0 0 0 0,5 0 0 0,3 0-8 0,-2 4 8 16,-6-4 0-16,7 3 0 0,1 1 0 0,3-1 0 15,0 1-9-15,-4-1 9 0,4 4 0 0,0 0 0 16,-1 2 0-16,6 1 0 0,-3-3-8 0,3 0 8 15,0-2 0-15,3 2 0 0,4 4 0 0,-1-4 0 16,-9 3 0-16,5-3 0 0,4-2 0 0,-4 6 0 16,1-4 0-16,-1 0 0 0,1 1 0 0,-1-6 0 15,3 5 0-15,3-2 0 0,0-1 0 0,5-1 0 16,5 1 0-16,1-1 9 0,2-3-9 0,0 0 0 16,-3 0-10-16,3-3 10 0,-5-1 0 0,0 4 0 15,0-7 0-15,7 2 0 0,-2 3 0 0,0-5 0 0,0-1 0 16,0-3 0-16,-2 4 0 0,-1-5 0 0,1 5 0 0,-4-3 0 15,1-1 0-15,-3-1 0 0,0-2 0 0,3 0 0 16,0 0 0-16,0 2 0 0,2-2 0 0,-2 0 0 16,-6 2 0-16,1 2 0 0,-4-4 0 0,1 3 0 15,0-1 8-15,-3 5-8 0,0-3 0 0,-2 3 0 16,-3-2 0-16,0 2 0 0,2 0 0 0,-2 0 0 16,-3 0 0-16,1 4 0 0,4-1 0 0,-2-3 0 15,0 2 0-15,-3 5 8 0,3-7-8 0,-3 7 0 16,0-3 8-16,-2 3-8 0,2-4 0 0,-5 4 0 15,3-3 0-15,-6-1 0 0,0 4 0 0,-5 0-9 16,0 0-44-16,0 0-9 0,0 0-2 0,0 0 0 16,-8 0-153-16,-5 0-31 15,-16 4-7-15,-5-1-1 0</inkml:trace>
  <inkml:trace contextRef="#ctx0" brushRef="#br0" timeOffset="38952.145">19883 8507 1731 0,'-10'-9'76'0,"10"9"17"0,0 0-74 0,0 0-19 16,0 0 0-16,0 0 0 0,0 0 54 0,0 0 7 16,-5 5 2-16,2-1 0 0,3-4-3 0,3 7-1 15,5 1 0-15,-1 1 0 0,-4 3-43 0,2 2-16 16,3 0 11-16,0 5-11 0,-2-5 57 0,1 7 6 16,-4-2 1-16,2 0 0 0,1-1 0 0,-6-1 0 15,-3-3 0-15,0 5 0 0,3 0-24 0,0-5-5 16,0 0-1-16,0 5 0 0,0-5-7 0,3 0-2 15,-3 0 0-15,3-2 0 0,-1 2-5 0,-2-7 0 0,3 0-1 0,0-2 0 16,-3-5-2-16,0 0 0 16,0 0 0-16,0 0 0 0,0 0 1 0,0 0 0 0,0 0 0 0,0 0 0 15,2-5 2-15,4-4 1 0,-4 2 0 0,4-5 0 16,-1 0-21-16,0 3 9 0,3-3-9 0,0 0 0 16,0 5 0-16,3-2 0 0,-1-3 0 0,3 2 0 15,-2 1 0-15,-1 2-11 0,1 5 11 0,0-3-13 16,-1 5 13-16,1 0 0 0,-1 0 0 0,-2 5 0 15,3-3 0-15,-3 3 0 0,0 2 0 0,0 5 0 16,-3-5 0-16,3 2 0 0,-3-2 0 0,1 5 0 16,-1 2 0-16,3-7 0 0,-3 5 0 0,0-5 0 15,1 0 11-15,-1 5-11 0,3-5 10 0,-3 0-10 16,0-5 14-16,1 5-3 0,-1-2-1 0,0 2 0 16,1-2 0-16,-1-3 0 0,-5-2 0 0,5 0 0 0,-5 0-2 0,0 0 0 15,0 0 0-15,0 0 0 0,0 0-8 0,0 0 12 16,0-2-12-16,3-3 12 15,-3-2-76-15,3 0-16 0,-1 2-2 0,-2-2-834 16,3 5-168-16</inkml:trace>
  <inkml:trace contextRef="#ctx0" brushRef="#br0" timeOffset="39389.478">20574 8463 748 0,'0'0'33'0,"0"0"7"0,0 0-32 0,0 0-8 0,0 0 0 0,0 0 0 16,-3-5 220-16,3 5 41 0,0 0 9 0,0 0 2 16,0 0-144-16,0 0-28 0,-5-2-5 0,5 2-2 15,-5 7-30-15,-3 0-7 0,3 0 0 0,-3 0-1 16,2 5-1-16,-2 2 0 0,-2-2 0 0,-1 4 0 16,3 3 0-16,-2 2 0 0,2-2 0 0,-3 7 0 0,3-5-43 0,0 5-11 15,0-5 0-15,0 5 0 0,3 0 0 0,2-5 0 16,3 0 0-16,0 0 0 0,0 3 0 0,6-10 0 15,-1 7 0-15,3-2 0 16,0-5 16-16,0 0 0 0,2 0 1 0,4 3 0 0,-1-8-17 0,3 3 8 16,-3-5-8-16,0 2 0 0,3 1-9 0,-3-8-9 15,1 5-2-15,-4-7 0 0,1 5 20 0,-3-5 0 16,-3 0 11-16,0 0-799 16,3 0-159-16</inkml:trace>
  <inkml:trace contextRef="#ctx0" brushRef="#br0" timeOffset="39811.266">20704 8757 1706 0,'0'0'37'0,"0"0"8"0,0 0 2 0,0 0 1 0,0 0-38 0,0 0-10 0,0 0 0 0,0 0 0 15,0 0 83-15,0 0 14 0,0 0 3 0,0 0 1 16,-3 7-33-16,0-3-8 0,3 4 0 0,0-1-1 15,0 0-7-15,3 0-2 0,0 0 0 0,-1 0 0 16,6 5-16-16,-2-3-3 0,-1-2-1 0,3-2 0 16,-3 2-14-16,3 0-2 0,3 0-1 0,-1-7 0 15,-2 5 0-15,3-3 0 0,2-2 0 0,-3 0 0 16,4 0 7-16,-4-2 2 0,4-3 0 0,-4 3 0 16,1-3 2-16,-1-2 0 0,-2 0 0 0,-2 2 0 15,1-2-8-15,-1 0-2 0,-1-7 0 0,0 7 0 16,1-5 15-16,-1 5 3 0,-2-2 1 0,-1-3 0 15,1 5-53-15,-3 2-10 0,2-4-2 0,-2 4-1 0,0 3 63 0,0-3 13 16,3 3 2-16,-3 2 1 0,0 0-32 0,0 0-6 16,0 0-8-16,0 0 11 0,3 7-11 0,2 0 0 15,-2 0 9-15,-1 0-9 0,4 4 0 0,-1-1 0 16,-2-3 0-16,2 5-8 0,-2-5 8 0,2 5 0 16,0-3 0-16,0-2 0 0,-2 0 8 0,0-2-8 15,2 2 8-15,-2 0-8 0,-1-2 8 0,1-3-8 16,-3-2 8-16,0 0-8 15,0 0-26-15,0 0-10 0,0 0-1 0,0 0-1 16,0 0-163-16,0 0-33 0,0 0-6 0</inkml:trace>
  <inkml:trace contextRef="#ctx0" brushRef="#br0" timeOffset="40092.473">20942 8444 1670 0,'0'0'148'0,"0"0"-118"0,0 0-30 0,5 0 0 16,-5 0 70-16,8 5 8 0,3-3 2 0,-1 5 0 16,3 5-13-16,-2-5-3 0,0 7 0 0,4-2 0 15,1 7 0-15,0-3 0 0,3 3 0 0,-3 7 0 16,2 0 0-16,6 2 0 0,-3 5 0 0,-2 2 0 16,-1-2-24-16,-5-3-6 0,-2-1-1 0,-3-1 0 15,-5-2-5-15,-3-5-2 0,0-2 0 0,0 2 0 0,-8-2 9 0,2 0 1 16,-2-5 1-16,-2 0 0 0,-3 5-17 15,-1-10-4-15,1 3-1 0,-3 2 0 16,-2-7-50-16,2 5-9 0,-3-10-3 0,1 5-1261 16</inkml:trace>
  <inkml:trace contextRef="#ctx0" brushRef="#br1" timeOffset="51507.145">590 8009 1497 0,'0'0'32'0,"0"0"8"0,0 0 0 0,0 0 4 0,0 0-36 0,0 0-8 16,8 0 0-16,-8 0 0 0,0-7 90 0,0 7 16 15,0 0 3-15,0 0 1 16,0 0-34-16,8 7-6 0,-5-2-2 0,2 2 0 15,-3 0-7-15,6 7-1 0,-8 0-1 0,3 2 0 0,2 1-7 0,-5 2-2 16,3 2 0-16,2 5 0 0,-2 0-10 0,5-5-3 0,-5 7 0 0,4-2 0 16,-1 0-37-16,-1 2 0 0,0-2 0 0,3 0 0 15,-5-5 46-15,0 0 14 0,2 2 4 0,-5-6 0 16,3-3-42-16,-3 5-8 0,0-7-2 0,5-5 0 16,-5 4 12-16,0-1 1 0,-5-3 1 15,5-2 0-15,0-3-6 0,0-2-2 0,0 0 0 0,0 0 0 16,0 0-2-16,0 0 0 0,-3 0 0 0,3-7 0 15,0 0 1-15,0 0 0 0,0-5 0 0,0 3 0 16,3-3-33-16,2-2-8 0,-3 0 0 0,6-5-1 16,-5 5 25-16,5 2 0 0,0-2 0 0,0 0 0 15,8 2 0-15,-3 5 0 0,3 0 0 0,0 0 0 0,-3 0 0 16,3 0 0-16,-6 7 0 0,6-5 0 0,3 5 8 16,-6 5 6-16,0-5 2 0,0 7 0 0,3 0-26 0,0 0-5 15,-8 0-1-15,3 0 0 0,-3 5 16 0,-3 2 0 16,8-7 0-16,-5 5 0 0,-5-1 19 0,-1-1 6 15,4-3 2-15,2 0 0 0,-6 5-14 0,-2-5-2 16,3-3-1-16,2 4 0 0,-5-6 14 0,0 5 2 16,0-2 1-16,0-5 0 0,0 0-27 0,0 0 0 15,0 2 0-15,0-2 0 0,0 0 0 0,0 0 0 16,-5 0 0-16,2 0 0 16,1 0-97-16,2 0-25 0,0 0-5 0,0 0-785 15,0-7-158-15</inkml:trace>
  <inkml:trace contextRef="#ctx0" brushRef="#br1" timeOffset="51913.361">1318 7912 1497 0,'0'0'32'0,"0"0"8"0,0 0 0 0,0 0 4 0,0 0-36 0,0 0-8 16,0 0 0-16,0 0 0 0,0 0 104 0,0 0 20 16,0 0 3-16,0 7 1 0,-8-4-52 0,0 9-9 15,8-5-3-15,-3 7 0 0,-5 0 0 0,6 5 0 16,-6-1 0-16,2-3 0 0,1 6-16 0,0-2-3 15,-6 2-1-15,3 5 0 0,6-5-10 0,-6 5-2 16,2 0-1-16,4-5 0 0,-1 7-31 0,-2-5-12 16,5 1 1-16,5 2 0 0,-5 0 60 0,3-5 12 15,-1 0 3-15,4 3 0 0,2-8-52 0,-3 3-12 16,3-5 0-16,0 5 0 0,0-5 0 0,0 0 0 16,0-2 0-16,2 2 0 0,-2-2 0 0,-3-3 0 15,3-2 0-15,0 2 0 0,0 1 0 0,0-5 9 16,0 2-9-16,-5-5-852 15,-1 3-175-15</inkml:trace>
  <inkml:trace contextRef="#ctx0" brushRef="#br1" timeOffset="52381.941">1500 8303 345 0,'0'0'31'0,"0"0"-31"0,0 0 0 0,0 0 0 16,0 0 364-16,0 0 68 0,0 0 12 0,0 0 4 15,5 7-308-15,-5 0-60 0,3 0-13 0,2 5-3 16,-5 0 0-16,3-3 0 0,-3 3 0 0,3 2 0 16,-3-2 0-16,5-3 0 0,-2 3 0 0,2-5 0 0,-2 5-51 0,-3-5-13 15,2 0 0-15,4 0 0 0,1-5 0 0,1 3 0 16,-5-1 0-16,5-1 0 0,3-3 0 0,-3-3 0 15,-1-1 0-15,4-3 0 0,-3 2 0 0,3-2 0 16,-9 0 0-16,3 0 0 0,3-7 54 0,3 2 8 16,-8 3 2-16,5-6 0 0,0-1-52 0,-1 0-12 15,1-3 0-15,0 5 0 0,-5 2 0 0,0-2 0 16,2 2 0-16,-5 3 0 0,3-3 54 0,-3 5 8 16,-3 0 2-16,3 2 0 0,0 3-52 0,0 2-12 15,0-5 0-15,0 5 0 0,0 0 13 0,0 0 0 16,0 0 0-16,0 0 0 0,0 7-13 0,3 2-18 15,5 1 4-15,-6 2 1 0,3-3 13 0,3 3 0 16,-5 2 0-16,5-2 0 0,0 2 0 0,-5-3 0 16,-3-1 0-16,5 2 0 0,-3-3 0 0,6 3 0 15,-13 2 0-15,5-7 0 0,0 5 25 0,0 2 8 0,0-7 2 16,0 5 0-16,-3-5-35 0,3 0 0 0,0 0-12 0,0-7 3 31,-2 7-160-31,2-7-32 0,0 0-7 0</inkml:trace>
  <inkml:trace contextRef="#ctx0" brushRef="#br1" timeOffset="52616.613">1966 8449 2300 0,'0'0'51'0,"0"0"10"0,0 0 3 0,0 0 0 16,0 0-52-16,0 0-12 0,-5 7 0 0,5 0 0 15,0 0 77-15,-3 0 13 0,0 0 2 0,-2 5 1 16,2-5-41-16,-2 7-8 0,2-2-1 0,1-3-1 0,-6 3-13 0,3 0-2 16,-3-3-1-16,2 3 0 0,1-1-15 0,2-1-3 15,-5 2-8-15,6-3 12 16,-6-2-12-16,8 2 0 0,-5 1 0 0,5-5 0 16,0-5-113-16,0 0-29 0,0 0-6 0</inkml:trace>
  <inkml:trace contextRef="#ctx0" brushRef="#br1" timeOffset="53038.314">2056 8329 1728 0,'-8'-5'38'0,"8"5"8"0,0 0 2 0,0 0 0 0,0 0-39 0,0 0-9 16,0 0 0-16,0 0 0 0,8 12 104 0,-6-5 20 0,4 0 3 0,2 0 1 15,-6 5-52-15,6-1-9 0,-5-1-3 0,5 2 0 16,-5-3 0-16,4 3 0 0,-1 0 0 0,4-3 0 16,-7-2 0-16,5 0 0 0,0 2 0 0,0-1 0 15,0-6-51-15,-6 5-13 0,6-2 0 0,0-3 0 0,-8-2 0 0,8 0 0 16,-5-2 0-16,5-3 0 0,0 3 54 0,-3-3 8 15,0-2 2-15,3 0 0 0,3-5-52 0,-3-2-12 16,0 0 0-16,2 0 0 0,-2-5 0 0,0 0 0 16,-3 5 0-16,3-7 0 0,0 2 0 0,0 5 0 15,0 0 0-15,0 0 0 0,-5-1 12 0,-1 4 0 16,4-1 0-16,2 5 0 0,-8 0-12 0,0 0 0 16,2 0 0-16,-2 7 0 0,0 0 8 0,0 0-8 15,0 0 0-15,0 0 0 16,0 0-21-16,0 0-11 0,0 0-1 0</inkml:trace>
  <inkml:trace contextRef="#ctx0" brushRef="#br1" timeOffset="53381.982">2307 7872 864 0,'0'0'76'0,"0"0"-60"0,0 0-16 0,8 0 0 16,-5 3 195-16,5 1 36 0,0-1 7 0,2 4 2 16,1 5-94-16,5-1-18 0,-3 6-4 0,8-1-1 15,-2 6-68-15,2-1-14 0,-5 7-2 0,5-2-1 0,3 0-2 0,-6 2 0 16,-2 5 0-16,-5 0 0 0,2 0 19 0,0 2 3 15,-10 3 1-15,5-3 0 16,-8-2-20-16,0-5-4 0,0 3-1 0,0-6 0 0,-8-1-14 0,5-1-2 16,-2-6-1-16,2 2 0 0,-5-5-4 0,6 0-1 15,-6-2 0-15,8-1 0 0,-6-1-12 0,4-3 0 16,-6 0 0-16,0-2 0 16,5-5-19-16,-5 2-9 0,6 3-3 0,2-5-1218 15</inkml:trace>
  <inkml:trace contextRef="#ctx0" brushRef="#br1" timeOffset="110464.906">10549 10424 1497 0,'0'0'66'0,"0"0"14"0,0 0-64 0,0-7-16 16,0 7 0-16,-3-5 0 0,3 5 57 0,0 0 8 15,-2-2 2-15,2 2 0 0,0 0 24 0,0 0 5 16,0 0 0-16,0 0 1 0,0 0-39 0,0 0-8 16,-3 7-2-16,0 0 0 0,3 5-4 0,3-3 0 15,0 3-1-15,-1 7 0 0,1-5 3 0,0 0 1 16,-1 7 0-16,1-2 0 0,2 2-1 0,-2-2 0 15,2 2 0-15,-2 0 0 0,-1-2-15 0,4 0-3 0,-4 0-1 16,1-3 0-16,-6 3-15 0,3-5-2 0,3-2-1 0,-6-3 0 16,1 3-9-16,2-5 0 0,-3-2 0 0,3-5 0 15,0 0 39-15,0 0 5 0,0 0 2 0,0 0 0 16,0-5-14-16,-5-6-2 0,2 1-1 0,3-2 0 16,0-2-29-16,3-5-12 0,-3 5 1 0,2-7 0 15,4 2 11-15,-1-2 0 0,0 0 0 0,1 2 0 16,-4-2 0-16,6 2 0 0,-3 0 0 0,3 5 0 15,-2-5 0-15,4 5 0 0,1 0 0 0,-1 5 0 16,1-3 0-16,-3 5 0 0,3 0 0 0,2 0 0 16,0 0 0-16,0 2 0 0,-2 0 0 0,2 3 0 15,-2 2 0-15,-1 0 0 0,1 0 0 0,2 2 0 0,-2 3 0 0,-3 0 0 16,2-3 0-16,-2 3 0 0,0-3 17 0,0 3 6 16,0 2 1-16,0-5 0 0,-3 3-16 0,3-3-8 15,-3 3 8-15,3-5-8 0,-5 5 0 0,-3-5 9 16,0 0-9-16,0 0 0 0,0 0 11 0,0 0-11 15,0 0 10-15,0 0-10 0,0 0 8 0,0 0-8 16,0 0 0-16,0 0 9 0,0 0-19 0,0 0-4 16,0 0-1-16,0 0 0 15,0 0-219-15,0 0-44 0</inkml:trace>
  <inkml:trace contextRef="#ctx0" brushRef="#br0" timeOffset="113575.654">10729 10779 1728 0,'0'0'38'0,"0"0"8"0,0 0 2 0,0 0 0 0,-5-2-39 0,2-3-9 0,-2 5 0 0,5 0 0 16,0 0 98-16,0 0 18 15,0 0 3-15,0 0 1 0,0 0-51 0,0 0-9 0,0 0-3 0,0 0 0 16,0 0-33-16,2 7-8 0,4 5 0 0,2-3-1 15,-6 3 29-15,6 2 5 0,0 0 2 0,0 3 0 16,-3-3-10-16,1 0-1 0,-1 0-1 0,0 0 0 16,0 0-2-16,-2 5 0 0,0-5 0 0,-3-2 0 15,2 2-8-15,1-2-1 0,-3-3-1 0,0-1 0 16,-3 1-8-16,3-7-2 0,0 5 0 0,-2 0 0 0,2-7 4 16,0 0 1-16,0 0 0 0,0 0 0 0,-6-7-1 0,1 5 0 15,2-10 0-15,-2 5 0 0,5-5-9 0,-2 3-3 16,2-3 0-16,2-7 0 0,1 5-9 0,-1 0 0 15,1 0 0-15,2-5 8 0,1 5-8 0,-1 0 0 16,3 0 0-16,-3-3 0 0,1 3 0 0,1 5 0 16,1-8-9-16,0 8 9 15,-2-3-27-15,2-2-1 0,0 7-1 0,2-5 0 0,-2 5 43 0,0 5 9 16,3-5 1-16,-1 2 1 0,-2 3-40 0,3 2-8 16,-1-5-1-16,1 5-1 0,-1 5 25 0,1-3 0 15,-3-2 0-15,3 7 0 0,-4-7 0 0,1 5 0 16,-5-3 0-16,2 3 0 0,3-3 0 0,-2-2 0 15,-1 5 0-15,0-3 0 0,0 3 0 0,1-5 0 0,-6 0 0 0,0 0 0 32,0 0-108-32,5 7-16 0,-5-7-3 0,0 0-1127 0</inkml:trace>
  <inkml:trace contextRef="#ctx0" brushRef="#br0" timeOffset="114278.749">11157 11087 1036 0,'0'0'46'0,"0"0"10"0,0 0-45 0,0 0-11 0,-5 0 0 0,5 0 0 16,0 0 102-16,0 0 18 0,0 0 4 0,0 0 1 16,0-7-19-16,0 7-4 0,0 0-1 0,0 0 0 15,-2 0-13-15,2 0-2 0,0 0-1 0,0 0 0 16,0 0-9-16,0 0-3 0,0 0 0 0,0 0 0 16,0 7-58-16,0 0-15 0,0 1 0 0,0 3 0 15,2 1 54-15,1-3 8 0,-6 3 2 0,6 0 0 16,-1-3-52-16,4 3-12 0,-4-5 0 0,4 0 0 15,-1 5 0-15,3-5 0 0,0-5 0 0,2 5 0 16,-2-2 0-16,0-2 11 0,3-3-11 0,-3 0 10 16,2-3-10-16,-2-2 0 0,3 3-10 0,-3-5 10 15,0 2 0-15,0-2 0 0,0-4 0 0,-3 3 0 16,0-6 45-16,1 7 15 0,-1-4 4 0,0 4 0 16,-2-3-52-16,-1-2-12 0,-2 5 0 0,3 0 0 15,-3 3 33-15,0 4 4 0,0-8 1 0,0 8 0 0,-3 0-15 0,3 0-3 16,0 0-1-16,0 0 0 0,0 0-10 0,0 0-1 15,0 0-8-15,0 0 12 0,0 5-12 0,0 2 0 16,3 0 0-16,0 0 0 0,-1 0 0 0,1 0 0 16,2 5 0-16,1-5 0 0,-1 7 0 0,3-7 0 15,-3 0 0-15,0 1 0 0,1 3 0 0,-4-4 0 16,1-2 0-16,2-3 0 0,-5-2 0 0,0 7 0 16,0-7 0-16,0 0 0 15,3 8-48-15,-3-8-13 0,0 0-3 0,0 0 0 16,0 0-153-16,0 0-31 0</inkml:trace>
  <inkml:trace contextRef="#ctx0" brushRef="#br0" timeOffset="114622.274">11594 11229 1728 0,'0'0'38'0,"0"0"8"0,0 0 2 0,0 0 0 16,0 0-39-16,0 0-9 0,0 0 0 0,-3 4 0 15,3-4 119-15,-2 7 21 0,-1-2 5 0,0-3 1 16,1 5-59-16,-1 0-12 0,1 1-3 0,-4-1 0 0,4 4-25 0,-4 1-6 15,1-3-1-15,0-1 0 0,2 3-40 0,-2-4 0 16,2 0 0-16,-2 5 0 0,2-5 0 0,1 0 0 16,-1 0 0-16,0 0 0 0,1-2 14 0,2-5 1 15,0 0 0-15,0 0 0 16,0 0-178-16,0 0-35 0,0 0-7 0,-3-5-2 0</inkml:trace>
  <inkml:trace contextRef="#ctx0" brushRef="#br0" timeOffset="114997.185">11660 11134 1958 0,'0'0'87'0,"0"0"17"0,0 0-83 0,0 0-21 16,0 0 0-16,0 0 0 0,0 0 107 0,0 0 17 15,3 8 3-15,-1-4 1 0,1 3-52 0,0 0-9 0,-1 0-3 0,1 0 0 16,2 0-51-16,-2 5-13 0,2-5 0 0,-2 7 0 15,2-7 54-15,1 5 8 0,-4-5 2 0,3 0 0 16,-2 0-52-16,2 0-12 0,1 1 0 0,-1-4 0 16,0-1 0-16,1 1 0 0,-6-4 0 0,5 0 0 15,-5 0 0-15,5 0 0 0,3 0 0 0,-3 0 0 16,3-4 54-16,-2 1 8 0,2-1 2 0,-3-4 0 16,0 1-52-16,3 0-12 0,-3-7 0 0,1 7 0 15,-1-7 0-15,0 2 0 0,3-2 0 0,-5 2 0 16,2-2 0-16,-2 0 0 0,-1 7 0 0,1-5 0 0,-3 5 54 15,0 0 8-15,0 0 2 0,0 3 0 0,0 4-64 0,0-3-8 16,0 3-4-16,0 0-1 0,0-5 13 0,0 5 0 16,0 0 0-16,0 0 0 15,0 0-44-15,-3-2-5 0,3 2-2 0,0 0-894 16,0 0-179-16</inkml:trace>
  <inkml:trace contextRef="#ctx0" brushRef="#br0" timeOffset="115986.836">10631 10544 1036 0,'0'0'46'0,"0"0"10"0,0 0-45 0,0 0-11 16,0 0 0-16,0 0 0 0,0 0 75 0,0 0 13 16,0 0 2-16,0 0 1 0,0 0 10 0,0 0 3 15,0 0 0-15,3-5 0 0,-3 3-27 0,2-3-5 16,1-2 0-16,0 5-1 0,2-3-5 0,0 3-1 16,-2-5 0-16,5-3 0 0,-3 3-10 0,3 0-3 15,-3 0 0-15,1-2 0 0,-1-3-12 0,0 0-4 16,3 3 0-16,-3-3 0 0,1-2-5 0,2 2-2 0,0-2 0 0,-1 0 0 15,1 2-29-15,3-2 0 0,-6 5 0 0,3-3 0 16,0 0 0-16,-3 5 0 0,1 0 0 16,-1 0 0-16,3 0 57 0,-5 0 6 0,-1 2 1 0,4 5 0 15,-4-2-52-15,3-3-12 0,-2 3 0 0,2 2 0 16,-5 0 0-16,6 0 0 0,2 0 0 0,-3 2 0 16,0-2 0-16,1 5 0 0,1-3 0 0,-1 3 0 15,-1-5 0-15,3 2 0 0,0 3 0 0,-3 2 0 16,3 5 0-16,-3-5 0 0,1 0 0 0,-1 0 0 15,-2 0 54-15,-1 7 8 0,1-7 2 0,2 5 0 16,1-5-52-16,-1 7-12 0,0-7 0 0,0 7 0 16,1-7 0-16,2 5 0 0,0-5 0 0,-3-2 0 0,0-3 0 0,-5-2 0 15,5 7 0-15,-5-7 0 0,6 0 0 0,-6 0 0 16,5 0 0-16,-5 0 0 16,0 0-142-16,0 0-34 0</inkml:trace>
  <inkml:trace contextRef="#ctx0" brushRef="#br0" timeOffset="117361.121">12266 10704 1497 0,'48'2'32'0,"-46"-2"8"0,-15 0 0 0,3 0 4 0,4 0-36 0,6 0-8 15,0 0 0-15,0 0 0 0,0 0 53 0,0 0 9 0,0 0 2 0,0 0 0 16,3 0 0-16,2 0 0 0,3 0 0 0,5 0 0 15,1 0-52-15,4 0-12 0,-2 0 0 16,5 0 0-16,3-2 34 0,-3-3 4 16,0 5 1-16,0-7 0 0,1 5-28 0,-4-3-11 0,-2-2 8 0,0 7-8 15,0-5 15-15,-3 3-3 0,-5 2 0 0,0 0 0 32,-3 0-104-32,-5 0-22 0,0 0-4 0</inkml:trace>
  <inkml:trace contextRef="#ctx0" brushRef="#br0" timeOffset="117564.194">12412 10859 288 0,'0'0'12'0,"-6"7"4"15,6-7-16-15,0 5 0 0,3-3 0 0,0 5 0 16,2-2 323-16,3 2 61 0,-3 0 13 0,3 0 3 0,0-7-236 0,0 7-46 16,3-7-10-16,-1 5-1 0,3-5-63 0,1 0-12 15,1 0-2-15,1 0-1 0,3-5-29 0,-3 5 0 16,0-2-11-16,-3-3 11 0,3 3 9 0,-3-3 10 15,-2 3 1-15,-4-3 1 16,-7 5-111-16,0 0-22 0</inkml:trace>
  <inkml:trace contextRef="#ctx0" brushRef="#br0" timeOffset="118595.192">13481 10659 1267 0,'-3'-9'28'0,"3"4"5"0,0 3 2 0,-3-3 1 0,3 3-36 0,3-3 0 0,-3-2 0 0,3 2 0 16,-3 3 102-16,2-3 14 0,-2-2 2 0,0 7 1 15,0 0-37-15,0 0-7 0,0 0-2 0,0 0 0 16,0 0-9-16,0 0-1 0,0 7-1 0,0 5 0 16,0 0-48-16,0-3-14 0,0 5 0 0,-2 0 8 15,2 5 24-15,-3 0 6 0,3-5 1 0,0 5 0 16,0-5-26-16,3 5-5 0,-1-5 0 0,3 0-8 16,3 0 8-16,-2-7-8 0,2 5 0 0,0-5 0 0,0 0 0 15,-1-2 0-15,4-3 0 0,0-2 0 0,-1 5 0 0,3-5 8 16,-5-5-8-16,6 5 10 0,-1-7-10 15,-3 3 0-15,-2-4 0 0,-2 1 0 16,2 0 12-16,0 0 1 0,-1-2 0 0,-1-3 0 0,2 0-13 0,-3 5 0 16,3 0 0-16,-3 0 0 0,-2 0 54 0,-1 0 8 15,1 2 2-15,-3 5 0 0,5 0-52 0,-5 0-12 16,0 0 0-16,0 0 0 0,0 0 0 0,3 5 0 16,0 2 0-16,2 0 0 0,0 0 0 0,1 5 0 15,2-3 0-15,-1 3 0 0,4-5-12 0,2 7-4 16,-2-7-2-16,5 5 0 0,2-5 18 0,1 0-8 15,-1 0 8-15,3 0 0 0,-2 0 0 0,0-2-8 16,2-5 8-16,0 3 0 0,0-3 0 0,0 0 0 0,-5-3 11 16,0 3-11-16,0-5 35 0,-3-2 0 0,-5 5 0 0,0-5 0 15,0-5 8-15,0 5 1 0,-6-5 1 0,4-2 0 16,-4 0 15-16,1-5 4 0,0 3 0 0,-1-3 0 16,-4 5-52-16,2-5-12 0,0 7 0 0,-3-2 0 15,-2 0 23-15,2 0 1 0,0 2 1 0,3 3 0 16,0-3-25-16,-2 0 0 0,-1 5 8 0,0 0-8 15,6 0 0-15,-3 0 0 0,-3 7 0 0,3 0 0 16,0 0-21-16,0 0-3 0,0 0-1 0,0 0 0 16,0 0-81-1,0 7-16-15,-2 5-3 0,2 2-1131 0</inkml:trace>
  <inkml:trace contextRef="#ctx0" brushRef="#br0" timeOffset="119282.576">14539 10958 1335 0,'0'0'59'0,"0"0"13"0,0 0-58 0,0 0-14 0,-3-5 0 0,1 5 0 16,2 0 124-16,-3-7 21 0,0 7 5 0,1-2 1 15,-1-3-31-15,-2 5-5 0,2 0-2 0,-2 0 0 16,-3-2-39-16,3 2-8 0,-6 0-2 0,3 2 0 16,-3-2-27-16,-2 0-5 0,-3 5-2 0,3-3 0 15,0 5-14-15,-3 0-4 0,0 0 0 0,0-2 0 16,3 9-12-16,0-7 0 0,-3 7 0 0,5-2 0 16,1 2 0-16,-1-2 0 0,3-3-8 0,6 3 8 15,-4 2 0-15,6 0 0 0,0-2 0 0,3 2 0 16,2-2-13-16,1-2 4 0,-1 1 1 0,3 3 0 15,2-7 8-15,1 0-10 0,-3 5 10 0,5-5-10 16,0-2 18-16,1-3 4 0,-1-2 1 0,0 5 0 0,3-5-13 16,-3 0 0-16,-2 0 0 0,-3-5 0 0,0 3 0 0,-3-3 0 15,0 3 0-15,0-3 0 0,1 1 54 0,-4-4 8 16,1 1 2-16,0 0 0 0,-3 0-52 0,0 0-12 16,0-4 0-16,2 3 0 0,1 1 17 0,-3 0 1 15,-5 0 0-15,2 0 0 0,6 3-29 0,-3 1-5 16,-8-2-2-16,5 5 0 0,3 0 18 0,0 0 0 15,0 0 0-15,0 0 0 0,0 0 0 0,0 0 0 16,3-7 0-16,2 7 0 0,-5 0 0 0,5-2 0 16,1 2 0-16,2 0 0 0,2 0 0 0,-2 0 0 0,0 0 0 15,0 0 0-15,3 2 0 0,-1-2 0 0,-5 0 0 0,3 0 0 16,0 0 0-16,0 0 0 0,-3-2 0 0,1 2 0 16,-6 0 0-16,5 0 0 0,-5 0 0 0,0 0 0 31,0 0-106-31,0 0-18 0,0 0-3 0,-5-12-1 0</inkml:trace>
  <inkml:trace contextRef="#ctx0" brushRef="#br0" timeOffset="119876.198">14399 10231 403 0,'0'0'36'0,"0"0"-36"0,0 0 0 0,0 0 0 16,0 0 198-16,0-7 33 0,0 7 6 0,0 0 2 15,0 0-90-15,0 0-17 0,0 0-4 0,0 0-1 16,0 0-49-16,0 0-10 0,0 0-1 0,2 12-1 15,1 0-2-15,0-3 0 0,-1 3 0 0,1-3 0 16,2 8-24-16,0-3-4 0,1 0-2 0,-1 0 0 0,0 0-5 0,1 0-1 16,-4-2 0-16,4 2 0 0,1-2-20 0,-1-5-8 15,-1 0 0-15,-2 0 0 0,-1 0 16 0,1-2-4 16,-3-5 0-16,0 0 0 16,0 0-121-16,0 0-25 0,3-5-5 0,-3 3-506 15,0-5-102-15</inkml:trace>
  <inkml:trace contextRef="#ctx0" brushRef="#br0" timeOffset="120126.292">14245 10184 1209 0,'0'0'108'0,"0"0"-87"0,0 0-21 0,5-2 0 16,3 2 68-16,-2 0 10 0,2 0 2 0,0 0 0 15,-3 0-13-15,3 2-3 16,2-2 0-16,1 0 0 0,0 0 0 0,-1 5 0 0,1-5 0 0,2 0 0 15,0 0-51-15,6 0-13 0,-3 0 0 0,2 0 0 16,1 0 0-16,-1 0 0 0,1 0 0 0,-1-5 0 16,1 5 0-16,2 0 0 0,-3-2 0 0,4-3 0 15,-4 5 0-15,-2-2 0 0,-3 2 0 0,-2 0 0 16,-3 0 39-16,0 0 5 0,-8 0 0 0,0 0-960 16</inkml:trace>
  <inkml:trace contextRef="#ctx0" brushRef="#br0" timeOffset="121282.062">15042 10377 1497 0,'0'0'32'0,"0"0"8"0,0 0 0 16,0 0 4-16,0 0-36 0,-6-2-8 0,1 2 0 0,5 0 0 16,0 0 53-16,0 0 9 0,0 0 2 0,0 0 0 0,0 9-5 15,3-2-1-15,-1 0 0 0,-2 5 0 0,3 2-21 0,0 0-4 16,2 0-1-16,-2 5 0 0,-1-5 14 0,1 0 2 16,2 5 1-16,0 2 0 15,1 3 3-15,2-3 1 0,-3 0 0 0,5 5 0 0,-4 0 9 0,2-5 2 16,-3 0 0-16,0 3 0 0,1-8-52 0,-4 3-12 15,1-5 0-15,0-2 0 0,-1-3 35 0,-2 3 4 16,3-5 1-16,-3 0 0 0,0-7-13 0,0 0-3 16,0 0 0-16,0 0 0 0,0 0-24 0,0 0 0 15,0 0 0-15,0 0 0 0,2-7 0 0,4 0 0 16,-4-5 0-16,6-2 0 0,-2 0 0 0,2 0 0 16,0 0 0-16,-1 0 0 0,4 2 0 0,0 0 0 15,-1 5 0-15,1 0 0 0,-1-5 0 0,1 10 0 0,0-5 0 16,-1 7 0-16,-2 0 0 0,0-5 0 0,0 5 0 0,0 5 0 15,0-3 0-15,0 3 0 0,0-5 0 16,0 7 0-16,0 5 0 0,-3-3 0 0,3-2 0 0,0 5 0 16,2-5 0-16,-2 5 0 0,0-3 0 0,3 3 0 15,-3 2 36-15,0-7 1 0,-3 5 1 0,3-5 0 16,-3 0-17-16,0 0-3 0,1 0-1 0,-4 0 0 16,-2-7-4-16,0 0-1 0,0 0 0 0,0 0 0 15,0 0-3-15,0 0-1 0,0 0 0 0,0 0 0 16,0 0-37-16,0 0-8 0,0 0-2 0,0-2-1322 0</inkml:trace>
  <inkml:trace contextRef="#ctx0" brushRef="#br0" timeOffset="121828.804">15785 10271 1036 0,'-8'0'46'0,"8"0"10"0,0 0-45 0,0 0-11 0,0 0 0 0,0 0 0 16,0 0 104-16,0 0 20 0,0 0 3 0,0 0 1 31,0 0-52-31,0 0-9 0,0 0-3 0,0 0 0 15,0 5 35-15,0 2 6 0,-3 0 2 0,1 0 0 16,-1 7-27-16,1-2-6 0,-1 2-1 0,-2 5 0 16,-1 2-11-16,1 5-2 0,-3-5-1 0,3 5 0 0,-3 2-28 0,3-2-6 0,-1 0-1 0,4 2 0 0,-4-2-24 15,4 2 0-15,2 5-12 0,-3-5 12 0,3 3 0 16,0-3 0-16,0-2 0 0,3-5 0 16,-3-2 16-16,5 2 12 0,-2-2 1 0,2 0 1 15,-2-3-48-15,2-1-10 0,0 3-1 0,-2-6-1 0,5 2 50 0,-3 0 11 16,0 0 1-16,3-2 1 15,-2-5-53-15,-1 0-10 0,3 0-2 0,-3-2-1 16,0-5-47-16,-5 0-10 0,6-5-2 0,-1 3-993 16</inkml:trace>
  <inkml:trace contextRef="#ctx0" brushRef="#br0" timeOffset="122547.39">16034 10657 1267 0,'0'0'56'0,"0"0"12"0,0 0-55 0,0 0-13 0,0 0 0 0,0 0 0 0,0 0 105 0,0 0 19 16,0 0 3-16,-3 2 1 0,3 3-52 0,0 2-9 15,-3 0-3-15,3 5 0 0,0-3 0 0,0-2 0 16,3 5 0-16,0 7 0 0,-1-5-1 0,4 0-1 0,2 0 0 0,-3 0 0 15,3-2-24-15,0-5-5 0,0 5-1 0,0-5 0 16,0 0 5-16,-3-5 1 0,-5-2 0 0,10 0 0 31,1 0 4-31,0 0 1 0,-1-2 0 0,3-5 0 16,-2-5-6-16,0 5-1 0,2-7 0 0,-3 0 0 0,1 0 8 0,0-5 0 0,-3 5 1 0,2 0 0 16,-5-3-36-16,3 3-9 0,-2 0 0 0,-4 0 0 15,1 2 22-15,-3 5 2 0,0-2 1 0,0 4 0 31,-3-2-8-31,3 2-1 0,-2 5-1 0,-1 0 0 0,0 0-4 0,3 5-1 0,-5-3 0 0,5 8 0 32,-3-1-10-32,1-2 0 0,2 0 0 0,0 5 0 0,0-5 0 0,2 7 0 0,1 0 0 0,0-2 0 15,2 2 0-15,0 0 0 0,-2-2 0 0,5 2 0 16,-5-2-8-16,2-3 8 0,0 3 0 0,0-5 0 16,-2 5 0-16,2-5 0 0,-2 0 0 0,0 0 0 0,-1-4 0 15,1 1 0-15,-3-4 0 0,0 0 0 16,0 5-39-16,0-5-13 0,0 0-2 0,0 0-1 15,0 0-173-15,0 0-36 0</inkml:trace>
  <inkml:trace contextRef="#ctx0" brushRef="#br0" timeOffset="122750.475">16481 10765 1209 0,'0'0'108'0,"0"0"-87"15,0 0-21-15,3 7 0 0,-1-2 222 0,1 2 40 16,-3-5 8-16,0 5 2 0,0 5-103 0,0-5-20 15,0 7-4-15,-5-2-1 0,-3 2-62 0,2 0-13 0,1 0-2 0,0-2-1 16,-3 2-36-16,3 0-7 0,-1-2-2 0,1 2 0 16,0-2-21-16,-1-3 9 0,1 3-9 15,2-5 0-15,1 0 0 0,-1 0 0 0,0 0 0 0,1-2 0 32,2-5-190-32,0 0-32 0,0 0-6 0</inkml:trace>
  <inkml:trace contextRef="#ctx0" brushRef="#br0" timeOffset="123219.103">16656 10732 1267 0,'0'0'56'0,"0"0"12"0,0 0-55 0,0 0-13 15,0 0 0-15,0 0 0 0,0 0 105 0,0 0 19 16,2 7 3-16,1 0 1 0,-1-2 0 0,4 2 0 16,-4 7 0-16,4-7 0 0,-1 7-52 0,0-2-9 15,3 2-3-15,0 0 0 0,0-2 0 0,0 2 0 16,0 0 0-16,0-2 0 0,-3 0 0 0,3-3 0 15,-3-2 0-15,3 0 0 0,-2-2-51 0,2-3-13 0,-3 3 0 0,0 0 0 16,3-5 54-16,0-5 8 0,-3 5 2 0,1-5 0 16,2-2-40-16,0 0-7 0,-3 0-1 0,0-7-1 15,3 0 27-15,0-5 6 0,0 0 0 0,0 3 1 16,0-3-39-16,0-2-10 0,0 2 0 0,-3 0 0 16,-2 5 0-16,-1 5 0 0,4-3 0 0,-4 0 0 31,1 5-49-31,-3 0-12 0,2 0-3 0,1 0 0 0,0 2 83 0,-3 5 16 0,0 0 3 0,0-2 1 15,2-3-39-15,-2 5 0 0,0 0 0 0,0 0 0 16,0 0-34-16,0 0-8 0,0 0-2 0,0 0 0 31,0 0-164-31,0 0-32 0</inkml:trace>
  <inkml:trace contextRef="#ctx0" brushRef="#br0" timeOffset="123531.533">16857 10276 1728 0,'0'0'38'0,"0"0"8"0,0 0 2 0,10 0 0 0,1 0-39 16,-1 2-9-16,4 3 0 0,-1 7 0 0,5 2 84 0,1 2 16 15,2 8 2-15,3 4 1 0,5 0 40 0,-3 3 8 16,4 4 1-16,-4 10 1 0,-5 2-71 0,-5 2-14 0,0 3-4 0,-3 2 0 16,-5-7 1-16,0 0 0 15,-5-7 0-15,-1 0 0 0,-2-5-53 0,-2-2-12 16,-1 5 0-16,0-10 0 0,1 0 0 0,-4-4 0 0,1-8 0 0,0 1 0 31,0-10-102-31,-1-5-21 0,-7-11-4 0,2-10-1 0</inkml:trace>
  <inkml:trace contextRef="#ctx0" brushRef="#br2" timeOffset="-1280.953">9088 11574 345 0,'0'0'31'0,"0"0"-31"0,0 0 0 0,0 0 0 16,0 0 193-16,0 0 33 0,0 0 6 0,0 0 2 15,-2 3-105-15,-1 1-21 0,3-4-4 0,-5 0 0 16,2 7-13-16,-2-7-3 0,2 5 0 0,1-3 0 15,-4 3-16-15,4-3-3 0,2-2-1 0,-3 5 0 16,0 2-15-16,3-4-3 0,-2 4-1 0,2-3 0 16,0 3-15-16,-3 0-3 0,-2 1-1 0,5-1 0 15,0 4 1-15,0-4 0 0,-3 0 0 0,-2 5 0 0,5-2-15 0,0-3-4 16,-3 4 0-16,3 1 0 0,-2-2 0 0,2 1-1 16,0 1 0-16,0-2 0 0,0 4 1 15,-3 2 1-15,3-2 0 0,0 3 0 0,-3-6 4 0,3 4 1 16,-2-1 0-16,2 4 0 0,2-3-18 0,-2 3 8 15,0-4-8-15,0 5 0 0,0-5 9 0,0 8-9 16,0-8 0-16,0 5 9 0,0-5-9 0,3 0 8 16,0 5-8-16,-1-5 8 0,-2-3-8 0,3 4 0 15,0-1 0-15,-1 4 8 0,-2-3 0 0,3-1 0 16,-1 0 0-16,-2 5 0 0,3-5 0 0,0-3 0 16,-1 4 0-16,1-1 0 0,0-3-8 0,-1 4 12 15,-2-1-12-15,0-3 12 0,3 4-4 0,0-1 0 0,-3-3 0 16,0 4 0-16,-3-1-8 0,3-3 12 0,-3 4-12 0,3-4 12 15,-2-1-12-15,-1 4 10 0,0-2-10 0,3 2 10 16,-2-7-1-16,-1 4 0 0,3 4 0 0,3-4 0 16,-3-1-9-16,0 2 8 0,-3 2-8 0,6-3 8 15,-3 3-8-15,2-2 0 0,-4-2 0 0,4 4 0 16,-2-2 0-16,3 2 0 0,0-3 0 0,-1-1 0 16,-2 2 0-16,6 2 0 0,-4 0 0 0,1-2 0 15,-3 2 0-15,3 0 0 0,-1-2 0 0,4 6 0 16,-4-4 0-16,1 1 0 0,-1-1 0 0,4 0 0 15,-4-2 0-15,-2 2-11 0,3 0 11 0,0-2-12 16,2 2 12-16,-2 0 0 0,-1-2 0 0,-2 2 0 16,3 0 0-16,-3 0 0 0,0-2 0 0,3-5 0 15,-3 7 0-15,0-2 0 0,2 2 0 0,-2-3 0 0,0-4 0 16,0 3 0-16,3 2 0 0,-3 2 8 0,0 0-8 16,0-2 0-16,2-1 0 0,-2-1 0 0,0 2 11 0,0-3-3 15,0 3 0-15,0 2 0 0,3-2-8 0,-6-3 0 16,1 3 0-16,2 2 0 0,0-2 0 0,-3-1 0 15,3-1 8-15,-2 2-8 0,-1-3 0 0,3 3 0 16,-3 2 0-16,3-7 0 0,-2 5 0 0,-1-1 0 16,0-1 0-16,3 4 0 0,-2-7 0 0,2 5 0 15,-3 2 0-15,3 0 0 0,-3-2 0 0,1-1 0 16,-1-1 0-16,0 2 0 0,3-3 0 0,-2 3 0 16,-1-5 0-16,1 5 0 0,-1-5 0 0,0 4 0 15,-2-4 0-15,2 3 0 0,1-3 0 0,2 0 0 16,-3 0 0-16,0 5 0 0,3-5 0 0,0 0 0 15,0 0 0-15,0-2 0 0,0 2 0 0,0 0 0 0,0 0 0 16,0 0 0-16,3 0 0 0,-3 5 0 0,0-5 0 0,0 0 0 16,3 5 0-16,-3-5 0 0,0 0 0 0,0 0-11 15,0 0 11-15,0 5-8 0,0-3 8 0,0-2-8 16,0 0 8-16,0 2 0 0,2 1 10 0,-2-5-10 16,0 2 8-16,3 0-8 0,-3 0 0 0,0 0 9 15,0-2-9-15,0-5 0 0,0 7 0 0,3-5 0 16,-3-2 0-16,2 7-12 0,-2-7 2 0,3 7 1 15,0 5 9-15,-1-5 12 0,-2-7-2 0,0 0-1 16,0 7-9-16,0 0 0 0,0-7 0 0,-2 7 0 16,-1-2 0-16,3 2 0 0,-3 0 0 0,3-7 0 15,0 0 0-15,0 0 0 0,0 7 0 0,0-7 0 16,0 0 0-16,0 12 0 0,0-12 0 0,3 7 0 0,0 0 0 0,-3-7 0 16,0 0 0-16,2 2 0 15,-2-2 0-15,3 10 0 0,-3-10 0 0,0 0 0 0,0 0 0 16,2 7 0-16,1 0 0 0,-3-7 0 0,0 0 0 0,0 0 0 15,3 2 0-15,-1 5 0 0,-2-7 0 0,3 5 0 16,-3-5 0-16,5 2 0 0,1 3 0 0,-6-5 0 16,2 7 0-16,4-7 0 0,-1 7 0 0,3-7-9 15,-8 0 0-15,5 5 0 0,6-3 9 0,-3-2 0 16,0 0 0-16,2 5 0 0,1-5 0 0,-1 0-10 16,4 2 10-16,-1-2 0 0,3 0-8 0,5 5 8 15,0-3 0-15,3 3 0 0,2-5 0 0,6 0-8 16,5 2 8-16,0 3 0 0,3-5 0 0,-3 0 9 15,2 0-1-15,1 0 0 0,2 5-8 0,3-5-16 0,0 0 4 0,-2 0 1 16,4 2 11-16,-2-2 16 0,-5 0-4 0,2 0-1 16,-2 0-11-16,-3 0-16 0,3 0 4 0,-3 0 1 15,0-2 11-15,3-3 0 0,-1 10 0 0,1-5 0 16,0-5 8-16,-3 5 1 0,0 0 0 16,-3 0 0-16,1-5-9 0,2 3-11 0,-3 2 3 0,3 0 0 15,3 0 8-15,-3 0 12 0,0 0-2 0,0 0-1 16,-3 0-9-16,-2 2-12 0,-3-2 2 0,0 0 1 15,-2 0 9-15,-1 0 0 0,-2-2 0 0,0 2 0 16,0 0 8-16,-1 0 0 0,4 0 0 0,-3-5 0 16,-1 5-8-16,-1 0 0 0,1-2 0 0,-1 2 0 15,-4 0 0-15,1 0 0 0,-4 0 0 0,1-5 0 16,-2 5 0-16,1 0 0 0,-1 0 0 0,-4 0 0 16,1 0 0-16,-1 0 0 0,1 0-11 0,0 0 11 0,-1 0 0 15,1 0 0-15,-1 0 0 0,1 0 0 0,0 0 0 0,2 0 0 16,0 0 0-16,0 0 0 0,0 0 0 0,3 0 0 15,0 5 0-15,-3-5 0 0,1 0 0 0,-1 0 0 16,-3 0 0-16,4 0 0 0,-1 0 8 0,3 0-8 16,-6 0 0-16,4 0 0 0,-1-5 9 0,0 5-1 15,0 0-8-15,-5 0 12 0,3-2-12 0,-3 2 0 16,2 0 0-16,-2-5 0 0,0 5 0 0,0 0-8 16,0-2-1-16,0 2 0 0,0 0 9 0,0-5 0 15,-3 5 0-15,3 0 0 0,-3 0 0 0,3 0 0 16,0 0 0-16,0 0 0 0,0 0 0 0,0 0 0 15,0 0 0-15,0 0 0 0,3 0 0 0,-1 0 0 0,3 0 0 16,-2 0 0-16,2 0 0 0,0 0 0 0,1 0 0 0,2 0-8 16,-3 5 8-16,3-5 11 0,0 0-3 0,2 2 0 15,-2-2-8-15,0 0 0 0,0 0 0 0,-3 0 8 16,0 0-8-16,3 0 0 0,-5-2 0 0,2 2 0 16,-3 0 0-16,-2 0 0 0,0 0 0 0,0-5 0 15,0 5 0-15,-3 0 0 0,1 0-14 0,2 0 5 16,-3-7 9-16,0 7 0 0,3 0 0 0,0-2 0 15,-3-3 0-15,1 5 0 0,2 0 0 0,-3 0 0 16,3-5 0-16,-3 3 0 0,0 2 0 0,1 0 0 16,-1 0 0-16,3-5 0 0,-8 5 0 0,3 0 0 15,5 0 0-15,-6 0 9 0,3 0-9 0,3 0 0 16,-8 0 0-16,3 0 0 0,5 0 0 0,-3 0 0 16,1 0 0-16,-1 0 0 0,3 0 0 0,0 5 0 15,0-5 0-15,-3 0 0 0,0 0 0 0,3 2 0 0,0 3 0 16,0-5 0-16,-3 0 0 0,1 0 0 0,2 5 0 15,-3-5 0-15,-5 0 0 0,0 0 0 0,0 0 0 0,0 0 8 16,8 2-8-16,-8-2 0 0,0 0 0 0,0 0 0 16,5 0 0-16,-5 0 0 0,5 0 8 0,-5 0-8 15,0 0 0-15,0 0 0 0,0 0 0 0,0 0 0 16,0 0 0-16,8 0 0 0,-8 0 0 0,0 0 0 16,0 0 0-16,8 0 0 0,3 0 0 0,-11 0 0 15,0 0 0-15,0 0 0 0,5 0 0 0,-5 0 0 16,0 0 0-16,0 0 0 0,0 0 0 0,8 0 10 15,0 5-10-15,-8-5 8 0,0 0-8 0,8 0 0 16,0 2 0-16,0-2-11 0,-8 0 11 0,5 0 0 0,-5 0 0 0,8 0 8 16,0 5-8-16,0-5 0 0,-8 0 0 0,5 0 0 15,-5 0 0-15,6 2 0 0,-6-2 0 0,0 0 0 16,0 0 0-16,5 0 0 16,-5 0 0-16,0 0 0 0,0 0 0 0,0 0 0 0,0 0 0 0,0 0 0 15,0 0 0-15,0 0 0 0,0 0 0 0,0 0 0 16,0 0 0-16,0 0 0 0,0 0 0 0,0 0 0 15,0 0 0-15,0 0 0 0,0 0 0 0,0 0 0 16,2-7 0-16,-2 7 0 0,0 0 0 0,-2-2 0 16,-1-3 0-16,3-2 8 0,-2 0-8 0,2 2 0 15,-3-2 0-15,3 0 9 0,-3 0-9 0,3 0 0 16,-2-5 14-16,-1-2-4 0,3 5-1 0,0-8 0 16,-3 8 1-16,3-10 0 0,0 5 0 0,0 0 0 15,0-5 2-15,3 0 1 0,-3 5 0 0,0-7 0 16,0 2 1-16,0-2 0 0,0 0 0 0,0-5 0 0,0 5-3 0,0-5-1 15,3 5 0-15,-3-5 0 0,0 0-10 0,0-2 0 16,2 2 9-16,1 0-9 0,-3 0 0 0,0 2 0 16,3 1 0-16,-3-1 8 0,0-1-8 0,0-1 0 15,0 0 0-15,0 5 8 0,0-5-8 0,0 0 0 16,-3 5 0-16,3-5 8 0,-3 0-8 0,1 2 11 16,-1-1-11-16,0-1 12 0,1 0-12 0,-1-2 10 15,0 9-10-15,3-7 10 0,-5 5-10 0,2-5 0 16,1 5 9-16,-1-5-9 0,1 5 0 0,-1-5 9 15,-2-2-9-15,2 2 0 0,3 0 11 0,-5 5-11 16,2-5 10-16,0 5-10 0,1-5 0 0,2 2 0 0,-3 1 0 16,0-3 0-16,-2 5 0 0,5 0 8 0,-3-5-8 0,-2 4 0 15,0-3 0-15,2-1 0 0,-2 5 0 0,2-5 0 16,-2 5 0-16,2-1 0 0,1-3 0 0,-4 3 0 16,4-4 8-16,-1 5-8 0,0-2 0 0,1 2 0 15,-1-1 0-15,1 1 0 0,-1-2 0 0,0 2 0 16,1-1 0-16,-1 1 0 0,0-2 0 0,1 2 0 15,2-1 0-15,-3 4 0 0,0-4 0 0,3 4 0 16,-5 1 0-16,5-2 0 0,0 1 0 0,0-4 0 16,0 8 0-16,-3-5 8 0,3 5-8 0,0 0 0 15,0 0 0-15,0-2 0 0,-2 6 0 0,-1-2 0 16,6-2 0-16,-3 3 0 0,0 1 0 0,0-2 0 16,0 5 0-16,0 0 0 0,-3 0 0 0,3 0 0 15,0 0 20-15,-2 2-3 0,2-2 0 0,0 0 0 16,-3 3-26-16,3 4-6 0,0-3-1 0,0 3 0 15,0 0 16-15,0 0 0 0,-3-4 0 0,3 4 0 0,0 0-16 0,0 0 2 16,0 0 1-16,0 0 0 0,0-3 13 0,0-1 15 16,-2 4-3-16,2 0-1 0,0 0-11 0,0 0-17 15,0-3 4-15,0 3 1 0,-3-5 12 0,3 5 16 16,0 0-3-16,0-2-1 0,-5-3-12 0,5 5 0 16,0 0 0-16,0 0 0 0,0 0 8 0,0 0-8 15,2-7 0-15,-2 7 0 0,0 0 0 0,0 0 8 16,0 0-8-16,0-4 0 0,0 1 0 0,0 3 0 15,-2-4 0-15,-1-3 0 0,3 7 0 0,0 0 0 16,-5 0 8-16,2-3-8 0,-2 3 0 0,5 0 0 16,-6 0 0-16,1-5 0 0,0 5 0 0,-3 0 0 0,0-2 0 0,3 2 0 15,-1-5 0-15,-2 5 0 16,1 0 0-16,-1 0 0 0,0 0 0 0,0-2 0 16,0 2 0-16,-3 0 0 0,1 0 0 0,-1-5 0 0,0 5 0 0,-2 0 0 15,-3 0 0-15,0-2 0 0,1-3 0 0,-4 5 0 16,-2 0 0-16,-3-4 8 0,0 4-8 0,-2 0 0 15,-3 0 0-15,2 0 0 0,1 0 0 0,-1 0-10 16,1 0 10-16,-1 0 0 0,-2 4 0 0,3-4 0 16,2-4 0-16,-5 4 0 0,-3 0 0 0,-2-3 0 15,-1 3 0-15,4 0 0 0,-4 0 0 0,4 0 0 16,-1 0 0-16,0 3 0 0,0-3 0 0,1 4-8 16,-1-4 8-16,0 0 0 0,0 0 0 0,-2 0 0 15,-3 0 0-15,0 0 8 0,2 0-8 0,4 5 11 16,-4-5-11-16,4 0 0 0,1 2-12 0,-1-4 12 15,2 2 0-15,-1 0 0 0,-4 0 0 0,2 0 0 0,-5 0 0 0,6 0 0 16,-1-5 9-16,0 5-1 0,0 0-8 0,3 0-8 16,3 5 8-16,-3-5-12 0,2 0 12 0,-2 0 0 15,3-5 0-15,-1 5 0 16,-2 0 0-16,0 0 0 0,0 0 0 0,0 0 0 0,2 0 0 0,-2 0 0 16,3 0 0-16,-3 0 0 0,2 0 0 0,1 0 0 15,-1 0 0-15,3 0 0 0,1 0 0 0,-1 0 0 16,0 0 0-16,-3 0 0 0,1 0 0 0,0-4 0 15,-1 4 0-15,-2-3 0 0,3 6 0 0,-1-3 0 16,3-3 0-16,0 3 0 0,-2 3 0 0,2-3 0 16,0 4 0-16,1-4 0 0,4 0 0 0,-2 0 0 15,0 5 0-15,0-5 0 0,2 0 0 0,-2 2 0 16,0-2 0-16,0 0 0 0,-1 0 0 0,4 0 0 0,-3 0 0 0,2 5 0 16,1-3 0-16,-1-2 0 0,3 0 0 0,0 0-8 15,-2 5 8-15,5-3 0 0,-3-2 0 0,0 5 0 16,3-2 0-16,-1-3 0 0,1 4 0 0,3-4 0 15,-1 3 0-15,0-3 0 0,1 0 0 0,-1 4 0 16,1-4 0-16,-1 0 0 0,1 0 0 0,-1 0 0 16,0 0 0-16,-2 0 0 0,3 0 0 0,-1 0 0 15,0 0 0-15,1 3 0 0,-1-3 0 0,1 0 0 16,-1 0 0-16,0 0 0 0,1 0 0 0,2 0 0 16,3 4 0-16,-6-4 0 0,6 0 0 0,-3 0 0 15,5 0 0-15,3 0 0 0,0 0 0 0,0 0 0 16,-5 0 0-16,5 0 0 0,0 0 0 0,-5 0 0 15,-1 0 0-15,1 0 0 0,5 0 0 0,0 0-8 16,-5 5-51-16,-1-3-9 0,6-2-3 0,0 0-873 16,-2 5-174-16</inkml:trace>
  <inkml:trace contextRef="#ctx0" brushRef="#br2" timeOffset="-1280.953">9430 12306 57 0,'0'0'0'0,"0"0"0"16,0 0 0-16,0 0 0 0,0 0 296 0,0 0 53 15,-3 7 11-15,3-3 3 0,0 3-195 0,0 5-40 16,-3-2-7-16,1-3-1 0,4 4-39 0,-2 1-7 16,3-2-2-16,-3 1 0 0,3-1-24 0,-3 2-6 0,2 2-1 15,1-3 0-15,-3-4-13 0,0 5-2 0,3-2-1 0,-1-3 0 16,1 0-13-16,-3-3-2 0,3 4-1 0,-3-8 0 15,0 0-9-15,0 0 10 0,0 0-10 0,0 0 10 16,0 0-21-16,0 0-4 0,0 0-1 0,0 0 0 31,0 0-176-31,0 0-36 0,0 0-8 0,-6-5 0 0</inkml:trace>
  <inkml:trace contextRef="#ctx0" brushRef="#br2" timeOffset="-1280.953">9316 12306 1267 0,'0'0'112'0,"0"0"-89"0,0 0-23 0,0 0 0 16,3-3 96-16,2-1 16 0,0 4 2 0,3-7 1 15,0 7 3-15,0-3 1 0,5-1 0 0,-2 4 0 16,2-5-59-16,-2 5-12 0,2 0-3 0,3 0 0 0,0-3-35 0,0 3-10 16,-3 3 0-16,3-3 0 0,-3 5 0 0,0-5 8 15,-5 4-8-15,3-1 0 0,-3-3 0 0,-1 0 0 16,1 4 0-16,-8-4 0 15,6 3-179-15,-1 4-40 0,-5-7-8 0</inkml:trace>
  <inkml:trace contextRef="#ctx0" brushRef="#br2" timeOffset="-1280.953">9403 12546 57 0,'0'0'0'0,"0"0"0"16,0 0 0-16,0 0 0 0,0 0 398 0,0 0 74 15,0 0 16-15,0 0 2 0,0 0-322 0,0 0-64 16,0 0-12-16,6-5-4 0,-6 5-25 0,5-2-6 16,0 2-1-16,0 0 0 0,3-5-39 0,0 5-8 15,3-3-1-15,0 3-8 0,-4-4 0 0,4 4 0 16,0 0 0-16,-1 0 0 0,1 0 0 0,2 0 0 16,-2-3 0-16,-1 3 0 15,1 0-68-15,-1 0-15 0,1 0-2 0,-3 0-563 16,2 0-113-16</inkml:trace>
  <inkml:trace contextRef="#ctx0" brushRef="#br2" timeOffset="-1280.953">9768 12346 1432 0,'0'0'64'0,"0"0"12"0,0 0-60 0,0 0-16 0,0 0 0 0,0 0 0 16,3 7 80-16,0-3 12 0,-1 3 4 0,-2 1 0 15,3 3-16-15,0-1-4 0,-1 1 0 0,1 1 0 16,0-2-48-16,2 4-9 0,-2-3-3 0,-1-3 0 0,-2 6-4 16,3-3 0-16,-1-4-1 0,1 5 0 0,-6-2-11 0,3-3 12 15,3 0-12-15,-3 0 12 16,0-7-87-16,-3 5-17 0,3-5-3 0,0 0-773 15</inkml:trace>
  <inkml:trace contextRef="#ctx0" brushRef="#br2" timeOffset="-1280.953">9705 12459 345 0,'0'0'15'0,"0"0"4"0,8 0-19 0,-5 0 0 15,2-8 0-15,3 8 0 0,0-4 284 0,5 4 52 16,-3-3 12-16,1-1 1 0,0 4-240 0,2 0-48 0,0 0-9 0,0-3-3 15,-2 3-29-15,0 0-7 0,-1 0-1 0,3 0 0 16,1 0-12-16,-4 0-10 16,1 3 2-16,-1-3-528 0,-2 0-106 0</inkml:trace>
  <inkml:trace contextRef="#ctx0" brushRef="#br2" timeOffset="-1280.953">9985 12517 57 0,'0'0'0'0,"0"0"0"0,0 0 0 0,0 0 0 16,0 0 288-16,0 0 52 0,0 0 10 0,0 0 2 16,0 0-177-16,0 0-36 0,8-4-7 0,0-3-2 15,-5 0-73-15,2 2-14 0,-5 5-3 0,5-3-1 16,1-1-12-16,2-3-3 0,-3 4 0 0,3-1 0 16,-3 1-6-16,-5 3-2 0,3-4 0 0,0-3 0 0,-3 7 12 0,0 0 1 15,0 0 1-15,0 0 0 0,0-5 5 0,0 5 1 16,-3-3 0-16,0-1 0 0,-2 1-8 0,2 3 0 15,-5 0-1-15,3 3 0 0,0-3-7 0,-3 4-2 16,0-1 0-16,3 2 0 0,-3 2-18 0,0 0-14 16,2-3 2-16,-1-1 1 0,1 4 11 0,1 5 0 15,0-5-9-15,2 0 9 0,3 0 0 0,0 4-11 16,0-3 11-16,0-1-8 0,5 0 8 0,-2 4-13 16,2-8 5-16,1 4 8 0,4-3-26 0,-2 4 2 15,3-1 1-15,-1-3 0 16,1-1-45-16,2 1-8 0,-2-4-3 0,2 0 0 15,0 0-29-15,0 0-7 0,-2-4-1 0,5 4 0 16,-6-7-28-16,1 7-5 0,-1-7-2 0,-2 2 0 16,3 2-4-16,-3-1-1 0,-3-3 0 0,-2 0 0 15,0 0 80-15,-1 4 15 0,1-6 3 0,-3 7 1 0,0-6 76 0,-3 4 15 0,3 4 3 0,-5-7 1 16,2 4 79-16,1-1 16 0,2 4 3 0,-6 0 1 16,6 0-23-16,0 0-5 0,-5-3-1 0,5 3 0 15,0 0 1-15,0 0 0 0,0 0 0 0,0 0 0 16,-3 7-33-16,3-7-8 0,-2 7 0 0,2 0-1 15,2-4-7-15,1 4 0 0,0 2-1 0,-1-2 0 16,-2-7-11-16,3 3-3 0,2 4 0 0,-2 0 0 16,-3-7-23-16,0 0-5 0,3 4-1 0,-3-4 0 15,0 0-1-15,0 0-1 0,0 0 0 0,0 0 0 16,5-4 2-16,-5 4 0 0,5 0 0 0,-2-7 0 16,2 4-8-16,0-1-8 0,-2-3 11 0,2 4-11 0,-2-6 0 15,2 2 0-15,-5 0 0 0,3 4 0 0,0-4 0 16,-1 0-9-16,1 3 9 0,-1-3 0 0,-2 7 0 0,8 0 0 15,-8 0 0-15,6-8 0 0,-6 8 0 0,0 0 0 16,0 0 0-16,5 0 0 0,3 3 0 0,-8-3 0 16,0 0 0-16,8 5 0 0,0 2 0 0,-3 0 0 15,0-3 0-15,3-1 0 0,-8-3 0 0,6 7 16 16,-1-3-3-16,-5-4 0 0,0 0 8 0,5 8 2 16,0-8 0-16,-5 0 0 0,0 0-15 0,0 0-8 15,0 0 10-15,8 0-10 0,0 0 24 0,-8 0 0 16,0 0-1-16,8 0 0 0,-2-8-23 0,2 8-15 15,-3-4 3-15,3 1 0 0,-6-1 12 0,6 1 16 0,0-1-3 16,0 4-1-16,-3-7-12 0,3 7 0 16,-2 0 0-16,2 0 0 0,-3 0 0 0,0 0 0 0,3 0 0 0,-3 4 0 15,1-1-18-15,-4-3 0 0,4 4 0 0,-1-1 0 16,0 4 18-16,1-3 0 0,-6-4 0 0,2 3 0 16,1 2 0-16,2 2 9 0,0-3-1 0,-5-4 0 15,3 3-8-15,-3-3 0 0,0 0 0 0,0 0 0 16,0 0 0-16,0 0 10 0,5 0-10 0,-5 0 10 31,0 0-150-31,0 0-31 0</inkml:trace>
  <inkml:trace contextRef="#ctx0" brushRef="#br2" timeOffset="-1280.953">10975 12317 230 0,'0'0'10'0,"0"0"2"0,0 0-12 0,0 0 0 0,0 0 0 0,0-4 0 16,-3 1 228-16,3 3 42 0,0-7 9 0,0 7 1 16,-2-4-132-16,2 4-26 0,-6-3-6 0,1-1 0 15,2 4-28-15,-2 0-4 0,-3 0-2 0,6-3 0 16,-4 3-32-16,1 0-6 0,-3 3-2 0,3-3 0 0,2 0-27 0,-2 7-6 15,2-3-1-15,-2-1 0 0,2 1-8 0,-2-1 0 16,2 4 9-16,-2 2-9 0,2-6 10 0,1 8-2 16,-4-4-8-16,4 3 12 0,-1 2-12 0,3-5 8 15,-3 4-8-15,3-1 0 0,3 2 13 0,-3 2-3 16,3 0-1-16,-1-3 0 0,1 1 5 0,2 2 1 16,-2 0 0-16,5-2 0 0,-3 2 0 0,3-4 0 15,-3 2 0-15,3 2 0 0,-2-3-7 0,-1-1 0 16,0-6-8-16,1 8 12 0,-4-5-1 0,-2-4-1 15,0-3 0-15,0 0 0 16,0 0-86-16,0 0-18 0,0 0-3 0,0 0-863 0</inkml:trace>
  <inkml:trace contextRef="#ctx0" brushRef="#br2" timeOffset="-1280.953">10795 12524 1036 0,'0'0'92'0,"0"0"-73"0,0 0-19 0,8-4 0 15,0 4 128-15,0-3 23 0,0-1 4 0,0 4 1 16,2 0-92-16,-2 0-17 0,5-3-4 0,-5 3-1 16,3-4-28-16,-3 4-6 0,5 0 0 0,-2 0-8 15,-1 0 0-15,1 0 0 0,2 0 0 0,0 0-519 16,-2 0-110-16</inkml:trace>
  <inkml:trace contextRef="#ctx0" brushRef="#br2" timeOffset="-1280.953">11033 12574 979 0,'0'0'87'0,"0"0"-70"16,0 0-17-16,0 0 0 0,5-7 63 0,3 0 9 16,-5 4 1-16,5-1 1 0,-5-3-12 0,5 0-2 15,-1-1-1-15,1 4 0 0,0-3-19 0,3 4-4 16,-3-4-1-16,0 3 0 0,-3-3 5 0,3 7 0 15,-3-8 1-15,-5 8 0 0,6-4 9 0,-6-3 2 16,0 7 0-16,0-3 0 0,0 3-13 0,0-4-3 16,-3 4 0-16,-2 0 0 0,-1 0-10 0,1 0-2 15,0 0-1-15,-3 4 0 0,0-1-13 0,0 1-2 0,0-1-8 0,0 1 12 16,0-1-12-16,0 2 0 0,-2 2 0 0,4 0 0 16,-2-3 0-16,3 3 0 0,2-4 0 0,1 4 0 15,2-2 0-15,2 2 0 0,-2 0-8 0,0 0 8 16,0-7-8-16,0 7 8 0,0 0-12 0,6-3 12 15,-4-1-12-15,6 2 12 0,-2 2-12 0,4-3 12 32,1-1-44-32,-1 1-3 0,4-1 0 0,2-3 0 15,-3 0-124-15,0 0-25 0,3 0-4 0</inkml:trace>
  <inkml:trace contextRef="#ctx0" brushRef="#br2" timeOffset="-1280.953">11332 12527 57 0,'-5'-3'0'0,"5"3"0"0,-3-4 0 0,-2 1 0 0,2-1 244 0,-2 4 43 16,0-3 9-16,-3-1 1 0,2 4-151 0,-2 0-30 16,1 0-7-16,1 0-1 0,-4 0-36 0,2 0-7 15,0 0-1-15,0 4-1 0,-3-1-29 0,3 1-6 16,0-1 0-16,3 1-1 0,0-1-11 0,-3 1-1 16,3-1-1-16,2 2 0 0,0 2-6 0,3-7 0 15,0 0-8-15,3 7 12 0,0-3-12 0,-1-1 8 16,-2-3-8-16,6 7 0 0,1-3 10 0,1-1-10 15,0 1 10-15,3-4-10 0,-3 0 10 0,0 0-10 16,2 0 10-16,1 0-10 0,-3 0 15 0,-3-4-3 16,3 4-1-16,-3 0 0 0,-5 0 7 0,0 0 2 15,6-3 0-15,-6 3 0 0,0 0 17 0,0 0 4 16,2-4 1-16,-2 4 0 0,0 0-6 0,0 0 0 0,0 0-1 16,0 0 0-16,0 0-17 0,0 0-3 0,0 7-1 0,-2-3 0 15,2 4-14-15,-3-4 0 0,6 3 0 0,-3 0 0 16,2-4 0-16,1 4 0 0,2 0-10 0,-2 2 10 15,2-6 0-15,-2 4-10 0,2 0 10 0,0-3 0 16,1-1-12-16,-4-3 12 0,-2 0-12 0,6 0 12 31,-6 0-152-31,0 0-24 0,2 0-5 0</inkml:trace>
  <inkml:trace contextRef="#ctx0" brushRef="#br2" timeOffset="-1280.953">11314 12412 1512 0,'0'0'67'0,"0"0"13"0,0 0-64 0,0 0-16 0,0 0 0 0,0 0 0 0,0 0 91 0,0 0 14 16,0 0 3-16,5 7 1 0,-2 0-33 0,2 4-6 15,0-4-2-15,0 3 0 0,-2 2-40 0,5-1-8 16,-5-1-1-16,2 2-1 0,-2 2-9 0,-1-3-1 16,1-4-8-16,0 3 12 15,-1 2-34-15,1-5-7 0,-6 0-2 0,6 0 0 16,-3-7-129-16,0 4-25 0,2 4-6 0</inkml:trace>
  <inkml:trace contextRef="#ctx0" brushRef="#br2" timeOffset="-1280.953">11324 12560 633 0,'0'0'56'0,"0"0"-44"0,0 0-12 0,0 0 0 15,0 0 127-15,5 0 23 0,1-3 5 16,2-1 1-16,0 4-74 0,0 0-14 15,0-3-4-15,-1-1 0 0,4 4-45 0,0 0-10 0,-1-5-1 0,-5 5-8 16,3-2 0-16,0 2 0 0,3 0 0 0,-3 0-429 16,0-5-83-16</inkml:trace>
  <inkml:trace contextRef="#ctx0" brushRef="#br2" timeOffset="-1280.953">11467 12560 691 0,'0'0'61'15,"0"0"-49"-15,0 0-12 0,0 0 0 16,-3 4 124-16,3-4 21 0,0 3 5 0,0 4 1 16,0-3-41-16,3-1-8 0,0 6-2 0,-1-6 0 0,-2-3-28 0,8 7-7 15,-8-7-1-15,6 7 0 0,-1 0-30 0,-5-7-6 16,8 4-2-16,0-1 0 0,0 2-17 0,-3-1-9 16,6-1 10-16,-11-3-10 0,7-3 9 0,1 3-9 15,0-4 8-15,3 4-8 0,-3-8 11 0,-3 4-3 16,0 1-8-16,1-4 12 0,-1 3-12 0,-2-3 0 15,2 0 8-15,-2-1-8 0,-1 4 0 0,-2-3 11 16,0 4-11-16,0-1 10 0,0 4-10 0,-2-7 12 16,-1 4-12-16,0-1 12 0,3 4-12 0,-2-5 10 15,2 5-10-15,0 0 10 0,-6-2-2 0,6 2 0 16,0 0 0-16,0 0 0 0,-2 7-8 0,2-7 12 16,0 4-12-16,2 3 12 0,1-4-12 0,0 4 0 15,-1 0 9-15,4-3-9 0,-4 4 0 0,4-1 0 0,-4 0 0 0,1-3 0 16,2-1 0-16,-5-3 8 0,0 0-8 0,3 7 0 31,-3-7-118-31,0 0-28 0,0 0-6 0</inkml:trace>
  <inkml:trace contextRef="#ctx0" brushRef="#br2" timeOffset="-1280.953">11665 12553 1443 0,'0'0'64'0,"0"0"13"0,0 0-61 0,0 0-16 0,0 0 0 0,0 0 0 15,0 7 85-15,0 0 15 0,3 0 2 0,0-3 1 16,-3 4-19-16,2-1-3 0,-2 0-1 0,0 0 0 16,3 0-35-16,0-3-7 0,-1 4-2 0,-2-8 0 15,0 4-20-15,0-4-4 0,6 7 0 0,-6-7-1 0,0 0-3 0,0 0 0 16,0 0 0-16,0 0 0 0,0 0 1 0,0 0 0 16,0 0 0-16,0 0 0 0,0-7-9 0,2 3 10 15,-2-4-10-15,3 4 10 0,0 1-10 0,-3-4-11 16,2 3 3-16,-2-3 0 0,0 7-12 0,3-7-1 15,2 2-1-15,-2 2 0 0,2-1 2 0,-2-3 0 16,-3 7 0-16,5 0 0 0,-5 0 0 0,5-3 1 16,3 3 0-16,-2 0 0 15,-6 0-11-15,5-4-2 0,3 8-1 0,-3-4 0 16,0 0-157-16,1 0-31 0,2 0-7 0</inkml:trace>
  <inkml:trace contextRef="#ctx0" brushRef="#br2" timeOffset="-1280.953">11840 12590 518 0,'0'0'46'0,"0"0"-37"0,0 0-9 0,0 0 0 15,0 0 132-15,0 0 25 0,0 0 5 0,3 3 1 16,-3-3-73-16,5 7-14 0,3-3-4 0,0-1 0 16,0-3 4-16,0 0 0 0,2 0 0 0,-2 0 0 15,3 0-28-15,-1-3-4 0,-2-1-2 0,3 1 0 16,-3-1-26-16,0 1-4 0,-3-1-2 0,0-4 0 16,-2 4 22-16,0 1 4 0,-1-4 0 0,-2 3 1 15,-2-3 8-15,-1 4 2 0,0-1 0 0,-2-3 0 16,0 7-3-16,0-5-1 0,-1 2 0 0,-2 3 0 15,-2 0-21-15,-1 0-4 0,-2 0-1 0,2 3 0 16,1 2-1-16,-1-3 0 0,3 3 0 0,0 2 0 16,-2 0-4-16,4 0 0 0,-1 4-1 0,1-3 0 15,4 6 1-15,-1-3 0 0,6-1 0 0,-1 2 0 0,-2-1-20 0,6-1-4 16,1 2-1-16,4 2 0 0,2-7 21 0,3 0 5 16,3 0 1-16,2 0 0 0,0 2-30 15,3-6-7-15,-3 1-1 0,3-1-698 16,-3-3-140-16</inkml:trace>
  <inkml:trace contextRef="#ctx0" brushRef="#br2" timeOffset="-1280.953">12155 12564 1328 0,'0'0'59'0,"0"0"12"0,0 0-57 0,0 0-14 0,-3-4 0 0,1-3 0 16,-1 0 64-16,-2 7 11 0,2-7 1 0,0 7 1 15,-2 0-1-15,0-5 0 0,0 2 0 0,-1 3 0 16,-2-4-23-16,0 4-5 0,3 0 0 0,-3 0-1 16,-2 0-19-16,2 0-4 0,0 0-1 0,0 0 0 15,-3 4-15-15,3-1-8 0,-2 2 10 0,2 2-10 16,2-7 0-16,-1 7 0 0,1 0 0 0,1-3 0 15,2-1 0-15,3 4-10 0,0-3 10 0,0 4-12 16,6-1 4-16,-1 0 0 0,0 4 0 0,0-4 0 16,3 1 8-16,-2-1-8 0,2 0 8 0,0 4-8 15,-1-1 8-15,-1-3 0 0,-1 5 0 0,0-5 0 16,-2 4 19-16,0-4 2 0,-1 1 1 0,1-1 0 16,-3 0 8-16,-3 0 2 0,1 0 0 0,-1 0 0 15,0-2-4-15,1-5 0 0,-4 7 0 0,4-7 0 16,-4 4-28-16,1-1 0 0,-3-3 0 0,3 0 0 15,-3 0-224-15,-3 0-39 0</inkml:trace>
  <inkml:trace contextRef="#ctx0" brushRef="#br2" timeOffset="-1280.953">8393 12861 748 0,'-16'0'67'0,"16"0"-54"16,0 0-13-16,0 0 0 0,0 0 133 0,0 0 24 16,0 0 5-16,5 7 1 0,3-3-45 0,-8-4-9 15,0 0-1-15,5 8-1 0,3-1-27 0,0 0-6 16,-8 4-1-16,3-4 0 0,-1-4-17 0,4 4-3 15,-4 0-1-15,1 2 0 0,-3-9-11 0,3 7-2 16,-1-4-1-16,1 4 0 0,-8 0-10 0,5-7-1 16,5 5-1-16,-5-5 0 0,0 0-1 0,0 0 0 15,0 0 0-15,0 0 0 0,8 0-5 0,-8 0 0 0,0 0-1 0,0 0 0 16,0 0-7-16,0 0 0 0,0-5-1 0,0 2 0 16,3-4-11-16,-3 3 12 0,2-3-12 0,1 0 12 15,-6 0-4-15,3 2 0 0,5-5 0 0,-2 3 0 16,-6-4-8-16,3 4 10 0,6-5-10 0,-1 5 10 15,0 0-10-15,-2 0 0 0,2-5 0 0,1 5 0 16,7 0 0-16,-8 4 0 0,-2-1 0 0,2-3 0 16,3 7-9-16,0-3 9 0,-3 3 0 0,0 0 0 15,-2 0 0-15,2 3 0 0,3-3 0 0,-5 7 0 16,-3-7 0-16,3 4 0 0,13 6 0 0,-11-5 0 16,-10 2 9-16,5 4 3 0,10-4 0 0,-2 0 0 15,0 1-12-15,0-1 12 0,-5 0-12 0,2-3 12 16,5-1-1-16,-4 4 0 0,-12-3 0 0,6-4 0 15,0 0-11-15,0 0 12 0,0 0-12 0,0 0 12 0,0 0-4 16,0 0 0-16,0 0 0 0,0 0 0 0,-2 0 2 0,2 0 0 16,8-4 0-16,-3 1 0 0,-5-1-10 0,3-3 0 15,5 0 0-15,2 0 0 0,1-1 0 0,-1 1 0 16,-2 3-10-16,6-3 10 0,-1 0-9 0,0 2 9 16,-2 3-8-16,-4 2 8 0,4 0 0 0,0 0-8 15,-3 0 8-15,0 2 0 0,-8-2 0 0,7 5 0 16,-1 2 0-16,-1 0 0 0,3 0 0 0,-3 0 0 15,1 5 0-15,-1-5 0 0,0 4 0 0,0-4 16 16,-2 3-3-16,0-5 0 0,-1 2 4 0,1 0 1 16,2 0 0-16,-5 0 0 0,3-3-9 0,-3-4-1 15,0 3-8-15,0-3 12 0,0 0-12 0,0 0 11 0,0 0-11 16,0 0 10-16,0 0-22 0,0 0-4 16,0 0 0-16,0 0-1 15,0 0-188-15,0 0-38 0</inkml:trace>
  <inkml:trace contextRef="#ctx0" brushRef="#br2" timeOffset="-1280.953">10038 11127 230 0,'0'0'10'0,"0"0"2"0,0 0-12 0,0 0 0 15,0 0 0-15,0 0 0 0,6-2 155 0,-1 2 28 16,-5 0 5-16,0 0 2 0,0 0-93 0,0 0-18 16,3 0-4-16,-3 0-1 0,0 0 2 0,0 0 1 15,0 0 0-15,0 0 0 0,0 0-10 0,5 2-3 16,-5-2 0-16,0 7 0 0,2 1-9 0,-2-4-3 15,3 3 0-15,-3 0 0 0,-3 0-7 0,3 0-1 16,0 0-1-16,-2 5 0 0,2-5-10 0,0 5-1 16,0-3-1-16,0 3 0 0,-3-5-7 0,1 5-2 15,2-3 0-15,0-1 0 0,0 3-6 0,0-4-2 0,0 0 0 0,0 0 0 16,0 0-6-16,0 1 0 0,0-8-8 0,0 4 12 16,0 3-1-16,0-7-1 0,0 0 0 0,0 0 0 15,0 0 6-15,0 7 2 0,0-7 0 0,0 0 0 16,0 0 1-16,0 0 0 0,0 0 0 15,0 0 0-15,0 0 8 0,0 0 1 0,0 0 1 0,5-7 0 16,-5 3-8-16,2 1-1 0,1-4-1 0,0 0 0 16,-1 0-8-16,1 2-2 0,0-2 0 0,2 0 0 15,0-4-9-15,-2 8 0 0,5-4 0 0,-3 0 0 16,0 0 0-16,3-2 0 0,-2 2 0 0,-1-1 0 16,3 6 0-16,2-5 0 0,-2 2 0 0,3-2 0 15,-3 0 0-15,0 3 18 0,0 1-3 0,0-2-1 16,-6 3-24-16,4-3-5 0,-6 5-1 0,2-2 0 15,4-3 16-15,-6 5 0 0,0 0 0 0,0 0 0 0,0 0 0 16,0 0 0-16,0 0 0 0,0 0 0 0,0 0 0 0,0 0 0 16,0 0 0-16,-6 7 0 15,1-2-95-15,0-3-16 0,-1 3-3 0,-1 2-1 16,4-2-41-16,-2-3-9 0,-3 5-2 0,0-2 0 16,2-3 56-16,1 5 11 0,0-7 3 0,-3 8 0 15,3-4-8-15,-1-1-2 0,1 1 0 0,2 1 0 16,-5-3 55-16,6 3 12 0,-3-3 1 0,2 3 1 0,-2-3 50 0,5-2 9 15,0 0 3-15,-3 5 0 0,3-5 48 0,0 0 9 16,0 0 3-16,0 0 0 0,-3 3-7 0,3-3-1 16,0 0 0-16,3 7 0 0,2 2-9 0,1-7-3 15,-1 5 0-15,5 0 0 0,-2 0-8 0,3-2-1 16,-1 2-1-16,4 0 0 0,-4 0 0 0,1 0 0 0,-3 0 0 0,0 1 0 16,2-1-26-16,1 2-4 0,0-2-2 0,-1 0 0 0,1-5-7 0,-1 6-2 0,-2-1 0 0,0-3 0 31,0 3-5-31,-3-2-8 0,-5-5 11 0,6 2-11 0,-1 3 0 0,-5-5 0 0,0 0 0 0,0 0 0 47,0 0-175-47,0 0-41 0</inkml:trace>
  <inkml:trace contextRef="#ctx0" brushRef="#br2" timeOffset="-1280.953">16023 11762 172 0,'0'0'16'0,"0"0"-16"0,0 0 0 0,0 0 0 16,0 0 236-16,0 0 45 0,0 0 9 0,0 0 2 15,0 0-156-15,0-4-30 0,0 4-6 0,0 0-2 16,0 0 8-16,0 0 2 0,0-3 0 0,0 3 0 16,0 0-16-16,0 0-2 0,0 0-1 0,0 0 0 0,0 0-17 0,0 0-3 15,0 0-1-15,0 0 0 0,-2 7-16 0,2 0-3 16,0 1-1-16,-3 3 0 0,3-4-16 0,0 7-3 16,0-2-1-16,0 2 0 0,0 0-7 0,-3 1-1 15,1 3-1-15,2 1 0 0,0-2-3 0,-3 1 0 16,3 4 0-16,-3-4 0 0,3 4 1 0,0 3 0 15,0-6 0-15,0 2 0 0,-2 1-5 0,2 3 0 16,-3 1-1-16,3 3 0 0,0-4-2 0,-3 1 0 16,6 0 0-16,-3-2 0 0,0 9-9 0,0-8 0 15,0 4 0-15,3-3 0 0,-1-1 0 0,1 4 8 16,0-3-8-16,-1-1 12 0,1 4-12 0,0-3 0 16,2 2 0-16,-3 2 8 0,4-1-8 0,-4-1 0 0,1 5 0 15,2-7 8-15,1 6-8 0,-1-3 0 0,0-3 0 0,1 2 8 16,-4 2-8-16,3-1 0 0,3-1 9 15,-2-2-9-15,-1 2 0 0,0 2 0 16,1-1 0-16,-4-1 8 0,6 2-8 0,-5-4 0 0,-1 3 0 0,1-4 0 16,2-3 0-16,1 6 8 0,-1-5-8 0,-5 1 0 15,0 2 0-15,3-5 0 0,-1 5 0 0,4 0 8 16,-6-5-8-16,2 5 0 0,1-5 0 0,-1 0 0 16,-2 3 0-16,3-8 8 0,0 3-8 0,-1-5 0 15,1 5 0-15,0-5 0 0,-3 0 0 0,2 2 8 16,-2-6-8-16,3 4 0 0,-3-2 8 0,-3-5-8 15,6 7 0-15,-3-7 8 0,-3 0-8 0,3 5 0 16,-5-5 0-16,5 0 8 0,0 0-8 0,0 0 0 16,-3 0 0-16,1-2 9 0,2 2-9 0,-3 0 0 15,3-7 8-15,0 5-8 0,-3 2 0 0,3-7 0 0,0 7 8 0,0-7-8 16,-2 2 0-16,-1 5 0 0,3-7 0 0,0 5 10 16,0 2-10-16,-2 0 8 0,2-7-8 0,0 5 0 15,0-5 0-15,-3 7 0 0,0-5 0 0,3-2 0 16,0 0 0-16,0 0 0 0,0 0 0 0,0 0 0 15,0 0 0-15,0 0 0 0,0 0 0 0,0 0 0 16,0 0 0-16,0 0 0 0,0 0 0 0,0 0 0 16,0 0 0-16,0 0 0 0,0 0 0 0,0 0 8 15,6 7-8-15,-6-7 0 0,7 5 0 0,1-5 0 16,-2 2 8-16,-1 3-8 0,3-5 0 0,0 5 0 16,10-5 0-16,-4 0 0 0,1 2 0 0,4-2-11 15,5 0 11-15,2 0-8 0,6 0 8 0,0 0 0 0,0 0 0 16,2 0-8-16,8 5 8 0,-2-3 0 0,2-2-9 15,9 0 9-15,4 5 0 0,-2-3 0 0,-3-2 0 0,3 0 0 16,0 5 0-16,3-3 0 0,-1-2 12 0,3 0-4 16,1 0-8-16,-4 0-12 0,1 0 2 0,-1 0 1 15,-4 0 9-15,2 0 0 0,-1 0 0 0,-4 0 0 16,2-2 0-16,-5-3 0 0,0 5 0 0,-2-2 0 16,-4-3 0-16,4 5 0 0,-1 0 0 0,0 0 0 15,1-7 0-15,-1 7 0 0,-2-2 0 0,-1-3 0 16,1 0 0-16,-3 3 0 0,0-3 0 0,0 5 0 15,0 0 0-15,3 0 0 0,-3 0 0 0,0-2 0 16,0-3 0-16,0 5 0 0,-3 0 0 0,-2-2 8 16,-5 2-8-16,2 0 0 0,-3 2 0 0,1-2 0 15,-1-2 0-15,-2 2 0 0,5 0 0 0,-2 0 0 16,2 0 0-16,-3 2 0 0,1-2 0 0,2 0 0 0,2 5 0 0,-1-5 0 16,-7 0 0-16,4 0 0 0,-6 2 0 0,0-2 0 15,3 0 0-15,-3 0 0 0,3 0 0 0,2 0 0 16,-2 0 0-16,0 5 8 0,0-10-8 0,-3 5 0 15,0 0 0-15,0 0 0 0,0 0 0 0,-2 0 0 16,0 0 0-16,-1 0 8 0,-2 0-8 0,-3-2 0 16,-2-3 0-16,2 5 0 0,-2 0 8 0,-1 0-8 15,-2-2 8-15,0 2-8 0,0-5 9 0,-8 5-9 16,5 0 12-16,3 0-12 0,-8 0 14 0,0 0-4 16,5-2-1-16,-5 2 0 0,8-5-9 0,-2 5 0 15,-1 0 0-15,-5 0 8 0,5-2-8 0,3 2 0 0,-2 0 0 0,-1 0 0 16,0 0 0-16,0 0 0 15,1 0 8-15,2 0-8 0,-3 0 0 0,0 0 0 16,0 0 0-16,1 0 0 0,2 0 0 0,-3 0 0 0,0-5 0 0,-2 5 0 16,-3 0 0-16,5 0 0 0,-5 0 9 0,6 5-9 15,-6-5 0-15,2 0 0 0,6 0 0 0,-5 0 8 16,-3 0-8-16,5-5 0 0,-2 5 0 0,-3 0 8 16,0 0-8-16,2 0 0 0,4-3 0 0,-6 3 0 15,0 0 0-15,5-4 9 0,-2-1-9 0,-1 3 0 16,1-3 11-16,0 3-11 0,-1-3 10 0,1 3-10 15,-3-3 11-15,0-2-11 0,2 4 12 0,-2-6-12 16,-2 2 12-16,2-2-12 0,0 2 12 0,2-5-12 16,-2 5 12-16,0-5-12 0,0 3 12 0,3-6-12 15,-3-1 13-15,0 0-4 0,0-3-1 0,0-2 0 16,3 2-8-16,-3-2 8 0,-3-5-8 0,3 5 8 0,0-10-8 0,0 7 0 16,-5-6 0-16,2 2 8 0,1-1-8 0,-1-1 0 15,0-3 0-15,1-2 0 0,-4 2 0 16,1 0 0-16,0 0 8 0,2-2-8 0,-2-1 0 0,-1-1 0 15,1 1 0-15,0 3 0 0,0-4 0 0,2 2 0 16,-2 2 0-16,5-3 0 0,-3-1 0 0,0-3 0 16,3 4 0-16,0-1 0 0,0 2 0 0,3 2 10 15,-3-3-10-15,3 3 10 0,-3 1-10 0,0-1-9 16,0 0 9-16,0 0-13 0,0 0 13 0,0 5 8 16,0-8 0-16,-3 3-8 0,-2 5 0 0,2-2 0 15,0 4 0-15,-2-2-12 0,0 6 12 0,0-4 0 16,-1 5 0-16,-2-5 0 0,0 8 0 0,6-4 0 15,-6 1 0-15,5 2 0 0,-2 1 0 0,0 1 0 0,-1-2 0 16,1 5 0-16,2 0 0 0,-2-2 0 0,0 6 0 0,2-4 0 16,-2 2 0-16,2 1 0 0,1 1 0 0,-4-2 0 15,4 5 0-15,-4-4 0 0,4 4 0 0,-4 0 0 16,4 4 0-16,-4-1 0 0,4-4-8 0,-1 1 8 16,-2 7 0-16,0-7 0 0,2 3 0 0,-2 4 0 15,-1-3 0-15,1-1 0 0,0 4 0 0,-1-3 0 16,1 3 0-16,0 0 0 0,0-4 0 0,-1 4 0 15,4 0 0-15,-4 0 0 0,1 0 0 0,0 0 0 16,-1 0 0-16,4 0 0 0,-6 0 0 0,3 0 0 16,-3-3 0-16,0 3 0 0,0-5 0 0,0 5 0 15,-3 0 0-15,1-2 0 0,-1-3 0 0,-2 5 0 16,0-2 0-16,-1-3 0 0,-1 5 0 0,1-4 0 16,-4 1 0-16,2-1 0 0,-5 4 0 0,2-7 0 0,-2 7 0 15,0-3 0-15,-3 3 0 0,-2-5 0 0,-1 5 0 0,-2-7 0 16,-3 7-10-16,-2-2 10 0,0-3 0 0,-4 5-9 15,7 0 9-15,-1-4 0 0,-2 1-8 0,-3 3 8 16,-1 0 0-16,-1-4 0 0,-4 4-8 0,-2 0 8 16,6-3 0-16,-4 3 0 0,1-4 0 0,0 4-8 15,2 0 8-15,-2 0 0 0,-1-3 0 0,1-1 0 16,0 4 0-16,-1 0 0 0,1-3 0 0,0 6 0 16,2-3 0-16,0 0 0 0,3-3 0 0,0 3 0 15,-5 0 0-15,0 0 0 0,2 0 0 0,-2 0 0 16,-1 3 0-16,4-3 0 0,4 0 0 0,-2 4 0 15,0-4 0-15,3 3 0 0,-3-3 0 0,0 4 0 16,-6-4 0-16,4 3 0 0,2-3 0 0,2 4 0 0,-2-4 0 16,3 0 0-16,-3 3 0 0,5 1 0 0,3-4 0 0,-3 5 0 15,-5-5 0-15,3 2 0 0,-1-2 0 0,4 0 0 16,-1 0 0-16,3 0 0 0,-3 5 0 0,5-3 0 16,4-2 0-16,-1 0 0 0,0 5 0 0,0-5 0 15,6 3 0-15,-3 1 0 0,-3-1 0 0,0-3 0 16,3 0 0-16,0 4 0 0,-1-1 0 0,-1 1 0 15,-4-4 0-15,6 5-8 0,5-3 8 0,0-2 0 16,-5 7 0-16,8-7 0 0,2 0 0 0,3 5 0 16,-5-2 0-16,0 1-8 0,0-1 8 0,2-3 0 15,3 4 0-15,0-4 0 0,-5 3 0 0,2-3 0 16,1 0 0-16,-1 0 0 0,-2 4 0 0,2-4 0 16,-2 0 0-16,0 3 0 0,-3 1 0 0,5-4 0 0,-4 5 0 0,4-3 0 15,-2-2 0-15,0 5 0 16,2-2 0-16,-2-3 0 0,2 0 0 0,3 0 0 0,-2 4 0 0,2-1 0 15,0-3 0-15,0 0 0 0,3 0 0 0,-1 0-8 16,-2 0 8-16,3 0 0 0,0 0-14 0,2 0 4 16,-2 0 1-16,2 0 0 0,3 0-3 0,0 0-1 15,-5 0 0-15,2 0 0 16,-5 0-42-16,8 0-8 0,0 0-1 0,0 0-1 16,0 0-124-16,0 0-25 0</inkml:trace>
  <inkml:trace contextRef="#ctx0" brushRef="#br2" timeOffset="-1280.953">16491 12654 172 0,'-5'0'16'0,"3"4"-16"0,2-4 0 0,0 0 0 16,-3 3 253-16,3-3 48 0,-3 5 10 0,3 2 1 15,0 0-163-15,0 0-33 0,-5 0-6 0,5 0-2 16,3 5-46-16,-3-5-10 0,-6 7-1 0,6-7-1 16,0 5-22-16,0 2-5 0,-2-7-1 0,-1 4 0 15,3-1-1-15,0-1 0 0,5 1 0 0,-5-3 0 16,0 0-21-16,0-3 0 0,6-1 0 0,-4 2 8 16,-2-5-8-16,6 2 12 0,1 3-4 0,1-5 0 15,0-5 24-15,0 3 6 0,-2 2 1 0,2-5 0 16,5-2-3-16,-5 0-1 0,-3 0 0 0,0 0 0 15,3 0-13-15,-2-5-2 0,1 2-1 0,1-1 0 16,-5 4-2-16,0-5 0 0,7 2 0 0,-4-1 0 0,-6-3-4 0,2 6-1 16,6-3 0-16,-3 1 0 0,-2-1 0 0,0 4 0 15,-1 2 0-15,4-2 0 0,-1 4 5 0,0-1 1 16,-5 4 0-16,0 0 0 16,6-7 10-16,-6 7 3 0,0 0 0 0,0 0 0 0,0 0-14 0,0 0-2 15,0 7-1-15,-3 0 0 0,0 0-1 0,3 5 0 16,8-5 0-16,-3 7 0 0,-7-3-13 0,4 4 0 15,4-4 0-15,-1 3 0 0,-2 1 0 0,-1-1 0 16,4-3 0-16,2-1 0 0,0 2 0 0,-3 2 0 16,-8-7 0-16,6 0 0 0,7 0 8 0,-4-2-8 15,-6-5 0-15,0 0 0 0,0 0 0 0,0 0 0 16,0 0 0-16,-3 7 0 16,-2 0-66-16,5-7-13 0,0 0-2 0,0 0-1 15,0 0-120-15,0 0-24 0,8 0-5 0</inkml:trace>
  <inkml:trace contextRef="#ctx0" brushRef="#br2" timeOffset="-1280.953">16925 12734 1544 0,'-10'0'68'0,"10"0"15"0,0 0-67 0,0 0-16 0,-5-7 0 0,-1 7 0 16,4-7 68-16,-4 7 9 0,1-3 3 0,-3-1 0 15,-3 4-12-15,6 0-1 0,-3-5-1 0,0 10 0 16,-5-5-38-16,3 0-7 0,4 0-1 0,-2 7-1 15,-2-7-19-15,2 7 0 0,2-7 0 0,4 7 0 16,2-7-10-16,-3 7 10 0,-2 0-10 0,2-2 10 16,9 2-12-16,-1 0 3 0,-5 0 1 0,2 0 0 15,4 0 0-15,2 5 0 0,0-5 0 0,0 4 0 16,-3-4 8-16,3 0 0 0,2 1 0 0,-4-1 0 16,-4 0 0-16,4 0-8 0,2-3 8 0,-3 3-12 15,-5-7 12-15,5 8 9 0,-5-8-1 0,3 7-8 16,-1 0 36-16,-2-7 1 0,-5 7 0 0,5-7 0 15,0 0 6-15,0 0 1 0,-5 4 0 0,0-1 0 16,-1 1-25-16,1-1-5 0,-3-3-1 0,-3 0 0 0,1 5-13 16,-1-5-13-16,9 0 2 0,-6 0 1 15,-6 2-150-15,7-2-31 0</inkml:trace>
  <inkml:trace contextRef="#ctx0" brushRef="#br2" timeOffset="-1280.953">16965 12832 1396 0,'0'0'62'0,"0"0"13"0,0 0-60 0,0 0-15 15,0 0 0-15,0 0 0 0,8 0 56 0,-8 0 9 16,0 0 2-16,0 0 0 0,0 0-9 0,8 0-2 0,0 0 0 0,-3-4 0 16,-5 4-27-16,8 0-5 0,5-3-2 0,-2-1 0 15,-6 1-3-15,1-1-1 16,4-3 0-16,-2 4 0 0,-3-1 3 0,1-3 1 0,-4 2 0 0,6-2 0 15,3 0 6-15,-9 4 2 0,-7-1 0 0,0-3 0 16,5 7 2-16,0 0 0 0,-11 0 0 0,1-7 0 16,2 7 0-16,-3 0 0 0,3 0 0 0,0 7 0 15,-2-3-23-15,2-1-9 0,-3 4 8 0,1 4-8 16,-4-3 0-16,6-1 0 0,1 4 0 0,1-1 0 16,4-3 0-16,-1 5 0 0,-2-5 0 0,2 0 0 15,8 4-12-15,1-1 12 0,-6-3-12 0,2 2 12 16,9-2-16-16,-3 0 5 0,2 0 1 0,1 1 0 15,-1-6-102-15,6 3-20 0,6-5-4 0,-7 0 0 16,-4 0-8-16,2 0 0 0,11-5-1 0,-3-2 0 16,-2 4-95-16,-3-4-18 0,-1 3-4 0,-1-3-1 15,-1-5 175-15,-2 5 36 0,-4 0 6 0,-1 0 2 16,2 0 44-16,-3 0 0 0,-2 0 0 0,-3-1 0 0,0 4 36 0,-3-3 11 16,3 4 1-16,-5-1 1 0,2 4 119 15,-5-3 23-15,5-1 5 0,-2 4 0 0,-3 4-52 0,6-1-12 16,2-3-1-16,-3 4-1 0,-2-1-38 0,2 4-8 15,-2-3-2-15,2-1 0 0,3-3-16 0,0 12-3 16,-5-8-1-16,5 3 0 0,5 0-12 0,-5-7-2 16,-3 7-1-16,3-7 0 0,3 3-35 0,-3-3-12 15,0 0 0-15,-3 7 9 0,1-2 2 0,2-5 0 16,0 0 0-16,0 0 0 0,0 0 1 0,0 0 1 16,0 0 0-16,0 0 0 0,0 0-2 0,-3-5-1 0,0 3 0 15,3-3 0-15,0-2 2 0,0 0 1 0,0 0 0 0,0 0 0 16,6-5-13-16,-1 5 0 0,-2 0 0 0,-1 0 0 15,4-3 0-15,-1 1-8 0,3 2-1 0,-3 4 0 16,0-1 9-16,6-3-13 0,-3 4 5 0,3-1 8 16,-4 1-12-16,1-1 12 0,3 4-10 0,-3 0 10 15,0 0 0-15,0 0 0 0,0 0 0 0,0 0 0 16,2 0 0-16,-2 0-11 0,-2 0 11 0,1 0-13 31,4 0-145-31,-3 0-29 0,3 0-5 0</inkml:trace>
  <inkml:trace contextRef="#ctx0" brushRef="#br2" timeOffset="-1280.953">17489 12842 633 0,'0'0'56'0,"0"0"-44"16,0 0-12-16,0 0 0 15,0 0 148-15,0 0 28 0,5 0 6 0,-5 0 1 0,6 0-71 0,1 0-15 16,-7 0-2-16,11 0-1 0,0-2-48 0,-1 2-10 15,1 0-1-15,-3 0-1 0,-8 0-18 0,13-5-4 16,-2 5-1-16,-1 0 0 0,1 0-24 0,-11 0-5 16,0 0-1-16,8-3-501 15,-8 3-100-15</inkml:trace>
  <inkml:trace contextRef="#ctx0" brushRef="#br2" timeOffset="-1280.953">17971 12741 115 0,'-3'-7'0'0,"3"7"10"0,0-7-10 0,-3 4 0 0,1-4 0 0,-1-2 0 15,0 2 352-15,1 0 69 0,-1 0 14 0,0 0 2 16,-2 0-278-16,0 2-56 0,-3 3-11 0,3-3-3 15,-1-2-29-15,-2 7-7 0,3-3-1 0,0-1 0 16,-3 4-17-16,0 0-4 0,3-3-1 0,-6 6 0 16,6-3-8-16,-6 0-2 0,6 4 0 0,-3-1 0 15,0-3-10-15,0 7-2 0,3-2-8 0,-3 2 12 0,2 4-12 0,-1-1 0 16,1 1 0-16,1 1 0 0,5 2 0 0,-3-4-10 16,3 4 10-16,3 5-12 0,-3-5 12 0,3-2 0 15,-1 6 0-15,4-1 0 0,-1 2 0 0,0-5 0 16,0 0 0-16,1 5 0 0,2-5 0 0,0-2 0 15,0 2 0-15,-3-3 0 0,-3-1 0 0,4 2 0 16,-4 2 0-16,4-7 0 0,-6 0 0 0,0-2 0 16,0-5 0-16,0 0 0 15,-6 2-105-15,4 3-26 0,-6-3-5 0</inkml:trace>
  <inkml:trace contextRef="#ctx0" brushRef="#br2" timeOffset="-1280.953">17783 12898 230 0,'0'0'10'0,"0"0"2"0,0 0-12 0,0 0 0 0,0 0 0 0,0 0 0 16,0 0 308-16,0 0 60 0,0-4 11 0,0 4 2 16,0 0-237-16,5-7-47 0,0 2-9 0,1 3-3 15,1 2-52-15,1-5-10 0,3 5-3 0,0 0 0 16,-3-3-20-16,5 3 0 0,-3 0 0 0,1-4 0 31,2 4-21-31,0 0-9 0,1 0-2 0,-1 4 0 16,0-4-151-16,0 0-30 0,-2 0-7 0</inkml:trace>
  <inkml:trace contextRef="#ctx0" brushRef="#br2" timeOffset="-1280.953">18023 12908 1072 0,'0'0'48'0,"0"0"9"15,0 4-45-15,0-4-12 0,-2 0 0 0,2 0 0 16,0 0 79-16,0 0 13 0,0 0 4 0,0 0 0 0,0 0-30 16,0 0-6-16,0 0 0 0,0 0-1 15,0 0-15-15,5 0-4 0,3-4 0 0,0 4 0 0,-8 0-13 0,8-3-3 16,-3-1-1-16,3 4 0 0,-8 0 0 0,5-3 0 15,3-1 0-15,-2 1 0 0,-6 3 10 0,2-4 3 16,-2 4 0-16,0 0 0 0,6-5-2 0,-6 5 0 16,0-2 0-16,0 2 0 0,0 0-9 0,0-5-1 15,-3 2-1-15,3 3 0 0,-3-4-2 0,1 4 0 16,-6 0 0-16,2 0 0 0,1 0-8 0,0 4-1 16,-3-1-1-16,0 2 0 0,-3 2-11 0,3-3 0 15,-2 3 0-15,2 0 8 0,0 0-8 0,0-4 0 16,0 9 0-16,3-5 0 0,0 0 0 0,-1 0-9 0,4 4 9 15,-1-3 0-15,6-1-18 0,-3 0 3 0,2 0 1 0,1-3 0 32,5 3-126-32,0-4-24 0,2-3-6 0,4 7-694 0</inkml:trace>
  <inkml:trace contextRef="#ctx0" brushRef="#br2" timeOffset="-1280.953">18267 12934 230 0,'-5'-7'10'0,"2"2"2"0,-2 5-12 0,2-2 0 0,0-3 0 0,1 2 0 16,-1-1 236-16,-2 4 44 0,2-3 8 0,-2-1 3 16,2 4-177-16,-2 0-35 0,0 0-7 0,-3 0-2 15,2 4-19-15,1-4-4 0,-6 3-1 0,4 1 0 16,-1-1-29-16,-3 4-5 0,0-2-2 0,3-3 0 16,1 7-10-16,-1-6 0 0,2 4 0 0,-2-3 0 0,6 3-8 15,-1-4 8-15,0 4-10 0,3-7 10 0,0 0-13 0,3 5 3 16,0 2 1-16,-3-7 0 0,8 4-4 0,-3-1-1 15,3-3 0-15,0 4 0 0,-3-1 14 0,3-3-9 16,0 0 9-16,0 0-8 0,-8 0 18 0,8-3 4 16,0-1 1-16,-3 4 0 0,3-3 17 0,-5-1 3 15,2 1 1-15,-2-1 0 0,-1-3-4 0,-2 7-1 16,0 0 0-16,3-5 0 0,-3 5-5 0,0 0-1 16,0 0 0-16,0 0 0 0,0 0-1 0,0 0-1 15,0 0 0-15,0 0 0 0,0 0-3 0,0 0 0 16,0 0 0-16,0 0 0 0,3 7-20 0,-3-2 9 15,0-5-9-15,5 7 0 0,0 0 0 0,0-3 0 0,1-1 0 0,2 1 0 16,-3-1 8-16,0-3-8 0,3 5 0 0,0-5 0 31,-5 0-80-31,2-5-20 0,3 5-4 0,-8 0-753 0</inkml:trace>
  <inkml:trace contextRef="#ctx0" brushRef="#br2" timeOffset="-1280.953">18312 12788 518 0,'0'0'46'0,"0"0"-37"0,0 0-9 0,0 0 0 16,0 0 198-16,0 0 38 0,0 0 7 0,0 0 1 15,0 0-104-15,0 0-22 0,0 0-4 0,2 5-1 16,-2 6-42-16,3-1-9 0,0-3-2 0,-3 7 0 16,5-7-30-16,-2 5-6 0,2-1-2 0,-2-1 0 15,-1 2-14-15,-2-1-8 0,0-1 10 0,3-3-10 0,-3 5 0 0,-3-5 0 16,1 4-13-16,2-4 4 15,-3 3-91-15,0-5-19 0,-2-3-3 0,0 3-1 16,-1 2-100-16,1 0-20 0</inkml:trace>
  <inkml:trace contextRef="#ctx0" brushRef="#br2" timeOffset="-1280.953">18256 12938 230 0,'0'0'20'0,"0"-4"-20"16,-2 4 0-16,2 0 0 0,0 0 156 0,-3-5 28 15,0 3 4-15,3-3 2 0,0 5-58 0,0 0-12 16,3-7-3-16,2 7 0 0,1-7-56 0,1 4-11 15,4-1-2-15,2 4-1 0,-5-7-26 0,3 7-5 16,2-3 0-16,0-1-1 0,1-1-15 0,-1 3 0 0,0-3 0 0,0 5 0 31,-2 0-32-31,-1-3-2 0,-2 3-1 0,0-4 0 16,3 4-12-16,-11 0-2 0,0 0-1 0,0 0 0 16,5 4-40-16,-5-4-8 0,8 3-2 0,-8-3 0 15,0 0-8-15,0 0-3 0,5 5 0 0,-5-5 0 0,0 0 80 0,3 7 16 0,-3-7 3 0,0 7 1 16,0-7 95-16,0 7 18 0,0-3 4 0,-3-1 1 15,3-3-8-15,0 0-2 0,0 0 0 0,-2 7 0 16,2 0 2-16,0-2 0 0,-3 2 0 0,3-7 0 16,-3 4-33-16,3-4-6 0,3 7-2 0,-3-7 0 15,0 0-19-15,5 3-4 0,-2 4-1 0,-3-7 0 16,5 4-11-16,1-1-3 0,2 2 0 0,-3-3 0 16,0-4-10-16,0 2-2 0,-5 0-8 0,8 0 12 15,-2 0-1-15,-1-5-1 0,0 5 0 0,3-3 0 16,-8 3 5-16,5-4 1 0,-2-3 0 0,2 4 0 0,-2-1 4 0,0 1 2 15,2-1 0-15,-5-3 0 0,3 2 2 0,-3 5 1 16,0 0 0-16,0 0 0 0,0 0-8 0,0 0-1 16,0 0-1-16,0 0 0 0,0-2-15 0,0 2 11 15,0 0-11-15,0 0 10 0,0 0-10 0,0 0 0 16,0 0 9-16,0 0-9 0,0 0 8 0,5 7-8 16,0-5 10-16,0 3-10 0,-2 2 12 0,2 0-4 15,-2-3-8-15,-3-4 12 0,3 3-4 0,2 1-8 16,-5 4 11-16,0-8-11 0,0 0 0 0,5 2 0 15,-5 3-15-15,0-5 5 16,0 0-194-16,0 0-38 0</inkml:trace>
  <inkml:trace contextRef="#ctx0" brushRef="#br2" timeOffset="-1280.953">18632 12912 172 0,'0'-4'16'0,"0"4"-16"0,0 0 0 0,0 0 0 15,-3-3 312-15,3 3 59 0,-2-4 12 0,2 4 2 16,0 0-197-16,0 0-39 0,0 0-8 0,0 0-1 15,0 0-62-15,0 0-12 0,2 7-2 0,-2-7-1 16,0 0-9-16,3 7-2 0,0 0 0 0,-1-2 0 16,-2-5-23-16,3 7-5 0,0 0 0 0,-3 0-1 15,0-7-23-15,0 0 9 0,0 0-9 0,2 7 0 16,-2-7 10-16,0 0-10 0,0 0 8 0,0 0-8 16,0 0 8-16,0 0-8 0,0 0 8 0,0 0-8 15,0 0 0-15,0 0 0 0,0 0 8 0,0 0-8 16,0 0 0-16,0 0 0 0,0 0 0 0,0 0 0 15,5-7 0-15,-2 4 0 0,2-1-14 0,-2-3 5 16,2 7-15-16,3-7-4 0,0 7 0 0,0-5 0 0,-3 5 9 0,3-7 2 16,0 7 0-16,-2 0 0 0,-1-3 17 0,0-1-10 15,1 4 10-15,-6 0-8 0,0 0-9 0,7 0-2 16,-1-3 0-16,-1 3 0 16,-5 0-182-16,0 0-37 0</inkml:trace>
  <inkml:trace contextRef="#ctx0" brushRef="#br2" timeOffset="-1280.953">18828 12934 748 0,'0'0'67'0,"0"0"-54"0,0 0-13 0,0 0 0 16,0 0 148-16,0 0 26 0,0 0 6 0,0 0 0 15,0 0-46-15,0 0-10 0,0 0-1 0,0 0-1 16,0 0-59-16,0 0-12 0,8 0-3 0,0 0 0 15,0 0-25-15,2 0-6 0,-2 0-1 0,0 0 0 16,0-5-6-16,0 5-2 0,0-2 0 0,0 2 0 16,-3-5 0-16,3 5 0 0,-3 0 0 0,-5 0 0 15,3 0 10-15,-3 0 2 0,0 0 0 0,0 0 0 16,0 0 3-16,3-7 1 0,-6 4 0 0,0-4 0 16,-2 3-5-16,2 4-1 0,-2-7 0 0,-3 7 0 15,0 0-18-15,3-3 8 0,-3 3-8 0,0 0 0 16,-3 0 0-16,4 3 0 0,-1-3 0 0,0 4 0 15,0-1 0-15,-3 1 0 0,3-1 0 0,0 4 0 0,3-2 0 0,-3 2 0 16,0-5 0-16,0 7-9 0,3-2 9 0,0 0 0 16,2 0 0-16,3 1 0 0,0-1-9 15,0 0 9-15,3 0-10 0,2-3 10 16,0-1-123-16,6 4-18 0,2 0-4 0</inkml:trace>
  <inkml:trace contextRef="#ctx0" brushRef="#br2" timeOffset="-1280.953">19114 12938 172 0,'0'0'16'0,"0"0"-16"16,-3-4 0-16,-5-3 0 0,0 2 260 0,3-2 48 15,-6 4 11-15,1-1 1 0,4-3-155 0,-2 7-31 0,0-7-6 0,8 7-2 16,-8 0-41-16,8 0-8 0,-5-3-1 0,5 3-1 16,-8-4-46-16,8 4-9 0,0 0-1 0,-5 0-1 15,5 0-18-15,-5 7 8 0,5-7-8 0,-6 4 0 16,1-1 0-16,0 1 0 0,2 3 0 0,0 1 0 15,1-6 0-15,2 5 0 0,2 5 0 0,4-5 0 16,-4 4 0-16,4-1 0 0,2 2 0 0,0-5-9 16,-1 7 9-16,7-7 0 0,-4 5 0 0,1-5-8 15,-6 4 8-15,3-1 0 0,-3-3 0 0,1-2 0 16,-6 2 0-16,-3 0 11 0,0 4-11 0,1-8 12 16,-6 4 4-16,0-2 0 0,-3 2 1 0,-2-3 0 15,-3-1-17-15,0-3 8 0,-2 4-8 0,-3-4-647 16,-1 0-133-16</inkml:trace>
  <inkml:trace contextRef="#ctx0" brushRef="#br2" timeOffset="-1280.953">15452 12891 288 0,'0'0'25'0,"0"0"-25"16,0 0 0-16,0 0 0 0,0 0 247 15,0 0 44-15,0 0 9 0,0 7 1 0,-3-4-153 0,3 4-30 16,0 0-6-16,0 0-2 0,-3 0-15 0,3 5-3 16,3-5-1-16,-3 4 0 0,3-3-31 0,-3 3-5 15,5-1-2-15,-2 1 0 0,2-1-15 0,-2-5-3 16,-3 6-1-16,2-1 0 0,1-6-6 0,2-1-2 15,-5-3 0-15,0 0 0 0,0 0-2 0,0 0-1 16,-5 5 0-16,5-5 0 0,0 0 14 0,0-5 3 16,0-2 1-16,-3 0 0 0,1 0-21 0,-1 0-4 15,3 2 0-15,0-2-1 0,0-3-15 0,0-1 0 16,5 4 0-16,-2-5 0 0,-3 5 0 0,5 0 0 0,-2-3 0 16,2 1 0-16,6 2 0 0,-3 0-12 0,-3 4 12 15,3-4-10-15,0 3 10 0,2-3-8 0,-2 7 8 0,3-3-8 16,-1 3 8-16,-2 0 0 0,6 3 0 0,-6-3 0 15,2 7 0-15,1-3 0 0,-1-1 8 0,1 4-8 16,-1 0 13-16,1-2-1 0,0 2-1 0,-3 4 0 16,2-4-2-16,-2 3 0 0,-3-3 0 0,1 2 0 15,-1 1 0-15,0-3 0 0,-2 0 0 0,0 0 0 16,2-2-1-16,-3 6-8 0,1-1 12 0,-3-6-4 16,0-4-8-16,0 0 0 0,0 0 9 0,0 0-9 15,0 0 0-15,0 0-13 0,0 0 1 0,0 0 1 16,0 0-178-16,0 0-36 0</inkml:trace>
  <inkml:trace contextRef="#ctx0" brushRef="#br2" timeOffset="-1280.953">17505 11127 172 0,'0'0'16'0,"0"0"-16"0,0 0 0 0,0 0 0 15,0 0 103-15,0 0 17 0,2 0 4 0,-2 0 1 16,0 0-57-16,0 0-11 0,0 0-2 0,0 0-1 16,0 0-2-16,0 0 0 0,0 0 0 0,0 0 0 15,0 0 12-15,0 0 3 0,3 5 0 0,-3 2 0 16,3 0-3-16,-3 0-1 0,2 0 0 0,-2 0 0 0,3 5-10 0,-3-2-1 15,3 1-1-15,-3 1 0 0,2-3-11 0,-2 3-3 16,3 2 0-16,-3-2 0 0,-3-2-2 0,3 6-1 16,-2-7 0-16,-1 5 0 0,3-2-1 0,0 2 0 15,-3-2 0-15,1-2 0 0,-1 1-5 0,0-4 0 16,3 5-1-16,-2-2 0 0,-1 1-8 0,1-4-2 16,2-2 0-16,0-5 0 0,0 7-1 0,0-7-1 15,0 0 0-15,0 0 0 0,0 0-3 0,0 0 0 16,0 0 0-16,0 0 0 0,0 0 6 0,0 0 1 15,2-7 0-15,3 2 0 0,-2-2 3 0,2-4 1 16,3 3 0-16,-2 1 0 0,-1-2-13 0,-2-3-2 16,5 0-8-16,-3 5 12 0,0-2-12 0,3-3 0 0,0 0 0 15,-3 5 0-15,3 0 0 0,-2-2 0 0,1 0 0 16,1 2 0-16,-2-3 0 0,-1 5 0 0,0-2 0 0,1 0 0 16,-1 0 0-16,-3 0 0 0,-2 2 0 0,3-2 0 15,-3 7 0-15,0 0 0 0,0 0 0 0,3-2 0 16,-3 2-12-16,0 0 0 0,0 0 1 0,0 0 0 31,0 0-29-31,0 0-7 0,-6-5-1 0,6 5 0 16,-5 0-33-16,0 0-7 0,-3 0-2 0,3 5 0 0,-1-3-13 15,-2-2-2-15,1 5-1 0,-1-3 0 0,2 3 15 0,1-2 3 0,-3 1 1 16,3-1 0-16,-1 1 24 0,4 1 5 0,2-5 1 0,-5 2 0 16,-1 5 28-16,6-7 5 0,0 0 2 0,-2 5 0 15,2-5 22-15,-6 2 0 0,6-2-9 0,0 0 9 16,0 0 0-16,0 0 0 0,-2 8 0 0,2-8 9 0,0 0 24 15,0 0 5-15,0 0 1 0,0 0 0 16,0 0 13-16,2 4 2 0,4 3 1 0,-1-2 0 0,-5-5-1 16,5 2 0-16,3 3 0 0,-3-3 0 0,3-2 0 0,-2 5 0 15,-1-3 0-15,3 3 0 0,0-3-6 0,2 6-2 16,-2-4 0-16,3-1 0 0,-3 6-8 0,0-2-2 16,-3-5 0-16,3 5 0 0,0 1-4 0,0 3 0 15,0-4-1-15,0 5 0 0,-3-2-6 0,3 1-1 16,0-4 0-16,0 5 0 0,2-3-11 0,-4 3-2 15,2-5-1-15,-3 0 0 0,3 5-10 0,-3-5 10 16,-2-4-10-16,2 4 10 0,0-3 5 0,1-1 1 16,-6-3 0-16,0 0 0 15,2 0-62-15,-2 0-12 0,0 0-2 0,0 0-892 0</inkml:trace>
  <inkml:trace contextRef="#ctx0" brushRef="#br2" timeOffset="-1280.953">17886 11040 921 0,'-3'0'40'0,"3"0"10"0,-5-2-40 0,5 2-10 16,0 0 0-16,0 0 0 0,0 0 174 0,0 0 33 16,0 0 6-16,0 0 2 0,0 7-92 0,-3-5-19 15,-5 5-3-15,3-2-1 0,0 2-43 0,-3 5-9 16,0-3-1-16,-3 3-1 0,3 2-28 0,0 0-6 16,-2 1 0-16,-1-4-1 0,3 3-11 0,0 0 0 15,-2-2 0-15,2 2-1003 0</inkml:trace>
  <inkml:trace contextRef="#ctx0" brushRef="#br3" timeOffset="-1280.953">9104 13032 403 0,'0'0'36'0,"0"0"-36"0,0 0 0 0,0 0 0 15,0 0 152-15,0 0 24 0,-2-4 5 0,2 4 1 16,-3 0-67-16,0 0-14 0,1 0-2 0,-1-3-1 16,3 3-30-16,0 0-5 0,0 0-2 0,0 0 0 15,0 0-15-15,0 0-3 0,0 0-1 0,0 0 0 16,0 0 4-16,0 0 1 0,5 7 0 0,-5-7 0 15,3 3 6-15,0 4 2 0,2 0 0 0,-2-2 0 16,-1 2-13-16,1 0-2 0,0 0-1 0,-1 0 0 16,1 0-10-16,-1 0-1 0,-2-2-1 0,0 6 0 15,0-1-5-15,3-3-1 0,-3 0 0 0,0 0 0 16,0 2-5-16,0 1-2 0,3-3 0 0,-1 0 0 0,-2 0-3 16,3 5-1-16,0-5 0 0,-3 0 0 0,2 0-2 15,-2 0 0-15,3-2 0 0,0 2 0 0,-1 0 3 0,1 0 0 16,-3-7 0-16,0 7 0 0,3-2 2 0,-3-5 1 15,0 0 0-15,0 0 0 0,0 0 1 0,2 7 0 16,-2-7 0-16,0 0 0 0,0 0 1 0,0 0 1 16,0 0 0-16,0 0 0 0,0 0 0 0,0 0 0 15,0 0 0-15,0 0 0 0,0 0-3 0,0 0-1 16,0 0 0-16,0 0 0 0,0 0-13 0,0 0 9 16,0 0-9-16,0 0 8 0,0 0-8 0,0 0 0 15,0 0 9-15,0 0-9 0,0 0 0 0,0 0 0 16,0 0 0-16,0 0 0 0,0 0 0 0,0 0 0 0,0 0 0 15,0 0 0-15,0 0 0 0,3 2 0 0,0 3 0 0,2-5 0 16,-3 2 0-16,-2-2 0 0,6 0 0 0,2 5-8 16,-3-5 8-16,3 0 0 0,-3 0 0 0,1 0 0 15,1 0 0-15,1 4 0 0,0-4 0 0,3 0-8 16,-1 0 8-16,1 0 0 0,2-4 0 0,-2 4 0 16,2 0 0-16,0 0 0 0,1 0 0 0,1 0 0 15,-1 0 8-15,-1 0 6 0,3 0 2 0,0 0 0 16,0 4-26-16,2-4-5 0,-5 0-1 0,6 0 0 15,-3 3 16-15,0-3 0 0,-1 0 0 0,-1-3 0 16,2 3 0-16,-3 3 0 0,3-3 0 0,0 0 0 16,-1 0 0-16,4 0 0 0,-6 0 0 0,6 0 0 15,-3 0 0-15,-1 0 0 0,4 0 0 0,-1 0 0 16,1 0 0-16,2 4 0 0,-2-4 0 0,4 3 0 0,-4-3 10 16,2 5 5-16,0-5 1 0,-2 2 0 15,2-2-27-15,0 5-5 0,0-5 0 0,1 0-1 0,1 2 17 16,-2-2 0-16,-2 0 0 0,5 0 0 0,-3 0 0 15,3 0 0-15,0 5 0 0,-3-5 0 0,0 0 0 0,0 0 0 16,3 2 0-16,-3 3 0 0,3-5 0 0,-3 0 0 16,-2 0 0-16,2 0 0 0,0 4 0 0,0-1 0 15,-2-6 0-15,2 6 0 0,-3 1 0 0,3-1 0 16,1-3 0-16,-1 0 0 0,3 0 0 0,-3 0 0 16,0 0 0-16,3 0 0 0,2 0 0 0,3 0 0 15,-2 0 0-15,2 0 0 0,-3 0 0 0,1 0 0 16,-1 0 0-16,-2 0 0 0,0 0 0 0,0 0 0 15,-3 0 0-15,0 4 0 0,0-4 0 0,-2 3 0 0,2-3 0 16,0 0 0-16,-5 0 8 0,2-3-8 0,1 3 0 0,2 0 0 16,-2 0 8-16,-1 0-8 0,3-4 0 0,-2 4 9 15,-1 0-9-15,1-3 0 0,-1-1 0 0,-2 4 0 16,3 0 0-16,-6-3 0 0,6 3 0 0,-4 0 0 16,4 0 0-16,-3 0 0 0,-3-4 0 0,3 4 0 15,0 4 0-15,-3-4 0 0,3 0 8 0,0 0-8 16,2 0 0-16,-2 3 0 0,-5-3 9 0,2 0-9 15,3 4 0-15,2-4 9 0,-2 0-9 0,0-4 0 16,-3 4 0-16,3 0 0 0,3 0 0 0,-3 4 0 16,-3-4 0-16,3-4 0 0,-3 4 0 0,0 0 0 15,0 0 0-15,3 0 0 0,-5 0 0 0,2-3 0 16,-2 3 0-16,-1 0 0 0,1 0 0 0,-3-4 0 16,2 4 0-16,1 0 0 0,0 0 8 0,-1 0-8 15,-5 0 0-15,3 0 10 0,-2-5-10 0,2 5 8 0,0-2-8 0,-3 2 0 16,3-5 9-16,0 5-9 0,0 0 0 0,-3 0 0 15,0 0 0-15,3 0 8 0,0 0-8 0,0-2 0 16,-3 2 0-16,6-5 0 0,-3 5 0 0,0 0 0 16,0 0 0-16,-3 0 0 0,3 0 0 0,-3 0 0 15,3 0 0-15,-3 0 0 0,-5 0 0 0,8 0 0 16,3 5 0-16,-6-5 0 0,-5 0 0 0,8 0 0 16,-8 0 0-16,11 0 0 0,-1 0 0 0,-2 0 0 15,-8 0 0-15,8 0 0 0,3 2 0 0,-11-2 0 16,5-2 0-16,-5 2 0 0,8 0 0 0,-8 0 0 15,8 0 0-15,-8 0 0 0,8 0 0 0,-8 0 0 16,5 0 0-16,3-5 8 0,-3 5-8 0,1-2 0 0,-6 2 0 0,8 0 0 16,-3-5 0-16,-5 5 0 0,8 0 0 0,-3 0 0 15,1 0 0-15,-1 0 0 0,0 0 0 0,3-3 0 16,-5 3 0-16,2-4 0 0,-5 4 0 0,8 0 8 16,-8 0-8-16,3 0 0 0,-3 0 0 0,8 0 8 15,-3 0-8-15,0 0 0 0,0 0 0 0,1 0 0 16,-1 0 0-16,3 0 0 0,0 0 0 0,2 0 0 15,-2 0 0-15,0 0 0 0,0 0 0 0,0 0 0 16,-3 0 0-16,3 0 0 0,-2 0 0 0,-1 0 0 16,3 7 0-16,-3-7 0 0,-5 0 0 0,6 0 0 15,-1 0 0-15,0 0 0 0,0 0 0 0,-5 0 0 16,6 0 0-16,-1 0 0 0,3 0 0 0,-8 0 8 16,0 0-8-16,8 5 8 0,0-5-8 0,0 0 8 15,-8 0-8-15,5 0 0 0,3 0-8 0,-8 0 8 0,0 0 0 0,8 0 0 16,-8 0 0-16,8 0 0 0,-3 2 0 15,-5-2 0-15,0 0 0 0,0 0 0 0,8 0 0 0,-8 0 8 16,0 0-8-16,0 0 0 0,0 0 8 0,0 0-8 16,0 0 8-16,0 0-8 0,8-2 9 0,-8 2-9 15,0 0 12-15,0 0-12 0,3 0 10 0,-3 0-10 16,0 0 8-16,0 0-8 0,0 0 9 0,0 0-9 16,5-5 10-16,-5 5-10 0,0 0 11 0,0 0-11 15,0 0 12-15,3-7-12 0,-3 7 12 0,0 0-4 16,5 0 0-16,-5 0-8 0,-3-7 13 0,3 7-4 15,0-7-1-15,-2 2 0 0,2 3-8 0,-3-3 10 16,3 3-10-16,-3-3 10 0,1-2-10 0,-1 4 12 0,3-1-12 0,-3-3 12 16,3 0-12-16,0 2 8 0,-2-2-8 0,-1 0 8 15,3 4-8-15,0-4 0 0,-3-2 9 16,3 2-9-16,0 0 0 0,-2 0 9 16,2 0-9-16,-3 0 0 0,0-5 10 0,3 5-10 0,0 0 8 0,-2 0-8 15,-1-7 8-15,1 7-8 0,2 0 0 0,-3-1 8 16,3 1-8-16,-3 0 0 0,1 0 0 0,2 7 0 15,0 0 0-15,0 0 8 0,0-9-8 0,-3 7 0 16,6-3 0-16,-3-2 0 0,-3 4 0 0,3 3 0 16,-3-4 0-16,3 4 0 0,0 0 0 0,0-7 0 15,0 7 0-15,0 0 0 0,0 0 0 0,0 0 0 16,0-3 0-16,0 3 0 0,0 0 0 0,0 0 0 16,0 0 0-16,0 0 0 0,0 0 0 0,0 0 0 15,0 0 0-15,0 0 0 0,0 0 0 0,0 0 0 16,0 0 0-16,0 0 0 0,0-4 0 0,0 4 0 0,0 0 0 0,0 0 0 15,0 0 0-15,0 0 0 0,0 0 0 0,0 0 0 16,0 0 0-16,0 0 0 0,-2-5 0 0,2 5 0 16,0 0 0-16,0 0 0 0,0 0 0 0,0 0 0 15,-3-2 0-15,3 2 0 0,0 0 0 0,0 0 0 16,-3 0 0-16,3 0 0 0,0 0 0 0,0 0 0 16,-5-5 0-16,2 5 0 0,-5 0 0 0,3-2 0 15,0 2 0-15,-3-5 0 0,0 5 0 0,0 0 0 16,0 0 8-16,-2 0-8 0,2 0 0 0,0 0 0 15,2 0 9-15,-4 0-9 0,2 0 0 0,0 0 8 16,-5 5-8-16,2-5 0 0,1 2 0 0,-1-2 0 16,0 0 0-16,3 5 0 0,-2-5 0 0,2 2 0 0,-3 3 0 15,6-5 0-15,-6 0 0 0,4 4 0 0,-1-1 0 0,0-3 0 16,0 0 0-16,-3 0 0 0,3 7 0 0,-2-7 0 16,2 0 0-16,-3 0 0 0,-2 0 0 0,2 4-8 15,1-4 8-15,-1 0 0 0,-2 0 0 0,0 3-8 16,-1-3 8-16,1 5 0 0,-3-5 0 0,3 0 0 15,-3 2 0-15,0-2 0 0,3 0 0 0,-5 0-8 16,2-2 8-16,0 2 0 0,-3-5 0 0,1 5-8 16,-1 0 8-16,3-3-10 0,-2 3 10 0,-1 0-10 15,1 0 10-15,-3 0-10 0,-3 0 10 0,3 0-10 16,-3 3 10-16,-3-3 0 0,1-3-9 0,2 3 9 16,3 3 0-16,-3-3 0 0,0 0-9 0,-2 0 9 15,2 0 0-15,0 0 0 0,3 0 0 0,0 0 0 16,-3-3 0-16,3 3 0 0,0 0 0 0,-3 0 0 15,0 0 0-15,0 0 0 0,1 3 0 0,-1-3 0 0,-3 0 0 16,3 0 0-16,1 0 0 0,1 5 0 0,-1-5 0 0,2 2-8 16,-1-4 8-16,1 2 0 0,0 0 0 0,2 0 0 15,-2 0 0-15,0 0 0 0,0 0 0 0,0 0 0 16,-3 0 0-16,-2 0 0 0,2-5 0 0,-3 5 0 16,1 0 0-16,-1 0 0 0,4-3 0 0,1 3 0 15,-1 0 0-15,1-4 0 0,1 4 0 0,3 0 0 16,-3 0 0-16,-1 0 0 0,4-3 0 0,-3 3 0 15,0 0 0-15,-1 0 0 0,1 3 0 0,-3-3 0 16,1-3 0-16,-4 3 0 0,1-4 0 0,-1 4 0 16,9 0 0-16,-6 0 0 0,3-3 0 0,-3 3 0 0,0 0 0 15,3 0 0-15,0 0 0 0,-3 0 0 16,3 3 0-16,0-3 0 0,-1 0 0 0,-1 4 0 16,-1-4 0-16,3 3 0 0,-3-3 0 0,0 0 0 0,3 0 0 0,-3 0 0 15,3 0 0-15,0 0 0 0,-3 0 0 0,0-3 0 16,6 3 0-16,-4 0 0 0,4 0 0 0,-3 0 0 15,0-4 0-15,2 4 0 0,0 4 0 0,1-4 0 16,-1-4 0-16,1 4 0 0,-3 4 0 0,2-1 0 16,1-3 0-16,-1 0 0 0,-2 0 0 0,3 0 0 15,4 4 0-15,-2-1 0 0,1-3 0 0,-1 0 0 16,-3 0 0-16,3 0 0 0,0 0 0 0,1 0 0 16,1 0 0-16,1 0 0 0,-3 0 0 0,6 0 0 15,-6 0 0-15,5 0 0 0,-2 0 0 0,0 0 0 16,-1-3 0-16,4 3 0 0,-3 0 0 0,2 0 0 0,0 0 0 0,1 0 0 15,-3 0 0-15,2 0 0 0,0 3 8 0,1-3-8 16,-1 0 0-16,-2 0 0 0,3 0 0 0,-1 0 0 16,0 0 0-16,1 0 0 0,2 0 0 0,0 0 0 15,3 0 0-15,-1 0 0 0,6 0 0 0,0 0 0 16,-5 0 0-16,5 0 0 0,0 0 0 0,0 0 0 16,0 0 0-16,0 0 0 0,0 0 0 0,0 0 0 15,0 0 0-15,0 0 0 0,0 0 0 0,0 0 0 16,-5 0 0-16,5 0 0 0,0 0 0 0,0 0 0 15,0 0 0-15,0 0-10 16,0 0-78-16,0 0-15 0,-6 5-3 0,6-5-1211 0</inkml:trace>
  <inkml:trace contextRef="#ctx0" brushRef="#br3" timeOffset="-1280.953">15989 11911 230 0,'0'0'20'0,"0"0"-20"16,0 0 0-16,0 0 0 0,-3 7 88 0,3-7 14 16,0 0 2-16,-3 4 1 0,-2-1-63 0,5-3-13 15,0 0-2-15,-2 0-1 0,-4 4-6 0,6-4 0 0,0 0-1 0,0 0 0 16,0 0 13-16,0 0 4 0,0 0 0 0,0 0 0 15,0 0 9-15,0 0 3 0,0 0 0 0,0 0 0 16,0 0 5-16,0 0 2 16,0 0 0-16,0 0 0 0,-2 3 8 0,2-3 1 0,0 0 1 0,0 0 0 15,-3 4-5-15,3-4-2 0,0 0 0 0,0 0 0 16,0 0-14-16,-3 7-2 0,3-7-1 0,0 8 0 16,0-1-9-16,-2-3-3 0,2-4 0 0,0 7 0 15,0 0-9-15,0 0-1 0,2 1-1 0,-2-8 0 16,3 7-8-16,-3 0-2 0,3 0 0 0,-3-7 0 15,0 7-8-15,0-7 12 0,2 9-12 0,1-2 12 16,-3-7 0-16,0 7 1 0,3 0 0 0,-3-7 0 16,2 3 3-16,-2-3 1 0,0 7 0 0,0-7 0 15,3 9 3-15,-3-9 0 0,2 2 0 0,-2-2 0 16,6 8-5-16,-6-8-1 0,0 0 0 0,0 0 0 0,2 7 0 16,-2-7 0-16,0 0 0 0,0 0 0 0,0 0-2 0,0 0 0 15,0 0 0-15,0 0 0 0,0 0 1 0,3 4 0 16,-3-4 0-16,8 3 0 0,-3-3-1 0,-5 0-1 15,6 0 0-15,2 4 0 0,-3-4-3 0,-5 0 0 16,5-4 0-16,3 4 0 0,0 0-8 0,-3 0 0 16,1 0 0-16,2 4 8 0,-1-4-8 0,4 0 0 15,-3 0 0-15,3 0 0 0,-4 0 0 0,4 0 0 16,2 3 0-16,1-3 0 0,-7 0 0 0,9 0 0 16,-2 0 0-16,4 0 0 0,-2 4 0 0,-3-4 0 15,0 0 0-15,3 0 0 0,5 0 0 0,-2 0 0 0,-3 0 0 16,0 0 0-16,8 0 0 0,-6 0 0 0,1 0 0 15,-1 0 0-15,-2 0 0 0,3 0 0 0,-1 0 0 16,-2 0 0-16,-3-4 0 0,3 4 0 0,3 0 0 0,-6 0 0 16,-3 0 0-16,6 0 0 0,3-3 0 0,-3-1 8 15,-1 4-8-15,-1 0 12 0,-1 0-12 0,5-3 12 16,6-1-12-16,-5 4 10 0,-6-3-10 0,3 3 10 16,5-4-10-16,0 4 0 0,-5 0 0 0,0-3 0 15,0 3 0-15,2-5 8 0,-2 5-8 0,3 0 0 16,-6 0 0-16,6 0 8 0,2-2-8 0,-3-3 0 15,1 5 0-15,-1 5 0 0,9-5 0 0,-1 0 0 16,3 2 11-16,0-2-3 0,-2 0-8 0,2 5 12 16,0-5-12-16,-2 0 0 0,-4 0-9 0,1 3 9 15,0-3 0-15,-3 0 0 0,6 4 0 0,-6-4 0 16,3 0 0-16,-1 3 0 0,1-3 0 0,0 0 0 16,2 0 0-16,-2 0 0 0,0-3 0 0,0 3 0 0,0 0 0 15,0 3 0-15,-1-3 8 0,-2 0-8 0,1 0 0 0,-4 0 0 16,3 0 8-16,-2 0-8 0,-1 0 0 0,4 0 8 15,-4 0-8-15,3 0 0 0,-2 0 9 0,2 0-9 16,-5 0 0-16,5 0 9 0,0 0 8 0,0 0 2 16,0 0 0-16,1 0 0 0,-1 4-19 0,-3-1-19 15,3-3 4-15,-2 0 1 0,2 0 14 0,-5 4 0 16,3-1 0-16,-1-3 0 0,1 0 0 0,2 0 0 16,-3 0 0-16,1 0 0 0,-1 4 0 0,4-4 0 15,-1 0 0-15,0 0 0 0,3 0 12 0,-3 3 0 16,0-3-1-16,0 4 0 0,0-4-11 0,0 0 0 0,-5 0 0 0,3 0 8 15,-3 0-8-15,0 0 0 0,0 0 0 16,-6 0 0-16,6-4 0 0,-5 4 0 16,2-3 12-16,0 3-4 0,-2 0 1 0,2-4 0 0,-3 4 0 0,4 0 0 15,-4 0 1-15,3-3 0 0,3-1 0 0,-2 4 0 16,1-3-10-16,-4 3 12 0,0-4-12 0,-1 4 12 16,6-3-4-16,-3 3 0 0,-2-4 0 0,-1 4 0 15,4 0-8-15,-4 0 0 0,3-3 0 0,-2 3 8 16,2-5-8-16,-2 5 8 0,2 0-8 0,-2 0 8 15,-1 0-8-15,1 0 0 0,-1 0 0 0,-2 0 0 16,3 0 0-16,-3-2 0 0,2 2 0 0,-2-5 8 16,0 5-8-16,3 0 0 0,-3 0 9 0,0-4-9 15,0 4 0-15,0-3 9 0,0 3-9 0,0 0 0 16,-3 0 9-16,3 0-9 0,0-4 0 0,-3 4 9 16,3 0-9-16,0 0 8 0,0 0-8 0,-3 0 8 0,0-3-8 15,3 3 10-15,0 0-10 0,0-4 10 0,-2 4-10 0,-1 0 8 16,3-3-8-16,0 3 8 0,0 0-8 0,0-4 0 15,-3 4 0-15,3 0 8 16,0 0-8-16,0 0 0 0,-3-3 0 0,3 3 0 0,-3 0 0 0,0 0 0 16,3 0 0-16,-8 0 0 0,0 0 0 0,6 0 0 15,-1 0 8-15,-5 0-8 0,0 0 0 0,5 0 0 16,-5 0 0-16,0 0 8 0,8 0-8 0,-8 0 0 16,6 3 0-16,-6-3 8 0,5 0-8 0,-5 0 0 15,8 0 0-15,0 0 0 0,-3 0 0 0,-5 0 0 16,0 0 0-16,8 4 0 0,-3-4 0 0,-5 0 0 15,8 3 0-15,-8-3 0 0,5 0 0 0,1 0 0 0,-6 0 0 16,8 0 0-16,-8 0 0 0,0 0 0 0,0 0 0 16,0 0 0-16,5 4 0 0,-5-4 0 0,0 0 9 0,0 0-9 15,0 0 9-15,0 0-9 0,0 0 12 0,0 0-12 16,0 0 13-16,0 0-4 0,0 0-1 0,0 0 0 16,0 0-8-16,0 0 10 0,0 0-10 0,0 0 10 15,0 0-10-15,0 0 0 0,5-4 9 0,-5 4-9 16,0 0 0-16,8-3 0 0,-8 3 0 0,5 0 0 15,-5 0 0-15,8-4 0 0,-8 4 0 0,6 0 0 16,-6 0 0-16,5 0 0 0,-5 0 0 0,0 0 0 16,8 0 0-16,-8 0 0 0,0 0 0 0,0 0 0 15,0 0 0-15,5-3 0 0,1-1 0 0,-6 4 0 16,0 0 0-16,0 0 0 0,0 0 0 0,0 0 8 16,0 0-8-16,5 0 0 0,-5 0 0 0,0 0 8 15,2-8-8-15,-2 8 0 0,3 0 8 0,0-7-8 16,-1 3 0-16,-2 4 8 0,0 0-8 0,0-7 0 0,0 4 0 0,0-1 9 15,0-3-9-15,0 7 0 0,3-8 8 0,0 6-8 16,-3 2 0-16,0-5 0 0,0-2 0 0,0 3 0 16,0 1 8-16,-3-4-8 0,3 7 0 0,0-4 0 15,-3-4 0-15,3 1 0 0,0 0 0 0,0 7 0 16,-2-4 8-16,-1 1-8 0,0-4 0 0,1 3 0 16,2-3 0-16,0 7 0 0,-3-8 8 0,3 8-8 15,-2-7 0-15,2 7 0 0,-3-4 0 0,3-3 0 16,-3 4 0-16,3 3 0 0,-2-4 0 0,2 4 0 15,0 0 0-15,-3-7 0 0,0-1 0 0,1 1 0 16,2 7 0-16,-3-4 0 0,0-3 0 0,3 7 0 16,0 0 0-16,0 0 0 0,-2-7 0 0,2 7 0 0,0-7 0 15,0 7 0-15,-6-3 0 0,6 3 0 0,0 0 0 0,0 0 0 16,-2-5 0-16,2 5 0 0,0 0 0 0,0 0 0 16,0 0 10-16,-6 0-2 0,6 0 0 0,-5 0 0 15,0 0-8-15,5 0-11 0,0 0 3 0,0 0 0 16,-3 0 8-16,3 0 0 0,-5 5 0 0,5-5 0 15,0 0 0-15,-5 0 0 0,-1 3 0 0,1-3 8 16,0 4-8-16,2-4 0 0,-2 0 0 0,-3 0 8 16,3 3 1-16,-3-3 1 0,2 0 0 0,-2 0 0 15,-2 0-10-15,2 0 0 0,-3 0 0 0,3 4 0 16,-2-1 0-16,-3-3 0 0,2 0 0 0,-2 0 0 16,2 0 0-16,-2 4 0 0,0-4 0 0,0 0 0 15,-6 0 0-15,3 0 8 0,6 0-8 0,-4 0 0 0,1 0 0 16,0 0 0-16,0 3 8 0,-1-3-8 0,-1 4 0 0,4-4 0 15,-5 0 0-15,3 0 0 16,-3 5 0-16,0-5 0 0,0 2 8 0,0-2-8 0,0 5 0 0,1-2 0 16,-4-3 0-16,6 0 0 0,0 4 0 0,-1-1 0 15,-1-3 0-15,-1 0 0 0,2 0 0 0,1 4 0 16,0-1 0-16,0-3 0 0,-1 4 0 0,4-1 0 16,-3 1 0-16,2-4 0 0,1 5 0 0,-1-3 0 15,0-2 0-15,-2 0 0 0,3 5 0 0,-1-2 0 16,-2-3 0-16,2 0 0 0,-5 4 0 0,3-4 0 15,0 0 0-15,0 0 0 0,-3 3 0 0,2-3 0 16,-4 0 0-16,-1 0 0 0,4 0 0 0,-1 0 0 16,-3 0 0-16,1 0 0 0,-1 0 0 0,1 0 0 0,-1-3 0 15,1 3 0-15,-4 0 0 0,4 0 0 0,-1-4 0 0,3 4 0 16,1 0 0-16,-4 0 0 0,1 0 0 0,-1-3 0 16,1 3 0-16,-1-5 0 0,-2 5 0 0,2-2 0 15,1-3 0-15,-3 5 0 0,-1 0 0 0,1-4 0 16,-3 4 0-16,6-3 0 0,-3 3 0 0,2 0 0 15,-2 0 0-15,0 0 0 0,0 0 0 0,2 0 0 16,1 0 0-16,-1-4 0 0,1 4 0 0,-1 0 0 16,-2 0 0-16,2 0 0 0,-2 0 0 0,3 0 0 15,-3 0 0-15,-1 0 0 0,-1 0 0 0,1 0 0 16,1 0 0-16,0 0 0 0,0 0 0 0,2 0 0 16,1-3 0-16,-1 3 0 0,1 3 0 0,-1-3 0 15,-2 0 0-15,3 0 0 0,2 0 0 0,-5 0 0 16,2 0 0-16,-5-3 0 0,0 3 0 0,1 0 0 15,4 0 0-15,-2 0 0 0,-3 0 0 0,-2 0 0 0,-1 0 0 0,3 0 0 16,1 3 0-16,-1-3 0 0,3 0 0 0,-3 0 0 16,5 0 0-16,1 4 0 0,-3-4 0 0,-1 0 0 15,1 0 0-15,3 0 0 0,2 3 0 0,-5-3 0 16,-3 0 0-16,3 0 0 0,2 4 0 0,1-4 0 16,-6 0 0-16,8 5 0 0,3-3 0 0,-3-2 0 15,0 0 0-15,-2 5 0 0,-1-2 0 0,0-3 0 0,9 0 0 0,-3 4 0 16,-6-4 0-16,3 0 0 0,6 0 0 0,-1 3 0 15,-2-3 0-15,2 0 0 0,1 0 0 0,-1 0 0 16,3 0 0-16,0 0 0 0,-5 0 0 0,5 0 0 16,0 0 0-16,0 0 0 0,-5 0 0 0,2 0 0 15,3 0 0-15,-2 0 0 0,-1 0 0 0,-2 0 0 16,0 0 0-16,5 4 0 0,0-4 0 0,-5 0 0 0,-6 3 0 16,9-3 0-16,4 0 0 0,1 0 0 0,-6 0 0 15,1 4 0-15,-1-4 0 0,3 3 0 16,3-3 0-16,-3 0 0 0,-2 0 0 0,2 4 0 0,2-4 0 0,-2 0 0 15,-2 0 0-15,-1 0 0 0,3 0 0 0,0 0 0 16,0 0 0-16,-2 0 0 0,2 0 0 0,-3 0 0 16,3 0 0-16,3 0 0 0,-3 0 0 0,0 0 0 15,0-4 0-15,3 4 0 0,-3 0 0 0,3 0 0 16,-1 0 0-16,-1 0 0 0,-1 0 0 0,0 0 0 16,2 0 0-16,-2 0 0 0,0 0 0 0,1 0 0 15,-1 0 0-15,2 0 0 0,-2 0 0 0,0 0 0 16,3 0 0-16,-3 0 0 0,3 0-8 0,0 0 8 15,-1-3 0-15,1 3 0 0,-3 0 0 0,3 3 0 16,2-3 0-16,1 0 0 0,-4 0 0 0,4 4 0 0,-6-4 0 0,5 0 0 16,-2 0 0-16,2 0 0 0,3 0 0 0,0 0 0 15,-5 0 0-15,2 0 0 0,-2 0 0 0,0 0 0 16,2 0-8-16,0 0 8 0,1 0 0 0,2 0 0 16,0 0 0-16,0 0 0 0,-3 0 0 0,3 0 0 15,0 0-13-15,0 0 5 0,0 0 8 0,0 0-13 31,0 0-80-31,0 0-16 0,0 0-3 0,0 0-1185 0</inkml:trace>
  <inkml:trace contextRef="#ctx0" brushRef="#br3" timeOffset="-1280.953">12642 13101 460 0,'0'0'41'0,"0"0"-33"16,-5 2-8-16,2-2 0 0,-2 0 132 0,5 0 24 15,0 0 4-15,0 0 2 0,-6-2-71 0,6 2-15 16,0 0-2-16,0 0-1 0,0 0-2 0,0 0-1 15,0 0 0-15,0 0 0 0,8 0-30 0,-2 0-5 16,-1-5-2-16,3-2 0 0,2 4 4 0,1-1 1 0,2-3 0 0,0 0 0 16,6 4-17-16,-3-6-3 0,5 2-1 0,0-3 0 15,0-1-8-15,6-3-1 0,-1 2-8 0,3-2 12 16,0 0-12-16,3 2 11 0,-5-2-11 0,4 0 10 16,6 0-10-16,-2-1 12 0,-1-3-12 0,1 6 12 15,-4-2 4-15,1 0 0 0,-3 2 1 0,0-5 0 16,3-1 5-16,0 3 1 0,0-3 0 0,2-1 0 15,3 5-9-15,0-3-2 0,0 1 0 0,0-1 0 16,0-1-2-16,3 3-1 0,-3-3 0 0,5 3 0 16,-2 1 4-16,2-4 1 0,3 6 0 0,-2-2 0 15,2-5 6-15,-3 5 2 0,-2 4 0 0,-1-4 0 16,1 2 2-16,-3 1 0 0,3-3 0 0,-3 7 0 16,0-8-9-16,2 8-2 0,1-4 0 0,-6 4 0 15,-2-8-13-15,0 11 11 0,-3-6-11 0,0-1 10 0,0 4-10 16,-2-5 12-16,2 5-12 0,0 0 12 0,-3 0-4 15,1 0-8-15,2-5 12 0,0 5-4 0,-2 0 3 0,2 0 0 16,-3 0 0-16,1 4 0 0,-4-6 1 0,1 6 1 16,3-4 0-16,-4 3 0 0,4 1-4 0,-1-1-1 15,1-3 0-15,-1 7 0 0,-2-7 2 0,3 7 0 16,-1-8 0-16,3 8 0 0,-5-7-10 0,2 3-14 16,-2 4 3-16,-3-3 1 0,-2-1 20 0,2 4 4 15,-2-3 1-15,-4-1 0 0,4 1-15 0,-3-1 11 16,-3 4-11-16,0-8 10 0,3 8 2 0,-3-7 1 15,-2 7 0-15,2-4 0 0,-2 1-13 0,2-1 9 16,-2 4-9-16,-1-3 8 0,1-1 4 0,-1 4 1 16,-2-7 0-16,0 7 0 0,3-3-13 0,-3-1 11 0,5 1-11 0,0-2 10 15,-2 1-10-15,-1 1 0 0,4-1 9 16,-4 4-9-16,1-3 9 0,-3-1-9 0,0 1 12 0,0-1-12 16,0 4 10-16,-3-3-10 0,3-1 8 0,-3 4-8 15,-5 0 9-15,3-3-9 0,2-2 10 0,-5 5-10 16,0 0 10-16,0 0-10 0,3-7 10 0,-3 7-10 15,0 0 0-15,0 0 0 0,0 0 0 0,0 0 0 16,0 0 0-16,2 0-8 0,-2 0-1 0,0 0 0 31,0 0-22-31,0 0-4 0,0 0-1 0,0 0 0 0,0 0-116 0,0 0-23 0,0-4-5 0</inkml:trace>
  <inkml:trace contextRef="#ctx0" brushRef="#br3" timeOffset="-1280.953">15449 12031 921 0,'0'0'82'0,"0"0"-66"16,0 0-16-16,0 0 0 0,0 0 79 0,0 0 12 15,3-8 2-15,-1 8 1 0,4-7-12 0,-6 7-2 16,0 0-1-16,5 0 0 0,3-4-31 0,2 4-7 16,6 0-1-16,0-3 0 0,0 3-24 0,3 0-6 0,-1 0-1 0,1 0 0 15,-1 0-9-15,1 3 10 0,-3-3-10 0,-1 0 10 16,1 4 5-16,0-1 1 0,-5 1 0 0,-1 4 0 16,1-4 21-16,-3 3 5 0,-3-4 1 0,-2 4 0 15,-3 0 28-15,0 4 5 0,0-3 2 0,-6 6 0 16,1-7 18-16,-3 4 3 0,-5 4 1 0,0-1 0 15,-6-3-26-15,-2 4-5 0,-3 3-1 0,3-4 0 16,-5 1-30-16,2-1-6 0,3-3-2 0,0 4 0 16,-1-1-30-16,4-3 0 0,2 4 0 0,-3-4 0 15,4-1-9-15,-1-3-2 0,5 5 0 0,1-5 0 16,-1 0-145-16,0-3-30 0,3-1-6 0</inkml:trace>
  <inkml:trace contextRef="#ctx0" brushRef="#br3" timeOffset="-1280.953">12808 12781 345 0,'-5'0'31'16,"3"0"-31"-16,-1 0 0 0,0 0 0 15,-2 0 248-15,2 0 43 0,1 4 9 0,-1-4 1 16,-2 3-184-16,-1 2-37 0,4-3-7 0,-3 7-1 0,-1-2-20 0,1 3-3 16,-3-3-1-16,3 5 0 0,-3 2-18 15,0 4-4-15,0-3-1 0,-3 3 0 0,3-1-5 0,-2 6-2 16,2-6 0-16,-3 2 0 0,-2 2-4 0,5-2-1 16,0-5 0-16,3 0 0 0,0-2 4 0,-1 2 1 15,4 0 0-15,2-2 0 0,0-1 10 0,2-1 3 16,4-3 0-16,2 0 0 0,2 0 1 0,1-2 0 15,2 2 0-15,3-3 0 0,2-1-4 0,1-3-1 16,-1 4 0-16,4-4 0 0,1 0-3 0,-2 0-1 16,1 0 0-16,-1-4 0 0,-3-3-12 0,4 7-3 15,-1-7 0-15,0 7 0 0,-3-5-8 0,1 3 0 16,-1-3 0-16,-4 5-1135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1:0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1 485 10592 0 0,'0'0'818'0'0,"0"0"-520"0"0,2 0-218 0 0,49-4-68 0 0,49-15 94 0 0,187-73 2220 0 0,157-37-1350 0 0,-353 103-688 0 0,0 4 0 0 0,64-5-288 0 0,108-26 46 0 0,270-31 22 0 0,-299 61-14 0 0,16 19 268 0 0,-204 3-43 0 0,0 2 0 0 0,0 2 0 0 0,42 9-279 0 0,85 16 536 0 0,51 11-256 0 0,-56-10 88 0 0,123 31 662 0 0,-183-24-689 0 0,63 22 504 0 0,5-5-237 0 0,-8-9 288 0 0,-100-23-432 0 0,49 32 182 0 0,-61-24-260 0 0,-32-12-143 0 0,-8-9 42 0 0,-3 3-189 0 0,5 1 32 0 0,-17-11-64 0 0,0 0-10 0 0,7 3-33 0 0,-2 2 32 0 0,-5-5 22 0 0,-1-1 38 0 0,0 0-5 0 0,0 0-4 0 0,0 0-5 0 0,0 0-23 0 0,0 0-11 0 0,2 0-1 0 0,5 0 6 0 0,-1 0 20 0 0,-2 0-10 0 0,4-3-53 0 0,-5 1 16 0 0,4 0-33 0 0,41-13-10 0 0,94-28 54 0 0,154-43-156 0 0,-104 7 137 0 0,-58 33-40 0 0,-37 18-257 0 0,43 7 198 0 0,-58 8 64 0 0,-3 4 0 0 0,-27 6 240 0 0,-15 7-168 0 0,-19 2-72 0 0,-12-2 0 0 0,42 43 0 0 0,12 24 0 0 0,-37-37-238 0 0,-5 13 448 0 0,-2-18-494 0 0,1-2 438 0 0,14 14 36 0 0,10 2-126 0 0,-17-22-64 0 0,-9-13 64 0 0,33-4 11 0 0,5-17-11 0 0,72-22 61 0 0,-4 4-125 0 0,212-23 290 0 0,17-14-604 0 0,-142 40 545 0 0,71-5-462 0 0,-6 16 231 0 0,303 20-32 0 0,-315 8 32 0 0,121-15 70 0 0,-198 11-92 0 0,-19 1 334 0 0,-103-1-312 0 0,17 6 0 0 0,2-2 0 0 0,87 21-97 0 0,-74-14 194 0 0,17 5-301 0 0,-10-9 96 0 0,18 7 420 0 0,0 0-312 0 0,-32-3 0 0 0,-5-11 0 0 0,-42-6-16 0 0,126 2-197 0 0,-139 1 202 0 0,55 14-38 0 0,-16-1 92 0 0,15-2 179 0 0,-29-4-222 0 0,-6 0-266 0 0,-5-4 550 0 0,-3 2-270 0 0,-28-8-32 0 0,-8-1-69 0 0,-1 1 10 0 0,4 1 38 0 0,-4-2 106 0 0,-1 0 14 0 0,0 0-250 0 0,0 0-1022 0 0,0 0-440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41:14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10179 485 1094 0,'0'-14'48'0,"2"9"11"16,-2-2-47-16,3 5-12 0,-3-3 0 0,0-2 0 0,0-7 163 15,0 9 30-15,0-2 7 0,0 5 0 0,2-3-60 0,-2 5-13 16,0 0-3-16,0 0 0 0,0 0-49 0,0 0-11 15,0 0-1-15,3 7-1 0,0 0-8 0,-1 5-2 16,-2 2 0-16,0 0 0 0,3 5-7 0,0 2-1 16,-1 5-1-16,1-5 0 0,0 5-12 0,-1 0-3 15,-2 2 0-15,0-2 0 0,0 3-2 0,3 1-1 16,0-2 0-16,-1 3 0 0,-2-3 0 0,3 0 0 16,-3 3 0-16,3-3 0 0,-1-7-13 0,1 5-2 15,-3-7-1-15,2 2 0 0,4-7 11 0,-4 0 1 16,1 5 1-16,0-7 0 15,-1-5 3-15,1 2 1 0,0 3 0 0,2-9 0 0,0 8-3 0,-2-4-1 16,2-2 0-16,3-3 0 0,-8-2 22 0,11 7 4 16,-11-7 0-16,13 5 1 15,0-5-60-15,0-5-12 0,1 5-2 0,-1-7-1 0,3 7 42 0,0-2 8 16,-3-3 1-16,3 5 1 0,0-2-26 0,-1-3 0 0,1 5 0 0,3 0 0 16,-1 0-12-16,1 5-8 0,2-5-2 0,3 0 0 15,0 2 22-15,-3-2 0 0,3 0 0 0,-3 5 0 16,0-5 0-16,0 0 0 0,-5 0 0 0,3 0 0 15,-6-5 0-15,0 5 0 0,-2 0 0 0,-11 0 0 16,10 0 18-16,-10 0 2 0,0 0 0 0,11 0 0 16,-11 0-20-16,0 0-11 0,5-7 2 0,-5 7 0 31,5-4-17-31,-2 1-3 0,-3-1-1 0,-3 1-1001 0,1 3-200 0</inkml:trace>
  <inkml:trace contextRef="#ctx0" brushRef="#br0" timeOffset="421.777">11004 880 1094 0,'0'0'48'0,"3"-7"11"0,-1 5-47 0,-2-5-12 0,0 7 0 0,0-9 0 16,3 6 232-16,-3 3 45 0,0 0 9 0,0 0 2 15,5-5-167-15,-5 5-33 0,0 0-6 0,8 5-2 16,0 2-24-16,0 0-4 0,0 0-2 0,0 7 0 16,-3-2-29-16,1 0-5 0,-1 4-2 0,0-4 0 15,-5 0 36-15,5-3 7 0,-2-2 2 0,0 5 0 16,-6-5-43-16,3-4-16 0,-3 6 11 0,3-7-11 16,0-2 24-16,-2 0 0 0,-1 0-1 0,-2-2 0 15,2-3-191-15,1 1-37 0,-4-6-8 0</inkml:trace>
  <inkml:trace contextRef="#ctx0" brushRef="#br0" timeOffset="562.365">10972 631 2188 0,'0'0'48'0,"0"0"11"0,6-5 1 0,-1 5 1 0,-5 0-49 0,5-7-12 16,0 7 0-16,1 0 0 0,-6 0 59 0,0 0 9 15,0 0 1-15,0 0 1 0,5 0-61 0,3 7-9 16,0-2 0-16,0 4-726 15,2 1-138-15</inkml:trace>
  <inkml:trace contextRef="#ctx0" brushRef="#br0" timeOffset="937.277">11184 826 2016 0,'0'0'89'0,"0"0"19"0,0 0-87 0,0 0-21 0,0 0 0 0,3 5 0 16,2 4 84-16,0-4 13 0,0 5 3 0,-2-1 0 15,5 0-20-15,-3 3-3 0,3-3-1 0,0 10 0 16,0-5-60-16,0-2-16 0,-3-5 0 0,1 0 0 16,-1 0 51-16,-2 0 7 0,2-2 2 0,-5 2 0 15,0-7-45-15,0 0-15 0,0 0 9 0,0 0-9 16,0 0 48-16,0 0 5 0,0 0 1 0,0 0 0 16,3-7-35-16,2 2-7 0,-3-9-2 0,4 3 0 15,-1-4-10-15,3 1-12 16,3 0 2-16,-3 0 1 0,2 0 9 0,1-2 12 0,2 6-2 0,-2-2-1 15,2-2-58-15,3 7-12 0,-1 0-3 0,-1-5 0 0,-1 12 52 0,0-7 12 16,-2 7 0-16,2 0 0 0,0 7 0 0,0 0 0 16,1-2 0-16,-4 2 0 0,1 0 0 0,-1 0 0 15,1 7 0-15,-3-2 0 0,-3-5 48 0,3 0 13 16,0 7 3-16,-3-2 0 0,1-5-56 0,-4 0-8 16,4 0-8-16,-4 7 8 0,4-9 0 0,-4 2 0 15,-2-7 8-15,3 3-8 16,-3-3-45-16,0 0-15 0,0 0-4 0,0 0-1254 0</inkml:trace>
  <inkml:trace contextRef="#ctx0" brushRef="#br0" timeOffset="1296.6">11785 864 2106 0,'0'0'93'0,"0"0"19"0,0 0-89 0,0 0-23 0,0 0 0 15,0 0 0-15,0 0 74 0,7 2 10 0,4-2 3 0,-6 5 0 16,3-5-19-16,6 2-3 0,-4-2-1 0,6 7 0 15,-3-14-51-15,3 7-13 0,0 0 0 0,0-2 0 16,-3-3 0-16,0 5 0 0,-2-2 0 0,-3-7 0 16,0 6 0-16,0-9 0 0,-6 5 0 0,1-7 0 15,-3 7 54-15,-3 0 8 0,1-5 2 0,-4 5 0 16,-4-2-52-16,2-1-12 0,0 8 0 0,-5-5 0 16,-3 2 0-16,0-2 0 0,0 7 0 0,0-7 0 15,-5 7 0-15,5 7 0 0,3-7 0 0,2 0 0 16,1 7 0-16,-3-2 0 0,-1 2 0 0,4-5 0 15,-1 8 0-15,3-1 0 0,3 5 0 0,0 1 0 0,-1 3 0 16,6 1 0-16,3-5 0 0,0 5 0 0,5-5 0 0,0 0 0 16,2 0 0-16,1 1 0 15,2-4 0-15,3-4 0 0,-3 0 0 0,6 5 0 16,2-5-78-16,-3-4-18 0,3 1-4 0,1 3-1 16,1-2-159-16,1-3-32 0,24-9-7 0,-11 5-1 0</inkml:trace>
  <inkml:trace contextRef="#ctx0" brushRef="#br0" timeOffset="1718.519">12409 840 1036 0,'0'0'46'0,"0"-9"10"0,0 2-45 0,0-2-11 16,0 1 0-16,-3 1 0 0,-2 0 289 0,0 0 56 15,-3 5 11-15,3-3 3 0,-3 5-216 0,0 0-43 16,2-2-9-16,-2 2-2 0,0 0-71 0,1 2-18 0,4-2 0 0,-2 7 0 16,-3-7-16-16,2 7-6 0,1-7-2 0,-3 12 0 15,3-10 24-15,-3 6 0 0,-5-4 0 0,5 8 0 16,-3-3 0-16,1-2 0 0,-6 1 9 0,8 1-1 15,5 0-8-15,-2-2 8 0,-3 5-8 0,0-2 8 16,0-1-8-16,3 0 0 0,2 3 0 0,0-2 0 16,3-1 0-16,0-2 0 0,0 2 0 0,3-2 0 15,2 1 0-15,-2-1 0 0,2-3 0 0,3 3-8 16,3 0 8-16,2 0 0 0,0-2 0 0,3-3 0 16,5 3 0-16,-2-5 8 0,-3-5-8 0,0 5 11 15,-1 0 1-15,-1-2 1 0,-1-3 0 0,-2-2 0 16,-1 0 3-16,-2 0 1 0,0 0 0 0,-3 0 0 15,-2-5 23-15,0-2 4 0,2 3 0 0,-3 1 1 16,-2-4-21-16,0-2-4 0,3 6 0 0,-6-2-1 0,3-2 1 16,3 7 0-16,-3 0 0 0,0 0 0 0,-3-5-9 0,3 10-2 15,0 2 0-15,0 0 0 0,0 0-9 0,0 0 0 16,0 0 0-16,0 0 0 0,0 2 0 0,3 10 0 16,2-5 0-16,-2 5-11 0,2-3 11 0,-2 3 0 15,2 2 0-15,1 0-8 0,2 0 24 0,-3-2 4 16,0 0 2-16,0-3 0 0,1 5-22 0,-1-6 0 15,-2 3 0-15,2-4 0 16,-2 0-36-16,2 0-11 0,-5-7-2 0,8 0-843 16,-3 5-168-16</inkml:trace>
  <inkml:trace contextRef="#ctx0" brushRef="#br0" timeOffset="2015.161">12650 873 1958 0,'0'0'87'0,"0"0"17"0,0 0-83 0,0 0-21 0,0 0 0 0,0 0 0 16,0 0 107-16,0 7 17 15,0-2 3-15,2 4 1 0,-2-1-32 0,0 1-7 0,3 0-1 0,2 3 0 16,1-2-32-16,-1 1-8 0,3 3 0 0,-3-7-1 16,0 1-15-16,1 3-4 0,-1-4 0 0,0 0 0 15,-2 5-15-15,0-10-3 0,-3-2-1 0,0 0 0 16,0 0 7-16,0 0 2 0,8-2 0 0,-3-10 0 16,-3 5-5-16,6-4-1 0,-2 1 0 0,-1-2 0 15,0-4-12-15,3-3 0 0,-2 0 0 0,1 0 0 16,4 5-10-16,0-2 2 0,-1-1 0 0,3 3 0 15,-2 0 8-15,0 7 0 0,-1 0 0 0,-2-5 0 16,3 12 0-16,-11 0 0 0,10-7 0 0,1 7 0 16,-1 0-53-16,4 0-9 0,2 7-2 0,-1-7 0 15,-1 0 78-15,2 7 15 0,2-2 3 0,1-3 1 16,2 6-177-16,0-4-36 0,27 3-8 0,-11-2 0 0</inkml:trace>
  <inkml:trace contextRef="#ctx0" brushRef="#br0" timeOffset="2858.973">14057 504 1324 0,'0'0'118'0,"0"0"-94"0,0 0-24 0,0 0 0 0,0 0 128 0,0 0 20 15,0 0 5-15,0 7 1 0,0 0-45 0,3 7-9 16,-3-2-1-16,3 2-1 0,-1 0-37 0,-2 7-7 16,0 5-2-16,3 0 0 0,0 0 10 0,-1 2 2 15,1 1 0-15,-3 1 0 0,2-4 0 0,-2 2 0 16,0-7 0-16,3 5 0 0,-3-5-42 0,0-2-8 15,0-5-2-15,0 5 0 0,0-12-12 0,0 0-16 16,0-7 3-16,0 0 1 0,0 0 56 0,0 0 12 16,0 0 3-16,-3-4 0 0,1-6-19 0,-1-2-3 15,-2-6-1-15,2-4 0 0,3-6-2 0,-2 0-1 16,-1-3 0-16,3-2 0 0,0 1-33 0,0 3 0 16,0 3 0-16,3 3 0 15,-1-1-44-15,-2 8-16 0,3-1-4 0,0 8 0 0,-1-10 52 0,-2 7 12 16,3 3 0-16,-1 4 0 0,1-2 0 0,0-2 0 15,-1 4 0-15,-2 5 0 0,0 0 0 0,8 5 0 16,0 4 0-16,3-2 0 0,-1 7 17 0,4-2 7 0,2 7 0 16,-1-2 1-16,1-6-40 0,3 8-8 0,-3-5-1 0,2 0-1 15,1-2 25-15,-3-5 0 0,0 0 0 0,-1-4 0 16,1 1 46-16,-3 1 14 0,1-5 4 0,-4-5 0 16,4 5-64-16,-7-4-18 0,4-4-1 0,-3-1 0 15,-3-3 19-15,1-2 12 0,-1 2-1 0,0-2-1 16,0-4-1-16,1 1 0 0,-1-4 0 0,0 4 0 15,-2 3-9-15,0-5 0 0,-1 10-12 0,1 2 12 16,0 2-9-16,-1-2 9 0,-2 7 0 0,0 0 0 16,0 0 0-16,5 0 0 0,1 7 12 0,-1-2-3 15,0 4-19-15,3 8-4 0,-2-1-1 0,2-2 0 16,2 12 15-16,-2-7 0 0,3 9 0 0,-1-2 0 0,1 0 0 16,-1 2 10-16,1-2-10 0,0 7 8 0,-4-5 1 0,4-2 0 15,-3 0 0-15,0 0 0 0,-3-5-9 0,1-2 0 16,-1-3 9-16,0-1-9 0,0 1 8 0,1-7-8 15,-4 3 8-15,1-9-8 0,-3 4 0 0,0-7 8 16,0 0-8-16,0 0 0 16,3-7-88-16,-3 4-23 0,5-9-4 0,0 3-814 15,-2-3-163-15</inkml:trace>
  <inkml:trace contextRef="#ctx0" brushRef="#br0" timeOffset="3030.536">14817 831 806 0,'0'0'36'0,"0"0"7"0,0 0-35 0,0 0-8 16,5 0 0-16,-5 0 0 0,3 2 359 0,2 5 69 15,-2 5 15-15,-1 0 2 0,-2-3-252 0,3 3-50 0,-1 2-11 0,1 0-1 16,-3 0-54-16,0-2-10 16,3 0-3-16,-3 4 0 0,2-4-51 0,-2-9-13 15,0-3 0-15,0 11 0 0,0-4 12 0,0-7 0 0,0 0 0 0,0 0 0 32,0 0-121-32,0 0-25 0,0 0-5 0,3-7-711 0,-6 0-142 0</inkml:trace>
  <inkml:trace contextRef="#ctx0" brushRef="#br0" timeOffset="3155.802">14825 673 979 0,'0'0'87'0,"0"-7"-70"0,0 0-17 0,0-2 0 16,-3-1 242-16,3 1 45 0,0 4 9 0,0-2 1 16,0-2-105-16,0 4-20 0,0 5-5 0,0 0-1 15,0 0-133-15,0 0-33 0,0 0 0 0,8 0 0 16,-8 0 0-16,5 0 0 0,3 0 0 0,-3 7 0 16,3 0-149-16,-2 5-37 0,2-3-7 0,-3 3-2 0</inkml:trace>
  <inkml:trace contextRef="#ctx0" brushRef="#br0" timeOffset="3358.938">14925 758 1728 0,'0'0'76'0,"0"0"16"0,0 0-73 0,5 2-19 15,-5-2 0-15,3 7 0 0,5 3 84 0,0-8 14 16,0 5 2-16,0 0 1 0,2 0-17 0,1 0-3 16,2 1-1-16,0 1 0 0,-2 0-55 0,2 3-11 15,-2-5-2-15,-1 5-1 0,1-10 20 0,2 12 4 16,-2-9 1-16,-1 2 0 0,1-5-7 0,-3 10-1 15,3-5 0-15,-4-2 0 16,-1-3-28-16,-1 5 0 0,3-2 0 0,-3-5 0 0,-2 2 0 0,-3-2 0 16,0 0 0-16,0 0 0 15,0 0-52-15,0 0-8 0,0 0 0 0,5-2-685 0,-2-3-137 0</inkml:trace>
  <inkml:trace contextRef="#ctx0" brushRef="#br0" timeOffset="3561.933">15139 732 1958 0,'0'0'43'0,"0"0"9"0,0 0 1 0,0 0 3 0,0 0-45 0,0 0-11 0,0 0 0 0,0 0 0 16,0 0 104-16,0 0 20 0,0 0 3 0,-2 0 1 16,-3 7-52-16,-1 0-9 0,1 5-3 0,2-5 0 15,-2-5 0-15,-3 10 0 0,0 2 0 0,0-2 0 16,-2-2-48-16,-1 1-16 0,3 3 8 0,-5 1-8 16,2 1 0-16,1-2 8 0,2-5-8 0,0 3 0 0,0-5 0 0,3 7 0 15,2-9-15-15,0 2 5 16,1-4-147-16,2-3-30 0,0 4-5 0,2 1-889 15</inkml:trace>
  <inkml:trace contextRef="#ctx0" brushRef="#br0" timeOffset="3889.706">15282 885 2188 0,'0'0'48'0,"0"0"11"0,0 0 1 0,0 0 1 16,0 0-49-16,8 0-12 0,-8 0 0 0,8-5 0 0,-2 5 54 0,1 0 8 0,1 0 2 0,3 0 0 15,2 0 0-15,3-7 0 16,0 7 0-16,0-2 0 0,0-3-52 0,-3 3-12 16,3-7 0-16,-3 9 0 0,-2-3 0 0,-1-4-10 15,-2 2 2-15,0-2 0 0,-3 0 8 0,1 0 11 0,-6 3-3 0,0-4 0 16,-6 1-8-16,4 0 0 0,-6 0 0 0,2 0 0 16,-4 7 53-16,2-2 9 0,-3 2 2 0,1-10 0 15,-1 10-52-15,-2 0-12 0,0 0 0 0,0 0 0 16,-1 0 0-16,4 0 0 0,-1 10 0 0,1-8 0 15,-1 5 0-15,3 0 0 0,0 7 0 0,3-6 0 16,0 3 0-16,-1 3 0 0,6-2 0 0,-2 0 0 16,2-3-19-16,2 5-6 0,1-7-2 0,0 5 0 15,4 2 27-15,-1-2 0 0,2-5 0 0,2-4-8 16,3 6-129-16,6-2-26 0,0-5-5 0,2 5 0 0</inkml:trace>
  <inkml:trace contextRef="#ctx0" brushRef="#br0" timeOffset="4295.872">15856 824 2419 0,'-2'-9'53'0,"-1"6"11"0,-2-2 3 0,0 3 1 0,-3-3-55 0,0-2-13 15,-3 7 0-15,-2 0 0 0,-3-7 105 0,5 14 19 16,-2-7 3-16,0 0 1 0,-3 12-103 0,6-5-25 16,-4 0 0-16,4 5 0 0,-1 2 0 0,-2 5 0 15,2-3 0-15,6-2 0 0,-3 5 0 0,5 0 0 16,1-9 0-16,2 6 0 15,5-7-46-15,-2 6-14 0,5-8-4 0,0 4 0 0,2-4 52 0,3 0 12 16,1-2 0-16,2-5 0 0,-1 0 0 0,1 0 0 0,3-12 0 0,-1 10 0 16,-2-10 0-16,0 1 0 0,0-4 0 0,-3-1 0 15,-2-3 26-15,-1-11 8 0,-2 1 2 0,-2-4 0 16,-4 0 29-16,-2 3 7 0,-2-1 0 0,-6-2 1 16,0-2-43-16,0-3-9 0,-3 8-1 0,-2-1-1 15,0 3 21-15,0 2 5 0,5 0 1 0,-3 3 0 16,-2 4-22-16,2 7-5 0,3-7-1 0,0 10 0 15,3-3 37-15,0 5 7 0,2 7 2 0,3 0 0 16,0 0-52-16,-5 12-12 0,5 4 0 0,2 3 0 16,4 7-48-1,4 7-13-15,6 2-3 0,3-2 0 0,5 7 64 0,-3 0 24 0,2 0 0 0,1 0-1 16,-5 0-23-16,-3-5 0 0,-3-2 0 0,0 0 0 16,-2-7-14-16,-1-5-7 0,-2 1-2 0,0-6 0 15,-3-2-33-15,1-4-6 0,-1-3-2 0</inkml:trace>
  <inkml:trace contextRef="#ctx0" brushRef="#br0" timeOffset="5123.804">16862 445 1713 0,'0'0'37'0,"0"0"8"0,3 12 2 0,-3-12 2 16,0 2-39-16,2 10-10 0,3 2 0 0,-2-2 0 15,0 2 84-15,2 7 14 0,0-7 3 0,3 12 1 0,-2-5-6 0,2 5-2 16,-3-5 0-16,0 5 0 0,0-4-24 15,-2-4-5-15,-3 4-1 0,3-4 0 16,-1 1-51-16,-2-5-13 0,0 0 0 0,-2 0 0 0,2-2 54 0,0-5 8 16,0-7 2-16,0 0 0 0,0 0-52 0,0 0-12 15,0-7 0-15,-3-5 0 0,-2-2 54 0,2-2 8 16,-2-3 2-16,2-2 0 0,1-3-52 0,2-1-12 16,-3 3 0-16,0-4 0 0,6 5 0 0,-3-5 0 15,-3-2 0-15,1 7 0 0,2 2 0 0,0 0 0 16,-3-2 0-16,0 7 0 0,1 0 0 0,2 2 0 15,0-2 0-15,0 9 0 0,-3-2 0 0,3 7 0 16,0 0 0-16,0 0 0 0,3 7 0 0,2 5 0 16,0 2 0-16,6 0 0 0,2 5 0 0,-2 0 0 15,-1-5 0-15,6 7 0 0,5-7 0 0,-5 5 0 16,0-5 0-16,0 1 0 0,0-4 0 0,2 3-12 16,-4-7 3-16,-4 0 0 0,1 3 9 0,-3-8 12 0,5 5-2 0,-3-7-1 15,-2-7-9-15,0 5 0 0,0-3 0 16,0-2 0-16,0 0 0 0,-3-5 0 15,1-2 0-15,2 0 0 0,-6-5 0 0,4 0 0 0,-4-2 0 16,1 2 0-16,0 3 26 0,-3-3 3 0,0 5 1 0,2 2 0 16,1-2-48-1,-1 2-10-15,-2 3-1 0,3 2-1 0,0-5 30 0,-3 12 0 0,0 0 0 0,0 0 0 16,0 0 0-16,5 0 0 0,0 7 0 0,3 0 0 16,-2 7 0-16,-1-2 13 0,0 9-1 0,3-2 0 15,-3 7-12-15,3-5-16 0,3 0 3 0,-3 5 1 16,-3 3 20-16,3-4 5 0,0-6 1 0,-3 7 0 15,1-5-22-15,-1 5-5 0,-2-7-1 0,-1-3 0 16,1-2 14-16,-3-2 0 0,0 2 0 0,0 0 0 0,2 3 0 0,-2-8 0 16,3 3 0-16,2-2 0 15,-2-1-105-15,2-7-19 0,1-2-3 0,-1 0-717 16,3 0-144-16</inkml:trace>
  <inkml:trace contextRef="#ctx0" brushRef="#br0" timeOffset="5467.467">17642 692 1094 0,'0'0'48'0,"0"0"11"0,0 0-47 0,3 0-12 16,0-4 0-16,-3 4 0 0,0 0 276 0,0 0 54 16,0-3 10-16,0 3 3 0,0 0-203 0,-3 0-41 15,-2 3-8-15,-1-3-2 0,-1 4-37 0,-1 3-7 16,-6 0-1-16,4 5-1 0,2-5-18 0,-3 5-3 16,1 4-1-16,2-4 0 0,2 0-21 0,1 4 0 15,5-2 0-15,0-2 0 0,3 9-11 0,2-9-6 0,8 0-2 16,1-3 0-16,-4-2 11 0,3 5 8 0,3-10-12 0,3 3 12 15,-3-2-16-15,0 1 4 0,-1-8 1 0,-4 4 0 32,0-8-13-32,-1 6-4 0,-2-5 0 0,0-5 0 0,0 3 74 0,0-3 14 0,-3 0 4 0,0-4 0 15,1-3-52-15,-6 0-12 0,0 10 0 0,-6-10 0 16,4 7 31-16,-3-2 3 0,-1 0 1 0,-2 2 0 16,-2 5-5-16,-1 0-1 0,-2 0 0 0,0 0 0 15,-1 7-29-15,1-5 0 0,0 3 0 0,0 2 0 16,2 0 22-16,3 0-2 0,-2 7 0 0,4-5 0 15,4 6-245-15,-1-4-50 0</inkml:trace>
  <inkml:trace contextRef="#ctx0" brushRef="#br0" timeOffset="5873.96">18023 713 2113 0,'0'0'93'0,"0"0"20"16,0 0-90-16,0-7-23 0,0 0 0 0,0 7 0 0,-2-7 120 0,2 7 20 15,-8-4 4-15,0 1 1 0,3-2-61 0,-6 5-13 16,0 0-3-16,1 8 0 0,-1-8-56 0,3 4-12 16,-5 10 0-16,3-7 0 0,2 0 0 0,0 1 0 15,0 3 0-15,2 3 0 0,4-7 0 0,-1 0 0 16,6 5 0-16,-1-5 0 0,4 7 0 0,2-7-16 16,2 1 2-16,3-4 1 0,-2 3 13 0,2-2-9 15,1-5 9-15,-1-5-8 0,0 5 8 0,-2-7 0 16,2 0 8-16,-3 0-8 0,-2-5 20 0,0-2 0 15,-2 0 0-15,-1-5 0 0,-3 1 30 0,1-4 6 0,-8 1 0 16,2-5 1-16,-2 5-25 0,-3-5-4 16,-3 5-2-16,-2-12 0 0,-3 7 10 0,3 7 1 0,-3 3 1 0,0-5 0 15,0 2-16-15,1 7-3 0,1-7-1 0,-2 10 0 16,6-3-10-16,-3-2-8 0,2 7 9 0,3 2-9 16,3 3-12-16,0-5-9 0,2 7-2 0,3 0 0 15,0 0 32-15,0 0 7 0,5 9 0 0,3 10 1 16,3 0-17-16,2 2 0 0,3 0 0 0,-3 5 0 15,0-5 0-15,3 5 0 0,3-5 0 0,-3 10 0 0,-3-10-15 16,3 5 0-16,-6-5 0 0,6 7 0 0,-5-2 15 16,-1 0 0-16,1 2 0 0,-3-9 0 0,0 2 9 0,0-6 5 15,0 3 1-15,-3-4 0 16,3-6-178-16,-3 1-35 0,3-7-7 0</inkml:trace>
  <inkml:trace contextRef="#ctx0" brushRef="#br0" timeOffset="6217.284">18262 758 2188 0,'0'0'48'0,"0"0"11"0,0 0 1 0,0 0 1 0,0 0-49 16,2-5-12-16,3-2 0 0,1 7 0 0,-6 0 105 0,8 0 19 15,0-7 3-15,2 7 1 0,-2 0-103 0,3 0-25 16,2-2 0-16,0 2 0 0,-2-5 0 0,2 5 0 16,-2-4 0-16,-3 4 0 0,-3-3 0 0,0-2 12 15,-2 3-4-15,2 2 0 0,-2-5 0 0,-1-2 0 16,-2 0 0-16,0 0 0 0,-2 3 7 0,-1-4 1 15,-2 6 0-15,-1-5 0 0,1 7-3 0,-5-5 0 0,-1-2 0 0,0 7 0 16,-2 0-13-16,0 0 9 0,0 0-9 0,0 0 8 16,-1 0-8-16,1 7 0 0,0-2 0 0,2-3 0 15,1 3 0-15,-1-3 0 0,3 10 0 0,3-5-11 16,2 0 26-16,3 5 5 0,-2-5 0 0,2 0 1 31,0 7-38-31,2 0-8 0,6 3-2 0,0-8 0 0,-3 10 27 0,3-9 0 0,3 1 0 0,2 3-8 16,0-9 8-16,3 2 0 0,3-4 0 0,-1 6 0 15,6-9-8-15,-3 0-7 0,-2 0-1 0,2-5 0 16,-3-2-218-16,-2 0-44 0</inkml:trace>
  <inkml:trace contextRef="#ctx0" brushRef="#br0" timeOffset="6451.603">18558 405 633 0,'-8'-14'28'0,"8"14"6"0,0-7-34 0,0 2 0 16,-5 3 0-16,5 2 0 0,0 0 355 0,0 0 64 16,0 0 13-16,0 0 2 0,2 7-247 0,-2 0-50 15,3 12-9-15,0-5-3 0,2 7-77 0,0 0-16 16,0 10-4-16,3 4 0 0,6 5 21 0,-1 0 4 16,0 0 1-16,0 0 0 0,-2-4-6 0,-1 1-2 15,-2-9 0-15,0 5 0 0,0-7-46 0,0-5 0 16,-2-2 0-16,1-5 0 0,1 0 0 0,-2-2 0 15,-1-10 0-15,-5-2-915 16,0 0-188-16</inkml:trace>
  <inkml:trace contextRef="#ctx0" brushRef="#br0" timeOffset="7592.315">10395 1407 288 0,'0'0'25'0,"0"0"-25"0,0 0 0 0,0 0 0 15,0 0 223-15,0 0 39 0,0 0 8 0,0 0 2 16,0 0-120-16,0 7-24 0,3-4-5 0,-3 4-1 15,3-3-27-15,-1 8-6 0,-2-2-1 0,3 1 0 16,0 1-33-16,-3-3-7 0,0 10-2 0,2-5 0 16,1 12 66-16,0-7 12 0,-3-2 4 0,0 1 0 15,2-4-103-15,-2 8-25 0,0-4 0 0,3 1 0 0,-3-2 56 16,3 2 7-16,-1-1 1 0,-2-4 0 0,3 5-43 0,0-5-8 16,-1-2-1-16,1-2-1 15,-1 1-11-15,1-4-16 0,0 0 4 0,-1-2 1 0,1-3 60 0,-3-2 12 16,5 8 3-16,1-1 0 0,-4-7-52 0,4 7-12 15,-6-7 0-15,5 4 0 0,3-4 0 0,-3 0 0 16,0 0 0-16,3 0 0 0,0 0 0 0,3 0 0 16,-3-4 0-16,5 1 0 0,0-1 0 0,6 4 0 15,5-7 0-15,2 4 0 0,-5-2 0 0,3-2 0 16,0 3 0-16,0 4 0 0,-3-3 0 0,0-1 0 16,-3 1 0-16,-4 3 0 15,-1-4 0-15,-2 4 0 0,-1 0 0 0,-2 0 0 0,3 0 0 0,-3-7 0 16,0 7 8-16,-1 0-8 0,-1 0 0 0,-1 0 0 0,-5 0 0 15,8 0 0-15,-5 0 0 0,-3 0 0 0,0 0 0 0,5 0 0 32,0 0-126-32,0 0-22 0,1-3-4 0</inkml:trace>
  <inkml:trace contextRef="#ctx0" brushRef="#br0" timeOffset="7795.359">11099 1668 2188 0,'3'-4'48'0,"-3"4"11"0,-3 0 1 0,1 0 1 0,2 0-49 0,0 0-12 0,-3 0 0 0,3 4 0 16,0 3 49-16,3 0 7 0,-3 0 2 0,5 0 0 15,-5 8-42-15,5-4-8 0,-2-4-8 0,2 5 12 16,-5-2 29-16,5 1 7 0,-2-1 0 0,0-1 1 0,-1-2-28 16,1 3-5-16,-3-10-2 0,0 0 0 15,0 0-78-15,0 0-15 0,0 0-3 0,0 0-1 0</inkml:trace>
  <inkml:trace contextRef="#ctx0" brushRef="#br0" timeOffset="7951.262">11068 1515 1267 0,'-6'-7'112'0,"4"3"-89"16,-4 1-23-16,4-4 0 16,-1 3 209-16,0 4 38 0,3-8 7 0,-2 8 2 0,2 0-154 0,0 0-30 15,0 0-7-15,0 0-1 0,0 0-51 0,8 0-13 16,-3 8 0-16,3-4 0 15,-3 3-68-15,3 0-17 0,8 14-3 0,-5-9-1 0</inkml:trace>
  <inkml:trace contextRef="#ctx0" brushRef="#br0" timeOffset="8294.98">11292 1689 979 0,'0'0'43'0,"0"0"9"0,0 0-41 0,0 0-11 0,3 0 0 0,2 7 0 16,-2-2 273-16,0-2 53 0,-1 4 10 0,1-3 3 15,0 3-180-15,-1-4-36 0,1 1-7 0,2 3-2 16,-2 1-58-16,-3-8-12 0,0 0-3 0,2 7 0 16,4-3-11-16,-6-4-2 0,0 0-1 0,0 0 0 15,0 0-11-15,0 0-3 0,0 0 0 0,0 0 0 16,0 0-13-16,0 0 0 0,0 0-12 0,0 0 12 0,2-4 0 16,4-11 12-16,-1 4 0 0,3 4 0 15,0 0-46-15,0-8-10 0,2 4-1 0,1 1-1 16,2 3 16-16,3-5 3 0,-3 5 1 0,1-4 0 0,-1 8 14 0,0 3 4 15,-2-7 0-15,-1 7 0 0,1 3 8 0,-1 1 0 16,1-1 0-16,-3 6 0 0,0-7 21 0,0 5 3 16,0 5 1-16,0-2 0 0,0-3 11 0,-1 4 1 15,-1 4 1-15,2-4 0 0,0-4-13 0,-3 0-2 16,3 8-1-16,-3-11 0 0,-2 3-14 0,-1 0-8 16,1 0 10-16,0-2-10 0,-1 2 9 0,4-4-9 15,-6-3 8-15,0 0-887 16,0 0-177-16</inkml:trace>
  <inkml:trace contextRef="#ctx0" brushRef="#br0" timeOffset="8622.965">11811 1711 403 0,'0'0'17'0,"0"0"5"0,0 0-22 0,0 0 0 0,0 0 0 0,0 0 0 16,8 4 376-16,-3-4 72 0,1 0 13 0,1 0 3 15,4 0-290-15,2 0-58 0,-2 0-12 0,5 0-3 16,-3-4-65-16,3 4-12 0,-3 0-4 0,0-7 0 15,3 4-11-15,-5-2-9 0,2-2 12 0,-2 3-12 16,-3-3 15-16,-3 4-4 0,3-4-1 0,-3 3 0 16,-5-6 4-16,3 3 1 0,-6-2 0 0,0 6 0 15,1-4-7-15,-4 3 0 0,1-6-8 0,-3 3 12 16,-2 2-12-16,-1 5 0 0,0 0 0 0,-2 0 0 16,-3 0 0-16,-2 0 0 0,2 7 0 0,-3-2 0 0,1 5 0 15,2-6 0-15,3 6 0 0,2-1 0 0,-5 0 0 0,6 3 0 16,2-2 0-16,0 6 0 0,3-6 18 0,2 8 1 15,3-11 0-15,3 8 0 0,-1-4-19 0,6-1 0 16,-3 1-13-16,6-4 5 0,0 8-4 0,2-11 0 16,3 6 0-16,2-6 0 15,3 3-187-15,-2-7-37 0,2 5-8 0</inkml:trace>
  <inkml:trace contextRef="#ctx0" brushRef="#br0" timeOffset="8982.269">12340 1675 2070 0,'0'0'45'0,"-2"-4"10"0,2-3 1 0,-3-1 3 0,-2 1-47 0,-1 0-12 16,1 3 0-16,-3 1 0 0,0-1 80 0,-2 1 13 16,-1 3 3-16,-2 0 1 0,2 0-40 0,-2 7-8 15,2-4-1-15,-2 6-1 0,3 0-24 0,-4 3-5 16,4-2-1-16,-1-3 0 16,1 4-28-16,2 4-5 0,0-4-2 0,0-4 0 0,5 8 29 0,-2-4 5 0,2-1 2 0,3 1 0 15,3 4-18-15,2-4 0 0,3-4 0 0,0-4 0 16,3 1 0-16,-1 3 0 0,3-7 0 0,1 5 0 15,-1-5-23 1,3 0-8-16,-3-5-1 0,0 3-1 0,0-3 33 0,-2 1 0 0,0 1 0 0,-1-4 0 16,-2 3 22-16,0-6 8 0,-3-2 2 0,-2 8 0 15,0-3-32-15,2-3 0 0,-2 6 0 0,-1-3 0 16,-2-1 0-16,0 1-21 0,3 3 3 0,-1 1 1 16,-2 3 17-16,0 0-10 0,0 0 10 0,0 0-8 15,6 3-1-15,-1 1 0 0,0 1 0 0,1 2 0 16,-1 3 31-16,3-10 6 0,-3 11 2 0,3-4 0 15,-3 0-50-15,3 0-11 0,-2 1-1 0,2-8-1 16,-3 7 33-16,3-3 0 0,0 3 0 0,0-4 0 16,0-3-22-16,0 4-10 0,-1-4-3 0,4-4 0 0</inkml:trace>
  <inkml:trace contextRef="#ctx0" brushRef="#br0" timeOffset="9247.832">12568 1638 1724 0,'0'0'76'0,"0"0"16"0,0 0-73 0,0 9-19 15,2-7 0-15,1 13 0 0,0-8 84 0,-1 4 14 16,4 1 2-16,-1 5 1 0,0-6 8 0,0-4 2 16,1 8 0-16,-1 3 0 0,0-8-35 0,1 1-6 0,-1-3-2 0,-2 6 0 15,-1-7-41-15,1-3-9 16,0 3-2-16,-3-7 0 0,0 0 0 0,0 0-1 0,0 0 0 0,0 0 0 16,0 0 5-16,0 0 2 0,2-7 0 0,3 0 0 15,3 0-22-15,-2-7-15 0,-1-2 3 16,0 2 0-1,6-3-29-15,-1 1-6 0,-2 2-1 0,6-3 0 16,-1 5 16-16,0 1 4 0,0-4 0 0,3 6 0 0,0-3 16 0,0 5 3 0,0 3 1 0,0-3 0 16,-3 7 8-16,-3-3-8 0,4 6 8 0,-4-3-8 15,4 7-72-15,-4-3-13 0</inkml:trace>
  <inkml:trace contextRef="#ctx0" brushRef="#br0" timeOffset="10138.313">14227 1537 1209 0,'0'0'108'0,"-3"-8"-87"0,3 8-21 0,-3 0 0 16,3 0 68-16,0 0 10 0,0 0 2 0,0 0 0 16,0 0 38-16,0 0 8 0,0 0 2 0,-2 8 0 15,-1 3-52-15,0 1-9 0,1-3-3 0,-1 13 0 16,3-6 0-16,-3 5 0 0,3 0 0 0,-2 5 0 15,2-5 0-15,0 5-1 0,0-4 0 0,-3-1 0 0,3-3-50 0,0 1-13 16,-2-5 0-16,2 8 0 0,-3-11 43 0,3-1 3 16,0 2 1-16,0-5 0 0,0 0-24 0,0-7-5 15,0 0-1-15,0 0 0 0,0 0-17 0,0 0 0 16,-5 0 0-16,2-7 0 0,-2 0 41 0,2-5 5 16,0 2 1-16,3-8 0 0,-2-1-24 0,-1-2-5 15,0-1-1-15,1-3 0 0,-1 3-27 0,1-6-6 16,2 2 0-16,2 0-1 0,-2 1 7 0,3 6 2 15,-1-2 0-15,1 6 0 0,2 1 26 0,-2 3 6 16,2-4 0-16,1 8 1 16,-4-4-71-16,4 8-14 0,-1-1-4 0,3 1 0 0,-3 6 52 0,3 1 12 15,0-1 0-15,3 4 0 0,2-3 0 0,3 3 0 16,0 8 0-16,-1-4 0 0,7 1 0 0,-4-3 0 16,-2 3 0-16,-3-5 0 0,3 0 0 0,0 0 0 15,-3 0 0-15,0 1 0 0,-2-1 48 0,2-3 13 16,-2-4 3-16,2 7 0 15,0-7-103-15,-2 0-20 0,-3-7-4 0,0 3-1 0,-3-3 81 0,0-3 16 0,1-2 3 0,-1 1 1 16,0 4-23-16,-2-8-5 0,2 1-1 0,-2 3 0 16,5-4 1-16,-6 4 0 0,1 1 0 0,0-1 0 15,-3 3 1-15,2-1 0 0,-2 0 0 0,0 6 0 16,3-4-10-16,-3 7-12 0,0 0 2 0,0 0 1 16,0 0 9-16,0 0-12 0,0 0 12 0,3 7-12 15,-1 5 22-15,1 5 4 0,2-3 1 0,0 4 0 16,1 8-27-16,2-7-6 0,0 5-1 0,2 9 0 15,1-10 19-15,-1 1 0 0,1-1 0 0,0 1 0 0,-1-6 0 16,-2 8 0-16,3-12 0 0,-3 8 0 0,-3-11 19 0,0 3-3 16,3 1 0-16,-3-4 0 0,-2-8-16 15,0 4 0-15,2-3 0 0,-2-4 0 16,-3 0 0-16,0 0 0 0,0 0 0 0,5 0-920 16,-2-4-184-16</inkml:trace>
  <inkml:trace contextRef="#ctx0" brushRef="#br0" timeOffset="10341.313">14917 1696 2073 0,'0'0'184'0,"0"0"-147"16,0 0-29-16,0 0-8 0,3 5 78 0,0 5 14 16,-3-10 4-16,2 7 0 0,3 0-40 0,1 4-8 15,-4-3-2-15,1-1 0 0,5 4-22 0,-5-4-5 16,-1-4-1-16,1 6 0 0,0-7-6 0,-3-2 0 15,2 8-1-15,-2-8 0 16,0 0-71-16,0 0-13 0,0 0-3 0,0 0-675 0,0 0-134 0</inkml:trace>
  <inkml:trace contextRef="#ctx0" brushRef="#br0" timeOffset="10466.293">14938 1551 1490 0,'-10'-22'66'0,"7"15"14"0,3 0-64 0,-2-4-16 0,2 1 0 0,-3-2 0 15,3 5 165-15,-5 5 31 16,5-7 5-16,-3 6 2 0,3-4-67 0,-3 3-14 0,1 4-2 0,2 0-1 15,0 0-102-15,0 0-17 0,0 0-9 0,0 0 1 16,8 4-39-16,-3 3-7 0,0-4-2 0,3 8-1052 16</inkml:trace>
  <inkml:trace contextRef="#ctx0" brushRef="#br0" timeOffset="10669.367">15015 1654 1713 0,'8'-5'76'0,"-3"10"16"0,-2-3-74 0,5 6-18 15,-3-4 0-15,6 3 0 0,2 0 64 0,0 0 8 16,0 0 3-16,6 8 0 0,-3-8-15 0,0 0-2 16,0 4-1-16,0-3 0 0,-3 3-26 0,0-4-6 15,3 0-1-15,-6 0 0 0,-2 0-8 0,3-2-3 16,-3 5 0-16,0-10 0 16,-3 4 2-16,0-4 0 0,3 3 0 0,-5-3 0 15,2 0-156-15,1-3-31 0,-4 3-7 0,1-4-697 0</inkml:trace>
  <inkml:trace contextRef="#ctx0" brushRef="#br0" timeOffset="10841.199">15330 1647 518 0,'-3'-12'46'0,"3"8"-37"0,0 1-9 0,-2-1 0 16,2-3 275-16,0 7 53 0,0 0 10 0,-6-3 2 15,6 3-120-15,-8 0-24 0,3 0-4 0,0 3-2 16,2 4-100-16,-2 4-20 0,0-8-4 0,-3 8-1 16,2 4-25-16,-2-1-4 0,1-3-2 0,-4 4 0 15,0-1-6-15,3-3-2 0,-2 4 0 0,-1-4 0 16,3-1-26-16,0 1 0 0,0-4 0 0,3 8 0 15,-3-8 0-15,3 0 0 0,0 2 0 0,2-2 0 16,0-4-200-16,3 4-44 0</inkml:trace>
  <inkml:trace contextRef="#ctx0" brushRef="#br0" timeOffset="11199.102">15380 1736 1497 0,'0'0'133'15,"0"0"-106"-15,0 0-27 0,0 0 0 0,0 0 120 0,0 0 18 16,3 0 4-16,2 0 1 0,0 0-75 0,6 0-16 16,0 5-2-16,-1-5-1 0,3 3 12 0,1-3 3 15,4 0 0-15,1 0 0 0,-1 0-52 0,1-3-12 16,-3-2 0-16,2 5 0 0,-5 0 8 0,1-7-8 16,-4 7 11-16,-2-4-11 0,0 1 18 0,-3 3-3 15,1-7-1-15,-4 3 0 0,1-3 10 0,-3-1 3 16,0 1 0-16,-3 0 0 0,1 0 1 0,-6 0 1 15,2 3 0-15,-2-6 0 0,-2 5-9 0,-1 3-1 16,1 2-1-16,-3-5 0 0,-3 5-9 0,0 0-1 16,0 5-8-16,3-3 12 0,2-2-12 0,0 7 0 15,-4 1 0-15,-1 3 0 0,5-4 27 0,3 0-1 16,-2 8 0-16,-1-4 0 16,0-1-72-16,6 1-14 0,5-3-4 0,0 3 0 0,0-1 52 0,0-3 12 0,0 4 0 0,3-3 0 15,2 3 0-15,3-4 0 0,3 0 0 0,5 0 0 16,2 1-138-1,3-1-25-15,0 0-5 0,3-3 0 0</inkml:trace>
  <inkml:trace contextRef="#ctx0" brushRef="#br0" timeOffset="11620.723">16013 1642 921 0,'-22'-7'40'0,"14"0"10"0,1 7-40 0,-4-4-10 15,3-3 0-15,-5 7 0 0,2-8 257 0,-2 8 50 16,0 0 9-16,2 5 3 0,3-2-229 0,-2 4-46 15,-1-3-8-15,0 3-3 0,1 5-33 0,2-5 0 16,-3 3 0-16,1 4 0 0,5 2 0 0,-1 1 0 16,1-6-9-16,2 3 9 0,3 1-9 0,3-8 9 15,0 4-10-15,5-4 10 0,-1 5 0 0,4-9-9 16,0 8 9-16,4-11 0 0,1 3 0 0,0-3 0 16,3-3 0-16,-3 3 8 0,0-4 9 0,-3-3 3 15,0-3 0-15,-2 1 0 0,-1-1 40 0,1-1 8 16,-1-4 1-16,-2 1 1 0,0-4 10 0,0-8 3 15,-3-3 0-15,-2 4 0 0,0-1-44 0,-3-3-9 16,-3 4-2-16,0-4 0 0,-2 8 22 0,2 0 4 16,-4-2 1-16,1 1 0 0,1 8-35 0,-3-5-8 0,0 5 0 0,0 0-1 15,0 0 1-15,3 2 0 0,-3 1 0 0,-3 1 0 16,3 5-1-16,3 5 0 0,5 0 0 0,0 0 0 16,-2 0-11-16,4 12 0 0,3 2 0 0,3 8 0 15,3-4-10-15,2 8 10 0,3 2 0 0,0 10-9 16,0-7 9-16,0 6 0 0,-3-1 0 0,0 1 0 15,-2-4-20-15,-1-5 2 0,-2 1 0 0,0-4 0 16,0 1 35-16,-3-5 7 0,3 1 2 0,-2-4 0 16,-1-3-18-16,0-1-8 0,1-7 8 0,1 0-8 15,-1-7-104-15,2 0-27 0,2-3-5 0</inkml:trace>
  <inkml:trace contextRef="#ctx0" brushRef="#br0" timeOffset="12308.063">17174 1374 1947 0,'-16'-7'43'0,"16"7"9"0,0 0 1 0,6-4 2 0,-4-4-44 0,-2 6-11 0,3-3 0 0,-1-2 0 15,-2 3 115-15,0 4 21 0,0-3 4 0,0 3 0 16,0-4-44-16,-5 1-10 0,3-1-2 0,-6 1 0 16,2-2-40-16,-4 5-8 0,-4 0-1 0,-1 0-1 15,-4 0 6-15,-2 0 0 0,0 5 1 0,0 2 0 0,-1-7-29 0,1 3-12 16,3 4 11-16,2-3-11 0,-3 3 20 15,3 0-1-15,1 1-1 0,1-4 0 16,1 3-30-16,3-4-7 0,-4 6-1 0,4 0 0 0,2-2 20 0,0 5-8 16,0-2 8-16,0-1 0 0,0 0 12 0,5 3 8 15,1-2 3-15,-1 1 0 16,-2 4-40-16,5-1-8 0,2-3-2 0,-2 11 0 16,0-8-8-16,0 12-1 0,6-5-1 0,-4 5 0 0,4-3 55 0,-4-6 11 15,4 4 3-15,2 5 0 0,0-12-24 0,-3 5-8 16,0-1 0-16,0-4 0 0,6 1 11 0,-3 3-11 15,-3-6 12-15,6-2-12 0,-3 4 12 0,0-7-12 16,2 0 12-16,1 5-12 0,-3-8 21 0,5 6-2 16,0-6-1-16,3 3 0 0,-3-7-18 0,3 3 0 15,3-3-8-15,5 0 8 0,2 0 0 0,-2 0 0 16,2-3 0-16,1-4 10 0,-1 7-10 0,1-4 0 16,-4 4 0-16,-1-7 0 0,-4 7 0 0,-2-7 0 0,-3 7 0 0,0-3 0 15,-2-2 0-15,-6 5 0 0,-2-4 0 0,-3 4 0 31,3-7-127-31,-3 4-27 0</inkml:trace>
  <inkml:trace contextRef="#ctx0" brushRef="#br0" timeOffset="12495.936">16761 1685 1936 0,'0'0'43'0,"0"0"9"0,0 0 1 0,0 0 1 16,11 0-43-16,-3-7-11 0,2 7 0 0,4 0 0 0,2-3 57 0,5 3 10 15,0-4 1-15,3 1 1 0,5-1-33 0,0 4-6 16,5 0-2-16,-2-8 0 0,-5 8-13 0,2 0-3 16,0-2-1-16,-3 2 0 0,-2-5-1 0,-3 5 0 15,-2 0 0-15,-3 0-705 16,-6 0-141-16</inkml:trace>
  <inkml:trace contextRef="#ctx0" brushRef="#br0" timeOffset="12870.429">17698 1464 1958 0,'-5'-3'87'0,"2"-4"17"0,3 3-83 0,-3-4-21 0,1 1 0 15,-1 0 0-15,0 3 108 0,-2-3 16 0,0 4 4 0,0-4 1 16,-1 2-53-16,-2-2-10 0,3 7-2 0,0-2-1 15,-6-3 1-15,3 5 0 0,0 0 0 0,-2 0 0 16,-3 5-64-16,2-3-15 0,-2 5-1 0,2-2-1 16,-2-2 27-16,0 4 6 0,-3 0 0 0,5 2 1 15,-2 0-17-15,2 3-17 0,-2-2 3 0,0 1 1 16,2 4 21-16,3-1 4 0,0 4 0 0,1 8 1 16,4-5-25-16,3 5-4 0,3 3-2 0,4-4 0 15,1 4 18-15,3-3 0 0,2-5 8 0,3 5-8 16,0-5 16-16,0-2-2 0,-3 2-1 0,3-2 0 15,-5-8-13-15,-1 3 0 0,1 1 0 0,-1 3 0 16,-4-8 0-16,2 1 0 0,-3 4 0 0,-3-11 0 0,1 3 0 16,0 0 0-16,-3-7 0 0,0 0 0 15,0 0-31-15,0 0-9 0,0 0-1 0,-6-4-1197 16</inkml:trace>
  <inkml:trace contextRef="#ctx0" brushRef="#br0" timeOffset="13042.323">17396 1725 1879 0,'0'0'41'0,"0"0"9"0,11-3 2 0,0 3 0 0,-1 0-41 0,6 0-11 15,3-4 0-15,2 4 0 0,5-3 47 0,1 3 7 16,2 0 2-16,2 0 0 0,-4-4-32 0,-1 4-5 0,-2 0-2 0,-3 0 0 16,1 0-3-16,-4-7-1 0,-2 7 0 0,-3 0 0 31,-2 0-113-31,2-8-22 0</inkml:trace>
  <inkml:trace contextRef="#ctx0" brushRef="#br0" timeOffset="13464.101">18137 1475 864 0,'0'0'76'0,"0"0"-60"0,5-2-16 0,1-7 0 0,-1 6 195 0,-2-1 36 16,-1-3 7-16,1-1 2 0,0 6-90 0,-1-3-18 15,-2-2-3-15,0 3-1 16,-2-3-24-16,2 4-4 0,-6-1-2 0,4-4 0 0,-1 8-32 0,0-7-6 16,-2 5-2-16,-3-3 0 0,0 3-18 0,0-3-3 15,0 1-1-15,-2 4 0 0,-3 0-6 0,-1 0-2 16,1 0 0-16,0 0 0 0,2 0-18 0,-2 0-10 15,0 9 10-15,0-9-10 0,2 2 0 0,0 5 0 16,1 0 0-16,2 1 0 0,0-1 0 0,0 0 0 16,0 2 0-16,0 0-10 0,3 6 10 0,0 1 0 15,2 1-9-15,0 4 9 0,-2-3-24 0,8 4-1 16,2 4 0-16,0 4 0 0,1-2 39 0,1 1 8 16,1-4 2-16,6 4 0 0,-4-3-24 0,-2-5 9 15,3 2-9-15,-1-2 0 0,1-2 12 0,-3-2-4 0,0-3 0 0,0 5-8 16,-3-1 8-16,0-6-8 15,1-2 0-15,-1 1 0 0,-2-4 27 0,-1 0 1 0,-2-7 1 0,0 0 0 32,0 0-177-32,0 0-35 0,-5-7-7 0</inkml:trace>
  <inkml:trace contextRef="#ctx0" brushRef="#br0" timeOffset="13636.419">17806 1689 1958 0,'-7'0'87'0,"7"0"17"0,0 0-83 0,0 0-21 0,-3-4 0 0,3 4 0 15,0 0 107-15,5-7 17 0,0 7 3 0,3 0 1 16,6 0-103-16,2 0-25 0,2-3 0 0,3 3 0 0,3 3 0 16,2-3 0-16,1 0 0 0,-1 4 0 0,1-1 0 0,-1-3 0 15,-5 0 0-15,1 4 0 0,-6-4 0 0,-1 0 0 16,-1 5 0-16,-4-3-712 16,1-2-147-16</inkml:trace>
  <inkml:trace contextRef="#ctx0" brushRef="#br0" timeOffset="14010.786">18283 1722 2149 0,'0'0'47'0,"0"0"9"0,0 0 3 0,0 0 2 0,8 0-49 0,0 0-12 16,-3 0 0-16,5 0 0 0,6 0 63 0,-2 3 9 15,-1-3 3-15,0 0 0 0,0 0-59 0,3 0-16 16,-3-3 0-16,3 3 0 0,-5 0 0 0,-1-4 0 15,4 1 0-15,-6 3 0 0,0-4 20 0,-1-3 3 0,-7 7 0 16,3-8 0-16,2 1-7 0,-2 0 0 0,-3 0-1 0,0 0 0 16,-3 3 9-16,1-6 1 0,-4 3 1 0,1-2 0 15,-3 6-26-15,3-4 0 0,-3 3 0 0,-3 4 0 16,1-7 0-16,-1 7 0 0,1 0 0 0,-4 0 0 16,-1 7 0-16,1-3 0 0,1 3 0 0,0 5 0 15,-3-5 0-15,0 3 0 0,0 1 0 0,8 3 0 16,0 1 0-16,0-1 0 0,3-3 0 0,0 4 0 15,5-1 0-15,0 0 0 0,0-3 0 0,0 4 0 16,2-1 0-16,4-3 0 0,2-3 0 0,0 6 0 16,2-7 0-16,1 4 0 0,5-3 0 0,2-1 0 0,-2 0 0 0,3-3 0 15,-1-1 0-15,3 1 0 16,3-4-46-16,-3 0-14 0,0-4-4 0</inkml:trace>
  <inkml:trace contextRef="#ctx0" brushRef="#br0" timeOffset="14276.352">18854 1701 921 0,'0'0'82'16,"0"-5"-66"-16,-2-2-16 0,-1 3 0 0,0-3 274 0,1 4 51 15,-1-4 11-15,0 3 1 0,-2-4-169 0,2 6-35 16,-5-3-6-16,1 3-2 0,-4 2-35 0,0 0-7 16,-2 0-2-16,-3 2 0 0,0 3-59 0,1-3-12 15,-1 6-2-15,-3 3-8 0,6-4 0 0,-3 0 0 0,5 8 0 16,1-4 0-16,2-1 0 0,0 1 0 0,5 4-11 0,1-4 11 15,2-1 0-15,2-1-8 0,1 8 8 0,5-6 0 16,0-4 0-16,5 0 0 0,0 8 0 0,3-8 0 16,3 0 0-16,2 0 0 0,0-3 0 0,3 4 0 15,-3-4 0-15,3-1 0 0,-3-3 0 0,3-3 0 16,-6 3-52 0,3-4-9-16,-5 1-3 0,3-2 0 0,-1-2-204 15,-7 0-42-15</inkml:trace>
  <inkml:trace contextRef="#ctx0" brushRef="#br0" timeOffset="14495.162">19069 1515 403 0,'-6'-14'36'0,"4"7"-36"0,-4 3 0 0,-2-4 0 15,3 1 408-15,0 5 74 0,-1-3 15 0,4 1 3 0,-3 1-301 0,-1 3-61 16,6 0-12-16,-2 3-2 0,-1 6-63 0,6-2-12 16,-1 3-2-16,1 8-1 0,2 3-22 0,3 1-5 15,0 4-1-15,-3 6 0 0,3-6-5 0,-5 3-1 16,0-4 0-16,-1 1 0 0,1-5-12 0,0 5-16 15,-3-5 3-15,0-2 1 0,-3-5 60 0,3 1 13 16,0 3 3-16,-3-8 0 0,3 2-52 0,-5-5-12 16,2 0 0-16,-2-3 0 15,0-4-151-15,-1 0-33 0,1-4-6 0,-3-6-2 0</inkml:trace>
  <inkml:trace contextRef="#ctx0" brushRef="#br0" timeOffset="14620.019">18899 1725 1324 0,'0'0'118'0,"0"0"-94"16,3-3-24-16,-1-1 0 0,1 1 94 0,2-1 14 0,-2 4 4 0,5-7 0 15,0 7-10-15,0 0-2 0,2 0 0 16,6 0 0-16,0 0-71 0,0 0-14 0,5 0-3 0,6 0-1 16,2 0 5-16,-3 7 0 0,3-7 1 0,0 0-980 15</inkml:trace>
  <inkml:trace contextRef="#ctx0" brushRef="#br0" timeOffset="14917.089">19508 1617 1994 0,'5'-15'44'0,"-5"11"8"0,-8 1 3 0,3-1 1 0,0 1-44 0,-1-4-12 0,1 3 0 0,0-4 0 16,-3 1 96-16,-3 7 18 0,3-2 3 0,-2-3 1 16,-1 5-43-16,3 0-9 0,-3 0-2 0,4 0 0 15,-1 5-51-15,0-5-13 0,0 2 0 0,0 5 0 0,3 1 20 0,-1-1 0 16,1 0 1-16,2 0 0 0,3 4-21 0,0 4 0 16,3-4 0-16,2 3-12 15,-2 1 3-15,5-4 0 0,-3-1 0 0,0 6 0 0,6-2 9 0,2-4-13 16,3 1 5-16,-3 4 8 0,3-1 0 0,-3-3 0 15,1 1 0-15,-1 2 0 0,-3-4 0 0,-2 1 0 16,0-3 0-16,-2-1 0 0,-4 4 0 0,-2-4 0 16,-2-4 0-16,-4 6 0 0,-2-6 44 0,-2 4 16 15,-6-7 3-15,-3 7 1 0,4-7 0 0,-4 4 0 16,0-4 0-16,4-4 0 0,-4-3-52 0,1 7-12 16,-4 0 0-16,1-3-919 15,3-1-186-15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49:04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10327 7727 1267 0,'0'0'56'0,"0"0"12"0,-8 0-55 0,2 4-13 0,4-4 0 16,-3 3 0-16,5-3 54 0,-6 0 8 0,1 0 2 0,5 0 0 16,-3 4 27-16,3-4 5 0,0 0 2 0,0 0 0 15,-2 3-54-15,2-3-12 0,-3 7-1 0,3 0-1 16,0-2 27-16,0 2 6 0,0-3 1 0,0 6 0 15,0-3 0-15,-3 0 0 0,3 0 0 0,0 5 0 16,-2-5-52-16,-1 7-12 0,0-2 0 0,1 2 0 16,-4 0 54-16,4 0 8 0,-1 2 2 0,3 1 0 15,-2-5-52-15,2 6-12 0,2-1 0 0,1-5 0 16,2 6 0-16,3-8-8 0,0 2 8 0,5 2-13 16,0-3 13-16,3-1 0 0,0-3 0 0,3 2 0 15,2-2 17-15,0-4-3 0,0 4-1 0,-2-7 0 0,2 5 7 0,-3-5 0 16,4 2 1-16,-1-2 0 0,0 0-1 0,-3 0-1 15,1-2 0-15,-3 2 0 16,2-5-6-16,-4 5-1 0,-1-3 0 0,-3-1 0 0,1 4 0 0,-3 0-1 16,-3-3 0-16,-5 3 0 0,0 0-11 0,0 0-11 15,0 0 3-15,0 0 0 16,0 0-160-16,0 0-32 0,-2-4-7 0</inkml:trace>
  <inkml:trace contextRef="#ctx0" brushRef="#br0" timeOffset="328.172">10522 7934 1728 0,'0'0'38'0,"0"0"8"0,0 0 2 0,0 0 0 0,6 0-39 0,-6 0-9 0,0 0 0 0,5 2 0 15,3 3 82-15,3-5 14 0,2 7 4 0,3-3 0 16,2 3-58-16,1 1-11 0,5-6-3 0,5 10 0 15,-3-1 2-15,1-1 0 0,-4-3 0 0,1 5 0 16,-5-5 6-16,-3 7 0 0,-3-7 1 0,-3 0 0 16,1 5 6-16,-6-1 1 0,-2-1 0 0,-3-3 0 15,-5 0 8-15,-1 5 3 0,1-5 0 0,-6 4 0 16,-4-1-15-16,-1 2-2 0,2 2-1 0,-9 0 0 16,-4-2-18-16,3 2-4 0,3-2-1 0,5-3 0 15,3 3-14-15,0-5 0 0,2 0 8 0,6 0-8 0,0 0 0 16,2-7 0-16,-2 7 0 0,5-7-10 15,5 0-62-15,-5 0-12 0,0 0-2 0,5 0-739 16,3-7-148-16</inkml:trace>
  <inkml:trace contextRef="#ctx0" brushRef="#br0" timeOffset="859.233">11419 7887 979 0,'0'0'87'16,"0"0"-70"-16,0-5-17 0,3-2 0 15,-6 0 170-15,3 0 30 0,3 4 7 0,-6-6 1 16,1 7-81-16,-1-3-16 0,-2-2-3 0,-3 4-1 0,0-1-19 0,0 4-4 15,-3-3-1-15,1 3 0 16,-3 0-27-16,-1 0-6 0,1 3-1 0,0-3 0 0,0 4-20 0,-3-1-4 16,3 4-1-16,-3 0 0 0,3 2-8 0,2 1-3 15,0 1 0-15,-2-1 0 0,5 2-26 0,-2 2-6 16,2 0-1-16,0 5 0 0,2 0 20 0,4-5 0 16,-1 7 0-16,3-2 0 0,3 2 0 0,-1-2 0 15,1-1 0-15,5-1 0 0,-3 2 20 0,1-1 8 16,2-3 2-16,2-1 0 15,-2 0-48-15,0 0-10 0,3-7-1 0,-1 5-1 0,3-5 30 0,1 0 0 16,-1-2 0-16,5-3 0 0,-2 3 0 0,3-5 0 16,2 0 0-16,-3-5 0 15,1 5-69-15,-1-2-8 0,1-3-2 0,0-2-658 16,-1 4-132-16</inkml:trace>
  <inkml:trace contextRef="#ctx0" brushRef="#br0" timeOffset="1202.903">11658 8136 576 0,'0'0'51'0,"-6"-3"-41"0,4-1-10 0,-4 4 0 16,1-3 330-16,2-1 64 0,1-3 13 0,-4 7 2 16,4-7-226-16,-1 2-46 0,3 5-9 0,-5-7-1 15,2 7-60-15,3 0-12 0,-5 0-3 0,5 0 0 16,-3 0-25-16,1 0-6 16,-4 0-1-16,1 0 0 0,2 7-20 0,1-2 8 15,-4 2-8-15,4 0 0 0,-1 4 0 0,-2-1 8 0,2 2-8 0,3-5 0 16,0 7 0-16,3-7 0 0,0 5 0 0,2 2 0 15,3-7-9-15,-3 5 9 0,3-5-10 0,0 0 10 16,3 0 0-16,-1 0 0 0,1-7 0 0,-1 4 0 16,1-4-24-16,2-4-4 0,0 4-2 0,-2-7 0 0,-3 4 48 0,0-6 10 15,-3 7 1-15,0-3 1 0,1-2-18 0,-4 0-4 16,1-3-8-16,0 1 12 0,-3 2-2 0,-3 0-1 16,0 0 0-16,1 0 0 0,-4 0 4 0,1 4 1 15,0-1 0-15,-3-1 0 0,3 3-6 0,-1 2-8 16,-2 0 11-16,3-5-11 0,5 5-12 0,-5 0-8 15,5 0-3-15,0 0 0 16,0 0-240-16,0 0-48 0</inkml:trace>
  <inkml:trace contextRef="#ctx0" brushRef="#br0" timeOffset="1562.129">11806 8110 1551 0,'0'0'68'0,"0"0"16"0,0 0-68 0,0 0-16 0,0 0 0 0,-3 5 0 16,0 2 125-16,3 0 22 0,-2 0 4 0,2 0 1 15,0 0-52-15,0 2-9 0,5 1-3 0,-2-3 0 16,-1 0-44-16,1 0-8 0,0 0-3 0,-1 2 0 16,-4-2-1-16,2-7 0 0,2 8 0 0,-2-8 0 15,3 7-32-15,-3-7 0 0,0 0 0 0,0 0 0 16,0 0 58-16,0 0 5 0,0 0 1 0,0 0 0 16,0 0-64-16,0 0-16 0,5 0-2 0,3-5 0 15,0 5 18-15,-3-7 0 0,1 4 0 0,2-1 0 16,2-3 0-16,3 0 0 0,1 2-10 0,-4 3 10 15,3-3-9-15,-2 3 9 0,2-3-10 0,1 5 10 16,-4 0-10-16,1 0 10 0,-1 0-10 0,1 0 10 0,-1 5-8 16,-2-3 8-16,3 3 0 0,-6-3-9 0,3 3 9 0,-3 2 0 15,1 0 0-15,-1 0 0 0,0 0 25 0,-2 0 7 16,0-2 2-16,-1 2 0 0,-2 0-34 0,0 0 0 16,0-3 0-16,0-4 0 0,0 0 0 0,0 8 0 15,0-8 0-15,0 0 0 0,0 0 0 0,0 0 0 16,0 0 0-16,0 0 0 15,0 0-147-15,0-5-36 0,-2-2-7 0,2-3-898 0</inkml:trace>
  <inkml:trace contextRef="#ctx0" brushRef="#br0" timeOffset="1749.582">12102 7934 2185 0,'0'0'48'0,"0"0"9"0,0 0 3 0,0 0 2 0,3 2-50 0,-1 7-12 15,1-6 0-15,2 8 0 0,-2-1 55 0,0-3 8 0,-1 5 1 0,1 2 1 16,0 0-20-16,2 2-4 0,-3-2-1 0,1 1 0 16,0-4-23-16,2 6-5 0,0-3 0 0,-2-2-1 15,0 2-11-15,-3-7 0 0,0 5 0 0,0-5 0 16,0 0-193-16,0 0-44 0,-3-3-9 0</inkml:trace>
  <inkml:trace contextRef="#ctx0" brushRef="#br0" timeOffset="1905.862">12086 8129 57 0,'0'0'0'0,"0"0"0"16,-2-7 0-16,2 7 0 0,0-3 0 0,2-1 0 16,-2 4 318-16,5-7 58 0,1 2 12 0,2 3 3 0,2-3-263 0,1 3-53 15,-1-3-11-15,4 2-1 0,2-1-43 0,-1 1-9 16,-1-1-2-16,-1 4 0 0,0 0-9 0,-2-3 0 16,-1 3 9-16,1 0-9 0,-1 3 0 0,1-3 0 15,-6 0 0-15,3 7-772 16</inkml:trace>
  <inkml:trace contextRef="#ctx0" brushRef="#br0" timeOffset="2249.779">12377 8150 345 0,'0'0'31'0,"0"0"-31"15,0 0 0-15,6 5 0 0,-1-5 195 0,0 0 33 16,0 0 6-16,1 0 2 0,-1-5-84 0,3 5-16 16,-3-2-3-16,3 2-1 0,0-5-46 0,0 3-10 15,3-3-1-15,-3 2-1 0,-1-1-22 0,-1 1-5 0,2-1-1 16,-3-3 0-16,3 0-12 0,-5 2-2 0,2-2-1 0,0 5 0 15,-2-3 5-15,-3-2 2 0,0 4 0 0,0 3 0 16,0-4-2-16,-5 1 0 0,-1-1 0 0,1 4 0 16,-3-5-8-16,0 5-1 0,0 0-1 0,-2 5 0 15,-1-5-7-15,0 4-2 0,1-1 0 0,-1 1 0 16,1-1-17-16,-1 4 8 0,0-2-8 0,4 2 0 16,-1-5 0-16,2 5 0 0,1-2 0 0,2 2 0 15,1 0 0-15,2 0 0 0,0 0-12 0,2 0 12 16,4 2-13-16,-1-2 3 0,3-4 1 0,-3 4 0 15,6 0 9-15,-1-2 0 0,-2-3 0 0,5 3 0 16,1-3 9-16,-1 3 7 0,3-5 2 0,-3 0 0 16,0 0-81-16,1 0-16 0,-4 0-3 0,3-5-1 15,3 3-120-15,-3-3-24 0,-2 3-5 0,0-3-580 16</inkml:trace>
  <inkml:trace contextRef="#ctx0" brushRef="#br0" timeOffset="2576.616">12634 8094 806 0,'0'0'72'0,"0"0"-58"16,0 0-14-16,0 0 0 0,0 0 184 0,0 0 35 15,0 0 6-15,0 0 2 0,5 0-99 0,0 2-20 16,1-2-4-16,2 5-1 0,0-3-30 0,2 3-5 16,1 2-2-16,-1-3 0 0,6 3-14 0,-3 0-4 15,-2 1 0-15,2-6 0 0,-2 5-19 0,-1-2-4 16,-4 2-1-16,2-3 0 0,-3-1-9 0,0-3-3 16,1 7 0-16,-6-7 0 0,5 0 16 0,-5 0 4 15,0 0 0-15,0 0 0 16,0 0-139-16,0 0-27 0,0 0-6 0,0 0 0 15,0 0 4-15,-3-3 0 0,3-4 1 0,0 0 0 16,-2-2-20-16,-1 2-4 0,-2 0-1 0,2 0 0 16,0 0 77-16,1 0 15 0,-4 0 4 0,4 2 0 0,-1 3 140 0,0-3 29 0,1 3 6 0,2 2 1 15,0 0 40-15,0 0 9 0,0 0 2 0,0 0 0 16,-5 0-36-16,2 2-7 0,-2 3-2 0,2 2 0 16,-2 0-9-16,2 0-1 0,0 0-1 0,1 0 0 15,-4 0-86-15,4 0-21 0,-6 2 0 0,3 1 0 16,-1-6 0-16,1 6 0 0,0-3 0 0,-1 0 0 15,4 2 0-15,-1-6 0 0,-2 4 0 0,5-2 0 16,0-5-108-16,0 0-27 0,0 0-5 0,0 0-896 16</inkml:trace>
  <inkml:trace contextRef="#ctx0" brushRef="#br0" timeOffset="2810.926">12896 7908 1958 0,'0'0'87'0,"0"0"17"0,0 0-83 0,0 0-21 16,0 0 0-16,0 0 0 0,0 7 56 0,0 0 6 15,2 0 2-15,-2 5 0 0,3 2 0 0,0-2 0 16,2 2 0-16,0 0 0 0,-2 7-52 0,2 2-12 16,-2-6 0-16,2-1 0 0,-5-2 54 0,3 3 8 15,-3-5 2-15,0-1 0 0,0-1-52 0,0-3-12 16,0 0 0-16,-3 2 0 15,3-6-151-15,-2 4-33 0,2-7-6 0,0 0-795 0</inkml:trace>
  <inkml:trace contextRef="#ctx0" brushRef="#br0" timeOffset="2951.516">12840 8042 1497 0,'0'0'66'0,"0"0"14"0,6-7-64 0,-1 7-16 0,3 0 0 0,0 0 0 15,0-3 114-15,2 3 19 0,1 0 4 0,-3 0 1 16,0 0-80-16,2 3-16 0,1-3-3 0,2 0-1 15,0 0-25-15,1 0-5 0,-4 0 0 0,3 0-8 16,1 0 8-16,-1 0-8 0,-3 0 0 0</inkml:trace>
  <inkml:trace contextRef="#ctx0" brushRef="#br0" timeOffset="3342.38">13348 8023 1861 0,'0'0'40'0,"0"0"9"0,0 0 2 0,0 0 2 0,6-2-42 0,1 2-11 0,-1 0 0 0,4 0 0 15,1-5 70-15,0 5 12 0,-1 0 2 0,3-2 1 16,-5-3-51-16,3 5-10 0,5 0-3 0,0 0 0 15,-3-3-12-15,3 3-9 0,-3-4 12 0,3 4-12 16,-3-3-10-16,0 3-9 0,0-4-1 0,-2 4-1 16,0 0-137-16,-1 0-27 0</inkml:trace>
  <inkml:trace contextRef="#ctx0" brushRef="#br0" timeOffset="3779.448">13790 8039 1497 0,'0'0'32'0,"0"0"8"0,0 0 0 0,5-4 4 0,1-3-36 0,-1 2-8 16,3 3 0-16,-5-3 0 0,2-2 140 0,0 4 27 16,-2-1 5-16,-1-3 0 0,1 4-75 0,0-1-15 15,-3 4-3-15,-3-7-1 0,3 7-23 0,0 0-5 16,-3-7-1-16,-2 7 0 0,0-5-23 0,0 5-5 15,-1 0-1-15,-2 0 0 0,0 0-20 0,-2 5 0 16,2-3 0-16,-3 3 0 0,3-1 0 0,0 3 0 16,0 0 0-16,1 0 0 0,1-4 0 0,1 9 0 15,0-5 0-15,2 0 0 0,-2 0 16 0,2 0-2 0,3 0 0 0,0 5 0 16,3-5-14-16,2 0-13 16,0 0 2-16,1 0 1 0,2 0-2 0,2-2 0 15,1 2 0-15,2 0 0 0,0 0 12 0,0-3-12 0,-2 4 12 0,0-1-12 16,-1-5 12-16,-2 3 0 0,0 2 0 0,3 0-8 15,-3 0 19-15,-3 0 4 0,-3-2 1 0,-2 2 0 16,0 0-16-16,-2-3-12 0,-3 3 3 0,-1 1 0 16,1-6 9-16,-3 5 12 0,0-2-2 0,-3-3-1 15,-2 3 32-15,-3-5 7 0,3 4 0 0,-3-1 1 16,3-3-27-16,0-3-6 0,0 3 0 0,-1-4-1 16,6 4-15-16,-2-5 0 0,2 3 0 0,0 2 0 15,3-5-181-15,2 3-39 0</inkml:trace>
  <inkml:trace contextRef="#ctx0" brushRef="#br0" timeOffset="4232.48">14028 8129 1382 0,'0'0'123'0,"0"0"-99"15,0 0-24-15,0 0 0 0,-2 7 184 0,2 0 32 16,0-2 7-16,0 2 1 0,2 0-128 0,-2 0-26 15,3 0-5-15,2 7-1 0,0-2-23 0,1 2-5 16,-1 0 0-16,-2-2-1 0,-1 2-5 0,1 0-1 16,-3-2 0-16,3 2 0 0,-3 0-29 0,0-2 0 15,0-1 0-15,0-1 0 0,0 2 57 0,0-5 6 16,-3 0 1-16,3 0 0 0,-3-3-52 0,1-1-12 0,2-3 0 0,-6 0 0 16,1-3 0-16,0-1 0 0,0-3 0 0,-1-5 0 15,1 3 30-15,2-10 3 0,-5 5 1 0,6-8 0 16,-4-1-34-16,4 2 0 0,-1-5 0 0,3 5 0 31,0 0-28-31,3-5-8 0,-1 7-3 0,6 2 0 0,-5 1-6 0,5-1-2 16,3-1 0-16,-4 6 0 0,4 2 20 0,0-1 4 0,-1-1 1 0,1 5 0 15,-1 0 13-15,1 4 9 0,0-1-12 0,-4 4 12 16,1 0-11-16,0 4 11 0,3-1-10 0,2 2 10 16,-2 2 0-16,-1 0 10 0,1 0 0 0,-1 4 0 15,-2-1 11-15,-2 2 3 0,-6 2 0 0,0-7 0 16,0 7 5-16,-6-7 2 0,-2 5 0 0,1-1 0 15,-1-1-11-15,-3-3-1 0,0 2-1 0,1 1 0 0,-1-6-7 0,3 4-2 16,-2-6 0-16,2 5 0 0,3-7-23 0,-3 5-5 16,2-3-1-16,1-2 0 15,2 0-228-15,-2-2-47 0</inkml:trace>
  <inkml:trace contextRef="#ctx0" brushRef="#br0" timeOffset="4607.377">14338 8089 1918 0,'-3'0'42'0,"3"0"9"0,0 0 1 0,0 0 3 0,0 0-44 0,0 0-11 16,5 5 0-16,3-3 0 0,0-2 62 0,3 0 10 16,-6 5 3-16,6-5 0 0,-1 0-60 0,1 0-15 15,-3-5 0-15,5 5 0 0,-2 0 34 0,-1 0 4 0,1-7 1 0,-1 4 0 16,-2-1-26-16,0-3-5 0,3 4 0 0,-6-1-8 15,0-3 20-15,-2 2-2 0,0-2-1 0,-1 0 0 16,1 4-17-16,-3-1 0 0,-3-3 0 0,-2 2 0 16,2 3 44-16,-2-3 3 0,-3 5 0 0,0 0 0 15,-2 0-24-15,2-2-5 0,-3 2-1 0,-2 2 0 16,2-2-17-16,1 5 0 0,-3 2 0 0,-1 0 0 16,1-3 0-16,0 3 0 0,0 1 0 0,2-1 0 15,-2 0-11-15,5 0 11 0,0 4-12 0,3-1 12 16,-1-3-13-16,4 5 4 0,-1 2 1 0,6-7 0 15,-1 5 8-15,4-5-10 0,-4 4 10 0,6-4-10 0,3 3 10 0,-1-3 0 16,4-2-9-16,4 2 9 16,-2 0-138-16,3-7-23 0,2 0-5 0,3 0-492 15,-3 0-98-15</inkml:trace>
  <inkml:trace contextRef="#ctx0" brushRef="#br0" timeOffset="4826.115">14798 8056 1267 0,'0'0'56'0,"0"-7"12"0,-5 4-55 0,0-1-13 16,2-3 0-16,-2 0 0 0,-1 7 156 0,1-7 29 16,-3 7 6-16,3-5 1 0,0 5-66 0,-6 0-13 15,-5 0-2-15,3 0-1 0,2 5-66 0,-2-3-12 16,-8 3-4-16,0 2 0 0,2 0-28 0,1 0-10 16,2 0 0-16,3-2 0 0,2 2 21 0,0 0 4 15,6 0 1-15,0 5 0 0,2-3-16 0,6-4-13 0,-1 6 2 0,1-1 1 31,2-3-14-31,1 0-4 0,4 0 0 0,3-2 0 16,3 6-116-16,0-8-24 0,3 4-5 0,5 0-416 0,-3-2-83 0</inkml:trace>
  <inkml:trace contextRef="#ctx0" brushRef="#br0" timeOffset="5013.532">14870 8068 576 0,'0'0'51'0,"0"0"-41"0,0 0-10 0,0 0 0 15,-3 0 217-15,3 0 42 0,0 0 8 0,0 0 1 16,-5 0-93-16,2 7-19 0,3 0-4 0,0-3-1 0,0 4-74 0,3 1-14 16,-3-4-3-16,2 9-1 0,1-7-21 0,0 5-4 15,-3-5-1-15,5 0 0 0,-2 4-25 0,-3-4-8 16,0-4 0-16,0 4 0 16,0-7-97-16,0 0-27 0,0 0-4 0,0 0-2 0</inkml:trace>
  <inkml:trace contextRef="#ctx0" brushRef="#br0" timeOffset="5169.746">14848 7912 1555 0,'-5'0'138'0,"5"0"-110"16,0 0-28-16,0 0 0 0,-3-4 95 0,3 4 13 16,0 0 4-16,0 0 0 0,0 0-43 0,0 0-8 15,0 0-1-15,8 0-1 16,3 0-146-16,-3 4-29 0</inkml:trace>
  <inkml:trace contextRef="#ctx0" brushRef="#br0" timeOffset="5466.608">15229 7872 576 0,'6'-7'51'16,"-6"0"-41"-16,0-2-10 0,2 7 0 15,1-5 258-15,-3-1 50 0,-3 4 9 0,1-3 3 16,2 0-163-16,-3 4-32 0,0-6-6 0,-2 7-2 0,-3-3-62 0,0 5-13 16,0-3-2-16,0 3-1 0,0 3-18 0,1-3-3 15,-4 5-1-15,3 2 0 16,0 0-8-16,-3 0-1 0,1 0-8 0,2 7 12 0,0-2 0 0,0 2 0 16,3 0 0-16,-1-2 0 0,1 6-20 0,3-1-5 15,-1 2-1-15,6 0 0 0,-3-1 14 0,2-1 0 16,1 2 0-16,2 2 0 0,-2-7 0 0,2 2 0 15,0-2 0-15,3 1 0 0,0-1 0 0,-2-3 0 16,-1-1 12-16,0-3-12 0,0 0 0 0,1-2-11 16,-4 2 0-16,-2-7-690 15,0 0-139-15</inkml:trace>
  <inkml:trace contextRef="#ctx0" brushRef="#br0" timeOffset="5622.768">15002 8028 1152 0,'0'0'102'0,"0"0"-82"0,8-5-20 0,-3 5 0 16,3-2 104-16,-3 2 16 0,-5 0 3 0,8 2 1 16,3 3-71-16,5-5-13 0,5 7-4 0,3-3 0 15,0-1-22-15,-1 1-5 0,-1-1-1 0,1-3 0 32,-2 5-114-32,-2-3-23 0</inkml:trace>
  <inkml:trace contextRef="#ctx0" brushRef="#br0" timeOffset="5779.217">15380 8068 403 0,'0'0'36'16,"0"0"-36"-16,0 0 0 0,0 0 0 16,0 4 287-16,0-1 50 0,-5 4 11 0,2 0 1 0,6 0-180 15,-3 0-36-15,0-2-7 0,-3 2-2 0,1-3-81 0,2 3-17 16,0 0-3-16,2-4-1 0,-4 2 22 0,2-3 5 16,2 3 1-16,-2-3 0 0,0-2-50 0,0 0 0 15,0 0 0-15,0 0-1048 16</inkml:trace>
  <inkml:trace contextRef="#ctx0" brushRef="#br0" timeOffset="5935.19">15401 7894 1728 0,'0'0'38'0,"0"0"8"0,0 0 2 0,0 0 0 0,3 0-39 0,-3 0-9 15,0 0 0-15,0 0 0 0,5 0 52 0,-2 0 8 16,-3 0 1-16,0 0 1 15,0 7-99-15,3 0-20 0</inkml:trace>
  <inkml:trace contextRef="#ctx0" brushRef="#br0" timeOffset="6200.751">15727 8016 979 0,'0'0'43'15,"0"0"9"-15,0-2-41 0,0 2-11 0,0 0 0 0,0 0 0 16,0-5 154-16,0 5 29 0,-5-3 5 0,-1-1 2 16,6 4-89-16,-8 0-17 0,-2 4-4 0,-1-1-1 15,3 4-34-15,0-2-6 0,-5 2-2 0,0 0 0 16,2 0-16-16,3 5-3 0,-2-3-1 0,4 3 0 0,1-1-8 0,2-1-1 16,1 2-8-16,-1-1 12 0,6-1-12 0,-1-3 8 15,4 5-8-15,2-5 0 0,2 0 0 0,4 0 0 16,4 0 0-16,1 0 0 15,-1-7-94-15,6 5-25 0,2-5-5 0,3 0-719 16</inkml:trace>
  <inkml:trace contextRef="#ctx0" brushRef="#br0" timeOffset="6919.344">16581 7778 1728 0,'0'0'38'0,"0"0"8"0,0 0 2 0,0-4 0 0,-5-3-39 0,0 2-9 0,2 3 0 0,-2-3 0 16,-3 2 91-16,0-1 16 0,5 4 3 0,-5-3 1 16,1 3-75-16,-1 0-16 0,0 0-2 0,0 0-1 15,2 3 14-15,-2-3 2 0,1 7 1 0,-1-2 0 16,2-3-23-16,1 3-11 0,-6 2 10 0,4 0-10 15,1 4 0-15,1-3 0 0,0 6 0 0,-1-3 0 16,-2 4 10-16,6-1-10 0,4 0 10 0,1 0-10 16,0 5 22-16,2-1-2 0,3-1 0 0,3 6 0 15,-1-1-20-15,3-1 0 0,-2-2 0 0,5 2 0 16,0-7 0-16,-3 5 0 0,-3-5 0 0,1 0 0 0,2 2 0 16,-5-2 0-16,-2-4 0 0,-4-3 0 0,1 5 30 0,-1-5 2 15,1 0 0-15,-3-2 0 16,-5-3-154-16,-3-2-30 0,5 0-7 0</inkml:trace>
  <inkml:trace contextRef="#ctx0" brushRef="#br0" timeOffset="7075.544">16386 8009 1728 0,'0'0'38'0,"0"0"8"0,0 0 2 0,5 0 0 15,3-3-39-15,0 3-9 0,0 0 0 0,5-4 0 0,3 4 0 0,0 0 0 16,2 0 0-16,3-3 0 0,3 3 0 0,0 0 0 15,-3-4 0-15,3 4 0 0,-3 0 0 0,-2 0 0 16,-3 0 0-16,-1-3-766 0</inkml:trace>
  <inkml:trace contextRef="#ctx0" brushRef="#br0" timeOffset="7387.972">16798 8061 1839 0,'0'0'40'0,"0"0"9"0,6-5 2 0,2 3 1 0,0-3-42 0,-3 5-10 0,3-7 0 0,0 7 0 16,2-7 60-16,-2 0 9 0,0 2 3 0,3 3 0 15,-3-3-38-15,2 3-7 0,-2-3-2 0,0-2 0 16,-3 4-25-16,1-1 0 0,-1-3 0 0,0 4 0 0,-5 3 0 0,3-4 0 16,0-3 0-16,-3 7 0 0,-3-5 56 0,3 5 7 15,-3 0 1-15,-2-2 0 0,0-3-52 0,-3 5-12 16,-3 5 0-16,1-3 0 0,-1-2 0 0,-2 5 0 15,0-3 0-15,2 3 0 0,0 2 0 16,-2 0 0-16,0-3 0 0,0 6 0 0,-3-3 0 0,3 0 0 16,-1 5 0-16,4-5 0 0,-6 5 0 0,5-5 0 15,9 4 0-15,-1-1 0 0,3 2 0 0,0-5-10 16,5 0 2-16,3 0 0 0,6-3-3 0,-1-1 0 16,0 4 0-16,6-3-690 15,2-1-139-15</inkml:trace>
  <inkml:trace contextRef="#ctx0" brushRef="#br0" timeOffset="7778.612">17283 8056 1382 0,'-8'0'123'0,"2"-7"-99"0,-2 4-24 0,0-1 0 16,-2-3 168-16,-1 4 29 0,-2-1 6 0,0-3 1 16,-3 2-105-16,3 3-21 0,2-3-4 0,-2 2-1 15,0 3-49-15,-1-4-11 0,1 8-1 0,5-4-1 16,0 3-11-16,3 2 10 0,-5-3-10 0,4 3 10 15,6 2-10-15,-2 0 0 0,-9 0 0 0,8 0-11 16,3 0 11-16,0 0-10 0,-2 5 10 0,-1-5-10 16,3 0 10-16,5 5-10 0,6-5 10 0,-3 0-10 15,-5 0 10-15,4 0 12 0,9 0-2 0,0 0-1 16,0-7-24-16,0 5-5 0,0-3 0 0,-3-2-1 16,3 0 21-16,-3 0 0 0,-2 0 0 0,2-2 0 0,-5 2 0 15,0-5 0-15,-3 3 0 0,3-3 0 0,-5 2 8 16,2-1 0-16,-2-3 0 0,-1 7 0 0,1-7 7 0,0 2 1 15,-3 5 0-15,0 0 0 0,0 0-5 0,0 0-1 16,0 0 0-16,0 0 0 0,0 0-10 0,0 0 0 16,5 5 0-16,-2-5 0 0,2 7-8 0,0-7 8 15,0 7-10-15,1-3 10 0,2-1-8 0,0 4 8 16,0-2 0-16,-1 2-9 0,4 0 9 0,-3-3 0 16,0-1 0-16,-3 4 0 0,0-7 0 0,-2 5-10 15,5-5 10-15,-3 0-724 16,3 0-140-16</inkml:trace>
  <inkml:trace contextRef="#ctx0" brushRef="#br0" timeOffset="7981.864">17402 7861 1440 0,'0'0'128'0,"0"0"-103"0,0 0-25 0,0 0 0 15,0 0 104-15,0 0 16 0,0 0 4 0,2 11 0 16,4-1-32-16,-1-3-7 0,0 5-1 0,0 2 0 15,1 0-25-15,-1 2-6 0,0 1-1 0,1-3 0 16,-1 5-32-16,-2-5-8 0,2-2 0 0,-2 2-1 16,-1-3-11-16,-2-1 0 0,3-3 0 0,-3-2 0 15,0 2-246-15,0-7-51 0</inkml:trace>
  <inkml:trace contextRef="#ctx0" brushRef="#br0" timeOffset="8137.795">17343 8028 748 0,'0'0'67'0,"0"0"-54"0,8 0-13 0,-2 0 0 0,-1-5 107 0,3 3 18 16,-3 2 4-16,3-5 1 0,5 5-67 0,3-2-14 15,0-3-2-15,0 2-1 0,3-1-30 0,4 1-7 16,-2-1-1-16,1 1 0 16,-1-1-73-16,-5 1-15 0,0-1-4 0,-3-1 0 0</inkml:trace>
  <inkml:trace contextRef="#ctx0" brushRef="#br0" timeOffset="8465.959">17658 7969 633 0,'0'0'56'0,"0"0"-44"16,0 0-12-16,0 0 0 0,0 0 145 0,0 0 27 16,-5 5 6-16,2 2 1 0,3 0-47 0,0-3-8 15,0 3-3-15,-2 0 0 0,-1-4-42 0,3 4-9 16,5 5-2-16,-5-5 0 0,0 0-10 0,0 0-2 0,3 0-1 0,2-2 0 16,-2 2-32-16,2-3-7 0,1-1 0 0,1 4-1 15,-1-7-5-15,2 4-1 0,-3-4 0 0,3 3 0 16,0-3-19-16,0 0-4 0,-3-3-1 0,3-1 0 15,0 1 35-15,0-1 6 0,2-3 2 0,-4 2 0 16,-1 3-20-16,0-5-8 0,1-1 0 0,-1-3 8 16,-2 4-8-16,-1 0 10 0,4 0-10 0,-4-1 10 15,1 1-10-15,-1 3 0 0,1-3 9 0,-3 4-9 16,-3-1 16-16,3-1-2 0,0 5 0 0,0 0 0 16,0 0 7-16,0 0 2 0,0 0 0 0,0 0 0 15,0 0-15-15,0 0-8 0,6 5 10 0,-1 6-10 16,0-1 0-16,1-3-21 0,-1 5 3 0,0-5 1 0,1 4 34 0,-1-4 7 15,-3 1 2-15,4-1 0 0,-1 0-16 0,0-3-10 16,1-1 12-16,-4 4-12 16,4-3-88-16,-6-4-24 0,5 3-4 0</inkml:trace>
  <inkml:trace contextRef="#ctx0" brushRef="#br0" timeOffset="8762.738">17899 7981 1688 0,'0'0'75'0,"0"0"15"0,0 0-72 0,5 0-18 16,-2 7 0-16,0 0 0 0,-3 0 96 0,2 0 15 16,-2 0 3-16,3 5 1 0,2-5-17 0,-2 4-3 15,0-3-1-15,2 1 0 0,-3 3-43 0,1-5-9 16,0 0-2-16,-1 0 0 0,4 0-20 0,-6-2-4 16,0-5 0-16,2 7-1 0,-2-7-2 0,0 0 0 0,0 0 0 0,0 0 0 15,0 0 6-15,0 0 1 0,6-7 0 0,-1 2 0 16,-2-2-9-16,-1 5-2 0,6-10 0 0,-3 5 0 15,1 0-9-15,-1-5 0 0,0-2 0 0,3 7 0 16,3-7 0-16,-3 2-11 0,0 5 1 0,2 0 0 16,1-3-16-16,-1 1-3 15,-2 2-1-15,0 5 0 0,3-3 15 0,-3-2 3 0,0 7 1 0,-3-3 0 16,3-1 11-16,-3 4 16 0,3 0-4 0,-2 0-1 16,-1 4-180-16,0-4-36 0,3 3-7 0</inkml:trace>
  <inkml:trace contextRef="#ctx0" brushRef="#br0" timeOffset="9121.967">18219 8021 1432 0,'0'0'64'0,"0"0"12"0,0 0-60 0,0 0-16 15,0 0 0-15,0 0 0 0,-2 0 90 0,2 0 15 16,0 0 3-16,0 0 1 0,0 0-53 0,0 0-12 16,0 0-1-16,2 0-1 0,6 0-27 0,3 0-6 15,-3 0-1-15,2 0 0 0,1 0 7 0,2 0 1 16,0-5 0-16,3 5 0 0,0 0 8 0,-3-2 1 15,3-3 1-15,-3 5 0 0,-2-7 8 0,-3 4 2 16,0-1 0-16,0-3 0 0,-3 4 10 0,-2-6 2 16,-1 7 1-16,-2-5 0 0,0 2 3 0,-2-2 0 15,-4 0 0-15,1 0 0 0,-3 2-42 0,0 3-10 16,0-3 0-16,-2 3 0 0,-1-3 53 0,-2 5 9 16,0 0 2-16,-1 0 0 0,1 0-52 0,0 0-12 0,0 5 0 0,2-3 0 15,1 3-11-15,2 2-5 0,-3 0 0 0,3 0-1 16,3 5 27-16,0-3 6 15,-1 3 0-15,4-1 1 16,2-1-37-16,0 2-8 0,0 2-2 0,5-3 0 0,0-1 22 0,1 2 8 0,1-5 0 0,1 4-9 16,3-3-7-16,2-1-2 0,0 0 0 0,3-7 0 15,3 7-129 1,-1-7-25-16,4 0-6 0,1 0-514 0,1 0-102 0</inkml:trace>
  <inkml:trace contextRef="#ctx0" brushRef="#br0" timeOffset="9434.394">18621 7912 691 0,'-2'-4'61'0,"-1"1"-49"16,3 3-12-16,0-4 0 0,0-3 182 0,-3 2 34 16,3 5 6-16,0-2 2 0,0-3-89 0,0 5-18 15,-2-7-3-15,2 7-1 0,0 0-27 0,-5 0-6 16,2-3 0-16,-2 3-1 0,-1 0-26 0,1 0-5 16,-3 3 0-16,5 1-1 0,-5-1-24 0,3-3-5 15,3 7-1-15,-4-2 0 0,4 2-17 0,-1 0 0 16,3 4 0-16,0-1 0 0,3 2 0 0,5-1 0 15,-3-1 0-15,5 2 0 0,-2 2 0 0,3-3 0 16,0-1 0-16,4 2 0 0,-1-5 0 0,-4 4 0 16,3-1 0-16,-2 2 0 0,-3-5 0 0,0 0-12 15,-5 4 1-15,2-1 1 0,-5-3 10 0,0-2 11 16,-3 2-3-16,-2 0 0 0,-3 0 33 0,0 0 7 0,-3 0 0 0,-2-2 1 16,3 2 0-16,-1-3 0 0,-2-1 0 0,5-3 0 15,-5 4-22-15,2-4-5 0,-2-4-1 16,2 4 0-1,3 0-59-15,0 0-12 0,0 0-2 0,0-7-1158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51:46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12536 7179 806 0,'0'0'36'0,"0"0"7"0,0 0-35 0,0 0-8 16,0 0 0-16,0 0 0 0,0 0 104 0,0 0 20 0,0 0 3 0,0 0 1 16,0 0-52-16,0 0-9 15,0 0-3-15,0 0 0 0,0 0 0 0,5-7 0 0,-2 4 0 0,-3 3 0 16,8 0 0-16,0-4 0 0,2 4 0 0,1-3 0 15,2-2-51-15,3 5-13 0,0 0 0 0,5-4 0 16,0 1 34-16,6 3 4 0,2 0 1 0,3 0 0 16,-3 0-25-16,2-4-5 0,-1 4-1 0,1 0 0 15,1 0-8-15,0 0 0 0,-3 0 0 0,0 0 0 16,-3 0 12-16,-4 0 0 0,-1 4 0 0,-3-4 0 16,1 0-12-16,-1 3 10 0,-4 1-10 0,-4-4 10 0,-2 0 42 15,0 5 9-15,-3-2 2 0,1-3 0 0,-6 0-21 0,0 0-4 16,0 0-1-16,0 0 0 0,0 0-7 0,0 0-2 15,0 0 0-15,0 0 0 0,0 0-28 0,0 0 0 16,0 0 0-16,0 0 0 0,0 0 0 0,0 0 0 16,0 0 0-16,-3-8 0 0,3 8 0 0,-5-7 0 15,5 7 0-15,-3-4 0 16,-2 1-199-16,5 3-45 0</inkml:trace>
  <inkml:trace contextRef="#ctx0" brushRef="#br0" timeOffset="1577.485">12565 7437 345 0,'0'0'31'0,"0"0"-31"16,0 0 0-16,0 0 0 0,0 0 160 0,0 0 25 15,0 0 6-15,0 0 1 0,0 0-59 0,0 0-11 16,0 0-2-16,-3-4-1 0,1 1-37 0,-4-1-7 0,1 4-2 0,0 0 0 16,-3 0-7-16,0 0-2 15,0-3 0-15,3 3 0 0,-3 3-8 0,0-3-3 0,5 4 0 0,-2-1 0 16,-3-3-33-16,0 4-8 0,3 3 0 0,-3 0-1 15,0 1-11-15,-3-1 0 0,1 0 0 0,4 0 0 16,-1 0 0-16,7 0 0 0,0-7-11 0,0 4 11 16,2 4 0-16,3-1 0 0,1-7 0 0,2 4 11 15,0-1-29-15,2-3-6 0,1-3 0 0,-6-1-1 16,3 4-11-16,3-3-3 0,-1-1 0 0,1-4 0 16,-1 4 59-16,-2-3 12 0,3 0 3 0,-1 0 0 15,1-7-19-15,-3 6-3 0,0 1-1 0,-3 3 0 16,-5 4 4-16,0-7 1 0,0 0 0 0,-2 7 0 15,2 0 38-15,-3-3 7 0,-2-1 2 0,-1 4 0 0,1 0-45 0,2 7-9 16,-2-7-2-16,0 7 0 0,5-7-8 0,-3 4-11 16,-2 3 3-16,2 0 0 0,3 1 8 0,0-1 0 15,3 0 0-15,-3 4 0 0,3-4 0 0,2 0 0 16,-3-4 0-16,6 6 0 0,-2 1 0 0,2-6 0 16,0-1 0-16,0 4 0 0,-1-3 0 0,1 4-8 15,0-4 8-15,0-1-8 16,-2-3-42-16,2 7-8 0,-1-3-2 0,1-1 0 15,-8-3-156-15,6-3-32 0,4 3-7 0,-10 0-1 0</inkml:trace>
  <inkml:trace contextRef="#ctx0" brushRef="#br0" timeOffset="2014.917">12988 7367 748 0,'0'0'33'0,"0"0"7"0,0 0-32 0,0 0-8 15,0 0 0-15,0 0 0 0,0 0 180 0,0 0 35 16,0 0 6-16,0 0 2 0,6 7-115 0,-6 2-22 16,0-2-5-16,2 0-1 0,-2 0-44 0,0 0-8 15,3 8-3-15,0-4 0 0,-3-1-13 0,0-3-4 16,0 5 0-16,0-1 0 0,-3-4-8 0,3 3 0 16,-3-6 0-16,1 4-870 0</inkml:trace>
  <inkml:trace contextRef="#ctx0" brushRef="#br0" timeOffset="2186.682">12880 7506 748 0,'0'0'67'0,"0"0"-54"16,0 0-13-16,0 0 0 0,0 0 118 0,8 0 21 0,-3 0 4 0,6 0 1 16,-3 0-64-16,2-5-13 0,1 2-3 0,2 3 0 15,0-4-51-15,3 4-13 0,-3 0 0 0,1 0 0 16,-4-7 0-16,3 7 0 0,1 0 0 0,-1 0 0 15,-3-3-100-15,1 3-22 16,0 0-5-16,-1 3-1 0</inkml:trace>
  <inkml:trace contextRef="#ctx0" brushRef="#br0" timeOffset="2358.801">13152 7494 1018 0,'0'0'45'0,"0"0"10"0,0 0-44 0,0 0-11 16,0 0 0-16,3 4 0 0,0 4 108 0,-3-1 20 15,0 0 4-15,0-3 1 0,2 3-8 0,1-4-1 16,-3-3-1-16,0 0 0 0,0 7-55 0,3-2-10 15,-3-5-2-15,0 0-1 0,0 0-35 0,0 7-8 16,0-7 0-16,0 0-1 0,0 0-11 0,0 0 8 16,2 7-8-16,-2-7 8 15,0 0-109-15,0 0-23 0,6-7-4 0,-4 4-444 16,4-1-88-16</inkml:trace>
  <inkml:trace contextRef="#ctx0" brushRef="#br0" timeOffset="2499.125">13155 7390 1195 0,'0'0'52'0,"0"0"12"0,-5-4-51 0,2 1-13 0,-2-1 0 0,5 4 0 16,0 0 101-16,0 0 18 0,0 0 3 0,0 0 1 16,0 0-76-16,0 0-15 0,0 0-4 0,0 0 0 15,5 4-28-15,0-1 0 0,1 1 0 16,2-1 0 0,0-3-164-16,0 0-25 0,2 4-6 0,1-1-1 0</inkml:trace>
  <inkml:trace contextRef="#ctx0" brushRef="#br0" timeOffset="2811.535">13338 7440 172 0,'0'0'8'0,"0"0"1"16,0 0-9-16,0 0 0 0,0 0 0 0,0 0 0 0,0 0 280 0,0 0 55 15,-6 0 10-15,1 4 3 0,0-4-212 0,2 3-43 16,-2-3-8-16,0 4-1 0,-3-1-40 0,2 2-7 16,1 2-1-16,-3 0-1 15,3 0-21-15,2 0-4 0,-2 0-1 0,2 0 0 16,1 2-9-16,2 1 0 0,0-3 0 0,0 0-11 0,0 0 11 0,5-2-13 15,0 2 5-15,0-3 8 16,3-1-33-16,0 1 1 0,0-4 0 0,3 0 0 0,-3 0 32 0,0-4 0 16,0 4 0-16,0-3 0 0,0-4 20 0,-1 3 12 15,-1-4 1-15,2 4 1 16,-3-3-7-16,0 4-2 0,-5 3 0 0,3-7 0 16,-3 7 15-16,3-4 4 0,-3-3 0 0,0-1 0 0,-3 1-16 0,-2 3-2 15,2-3-1-15,3 7 0 0,-5 0-25 0,5 0 0 16,0 0 0-16,0 0 0 15,0 0-106-15,-3-3-26 0,3 3-6 0</inkml:trace>
  <inkml:trace contextRef="#ctx0" brushRef="#br0" timeOffset="3155.59">13499 7451 1036 0,'0'0'46'0,"0"0"10"0,0 0-45 0,0 8-11 0,0-8 0 0,-3 2 0 16,1 7 104-16,-1 1 20 0,6-3 3 0,-3 0 1 15,0-7-52-15,0 7-9 0,2 5-3 0,1-5 0 16,-3 0 0-16,0 0 0 0,0-7 0 0,3 4 0 16,2 4-51-16,-5-8-13 0,0 0 0 0,0 0 0 0,0 0 0 0,0 0 0 15,0 0 0-15,0 0 0 16,0 0 40-16,0 0 6 0,3-8 1 0,-1 4 0 0,1 4-31 0,0-7-7 16,2 4-1-16,-2-1 0 0,4-6-19 0,-1 1-4 15,2 2-1-15,5 0 0 16,-3 0-18-16,1 4-4 0,0-4-1 0,-1 3 0 0,-2-1 39 0,3 3 0 15,-1 2 0-15,-4 0 0 0,2 0 0 0,0 2 0 16,-3 3 0-16,0-1 0 0,0-1 0 0,1 4 16 16,-1 0 0-16,3-3-1 0,-5-1 25 0,2 1 4 15,0 4 2-15,-2-1 0 0,2 0 17 0,-2 0 3 16,-1 0 1-16,4-3 0 0,-4 4-54 0,-2-1-13 16,0-7 0-16,3 7 0 0,-3-7 0 0,0 0 0 15,0 0 0-15,0 0 0 16,3 7-48-16,-3-7-13 0,0 0-3 0</inkml:trace>
  <inkml:trace contextRef="#ctx0" brushRef="#br0" timeOffset="3905.026">13946 7139 1036 0,'0'0'23'0,"0"0"5"16,0 0 0-16,0 0 1 0,0 0-29 0,0 0 0 0,0 0 0 0,8 4 0 15,3-4 57-15,2 0 6 0,5 0 1 0,1 0 0 16,5 0 0-16,0 0 0 0,-1-4 0 0,9 4 0 16,0-3-1-16,2 3 0 0,-5-4 0 0,6-3 0 0,-1 7-23 0,1-3-4 15,-6 3 0-15,0-5-1 0,-3 1-6 0,1 1-1 16,-6-1 0-16,0 4 0 0,-2-7 8 0,-4 7 0 15,4-3 1-15,-6-1 0 0,0 4-7 0,-5-3-2 16,-2 3 0-16,-6 0 0 0,5 0-28 0,-2 0 8 16,2-4-8-16,-5 4 0 0,0 0 0 0,0 0 0 15,0 0 0-15,0 0 0 0,0 0 38 0,0 0 5 16,0 0 1-16,0 0 0 16,0 0-71-16,3 7-13 0,-1-3-4 0,-2-4 0 15,0 0-169-15,0 0-35 0,0 0-6 0,-13 14-2 0</inkml:trace>
  <inkml:trace contextRef="#ctx0" brushRef="#br0" timeOffset="4576.756">14190 7480 1119 0,'-3'-7'49'0,"3"7"11"0,0 0-48 0,0 0-12 16,0 0 0-16,0 0 0 0,-5-3 73 0,5 3 12 15,0 0 3-15,0 0 0 0,0 0-22 0,0 0-4 16,-3 7-1-16,0-4 0 0,3 4-33 0,0 0-6 16,0-7-2-16,0 4 0 0,0 4 36 0,0-8 6 15,0 0 2-15,0 0 0 0,0 7-12 0,0-7-1 0,0 0-1 0,0 0 0 16,0 0-29-16,0 0-5 0,0 0-2 0,0 0 0 16,0 0-14-16,0 0 0 0,0 0 0 0,0 0 0 15,0-7 0-15,-2-1 0 0,2 4 0 0,0-3 0 16,0 4 32-16,0-4 4 0,0-4 1 0,0 4 0 15,2-1-37-15,1 1 0 0,0-4 0 0,-1 4 0 16,-2 0 0-16,6-1 0 0,-4-3-9 0,4 8 9 16,-1-4 0-16,0 0-11 0,-2-2 11 0,2 6-8 15,0-1-16-15,1 1-2 16,-1-1-1-16,-5 4 0 0,0 0 41 0,5 0 8 0,1-3 2 0,-1 3 0 16,3 3-39-16,-3-3-7 0,0 0-2 0,6 0 0 15,-3 4 24-15,2-4 0 0,-2 3 0 0,3 1 0 0,-3-1 0 0,0 2 0 16,2-5 0-16,-2 4 0 0,-2-4 0 0,2 3 0 15,-3-3 0-15,3 0 0 16,-3 0-123-16,0 4-20 0,1-1-4 0,-6-3-677 16</inkml:trace>
  <inkml:trace contextRef="#ctx0" brushRef="#br0" timeOffset="4889.174">14494 7444 633 0,'0'0'28'0,"0"0"6"0,0 0-34 0,0 0 0 15,0 0 0-15,0 0 0 0,-5 3 199 0,-1 1 33 16,4-4 6-16,-4 3 2 0,1 2-141 0,-3-3-28 16,3 3-6-16,0-5-1 0,-3 7-24 0,2-3-4 15,1 3-2-15,-3-4 0 0,3 4-34 0,0-3 0 16,2 4 0-16,0-1 0 16,1 0-20-16,4-3-12 0,1 3-1 0,0-4-1 0,2 1 34 0,0 4 0 0,3-8 0 0,0 4 0 15,3-1 0-15,-4-3 0 0,4 0 0 0,0 0 0 16,-3 0 0-16,2 0 0 0,1-7 0 0,-3 2 0 15,0-2 0-15,0 4 0 0,0-1 0 0,-3-3 0 16,-3 0 44-16,1 4 16 0,-3 3 4 0,-3-4 0 16,1-8 0-16,-1 5 0 0,1 0 0 0,-1 7 0 15,-2-7 0-15,-1 7 0 0,1-7 0 0,0 7 0 16,2 0-64-16,-2-5-10 0,-1 5-3 0,6 0-1 16,0 0-138-16,0 0-27 0,0 0-5 0,0 0-2 0</inkml:trace>
  <inkml:trace contextRef="#ctx0" brushRef="#br0" timeOffset="5404.952">14626 7440 115 0,'0'0'10'0,"0"0"-10"0,0 0 0 0,0 0 0 0,0 0 257 0,0 0 50 16,-2 7 9-16,2-7 3 0,0 0-203 0,0 0-41 16,0 4-8-16,-3 4-2 0,0 3-1 0,3-4 0 15,0 0 0-15,6 0 0 0,-6 0 0 0,2 1 0 16,-2-8 0-16,5 7 0 0,-5 0-21 0,3 0-5 15,-3-7-1-15,0 0 0 0,0 0-9 0,0 0-3 16,3 7 0-16,-3-7 0 0,0 0-25 0,0 0 8 16,0 0-8-16,0 0 0 0,0 0 0 0,2-7 0 15,1 7 0-15,0-7 0 0,-3 4 0 0,2-1 0 16,-2-3 0-16,6-1 0 0,-1 4 0 0,0-3 0 0,-5 0 0 0,6 0 0 16,-1 0 0-16,0 2 0 0,-2-2 0 0,2 4 0 15,-2-1 9-15,-3 4-9 0,0 0 10 0,5 0-10 16,-2-3 0-16,-3 3 0 0,2 3-8 0,4 4 8 15,-6-7 0-15,2 5 0 0,1 2 0 0,2 4 0 16,-2-4 34-16,-1-4 10 0,-2-3 3 0,3 7 0 16,2-3-24-16,1 4-5 0,-6-8-1 0,0 0 0 15,2 4-17-15,-2-4 0 0,0 0 0 0,0 0 0 16,0 0 0-16,6 0 0 0,2-4 0 0,-1 4 0 16,1 0 0-16,0-5 0 0,-2 2 0 0,2 3 0 15,0-4 0-15,-3-3 0 0,3 4 0 0,-3-1 0 16,3 4 0-16,-3-7 0 0,-2 7 0 0,2-7 0 0,-5 7 0 15,0 0 0-15,0 0 0 0,0 0 0 0,0 0 0 0,0 0 0 16,0 0 0-16,0 0 0 0,0 0 0 0,3 7 0 16,2 0 0-16,-2 0 0 0,-3-7 0 0,0 0 0 15,2 4 0-15,4 3 0 0,-4-4 0 0,1 2 0 16,-3-5 0-16,5 7 0 0,1 0 0 0,-1-7 0 16,-5 0 0-16,8 4 0 15,0-1-252-15,-3 1-55 0,6-8-10 0,2 1-3 0</inkml:trace>
  <inkml:trace contextRef="#ctx0" brushRef="#br0" timeOffset="5779.835">15031 7466 691 0,'8'0'61'0,"-3"0"-49"16,-5 0-12-16,0 0 0 0,-2-7 162 0,2 7 30 0,-3-5 5 16,0 2 2-16,-5-1-88 0,3 4-18 0,2 0-3 0,-5-3-1 15,3 3-20-15,0 3-4 0,0-3-1 0,-1 0 0 16,-2 4-23-16,3 4-5 0,0-6 0 0,-1 3-1 15,4 2-35-15,-1 0 0 0,3-7 0 0,-2 4 0 32,-1-1-21-32,3-3-11 0,0 0-3 0,3 7 0 0,-1 0 35 0,1-2 0 0,-3 2 0 0,2-3 0 15,4-1 10-15,-1-3 9 0,3 0 1 0,-3 0 1 16,1 0-33-16,2 4-8 0,-1-8 0 0,1 4-1 16,-2 0 21-16,2-3 0 0,-3-4 0 0,0 3 0 15,-5 4 27-15,0 0 9 0,6-5 3 0,-6 5 0 16,2-3-25-16,-2 3-5 0,0 0-1 0,3-4 0 0,-1-3-8 0,-2 7 0 15,0 0 0-15,0 0 0 16,0 0 0-16,0 0 0 0,0 0 0 0,0 0 0 16,0 0 0-16,0 7-11 0,3-3 3 0,0-1 0 0,-1 6 8 0,1-6-12 15,-3-3 12-15,5 7-12 0,-2 0 12 0,2 0 0 16,1-3 0-16,-1-1 0 0,0 2 0 0,-5-5 0 16,5 0 0-16,3 4-612 15,-2-4-128-15</inkml:trace>
  <inkml:trace contextRef="#ctx0" brushRef="#br0" timeOffset="6107.792">15182 7466 1267 0,'0'0'56'0,"0"0"12"0,0 0-55 0,0 0-13 16,0 7 0-16,0-3 0 0,2-1 105 0,-2 4 19 0,0-3 3 0,0 3 1 15,0-4-16-15,0 2-2 0,0-5-1 0,3 7 0 16,0 0-72-16,-3 0-14 0,0 0-3 0,0-7-1 15,0 0 24-15,0 4 5 0,0-4 0 16,0 0 1-16,0 0-27 0,0 0-6 0,0 0 0 0,0 0-1 16,0 0-15-16,0 0 0 0,0 0 0 0,0 0 0 15,0 0-24-15,5 0 0 0,0-4-1 0,3 4 0 16,-8 0-10-16,6-3-1 0,-1-1-1 0,3 1 0 16,-3-1 11-16,0-3 2 0,3 0 1 0,0 7 0 15,-2-5-14-15,-1 2-3 0,-3 3-1 0,-2 0 0 16,6-4 33-16,-6 4 8 0,0 0 0 0,0 0 0 15,2 4 29-15,4-4 8 0,-4 8 2 0,1-4 0 16,-3-4-15-16,3 3-4 0,-1 1 0 0,1-1 0 0,2 4-12 0,-2-3-8 16,0-1 10-16,-1 1-10 15,-2-4-96-15,5 3-26 0,1 2-5 0</inkml:trace>
  <inkml:trace contextRef="#ctx0" brushRef="#br0" timeOffset="6357.574">15497 7498 1036 0,'-16'-7'46'0,"16"7"10"0,0 0-45 0,0 0-11 15,-8-4 0-15,5 4 0 0,3 0 102 0,-2-3 18 16,-4-1 4-16,1 1 1 0,-6 3-46 0,3 0-10 16,8 0-1-16,-2-4-1 0,-6 8-16 0,3-1-3 15,-1 1-1-15,1-1 0 0,5-3-24 0,-8 0-5 0,-3 7-1 0,4-3 0 16,1-1-17-16,1 6 0 0,0-2 0 0,-1 0 0 15,4 3 0-15,-1-6 0 0,3 8 0 0,-3-2 0 16,3-3 0-16,3 0 0 0,2 0 0 0,1-2 0 16,-1 2 0-16,0 0 0 0,6 0 0 0,2-3 0 15,0-1-19-15,1-3-7 0,-1 0-2 0,0-3-814 16</inkml:trace>
  <inkml:trace contextRef="#ctx0" brushRef="#br0" timeOffset="6670.003">15605 7546 748 0,'0'0'67'0,"0"0"-54"16,5 0-13-16,-5 0 0 0,6 0 118 0,-1 0 21 15,0-5 4-15,1 5 1 0,2-3-64 0,-3 3-13 16,3-4-3-16,0 4 0 0,0-3-23 0,0-1-5 16,-3 4 0-16,3-3-1 0,0-1-5 0,0 4-1 15,0 0 0-15,-3 0 0 0,3-7-29 0,-3 4 0 16,0-1 0-16,1-1 0 0,-1 2 0 0,-2-1 0 15,-1 1 0-15,1-1 0 0,-3 4 41 0,-3-7 3 16,3 4 0-16,-2-1 0 0,-1 1-20 0,-2-1-3 16,-1 4-1-16,-2-5 0 0,3 5 16 0,-3 5 2 15,-2-5 1-15,-1 4 0 0,-2-1-19 0,0 1-3 16,2-1-1-16,-2 4 0 0,2 0-16 0,1 0 0 16,2 2 0-16,2 1 0 0,4-3 0 0,-1 4 0 15,0 1 0-15,3-2-9 0,0 1 9 0,3-1 0 0,0-3-9 16,5 5 9-1,0 2-45-15,0-7-5 0,5 0-1 0</inkml:trace>
  <inkml:trace contextRef="#ctx0" brushRef="#br0" timeOffset="7216.75">15317 7186 1144 0,'0'0'51'0,"0"0"10"0,0 0-49 16,0 0-12-16,0 0 0 0,2-3 0 0,4-1 56 0,-1 4 8 0,0-3 1 0,3-1 1 16,3 4 8-16,2-7 2 0,3 7 0 0,8-3 0 15,2-2-16-15,1 5-2 0,10-4-1 0,2 1 0 16,-2 3-17-16,6 0-4 0,2-4-1 0,2 1 0 16,-2-1-24-16,-8 1-11 0,3 3 10 0,-3-4-10 15,0 4 10-15,-2 0-10 0,-1 0 10 0,-5 0-10 16,0 0 10-16,0-3-10 0,-2-1 10 0,-9 4-10 15,1 4 16-15,-6-4-2 0,-5 0-1 0,-3 3-625 16,-5-3-126-16</inkml:trace>
  <inkml:trace contextRef="#ctx0" brushRef="#br0" timeOffset="8437.666">16354 7393 597 0,'0'0'26'0,"0"0"6"0,10 0-32 0,1 0 0 16,-3-3 0-16,-8 3 0 0,0 0 104 0,0 0 15 16,0 0 2-16,-3-4 1 0,1-3 2 0,2 7 0 0,0 0 0 0,0 0 0 15,-6 0-45-15,4-5-9 0,2 5-2 0,0 0 0 16,-6-3-8-16,-1 3-1 0,1 3-1 0,-2 2 0 15,0-5-42-15,0 4-8 0,1-1-8 0,1 1 12 16,4 3-12-16,-4-4 0 16,1 4 0-16,-6 0 0 0,1 2 0 0,-1 1 0 0,3-6 0 0,3 6 0 15,0-6 0-15,-1 4 0 0,-2 3 0 0,3-1 0 16,-3-3 16-16,8 0 2 0,3 0 0 0,5 5 0 16,0-5-33-16,0 0-6 0,-3 0-2 0,11 0 0 0,2 5 23 0,6-5-9 15,-3 0 9-15,1-3 0 0,-4-1 0 0,1 1 0 16,-4-1 0-16,1-3 0 0,0 0 0 0,-3 0 9 15,3 0-9-15,-2 0-861 16</inkml:trace>
  <inkml:trace contextRef="#ctx0" brushRef="#br0" timeOffset="9453.133">16028 7277 288 0,'0'0'25'0,"0"0"-25"0,0 0 0 0,0 0 0 16,0 0 141-16,0 0 23 0,0 0 5 0,3 7 1 15,-3-4-68-15,0 2-14 0,0-5-2 0,3 7-1 16,-1 0-23-16,4 0-5 0,-1 0-1 0,-2-3 0 16,5 4-24-16,-3-4-6 0,3 6-1 0,0-6 0 15,0-1 10-15,0 4 1 0,0-7 1 0,-1 7 0 16,4-3-28-16,-3 4-9 0,3-4 0 0,-6-1 0 15,0-3 15-15,0 4-4 0,3-4-1 0,-2 0-502 16,-1 0-100-16</inkml:trace>
  <inkml:trace contextRef="#ctx0" brushRef="#br0" timeOffset="9843.585">16034 7374 57 0,'0'0'0'0,"0"0"0"16,0 0 0-16,0 0 0 0,0 0 153 0,0 0 26 15,0 0 5-15,0 0 0 0,0 0-63 0,0 0-13 16,0 0-2-16,5 5-1 0,-5-5-10 0,0 0-3 15,8 7 0-15,-3-3 0 0,1-1-20 0,-1 4-4 16,-5-7 0-16,10 0-1 0,-4 7-42 0,2-3-8 16,0-4-1-16,0 0-1 0,-3 0 25 0,5 0 4 0,-2 0 2 0,-8 0 0 15,0 0-22-15,11 0-5 0,-3-4-1 0,2 1 0 16,-2-1 8-16,-2 1 2 0,2-1 0 0,-8 4 0 16,5-3-3-16,-5 3 0 0,3-4 0 0,-1-3 0 15,-2 7-4-15,3-5-1 0,0 2 0 0,-3-4 0 16,0 7-6-16,2-4-2 0,-2-3 0 0,3 0 0 15,-1 0-4-15,-2 7-8 0,0-7 11 0,0 7-11 16,-2-5 9-16,2 5-9 0,0 0 0 0,0 0 9 16,-3-7-17-16,3 7-4 0,0 0-1 0,0 0 0 15,0 0-226-15,0 0-45 0</inkml:trace>
  <inkml:trace contextRef="#ctx0" brushRef="#br0" timeOffset="10640.508">16108 7538 172 0,'0'0'16'0,"0"0"-16"16,0 0 0-16,0-4 0 0,-3-3 195 0,3 7 36 16,0 0 7-16,0 0 2 0,0-7-141 0,-2 4-28 15,2 3-6-15,0 0-1 0,0 0 0 0,0 0 0 16,0 0 0-16,0 0 0 0,0 0 0 0,0 0 0 16,-3-4 0-16,3 4 0 0,0 0-16 0,0 0-3 15,0 0-1-15,-8 0 0 0,8 0-20 0,-5 0-4 16,-1 4 0-16,-2-1-1 0,8-3-19 0,-5 7 0 15,3 0 0-15,-1-3 0 0,3-4 0 0,-3 8 0 16,3-4 0-16,0 3 0 0,0 0 0 0,3 0 0 16,0-4 0-16,-1 4-9 0,1-2 9 0,2 2 0 0,0 0-9 0,1 0 9 15,-1-3 0-15,3-1 0 0,0 1 0 0,0-1 0 16,0-3 0-16,0 4 0 0,5 4 8 0,-5-8-8 16,0 4 16-16,0-1-3 0,5 1 0 0,-2-1 0 15,-4 4 7-15,1-7 0 0,0 7 1 0,-2-3 0 16,-1-1 3-16,-5-3 0 0,0 7 0 0,3-2 0 15,-3 2 4-15,0 0 2 0,-3-3 0 0,-2-1 0 16,5 1-11-16,-6-1-3 0,1 2 0 0,-3-3 0 16,3-2-8-16,0 0-8 0,5 0 12 0,-8 5-12 15,0-5 8-15,5 0-8 0,3 0 0 0,0 0 0 16,-8-5-24-16,5 3-12 0,3 2-3 0,0 0-634 16,-5 0-127-16</inkml:trace>
  <inkml:trace contextRef="#ctx0" brushRef="#br0" timeOffset="10890.281">16566 7510 921 0,'0'0'82'0,"0"0"-66"15,0 0-16-15,0 0 0 0,5 3 80 0,-5-3 13 16,0 0 3-16,0 7 0 0,0 0 25 0,0 0 6 16,0 0 1-16,0 2 0 0,0-2-52 0,0 3-9 0,3-3-3 0,-3 0 0 15,0 0-28-15,-3 2-7 0,6-6-1 0,-1 4 0 16,-2 0-12-16,-2-3-4 0,2-4 0 0,0 0 0 31,0 0-144-31,0 0-28 0,0 0-7 0</inkml:trace>
  <inkml:trace contextRef="#ctx0" brushRef="#br0" timeOffset="11046.743">16552 7400 1209 0,'-13'-7'53'0,"13"7"12"0,0 0-52 0,0 0-13 0,-3-7 0 0,1 4 0 16,2 3 136-16,0 0 24 0,0 0 4 0,0 0 2 15,0-4-114-15,0 4-22 0,0 0-5 0,0 0-1 0,0 0-24 16,5 0-19-16,3 0 3 0,0 4 1 0</inkml:trace>
  <inkml:trace contextRef="#ctx0" brushRef="#br0" timeOffset="11265.503">16759 7527 1497 0,'8'-7'66'0,"-8"7"14"0,0 0-64 0,0 0-16 16,8-3 0-16,-3-1 0 0,-2 1 55 0,2-1 7 16,5 4 2-16,1 0 0 0,-3-8-52 0,3 8-12 15,-1 0 0-15,1 0 0 0,2-4 0 0,-3 4 0 0,-2-3 0 0,0 3 0 16,6 3 0-16,-4-6 0 0,-5-1 0 0,3 4-509 16,-2 0-105-16</inkml:trace>
  <inkml:trace contextRef="#ctx0" brushRef="#br0" timeOffset="11577.551">17201 7357 1720 0,'-6'-11'38'0,"4"8"8"0,-1-1 2 0,0-3 0 0,1 2-39 0,-4-2-9 16,-2 0 0-16,3 4 0 15,0-1 55-15,-3 1 9 0,-5-1 1 0,2-3 1 0,3 2-2 0,0 2 0 16,0-1 0-16,-2 4 0 0,-1-3-51 0,3 3-13 16,8 0 0-16,-5 3 0 0,-6 1 32 0,1 4 3 15,4-1 1-15,1 4 0 16,3-1-58-16,-1 2-11 0,0 2-3 0,3 4 0 0,3 1 36 0,0-2 0 16,-1 2 0-16,1-1 0 0,2-1 0 0,0 2 0 15,-2-5 0-15,-3 0 0 0,3 5 18 0,-1-5 10 16,4 5 3-16,-6-5 0 15,0-3-50-15,0-1-9 0,2 2-3 0,1-1 0 0,-6-4 47 0,3 0 10 16,0 1 2-16,0-1-694 0,0-7-138 16</inkml:trace>
  <inkml:trace contextRef="#ctx0" brushRef="#br0" timeOffset="11718.147">16973 7560 864 0,'5'0'76'0,"3"0"-60"0,-2 0-16 0,4-3 0 15,3-1 92-15,1 4 16 0,-6-3 4 0,5-1 0 16,-3-1-39-16,4 2-7 0,1 3-2 0,-1-4 0 16,2 1-51-16,-3 3-13 0,0 0 0 0,0 0-663 15</inkml:trace>
  <inkml:trace contextRef="#ctx0" brushRef="#br0" timeOffset="11905.637">17330 7550 1324 0,'0'0'118'0,"0"0"-94"16,0 0-24-16,3 7 0 0,-3 0 94 0,0 0 14 16,3-4 4-16,-3 4 0 0,0 5-24 0,2-5-5 15,1-3-1-15,-1-1 0 0,-2-3-54 0,3 7-10 16,0-3-2-16,-3-4-1 0,0 0 13 0,0 0 2 16,0 0 1-16,0 0 0 15,8-4-267-15,-8 4-52 0,0 0-12 0,5-10-1 0</inkml:trace>
  <inkml:trace contextRef="#ctx0" brushRef="#br0" timeOffset="12046.625">17373 7400 1958 0,'0'0'43'0,"0"-3"9"0,0 3 1 0,0-4 3 0,2-3-45 0,1 4-11 16,-3 3 0-16,0 0 0 0,0 0 103 0,0 0 18 16,0 0 4-16,0 0 1 0,0 0-99 0,0 0-27 0,0 0 8 0,0 0-8 31,0 0-48-31,0 0-12 0,5 0-4 0,3 0 0 0</inkml:trace>
  <inkml:trace contextRef="#ctx0" brushRef="#br0" timeOffset="26781.001">21669 5090 2188 0,'0'0'48'0,"0"0"11"0,0 0 1 0,6-2 1 0,-1-3-49 0,3 3-12 0,-3-3 0 0,0 5 0 16,1-7 111-16,2 7 19 0,0 0 4 0,0-5 1 15,2 5-63-15,3-2-12 0,1-3-2 0,-1 5-1 16,5-7-29-16,6 5-7 0,-3-3-1 0,6 5 0 15,-1-2-32-15,1-3-6 0,2 5-2 0,0 0 0 16,0-2 20-16,0-3 0 0,-5 5 0 0,0 0 0 16,-3 0 21-16,-5 0 8 0,2 0 2 0,-2 0 0 15,0 0-50 1,-3 0-9-16,-2 0-3 0,-3 0 0 0,0 0 59 0,-3 0 11 0,0 0 2 0,-5 0 1 16,3 0-16-16,-3 0-3 0,0 0-1 0,0 0 0 15,0 0-121-15,0 0-24 0,-8 0-5 0,0 5-716 16,0-5-143-16</inkml:trace>
  <inkml:trace contextRef="#ctx0" brushRef="#br0" timeOffset="27124.65">21974 4930 1728 0,'0'0'76'0,"0"0"16"0,0 0-73 0,0 0-19 16,0 0 0-16,0 0 0 0,8 0 83 0,-6 0 13 15,-2 0 2-15,11-2 1 0,2 2-56 0,-2 0-11 16,2 0-3-16,0 0 0 0,6 2 11 0,-1-2 3 16,1 5 0-16,-1-5 0 0,1 2-18 0,-1 3-3 0,1-5-1 0,-3 5 0 15,2-3-21-15,-2 5 0 0,3-2 0 0,-4-3 0 16,-1 5 0-16,-4 0 0 16,1 0 0-16,-3 3 0 0,-6-1 56 0,-2-2 6 0,0 0 2 0,-2 5 0 15,-1 2 0-15,0-2 0 0,-4-3 0 0,1-2 0 16,-2 10-52-16,0-8-12 0,0-2 0 0,0 0 0 15,3 5 0-15,0-5 0 0,0 0 0 0,-1 0 0 16,1 0 0-16,-3-2 0 0,3 2 0 0,-1 0 0 16,1-2 0-16,-3 2 0 0,3-5 0 0,-3 3 0 15,3-3 0-15,-3 3 0 0,3-3 0 0,2 3 0 16,3-5-58-16,0 0-14 0,0 0-4 0,0 0-1128 16</inkml:trace>
  <inkml:trace contextRef="#ctx0" brushRef="#br0" timeOffset="34482.25">22720 4787 691 0,'0'0'30'0,"0"0"7"0,-3-5-29 0,3 5-8 16,0 0 0-16,-5 0 0 0,-3-2 223 0,0 2 43 16,3 0 9-16,-1 2 1 0,1-2-127 0,2 7-25 15,1 0-6-15,2 5-1 0,-3 2-49 0,3 0-11 16,0-2-1-16,3 7-1 0,-3-3-15 0,2 3-4 0,1 0 0 0,2-3 0 15,-2 3 19-15,2-5 3 0,-2-2 1 0,2 7 0 16,-5-3-47-16,3-4-12 0,0 2 0 0,-1 0 0 16,1-7 0-16,-1 5 0 0,-2-5 0 0,3 5 0 15,0-5-204-15,-3-5-42 0,0-2-9 16,0 0-665-16</inkml:trace>
  <inkml:trace contextRef="#ctx0" brushRef="#br0" timeOffset="34779.195">22828 5010 1648 0,'13'-2'73'0,"-7"2"15"0,2 0-70 0,-3 0-18 16,6-5 0-16,-3 5 0 0,5 0 62 0,-3 0 9 15,1 0 1-15,0 0 1 0,2 0-41 0,-3-2-9 16,1-3-2-16,2 5 0 0,-2-2-10 0,-3-3-3 16,2 5 0-16,-2-5 0 0,-3 3 4 0,1-3 1 15,-4 3 0-15,-2 2 0 0,0-5 4 0,-2-2 1 16,-1 5 0-16,0-3 0 0,-2 3-1 0,0-3 0 15,-3 3 0-15,-3-3 0 0,3 5-8 0,-2 0-1 0,-3 5-8 0,2-3 12 16,0 3-12-16,1-3 9 0,-3 5-9 0,-1 0 8 16,4 0-8-16,-1 0 8 0,3 5-8 0,-2-5 8 15,4 5-18-15,1-3-4 0,2 3-1 0,3 0 0 16,0 2 15-16,3-7 0 0,2 7 0 0,3-7 0 16,3 5 0-16,0-5 0 0,2-5 0 0,3 3 0 15,2 2 0-15,-2-7 0 0,0 0 0 0,2-2-652 16,-2-3-127-16</inkml:trace>
  <inkml:trace contextRef="#ctx0" brushRef="#br0" timeOffset="35107.093">23072 4970 1432 0,'0'0'64'0,"0"0"12"0,0 0-60 0,0 0-16 0,-6 0 0 0,6 0 0 16,0 0 120-16,0 0 20 0,0 0 5 0,-2 7 1 15,2-2-56-15,-3 2-11 0,0 0-3 0,1 0 0 0,2-2-12 0,2 2-4 16,-2-5 0-16,0 5 0 0,3 3-3 0,0-1-1 15,-1-4 0-15,4 2 0 0,-4-5-44 0,-2-2-12 16,0 0 0-16,0 0 0 0,0 0 0 0,0 0 0 16,6 0 0-16,-4 0 0 0,-2 0 0 0,3-7 0 15,0 0 0-15,2 0 0 0,-3 0 14 0,1 0 1 16,2 2 0-16,3-4 0 16,0-3-44-16,0 5-9 0,0 0-2 0,0 2 0 0,0-2 20 0,3 5 3 15,-3-3 1-15,-3 3 0 0,3-3 4 0,0 5 2 16,0 0 0-16,0 5 0 0,2-5-2 0,-5 2-1 15,3 5 0-15,-2-2 0 0,2-3 25 0,-3 5 6 16,0-2 1-16,1 2 0 0,-4 0 21 0,6 0 4 0,-3 0 0 0,1-2 1 16,-4 2-56-16,4-2-11 0,-4-3-2 0,6 5-1 31,-5 0-143-31,2 0-29 0</inkml:trace>
  <inkml:trace contextRef="#ctx0" brushRef="#br0" timeOffset="35528.879">23424 5010 57 0,'0'0'0'0,"-3"-7"0"16,3 0 0-16,3 0 0 0,-3 2 360 0,2-2 68 16,-2 5 12-16,0-3 4 0,3-2-251 0,-3 5-49 0,0-3-11 0,0 5-1 15,0 0-53-15,-3-7-11 0,1 7-1 0,2 0-1 16,-6-2-37-16,4 2-7 0,-6 0-2 0,2 2 0 16,-2-2-10-16,1 7-2 0,-1-2-8 0,-3 2 12 0,3-5-12 0,-3 5 0 15,4 5 0-15,1-5 0 16,1 0 0-16,2 0 0 0,1 0-12 0,2 5 12 0,2-5-14 0,4 0 4 15,-1 0 1-15,3 0 0 0,0 0 9 0,2-2 0 16,1-5 0-16,0 7 8 0,-1-7-17 0,1 0-3 16,-1-5-1-16,1 5 0 0,-3-2 21 0,2 2 4 15,1-5 0-15,-3 3 1 0,-3-3-13 0,0-2 0 16,-2 5-12-16,0-3 12 0,-1-2 0 0,4 7 0 16,-6 0 8-16,5-7-8 0,-2 7 0 0,2 0 0 15,-5 0 0-15,0 0 0 0,5 5 0 0,1-3 0 16,1 5-9-16,-1-2 9 0,2 2-8 0,-6 0 8 15,4 0 0-15,-1 0-9 0,0 0 9 0,1 5 12 0,-4-3-2 0,3 3-1 16,1 2-19-16,-4 0-4 0,1 0-1 0,-3 5 0 16,0-5 28-16,-3-2 6 0,-2 2 1 0,-3 0 0 15,0-2 8-15,0 0 3 0,-5-3 0 0,0-2 0 16,-3 0-3-16,3-2 0 0,-3 2 0 0,3-2 0 31,-3-3-48-31,3-2-11 0,-1-2-1 0,1-3-733 0,2-2-147 0</inkml:trace>
  <inkml:trace contextRef="#ctx0" brushRef="#br0" timeOffset="35747.911">23622 4787 1958 0,'0'0'43'0,"0"0"9"0,0 0 1 0,0 0 3 0,0 0-45 0,0 0-11 15,0 0 0-15,5 2 0 0,1 3 97 0,2 2 18 16,-3 0 3-16,0 7 1 0,0-2-88 0,1-3-18 15,2 10-3-15,-3-5-1 0,0 0 31 0,1 5 5 16,-4-5 2-16,3 0 0 0,-2 3-25 0,0-3-5 16,-1 0-1-16,-2 0 0 0,0-2-16 0,0-3 0 15,-2-2 0-15,-1 5 0 16,0-5-44-16,-2 0-16 0,0-7-4 0,-3 5-682 16,-3-5-137-16</inkml:trace>
  <inkml:trace contextRef="#ctx0" brushRef="#br0" timeOffset="35903.834">23490 4935 1497 0,'0'0'32'0,"0"0"8"0,5-5 0 0,0 5 4 0,1 0-36 0,4 0-8 16,-2-2 0-16,0 2 0 0,3 0 82 0,-1-5 14 0,6 10 4 0,0-5 0 15,2 0-66-15,9 0-13 0,-6 0-2 0,3 0-1 16,-3-5-6-16,0 5-2 0,-2-2 0 0,-3-3 0 31,-3 5-77-31,-3-2-15 0,1-3-3 0,0-2-1 16,-3 0-133-16,0 2-26 0</inkml:trace>
  <inkml:trace contextRef="#ctx0" brushRef="#br0" timeOffset="36216.53">23868 4808 403 0,'0'0'17'0,"0"0"5"0,0 0-22 0,-3-5 0 0,1-2 0 0,2 7 0 16,0 0 280-16,0 0 51 0,0 0 10 0,0 0 3 15,0 0-200-15,-3 7-39 0,3-2-8 0,0 2-1 16,-3 7-20-16,3-7-3 0,3 7-1 0,-3-2 0 16,3 7-18-16,-1-5-4 0,-2 0-1 0,3 5 0 0,0-5-5 15,-1 0-2-15,-2-2 0 0,0 2 0 0,3 0-16 0,-3-2-3 16,0-3-1-16,-3-2 0 0,3 3-6 0,0-3-2 15,0 0 0-15,0-7 0 0,0 0-22 0,0 0-5 16,0 0-1-16,0 0 0 0,0 0 62 0,3-5 13 16,2-2 3-16,1-5 0 15,2 5-103-15,-1 0-20 0,4 0-4 0,2-2-1 0,-2-3 52 0,2 5 12 16,3 0 0-16,0 2 0 16,-3-2-36-16,3 7-4 0,-3-2 0 0,0-3-1 0,-2 5 27 0,2 5 6 15,-2-3 8-15,2-2-13 0,-5 7 13 0,0-2 0 16,0-3 0-16,2 5 0 0,-2 0 0 0,0 3 15 15,0-8-2-15,-2 5 0 0,1 0-4 0,1 0-1 0,-2 0 0 0,-4 3-759 16,4-3-152-16</inkml:trace>
  <inkml:trace contextRef="#ctx0" brushRef="#br0" timeOffset="36732.256">24585 4794 864 0,'0'0'76'0,"-3"-7"-60"15,1 2-16-15,2 5 0 0,-3-2 114 0,3 2 20 16,0 0 4-16,0 0 1 0,0 0-31 0,0 0-5 16,0 0-2-16,0 0 0 0,0 0 22 0,3 7 4 15,-1 0 1-15,1 2 0 0,0-2-69 0,2 5-14 16,-5 0-2-16,3 2-1 0,-1-2 14 0,4 2 4 15,-4-5 0-15,1 5 0 0,0-2-28 0,-3 2-4 0,2-2-2 16,1-5 0-16,2 0-26 0,-5 0 0 0,3 0 0 0,-1 0 0 16,-2-7 56-16,0 0 7 0,0 0 1 15,0 0 0-15,0 0-52 0,0 0-12 0,6-2 0 16,-1 2 0-16,0-5 0 0,3 3 0 0,-2-3 0 0,-1-2 0 16,3-5 0-16,0 5 0 0,2-7 0 0,4 7 0 15,-4-7 21-15,1 7 2 0,2-5 0 0,0-2 0 16,-2 2-23-16,2 3 0 0,-2-3 0 0,-1-2 0 15,1 7 0-15,-3 0 0 0,-3 2 0 0,0 3 0 16,-2-5 0-16,0 2 0 0,-3 5 0 0,-6 0-8 16,1-2-105-16,0 2-21 15,-6 2-4-15</inkml:trace>
  <inkml:trace contextRef="#ctx0" brushRef="#br0" timeOffset="36856.682">24630 4895 1267 0,'0'0'56'0,"3"7"12"0,-1-2-55 16,4 2-13-16,-4-5 0 0,6 5 0 0,0 0 124 0,3 0 23 15,2 3 4-15,0-8 1 0,6 5-27 0,-1-2-5 16,1 4 0-16,5-2-1 0,-6 0-55 0,3 3-10 16,-2-3-2-16,2 0-1 15,-5 2-29-15,0-2-6 0,-3 5 0 0,-2 0-1 16,-4-5-47-16,-1 2-10 0,-6-2-2 0</inkml:trace>
  <inkml:trace contextRef="#ctx0" brushRef="#br0" timeOffset="37481.536">22310 8696 1267 0,'0'0'56'0,"0"0"12"16,0 0-55-16,0 0-13 0,0 0 0 0,8-5 0 0,-3 5 92 15,0-2 15-15,0-3 3 0,6 5 1 0,-3 0-24 0,3 0-5 16,4 0-1-16,1-3 0 0,0-1-16 0,3 4-3 0,2 0-1 0,0 0 0 15,0 0-46-15,0-5-15 0,1 3 8 0,1 2-8 16,1-5 0-16,0 3 0 0,-3 2 0 0,0-5 0 16,-2 5 40-16,-3-2 4 0,-3-3 0 0,-5 5 1 15,-8 0-123-15,0 0-25 0,0 0-5 0,0 0 0 16</inkml:trace>
  <inkml:trace contextRef="#ctx0" brushRef="#br0" timeOffset="37794.107">22614 8538 1152 0,'0'0'102'0,"0"0"-82"0,0 0-20 0,0 0 0 0,3-2 132 0,2-3 23 16,0 5 4-16,0 0 1 0,1-2-64 0,-1 2-13 16,3 0-3-16,3 0 0 0,2 0-25 0,0 2-6 15,0-2-1-15,3 5 0 0,0-3-20 0,0 3-4 16,0-3 0-16,-6 3-1 0,-2 2 2 0,0-2 1 15,3 2 0-15,-3-5 0 0,2 5-9 0,-4 5-1 16,-1-5-1-16,0 7 0 0,-2-2 39 0,-3-3 8 16,-3 3 2-16,1 2 0 0,-4-2-52 0,-2 2-12 15,-2-7 0-15,-3 7 0 0,-1-2 0 0,1-5 0 16,2 5 0-16,-2-3 0 0,-3-2 54 0,3 5 8 16,0-5 2-16,2 0 0 0,3-2-64 0,-2-3-21 15,2 3 0-15,3-3 0 16,2-2-42-16,3 0-8 0,0 0-1 0,0 0-716 0,0 0-142 0</inkml:trace>
  <inkml:trace contextRef="#ctx0" brushRef="#br0" timeOffset="38075.354">22998 8503 864 0,'0'0'76'0,"0"0"-60"0,0 0-16 0,0 0 0 0,0 0 101 0,0 0 18 16,0 0 3-16,0 0 1 0,0 0 36 0,0 0 7 15,0 0 2-15,0 0 0 0,2 7-73 0,-2 0-15 16,3 0-2-16,0 7-1 0,-1-2-9 0,-2 2-3 16,3 0 0-16,-3 10 0 0,2-8-53 0,1 3-12 15,2 2 0-15,-5-2 0 0,3 2 52 0,-3-2 9 16,3 2 3-16,-1-7 0 0,4 5-64 0,-6-5-13 15,2 0-3-15,-2-2 0 0,3-5 16 0,-3 0 16 16,0 0-3-16,3 0-788 16,-3-7-157-16</inkml:trace>
  <inkml:trace contextRef="#ctx0" brushRef="#br0" timeOffset="38418.811">23143 8696 288 0,'11'2'25'0,"-11"-2"-25"0,0 0 0 0,0 0 0 15,0 0 274-15,8 0 50 0,-8 0 9 0,0 0 3 16,0 0-176-16,2 0-36 0,6 0-6 0,-2 0-2 16,4 0-83-16,1 0-17 0,-1 0-3 0,1 0-1 15,2 0-12-15,0-2 0 0,1-3 0 0,-4 5 0 16,1-2 0-16,-1-3 0 0,-2-2 0 0,0 2 0 16,-3 3 54-16,-2-3 8 0,0-2 2 0,-3 5 0 15,-3-3-52-15,0-2-12 0,-2 0 0 0,-3 7 0 16,0-7 54-16,0 7 8 0,-5-5 2 0,3 5 0 15,-4 0-52-15,1 0-12 0,0 5 0 0,0-3 0 16,-1 3 0-16,4 2 0 0,-1 0 0 0,1 0 0 16,-1 0 0-16,3 5 0 0,3-5 0 0,0 5 0 15,2-3-8-15,0 3-5 0,3 0-1 0,3-3 0 0,2 3 14 16,0-5-9-16,1 4 9 0,4-1-8 0,1-3 8 16,2-2 0-16,0-3 0 0,1 3 0 15,1-3-43-15,1-2-13 0,3 0-2 0,-3 0-1 16,2-2-149-16,-2-3-29 0,0-2-7 0,-3 0 0 0</inkml:trace>
  <inkml:trace contextRef="#ctx0" brushRef="#br0" timeOffset="38731.251">23397 8644 1267 0,'0'0'56'0,"0"0"12"0,-5 0-55 0,5 0-13 16,0 0 0-16,0 0 0 0,0 0 142 0,0 0 26 16,0 7 4-16,-3-2 2 0,3 4-79 0,0 3-16 15,0 0-3-15,0 2-1 0,0-5-7 0,0 3 0 16,0 0-1-16,3-3 0 0,-3 3-19 0,0-1-3 0,0-1-1 0,0 2 0 15,-3-5-19-15,3 0-4 0,0 0-1 0,0-7 0 16,0 0-7-16,0 0-1 0,0 0-1 16,0 0 0-16,0 0-11 0,0 0 0 0,3-7 9 0,2 2-9 31,0-2-20-31,1 0-8 0,-1 0-1 0,0-3-1 0,1-1-11 16,2-1-3-16,-3 3 0 0,3-3 0 0,0 5 36 0,-3 0 8 0,3 2 0 0,0 3 0 15,-3-3-53-15,0 5-9 0,1 0-2 16,2 0 0-16,-3 0 52 0,-5 0 12 0,0 0 0 0,8 5 0 15,5-3 0-15,-5 5 0 0,0-7 0 0,-5 5 0 16,-3 2 29-16,2 0 9 0,1 0 2 0,-3 0 0 16,3 0-23-16,-1-2-4 0,-2 2-1 0,3 0 0 15,0 0-102-15,-1 5-21 0,-2-10-4 0</inkml:trace>
  <inkml:trace contextRef="#ctx0" brushRef="#br0" timeOffset="39215.726">23791 8717 1497 0,'0'0'32'0,"3"-5"8"0,0-2 0 0,2 5 4 0,-2-5-36 0,-3 7-8 16,0 0 0-16,0-5 0 0,0-2 104 0,0 7 20 0,-3-3 3 15,-2-1 1-15,-1-3-25 0,1 2-5 16,-3 5-1-16,0 0 0 0,-2-2-53 0,-1 2-10 0,-2 0-2 0,0 2-1 15,-1-2-31-15,-2 5 0 0,3 2 0 0,0-3 0 16,0 4 0-16,0-1 0 0,2 0 0 0,0 0 0 16,3 0 0-16,3 0 0 0,0 7 0 0,2-7 0 15,3 0 0-15,3 5-18 0,-1-5 2 0,6 0 1 16,0 0 5-16,3 0 1 0,0 0 0 0,-1-2 0 16,1-3 9-16,2 3 0 0,0-5-9 0,0 5 9 15,-2-10 17-15,0 5 8 0,-1 0 2 0,1 0 0 16,-3-5-39-16,0 3-8 0,-3-3-2 0,-2 5 0 15,2-2 22-15,-3-3 13 0,1 5-1 0,2-2-1 16,-2 2-3-16,-3 0-8 0,0 0 12 0,0 0-4 16,0 0-8-16,3 2 0 0,-1-2 0 0,1 7 0 15,0-2 0-15,2 2 0 0,-2 0-11 0,2 5 11 16,-2-5-9-16,-1 0 9 0,3 7-10 0,-2-7 10 0,2 7 0 16,-2-7 0-16,0 5-8 0,-1 2 8 0,1-7 0 0,-3 0 0 15,0 5 0-15,0-5 10 0,-3 0 1 0,-2 0 0 16,2 0 0-16,-5-2 0 0,1 2 42 0,-1 0 9 15,0-7 2-15,-3 5 0 16,-2-3-103-16,0-2-20 0,-1 0-4 0,-2 0-1 16,3-2-51-16,-3-3-10 0,3 0-3 0</inkml:trace>
  <inkml:trace contextRef="#ctx0" brushRef="#br0" timeOffset="39449.829">23834 8522 1094 0,'0'0'97'0,"0"0"-77"0,0 0-20 0,0 0 0 16,0 0 116-16,0 0 19 0,0 0 4 0,2 7 1 15,-2 0-23-15,3 0-4 0,-3 0-1 0,3 7 0 16,2-2-42-16,-2 2-9 0,-1 5-1 0,1-3-1 16,-1 3-2-16,1-5 0 0,-3 5 0 0,3 0 0 15,-1-3-45-15,1-4-12 0,-3 7 0 0,3-10 0 16,-3 3 0-16,0 2 0 0,0-7 0 0,-3 0 0 15,3 0 14-15,0-7 1 0,0 0 0 0,0 0 0 16,0 0-231-16,0 0-45 0,0 0-10 0,-3-7-1 16</inkml:trace>
  <inkml:trace contextRef="#ctx0" brushRef="#br0" timeOffset="39590.414">23818 8651 1267 0,'0'0'56'0,"0"0"12"0,0 0-55 0,0 0-13 15,0 0 0-15,5 0 0 0,0 0 89 0,3-2 15 16,0 2 4-16,3 0 0 0,-1 2-71 0,4-2-13 15,-1 0-4-15,0 0 0 0,3 0-20 0,0 0 0 16,-3 0 0-16,0 0 0 0,-2 0 0 0,-1 0 0 16,1-2 0-16,-3-3-508 15,-3 2-105-15</inkml:trace>
  <inkml:trace contextRef="#ctx0" brushRef="#br0" timeOffset="39934.479">24027 8543 576 0,'0'0'51'0,"0"0"-41"0,0 0-10 0,0 0 0 15,0 0 171-15,0 0 32 0,0 0 6 0,0 0 2 16,2 7-82-16,4 0-16 0,-4 0-3 0,4 0-1 16,-4 5-36-16,4-5-7 0,-1 7-2 0,0 0 0 15,-2-2 30-15,2 7 6 0,-2-5 0 0,-1 0 1 16,1 0-59-16,-3-2-12 0,3 2-2 0,-3 0-1 16,0-7 6-16,-3 5 2 0,3-5 0 0,0 0 0 15,0 0-16-15,0 0-3 0,0-7-1 0,0 0 0 16,3 5-7-16,-3-5 0 0,0 0-8 0,0 0 12 15,5 2-4-15,3-4 0 0,-3-3-8 0,6 5 12 16,-1-7-12-16,1 4 0 0,0-6 0 0,-1 7-10 16,1-3 10-16,-1 3-10 0,1-5 10 0,-3 2-10 15,0 5 10-15,-3 0 12 0,0-2-2 0,3 2-1 16,-5 0-20-16,2 2-4 0,1 3-1 0,-4-3 0 16,3 5 16-16,-2-2-11 0,2 2 11 0,-2 0-10 0,0 0 10 0,-1 0 0 15,1 0 0-15,0 0 0 0,-1-2 0 0,1 2 0 16,-3 0 8-16,0-7-8 0,3 7 0 0,-3-7 0 15,2 5 0-15,-2-5-1148 16</inkml:trace>
  <inkml:trace contextRef="#ctx0" brushRef="#br0" timeOffset="40465.577">24498 8470 345 0,'0'0'31'0,"0"0"-31"0,0 0 0 0,0 0 0 16,0 0 262-16,0 0 46 0,0 0 10 0,0 0 2 15,0 0-162-15,-3 7-32 0,3-7-6 0,-3 5-2 16,1 2-57-16,2 0-11 0,0 7-2 0,0-2-1 16,2-3-16-16,4 3-3 0,-4 2-1 0,1 5 0 0,2-10 28 0,1 10 5 15,-1-5 2-15,0-2 0 0,1 2 3 0,-4 0 1 16,3-2 0-16,1-1 0 0,-1-1-53 0,-2-3-13 15,2 0 0-15,0 0 0 0,1-2 0 0,-4-3 0 16,-2-2 0-16,6 5 0 0,-1-5 54 0,0 0 8 16,0-7 2-16,1 2 0 0,2 3-64 0,-3-5-15 15,3 0-1-15,0-5-1 0,0 5 27 0,2-5 6 16,1-2 0-16,2 0 1 0,-2 7-17 0,-1-5-17 16,6 3 3-16,-5-3 1 0,2 0 13 0,-2 5 0 15,-1 0 0-15,-2 0-9 0,3 0 9 0,-3 4 0 16,2-1 0-16,1-3 0 0,-3 7 0 0,2-5 0 15,-2 5-9-15,0-2 9 0,-3-3 0 0,-5 5 0 16,0 0 0-16,0 0 0 16,0 0-90-16,0 0-17 0,0 0-3 0,0 0-1 15,-5 5-73-15,-3-3-16 0,-5 3-2 0</inkml:trace>
  <inkml:trace contextRef="#ctx0" brushRef="#br0" timeOffset="40637.037">24617 8644 633 0,'0'19'56'0,"2"-12"-44"0,1 0-12 0,0 0 0 15,2 0 143-15,0 0 26 0,1 0 6 0,2 0 1 16,2 5-13-16,1-5-3 0,2 0 0 0,0 5 0 16,3-5-57-16,0 0-12 0,-3 5-3 0,3-5 0 15,0 2-37-15,-3-2-8 0,-2-2-2 0,2 2 0 16,-2 0-21-16,-3 0-4 16,2-2 0-16,-2-3-1 0,-3 3-57 0,-5-5-11 0,0 0-3 0</inkml:trace>
  <inkml:trace contextRef="#ctx0" brushRef="#br0" timeOffset="79880.193">12827 13637 576 0,'0'0'25'0,"0"0"6"0,0 0-31 0,0 0 0 15,0 0 0-15,0 0 0 0,0 0 205 0,0 0 35 16,0 0 8-16,0 0 0 0,0 0-104 0,0 0-22 16,0 0-4-16,0 0-1 0,3 5-35 0,2-3-7 15,-5-2-2-15,5 0 0 0,3 0-17 0,0 0-4 16,3 0-1-16,-1-2 0 0,4-6-9 0,1 4-2 16,4-3 0-16,5-5 0 0,0 5-26 0,-1-7-6 0,1 0 0 0,3 2-8 15,-1-2 12-15,1 0-12 0,-1 2 12 0,-2 3-12 16,0-3 16-16,-3-2-3 15,-3 0-1-15,1 2 0 0,-3 0 8 0,0 5 2 0,-3 0 0 0,-5 0 0 16,0 5-2-16,0-3 0 0,-3-2 0 0,-2 7 0 16,-3 0-4-16,0 0 0 0,0 0-1 0,0 0 0 15,0 0-15-15,0 0 0 0,0 0-12 0,0 0 12 32,-6 7-171-32,1-2-27 0,0 2-6 0,5-7 0 0</inkml:trace>
  <inkml:trace contextRef="#ctx0" brushRef="#br0" timeOffset="80223.992">13092 13301 1094 0,'0'0'97'0,"0"0"-77"15,0 0-20-15,8 0 0 0,-1-5 107 0,4 5 17 16,0 0 4-16,-1 5 1 0,6-3-49 0,-3-2-11 15,1 0-1-15,4 5-1 0,-2-3-23 0,0-2-5 16,2 5-1-16,1-5 0 0,-1 2-14 0,-2 3-2 16,3-1-1-16,-1-1 0 0,1 1 11 0,-3-1 1 15,-3 4 1-15,-2 0 0 0,-4 0 10 0,1-2 1 16,-2 6 1-16,-4-1 0 0,4 2 11 0,-6 2 3 16,2 0 0-16,-4 0 0 0,-1-2-14 0,-2 2-2 15,-3 0-1-15,2 5 0 0,-1-5-13 0,-4 0-2 0,3 5-1 16,0-5 0-16,0-2-11 0,0-3-1 0,0 7-1 0,0-6 0 15,0-3-14-15,3 0 11 0,0-2-11 0,2 2 10 16,-2 0-10-16,0-7 8 0,5 0-8 0,-3 5 8 16,3-5-8-16,0 0 0 0,0 0 0 0,0 0-11 31,0 0-93-31,0 0-18 0,0 0-4 0,0 0-1008 0</inkml:trace>
  <inkml:trace contextRef="#ctx0" brushRef="#br0" timeOffset="88909.095">8422 13884 1159 0,'10'0'51'0,"-10"0"11"0,0 0-50 0,0 0-12 15,0 0 0-15,0 0 0 0,0 0 122 0,0 0 22 16,0 0 4-16,0 0 0 0,0 0-43 0,0 0-9 16,0 0-1-16,0 0-1 0,6 2-35 0,-4 8-7 0,-2-3-2 0,0 0 0 15,-2 0-18-15,2 0-4 0,0 5-1 0,0-3 0 16,-6-2-17-16,4 5-10 0,4-5 12 0,-2 0-12 15,-2 0 8-15,4 5-8 0,1-5 0 0,5-5 0 16,-3 3 0-16,0-3 0 0,3 3 0 0,0-5 0 16,6 0 8-16,-4 0-8 0,-5 0 0 0,6 0 0 15,8-5 13-15,-4 3-1 0,-7-3 0 0,3-2 0 16,0 5 6-16,-1-5 1 0,3-5 0 0,-7 5 0 16,-6 0 18-16,5 0 4 0,3 0 1 0,-3-5 0 15,-5 5 0-15,3 0 0 0,2 2 0 0,-2 3 0 16,-3 2-18-16,0-5-4 0,-3 3-1 0,3 2 0 15,8-5 11-15,-8 5 2 0,-3 0 1 0,3 0 0 16,0 0-33-16,0 0-17 0,0 5 1 0,0-3 1 16,-2 5 25-16,4-2 5 0,1 2 1 0,2 0 0 0,-7 5-29 15,7-3-6-15,3-2-1 0,0 5 0 0,-6-5 20 0,4 5 0 16,2-3 0-16,-3-4 0 0,3 7 0 0,-3-5 0 16,1 0 0-16,-1 0 0 0,0-5 0 0,-5-2 0 15,0 0 0-15,5 5 0 16,-5-5-48-16,0 0-12 0,0 0-2 0,8 0-1 15,-8 0-202-15,8 0-41 0</inkml:trace>
  <inkml:trace contextRef="#ctx0" brushRef="#br0" timeOffset="89237.369">8998 13936 1209 0,'0'0'108'0,"0"0"-87"0,0 0-21 0,0 0 0 0,-2-5 139 0,-6 5 23 0,3-7 5 0,-1 7 1 31,-2 0-59-31,0 0-11 0,-2-5-2 0,-1 5-1 16,3 0-53-16,-5 0-10 0,3 0-3 0,-1 5 0 16,3-5-29-16,-3 0 8 0,3 2-8 0,3 3 0 15,0 0 0-15,0-3 0 0,-1-2 0 0,4 5 0 16,2-5-12-16,0 0 12 0,-3 7-12 0,3-7 12 16,5 7-14-16,-2-5 4 0,2 5 1 0,3-2 0 0,-3-3 9 0,6 3-12 0,0 2 12 0,-1-7-12 31,1 7 12-31,2-2-8 0,0-3 8 0,-2 3-8 0,2-3 8 0,0 3 0 0,-2-5 0 0,-3 7 0 15,-8-7 0-15,5 5 0 0,-2-3 8 0,-3 5-8 32,0-2 16-32,-3 2-2 0,0-5 0 0,1 3 0 0,-1-3 4 0,-2 3 1 0,-6 2 0 0,3-7 0 0,-2 7-19 0,-1-2-14 15,-2-3 2-15,0 3-662 32,2-3-133-32</inkml:trace>
  <inkml:trace contextRef="#ctx0" brushRef="#br0" timeOffset="89893.237">9078 14011 1530 0,'0'0'33'0,"0"0"7"0,0 0 2 0,0 0 2 0,10 2-36 0,1 3-8 0,0-5 0 0,-3 5 0 0,-8-5 84 0,10 0 16 0,-2 0 2 15,3-5 1-15,-11 5-47 0,8 0-8 16,0 0-3-16,-3 0 0 0,3-7 4 0,-3 7 1 0,0-5 0 0,-5 5 0 15,6-2-2-15,-4-3 0 0,-2-2 0 0,0 0 0 16,0 5-2-16,0-3-1 0,-2-2 0 0,-1 2 0 16,-2 3-12-16,-1-3-2 0,4-2-1 0,-6 5 0 15,0-3-17-15,3-2-3 0,-3 5-1 0,2-3 0 32,-2 5-9-32,0-5 0 0,1 5 0 0,-1 0 0 15,2 0-12-15,-4 5 12 0,2 0-12 0,3-3 12 0,-3 5-12 0,2 0 12 0,-2 0-10 0,3 0 10 31,0 0-10-31,2 5 10 0,0-5-10 0,1 5 10 0,2-5-10 0,0 0 10 0,5 5-10 0,0-5 10 16,-2 0-12-16,2 0 12 0,3 0-13 0,3 0 5 31,-3-2-36-31,5-3-8 0,0-2 0 0,0 5-1 0,1-10-118 0,2 5-23 0,-3 0-5 0,3-2-1 16,-3-3 2-16,0 0 0 0,-2 3 0 0,2-5 0 16,0 2 70-16,-5-2 13 0,3 0 3 0,-6 0 1 15,3 0 47-15,-3 0 10 0,1 0 2 0,-4 0 0 0,1-5 83 0,-3 5 17 16,2 2 3-16,-2 5 1 0,0 0 116 0,0 0 23 15,0 0 5-15,0 0 0 0,0 0-49 0,0 0-11 16,0 0-1-16,0 0-1 0,0 0-46 0,-5 10-8 16,3-3-3-16,2 0 0 0,-3 0-30 0,3 0-7 15,3 0 0-15,-1 0-1 0,1 5-1 0,-1-5 0 16,1 0 0-16,0 0 0 0,2 0 4 0,-2 0 1 16,-1 0 0-16,4 0 0 0,-4-2-43 0,1-3 0 15,-3-2 0-15,0 0-11 0,0 0 11 0,0 0 16 0,0 0-4 16,0 0-1-16,3 0 3 0,-3-7 1 0,0 0 0 0,0 0 0 15,2 0-15-15,-2-5 0 0,3 3 0 0,0-3 0 16,-1-2 0-16,1 2-12 0,2-2 1 0,3 7 0 16,-3-7-1-16,3 2-1 0,3 5 0 0,-3 0 0 15,2 0 2-15,-2 0 1 0,3 2 0 0,-1 3 0 16,1 2-3-16,-3 0-1 0,3 0 0 0,-1 0 0 31,1 0-97-31,-1 0-19 0</inkml:trace>
  <inkml:trace contextRef="#ctx0" brushRef="#br0" timeOffset="90252.87">9633 13985 1638 0,'0'0'72'0,"0"0"16"0,0 0-71 0,0 0-17 0,0 0 0 0,0 0 0 0,0 0 85 0,0 0 14 0,0 0 2 0,8 7 1 15,-2-7-22-15,4 0-4 0,-2 5 0 0,3-5-1 16,-1 0-40-16,4 0-8 0,-1 0-2 0,0-5 0 16,3 5-17-16,-3-2-8 0,3-3 0 0,-5 5 8 15,2 0-8-15,0-2 0 0,-2-3 0 0,-3 0 0 47,0 3-48-47,-3 2-16 0,0-5-2 0,-5 5-925 0</inkml:trace>
  <inkml:trace contextRef="#ctx0" brushRef="#br0" timeOffset="90689.927">10136 13945 921 0,'0'0'82'0,"0"0"-66"16,0 0-16-16,0 0 0 0,0 0 164 0,0 0 28 15,-5-2 7-15,0-3 1 0,5 5-77 0,-6 0-15 16,1 0-4-16,0 0 0 0,-3 5-67 0,3-3-13 16,-1-2-4-16,1 5 0 0,-3-5-8 0,3 2-3 15,-1 3 0-15,-2-3 0 0,3 3-1 0,0-3 0 16,0 3 0-16,-1 2 0 0,4 0-8 0,-4-2 0 15,4-3 0-15,-1 5 8 0,3 0-8 0,0-2 0 0,0-5 0 0,3 7-11 16,-1 0 11-16,4 0-13 0,2-2 5 0,2-3 8 16,1 3-18-16,2-3 4 0,6-2 1 0,-1 5 0 15,-2-3 0-15,0 3 0 0,2-5 0 0,-2 2 0 16,-3 3 13-16,-5 0 0 0,0-3 0 0,-2 5 0 16,-4 0 0-16,1-2 8 0,-3-5-8 0,-3 7 0 15,3 0 16-15,-5 0-3 0,-6 0-1 0,1 0 0 16,-3-2-27-16,-1 2-5 0,1 0-2 0,0-5 0 31,0 3-63-31,-1 2-13 0,4-2-2 0</inkml:trace>
  <inkml:trace contextRef="#ctx0" brushRef="#br0" timeOffset="91267.923">10279 14023 1335 0,'0'0'29'0,"0"0"7"0,5-5 0 0,-5 5 2 0,8 0-30 0,-8 0-8 0,0 0 0 0,0 0 0 16,0 0 104-16,8 0 19 0,-2 5 4 0,-1-3 1 16,-5-2-35-16,8 7-6 0,-6 0-2 0,4 5 0 15,-1-5-26-15,0 7-6 0,-2-2-1 0,2-3 0 16,1 3-14-16,-4 0-3 0,1-3-1 0,-1 3 0 16,1-3-3-16,0 3-1 0,-3 0 0 0,2-3 0 15,-2-2-13-15,0 3-2 0,3-3-1 0,-3-7 0 16,0 0-4-16,0 0-1 0,0 0 0 0,0 0 0 15,0 0 3-15,0 0 1 0,0 0 0 0,0 0 0 16,-5-5-1-16,-1 3-1 0,1-3 0 0,0-7 0 16,2 5-11-16,-2-2 8 0,2-8-8 0,-2 3 8 15,2 0-8-15,1 0 0 0,2 0-12 0,0-5 12 16,2 5-26-16,1 0 2 0,2 0 1 0,-2-3 0 16,5 8 7-16,-3-3 2 0,3 3 0 0,0-3 0 15,0 5 14-15,-3 2-11 0,3-2 11 0,0 5-10 0,-3 2 10 16,3-5 0-16,0 5 10 0,-2 5-10 0,2-3 18 15,-3 5-2-15,3-2-1 0,-3 2 0 0,0 0 8 0,-5 5 1 16,3-5 1-16,-3 0 0 0,-3 0-8 0,3 0-1 16,-2 0-1-16,-4 0 0 0,1 0-7 0,0 0 0 15,0-2-8-15,-1 2 12 0,-2-5-23 0,3 3-5 16,0 0 0-16,5-5-1 16,0 0-102-16,0 0-20 0,-6 2-4 0,6-2-917 0</inkml:trace>
  <inkml:trace contextRef="#ctx0" brushRef="#br0" timeOffset="91689.688">10681 14065 892 0,'-2'0'40'0,"-1"0"8"0,-2 0-39 0,-1 0-9 0,1-5 0 0,-3 3 0 16,3 2 24-16,0-5 2 0,2 3 1 0,-2 2 0 15,5-5 9-15,0 5 3 0,0 0 0 0,0 0 0 16,0-2 40-16,0 2 8 0,2-7 1 0,-2 7 1 16,0 0 3-16,0 0 0 0,8-5 0 0,-8 5 0 15,3-2-44-15,5-3-8 0,-3 5-1 0,-5 0-1 16,8-2-18-16,-3-3-3 0,-5 5-1 0,8 0 0 16,-8 0 2-16,0 0 0 0,11-7 0 0,-11 7 0 15,8-5 14-15,-8 5 4 0,0 0 0 0,5-2 0 16,-2-3 11-16,-3 5 2 0,5-7 1 0,-5 5 0 0,0-3-6 0,-3 5-2 15,1-7 0-15,-1 7 0 0,-5 0-3 0,3-5-1 16,0 5 0-16,-3 0 0 0,0 5-8 0,0-5-2 16,0 5 0-16,-3-3 0 0,3 3-28 0,-2-3 0 15,2 5 0-15,-3 0 0 0,6-2 0 0,-3 2 0 16,0 5 0-16,3-5 0 0,-3 0 0 0,5 0-10 16,-2 0 0-16,2 0 0 0,1 5 10 0,2-5 0 15,0 0-9-15,0 0 9 0,2 0 0 0,1 0 0 16,2 5 12-16,3-5-4 15,-3-5-81-15,6 3-17 0,-3-3-3 0,5 3-656 16,-2-5-131-16</inkml:trace>
  <inkml:trace contextRef="#ctx0" brushRef="#br0" timeOffset="92033.697">10951 13985 460 0,'0'0'41'16,"0"0"-33"-16,0 0-8 0,0 0 0 16,0 0 213-16,0 0 41 0,0 0 8 0,0-7 2 15,-3 0-100-15,3 7-20 0,0 0-4 0,0 0-1 16,0 0-47-16,0 0-8 0,-5 0-3 0,3 0 0 15,-4 0-23-15,1 0-5 0,-3 7-1 0,3-7 0 0,-3 7-23 0,2 0-5 16,-1-7 0-16,1 7-1 0,-2 0-11 0,3 0-1 16,-3 3-1-16,5-3 0 0,-2 0-10 0,0 2-12 15,2-2 2-15,1 0 1 0,-1 5 9 0,3-5 0 16,3 5-9-16,-1-5 9 0,1 0 0 0,2 0 0 16,3 0 8-16,0 0-8 15,0-2-155-15,5-3-36 0,-2 3-7 0,2-5-2 0</inkml:trace>
  <inkml:trace contextRef="#ctx0" brushRef="#br0" timeOffset="92220.813">11110 14011 1674 0,'0'0'74'0,"0"0"15"0,0 0-71 0,3 0-18 0,-3 0 0 0,2 0 0 15,1 2 96-15,2 3 15 0,0 0 3 0,1-3 1 16,-1 5-51-16,-2-2-11 0,2 2-1 0,-2-5-1 15,2 5-28-15,-3 0-6 0,1-2-1 0,0 2 0 16,-1 0-16-16,-2 0 8 0,0-7-8 0,0 0 0 31,0 0-117-31,0 0-31 0,0 0-5 0</inkml:trace>
  <inkml:trace contextRef="#ctx0" brushRef="#br0" timeOffset="92363.28">11091 13837 748 0,'0'-5'67'0,"-2"3"-54"15,-1-5-13-15,0 2 0 0,1-2 314 0,2 0 60 16,-3 2 12-16,3 3 2 0,-3-3-254 0,3 5-51 16,0 0-11-16,0 0-1 0,0 0-57 0,0 0-14 15,0 0 0-15,8 5-1064 16</inkml:trace>
  <inkml:trace contextRef="#ctx0" brushRef="#br0" timeOffset="92706.978">11435 13848 748 0,'-5'-9'33'0,"2"7"7"0,1-5-32 0,-1 0-8 0,3 0 0 0,0 2 0 16,0-2 255-16,3 0 49 0,-3 2 9 0,0-2 3 15,0 7-172-15,0-7-33 0,-6 7-7 0,6-2-2 16,0 2-55-16,0 0-11 0,-5 2-3 0,-3 3 0 16,0-3 3-16,3 3 1 0,-3 2 0 0,0 0 0 15,0 0-21-15,0 0-5 0,3 5-1 0,-3-5 0 16,0 7-10-16,3-2 8 0,2 2-8 0,0 0 8 16,1 0-8-16,-1 0 0 0,3-2 0 0,0 2 0 15,3 0 0-15,-1 5 0 0,1-5 0 0,0 0 0 16,2-2 0-16,3 7 0 0,-3-10 0 0,3 5 0 15,-2-2 0-15,1 2 0 0,-1-2 0 0,-1-5 0 0,-2 5 0 16,-1-5 0-16,4 2 0 0,-4-4 0 0,-2 2-9 0,0-7-7 16,0 0-2-16,0 0-730 15,0 0-145-15</inkml:trace>
  <inkml:trace contextRef="#ctx0" brushRef="#br0" timeOffset="92863.486">11324 14004 1576 0,'0'0'70'0,"0"0"14"0,0 0-67 0,0 0-17 16,0 0 0-16,5-5 0 0,1 5 99 0,-1-2 16 0,-5 2 3 0,8-5 1 16,0 5-61-16,3 0-12 0,2 0-2 0,-5 0-1 15,2 0-32-15,-2 0-11 0,0 0 0 0,3 0 9 32,-3 0-105-32,2 0-20 0,3 0-5 0</inkml:trace>
  <inkml:trace contextRef="#ctx0" brushRef="#br0" timeOffset="93019.375">11560 13999 748 0,'0'0'67'0,"0"0"-54"0,0 0-13 0,0 0 0 16,0 7 197-16,0-7 37 0,0 5 7 0,0-5 2 15,0 7-115-15,0 0-22 0,0 0-5 0,2-2-1 16,-2-5-56-16,3 2-11 0,-3-2-2 0,0 0-1 16,3 7-20-16,-3-7-10 0,0 0 10 0,0 0-10 15,0 0-59-15,0 0-17 0,0 0-4 0</inkml:trace>
  <inkml:trace contextRef="#ctx0" brushRef="#br0" timeOffset="93175.67">11501 13891 1094 0,'0'0'97'0,"0"0"-77"16,0 0-20-16,0-7 0 0,0 2 259 0,0 5 48 16,0 0 9-16,0 0 3 0,0 0-164 0,0 0-33 15,0 0-6-15,0 0-2 0,3 0-70 0,-3 0-15 16,0 0-2-16,0 0-1 0,5 5-26 0,-5-5 0 15,0 0 0-15,3 7-813 16,0-2-161-16</inkml:trace>
  <inkml:trace contextRef="#ctx0" brushRef="#br0" timeOffset="93566.181">11753 13964 979 0,'0'0'87'15,"0"0"-70"-15,0 0-17 0,0 0 0 16,0 0 205-16,0 0 38 0,0 0 7 0,0 0 2 15,0 0-96-15,0 0-20 0,0 0-3 0,0 0-1 0,0 0-55 0,0 0-11 16,0 0-2-16,-5 0-1 0,-3 0-29 0,2 0-6 16,-2 2 0-16,0 3-1 0,3-3-16 0,-3 3-3 15,0 2-8-15,0-2 12 0,3 2-12 0,-3 0 0 16,3-5 0-16,-1 5 0 0,1 3 0 0,3-1 0 16,-1-2-10-16,0 0 10 0,3-2 0 0,0 2-8 15,3 0 8-15,0 0 0 0,-1 0-9 0,-2-7 9 16,8 5-10-16,-3-3 10 0,3 5-16 0,0-7 4 15,3 5 0-15,-1-5 0 16,4 0-84-16,2 0-17 0,2 0-3 0,-2 0-934 0</inkml:trace>
  <inkml:trace contextRef="#ctx0" brushRef="#br0" timeOffset="94253.487">12097 14053 1152 0,'0'0'51'0,"5"-2"10"0,-2-3-49 0,2 5-12 16,-2-2 0-16,-1-3 0 0,4-2 124 0,-4 5 21 16,4-3 5-16,-4 3 1 0,1-3-34 0,-1-2-6 15,1 7-2-15,-3 0 0 0,3-5-31 0,-3 5-6 16,5-2-2-16,-5 2 0 0,0 0-18 0,0 0-3 15,0 0-1-15,0 0 0 0,3 2-18 0,2 3-4 16,-5-5-1-16,3 2 0 0,-3 8-9 0,5-1-3 16,-5-2 0-16,0 0 0 0,3 0-13 0,-1 5 9 15,1-5-9-15,-1 0 8 0,1 5-8 0,2-10 0 16,-2 5 0-16,2-2 0 0,1 2 0 0,2-7 0 0,0 7 0 0,-1-7 0 16,1 0 16-16,3 0-3 0,-6 0 0 0,6-2 0 15,-1-3-25-15,1 3-4 0,-6-8-2 0,1 8 0 16,2-5 18-16,-3 0 0 0,0 2 0 0,-2-2 0 15,2 0 0-15,-2 0 9 0,-3 2-9 0,2-2 8 16,-2 5-8-16,-2-3 8 0,2 5-8 0,0 0 8 16,0 0-8-16,0 0 0 0,0 0 0 0,0 0 8 15,0 0-8-15,0 0 0 0,0 0 0 0,0 0 0 16,0 0 0-16,0 0-9 0,0 0 9 0,0 0 0 16,10 5-9-16,-2-3 9 0,0-2 0 0,0 0-9 15,-8 0 9-15,11 0 0 0,-3 0 0 0,0 0-8 16,-8 0 8-16,10 0 0 0,-2 0 0 0,0-2 0 15,0-3 0-15,-3 5 0 0,1-7 0 0,1 7 8 16,-4-7-8-16,2 0 8 0,-2 2-8 0,0 3 8 0,-1-3 11 16,1-2 2-16,-3 0 1 0,0 5 0 0,0-3 2 0,0-2 1 15,-3 2 0-15,1 3 0 0,-1-3-15 0,0 3-10 16,-2-3 12-16,0 5-12 16,0 0-92-16,2-2-26 0,-2 2-5 0</inkml:trace>
  <inkml:trace contextRef="#ctx0" brushRef="#br0" timeOffset="94784.586">12615 14058 1299 0,'0'0'57'16,"0"0"13"-16,0 0-56 0,0 0-14 0,0 0 0 0,8 7 0 15,0-7 120-15,0 5 20 0,-8-5 5 0,8 2 1 16,3-2-40-16,-1 5-8 0,1-3-2 0,-3-2 0 0,2 0-28 0,1 0-5 16,-3-2-2-16,2 2 0 0,-2-5-14 0,0 5-3 15,0-7-1-15,-2 2 0 0,-6 5-7 0,5-2-2 16,0-5 0-16,0 2 0 16,-2-2-11-16,0 0-3 0,-3 5 0 0,0-5 0 0,-3 2-1 0,0-2-1 15,-2 2 0-15,3 3 0 0,-4-5-6 0,1 2 0 16,-3 3-1-16,0-3 0 0,0 5-11 0,0 0 0 15,0-2 0-15,-2 4 0 0,-1-2 0 0,-2 5 0 16,2-3 0-16,-2 5 0 0,0 0 0 0,2 0 0 16,-2 5 0-16,2-5 12 0,1 5-12 0,2-5 0 15,0 2 0-15,3 3 0 0,-1 0 0 0,4-3-9 16,-1-2 9-16,3 5 0 0,3 0-11 0,-1-3 11 0,6 3-10 16,-2 0 10-16,4-3-12 0,1-2 12 0,-1 0-13 0,6 0 5 31,-3-2-100-31,6 2-19 0,-1-2-4 0,1-5-617 0,0 0-124 0</inkml:trace>
  <inkml:trace contextRef="#ctx0" brushRef="#br0" timeOffset="94972.043">12898 14030 172 0,'0'0'8'0,"0"0"1"0,0 0-9 0,0 0 0 0,0 0 0 0,0 0 0 15,0 0 435-15,0 0 85 0,-2 2 16 0,2-2 4 16,0 7-369-16,0-2-75 0,0 2-14 0,0-5-3 15,2 5-44-15,1 3-9 0,0-3-2 0,-1-5 0 16,-2-2-15-16,3 7-9 0,0 0 10 0,-3-7-10 16,0 0 0-16,0 0 0 0,0 0 0 0,0 0 0 15,0 0-140-15,0 0-30 0,0 0-6 0</inkml:trace>
  <inkml:trace contextRef="#ctx0" brushRef="#br0" timeOffset="95112.636">12864 13917 1782 0,'0'0'79'0,"0"0"16"0,0 0-76 0,-3-5-19 16,3-2 0-16,0 7 0 0,0 0 133 0,0 0 23 16,0 0 5-16,0 0 1 0,0 0-90 0,0 0-19 15,0 0-3-15,0 0-1 0,0 0-37 0,3 7-12 16,0-2 0-16,2 2 0 16,-2 0-98-16,2-2-26 0,3 2-6 0</inkml:trace>
  <inkml:trace contextRef="#ctx0" brushRef="#br0" timeOffset="95581.588">13078 14018 172 0,'0'0'16'0,"0"0"-16"0,0 0 0 0,0 0 0 16,0 0 406-16,0 0 78 0,0 0 16 0,0 0 4 16,6-5-308-16,-6 5-62 0,0 0-12 0,-3-2-2 15,-2 2-52-15,2-5-9 0,3 5-3 0,-5 0 0 16,5 0-25-16,0 0-6 0,-8 5-1 0,0-5 0 15,-3 7-12-15,1-2-4 0,2-3 0 0,3 5 0 16,-1 0-8-16,1-2-11 0,0-3 3 0,2 5 0 16,0-2 8-16,3-5-8 0,0 7 8 0,0-7-8 15,0 0-19-15,6 7-3 0,-4-2-1 0,6-3 0 16,3-2-12-16,-3 5-2 0,0-5-1 0,-3 0 0 16,-5 0 30-16,8-5 5 0,0 5 2 0,2-7 0 0,-2 5 9 0,-2-3 0 15,-1 0-9-15,0 3 9 0,1-3 22 0,-6 5 9 16,2-7 1-16,-2 5 1 0,3-3-14 0,-3 5-3 15,0 0-1-15,0-7 0 0,0 7-6 0,0 0-1 16,0 0 0-16,0 0 0 0,0 0-8 0,0 0 0 16,0 0 0-16,0 0 0 0,0 0 0 0,0 0 0 15,0 0-9-15,5 7 9 0,3 0 0 0,-3 0-8 16,1 0 8-16,2 5 0 0,-3-5 0 0,3 0 0 16,-3 0 0-16,0 5 0 0,1-5 0 0,-4 0 0 15,-2 5 10-15,0-5-2 0,0 0 4 0,-2 0 2 0,-1 0 0 16,-2 0 0-16,-1 0 10 0,1 0 3 0,-3-2 0 0,0-3 0 15,-2 3-39-15,-1-5-8 0,1 0-2 0,-1 0 0 32,3 0-6-32,0-5 0 0,0 3-1 0,3-3 0 15,-3-2-129-15,0 5-26 0,0-5-4 0</inkml:trace>
  <inkml:trace contextRef="#ctx0" brushRef="#br0" timeOffset="95972.216">13219 13844 460 0,'0'0'41'16,"0"0"-33"-16,0 0-8 0,0 0 0 15,2 4 327-15,6-1 63 0,-5 4 13 0,2 0 2 16,0 0-243-16,1 5-49 0,-1-5-9 0,0 7-3 0,1-2-49 0,-4-3-11 16,1 8-1-16,2-8-1 0,-2 5-11 0,2 3-1 15,-2-3-1-15,-3 0 0 0,5-2-6 0,-5-3 0 16,3 3-1-16,-1-3 0 0,-2 3-11 0,3-5-8 15,-3 0 12-15,0 0-12 0,0-2 12 0,0-3-12 16,0-2 12-16,0 0-12 0,0 0 11 0,0 0-11 16,0 0 10-16,0 0-10 0,0 0 0 0,0 0-12 15,0-2 1-15,-3-5 0 16,6 2-23-16,-3-4-5 0,3-3-1 0,-3 5 0 16,5-5-20-16,0 5-4 0,0 0 0 0,1-5-1 15,2 5 21-15,-3 5 4 0,3-5 0 0,0 2 1 0,2 5 39 0,-4-2 0 16,2 2 0-16,-3 2 0 0,3 3 0 0,-5-3 21 0,5 5-2 15,-3-2-1-15,0 7 2 0,-2-3 1 0,2-2 0 0,-2 0 0 16,2 0 3-16,-2 5 0 0,2-5 0 0,-2 0 0 16,-1 5-14-16,-2-10-2 0,3 5-8 0,-1-2 12 31,-2 2-127-31,0-7-25 0</inkml:trace>
  <inkml:trace contextRef="#ctx0" brushRef="#br0" timeOffset="96174.945">13420 13804 1036 0,'5'0'92'15,"-2"7"-73"-15,-1-7-19 0,1 7 0 16,2-2 191-16,0-3 34 0,1 5 7 0,-1 5 2 16,0 0-103-16,1-3-21 0,-1 5-4 0,0 3-1 0,1-3-85 0,-4 0-20 15,1 0 0-15,-1 0 0 0,1-2 0 0,-3 2 0 16,0 0 0-16,3-2 8 0,-3-5-8 0,0 0 0 15,-3 5 0-15,3-10 0 16,0 5-150-16,0-2-26 0,-3-3-4 0</inkml:trace>
  <inkml:trace contextRef="#ctx0" brushRef="#br0" timeOffset="96315.475">13428 13964 57 0,'0'0'0'0,"0"0"0"15,0 0 0-15,0 0 0 0,5-5 289 0,-2 5 53 16,-1-7 10-16,3 7 3 0,-2-2-224 0,5-3-45 15,-3 5-9-15,3 0-1 0,3-2-53 0,-3 2-11 0,2-5-1 0,1 5-1 32,0 0-118-32,-1 0-23 0</inkml:trace>
  <inkml:trace contextRef="#ctx0" brushRef="#br0" timeOffset="96643.526">13682 13919 1094 0,'0'0'48'0,"0"0"11"0,0 0-47 0,0 0-12 0,0 0 0 0,0 0 0 16,-3 0 240-16,0-2 47 0,-2-3 9 0,0 5 1 16,5 0-174-16,-6 0-35 0,1 0-8 0,0 0 0 15,-3 0-55-15,0 5-10 0,0-3-3 0,3-2 0 16,-1 5-12-16,1-3 0 0,0 3 0 0,0 2 0 16,2-7 0-16,-2 7-10 0,5-2 10 0,0-5-8 15,0 2-5-15,0-2-1 0,0 0 0 0,5 7 0 16,0 0-11-16,1-2-3 0,-6-5 0 0,7 7 0 0,1-2 14 0,-2 2 2 15,-1-5 1-15,0 5 0 0,-2-2 11 0,2 2 0 16,-2 0 0-16,0 0-8 0,-3-2 8 0,0 2 0 16,0 0 0-16,-3-5 0 0,0 5 0 0,1 0 0 15,-4 3 0-15,1-8 8 0,0 5 1 0,-1-7 1 16,-4 7 0-16,2-7 0 0,-3 5-10 0,3-5 0 16,-5 0 0-16,0 0 8 15,2-5-172-15,3 3-34 0</inkml:trace>
  <inkml:trace contextRef="#ctx0" brushRef="#br0" timeOffset="96987.469">13774 13750 633 0,'0'0'56'0,"0"0"-44"0,0 0-12 0,0 0 0 0,0 0 192 0,0 0 37 15,0 0 7-15,0 0 2 0,0 0-97 0,0 0-19 16,6 7-4-16,-4 0-1 0,1 0-34 0,-1 0-7 16,1 0-2-16,0 5 0 0,-1-5-36 0,-4 0-7 15,-1 0-2-15,0 5 0 0,3-5-19 0,-5 4-10 16,0-3 10-16,0-1-688 16,-1 0-138-16</inkml:trace>
  <inkml:trace contextRef="#ctx0" brushRef="#br0" timeOffset="97159.17">13869 13736 230 0,'6'7'10'0,"-6"-5"2"0,0 3-12 0,2 2 0 0,-2 0 0 0,0 0 0 0,-2 5 376 0,-1-3 73 0,0-4 15 0,1 2 2 16,-1 5-357-16,1-5-71 0,-4 0-14 0,6-5-893 15</inkml:trace>
  <inkml:trace contextRef="#ctx0" brushRef="#br0" timeOffset="97784.221">11851 13797 345 0,'0'0'31'0,"0"0"-31"0,0 2 0 0,0 3 0 0,0 0 177 0,0-3 30 31,2 3 5-31,-2-3 2 0,6 5-78 0,-4 0-15 0,1-2-3 0,2 2-1 0,3 0-37 0,-3 0-8 16,1 0-2-16,2 0 0 0,-3-2-33 0,0-3-6 31,3 5-2-31,-5-2 0 0,2 0-17 0,-2-3-4 0,2 3-8 0,-5-5 12 31,0 0-60-31,0 0-13 0,0 0-3 0</inkml:trace>
  <inkml:trace contextRef="#ctx0" brushRef="#br0" timeOffset="97971.335">11975 13750 288 0,'0'0'25'0,"0"0"-25"0,0 0 0 0,0 0 0 16,0 7 358-16,3 0 66 0,-3 0 14 0,0-2 2 15,2 4-271-15,1-2-54 0,-3-2-11 0,3 2-3 16,-3 0-70-16,2 0-15 0,-2 0-2 0,0-7-1 31,0 0-57-31,6 7-11 0,-6-7-2 0</inkml:trace>
  <inkml:trace contextRef="#ctx0" brushRef="#br0" timeOffset="98736.779">14547 13402 921 0,'0'0'40'0,"0"0"10"0,0 0-40 0,0 0-10 16,0 0 0-16,0 0 0 0,0 0 139 0,0 0 25 15,0 0 6-15,5 7 1 0,0 0-47 0,1 0-10 16,2 0-2-16,0 0 0 0,-1 0-38 0,4 5-8 16,5 2-2-16,0 0 0 0,0 5-16 0,5-5-3 15,3 5-1-15,2 2 0 0,6-2-5 0,0 2-2 0,-1-2 0 0,1-1 0 16,5-1-10-16,0 2-3 0,3 0 0 0,-3-3 0 16,0 3-6-16,-3-5-2 0,3 0 0 0,-2 5 0 15,-6-7-4-15,-3-3 0 0,-2 3-1 0,-3-5 0 16,-2 0-1-16,-1 0 0 0,-7 0 0 0,2-2 0 15,-2 2 2-15,-6-7 1 0,-5 0 0 0,0 0 0 16,0 0 4-16,0-5 1 0,-3-2 0 0,-4 5 0 31,-1-10-70-31,-3 5-15 0,-2 0-2 0,-3-5-1 16,-3 5-171-16,-2-2-35 0,-24-10-6 0,3 5-2 0</inkml:trace>
  <inkml:trace contextRef="#ctx0" brushRef="#br0" timeOffset="99124.61">14481 13475 460 0,'0'0'41'0,"0"0"-33"16,0 0-8-16,0 0 0 0,0 0 167 0,0 0 31 15,2 0 6-15,-2 0 2 0,0 0-70 0,6 0-13 16,-4 0-3-16,4-5-1 0,-6 5-29 0,0 0-6 0,5 5 0 0,0-5-1 16,-2 0-15-16,-3 0-4 0,0 0 0 0,0 0 0 15,0 0-15-15,0 0-3 0,5 2-1 0,-2 5 0 16,-3 5 5-16,-3-5 1 0,3 5 0 0,-5-3 0 31,2 3-18-31,-2 2-3 0,0 0-1 0,-1-2 0 0,-2-1-17 0,3-1-3 16,-3 4-1-16,3-7 0 0,-1 5-8 0,1-5 0 0,3 5 0 0,-1-5 8 15,0-5-8-15,3-2 0 0,-2 5 0 0,2-5-11 32,0 0-100-32,0 0-20 0,-3-5-4 0,3 5-898 0</inkml:trace>
  <inkml:trace contextRef="#ctx0" brushRef="#br0" timeOffset="99327.617">14581 13380 1094 0,'0'0'97'0,"0"0"-77"0,0 0-20 0,0 0 0 16,3-4 164-16,-1 1 30 0,4-1 6 0,2 4 0 16,0-5-64-16,0 5-12 0,2 0-4 0,3 5 0 15,-13-5-68-15,19 0-13 0,-3 7-3 0,2-7-1 16,1 7-23-16,-1-2-12 0,4-3 12 0,-4 3-12 0,3-3 0 15,-2-2 0-15,-3 5 0 0,2-5 0 0,1 2 0 0,-1-2 0 16,-5 0-12-16,1 0 3 16,2-2-175-16,-1 2-34 0</inkml:trace>
  <inkml:trace contextRef="#ctx0" brushRef="#br0" timeOffset="101014.407">15849 13710 230 0,'0'0'20'0,"0"0"-20"0,0 0 0 0,0 0 0 15,0 0 268-15,0 0 50 0,0-5 10 0,-3-2 1 16,0 5-163-16,3 2-33 0,-2-7-6 0,-1 2-2 15,3 5-50-15,0 0-11 0,-5-2-1 0,5 2-1 16,-6-5-30-16,6 5-5 0,0 0-2 0,0 0 0 0,-10 0-13 16,10 0-4-16,-5 0 0 0,-3 5 0 0,0-3-8 0,0 5 10 15,0-2-10-15,2 2 10 0,1 0-10 0,-3 0 0 16,0 7 0-16,3-7-11 0,2 5 11 0,1 2 0 16,-1-2 0-16,-2-3 0 0,2 3 0 0,0 2-8 15,3 0 8-15,0 0 0 0,0 3 0 0,3-3-10 16,0-5 10-16,2 8 0 0,-2-3 0 0,5 0 0 15,-3 0 0-15,6 5 0 0,-4-10 0 0,4 10 0 16,-3-5 0-16,3-2 9 0,-1 2-1 0,1 0 0 16,-3-2 0-16,0-3 0 0,0 3 5 0,-3-5 1 15,-3 5 0-15,-2-5 0 0,3 0-2 0,-3 0 0 16,0-7 0-16,-3 5 0 16,-4-3-48-16,-1 3-9 0,-3-5-3 0,0-5-614 0,-2 5-123 15</inkml:trace>
  <inkml:trace contextRef="#ctx0" brushRef="#br0" timeOffset="101201.859">15674 13985 921 0,'0'0'40'0,"0"0"10"0,0 0-40 0,0 0-10 0,0 0 0 0,0 0 0 16,8 0 208-16,2 0 40 0,-2 5 8 0,0-5 2 15,3 0-162-15,2 2-33 0,3-2-7 0,-3 0 0 16,6 0-43-16,-1 0-13 0,3 0 8 0,1 0-8 15,-1 0 0-15,0-2 0 0,0 2 0 0,-2-5 0 16,-3 5-124-16,-3-2-29 16</inkml:trace>
  <inkml:trace contextRef="#ctx0" brushRef="#br0" timeOffset="101545.528">15991 13990 1094 0,'0'0'97'16,"0"0"-77"-16,0 0-20 0,6 0 0 0,2 0 166 0,-8 0 30 16,5 0 5-16,0 0 2 0,1-5-91 0,1 5-17 15,-1 0-4-15,-1 0-1 0,0 0-62 0,1 0-13 16,2-2-3-16,-3-3 0 0,-5 5-12 0,3-5 11 16,2 3-11-16,0-5 10 0,-2 2-1 0,-3 5 0 15,0-2 0-15,0-3 0 0,0-2 3 0,-3 5 0 0,0-3 0 0,1-2 0 16,-3 7 11-16,-1-7 2 0,-2 7 1 0,3 0 0 15,-6 0-10-15,1 0-1 0,2 0-1 0,-3 7 0 16,1-7-14-16,-1 7 11 0,1 0-11 16,-1-2 10-16,-2 4-10 0,2-4 0 0,3 2 0 0,0 5 0 15,3-3 0-15,0 3 0 0,-1-5 0 0,4 5 0 16,-1-3 0-16,6-2 0 0,-3 5 0 0,5-5 0 16,0 0 0-16,3 5-11 0,0-5 11 0,3-5-8 15,2 5-10-15,0-2-2 0,0-3 0 0,1 3 0 16,-1-5-177-16,0 0-36 15,3-5-7-15</inkml:trace>
  <inkml:trace contextRef="#ctx0" brushRef="#br0" timeOffset="101936.061">16320 13964 57 0,'-8'0'0'16,"8"0"0"-16,0 0 0 0,0 0 0 0,-11 0 413 0,3-5 78 15,8 5 15-15,0 0 3 0,0 0-310 0,-5 0-63 16,-3 0-12-16,8 0-2 0,0 0-62 0,-8 5-12 15,-5-5-2-15,2 7-1 0,3-5-29 0,0 3-7 16,-5 2-1-16,2 0 0 0,1 0-8 0,2-2 0 16,3 2 0-16,-3 0 0 0,2 0 0 0,1 0 0 15,5-7-11-15,-3 5 11 0,3-5-16 0,0 2 1 16,6 5 1-16,-1-2 0 16,-2-5-21-16,5 2-4 0,-8-2-1 0,8 5 0 15,2-5 12-15,1 0 1 0,-11 0 1 0,5 0 0 0,6-5 26 0,-1 3 9 0,-2 2 0 0,-3-5 0 16,-5 5-9-16,3 0-9 0,2-7 9 0,-2 5-13 15,-3 2 25-15,0-5 4 0,3 3 2 0,-1-3 0 16,-2 5-5-16,0 0-1 0,3-7 0 0,2 7 0 16,0 0-12-16,-5 0 8 0,0 0-8 0,0 0 0 15,8 0 0-15,-8 0 8 0,0 0-8 0,6 7 0 16,2 0 0-16,0 0 0 0,0-2 0 0,-3 2 0 16,-3 0 0-16,6-5 0 0,3 3 0 0,-3 2 0 15,-8-7 0-15,5 7 0 0,6-2 0 0,-1-3 0 16,-2 3 0-16,-2-5 0 0,-6 0 0 0,8 0 0 15,2-5-189-15,-5 3-31 16,-5 2-7-16</inkml:trace>
  <inkml:trace contextRef="#ctx0" brushRef="#br0" timeOffset="102123.579">16391 13823 1324 0,'8'-5'118'0,"-8"5"-94"16,0 0-24-16,0 0 0 0,0 7 164 0,0 0 28 15,3 0 5-15,-1 5 2 0,-4 0-95 0,2 2-18 16,5 0-4-16,0 0-1 0,-5 5-41 0,3 0-9 16,-1-3-2-16,1-2 0 0,2 5-17 0,-2-5-4 15,-6-2-8-15,6 2 12 0,2-7-24 0,-2 5-4 16,-6-5-2-16,1 0-701 16,-1-2-140-16</inkml:trace>
  <inkml:trace contextRef="#ctx0" brushRef="#br0" timeOffset="102279.733">16298 13950 57 0,'0'0'0'0,"6"0"0"0,-6 0 0 0,0 0 0 15,0 0 281-15,8 0 51 0,5-5 11 0,-3 5 1 16,-10 0-210-16,8 0-42 0,8-2-9 0,0-3-2 16,-3 5-47-16,-2 0-10 0,2 0-1 0,0 0-1 15,-2 0-31-15,0 0-7 0,-1 0 0 0</inkml:trace>
  <inkml:trace contextRef="#ctx0" brushRef="#br0" timeOffset="102670.265">16576 13966 1404 0,'-8'5'62'0,"6"-5"13"0,-1 2-60 15,0 3-15-15,3-5 0 0,-2 7 0 0,-4 0 120 0,4 0 20 16,2 0 5-16,2-2 1 0,-2 2-77 0,0 0-15 15,0 0-3-15,0 0-1 0,0 0-33 16,0 0-6-16,0 0-2 0,6 3 0 0,2-8-9 0,-3 5 0 16,-5-7 0-16,0 0 0 0,8 0 0 0,0 0 0 15,0 5 0-15,-3-5 0 0,3-5 0 0,0 5 0 16,0-7 0-16,0 7 0 0,-8-7 0 0,8 0 0 16,2 2 12-16,-2-2-4 0,-8 0 23 0,3 0 4 15,-1 0 1-15,6 0 0 0,-2 0 0 0,-4 2 1 16,-4-2 0-16,4 0 0 0,6 5-14 0,-5-3-3 0,-8 3-1 15,5 2 0-15,2-5 7 0,-2 5 2 0,0 0 0 0,-5-5 0 16,0 3 4-16,5 2 0 0,0 0 1 0,0 0 0 16,0 0-33-16,0 0 0 0,5 2 0 0,0 3 0 15,-5-5 0-15,0 7-14 0,6-2 1 0,-1-3 0 16,5 5 13-16,-4-2 0 0,-6-5 0 0,8 7-9 16,5 0 9-16,-5-2 0 0,-8-5 0 0,0 0 0 15,8 2-9-15,0 5 0 0,-8-7 0 0,0 0 0 16,0 0-167-1,0 0-34-15,8 0-6 0</inkml:trace>
  <inkml:trace contextRef="#ctx0" brushRef="#br0" timeOffset="102951.492">16777 13945 576 0,'0'0'25'16,"0"0"6"-16,0 0-31 0,0 0 0 0,0 0 0 0,0 0 0 16,-2 5 304-16,2-5 56 0,0 0 10 0,0 0 2 0,0 0-226 0,2 2-46 15,4 5-8-15,-1-2-3 0,0 2-25 0,-2 0-4 16,-3 0-2-16,5 0 0 0,3 0-14 0,-3 0-4 15,-5 0 0-15,6 3 0 0,-1-3-12 0,-2-5-2 16,-3 5-1-16,0-7 0 0,0 0-11 0,0 0-2 16,0 0-1-16,0 0 0 0,-3 7-11 0,3-7 10 15,0 0-10-15,0 0 10 0,0 0-10 0,0 0 10 16,0 0-10-16,8-7 10 0,0 0-10 0,-3 0-11 16,-8-5 3-16,6 5 0 15,5 0-25-15,-3 0-5 0,-5 0-1 0,3-5 0 16,2 5-28-16,0 0-5 0,1 5-2 0,-4-3 0 15,1 3-23-15,2-3-5 0,1 5-1 0,-6 0 0 16,0 0-1-16,0 0 0 0,10-2 0 0,-4-3-659 0</inkml:trace>
  <inkml:trace contextRef="#ctx0" brushRef="#br0" timeOffset="103295.119">17026 13973 57 0,'0'0'0'0,"0"0"0"0,0 0 0 0,0 0 0 15,13 5 332-15,-8-5 62 0,-5 0 12 0,6 5 2 16,10-5-240-16,-6 2-48 0,-10-2-9 0,0 0-3 16,6-2-57-16,4-3-12 0,1 5-3 0,-3-5 0 15,-8 5-25-15,10-2-11 0,1-3 8 0,2 3-8 16,-5-3 0-16,0 3 8 0,0-3-8 0,0-2 0 16,-3 5 10-16,-5 2-10 0,5-5 12 0,-5 5-12 15,3-7 28-15,-3 2 0 0,-5 3-1 0,-1-3 0 0,6 5 2 0,-5-2 1 16,-3-3 0-16,-2 5 0 0,-1-2-19 0,0 2-11 15,3 0 12-15,-2 0-12 16,-3 0 0-16,2 2 0 0,11-2 0 0,-8 5 0 0,-8-3 0 0,6 3 0 16,-1 2-9-16,6 5 9 0,0-5-8 0,-3 2 8 15,0 3-8-15,2 0 8 0,4-3 0 0,-1 3-10 16,-2-5 10-16,2 7 0 0,3-7-8 0,3 0 8 16,-3 0 0-16,0 5 0 0,0-5-12 0,5-2 4 15,3-3 8-15,-3 3-13 16,-5-5-163-16,8 2-33 0,24-4-7 0,-6-3 0 0</inkml:trace>
  <inkml:trace contextRef="#ctx0" brushRef="#br0" timeOffset="103607.543">17343 13957 1382 0,'0'0'61'0,"0"0"13"0,0 0-59 0,0 0-15 0,0 0 0 0,0 0 0 16,0 0 129-16,-5 0 23 0,0-5 5 0,0 5 1 15,2 0-87-15,-2 0-18 0,-1 5-3 0,-2-5-1 16,3 2-37-16,-3 3-12 0,6-5 8 0,-4 7-8 16,-2-7 0-16,3 7 0 0,2-2-8 0,1-3 8 15,-1 5-29-15,3-7 0 0,0 0 0 0,3 5 0 16,2 2-46-16,3-5-9 0,-8-2-1 0,8 5-1 16,0 2 26-16,2-7 4 0,-4 7 2 0,2-7 0 15,-3 7 42-15,0-7 12 0,-5 0 0 0,6 7 0 16,-6-7 12-16,2 7 9 0,-2-7 3 0,0 5 0 0,0 2 15 0,-2 0 3 15,-1 0 1-15,-2-2 0 0,-1-3-13 0,-4 3-2 16,2-3-1-16,0 3 0 0,0-5-16 0,-5 2-3 16,-3-2-8-16,0 0 12 15,3 5-34-15,-3-5-7 0,-5-5-2 0,5 5-769 0</inkml:trace>
  <inkml:trace contextRef="#ctx0" brushRef="#br0" timeOffset="104107.83">17754 13832 1152 0,'0'0'51'0,"5"-7"10"15,-3 0-49-15,4 5-12 0,-4-10 0 0,4 5 0 0,-4 2 130 0,4 3 23 16,-4-5 5-16,4 2 1 0,-4-2-33 15,-2 0-6-15,0 7-2 0,0-3 0 16,0-6-26-16,0 9-6 0,0 0-1 0,-2-7 0 0,-1 5-28 0,3 2-5 16,-5-5-2-16,-1 5 0 0,-2-2-21 0,3 2-4 15,0 0-1-15,0 0 0 0,-3 2-11 0,2 5-2 16,-2-2-1-16,-2-3 0 0,5 10-10 0,-1-5 0 16,-2 0 0-16,3 7 0 0,-3-2 0 0,5 2 0 15,-2 0 0-15,2 2 0 0,1-1-10 0,2 1 10 16,0 3 0-16,2 0-9 0,4-5 9 0,-1 7-8 15,0-7 8-15,3 5-8 0,0 2 8 0,3-4 0 16,-3-1-9-16,2-2 9 0,1-2 0 0,-1 7 0 16,1-10 0-16,-3 3 0 0,-3 2 0 0,1-7 0 15,-4 0 0-15,1-2 8 16,-3-5-79-16,0 0-16 0,0 0-3 0</inkml:trace>
  <inkml:trace contextRef="#ctx0" brushRef="#br0" timeOffset="104279.263">17629 14023 1036 0,'0'0'92'0,"0"0"-73"0,5 0-19 0,1-5 0 0,-1 5 120 0,3 0 20 0,3 0 4 0,2 0 0 16,0-5-82-16,0 5-17 0,6-2-3 0,-1 2-1 16,1 0-29-16,2 0-12 0,3 0 8 0,-3-5-8 15,-2 5-62-15,2-2-18 0,-3 2-3 0</inkml:trace>
  <inkml:trace contextRef="#ctx0" brushRef="#br0" timeOffset="104544.973">18000 13973 1180 0,'0'0'52'0,"0"0"12"0,0 0-52 0,-3 5-12 15,-2-5 0-15,-1 5 0 0,1-3 136 0,0 3 25 16,-3-3 5-16,3-2 1 0,-3 7-72 0,2-2-15 16,-2-3-2-16,0 5-1 0,6-2-24 0,-1 2-5 15,-2 0 0-15,2 5-1 0,3-5-24 0,0 0-5 16,3 0-1-16,0 0 0 0,-1 0-17 0,3 0 8 15,3-2-8-15,0 2 0 0,0-5 0 0,0 3 0 16,3-5 0-16,-1 7 0 0,4-7 9 0,-4 0-9 16,-2 0 0-16,3 0 9 0,-1-2-1 0,1-3 0 15,-3 5 0-15,0-5 0 0,0 3 2 0,0-3 0 0,-3-2 0 16,-2 5 0-16,-1-3 9 0,1-2 1 0,-3 0 1 0,0 7 0 16,-3-7-2-16,1 2-1 0,-4 3 0 0,1-3 0 31,0 5-71-31,-3-2-15 0,0 2-2 0,0-5-978 0</inkml:trace>
  <inkml:trace contextRef="#ctx0" brushRef="#br0" timeOffset="104842.108">18158 14004 1656 0,'0'0'73'0,"0"0"15"0,6 2-70 0,-1 3-18 0,0 2 0 0,-2-2 0 16,2 2 117-16,-2-5 20 0,2 5 4 0,0 0 1 15,1 0-50-15,-1-2-11 0,0 7-1 0,1-5-1 16,-1-5-39-16,-2 5-7 0,2 0-1 0,-5-2-1 0,0-5-13 0,0 0-2 16,2 2-1-16,-2-2 0 0,0 0-3 0,0 0-1 15,0 0 0-15,0 0 0 0,0 0-3 0,0 0 0 16,0 0 0-16,-2-2 0 0,-1-3-8 0,1-2 0 16,-1 0 0-16,3 0 0 0,0 0 0 0,0-5 0 15,3 5-12-15,-1-7 12 0,1 7-24 0,5-7 4 16,-3 7 0-16,3-5 0 0,0 5-1 0,0 0 0 15,2 0 0-15,1 0 0 0,-3 2 21 0,3-2-11 16,-6 5 11-16,5-3-8 0,1 5 8 0,0 0 0 16,-3 0 8-16,-1 0-8 15,4 0-46-15,-3 0-14 0,-3 0-2 0</inkml:trace>
  <inkml:trace contextRef="#ctx0" brushRef="#br0" timeOffset="105232.164">18770 13778 345 0,'0'0'31'0,"0"0"-31"16,0 0 0-16,0 0 0 0,0 0 321 0,0 0 59 16,0 0 11-16,0 7 2 0,0 0-222 0,0-2-45 15,2 7-9-15,1-3-1 0,-1-2-46 0,1 5-9 16,0 2-1-16,2 5-1 0,3-3-23 0,-3 3-4 15,1 0 0-15,-1 2-1 0,3-2-15 0,-3 0-2 16,-2-3-1-16,2-4 0 0,-2 2-5 0,-1 0 0 16,-2-2-8-16,0-3 12 0,-2 3-12 0,-1-5-15 15,0 0 3-15,1-2-744 16,2-5-148-16</inkml:trace>
  <inkml:trace contextRef="#ctx0" brushRef="#br0" timeOffset="105388.699">18690 13985 1364 0,'13'0'60'0,"-7"0"13"0,-6 0-58 0,5 0-15 0,6 0 0 0,-1-2 0 15,6 2 69-15,0 0 11 0,-3 0 3 0,6 0 0 16,-1 0-55-16,-2 0-12 0,0 0-1 0,0-5-1 16,-3 5-14-16,0 0-12 0,-2-5 3 0,-1 3-494 15,4 2-98-15</inkml:trace>
  <inkml:trace contextRef="#ctx0" brushRef="#br0" timeOffset="105747.676">18960 13830 288 0,'0'0'25'0,"0"0"-25"15,0 0 0-15,0 0 0 0,0 0 368 0,0 0 69 16,0 0 14-16,0 0 2 0,0 0-273 0,0 0-56 16,0 2-10-16,0 5-2 0,3 5-62 0,-1-5-12 15,1 7-2-15,-3-2-1 0,-3 2-16 0,6 0-3 16,10 0-1-16,-5 3 0 0,0-1-6 0,0-4-1 15,-3 7 0-15,1-10 0 0,-1 3-8 0,-2 2 10 16,2-2-10-16,-5-3 10 0,2-4-2 0,1 2 0 16,0 0 0-16,-1 0 0 0,-2 0 0 0,0-7 0 15,3 0 0-15,-3 0 0 0,0 0 0 0,0 0-8 16,0 0 12-16,0 0-4 0,0 0-8 0,5-2 10 0,-2-3-10 0,2-2 10 16,-2 0-10-16,5 2-11 0,0-2 3 0,0 5 0 15,0-3-10-15,-3 3-2 16,6-3 0-16,-3 5 0 0,2-2 11 0,-2 2 9 0,0 0-13 0,0 2 5 15,2-2 8-15,-2 5 0 0,0-3 0 0,0-2-8 16,0 7 8-16,-2-7 0 0,-6 0 0 0,7 7 0 16,-1-2 0-16,-6-5 0 0,0 0 0 0,0 0 0 15,2 7-10-15,-2-7 0 0,0 0 0 0,0 0-730 16,0 0-145-16</inkml:trace>
  <inkml:trace contextRef="#ctx0" brushRef="#br0" timeOffset="106060.634">19256 14032 1245 0,'0'0'55'0,"0"0"12"16,0 0-54-16,0 0-13 0,6 5 0 0,2-5 0 15,-8 0 114-15,8-5 20 0,-3 5 4 0,5 0 1 0,-2-2-82 0,3-3-16 16,-3 5-3-16,2-2-1 0,-2-3-25 0,3 0-4 16,-6 3-8-16,3-3 11 0,-2 3 13 0,-1-3 4 15,0 3 0-15,-2-5 0 0,-3 2 24 0,0-2 6 16,-3 0 1-16,3 2 0 0,-5-2-8 0,0 5-2 15,-1-3 0-15,1 3 0 0,0-3-16 0,-3 5-3 16,-3 0-1-16,6 5 0 0,-3-3-17 0,-3 3-4 16,3-3-8-16,-2 3 12 0,2 2-12 0,0 0 0 15,0 0 0-15,-3 5 0 0,3-3 0 0,3-2 0 16,-3 5-8-16,3-5 8 0,2 5 0 0,1-3 0 16,2 3 0-16,0-5 0 0,2 0 0 0,1 0 0 15,0 0 0-15,2 0 0 0,0-2 0 0,0 2 0 0,1 0 0 0,4-2 0 16,-2-3 0-16,5-2 0 0,-2 0 0 0,2-2 0 31,3 2-85-31,0-5-11 0,3 3-1 0</inkml:trace>
  <inkml:trace contextRef="#ctx0" brushRef="#br0" timeOffset="106452.037">19971 13992 172 0,'0'0'16'0,"0"0"-16"15,0 0 0-15,0 0 0 0,0 0 336 0,5 5 65 16,-2 2 13-16,2-5 2 0,-2 3-231 0,2 2-46 0,-2 0-10 0,2-2-1 16,3 2-46-16,-3 0-9 0,0 0-1 0,1 0-1 15,-1 0-28-15,0 5-6 0,-2-5-1 0,0 0 0 16,-3-7-19-16,5 2-4 0,-5 5-1 0,0-7 0 15,0 10-12-15,0-10 0 0,0 0 0 0,-5 2 0 32,-3 3-195-32,2-10-38 0,1 5-8 0,-3-2-652 0</inkml:trace>
  <inkml:trace contextRef="#ctx0" brushRef="#br0" timeOffset="106608.657">19971 13872 1918 0,'0'-9'85'0,"0"4"18"0,2-2-83 0,-2 0-20 0,0 0 0 0,-2 2 0 16,2-2 98-16,0 7 15 0,0-7 3 0,-3 7 1 16,6-2-71-16,-6-3-14 0,3 5-4 0,0 0 0 0,0 0-28 0,0 0 0 15,0 0 0-15,0 0-10 16,0 0-157-16,8 7-31 0</inkml:trace>
  <inkml:trace contextRef="#ctx0" brushRef="#br0" timeOffset="106873.804">20180 13879 1209 0,'0'0'108'0,"0"0"-87"16,0 0-21-16,0 0 0 0,0 0 163 0,0 0 28 16,0 0 5-16,5 0 2 0,3 5-90 0,-3-3-19 0,1 8-3 0,-1-3-1 15,3 2-30-15,-3 3-7 0,0 0 0 0,3 2-1 16,0 0-3-16,0 0 0 0,-2 0 0 0,1 0 0 15,1 3-16-15,-2-3-4 0,-1-5-1 0,0 3 0 16,1 2-11-16,-4-7-1 0,-2 0-1 0,0 0 0 16,0-7-10-16,0 0 0 0,0 0 0 0,-5 5 8 31,-3-5-102-31,3 0-21 0,-1 0-4 0,-2-5-603 0,1 3-121 0</inkml:trace>
  <inkml:trace contextRef="#ctx0" brushRef="#br0" timeOffset="107030.077">20137 13992 1501 0,'0'0'66'0,"0"0"14"0,0 0-64 0,0 0-16 0,0 0 0 0,0 0 0 16,0 0 125-16,8-2 22 0,-2 2 4 0,2 0 1 15,0 0-82-15,2 0-16 0,1 0-3 0,2 0-1 0,3 0-34 0,-3 0-8 16,0-5 0-16,3 5-8 0,-3 0 8 0,1 0-8 16,-1 0 0-16,3-2 0 15,-3-3-76-15,-2 5-23 0,2 0-4 0,-5 0-504 16,-3-5-101-16</inkml:trace>
  <inkml:trace contextRef="#ctx0" brushRef="#br0" timeOffset="107342.453">20415 13950 633 0,'0'0'56'0,"0"0"-44"15,0 0-12-15,0 0 0 0,0 0 194 0,0 0 37 16,0 0 7-16,8 0 2 0,0-5-84 0,0 5-16 16,0 0-3-16,0-2-1 0,0-3-41 0,-3 5-9 0,3-2-2 0,-3-3 0 15,3 5-36-15,-2-5-7 16,-6 5-1-16,5-2-1 0,0 2-15 0,-5 0-2 0,0 0-1 0,6-5 0 15,-6 5-5-15,0 0 0 0,0 0-1 0,0-7 0 16,-3 5-3-16,3 2 0 0,0-5 0 0,-5 3 0 16,-1-3-3-16,4 3-1 0,-6-3 0 0,2 5 0 15,-2-5-8-15,1 3 0 0,-1 4 0 0,0 3 0 16,0-5 0-16,0 7 0 0,-3-7 0 0,1 7 0 16,2 0-10-16,0 0 10 0,-3-2 0 0,3 7-9 15,3-3 9-15,2-2 0 0,-2 5 0 0,0-5 0 16,2 0 8-16,0 5-8 0,3-5 8 0,0 2-8 15,3-4 0-15,0 2 0 0,2 0 0 0,0 0 0 16,1 0 0-16,2 0 0 0,-3-7 0 0,5 5-8 16,-2-3-86-16,3 3-17 0,-3-5-3 0,0-5-592 15,2 5-118-15</inkml:trace>
  <inkml:trace contextRef="#ctx0" brushRef="#br0" timeOffset="107936.052">20571 13903 1958 0,'3'-5'87'0,"-3"5"17"0,0 0-83 0,0 0-21 16,0 0 0-16,0 0 0 0,0 0 109 0,0 0 18 15,0 12 3-15,3-5 1 0,-1 0-56 0,1 5-11 16,0-3-3-16,-1-2 0 0,1 5-29 0,0-5-7 16,-1 0-1-16,-2 5 0 0,0-5-11 0,0 2-2 15,0-9-1-15,0 5 0 0,3 2-10 0,-3-7 10 0,0 7-10 0,0-7 10 16,0 0-10-16,0 0 10 0,0 0-10 0,0 0 10 15,0 0-2-15,0 0-8 0,0 0 12 0,0 0-4 16,0 0-8-16,0 0 10 0,0 0-10 0,2-2 10 16,1-3-10-16,0-2 0 0,-1 2 0 0,4-2 0 15,-4 5 0-15,6-3 0 0,0-2 0 0,0 7 0 16,0-2 0-16,-3-3-9 0,3 5 9 0,0 0 0 16,-2-5 0-16,4 5-8 0,-2 5 8 0,-3-5 0 15,1 7 0-15,2-2 0 0,0-3 0 0,-3 3 0 16,0-3 0-16,-2 5 9 0,5-2-9 0,-6-3 8 15,4 3 1-15,-6-5 0 0,0 0 0 0,2 7 0 16,-2-7 0-16,0 0 0 0,0 0 0 0,0 0 0 16,0 0-1-16,0 0 0 0,0 0 0 0,0 0 0 15,0 0 0-15,3-7-8 0,2 7 12 0,-2-7-4 16,-3 2-8-16,3 3 0 0,2-3 9 0,0-2-9 0,-2 0 0 0,5 0 0 16,0 0 0-16,0 0 0 0,2 2 0 0,1-2 0 15,-1 0-9-15,1 0 9 0,-3 5 0 0,2-3-9 16,-2 0 9-16,0 3 0 0,-8 2 0 0,11 0-8 15,-3 0 8-15,2 2 0 0,-10-2 0 0,8 5 0 16,0 2 0-16,0 0 0 0,-8-7 0 0,5 7 0 16,1 0 0-16,2 0 9 0,-3-2 6 0,0 7 1 15,-2-5 0-15,2 2 0 0,1-2 9 0,-4-2 3 16,1 2 0-16,-1 0 0 0,1-2-5 0,-3-5-1 16,0 0 0-16,0 0 0 0,3 7-12 0,-3-7-2 15,0 0-8-15,0 0 12 0,0 0-12 0,0 0 8 16,0 0-8-16,0 0 0 15,0 0-47-15,-3-5-15 0,3-2-3 0,-3 0-855 0,1 0-170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0:40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97 2992 0 0,'0'0'133'0'0,"2"0"-5"0"0,34-10 3741 0 0,-61 10-873 0 0,24 0-2740 0 0,-32 21 908 0 0,-10 3-726 0 0,41-23-374 0 0,-5 7 10 0 0,1-1-20 0 0,5 3-1 0 0,0 22 11 0 0,8 0 48 0 0,10-10 523 0 0,-10-16-449 0 0,-3-3-167 0 0,-1 0-1 0 0,1 0 1 0 0,0-1-1 0 0,0 0 1 0 0,-1 0-1 0 0,2 0 1 0 0,-1 0-1 0 0,0-1 1 0 0,0 1-1 0 0,0-1 1 0 0,1 0-1 0 0,-1 0 1 0 0,1-1-1 0 0,-1 1 1 0 0,1-1-19 0 0,78-3-168 0 0,-62-2 202 0 0,-11-3 664 0 0,-8 6-4326 0 0,-2 2-844 0 0</inkml:trace>
  <inkml:trace contextRef="#ctx0" brushRef="#br0" timeOffset="2557.217">299 1 920 0 0,'1'0'67'0'0,"4"2"85"0"0,-4-1 568 0 0,-1-1 249 0 0,0 0 44 0 0,0 0-59 0 0,0 0-289 0 0,0 0-121 0 0,0 0-28 0 0,-19 4 1540 0 0,20 13-1112 0 0,0-14-794 0 0,7 4 162 0 0,-11 2 466 0 0,-2 29-794 0 0,-2-24 174 0 0,0-5-12 0 0,3 30 438 0 0,13-23-352 0 0,-10-3 38 0 0,4-11-260 0 0,-2-2-3 0 0,-1 0 0 0 0,0 1 0 0 0,1-1 0 0 0,-1 0 0 0 0,1 0 0 0 0,-1 1-1 0 0,1-1 1 0 0,-1 0 0 0 0,0 1 0 0 0,1-1 0 0 0,-1 0 0 0 0,1 1 0 0 0,-1-1 0 0 0,0 0 0 0 0,0 1-1 0 0,1-1 1 0 0,-1 1 0 0 0,0-1 0 0 0,0 1 0 0 0,1-1 0 0 0,-1 1 0 0 0,0-1 0 0 0,0 1 0 0 0,0-1-1 0 0,0 1 1 0 0,0-1 0 0 0,0 1 0 0 0,0-1 0 0 0,0 1 0 0 0,0-1 0 0 0,0 1 0 0 0,0-1 0 0 0,0 1-1 0 0,0-1 1 0 0,0 1 0 0 0,0-1 0 0 0,0 0 0 0 0,-1 1 0 0 0,1-1 0 0 0,0 1 0 0 0,0-1 0 0 0,-1 1 0 0 0,1-1-1 0 0,0 1 1 0 0,-1-1-7 0 0,0 12 218 0 0,-1-2 46 0 0,6 6 8 0 0,5 3 389 0 0,-4 4-58 0 0,-19 0-455 0 0,-3-10 104 0 0,17-12-183 0 0,0-1 16 0 0,0 0-15 0 0,2 2-5 0 0,5 3 6 0 0,-3-3-11 0 0,6 4-48 0 0,-2-3 34 0 0,-7-3 189 0 0,-1 0 53 0 0,0 0 7 0 0,0 0-28 0 0,0 0-117 0 0,0 0-57 0 0,0 0-12 0 0,0 0-3 0 0,15-7 52 0 0,-7-10-2064 0 0,-7 14 803 0 0,-1-5-11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54:14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13787 4947 1267 0,'0'0'56'0,"0"0"12"0,0 0-55 0,0 0-13 16,0 0 0-16,0 0 0 0,6-5 89 0,-1 0 15 16,0 3 4-16,1-3 0 0,-4 5 0 0,4-2 0 15,-1-3 0-15,3 5 0 0,2-2-55 0,-2 2-10 16,3-5-3-16,-1 3 0 0,1-3-7 0,5 5-1 16,-3-2-1-16,3-3 0 0,0-2-9 0,2 2-2 15,-2 3 0-15,3-3 0 0,-1-2 13 0,1 0 3 16,-1 5 0-16,1-5 0 0,-3-3-16 0,2 3-4 15,1 0 0-15,2 0 0 0,0 0-3 0,-2-5-1 16,-1 5 0-16,3 0 0 0,1-2 1 0,-1-3 0 0,3 5 0 16,-1 0 0-16,1 0-13 0,-3 0 0 0,0 0 0 0,3 0 0 15,-3-5 27-15,1 7 2 0,-4-2 1 0,3 0 0 16,3 0-30-16,-3 5 8 0,-2-3-8 0,5-2 0 16,5 2 29-16,0-2 3 0,0 5 1 0,-3-3 0 15,1-2-33-15,-3 5 0 0,5-3 0 0,-8 3 0 16,-3-3 0-16,4 0 0 0,-1 3 0 0,0 2 0 15,0-5 0-15,3 3 0 0,2-3 0 0,6 5 0 16,0-2 0-16,-3-3 0 0,3 3 0 0,-1-3 0 16,-1 5-17-1,-4-7-11-15,3 7-1 0,0-2-1 0,-2-3 30 0,-3 5 0 0,2-5 0 0,-2 3 0 16,2-3 0-16,1 5 0 0,-1-2 8 0,3 2-8 16,-2-5 0-16,2 3 10 0,-3-3-10 0,1 5 8 15,2 0-8-15,-3 0 0 0,1-2 9 0,-1 2-9 16,-5-5 19-16,1 5-1 0,-4 0 0 0,6 0 0 0,-3 0-18 0,3 0 0 15,0 0 0-15,0 0 0 0,2 0 0 0,-2 0 0 16,2 0 0-16,1 0 0 0,-1 0 0 0,-2 5 8 16,2-3-8-16,-2-2 10 0,-3 5-10 0,1-3 0 15,1-2 0-15,-1 5-11 0,1-5 11 0,1 2 11 16,3-2-3-16,2 0 0 0,0 5-8 0,0-5 0 16,0 0 9-16,0 2-9 0,0-2 0 0,0 0 9 15,-2 0-9-15,-1 0 0 0,-5 0 0 0,3 5-16 16,3-5 2-16,-3 0 0 0,-1 0 28 0,4 0 6 15,2 0 0-15,0 0 1 0,-3 0-33 0,4 5-8 16,-1-3 0-16,0-2-1 0,0 0 21 0,-3 5 0 0,1-5 0 16,-1 2 0-16,-2 3 0 0,3-3 0 15,-4-2 0-15,6 5 0 0,1-3 0 0,-1 3 0 16,5-3 0-16,0-2 0 0,1 5 0 0,-3 2 0 0,-3-2 0 0,2-3 0 16,-4 3 47-16,-3-3 13 0,0 5 4 0,-1 0 0 15,-1-2-52-15,-1-3-12 0,2 8 0 0,4-8 0 16,-1 5-12-16,1 0-6 0,2 0-1 0,0 0 0 15,-5-2 19-15,2 2 0 0,6 0 0 0,-5 5 0 16,-4-5 8-16,-4 0-8 0,2 5 0 0,-2-3 0 16,-1-2 8-16,1 0-8 0,-4 5 0 0,4-5 0 15,0 5 8-15,2-3-8 0,-3-2 0 0,1 0 0 16,-1 3 14-16,3-3-3 0,-2 0-1 0,2 2 0 16,-5-2-10-16,0-2 0 0,0 2 0 0,0-2 0 15,-6-3 8-15,3 5-8 0,-2-2 12 0,0-3-4 16,-1 3 4-16,-2-3 0 0,0-2 0 0,-3 0 0 0,3 5-2 15,0-5 0-15,-5 0 0 0,-3 0 0 0,5 2-2 0,-5-2 0 16,5 0 0-16,-5 0 0 0,6 0 16 0,-6 0 2 16,5 0 1-16,-5 0 0 15,0 0-27-15,0 0-17 0,5-2 2 0,-5 2 1 0,6 0 22 0,-4-5 5 16,4 5 1-16,-1-2 0 0,0-3-14 0,-2 5 0 16,-3 0-9-16,5-2 9 0,0-3 0 0,1 3 0 15,-1-3 0-15,0-2 10 0,1 2-10 0,-1 3 0 16,3-5 0-16,-3 0 0 0,6 2 0 0,-1-2 0 15,1 0 0-15,2 0 0 0,-2 0 0 0,2-5 0 16,3 5 0-16,-3 0 0 0,3 0 0 0,0 0 0 16,2 2 0-16,-2-4 0 0,0 2 0 0,0 0 0 15,0 0 0-15,0-3 0 0,2 3 0 0,1 0 0 16,-3 0 0-16,-3-7 0 0,3 7 0 0,-3 2 0 0,0-2 0 0,-2 0 0 16,2 0 0-16,-3 0 0 0,-2 0 0 0,3 0 0 15,0 2 0-15,-3 3 0 0,-1-3 0 0,1 3 0 16,0-3 0-16,3 5 0 0,-6-2 0 0,3-3 0 15,0 5 0-15,0-2 0 0,-3-3 0 0,3 5 0 16,-2-5 0-16,1 5 0 0,-1 0 0 0,-1 0 0 16,0 0 0-16,1 0 0 0,2 5 0 0,-3-5 0 15,0 0 0-15,3 5 0 0,0-3 0 0,-3-2 0 16,3 0 0-16,0 5 0 0,0-3 0 0,-3-2 0 16,3 7 0-16,0-2 0 0,0-3 0 0,0 3 0 15,0-3 0-15,0 3 0 0,0 2 0 0,0-2 0 16,0 2 0-16,0 2 0 0,0-2 0 0,2 0 0 15,-4 3 0-15,2-3 0 0,-1 2 0 0,1-2 0 0,3 0 0 16,-3 3 0-16,0-1 0 0,0-2 0 0,0 0 0 0,-3 0 0 16,3 0 0-16,-3 5 0 0,3-7 0 0,-2 2 0 15,-1-5 0-15,0 5 0 0,0-2 0 0,-2 2 0 16,5-2 0-16,-3-3 0 0,-5-2 0 0,3 7 0 16,2-2 0-16,0-3 0 0,1 3 0 0,-1-3 0 15,-5-2 0-15,5 5 0 0,3-3 0 0,-2-2 0 16,-1 5 0-16,-5-5 0 0,0 0 0 0,3 0 0 15,2 0 0-15,-5 0 0 0,2 0 9 0,4 0 0 16,-1 0 0-16,0 0 0 0,-5 0-9 0,6-5 0 16,-1 5 0-16,0 0 8 0,-2-2-8 0,0-3 0 15,2 5 0-15,0-2 0 0,0 2 0 0,1-5 0 16,-1 5 8-16,0-2-8 0,3-3-8 0,-3 3-4 0,3-3-1 16,0 3 0-16,0-3 13 0,0-2 0 0,0 2 0 0,3-2 0 15,-3 0 0-15,2-2 0 0,-2-3 0 0,3 7 0 16,2-4 9-16,0-3 5 0,-2-2 1 0,5 2 0 15,-6 5-24-15,6-2-5 0,-3-3-1 0,1 0 0 16,-1 5 23-16,0-2 4 0,0-3 0 0,3 0 1 16,0 5-13-16,0 0-18 0,2 5 4 0,1-3 1 15,2-2 13-15,3 5 16 0,0-3-3 0,0-2-1 16,2 0-12-16,6-5 0 0,0 5 0 0,-3-7 0 16,-3 7 0-16,1-5 0 0,-4 5 0 0,4-7 0 15,-1 7 0-15,3-5 0 0,1-2 0 0,4 5 0 16,-2-3-9-16,2 5-2 0,-2-5 0 0,0 3 0 15,-3-3 21-15,0 5 4 0,0 0 1 0,0-5 0 0,0 5-15 0,3-5 0 16,2 5 0-16,6 0-10 0,0 0-1 0,-1 0 0 16,-2 0 0-16,3 2 0 15,-6-2 11-15,1 0 12 0,-1 7-2 0,3-7-1 0,0 0-9 0,3 0 0 16,2 5 0-16,3-3 0 0,-2 0 0 0,-4 3 0 16,1 2 0-16,0-5 0 0,-6 5 0 0,3-7-12 15,0 0 2-15,5 0 1 0,-2 0 9 0,3 2 0 16,-4 3 0-16,4-3 0 0,-9-2 0 0,0 0 0 15,-2 7 0-15,0-7 0 0,-6 0 0 0,6 5 0 16,0-3 0-16,5 0 0 0,0 3 0 0,0 2 0 16,0-5 0-16,0 5 0 0,-3 0 0 0,1 0 0 15,-1 0 0-15,3 0 0 0,3 0 0 0,0 0 11 16,2 0-3-16,6 5 0 0,-9-5-8 0,4 2-11 0,-6 3 3 0,0-5 0 16,-6 7 8-16,1-7 0 0,-3 5 0 0,3-3 0 15,-3 3 0-15,3-3 0 0,0 3 0 16,-1-3 0-16,1 5 0 0,-5-2 0 0,2-5 0 0,-3 7 0 15,1-2 0-15,-4-3 9 0,1 5-1 0,0 0-8 16,-3 0 8-16,3-7-8 16,-3 5 0-16,3 2 0 0,0 0 0 0,-3 0 0 0,3-2 0 0,0 2 0 15,-1-5 0-15,-1 5-9 0,-1-2 1 0,-3 2 0 16,1-2 8-16,-3-3 14 0,-3 5-3 0,-3-2-1 16,4-5-10-16,-4 2-14 0,1-2 3 0,-3 5 1 15,0-3 10-15,-8-2 12 0,0 0-2 0,0 0-1 16,5 0-65-16,-5 0-14 0,0 0-2 0,0 0-1 15,0 0-120-15,-3 0-24 0</inkml:trace>
  <inkml:trace contextRef="#ctx0" brushRef="#br0" timeOffset="1280.949">17881 4199 1267 0,'0'0'56'0,"0"0"12"0,0 0-55 0,0 0-13 0,0-5 0 0,0 3 0 16,0-3 78-16,0 5 13 0,0 0 2 0,0 0 1 15,-3-7 10-15,3 7 1 0,0 0 1 0,0 0 0 16,0 0-29-16,0 0-5 0,0 0-2 0,0 0 0 15,0 0-16-15,0 0-3 0,3 7-1 0,4 0 0 16,1 5-40-16,-5 2-10 0,-3-2 0 0,5-3 0 16,1 8 53-16,-1-3 9 0,-8 0 2 0,3 0 0 15,0 0-52-15,0 0-12 0,3 5 0 0,0-5 0 0,-3 5 54 0,0-5 8 16,5 0 2-16,-2 5 0 0,-1-7-52 0,-2-3-12 16,3 3 0-16,-1-5 0 0,4 0 0 0,-4 0 0 15,-2-2 0-15,0-5 0 0,8 2 32 0,-8-2 3 16,0 0 1-16,0 0 0 0,0 0-7 0,0-7-1 15,-2 0 0-15,-1-5 0 0,0 5-28 0,1-9 0 16,2-3 0-16,-3 0 0 0,-2-2 0 0,2 2 0 16,3-2 0-16,0 0 0 0,-2 2 0 0,-1 0 0 15,6 3 0-15,-1-3 0 0,1 7 0 0,-1-2 0 16,-2 0 0-16,0 2 0 0,8 5 0 0,-8-2 0 16,-2 2 0-16,-1 2 0 0,6-2 0 0,-3 7 0 15,0 0 0-15,0 0-10 0,0 0 10 0,5 0 0 16,3 5 0-16,-3-3-8 0,-2 5 8 0,2 0 0 0,6 0 0 15,-3 5 0-15,2 2 0 0,1-2 0 0,-1-3 0 0,1 3-8 16,2 0 8-16,-2-3 12 0,-1 3-2 0,1-3-1 16,0 1-9-16,-3-3 0 0,0 0 0 0,2-5 0 15,-2 3 0-15,0-3 0 0,-3-2 0 0,3 0 0 16,-3 0 0-16,1 0 0 0,-1-2 0 0,0-3 0 16,1-2 0-16,-1 0 0 0,0 0 0 0,1-5 0 15,-1 3 0-15,0-3 0 0,3-2 0 0,-3 7 0 16,-5 2 0-16,3-4 0 0,0-3 0 0,-1 5 0 15,4 0 16-15,-4 2 0 0,1-2 1 0,5 0 0 16,-3 0-17-16,-2 7 0 0,2-7 0 0,-5 7 0 16,0 0 0-16,5 5 0 0,3-3 0 0,-2 5 0 15,-1 0-17-15,0 0 2 0,3 5 1 0,-3-5 0 0,1 7 14 16,-1-2 0-16,3 2 0 0,0 0 0 0,-3 0 0 0,3-2 0 16,0 7 0-16,0-5 0 0,0 0 0 0,-3 0 0 15,3 0 0-15,-3-2 0 0,1 2 14 0,-1 0 6 16,-2-7 0-16,2 5 1 0,0-5-33 0,-2 0-8 15,-3 0 0-15,2 0-1 16,-2-7-9-16,0 0-2 0,0 0 0 0,0 0 0 16,0 0-213-16,0 0-43 0</inkml:trace>
  <inkml:trace contextRef="#ctx0" brushRef="#br0" timeOffset="1640.379">18688 4227 1958 0,'0'-2'43'0,"0"-3"9"0,2-2 1 0,-2 7 3 0,0 0-45 0,3-7-11 16,-3 2 0-16,0 3 0 0,-3-3 82 0,3-2 14 0,-2 7 4 0,-1-7 0 15,-2 7-7-15,-3-7-1 0,0 7 0 0,0-7 0 16,-3 7-68-16,3 0-13 0,-2 0-3 0,2 0-8 16,-3 0 0-16,1 0 0 0,-1 0-10 0,0 5 10 15,3-3 0-15,1-2 0 0,-1 0 0 0,0 7 0 16,0-7 0-16,2 7 0 0,6-7 0 0,-2 0 0 15,-1 7 0-15,3-2 15 0,0-5-1 0,3 7 0 16,-1 0-22-16,4 0-5 0,2-2-1 0,2 4 0 16,3-4 14-16,-2 7 0 0,5-3 0 0,-3-2 0 15,6 0 0-15,-3 5 0 0,2-5 0 0,-2 0 0 16,0 5 0-16,-3-3 0 0,-2-4 0 0,-3 7 0 0,0-3 0 0,-3-2 0 16,-3 5 0-16,-2-5 0 0,-2 5 0 0,-3-3 0 15,-3-2 0-15,0 0 0 0,-3 0 48 0,-2-2 13 16,0 2 3-16,-1 0 0 0,-2 0-64 0,3-2 0 15,0-3-12-15,2-2 2 0,1 0 10 0,-1 0 14 16,1 0-3-16,4-2-1 16,-2-3-137-16,3 3-27 0,3-3-6 0</inkml:trace>
  <inkml:trace contextRef="#ctx0" brushRef="#br0" timeOffset="2155.791">19177 4126 1749 0,'0'0'77'0,"5"-2"17"0,-2-3-75 0,2-2-19 0,-5 7 0 0,3 0 0 15,-3 0 116-15,0 0 19 0,0-5 4 0,0 5 1 16,0 0-35-16,0 0-6 0,-3-7-2 0,-2 7 0 15,0-7-42-15,-1 7-9 0,-2 0-2 0,0-2 0 16,1-3-16-16,-4 5-4 0,0 0-1 0,1 0 0 16,-1 0-12-16,3 0-3 0,-2 5 0 0,-1-3 0 15,1-2-8-15,2 0 0 0,-6 7 9 0,6-7-9 16,0 0 0-16,3 0 0 0,-3 5 0 0,3-3 8 16,2 3-8-16,-2-3 0 0,5-2 0 0,-3 10 0 0,1-3 0 0,2 0-8 15,0 0 8-15,0 0-8 0,-3 0 8 0,3 5 0 16,3-3 0-16,-3 3 8 0,2-5-8 0,-2 7 0 15,0-2-8-15,0-3 8 0,-2 3 0 0,2 2 0 16,-6 0 0-16,6 0 8 0,-2 3-8 0,2-8 0 16,0 5 0-16,0-2 0 0,0 2 0 0,0-2 0 15,2 2 0-15,1-2 0 0,0-3 22 0,-1-2 3 16,4 5 1-16,-1-5 0 0,-2 5-11 0,2-5-3 16,3-5 0-16,2 5 0 0,-2-2 3 0,3 2 0 15,0-7 0-15,-1 5 0 0,3-3 0 0,1-2 0 16,-1 0 0-16,0 0 0 0,0 0-7 0,0 0 0 15,1-2-8-15,-4 2 12 0,1-5-12 0,-3 5 9 16,0 0-9-16,-3 0 8 0,-5 0-8 0,5-5 0 16,-5 5 0-16,0 0 0 15,0 0-136-15,-5-2-30 0,0-3-6 0</inkml:trace>
  <inkml:trace contextRef="#ctx0" brushRef="#br0" timeOffset="2343.552">18942 4305 1728 0,'-3'-12'153'0,"3"12"-122"0,0 0-31 0,0 0 0 16,3 0 108-16,2-7 15 0,0 7 3 0,3-5 1 15,3 5-50-15,2 0-9 0,5 0-3 0,4-2 0 16,4 4-1-16,0-2 0 0,1-2 0 0,-6 2 0 16,3 2-51-16,0-2-13 0,0 0 0 0,-3 0 0 0,0 0 0 0,-5 5 0 15,0-5 0-15,-3 2-782 16,0 3-159-16</inkml:trace>
  <inkml:trace contextRef="#ctx0" brushRef="#br0" timeOffset="4217.756">18894 6080 1267 0,'0'0'56'0,"0"0"12"0,0 0-55 0,0 0-13 16,0 0 0-16,0 0 0 0,8 0 54 0,-3 0 8 16,0 0 2-16,3 5 0 0,0-5 15 0,0 2 3 15,-2-2 1-15,4 0 0 0,3 0-8 0,6 0-2 16,-3 5 0-16,2-3 0 0,3-2-16 0,6 5-3 15,2-5-1-15,8 0 0 0,-3 2-5 0,6-2 0 16,2 0-1-16,3 5 0 0,-2-5-47 0,2 0 0 16,8 0 0-16,10 0 0 0,-2 0 0 0,0 0 0 15,-3 0 8-15,3 0-8 0,2 3 12 0,1-3-4 0,-1 0-8 16,4 4 12-16,-9-4-12 0,-3 7-10 0,1-7 2 0,5 7 0 16,-6-7 8-16,-2 5 0 0,0-3 0 15,-5 5 0-15,-6-7 49 0,-5 5 12 16,-2-2 3-16,2 1 0 0,-6-4-52 0,1 0-12 0,-5 0 0 0,-1 0 0 15,-2 3 0-15,0-3 0 0,-3 0 0 0,-3 0 0 16,-4 0 54-16,-1-3 8 0,-5 3 2 0,2 0 0 16,-2 0-51-16,-2 0-13 0,-1-4 0 0,0 4 0 15,6 0 11-15,-6-3-3 0,-5 3-8 0,0 0 12 16,0-5-12-16,0 5 11 0,0-2-11 0,0 2 10 16,0 0-10-16,0 0 0 0,-5-5-12 0,-1 5 12 15,1-2-116-15,-3 2-15 0,-2 0-3 0,2 0-1022 16</inkml:trace>
  <inkml:trace contextRef="#ctx0" brushRef="#br0" timeOffset="4998.832">19865 6174 172 0,'0'0'16'0,"0"0"-16"15,3-2 0-15,-3 2 0 0,0 0 195 0,0 0 36 16,5-5 7-16,-5 5 2 0,-5-2-90 0,2-3-18 15,3 1-3-15,0 4-1 0,0 0-16 0,0 0-4 16,0 0-1-16,0 0 0 0,0 0-37 0,0 0-7 16,0 0-2-16,0 0 0 0,0 0-1 0,0 0 0 15,3 9 0-15,2-2 0 0,0 0-17 0,0 3-4 16,1-6-1-16,-1 10 0 0,3 0 13 0,3-2 2 16,4-2 1-16,1 6 0 0,3-2-43 0,-3 0-11 15,-3 5 0-15,0-2 0 0,3 1 0 0,5 8 0 16,0 0 0-16,3-5 0 0,-3 0 0 0,3-2 0 15,3 2 0-15,-1-6 0 0,-5 3 53 0,6 1 9 0,-1-5 2 16,-2 5 0-16,-6-5-52 0,1-4-12 0,2 8 0 0,0-6 0 16,-2-2 18-16,-3 1 1 0,0 3 0 0,-1-6 0 15,-1-1-1-15,-1 0 0 0,0 4 0 0,0-4 0 16,-2 1 7-16,-3-4 2 0,0-1 0 0,0 1 0 16,-6-1-27-16,4-3 0 0,-1 0 0 0,0 0 0 15,1 0 0-15,-1 0 0 0,-5 0 0 0,5-3 0 16,-2-1 8-16,-3 4-8 0,2-3 0 0,1-1 8 15,0-4-162-15,-3 8-33 0,-6-7-6 0,4 3-2 16</inkml:trace>
  <inkml:trace contextRef="#ctx0" brushRef="#br0" timeOffset="5311.25">20397 6497 1382 0,'0'0'61'0,"0"0"13"0,0 0-59 0,0-7-15 16,2 4 0-16,6-2 0 0,0 3 131 0,0 2 23 16,3 0 5-16,2 2 1 0,0-2-86 0,3 5-17 15,3-2-3-15,-1 4-1 0,1-3-33 0,-3 8-8 16,-1-3 0-16,-1-1-1 0,-1 3 42 0,0-4 9 16,-2 7 2-16,-3-6 0 0,0 6 0 0,-3-3 0 15,0 1 0-15,-2 2 0 0,-3-4-15 0,0 1-2 16,-3 4-1-16,1-4 0 0,-4-4-22 0,-2 7-5 15,0-6-1-15,0 3 0 0,3-4 21 0,-5 0 4 0,-4 5 1 16,4-5 0-16,-1-4-31 0,1 4-5 0,-1 0-8 0,-2-3 11 16,0 3-11-16,-1-2 0 0,6-3 0 0,0 3 0 15,-2-2 16-15,2-3-3 0,3 0 0 0,2 0 0 16,3 0-221 0,0 0-45-16</inkml:trace>
  <inkml:trace contextRef="#ctx0" brushRef="#br0" timeOffset="5936.101">20915 6722 1472 0,'11'7'65'0,"-11"-7"14"0,0 0-63 0,0 0-16 15,0 7 0-15,3 1 0 0,-3-1 100 0,0 4 18 0,0-4 3 16,0 8 1-16,5-1-15 0,-3-3-3 0,1 4-1 0,0 3 0 16,-1-4-31-16,1 1-7 0,0-1-1 0,2 4 0 15,-2-6-13-15,-3-2-3 0,5 1-1 0,-5 1 0 16,0-2-16-16,0 1-3 0,3-4-1 0,-3 0 0 16,2 0-7-16,-2 1-2 0,0-4 0 0,0-4 0 15,0 0 2-15,0 0 1 0,0 0 0 0,0 0 0 16,0 0-21-16,-2-7-13 0,2-5 1 0,-3 5 1 15,3-4 11-15,-3-3 0 0,1-5 0 0,-1-2 0 16,-2-1 0-16,5 4 0 0,0-8 0 0,0 5 0 16,0-1 9-16,2 4 4 0,1-4 1 0,0 8 0 15,-1-5-23-15,4 8-5 0,-1-3-1 0,0 7 0 0,3-3 15 0,0 1 0 16,0 2 0-16,3 0 0 0,-1 7 0 16,3 0-9-16,1 0 9 0,-4 0-8 15,6 0 8-15,-3 7 0 0,1-3 10 0,-7 3-10 0,1 0 0 0,0 5 0 16,-2-2 0-16,-4-6 0 0,-2 3 0 0,-2 0 0 15,-1 0 0-15,-2 1 0 0,-1-1 0 0,1 0 0 16,-3-3 0-16,0 10 0 0,-2-6 0 0,2-1 0 16,2 0 0-16,-2 0 0 0,3-3 0 0,0 3 0 15,-3-7 0-15,3 0 0 16,5 0-193-16,0 0-35 0,-3 0-8 0</inkml:trace>
  <inkml:trace contextRef="#ctx0" brushRef="#br0" timeOffset="6248.956">21235 6769 1951 0,'0'0'43'0,"0"0"9"0,6 0 1 0,-6 0 2 0,0 0-44 0,5 0-11 0,0 7 0 0,-2-7 0 16,2 8 84-16,-2-4 14 0,2 3 3 0,1-4 1 16,-1 4-59-16,0 2-12 0,-5-7-3 0,5 6 0 15,1-1 22-15,-4 0 4 0,1-3 1 0,-3-4 0 16,0 3-37-16,0-3-7 0,3 4-2 0,-3-4 0 15,0 0 7-15,0 0 0 0,0 0 1 0,0 0 0 16,0 0-27-16,0 0-6 0,0 0 0 0,0 0-1 16,0 0 17-16,0-4 0 0,-3-3 0 0,3 0 0 15,3-3 0-15,-3-2 0 0,0 1 0 0,5 1 0 16,-2-2-55-16,2-2-7 0,0 3-2 0,0-4 0 0,1 8 52 0,-1 5 12 16,3-3 0-16,-3-2 0 0,3 3 0 15,-3-3 0-15,3 4 0 0,-2 3 0 0,-1-4 0 0,3 4 0 16,-3 4 0-16,3-1 0 0,-3 1-17 0,3-4-1 15,-2 3 0-15,2-3-688 16,-3 4-138-16</inkml:trace>
  <inkml:trace contextRef="#ctx0" brushRef="#br0" timeOffset="6592.201">21479 6805 1576 0,'0'0'35'0,"8"4"7"0,-8-4 2 0,5 0 0 0,3 0-36 0,0 0-8 15,3 0 0-15,-6 0 0 0,-5 0 69 0,5 0 12 16,0-4 3-16,3 4 0 0,0-3-40 0,3-1-7 16,-3 1-1-16,2-1-1 0,1 1 2 0,-3-1 1 0,0-4 0 15,-3 1 0-15,0 0 2 0,-2 0 1 0,0 3 0 0,-3 4 0 16,-3-3 0-16,0-1 0 0,-2-4 0 0,0 6 0 16,-3-3-5-16,-3 3-2 0,1 2 0 0,-1 0 0 15,1-5-20-15,-1 1-4 0,-2 8-1 0,2 1 0 16,-2-3-9-16,2-2 0 0,1 7 0 0,2 5 0 15,-3-5 0-15,3 0 0 0,0 0 0 0,3 5 0 16,2-2 0-16,1 1-11 0,-3 3 11 0,5-2-8 16,0-2 24-16,2-3 4 0,1 4 2 0,2-4 0 15,0 1-73 1,3-1-14-16,3 0-3 0,0 0-1 0,-1-3-146 0,3 1-29 0,1-3-5 16,1 6-311-16,1-8-63 0</inkml:trace>
  <inkml:trace contextRef="#ctx0" brushRef="#br0" timeOffset="6983.028">21815 6856 576 0,'0'0'51'0,"0"0"-41"16,0 0-10-16,3-4 0 0,-1-3 207 0,-2 0 39 16,0 4 8-16,0-1 2 0,-2-3-76 0,-1 4-14 15,0-2-3-15,1 5-1 0,-1-7-64 0,-2 7-13 16,-1 0-2-16,-2 0-1 0,1 0-56 0,-4 5-11 16,0-3-3-16,1 3 0 0,-1-2-12 0,1 4 0 15,2 0 0-15,0 0 0 0,2-3 15 0,4 3 0 16,-1 0 0-16,6 1 0 0,-3-4-24 0,2 3-5 15,4-4-1-15,-1 4 0 0,3-3 15 0,0 3 0 16,5-7 0-16,-2 8 0 0,2-8 0 0,0 0 0 16,-2 0 0-16,-1 0-9 0,1-3 9 0,2-2 0 0,-2-2 0 0,-3 3 0 15,0-3 16-15,-3 0 0 0,3-8-1 16,-3 4 0-16,0-3 8 0,1 0 1 0,-4-1 1 0,1-3 0 16,0 1-10-16,-3 1-3 0,-6-6 0 15,4 8 0-15,-4 0 0 0,1-5 0 0,0 5 0 0,2 3 0 16,-2 1 25-16,0-2 5 0,-1-2 1 0,4 7 0 15,-1-5-18-15,0 10-3 0,1-3-1 0,2 5 0 16,0 0-9-16,0 0-1 0,0 0-1 0,0 0 0 16,0 0-10-16,0 7-14 0,0 5 3 0,2-2 1 15,1 1 10-15,2 4 0 0,1-1 0 0,-1 4 0 16,-2 1 0-16,2-5 0 0,0 0 0 0,0 5 0 16,3-5 0-16,-2 5 0 0,-4-5 0 0,4 0 0 15,-4 1-10-15,4-1 0 0,-1-7 0 0,0 4 0 16,-2 1-159-16,2-2-32 0,0-3-7 0,1 4 0 0</inkml:trace>
  <inkml:trace contextRef="#ctx0" brushRef="#br0" timeOffset="7154.847">22016 6882 921 0,'0'0'40'0,"0"0"10"0,0 0-40 0,3 3-10 16,-3-3 0-16,5 0 0 0,-2 0 208 0,-3 0 40 15,0 0 8-15,2 7 2 0,-2-7-118 0,3 4-23 16,-3 3-5-16,3 1 0 0,-3-8-74 0,2 0-14 15,-2 0-4-15,0 0 0 0,3 7-20 0,-3-7 0 16,0 0 0-16,0 0 0 16,0 0-124-16,0 0-28 0,0 0-7 0,0 0-433 0,0 0-86 0</inkml:trace>
  <inkml:trace contextRef="#ctx0" brushRef="#br0" timeOffset="7264.073">22072 6776 460 0,'-3'-11'20'0,"3"11"5"0,0 0-25 0,0-7 0 0,0 0 0 0,-3 4 0 16,3-4 252-16,0 7 44 0,0 0 10 0,0 0 2 15,3-5-205-15,-3 5-41 0,0 0-8 0,0 0-2 16,5 0-43-16,0-2-9 0,-5 2 0 0</inkml:trace>
  <inkml:trace contextRef="#ctx0" brushRef="#br0" timeOffset="7545.096">22360 6805 1688 0,'0'0'37'0,"0"0"8"0,-3-3 2 0,1-1 0 0,-1 1-38 0,0-4-9 16,-2 3 0-16,2-4 0 0,-2 1 74 0,0 3 13 15,-3 1 2-15,3-1 1 0,-3 4-33 0,0 0-6 16,-3 0-2-16,3 4 0 0,0-4-25 0,0 7-4 16,0-2-2-16,0 2 0 0,1 3-18 0,-1-3 0 15,2 4 0-15,1-4 0 0,2 8 0 0,1-4 0 16,-1-4 0-16,0 7 0 0,6-2 0 0,0-2 0 15,-1-3-8-15,4 4 8 0,2-3 0 0,0-1 0 16,2 0-10-16,1 0 10 0,2-3 0 0,3-1-11 16,0 1 11-16,0-4-8 15,-1 0-20-15,4 0-3 0,-1 0-1 0,1-4-604 16,-3 1-122-16</inkml:trace>
  <inkml:trace contextRef="#ctx0" brushRef="#br0" timeOffset="7732.554">22495 6715 57 0,'0'0'0'0,"0"0"0"0,-3-4 0 0,3 4 0 16,0 0 396-16,0 0 73 0,0 0 15 0,0 0 4 16,-2 7-336-16,2 4-66 0,2-4-14 0,1 8-2 15,2-4-22-15,0 3-5 0,-2 1-1 0,2-1 0 16,1 5-42-16,-1-8 0 0,-5 3-8 0,3-2 8 16,-3 2 15-16,2-4 10 0,-4-3 3 0,2 4 0 15,0-3-59-15,-3-1-11 0,-5-3-2 0,3-1-608 16,-1 1-120-16</inkml:trace>
  <inkml:trace contextRef="#ctx0" brushRef="#br0" timeOffset="8191.61">22336 6875 633 0,'0'0'56'0,"0"0"-44"15,5-4-12-15,1 1 0 0,2-2 196 0,2-2 36 16,-2 7 8-16,5-4 2 0,1 1-138 0,-1 3-27 16,3 0-5-16,0 0-2 0,-1 0-38 0,4 0-7 15,-3 0-1-15,5 0-1 0,-2 0-23 0,2-4 0 16,-5 4 0-16,-1 0 8 15,1 0-28-15,-2 4-6 0,-1-4-1 0,0 0 0 16,0 7-81-16,-5-7-16 0,0 5-3 0,0-3-1 16,0 3-4-16,-5-2-2 0,-3-3 0 0,5 7 0 15,-5-7 76-15,0 0 15 0,0 0 3 0,0 4 1 0,0-4 101 0,0 7 20 16,0-7 4-16,0 0 1 0,0 0 36 0,0 0 7 0,0 3 2 16,0-3 0-16,0 0-2 0,5 4 0 0,1 3 0 0,-1-7 0 15,0 0-48-15,3 0-10 0,-8 0-1 0,8 0-1 16,3 0-31-16,2 0-7 0,-5-2 0 0,2-3-1 15,-2 5-16-15,3 0-3 0,-3-4-1 0,2 1 0 16,-2-1-11-16,0 1 12 0,-2-1-12 0,-1-3 12 16,-3 4-4-16,1-2-8 0,0-2 12 0,-3 3-4 15,-3 1 8-15,0-1 0 16,1 1 1-16,-3-1 0 0,-1 1 7 0,-2 3 0 16,0-4 1-16,0 1 0 0,-2 3-12 0,2 0-2 15,0 0-1-15,0 3 0 0,0-3-10 0,0 4 0 0,0-1 0 0,0-3 0 0,3 7 25 0,0-3 0 16,-1 3 0-16,4 0 0 15,-4 1-45-15,4-1-10 0,2 0-2 0,-3 4 0 0,1-4 32 0,2 1-9 16,2-4 9-16,1 3 0 0,-1 0-12 0,4 0 2 16,-1 0 1-16,3 1 0 15,0-4-112-15,5-1-23 0,0 1-4 0,3-1-501 0,-2 1-101 0</inkml:trace>
  <inkml:trace contextRef="#ctx0" brushRef="#br0" timeOffset="8582.137">23061 6903 576 0,'0'0'25'0,"0"0"6"0,0 0-31 0,0-7 0 0,0 3 0 0,0 4 0 16,0-3 301-16,0 3 55 0,-3-7 10 0,3 3 2 16,-2-3-207-16,-1 7-41 0,1-8-9 0,-4 8-2 15,1 0-56-15,-3 0-11 0,0 0-2 0,0 0-1 16,3 8-39-16,-3-8 0 0,-3 7 0 0,6-3-8 16,0-1 8-16,-1 4 0 0,1 2 10 0,2-2-10 15,3 0 0-15,3 0 0 0,-3-4-8 0,5 4 8 0,1 4 0 0,2-3-8 16,-3-4 8-16,3-1 0 0,0-3 0 0,2 4 0 15,1-4 0-15,0 0 0 16,-1 0 0-16,3-4 0 0,1 4 0 0,-1-7 0 0,-3-1 47 0,1 1 6 16,0-4 2-16,-1-3 0 0,-2 4-7 0,-3-6-2 15,3-6 0-15,-2 4 0 0,-4-3-15 0,-2 2-3 16,0-2-1-16,0-1 0 0,-2 4-27 0,-1-4 0 16,-2 8 0-16,2-5 0 0,-2 5 56 0,-1 0 7 15,1 2 1-15,0 5 0 0,2 0-52 0,-2 0-12 16,2 3 0-16,-2 4 0 0,0 0 0 0,2 4 0 15,0-1 0-15,3 8 0 0,-2 4 0 0,4-1-15 16,6 4 3-16,0 4 1 0,3 3 11 0,2 1 16 0,-2 0-4 16,2-5-1-16,-2 5-11 0,-1-5 0 15,1 5 0-15,2-5 0 0,-3-2-9 0,1-5-4 0,-6 5-1 0,3-5 0 32,0 0-80-32,-2 1-16 0,-14-8-3 0,0 0-1 0</inkml:trace>
  <inkml:trace contextRef="#ctx0" brushRef="#br0" timeOffset="9144.54">21254 7263 1267 0,'0'0'112'0,"0"0"-89"16,0 0-23-16,0 0 0 0,0 0 109 0,5 7 18 16,1-4 3-16,-1 8 1 0,0-3-27 0,3-1-4 15,-3 0-2-15,1 4 0 0,2-1-18 0,0 2-3 16,-3-1-1-16,0-1 0 0,3-3-32 0,-3 5-6 16,1-5-2-16,-4 0 0 0,1-3-8 0,2 3-1 0,-2-4-1 0,-3-3 0 15,0 0-8-15,0 0-2 0,0 0 0 0,0 0 0 16,0 0-2-16,0 0-1 0,3-7 0 0,-3 0 0 15,2 0-13-15,-2 0-16 0,0-5 3 0,0 2 1 16,3-1 0-16,-3-3 0 0,2-5 0 0,-2 5 0 31,3-1-34-31,2 4-6 0,-2 1-2 0,0-1 0 0,2-1 33 0,-2 2 6 0,2 3 2 0,-2-4 0 16,2 4 13-16,0 2 0 0,0-2 0 0,3 4 0 16,-2-1 0-16,4 1 0 0,1 3 12 0,-1 0-12 15,1 0 11-15,2 0-11 0,-2 3 10 0,-3-3-10 16,-3 4 8-16,0-1-8 0,3 1 0 0,0-4 0 15,-2 8 0-15,4-4-10 0,-2-1 0 0,3 4-698 16,-1 0-140-16</inkml:trace>
  <inkml:trace contextRef="#ctx0" brushRef="#br0" timeOffset="9550.671">21770 7299 576 0,'0'0'25'0,"0"0"6"0,0 0-31 0,0 0 0 16,0 0 0-16,3-7 0 0,-3 7 278 0,0 0 50 15,-3-5 9-15,3 5 3 0,-3-3-179 0,1-4-35 16,-1 3-7-16,-2 4-2 0,-1-3-49 0,-2 3-11 16,-2 0-1-16,2 0-1 0,-5 3-23 0,2-3-4 15,-2 4 0-15,0-1-1 16,-3 1-43-16,5 4-9 0,-2-1-2 0,2 0 0 0,1 0 43 0,2 0 9 16,0 5 2-16,5-1 0 0,-2-4-27 0,2 3 0 15,3-3 0-15,3 5 0 0,0-5-26 0,2 0 2 0,3 0 1 0,0 0 0 16,5 5 23-16,-2-8 0 15,-1-1 0-15,1-3 0 0,2 0 0 0,0 0 0 16,-2 0 0-16,2-3 0 0,-5-1 0 0,0-4 0 0,3 4 0 0,-4-3 0 16,-1 4 47-16,2-4 13 0,-3 3 4 0,0-3 0 15,-2-5-52-15,0 5-12 0,-1 4 0 0,1-4 0 16,0 3 0-16,-3 4-18 0,0-7 4 0,0 7 1 16,0 0 21-16,0 0 4 0,0 0 0 0,0 0 1 15,0 0-1-15,0 0 0 0,0 0 0 0,0 7 0 16,0-7-12-16,2 7 0 0,3 0 0 0,-2-3 0 15,2 3 0-15,-2 1 0 0,2-1 0 0,1 0 9 16,-1 0-18-16,3 4-4 0,-3-8-1 0,3 6 0 16,-3 1 14-16,1-6 0 0,2 3 0 0,-3-4 0 15,0-3-54-15,3 4-8 0,-3-4-2 0,1 0-1049 16</inkml:trace>
  <inkml:trace contextRef="#ctx0" brushRef="#br0" timeOffset="9738.452">21894 7205 2005 0,'0'0'88'0,"0"0"20"0,0 0-87 0,0 0-21 16,0 0 0-16,0 0 0 0,0 0 59 0,0 7 7 15,0 0 2-15,0 4 0 0,3-1-16 0,0 2-4 16,-1 2 0-16,4-3 0 0,-1 8-28 0,0-5-7 16,-2-4-1-16,2 2 0 0,-2 2-4 0,-1 0-8 15,-2-7 11-15,3 5-11 0,-3-5-8 0,-3 0-9 0,1 4-2 16,2-8-706-16,-6 1-142 0</inkml:trace>
  <inkml:trace contextRef="#ctx0" brushRef="#br0" timeOffset="10035.228">21823 7350 1209 0,'0'0'53'0,"0"0"12"0,5-4-52 0,0 4-13 0,3 0 0 0,3 0 0 15,2-3 92-15,0 3 15 0,1 0 3 0,4 0 1 16,1 0-75-16,-1 0-14 0,1-4-3 0,-1 4-1 15,1 0-18-15,-1 0 0 0,-2 0 8 0,3-3-8 16,-6 3-41-16,0 0-12 0,-2-4-3 0,-1 4 0 16,-2-5-92-16,0 5-18 0,0 5-4 0,-3-5-1 15,-5 0 60-15,0 0 12 0,0 0 3 0,0 0 0 0,0 0 140 0,0 0 29 16,0 0 6-16,3 7 1 0,-3 0 98 0,0-3 20 16,0 3 4-16,0-4 1 0,3 4-67 0,-1-3-12 15,-2-4-4-15,3 8 0 0,0 3-31 0,2-4-6 16,-2-4-2-16,-3 4 0 0,2 0-33 0,1 2-6 15,0-6-2-15,-3-3 0 0,2 7-28 0,-2-7-12 16,3 4 8-16,-3-4-8 0,0 0 0 0,0 0 0 16,0 0 0-16,0 0 0 15,0 0-204-15,0 0-45 0</inkml:trace>
  <inkml:trace contextRef="#ctx0" brushRef="#br0" timeOffset="10175.51">22127 7197 1152 0,'-5'-4'102'15,"2"-3"-82"-15,3 7-20 0,0 0 0 0,0 0 213 0,0-3 39 16,0-1 7-16,0 4 1 0,0 0-156 0,0 0-32 0,0 0-7 0,0 0-1 16,8 0-51-16,0 4-13 0,0-1 0 0,0 4 0 31,3-3-104-31,-4 4-24 0,4 3-5 0</inkml:trace>
  <inkml:trace contextRef="#ctx0" brushRef="#br0" timeOffset="10535.017">22259 7339 691 0,'0'0'61'0,"0"0"-49"0,0 0-12 0,0 0 0 16,0 0 194-16,0 0 36 0,0 7 7 0,3 0 2 0,-3 0-65 15,0-3-13-15,3 6-2 0,-3 2-1 0,2-5-60 0,1-3-12 16,0-1-2-16,-3 4-1 0,5-3-31 0,-2 4-7 16,-3-8-1-16,0 0 0 0,0 0-19 0,0 0-4 15,0 0-1-15,0 0 0 16,0 0 3-16,0 0 0 0,0 0 0 0,2-5 0 0,4 2-23 0,-4-1 0 15,-2 4 0-15,5-7 0 0,1 0-17 0,-1 0-5 16,3 0-1-16,0-1 0 16,2 1-37-16,1 0-7 0,-3-4-1 0,5 4-1 15,-2 4 6-15,-1-1 2 0,1-4 0 0,-3 4 0 0,0 4 38 0,0-3 8 16,-3 3 2-16,3 0 0 0,0 0 13 0,0 3 0 16,-3-3 0-16,0 4 0 0,3 4 17 0,-2-1-3 15,-1 0-1-15,0 0 0 0,1 0 41 0,-4 0 8 16,1 5 2-16,2-5 0 0,0 0-21 0,-2 0-4 0,-3 0-1 0,0 0 0 15,5 2-10-15,-5-2-1 0,3-4-1 0,-3 4 0 32,3-3-72-32,-1-1-14 0,1 1-4 0,2-1-682 0,1 2-137 0</inkml:trace>
  <inkml:trace contextRef="#ctx0" brushRef="#br0" timeOffset="10956.922">22781 7350 115 0,'-6'0'10'0,"1"-4"-10"0,5 4 0 0,0 0 0 16,-3 0 259-16,3-7 49 0,-2 4 11 0,-1-1 1 16,0-1-153-16,-2 2-31 0,0-1-7 0,-3 4-1 15,8 0-37-15,-8 0-8 0,-3 4-2 0,-2-4 0 0,0 3-37 16,0 2-7-16,0 2-1 0,2-7-1 0,0 7-19 0,1-3-4 16,-3 3-1-16,5 0 0 0,2 0-11 0,1 1-16 15,0-1 4-15,-1 0 1 0,4 0 11 0,2 0-8 16,0-3 8-16,2 4-8 0,4 3-2 0,-1-4 0 15,-5-7 0-15,5 3 0 0,3 4 10 0,3-7 0 16,-3 0 0-16,0 4-8 0,0-4 28 0,0-4 5 16,0 4 2-16,2 0 0 0,-2-7-27 0,0 4-16 15,0-1 3-15,0 1 0 0,0-1 21 0,-3 1 4 16,0-1 0-16,3 4 1 0,-5-5-13 0,-3 5 0 16,5-3 0-16,-5 3 0 0,6 8 0 0,1-4 0 15,-7-4 0-15,6 3 0 0,-1 4 0 0,0-3 0 16,1 3 0-16,-1 0 0 0,3 3 0 0,0 2 0 15,-3-5 0-15,3 0 0 0,3 4 54 0,-3 1 8 16,-1 2 2-16,1 0 0 0,-2 1-47 0,-4-1-9 0,-2-7-8 16,0 5 12-16,0 2 36 0,-5-7 8 0,-3 4 2 0,0-4 0 15,-5 1-58-15,0-1 0 0,-6 0 0 0,3-3-11 32,-2-1-53-32,-1 1-12 0,1-4-1 0,-1 0-654 0,3 0-130 0</inkml:trace>
  <inkml:trace contextRef="#ctx0" brushRef="#br0" timeOffset="11690.937">21545 5899 230 0,'0'0'10'0,"0"0"2"15,5 0-12-15,-5 0 0 0,6 5 0 0,-6-5 0 16,0 0 232-16,5 2 44 0,-5-2 9 0,5 0 2 0,0 5-127 0,3-3-24 15,3-2-6-15,-3 5-1 0,5-3-52 0,0 3-10 16,3-3-3-16,3 3 0 0,-1-2 6 0,1 1 1 16,2-4 0-16,0 5 0 0,-2-3-11 0,5-2-3 15,2 0 0-15,3 0 0 0,5 0-45 0,4 5-12 16,4-10 0-16,3 5 0 0,0 5 27 0,-3-5 3 16,-2 0 1-16,5 2 0 0,-6-2-15 0,1 0-4 15,3-2 0-15,-4-3 0 0,-4 10 8 0,-1-3 0 16,-5-2 1-16,-2 0 0 0,-4 0 35 0,-4 0 6 15,-3 0 2-15,-3 0 0 0,-2 0-33 0,-11 0-7 16,0 0 0-16,0 0-1 0,0 0 14 0,0 0 3 16,0 0 1-16,0 0 0 0,0 0-41 0,0 0 0 0,0 0-13 15,0 0 3 1,-3 0-80-16,0 0-16 0,-2 0-3 0,0 5-1149 0</inkml:trace>
  <inkml:trace contextRef="#ctx0" brushRef="#br0" timeOffset="12562.31">22236 6012 172 0,'0'0'16'0,"5"0"-16"0,-5 0 0 0,0 0 0 15,3-5 161-15,-3 5 30 0,2-2 5 0,-2 2 2 16,0 0-87-16,0 0-18 0,5-5-3 0,-5-2-1 16,0 7-9-16,0 0-3 0,0 0 0 0,0 0 0 15,3 0-7-15,-3 0-2 0,0 0 0 0,0 0 0 16,0 0-13-16,0 0-3 0,0 0-1 0,5 0 0 0,1 7-31 0,-1 0-5 16,3 0-2-16,-3-2 0 0,3 2 35 0,3 5 6 15,2-3 2-15,3 3 0 0,5-2-27 0,-2 1-5 16,2 1 0-16,3 2-1 0,-1-2-4 0,4-3-1 15,-3 3 0-15,2-2 0 0,1 1-4 0,-4-4-1 16,1 5 0-16,0-2 0 0,2-3 4 0,1 2 1 16,5-7 0-16,-1 10 0 0,-2-5 37 0,3 0 7 15,-3 0 2-15,0-4 0 0,-2 1-52 0,-1 1-12 16,-4-3 0-16,-1 3 0 0,-5-3 0 0,-1-2 0 16,-1 0 0-16,-1 0 0 0,3 0 34 0,-6 0 4 15,4 0 1-15,-1 0 0 0,0-7-19 0,0 7-3 16,0 0-1-16,1-2 0 0,-4-3-6 0,1 5-2 15,2 0 0-15,-2 0 0 0,-3 0-8 0,2-4 0 0,-2 1 0 16,-3 3 0-16,3 0 13 0,-5 0-2 16,0-4-1-16,-3 4 0 0,0 0-10 0,0 0 10 15,0 0-10-15,0 0 10 16,0 0-70-16,0 0-13 0,0 0-3 0,0 0-748 0,-3-8-148 0</inkml:trace>
  <inkml:trace contextRef="#ctx0" brushRef="#br0" timeOffset="12874.7">23029 6087 1958 0,'0'0'43'0,"0"0"9"0,0 0 1 0,0 0 3 0,0 0-45 0,0 0-11 15,6 5 0-15,-1-3 0 0,3 3 53 0,0-3 9 16,2 6 2-16,4-4 0 0,-1 3-52 0,3 0-12 15,0-2 0-15,2 4 0 0,-2-1 0 0,0-4 0 16,-3 8 0-16,0-3 0 0,-5-2 54 0,0 1 8 16,-3 3 2-16,-2-4 0 0,-6 5 0 0,1-3 0 15,-6 3 0-15,-3 2 0 0,-2 0 0 0,0 1 0 16,0-4 0-16,-3 3 0 0,3 1-52 0,-1-4-12 16,4 3 0-16,-1-7 0 0,3 1 0 0,0-1 0 15,0-3 0-15,6 3 0 0,2-7 0 0,0 0 0 16,0 0 0-16,0 0 0 15,2-7-151-15,4 0-33 0,2 0-6 0,2-5-2 0</inkml:trace>
  <inkml:trace contextRef="#ctx0" brushRef="#br0" timeOffset="13765.154">23519 6000 230 0,'8'0'20'0,"-8"0"-20"0,0 0 0 0,0 0 0 15,5 0 160-15,-2 0 28 0,-3 0 6 0,0 0 1 16,0 0-73-16,0 0-14 0,0 0-4 0,0 0 0 15,0 0-1-15,0 0-1 0,0 0 0 0,0 0 0 16,0 0-20-16,0 0-4 0,0 0-1 0,0 0 0 16,0 0-9-16,0 0-1 0,0 0-1 0,0 0 0 15,0 0-53-15,0 0-13 0,0 0 0 0,0 0 0 16,0 0 36-16,0 0 5 0,-3 0 1 0,3 0 0 16,-8 0-19-16,3 0-4 0,-3 5-1 0,0-3 0 0,-3 3-10 0,1-3-8 15,4 3 9-15,-1 2-9 0,-4-2 0 0,3 2 0 16,3-5 0-16,-1 10 0 0,1-10 0 0,3 6 0 15,-1-4 0-15,0 3 0 16,6 0 0-16,-3 0-8 0,3 0 8 0,-1 0 0 0,6-2-10 0,0 2 10 16,-3 0-8-16,6-2 8 0,2-3 0 0,0 3 9 15,1-3 0-15,-4-2 0 0,-2 0-9 0,3 0-12 16,-3 0 2-16,2-2 1 0,1 2 9 0,-3-5 12 16,2 3-2-16,1-3-1 0,-3-2-9 0,0 3 0 15,-3-4 0-15,-2 6 0 0,2-5 23 0,-2 2 2 16,-1-4 1-16,-2 0 0 0,3 2-14 0,-6-1-2 15,3 1-1-15,-2 5 0 0,2-3-9 0,-3-2 8 16,0 5-8-16,3 2 8 0,0 0 14 0,0 0 2 16,0 0 1-16,0 0 0 0,0 0-36 0,0 0-7 15,0 0-2-15,0 0 0 0,0 0 32 0,3 2 7 0,2 5 1 16,1 5 0-16,-1-5-20 0,3 0-17 0,0 0 3 0,2 5 1 16,1-3 21-16,-3 3 4 0,2-5 0 0,1 7 1 15,0-7-13-15,-1 0 0 0,-2 1 0 0,0-1 0 16,0 2 0-16,0-7 0 0,0 5 0 0,-5-2 0 15,2-3 0-15,0 6 0 0,-5-8 0 0,0 0-782 16,0 0-159-16</inkml:trace>
  <inkml:trace contextRef="#ctx0" brushRef="#br0" timeOffset="14077.541">23924 6026 1465 0,'0'0'32'0,"0"-7"6"0,0 2 2 0,0 3 2 0,-3-3-34 0,3-2-8 15,-3 0 0-15,1 5 0 0,-4-3 90 0,4-2 16 16,-4 2 3-16,1 3 1 0,0-3-15 0,0 5-3 16,-3 0-1-16,0 0 0 0,-3 0-73 0,3 5-18 15,0-3 0-15,-2 6 0 0,-1-4 40 0,3 3 4 16,0 0 0-16,0 5 1 0,3-2-34 0,0 1-11 15,-1-4 0-15,4 7 0 0,2-2 0 0,0-5 0 16,2 7 0-16,1-2 0 0,2-5 0 0,1 0 0 16,2 5 0-16,2-3 0 0,-2-2 0 0,5 1 0 15,-2-4 0-15,2-1 0 0,-2 1 0 0,2-4 8 0,3 0-8 0,-3 0 0 32,0-4-94-32,1 1-26 0,-4-1-4 0,3-4-801 0</inkml:trace>
  <inkml:trace contextRef="#ctx0" brushRef="#br0" timeOffset="14280.681">24029 5840 2113 0,'0'0'46'0,"0"0"10"0,0 0 1 0,0 0 3 0,0 0-48 0,0 0-12 0,0 0 0 0,0 0 0 16,0 0 71-16,6 5 11 0,-1 2 2 0,0 0 1 15,-2 7-17-15,2 0-3 0,3 3-1 0,0-1 0 0,-3-1-64 0,3 1-16 16,-2-2-1-16,4 0-1 0,-2 7 29 0,-3-7 5 15,1-2 2-15,-4 0 0 16,4-3-18-16,-4 3-14 0,1-5 2 0,-3 0 1 16,0 0-85-16,0-7-16 0,0 0-4 0,-3 7-588 15,-2-7-116-15</inkml:trace>
  <inkml:trace contextRef="#ctx0" brushRef="#br0" timeOffset="14796.171">23945 6007 748 0,'0'0'67'0,"0"0"-54"16,0 0-13-16,0 0 0 0,5-2 162 0,3-3 30 15,3 3 5-15,-1-3 2 0,1 5-97 0,2 0-19 16,3 0-4-16,2 0-1 0,1-2-47 0,-3 2-10 16,2-5-1-16,-2 5-1 0,3 0-19 0,-1 0 8 0,-5 0-8 0,1 0 0 31,-1-4-15-31,-2 1-9 0,-1 3-3 0,1 0 0 16,-6-5-65-16,3 5-14 0,-5-2-2 0,-3 2-1 15,0 0-138-15,0 0-27 0,0 0-6 0,0 0 0 16,0 0 183-16,0 0 37 0,0 0 7 0,0 0 1 0,0 0 152 0,0 0 31 0,0 0 5 0,0 0 2 15,0 0 25-15,0 0 5 0,0 0 0 0,0 0 1 16,0 0-40-16,0 0-8 0,0 0-1 0,0 7-1 16,0 0-27-16,2 5-4 0,-2-5-2 0,0 2 0 15,-2-1-23-15,2 1-5 0,0 0-1 0,0-2 0 16,0 0-11-16,0 1-2 0,0 3-1 0,2-4 0 16,1 0-24-16,-1-2-5 0,1 2-1 0,2-5 0 15,1 3-4-15,-1-2-1 0,3 1 0 0,-3-4 0 16,3 0 2-16,0 0 0 0,0 0 0 0,0 0 0 15,0-4-1-15,3 1 0 0,-4-2 0 0,1-2 0 0,0 0-1 0,-2 0-8 16,2 0 12-16,-3 0-4 0,0-5-8 0,-2 5 8 16,2 0-8-16,-2 0 8 0,-1-4 21 0,-2 3 4 15,3 1 1-15,-3 0 0 16,3 0-50-16,-3 5-11 0,0-7-1 0,0 6-1 0,0 3 46 0,0 0 10 16,0 0 1-16,0 0 1 15,0 0-46-15,0 0-10 0,0 0-1 0,0 0-1 0,2 7 21 0,1 0 8 16,0 0 0-16,-1 0-9 0,1 0 9 0,0 1 0 15,-1 3 0-15,1-4 0 0,-1 5 24 0,1-5 6 16,-3 0 2-16,3 0 0 16,-1 0-65-16,-2 0-13 0,0-7-2 0,6 5-1 15,-6-5-200-15,0 0-40 0</inkml:trace>
  <inkml:trace contextRef="#ctx0" brushRef="#br0" timeOffset="15217.899">24543 5974 748 0,'0'0'67'0,"2"-2"-54"0,1-3-13 0,0 3 0 16,-1-5 145-16,1-5 27 0,0 5 4 0,-3 3 2 15,0 4-61-15,0 0-12 0,0-3-2 0,0 3-1 16,-6-5-24-16,4 3-5 0,-1-3-1 0,-5 5 0 16,3 5-18-16,-3-3-4 0,-3 3-1 0,1-2 0 15,2 1-29-15,-3 3-5 0,1 0-2 0,-1 5 0 16,3-3-13-16,3 3 0 0,-3 0 0 0,3-3 0 15,2-2-13-15,3 5 1 0,0-5 0 0,3 7 0 16,2-7 12-16,0 1 0 0,3-4 0 0,3 3 0 0,-1 0 0 16,1-2-9-16,2-3 9 0,0 3-12 0,1-5 12 0,-4 2 0 15,1-4 0-15,2 2 0 0,-5-5 8 0,2 5-8 16,-4-2 8-16,2-3-8 0,-8 5 11 0,2-7-3 16,1 0 0-16,0 3 0 0,-3-4 0 0,0 1 0 15,0 0 0-15,-3 7 0 0,0-7-8 0,3 7 8 16,0 0-8-16,0 0 8 0,-2-2-8 0,2 2 0 15,0 0 0-15,0 0 0 0,0 0 0 0,0 0 0 16,0 0 0-16,2 7-11 0,4 0 11 0,-4 0 0 16,4 0 0-16,-1 0-8 0,0 0 8 0,3 0 0 15,-5 0 0-15,5 0 0 0,-3 0 0 0,0-2 0 16,1 2 0-16,-1 0 0 0,3-2 0 0,-3-3 0 0,-5-2 0 0</inkml:trace>
  <inkml:trace contextRef="#ctx0" brushRef="#br0" timeOffset="15405.502">24712 5805 1728 0,'0'0'76'0,"0"0"16"0,0 0-73 0,0 0-19 0,0 0 0 0,0 0 0 16,5 3 83-16,1 6 13 0,-1 0 2 0,3 3 1 15,-3-3-18-15,3 8-3 0,0-1-1 0,0 3 0 16,0 0-49-16,3 2-9 0,-6-2-3 0,3-3 0 15,-3 3 0-15,3-5-1 0,-5 1 0 0,2 1 0 16,-2-7-24-16,-3 3-5 0,0-5-1 0,0 5 0 16,-3-3-139-16,0-4-28 0,-10 4-6 0,0-9 0 0</inkml:trace>
  <inkml:trace contextRef="#ctx0" brushRef="#br0" timeOffset="15999.009">23662 6381 1497 0,'0'0'32'0,"0"0"8"0,0 0 0 0,0 0 4 0,0 0-36 0,8 0-8 0,-3 5 0 0,0-3 0 16,1-2 53-16,1 5 9 0,1-3 2 0,-2 3 0 15,2 5 0-15,2-6 0 0,-2 3 0 0,3 0 0 16,-3 5 0-16,2-5 0 0,-2 0 0 0,-3 0 0 16,3 0-8-16,-5 0 0 0,5-2-1 0,-5 2 0 0,2-4-37 15,-5 4-7-15,0-7-2 0,0 0 0 0,0 0 23 0,3 0 5 16,-3 0 1-16,0 0 0 0,0 0-10 0,0 0-1 16,0 0-1-16,2-7 0 0,1-1-26 0,-3 1-9 15,0 0 0-15,0 0 0 0,0-4 9 0,0 4 12 16,3-8-2-16,-3 4-1 15,2 4-58-15,1-8-12 0,-1 8-3 0,1-7 0 0,0 7 52 0,2-5 12 16,-2 5 0-16,-1-7 0 0,4 7 0 0,-1 3 0 16,0-3 0-16,0 4 0 0,1-2 0 0,-1 5 0 15,0-2 0-15,3-3 0 0,-2 5 0 0,4 0 0 16,-2 0 0-16,0 5 0 0,3-3 0 0,-3 3 0 16,0-2 0-16,-1 1 0 0,1-1 0 0,3 1 0 15,-3-1 0-15,0 1 0 16,0 3-259-16,0-2-49 0,2 2-9 0,6 3-3 0</inkml:trace>
  <inkml:trace contextRef="#ctx0" brushRef="#br0" timeOffset="16420.739">24170 6395 1036 0,'8'-7'23'0,"-8"7"5"0,0 0 0 0,0 0 1 0,2 0-29 0,-2 0 0 0,0 0 0 0,0 0 0 15,0-7 135-15,0 5 21 0,0-3 4 0,0 5 0 16,-2-4-52-16,-1 4-10 0,3 0-2 0,-5-3-1 16,-3 3-36-16,0 0-7 0,0 0-2 0,0 3 0 0,0 1-26 15,0 1-4-15,-3-3-2 0,4 5 0 0,-4-2-18 0,3 2 8 16,0 0-8-16,0 0 0 0,3 0 0 0,2 0 0 16,-2 0-10-16,5 1 10 0,0-1 0 0,0-3 0 15,5 3 0-15,-2 0 0 0,5 0-12 0,-3-2 12 16,3-3-12-16,3 6 12 0,-1-8-10 0,-2 0 10 15,3 4 0-15,-3-1-9 0,2-10 9 0,1 7 0 16,-3 0 0-16,0-3 8 0,0-2-8 0,0 3 8 16,-3-3-8-16,-2-2 8 0,2 5-8 0,-3-3 0 15,1-2 0-15,0 3 8 0,-1-3-8 0,-2 4 0 16,0-2 0-16,0 5 0 0,0 0 0 0,0 0 0 16,0-7 0-16,0 7 0 0,0 0 0 0,0 0 0 0,0 0 0 15,0 0 0-15,0 0 0 0,0 0 0 16,0 0 0-16,0 0 0 0,3 7 0 0,0 1 0 0,-1-1 0 0,4-3 0 15,-4 3 0-15,1 0 0 0,2 0 0 0,0-2 0 16,-2 2 0-16,2-4 0 0,-2 4 0 0,2-3 0 16,-2-4 18-16,-3 0 2 0,5 7 1 0,-5-7-682 15,3 0-137-15</inkml:trace>
  <inkml:trace contextRef="#ctx0" brushRef="#br0" timeOffset="16608.267">24299 6266 1324 0,'0'0'59'0,"0"0"12"16,0 0-57-16,0 0-14 0,0 0 0 0,0 0 0 15,0 0 133-15,0 0 24 0,3 7 5 0,0 0 1 0,-3 0-69 0,5 7-14 16,-2-2-2-16,2 2-1 0,-2 0-28 0,2 0-5 16,-3-2-2-16,4 2 0 0,-4-2-28 0,1-2-6 15,0 1 0-15,-3 1-8 0,2-3 0 0,-2-4 0 16,0 2 0-16,0-4 0 15,0 1-186-15,0-4-44 0</inkml:trace>
  <inkml:trace contextRef="#ctx0" brushRef="#br0" timeOffset="16780.065">24270 6388 864 0,'0'0'76'15,"0"0"-60"-15,8 0-16 0,0 0 0 0,0 0 144 0,3 0 25 16,-1 0 6-16,1 0 1 0,-1 0-141 0,1 5-35 0,0-5 0 0,-1 0 0 15,1 0 0-15,-1 0 0 0,-2 0 0 0,3 0 0 16,-3 0 0-16,2 0 0 0,-2-5 0 0</inkml:trace>
  <inkml:trace contextRef="#ctx0" brushRef="#br0" timeOffset="16936.245">24487 6395 1497 0,'0'0'32'0,"0"0"8"0,0 0 0 0,0 0 4 0,0 0-36 0,0 0-8 0,0 0 0 16,0 8 0-16,0-4 104 0,0 3 20 0,0 0 3 0,0 0 1 15,3-2-52-15,-3 2-9 0,0 0-3 0,2-4 0 16,-2 4 0-16,3 2 0 0,-3-7 0 0,0 5 0 16,0 0-51-16,0 1-13 0,0-8 0 0,0 0 0 15,0 4 0-15,0-4 0 0,0 0 0 0,0 0 0 16,0 0-253-16,0 0-54 0,0 0-10 0,-8-7-3 0</inkml:trace>
  <inkml:trace contextRef="#ctx0" brushRef="#br0" timeOffset="17076.863">24471 6280 1728 0,'0'0'38'0,"0"0"8"0,0 0 2 0,0 0 0 0,0 0-39 0,0 0-9 15,0 0 0-15,0 0 0 0,0 0 14 0,0 0 1 16,6 3 0-16,2 1 0 16,-6 1-127-16,6-3-24 0,0 5-6 0,5 0-1 0</inkml:trace>
  <inkml:trace contextRef="#ctx0" brushRef="#br0" timeOffset="17420.811">24588 6403 1958 0,'0'0'43'0,"0"0"9"0,0 0 1 0,2 4 3 0,1 3-45 0,-3-4-11 0,3 1 0 0,-3 3 0 15,2 0 53-15,-2 1 9 0,0-4 2 0,3-1 0 16,-3 4 0-16,0-3 0 0,0-4 0 0,0 0 0 15,0 7-52-15,0-7-12 0,0 0 0 0,3 7 0 16,-3-7 0-16,0 0 0 0,0 0 0 0,0 0 0 16,0 0 54-16,0 0 8 0,0 0 2 0,0 0 0 15,2-7-103-15,4 5-20 0,-1-3-4 0,3-2-1 16,0 3 0-16,-3-3 0 0,3-1 0 0,0 1 0 16,0 5 0-16,0-3 0 0,0 1 0 0,-3 1 0 0,3-1 52 0,-3 4 12 15,1-3 0-15,-6 3 0 0,0 0 0 0,0 0 0 16,5 3 0-16,-5-3 0 0,5 0 0 0,-5 0 0 15,5 7 0-15,1 2 0 0,-4-2 48 0,1-5 13 16,0 6 3-16,-1-1 0 0,-2-3-35 0,3 3-6 16,0 0-2-16,-1 0 0 0,-2-2-33 0,0-5-8 15,5 7 0-15</inkml:trace>
  <inkml:trace contextRef="#ctx0" brushRef="#br0" timeOffset="17936.011">24953 6482 288 0,'0'0'25'0,"0"0"-25"0,0 0 0 0,0 0 0 0,3-7 172 0,-3 7 28 0,2-2 7 0,1-3 1 16,-1-2-79-16,-2 7-15 0,0 0-3 0,0 0-1 16,-5-4-22-16,5 4-5 0,-2-3-1 0,-4 3 0 15,1 0-14-15,-3 0-4 0,3 0 0 0,-3 0 0 16,0 3-19-16,0 1-4 0,-3 1-1 0,3-3 0 15,0 5-28-15,0 0-12 0,1 1 11 0,-1-1-11 16,5 0 21-16,-2 4-1 0,2-4-1 0,3 5 0 16,0-5-35-16,3 0-6 0,-1 0-2 0,1 0 0 15,2 1 24-15,1-1-9 0,-1 0 9 0,3-3 0 16,0-1-9-16,0 1 9 0,0-4 0 0,0 5-9 16,2-3-20-16,-2-2-4 0,0 0-1 0,0-2 0 15,0-3 59-15,-3 5 12 0,0 0 3 0,3-7 0 0,-5 3-24 16,2 4-4-16,1-7 0 0,-1 7-1 0,-2-7 1 0,-3 7 1 15,0 0 0-15,0 0 0 0,7 0-13 0,-7 0-10 16,0 0 2-16,6 0 0 0,2 4 8 0,-3-1 11 16,-5-3-3-16,8 0 0 0,-5 7-8 0,5-3-16 15,-6 3 4-15,3 0 1 0,-2 0 11 0,2-2 16 16,-2 5-4-16,2-3-1 0,-2 2-11 0,0 0 0 16,2 3 0-16,0 2 0 0,-2-2 0 0,0-2 0 15,-1 4 0-15,1-3 0 0,-3 1 36 0,0-2 4 16,-3-6 2-16,1 3 0 0,-1 0-9 0,-2 5-1 15,-3-5-1-15,-3-4 0 0,3 4-11 0,-2-3-1 0,-4-1-1 0,1-3 0 16,0-3-8-16,-3 3-2 0,3 0 0 0,0 0 0 16,-3-7-8-16,2 3 0 0,1 1 0 0,3-2 0 31,-1-2-172-31,0 0-26 0,3 0-6 0,1-4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55:36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11787 9387 1785 0,'0'0'159'0,"3"-7"-127"16,-3 0-32-16,5 0 0 0,-2-5 58 0,2 5 6 0,-5-7 0 0,5 2 1 15,1-2 0-15,4 0 0 0,3-5 0 0,3 5 0 16,0-7-15-16,5-5-3 0,1 5-1 0,1-7 0 16,1-3-37-16,3 3-9 15,-1-5 0-15,8 0 0 0,-4 0 17 0,4 0 2 16,3-2 0-16,3 0 0 0,2-3-19 0,-13 10 0 15,6-3 0-15,-4 3 0 0,1-5 0 0,-3 5 0 0,0 2 0 0,-2-2-9 16,-3 2 46-16,2 0 10 0,-2 0 1 0,-3 5 1 16,-5 2-39-16,-3 5-10 0,0 5 0 0,-5-3 0 15,0 5 40-15,0 0 7 0,-3 2 1 0,1-2 0 16,-6 7-26-16,0 0-5 0,2-2-1 0,-2 2 0 0,0 0-16 0,0 0 0 16,0 0 0-16,0 0 0 0,0 0 0 0,0 0 0 15,0 0 0-15,0 0 0 16,0 0-199-16,0 0-43 0,0 0-9 0</inkml:trace>
  <inkml:trace contextRef="#ctx0" brushRef="#br0" timeOffset="343.658">12367 8482 1324 0,'0'0'118'0,"0"0"-94"15,0-5-24-15,5-2 0 0,-5 0 80 0,3 0 11 16,2 2 2-16,-2-2 1 0,4 5-7 16,-1-5-2-16,2 2 0 0,0-2 0 0,0 4-34 0,2-1-7 0,3-3-2 0,3 2 0 15,-3-2-18-15,6 5-4 0,0-6-1 0,7 4 0 16,0-3-19-16,4 0 0 0,-1 2 0 0,0 3 0 16,-3-3 28-16,1 5 3 0,-4 5 0 0,-1-3 0 15,-4 5 1-15,-2 5 1 0,-3 0 0 0,-2 2 0 16,-1 0 24-16,-4 5 5 0,-1-3 1 0,-2 1 0 15,-3-1-12-15,0 0-3 0,0 1 0 0,0-3 0 16,-6 5-24-16,4-5-6 16,-1 0-1-16,0 10 0 0,-2-8-17 0,2 0 0 15,1-1 0-15,2-6 0 0,0 3 0 0,0-5 0 0,0 0 0 0,0 0 0 16,0 0 0-16,2-2 0 0,-2-3 0 0,3 3 0 16,-3-5-99-16,3 2-23 0,-3-2-5 0</inkml:trace>
  <inkml:trace contextRef="#ctx0" brushRef="#br0" timeOffset="1140.195">10827 9521 1436 0,'0'0'64'0,"0"0"12"0,-3-2-60 0,0-3-16 15,-2-2 0-15,5 7 0 0,0 0 68 0,0 0 10 16,0 0 2-16,0 0 1 0,0-2 38 0,0 2 7 16,0 0 2-16,0 0 0 0,0 9-103 0,0 3-25 15,3 2 0-15,-1 0 0 0,-2 5 64 0,0 0 7 16,0 2 1-16,-2-5 1 0,-1 8-27 0,3-8-6 15,0 3 0-15,0 2-1 0,0-4-19 0,3-3-3 16,-1 0-1-16,1 0 0 0,0-2-16 0,2-3 0 16,0-2 0-16,1-2 0 0,-1-3 0 0,3 3 0 0,-3 0 0 15,3-5 0-15,0-5 20 0,0 5 0 0,0-7 0 0,2 2 0 16,1-4-8-16,0-3-2 0,2-2 0 0,-3 2 0 16,-2-2-2-16,3-7 0 0,-3 7 0 0,3-5 0 15,-4-2 15-15,1 2 2 0,0 0 1 0,-2 3 0 16,-1-3-26-16,0 7 0 0,0 3 0 0,-2-3 0 15,2 5 0-15,1-5 0 0,-4 5 0 0,1 0 0 16,-3 5 0-16,0 2 0 0,0 0 0 0,0 0 0 16,0 0 36-16,0 0 3 0,0 0 0 0,3 9 0 15,-3-2-25-15,0 5-5 0,5 2-1 0,0 0 0 16,1-2-8-16,-1 7 8 0,0-3-8 0,0 1 8 16,1-3 4-16,-1 0 1 0,-2 0 0 0,2 0 0 0,0 0-13 0,-2-2-8 15,0 0 8-15,-1-3-13 0,1-2 13 16,-1 0-11-16,1 3 11 0,2-1-10 15,-5-2-85-15,3 0-17 0,2-7-3 0,-5 0-1132 16</inkml:trace>
  <inkml:trace contextRef="#ctx0" brushRef="#br0" timeOffset="1468.269">11396 9641 1555 0,'-14'0'138'0,"12"-2"-110"16,-4-3-28-16,1 5 0 0,0-7 144 0,2 2 24 15,-2 3 5-15,0-3 1 0,-1 3-68 0,-2-3-14 16,0-2-2-16,1 7-1 0,-1 0-38 0,0 0-8 16,0 0-2-16,0 0 0 0,0 0-33 0,0 5-8 15,0-3 0-15,0 3 0 0,0-3 19 0,0 5 1 0,3-2 1 0,2-3 0 16,1 3-21-16,2 2 0 0,0 0-12 0,2 5 4 16,1-5-5-16,2 0-1 0,0 0 0 0,3 5 0 15,0-3 14-15,3-2 0 0,-1 5 0 0,1-5 0 16,2 0 0-16,-7 0 0 0,-1 0 0 0,3-2 0 15,-3 2 0-15,0 0 0 0,1-2 9 0,-1-3-9 16,-2 5 0-16,-1 0 0 0,1 0 0 0,-3 5-10 16,0-5 10-16,-3 0 0 0,-2 0 0 0,0 0 0 15,-3 0 49-15,2-2 12 0,-1 2 3 0,-1-2 0 16,2-3-64-16,-2-2-12 0,3 5-2 0,0-5-1 16,5 0-78-16,0 0-16 0,0-5-3 0,0-2-1032 15</inkml:trace>
  <inkml:trace contextRef="#ctx0" brushRef="#br0" timeOffset="2062.19">11449 9695 1324 0,'0'0'118'0,"0"0"-94"15,5 5-24-15,0-3 0 0,-5-2 128 0,5 5 20 16,3-3 5-16,-2 3 1 0,2-3-54 0,0 3-12 16,2-5-1-16,3 5-1 0,-2-3-18 0,2-2-3 15,-2 0-1-15,2 0 0 0,-2-2-51 0,2-3-13 16,-5 5 0-16,2 0 0 0,1-7 0 0,-3 7 0 15,-3-5 0-15,0 3 0 0,1-3 32 0,-4 3 3 16,1-3 1-16,-3 3 0 0,-3-3 14 0,1 3 3 16,-1-3 1-16,-2 3 0 0,-1-3-14 0,-1 5-2 15,-1 0-1-15,0 0 0 0,-3 0-17 0,0 5-4 0,-2-3-1 16,3 3 0-16,-4-3-15 0,4 3 0 0,-1 2 0 0,1-5 0 16,-1 5 0-16,6 0 0 0,0 3 0 0,2-3-10 15,0 0 10-15,3 0-8 0,6 0 8 0,1 0-8 16,1 0-4-16,0 5 0 0,6-5 0 0,-1-5 0 15,3 5 0-15,-3-2 0 0,0-3 0 0,3 3 0 16,-3 0-98-16,0-5-20 0,1 0-4 16,-1 0-1-16,0-5 26 0,-2 5 5 0,-1-5 0 0,1 3 1 15,-3-3 7-15,2 3 0 0,-4-5 1 0,2 2 0 16,-6-2 50-16,1 0 9 16,0 0 3-16,-1 0 0 0,-2 2 54 0,0-2 11 0,0 0 3 0,-2 7 0 15,2 0 46-15,0 0 10 0,-3-7 1 0,3 7 1 16,0 0 19-16,0 0 4 0,0 0 1 0,0 0 0 15,0 0-57-15,0 0-12 0,0 7-3 0,0 0 0 0,0 0-12 16,0-2-2-16,0 2-1 0,0 0 0 0,3 0 12 0,-3 0 2 16,0 0 1-16,2 0 0 0,-2-2-21 0,0 2-4 15,0-7 0-15,0 0-1 0,0 0-5 0,0 0-1 16,0 0 0-16,0 0 0 0,0 0-2 0,0 0-1 16,0 0 0-16,0 0 0 0,3-7-10 0,0 2 0 15,-1-2 0-15,3 0 0 0,-2 0 0 0,0 0 0 16,-1 0 0-16,4-5 0 0,-4 5-17 0,4 0 1 15,-4-7 0-15,6 7 0 16,0 0-21-16,0 0-4 0,-3 0-1 0,6 2 0 16,0-2 2-16,-4 0 1 0,4 7 0 0,2-5 0 0,-2 3 19 0,2-3 3 15,-2 5 1-15,-1 0 0 16,1 0-151-16,2 0-29 0</inkml:trace>
  <inkml:trace contextRef="#ctx0" brushRef="#br0" timeOffset="2405.535">12181 9709 1209 0,'0'0'108'0,"0"0"-87"16,0 0-21-16,0 0 0 0,0 0 171 0,0 0 29 16,6 0 7-16,2 5 1 0,0-3-116 0,0 3-22 15,-8-5-5-15,10 5-1 0,6-3-7 0,3-2-1 16,-4 0-1-16,4 0 0 0,2 0-40 0,-2 0-15 15,-1 0 11-15,1-2-11 0,-3-3 12 0,-3 5-4 16,0-5-8-16,-2 3-712 16,-4-3-148-16</inkml:trace>
  <inkml:trace contextRef="#ctx0" brushRef="#br0" timeOffset="2639.841">12560 9660 1209 0,'0'0'108'0,"0"0"-87"16,0 0-21-16,0 0 0 0,2 7 268 0,1 0 50 15,0 0 10-15,-1 0 1 0,1 5-208 0,0-3-41 0,2 3-9 0,-2 0-2 16,2-3-54-16,-2 3-15 0,2-5 0 0,-3 7 0 16,-2-9 0-16,3 2 0 0,-3-5 0 0,3 5 0 15,-3-2 36-15,0-5 1 0,0 0 1 0,0 0 0 16,0 0-163-16,0 0-33 15,2-5-6-15,4-2-2 0,-1-2-37 0</inkml:trace>
  <inkml:trace contextRef="#ctx0" brushRef="#br0" timeOffset="2764.885">12589 9486 633 0,'0'0'56'0,"-3"-5"-44"0,-2-2-12 0,2 5 0 0,3-3 272 0,-2-2 53 16,2 7 11-16,0 0 1 0,0 0-144 0,0 0-29 15,0 0-5-15,0 0-2 0,0 0-99 0,0 0-20 16,0 0-4-16,5 0-1 15,0 7-52-15,1-7-10 0,-1 7-3 0</inkml:trace>
  <inkml:trace contextRef="#ctx0" brushRef="#br0" timeOffset="2952.492">12737 9568 1947 0,'0'0'43'0,"0"0"9"0,3 7 1 0,-1-2 2 0,1 7-44 15,0-3-11-15,2-2 0 0,0 5 0 0,1-5 85 0,-1 7 15 0,0 0 4 0,0-2 0 16,3 0-62-16,-5-3-12 0,0 3-2 0,2-3-1 16,-2-2 12-16,-1 3 2 0,-2-3 1 0,0-5 0 15,0-2-42-15,0 7 0 0,0-7 0 0,-5 5 0 16,2-3-235-16,-2-2-49 0</inkml:trace>
  <inkml:trace contextRef="#ctx0" brushRef="#br0" timeOffset="3108.49">12671 9662 1497 0,'0'0'66'0,"0"0"14"0,0 0-64 16,0 0-16-16,0 0 0 0,5 0 0 0,0-2 106 0,3 2 18 16,3 0 3-16,2 0 1 0,-2 0-52 0,2 0-9 15,3 0-3-15,2 2 0 0,-4-2-51 0,2 0-13 16,-1 0 0-16,-1 0 0 0,-1 0 30 0,-3 0 3 16,-2 0 1-16,3-2-703 15,-3-3-141-15</inkml:trace>
  <inkml:trace contextRef="#ctx0" brushRef="#br0" timeOffset="3530.576">12943 9634 864 0,'0'0'76'0,"0"0"-60"0,0 0-16 0,0 0 0 16,0 0 195-16,0 0 36 0,0 0 7 0,6 7 2 15,-1-7-112-15,0 7-23 0,3-7-4 0,0 5-1 16,0-5-57-16,3 2-12 0,-1-2-3 0,4 0 0 16,-1 0-28-16,0-2 0 0,0-3 0 0,-2 5 0 15,2-2 0-15,-2-3 0 0,-1 3 0 0,-2-3 0 16,-3-2 45-16,1 2 3 0,-4-2 1 0,-2 5 0 15,0-5-27-15,0 2-6 0,0-2 0 0,0 5-1 16,-5-3 39-16,-3-2 8 0,3 7 2 0,-6-5 0 0,3 5-52 16,0-2-12-16,3 2 0 0,-3 0 0 0,-2 2 0 0,2 3 0 15,-3-3 0-15,3 3 0 0,-5 2 0 0,2 0 0 16,1 0 0-16,2 0 0 0,0 0 0 0,3 5 0 16,-1 0 0-16,1 2 0 0,2-5 0 0,3 3 0 15,0 2 0-15,6 0 0 0,-1-7 0 0,3 5 0 16,0-5 0-16,0 0 0 0,2 0 0 0,1-2 0 15,5 2 0-15,-3-7 0 16,3 0-151-16,0-5-33 0,0 3-6 0,-3-3-479 16,3 3-96-16</inkml:trace>
  <inkml:trace contextRef="#ctx0" brushRef="#br0" timeOffset="4025.235">13240 9580 864 0,'0'0'76'0,"0"0"-60"15,0 0-16-15,0 0 0 0,0 0 268 0,0 0 52 16,0 0 9-16,0 7 3 0,0-7-186 0,0 7-37 15,0 0-7-15,0 0-2 0,-3 5-3 0,3-5-1 16,3 0 0-16,2 5 0 0,-5-3-52 0,0-2-10 16,3-2-2-16,-1 2-1 0,-2 0-15 0,3-2-2 15,-3-5-1-15,0 0 0 0,0 0-1 0,0 0-1 16,0 0 0-16,0 0 0 0,0 0-3 0,0 0 0 16,0 0 0-16,0 0 0 0,0 0-8 0,0 0 8 15,0 0-8-15,0-7 8 16,0-3-34-16,3 3-7 0,-1 0-2 0,4 0 0 0,-4 0 79 0,4 0 16 15,-1 0 4-15,0 0 0 16,0 2-103-16,1 3-20 0,-6 2-4 0,8-5-1 0,0 5 80 0,-1 0 15 0,-4 0 3 0,5 5 1 31,-3-5-56-31,1 2-11 0,-1 5-3 0,0-2 0 0,-5-5 79 0,6 7 16 0,-1-2 4 0,0-3 0 16,-5-2-64-16,3 7 0 0,2-2-12 0,0-3 2 16,-5-2 10-16,0 0 12 0,0 0-2 0,6 5-1 15,-1-5-1-15,-5 0-8 0,0 0 12 0,5-5-4 16,1-2-8-16,1 5 0 0,-4-3 0 0,0-2 8 15,-1 0-8-15,4 2-11 0,2 3 3 0,-3-3 0 16,0-2 8-16,0 5 0 0,3-3 0 0,0-2 0 16,0 7 0-16,3-7 0 0,-3 7 0 0,2 0 0 0,1-5 0 15,0 5 0-15,-1 0 0 0,1 5 0 0,-1 0 0 0,1-3 0 16,-3 5 0-16,0 0 0 0,0 0-12 0,0 0 0 16,-3 5 0-16,0-5 0 0,1 5 12 0,-1-5 0 15,0 0 0-15,0 0 8 0,-2 0-8 0,2 0 0 16,1 0 8-16,-1-2-8 0,-2-3 0 0,-3-2 0 15,5 7 0-15,-5-7 8 16,0 0-72-16,0 0-13 0,0 0-3 0,0 0-788 16,5-2-156-16</inkml:trace>
  <inkml:trace contextRef="#ctx0" brushRef="#br0" timeOffset="4431.599">11446 10224 57 0,'0'0'0'0,"0"0"0"16,0 0 0-16,0 0 0 0,0 0 427 0,0 0 80 16,0 5 16-16,-3 2 3 0,3 0-318 0,0 0-63 15,3 0-13-15,0 5-2 0,-3-5-53 0,5 5-10 16,-5-3-3-16,5 5 0 0,-2-7-51 0,-1 5-13 15,-2 0 0-15,0-3 0 0,3-2 0 0,-6 5 0 16,3-5 0-16,-2 0 0 16,2-7-48-16,0 0-13 0,0 0-3 0,0 0 0 15,0 0-204-15,0 0-42 0,0 0-8 0,-8-9-2 0</inkml:trace>
  <inkml:trace contextRef="#ctx0" brushRef="#br0" timeOffset="4571.848">11475 10076 2188 0,'0'0'48'0,"0"0"11"0,0 0 1 0,0 0 1 0,0 0-49 0,5-7-12 0,-5 7 0 16,3 0 0-16,-3 0 42 0,5 0 6 0,1 5 0 0,-1-3 1 15,3-2-39-15,0 7-10 0,-6 0 0 0,6 0-699 16,0-2-141-16</inkml:trace>
  <inkml:trace contextRef="#ctx0" brushRef="#br0" timeOffset="4946.749">11639 10257 403 0,'0'0'36'0,"0"0"-36"0,-5 0 0 0,5 0 0 15,0 0 390-15,0 0 71 0,-3 5 15 0,3-5 2 0,-3 7-318 16,6 0-63-16,0 0-13 0,-1 0-2 0,4 5-14 0,-1-5-4 16,-2 2 0-16,2-2 0 0,0 5-51 0,-2-5-13 15,2 0 0-15,-2 5 0 16,2-5 0-16,-2 0 0 0,-1 0 0 0,1 0 0 0,0-2 0 0,-3-5 0 15,0 0 0-15,0 0 0 0,0 0 0 0,0 0 0 16,0 0 0-16,0 0 0 0,0 0 0 0,0 0 0 16,0 0 0-16,0-5 0 0,2 3 0 0,1-3 0 15,2-4 0-15,-2-3 0 16,2 0-56-16,3 3-13 0,-3-3-3 0,9 0-1 0,-4 3 43 0,6-3 9 16,-3 5 1-16,1-5 1 15,-4 5-13-15,1 5-4 0,2 2 0 0,0-5 0 0,0 5 80 0,3 5 16 16,0-3 4-16,3 5 0 0,-3 3 0 0,-3-3 0 15,3 0 0-15,-3 2 0 0,-3 3 0 0,1 0 0 16,-6-3 0-16,1 5 0 0,2-2-52 0,-6 2-12 0,1-2 0 16,-3-3 0-16,0 3 0 0,-3 0 0 0,1-5 0 0,-1 2 0 31,0-4-63-31,3-5-15 0,0 0-3 0,-5 2-723 0,0 3-145 0</inkml:trace>
  <inkml:trace contextRef="#ctx0" brushRef="#br0" timeOffset="5119.119">12065 10121 1670 0,'0'0'148'0,"0"0"-118"15,0 0-30-15,-3 2 0 0,1 3 121 0,-1 2 19 16,0 0 3-16,3 0 1 0,-2 7-64 0,2-2-13 0,2 2-3 0,-2 0 0 16,3 0-3-16,0 0-1 0,2 3 0 0,-2-3 0 0,-1 0-44 0,1 0-16 15,0 0 9-15,-3 5-9 0,0-5 0 0,0 0 0 16,0-7 0-16,0 5-780 15,-3-5-160-15</inkml:trace>
  <inkml:trace contextRef="#ctx0" brushRef="#br0" timeOffset="5571.807">11935 10309 748 0,'0'0'67'0,"0"0"-54"16,6 0-13-16,2-5 0 0,0 3 169 0,2-3 31 15,1 5 7-15,2 0 1 0,3 0-116 0,-3-2-22 16,6 4-5-16,-1-2-1 15,3 0-51-15,-2 0-13 0,2 0 0 0,0 0 0 16,-2 0 0-16,-4 0 0 0,1 0 0 0,-5 0 0 16,2 0-12-16,-2 0-4 0,-1 0-2 0,1 0 0 15,0 0-125-15,-1 0-25 0,1 0-4 0,2 0-2 16,-5-2 80-16,0-3 16 0,-3 5 3 0,-5 0 1 0,0 0 118 0,0 0 24 0,8 0 5 0,-8 0 1 16,0 0 94-16,0 0 20 0,5 0 3 0,3 0 1 15,-8 0-59-15,6 0-11 0,1-2-2 0,1-3-1 16,-2 5-44-16,-1-5-9 0,0 5-2 0,3-2 0 15,-2-3-44-15,1-2-8 0,-4 5-3 0,2-3 0 16,1-2 15-16,-4 5 2 0,-2-3 1 0,3-2 0 16,-3 0-3-16,-3 2-1 0,-2-2 0 0,2 5 0 15,-5-5-2-15,3 2 0 0,-5-2 0 0,2 7 0 16,-3-5-6-16,0 5-2 0,1 0 0 0,-1 0 0 0,-2 5-26 16,0-5-6-16,0 7-1 0,-1-2 0 0,1-3 40 15,0 5 7-15,2 0 1 0,-2 5 1 16,3 0-46-16,2-3-10 0,0 3-1 0,5-3-1 0,3 3 29 15,3 2 0-15,2-2 0 0,3-3 0 0,0 3 0 0,5 0 0 16,-2-5 0-16,5 0 0 16,-3 0-60-16,0-2-7 0,3-3-1 0,0-2 0 15,0 5-96-15,-3-5-19 0,3-5-4 0,0 5-693 16</inkml:trace>
  <inkml:trace contextRef="#ctx0" brushRef="#br0" timeOffset="5837.175">12502 10238 1681 0,'0'0'74'0,"0"0"16"0,0 0-72 0,0 0-18 15,0 0 0-15,0 0 0 0,0 0 148 0,0 0 25 16,0 0 6-16,-3 5 1 0,3 2-88 0,0 0-16 16,0 5-4-16,0-5-1 0,3 0-43 0,-1 0-8 15,1 0-1-15,0 0-1 0,-1 5 37 0,3-5 7 0,-2 0 2 0,0 0 0 16,-1 0-52-16,-2 0-12 0,3-2 0 0,-3-5 0 16,0 0 0-16,0 0 0 15,0 0 0-15,0 0 0 0,0 0 0 0,0 0 0 0,0 0 0 0,0 0 0 16,3-7 0-16,-1 2 0 0,1-4 0 0,2-3 0 15,-5 7 0-15,3-9 0 0,0 5 0 0,2-3 0 16,0-2-48-16,0 2-13 16,3-2-3-16,-2 2 0 0,2 3 0 0,0-3 0 0,-1 5 0 0,1 0 0 15,0 0 50-15,3 2 14 0,-3 3 0 0,0-3 0 16,0 3-10-16,2 2 10 0,-2-5 0 0,3 5-9 16,-3 0-91-16,0 0-19 0,2 5-3 0,-2-3-822 15</inkml:trace>
  <inkml:trace contextRef="#ctx0" brushRef="#br0" timeOffset="6243.326">12888 10243 1231 0,'0'0'54'0,"0"0"12"0,0 0-53 0,0 0-13 16,0 0 0-16,0 0 0 0,0 0 164 0,0 0 31 16,0 0 5-16,0 0 2 0,0 0-110 0,0 0-23 15,-5 0-4-15,-1-5-1 0,-2 5 0 0,0-2 0 16,-2 2 0-16,2 0 0 0,-3 0-14 0,-2 0-3 15,0 7-1-15,0-7 0 0,-1 7-31 0,4-2-7 16,-6 2 0-16,5 0-8 0,-2 0 16 0,3 0-4 16,-1 0-1-16,3 0 0 0,3-2-11 0,-1 2 0 15,4-5 0-15,2 5 0 0,2 0 0 0,-2-7 0 16,6 5 0-16,2 2 0 16,-3-2-49-16,6-3-12 0,-1 3-3 0,1-5 0 0,2 0 52 0,-2-5 12 0,-1 5 0 0,1 0 0 15,2-7 0-15,-3 5 0 0,4-3 0 0,-4-2 0 16,-2 2 0-16,3 3 0 0,-6-5 0 0,3 2 0 15,-3-2 0-15,1 0 0 0,-1 0 0 0,0 0 0 16,-2 2 48-16,0 3 13 0,2-3 3 0,-5 5 0 16,0 0-52-16,0 0-12 0,2 0 0 0,4 5 0 15,-1-3 0-15,0-2 0 0,1 5 0 0,-4 2 0 16,6-2 0-16,-3-3 0 0,1 5 0 0,-4 0 0 16,4 0 0-16,2 0 0 0,-3-2 0 0,3 2 0 15,-3 0 0-15,3-7 0 0,-5 5 0 0,2-3-782 16,-5-2-159-16</inkml:trace>
  <inkml:trace contextRef="#ctx0" brushRef="#br0" timeOffset="6462.242">13179 10168 2188 0,'0'0'97'0,"0"0"20"0,0 0-93 0,-5-5-24 15,-3 5 0-15,2-2 0 0,-2-3 106 0,1 5 17 16,-4 0 3-16,0 5 1 0,1-3-77 0,-1 5-15 15,-2-2-3-15,0 2-1 0,2 0-23 0,-2 0-8 16,2 7 0-16,1-2 0 16,2-3-20-16,0 3-9 0,3 0-3 0,-1-3 0 0,6 3 32 0,0-5 0 15,0 7 0-15,6-7 0 0,-4 5 0 0,6-3 0 0,3 1 0 16,-1-1 0-16,4-4 0 0,-1 2 0 0,3-5 0 16,2-2 0-1,1 5-160-15,-1-10-25 0,3 5-6 0,3-7-1 0</inkml:trace>
  <inkml:trace contextRef="#ctx0" brushRef="#br0" timeOffset="6680.788">13383 10048 1911 0,'-16'-7'84'0,"10"2"19"0,1 3-83 0,3-3-20 0,-4 5 0 0,4-2 0 16,2 2 149-16,0 0 26 0,0 0 5 0,0 0 0 16,-3 2-100-16,3 5-21 0,-3 0-4 0,6 7-1 15,-3-2-36-15,3 2-7 0,-1 0-2 0,4 5 0 16,-1 0 4-16,0-3 1 0,-2 8 0 0,2-8 0 0,-2 8-3 0,-1-8-1 15,1-4 0-15,0 2 0 0,-3-2-10 0,0-3 0 16,0 3 0-16,0-5 0 16,0 0-200-16,0-2-44 0,0-5-10 0,0 0-2 15,-6-5-99-15,1 3-20 0,-3-10-4 16,0 0-111-16</inkml:trace>
  <inkml:trace contextRef="#ctx0" brushRef="#br0" timeOffset="6946.277">13282 10196 460 0,'0'0'41'0,"0"0"-33"15,-3-7-8-15,3 7 0 0,0 0 276 0,0 0 54 16,6-5 10-16,-1 5 3 0,0-2-216 0,3 2-43 15,0-5-9-15,0 5-2 0,3-2-7 0,-1 2-2 16,4 0 0-16,7 0 0 0,0-5-51 0,0 5-13 16,3 0 0-16,0 0 0 0,2-2 0 0,-2 2 0 0,-6-5 0 0,1 5 0 31,-1 0-184-31,-2 0-39 0,-5-2-8 0,2 2-1 16,-2 2 105-16,-1-2 22 0,-2 0 4 0,-2 0 1 15,-6 0 16-15,0 0 3 0,0 0 1 0,0 0 0 0,0 0 189 0,0 0 39 0,0 0 7 0,0 7 1 16,0-2 56-16,-3 2 10 0,-2-5 2 0,2 5 1 15,3-2-104-15,0 2-21 0,-3 0-4 0,3 0 0 16,0 0-27-16,0 0-5 0,0-2 0 0,0 2-1 16,0 0-50-16,0 0-13 0,-2-2 0 0,2 2 0 15,0-5 0-15,0 3 0 0,0-5 0 0,0 0 0 32,0 0-97-32,0 0-25 0,0 0-5 0,-3 2-922 0</inkml:trace>
  <inkml:trace contextRef="#ctx0" brushRef="#br0" timeOffset="7086.941">13565 10090 1497 0,'-8'-14'66'0,"6"12"14"0,2-8-64 0,0 8-16 16,0-5 0-16,2 2 0 0,4-2 97 0,-4 0 16 15,-2 7 3-15,5 0 1 0,-2-7-85 0,2 7-16 16,-5 0-4-16,8 0-1 0,-2 5 12 0,2-3 2 16,0-2 1-16,-1 5-922 15</inkml:trace>
  <inkml:trace contextRef="#ctx0" brushRef="#br0" timeOffset="7461.79">13817 10168 939 0,'0'0'20'0,"5"0"5"0,-5 0 1 0,0 0 1 0,0 0-27 0,0 0 0 0,0 0 0 0,0 0 0 16,0 0 112-16,0 0 16 0,0 0 4 0,0 0 1 15,0 0-37-15,0 0-8 0,-5 2-2 0,-3 3 0 16,2 2-18-16,-2-5-3 0,0 5-1 0,1-2 0 16,-1 7-13-16,2-5-3 0,1 2-1 0,0 3 0 15,2-5-24-15,0 5-5 0,1-3-1 0,2-2 0 16,0 5-17-16,2-5 0 0,1 5 0 0,0-3 0 16,2-2 0-16,3-2 0 0,0-3 0 0,0 3 0 15,2 0 0-15,1-5 0 0,0-5 0 0,2 5 0 16,-3-5 0-16,1 3 0 0,0-3 0 0,-4-2 0 15,4 0 0-15,-3 0 0 0,-3 0 0 0,3 0 0 0,-2-5 55 16,-1 5 7-16,-3-2 2 0,-2-3 0 0,3 0-52 0,-3 5-12 16,-3-2 0-16,3-3 0 0,0 5 30 0,-2 0 3 15,-3 2 1-15,2-2 0 0,0 5-34 16,-2-3 0-16,2-2 0 0,1 5 0 16,2 2-127-16,0 0-32 0,0 0-6 0,2-5-798 15</inkml:trace>
  <inkml:trace contextRef="#ctx0" brushRef="#br0" timeOffset="7758.585">14018 10161 1911 0,'0'0'42'0,"0"0"9"0,0 0 1 0,0 0 2 0,2 7-43 0,1 0-11 15,0 2 0-15,-1 3 0 0,1-5 103 0,0 5 18 16,-3-3 4-16,0 3 1 0,0 0-38 0,0-3-7 16,2 3-1-16,-2-5-1 0,-2 7-63 0,2-7-16 15,0 5 0-15,0-3 0 0,0-4 34 0,0 2 4 0,0 0 1 16,0-2 0-16,0-5-11 0,0 0-3 0,0 0 0 0,0 0 0 15,0 0-25-15,0 0 0 0,2-5 0 0,3-2 0 16,1 0 0-16,2 0 0 0,-3-5 0 0,3 5 0 31,2-2-46-31,1-3-14 0,-3 0-4 0,3 5 0 0,-1 0 39 0,3 0 7 0,1 0 2 0,-1 2 0 16,0 3 25-16,0-3 6 0,3 5 1 0,-3 0 0 16,1 0-37-16,-1 0-7 15,3 0-2-15,0 7 0 0,-3-2 48 0,0 2 10 0,0 0 1 0,1 0 1 16,-4-2-30-16,-2 2 0 0,0-5 0 0,-3 5-779 15,-5-7-161-15</inkml:trace>
  <inkml:trace contextRef="#ctx0" brushRef="#br0" timeOffset="8508.41">11935 10732 1209 0,'0'0'108'0,"0"0"-87"0,0 0-21 0,0 0 0 15,0 0 118-15,0 0 19 0,0 0 4 0,0 0 1 16,0 0-17-16,0 0-3 0,3 7-1 0,-3 0 0 16,3 5-38-16,-1-5-8 0,4 7-2 0,-1-7 0 15,0 5-7-15,3 2-2 0,-3 0 0 0,3-2 0 16,-2-2-20-16,-4 1-4 0,4 3 0 0,-4-7-1 15,1 1-16-15,0 3-3 0,-1-6-1 0,1 2 0 16,-3-7-11-16,0 0-8 0,0 0 12 0,0 0-12 16,0 0 0-16,0 0 0 0,0 0 0 0,0 0 0 0,0 0 0 0,0-5 0 15,0-2 0-15,2 0 0 16,1-5 0-16,0 5 0 0,2-7 0 0,-2 0 0 0,5 0 0 0,-3 2 0 16,0-2 0-16,3 2 0 0,0-2 0 0,0 7 0 15,0-7 0-15,0 7 0 0,0 0 0 0,0 2 0 16,0-2 0-16,0 7 0 0,0 0 0 0,0 0 0 15,-1 5 0-15,-1 2 0 0,2 0 0 0,2 0 0 16,-2 5 0-16,3-3 0 0,-3 3 0 0,0-3 0 16,-3 3 0-16,0 0 0 0,1-5 58 0,-4 0 5 15,-2 0 1-15,5-4 0 0,-2 6-56 0,2-7-8 16,-5-2-8-16,3 5 8 0,-3-5 0 0,0 0 0 16,3 0 8-16,2-5-8 0,0 3 0 0,1-3 0 15,-1-2 0-15,3 0 0 0,-3-5 0 0,3 3 0 16,0-8 0-16,3 3 0 15,-1 0-45-15,-2 0-15 0,3 2-4 0,2 3 0 0,-5-3 52 0,2 5 12 0,-2 0 0 0,3 2 0 16,-3 5 0-16,-3 0 0 0,3 0 0 0,0 0 0 16,-3 5 0-16,3 2 0 0,0 0 0 0,0 0 0 15,0 5 0-15,-3-5 0 16,3 3 0-16,-2 1 0 0,-1 1 0 0,3-3 0 0,-3 3 0 0,0 0 0 16,-2-5 48-16,2 2 13 0,-2-4 3 0,2 2 0 15,-5 0-64-15,3 0-21 0,-3-7 0 0,3 7 0 16,-3-7-18-16,0 0-3 0,5 5-1 0,-5-5 0 15,5 0-135-15,0 0-27 0,-2-5-6 0</inkml:trace>
  <inkml:trace contextRef="#ctx0" brushRef="#br0" timeOffset="8883.32">12777 10746 2188 0,'0'0'48'0,"0"0"11"0,-3 0 1 0,0-2 1 0,1 2-49 0,-1-5-12 16,-2 3 0-16,0 2 0 0,-3-5 105 0,0 5 19 15,-6 0 3-15,1 0 1 0,0 0-52 0,0 5-9 16,-3 2-3-16,3-5 0 0,-1 5-51 0,4 1-13 16,-1 1 0-16,3 0 0 0,3-2 0 0,0 0 0 15,2-2 0-15,0 7 0 16,3-5-48-16,6 0-13 0,-4 0-3 0,4-5 0 0,-1 5 52 0,6-2 12 16,-3-2 0-16,5 1 0 0,0-4 0 0,0 0 0 15,0 0 0-15,1 0 0 0,2 0 0 0,-3 0 0 16,0-4 0-16,0 1 0 0,0-2 0 0,-2 3 0 15,-3-3 0-15,0 3 0 0,-3-5 0 0,0 2 0 16,1-2 0-16,-4 0 0 0,4 0 0 0,-6 2 0 0,0-2 0 16,0 7 0-16,0 0 48 0,0 0 13 0,2-2 3 0,-2 2 0 15,0 0-52-15,0 0-12 0,0 0 0 0,3 2 0 16,2 5 0-16,1 0 0 0,-1 3 0 0,3-1 0 16,-6-2 0-16,6 5 0 0,0-5 0 0,-2 0 0 15,-1 0 0-15,0 0 0 0,1 0 0 0,1-2 0 16,-1-3 0-16,-4 3 0 0,4-5 0 0,-1 0 0 15,0 0-140-15,1 0-30 0,-1-5-6 0</inkml:trace>
  <inkml:trace contextRef="#ctx0" brushRef="#br0" timeOffset="9086.428">12983 10631 1969 0,'0'0'87'0,"0"0"18"0,5-5-84 0,-5 5-21 15,-2-2 0-15,2 2 0 0,0 0 104 0,0 0 17 16,0 0 3-16,0 7 1 0,0 0-49 0,0 0-9 15,2 5-3-15,4-3 0 0,-4 8 0 0,1-3 0 16,0-5 0-16,-1 8 0 0,1-3-51 0,0 0-13 16,-3 0 0-16,2-2 0 0,-2-3 0 0,-2 3 0 15,2 0 0-15,0-5 0 16,0-5-100-16,2 5-22 0,-4 0-5 0,-1-7-1 16,0 5-153-16,3-5-31 0,0 0-7 0,-13 2-1 0</inkml:trace>
  <inkml:trace contextRef="#ctx0" brushRef="#br0" timeOffset="9508.173">12912 10786 1267 0,'0'0'28'0,"0"0"5"0,0 0 2 0,5-2 1 0,-2-3-36 0,2-2 0 0,3 7 0 16,0-7 0-16,0 3 58 0,0 1 5 0,2-4 1 15,1 2 0-15,-1 5 0 0,1-2 0 16,5-5 0-16,-3 2 0 0,-5 5-52 0,0 0-12 0,0-2 0 0,0-3 0 16,0 5 0-16,0 0 0 0,2 0 0 0,-2 0 0 31,3 0-48-31,2-2-13 0,-5 2-3 0,3 0 0 0,-1 0 0 0,-2 0 0 0,0 0 0 0,-3 0 0 15,1 0 52-15,-1 0 12 0,0-5 0 0,-5 5 0 16,0 0 100-16,0 0 22 0,5 7 5 0,-5-7 1 16,0 0 0-16,3 0 0 0,2 7 0 0,1 0 0 15,-1 0 0-15,0 0 0 0,-2 1 0 0,2 3 0 16,1-4-103-16,-1 5-25 0,0-5 0 0,-2 5 0 16,5-3 56-16,-3-2 7 0,-2 0 1 0,5 0 0 0,-6 1-52 0,4-4-12 15,-4 3 0-15,1-2 0 0,-3-5 0 0,0 0 0 16,0 0 0-16,0 0 0 0,0 0 0 0,0 0 0 15,0 0 0-15,0 0 0 0,2-5 0 0,1-2 0 16,-3-5 0-16,0 5 0 0,0-2 0 16,0-3 0-16,3-2 0 0,-3 2 0 15,2-2-48-15,1 0-13 0,0 2-3 0,-1 3 0 0,1-3 52 0,0 5 12 16,2 0 0-16,0 2 0 0,0 3 0 0,-2-5 0 16,2 2 0-16,1 5 0 0,2-2 0 0,-3-3 0 15,0 5 0-15,3 0 0 0,0 0 0 0,0 0 0 16,-3 0 0-16,3 0 0 15,-2 0-105-15,2 0-19 0,-1 0-3 0,-1 0-1 0</inkml:trace>
  <inkml:trace contextRef="#ctx0" brushRef="#br0" timeOffset="9704.235">13504 10718 1958 0,'0'0'87'0,"0"0"17"0,3 7-83 0,-3 0-21 15,3 0 0-15,-1 0 0 0,1 0 107 0,2 1 17 16,-2 3 3-16,2-4 1 0,0 5-52 0,1-5-9 15,-1 7-3-15,-2-7 0 0,2 5 0 0,-2-5 0 16,-3 0 0-16,2 0 0 0,-2 0-51 0,0 0-13 16,0-7 0-16,-2 7 0 0,-1-2 0 0,3-5 0 15,0 2 0-15,0-2 0 16,0 0-128-16,0 0-29 0,0 0-6 0,0 0-592 0,0 0-118 0</inkml:trace>
  <inkml:trace contextRef="#ctx0" brushRef="#br0" timeOffset="9875.76">13526 10612 1382 0,'0'0'61'0,"0"0"13"0,0 0-59 0,0 0-15 0,0-2 0 0,0 2 0 15,0 0 182-15,0 0 34 0,0 0 6 0,0 0 2 16,0 0-128-16,0 0-26 0,0 0-5 0,0 0-1 16,5 2-51-16,0 3-13 0,3-3 0 0,3 5 0 15,-3-2-48-15,-1 2-13 0,4 0-3 0,-3-2-947 16</inkml:trace>
  <inkml:trace contextRef="#ctx0" brushRef="#br0" timeOffset="10078.861">13703 10739 1324 0,'0'0'118'0,"0"0"-94"16,0 0-24-16,0 0 0 0,2 5 145 0,1-3 25 16,0 3 5-16,2 2 1 0,0-4-90 0,1 6-18 15,2-7-3-15,-1 5-1 0,1 0 8 0,3 0 0 16,-3-2 1-16,3 2 0 0,-4-2-14 0,4-3-3 15,0 5-1-15,-1 0 0 0,1-2-55 0,-3-3 0 16,2 3 0-16,-2 2 0 0,-2-7 0 0,1 7 0 16,-1-7 0-16,2 5 0 0,-3-3 0 0,3-2 0 15,-8 0 0-15,0 0 0 16,0 0-75-16,0 0-9 0,5 0-3 0,-5 0 0 16,3-7-97-16,-3 7-19 0,0-7-4 0</inkml:trace>
  <inkml:trace contextRef="#ctx0" brushRef="#br0" timeOffset="10235.123">13830 10671 403 0,'0'0'36'0,"-6"-5"-36"0,1 5 0 0,5 0 0 16,0 0 344-16,0 0 63 0,-5 0 12 0,5 0 2 16,0 0-226-16,-5 5-46 0,-1 2-9 0,-2 7-1 15,3-2-60-15,0 2-12 0,0 0-3 0,-3-2 0 16,0 2 0-16,2 0 0 0,1-2 0 0,2 2 0 16,-7-2-51-16,5-3-13 0,-1 3 0 0,4-5-851 15,-4 0-173-15</inkml:trace>
  <inkml:trace contextRef="#ctx0" brushRef="#br0" timeOffset="12031.514">11271 6080 1036 0,'0'0'46'0,"0"0"10"0,0 0-45 16,0 0-11-16,0 0 0 0,0 0 0 0,0 0 99 0,0 0 17 16,0 0 4-16,0 0 1 0,0 0-24 0,0 0-5 0,0 0 0 0,0 0-1 15,0 0-28-15,0 0-6 16,0 0-1-16,0 7 0 0,3 0 9 0,0 5 2 16,-1-5 0-16,1 0 0 0,-3 5 1 0,2-3 0 0,1-1 0 0,-3 3 0 15,3 1-19-15,-3-3-3 0,0-1-1 0,0 3 0 16,0-4-36-16,0 0-9 0,-3 5 0 0,3-5 0 15,0-4 32-15,0-3 5 0,0 0 1 0,0 0 0 16,0 0-10-16,0 0-1 16,0 0-1-16,0 0 0 0,0 0-26 0,0 0-11 0,0-8 1 0,3 1 0 15,-3 0 10-15,2-2 14 0,1-3-3 0,0 0-1 16,-1-2-10-16,1 3 0 0,0 1 0 0,-1-2 0 0,4 3 0 0,-4-3 0 16,1 5 0-16,0 2 0 0,-1-4 0 0,3 4 0 15,-2-2 0-15,2 0 0 0,-2 0 0 0,5 3 0 16,-3 1 0-16,1-2 0 0,-1 5 0 0,3 5 0 15,0-2 0-15,-3-3 0 0,3 4 0 0,0 3 0 16,2 0 0-16,-2 0 0 0,0 0 0 0,0 0 0 16,0 5 0-16,-2-5 0 0,1 0 0 0,-1 0 0 15,2 0 0-15,-6 1 0 0,4-1 53 0,-4 4 9 16,1-4 2-16,2 0 0 0,-5 1-64 0,3 3 0 16,0-4-16-16,-1-2 3 0,-2-5 13 0,3 2 10 15,-3-2-2-15,0 0 0 0,0 0-8 0,0 0 10 16,0 7-10-16,0-7 10 15,0 0-10-15,0 0 0 0,0 0 0 0,0 0 0 16,0 0-108-16,0 0-15 0,0 0-2 0,0 0-1128 0</inkml:trace>
  <inkml:trace contextRef="#ctx0" brushRef="#br0" timeOffset="13421.815">13404 3813 1364 0,'0'0'60'0,"0"0"13"16,0 0-58-16,0 0-15 0,0 0 0 0,0 0 0 16,0 0 107-16,2 10 18 0,1-8 4 0,0 5 1 0,-1 5-10 0,1-5-1 15,0 5-1-15,2-3 0 0,-2 3-58 0,-3-5-12 16,5 2-3-16,-2 3 0 15,2-5 15-15,0 5 4 0,-2-5 0 0,2 0 0 0,-2 0-52 0,2 0-12 16,-5-7 0-16,0 0 0 0,0 0 40 0,0 0 6 16,0 0 1-16,0 0 0 0,0 0-24 0,0 0-5 15,0 0-1-15,0 0 0 0,0 0-8 0,0 0-1 16,0-7-8-16,3 0 12 0,-3 0-12 0,2 0-8 16,-2-5 8-16,3 5-13 0,2-7 13 0,-2 2 0 15,2 3 0-15,3-3 0 0,-3 5 0 0,3 0 0 16,0 2 0-16,-2-2 0 0,2 0 0 0,-1 7 0 15,-7 0 0-15,8-2 0 0,-8 2 0 0,8 2 0 16,3-2 0-16,-6 0 0 0,3 7 0 0,0-2 0 16,0-3 0-16,-3 5 0 0,1 3 0 0,-1-1 0 15,0-4 0-15,0 4 0 0,1-4 12 0,-1 2 6 16,-2 0 1-16,-1 0 0 0,4 0-9 0,-4 0-2 0,-2-7 0 0,0 0 0 16,0 0-8-16,0 0 8 0,0 0-8 0,0 0 8 15,0 0 0-15,3 0-8 16,2-7 12-16,1 0-4 0,-4 5-8 0,3-3 0 0,-2-2 0 0,2 0 0 15,3 0 0-15,-2-5 0 0,2 3 0 0,-1-3 0 16,1 0 0-16,3 5-9 0,-3 0 9 0,3 0-10 16,-1 0 10-16,1 2-8 0,-1 3 8 0,1-3-8 15,-1 5 8-15,-2 0 0 0,3 5 0 0,-6-3-8 16,1 3-15-16,-1-3-2 0,3 8-1 0,-3-3 0 16,3 2 39-16,0-2 8 0,0 5 2 0,2 2 0 15,-2-7-9-15,0 5-2 0,-2-3 0 0,-1 3 0 16,0-5 14-16,1 5 2 0,1-3 1 0,-4 3 0 0,2-5-29 0,-2 0 0 15,2 0 0-15,-2 5 0 0,0-5 0 0,-1 0 0 16,-2-7 0-16,0 5 0 16,3-3-45-16,-3-2-15 0,0 0-4 0,0 0 0 0</inkml:trace>
  <inkml:trace contextRef="#ctx0" brushRef="#br0" timeOffset="23042.287">12031 4502 1591 0,'0'0'35'0,"0"0"7"0,-3 0 2 0,-2 0 0 0,2 0-35 0,-2 0-9 15,2 0 0-15,0-2 0 0,1 2 106 0,-1-5 19 16,-2 5 4-16,0-7 1 0,-1 5-46 0,4-5-8 15,-4-5-3-15,1 5 0 0,0-5-17 0,-1-2-4 16,1-5-1-16,0 5 0 0,-3 0-3 0,3 0-1 16,-3-5 0-16,0-2 0 0,2 0-13 0,1 2-2 15,-5-2-1-15,2-5 0 0,-3 5-7 0,-2-5 0 16,2 5-1-16,-2-5 0 0,2 0-7 0,1 5 0 16,-3-5-1-16,2 5 0 0,0-5 3 0,1 7 1 15,-1-7 0-15,1 5 0 0,2 0-19 0,0 2 10 16,-3-9-10-16,1 9 8 0,2-2 0 0,0 7 0 15,0-5 0-15,3-2 0 0,-3 7-8 0,2-5 10 0,4 5-10 0,-1 0 10 16,-2 2-10-16,2 0 0 0,0-2 0 0,1 5 8 16,2-8-8-16,0 10 0 0,0 0 9 0,-3-2-9 15,6-3 0-15,-3 5 9 0,-3 2-9 0,3 3 0 16,0-5 8-16,3 2-8 0,-3 5 0 0,0 0 0 16,0-2 8-16,0 2-8 0,0 0 0 0,0-5 0 15,-5 5 0-15,5 0 0 0,2-2 0 0,-2 2 0 16,0 0 0-16,0 0 0 0,0 0 0 0,0 0 0 15,5 0 0-15,-5 0 0 0,0 0 0 0,0 0 0 16,0 0 0-16,0 0-11 0,0 0 11 0,0 0-10 16,0 0-68-16,0 7-14 0,-2 0-2 15,-1 0-758-15,1 0-151 0</inkml:trace>
  <inkml:trace contextRef="#ctx0" brushRef="#br0" timeOffset="23339.099">11613 3651 1324 0,'0'0'118'0,"-3"0"-94"16,3-7-24-16,0 7 0 0,0 0 75 0,0 0 10 16,0 0 3-16,0 0 0 0,-3 0 36 0,3 0 7 15,-8 0 1-15,0 0 1 0,-2 7-67 0,2 0-14 16,-5 5-2-16,2-5-1 0,-2 7-19 0,0 0-4 15,-3 0-1-15,0 3 0 0,0-1-14 0,3-4-3 0,-6 2-8 0,3 5 12 16,6-5-12-16,-3 0 8 16,2 0-8-16,0-2 0 0,3 2 0 0,1 0 8 0,-1-2-8 0,0-3 0 15,0 3 0-15,0-5-13 16,5 0 2-16,-2 0 1 16,2-2-159-16,3-5-32 0,0 0-7 0,0 0-645 0</inkml:trace>
  <inkml:trace contextRef="#ctx0" brushRef="#br0" timeOffset="23557.792">11549 3677 633 0,'0'0'56'0,"3"-7"-44"0,-1 2-12 0,-2 5 0 16,3-7 164-16,2 5 32 0,-2-3 5 0,2-2 2 15,-2 2-62-15,2 3-12 0,-2-3-2 0,-3 5-1 16,5-2-36-16,0 2-7 16,1 0-2-16,2 0 0 0,-3 0-17 0,3 2-4 0,0-2-1 0,2 5 0 0,1-5-21 0,2 7-4 15,-2-2-1-15,5-3 0 0,-6 5-9 0,3 0-3 16,1-7 0-16,-4 5 0 0,4 2-21 0,-4-7 0 15,1 2 0-15,-3 3 0 0,2-1 0 0,-2-1 11 16,0-3-11-16,-3 5 12 0,1-3-12 0,2-2 0 16,-3 5 0-16,0-5 8 15,0 2-158-15,-2-2-32 0</inkml:trace>
  <inkml:trace contextRef="#ctx0" brushRef="#br0" timeOffset="24323.239">10959 3089 633 0,'3'0'56'0,"-3"0"-44"15,0-3-12-15,0-1 0 0,0 4 152 0,0-3 28 16,2 3 5-16,1 0 2 0,0 0-71 0,-1 0-13 0,-2 0-3 0,3 3-1 16,5-3-36-16,-3 7-7 0,3-3-2 0,0 4 0 15,0-1 10-15,-3 2 3 16,3 0 0-16,3 1 0 0,-1-3-1 0,-2 5 0 16,0-1 0-16,0-1 0 0,-3 2-10 0,1-3-1 0,-1 3-1 0,0-5 0 15,1 7-34-15,-1-7-6 0,-5 0-2 0,3 2 0 16,-1-6-3-16,-2-3-1 0,0 0 0 0,0 0 0 15,0 0 20-15,0 0 3 0,0 0 1 0,0 0 0 16,0 0-20-16,-2 0-3 0,-1-3-1 0,3-6 0 16,0 7-8-16,0-10 8 0,0 5-8 0,3-3 8 15,-1-1-8-15,1-1 0 0,2-2 0 0,3 4-11 16,0-1 3-16,0 4 0 0,0 2 0 0,0-2 0 16,0 0 8-16,0 4 0 0,2 3 0 0,-2 0 0 15,3-4 0-15,-1 8 0 0,-2-1 0 0,3 4 0 16,-3 0-28-16,0-2-3 0,-3 2-1 0,3 0 0 0,0-3 32 0,-5 3 0 15,-1 0 0-15,-4 1 0 0,-1-1 20 0,-2 2 9 16,-1-4 3-16,4 6 0 16,-4-1-10-16,-1-3-2 0,-1 0 0 0,-3 2 0 0,0 1-12 15,1-3-8-15,-6-2 8 0,0-3-8 0,3 5 0 0,0 0 0 16,2-7 0-16,0 0-833 16,1 0-162-16</inkml:trace>
  <inkml:trace contextRef="#ctx0" brushRef="#br0" timeOffset="24588.884">11242 2995 1663 0,'0'0'73'0,"0"0"16"0,0 0-71 0,0 0-18 0,0 0 0 0,0 0 0 16,0 0 72-16,0 0 10 0,0 0 2 0,3 4 1 15,-1-1 12-15,4 4 3 0,-1 0 0 0,0 0 0 16,3 5-45-16,-2-5-9 0,4 7-2 0,1-2 0 15,2 2-19-15,-2 0-4 0,-1 0-1 0,1-2 0 16,-1 2-8-16,-2-2-3 0,3-3 0 0,-3 3 0 16,0-5-9-16,2 5 0 0,-2-10 9 0,-3 5-9 15,3 0 0-15,0 5 0 0,0-5 0 0,0 0 0 16,-2-7-197-16,-6 0-44 0,0 0-9 16,10-7-2-16</inkml:trace>
  <inkml:trace contextRef="#ctx0" brushRef="#br0" timeOffset="24948.412">11665 3042 633 0,'0'0'56'0,"0"0"-44"16,0 0-12-16,0 0 0 0,3-7 209 0,-3 7 40 15,0 0 8-15,0 0 2 0,0 0-99 0,0 0-19 16,0 0-4-16,0 0-1 0,0 0-57 0,0 0-12 16,0 0-3-16,-5 7 0 0,0-7-32 0,-3 7-6 15,0 0-2-15,0 0 0 0,-3 0-24 0,1 5 0 16,2 2 0-16,0-2 0 0,0-3 0 0,2 0 0 15,4-2 0-15,-1 3 0 0,3-3 0 0,3 0 0 16,-1 2 0-16,-2-9 0 0,8 3 0 0,0 1 0 16,0-1 0-16,3-3 0 0,-3 0 0 0,2-3 0 15,-2-1 0-15,0 1 0 0,0 3 0 0,0-9-9 16,-3 7 9-16,1-5 0 0,-1 2 0 0,0-2 0 0,-2 0 0 0,0 0 0 16,-1 2 0-16,-2-2 0 0,3 0 0 0,-3 5 0 15,0-3 8-15,0 5-8 0,0 0 0 0,0 0 0 16,0 0 0-16,0 0 0 0,0 0 0 0,0 0 0 15,0 0 0-15,0 0 0 0,0 0 0 0,8 7 0 16,-3-2 0-16,3-3 0 0,-8-2 0 0,11 7 0 16,-3-2 0-16,0-1 0 0,-1-1 0 0,1 4 0 15,0 0 0-15,0-7 0 0,-2 5 0 0,-6-5-1052 16</inkml:trace>
  <inkml:trace contextRef="#ctx0" brushRef="#br0" timeOffset="25198.028">11964 2981 1954 0,'0'0'87'0,"0"0"17"0,0 0-83 0,0 0-21 15,0 0 0-15,0 0 0 0,-5 0 104 0,-3 0 17 16,3 0 3-16,-3 0 1 0,0 0-45 0,0 2-10 16,-2 3-2-16,2-1 0 0,0 3-68 0,0-4 0 15,0 4-17-15,0 0 3 0,3 5 14 0,-1-5 0 16,1 7-10-16,2-2 10 0,1-5 0 0,-1 4 0 15,3-1 0-15,3-3 0 0,5 5-11 0,0-3 11 16,-3-4-8-16,8 2 8 0,-2 0 12 0,2 0 7 16,0 0 1-16,3-2 1 15,0-5-78-15,0 0-16 0,0-5-3 0,0 3-1 16,-1-3-111-16,1-2-23 0,11-7-4 0,-3 0-1 0</inkml:trace>
  <inkml:trace contextRef="#ctx0" brushRef="#br0" timeOffset="25526.14">12187 2856 1094 0,'0'0'97'0,"0"0"-77"0,-3-2-20 0,0-3 0 16,1 5 196-16,2 0 35 0,0 0 7 0,0 0 2 15,0 0-141-15,0 0-28 0,5 7-6 0,-2 5-1 16,2 2 0-16,0-2 0 0,1-1 0 0,-1-1 0 16,3 4-16-16,-3 0-3 0,3 5-1 0,0 0 0 15,-3-8-19-15,1 3-4 0,-1 1-1 0,0-6 0 16,0 7-20-16,-2-6 0 0,2 2 0 0,-2-1 0 15,-3-4 56-15,3 0 6 0,2 1 2 0,-5-8 0 0,0 0-52 16,0 0-12-16,0 0 0 0,0 0 0 0,0 0 0 0,3-8 0 16,-1 4 0-16,4-3 0 0,-4-7 0 0,1 2 0 15,-1-2 0-15,1 2 0 0,2-2 0 0,1 0 0 16,2 0-12-16,-3 0 12 0,3 2-12 0,-3-2 4 16,3 2 8-16,0 5-13 0,-3-3 21 0,1 6 4 15,-1-6 0-15,-2 6 1 0,-3 4-13 0,0 0 0 16,0 0 0-16,0 0 0 15,0 0-48-15,0 0-13 0,0 0-3 0,0 0 0 16,0 7-149-16,-3 0-31 0,-2-3-5 0,-1 6-2 0</inkml:trace>
  <inkml:trace contextRef="#ctx0" brushRef="#br0" timeOffset="25651.435">12295 3023 748 0,'0'0'67'0,"0"0"-54"0,0 0-13 0,0 0 0 16,8 5 169-16,0-3 31 15,3 3 7-15,-1 2 1 0,-2-3-65 0,3-1-13 16,-3 4-2-16,2-7-1 0,1 5-50 0,-3 2-9 15,2-7-3-15,1 0 0 0,0 2-1 0,-1-2 0 0,-2 5 0 0,3-1 0 16,-1-4-51-16,1 0-13 0,-1 0 0 0,-2 0 0 16</inkml:trace>
  <inkml:trace contextRef="#ctx0" brushRef="#br0" timeOffset="26010.572">12745 2868 1958 0,'-8'-3'43'0,"5"3"9"0,1-4 1 0,-4 4 3 0,6 0-45 0,0 0-11 16,0 0 0-16,0 0 0 0,0 0 53 0,8-5 9 16,0 5 2-16,6-2 0 0,-4 2-52 0,3 0-12 15,3-5 0-15,0 5 0 0,3 0 12 0,-1 0 0 16,1 0 0-16,-1 0 0 0,-2 0 2 0,3 0 0 0,-4 0 0 0,-1 0 0 31,-1 0-113-31,-2 0-22 0</inkml:trace>
  <inkml:trace contextRef="#ctx0" brushRef="#br0" timeOffset="26166.939">12814 2983 1825 0,'0'0'40'0,"0"0"8"0,5 0 1 0,6 5 3 16,-3-10-41-16,5 5-11 0,-3-2 0 0,6 2 0 15,0-5 72-15,5 3 13 0,-2-3 3 0,-1-2 0 16,4 7-40-16,-4-7-7 0,1 4-1 0,-1-1-1 16,3-1-24-16,-2-2-5 0,2 5-1 0,0-3-690 15,-2-2-139-15</inkml:trace>
  <inkml:trace contextRef="#ctx0" brushRef="#br0" timeOffset="26838.265">13388 2842 1216 0,'0'0'54'0,"0"0"11"16,0 0-52-16,0 0-13 0,0 0 0 0,0 0 0 15,0 0 104-15,0 0 19 0,0 0 3 0,5 7 1 0,1 0-23 0,-1-2-5 16,-5-5-1-16,5 14 0 0,3-7-42 0,-3 5-9 16,1-1-2-16,-4-4 0 0,4-4-2 0,-1 4-1 15,-5-7 0-15,5 7 0 0,-5-7-16 0,0 0-3 16,0 0-1-16,0 0 0 0,0 0-22 0,0 0 0 15,0 0 0-15,0 0 0 0,0 0 0 0,0 0 0 16,-3 0 0-16,3-7 0 0,-2 0 0 0,-1 0 0 16,3 4 0-16,-2-8 0 0,2-1 23 0,2-2 0 15,1 2 0-15,-1 5 0 0,1-7-37 0,2 7-7 16,1-3-2-16,2 1 0 0,0 7 23 0,0-6 0 16,-1 4 0-16,1 4 0 0,0-7 0 0,0 7 0 15,3 0 0-15,-1 0 0 0,1 7 0 0,0 0 0 16,-1-2 0-16,3 6 0 0,-2-8 0 0,-3 8 0 15,3-4 0-15,-1 3 0 0,-2-3 0 0,0 2 0 16,0-2 0-16,-3 3 0 0,1-3 47 0,-4-2 13 16,3 6 4-16,-2-8 0 0,0 4-64 0,-1-3 0 0,-2-4-14 0,0 0 2 15,0 0 12-15,0 0 0 0,3 3 0 0,-3-3-8 32,8 4-206-32,-5-4-41 0,-3 0-8 0,10-7-1 0</inkml:trace>
  <inkml:trace contextRef="#ctx0" brushRef="#br0" timeOffset="27135.073">13819 2795 1728 0,'3'0'38'0,"-3"0"8"0,0 0 2 0,0-7 0 15,0 7-39-15,0 0-9 0,0 0 0 0,0 0 0 0,-11 7 89 0,11-7 16 16,-8 4 3-16,0 4 1 0,0 3-57 0,3-8-11 16,-3 8-2-16,3-1-1 0,2 4-38 0,1-2 0 15,-1 2 0-15,3-2 0 0,0-5 0 0,3 0 0 16,-1 0 0-16,4 4 0 0,2-8 0 0,-3 4 0 15,0-2 0-15,8-3 0 0,1-2-10 0,1 0-6 16,1 0-2-16,3-2 0 0,-3-3 18 0,2 3 0 16,-5-3 0-16,3-2 0 0,0 0 18 0,-5 0 7 15,-1 0 2-15,1 0 0 0,-6-5-14 0,1 5-2 16,-4-3-1-16,-2 1 0 0,0 0 29 0,-5-3 5 16,2 5 2-16,-5 0 0 0,3 0-1 0,-3 0 0 15,-3 2 0-15,1-2 0 0,-1 0-36 0,1 4-9 16,2-1 0-16,0 4 0 15,0 0 0-15,3 0 0 0,-1-3 0 0,1 3-783 0,2 3-158 0</inkml:trace>
  <inkml:trace contextRef="#ctx0" brushRef="#br0" timeOffset="27650.843">14388 2731 1497 0,'-5'0'32'0,"5"0"8"0,-3 0 0 0,0 0 4 0,1 0-36 0,-1 3-8 16,1-6 0-16,-1 3 0 0,0 3 136 0,3-3 24 16,0 0 6-16,3 7 1 0,0-3-114 0,-3 6-22 15,2-3-5-15,1 5-1 0,2-5 16 0,-2 0 3 16,-1 0 1-16,1 5 0 0,0-1-21 0,2-8-4 16,-2 4 0-16,-1 0-1 0,-2 0-19 0,0-7 0 15,3 5 0-15,-3-5 0 0,0 0 35 0,0 0 3 16,0 0 1-16,0 0 0 0,0 0-28 0,0 0-11 15,0-8 8-15,0 1-8 0,0-4 12 0,-3 8-4 16,3-8 0-16,-2-1 0 0,-1-2-8 0,0 2-11 0,3 5 3 0,-2-3 0 31,4-1-28-31,-2 1-6 0,6-1-1 0,-4-1 0 0,4 5 35 0,-1 0 8 0,3 0 0 0,0 2 0 16,0-2 0-16,0 4 0 0,0-1 0 0,-3 1 0 16,3-1 0-16,2 4 0 0,-2 0 0 0,3 4 0 15,-3-4 0-15,0 3 0 0,2 1 0 0,-2-1 0 16,0 4 11-16,-2-2 7 0,-1 2 2 0,0 0 0 15,-2 0-93-15,-3 5-19 0,2-10-3 0,1 10-1 16</inkml:trace>
  <inkml:trace contextRef="#ctx0" brushRef="#br0" timeOffset="28025.494">14729 2734 1497 0,'6'-3'66'0,"-6"3"14"0,2-4-64 0,1-1-16 16,-3 3 0-16,3 2 0 15,-3 0 124-15,0 0 20 0,0 0 5 0,0 0 1 0,0 0-86 0,0 0-18 16,0 0-3-16,0 0-1 0,-8 0 16 0,-3 0 3 16,3 0 1-16,-2 7 0 0,2-3-48 0,-3-1-14 15,3 4 0-15,-2 0 8 0,-1 0-8 0,6 0 0 16,-1 0 0-16,1 2 0 0,2-2 0 0,1-4 0 16,2 4 0-16,0-3 0 0,5 4 0 0,0-6-13 15,1 3 3-15,2-1 1 0,0-4 9 0,2 0 12 16,1 0-2-16,2 0-1 0,-3-4-9 0,1-1 0 15,0 5 0-15,-1-2 0 0,-2-6-8 0,3 4-4 16,-3 4-1-16,0-7 0 0,-3 0 13 0,0 0 0 16,-5 7 0-16,3 0 0 0,0-5 0 0,-1-2 0 0,1 0 0 0,-1 4 0 15,-2 3 8-15,0 0 4 0,3-7 0 0,-3 7 1 16,0 0-13-16,0 0-12 0,0 0 3 0,0 0 0 16,5 3 9-16,-2 1 0 0,2-1 0 0,1 4-8 15,2-7 8-15,-3 7 0 0,0-7 0 0,0 5 0 16,3-1 9-16,-2 3 1 0,2-4 0 0,0 4 0 15,-1-7-10-15,-1 4 0 0,4-1 0 0,-4 2 0 16,2-5-60 0,0 0-15-16,-3-8-2 0,3 4-1 0</inkml:trace>
  <inkml:trace contextRef="#ctx0" brushRef="#br0" timeOffset="28213.3">15005 2553 1958 0,'-11'-5'87'0,"8"5"17"0,3 0-83 0,0 0-21 15,-5 0 0-15,2 9 0 0,3-9 56 0,0 7 6 16,0 0 2-16,3 3 0 0,-3-3-8 0,5 5 0 16,1 2-1-16,-1 0 0 0,0-2-37 0,3 2-7 15,0 0-2-15,0 0 0 0,-5 5-9 0,-1-5 0 16,1 2 0-16,-3-6 0 16,3 1-100-16,-1-1-23 0,-4-3-4 0,2 2-1 0</inkml:trace>
  <inkml:trace contextRef="#ctx0" brushRef="#br0" timeOffset="28353.856">14904 2668 345 0,'0'0'15'0,"0"0"4"0,0 0-19 0,11 0 0 16,-1 0 0-16,6 0 0 0,-3 0 157 0,3 0 28 0,3 0 6 0,-1 0 1 16,-2 4-103-16,-3-1-20 0,6-3-4 0,-3 0-1 15,-3 5-54-15,0-3-10 0,0-2 0 0,-2 0 0 16</inkml:trace>
  <inkml:trace contextRef="#ctx0" brushRef="#br0" timeOffset="28494.126">15195 2682 1036 0,'0'0'46'0,"0"0"10"0,0 5-45 0,0-5-11 0,0 0 0 0,0 0 0 15,3 7 139-15,-1-3 25 0,-2-4 6 0,3 10 1 16,0-6-69-16,-1 4-14 0,-2-1-2 0,3-3-1 16,2 3-17-16,-2-4-3 0,-3-3-1 0,2 7 0 0,1 0-51 0,0-2-13 15,-3-5 0-15,0 0 0 16,0 0-48-16,0 0-13 0,0 0-3 0</inkml:trace>
  <inkml:trace contextRef="#ctx0" brushRef="#br0" timeOffset="28650.339">15177 2557 864 0,'-3'-9'76'0,"3"9"-60"16,0-3-16-16,-3 3 0 0,-2-7 195 0,5 3 36 15,0 4 7-15,-3 0 2 0,3 0-114 0,0 0-22 16,0 0-5-16,0 0-1 0,0 0-72 0,0 0-14 15,0 0-4-15,6 4 0 16,-1 3-80-16,3-4-17 0,0 9-3 0</inkml:trace>
  <inkml:trace contextRef="#ctx0" brushRef="#br0" timeOffset="28994.018">15301 2698 172 0,'8'-4'16'0,"-8"4"-16"16,0 0 0-16,0 0 0 0,0 0 290 0,0 7 55 0,2 4 11 0,-2-3 3 15,0-8-178-15,3 7-35 0,0 0-7 0,-3 0-2 16,0-3-7-16,2 3-2 0,1-4 0 0,2 2 0 16,-2-3-51-16,0 5-10 0,-1-2-3 0,1-1 0 15,5-1-51-15,-6 1-13 0,-2-4 0 0,0 0 0 16,6 0 0-16,-1 0 0 0,-5 0 0 0,5-4 0 16,1 1 54-16,-1-1 8 0,0-1 2 0,3-2 0 15,-3 0-103-15,1 0-20 0,4 0-4 0,-2-3-1 0,-5 1 52 0,2 7 12 16,3-10 0-16,0 5 0 0,0-3-20 0,0 6-2 15,0-1 0-15,2-2 0 0,-2 7 13 0,0-3 9 16,0-1-12-16,0 4 12 0,0 0 16 0,0 0 9 16,3 4 3-16,-3-1 0 0,0-3-28 0,-3 7 0 15,3-7 0-15,-3 5 0 16,0 2-22-16,1 0-10 0,-1 0-1 0,0 5-1 0,1-10 54 0,-6-2 12 16,0 0 1-16,2 9 1 0,1 1-34 0,-3-3-14 15,0-7 1-15,0 0 0 16,2 7-82-16,1 0-16 0,-3-2-3 0,0-5-928 15</inkml:trace>
  <inkml:trace contextRef="#ctx0" brushRef="#br0" timeOffset="29431.417">15833 2651 806 0,'0'0'72'0,"0"0"-58"0,0 0-14 0,-11-4 0 15,1 1 227-15,2-6 42 0,8 9 9 0,-8-2 2 16,0 2-162-16,0 0-32 0,-3 0-6 0,1 0-2 15,-1 0-58-15,-2 0-11 0,2 2-9 0,1 7 12 16,-1-6-12-16,0 4 0 0,4 0 0 0,-1-3 0 16,2 3 0-16,1 3-11 0,2-5 11 0,1 2-8 15,-1 0 8-15,3 0-13 0,3 0 5 0,-1-2 8 16,4 2-32-16,-4-3 0 0,6-1 1 0,-2-3 0 16,1 0 31-16,4 4 0 0,0-4 0 0,-1-4 0 15,1 4 0-15,5-3 0 0,-3-1 0 0,-3-1 0 16,4 3 0-16,-4-3 0 0,1-2 0 0,-1 0 0 15,-2 4 19-15,-2-1 9 0,-1-3 3 0,0 2 0 0,-2-2 1 16,2 4 1-16,-2-1 0 0,-1 1 0 16,-2 3-5-16,0 0-2 0,0 0 0 0,0 0 0 15,3 0-42-15,2 0-8 0,1 3-1 0,-1 1-1 0,-2-1 26 0,2 4 0 16,0-2 0-16,1 2 0 0,-1 0 0 0,0 4 0 16,3-3 0-16,-3 3 0 0,1-8 0 0,2 8 0 15,-3-1 0-15,0-3 0 0,-2 5 0 0,-1-5 0 16,-2 0 0-16,0 4 0 0,0-3 29 0,-2-6 11 15,-1 7 3-15,-2-2 0 0,0 0-18 0,-3 3-3 16,0-3-1-16,0 0 0 16,-5 2-51-16,2-6-10 0,3 4-3 0,-3-7 0 15,3 7-33-15,-2-7-8 0,2 0 0 0,0 0-838 0</inkml:trace>
  <inkml:trace contextRef="#ctx0" brushRef="#br0" timeOffset="29822.002">16224 2621 1915 0,'-24'-7'84'16,"19"7"19"-16,0-3-83 0,0-1-20 0,-1 1 0 0,1-1 0 15,-3 4 116-15,3 0 20 0,-1 0 3 0,1 0 1 16,0 0-112-16,-3 0-28 0,0 0 0 0,0 4 0 15,0-1 40-15,3 1 4 0,-3-1 0 0,0 4 0 0,0-7-20 0,0 7-3 16,0-2-1-16,6 2 0 0,-4-3-29 0,1-1-7 16,2 4 0-16,1 0-1 0,2-3 27 0,2 3 6 15,1 1 0-15,5-1 1 16,-3 4-34-16,6-1-7 0,2 2-2 0,0-5 0 16,3-3-10-16,0-1-1 0,0 4-1 0,5 0 0 0,0-3 38 0,0 4 0 15,-5-6 0-15,0 5 0 0,0-2 0 0,-5 2 0 16,-1 0 0-16,-2 0 0 0,-3-3 0 0,1 4 0 15,2-6 0-15,-3 7 0 0,-10-6 0 0,-1 1 0 16,6-4 0-16,3 7 0 0,-8-4 20 0,-1 4 12 16,4-2 3-16,-1-3 0 0,3-2-20 0,-5 7-4 15,-3-7-1-15,0 5 0 0,8-5-10 0,-5 0-14 16,-3 0 3-16,0 0-1126 0</inkml:trace>
  <inkml:trace contextRef="#ctx0" brushRef="#br0" timeOffset="30103.135">16677 2600 2170 0,'-19'-12'48'0,"19"12"9"0,3-3 3 0,-3 3 1 0,-11-4-49 0,1 4-12 0,-4-7 0 0,4 7 0 16,-3 0 100-16,-1 0 18 0,1 0 3 0,3 4 1 15,2-1-77-15,-3 4-15 0,0 0-3 0,1-2-1 16,-1 2-26-16,3 7-19 0,0-10 3 0,3 6 1 15,-3 2 15-15,3-1 0 0,5-1 0 0,-3 4 0 0,1-2 0 16,2 2 0-16,2-2 0 0,1-1 0 0,-3-1 0 16,3-3 0-16,2 5 0 0,3-3 0 0,-6 3 0 0,4 2 0 15,-1-7 0-15,0 0 0 0,1 2 0 0,-4-6 0 16,-2 4 0-16,0 0 0 0,0 0 0 0,0 0 0 16,-2-2 0-16,-4-3 0 15,1 3-156-15,0-5-29 0,-1 7-6 0,-2-7-1 0</inkml:trace>
  <inkml:trace contextRef="#ctx0" brushRef="#br0" timeOffset="40070.992">17500 6461 288 0,'0'0'25'0,"0"0"-25"0,0 0 0 0,0 0 0 0,0 0 172 16,0 0 28-16,0 0 7 0,0 0 1 0,0 0-64 0,0 0-13 16,0 0-3-16,0 0 0 0,0 0 0 0,0 0 0 15,0 0 0-15,0 0 0 0,0 0-51 0,0 0-10 16,0 0-3-16,0 0 0 0,0 7-26 0,0 0-6 16,-3 0 0-16,6 1-1 0,-1 3 5 0,1 1 2 15,-6-3 0-15,3 6 0 0,-2-8 17 0,2 4 3 16,0 4 1-16,0-4 0 0,0-4-43 0,0 7-8 15,0-2-8-15,0-2 12 0,-3-3 5 0,3 2 2 16,3-2 0-16,-1 0 0 0,-4 0-4 0,2-7-1 16,0 0 0-16,0 0 0 0,5 0 9 0,-5 0 1 15,0 0 1-15,0 0 0 0,0 0-25 0,2-7 0 16,-2 2 0-16,0-4 0 0,0 0 0 0,0 2 0 16,0-3 0-16,0-2 0 0,0 5 0 0,0 0 0 0,3 0 0 15,-3-4 0-15,3 3 0 0,-1 1 0 16,4-7 0-16,-1 10 0 0,0-3 0 0,1-1 0 15,-1 1 0-15,0 0 0 0,6 0 0 0,-3 3 0 0,-3 4 0 0,3-7 0 16,3 7 0-16,-4 0 0 0,1 0 0 0,0 0 0 16,0 4 0-16,0-1 0 0,0-3 0 0,0 4 0 15,0 3 0-15,0 0 0 0,-3 0 0 0,3 1 0 16,-3-1 0-16,1 0 0 0,-4 4 0 0,4 1 0 16,-1-5 24-16,-2 3-1 0,-1 1 0 0,1 1 0 15,0-2 14-15,-3 1 3 0,2 1 1 0,-2-3 0 16,-2 3-33-16,2-5-8 0,2 0 0 0,-2 5 0 15,0-5 0-15,0 0 0 0,0-4 0 0,0 4 0 16,0-7 0-16,0 0 0 0,0 0 0 0,0 0 0 0,0 0 9 16,0 0-9-16,0 0 10 0,0 0-10 0,3-7 0 0,-3 0 0 15,0-1-13-15,3 1-911 16,-3 3-183-16</inkml:trace>
  <inkml:trace contextRef="#ctx0" brushRef="#br0" timeOffset="41430.108">18619 3806 403 0,'0'0'36'0,"0"0"-36"15,0 0 0-15,0 0 0 0,0-2 197 0,-3-3 33 16,3-2 6-16,0 7 2 0,-3-2-98 0,3 2-20 16,0 0-4-16,0-5-1 0,-2-2-27 0,2 7-4 15,0 0-2-15,0 0 0 0,0 0-30 0,0 0-5 16,0 0-2-16,0 0 0 0,0 0 1 0,0 0 0 16,2 7 0-16,1 0 0 0,2 0-10 0,1 5-1 0,-6 0-1 0,5 4 0 15,-5-9 24-15,3 10 5 16,-1-3 1-16,1 0 0 0,-3 0-52 0,3 0-12 15,-1 0 0-15,1 5 0 0,-1-5 0 0,1-2 0 0,0 2 0 16,-1 0 0-16,1-2 54 0,0-5 8 0,-1 0 2 0,1 0 0 16,0 0-52-16,-3-2-12 0,0-5 0 0,0 0 0 15,0 0 0-15,0 0 0 0,0 0 0 0,0 0 0 16,0-5 0-16,0-2 0 0,0 0 0 0,2 0 0 16,-2-5 54-16,3 5 8 0,5-7 2 0,-3 7 0 15,3-5-52-15,-3 5-12 0,1-7 0 0,-4 7 0 16,4-5-15-16,-1-2-5 0,6 0-2 0,-1 7 0 15,-2-5 22-15,3-2 0 0,2 7-9 0,-3 0 9 16,1-5 0-16,-3 5 0 0,3 0-8 0,2 0 8 16,-5 0 0-16,2 2 0 0,-4 3 0 0,-6 2 0 15,5-5 0-15,-5 5 0 0,0 0 0 0,0 0 0 16,0 0 0-16,0 0 0 0,0 0 0 0,0 0 0 0,0 0 20 0,0 0 4 16,0 0 0-16,-3 5 1 15,-2 2-51-15,-3 0-10 0,0-2-3 0,-3 4 0 16,1-4-91-16,-3 2-18 0,-1 0-4 0,4 0-1 15,2 5 20-15,0-5 4 0,-3-5 1 0,6 5 0 16,2-2 35-16,1 2 7 0,-1-2 2 0,3-5 0 16,0 0 32-16,0 7 6 0,0-5 2 0,0-2 0 0,0 7 86 0,0-7 18 15,0 0 3-15,3 7 1 0,-1-2 0 0,1 2 0 16,2 0 0-16,3 0 0 0,0 0 0 0,3 0 0 16,-3-2 0-16,2 2 0 0,1 5 0 0,0-3 0 15,2-2 0-15,-3 0 0 0,1 5-11 0,-3-5-1 16,2 0-1-16,1 0 0 0,0 0-25 0,-1-2-5 15,1 2-1-15,-1-5 0 0,-2 3-8 0,3 2-3 16,-3-2 0-16,-3-3 0 0,0 5-20 0,-2-7-4 16,-3 0-1-16,5 0 0 15,-5 0-32-15,0 0-6 0,0 5-2 0,-2-3 0 0</inkml:trace>
  <inkml:trace contextRef="#ctx0" brushRef="#br0" timeOffset="45022.642">20010 5090 230 0,'0'0'10'0,"0"0"2"0,0 0-12 0,0 0 0 0,0-2 0 0,0 2 0 16,0 0 173-16,0 0 32 0,0 0 7 0,0 0 0 15,0 0-109-15,0 0-23 0,0 0-4 0,0 0 0 16,0 0-10-16,0 0-2 0,0 0 0 0,0 0 0 16,0 0 0-16,3 7 0 0,0-5 0 0,-1 5 0 0,-2 0 3 0,3 5 0 15,-3-5 0-15,3 5 0 0,-3-3-14 0,0 3-2 16,0 2-1-16,2 0 0 0,-4-2-31 0,2 2-7 16,0 0 0-16,2-2-1 0,1 2 39 0,0 0 8 15,-3-2 2-15,0 0 0 0,5-3-35 0,-5 3-6 16,5-3-2-16,-2 3 0 0,-3-5 0 0,2 0 0 15,4-2 0-15,-4 2 0 0,-2-7 3 0,3 2 0 16,0 3 0-16,2-5 0 0,-5 0-4 0,0 0-1 16,3 2 0-16,-1 3 0 0,1-5-2 0,0-5 0 15,-3 3 0-15,2-3 0 0,1 3-5 0,-3-3 0 16,3-2-8-16,-3 7 12 0,0-7-26 0,2 5-6 16,1-3 0-16,-3-2-1 0,5 7 33 0,-2-5 6 15,-1-2 2-15,1 7 0 0,2-2-32 0,-2-3-7 16,2-2-1-16,-2 5 0 0,2-5 28 0,3 2 6 15,-3-2 1-15,3 2 0 0,-2-2-15 0,2 0 0 0,-3 0 0 0,-2 0 0 16,2 0-9-16,-3 0-5 0,6 0-1 0,-2-5 0 16,-1 5 15-16,0 0 0 0,-5 0 0 0,3 0 0 15,2 0 0-15,-2 2 0 0,0-2 0 0,-3 0 0 16,2 2 0-16,-2 5 0 0,0-7 0 0,3 5 0 16,-3 2 0-16,0 0 0 0,0 0 0 0,0-5 0 15,0-2 0-15,0 7 0 0,0 0 0 0,0 0 0 16,-5 0 0-16,5 0 0 0,0 0 0 0,0 0 0 15,0 0-105-15,-8 5-19 0,2-3-3 16,-2 5-1-16,0-2-64 0,0 7-14 0,1-10-2 16,-1 10-1-16</inkml:trace>
  <inkml:trace contextRef="#ctx0" brushRef="#br0" timeOffset="45241.341">20066 5290 172 0,'0'0'16'0,"0"0"-16"15,5 0 0-15,-5 0 0 0,0 0 248 0,3 7 48 16,0-2 8-16,-1-3 3 0,4 3-135 0,-1-3-28 15,-3 3-4-15,6-3-2 0,-5 3-40 0,5-3-8 16,-3 3-2-16,1 2 0 0,2-2-48 0,-1-3-11 16,1 5-1-16,3-2-1 15,-3 2 28-15,2-5 5 0,-2 3 2 0,0 2 0 16,0-2-48-16,0-3-14 0,0 3 0 0,3-3 8 16,-6-2-8-16,3 5 0 0,0-5 0 0,-3 0 0 0,-5 0 52 0,6 0 10 15,-4 0 2-15,-2 0 0 16,0 0-154-16,0 0-30 0,0 0-7 0</inkml:trace>
  <inkml:trace contextRef="#ctx0" brushRef="#br0" timeOffset="46783.46">22307 4025 172 0,'0'0'16'0,"0"0"-16"15,0 0 0-15,0 0 0 0,0 0 211 16,0 0 39-16,0 0 8 0,0 0 2 0,-5 7-128 0,5-2-24 16,0-5-6-16,0 9-1 0,0-2-24 0,0 0-5 15,0-2 0-15,0 4-1 0,2 1-24 0,1-1-5 16,-3-2-1-16,3 0 0 0,2-2-17 0,0 2-3 16,-5-7-1-16,3 7 0 0,0 0-9 0,-3-7-3 15,0 0 0-15,0 0 0 0,0 0-8 0,0 0 0 16,0 0-10-16,0 0 10 0,-3 0 0 0,-2-2 0 15,5-3 0-15,0-2 0 0,0 2 0 0,0 3 0 16,-3-5 0-16,3 2 0 0,3-2 14 0,-1 0 9 16,-2 0 1-16,3 0 1 0,2 0-40 0,0-5-8 0,-2 5-1 15,0 0-1-15,2 0 25 0,0-5 0 0,1 5 0 0,-1 0 0 16,-2 0 0-16,2 5 0 0,0-8 0 0,0 8 0 16,-5-5 0-16,0 2 0 0,8 5 0 0,-2 0 0 15,-6 0 26-15,5 0 10 0,0 0 3 0,1 5 0 16,2-3-11-16,-1 3-3 0,-4 2 0 0,5 0 0 15,0 0-25-15,-3 0 0 0,1 0 0 0,-1-2 0 16,0 2 39-16,3 0 2 0,-3 0 1 0,-2-2 0 16,-3-5-27-16,3 2-6 0,-3-2-1 0,0 0 0 15,0 0 1-15,0 0 0 0,0 0 0 0,0 0 0 16,0 0-9-16,0 0 10 0,0 0-10 0,5 0 10 16,3-2-10-16,-3-3 0 0,0 3 0 0,-2-3 0 15,2-2 0-15,1 2 0 0,-1-2 0 0,3 5 0 16,-3-3 0-16,3-2 0 0,0 0 0 0,0 5 0 15,-3-3 0-15,3-2 0 0,0 7 0 0,0-5 0 16,3 3 0-16,-6 2 0 0,-2 0 0 0,2 0 0 16,3 0 0-16,-3 0 0 0,3 2 0 0,-3 3 0 15,3-5 0-15,0 2 0 0,0 3 0 0,0 2 0 0,0-2 0 16,0-3 0-16,0 5 0 0,0 0 0 16,-3 0 37-16,0 3 6 0,1-1 1 0,-1-2 0 15,0 0-20-15,-2 5-3 0,2-5-1 0,-2 0 0 0,2 0-8 16,-2 0-1-16,2 0-1 0,-2-2 0 0,2 2-10 0,-2-7-14 15,2 5 3-15,3-3 1 0,-3-2 25 0,3 5 5 16,-8-5 0-16,3 0 1 0,2-5-33 0,0 5-8 16,-5 0 0-16,3-2-1171 15</inkml:trace>
  <inkml:trace contextRef="#ctx0" brushRef="#br0" timeOffset="64048.417">17862 7296 115 0,'8'-4'10'0,"-8"4"-10"0,0 0 0 0,0 0 0 16,8 0 109-16,-8 0 20 0,0 0 4 0,0 0 1 15,0 0-40-15,0 0-8 0,0 0-2 0,0 0 0 16,0 0-1-16,0 0-1 0,3-5 0 0,-3 5 0 16,0 0-12-16,0 0-2 0,0 0-1 0,0 0 0 15,0 0 1-15,0 0 0 0,0 0 0 0,0 0 0 0,0 0-4 16,0 0 0-16,0 0 0 0,0 0 0 0,5 5-12 0,-5-5-2 16,0 0-1-16,0 0 0 0,0 0-5 0,0 4-2 15,5-1 0-15,-5-3 0 0,-5 7-14 0,2 0-2 16,3-7-1-16,0 4 0 0,-5 3-1 0,5 1-1 15,0-8 0-15,0 0 0 0,-3 4-23 0,3 3 8 16,0-7-8-16,3 7 0 0,0-4 25 0,-3 4 1 16,2 0 0-16,-2-3 0 0,5 4-13 0,-2-4-2 15,-3-1-1-15,0 4 0 0,0-7 0 0,3 4 0 16,-3-4 0-16,0 7 0 0,-3-4 6 0,6 1 2 16,-1 4 0-16,-2-8 0 0,0 0-18 0,0 0 0 15,0 0 0-15,0 0 0 0,0 0 0 0,0 0 0 16,0 0 0-16,0 0 0 0,8 0 33 0,-8 0 3 15,0 0 1-15,0 0 0 0,0 0-15 0,0 0-3 16,0 0-1-16,0 0 0 0,0 0-18 0,0 0 8 16,0 0-8-16,0 0 0 0,0 0 9 0,0 0-9 0,0 0 0 15,0 0 9-15,0 0-9 0,0 0 0 0,0 0 0 0,0 0 8 16,0 0-8-16,0 0 0 0,0 0 0 0,0 0 0 16,6 0 0-16,-6 0 0 0,0 0 0 0,0 0 0 15,0 0 0-15,0 0 0 0,0 0 0 0,0 0 0 16,-6 7 0-16,6-7 0 0,0 0 0 0,0 0 0 15,0 0 0-15,0 0 0 0,0 0 0 0,0 0 0 16,0 0 0-16,0 0 0 0,0 0 0 0,8 0 0 16,3 0 0-16,-3 0 0 0,-8 0 0 0,5 0 0 15,6 0 0-15,-3-3 0 0,-3 3 0 0,3-4 0 0,-3 4 0 16,3 0 0-16,3 0 0 0,-1 0 0 0,1 0 0 0,2 0 0 16,0-5 0-16,3 2 0 0,-3 6 0 0,1-3 0 15,2-3 0-15,-1 3-11 0,1 0 11 0,0 0 0 16,-3 0 10-16,-2 0-10 15,-3 0 0-15,2 0 0 0,1 0 0 0,2 0 0 0,1-4 0 0,-1 4 0 16,0 4 0-16,5-4-10 0,1 0 10 0,0 0 0 16,-4-4 0-16,4 8 0 0,-1-4 0 0,1 0 0 15,-1 0 0-15,1 0 0 0,2 0 0 0,-2 3 0 16,-1-3 0-16,3 0 0 0,-2 0 0 0,-1 0 0 16,-2-3 0-16,0 3 0 0,0 0 0 0,3 0 0 15,2 0 0-15,0 0 0 0,-3 0 0 0,4 0 0 16,-1 0 10-16,0 0-10 0,0 0 0 0,3 0 0 15,-3-4 0-15,3 4-10 0,-6 0 10 0,4 4 0 0,-1-8 0 0,-3 4 0 16,-2 0 0-16,0 0 0 0,0 0 10 16,-3-3-10-16,0 3 0 0,-2 3 0 0,0-3 0 0,2 0 0 15,-5 0 0-15,2-3 0 0,1 3 0 0,2 0 0 16,0 0 0-16,-2 3 0 0,2-3 0 0,0 0 0 16,-2 4 0-16,2-4 0 0,0 0 0 0,1 0 0 15,-1 0 0-15,-3 0 0 0,4 0 0 0,-1 0 0 16,0 3 0-16,0 2 0 0,1-5 0 0,-1 0 0 15,0 0 0-15,0 0 0 0,-2 0 0 0,2 0 0 16,-2 0 0-16,-1 0 0 0,1 0 0 0,-1 4 0 16,-2-8 0-16,3 4 0 0,-3 4 0 0,0-1 0 15,0-3 0-15,-3 4 0 0,3-4 0 0,-3 3 0 16,3-3 0-16,0 4 0 0,0-8 0 0,0 4 0 16,3 4 0-16,-3-4 0 0,2 0 0 0,-2 3 0 0,3-6 0 0,-3 3 0 15,2 3 0-15,-2-3 0 0,3 0 0 0,-1 0 0 16,1 0 0-16,2 4 0 0,-2-4 0 0,-1 3 0 15,1-3 0-15,-1 0 0 0,1 4 0 0,0-4 0 16,-1-4 0-16,1 4 0 0,-1 4 0 0,1-4 0 16,-1 0 0-16,1 0 0 0,0 0 0 0,-3 0 0 15,0 0 0-15,2 0 0 0,-2 0 0 0,-3 0 0 16,3 0 0-16,-2 0 0 0,2-4 0 0,-3 4 0 16,0 4 0-16,0-4 0 0,1-4 0 0,-1 4 0 15,-5 0 0-15,5 0 0 0,-5 0 0 0,6 0 0 16,1 0 0-16,-1 0 0 0,-6 0 0 0,5-3 0 15,-2 3 0-15,-3 0 0 0,0 0 0 0,8 0 0 16,-3 0 0-16,3 0 0 0,-5-4 0 0,-3 4 0 16,5 0 0-16,0 0 0 0,3-3 0 0,-3 3 0 0,-5 0 0 15,0 0 0-15,6 0 0 0,-1 0 0 0,-5 0 0 0,5 0 0 16,-5 0 0-16,0 0 0 0,6 0 0 0,-6 0 0 16,0 0 0-16,7 0 0 0,-7 0 0 0,6-4 0 15,-6 4 0-15,5 0 0 0,0 0 0 0,-5 0 0 16,3 0 12-16,-3 0-4 0,0 0-8 0,0 0 12 15,5-3-12-15,-5 3 0 0,0 0 0 0,0 0 0 16,0 0 0-16,0 0-8 0,0 0 8 0,0 0-13 16,0 0 13-16,0 0 0 0,0 0 0 0,0 0 0 15,0 0 24-15,0 0 7 0,0 0 1 0,0 0 1 16,0-4-25-16,0 4-8 0,0 0 0 0,0 0 0 16,0 0 0-16,0 0 0 0,3-7 0 0,-3 7 0 0,0 0 0 0,0 0 0 15,0 0 0-15,0 0 0 16,0 0-28-16,0 0-4 0,3 0 0 0,-3 0 0 15,0 0 52-15,0 0 9 0,0 0 3 0,0 0 0 0,0 0-32 0,0 0 0 16,0 0 0-16,0 0 0 0,0 0 8 0,0 0-8 16,0 0 0-16,5-8 0 0,-5 8 0 0,0 0 0 15,0 0 0-15,0 0 0 0,0 0 0 0,2-4 0 16,-2 4 0-16,0 0 0 0,0 0 0 0,0 0 0 16,3-3 0-16,2-1 0 0,-5 4 0 0,3-3 8 15,-3-4-8-15,3 3 0 0,-1-3 0 0,-2-1 0 16,0 4 8-16,0-3-8 0,0 4 0 0,0-4 11 15,0 0-11-15,0 3 10 0,0-3-10 0,-2-1 8 16,2 1-8-16,-3 3 8 0,3-3-8 0,-3 0 0 16,3 0 0-16,0 2 0 0,-2 2 0 0,2-4 0 15,-3 3 8-15,3 1-8 0,0-4 0 0,-3 3 0 0,3 1 0 0,0-1 0 16,0-4 0-16,0 4 0 0,0 4 0 0,0-3 0 16,0-1 0-16,0 4 0 0,0-3 0 0,-2-1 0 15,2 1 0-15,0-1 0 16,0 4 0-16,0 0 0 0,0 0 9 0,-3-3-9 0,3-1 10 0,-2-3-10 15,2 7 10-15,0 0-10 0,0-5 10 0,-3 2-10 16,3-1 8-16,0 4-8 0,0 0 0 0,0-7 0 16,-3 4 0-16,3-4 8 0,0 7-8 0,-2-4 0 15,2 1 0-15,0-1 0 0,0 4 0 0,0-8 0 16,0 4 0-16,0 4 8 0,-3-3-8 0,3 3 0 16,0-4 0-16,-3 1 0 0,1-1 0 0,2 4 0 15,0 0 0-15,0 0 0 0,0 0 0 0,0 0 0 0,-3-3 0 16,3 3 8-16,-3-4-8 0,3 4 0 0,0 0 0 0,0 0 0 15,-5 0 0-15,5 0 0 0,0 0 0 0,-5 0 0 16,0 0 0-16,-1 0 0 0,4 4 0 0,2-4 0 16,-6 0 0-16,6 0 0 0,-2 3 0 0,2-3 8 15,-6 0-8-15,1 0 0 0,2 7 0 0,3-7 0 16,0 0 0-16,0 0 0 0,-8 0 0 0,3 0 8 16,0 0-8-16,0 0 0 0,-1 0 0 0,6 0 0 15,-5 0 8-15,5 0-8 0,-8 0 0 0,0 0 0 16,3 4 0-16,0-4 0 0,-3 0 0 0,0 0 8 15,0 0-8-15,2 0 0 0,-4 0 0 0,2 0-13 16,-3 0 2-16,1 0 1 0,-1 0 10 0,1 0 0 16,-1-4 0-16,0 4 0 0,-2 0 0 0,3-3 0 15,-6 3 0-15,3-4 0 0,-3 4 0 0,2 0 0 0,1 0 0 16,-3 0 0-16,3 0 0 0,-3-3 0 0,3 3 0 0,0-4 0 16,0 8 0-16,-1-4 0 0,-2 0 0 0,3 3 0 15,0-3 0-15,2 4 0 0,3-4 0 0,-2 0 0 16,2 0 0-16,-3 0 0 0,1 0 0 0,2 0 0 15,-3-4 0-15,1 4 0 0,-1 0 0 0,-2 0 0 16,2 0 0-16,1-3 12 0,-4 3-2 0,1 0-1 16,0 0-9-16,-3 0 0 0,0-4 0 0,0 4 0 15,0 4 0-15,1-4 0 0,-1-4 0 0,0 4 0 16,-3 0 0-16,1 0 0 0,-1 0 0 0,1 0 0 16,2 0 0-16,3 0 0 0,-1 0 0 0,1 0 0 15,0 0 0-15,0 0 0 0,0 0 0 0,-1 0 0 16,1 0 0-16,0 0 0 0,-3 0 0 0,3 0 0 15,-3 4 0-15,3-4 0 0,-6 0 0 0,6 3 0 0,-3-3 0 16,0 0-12-16,3-3 2 0,-3 3 1 0,0 0 9 0,0 3 0 16,0-3 0-16,1 0 0 0,-1-3 0 0,0 3 12 15,0 0-2-15,0 0-1 0,3 0-9 0,0 0 0 16,-1 3 0-16,4-3 0 0,-1 0 0 0,1 0-12 16,-1 4 2-16,-2-4 1 0,2 0 9 0,1 3 11 15,-1-6-3-15,3 6 0 0,-5-3-8 0,0 0 0 16,2 0 0-16,0 0 0 0,-2 0 0 0,3 0 0 15,-4 0 0-15,1 0 0 0,3 0 0 0,-1 0 0 16,-2 0 0-16,0 0 0 0,2 0 0 0,0-3 0 16,-2 3 0-16,3 0 0 0,-1 0 0 0,0 0-11 15,1 3 3-15,2-3 0 0,-3 0 8 0,3 0 11 16,-2 0-3-16,2 0 0 0,-3 0-8 0,3 4-11 0,-2-4 3 0,2 0 0 16,0 0 8-16,0 0 11 0,0 0-3 0,0 0 0 15,3 0-8-15,-1 0 0 16,-1 0 0-16,1 0 0 0,1 0 0 0,0 3 0 0,-3-3 0 0,2 0 0 15,1 0 0-15,-3 4 0 0,3-4 0 0,-3 0 0 16,0 0 0-16,0 5 0 0,3-5 0 0,-3 0 0 16,0-5-9-16,0 5 9 0,3 0-12 0,-1 0 12 15,1 0 0-15,-3 0 0 0,-2 0 10 0,4 0-2 16,-2 0-8-16,3 0 0 16,-3 0 0-16,3 0 0 0,-3 0 0 0,3 0 0 15,-3-4 0-15,2 4 0 0,-2 0 0 0,3 4 0 16,-3-4 0-16,3 0 0 0,-3 0 0 0,3 0 0 15,-3 0 0-15,2 0 0 0,1 0 0 0,0 5 0 16,0-5 0-16,-1 0 0 0,1 0 0 0,0 0 0 0,-1 0 0 0,4 0 0 16,2 0 0-16,-6 3 0 0,1-3 0 0,5 0 0 0,0 0 0 0,-5 0 0 15,0 0 0-15,2 0 0 0,3 0 0 0,-5 0 0 16,5 0 0-16,-6 4 0 0,1-1 0 0,5-3 0 16,-3 0 0-16,3 0 0 0,-5 4 0 0,5-4 0 15,0 0 0-15,-5 0 0 0,5 0 0 0,0 0 0 16,-3 0 0-16,3 0 0 0,0 0 0 0,0 0 0 15,0 0 0-15,0 0 0 0,-5-4 0 0,5 4 0 16,0 0 0-16,0 0-8 0,0 0 8 0,0 0 0 0,0 0 0 0,0 0 0 16,0 0 0-16,0 0 0 0,0 0 0 0,0 0 0 15,0 0 0-15,0 0 0 0,0 0 0 0,0 0 0 16,0 0 0-16,0 0 0 0,0 0 0 0,0 0 0 16,0 0 0-16,0 0 0 0,0 0 0 0,0 0 0 15,0 0 0-15,0 0 0 0,0 0 0 0,0 0 0 16,-3 4 0-16,3-4 0 0,0 0 0 0,0 0 0 15,-5 3 0-15,5-3 0 0,0 0 0 0,0 0 0 16,0 0 0-16,-3 4 0 0,1-1 0 0,2-3 0 16,0 0 0-16,0 7-10 0,0 0 10 0,0-2 0 15,0-5 0-15,0 7 0 0,0 0 0 0,2 4 0 16,1-4 0-16,-3 0 0 0,5-2-8 0,-2 2 8 16,0 0 0-16,-1 3 0 0,1-6 0 0,2-1 0 0,0 4 0 15,-2-2 0-15,2 2 0 0,-2 0 0 0,2-3 0 0,-2-1 0 16,0 1 0-16,-3-4 0 15,0 0 0-15,5 3 0 0,-2 1 0 0,-3-4 0 0,0 0 0 0,0 0 0 16,0 0 0-16,0 0 0 0,0 0 0 0,0 0-18 16,0 0 4-16,0 0 1 15,0 0-185-15,0 0-37 0</inkml:trace>
  <inkml:trace contextRef="#ctx0" brushRef="#br0" timeOffset="65266.932">20010 7367 345 0,'0'0'31'0,"0"0"-31"0,0 0 0 0,0 0 0 15,0 0 69-15,0 0 8 0,0 0 2 0,6 4 0 16,-6-4-32-16,0 0-7 0,0 0 0 0,5 3-1 16,0-3 6-16,1 5 2 0,-6-5 0 0,0 0 0 15,5 0 27-15,-2 4 6 0,-3-4 0 0,0 0 1 16,0 0-7-16,5 3-2 0,0 4 0 0,0-3 0 16,-2 3-12-16,2-4-2 0,1 1-1 0,2-1 0 15,-3 9-38-15,0-8-8 0,3-1-2 0,0 4 0 16,0 0 34-16,0 5 6 0,-3-5 2 0,6 0 0 15,-3 0-31-15,2 0-5 0,-2 0-2 0,0 5 0 0,0-5 41 0,0 0 8 16,-3 4 2-16,3-4 0 0,0 1-52 0,-2-1-12 16,-1 0 0-16,0 0 0 0,-2 0 54 0,2 0 8 15,0-2 2-15,1-5 0 0,-6 0-52 0,0 0-12 16,2 7 0-16,-2-7 0 0,0 0 28 0,6 0 4 16,-6 0 0-16,0 0 0 0,8 4 0 0,-8-4 0 15,0 0 0-15,0 0 0 0,0 0-32 0,0 0 0 16,0 0 0-16,0 0 0 15,0 0-60-15,0 0-19 0,0 0-3 0,0 0-653 16,0 0-130-16</inkml:trace>
  <inkml:trace contextRef="#ctx0" brushRef="#br0" timeOffset="65688.571">20161 7625 403 0,'0'0'36'0,"0"0"-36"0,0 0 0 0,0 0 0 16,0 0 199-16,0 0 33 0,0 0 6 0,0 0 2 16,0 0-104-16,0 0-21 0,0 0-4 0,6 3-1 15,1 2-17-15,-1-1-3 0,-1-1-1 0,0 1 0 16,1-1-36-16,-1 1-7 0,3-1-2 0,0 4 0 15,0-3-24-15,0-1-6 0,2 2-1 0,-2-3 0 0,-2 3 38 16,1-5 7-16,7 4 2 0,-4-1 0 16,-4-3-45-16,1 0-15 0,-1 0 9 0,2 0-9 0,0 0 47 0,0 0 4 15,-8 0 1-15,5-3 0 0,5-1-32 0,-2-3-7 16,-5 2-1-16,2-2 0 0,3 4 42 0,-2-8 8 16,-4 4 2-16,1 0 0 0,-3-5-52 0,0 5-12 15,3 0 0-15,-1-3 0 0,-4-1 54 0,2 6 8 16,2-5 2-16,-2-1 0 0,0 4-52 0,-2 0-12 15,-1 2 0-15,3 2 0 0,0-4 0 0,0 0 0 16,-3 3 0-16,1 1 0 0,4-1 0 0,-2 1 0 16,-2-1 0-16,2 4 0 15,0 0-48-15,0 0-13 0,0 0-3 0,0 0-819 16,0 0-164-16</inkml:trace>
  <inkml:trace contextRef="#ctx0" brushRef="#br0" timeOffset="66532.119">20468 7741 806 0,'0'0'36'0,"0"0"7"0,0 0-35 0,0 0-8 0,0 0 0 0,0 0 0 15,0 0 104-15,0 0 20 0,0 0 3 0,0 0 1 16,0 0-12-16,0 0-3 0,0 0 0 0,0 0 0 16,0 0-32-16,0 0-6 0,5 4-2 0,-2-1 0 15,0 1-13-15,-1-1-2 0,4 2-1 0,-4 2 0 16,-2 0-8-16,3 0-1 0,0 4-1 0,-1-3 0 15,4 6-3-15,-4-3-1 0,-2-1 0 0,3 2 0 16,-3 2 6-16,0 0 2 0,-3-2 0 0,3-5 0 16,0 7-41-16,0-7-10 0,0 7 0 0,0-7 0 15,0 5 53-15,0-5 9 0,0 5 2 0,3-5 0 0,-3 0-64 0,3 0-10 16,-1 0-3-16,3 0-1 0,-2 0 14 0,0-2 15 16,-1-3-3-16,4 3-1 0,-4-3 3 0,4 3 1 15,-1-5 0-15,0 0 0 0,0 0 4 0,1 0 1 16,2 0 0-16,-3-5 0 0,0 3-4 0,1 2 0 15,-1-5 0-15,0 5 0 0,3-7-6 0,-3 7-2 16,3-7 0-16,0 7 0 0,3-3 0 0,2-1 0 16,0 4 0-16,1-3 0 0,-4-1-8 0,1 4 0 15,-3 0 0-15,2 0 0 0,-2 0 0 0,0 4 12 16,-3-4-12-16,1 3 12 0,-6-3-12 0,8 0 8 16,-3 0-8-16,-5 0 8 0,0 0-8 0,0 0-14 15,0 0 3-15,0 0 1 0,0 0 24 0,0 0 5 16,0 0 1-16,0 0 0 0,0 0-20 0,0 0 0 0,0 0 0 15,0 0 0 1,0 0-89-16,0 0-22 0,0 0-4 0,0 0-758 0,0 0-152 0</inkml:trace>
  <inkml:trace contextRef="#ctx0" brushRef="#br0" timeOffset="73071.222">20865 8046 932 0,'0'0'20'0,"0"0"5"0,0 0 1 0,0 0 0 0,0 0-26 0,0 0 0 16,0 0 0-16,0 0 0 0,0 0 73 0,0 0 10 16,0 0 1-16,0 0 1 0,0 0-5 0,0 0-2 15,0 0 0-15,0 0 0 0,0 0-10 0,0 0-1 16,0 0-1-16,0 0 0 0,0 0-4 0,0 0-1 16,0 0 0-16,0 8 0 0,3-6-8 0,-3-2-1 15,0 0-1-15,0 7 0 0,0 2-15 0,0-2-4 16,2 0 0-16,-2 1 0 0,0-1-13 0,3 0-3 15,-3 0-1-15,3 0 0 0,-3-3-15 0,5 3 0 16,-2-4 0-16,2 4 0 0,0-2 0 0,0-3 0 16,3 3 0-16,-2-5 0 0,2 7 8 0,0-7-8 15,-3 0 0-15,3 0 9 0,0 0-1 0,0 0-8 16,0-3 12-16,0-1-4 0,-3 4 12 0,0-7 3 16,3 2 0-16,-3 3 0 0,1-3 5 0,-1-2 0 0,-2 4 1 15,-1-1 0-15,4-3-1 0,-4 2-1 0,-2-2 0 0,0 7 0 16,3-7-3-16,-3 5-1 0,0-3 0 0,0 5 0 15,-3-3-11-15,3 3-3 0,-2-4 0 0,-1 1 0 16,-2-1-9-16,5 4 10 0,0 0-10 0,0 0 10 16,0 0-10-16,0 0 8 0,0 0-8 0,0 0 8 15,0 0-8-15,0 0 0 0,0 0 0 0,0 0 8 16,0 0 0-16,0 0-8 0,0 0 12 0,5 7-4 16,0-3 4-16,-2 4 0 0,2-6 0 0,-5 5 0 15,3-2 4-15,-3 2 0 0,2 0 1 0,1 0 0 16,0 0-3-16,-1 0-1 0,1-2 0 0,2 6 0 15,1-4-13-15,-1 0 9 0,0 3-9 0,3-3 8 0,-5-2-8 0,2-3 0 16,0 3 0-16,1 2 8 16,-1-7-8-16,-5 0 8 0,5 4-8 0,0-4 8 0,-5 0-8 15,8 0 0-15,-8 0 0 0,0 0 0 16,0 0-124-16,0 0-21 0,3-4-4 0</inkml:trace>
  <inkml:trace contextRef="#ctx0" brushRef="#br0" timeOffset="80850.797">21630 4326 684 0,'0'0'15'0,"0"0"3"0,0 0 1 0,0 0 0 0,0 0-19 0,0 0 0 0,0 0 0 0,0 0 0 16,0 0 53-16,0 0 7 0,0 0 2 0,0 0 0 16,0 0 4-16,0 0 1 0,0 0 0 0,0 0 0 0,0 0-27 0,0 0-6 15,0 0-1-15,0 0 0 0,0 0 25 0,0 0 5 16,0 0 1-16,0 0 0 16,0 0 0-16,0 0 0 0,0 2 0 0,0 3 0 0,0-5 0 0,0 7 0 15,0-2 0-15,0-3 0 0,0 5-7 0,0-2-1 16,0-5 0-16,0 2 0 0,0 5-38 0,0-2-8 15,0-5-2-15,0 7 0 0,2 0 44 0,-2-7 8 16,0 5 1-16,3-3 1 0,0 5-32 0,-1 0-6 16,1-2-2-16,0-3 0 0,-6 3-3 0,3 0-1 15,3-3 0-15,-1 5 0 0,-2 0 6 0,0 0 2 16,3-2 0-16,-3-3 0 0,3 3-26 0,-3 2 0 16,0-7 0-16,2 7 0 0,1 0 0 0,-3-2 0 15,0-5 0-15,2 7 0 0,4-5 0 0,-4 5 0 16,-2-2 0-16,0 2 0 0,6 0 0 0,-6-2 0 15,0-5 0-15,0 7 0 0,0-5 30 0,2 5 1 0,-2-2 0 16,0 2 0-16,0 0 1 0,-2 0 1 0,2 0 0 0,0 0 0 31,0-2-47-31,0 2-10 0,0 0-1 0,2 0-1 0,-2 0 26 0,3-2 0 16,-6-3 12-16,3 5-4 0,0 5-8 0,0-5 0 0,0-2 0 0,0 2 0 16,0 0 0-16,0 0 0 0,0 0 0 0,0 0 0 15,0 0 16-15,0 0 3 0,0 0 0 0,3 0 0 16,-3 0-19-16,0 3 0 0,0-8 0 0,0 10 0 15,0-5-12-15,-3 0-5 0,3 0-2 0,0 0 0 16,0 5 19-16,3-3 0 0,-6-2 0 0,6 5 0 16,-3 0 0-16,0-3 0 0,3-2 0 0,-3 0 0 15,-3 5 0-15,3-5 0 0,3 5 0 0,-1-3 0 0,-4-2 0 16,-1 5 0-16,3-5 0 0,0 5 0 0,0-5 0 0,-3 0 0 16,3 7 0-16,0-7 0 0,0 0 0 0,0 0 0 15,0 0 8-15,0 5-8 0,0-5 0 0,0 5 0 16,0-3 8-16,0 3-8 0,0-5 0 0,3 5 0 15,-6-3 0-15,3-2 0 0,0 5 13 0,0-5 0 16,0 5 0-16,3-10 0 0,-3 10-13 0,0-5 0 16,0 0 0-16,3 0 0 0,-3 0 0 0,2 0 0 15,-2-2 0-15,0 7 0 0,0-3 0 0,0-2 0 16,0 0 0-16,3 0 0 0,-3-2 0 0,0 2-15 16,0 0 3-16,3 0 1 0,-3 0 11 0,2 0 0 15,1 0 0-15,-3 3 0 0,2-3 0 0,-2 0 0 16,0 0 0-16,0-5 8 0,0 5-8 0,3 3 0 15,-3-3 0-15,0 0 0 0,3-5 8 0,-3 5 0 16,0 0 0-16,2-2 0 0,-2 2-8 0,0 0-10 0,0-2 10 16,3 2-13-16,-3 0 13 0,3 0 0 0,-3 0 0 0,0 0 0 15,0 0 0-15,2 0 0 0,-2 0 0 0,0 0 0 16,0-2 0-16,3 7 8 0,-3-3 0 0,3-2-8 16,-3 0 0-16,0 5 0 0,0-5 0 0,0 5-9 15,2-3 9-15,-2-2 0 0,0 0 10 0,3 5-10 16,-3-5 0-16,0 5 0 0,0-5 0 0,0 0 0 15,0 5 0-15,0-3 0 0,0-2 0 0,3 0 0 16,-1 5 0-16,-2-5 0 0,0 0 0 0,3 5 0 16,-3-5 0-16,3 5 0 0,-3-5 0 0,2 0 0 15,1 0 0-15,-3 0 0 0,2 0 0 0,-2 0-10 16,3 0 10-16,-3 0 0 0,3 0 0 0,-3-2 0 16,0-5 0-16,0 2 0 0,0-2 0 0,0 7 0 0,2 3 9 0,-2-8-9 15,0 5 12-15,0-7-12 0,-2 7 11 0,2-2-11 16,0-5 10-16,0 2-10 0,0 5 0 0,0-2 0 15,0 2-13-15,0 0 4 0,0-7 9 0,0 5 0 16,0-3 0-16,0 5 0 0,2-2 0 0,-2-5 0 16,0 0 0-16,0 7 0 0,0-7 13 0,0 0 5 15,0 0 1-15,0 0 0 0,3 7-31 0,-3 0-5 16,0 0-2-16,0-7 0 0,0 0 19 0,0 5 0 16,0 2 0-16,0-7 0 0,0 0 0 0,0 0 0 15,0 2 0-15,0 5 0 0,0-2 0 0,0 2 0 16,0 0 0-16,3-2 0 0,-3-5 0 0,0 0 0 15,0 2 0-15,0 5 0 0,0-2 0 0,0-5 0 16,-3 2 0-16,3 3 0 0,0 2 0 0,0-2 0 0,0-5 0 0,0 0 0 16,0 0 0-16,0 0 0 0,0 0 0 0,0 0 0 15,0 0 0-15,0 0 0 16,0 0 0-16,0 0 0 0,0 0 0 0,3 7 0 0,-3-7 0 16,0 0 0-16,0 0 48 0,0 0 12 0,0 0 4 0,0 0 0 15,0 0-52-15,0 0-12 0,0 2 0 0,0-2 0 16,0 0 0-16,0 0 0 0,0 0 0 0,0 0 0 15,0 0-11-15,0 0-5 0,0 0 0 0,0 0-1 16,0 0 17-16,0 0 0 0,0 0 0 0,5 7 0 16,0-2 0-16,-5-5 0 0,0 0 0 0,0 0 0 15,0 0 0-15,3 0 0 0,2 2 0 0,3-2 0 16,-3 0 0-16,1 0 0 0,2 5 0 0,-3-5 0 0,0 0 0 16,3 0 0-16,0 3 0 0,3-3 0 0,-3-3 0 0,2 3 0 15,1 0 0-15,-1 0 0 0,1 0 10 0,0 0 6 16,-3 0 0-16,2 3 1 0,-2-3-17 0,3 0 0 15,-3 0 0-15,-1 0 0 0,1-3-9 0,0 3-6 16,-2-5-1-16,-6 5 0 0,0 0 16 0,0 0 0 16,8 0 12-16,-8 0-12 0,0 0 0 0,0 0 0 15,0 0 0-15,5 0 0 0,-5 0 12 0,0 0 0 16,0 0-1-16,0 0 0 0,0 0-11 0,0 0 0 16,0 0-10-16,0 0 10 0,0 0 0 0,0 0 0 15,0 0 0-15,0 0 0 0,0 0 0 0,0 0 0 16,0 0 0-16,0 0 0 0,0 0 0 0,0 0 0 15,0 0 0-15,5 0 0 0,-5 0 0 0,0 0 0 16,0 0 8-16,0 0-8 0,0 0 9 0,0 0-1 16,3-2-8-16,-3 2 12 0,0 0-12 0,0 0-8 15,0 0 8-15,0 0-13 0,0 0 25 0,0 0 4 0,0 0 2 0,0 0 0 16,2-5-29-16,-2 5-5 0,0-7-2 0,3 7 0 16,-3-7 18-16,0 0 0 0,0 3 0 0,0 1 0 15,0-2 25-15,0-2 9 0,0 0 2 0,0 0 0 16,0 0-27-16,0 0-9 0,0 0 0 0,0-5 9 15,0 5-9-15,0-2 12 0,0-3-12 0,0 7 12 16,0-4-12-16,0-3 0 0,0 1 0 0,3 1 8 16,-3 3-8-16,0-5 0 0,0 3 0 0,2-3 0 15,-2 5 0-15,3-5 8 0,-3 3-8 0,0-3 0 16,0 0 0-16,0 3 0 0,-3-3 8 0,3-2-8 16,0 7 0-16,0-5 8 0,-2 5-8 0,2-7 8 15,0 7-8-15,0-5 0 0,0 3 0 0,0-3 0 0,0 0 0 0,0 5 0 16,0-2 0-16,0-3 0 0,0 0 0 0,2 3 13 15,-2-3-1-15,3 5-1 0,-3-7-11 0,0 7-16 16,0-5 4-16,3 3 1 0,-3-3 11 0,0 0 0 16,0 5 0-16,0-2 0 0,0-3 0 0,0 5 0 15,2-5 0-15,-2 5 0 0,0 0 0 0,0-5 0 16,0 5 0-16,0-2 0 0,0-3 0 0,0 5 0 16,0-5 0-16,0 5 0 0,3-2 0 0,-3-3 0 15,0 5 0-15,0 0 0 0,0-5 0 0,0 5 0 16,0-7 0-16,0 7 0 0,0-5 12 0,0 5-3 15,0-2 0-15,-3-3 0 0,3 5-9 0,0 0 0 16,0-5 0-16,0 5 0 0,0-2 0 0,-2-1 0 16,2 3 0-16,0-2 0 0,0-3 0 0,0 5-9 0,0-5 9 15,-3 5-13-15,3 0 13 0,0 0 8 16,0 0 0-16,0-5-8 0,0 5 0 0,0 0 0 0,0 0-12 0,0 0 3 16,0 0 9-16,0 0 11 0,-3 2-3 0,3-4 0 15,-2 2-8-15,2 0 0 0,0-5 0 0,0 5 0 16,0 2 0-16,0-4 0 0,0 2 0 0,-3-5 0 15,3 5 0-15,0-5 0 0,0 5 0 0,0 0 0 16,-3-2 0-16,3-3 0 0,0 5 0 0,0-5 0 16,0 5 0-16,0-5 0 0,-2 5 0 0,2 0 0 15,0-2 0-15,0-3 0 0,0 5 0 0,0-5 0 16,0 3 0-16,0-3 0 0,0 0 0 0,0 5 0 16,0-2 0-16,-3-3 0 0,3 3 0 0,0-3 0 15,0 5 0-15,0 0 0 0,0-5 0 0,0 5 0 0,0-5 0 0,0 5-11 16,0 0 3-16,0 0 0 0,0 0 8 0,0 0 0 15,-2 0 0-15,2 0 0 0,0 0 0 0,0 2 0 16,0-2 0-16,0 0 0 0,0 0 0 16,-3 2 0-16,3-2 0 0,-3 5 0 0,3-5 0 0,0 2 0 15,-2-2 0-15,2 0 0 0,0 2 0 0,-3-2 0 16,3 5 0-16,-3-3 0 0,3-2 0 0,0 5 0 16,-2-5 0-16,2 2 0 0,0-2 0 0,-3 7 11 15,3-5-3-15,-3-2 0 0,3 0-8 0,0 5 0 16,0-5 0-16,-2 2 0 0,2-2 0 0,0 2 0 15,0 3 0-15,0-3 0 0,0-2 0 0,-3 0 0 16,3 0 0-16,0 5 0 0,0-8 0 0,0 3 0 16,0 0 0-16,0 5 0 0,0 2 0 0,-3-5 0 15,3-2-10-15,-2 0 10 0,2 7 0 0,0-2 0 16,0-8 0-16,0 8 10 0,0 2-10 0,0-5 0 0,0 3 0 0,0 2 0 16,0 0 0-16,0 0 0 0,0-5 0 0,0 5 0 15,0-7 0-15,0 7-14 0,0 0 3 0,0 0 1 16,0 0 10-16,0 0 0 0,0 0 0 0,0 0 0 15,-3-2 0-15,3 2 12 0,0 0 0 0,0 0-1 16,-3-5-19-16,3 5-4 0,0 0-1 0,0 0 0 16,0 0 21-16,0 0 4 0,0 0 0 0,0 0 1 15,0 0-13-15,0 0-18 0,-5 0 4 0,5 0 1 16,-2 0 21-16,-4 0 4 0,-2 0 0 0,3 0 1 16,0 5-13-16,-3-5-16 0,0 0 3 0,3 2 1 15,-6-2 12-15,0 0 0 0,1 0 0 0,-1 0 0 16,1 5 9-16,2-3 2 0,-3-2 0 0,3 0 0 0,-2 0-11 15,-1 5 0-15,0-5 0 0,1 0 0 0,2 2-10 0,0-2-4 16,-5 0-1-16,2 0 0 0,1 0 15 0,-1 0 0 16,0 0 0-16,3 0 0 0,-2-2 0 0,2 2 0 15,0 0 0-15,0 0-9 0,3 0 9 0,-3 0 0 16,3 0 0-16,-1 0-8 0,6 0 8 0,0 0-8 16,-2 0 8-16,-1 0-8 15,-2 2-27-15,2-2-5 0,0 0 0 0,3 0-1 16,0 0-121-16,0 0-24 0,0 0-5 0</inkml:trace>
  <inkml:trace contextRef="#ctx0" brushRef="#br0" timeOffset="81803.545">21915 6101 172 0,'0'0'16'0,"0"0"-16"16,0 0 0-16,0 0 0 0,0 0 100 0,0 0 16 15,0 0 4-15,0 0 1 0,0 0-53 0,0 0-12 16,0 0-1-16,0 0-1 0,0 0 9 0,0 0 1 16,0 0 1-16,0 0 0 0,0 0-1 0,0 0 0 15,0 0 0-15,0 0 0 0,0 0 21 0,0 0 4 16,0 0 1-16,3 5 0 0,-3 2-42 0,0 0-8 15,-3-2-1-15,1 2-1 0,-1 2 21 0,3-1 4 16,-2-4 1-16,-1 8 0 0,0-3-52 0,1 3-12 16,-1-5 0-16,0 7 0 0,-2-2 54 0,2 2 8 15,1 0 2-15,2-2 0 0,-3-3-52 0,0 3-12 16,1 2 0-16,2-2 0 0,-3-2 54 0,3 1 8 16,-3 3 2-16,3-2 0 0,-2-2-52 0,2-3-12 0,0 4 0 15,-3-4 0-15,1-2 30 0,2-5 3 0,0 0 1 0,0 0 0 16,2 7-13-16,-2-7-2 0,0 0-1 0,0 0 0 15,0 0-5-15,0 0-1 0,0 0 0 0,0 0 0 16,0-7-12-16,3 0 0 0,-3 0-9 0,2-5 9 31,1 5-156-31,-3-5-24 0,3 3-6 0,-1-3-482 0,1 8-96 0</inkml:trace>
  <inkml:trace contextRef="#ctx0" brushRef="#br0" timeOffset="82053.756">21915 6156 288 0,'0'0'25'0,"0"0"-25"0,0 0 0 0,0-3 0 15,0-1 207-15,0 1 36 0,3-2 7 0,-3 5 2 0,-5-2-135 0,2-3-26 16,1 3-6-16,2 2-1 0,-3-5 4 0,0 3 1 16,3 2 0-16,-8-5 0 0,3 5-36 0,0 0-7 15,-3 0-2-15,0-2 0 0,0 4-10 0,0-2-2 16,0 0-1-16,0 0 0 0,3 5-15 0,-3-3-4 15,0-2 0-15,3 0 0 0,-3 5-12 0,2-3 0 16,6-2 8-16,0 0-8 0,-5 0 0 0,5 0 0 16,0 0 0-16,0 0 0 0,0 0 0 0,0 0-18 15,0 0 4-15,0 0 1 16,0 0-143-16,0 0-28 0,0 0-5 0</inkml:trace>
  <inkml:trace contextRef="#ctx0" brushRef="#br0" timeOffset="82241.092">21945 6120 1087 0,'-14'0'48'0,"14"0"10"0,0 0-46 15,0 0-12-15,0 0 0 0,8 7 0 0,0-7 93 0,3 5 17 0,-3-5 3 0,0 2 1 16,0 5-26-16,2-7-6 0,1 8-1 0,-1-8 0 16,1 4-27-16,0 3-6 15,-1-7 0-15,1 7-1 0,-3-7-38 0,2 5-9 0,-2-3 0 0,0-2 0 16,0 5 0-16,-8-5 0 0,0 0 0 0,8 2-578 15,-3-2-118-15</inkml:trace>
  <inkml:trace contextRef="#ctx0" brushRef="#br0" timeOffset="83271.937">21698 6614 810 0,'0'0'36'0,"0"0"7"0,0 0-35 0,0 0-8 15,0 0 0-15,0 0 0 0,0 0 104 0,0 0 18 16,0 0 4-16,0 0 1 0,0 0-51 0,0 0-9 15,0 0-3-15,6 7 0 0,-4 0 0 0,4 0 0 16,-6 0 0-16,2 0 0 0,-2 8 0 0,3-4 0 16,-3 3 0-16,3 1 0 0,-3-4-10 0,0 1-2 15,0 5-1-15,2-3 0 0,-2-3-31 0,0 4-5 16,0-1-2-16,3 4 0 0,-3-6 39 0,0-2 8 16,0 1 2-16,0 3 0 0,0-6-48 0,0-1-14 15,0 0 0-15,0-3 8 0,0-4 22 0,0 0 5 16,0 0 1-16,0 0 0 0,0 0-12 0,0 0-3 0,0 0 0 15,0 0 0-15,-3-4-11 0,1-3-2 16,2 0-8-16,0-1 12 0,-3-6-12 0,0 3 0 16,3-6 0-16,0-2 0 0,0 8 0 0,0-4 0 0,3-3 0 0,0 1 0 15,-1-2 0-15,1 5 0 0,0-5 0 0,-1 1 0 16,1 8 12-16,2-4-1 0,-2 2 0 0,2 1 0 16,0 1-11-16,-2 3-16 0,2 0 4 0,-2-2 1 15,2 2 11-15,-2 4 0 0,2-1 0 0,3 4 0 16,-3-3 0-16,3 3 0 0,0 0 0 0,0 0 0 15,3 3-9-15,-3 1 0 0,0-1 0 0,0 4 0 16,0 2 9-16,0-7 12 0,-1 5-2 0,1 1-1 16,-2-1-9-16,-4 0 0 0,-2 4 0 0,-2-4 0 15,-4 1 0-15,1-4 0 0,0 6 0 0,-3-6 0 0,0 3 0 0,0 0 0 16,0 1 0-16,0-1 0 0,0-3 0 0,-2 3 0 16,2 0 0-16,0 0 0 0,0-2 0 0,0-3 0 15,3 3 0-15,2-2 0 0,3-3 0 0,-5 4 0 16,5-4 0-16,0 0 0 0,0 0 0 15,0 0 0-15,0 0 0 0,0 0 0 0,0 3 0 0,0 4 0 16,0-3 0-16,2-1 0 0,-2-3 0 0,8 4 0 16,-2 3 0-16,1 1 0 0,4-1 0 0,0 0 0 15,-1-3 0-15,-2 3 0 0,-3 0-17 0,1-2-6 16,2-2-1-16,0 4 0 0,0-3 39 0,-3-1 7 16,3 4 2-16,0-3 0 0,-3 3-24 0,0-2 0 15,1-3 0-15,-6-2 0 0,0 0 0 0,5 8 0 16,0-8 0-16,-5 0 0 0,0 0 0 0,0 0 0 15,0 0 0-15,0 0 0 0,0 0 0 0,0 0 0 16,0 0 0-16,5 0 0 16,1 0-149-16,-6 0-35 0,0 0-6 0,0 0-2 0</inkml:trace>
  <inkml:trace contextRef="#ctx0" brushRef="#br0" timeOffset="83865.582">22079 6885 403 0,'0'0'36'0,"0"0"-36"15,0 0 0-15,0 0 0 0,0 0 186 0,0 0 30 16,0 0 7-16,0 0 1 0,0 0-97 0,6 7-19 16,-1 2-4-16,-2-7-1 0,-3-2-16 0,2 8-3 0,1 3-1 0,2-4 0 15,-2 0-11-15,0 0-3 0,2 1 0 0,0 3 0 16,-2-4 10-16,2 0 1 0,-2 0 1 0,2 0 0 16,-2 1-13-16,2-4-4 0,-5-4 0 0,3 7 0 15,-1-4-51-15,1 4-13 0,-3-7 0 0,0 0 0 16,0 0 0-16,5 0 0 0,-5 0 0 0,0 0 0 15,6-3 54-15,-4-1 8 0,3 4 2 0,1-7 0 16,-1 4-52-16,-2-4-12 0,2 0 0 0,0-5 0 16,1 8 24-16,-1-10 3 0,3 4 0 0,-3-2 0 15,0 5-43-15,1-4-9 0,-1 1-2 0,0-2 0 16,-2 1 27-16,2 8 0 0,-2-4 0 0,2 0 0 0,-2 2 0 0,-1-2 0 16,4 3 0-16,-6 4 0 0,0 0 0 0,0 0 0 15,0 0 0-15,0 0 0 0,0 0 0 0,0 0 0 16,0 0 0-16,0 0 0 15,0 0-159-15,0 0-26 0</inkml:trace>
  <inkml:trace contextRef="#ctx0" brushRef="#br0" timeOffset="117324.889">9493 344 172 0,'0'0'8'0,"0"0"1"0,-2-7-9 0,2 7 0 0,0 0 0 0,2-5 0 15,-2-2 366-15,0 0 71 0,0 0 15 0,0 7 2 16,0 0-245-16,0-7-49 0,0 0-9 0,0 2-3 15,0 3-49-15,0-5-11 0,-5 2-1 0,2-2-1 16,3 7-22-16,-5-7-5 0,-3 5-1 0,-2-3 0 16,-4 0-42-16,1 5-16 0,-3 0 11 0,0 0-11 15,-5 0 40-15,0 5 3 0,-3-5 0 0,3 7 0 0,-3 0-31 16,3 5-12-16,-3-3 8 0,0 1-8 0,3-1 19 0,3 5-2 16,2-2 0-16,0 2 0 0,3 0-27 0,2 0-6 15,-2-2 0-15,8 7-1 0,2-3 27 0,0 3 6 16,3 0 0-16,3 2 1 15,2-7-41-15,1 5-8 0,4-5-1 0,6 7-1 16,0-9 3-16,2 7 1 0,4-5 0 0,4 0 0 0,6 5 30 0,2-10 0 16,3 10 0-16,3-7 0 0,-6 2 0 0,1-2 0 15,-1-3 0-15,-5 5 0 0,-2 3 0 0,-6-1 0 16,3-4 0-16,-3 0 0 0,-5 4 0 0,-3-4 0 16,-3-2 0-16,-2 6 0 0,-5-2 31 0,0-4 12 15,-6-1 2-15,-5 0 1 0,-2 3 12 0,-6-3 2 16,2-1 1-16,-1 1 0 0,-1-2-20 0,-5-5-4 15,-6 5-1-15,-2-2 0 0,-3-3-36 0,3 3-16 16,-5-5 0-16,2 0 1 0,3 0 63 0,0 0 13 0,0-7 3 16,0 7 0-16,5-5-52 0,0-2-12 0,0 0 0 0,3 0 0 31,2 3-72-31,1-4-16 0,-1 1-4 0,6 0-1 16,8 0-71-16,0 0-13 0,-1 5-3 0</inkml:trace>
  <inkml:trace contextRef="#ctx0" brushRef="#br0" timeOffset="117731.462">9795 793 1785 0,'8'7'79'0,"-6"-7"17"0,-2 0-77 16,0 0-19-16,0 0 0 0,0 0 0 0,0 0 144 0,0 0 26 16,0 5 5-16,3-5 1 0,2 2-90 0,-2-2-18 15,8 0-3-15,-1 5-1 0,-2-5-51 0,5 3-13 16,1-3 0-16,1 0 0 0,-1-3 54 0,2-2 8 15,-3 3 2-15,3-3 0 0,-3 5-56 0,-2-7-8 16,2 0 0-16,-3-2-10 0,-2-1 10 0,-2 8 14 16,1-10-3-16,-1 5-1 0,-6-7 6 0,0 2 2 15,2 5 0-15,1-7 0 0,-3 3-3 0,0 1-1 16,-3 3 0-16,-2 2 0 0,-3-9 10 0,0 7 3 16,0 2 0-16,-2 5 0 0,-3-7-27 0,-1 7 0 15,-4 5 0-15,-1-3 0 0,-2 3 8 0,3 2-8 16,-4 7 12-16,7-7-4 0,-1 5-8 0,2 0 0 15,1 4-12-15,8-4 12 0,0 2 0 0,2 0 0 16,6 0 0-16,2 5 0 0,0 0 0 0,6-5 0 16,-1 0 0-16,4 5 0 0,1-7-14 0,1-3 5 15,5 3 1-15,-2-3 0 0,2-1 8 0,0-4 0 0,-2 1-9 0,-1-3 9 32,1-2-49-32,-1 0-6 0,-2-2-1 0,0-3 0 15,0 1-180-15,-3-4-36 0</inkml:trace>
  <inkml:trace contextRef="#ctx0" brushRef="#br0" timeOffset="118262.184">10208 699 2419 0,'5'0'53'0,"-5"0"11"0,0 0 3 0,0 0 1 15,0 0-55-15,8 0-13 0,-3 7 0 0,0-7 0 16,1 7 54-16,2 0 8 0,0 1 2 0,2 3 0 0,-2-4 0 0,3 5 0 16,-6-3 0-16,3 8 0 0,0-8-52 0,0 5-12 15,-6-2 0-15,4 2 0 0,-4-2 0 0,1-2 0 16,0-1 0-16,-1-7 0 0,-2 5 28 0,0-7 4 15,0 0 0-15,0 0 0 0,-2 7-20 0,-1-14-4 16,0 0-8-16,1 0 12 16,-4-5-40-16,1-2-9 0,0 0-2 0,0 2 0 15,-1-2-20-15,4 0-4 0,2 2-1 0,0 3 0 0,2-3 51 0,-2-2 13 16,3 2 0-16,2 5 0 0,3 0-15 0,0-2 3 16,-3 0 0-16,6 9 0 0,-3-8 20 0,0 8 4 15,2 0 0-15,1 0 1 0,0 0-13 0,-1 5 0 16,1-2 0-16,-1 6 0 0,1-7 54 0,0 5 8 15,-4 5 2-15,1-10 0 0,-2 6-52 0,-1 1-12 16,-2 0 0-16,2-2 0 0,-2-2 54 0,2 4 8 16,-2 1 2-16,2-3 0 0,0 2-52 0,-2-2-12 15,-1-7 0-15,1 5 0 0,2-3 0 0,-2 3 0 0,-3-5 0 0,5 0 0 16,1-5 0-16,-1 5 0 0,0-2 0 0,3-3 0 16,-3-2 0-16,3 0 0 0,0 0 0 15,3-5 0-15,-3 10 18 0,2-10 1 0,4 5 0 0,-4-2 0 16,3 4-19-16,1-2 0 0,-4 2 0 0,1 3 0 15,-1-3 0-15,-2 5 0 0,3 0 0 0,-1 0-9 16,-2 0 9-16,3 5-8 0,-3-3 8 0,3 6-8 16,-4-4-3-16,4 10 0 0,-3-7 0 0,3 0 0 15,-4 0 11-15,4 5 0 0,-3 2 0 0,3 0 0 16,-3-2 20-16,-1 0 5 0,-1 2 2 0,-1-7 0 16,3 5-16-16,-3-10-3 0,1 5-8 0,-4 0 12 0,4 5 15 15,-4-10 2-15,3 3 1 0,-5-5 0 0,0 0-30 0,0 0 0 16,3 3 0-16,2-6 0 15,-2-2-112-15,2 3-28 0,1-10-5 0,-4-2-1193 16</inkml:trace>
  <inkml:trace contextRef="#ctx0" brushRef="#br0" timeOffset="118434.002">10996 706 2419 0,'0'0'53'0,"5"0"11"0,-5 0 3 0,0 0 1 0,3 12-55 0,0-10-13 15,2 10 0-15,-2-5 0 0,-3 7 98 0,2-2 17 16,4 0 3-16,-1-3 1 0,-3 10-57 0,1-9-11 15,0 1-3-15,2 8 0 0,-5-9-25 0,0 1-6 16,3 3-1-16,-1-9 0 0,1 4-5 0,0-1-2 16,-3-8 0-16,0 0 0 15,0 0-69-15,0 0-15 0,2-8-2 0,1 1-1 16,-3-7-198-16,0 0-39 0,-5-30-8 0,-1 13-1 0</inkml:trace>
  <inkml:trace contextRef="#ctx0" brushRef="#br0" timeOffset="118574.593">11009 558 2023 0,'-8'-12'89'0,"8"5"19"0,6 0-86 0,-1 0-22 0,-5-5 0 0,3 5 0 15,2 5 147-15,-2-5 25 0,-1 2 4 0,-2 5 2 16,0 0-93-16,8 0-18 0,0-7-4 0,3 14-1 16,-3-7-43-16,2 5-9 0,3 2-2 0,-2-5 0 15,-3 3-8-15,0 2 0 0,-3 0 0 0,3 0-862 16,0 5-174-16</inkml:trace>
  <inkml:trace contextRef="#ctx0" brushRef="#br0" timeOffset="118949.504">11374 659 2127 0,'0'0'47'0,"0"0"9"0,0 0 3 0,0 0 1 0,0 0-48 0,8 0-12 0,0 0 0 0,0-7 0 15,3 7 67-15,-1 0 11 0,6 0 2 0,3 0 1 16,2 0-65-16,-2 0-16 0,4-2 0 0,-2 2 0 16,1 0 0-16,-9 0 0 15,3 0 0-15,2-5 0 0,-2 5 34 0,0 0 3 0,0-5 1 0,-3 5 0 16,0-7-111-16,6 7-23 0,-6-2-4 0</inkml:trace>
  <inkml:trace contextRef="#ctx0" brushRef="#br0" timeOffset="119480.631">12359 344 1497 0,'13'-12'32'0,"-13"12"8"0,3-2 0 0,2-5 4 0,-2-5-36 16,-1 5-8-16,1 0 0 0,-1 0 0 0,-2 0 156 0,0-5 28 0,3 5 7 0,-3 0 1 15,-3 0-52-15,1 0-9 0,-1 2-3 0,1 3 0 16,-1-3-66-16,-5-2-14 0,3 7-2 0,-3 0-1 15,-8 0-21-15,-3 0-4 0,-5 0 0 0,3 7-1 16,3-2 9-16,5 2 3 16,-3-5 0-16,-3 5 0 0,-2 5-31 0,2 2 0 0,4-2 0 0,1 0 0 15,4-3-19-15,-1 10-9 0,9-5-3 0,-1 7 0 16,6-7 31-16,7 5 20 0,1-5-4 0,10 5 0 16,0-5-16-16,8 0-14 0,3 5 2 0,5 0 1 15,-3-5 11-15,1 0-10 0,-3 5 10 0,-3-5-10 16,0 7 10-16,-3-9 0 0,-2 2 0 0,-3 0-8 15,-2 0 8-15,-6-2 0 0,-3 9 0 0,-2-9 0 0,-5-2 0 16,-3 1 0-16,-5-4 0 0,-1 7 0 0,-4-6 56 0,-1 3 6 16,-2-4 2-16,0 5 0 0,0-3-52 0,-3 1-12 15,-3-8 0-15,-2 3 0 0,3-3 31 0,-4 5 3 16,1-7 1-16,0 0 0 0,0 0-5 0,0 0-1 16,0-7 0-16,2 5 0 15,3-3-125-15,3-2-26 0,0 0-5 0,2 0-1229 0</inkml:trace>
  <inkml:trace contextRef="#ctx0" brushRef="#br0" timeOffset="119871.172">12711 633 2419 0,'-11'-2'53'0,"8"2"11"0,1 0 3 0,-1-5 1 0,3 5-55 0,0 0-13 16,0 0 0-16,-3 5 0 0,3-3 54 0,0 5 8 0,3-2 2 0,2 2 0 15,-2 0-52-15,5 5-12 0,-3-5 0 0,6 0 0 16,-1 0 0-16,-2 7 0 0,3-7 0 0,0 0 0 16,-1 1 0-16,1-4 0 0,-1 3 0 0,3 0 0 15,-2-7 0-15,0 0 0 0,-1 0 0 0,-2 0 0 16,3-7 34-16,-3 0 4 0,-3 3 1 0,3-4 0 16,-3-6-15-16,1 5-4 0,-1-3 0 0,-3 0 0 15,4-2-12-15,-1 7-8 0,-2-5 10 0,2 3-10 16,-2-3 12-16,-1 5-4 0,-2 0-8 0,3 3 12 15,-3 1-12-15,0 3-8 0,0 0 8 0,0 0-13 0,0 0 13 0,0 0 0 16,8 7 0-16,0 0 0 0,0 7 28 0,0-7 9 16,2 5 2-16,1 2 0 0,2 5-17 0,0-5-3 15,3 0-1-15,-3 0 0 0,1-2-9 0,1 2-1 16,-1-2-8-16,2-3 12 0,-3 3-12 0,0-5 0 16,0 0 0-16,3 0 0 0,-5-2 0 0,-1-5 0 15,-2 0 0-15,3-5 0 16,-3-2-118-16,0 7-26 0,0-14-6 0,2 2-1 0</inkml:trace>
  <inkml:trace contextRef="#ctx0" brushRef="#br0" timeOffset="120246.124">13372 640 1497 0,'0'0'66'0,"0"0"14"0,3 10-64 0,-1-1-16 16,1-2 0-16,0 5 0 0,2-2 157 0,-2 8 28 16,-1-4 6-16,1 12 1 0,0-5-21 0,-3 5-4 15,0-4-1-15,0 8 0 0,2-9-61 16,3 5-12-16,1-5-2 0,-1 0-1 0,-5-2-72 0,5 0-18 0,1-2 0 0,-1-1 0 15,-5-2 0-15,3-7 0 0,-1 5 0 0,1-10-9 16,-1 3 17-16,1-3 3 16,-3-2 1-16,3-7 0 0,2 5 13 0,-5-10 3 0,0 0 1 0,-3-4 0 15,1-3-18-15,-4-7-11 16,1 5 12-16,3-5-12 0,-6 0 0 0,0 1-22 0,0-4 3 0,2 8 1 16,-1-7-11-1,4 4-3-15,3-1 0 0,3 3 0 0,-1-4 12 0,6 5 1 0,3 2 1 0,2 5 0 16,0 0 5-16,3 7 1 0,0-5 0 0,2 10 0 15,-4-3 12-15,2 3 0 0,-1 2-10 0,-1 2 10 16,1 3 0-16,-4 2 0 0,0 0 0 0,-1 7 8 0,-2-7 4 0,-3 0 0 16,1 5 0-16,-4 2 0 0,-2-2 8 0,0-3 1 15,-5 3 1-15,0 2 0 0,-3-2-22 0,-3-10 8 16,-2 10-8-16,0-5 0 0,-3 0 27 0,-3 0 1 16,1-2 0-16,-1 2 0 15,4-5-45-15,-1-2-9 0,5 0-2 0,0 0 0 16,4 0-28-16,1 0-7 0,6 0-1 0,0 0-819 15,0 0-164-15</inkml:trace>
  <inkml:trace contextRef="#ctx0" brushRef="#br0" timeOffset="120902.17">13647 640 2188 0,'0'0'48'0,"0"0"11"0,0 0 1 0,0 0 1 0,0 0-49 0,0 0-12 15,6 0 0-15,1 5 0 0,-1-5 105 0,2 0 19 0,2 7 3 0,1-7 1 16,-1 7-103-16,4-7-25 0,-1 7 0 0,-3-7 0 15,-2 5 56-15,6-5 7 0,2 0 1 0,-1 0 0 16,1 0-52-16,0 0-12 0,0-5 0 0,3-2 0 16,-4 7 0-16,-1-7 0 0,-4 0 0 0,1 2 0 15,-6-2 0-15,-2 5 0 0,-1-10 0 0,-2 5 0 16,0 0 0-16,-5 3 0 0,0-4 0 0,-6 6 0 16,3-5 54-16,-2 7 8 0,-4-5 2 0,1-2 0 15,0 7-52-15,-3 0-12 0,3 0 0 0,-3 0 0 16,3 0-16-16,-3 0-5 0,5 7-2 0,-5-2 0 15,1 2 37-15,4-5 7 0,3 6 2 0,3 3 0 16,-1-4-70-16,6 5-13 0,0-3-4 0,0 3 0 0,3 2 52 0,2-2 12 16,3-2 0-16,0 1 0 0,0 3 0 0,5-7 0 15,-2 1 0-15,8 1 0 0,-1 0 0 0,3-2 0 16,3-2 0-16,3 2 0 16,-1-7 0-16,3 2 0 0,0-2 0 0,3-2 0 15,-6-5-156-15,1 2-29 0,-3-2-6 0,-3 0-1 16,-3-7 76-16,-2 2 16 0,-5-9 2 0,-1 9 1 15,-2-2 4-15,-5-2 1 0,0 4 0 0,-3 5 0 0,0-5 108 0,-3 5 21 16,0 0 5-16,1-5 1 0,-1 10 82 0,0-5 17 16,1 2 3-16,-1-2 1 0,3 7-35 0,0 0-7 15,0 0-2-15,0 0 0 0,0 0-61 0,0 0-12 16,-3 7-2-16,3-2-1 0,6 4 6 0,-4 3 2 16,4 2 0-16,-1 0 0 0,0-2-3 0,3 9-1 15,-2-9 0-15,-1 2 0 0,-3 0-30 0,4-2 0 16,-4-5 0-16,4 0 0 0,-4 0 40 0,1 0 1 15,-3-7 1-15,0 0 0 0,0 0-16 0,0 0-3 0,0 0-1 16,0 0 0-16,3-7-22 0,-3 0 0 0,2-5 0 0,-2 5 0 16,0-14 14-16,3 7-2 0,-3 2 0 0,5-9 0 15,-2 9-12-15,2-2-16 16,0 0 3-16,1 2 1 16,2 10-43-16,0-10-8 0,0 5-1 0,2 0-1 0,1 0 53 0,-1 2 12 0,4 5 0 0,-4 0 0 15,1-2-18-15,-1 4-3 0,-2-2-1 0,3 0 0 16,-3 5 22-16,2 0-11 0,-2-3 11 0,3 5-8 15,2 5-127-15,-2-5-25 0,-3-5-4 0,-3 6-2 16</inkml:trace>
  <inkml:trace contextRef="#ctx0" brushRef="#br0" timeOffset="121214.987">14417 652 1958 0,'0'0'43'0,"0"0"9"0,0 0 1 0,0 0 3 0,0 0-45 0,0 0-11 16,0 0 0-16,0 0 0 15,3 7 104-15,5 5 20 0,-3-3 3 0,0-1 1 0,3 3-52 0,0 3-9 16,-3-9-3-16,1 2 0 0,-1 0-51 0,3-2-13 16,-3 4 0-16,1-9 0 0,-1 7 0 0,0-2 0 15,0-3 0-15,3 3 0 0,-8-5 37 0,8 0 5 16,-2-5 1-16,2 3 0 0,-3-3-18 0,0 5-3 16,3-7-1-16,-3-2 0 0,1 4-21 0,-1-2 0 15,0 0 0-15,1-5 0 0,-1-2 0 0,0 7 0 16,-2-5 0-16,2-2 0 0,-2 5 0 0,-1-1 0 15,1 1 0-15,0-3 0 0,-3-2 0 0,5 0 0 16,-2 7 0-16,-1-5 0 0,1 3 0 0,0-1 0 0,-1 3 0 16,3 5 0-16,-5 2 16 0,3-5-2 0,0-2 0 0,-3 7 0 15,0 0-22-15,0 0-5 0,0 0-1 0,5 7 0 32,0-2-142-32,3-3-29 0,-2 3-6 0,-1-3-897 0</inkml:trace>
  <inkml:trace contextRef="#ctx0" brushRef="#br0" timeOffset="121370.868">14743 598 1688 0,'0'0'37'0,"0"0"8"0,0 0 2 0,5 3 0 0,0-3-38 0,0 4-9 0,-2 1 0 0,2-3 0 0,1 5 62 0,2 0 10 15,-3 0 3-15,0 0 0 16,1 3-2-16,-1-1 0 0,-3-2 0 0,4-2 0 16,-4 2-14-16,1 0-3 0,-3 0-1 0,3-2 0 0,2 4-55 0,-5-9 0 15,0 0 0-15,0 0-8 0,3 0-13 0,-3 0-3 16,0 0 0-16,0-7-1017 15</inkml:trace>
  <inkml:trace contextRef="#ctx0" brushRef="#br0" timeOffset="121527.021">14817 410 2188 0,'0'0'48'0,"0"0"11"0,0 0 1 0,0 0 1 0,5-5-49 0,0-2-12 15,-5 7 0-15,6 0 0 0,-6 0 54 0,7 7 8 16,-1-7 2-16,2 5 0 0,-3 2-52 0,3-5-12 15,0 5 0-15,0 5 0 16,0 2-48-16,0-7-13 0,0 0-3 0,2 5 0 0</inkml:trace>
  <inkml:trace contextRef="#ctx0" brushRef="#br0" timeOffset="121870.723">15221 572 1918 0,'0'0'85'0,"0"0"18"0,-2-7-83 0,2 5-20 0,-3-8 0 0,1 8 0 16,-1-5 114-16,-2 2 18 0,-1-2 4 0,1 0 1 16,-6 5-80-16,1-3-16 0,-3 0-3 0,-1 5-1 15,1 0-6-15,0 0-2 0,0 5 0 0,2-5 0 16,1 7-29-16,2 0 0 0,0 0 0 0,2 0 0 0,-2 0-11 0,6 5-8 16,-3-5-1-16,5 5-1 0,-3-5 33 0,6 3 8 15,-1 1 0-15,3 3 1 0,1-7-21 0,2 5 0 16,5 2 0-16,-3 0 0 15,6 1-47-15,-2-6-13 0,-1 0-4 0,0 3 0 0,0-2 52 0,-2 1 12 16,-1 3 0-16,1-2 0 0,-6 0 0 0,3-5 0 16,-5 2 0-16,0-2 0 0,-3 0 42 0,-3 1 11 15,0-4 3-15,-2 3 0 0,-3-7 12 0,0 0 4 16,-2 0 0-16,-4 0 0 0,-2-2-58 0,1-3-14 16,-1 5 0-16,0-4 0 0,3-4 54 0,2 6 8 15,3 2 2-15,0-5 0 16,3 5-308-16,5 0-62 0</inkml:trace>
  <inkml:trace contextRef="#ctx0" brushRef="#br0" timeOffset="122230.383">15428 671 748 0,'0'0'33'0,"0"0"7"15,0 0-32-15,5 0-8 0,0 0 0 0,1 0 0 0,-1 0 322 0,0 0 62 0,3 0 13 0,3 0 3 16,-3 2-269-16,5-2-54 15,0 5-10-15,3-5-3 0,3 0 0 0,-3 0 0 0,-1 2 0 0,1-2 0 16,-3 0-51-16,1-2-13 0,-1 2 0 0,-2-7 0 16,-4 7 0-16,1-5 0 0,-2-2 0 0,2 0 0 15,-6 0 0-15,-2 2 0 0,0-4 0 0,0 4 0 16,-2-9 54-16,-4 7 8 0,1 3 2 0,-3-4 0 16,-2 1-52-16,-4 0-12 0,1 0 0 0,-3 7 0 0,-2-7 0 15,2 7 0-15,-5 0 0 0,5 0 0 0,-3 7 0 0,3-7 0 16,-2 7 0-16,5-2 0 15,-3 4 0-15,5-1 0 0,3 3 0 0,0 3 0 0,0 0 0 0,8 5 0 16,0 0 0-16,6-5 0 0,-4 7 0 0,6-2 0 16,0 2 0-16,3-2 0 0,-1-5-13 0,6 7-6 15,3-4-1-15,2-1 0 0,3-1 20 0,-3-4 8 16,5 3-8-16,3-2 12 0,1-5-4 0,1 0 0 16,4-2-8-16,7-3 12 15,3-2-56-15,0 0-11 0,0-7-2 0,0 3-755 16,-8 1-152-16</inkml:trace>
  <inkml:trace contextRef="#ctx0" brushRef="#br0" timeOffset="122714.506">16126 680 1670 0,'0'0'148'0,"-2"-2"-118"0,2-5-30 0,0 2 0 16,0-2 172-16,0 0 29 0,-6 5 6 0,4-3 1 15,2 5-87-15,-6-5-17 0,1 3-3 0,0-3-1 16,-3 5-57-16,0 0-12 0,-3 5-3 0,1-3 0 16,-1-2-28-16,1 5 0 0,-1 2 0 0,3 0 0 15,0 0 0-15,3 5 0 0,0-2 0 0,2 1 0 16,0 8 0-16,3-9 0 0,0 8 0 0,3 1 0 0,2-7 0 16,1 4 0-16,4-4 0 0,-2-2 0 0,5 1 0 0,1-4 0 15,-4 5-13-15,6-10 4 0,-3 3 9 0,0-5 11 16,3-7-3-16,-2 2 0 0,-4-9-8 0,3 3 0 15,1-4 9-15,-1-1-9 0,-8-3 16 0,0-7 0 16,6 7-1-16,-3-4 0 0,-5-3 11 0,-3-5 2 16,-6-4 1-16,1 2 0 0,2 5-9 0,-2-10-3 15,-3 8 0-15,0-1 0 0,6 3-17 0,-4 0 0 16,4 4 0-16,-4 3 0 0,1 7 0 0,2-5 0 16,1 5 0-16,-1 7 0 0,3 0 20 0,0 2 1 15,0-2 0-15,0 7 0 0,0 0-33 0,8 7-8 16,0 5 0-16,3 2-1 0,2 5 48 0,0 9 9 15,3 0 3-15,2 12 0 0,6 0-22 0,-5-2-4 16,-11-3-1-16,0 5 0 0,2-7-1 0,-4 0-1 16,-1 0 0-16,0 2 0 0,-2-4-10 0,2-1 0 15,3 3 9-15,-3-7-9 0,-2 0 8 0,2-5-8 16,6-2 8-16,-1-5-8 16,-2-7-27-16,0 7-9 0,0-9-3 0,0-5-1413 0</inkml:trace>
  <inkml:trace contextRef="#ctx0" brushRef="#br0" timeOffset="123401.579">17473 302 979 0,'0'0'87'0,"0"0"-70"0,3-5-17 0,-1 0 0 16,-2 5 170-16,0 0 30 0,0 0 7 0,0 0 1 15,0 0-64-15,0 0-13 0,0 5-3 0,-2 2 0 16,-1 0-51-16,0 5-10 0,3-3-3 0,-2 3 0 16,2 9-2-16,0-7-1 0,2 12 0 0,-2 7 0 15,3-5-29-15,2 3-7 0,1-5-1 0,2 2 0 0,0 0-4 0,-1-6 0 16,1 3-1-16,3-6 0 0,0 7 4 0,-3-5 1 15,2-7 0-15,1 0 0 0,-1-2 32 0,1 2 6 16,2 0 2-16,0-7 0 0,-2 3-52 16,5-3-12-16,-3-5 0 0,0 5 0 0,0-14 19 0,3 7 4 15,0 0 1-15,0-7 0 0,3 5-13 0,-1-8-3 16,6 10 0-16,0-2 0 16,2 2-31-16,3-5-6 0,-2 3-2 0,2 2 0 0,-3-5 53 0,-4 5 10 15,-7 0 3-15,4 0 0 0,-3 0-26 0,0 0-9 16,-3-7 0-16,0 7 9 0,-2 0 14 0,-1 0 2 15,-2 0 1-15,0 0 0 16,-8 0-71-16,5-7-15 0,-5 7-2 0,0 0-890 16,0 0-177-16</inkml:trace>
  <inkml:trace contextRef="#ctx0" brushRef="#br0" timeOffset="123760.999">18211 645 864 0,'0'0'76'0,"0"0"-60"15,0 0-16-15,0 0 0 0,0 0 348 0,6-5 68 0,-4-2 12 0,4 5 4 16,1-3-295-16,4-2-58 0,-3 7-12 0,5-7-3 16,3 5-51-16,0-3-13 0,2 5 0 0,1-4 0 15,0-4 0-15,-1 6 0 0,-2-3 0 0,-3 3 0 16,0-3 0-16,-2-2 0 0,0-2 0 0,-9 4 0 16,3-2 55-16,-2 0 8 0,-3-5 1 0,0 5 1 15,-5 0-53-15,0 0-12 0,-1 0 0 0,-4-5 0 16,-4 5 52-16,1-2 9 0,-3 4 3 0,3 0 0 0,-3 3-52 15,3 2-12-15,-8 2 0 0,5-2 0 16,3 5 0-16,-3 2 0 0,0 0 0 0,3 0 0 0,0 5 0 0,-1-10 0 16,4 10 0-16,-1 2 0 0,3 0 0 0,3-2 0 15,2 2 0-15,1 0 0 16,2 1-19-16,2-4-6 0,4 8-2 0,-1-10 0 0,0 3 27 0,6-5 0 16,5 5 0-16,2-3-8 15,1-1-23-15,-1-4-4 0,6 3-1 0,0 0 0 16,2-7-10-16,1 0-2 0,-1 0-1 0,1 0 0 15,-1 0-178-15,-2-7-35 0,0 5-7 0,2-3-2 0</inkml:trace>
  <inkml:trace contextRef="#ctx0" brushRef="#br0" timeOffset="124135.938">18865 553 1965 0,'-5'-7'43'0,"5"7"9"0,-3-2 1 0,0-3 3 0,-2-2-44 0,0 0-12 15,-1 5 0-15,1-3 0 0,0 0 101 0,-1-2 19 16,-1 5 3-16,1 2 1 0,-2-5-47 0,0 10-9 0,-5-5-1 0,0 0-1 15,2 2-51-15,-5 3-15 0,1-3 0 0,-1 8 8 16,2-1-8-16,4-9 0 16,-3 12 0-16,2-10 0 0,0 5 0 0,1 5 0 0,-1-5 9 0,6 0-9 15,0 5 0-15,2-10 0 0,0 10 0 0,6-5-12 16,2 0 12-16,1 5 0 0,4-5 0 0,3-5 0 16,1 3 0-16,2 2 0 0,2-7 0 0,1 7 0 15,2-7 0-15,-3 0 0 0,1 0 0 0,-1-7 0 16,-2 5 0-16,-3-3 0 0,1 0 0 0,-4-2 0 0,1 5 0 15,-6-3 0-15,3-2 0 0,-3 0 0 16,-2 0 48-16,2 0 13 0,-5 0 3 0,3 2 0 16,-3 3-52-16,3-3-12 0,-3 5 0 0,0 0 0 0,2 0 0 0,-2 0 0 15,0 5 0-15,3-5 0 0,-3 7 0 0,0-5 0 16,8 6 0-16,-3-4 0 16,3 3-24-16,0 7-7 0,0-9-1 0,0 4-1 15,2 1 1-15,-2-1 1 0,-2 3 0 0,2-5 0 0,-3 0 31 0,3 0 0 16,-3 0 0-16,0 0 0 15,1-7-262-15,-4 0-46 0,1-7-10 0,-3-4-2 0</inkml:trace>
  <inkml:trace contextRef="#ctx0" brushRef="#br0" timeOffset="124432.745">19082 485 2188 0,'0'0'97'0,"0"0"20"0,0 0-93 0,0 0-24 0,0 0 0 0,0 0 0 15,0 0 107-15,0 0 17 0,2 7 3 0,-2 0 1 16,0 0-77-16,0 5-15 0,0-5-4 0,3 7 0 15,0-2-9-15,-3 0-3 0,2-3 0 0,1 10 0 16,0-5-1-16,-1 0-1 0,-2-7 0 0,3 0 0 16,0 5-18-16,-1-5 0 0,-2-7-11 0,0 0 11 15,0 0 14-15,0 0 10 0,0 0 1 0,0 0 1 16,0 0-6-16,0-7 0 0,0 0-1 0,0 0 0 16,3-5 0-16,-3-6 0 0,3 8 0 0,-1-2 0 15,3-2-67-15,3 2-12 0,0-2-4 0,0 7 0 16,3-2 52-16,2-1 12 0,0 1 0 0,1 2 0 15,-1 2-32-15,-3-2-4 0,1 0-1 0,5 5 0 0,-3-3 37 0,0 5 0 16,-2 0 0-16,-1 0 0 16,1 5-129-16,0-3-22 0,-1 5-4 0,-2 0-911 15</inkml:trace>
  <inkml:trace contextRef="#ctx0" brushRef="#br0" timeOffset="124807.503">19428 525 1825 0,'0'0'80'0,"0"0"18"0,0 0-78 0,0 0-20 16,-2 7 0-16,2 0 0 0,0-2 77 0,0 2 12 15,5 0 3-15,-2 0 0 0,2 7-16 0,0-2-2 16,1-5-1-16,-1 5 0 0,0-3-7 0,0 3-2 16,1-5 0-16,-1 0 0 0,-2 0-51 0,-1 0-13 0,4 5 0 0,-4-5 0 15,-2-7 54-15,0 0 8 0,0 0 2 0,0 0 0 16,0 0-52-16,0 0-12 0,0 0 0 0,6-7 0 15,-1 2 0-15,0-2 0 0,-2 0 0 0,5-5 0 16,-6 3 0-16,6-3 0 0,0-2 0 0,3 2 0 31,-3 3-48-31,5-3-13 0,0 3-3 0,0-1 0 0,1 3 52 0,-1 0 12 0,3 0 0 0,-3 7 0 16,0 0-20-16,-2 0 0 0,5 0-1 0,-8 0 0 16,2 0 21-16,1 7 0 0,-1-2 8 0,1 2-8 15,0 0 25-15,-4 7 0 0,1-7 0 0,-2 5 0 16,2-2 24-16,-3 1 5 0,-2 3 1 0,2-7 0 15,-3 5-44-15,4 2-11 0,-4-2 0 0,1-3 0 16,0-1 0-16,-1 3 0 0,1 3 0 0,0-9 0 16,-3-3 16-16,0-2 0 0,5 8 1 0,-5-8-881 15,0 0-176-15</inkml:trace>
  <inkml:trace contextRef="#ctx0" brushRef="#br0" timeOffset="125135.56">19958 591 2246 0,'-3'-12'100'0,"3"12"20"0,-8 0-96 0,8 0-24 16,0 0 0-16,0 0 0 0,0 0 80 0,0 0 12 16,0 0 3-16,0 0 0 0,3 0-63 0,2 5-12 15,-2-5-2-15,4 0-1 0,4 0 22 0,2 2 4 16,-2 3 1-16,5-5 0 0,0 0-35 0,-1 0-9 16,1 2 0-16,0-2 0 0,0 0 8 0,-3-2-8 15,3 2 10-15,-3 0-10 0,-2-5 17 0,-3 3-2 16,3-3-1-16,-4-2 0 0,-1 0-6 0,-1 5 0 0,-5-8-8 15,3 3 12-15,-6 0-12 0,3 0-8 16,-5 0 8-16,2 0-13 0,-5 0 29 0,0 0 7 16,-2 7 1-16,-1-7 0 0,1 2-39 0,-1 5-7 0,-2-7-2 15,-3 7 0-15,0 7 46 0,0-7 9 0,3 5 1 0,-3 2 1 16,0-5-53-16,3 5-10 16,2 3-2-16,3-1-1 0,3 3 49 0,-3 2 9 0,3-7 3 0,2 7 0 15,6-2-28-15,-1-2 0 0,1 1 0 0,2 3 0 16,3-7-16-16,0 0 5 0,6 5 1 0,-1 2 0 15,3-9-106-15,2 4-20 0,6-1-5 0,0-4-1019 16</inkml:trace>
  <inkml:trace contextRef="#ctx0" brushRef="#br0" timeOffset="125588.689">20619 563 2188 0,'0'0'48'0,"-3"-5"11"0,3-2 1 0,-2 0 1 16,-1 2-49-16,0-2-12 0,-2 0 0 0,2 0 0 0,1 2 89 0,-3-2 15 15,-1 5 4-15,-2-3 0 0,0 5-71 0,-2 5-13 16,-1-5-4-16,-5 2 0 0,3 3-20 0,-3 2 0 16,-2 0 0-16,2 0 0 0,-3 5 0 0,6-3 0 15,0 3 0-15,5 2 0 0,0-2 0 0,3 2 0 16,5 0 0-16,2-2 0 0,6-3 0 0,0 1 0 16,3-1 0-16,5 3 0 0,0-5 0 0,2-5 0 15,3 6 0-15,0-4 0 0,1-4 0 0,-1 0 0 16,-5 0 0-16,2-4 0 0,3-4 0 0,-2-1 0 15,-3-3 0-15,2-2 0 0,-5 0 56 0,3-12 6 16,-2 5 2-16,-4-10 0 0,-5 1-52 0,-2-1-12 0,0-4 0 16,-6 4 0-16,0 3 40 0,1 2 6 0,-4-2 1 0,1 2 0 15,0 0-37-15,0 5-10 0,-3-5 0 0,2 5 0 16,-2 7 11-16,3 0-3 0,-3 2 0 0,0-2 0 16,3 2 16-16,0 10 2 0,2-3 1 0,0 3 0 15,3 2-14-15,0 0-2 0,8 7-1 0,0 2 0 16,3 10-31-1,5 0-7-15,2 2 0 0,6 5-1 0,0 7 49 0,0-5 9 0,-3 10 3 0,3-3 0 16,-6 0-24-16,-2 3-8 0,3-10 0 0,-4 0 9 16,-1-2-9-16,2-2 8 0,-6-3-8 0,3-4 8 15,-2 1 0-15,-3-6 0 0,2-3 0 0,-2 3 0 16,3-5-44-16,-3-7-8 0,3 0-3 0,-1 0-1364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1:3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 4608 0 0,'0'0'208'0'0,"0"-1"-9"0"0,8-15 2722 0 0,-8 16-1967 0 0,0 0-288 0 0,0 0-122 0 0,0 0-28 0 0,-3-6 285 0 0,1 6 2494 0 0,-1 10-3151 0 0,0 0 0 0 0,1 0 0 0 0,0 1 0 0 0,0-1 0 0 0,2 1 0 0 0,-1-1 0 0 0,1 1 0 0 0,0-1 0 0 0,1 1 0 0 0,1 0-144 0 0,27 140 1055 0 0,-29-149-1049 0 0,1 1-1 0 0,-1-1 0 0 0,1 0 1 0 0,0 0-1 0 0,0 0 0 0 0,-1 1 1 0 0,2-1-1 0 0,-1 0 0 0 0,0 0 1 0 0,0 0-1 0 0,0-1 0 0 0,1 1 1 0 0,-1 0-1 0 0,1 0 0 0 0,0-1 1 0 0,-1 1-1 0 0,1-1 0 0 0,0 1 1 0 0,0-1-1 0 0,0 0 0 0 0,0 0 1 0 0,0 0-1 0 0,0 0 0 0 0,0 0 1 0 0,1 0-1 0 0,-1 0 0 0 0,0-1 1 0 0,0 1-1 0 0,1-1 0 0 0,-1 0 1 0 0,0 0-1 0 0,1 1 0 0 0,-1-2-5 0 0,9-2 232 0 0,-1 0-1 0 0,0-1 0 0 0,0-1 0 0 0,0 0 0 0 0,-1 0 0 0 0,0-1 0 0 0,0 0 0 0 0,0-1 0 0 0,1-1-231 0 0,-3 3-40 0 0,25-30 276 0 0,-29 32-177 0 0,0-1-1 0 0,0 1 0 0 0,-1 0 1 0 0,1-1-1 0 0,-1 1 0 0 0,1-1 1 0 0,-1 0-1 0 0,0 0 0 0 0,-1 0 1 0 0,1 0-1 0 0,-1 0 0 0 0,1 0 0 0 0,-1-1 1 0 0,0 1-1 0 0,-1 0 0 0 0,1-1 1 0 0,-1 1-1 0 0,0 0 0 0 0,0-4-58 0 0,0-98 592 0 0,0 97-498 0 0,-1 2-76 0 0,-2 1 24 0 0,2 5 168 0 0,1 1 60 0 0,8 32 379 0 0,12 110-457 0 0,33-20 111 0 0,-52-121-177 0 0,-1 1 2 0 0,0 6-32 0 0,2 1-134 0 0,-1-7-32 0 0,-1-2 106 0 0,0 0-110 0 0,0 0-589 0 0,0 0-280 0 0,0 0-839 0 0,0 0-3262 0 0,0 0-1393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1:58:50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13264 2835 403 0,'0'0'36'0,"0"0"-36"16,0 0 0-16,0 0 0 0,0 0 199 0,0 0 33 15,-3 0 6-15,3 0 2 0,-3 4-112 0,-2-1-21 0,0 2-5 0,2-3-1 16,-2 5-29-16,2-2-7 0,-2 2-1 0,0 0 0 16,-1 0-29-16,-2 5-7 0,3-10 0 0,0 10-1 15,-3 2 29-15,2 0 7 0,-1-2 1 0,1 2 0 16,-2 0 0-16,3 2 0 0,0-2 0 0,2 3 0 16,-2-1-52-16,2 1-12 0,3-3 0 0,0 5 0 15,3 0 0-15,-1-5 0 0,1 7 0 0,2-7 0 16,1 2 54-16,-1-1 8 0,0-1 2 0,1 0 0 15,-1 0-52-15,0-2-12 0,0 2 0 0,1-2 0 16,2-3 54-16,-3-2 8 0,0 5 2 0,3-5 0 16,-3 0-64-16,1 5 0 0,2-5-12 0,-3-5 2 0,0 7 10 0,3-6 14 15,-2 1-3-15,-1-1-1 0,3 2-10 0,-3-3-11 16,3 3 3-16,-5-3 0 16,5-2-192-16,-6 0-39 0,1 0-7 0</inkml:trace>
  <inkml:trace contextRef="#ctx0" brushRef="#br0" timeOffset="593.601">13446 2995 1497 0,'-5'0'66'0,"5"0"14"0,0 0-64 0,0 0-16 0,0 0 0 0,0 0 0 15,0 0 128-15,0 0 23 0,0 0 4 0,0 0 1 16,5 7-67-16,-2 0-13 0,-1 0-2 0,-2 5-1 16,0-5-21-16,3 7-5 0,0-2-1 0,-1-3 0 15,1 3-11-15,-3 2-3 0,0 5 0 0,3-5 0 16,-3 0-15-16,2-2-3 0,-4 2-1 0,2-3 0 16,0-1-13-16,0 2 0 0,0-1 0 0,-3-1 0 15,6-3 25-15,-3-2 3 0,-3 2 0 0,3-7 0 16,0 0-14-16,0 0-2 0,3 0-1 0,-3 0 0 15,0 0 11-15,0 0 2 0,0 0 1 0,0 0 0 16,2-5-25-16,4-2 0 0,-1-7 0 0,3 7 0 16,0-7 0-16,0-1 0 0,0 4 0 0,2-3 0 0,1 2 27 15,2-5 0-15,-2 6 0 0,-1-3 0 16,1 2-43-16,-1 2-9 0,1-1-2 0,-3-1 0 16,-3 5 27-16,3 0 0 0,-3 0 0 0,3 2 0 15,-5 5 0-15,-3 0 0 0,0 0 0 0,0 0 0 0,0 0 0 0,0 0 0 16,0 0 0-16,0 0 0 0,0 0 12 0,0 0 7 15,0 0 1-15,-3 5 1 0,-2 2-33 0,2-3-8 16,-2-1 0-16,2 4-1 16,-2-2-35-16,0 2-6 0,0 0-2 0,2 0 0 15,0-3 28-15,1-1 4 0,-1 4 2 0,0 0 0 0,3-2 22 0,0 2 8 16,0-5 0-16,0 7-9 16,3-2-18-16,-3 3-3 0,5-3-1 0,-2 0 0 0,0 2 76 0,2 1 15 15,3-3 4-15,-3 5 0 0,3-3-64 0,0 0-8 0,3 1-4 16,-3-3-1-16,-1 5 26 0,4-5 6 15,0 0 1-15,-1 0 0 0,1 0-7 0,-3 0-1 16,0 0 0-16,0 0 0 0,0-2-4 0,2 2 0 0,-5-7-8 0,3 7 12 16,0-7-12-16,-5 7 11 0,-3-7-11 0,0 0 10 31,0 0-209-31,0 0-41 0</inkml:trace>
  <inkml:trace contextRef="#ctx0" brushRef="#br0" timeOffset="828.162">13938 3096 1695 0,'0'0'75'0,"0"0"16"0,0 0-73 0,0 0-18 15,11 5 0-15,-3-5 0 0,0-5 62 0,0 5 9 16,2 0 1-16,1 0 1 0,2 0-7 0,0 0-2 15,-2 0 0-15,2 0 0 0,0 0-42 0,-2 0-9 16,-1 0-1-16,1 0-1 0,-3 0-11 0,0 0-16 16,0 0 4-16,0 0 1 15,-8 0-93-15,0 0-20 0,0 0-3 0</inkml:trace>
  <inkml:trace contextRef="#ctx0" brushRef="#br0" timeOffset="1000.032">14018 3162 1267 0,'0'0'56'0,"5"4"12"0,0-1-55 0,1 1-13 0,1-1 0 16,1-3 0-16,0 4 155 0,0-1 28 0,0 2 5 0,3-3 2 15,-1-2-99-15,1 0-20 0,0 0-4 0,-1 5-1 16,1-5-53-16,-1 0-13 0,-2 0 0 0,0 0 0 16,0 0 0-16,-3 0 0 0,1-5 0 0,-1 5-970 15</inkml:trace>
  <inkml:trace contextRef="#ctx0" brushRef="#br0" timeOffset="1405.912">14330 2983 1728 0,'0'0'38'0,"0"0"8"0,0 0 2 0,10-2 0 0,-2 2-39 0,0-5-9 16,0 3 0-16,3 2 0 0,-3-5 83 0,2 5 14 16,4 0 3-16,-4 0 1 0,1 0-59 0,-1 0-12 15,1 0-2-15,-3 0-1 0,2 5 8 0,-2-5 1 16,0 7 1-16,0-7 0 0,0 2-15 0,-3 7-3 16,1-2-1-16,-4 0 0 0,4 1-7 0,-4-1-2 15,-2 2 0-15,-2 3 0 0,-1 2-9 0,0-2 0 16,-2-1 0-16,0 3 0 0,2-4 0 0,-2 4 0 15,2-2 0-15,1 2 0 0,2-2 0 0,-3-1 0 16,3-4 0-16,0 0 0 0,0 1 0 0,3-1 0 16,-1 0 0-16,4 0 0 0,-1-3 53 0,3-1 9 0,2 4 2 15,-2-7 0-15,0 7-52 16,3-7-12-16,-1 0 0 0,1 5 0 0,2-3 0 0,0 3 0 0,1-5 0 0,4 0 0 16,-2 2 0-16,-3-2 0 0,1 0 0 0,-1-2 0 31,-3 2-48-31,1 0-13 0,-3-5-3 0,-3-2-682 0,0 0-137 0</inkml:trace>
  <inkml:trace contextRef="#ctx0" brushRef="#br0" timeOffset="1734.265">14555 2809 1911 0,'0'0'42'0,"0"0"9"0,5 5 1 0,6-1 2 0,2 3-43 0,0 0-11 15,0 3 0-15,6 2 0 0,5 2 64 0,2 0 10 16,1 0 2-16,2 5 1 0,-6 2-61 0,4-2-16 16,-6 2 0-16,0-2 0 0,-5 2 54 0,0 5 8 15,-3 0 2-15,-2-1 0 0,-1-1 0 0,-2 7 0 16,-2-3 0-16,-1-2 0 0,-5 2-35 0,0-5-6 15,-3-1-2-15,1-1 0 0,-1-7 3 0,-2 5 0 16,-1-5 0-16,1 0 0 0,-3-2-3 0,3-3 0 16,0 0 0-16,-1 1 0 0,1-3-6 0,0-7-2 15,-1 7 0-15,1-2 0 16,-3-5-65-16,6 0-12 0,-4 0-4 0,1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02:38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10784 728 1497 0,'0'0'32'0,"0"0"8"0,0 0 0 0,0 0 4 0,0 0-36 0,0 0-8 0,0 0 0 0,0 0 0 16,0 0 104-16,0 0 20 0,0 0 3 0,6 4 1 16,-1 10-54-16,0-2-10 0,1-3-3 0,-1 3 0 15,-2 2 5-15,2-2 1 16,-3-2 0-16,1 1 0 0,0 8-3 0,-1-9 0 0,1 6 0 0,0-2 0 16,-3-5-5-16,2 8-2 0,1-1 0 0,0-4 0 15,-3 0-20-15,2-3-4 0,1-2-1 0,-3 0 0 0,0-2 6 16,0-2 1-16,0-3 0 0,0 0 0 0,0 7-27 0,0-7-12 15,0 0 10-15,0 0-10 0,0 0 20 0,0 0-1 16,0-10-1-16,0-2 0 0,-3 5-5 0,1-7-1 16,2 0 0-16,0-5 0 0,2-2-12 0,-2 0 11 15,3-3-11-15,0 1 10 0,2 4 11 0,0-7 3 16,0 12 0-16,-2-5 0 16,2 1-41-16,1 3-8 0,2 1-2 0,0 3 0 0,-1 1 27 0,1 3-8 15,0-5 8-15,3 12 0 16,0-7-33-16,-1 0-2 0,1 7 0 0,5 0 0 0,-3 0 53 0,3 0 10 15,0 0 3-15,-1 7 0 0,1-7-31 0,0 7 0 16,0-7 0-16,0 7 0 0,-3-7 8 0,0 5-8 16,-2-5 0-16,0 2 9 0,-4 3 17 0,1-5 3 15,0 0 1-15,-5 0 0 16,2 2-46-16,-5-2-8 0,0 0-3 0,0 0 0 16,0 0-37-16,0 0-8 0,0 0-2 0,0 0-1294 0</inkml:trace>
  <inkml:trace contextRef="#ctx0" brushRef="#br0" timeOffset="1374.531">11200 1066 1036 0,'0'0'23'0,"0"0"5"0,0 0 0 0,0 0 1 0,0 0-29 0,0 0 0 0,0 0 0 0,0 0 0 16,5 0 113-16,-5 0 17 0,0 0 3 0,0 0 1 15,5 0-32-15,-5 0-6 0,0 0-2 0,0 0 0 16,0 0-19-16,6 0-4 0,-6 0-1 0,2 3 0 16,1 4-38-16,2-3-8 0,-2 3-2 0,-3 0 0 15,3 5 29-15,-1-5 5 0,1 0 2 0,-3 0 0 16,3 7 10-16,-1-7 1 0,-2 1 1 0,3 3 0 15,-3-4-56-15,2 0-14 0,-2 5 0 0,3-5 0 0,-3-4 0 0,3 1 0 16,-1 1 0-16,-2-5 0 0,0 2 0 0,0-2 0 16,0 0 0-16,3 5 0 0,-3-5 0 0,0 0 0 15,0 0 0-15,0 0 0 0,0 0 0 0,0 0 0 16,0 0 0-16,0 0-782 16,0 0-159-16</inkml:trace>
  <inkml:trace contextRef="#ctx0" brushRef="#br0" timeOffset="1702.306">11509 1221 806 0,'0'0'36'0,"0"0"7"0,0 0-35 0,0 0-8 0,0 0 0 0,0 0 0 16,0 0 207-16,-2 7 39 0,-1-7 8 0,3 5 2 15,-3 2-103-15,3 0-20 0,-5 0-4 0,3 0-1 16,-1 7-51-16,0-2-10 0,-2-5-3 0,2 0 0 16,-2 7 0-16,2-2 0 0,3-9 0 0,-2 8 0 15,-1-4-64-15,0-2-12 0,3-5-4 0,0 10 0 16,0-10 26-16,0 0 5 0,-2 4 1 0,2-4 0 15,0 0-16-15,0 0 0 0,0 0 0 0,-3 0 0 16,3 0-202-16,0 0-43 0</inkml:trace>
  <inkml:trace contextRef="#ctx0" brushRef="#br0" timeOffset="2120.376">11533 1101 1321 0,'0'0'58'0,"0"0"13"0,3-7-57 16,-1 7-14-16,-2 0 0 0,6-7 0 0,-1 7 93 0,0-7 16 15,3 3 3-15,-2 4 1 0,2-3-27 0,-3-1-6 16,3 4 0-16,0 0-1 0,-3 0-26 0,3 4-5 16,-3-4 0-16,3 0-1 15,-3 3-7-15,1 1 0 0,-1-4-1 0,0 7 0 0,1 0-11 0,-1 0-1 0,-2-2-1 16,-1 5 0-16,1-1-26 0,-3 0 0 0,0-2 8 0,0 8-8 16,-3-4 53-16,3 1 9 0,-2 2 2 0,2-4 0 15,-3-1-52-15,3 0-12 0,-3 3 0 0,3-5 0 16,3 0 0-16,-3 0-10 0,3-2 2 15,-1-3 0-15,1 5 8 0,2 0 0 0,0-7 10 0,3 5-10 16,0-5 8-16,3 0-8 0,-1 0 0 0,4 0 9 16,-1-5-9-16,0 5 8 0,0 0-8 0,3 0 8 15,0-7-8-15,-3 5 0 0,1-3 0 0,-1 3-791 16,0-3-155-16</inkml:trace>
  <inkml:trace contextRef="#ctx0" brushRef="#br0" timeOffset="3026.403">10901 518 576 0,'0'0'51'0,"0"0"-41"0,0 0-10 0,0 0 0 15,0 0 156-15,0 0 28 0,0 0 7 0,0 0 1 16,0 0-52-16,0 0-9 15,0 0-3-15,0 0 0 0,0 0-51 0,0 0-10 16,0-5-3-16,0 5 0 0,0 0-26 0,0-7-6 0,2 5 0 16,1-5-1-16,2-5-18 0,1 5-3 0,2-5-1 0,0 5 0 15,2 0-9-15,-2-7 8 0,0 2-8 0,3 5 8 16,-1-2 10-16,-2 4 2 0,0-2 0 0,3-7 0 16,-3 9-20-16,0 3 0 0,-3-5 0 0,3 2 0 15,-3-2 0-15,0 7 0 0,-2-7-8 0,-3 7 8 16,5-2 0-16,-5 2 0 0,0 0 0 0,0 0 10 15,8-5-10-15,-2 5 0 0,1 5 0 0,-7-5 0 16,8 2 0-16,0 5 0 0,-2 0 0 0,2 0 0 16,0 0 29-16,-1 3 4 0,-1-1 1 0,2 3 0 0,-3-3-18 0,3 3-3 15,-3-5-1-15,0 7 0 0,1-7-12 0,-1 0 9 16,0 5-9-16,-2-5 8 0,2 0 4 0,-2-2 0 16,-3-5 0-16,0 0 0 0,0 0-12 0,3 7-9 15,-3-7 9-15,0 0-1072 16</inkml:trace>
  <inkml:trace contextRef="#ctx0" brushRef="#br0" timeOffset="3386.165">12023 746 1497 0,'0'0'32'0,"0"0"8"0,0 0 0 0,5 0 4 16,-5 0-36-16,5 0-8 0,3-7 0 0,0 7 0 16,0 0 104-16,0 0 20 0,0 0 3 0,-3 0 1 0,3-2-103 15,3-3-25-15,-1 5 0 0,6 0 0 0,-3 0 35 0,1 0 1 16,-1 0 1-16,-3 0 0 0,1 0-23 0,-3 0-5 16,0 7-1-16,-5-7-632 15,-3 0-128-15</inkml:trace>
  <inkml:trace contextRef="#ctx0" brushRef="#br0" timeOffset="3557.471">12097 939 1094 0,'8'0'97'0,"0"0"-77"16,2 0-20-16,3 0 0 0,1 0 196 0,-1 0 35 16,-5 0 7-16,5 0 2 0,3-5-112 0,2 3-21 0,-4 2-5 15,4-5-1-15,-2 5-59 0,0-7-12 0,0 5-2 16,-3-3-1-16,0 5-27 0,-2-2 0 15,-1-3 0-15,-2 5-712 0,-5-4-147 0</inkml:trace>
  <inkml:trace contextRef="#ctx0" brushRef="#br0" timeOffset="15328.088">9057 5050 288 0,'0'0'12'0,"0"0"4"0,0 0-16 0,0 0 0 0,2-2 0 0,4-3 0 16,-4-2 216-16,-2 7 40 0,0 0 8 0,0 0 1 15,0-2-102-15,0 2-21 0,0-5-4 0,0 5-1 16,0 0-61-16,0 0-12 0,0 0-2 0,0 0-1 15,-2 7 12-15,2 0 3 0,0 0 0 0,-6 0 0 16,4 5-21-16,-4 0-4 0,4-3-1 0,-1 5 0 16,-2-7 13-16,2 5 2 0,-2 2 1 0,2 0 0 15,1-2-53-15,2-5-13 0,-3 5 0 0,3-3 0 0,3 3 0 16,-1 0 0-16,-2-5 0 0,3 2 0 0,0-4 0 0,2 2 0 16,-3-5 0-16,-2-2 0 0,6 5 32 0,-1 2 4 15,0 0 1-15,-5-7 0 0,0 0-17 0,0 0-3 16,11 5-1-16,-11-5 0 0,8 2-4 0,-3 3 0 15,3-5-1-15,0 2 0 0,-3-2-11 0,1 0 0 16,-6 0 0-16,8 5 0 0,-1-5 28 0,-1 0 4 16,-6 0 1-16,8 0 0 0,-3 0-23 0,0 0-10 15,-5 0 8-15,8 0-8 0,0 0 0 0,-3 0 0 16,1 0 8-16,-1 0-8 0,-2 0 0 0,2 0 0 16,-5 0 0-16,5-5 8 0,1 5-8 0,-6 0 0 15,0 0 0-15,0 0 8 0,2 0-8 0,-2 0 0 16,3-2 0-16,0-3 8 15,-3 5-68-15,2 0-15 0,-2 0-2 0,3 0-1 16,-3 0-131-16,5 0-27 0,0 0-4 0</inkml:trace>
  <inkml:trace contextRef="#ctx0" brushRef="#br0" timeOffset="15624.928">9374 5238 1036 0,'8'0'23'0,"-5"0"5"0,-3 0 0 0,0 0 1 15,0 0-29-15,0 0 0 0,0 0 0 0,-3 0 0 16,3 0 108-16,0 0 16 0,0 0 4 0,-3 5 0 16,1-5-22-16,2 7-4 0,0-2-1 0,0 2 0 0,0 2-8 0,0-2-1 15,0 5-1-15,-3-5 0 0,6 5-22 0,-3-3-4 16,-3 3-1-16,3 0 0 0,3-3 0 0,-3-2 0 15,-3 5 0-15,1-5 0 0,4 0-30 0,-2 0-6 16,3 5-2-16,-3-5 0 0,0 0-12 0,0-5-2 16,2 8-1-16,-2-10 0 0,-2 2-11 0,2-2 12 15,0 0-12-15,0 0 12 0,0 0 7 0,0 0 1 16,0 0 1-16,0 0-865 16,0 0-172-16</inkml:trace>
  <inkml:trace contextRef="#ctx0" brushRef="#br0" timeOffset="17093.31">16621 5760 1224 0,'-8'5'27'15,"3"-5"5"-15,5 0 2 0,0 0 0 0,0 0-34 0,0 0 0 0,0 0 0 0,3 7 0 16,-1 0 119-16,-2 0 17 0,0 0 3 0,3 0 1 16,-1 5-52-16,4 2-9 15,-4 0-3-15,4 3 0 0,-6-3-19 0,0 0-4 0,-3 0-1 0,0 0 0 0,-2-2 10 16,2 2 2-16,9-2 0 0,-4-3 0 15,4-2-48-15,-6 5-8 0,0 0-8 0,0-5 9 16,0-5 6-16,0-2 1 0,0 0 0 0,0 0 0 0,0 0 2 0,0 0 1 16,0 0 0-16,-3-2 0 0,8-10 4 0,-5 0 1 15,-8 5 0-15,6-7 0 0,-1 5-24 0,3-8 0 16,-3 1 0-16,1-3 0 0,-3 7 0 0,2-2 0 16,6 0 0-16,-1 0 0 0,-4 2 0 0,2-2 0 15,2 2 0-15,3 5 0 0,3-2 0 0,0-3 0 16,-2 5 0-16,2-5-8 0,7 5 8 0,-1 0-10 15,-9 5 10-15,3-3-10 0,8-2 10 0,0 7-10 16,-6-5 10-16,1 5-10 0,-11 0 10 0,8 5 0 16,-8-5-9-16,10 5 9 0,-2-3 0 0,0 5 0 15,0 0 0-15,0 0 8 0,-8 0 2 0,3 1 0 16,-3 3 0-16,0 1 0 0,0-5-10 0,-3 0 0 0,-5 0 9 0,3 0-9 16,0 5 0-16,-1-5 0 0,-4 0 0 0,2 0 0 15,0 0 28-15,-3 0 0 0,3 0 1 0,-2 0 0 31,-1 0-46-31,3-2-10 0,0-2-1 0,3 1-1 0,-3 1 29 0,3-3 0 0,2-2 0 0,0 0 0 16,1 0 0-16,-1 5 0 0,1-5 0 0,2 0 0 16,0 0 0-16,0 0 0 0,0 0 0 0,0 0 0 15,0 0 0-15,0 0 0 0,0 0 0 0,0 0 0 16,5 7 0-16,3 0 0 0,0-5 0 0,0 3 0 16,0 2 0-16,2-2 0 0,1-3 0 0,-1-2 0 15,-2 7 0-15,3 0 0 0,2-2 0 0,-2-3 0 16,-1 5 0-16,1-7 0 0,-3 0 0 0,2 5 0 0,1-2 0 0,-3 1 0 15,0-4 0-15,-3 5 0 0,6-5 0 0,-3 2 0 16,-8-2 0-16,0 0 0 16,5 0-160-16,0 0-25 0</inkml:trace>
  <inkml:trace contextRef="#ctx0" brushRef="#br0" timeOffset="17421.345">16992 6014 1497 0,'0'0'32'0,"0"0"8"0,0 0 0 0,0 0 4 0,7 0-36 0,-7 0-8 16,0 0 0-16,0 0 0 0,11 0 102 0,-3-2 18 16,0 2 4-16,-8 0 1 0,0 0-71 0,5-5-14 0,3 10-4 0,0-3 0 15,0-2-6-15,-5 5-2 0,2-5 0 0,-5 0 0 16,0 0-20-16,3 7-8 0,2 0 0 0,0 5 9 15,-5-3 27-15,0-1 4 0,-2 3 2 0,-4 1 0 16,1-3-16-16,0 3-3 0,-1 2-1 0,1-2 0 16,0-3-22-16,2 3 0 0,1-5 0 0,-4 5 0 15,1-3 56-15,2-1 6 0,6-1 2 0,0 4 0 16,-3-4-74-16,0 0-14 16,8 0-4-16,-1 1 0 0,4-4 45 0,2 3 9 15,3-2 2-15,3-3 0 0,2 3-28 0,-3-3 0 0,4-2 0 0,-4 5 0 16,1-3 0-16,-1-2 0 0,-2 5 0 0,-3-5-780 15,-2 3-160-15</inkml:trace>
  <inkml:trace contextRef="#ctx0" brushRef="#br0" timeOffset="23518.886">12639 579 1267 0,'-5'0'56'0,"5"0"12"0,0 0-55 0,0 0-13 16,0 0 0-16,0 0 0 0,0 0 96 0,0 0 17 16,0 0 3-16,0 0 1 0,0 0-28 0,0 0-5 15,0 0-2-15,0 0 0 0,0 0-20 0,0 0-4 16,0 0-1-16,0 0 0 0,5 7-17 0,0-2-3 16,-2 2-1-16,0 0 0 0,-1 0 10 0,1 7 2 15,0-7 0-15,-3 5 0 0,2 2-4 0,-2 5-1 0,0-5 0 0,3 7 0 16,-3-6-34-16,0 3-9 0,0 1 0 0,3 0 0 15,-1 2 33-15,1-7 3 0,-3 7 0 16,3-6 0-16,-1 1-19 0,1-2-3 0,-1-5-1 0,4 3 0 16,-4 2 1-16,4-7 0 0,-1 5 0 0,3-9 0 15,0 6-14-15,0-7 0 0,0 5 0 0,0-7 0 16,2 7 36-16,1-7 2 0,-1 0 0 0,4 0 0 16,-1 0-19-16,-5 0-4 0,2 0-1 0,4 0 0 15,-4-7-4-15,3 7-1 0,-2 0 0 0,0-2 0 16,-1-3-9-16,1 5 12 0,5-2-12 0,0 2 12 15,-1-5-12-15,-1 1 8 0,-1 4-8 0,0 0 8 16,-2-3-8-16,-3 3 10 0,2 0-10 0,-2 0 10 16,-3 0-10-16,1 0 8 0,-1 0-8 0,-5 0 8 15,0 0-8-15,0 0 0 0,0 0 9 0,0 0-9 16,0 0 0-16,0 0 0 0,0 0 0 0,5 0-8 16,-2 0-122-16,-3 0-24 0,0 0-5 0,0 0-682 15,0 0-137-15</inkml:trace>
  <inkml:trace contextRef="#ctx0" brushRef="#br0" timeOffset="23768.789">13171 913 1267 0,'0'0'56'0,"0"0"12"0,0 7-55 0,0-7-13 15,-3 0 0-15,3 7 0 0,0 0 160 0,0 1 30 16,0 1 6-16,0-7 0 0,3 12-109 0,0-2-23 15,-3-9-4-15,2 8 0 0,-2-4 54 0,0 7 11 0,0-7 3 0,3 1 0 16,-3 3-103-16,3-4-25 16,-6 0 0-16,3 5 0 0,0-9 56 0,0 1 7 15,0-1 1-15,0 1 0 0,0-4-52 0,0 7-12 0,0-7 0 0,0 0 0 16,3 7 0-16,-3-7 0 0,0 0 0 0,0 0 0 31,0 0-203-31,0 0-43 0,0 0-9 0,10-7-768 0</inkml:trace>
  <inkml:trace contextRef="#ctx0" brushRef="#br0" timeOffset="24206.184">13459 732 806 0,'0'0'36'0,"0"0"7"0,0 0-35 0,0 0-8 16,0 0 0-16,0 0 0 0,0 0 104 0,0 0 20 15,-5 0 3-15,0 0 1 0,5 0-52 0,-6 0-9 16,1 0-3-16,5 0 0 0,-5 0 25 0,5 0 5 15,-5 7 1-15,-1-7 0 0,1 7-50 0,0-7-9 16,5 0-3-16,0 0 0 0,0 0 25 0,0 0 5 0,-3 7 1 0,3-7 0 16,0 0-52-16,-3 5-12 0,3-5 0 0,0 0 0 15,0 0 0-15,0 0 0 0,0 0 0 0,0 0 0 16,0 0 0-16,0 0 0 0,0 0 0 0,0 0 0 16,6 0 0-16,-1 0 0 0,-5 0 0 0,0 0 0 15,0 0 0-15,0 0 0 0,0 0 0 0,0 0 0 16,0 0 40-16,0 0 6 0,0 0 1 0,0 0 0 15,0 0-24-15,0 0-5 0,0 0-1 0,0 0 0 32,0 0-85-32,0 0-16 0,0 0-4 0,0 0-1 0</inkml:trace>
  <inkml:trace contextRef="#ctx0" brushRef="#br0" timeOffset="24924.768">13676 532 57 0,'0'0'0'0,"0"0"0"15,0 0 0-15,0 0 0 0,0 0 297 0,0 0 55 16,0 0 10-16,0 0 2 0,0 12-212 0,-2-10-42 16,2 5-9-16,0 5-1 0,0 2-28 0,2-2-4 15,-2-2-2-15,3 8 0 0,-3-4-10 0,3 5-3 0,-1 7 0 0,1-5 0 16,2-2-4-16,-2 2-1 0,-1 0 0 0,1-2 0 16,0-5 4-16,-3 0 1 0,0 5 0 0,0-5 0 15,0 1-8-15,0-4-1 0,2 3-1 0,-2-2 0 16,0-2-14-16,0-1-2 0,0-7-1 0,-2 3 0 15,2-5 0-15,0 0 0 0,0 0 0 0,-6-12 0 16,4 0-4-16,-3-2-1 0,-3-2 0 0,5-3 0 16,-2-2-29-16,-1 2-7 0,1-7-1 0,0 5 0 15,0-5 16-15,2 12 0 0,3-5 0 0,-5 0 0 16,5 10-49-16,-3-10-14 0,3 7-2 0,3-2-1 0,-3 0 54 16,5 0 12-16,-2 0 0 0,4 2 0 0,-1 3 0 0,2-1-13 15,0 3 4-15,2 5 1 0,-2-3 8 0,5-2 9 16,-2 7-1-16,5 0-8 0,-3 7 0 0,0-7-12 15,1 5 0-15,1 2 0 0,1 0 12 16,-5 7 16-16,-3-7-3 0,-3 5-1 0,3-5-4 0,-5 5 0 16,-3-3-8-16,-3 3 12 0,0-3-12 0,3 3-8 15,-5 2 8-15,0-2-13 0,-3-2 61 0,-3-1 13 16,1 0 3-16,2 3 0 0,0-5-52 0,0 0-12 16,0 0 0-16,0 0 0 0,3 0 0 0,2-2 0 15,0 2 0-15,-2-5 0 0,5 3 0 0,0 0 0 16,0-5 0-16,3 2 0 15,-1 5-19-15,-2-7-6 0,3 7-2 0,2 0 0 0,3-2 19 0,-2-3 8 16,4 6-8-16,3-4 8 0,1 3 0 0,-1 0-8 0,0 0 8 0,3-2 0 16,-3 2 0-16,0-4 0 0,3 8 0 0,-2-4-8 31,-1 0-18-31,-3 5-3 0,1-10-1 0,-1 6 0 0,1 1 53 0,-6-7 10 0,3 5 3 0,-2 0 0 16,-1-2-24-16,0 2-12 0,0-7 12 0,-2 3-12 15,0 1 11-15,-3-4-11 0,0 0 10 0,0 0-842 16,0 0-168-16</inkml:trace>
  <inkml:trace contextRef="#ctx0" brushRef="#br0" timeOffset="25315.299">14139 902 1036 0,'0'0'46'0,"-2"-8"10"0,2 6-45 0,0 2-11 16,0 0 0-16,0-5 0 0,2-2 207 0,-2 7 39 16,0 0 8-16,0 0 2 0,6-7-161 0,-6 7-32 15,0 0-7-15,0 0 0 16,5-2-38-16,0-3-7 0,3 5-2 0,-3 0 0 0,3-2-9 0,0 2 0 16,0 0 0-16,3 2 0 0,-1-2 11 0,1 5 0 15,0-3 0-15,-3 5 0 0,2 0-11 0,-5 0 0 16,3 1 0-16,-2 1 0 0,-1 0 10 0,-2 3 0 15,-1-5 0-15,-2 5 0 0,-2-3 26 0,-4-2 6 16,1 5 1-16,0-2 0 0,-1 1-35 0,4-4-8 16,-4 5 0-16,4-5 0 0,2 5 53 0,-3-3 9 15,1-2 2-15,2 5 0 0,2-9-52 0,1 4-12 16,-3 2 0-16,0-9 0 0,2 2 0 0,6 3 0 0,0-3 0 0,3-2 0 16,-3 0 0-16,5 0 0 0,0 7 0 0,1-14 0 15,-1 7 0-15,0-2 0 0,-2-3 0 0,2 5 0 16,3-2 0-16,-6-3 0 0,-2 5 0 0,0-4-1175 15</inkml:trace>
  <inkml:trace contextRef="#ctx0" brushRef="#br0" timeOffset="25908.91">14764 659 1728 0,'0'0'76'0,"0"0"16"0,0 0-73 0,5 0-19 16,0-7 0-16,1 7 0 0,2 0 55 0,-3 0 7 16,3-2 2-16,2 2 0 0,1-5 10 0,0 5 2 15,-1 0 1-15,6 0 0 0,-3 0-42 0,0 0-9 16,1 0-2-16,2 5 0 0,-3-5-11 0,0 0-2 16,-2 2-1-16,2-2 0 0,-8 7-10 0,3-7 0 15,0 7 0-15,-8-2-1048 0</inkml:trace>
  <inkml:trace contextRef="#ctx0" brushRef="#br0" timeOffset="26049.503">14856 855 1497 0,'8'0'66'0,"-2"4"14"0,-1 1-64 0,5-5-16 16,1-5 0-16,5 1 0 0,0 4 157 0,2 0 28 0,3 0 6 0,1-3 1 15,-4 3-154-15,3-5-30 0,-2 3-8 0,2 2 0 16,-2-5 52-16,2 5 10 0,-3-7 2 0,-2 7-752 15,0-2-149-15</inkml:trace>
  <inkml:trace contextRef="#ctx0" brushRef="#br0" timeOffset="28782.81">16052 633 1728 0,'0'0'38'0,"0"0"8"0,6 0 2 0,-6 0 0 0,0 0-39 0,0 0-9 15,2-2 0-15,-2 2 0 0,0-5 104 0,0 5 20 16,0 0 3-16,0 0 1 0,0 0-52 0,0 0-9 15,0 0-3-15,-5 5 0 0,0-3 0 0,-1-2 0 16,-2 5 0-16,3-3 0 0,0 8-51 0,0-1-13 16,-1-9 0-16,4 7 0 0,-1-7 0 0,3 0 0 0,0 0 0 15,0 0 0-15,0 0 0 0,0 0 0 16,3 5 0-16,-3-5 0 0,8 0 0 0,-3 0 0 0,3 0 0 0,0-5 0 16,0-2-8-16,-3 7-5 0,3-7-1 0,-3 7 0 31,0-2-25-31,-2-3-5 0,-3 0 0 0,0 5-1 0</inkml:trace>
  <inkml:trace contextRef="#ctx0" brushRef="#br0" timeOffset="37297.431">15433 497 633 0,'0'0'28'0,"-5"-5"6"0,-3 5-34 0,5 0 0 15,3 0 0-15,0 0 0 0,-5 0 125 0,2-7 19 16,-2 7 3-16,5 0 1 0,0 0-49 0,0 0-10 16,-3-7-1-16,3 0-1 0,3 2-25 0,0-2-5 15,-3 7-1-15,5 0 0 0,-2-2-34 0,5-3-7 16,2-2-2-16,-2 7 0 0,-3-7 41 0,6 7 8 15,2-2 2-15,3-3 0 0,0 5-52 0,0 5-12 16,2-3 0-16,1-2 0 0,-1 7 0 0,-2 0 0 16,-3-2 0-16,1 4 0 0,-4 3 54 0,1 2 8 15,-6-7 2-15,3 7 0 0,-5-2-52 0,-1 7-12 16,-4-5 0-16,-1 7 0 0,-2-9 54 0,-3 2 8 16,-3 7 2-16,1-7 0 0,-4 12-52 0,1-7-12 15,0-5 0-15,0 5 0 0,2-5 54 0,1 0 8 16,2 5 2-16,0-7 0 15,5 4-72-15,0-4-15 0,3-2-2 0,3 1-1 0,2-4 26 0,1 5 9 16,2-5 0-16,2-4 0 0,1 6 19 0,2-9 4 0,3 2 1 16,0-2 0-16,0 0-1 0,2 0-1 0,1 0 0 0,-3-2 0 15,-1 2-11-15,4-5-3 0,-1 1 0 0,1 4 0 16,2-3-5-16,0-2-2 0,-2 3 0 0,5-3 0 16,-3-2-10-16,0 7 8 0,-5 0-8 0,0-2 8 15,-6-3-8-15,1 5 10 0,-6 0-10 0,1-2 10 16,-1-3-74-1,0 5-16-15,-2 0-2 0,-1 0-742 0,1 0-148 0</inkml:trace>
  <inkml:trace contextRef="#ctx0" brushRef="#br0" timeOffset="37922.276">16529 330 1036 0,'0'0'46'0,"0"0"10"16,0 0-45-16,0 0-11 0,0 0 0 0,0 0 0 0,0 0 104 0,0 0 20 16,0 0 3-16,0 0 1 0,0 0-15 0,0 0-2 15,-3 2-1-15,0 5 0 0,1 5-53 0,-1 7-10 16,3-5-3-16,0 12 0 0,0-5 9 0,0 5 2 15,0-5 0-15,5 7 0 0,1-2 1 0,-4-5 0 16,1 10 0-16,2-10 0 0,3 5 4 0,0-5 2 16,-5 0 0-16,2-2 0 0,0-5-4 0,-2 0-1 15,0 3 0-15,-1-8 0 0,1 3-45 0,-1-3-12 16,1 1 0-16,0-8 0 0,-6 5 53 0,3 0 9 16,5-7 2-16,-5 0 0 0,0 0-52 0,0 0-12 15,0 0 0-15,0 0 0 16,3-7-112-16,-3 7-26 0,-5-21-5 0,5 21-1 0</inkml:trace>
  <inkml:trace contextRef="#ctx0" brushRef="#br0" timeOffset="38469.362">17074 539 1036 0,'0'0'46'0,"0"0"10"0,10 0-45 0,-7 0-11 0,-3 0 0 0,0 0 0 16,8-7 103-16,-3 7 18 0,0-7 4 0,-5 7 1 16,3 0-29-16,2-2-5 0,6-3-2 0,-3 5 0 15,-3-5-24-15,6 5-5 0,-1 0-1 0,1 0 0 16,-1-2-15-16,4 2-3 0,-4-5-1 0,3 5 0 15,1-2-21-15,-4 2-4 0,3 0 0 0,-2-5-1 16,0 3-15-16,-1 2 8 0,1-5-8 0,-1 5 0 16,-2-7 0-16,0 7-20 0,0-7 4 0,-2 7-640 15,1-7-127-15</inkml:trace>
  <inkml:trace contextRef="#ctx0" brushRef="#br0" timeOffset="38672.453">17193 452 1695 0,'0'0'37'0,"5"5"8"0,-2-3 2 0,-1 5 1 0,1 5-39 0,0 2-9 16,-3-7 0-16,2 5 0 0,3 0 60 0,-2-3 11 16,-3 5 1-16,3-7 1 0,-3 5-58 0,2 2-15 15,1-2 0-15,0-5 0 0,-6 0 0 0,3 0 0 16,0 7 0-16,0-9-868 0</inkml:trace>
  <inkml:trace contextRef="#ctx0" brushRef="#br0" timeOffset="41968.197">18031 311 892 0,'0'0'40'0,"0"0"8"0,0 0-39 0,0 0-9 16,-2-7 0-16,2 7 0 0,0 0 91 0,-3 0 16 15,3 0 3-15,0 0 1 0,-3 0-43 0,-2 0-9 16,0 7-2-16,-3-7 0 0,3 7 6 0,-1 0 1 16,-4 0 0-16,-1 5 0 0,-2 2-52 0,0 5-12 15,-1-5 0-15,4 12 0 0,-3-5 54 0,2 0 8 16,3 5 2-16,0-5 0 0,0 5-52 0,3-5-12 16,5-2 0-16,0 2 0 0,5-2 0 0,-2 0 0 15,5-5 0-15,0 0 0 0,2-2 53 0,6-3 8 16,-3 3 2-16,3-5 0 0,3 0-50 0,-1 0-13 15,1-2 0-15,2-3 0 0,0-4 56 0,-2 2 7 16,-1-5 1-16,3-2 0 0,-2 0 0 0,-6 0 0 16,0 0 0-16,1 0 0 0,-6-5 0 0,2-2 0 0,-2 0 0 0,0 2 0 15,-3-9-52-15,3 0-12 0,-2-5 0 0,-4 7 0 16,-2-7 54-16,-2 10 8 0,-4-5 2 0,-2 4 0 16,0-4-45-16,0 7-9 0,3 2-2 0,-3 5 0 15,0-7 3-15,0 7 0 0,0 2 0 0,3 3 0 16,-3-5-11-16,3 7 0 0,0-5 0 0,5 5 0 15,-8 5 0-15,8-5-9 0,-6 2 9 0,6-2-13 32,-5 5-57-32,0 2-11 0,2 0-3 0,1 7 0 0,2-2-92 0,0-3-20 0,0 1-3 15</inkml:trace>
  <inkml:trace contextRef="#ctx0" brushRef="#br0" timeOffset="42280.625">18568 579 1728 0,'0'0'38'0,"0"0"8"0,0 0 2 0,0 0 0 0,3 0-39 0,-3 0-9 16,0 0 0-16,0 0 0 15,0 0 113-15,0-7 21 0,-3 0 4 0,3 7 1 0,-2 0-69 0,2 0-14 16,0 0-2-16,0 0-1 0,0 0-32 0,0 0-6 0,-5 0-2 0,5 0 0 15,-6 0-13-15,6 0-18 0,0 0 4 0,0 0 1 16,-5 7 13-16,5-7 0 16,0 0 0-16,0 0 0 0,0 0 12 0,0 0 6 0,0 0 1 0,0 0 0 15,0 0-19-15,0 0 0 0,5-7 8 0,-2 5-8 16,0-3 0-16,-3 5 0 0,2-5 0 0,1 3 0 16,-1-3 0-16,-2 3 0 0,0-3 8 0,0 5-8 15,0 0-64-15,0 0-16 16,0 0-3-16,0 0-945 0</inkml:trace>
  <inkml:trace contextRef="#ctx0" brushRef="#br0" timeOffset="42718.025">18820 351 1432 0,'0'-7'64'0,"0"7"12"0,0 0-60 0,0 0-16 15,2-7 0-15,1 0 0 0,2 2 68 0,-5 5 12 16,0 0 1-16,8-2 1 0,3-3 4 0,-3-2 1 16,0 7 0-16,0 0 0 15,0 0-57-15,2 0-11 0,3 0-3 0,-2 0 0 0,2 7-8 0,1-2-8 16,1-3 9-16,4 5-9 0,-3 5 22 0,0 2-2 15,-6-2 0-15,1-3 0 0,-6 10-5 0,0 0-2 16,-5 2 0-16,-2 0 0 0,-6-2 19 0,0 2 3 0,-3-2 1 0,3 7 0 16,-2-7-16-16,2 2-2 0,0-7-1 0,0 7 0 15,0-9-17-15,3 2 0 0,-1 0 0 0,4-2 0 16,-3-3 48-16,5-1 13 0,0 1 3 0,5 0 0 16,-3-2-52-16,4-2-12 0,-1-3 0 0,6-2 0 15,5 5 0-15,-1-5 0 0,4 0 0 0,5-5 0 16,0 3 54-16,2-3 8 0,-2 5 2 0,2-7 0 15,-5 7-52-15,3-7-12 0,-3 5 0 0,1-3 0 16,-7 1 0-16,1-4 0 0,0 8 0 0,-3-2 0 16,-5-3-36-16,6 3-11 15,-4-3-1-15,1 5-1184 0</inkml:trace>
  <inkml:trace contextRef="#ctx0" brushRef="#br0" timeOffset="43217.918">19786 398 1497 0,'0'0'32'0,"0"0"8"16,5 0 0-16,0 0 4 0,0 0-36 0,1 0-8 0,2-7 0 0,5 7 0 15,-3-2 103-15,6 2 18 0,6-5 4 0,1 0 1 0,1 10-48 0,0-5-10 16,-3-5-1-16,3 5-1 0,-6-2-53 0,1 2-13 15,-3 0 0-15,0 0 0 0,-3-5 0 16,-5 5 0-16,0 0 0 0,-8 0 0 0,0 0 0 0,0 0 0 16,0 0 0-16,-3 5-970 15</inkml:trace>
  <inkml:trace contextRef="#ctx0" brushRef="#br0" timeOffset="43374.487">19915 558 1609 0,'0'0'35'0,"0"0"7"0,8 0 2 0,0 0 2 0,3 0-37 0,2-5-9 16,-3 5 0-16,6-2 0 0,-2-3 80 0,-1 5 13 15,0-2 3-15,3 2 1 0,-3-5-26 0,3 5-6 16,-5-7-1-16,-1 7 0 16,1-7-102-16,-3 7-21 0,5-7-4 0,-13 7-1 0</inkml:trace>
  <inkml:trace contextRef="#ctx0" brushRef="#br0" timeOffset="43998.972">20532 271 1638 0,'0'0'36'0,"0"0"7"0,0 0 1 0,0 0 3 0,2 0-38 0,4-7-9 16,2 0 0-16,-3 7 0 0,-5 0 73 0,10-5 13 0,1 3 2 0,2-3 1 15,-2 5-20-15,5 0-4 0,2-2-1 0,6 2 0 16,0 0-51-16,0 0-13 0,-6 0 0 0,1 0 0 15,-3 2 0-15,2 5 0 0,1-2 0 0,-4 2 0 16,-1 0 54-16,-6 5 8 0,2-3 2 0,-4 10 0 16,-4-7-52-16,-4 4-12 0,-4 3 0 0,1 0 0 15,-3-5 40-15,0 5 6 0,-3-3 1 0,1 3 0 16,-3-5-24-16,5 3-5 0,0-1-1 0,3-4 0 16,2-3-17-16,3 3 0 0,-3 2 0 0,6-7 0 15,-3 5 0-15,8-5 0 0,2 0-9 0,4 0 9 16,-1 0 0-16,0-2 0 0,0-3 0 0,6 3 8 0,-1-2-8 15,1 1 0-15,-1-4 0 0,4 0 0 16,-4 0 0-16,6 0 0 0,-3 0 0 0,0 0 0 0,0-4 0 16,-2 4 0-16,2 0 0 0,-5-3 0 0,-3-2 0 0,0 5 0 15,1-2 0-15,-1 2-1173 16</inkml:trace>
  <inkml:trace contextRef="#ctx0" brushRef="#br0" timeOffset="46873.294">21310 144 1011 0,'0'0'22'0,"0"0"5"0,5-7 1 0,-5 7 0 0,0 0-28 0,0 0 0 16,2-7 0-16,-2 7 0 0,3 0 117 0,-3 0 18 15,0 0 3-15,0 0 1 0,0 0-36 0,0 0-7 16,5 0-2-16,-2 7 0 0,0 5-22 0,-1-5-4 16,4 0 0-16,-4 5-1 0,1-3-6 0,0 3-1 15,2 2 0-15,-2 0 0 0,-3 5-23 0,5-5-5 16,-5 7 0-16,2-2-1 0,4 7 26 0,-4-10 6 16,1 15 1-16,2-17 0 15,-2 12-36-15,0-10-8 0,-1 10 0 0,1-7-1 0,0 7-1 0,2-5 0 16,-2 0 0-16,2 5 0 0,0-5 2 0,0-2 0 0,-2 2 0 15,2-9 0-15,-2 2-11 0,2 0-1 0,-2-7-8 0,0 5 12 16,-1-5 42-16,1 0 8 0,-1 0 2 16,4 0 0-16,-6-2-52 0,2-3-12 0,-2 3 0 0,3-2 0 15,-3 1 16-15,0-4 1 0,0 0 0 0,0 0 0 16,3 5-27-16,-3-5-6 0,0 0 0 0,0 0-1 16,0 0 44-16,0 0 9 0,0 2 1 0,0-2 1 31,0 0-61-31,0 0-12 0,0 0-2 0,0 0-1 0,0 0 63 0,-6 0 13 0,-2 7 2 0,3-7 1 15,0 0-30-15,0 7-11 0,-1-7 0 0,1 5 9 16,-3-3 9-16,3 3 2 0,-3-3 0 0,-3-2 0 16,1 5-20-16,-1 0 0 0,-2-5 0 0,2 0 0 15,-5 0 0-15,1 2-14 0,-4-2 2 0,1 0 1 0,-4 0 11 16,-1 0 0-16,-4 0 0 0,1 5 0 0,-1-5 0 16,6 2 0-16,2-2 0 0,-4 7 0 0,-1-7 12 0,0 0-3 15,0 7 0-15,3-7 0 0,0 0-9 0,-8 5 0 16,5-5 0-16,-2 0 0 0,2 0 0 0,-3 0 0 15,6-5 0-15,0 5 0 0,0 5 0 0,2-5 0 16,-2 0 0-16,0 2 0 0,2-2 0 0,6 0-12 16,-3 8 2-16,3-8 1 0,0 4 9 0,0 1 12 15,2-3-2-15,0 5-1 0,1 0-21 0,2-2-4 16,3-5 0-16,-1 2-1 0,-2 3 27 0,3-5 6 16,2 0 0-16,-2 0 1 0,2 3-17 0,-2-3 0 15,5 0 0-15,0 0 0 0,-5 0 0 0,5 0 0 16,-3 0 0-16,3 0 0 0,-2 0-12 0,2 0-5 15,-6 0-2-15,4 0 0 0,-4-3 19 0,6 3 0 16,-2 0 0-16,-1 0 0 0,0-5 0 0,1 5 0 16,-1-2 0-16,1 2 0 0,-1 0 0 0,0-5 0 0,1-2 0 0,-4 7 0 15,4-7 0-15,-1 5 0 0,0-3 0 0,1 1 0 16,2 1 9-16,-3-2-1 0,0 3 0 0,1-3 0 16,2-2-8-16,-3-2 0 0,0 2 0 0,1-3 0 15,2 8 0-15,0-10 0 0,0 5 0 0,0 0 0 16,0-4 0-16,0-4 10 0,0 1-2 0,0 0-8 15,2 0 0-15,-2-5 0 0,0 0 0 0,0 5 0 16,3-4 0-16,-3 1 8 0,0-9-8 0,3 12 10 16,-3-12-10-16,0 5 0 0,-6-5 0 0,1 7 0 15,0-7 0-15,0 10 0 0,-1-10 0 0,1 12 0 16,0-7 0-16,2 4 0 0,0 3 0 0,-2-7 0 0,0 9 0 16,0-2 0-16,2 0 0 0,0 2 0 0,1 3 0 15,-4-3 0-15,4-2 9 0,-1 7-9 16,0-5 0-16,3 5 0 0,-2-7 0 0,-1 7 0 0,3 0 0 0,0-5 0 15,-5 5 0-15,2-2 0 0,-2-1 0 0,2 8 0 16,-2-5 0-16,2 2 0 0,-2-2 0 0,5 0 0 16,-3 5 0-16,1-3 0 0,2 5 0 0,0 0 0 15,0 0 0-15,0 0 0 0,0 0 0 0,0 0 0 16,0 0 0-16,0 0 0 16,0 0 0-16,0 0-8 0,0 0 8 0,0 0 0 0,0 0 0 0,0 0 0 15,0 0 0-15,0 0 0 0,0 0 0 0,0 0 0 16,0 0 0-16,0 0 0 0,0 0 0 0,0 0 0 15,0 0-11-15,0 0 11 0,0 0 0 0,0 0 0 0,0 0 0 16,0 0 0-16,0 0 0 0,0 0 0 0,0 0 0 0,5 0 0 16,0 0 0-16,-5 0 0 0,0 0 0 0,0 0 0 15,0 0-8-15,0 0 8 0,0 0-13 0,0 0-970 16,0 0-193-16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0:21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 1376 0 0,'0'0'65'0'0,"-2"0"-6"0"0,-4 0 85 0 0,5 0 539 0 0,1 0 227 0 0,0 0 46 0 0,0 0-24 0 0,-8-1 7819 0 0,19-2-7123 0 0,19 0-2116 0 0,215 16 1220 0 0,-113-6-200 0 0,14-3 597 0 0,-53-1-736 0 0,42 1 1020 0 0,-66 0-894 0 0,0-4-283 0 0,-22 3-92 0 0,-7-6 871 0 0,-15 0-665 0 0,23-4-350 0 0,-21 4 79 0 0,-19 3-651 0 0,-19 3-1315 0 0,3 0-5012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2-08-10T22:04:43.2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2-08-10T22:04:43.825"/>
    </inkml:context>
  </inkml:definitions>
  <inkml:trace contextRef="#ctx0" brushRef="#br0">9504 13343 0,'0'0'16,"-69"80"-1,13-47 1,14-12 0,16-9-1,15-12 1,11-5-1,29-9 1,11 0 0,23-12-1,11 26 1,-23-2 0,-19 2-1,12-12 1,-14 12-1</inkml:trace>
  <inkml:trace contextRef="#ctx1" brushRef="#br0">8766 10920 288 0,'0'0'25'0,"0"0"-25"0,-3-2 0 0,3 2 0 15,0 0 172-15,-3-5 28 0,3 5 7 0,0 0 1 16,0 0-88-16,0 0-18 0,0-7-3 0,0 7-1 15,0 0-6-15,0 0-2 0,0 0 0 0,0 0 0 16,0 0-26-16,0 0-6 0,0 0-1 0,0 0 0 16,0 0-1-16,0 7 0 0,3-2 0 0,0 2 0 15,-3-5 2-15,2 3 0 0,-2 2 0 0,3 0 0 16,-3 0-6-16,0 0 0 0,0 0-1 0,3 5 0 0,-3-5-11 0,0 7-1 16,-3-2-1-16,3 0 0 0,-3 2 21 0,3-5 4 15,-2 3 1-15,-1 7 0 16,3-5-52-16,0-7-12 0,0 7 0 0,0-2 0 0,3-3 0 0,-1 3 0 15,1 2 0-15,0-7 0 0,2 5 12 0,-2-5-1 16,2 0 0-16,3 5 0 0,-3-5 1 0,3 0 0 16,0-5 0-16,3 3 0 0,-4-2 3 0,1-3 1 15,0 0 0-15,0 0 0 0,3 0-2 0,-1 0 0 16,1-3 0-16,2-2 0 0,-2 5-3 0,-1-2-1 16,6 2 0-16,-2-5 0 0,1 5-2 0,-1 0-8 15,-1 0 12-15,3 0-4 0,-6 0-8 0,6 0 0 16,-5 0-12-16,-1 5 12 0,1-5 0 0,2 2 15 15,-5-2-1-15,3 0 0 0,-3 5-14 0,-3-2 8 0,3-3-8 16,-3 0 0-16,0 4 8 0,1-4-8 0,-6 0 0 0,0 0 0 16,2 0 0-16,-2 0 0 0,0 0 0 0,0 0 0 31,0 0-94-31,0 0-12 0,0 0-2 0,0 0-764 0,0 0-153 0</inkml:trace>
  <inkml:trace contextRef="#ctx1" brushRef="#br0" timeOffset="234.356">9319 11134 1728 0,'0'0'76'0,"0"0"16"16,0-2-73-16,0 2-19 0,0 0 0 0,0 0 0 16,0 0 104-16,0 0 16 0,0 0 4 0,0 0 1 15,-3 2-46-15,0 10-10 0,3-5-1 0,0 5-1 0,0-3-20 0,0 3-4 16,0 0-1-16,0-3 0 0,0 3-16 0,0-2-3 15,0 1-1-15,0-4 0 0,0 5-22 0,0-5 0 16,0 0 0-16,0 0 0 0,0 0 22 0,0-7 0 16,-2 7 0-16,-1-2 0 15,3-5-86-15,0 7-18 0,0-7-3 0,0 0-1042 16</inkml:trace>
  <inkml:trace contextRef="#ctx1" brushRef="#br0" timeOffset="1077.846">8647 11682 57 0,'-19'-11'0'0,"19"8"0"0,5-1 0 0,1 1 0 16,-4-1 198-16,1-3 34 0,0 4 8 0,-1-2 0 16,1-2-132-16,0 0-26 0,-1 3-6 0,3 1 0 15,-5 3-12-15,0 0-1 0,3 0-1 0,-3 0 0 16,0 0-1-16,5 0 0 0,-5 0 0 0,6 3 0 15,-1-3 10-15,-5 0 1 0,0 0 1 0,3 9 0 16,-1-2 6-16,4 0 1 0,-4 0 0 0,-2 3 0 16,0-6-23-16,3 8-4 0,-3-3-1 0,3 3 0 15,2-2-3-15,-5 1-1 0,0 4 0 0,2-1 0 16,1 4-16-16,-3-3-3 0,3 3-1 0,-1 4 0 16,-2-1-28-16,0 2 0 0,3-6 0 0,2 2 0 15,-2-1 0-15,-3-4 0 0,3 1 0 0,-3-4 0 16,2-1 0-16,1-1 0 0,0 1 0 0,-1-6 0 0,1 3 57 0,-1-4 6 15,-2-3 1-15,6 0 0 16,-1 0-73-16,0 4-15 0,3-4-2 0,0 0-1 16,0 0-8-16,3-4-1 0,-1 4-1 0,1 0 0 0,2 0 81 0,-2 0 16 15,2 0 3-15,-2-3 1 16,-1 3-103-16,1 0-20 0,2 0-4 0,-2 0-1 0,-4 0 103 0,4 3 20 16,2-3 4-16,-2 0 1 0,-3 0-52 0,2 4-12 15,-2-4 0-15,3 3 0 0,-3-3 0 0,0 0 0 16,-3 0 0-16,0 0 0 15,1 0-20-15,-6 0-6 0,0 0-2 0,0 0 0 16,0 0-6-16,0 0-2 0,0 0 0 0,0 0 0 16,0 0-124-16,0 0-26 0,0 0-5 0</inkml:trace>
  <inkml:trace contextRef="#ctx1" brushRef="#br0" timeOffset="1468.374">9051 11915 1267 0,'0'0'56'0,"0"0"12"15,0 0-55-15,8 0-13 0,-8 0 0 0,8 0 0 16,0 0 105-16,0 0 19 0,-3-4 3 0,3 4 1 0,0 0-52 15,3 0-11-15,-3 0-1 0,2 4-1 0,-2-4-6 16,3 3-1-16,-3 1 0 0,0-1 0 0,0-3-37 0,0 4-8 16,0 3-2-16,0 0 0 0,-3-2 44 0,0-2 9 15,0 4 2-15,-2 0 0 0,0 4-52 0,-3-4-12 16,-3 5 0-16,3-2 0 0,-3 1 28 0,1-4 4 16,-3 8 0-16,2-8 0 0,0 0-14 0,1 4-2 15,2-4-1-15,-3 1 0 0,0 3-15 0,3-4 9 16,3 0-9-16,-3 0 8 0,3 1-8 0,-1-1 0 15,4-3 0-15,1 3-11 0,4-4 11 0,0 1-13 16,2-4 5-16,0 3 8 16,-2 1-40-16,2-4 0 0,0 0 0 0,0 0-695 0,1 5-139 0</inkml:trace>
  <inkml:trace contextRef="#ctx1" brushRef="#br0" timeOffset="2140.102">8758 12440 1152 0,'0'0'102'0,"0"0"-82"0,0 0-20 0,0 0 0 15,0 0 126-15,0 0 21 0,0 0 4 0,0 0 1 16,0 0-38-16,0 0-7 0,0 4-2 0,2 3 0 15,-2 1-45-15,0-1-8 0,0 0-3 0,3 0 0 16,-6 4-13-16,3 1-4 0,0-2 0 0,0 1 0 16,0 4 3-16,0-1 0 0,0 0 0 0,0 0 0 15,3 5-7-15,-3-5 0 0,0-2-1 0,0 6 0 16,3-4-11-16,-3 1-3 0,0 3 0 0,0-4 0 16,2 1-5-16,1-4 0 0,0-1-8 0,-1 2 12 15,1 2-4-15,2-7-8 0,-2 4 11 0,2-3-11 16,0-1 12-16,1 0-4 0,-1 0 0 0,3-3-8 15,0-1 11-15,0 1-11 0,0-1 10 0,0 1-10 16,2-1 12-16,-2-3-3 0,3 0-1 0,-1 5 0 0,1-5 0 0,0 0-8 16,2 0 12-16,-3 0-4 0,1 0-8 0,0 0 0 15,2 0 9-15,-3 0-9 0,-2 0 0 0,0 0 8 16,-3 0-8-16,1 0 0 16,-6 0-160-16,0 0-36 0,0 0-7 0,0 0-1 0</inkml:trace>
  <inkml:trace contextRef="#ctx1" brushRef="#br0" timeOffset="2702.459">9102 12755 1335 0,'0'0'29'0,"0"0"7"0,0 0 0 0,-6-2 2 0,6 2-30 0,0 0-8 0,0 0 0 0,0 0 0 16,0 0 62-16,0 0 11 0,0 0 3 0,0 0 0 15,0 0-6-15,0 0-1 0,8 0 0 0,0 0 0 16,-2 0-17-16,1 0-4 0,1 0-1 0,0 2 0 0,0 3-35 0,3-5-12 16,-6 4 9-16,3-1-9 0,0 1 18 0,-3-1-2 15,-5-3 0-15,8 4 0 0,-2 3 6 0,-4-4 1 16,4 4 0-16,-6-7 0 0,0 0 4 0,2 5 1 16,-2 2 0-16,0 0 0 0,0-7-17 0,0 7-3 15,-2 0-8-15,2 0 12 0,0-7 6 0,-3 5 1 16,0 2 0-16,1 0 0 0,2-7 9 0,0 7 3 15,0-7 0-15,0 0 0 0,0 0-41 0,2 4-8 16,-2 3-2-16,0-7 0 0,8 3 11 0,-3-3 9 16,3 5-13-16,0-3 5 0,0-2 8 0,0 5-13 15,0-5 5-15,0 0 8 0,0 4 0 0,0-1 0 16,0-3 0-16,-3 7 0 0,0-3 0 0,-2-1 0 16,0 4 8-16,-3-7-8 0,0 5 28 0,0 2 0 0,0-7 0 15,-3 7 0-15,-2 0 17 0,0 0 4 0,-3-3 1 0,0 3 0 16,0-4-22-16,-3 4-5 0,3-2-1 0,0 2 0 15,-2-7-30-15,-1 7-7 0,3-7-1 0,0 4-788 16,3-1-157-16</inkml:trace>
  <inkml:trace contextRef="#ctx1" brushRef="#br0" timeOffset="3389.8">8684 13242 1443 0,'10'0'32'0,"-10"0"6"0,0 0 2 0,0 0 0 0,0 0-32 0,0 0-8 0,3 4 0 0,-3-4 0 15,-3 3 90-15,3-3 16 0,3 7 3 0,-3 0 1 16,-3 5-23-16,1-5-5 0,2 0-1 0,0 0 0 15,-3 5-37-15,3-5-8 0,-3 4-2 0,3-1 0 16,3 2-3-16,-3-3-1 0,-5 7 0 0,2-1 0 16,3-1-7-16,3 0-2 0,-6 0 0 0,0 0 0 0,1-2-1 0,2 2 0 15,0-2 0-15,0-3 0 16,0 7-10-16,2-6-2 0,4 4-8 0,-1-7 12 16,-2 5-1-16,2-5-1 0,0 5 0 0,3-5 0 0,0-5 6 0,0 7 0 15,0-6 1-15,2 4 0 0,-2-2 2 0,3-3 0 16,-3 5 0-16,0-7 0 0,0 5-5 0,0-3-1 15,0-2 0-15,2 0 0 0,1 5-13 0,-3-5 11 16,2 0-11-16,1 0 10 0,0 2-10 0,-1 3 0 16,-2-5 0-16,3 4 0 0,-1-1 0 0,1-3 0 15,-3 5 0-15,0-3 0 0,2-2 0 0,-2 5 0 16,-2-5 0-16,-1 2 0 16,0-2-112-16,-5 0-20 0,5 0-5 0,-5 0-952 0</inkml:trace>
  <inkml:trace contextRef="#ctx1" brushRef="#br0" timeOffset="3811.912">9096 13543 806 0,'0'0'72'0,"0"0"-58"0,0 0-14 0,0 0 0 15,0 0 231-15,0 0 43 0,0 0 9 0,0 0 1 16,0 0-158-16,0 0-32 0,-2 7-6 0,-1 0-2 16,0 0-36-16,3 5-7 0,-5-5-2 0,3-3 0 15,2 6-21-15,0-3-5 0,0 0-1 0,0-7 0 0,2 7-14 0,1-2 0 16,5-3 0-16,0 3 0 0,-3 2 0 0,3-7 0 16,0 0-12-16,2-3 12 0,-2-1-11 0,6-3 11 15,-4 2-10-15,1 3 10 0,-1-5-9 0,1 0 9 16,-3-5-8-16,2 0 8 0,-2 5 0 0,-2-2 0 15,2-3 9-15,-3 5-9 0,-2-5 34 0,-1 5 0 16,1 0 0-16,2 5 0 0,-5-3 18 0,0 5 3 16,0 0 1-16,0 0 0 0,0 0-12 0,0 0-1 15,0 0-1-15,0 7 0 0,3 0-20 0,-3 0-4 16,0-2-1-16,0 9 0 0,2-7-8 0,1 5-1 16,-3-5-8-16,3 4 12 0,-3-1-12 0,2-3 0 15,1 0 8-15,0 0-8 0,-1 0 0 0,1-2 0 16,0 2 0-16,-1 0 0 0,4-2 0 0,-6-5 0 0,0 0-12 0,0 2 12 31,0-2-180-31,0 0-28 0</inkml:trace>
  <inkml:trace contextRef="#ctx1" brushRef="#br0" timeOffset="6389.407">11755 11824 172 0,'0'0'16'0,"0"0"-16"0,0 0 0 0,0 0 0 16,-2-8 161-16,2 8 30 0,0 0 5 0,0 0 2 16,-3-2-109-16,3-3-21 0,-2 3-5 0,2 2-1 15,0 0-19-15,0 0-4 0,0 0-1 0,0 0 0 16,0 0-6-16,0 0 0 0,0 0-1 0,0 0 0 16,0 0 13-16,5 2 4 0,0 5 0 0,-2-2 0 15,2-2 18-15,-2 4 4 0,-1-3 1 0,1 3 0 16,0 0-11-16,-1 0-1 0,1-2-1 0,0 2 0 0,-3 3-5 0,0 1-1 15,2 4 0-15,-2-1 0 0,0-3-10 16,0 3-2-16,0 1-1 0,0-1 0 16,0 2-13-16,0-2-2 0,0-4-1 0,0 1 0 0,0 4-11 0,3-8-1 15,-3 4-1-15,2-4 0 0,-4 0-10 0,2 1 8 16,0-4-8-16,0-4 8 0,0 0 0 0,0 0-8 16,0 0 12-16,0 0-4 0,0 0 8 0,0 0 0 15,0 0 1-15,0-4 0 0,0-4 7 0,0 1 2 16,0-4 0-16,0 4 0 0,0-7-5 0,-3 2-1 15,3-2 0-15,0 0 0 0,-2-1-20 0,2 4 0 16,2-3 0-16,1-1 0 0,-1 4 0 0,1-3 9 16,0 7-9-16,5-8 0 0,0 8 0 0,-3 0-14 15,-2 0 1-15,5 3 0 0,-1-4 13 0,4 1 15 0,0 3-3 0,2 1-1 16,-3-1-23-16,1 4-5 0,0 0-1 0,-1 0 0 16,1 0 18-16,-3 4 0 0,2-4 0 0,-4 7 0 15,2 0 0-15,-3-2 0 0,0-2 0 0,-2 4 0 16,-1 0 9-16,1 0-1 0,-6-3 0 0,3 8 0 15,-2-5 4-15,-1 0 1 0,-5 0 0 0,3 0 0 16,0 0 1-16,-3 0 0 0,-3 1 0 0,3-1 0 16,-2 0-6-16,2 0 0 0,-3-3-8 0,3 3 12 15,0-7-12-15,3 8 9 0,0-8-9 0,-1 4 8 16,1-1-8-16,5-3 0 0,-3 0 0 0,3 0 0 16,0 0-11-16,0 0 3 0,0 0 0 0,0 0 0 15,0 0 8-15,0 0 0 0,0 0 0 0,3 7 0 16,2 0 0-16,-5-7-12 0,3 4 12 0,2 3-12 15,3 1 12-15,0-1-8 0,0 0 8 0,0 0-8 16,-3-3 8-16,6 3 0 0,-3-2 0 0,0 2 0 0,-3 0 0 0,3 0 0 16,-3-4 0-16,3 4 0 0,-3-3 0 0,1 3 8 15,2 1-8-15,-3-4 8 0,0-1-8 0,1 1 0 16,-6-4 0-16,5 3 0 0,-5-3 0 0,5 4 0 16,-5-4 0-16,0 0 0 15,5 3-203-15,3 1-35 0,-2-4-7 0</inkml:trace>
  <inkml:trace contextRef="#ctx1" brushRef="#br0" timeOffset="6592.196">12192 12129 1497 0,'0'0'133'0,"0"0"-106"0,0 0-27 0,0 0 0 16,0 0 157-16,-3 3 27 0,3 4 4 0,-2 0 2 15,-1 2-78-15,0-2-16 0,3 0-4 0,0 3 0 16,0 1-42-16,0 1-9 0,3-2-1 0,-3-3-1 15,3 0-25-15,-3 0-5 0,0 2-1 0,-3-2 0 16,3-4-8-16,0-3 0 0,-3 7 0 0,3-7 0 31,0 0-197-31,0 0-42 0</inkml:trace>
  <inkml:trace contextRef="#ctx1" brushRef="#br0" timeOffset="7919.979">12721 11856 1094 0,'0'0'97'0,"0"0"-77"0,0 0-20 0,0 0 0 16,0 0 77-16,0 0 12 0,-5 8 3 0,-3-1 0 16,3 0 8-16,-1 0 1 0,-2 4 1 0,6 4 0 0,-4-1-30 0,4-3-5 15,-3 11-2-15,5-4 0 0,-3-3-33 16,3 6-8-16,-3-2 0 0,3-1-1 0,3-4 19 0,-3 5 4 16,0-5 1-16,0 0 0 0,3 1-11 0,-3-8-3 15,0 4 0-15,0-4 0 0,0-7-6 0,0 0-2 16,0 0 0-16,0 0 0 0,0 0 2 0,0 0 0 15,0-4 0-15,-3-3 0 0,3 0 1 0,0 0 0 16,0-8 0-16,0 4 0 0,3 1-12 0,-1-4-1 16,-2-5-1-16,3 8 0 0,2-6-14 0,-2 1 11 15,2-1-11-15,0-2 10 0,3 5-10 0,0 0 0 16,-2-5 0-16,4 5-11 0,-2 3 3 0,3-4 0 16,-3 4 0-16,2-3 0 0,3 6 8 0,-2-6-10 15,-3 7 10-15,2 0-10 0,1 0 10 0,0 2 0 0,-3-2 0 0,2 7 0 16,-2 0 0-16,0 0 0 15,-3 0 0-15,3 7 0 0,0-2 0 0,-2 2 0 0,-1 3 0 0,0 1 0 16,-2-4 9-16,2 8-9 0,-2-1 12 0,-1 2-12 16,-2-2 16-16,0 0-4 0,0 0-1 0,0 1 0 15,-5-4 0-15,2 3 0 0,-2-2 0 0,0-2 0 16,0-3-1-16,-1 0 0 0,-2 2 0 0,0-6 0 16,-2 4-10-16,2 0 8 0,-3-3-8 0,3-1 8 15,0 1-8-15,-2-1 0 0,2 1 0 0,-3-4 0 16,3 0 0-16,3 5 0 0,-3-5 0 0,5 0 0 15,3 0-8-15,0 0 8 0,0 0-10 0,0 0 10 16,0 0-15-16,0 0 3 0,0 0 1 0,0 0 0 16,6 2 0-16,4 3 0 0,-2-2 0 0,3 1 0 15,2-1 11-15,-2 4-10 0,2-3 10 0,0-1-10 0,0 1 10 0,3 3 0 16,-5 1 0-16,2-1-8 0,0-3 8 0,0 3 0 16,-2-4 0-16,2 1 0 0,-5 3 0 0,0-7 0 15,0 5 0-15,-3-2 0 16,-5-3-139-16,0 0-32 0,0 0-6 0</inkml:trace>
  <inkml:trace contextRef="#ctx1" brushRef="#br0" timeOffset="8263.994">13123 12118 1728 0,'0'0'153'0,"0"0"-122"0,0 0-31 0,0 0 0 16,0 0 72-16,8 0 9 0,0-8 2 0,0 8 0 16,0 0-50-16,0 0-9 0,3 0-3 0,-1 5 0 15,1-2-8-15,-1 1-1 0,1-1-1 0,-3 1 0 16,0 3 5-16,0-4 0 0,0 8 1 0,-3-3 0 16,-2 3 10-16,-1-1 1 0,1-3 1 0,-6 4 0 15,1 4 12-15,-1-4 3 0,-2-1 0 0,2 2 0 16,-5-1-4-16,3-1 0 0,0 1 0 0,-1 4 0 15,-2-8-8-15,6 7-1 0,-1-10-1 0,0 8 0 16,3-5-30-16,3 3 0 0,0-3 0 0,2-3 0 16,3-1 0-16,0 1-18 0,5 4 2 0,-2-4 1 15,5-1 7-15,2-3 8 0,1 0-13 0,2-3 5 16,3-1-12-16,2-1-1 0,3 2-1 0,0-4-1129 16</inkml:trace>
  <inkml:trace contextRef="#ctx1" brushRef="#br0" timeOffset="9077.497">13785 11871 806 0,'0'0'36'0,"-5"0"7"16,-1 0-35-16,1-3-8 0,5 3 0 0,0 0 0 0,-5 3 213 0,2-3 41 15,3 0 8-15,0 0 2 0,-5 7-148 0,2-3-30 16,-2 8-6-16,2-2 0 0,3 1-40 0,0-1-8 16,0 6-2-16,0-2 0 0,3 0-3 0,-1 0-1 15,1 1 0-15,2 3 0 0,-2-3-4 0,0-1-1 16,-1-3 0-16,1 3 0 0,-6 1 4 0,3-8 1 15,3 4 0-15,-6 1 0 0,1-5-2 0,2 0-1 16,0 0 0-16,0-7 0 0,0 0-4 0,0 0-1 16,0 0 0-16,0 0 0 0,0 0-4 0,0 0-1 15,0 0 0-15,-6-4 0 0,4-3 3 0,-1 0 0 16,0-1 0-16,-2-3 0 0,5 1 0 0,-3-4 1 16,1-2 0-16,-1 2 0 0,-2 0-9 0,0-1-8 15,5 1 9-15,0 0-9 0,-3-5 0 0,0 8 0 0,3-4 0 16,0 1 0-16,0 3 0 0,3 1 0 0,-3-2 0 0,0 5-10 15,5 0 10-15,1 3-12 0,-1-3 12 0,0 0-12 16,3-1 4-16,0 8 0 0,3-7 0 0,-1 7 0 16,1-4 8-16,2 4-8 0,0 4 8 0,0-4-8 15,1 7 19-15,-1-2 4 0,-3-2 1 0,1 1 0 16,2 3-16-16,-5 0 0 0,0 0 0 0,-3 0 0 16,1 5 0-16,-6-2 0 0,-3-3 0 0,0 4 0 15,-2 1 9-15,0-2-1 0,-6-3 0 0,3 0 0 16,0 4 0-16,0-3 0 0,1-1 0 0,-1 0 0 15,0 0-8-15,2-3 0 0,6-4 0 0,-5 7 0 16,0 1 0-16,5-8 0 0,0 0 0 0,0 0 0 16,0 0 0-16,0 4 0 0,0-4-10 0,0 0 10 15,2 3-10-15,4 1 10 0,-6-4-10 0,5 3 10 16,3 1 0-16,0-1 0 0,-3 1 0 0,3-4 0 0,3 7 0 0,2-2 0 16,-2-3 0-16,2 3 0 0,0 2-8 0,0-4 8 15,-2 4-13-15,-1 0 5 0,1-3 8 0,0 3 11 16,-6-2-3-16,3-2 0 0,0 4-8 0,-8-7 0 15,5 4 0-15,-5-4 0 0,0 0 0 0,0 0 8 16,0 0-8-16,0 0 8 16,0 0-132-16,0 0-28 0,0 0-4 0</inkml:trace>
  <inkml:trace contextRef="#ctx1" brushRef="#br0" timeOffset="9561.765">14084 12082 1839 0,'-8'-4'81'0,"8"4"18"0,0 0-79 0,0-8-20 0,0 6 0 0,0 2 0 15,2-5 55-15,1-2 7 0,-3 7 2 0,5-4 0 16,-5 4-38-16,8-3-7 0,0-1-2 0,3 1 0 15,-3 3-17-15,0-4 0 0,0 8 0 0,2-4 0 16,-2 3 0-16,0-3 10 0,-3 4-10 0,3-1 12 16,-2 1 1-16,2-1 1 0,-6 1 0 0,4 3 0 15,-4 1 8-15,1-4 2 0,2-1 0 0,-5 4 0 16,0 0 16-16,0-3 3 0,0 3 1 0,-5 1 0 0,2-1-16 0,-2-3-2 16,5-4-1-16,-3 3 0 0,1 4-5 0,-1-3-2 15,3-4 0-15,-3 3 0 0,1 1-6 0,2-4-2 16,-6 8 0-16,6-8 0 0,0 7-10 0,0-3 0 15,0 3-10-15,0-7 10 0,6 7 0 0,-4-4 0 16,1 1-8-16,2 3 8 0,-2 1-8 0,5-1 8 16,2 0-13-16,1 0 5 0,0-3 8 0,-3 3-10 15,-3 1 10-15,3-1-10 0,0 0 10 0,-3-3 0 16,-2-1 10-16,-1 4-10 0,1-3 12 0,-3 4-3 16,0-1-1-16,-3 0 0 0,1-3 25 0,-4 3 5 15,1-4 1-15,-3-3 0 0,0 0-21 0,0 4-4 16,0-4-1-16,0 0 0 0,-2-4-13 0,-1 4 0 15,6-3-12-15,0-1 12 16,-3-3-198-16,2 4-33 0</inkml:trace>
  <inkml:trace contextRef="#ctx1" brushRef="#br0" timeOffset="38525.58">17616 13199 1152 0,'0'0'51'0,"0"0"10"0,0 0-49 0,0 0-12 0,0 0 0 0,0 0 0 16,-5-4 83-16,-1 4 13 0,-2 0 4 0,6 0 0 15,2 0 6-15,-8 0 2 0,0 0 0 0,0 0 0 16,0 0-27-16,0-5-5 0,-2 5 0 0,-1-2-1 16,3 2-8-16,-5-5-2 0,0 5 0 0,2-2 0 15,-2-3-5-15,0 5 0 0,-3-7-1 0,2 4 0 16,-1-1-11-16,-1 1-1 0,2-4-1 0,-1 3 0 15,-1-3-10-15,2 2-3 0,-1 3 0 0,-1-3 0 16,0-2-4-16,0 0-1 0,-5 7 0 0,0-7 0 16,-6 2-8-16,6 3-1 0,2 2-1 0,-4 0 0 15,-6 2-18-15,2 3 0 0,11-1 0 0,-2 3 0 16,-3 0 0-16,-3 3 10 0,5 2-10 0,3 2 12 0,3 0-12 16,-3 0 0-16,0 5 0 0,3 0-11 0,3-5 11 0,-1 7 0 15,-2-2-9-15,2 2 9 0,3 2 0 16,6 1-11-16,-4 2 11 0,4 0-8 0,-4 2 8 15,6 2-10-15,6-6 10 0,-1 2-10 0,0 2 10 0,3-2 0 16,3 0-9-16,5-5 9 0,-3 2 0 0,3-1-9 16,0-1 9-16,10-7 0 0,6 5-8 0,0-5 8 15,2-2 0-15,3-5 0 0,3-5 0 0,-1 3 0 16,1-3 0-16,-3-2 0 0,3-2 0 0,-3-3 0 16,0 3 0-16,0-10 9 0,0 5 11 0,-3 0 1 15,-2-5 1-15,-5-2 0 0,-1 0 9 0,-2-5 1 16,-8 3 1-16,0-8 0 0,-3 3-2 0,-5-5-1 15,0-2 0-15,-6 0 0 0,1-5-9 0,-6 0-1 0,1 0-1 16,-4 7 0-16,-4-2-8 0,-1 2-2 0,-2 5 0 0,0 2 0 16,-3-2 3-16,0 9 1 0,-3-2 0 0,1 0 0 15,2 7-4-15,0 2-1 0,-2-2 0 0,-1 4 0 32,3-1-32-32,0 4-8 0,-5 0 0 0,3 0-1 15,-3 4-105-15,-3-1-21 0,0 4-4 0</inkml:trace>
  <inkml:trace contextRef="#ctx1" brushRef="#br0" timeOffset="47039.138">11774 7400 1094 0,'0'0'97'0,"0"0"-77"0,0 0-20 0,0 0 0 0,0 0 84 15,0 0 14-15,0 0 2 0,5 7 1 16,1-3-77-16,-1-1-16 0,0 2-8 0,3-1 8 0,-3-1 32 0,6 1 8 16,0-1 0-16,2-3 1 0,3 4 2 0,0-1 0 15,5-3 0-15,-3 0 0 0,6 4-11 0,0-4-1 16,0 0-1-16,2 0 0 0,3 3-8 0,6-3-2 15,4 0 0-15,1 0 0 0,2 0-9 0,3 0-3 16,6-3 0-16,-1 3 0 0,-3 0-5 0,6-4-2 16,6 4 0-16,1-3 0 0,4-1-9 0,-3 4 12 15,-3-7-12-15,5 7 12 0,1-7-3 0,-1 7 0 16,-2-5 0-16,-2 2 0 0,-4 3 6 0,-2-4 1 16,-3 4 0-16,-2 0 0 0,0-3 0 0,-1-1 1 0,-2 4 0 15,0 0 0-15,-3-3 21 0,-2 3 4 0,-3 0 1 0,0-4 0 16,-5 4-33-16,2 0-10 0,-2-3 0 15,-3-1 0-15,3 4 14 0,-3 0-4 16,-2 0-1-16,-1-3 0 0,3 3 1 0,-2-4 0 0,-4 4 0 0,1 0 0 16,-3 0 2-16,3 0 1 0,-3 0 0 0,1 0 0 15,-4 0 14-15,1-5 2 0,-1 5 1 0,-2-3 0 16,-3 3-18-16,0 0-4 0,-2 0-8 0,0 0 12 16,-3-4 16-16,-3 4 4 0,3 0 0 0,-6-3 0 15,4 3-6-15,-6 0-1 0,0 0 0 0,0-4 0 16,0 4-10-16,0 0-3 0,0-3 0 0,0 3 0 15,0 0-12-15,0-7 9 0,0 3-9 0,-3-3 8 16,0 7-8-16,1-7 10 0,2-1-10 0,-3 4 10 16,0-3 2-16,3 0 0 0,0 0 0 0,0-5 0 15,0 2 7-15,-2 3 1 0,2-7 1 0,0 2 0 0,0-2 1 0,0-4 0 16,-3-1 0-16,3 5 0 0,0-3-14 0,-2 1-8 16,2-5 10-16,-3 2-10 0,3-2 8 0,-3 2-8 15,1 2 0-15,-1-2 0 0,-2 8 0 0,2-6 8 16,0 3-8-16,-2-2 0 15,0 2 0-15,-1 4 0 0,4-2 8 0,-3 1-8 0,-1 1 0 0,1-2 0 16,0 5 0-16,-3 0 0 0,2 0 0 0,1 0 0 16,0 0 0-16,-3 0 0 0,3 2 0 0,-1-2 0 15,1 3 0-15,-3 1 0 0,0-1 0 0,0 4 0 16,0-3 0-16,0-1 0 0,-2-3 0 0,2 7 0 16,-3-8 0-16,1 8 0 0,-4-2 0 0,1-3 0 15,-5 1 0-15,2 4 0 0,-3-3 0 0,3 3 0 0,-2 0 0 0,2 0 0 16,-5-4 0-16,0 4 8 0,-3 0-8 0,0-3 0 15,0 3 0-15,0 0 0 0,-5 0 0 0,0-4 0 16,-3 4 0-16,-2-3 0 0,0-1 0 0,-3 4 0 16,0 0 0-16,0 0 0 0,2 4 0 0,-2-4 0 15,0 0 0-15,-3 3 0 0,-2-3 0 0,-3 0 0 16,3 0 0-16,-3 0 0 0,0 0 0 0,2 0 0 16,4 0 0-16,-1 0 0 0,6 0 0 0,-3-3 0 15,2 3 0-15,1-4 8 0,-3 4-8 0,2 0 0 16,-2 0 0-16,6-3 0 0,-1-2 0 0,0 5 0 15,0 0 0-15,3-2 0 0,3 2 0 0,-3-5 0 16,-3 5 0-16,3 0 0 0,-6 0 0 0,4-4 0 16,-1 4 0-16,3 4 0 0,-3-4 0 0,3 0 0 15,0 7 0-15,2-7 0 0,4 5 0 0,1-2 0 16,4-3 0-16,-3 4 0 0,2-4 0 0,1 0 0 0,2 3 0 0,0 1-8 16,0-1 8-16,0-3 0 0,-2 0 0 0,2 4 0 15,3-4 0-15,-3 0 0 0,2 3-8 0,1 1 8 16,0 1 0-16,0-3 0 0,5-2-8 0,-3 5 8 15,1-2 0-15,2 1 0 0,5-1 0 0,-2 4 0 16,0-7 0-16,-3 7 0 0,2-7-9 0,4 4 9 16,2-4 0-16,-3 7-9 0,0 0 9 0,1 1 0 15,2-1 0-15,0 0-8 0,0 0 8 0,0 4-10 16,0-3 10-16,5 3-10 0,-2-1 10 0,-1 1 0 16,-2 8-9-16,3-5 9 0,0 0 0 0,-1 5-9 15,1-2 9-15,0 6 0 0,-1-6-8 0,1 6 8 16,2-2 0-16,-2 1 0 0,2-1 0 0,-2 5-8 15,2-5 8-15,0 2 0 0,1-2 0 0,-1-2 0 16,0 2 0-16,-2-2 0 0,2-2 0 0,-2-1 0 0,2-2 0 0,-2 0 0 16,-1 1 0-16,-2-4 0 0,0-1 0 0,0 1 0 15,3-3 8-15,-3-1-8 0,-3 0 0 0,3 0 0 16,3 0 8-16,-3-7-8 0,0 0 0 0,0 0 9 16,0 0-9-16,0 0 0 0,0 0 0 0,0 0 0 31,0 0-150-31,3-7-35 0</inkml:trace>
  <inkml:trace contextRef="#ctx1" brushRef="#br0" timeOffset="48762.457">19116 5577 1209 0,'0'0'53'0,"0"0"12"0,0 0-52 0,0 0-13 16,0 0 0-16,0 0 0 0,0 0 58 0,0 0 9 15,0 0 1-15,0 0 1 0,0 0-15 0,0 0-3 16,0 0-1-16,0 0 0 0,8 2 3 0,3-2 1 0,-1 0 0 0,3 5 0 16,1-5-13-16,-1 2-2 0,3-2-1 0,2 5 0 15,4-5-6-15,-1 0-2 0,-3 7 0 0,6-7 0 16,0 5-12-16,2-3-2 0,1-2-1 0,4 0 0 16,7 0-2-16,-1 0 0 0,-3 0 0 0,3 0 0 15,5 0-1-15,1 5 0 0,-1-5 0 0,0-5 0 16,6 5-3-16,0 0-1 0,2-2 0 0,0 2 0 15,3-5 0-15,-3 5-8 0,-5 0 12 0,3 0-4 16,2 0 0-16,0-5-8 0,-2 3 12 0,0-3-4 16,2 5 5-16,-2 0 1 0,-6 0 0 0,-5-2 0 15,-3 2 3-15,-2 0 1 0,5 0 0 0,-5-5 0 16,0 5 3-16,-3 0 1 0,-5 0 0 0,2 0 0 16,-2 0 2-16,-3 0 0 0,-2-2 0 0,-1 2 0 0,-2 0 1 15,-3 0 1-15,0 0 0 0,-2 0 0 16,0 0-2-16,-1 0-1 0,1 0 0 0,-1 0 0 15,1 0-11-15,-1 0-1 0,-2 0-1 0,3 0 0 0,2 0-10 16,0 0 0-16,-2 0 0 0,5 0 8 0,2 2-8 0,1-2 10 16,-1 0-10-16,1 0 10 0,0 0-10 0,-4 0 0 15,-4 0 0-15,2 0 0 0,-2 0 0 0,-1-2 20 16,1 2-3-16,0-5 0 0,-4 5 9 0,-1 0 2 16,-1-2 0-16,-2-3 0 0,-1 3-6 0,-2 2-1 15,6-5 0-15,-6-2 0 0,0 2-8 0,0-2-1 16,0 0-1-16,-3-2 0 15,3-3 1-15,-3 0 0 0,1 3 0 0,-1-3 0 16,-2-2 0-16,-1 0 0 0,1 0 0 0,0-5 0 16,-3 7-3-16,3-2 0 0,-1-5 0 0,4 5 0 15,-4 0-9-15,1-5 12 0,0 5-12 0,-3-2 12 16,0-1-12-16,0 3 0 0,0-5 0 0,0 5 0 16,3 0 0-16,-3 0 0 0,-3 2 8 0,3-2-8 15,0 0 0-15,-2 7 0 0,2-5 0 0,0 5 0 16,-3 0 0-16,4 0 0 0,-1 0 0 0,0 0 0 0,0 2 0 15,2-2 0-15,1 5 0 0,0-5 0 0,2 2 0 0,-2-2 0 16,0 2 0-16,-1 3 0 0,1 2 0 0,0-5 0 16,2 5 0-16,-2 0 0 0,2 0 0 0,-5-2 0 15,6-3 0-15,-4 5 0 16,1 0 0-16,0 0 0 0,2 0 0 0,-2 0 0 0,-3 0 0 0,3-2 0 16,-3 2 0-16,0 0 0 0,-6 0 0 0,4 0 0 15,-3 0 0-15,-1 0 0 0,1-5 0 0,-5 5 0 16,-4 0 0-16,-1 5 0 0,-4-10 0 0,1 5 0 15,-1 0 0-15,-2 0 0 0,-5 0 0 0,-1-2 0 16,-4 2 0-16,-4 0 0 0,-2 2 0 0,-2-2 0 16,4 0 0-16,-2 0 0 0,3 5 0 0,0-3 0 0,-1-2 0 0,1 0 0 15,-3 5-8-15,3-3 8 0,-1-2 0 0,-2 5 0 16,3-5 0-16,2 7 0 0,3-7 0 0,-2 5 0 16,-1-3 0-16,3 5 0 0,-8-7 0 0,5 7 0 15,1-7 0-15,-1 7 0 0,-2-7 0 0,2 5 0 16,6 2 0-16,-1-7 0 0,1 7 0 0,-1-7 0 15,4 5 0-15,1-3 0 0,1-2 0 0,6 5 0 16,-4-5-8-16,3 2 8 0,0 3 0 0,3-3 0 16,0-2 0-16,0 5 0 0,5-5 0 0,-2 2 0 15,2 3-8-15,0-5 8 0,3 2 0 0,-1 3 0 16,1-5 0-16,0 7 0 0,0-7 0 0,2 7 0 16,3-7 0-16,0 0 0 0,0 5 0 0,0-3 0 15,0-2-9-15,6 5 9 0,-4-3 0 0,1-2 0 16,5 0-8-16,-2 0 8 0,-1 5 0 0,3-5 0 15,0 0-9-15,-3 2 9 0,1 3 0 0,-1 2-9 0,3 0 9 16,0-2 0-16,0-5 0 0,-3 9 0 0,3-2 0 0,-2 0-8 16,2 5 8-16,0-5 0 0,-3 5-8 0,3-3 8 15,0 3-8-15,3 2 8 0,-1-2 0 0,1-3-10 16,0 3 10-16,-1 2 0 0,1-2-8 0,0 2 8 16,2-2 0-16,0 2 0 0,0-5 0 0,-2 3 0 15,5 2 0-15,0-7 0 0,-3 5 0 0,3-5 0 16,0 0 0-16,0 0 0 0,5 0 0 0,-2 0 0 15,-1 0 0-15,4-2 0 0,2 2 0 0,-1-7 0 16,4 7 0-16,-1-7 0 0,4 5 0 0,1-3 0 16,1-2 0-16,-3 5 0 0,6-3 0 0,-3-2 0 15,-3 0 0-15,3 0 0 0,-3 5 0 0,0-5 0 16,0 0 0-16,0 0 0 0,-5-5-9 0,0 5 9 16,0 0 0-16,-3 0-932 0,-2 0-180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06:16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19127 9641 1497 0,'0'0'32'0,"0"0"8"0,2 0 0 0,-2 0 4 0,6-7-36 0,-4 2-8 16,4 3 0-16,-6 2 0 0,0 0 104 0,0 0 20 16,0 0 3-16,0 0 1 0,0 0 0 0,0 0 0 15,0 0 0-15,0 0 0 16,0 0-52-16,0 7-9 0,0 0-3 0,-3 0 0 16,0 0 0-16,1 0 0 0,-4 5 0 0,1-5 0 0,2 5-51 0,1-3-13 15,-3 3 0-15,-1 0 0 0,-2-3 19 0,3-2 1 0,2 0 0 0,1 0 0 16,-1 3-11-16,0-3-1 0,1-5-8 0,2 5 12 15,-3-7-12-15,0 5 0 16,1-3 0-16,2-2 0 0,0 0 0 0,-5 0 0 0,2 0 0 0,3 0 0 31,0 0-41-31,0 0-11 0,0 0-3 0,0 0-794 0,0 0-159 0</inkml:trace>
  <inkml:trace contextRef="#ctx0" brushRef="#br0" timeOffset="781.035">20995 9709 878 0,'0'0'39'0,"0"0"8"15,0 0-38-15,0 0-9 0,0 0 0 0,0 0 0 0,0 0 88 0,0 0 16 0,0 0 4 0,0 0 0 16,0 0 15-16,0 0 3 15,0 0 1-15,0 0 0 0,0 0-23 0,0 0-5 16,0 0-1-16,2 5 0 0,-2 2-17 0,0 5-3 0,-2-3-1 0,-1 3 0 16,0-5-26-16,-2 7-6 0,2 0-1 0,-2-2 0 15,3 0-4-15,-4-3-2 0,4 5 0 0,-4-2 0 32,4 0-90-32,-4-3-19 0,4-2-3 0,-1 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06:46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12033 572 1267 0,'0'0'112'0,"0"0"-89"15,0 0-23-15,0 0 0 0,0 0 105 0,-2 0 17 16,-1-7 3-16,0 0 1 0,3 7-3 0,-2-5-1 16,2 3 0-16,0-3 0 0,0 5-38 0,0-2-7 0,2-3-1 0,4-2-1 15,-4 0-25-15,4 0-5 16,-1 0-1-16,3 0 0 0,2 0-21 0,1 2-5 0,-3-2-1 0,2 0 0 15,9 0-17-15,-3 2 0 0,0-2 0 16,2 7 0-16,-2-2 0 0,3 2 0 0,4 0 0 0,-1 2 0 16,1 5 0-16,1 3 0 0,-3-1 0 0,1 3 0 15,-4-3 55-15,-5 3 7 0,-2 2 2 0,0 0 0 16,-6 3-52-16,0-1-12 0,-2-4 0 0,-1 2 0 16,-2 0 36-16,-2 0 4 0,-1-2 0 0,-5 2 1 15,3-2-14-15,-3-3-3 0,0 8-1 0,-3-8 0 16,-2 3-23-16,3-2 0 0,-4-6 0 0,1 3 0 15,3 0 0-15,-1-7 0 0,3 7 0 0,-3-2 0 0,4-3 0 16,-1 3 0-16,2-5 0 0,1 0 0 0,0 0 26 0,5 0 1 16,0 0 0-16,0 0 0 15,0 0-43-15,8 0-9 0,0 0-2 0,5 0 0 0,3 0 27 0,0 2 0 16,2-2 0-16,1 10 0 0,-1-3 0 0,1 2 0 16,-3 3 0-16,-1-2 0 0,-1 1 0 0,-1 3 0 15,-3 1 0-15,-2-4 0 0,0 3 0 0,-2 0 0 16,-1 3 0-16,-2-8 0 0,-3 10 8 0,0-7 6 15,-3-5 2-15,-2 2 0 0,-1 3-26 0,-2-2-5 16,0-1-1-16,-5 0 0 0,0 3 42 0,-6-5 8 16,-2-4 2-16,0 6 0 0,0-7-7 0,-3 5-1 15,-2 0 0-15,-1-7 0 0,3 7-28 0,3-2-21 16,0-2 3-16,5-3 1 16,0 0-15-16,3-3-2 0,3 3-1 0,2-7-916 15,2 2-183-15</inkml:trace>
  <inkml:trace contextRef="#ctx0" brushRef="#br0" timeOffset="406.224">12840 572 691 0,'0'0'61'0,"0"0"-49"0,0 0-12 0,0 0 0 0,-2 0 221 0,-1-7 42 16,0 7 8-16,3 0 1 16,-5-7-112-16,5 7-22 0,0 0-5 0,-3 0-1 0,3 0-49 0,-5-5-11 15,2 5-1-15,3 0-1 0,-5 0-30 0,0 0-5 16,2 0-2-16,-2 0 0 0,0 5-20 0,2-5-4 16,-2 5-1-16,5-5 0 0,-3 2-8 0,0-2 0 15,-2 7 0-15,5-7 8 0,0 0-8 0,0 0 0 16,0 0 0-16,0 0 0 0,0 0 0 0,0 0 0 15,0 0 0-15,0 0 0 0,0 0 0 0,0 0 0 16,0 0 0-16,0 0 0 0,0 0 0 0,8-7 0 16,-3 5-11-16,-5 2 11 0,0 0 0 0,3-5 0 15,2 0 0-15,-2-2 0 0,-3 7 0 0,0 0 0 16,0 0 10-16,0 0-10 0,-3-2 12 0,3 2-3 16,-2-5-1-16,2 5 0 0,-6-7-8 0,6 7 8 15,0 0-8-15,-2 0 8 0,2 0-8 0,-6 0 0 16,6 0 0-16,0 0-11 15,-2 7-182-15,2-2-37 0</inkml:trace>
  <inkml:trace contextRef="#ctx0" brushRef="#br0" timeOffset="750.066">12864 902 1497 0,'0'0'66'0,"0"0"14"0,0 0-64 0,0 0-16 16,0 0 0-16,0 0 0 0,0 0 106 0,0 0 18 15,0 0 3-15,-5 4 1 0,-1 3-52 0,1-2-9 16,0-3-3-16,0 5 0 0,-1-2-16 0,1 2-4 16,0-7-1-16,-1 3 0 0,4 6-32 0,-4-7-11 15,4 3 0-15,-1-3 9 0,3-2 7 0,0 0 2 16,0 0 0-16,0 0 0 15,0 0-36-15,0 0-7 0,0 0-2 0,8 0 0 16,-8 0-8-16,8 7-1 0,0-7-1 0,0-7 0 0,-3 7 59 0,3-2 12 16,-3-3 2-16,1 3 1 0,-4-7-22 0,1 9-5 15,-3-3-1-15,0 3 0 0,0-7 7 0,0 2 2 16,-3 5 0-16,3 0 0 0,-2-7 10 0,-4 5 3 16,4-3 0-16,2 5 0 15,0 0-67-15,-5 0-14 0,5 0-2 0</inkml:trace>
  <inkml:trace contextRef="#ctx0" brushRef="#br0" timeOffset="1093.494">13219 478 1904 0,'-3'-12'42'0,"3"12"9"0,0 0 1 0,0 0 1 0,0 0-42 0,0 0-11 15,-5 10 0-15,2-1 0 0,3 3 65 0,0 2 11 16,3 7 3-16,-1-2 0 0,4 2-12 0,-4 0-3 16,6 5 0-16,-3 5 0 0,1-1 0 0,2 3 0 15,-3 0 0-15,0-2 0 0,1-1-51 0,-4-4-13 16,1 5 0-16,0-3 0 0,-3-7 61 0,2-2 10 15,-2 0 1-15,0-3 1 0,0-1-65 0,0-4-8 16,0-4-13-16,0 0 3 0,0-7 59 0,0 0 12 16,0 0 3-16,0 0 0 15,0 0-103-15,0-7-20 0,0-4-4 0,0 1-820 16,3-9-164-16</inkml:trace>
  <inkml:trace contextRef="#ctx0" brushRef="#br0" timeOffset="1437.174">13414 506 2188 0,'0'0'97'0,"0"0"20"0,0 0-93 0,0 0-24 0,0 0 0 0,0 0 0 15,-8 5 52-15,6-3 7 0,4 10 1 0,-2-5 0 16,3 5-13-16,0-3-3 0,-3 3 0 0,2 2 0 16,1-2-16-16,0-2-3 0,2 1-1 0,-2 3 0 15,2 0 12-15,-2-4 3 0,-3-1 0 0,2 3 0 16,3-3-25-16,1-1-5 0,-1 3-1 0,3-4 0 15,0 0 8-15,3-2 0 0,4-3 1 0,-1 6 0 16,2-4-17-16,-1 3 0 0,1 0 0 0,3-7 0 16,-3 7 0-16,-3-2 0 0,0 2 0 15,0 0 0-15,1 0 0 0,-1 7 0 0,0-7 0 0,0 5 0 0,0 0 0 16,3 4-14-16,0-4 2 0,0 2 1 16,-5 0 11-16,-1-7 12 0,-4 5-2 0,-1-5-1 0,-2 5-9 0,-6-3 0 15,0-4 0-15,-5 2 8 0,0-4 27 0,-5 6 5 16,0-7 0-16,0 5 1 0,-1-7-26 0,-1 7-6 15,1-7-1-15,-2 0 0 16,1 0-100-16,1-7-20 0,-2 7-4 0,3-7-1125 16</inkml:trace>
  <inkml:trace contextRef="#ctx0" brushRef="#br0" timeOffset="1609.037">13467 417 2649 0,'6'0'58'0,"4"-5"12"0,3 3 2 0,6-3 4 0,-3-2-61 0,2 7-15 0,3-7 0 16,1 7 0-16,-1-7 0 0,3 2 0 0,-1 5 0 0,4 0 0 15,-6 0 0-15,6-2 0 0,-4 2 0 0,6 0-782 16,1 0-159-16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18:59.8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20611 13745 270 0,'0'0'12'0,"0"0"2"0,0 0-14 0,0 0 0 0,0 0 0 0,0 0 0 16,0 0 86-16,0 0 14 0,0 0 4 0,0 0 0 15,0 0-36-15,0 0-6 0,3-7-2 0,-3 0 0 16,2 5-19-16,1-3-4 0,0-2-1 0,-3 7 0 15,0-7 20-15,0 2 4 0,0 3 1 0,0-3 0 16,2-2-14-16,1 0-3 0,0 0-1 0,-1 4 0 16,-2-6-8-16,3 2-2 0,0 5 0 0,-1-5 0 15,1 2-4-15,-3-2-1 0,2 0 0 0,4 0 0 16,-4 0-4-16,4 0-2 0,-4 0 0 0,4-1 0 16,-1-3-10-16,0 4-3 0,3 2 0 0,0-4 0 0,-5-3-9 0,2 5 0 15,0 2 9-15,3-2-9 0,-2 0 8 0,-4 0-8 16,3 0 8-16,1-7-8 0,-1 2 20 0,3 5-1 15,0-7 0-15,-3 7 0 0,3-5-19 0,-5 3 0 16,5-3 0-16,-3 5 0 0,0-5 0 0,1 5 16 16,2 0-3-16,-6 0-1 0,6-3-4 0,-5-1 0 15,2 6-8-15,3-4 12 0,-5 1-12 0,5 1 0 16,-6 0 8-16,4-2-8 0,-1 2 0 0,0 0 0 16,3 0 0-16,-5 0 0 0,2-5 8 0,-2 5-8 15,2 0 0-15,0 0 0 0,1-3 8 0,-1-1-8 16,-3 4 0-16,4 0 0 0,-1-1 8 0,0 4-8 0,-2-3 0 15,2 0 9-15,1-5-1 0,-4 5-8 16,1 5 12-16,2-6-4 0,0-3 2 0,3 4 0 16,-2 0 0-16,-1 2 0 0,0-5-10 0,3 3 0 0,0 0 0 15,0-2 0-15,-3 2 0 0,3 0 0 0,0 0 0 0,-2 0 0 16,4 4 0-16,-5-8 0 0,3 6 0 0,-2-2 0 16,2 0 8-16,-1 0-8 0,1 0 8 0,-2 4-8 15,2-6 9-15,0 7-9 0,-3-5 10 0,3-1-10 16,0 1 10-16,0 3-10 0,-3-3 10 0,3 0-10 15,-3 0 0-15,3 2 8 0,0 2-8 0,0-4 0 16,0 0 0-16,0 0 0 0,0-2 8 0,0 2-8 16,0 0 0-16,0 0 0 0,0 0 0 0,0 0 0 15,-3 0 10-15,3 0-10 0,-3 2 10 0,3-2-10 16,-5 0 14-16,2 0-3 0,0 0-1 0,1 0 0 16,-1 2-2-16,-3-2 0 0,4 0 0 0,-1 4 0 0,0-4-8 15,1 0 0-15,2-2 9 0,-3 2-9 0,-3 0 0 0,4 0 0 16,-1-3 0-16,3-1 8 0,0 3-8 15,0-3 8-15,-3 1-8 0,0-1 8 16,3 3 0-16,0-3 0 0,-5 4 0 0,5 0 0 0,-3-5 0 0,3 5 0 16,0 0 0-16,0 0 0 0,0-3-8 0,0-1 0 15,0 3 0-15,0 1 8 0,2 0-8 0,-2 0 0 16,0-4 8-16,-2 3-8 0,4 1 0 0,1-4 8 16,-1 4-8-16,-2-5 0 0,3 2 0 0,-1 3 0 15,-2-4 0-15,3 4 8 0,-3-5-8 0,2 5 8 16,-2 0-8-16,0-3 8 0,0-1-8 0,0 3 0 15,0-3 8-15,3 4-8 0,-6 0 8 0,3-3-8 16,-3-2 8-16,3 5-8 0,0-4 8 0,-3 4-8 0,1-5 10 16,-1 2-10-16,3 3 9 0,0-4-9 0,-3 1 8 0,0-2-8 15,3 5 10-15,0-4-10 0,-2 1 12 0,2-2-12 16,-1 1 12-16,1 1-12 0,0-1 12 0,-2-1-12 16,2 5 12-16,0-7-12 0,-1 7 12 0,1-8-12 15,0 4 10-15,3 1-10 0,-3-1 8 0,2 3-8 16,1-3 8-16,0 1-8 0,-3-1 0 0,2-1 8 15,-2 5-8-15,0-3 8 0,0-1-8 0,0-4 8 16,0 8 0-16,0-4-8 0,0 1 12 0,0-2-4 16,0 1 0-16,2 1-8 0,-2-1 12 0,-3-4-4 15,3 8 0-15,0-4-8 0,0 4 12 0,3-8-4 16,-3 4 0-16,0 1 0 0,0-1 0 0,-3 3 0 16,3-3 0-16,0 1-8 0,-3-1 12 0,3-4-4 15,-3 8 2-15,3-4 0 0,0 1 0 0,-3-2 0 0,1-2-2 16,2 3 0-16,-3 4 0 0,0-3 0 0,1-2 0 0,-1 1-8 15,3 1 12-15,-3 3-4 0,-2-5 2 0,2 5 0 16,0-4 0-16,1 3 0 0,-4-1-2 0,1-3 0 16,0 5 0-16,2-4 0 0,0 3 5 0,-2-1 1 15,2-3 0-15,0 5 0 0,1-5-5 0,-1-2-1 16,-2 7 0-16,2-4 0 0,3 1-8 0,-3-2 0 16,0 1 0-16,1 1 8 0,2-2-8 0,-3 5 10 15,0-7-10-15,0 7 10 0,1-5-10 0,-1 5 12 16,3-7-12-16,-3 3 12 0,1 3-12 0,2 1 8 15,-3-2-8-15,0-3 8 0,0 8-8 0,-2-6 10 16,0 3-10-16,2-5 10 0,0 5-10 0,1 0 10 16,-4-5-10-16,3 5 10 0,-2 0-10 0,2 0 0 0,-2-4 9 15,0 3-9-15,2 1 0 0,-2 0 8 0,2 0-8 0,-2 0 0 16,-1-4 8-16,4 3-8 0,-6 1 8 0,2-2-8 16,3-3 0-16,-2 8 9 0,0-6-9 0,2 3 0 15,-2 0 12-15,-1-5-12 0,1 5 12 0,0 2-12 16,-1-4 11-16,1-3-11 0,-3 5 10 0,3 0-10 15,-3 3 10-15,2-4-10 0,-2 1 10 0,3 0-10 16,-3 0 12-16,3 0-4 0,-3 3-8 0,2-4 12 16,3 1-12-16,-2 0 8 0,-3 0-8 0,5-4 0 15,-2 3 8-15,0 1-8 0,-1 0 0 0,4 0 9 16,-4 0-9-16,1 0 0 0,0 0 9 0,-1 2-9 16,1-2 8-16,-1 0-8 0,1 0 8 0,-3 0-8 15,5 0 9-15,-2 0-9 0,-3 2 12 0,3-2-12 0,-1 0 11 16,-2 5-11-16,0-3 10 0,3-2-10 15,-3 2 11-15,0 3-11 0,3-5 12 0,-3 2-12 16,2-2 10-16,-2 7-10 0,3-7 8 0,-3 0-8 0,3 0 8 0,-3 2-8 16,0 5 0-16,0-7 8 0,2 5-8 0,1-3 0 15,-3-2 0-15,0 0 8 0,3 3-8 0,-3 1 0 16,0-4 0-16,0 2 8 0,0 3-8 0,0-5 0 16,0 2 0-16,0 3 8 0,0 2-8 0,0-5 0 15,0-2 9-15,0 2-9 0,0 3 9 0,0 2-9 16,0-5 12-16,0 5-12 0,2-2 8 0,-2-3-8 15,-2-2 0-15,2 7 0 0,0 0 8 0,2-2-8 16,-2-3 0-16,0 5 0 0,0-7 8 0,0 7-8 16,0 0 0-16,0 0 0 0,0-7 8 0,0 2-8 0,0 5 0 15,0 0 0-15,0 0 8 0,0-2-8 0,0 2 0 0,0 0 0 16,0 0 8-16,0 0-8 0,0-5 0 0,0 5 0 16,0-2 0-16,0 2 0 0,0-7 0 0,0 7 0 15,0 0 8-15,0 0-8 0,0-5 0 16,0 5 0-16,0 0 8 0,0 0-8 0,0 0 0 0,0 0 0 15,-2 0 0-15,-1-2 0 0,3 2 0 0,0 0 0 16,0-5 8-16,0 5-8 0,-3-2 0 0,3 2 0 16,0 0 0-16,0 0 0 0,0 0 0 0,0 0 0 15,0 0 8-15,0 0-8 0,0 0 0 0,0 0 0 16,0 0 0-16,0 0 0 0,-2-5 0 0,2 5 0 16,0 0 0-16,0 0 0 0,0 0 0 0,0 0 0 15,0 0 0-15,0 0 0 0,0 0 0 0,-3 5 0 16,3-5 0-16,-5 2 0 0,2 5 0 0,0 0-962 15,3 0-185-15</inkml:trace>
  <inkml:trace contextRef="#ctx0" brushRef="#br0" timeOffset="3405.625">21921 12372 403 0,'0'0'36'0,"0"0"-36"0,0 0 0 0,0 0 0 15,-3-8 84-15,3 4 11 0,-5 1 1 0,5 3 1 16,0 0 1-16,-5-4 0 0,-1 4 0 0,6 0 0 15,0 0-35-15,0 0-7 0,-5-3-2 0,0 3 0 16,-3 0-11-16,0 0-3 0,8 0 0 0,-8 3 0 16,0 1-13-16,0 3-3 0,0 1-1 0,-3 6 0 15,6-7-4-15,-3 4-1 0,0 1 0 0,0-2 0 16,0 4-18-16,3-3 0 0,-3 4 8 0,3-4-8 16,0 3 0-16,-1-2 0 0,4-2 0 0,-4 4 0 15,6-2 0-15,0 2 0 0,0-3 0 0,0-1 0 0,0-3 0 16,6 5 0-16,-4-5 0 0,6 0-9 0,0 0 9 0,3-3 0 15,-3-1 8-15,2 2-8 0,3-1 8 0,3-1-8 16,-2-3 10-16,-4 0-10 0,3 0 17 0,-2-3-2 16,0-1-1-16,-1 4 0 0,1 0-5 0,-3-5-1 15,-3 2 0-15,0-1 0 0,3 1 7 0,-5-1 1 16,2 1 0-16,-5 3 0 0,0-4 11 0,0-3 2 16,0 4 1-16,-3-1 0 0,1-4 10 0,-3 4 1 15,2 1 1-15,-2-1 0 0,-1-3-21 0,-2 7-4 16,0-3-1-16,3-1 0 0,0 4-8 0,2-3-8 15,1-1 9-15,-6 4-9 0,2 0 0 0,1 0 8 0,0 0-8 0,-1 0 0 16,1 0 0-16,0 0 0 0,5 0 0 0,0 0 0 16,-5 0 0-16,5 0 0 0,0 0 0 0,0 0 0 15,0 0 0-15,0 0 0 0,0 0 0 0,0 0 0 16,0 0 0-16,5 0 0 0,3 0 0 0,0-5 0 16,0 3 0-16,0 2 0 0,2-5 0 0,-2 2 9 15,3-1-1-15,-1 4 0 0,-2-7 0 0,5 4 0 16,-2-1-8-16,0 4 0 0,-3-7 0 0,2 7 0 15,1-3 0-15,-3-1 0 0,-3-1 0 0,-5 5 0 16,8-3 0-16,-8 3 8 0,0 0-8 0,0 0 8 16,0 0-8-16,0 0 0 0,0 0 0 0,0 0-948 15</inkml:trace>
  <inkml:trace contextRef="#ctx0" brushRef="#br0" timeOffset="3999.07">22032 12376 230 0,'0'0'20'0,"-3"-4"-20"15,1 4 0-15,2 0 0 16,0 0 193-16,0 0 35 0,0 0 6 0,0 0 2 0,0 0-132 0,0 0-27 0,0 0-5 0,0 0 0 16,5 7-19-16,3-3-3 0,-3 3-1 0,3-4 0 15,-3 4 0-15,3 0 0 0,-2 2 0 0,-1 1 0 16,3-3 7-16,-3 0 0 0,0-3 1 0,-2 3 0 16,2 1-2-16,-2-1-1 0,-3-7 0 0,3 7 0 15,-3-7 1-15,2 4 0 0,-2-4 0 0,0 0 0 16,0 0-19-16,0 0-3 0,0 0-1 0,0 0 0 15,0 0-6-15,-2 3-2 0,-4-3 0 0,-2 0 0 16,3-3-12-16,-3-1-2 0,0 1-1 0,3-4 0 16,-3-2-1-16,3 2 0 0,-3-3 0 0,0-1 0 15,0-3-8-15,3 2 0 0,2 2 9 0,-2-1-9 16,5-1 0-16,0 2 0 0,0-1 0 0,2 1 0 16,4-2-8-16,-4 1 8 0,4 1-8 0,1-1 8 15,1 4-8-15,0-1 8 0,0 1-8 0,3 3 8 16,-1-3-11-16,1 4 11 0,0-1-13 0,2 4 5 0,3 0 8 15,0 0 8-15,-1 0-8 0,-1 4 11 0,-1-1-11 0,0 4 0 16,3-3-12-16,-3 3 12 0,0 1 0 0,-2-1 0 16,-3 4 9-16,0-1-1 0,-3 1 11 0,1 4 2 15,-6-1 1-15,-3 0 0 0,0 5 7 0,-2-5 2 16,-3 5 0-16,0-5 0 0,0 0-12 0,0 5-3 16,0-8 0-16,-2 3 0 0,-1-6-8 0,-2 6-8 15,2-3 12-15,1-4-12 0,-1 1 12 0,1-1-12 16,-1 0 12-16,0 0-12 0,1-3 10 0,-1-1-10 15,1-3 8-15,2 4-8 16,0-4-31-16,2 3-11 0,1-3-2 0</inkml:trace>
  <inkml:trace contextRef="#ctx0" brushRef="#br1" timeOffset="21759.518">20841 11687 115 0,'-10'0'10'0,"4"0"-10"0,1 2 0 0,-3-2 0 15,0 0 222-15,3 0 42 0,0 5 9 0,-3-5 2 16,0 0-159-16,2 3-32 0,-1-3-7 0,1 4-1 15,1-4-19-15,0 0-4 0,5 0-1 0,-6 3 0 16,1-3-32-16,0 4-6 0,-1-4-2 0,6 0 0 16,0 0 1-16,-5 3 0 0,0 1 0 0,0 3 0 15,-1 0-1-15,1-2-1 0,0 5 0 0,-1-3 0 16,1 4 1-16,-3 4 0 0,0-1 0 0,0 4 0 16,0-3-12-16,0-1 10 0,1 4-10 0,-1 1 10 15,2-5-10-15,4 5 8 0,-4-5-8 0,4 0 8 16,-4 1 2-16,6-1 0 0,0-3 0 0,0 1 0 0,0-2 2 15,0-3 0-15,3 0 0 0,0 4 0 0,-1-6 1 0,4 2 1 16,2-4 0-16,0 4 0 0,2-3 0 0,1-1 0 16,-1 1 0-16,1-4 0 0,-3 3 5 0,2-3 1 15,6 4 0-15,-3-4 0 0,1 0 0 0,-4 0 1 16,4-4 0-16,-1 1 0 0,-3 3-7 0,4-4-2 16,-4 4 0-16,1-3 0 0,2-1 16 0,-2 1 4 15,-4-1 0-15,1 1 0 0,0-1-32 0,0 1 0 16,-2-2 0-16,-4 5 0 0,4 0 9 0,-6 0-9 15,0 0 8-15,0 0-8 16,0 0-77-16,0 0-21 0,0 0-4 0</inkml:trace>
  <inkml:trace contextRef="#ctx0" brushRef="#br1" timeOffset="22446.941">20987 11708 576 0,'0'0'25'0,"0"0"6"0,0 0-31 0,0 0 0 15,0 0 0-15,0 7 0 0,2 0 120 0,-2 0 19 16,3-2 3-16,0 2 1 0,2 3-63 0,-2-6-13 16,-3 8-3-16,5-2 0 0,-2-3 0 0,2 0 0 15,-2 4 0-15,-1 1 0 0,3-5-5 0,1 3-2 16,-1-3 0-16,0 0 0 0,1 2-11 0,-1-7-2 15,-2 6-1-15,-1-1 0 0,1 0-3 0,-1-3-1 16,4-1 0-16,-6-3 0 0,0 0-17 0,0 4-3 16,0-4-1-16,0 0 0 0,0 0-6 0,0 0 0 15,0 0-1-15,0 0 0 0,0 0 4 0,0 0 1 16,-3 0 0-16,-2-4 0 0,0-3-4 0,-1 4-1 0,1-4 0 0,-3 0 0 16,3-5-2-16,-1 1 0 0,-1 1 0 0,1-2 0 15,4-2-9-15,-1 3 0 0,0 1 0 0,3-2 0 16,0-2 0-16,0 3 0 0,3 1 0 0,-3-2 0 15,5 1 0-15,-2 4 0 0,0-3 0 0,-1-2 0 16,3 5-13-16,1 0 1 0,2 0 1 0,0 0 0 16,0 0 11-16,-1 2 0 0,4-2 0 0,0 0-8 15,-1 3 8-15,3 1 0 0,1-1-9 0,2 4 9 16,-1 0 0-16,4 0 0 0,-3 0-9 0,0 4 9 16,0 3 0-16,-1 0 0 0,-1-2 8 0,-1 2-8 15,-2 0 17-15,-1 0-2 0,-2 0-1 0,-3 5 0 16,1-3 8-16,-4-1 2 0,1 3 0 0,-3-4 0 15,0 5 7-15,0-2 1 0,-5 1 1 0,2-1 0 16,-2 1-6-16,-1 1-2 0,-2-2 0 0,1 1 0 0,-4 1-7 16,-2-2-2-16,-1-3 0 0,1 4 0 0,-3-4-6 0,0 0-2 15,1 5 0-15,-1-2 0 0,3-3-8 0,-3 2 0 16,2-2 9-16,-1 0-9 16,4 0-72-16,-2 0-18 0,2 0-4 0</inkml:trace>
  <inkml:trace contextRef="#ctx0" brushRef="#br1" timeOffset="83308.575">19534 13999 345 0,'5'0'31'0,"-5"0"-31"15,0 0 0-15,0 0 0 0,0 0 210 0,0 0 36 16,0 0 7-16,0 0 2 0,0 0-111 0,0 0-23 16,0 0-4-16,0 0-1 0,0 0-32 0,-2 7-6 15,2-7-2-15,2 5 0 0,-2-5-24 0,6 7-6 16,2-2-1-16,0-3 0 0,0 3 1 0,2-3 0 0,-2-2 0 15,0 0 0-15,5 5-4 0,1-5-1 0,-4 2 0 0,6-2 0 16,-3 0-10-16,3 0-3 0,0 0 0 0,2 5 0 16,1-5-12-16,0 0-4 0,2 0 0 0,2 2 0 15,1-2-12-15,3 0 9 0,-1 0-9 0,1 0 8 16,2 0-8-16,0 5 8 0,3-5-8 0,-1 2 8 16,-2-2-8-16,3 5 8 0,0-5-8 0,2 0 8 15,3 0-8-15,6 0 8 0,-1 0-8 0,6 0 8 16,-1 0-8-16,4 0 0 0,-4 2 0 0,1-2 8 15,5 0 1-15,-3 5 0 0,6-5 0 0,-1 0 0 16,-2 0 4-16,0 5 1 0,-5-5 0 0,5 2 0 16,-1-2-1-16,1 0 0 0,3 5 0 0,-3-3 0 15,0-2-5-15,-3 0 0 0,-2 5-8 0,2-5 12 16,3 0-12-16,0 2 11 0,2-2-11 0,-2 0 10 16,-5 0-10-16,2 5 8 0,-2-5-8 0,2 0 8 15,3 0-8-15,0 0 0 0,0 0 0 0,0 0 0 0,-3 0 8 16,-2 0-8-16,-1 0 0 0,4-5 8 0,4 5 2 0,-2 0 0 15,0 0 0-15,0-2 0 0,-3 2-10 0,0 0 0 16,-2-5 0-16,-3 5 0 0,3 0 8 0,-1 0-8 16,3-2 12-16,-5 2-4 0,-2-5 0 0,-4 5 0 15,1 0 0-15,-5 0 0 0,-4-2 1 0,4-3 0 16,2 5 0-16,-3 0 0 0,1-5-1 0,2 3 0 16,0 2 0-16,0-5 0 0,0 5-8 0,-3 0 0 15,-2-2 9-15,0 2-9 0,-3 0 8 0,5 0-8 16,-5 0 8-16,6 0-8 0,-1-5 8 0,0 5-8 15,-2 0 8-15,3 0-8 0,-6 0 8 0,2 0-8 0,-4 5 8 16,-1-5-8-16,-2 0 0 0,0 0 8 0,-3 0-8 0,-2 0 0 16,2 0 0-16,-3 0 9 0,1 0-9 0,-3 0 0 15,0 0 9-15,-1-5-9 0,1 5 0 16,-5 0 9-16,2 0-9 0,-5 0 8 0,3-2-8 0,-1 2 8 16,-4 0 0-16,1-5-8 0,1 5 12 0,-5 0-4 15,-3 0-8-15,0 0 0 0,5-2 9 0,-5 2-9 16,6-5 0-16,-1 5 0 0,-5 0 0 0,5-2 0 15,3-3 0-15,-8 5 0 0,0 0 0 0,0 0 0 16,5 0-12-16,-5 0 4 0,0 0 0 0,0 0 0 16,6-2-10-16,-6 2-2 0,0 0 0 0,0 0 0 15,0 0-68-15,-3-5-15 0,-2 0-2 16,-3 3-724-16,-3 2-145 0</inkml:trace>
  <inkml:trace contextRef="#ctx0" brushRef="#br1" timeOffset="83745.971">23813 13945 403 0,'0'0'36'0,"0"0"-36"0,0 0 0 0,5 0 0 15,-5 0 244-15,8 0 43 0,0 0 8 0,0 5 1 16,2-3-175-16,-2-2-35 0,5 5-7 0,1-3-2 16,1 3-27-16,1-3-6 0,3 3 0 0,-1 2-1 15,1 0-17-15,-1 0-3 0,-2-2-1 0,3 2 0 16,-1 0 3-16,-2 0 1 0,-5 0 0 0,-1 0 0 15,1 0 13-15,-6 0 2 0,1 5 1 0,-4-5 0 16,-4 5 11-16,-4-3 3 0,1-2 0 0,-6 5 0 16,-4 2-6-16,-4-2-1 0,0-5 0 0,1 2 0 15,-6 3-14-15,3-5-3 0,0 0-1 0,0 0 0 16,2-2-23-16,3 2-8 0,3-7 0 0,2 5 0 16,1-3 0-16,2-2 0 0,0 0 0 0,3 0 0 15,-1 0-74-15,1-2-18 0,5 2-3 0,0 0-1018 16</inkml:trace>
  <inkml:trace contextRef="#ctx0" brushRef="#br1" timeOffset="84433.314">24268 13950 57 0,'0'0'0'0,"0"0"0"0,0 0 0 0,5 0 0 15,0 2 341-15,0-2 63 0,1 5 13 0,2-3 3 16,0 3-254-16,-3-3-50 0,3 3-11 0,0 2-1 16,0 0-13-16,2 0-3 0,-2 5 0 0,3-5 0 15,-3 0-56-15,0 5-11 0,0-3-2 0,2-2-1 16,-2 5-2-16,3-5-1 0,-1 0 0 0,-2 5 0 15,3-3-15-15,-3-4 8 0,0 2-8 0,0 0 0 16,-3-2 0-16,0-3 0 0,-5-2 0 0,6 7 0 31,-6-7-61-31,0 0-12 0,0 0-3 0,0 0 0 16,0 0-141-16,0 0-29 0,0 0-6 0,5-7 0 0</inkml:trace>
  <inkml:trace contextRef="#ctx0" brushRef="#br1" timeOffset="84605.433">24437 13936 1562 0,'0'0'69'0,"0"0"15"0,0 0-68 0,0 0-16 16,0 0 0-16,0 0 0 0,0 0 101 0,-3 7 17 15,1 0 3-15,2 0 1 0,-6 0-25 0,4 0-5 16,-6 5 0-16,-3-3-1 0,3 5-39 0,-2-2-7 16,-4 2-1-16,-1-2-1 15,-1-3-93-15,-3 3-18 0,3 0-4 0,-2-3-960 0</inkml:trace>
  <inkml:trace contextRef="#ctx0" brushRef="#br1" timeOffset="86073.549">19516 13952 1638 0,'0'0'72'0,"0"0"16"0,0 0-71 0,0 0-17 0,0 0 0 0,0 0 0 16,2-2 58-16,-2-3 8 0,0-2 2 0,0 0 0 16,3 2 23-16,-3 5 5 0,3-7 0 0,-6 5 1 15,0-5-31-15,1 2-6 0,2-2-2 0,-3 0 0 16,0 0-11-16,1 0-3 0,2 0 0 0,-3-5 0 15,0 5-7-15,1-7-1 0,2 2-1 0,0-2 0 16,0 2-4-16,0-2-1 0,-3 0 0 0,1 0 0 16,4 2-4-16,-2-2-1 0,-2-5 0 0,2 5 0 0,0-7-1 15,0 2 0-15,-3 3 0 0,0-8 0 0,3 3 3 0,0 0 0 16,-2 2 0-16,2-7 0 0,-3 5-6 0,0-5-1 16,3-2 0-16,-2 7 0 0,-1-5-3 0,0 0-1 15,3 0 0-15,-2 5 0 0,-1-5-4 0,-2-2 0 16,2 2-1-16,3-2 0 0,-3 2-11 0,1-2 10 15,2-3-10-15,0 3 10 0,-3 2-10 0,1-7 0 16,-1 5 0-16,-2-5 8 0,2 0-8 0,-2 5 0 16,2-1 9-16,0-1-9 0,1-5 0 0,-1 6 8 15,0-4-8-15,-2-4 0 0,2 4 0 0,1 2 9 16,-1-2-9-16,3 0 0 0,-5 0 9 0,2 1-9 16,3 3 0-16,0-4 9 0,0 0-9 0,0 1 0 15,0-1 9-15,0-3-9 0,3-1 0 0,-3 4 8 0,0 2-8 0,0-2 0 16,0 3 0-16,0-6 0 0,0 8 0 0,0-2 8 15,0-3-8-15,3 5 0 0,-3-5 0 0,0 0 8 16,2 0-8-16,-2 5 0 0,3-5 8 0,-3 4-8 16,2-4 0-16,1 8 0 0,0-8 0 0,-3 4 0 15,5 1 0-15,-2-2 8 0,-3-1-8 0,2 0 0 16,-2-1 0-16,3 3 0 0,-3-4 0 0,3 5 0 16,-3-2 0-16,0 1 8 0,0 1-8 0,2-2 0 15,-2 1 8-15,0 1-8 0,0-2 8 0,0 1-8 16,0 1 8-16,0-5-8 0,-2 5 8 0,2-3-8 15,-3-2 0-15,0 5 9 0,1 0-9 0,2-3 0 16,-3 3 9-16,3-5-9 0,-5 7 0 0,2-2 9 0,3 0-9 16,0-3 0-16,-3 3 0 0,1-5 0 15,2 7 0-15,0-7 0 0,0 5 0 0,0 2 0 0,0-2 0 0,-3 2 0 16,3 0 0-16,0-2 0 0,0 7 0 0,0-5 0 16,0-2 0-16,0 2 0 0,-2 0 0 0,2 0 0 15,0 3 0-15,-3-3 0 0,3 0 0 0,-3 5 0 16,1-3 0-16,-1 3 0 0,3-5 0 0,-3 5 0 15,3 0 0-15,-2 0 0 0,2-3 0 0,0 3 0 16,0 0 0-16,0 2 0 0,0-7 0 0,0 10 0 16,0-8 0-16,0 3 0 0,0 0 0 0,0 2 0 15,2-2 0-15,-2 2 0 0,0-2 0 0,3 2 0 16,0-2 0-16,-3 2 0 0,2-2 0 0,1 2 0 16,0 3 0-16,-3-3 0 0,2 5 0 0,1-5 0 0,-1 0 0 15,1 3 0-15,-3-3 0 0,3 5 0 0,-1-5 0 0,1 5 0 16,-3-5 0-16,3 5 0 0,-3-5 0 0,0 5 0 15,0 0 0-15,0 0 0 0,-3 0 0 0,3 2 0 16,0-2 0-16,0 2 0 0,0 3 0 0,0-3 0 16,0 0 0-16,-3 3 0 0,3-3 0 0,-2 5 0 15,2 0 0-15,-3 0 0 0,3 0 0 0,-3 0 0 16,1 2 0-16,-1-2 0 0,3 5 0 0,-2-3 0 16,-4 5-8-16,1-5 8 0,0 3 0 0,-1 2 0 15,1 0 0-15,0 0-9 0,-6 2 9 0,3 3 0 16,-2-5-9-16,-1 7 9 0,-2-2 0 0,0 2-9 15,-3 0 9-15,-3 0 0 0,3 0 0 0,-2 7-8 16,-1-7 8-16,-2 5 0 0,0-3 0 0,0 3-8 16,2 2 8-16,1-7-13 0,-1 5 5 0,1 2 8 15,-1 0-28-15,3-2 1 0,0 2 1 0,1 0 0 16,1-2-70-16,1 2-13 0,3-2-3 0,2-3-1 16,-3 3-116-16,6-5-23 0,-1 5-5 0</inkml:trace>
  <inkml:trace contextRef="#ctx0" brushRef="#br1" timeOffset="86323.943">19293 9380 1209 0,'-5'-7'108'0,"2"0"-87"0,1 7-21 0,-1-5 0 0,1-2 190 0,2 5 34 0,0-3 6 0,0 5 2 15,0 0-164-15,0 0-33 0,0 0-7 0,5 0 0 16,3 0-5-16,0 5-1 0,0-3 0 0,2 5 0 16,1 0-6-16,2 5 0 0,3 0-1 0,0-3 0 15,-3 10-15-15,6-5 0 0,-1 0 0 0,1-2 0 32,2 7-76-32,-5-5-20 0,-3 0-5 0,0-2-1 0</inkml:trace>
  <inkml:trace contextRef="#ctx0" brushRef="#br1" timeOffset="87276.54">19442 9441 57 0,'0'0'0'0,"0"0"0"0,0 0 0 0,-3-2 0 15,6-3 226-15,-3 5 40 0,0 0 8 0,2-7 2 16,-2 7-189-16,6 0-38 0,-1-7-7 0,0 7-2 15,-5 0 12-15,8 0 1 0,0 0 1 0,3 5 0 16,-6-3 5-16,3-2 1 0,0 7 0 0,2-2 0 16,-2-3-8-16,3 5 0 0,-1-2-1 0,1 7 0 15,0-3-21-15,2-2-4 0,0 0-1 0,-2-2 0 16,5 2-5-16,-1 0 0 0,-1 5-1 0,-1-3 0 16,0-2-5-16,0-2-1 0,1 2 0 0,-1 0 0 0,0 0-13 15,-2 0 11-15,-1 0-11 0,1-2 10 0,-3-3-10 0,0 3 0 16,0-5 9-16,-3 5-9 0,0-5 0 0,0-5 0 15,-5 5 0-15,3 0 0 16,0-5-155-16,-3 5-35 0</inkml:trace>
  <inkml:trace contextRef="#ctx0" brushRef="#br1" timeOffset="87761.186">19508 9053 806 0,'2'0'72'0,"-2"0"-58"0,0 0-14 0,0 0 0 0,0 0 26 0,3 0 2 16,0 0 1-16,-1 0 0 0,1 0 20 0,0 0 4 15,-3 0 1-15,5 5 0 0,-2-3-18 0,2 3-4 16,-5-3-1-16,5 3 0 0,-5 2 52 0,5-2 10 16,1-3 3-16,-1 5 0 0,0 0-42 0,3-2-8 15,0 2-2-15,0 0 0 0,0 0-12 0,-3 5-2 16,3-10-1-16,0 5 0 0,0-2-19 0,0 2-10 16,0 0 10-16,0-7-10 0,3 7 9 0,-4-7-9 15,-7 0 8-15,11 0-8 16,-3 0-36-16,0 0-13 0,0-2-3 0,0-3 0 15,0 5-52-15,0-7-12 0,-3 2-1 0,3 3-1 16,-3-5-2-16,1 2-1 0,1-2 0 0</inkml:trace>
  <inkml:trace contextRef="#ctx0" brushRef="#br1" timeOffset="87916.864">19812 9053 172 0,'0'0'16'0,"0"0"-16"0,0 0 0 0,0 0 0 16,0 0 248-16,0 0 48 0,0 0 8 0,0 0 3 15,0 0-165-15,0 0-33 0,3 5-6 0,-3 2-2 16,0 0-1-16,-3 0 0 0,0 0 0 0,1 7 0 15,-6-2-43-15,0 2-9 0,0 0-1 0,-5-2-1 16,-1 2-26-16,1 0-6 0,-3 0-1 0,0 5 0 31,1-7-54-31,1 2-11 0,-2-2-3 0</inkml:trace>
  <inkml:trace contextRef="#ctx0" brushRef="#br1" timeOffset="92087.761">20590 13522 453 0,'0'0'20'0,"0"0"4"0,0 0-24 0,0 0 0 16,0 0 0-16,0 0 0 0,0 0 44 0,0 0 4 15,3 2 1-15,-3-2 0 0,0 0 0 0,0 0 0 16,0 0 0-16,0 0 0 0,0 0-13 0,0 0-2 0,0 0-1 16,0 0 0-16,0 0 10 0,0 0 1 15,0 0 1-15,0 0 0 0,2 5 4 0,-2-5 1 16,0 0 0-16,0 0 0 0,0 0 18 0,0 0 4 0,0 0 1 0,0 0 0 15,0 0-21-15,0 0-4 0,0 0 0 0,0 0-1 16,0 0-31-16,0 0-7 0,0 0-1 0,0 0 0 16,0 0 24-16,0 0 4 0,0 0 0 0,0 0 1 15,0 0-16-15,0 0-3 0,0 0-1 0,0 0 0 16,3-5 3-16,-3 5 0 0,0 0 0 0,0 0 0 16,2-2-20-16,-2-3-12 0,0 5 1 0,0-2 1 15,3-3 46-15,-3 5 8 0,0-7 3 0,3 4 0 16,-3 3-22-16,0-4-4 0,-3-1-1 0,3 5 0 15,0-2-20-15,0-3 0 0,0 5 0 0,0-2 0 16,0 2 16-16,0-5 9 0,0-2 2 0,0 7 0 16,0-3-16-16,0-1-3 0,0 4-8 0,-3-3 12 15,3 3-2-15,0 0-1 0,0-4 0 0,0-3 0 0,0 7-9 0,0 0 10 16,3-5-10-16,0 3 10 0,-3-3-10 0,0 3 8 16,0-3-8-16,-3 3 8 15,3-3-8-15,3 2 12 0,-3-1-12 0,0-3 12 0,0 7-3 0,2-5 0 16,-2 3 0-16,0-3 0 0,-2 3 0 0,2-3 0 15,0 3 0-15,0 2 0 0,0-5-9 0,0 5-17 16,0 0 4-16,0-7 1 0,0 4 31 0,0 3 6 16,0-4 2-16,0 4 0 0,0-5-15 0,0 5-2 15,0-2-1-15,0 2 0 0,-3-5-9 0,3 5 12 16,0 0-12-16,0-2 12 0,0 2-12 0,0 0 0 16,0 0 0-16,0-5 8 0,0 5-8 0,0-7 0 15,0 7 9-15,0 0-9 0,0-3 0 0,0 3 9 0,0 0-9 16,3-4 0-16,-3 4 8 0,2-7-8 0,-2 4 0 0,0 3 0 15,-5-4 10-15,5 4-10 0,3-7 8 0,-3 7-8 16,0-5 8-16,0 5-8 0,0 0 0 0,0 0 8 16,2-7-8-16,-2 7 0 0,0-2 0 0,0 2 8 15,0-8-8-15,3 4 0 0,-3 4 9 0,0 0-9 16,0-7 0-16,0 7 8 0,3-5-8 0,-3 5 0 16,0 0 0-16,0 0 9 0,0 0-9 0,-3-2 0 15,0-3 8-15,3 5-8 0,0 0 0 0,0-7 0 16,0 5 9-16,0 2-9 0,0 0 0 0,0-5 9 15,0 5-9-15,0-7 0 0,0 4 0 0,0 3 0 16,0-4 8-16,0 4-8 0,0-7 0 0,0 7 8 16,0 0-8-16,0-5 0 0,0 5 0 0,0-2 0 15,0 2 0-15,0-5 0 0,0-2 0 0,0 7 0 16,0 0 0-16,0 0 0 0,0-7 0 0,0 7 0 0,0-3 0 16,0-1 0-16,0 4 8 0,0-7-8 0,0 0 0 0,0 7 0 15,0 0 0-15,3-5 0 0,-3 5-8 0,0-2-8 16,3-5 0-16,-3 7-1 0,-3-5 29 0,3-2 5 15,0 7 2-15,0 0 0 0,-5-3-19 0,5-1 0 16,2-3 0-16,1 2 0 0,0 3 0 0,-1-3 0 16,-2-2 0-16,3 4 0 0,-3-1 8 0,-3 1-8 15,3-1 0-15,-2 1 0 0,2-6 0 0,0 7 0 16,0-3 0-16,0 3 0 0,0-3 0 0,2-2 0 16,-2 4 0-16,3-1 0 0,-3 4 9 0,0-7-9 15,-3 4 0-15,3-1 9 0,0 4-9 0,0-5 0 16,3-2 0-16,-3 7 0 0,-3-7 0 0,3 7 0 0,0-3 8 15,0-1-8-15,0-3 0 0,0 7 0 0,0 0 0 0,0-7 0 16,0 0 8-16,3 7-8 0,-3 0 0 0,0-5 8 16,0-2-8-16,0 7 0 0,3-7 0 0,-3 4 0 15,-6-1 0-15,6 1 0 0,0-1 0 0,0 1 0 16,-2-1 0-16,2 4 8 0,0 0-8 0,0-5 0 16,0 5 0-16,2-2 8 0,-2-3-8 0,0-2 0 15,0 4 0-15,0 3 0 0,0-4 8 0,0 4-8 16,0-7 0-16,0 7 0 0,0 0 0 0,0-7 8 15,0 2-8-15,0 5 0 0,0-2 9 0,3-3-9 16,-3 5 0-16,0-7 0 0,0 7 0 0,0 0 8 16,-3-3-8-16,3 3 0 0,0-4 0 0,0-3 0 15,0 7 0-15,0 0 0 0,0-3 0 0,0-1 0 16,3-3 0-16,-3 7 0 0,0-7 0 0,0 7 8 16,0-5-8-16,0 5 0 0,0 0 0 0,0 0 0 15,0 0 0-15,0-3 0 0,3-4 0 0,-3 7 0 0,0 0 0 0,0-4 9 16,0-3-9-16,0 7 0 0,0 0 8 0,0-7-8 15,0 0 0-15,0 7 0 0,2-5 0 0,-2 5 0 16,0-7 0-16,0 7 0 0,0-3 8 0,0 3-8 16,-2-4 0-16,2 4 0 0,0-7 0 0,0 7 0 15,2-7 0-15,-2 7 0 0,0-7 9 0,0 7-9 16,0-5 0-16,0 5 9 0,-2-2-9 0,2 2 0 16,0 0 0-16,0-5 0 0,-6-2 0 0,6 4 0 15,0-4 8-15,0 3-8 0,3-3 0 0,-3 2 0 16,0 3 0-16,-3-3 0 0,3-2 0 0,0 4 0 0,-2-1 8 15,2 1-8-15,0-1 0 0,0-3 0 0,-3 0 0 0,3 2 0 16,0 2 0-16,3-1 0 0,-3 1 8 0,-3-1-8 16,0-3 0-16,1 7 0 0,2-7 0 0,0 0 0 15,0 2 0-15,0 3 0 0,0-3 8 0,0-2-8 16,2 4 0-16,-2-1 0 0,-2-3 0 0,-1 4 0 16,3-1 0-16,3 1 0 0,-3-1 0 0,0-1 0 15,0 5 0-15,0-3 0 0,0-1 0 0,2 1 0 16,-2 3 0-16,-2-4 0 0,2 1 0 0,0 3 0 15,-3-4 0-15,3 4 0 0,0-7 0 0,3 7 0 16,-3-7 0-16,0 2 0 0,0 5 0 0,0-3 0 16,0-1 0-16,2 4 0 0,-2-7 0 0,-2 7 0 15,2-3 0-15,0 3 0 0,0 0 0 0,0 0 0 16,-3-4 0-16,3 4 0 0,0-7 0 0,0 7 0 16,0 0 0-16,0 0 0 0,0-7 0 0,0 7 0 0,-5-5 0 15,5 5 0-15,0 0 0 0,2-2 0 0,-2 2 0 0,0 0 0 16,-2-5 0-16,2 5 0 0,2-7 0 0,-2 7 0 15,0 0 0-15,0 0 0 0,3-7 13 0,-3 7 1 16,0 0 0-16,0 0 0 0,0 0-22 0,0 0-5 16,0-3-1-16,0 3 0 0,0 0 14 0,0-4 0 15,0-3 0-15,0 7 0 0,-3 0 9 0,3 0 5 16,0-7 1-16,0 7 0 0,0 0-24 0,0 0-5 16,0 0-1-16,3-8 0 0,-3 4 25 0,3-3 5 15,-3 7 1-15,0 0 0 0,0 0-26 0,0 0-5 16,0 0-1-16,0 0 0 0,0 0 16 0,0-3 0 15,0-1 0-15,0 4 0 0,0 0 11 0,0 0 5 0,0 0 0 16,0 0 1-16,-3-7-27 0,3 7-6 0,0 0 0 0,0-3-1 16,0 3 17-16,0 0 0 0,0-4 0 0,0 4 0 15,3-8 0-15,-3 8 0 0,0 0 0 0,0 0 0 16,0 0 0-16,0 0 0 0,2-7 0 0,-2 7 0 16,0 0 11-16,0 0 5 0,0-4 2 0,0 4 0 15,0 0-29-15,0 0-5 0,0 0-2 0,0 0 0 16,0-3 18-16,0 3 0 0,0-7 0 0,0 7 0 15,3-4 13-15,-3 4 7 0,-3-7 0 0,3 4 1 16,0 3-33-16,0 0-8 0,0 0 0 0,0 0-1 16,0 0 21-16,0 0 0 0,0 0 0 0,0-4 0 15,0 4 0-15,0 0 0 0,0-8 0 0,0 8 0 16,-2-4 0-16,2 4 0 0,0-3 0 0,0 3 0 16,0 0 0-16,0 0 0 0,0-7 0 0,0 3 0 15,0 1 0-15,0 3 0 0,0 0 0 0,0 0 0 0,0-4 17 16,0-3 8-16,0 7 2 0,0 0 0 15,0 0-43-15,-3-8-9 0,3 8-2 0,0-4 0 0,-5 1 27 0,5 3 0 16,0 0 0-16,0-4 0 0,-3 1 0 0,3 3 0 16,0-7 0-16,3 3 0 0,-3 4 0 0,0-3 0 15,-3-1 0-15,3 4 0 0,3-8 20 0,-3 8 8 16,0-4 3-16,0 4 0 16,0 0-50-16,2-3-9 0,-2 3-3 0,0 0 0 0,0 0 51 0,0 0 9 15,0-4 3-15,0 4 0 0,-2 0-32 0,2 0 0 16,0 0 0-16,0 0 0 0,-3-3 0 0,3 3 8 15,0 0-8-15,0 0 0 0,0 0 0 0,0 0 0 16,0 0 0-16,0 0 0 0,0 0 8 0,0 0-8 0,0 0 0 0,0 0 0 16,0 0 0-16,0 0 8 0,0 0-8 0,0 0 0 15,-2 3 0-15,2 1 0 0,0-4 0 16,0 7 0 0,-3 1-27-16,3-1-8 0,3 0-1 0,-1 0-1 15,-2 4-175-15,0-3-36 0</inkml:trace>
  <inkml:trace contextRef="#ctx0" brushRef="#br1" timeOffset="101280.179">20611 12313 345 0,'0'0'31'0,"0"0"-31"15,0 0 0-15,-3 0 0 0,1 4 94 0,2-4 13 0,-6 0 2 16,4 7 1-16,2-7-33 0,0 0-6 0,0 0-2 0,-3 0 0 15,3 0 3-15,0 0 1 0,0 0 0 0,-5 5 0 16,5-5 20-16,0 0 4 0,-3 0 1 0,3 0 0 16,0 0-18-16,0 0-4 0,0 0-1 0,0 0 0 15,0 0-15-15,0 0-2 0,0 0-1 0,0 0 0 16,-5 3-9-16,5-3-3 0,0 0 0 0,0 0 0 16,0 0-5-16,0 0-2 0,0 0 0 0,3 7 0 15,-3-7 0-15,0 0 0 0,0 0 0 0,0 0 0 16,0 4-8-16,0-4-2 0,0 0 0 0,0 0 0 15,0 0 0-15,2 7 0 0,1-4 0 0,-3-3 0 16,0 0-11-16,5 4-2 0,-5-4-1 0,5 3 0 16,-5-3 3-16,8 4 1 0,-2-4 0 0,2 3 0 15,0 2 10-15,-3-5 1 0,3 0 1 0,0 0 0 16,-3 4-30-16,3-4 0 0,0 0 0 0,-3 0 0 16,3 0 0-16,-3 0 16 0,3 0-4 0,0 0 0 0,3 0-1 0,-3 0-1 15,-3-4 0-15,3 4 0 0,3 0 1 0,-3 0 0 16,-3 0 0-16,0 0 0 0,3 0 0 0,0 0 0 15,-3-5 0-15,1 5 0 0,-6 0-2 0,8 0 0 16,-8 0 0-16,7 0 0 0,-1 0-9 0,-6 0 12 16,8-3-12-16,0 3 12 0,-8 0-4 0,8 0-8 15,-8 0 12-15,0 0-4 0,8 0-8 0,-1 0 8 16,-7 0-8-16,0 0 8 0,0 0-8 0,8 3 8 16,0-3-8-16,-8 0 8 0,0 0-8 0,8 0 8 15,-8 0-8-15,8 0 8 0,-8 0-8 0,8 0 0 16,-8 0 9-16,8 0-9 0,-8 0 8 0,0 0-8 15,5 0 8-15,-5 0-8 0,8 0 0 0,-8 0 8 0,8 0-8 0,0 0 0 16,-8 0 8-16,8 0-8 0,-8 0 8 0,8-3-8 16,0 3 0-16,-8 0 0 0,0 0 0 0,5 0 0 15,3 0 0-15,-2 0 8 0,-6 0-8 0,0 0 0 16,7 0 0-16,-7 0 8 0,3-4-8 0,-3 4 0 16,0 0 8-16,0 0-8 0,5 0 8 0,-5 0-8 15,0 0 0-15,0 0 9 0,6-3-9 0,-6 3 0 16,0 0 8-16,0 0-8 0,0 0 0 0,0 0 0 15,5 0 8-15,-5 0-8 0,0 0 0 0,0 0 0 16,0 0 0-16,0 0 0 0,0 0 0 0,0 0 0 16,-3-4-80-16,-2 1-24 15,5 3-4-15,-5-4-808 0,-1 1-161 0</inkml:trace>
  <inkml:trace contextRef="#ctx0" brushRef="#br1" timeOffset="102889.174">20619 12310 856 0,'0'0'38'0,"0"0"8"0,0 0-37 0,0 0-9 0,0 0 0 0,0 0 0 16,0 0 84-16,-5-4 14 0,-1 4 3 0,4-3 1 16,-1 3-18-16,3 0-3 0,0 0-1 0,0 0 0 15,0 0-6-15,0 0-2 0,0 0 0 0,0 0 0 16,0 0-8-16,0 0-1 0,0 0-1 0,0 0 0 15,0 0-6-15,0 0 0 0,0 0-1 0,0 0 0 16,0 0 0-16,0 0 0 0,0 0 0 0,0 0 0 16,0 0-7-16,0 0 0 0,5 0-1 0,-5 0 0 15,0 0-11-15,6 3-1 0,2 1-1 0,-3-4 0 16,0 3-8-16,3-3-2 0,-3 0 0 0,3 0 0 16,-2 4-1-16,-1-4-1 0,-5 0 0 0,5 0 0 0,3 0 2 0,0 0 1 15,0 0 0-15,-3 0 0 0,1 0-17 0,2 0-8 16,0 0 0-16,-1 0 8 0,1 0-8 0,0 0 0 15,0 3 9-15,3-3-9 0,-3 4 10 0,0-4-2 16,0 0-8-16,2 0 12 0,1 5-4 0,-3-2 0 16,0-3-8-16,2 0 12 0,-4 0-3 0,4 0-1 15,-2 0 0-15,0 0 0 0,-8 0 0 0,8 0 0 16,3 0 0-16,-11 0 0 0,8 0 2 0,-1 0 0 16,-7 0 0-16,8 0 0 0,-8 0-2 0,8 0 0 15,-8 0 0-15,8 0 0 0,0 0 1 0,0 0 0 16,-8 0 0-16,8 0 0 0,0 0-9 0,-8 0 10 15,0 0-10-15,8 0 10 0,0 0-10 0,2 0 10 0,-4 0-10 16,-1 0 10-16,-5 0-10 0,8 0 8 0,0 0-8 0,-3 0 8 16,-5 0-8-16,6 0 0 0,1 0 9 0,1 0-9 15,0 0 8-15,-2 0-8 0,-1 0 8 0,0 0-8 16,3 0 8-16,-3 0-8 0,3 0 10 0,-2 0-10 16,2 0 8-16,0 0-8 0,-3 0 0 0,0 0 9 15,0 0-9-15,1 0 0 0,-6 0 9 0,5 0-9 16,0 0 0-16,1 0 9 0,-6 0-9 0,5 0 0 15,0 0 9-15,0 0-9 0,3 0 0 0,-2 0 9 16,-6 0-9-16,5 0 0 0,-5 0 9 0,8 0-9 16,-3 0 0-16,3 0 8 0,-8 0-8 0,5 0 0 15,3 0 0-15,-8 0 0 0,0 0 0 0,6 4 8 16,2-4-8-16,-8 0 0 0,0 0 0 0,8 3 0 16,-3-3 0-16,-5 0 8 0,0 0-8 0,8 0 0 0,-8 0 0 15,8 0 0-15,-8 0 0 0,8 0 8 0,-8 0-8 16,0 0 0-16,0 0 0 0,5 0 8 0,-5 0-8 0,8 0 0 15,0 0 0-15,-8 0 0 0,0 0 0 0,5 0 8 16,-5 0-8-16,0 0 0 0,0 0 0 0,8 0 8 16,-8 0-8-16,8 0 0 0,-8 0 0 0,0 0 8 15,5 0-8-15,-5 0 0 0,0 0 0 0,6 0 8 16,-6 0-8-16,7-3 0 0,-7 3 0 0,0 0 0 16,0 0 0-16,0 0 8 0,8 0-8 0,-8 0 0 15,6-4 0-15,-1 4 8 0,-5 0-8 0,0 0 0 16,0 0 0-16,5 0 0 0,-5 0 0 0,0 0 0 15,8 0 0-15,-8 0 8 0,0 0-8 0,0 0 0 16,6-3 0-16,1-2 0 0,-7 5 0 0,3 0 0 0,-3 0 0 16,8 0 0-16,-3 0 0 0,1 0 0 15,-6 0 0-15,5 0 0 0,0 0 0 0,1 0 0 16,-6 0 0-16,5 0 0 0,-5 0 0 0,2 0 0 0,6 0 0 0,-8 0 0 16,0 0 0-16,3 0 0 0,2 0 0 0,-2 0 8 15,2 0-8-15,-5 0 0 0,6 0 0 0,-1 0 0 16,0 0 0-16,-5 0 0 0,0 0 0 0,5 0 0 15,-2 0 0-15,-3 0 0 0,0 0 0 0,5 0 8 16,1 0-8-16,-6 0 0 0,0 0 0 0,0 0 8 16,2 0-8-16,-2 0 0 0,6 5 0 0,-6-5 0 15,0 0 0-15,0 0 0 0,5 0 0 0,-2 3 8 16,-3-3-8-16,5 0 0 0,-3 0 0 0,-2 0 8 16,6-3-8-16,-1 3 0 0,-5 0 0 0,3 0 0 15,2 0 0-15,-5 0 0 0,0 0 0 0,0 0 8 16,0 0-8-16,0 0 0 0,0 0 8 0,0 0-8 0,0 0 0 0,0 0 9 15,5 0-9-15,-5 0 0 0,0 0 9 0,0 0-9 16,0 0 0-16,0 0 9 0,0 0-9 0,0 0 0 16,0 0 0-16,0 0 8 15,0 0-8-15,0 0 0 0,0 0 0 0,0 0 8 0,0 0-8 0,0 0 0 16,0 0 0-16,0 0 0 0,0 0 0 0,0 0 0 16,0 0 0-16,0 0 0 0,0 0 0 0,0 0 0 15,0 0 0-15,0 0 0 0,0 0 0 0,0 0 0 16,0 0 0-16,0 0 0 0,0 0 0 0,0 0 0 15,0 0 0-15,3-5 0 0,0 5 0 0,-3 0 0 16,0 0 0-16,2-4 0 0,-2 4 0 0,0 0 0 0,0 0 0 16,0 0 0-16,0 0 0 0,0 0 0 0,3-3 0 0,-3 3 0 15,0 0 0-15,0 0 0 0,3 0 0 0,-3 0 0 16,0 0 0-16,0 0 0 0,5-4 0 0,-3 4 0 16,-2 0-10-16,0 0 10 0,0 0 0 0,0 0-9 15,6 0 9-15,-6 0-8 0,0 0 8 0,0 0-8 16,0 0 8-16,0 0 0 0,0 0 0 0,0 0-8 15,0 0 8-15,0 0 0 0,2 0 0 0,-2 0-8 16,0 0 8-16,3 4 0 0,-3-4-9 0,0 0 9 16,0 0 0-16,5 0 0 0,1 0-9 0,-6 0 9 15,0 0 0-15,0 0 0 0,0 0 0 0,0 0 0 16,5 3 0-16,-5-3 0 0,0 0 0 0,0 0 0 16,0 0 0-16,0 0 0 0,0 0 0 0,0 0 0 15,0 0 0-15,0 0 0 0,0 0 0 0,0 0 0 16,0 0-13-16,-3-3 1 0,3 3 0 0,0 0 0 15,-2 0-96-15,-4 0-18 0,1-4-4 0,-6 4-1 0</inkml:trace>
  <inkml:trace contextRef="#ctx0" brushRef="#br1" timeOffset="105654.218">21585 12273 57 0,'0'0'0'0,"0"0"0"0,0 0 0 0,0 0 0 0,0 0 69 0,0 0 9 16,0 0 2-16,0 0 0 0,0 0 12 0,0 0 2 15,0 0 1-15,0 0 0 0,0 0-23 0,0 0-5 16,0 0-1-16,0 0 0 0,0 0-9 0,0 0-1 31,0 0-1-31,0 0 0 0,0 0-2 0,0 0 0 16,0 0 0-16,0 0 0 0,0 0 19 0,0 0 4 0,0 0 1 0,0 0 0 0,0 0-17 0,0 0-4 16,0 0-1-16,0 0 0 0,0 0-19 0,0 0-4 15,-3-3-1-15,0-1 0 0,3 1-12 0,-2-1-3 0,4-3 0 0,-2 7 0 16,-2-7 2-16,2-1 0 15,-3 4 0-15,3 1 0 0,3-1-2 0,-1-3 0 16,-2 0 0-16,0 0 0 0,3 4 7 0,-3-2 1 0,0-2 0 0,-3 3 0 16,3-3 6-16,0 4 2 0,0-4 0 0,0 3 0 15,0-3-5-15,0-1-1 0,-2 1 0 0,2 3 0 16,0-3-10-16,0 0-1 0,0 0-1 0,0-1 0 16,2 1-2-16,-2 3-1 0,-2-3 0 0,-1 4 0 15,3-4-3-15,0 3 0 0,0-4 0 0,0 1 0 16,0 0 2-16,0 3 0 0,0 1 0 0,3-4 0 31,-3 3-1-31,0-3 0 0,0-1 0 0,0 1 0 16,0 0 1-16,0 3 0 0,0-3 0 0,0 0 0 0,-3-3-2 0,3-2-8 0,3 5 12 0,-3-4-4 15,0 3 1-15,0 1 0 0,0 0 0 0,0-4 0 0,0 4 0 16,0 0 0-16,2-1 0 0,-2-3 0 0,0 4 1 0,-2 0 0 16,2 0 0-16,0-3 0 0,0-2-1 0,0 8 0 15,0-3 0-15,0 0 0 0,0-1-9 16,0 1 12-16,0 0-12 0,2 0 12 0,-2 3-12 0,0-3 12 15,0 0-12-15,0 4 12 0,3-2-12 0,0-2 0 16,-3 0 9-16,0 7-9 0,2-4 8 0,-2-3-8 16,0 7 8-16,3-7-8 0,-3 4 0 0,0 3 9 15,0-5-9-15,0 3 0 0,3-3 11 0,-3 5-11 16,2-7 10-16,-2 3-10 0,-2 1 9 0,2 3-9 16,0 0 8-16,0-4-8 0,2-3 9 0,-2-1-9 15,0 8 10-15,0 0-10 0,0 0 8 0,-2-2-8 16,2-5 0-16,0 2 9 0,0 5-9 0,0-7 0 15,0 3 9-15,0 4-9 0,0 0 0 0,0 0 0 0,0-7 0 0,0 4 0 16,0-4 0-16,0 2 9 0,0 5-9 0,0-7 0 16,0 0 8-16,0 0-8 0,0 3 0 0,0 1 0 15,0-4 10-15,0 2-10 0,0-2 8 0,0 7-8 16,0-2 8-16,0-7-8 0,0 6 0 0,0-1 8 16,0-3-8-16,0 4 8 0,0-4-8 0,0 2 8 15,-3-2-8-15,3 0 0 0,0 3 9 0,0 1-9 16,0-4 0-16,-3 3 9 0,3 1-9 0,0-2 0 15,0 3 9-15,0 2-9 0,0-5 0 0,0 5 9 16,0-7-9-16,0 7 0 0,0-4 9 0,0 4-9 16,0 0 8-16,0 0-8 0,-2-3 10 0,2 3-10 15,0 0 10-15,0 0-10 0,0-4 10 0,0 4-10 16,0 0 8-16,0 0-8 0,0 0 0 0,0 0 9 0,0 0-9 16,0 0 0-16,0 0 0 0,0 0 8 0,0 0-8 0,0 0 0 15,0 0 0-15,0 0 0 0,0 0 0 0,0 0 0 16,0 0 0-16,0 0 0 0,0 0 0 0,0 0 0 15,0 0 0-15,0 0 0 0,0 0 0 0,0 0 0 16,0 0 0-16,0 0 0 16,0 0-94-16,0 0-24 0,2 7-5 0</inkml:trace>
  <inkml:trace contextRef="#ctx0" brushRef="#br1" timeOffset="107185.035">21585 11508 230 0,'0'0'10'0,"0"0"2"0,0 0-12 0,0 0 0 0,0 0 0 0,0 0 0 16,0 0 165-16,0 0 31 0,-6-2 5 0,6 2 2 15,0 0-114-15,0 0-22 0,-2-5-5 0,2 5-1 16,0 0 1-16,0 0 0 0,0 0 0 0,0 0 0 16,0 0 5-16,0 0 1 0,0 0 0 0,0 0 0 15,0 0-4-15,0 0-1 0,0 0 0 0,0 0 0 16,0 0-19-16,0 0-4 0,0 0-1 0,0 0 0 16,0 0-9-16,0 0-2 0,0 0 0 0,0 0 0 15,0 0-6-15,0 0-2 0,0 0 0 0,5 5 0 0,0-5-4 0,-5 0 0 16,6 2-1-16,-1-2 0 0,0 0 2 0,1 0 1 15,-1 0 0-15,0 0 0 0,0-2 2 0,1 2 0 16,-6 0 0-16,5 2 0 0,-5-2-4 0,5 0 0 16,3 0 0-16,-2 0 0 0,-1 0-4 0,-3 5-2 15,4-5 0-15,-6 0 0 0,0 0-10 0,5 2 0 16,0-2 0-16,-5 0 8 0,6 0-8 0,-6 0 0 16,5 5 9-16,0-2-9 0,-2-3 0 0,-3 0 9 15,0 0-9-15,0 0 0 0,5 0 10 0,-5 0-10 16,0 0 8-16,5 4-8 0,1-4 12 0,-6 0-2 15,8 0-1-15,-8 0 0 0,5 3-1 0,-5-3 0 0,5 0 0 16,-5 0 0-16,0 0 0 0,0 0 0 0,0 0 0 0,0 0 0 16,0 0 0-16,0 0 0 0,0 0 0 0,6-3 0 15,-1 3 1-15,-5 0 0 0,0 0 0 0,8-4 0 16,-3 4 0-16,-5 0 0 0,0 0 0 0,0 0 0 16,5 0-9-16,-5 0 10 0,0 0-10 0,0 0 10 15,0 0-10-15,6 0 0 0,-1-3 9 0,-5 3-9 16,0 0 0-16,0 0 9 0,8 0-9 0,-3 0 0 15,-5 0 8-15,0 0-8 0,0 0 0 0,5-5 0 16,3 5 9-16,-2 0-9 0,-6 0 0 0,0 0 9 16,0 0-9-16,8-2 0 0,-8 2 0 0,0 0 8 15,5 0-8-15,-5 0 8 0,5 0-8 0,-5 0 8 16,0 0-8-16,0 0 0 0,8 0 0 0,-8 0 8 16,0 0-8-16,0 0 8 0,5 2-8 0,1-2 8 15,2 0-8-15,-8 0 0 0,0 0 0 0,0 0 8 16,8 0-8-16,-8 0 0 0,0 0 0 0,8 0 0 0,-1 0 8 15,-1 0-8-15,2 0 8 0,-8 0-8 0,0 0 8 0,5 0-8 16,3 0 0-16,-3 0 8 0,-5 0-8 0,0 0 0 16,0 0 0-16,8 0 8 0,-3 0-8 0,1 0 0 15,-1 0 9-15,-5 0-9 0,0 0 0 0,5 0 9 16,-5 0-9-16,8 0 0 0,-2 0 8 0,-6 0-8 16,5 0 0-16,3 0 0 0,-3 0 9 0,0 0-9 15,-5 0 0-15,8 0 9 0,-2 0-9 0,-1 0 0 16,-5 0 0-16,5-2 8 0,3 2-8 0,0 0 0 15,-3 0 0-15,1-5 0 0,-1 5 0 0,0 0 8 16,-2 0-8-16,2 0 0 0,0-2 0 0,1-3 0 0,-6 5 8 16,5 0-8-16,0-4 0 0,-5 4 8 0,0 0-8 0,6 0 8 15,-6 0-8-15,5-3 8 0,-5 3-8 0,0 0 8 16,0 0-8-16,5 0 10 0,-5 0-10 0,5 0 10 16,-5 0-10-16,0 0 12 0,0 0-12 0,0 0 12 15,6 0-12-15,-6 0 8 0,5 0-8 0,-5 0 8 16,0 0-8-16,0 0 0 0,0 0 9 0,5 0-9 15,-5 0 8-15,0 0-8 0,0 0 8 0,6 0-8 16,-6 0 0-16,2 0 8 0,-2 0-8 0,0 0 0 16,0 0 0-16,6-4 8 0,-1 4-8 0,-5 0 0 15,0 0 0-15,0 0 0 0,5-3 0 0,-5 3 8 16,0 0-8-16,0 0 8 0,0 0-8 0,5-4 8 16,1 4-8-16,-6 0 0 0,0 0 8 0,0 0-8 15,0 0 16-15,0 0 0 0,0-3-1 0,0 3 0 16,0 0-15-16,0 0 0 0,0-7-9 0,0 7 9 0,0 0 0 0,0 0 0 15,-3-5 0-15,3 5 0 0,0 0 0 0,0 0 0 16,0 0 0-16,0 0 0 0,0 0 0 0,0 0 0 16,0 0 0-16,0 0 0 15,-5 0-28-15,5 0-12 0,-5 5-2 0,2-3-853 16,-2 3-170-16</inkml:trace>
  <inkml:trace contextRef="#ctx0" brushRef="#br1" timeOffset="109122.181">22072 11501 576 0,'0'0'12'0,"0"0"4"0,0 7 0 0,2 0 0 0,-2-7-16 0,0 0 0 16,0 0 0-16,0 0 0 0,0 0 105 0,0 0 19 16,0 0 3-16,0 0 1 0,0 0-52 0,0 0-9 15,0 0-3-15,0 0 0 0,0 0 0 0,0 0 0 16,0 0 0-16,0 0 0 0,0 0 0 0,0 0 0 16,0 0 0-16,0 0 0 0,0 0 0 0,0 0 0 15,0 0 0-15,0 0 0 0,0 0-51 0,0 0-13 16,0 0 0-16,3-7 0 0,-3 0 54 0,2 0 8 15,-2 3 2-15,0-3 0 0,0 4-52 0,0-2-12 16,0-2 0-16,0 0 0 0,0 0 54 0,0 0 8 16,0 3 2-16,0-4 0 0,0 1-52 0,0 0-12 15,0 0 0-15,0 0 0 0,0 0 0 0,0 0 0 0,0 0 0 16,-2 0 0-16,2 0 0 0,0-2 0 16,0 2 0-16,0 4 0 0,0-4 0 0,-3 0 0 0,1 0 0 15,2-2 0-15,0 9 54 0,-3-7 8 0,3-1 2 0,-3 1 0 16,3 7-64-16,0-2 0 0,0-3-16 0,0-2 3 15,0 0 13-15,0 7 8 0,0-4 0 0,0-3-8 16,0 4 8-16,0-4-8 0,0 2 0 0,0-2 0 16,3 0 0-16,-3 0 0 0,0 3 0 0,0 4 0 15,0 0 9-15,3-8-9 0,-3 6 0 0,0 2 9 16,0 0-9-16,0-7 0 0,2 0 0 0,-2 2 0 16,0 5 0-16,0-7 0 0,0 3 0 0,0-4 0 15,0 8 12-15,0 0 1 0,0-7 0 0,0 7 0 16,0-7-13-16,0 5-18 0,0 2 4 0,0 0 1 15,-2-5 13-15,2-2 0 0,-3 0 0 0,3 7 0 0,0 0 0 16,0-4 0-16,-3 1 0 0,3 3 0 0,0 0 0 0,0-5 0 16,0-2 0-16,0 5 0 0,0-3 0 0,0 5 0 15,0-2 0-15,3-3 0 0,-3-2 0 0,0 7 0 16,0 0 0-16,0 0 0 0,3-7 0 0,-3 7 0 16,0 0 0-16,0 0 0 0,0 0 0 0,0 0 0 15,0 0 0-15,0 0 0 0,0 0 22 0,0 0 7 16,0 0 2-16,0 0 0 0,0 0-31 0,0 0 8 15,0 0-8-15,2 0 0 0,-2 0 0 0,0 0 0 16,0 0 0-16,3-5 0 0,-3 5 0 0,0 0 8 16,2-7-8-16,1 5 0 0,-3 2 0 0,0 0 0 15,0-5 0-15,0 5 0 0,0 0 0 0,0 0 0 0,0 0 8 0,0 0-8 16,0 0 0-16,0 0 0 0,0 0 8 0,0 0-8 16,0 0 24-16,0 0 1 0,8 0 1 0,-8 0 0 15,0 0-36-15,0 0-7 0,0 0-2 0,0 0 0 16,0 0 19-16,0 0 0 0,0 0 0 0,5 5 0 15,1-5 0-15,-6 0 0 0,0 0 0 0,5 0 9 16,0 0-9-16,-5 0 0 0,0 0 0 0,8 2 0 16,-8-2 0-16,0 0 0 0,5 0 0 0,-5 0 0 15,0 0 16-15,6 5-1 0,-1-5-1 0,-5 0 0 16,0 0-14-16,0 0-16 0,8 2 3 0,-3-2 1 16,-5 0 12-16,0 0 16 0,0 0-3 0,8 0-1 15,-2 0-12-15,-6 0-15 0,0 0 3 0,0 0 1 16,5 0 11-16,-5 0 16 0,0 0-4 0,0 0-1 15,0 0-11-15,8 0 0 0,-8 0 0 0,0 0 0 16,0 0 0-16,0 0 0 0,8 0-10 0,-3-2 10 0,-5 2 0 0,0 0 0 16,0 0 0-16,5 0 10 0,3-5-10 0,-8 5 0 15,0 0 0-15,0 0 0 0,0 0 0 0,0 0 0 16,0 0 0-16,0 0 0 0,8 0 0 0,-8 0 0 16,0 0 0-16,0 0 0 0,0 0 0 0,8 0 0 15,-3 0 0-15,-5 0 0 0,0 0 0 0,0 0 0 16,6 0 0-16,-6 0 0 0,0 0 0 0,0 0 12 15,0 0-12-15,8 0 12 0,-8 0-12 0,0 0 0 16,0 0 0-16,8 0 0 0,-3 0 0 0,-5 0 0 16,0 0 8-16,0 0-8 0,0 0 0 0,0 0 0 15,8 0 9-15,-8 0-9 0,0 0 0 0,0 0 8 0,0 0-8 16,0 0 0-16,0 0 0 0,0 0 8 16,5 0-8-16,3 0 0 0,-8 0 0 0,0 0 8 0,0 0-8 15,0 0 0-15,0 0 0 0,0 0 8 0,0 0-8 0,0 0 0 16,8 0 0-16,-8 0 8 0,0 0-8 0,0 0 0 15,0 0 0-15,5-2 8 0,-5 2-8 0,0 0 0 16,0 0 0-16,0 0 8 0,3-5-8 0,-3 5 0 16,0 0 0-16,0 0 8 0,0 0-8 0,0 0 0 15,5 0 0-15,-5 0 0 0,0 0 0 0,0 0 0 16,0 0 0-16,0 0 0 0,0 0 0 0,0 0 8 16,0 0-8-16,0 0 0 0,0 0 0 0,0 0 0 15,5-7 0-15,-5 7 8 0,3 0-8 0,-3 0 0 16,0 0 0-16,0 0 0 0,8-7 0 0,-5 3 0 15,-3 4 0-15,5-3 0 0,-5-2 0 0,3 3 0 16,-3 2 0-16,5-5 0 0,-5 5 0 0,3-2 0 0,-1-3 0 16,-2 5 0-16,0-7 0 0,0 7 0 0,3 0 0 0,-3 0 8 15,0-7-8-15,0 7 0 0,0-7 0 16,0 7 8-16,0-4-8 0,0 4 0 0,0 0 0 0,0-3 8 16,0-2-8-16,-3 3 0 0,3-3 0 0,0 5 0 15,0 0 0-15,0-2 8 0,0-3-8 0,0 5 0 16,0-7 0-16,-2 5 0 0,2 2 0 0,0-5 0 15,0 1 0-15,-3 1 0 0,6-2 0 0,-3 3 0 16,0-3 0-16,0 5 0 0,0 0 0 0,-3-2 0 16,3-5 0-16,-5 2 8 0,2-2-8 0,-2 7 0 15,5-7 0-15,-3 0 0 0,3 2 0 0,-3 3 0 16,-2-3 0-16,2 3 8 0,3 2-8 0,0 0 0 16,-2-5 0-16,2 5 0 0,0 0 0 0,0 0 0 0,0 0 0 0,0 0 0 15,0 0 0-15,0 0 0 0,0-7 0 0,0 7 0 16,0 0 0-16,0 0 0 0,0 0 0 0,0 0 0 15,0 0 0-15,0 0 0 0,0 0 0 0,0 0 0 16,2-2 0-16,-2 2 0 0,0 0 0 0,0 0 0 16,0 0 0-16,0 0 0 0,0 0 0 0,0 0 0 15,3-5 0-15,-3 5 0 0,0 0 0 0,0 0 0 16,3-7 0-16,-3 7 0 0,0 0 0 0,0 0 0 16,0 0 14-16,0 0 8 0,5-5 2 0,-5 5 0 15,0 0-40-15,3-7-7 0,2 7-1 0,0-7-1 16,-5 7 25-16,0 0 0 0,0 0 0 0,0 0 0 15,6-2 0-15,-6 2 0 0,0 0 0 0,0 0 0 16,2-5 0-16,-2 5 0 0,0 0 0 0,0 0 0 16,0 0 0-16,0 0 0 0,0 0 0 0,5-7 0 0,-5 7 0 15,0 0 0-15,0 0 0 0,0 0 0 0,3-4 0 0,-3 4 0 16,5-3 0-16,-5 3 0 0,0 0 0 0,0 0 0 16,0 0 0-16,0 0 0 0,0 0 0 0,0 0 0 15,0 0 0-15,0 0 0 0,0 0 0 0,0 0 0 16,3-7 0-16,-3 7-900 15,0 0-175-15</inkml:trace>
  <inkml:trace contextRef="#ctx0" brushRef="#br1" timeOffset="145768.578">8242 13578 518 0,'-24'5'46'0,"21"-5"-37"0,3 0-9 0,0 0 0 0,0 0 233 16,0 0 45-16,0 0 9 0,6 0 1 0,4-7-116 0,-10 7-24 15,-2 0-5-15,2 0-1 0,5-5-30 0,-5 5-7 16,-5-2-1-16,-1-3 0 0,4 3-23 0,2 2-5 16,-6-5 0-16,-2 5-1 0,-7 0-43 0,4-2-9 15,11 2-2-15,-11 0 0 0,-2 2-6 0,3-2-2 16,4 0 0-16,-2 5 0 0,3-3-13 0,0 3 11 15,-6-3-11-15,3 3 10 0,8-5-10 0,-5 2 0 16,-6 3 0-16,3 2 0 0,6 0 0 0,-4-2 0 16,1 2 0-16,0 0 0 0,0 0-9 0,2 0 9 0,0 0 0 0,1 0 0 15,-6 0-11-15,8 0 11 0,2 0-10 0,-2 2 10 16,-2-1 0-16,4 1-9 0,6-2 9 0,0 0 0 16,0 5-9-16,3-5 9 0,-3 5-10 0,2-5 10 15,11 0-8-15,-2 0 8 0,-6 5 0 0,3-5-9 16,5 0 9-16,-2 0 0 0,-1 0 0 0,-2 0 0 15,-5 0 0-15,2 0-13 0,0 0 5 0,-5 0 8 16,-3 0-10-16,1 5 10 0,2-7 0 0,-3 2-9 16,-5 0 9-16,0 0 0 0,0 0 8 0,0 0-8 15,0 0 12-15,-3 0-3 0,-7-2 0 0,2 2 0 16,8-5 11-16,-8 5 3 0,-8-2 0 0,3 2 0 16,-1 0 4-16,4 0 1 0,-1-2 0 0,-5-3 0 15,-2 3-2-15,2 2 0 0,8-7 0 0,-5 7 0 16,-3-7-8-16,0 5-2 0,6-3 0 0,2-2 0 0,-3 0-16 15,3 0 0-15,-5 0 0 0,8-2 0 16,5 2-84-16,-6-5-12 0,-2 0-1 0,0 3-768 16,6-5-154-16</inkml:trace>
  <inkml:trace contextRef="#ctx0" brushRef="#br1" timeOffset="146174.728">8350 13656 1267 0,'8'-5'112'0,"-3"3"-89"0,-5 2-23 0,0 0 0 15,0 0 185-15,0 0 33 0,0 0 6 0,0 0 2 16,0 0-89-16,0 0-17 0,0 0-4 0,6 7-1 16,-6 0-57-16,5 0-11 0,0 0-3 0,1 5 0 15,-4-3-16-15,1 3-3 0,0 2-1 0,2 0 0 16,0 0-12-16,0 5-4 0,-5-5 0 0,3 5 0 0,2 0-8 0,-2-5 10 15,-3 0-10-15,0 0 10 0,-3 0-10 0,3-2 0 16,0 2 0-16,-2-2 8 16,-1-5-74-16,0 0-15 0,6 0-3 0,-3-7-1 15,-8 7-155-15,6-2-32 0</inkml:trace>
  <inkml:trace contextRef="#ctx0" brushRef="#br1" timeOffset="146362.535">8311 13769 1771 0,'0'0'78'0,"2"2"17"0,6-2-76 15,0 5-19-15,-8-5 0 0,5 2 0 0,6 5 100 0,-3-7 16 0,0 7 3 0,0-7 1 16,0 5-39-16,5-5-7 0,0 2-2 0,-2 3 0 16,-6 0-52-16,3-3-10 0,8-4-2 0,-6 2-8 15,1 2 10-15,0-2-10 0,4-2 8 0,1 2-8 31,-5 0-76-31,0 0-20 0,-4 0-4 0</inkml:trace>
  <inkml:trace contextRef="#ctx0" brushRef="#br1" timeOffset="147002.902">8607 13898 691 0,'0'0'61'0,"0"0"-49"0,0 0-12 0,0 0 0 15,8-2 144-15,-8 2 27 0,0 0 5 0,0 0 0 16,13 0-31-16,-5 0-6 0,-8 0-2 0,0 0 0 15,0 0-30-15,8 2-7 0,3 3 0 0,-6 2-1 16,0-5-12-16,0 5-3 0,6-2 0 0,-3 2 0 16,-5 0-40-16,5 0-9 0,-1 5-2 0,1-5 0 15,-2 2 0-15,-1 1 0 0,0-1 0 0,1-4 0 16,-1 2-25-16,0 0-8 0,-5-7 0 0,0 0 0 16,3 2 15-16,-3-2-4 0,0 0-1 0,0 0 0 15,0 0-2-15,0 0-8 0,0 0 12 0,0 0-4 16,0 0-8-16,0 0 10 0,0-2-10 0,-3-3 10 15,0-2-10-15,3 0 0 0,3 0 0 0,0-5 0 0,2 3-18 0,3 2 4 16,-3-5 1-16,3 5 0 16,0-7-7-16,3 2-2 0,-6 5 0 0,3-2 0 0,3-3 10 15,-3 7 1-15,2-2 1 0,-2 0 0 0,3 5 10 16,-1-3-8-16,-2 3 8 0,3-3-8 0,-3 5 8 0,2 0 0 16,-2-3 0-16,3-1-8 0,-3 4 8 0,0 0 0 15,0 0 0-15,0 4 0 0,-1-1-12 0,-1-3 4 16,-6 0 0-16,8 5 0 15,-3-5-148-15,-5 0-28 0</inkml:trace>
  <inkml:trace contextRef="#ctx0" brushRef="#br1" timeOffset="147502.685">9229 13886 748 0,'-6'-2'67'16,"4"2"-54"-16,-1-5-13 0,-2 5 0 0,2 0 219 16,-2 0 41-16,-3 0 8 0,3 0 1 0,-3 5-145 0,0-5-30 15,-3 2-6-15,3 3 0 0,3 2-43 0,-6 0-8 16,3 0-1-16,0 0-1 0,-2 0-16 0,5 5-3 16,-1-5-1-16,4 5 0 0,-4-5-15 0,4 2 0 15,-1 3 8-15,3 0-8 0,0-5 0 0,3 0 0 16,2 0 0-16,0 5 0 0,3-10 0 0,3 5-8 15,-1-2 8-15,4-3 0 0,2-2-9 0,-1 0 9 16,1 0 0-16,0-2-9 0,-3-3 9 0,3-2 0 16,0 5 0-16,0-5 8 0,-3-3 32 0,0 3 6 15,-2 0 2-15,-3 0 0 0,3 0 37 0,-6 0 8 16,0-5 2-16,-2 5 0 0,-3 0-19 0,0 0-4 16,-3 5-1-16,3 2 0 0,-5-7-35 0,0 2-6 0,-3 5-2 0,0-5 0 15,0 10-18-15,0-5-10 0,-3 0 10 16,3 0-10-1,0 7-85-15,0-7-23 0,0 5-5 0,1-3-1147 0</inkml:trace>
  <inkml:trace contextRef="#ctx0" brushRef="#br1" timeOffset="148033.672">9483 13839 460 0,'-8'0'20'0,"8"0"5"0,0 0-25 0,0 0 0 16,-3 5 0-16,0 2 0 0,3-2 222 0,0-3 39 15,0 5 8-15,0 0 2 0,3 0-123 0,-3 0-24 16,3 5-4-16,2-5-2 0,-5 5-24 0,3-3-5 16,2 3-1-16,-2 2 0 0,2-2-21 0,0 2-5 15,0 0-1-15,1-2 0 0,-1-3-25 0,0 3-6 16,-2 0-1-16,2-3 0 0,-2 3-1 0,0-5 0 16,-1-2 0-16,-2-3 0 0,3 5-4 0,-3-7-2 0,0 0 0 0,0 0 0 15,0 0 12-15,0 0 2 0,0 0 1 0,0 0 0 16,-3-7-1-16,6-5 0 0,-3 3 0 0,3 2 0 15,-3-5-28-15,5-2-8 16,0 2 0-16,3-2 0 0,3 0 0 0,-3 2 0 0,2 3 0 0,1-3 0 16,-1-2-12-16,4 7-6 0,-1-5-2 0,0 5 0 15,-2 0 20-15,2 0 0 0,0 2-8 0,-2 3 8 16,2-3 0-16,-3 5 0 0,-2 0-8 0,3 5 8 16,0-5 0-16,-4 7 0 0,4-2-8 0,0-3 8 15,-3 5-11-15,-3 0 2 0,3 0 0 0,-3 0 0 16,3 3 34-16,-5-1 7 0,2-2 2 0,-2 0 0 15,-1 0-22-15,1 5-12 0,-3-5 12 0,0 0-12 16,0-2 0-16,0 2 0 0,0-7 0 0,0 0 0 16,-5 2-41-16,5-2-15 0,0 0-4 0,0 0-783 15,0 0-157-15</inkml:trace>
  <inkml:trace contextRef="#ctx0" brushRef="#br1" timeOffset="148689.754">10250 13943 403 0,'0'0'17'0,"-3"-5"5"0,3 3-22 0,0-3 0 0,-2-2 0 0,-1 2 0 15,-2 3 344-15,2-3 65 0,-2 3 13 0,0-3 2 16,2 3-239-16,-2-3-48 0,-3 3-9 0,2-3-3 16,-2 5-61-16,3 0-12 0,-5 0-2 0,2-5-1 15,-3 5-22-15,0 5-5 0,1-5-1 0,2 7 0 16,-3-2-9-16,3-3-1 0,0 5-1 0,1 0 0 15,-1-2-10-15,0 7 0 0,2-5 0 0,1 0 0 16,0 2 0-16,2-2 0 0,0 5 0 0,3-5-11 16,0 0 11-16,3 0-12 0,0 0 12 0,2-2-12 15,3 2 4-15,3 0 0 0,-3-7 0 0,5 7 0 16,0-7 8-16,0 5-8 0,-2-5 8 0,2-5-8 0,0 5 8 16,-2 0 0-16,-1-7 0 0,1 7 0 0,-3-2 0 0,0-3 0 15,0 0 0-15,0 3 0 0,-3 2 33 0,0-5 6 16,1 5 1-16,-1-2 0 0,3 2-21 0,-3 0-4 15,0-5-1-15,1 10 0 0,2-3-14 0,-3-2 0 16,3 5 0-16,0-5 0 0,0 2 0 0,0 3 0 16,0 2 0-16,0 0 0 0,0-2 0 0,-1 2 0 15,4 0 0-15,-3 0 0 0,0 0 0 0,0 0 0 16,0 0-9-16,-3 5 9 0,-2-10 0 0,-1 5 0 16,1 3 0-16,-3-3 10 0,-3 0 2 0,3 0 1 15,-2-5 0-15,-4 5 0 0,1-2 13 0,-3 2 2 0,-2-7 1 16,-1 7 0-16,-2-7-8 0,0 5-1 0,-3-3-1 15,0-2 0-15,-3 0 6 0,3 0 2 16,3 5 0-16,-5-3 0 0,-3-2-3 0,2 0-1 0,0 0 0 0,1 0 0 31,2 0-43-31,0 0-9 0,0 0-2 0,0 0 0 16,3 0-136-16,0-2-27 0,2-3-6 0</inkml:trace>
  <inkml:trace contextRef="#ctx0" brushRef="#br1" timeOffset="149283.378">11202 13931 518 0,'0'0'46'0,"0"0"-37"0,0 0-9 0,0 0 0 15,0 0 252-15,0 0 48 0,3-7 9 0,-3 7 3 16,0 0-172-16,0 0-33 0,-5 0-7 0,5 0-2 16,0 0-26-16,-5 0-4 0,-3 0-2 0,2 0 0 15,-4 2-34-15,2 3-6 0,0-5-2 0,0 5 0 16,-3-3-11-16,3 5-2 0,0-2-1 0,1 2 0 16,4 0-10-16,-2 0 0 0,-3 0 0 0,5 0 8 15,0 0-8-15,1 5 0 0,-1-5 0 0,3 0 0 0,0 5 8 0,5-3-8 16,-2-2 0-16,2 0 8 0,1-2-8 0,4 2 0 15,3 0 0-15,-2 0 0 0,2 0 0 0,0-2 0 16,3-3 0-16,3-2 0 16,-1 0-68-16,1 0-16 0,-1-2-4 0,4-3-563 15,-4 3-113-15</inkml:trace>
  <inkml:trace contextRef="#ctx0" brushRef="#br1" timeOffset="149642.659">11478 13992 2023 0,'0'0'89'0,"0"0"19"0,0 0-86 0,-8-2-22 0,2-3 0 0,-2 5 0 15,-2-2 78-15,10 2 11 0,0 0 3 0,-5 0 0 16,-6 2-32-16,3-2-5 0,0 7-2 0,3-2 0 16,0 2-32-16,-1-5-6 0,-2 5-2 0,3 3 0 15,0-1-13-15,2-2 0 0,0 0 0 0,3 0 0 16,6 5 0-16,-4-5-8 0,1 0 8 0,2 0-10 15,3 0-12-15,0-2-2 0,-3-3-1 0,3 3 0 32,3-5-35-32,0 0-8 0,2 0 0 0,-3 0-1 0,1-7 30 0,0 7 7 0,-3-5 0 15,2-2 1-15,-2 5 46 0,0-3 9 0,-3-2 1 0,1 0 1 16,-1 0 33-16,-3 0 6 0,4-5 2 0,-4 5 0 16,4 0-11-16,-4 0-1 0,-2-5-1 0,0 10 0 0,-2-5-21 15,2 0-4-15,-3 2-1 0,0 3 0 16,-2-3-2-16,0 0-1 0,0 5 0 0,-1 0 0 15,-2 0-25-15,3 0 0 0,0 5-12 0,-1-5 12 16,4 0-230-16,-3 5-38 0</inkml:trace>
  <inkml:trace contextRef="#ctx0" brushRef="#br1" timeOffset="150018.102">11628 13973 1267 0,'0'0'112'0,"0"0"-89"0,0 0-23 0,3 10 0 16,-3-10 189-16,3 9 34 0,2-2 6 0,-2 0 2 15,-1-2-101-15,4 7-20 0,-4-5-4 0,1 0-1 16,2 0-46-16,-2-5-10 0,-3 5-1 0,0-7-1 16,0 5-11-16,0-5-3 0,0 0 0 0,2 7 0 15,-2-7-9-15,0 0-1 0,0 0-1 0,0 0 0 16,0 0-3-16,0 0-1 0,0 0 0 0,0 0 0 15,0 0-5-15,0 0-1 0,3-5 0 0,0-2 0 16,2 0-12-16,-2 0 0 0,2 0 0 0,0-2 0 16,1-3 0-16,2 7 0 0,2-4-9 0,1 2 9 15,2 2 0-15,0-2 0 0,-2 2 0 0,2 3 0 16,0 2 0-16,-2 0 0 0,-1 2 0 0,1 3 0 16,0 2-21-16,-4 0-8 0,4 5-2 15,0-5 0-15,-1 5 31 0,1-3 0 0,-1 3-8 0,-2-5 8 16,0 2 0-16,0 3 0 0,-3-5 0 0,3 5 0 0,-2-5 13 15,-1 0 3-15,-5-7 0 0,0 0 0 0,0 0-32 0,0 0-7 16,0 0-1-16,0 0 0 16,0 0-223-16,0 0-45 0</inkml:trace>
  <inkml:trace contextRef="#ctx0" brushRef="#br1" timeOffset="150408.102">11927 13964 518 0,'0'0'23'0,"3"2"5"16,2-2-28-16,1 5 0 0,-4-5 0 0,-2 0 0 0,6 7 384 0,-1 0 71 0,0-2 14 0,0-3 3 15,1 5-292-15,2-2-58 0,-3-3-12 0,0 3-2 16,3 2-51-16,0 0-9 0,0 0-3 0,-3-2 0 15,6-3-20-15,-6 5-4 0,3-2-1 0,0-3 0 16,0 3-5-16,0 2-2 0,0-7 0 0,0 0 0 16,2 0-3-16,-4 0-1 0,2 0 0 0,0 0 0 15,0-7 9-15,-3 7 2 0,3-7 0 0,-3 2 0 16,3-2 10-16,-3 0 2 0,1 0 1 0,2-5 0 16,-1 3-1-16,-1-3-1 0,-1-2 0 0,3 7 0 15,-3-5-14-15,1 3-2 0,-4-3-1 0,1 5 0 16,2-5-1-16,0 10 0 0,-2-5 0 0,2 0 0 15,-2 2-13-15,-3-2 9 0,0 7-9 0,0 0 8 0,0 0-8 16,0 0 0-16,3 0 0 0,-3 0 0 16,0 0-107-16,0 0-13 0,0 0-4 0,0 0-786 15,0 0-158-15</inkml:trace>
  <inkml:trace contextRef="#ctx0" brushRef="#br1" timeOffset="150923.602">12388 14006 748 0,'0'0'67'0,"0"0"-54"0,0 0-13 0,0 0 0 16,0 0 150-16,0 0 27 0,2 5 6 0,1 2 1 15,2 0-57-15,1-2-11 0,-1-3-3 0,3 3 0 16,0-3-27-16,-3 3-6 0,3-3 0 0,3-2-1 16,-1 0-27-16,1 0-6 0,-1 0-1 0,-2 0 0 15,3 0-1-15,0-2 0 0,-1-3 0 0,-2-2 0 16,3 5 1-16,-6-5 0 0,3 2 0 0,-3-2 0 15,-2 2 3-15,2-2 1 0,-2 0 0 0,-1 0 0 0,1 0-8 0,-6 2-1 16,3 3-1-16,-2-5 0 0,-1 2-13 0,-2-2-2 16,-3 5-1-16,3-3 0 0,-1 3-11 0,-2-3-3 15,0 3 0-15,-2-3 0 0,2 5-9 0,0 0 0 16,-3 5 0-16,1-3 8 0,-1 3-8 0,1-3 0 16,-1 5 0-16,0 0 0 0,1-2-11 0,2 2 11 15,0 0-8-15,0 5 8 0,3-3-10 0,-1-2 10 16,1 5-12-16,5-5 12 0,0 7-12 0,3-7 4 15,-1 5 8-15,1-5-13 0,2 5 13 0,3-3-12 16,-2-2 12-16,2-2-12 0,-1 2-8 0,1 0 0 16,3 0-1-16,0-7 0 15,-1 5-151-15,1-5-29 0,2 0-7 0,3 0-512 0,0-5-102 16</inkml:trace>
  <inkml:trace contextRef="#ctx0" brushRef="#br1" timeOffset="151220.438">12811 13938 1324 0,'0'0'59'0,"0"-2"12"0,-3-3-57 0,3-2-14 0,0 7 0 0,0-5 0 15,0 3 209-15,0 2 39 0,0 0 8 0,0 0 2 16,0 0-138-16,0 0-28 0,8 2-6 0,0 3-1 15,3-3-44-15,-3 3-9 0,0 7-1 0,2-5-1 16,4 2-12-16,-4-2-2 0,-2 0-1 0,3 5 0 16,-1-5-7-16,4 5-8 0,-1-5 11 0,-3 0-11 0,1 5 10 0,0-5-10 15,-1 0 8-15,1 0-8 0,-1 0 0 0,-2 0 8 16,3 0-8-16,-3 0 0 0,0-7-8 0,0 7-8 16,-3-7 0-16,-2 5-1 15,-3-5-184-15,0 0-37 0,0 0-7 0</inkml:trace>
  <inkml:trace contextRef="#ctx0" brushRef="#br1" timeOffset="151407.865">13002 13891 864 0,'0'0'76'0,"0"0"-60"0,0 0-16 16,0 0 0-16,0 0 238 0,0 0 45 0,0 0 9 0,0 0 1 16,-6 7-131-16,4 0-26 15,-4 0-6-15,1 0-1 0,0 5-64 0,0-5-13 0,2 5-2 0,-2-3-1 16,-3 3-31-16,2-5-6 0,-2 7-2 0,3-7 0 15,0 0-10-15,-3 5 0 0,0-5 0 0,3 0 8 32,-3 0-27-32,0 0-5 0,0-2-2 0,3 2 0 15,-1-5-54-15,4 3-10 0,-4 0-2 0,1-3-597 0,0-2-119 0</inkml:trace>
  <inkml:trace contextRef="#ctx0" brushRef="#br1" timeOffset="151657.918">13155 13931 1670 0,'3'7'148'0,"2"-7"-118"16,-2 5-30-16,2-3 0 0,0 5 138 0,1-2 22 15,-1-3 4-15,-3 5 0 0,4-2-71 0,-1 2-14 16,-2 0-3-16,2 0-1 0,-2 0-43 0,2 0-9 15,-2-2-2-15,-1 2 0 0,-2-7-10 0,0 7-3 16,3 0 0-16,-3-7 0 0,0 0-8 0,0 0-14 16,0 0 3-16,0 0-765 15,0 0-152-15</inkml:trace>
  <inkml:trace contextRef="#ctx0" brushRef="#br1" timeOffset="151829.691">13118 13745 2080 0,'-5'-2'92'0,"5"2"20"0,0 0-90 0,0 0-22 0,0 0 0 0,2-7 0 16,1 2 95-16,-3 5 14 0,0 0 3 0,0 0 1 15,3-2-61-15,-3 2-13 0,0 0-3 0,5-5 0 16,-5 5-36-16,8 0 0 0,-8 0 0 0,0 0-8 31,8 0-181-31,-3 0-36 0</inkml:trace>
  <inkml:trace contextRef="#ctx0" brushRef="#br1" timeOffset="152298.281">13457 13731 460 0,'0'0'41'0,"0"0"-33"0,0 0-8 0,0 0 0 16,0-2 187-16,0 2 35 0,8-5 7 0,-8 5 2 16,2-7-108-16,-2 7-22 0,0 0-4 0,0 0-1 15,8 0-7-15,-2 0-1 0,-6 0-1 0,0 0 0 16,7 0-5-16,-1 0-1 0,-6 0 0 0,2 7 0 16,4 0-23-16,-4 0-5 0,4 0-1 0,-4 5 0 15,1 2-21-15,0-2-5 0,2 2-1 0,-2 5 0 16,-1-5-15-16,3 0-10 0,-2 7 12 0,5-2-12 15,-3 2 8-15,1-2-8 0,-1 0 0 0,-2-3 0 16,-1-4 10-16,1 7-10 0,-3-10 8 0,-3 3-8 16,1 0 0-16,-1-3-20 0,-5-2 3 0,0 0 1 15,0-2-196 1,-2-3-40-16</inkml:trace>
  <inkml:trace contextRef="#ctx0" brushRef="#br1" timeOffset="152485.735">13391 13945 172 0,'0'0'16'0,"0"0"-16"16,0 0 0-16,0 0 0 0,0 0 362 0,5 0 70 16,0-2 13-16,0-3 3 0,3 5-255 0,0 0-51 15,0 0-10-15,5 0-3 0,3 0-85 0,3 0-18 16,-1 0-3-16,4-2-1 0,-1 2-22 0,3-5 0 16,-6 5 0-16,6-5 0 0,-3 3 0 0,-2 2 0 15,-1-5 0-15,1 5 0 16,-1-7-94-16,-2 5-14 0,-3-3-2 0,-2 3-511 0,-1-3-103 0</inkml:trace>
  <inkml:trace contextRef="#ctx0" brushRef="#br1" timeOffset="152860.649">13758 13905 288 0,'0'0'25'0,"0"0"-25"0,0 0 0 0,0 0 0 15,3 7 289-15,2-2 53 0,-2-3 10 0,2 5 3 16,1 3-181-16,-1-8-36 0,0 5-7 0,0 0-2 15,3 0-56-15,0-2-11 0,-2-3-2 0,-1 3-1 16,5 2-37-16,1-7-7 0,-3 5-2 0,0-5 0 16,0 0-5-16,2-5-8 0,1 5 11 0,-3 0-11 15,0-7 0-15,0 2 0 0,0-2-10 0,0 5 10 16,-3-5-14-16,3 2 5 0,-5-2 1 0,2 0 0 0,-3 0-7 0,-2 2-1 16,0-4 0-16,0 4 0 0,0 5 16 0,0 0 0 15,0-7 0-15,0 7 0 0,-2 0 0 0,2 0 0 16,0 0 12-16,0 0-12 0,-3 0 24 0,-2 0-3 15,5 7 0-15,-3 0 0 0,1-2 26 0,-1 2 5 16,0 5 0-16,1-3 1 0,-1 3-23 0,3 2-5 16,-3 0-1-16,1 0 0 0,-4-2 18 0,4 7 3 15,-6-5 1-15,3 0 0 0,-1 0-22 0,-2 0-5 16,-2 0-1-16,2-2 0 0,0 2-18 0,3-2 10 16,-1-5-10-16,-2 5 8 0,3-3-24 0,0-4-6 15,5-5-1-15,0 0 0 16,0 0-163-16,-6 0-33 0,1 0-6 0</inkml:trace>
  <inkml:trace contextRef="#ctx0" brushRef="#br1" timeOffset="156453.553">14203 13997 460 0,'0'0'41'0,"0"0"-33"16,0 0-8-16,0 0 0 0,0 0 309 0,0 0 60 16,0 0 12-16,0 0 3 0,0 0-204 0,0 0-40 15,0 0-8-15,0 0-1 0,0 0-56 0,2 9-11 0,-2-2-3 0,0 5 0 16,0 0-25-16,0-3-4 0,0 3-2 0,-2 2 0 15,2-7-16-15,0 7-3 0,2-7-1 0,1 5 0 16,-3-5-10-16,3 5 0 0,-3-5 9 0,0 0-9 16,0-7 0-16,0 7 0 0,0-7 0 0,0 7 0 15,0-7 0-15,0 0-16 0,0 0 2 0,0 0 1 32,0 0-17-32,-3 7-3 0,0-2-1 0,3-5 0 0,0 0-153 15,-5 2-30-15,3 5-7 0</inkml:trace>
  <inkml:trace contextRef="#ctx0" brushRef="#br1" timeOffset="157094.028">14880 13844 1656 0,'-2'-7'73'0,"2"7"15"0,-3-5-70 16,3 3-18-16,-5-3 0 0,2-2 0 0,-2 5 102 0,2-3 17 0,-5-2 3 0,3 2 1 15,-1 3-34-15,-1-3-6 0,-1 5-2 0,0 0 0 16,-3 0-34-16,3 0-7 0,-2 5-2 0,-1-3 0 15,0 3-27-15,1 2-11 0,-1 0 8 0,3 0-8 16,0 0 0-16,0 0 0 0,-2 5 0 0,5-5 0 16,-1 0-10-16,1 0 10 0,0 5 0 0,5-5-9 15,-3 0 9-15,6 5-12 0,-1-5 12 0,4 0-12 0,-1 0 12 0,3 0-12 16,2 5 12-16,1-5-12 0,0 0 12 0,2 0-12 16,0 0 12-16,0 0-12 0,1 0 12 0,1 0 0 15,-4 0-9-15,2-2 9 0,-2 7 0 0,-1-3 0 16,-2-2 0-16,3 0 0 0,-6 0 8 15,0-2 0-15,-2 7 0 0,0-3 0 0,-3-4 12 0,2 2 3 16,-4 0 0-16,-1-5 0 0,-2 8 13 0,0-8 4 16,-3 5 0-16,0-2 0 0,0-3-12 0,-3 3-3 15,1-3 0-15,-4-2 0 0,4 0-13 0,-3 5-2 16,2-5-1-16,0 0 0 0,1-5-9 0,-1 5 10 16,-2 0-10-16,5 0 10 15,0 0-92-15,3-2-18 0,-1-3-4 0</inkml:trace>
  <inkml:trace contextRef="#ctx0" brushRef="#br1" timeOffset="157750.129">15020 13825 1094 0,'0'0'97'0,"0"0"-77"0,0 0-20 0,3 7 0 15,-3-7 185-15,0 12 34 0,3-5 6 0,-3 5 2 16,0-3-81-16,2 5-16 0,1 3-3 0,0-3-1 16,-1 0-54-16,1 0-12 0,2 0-1 0,1 0-1 0,-4 5-9 0,3-5-1 15,-5-2-1-15,3 0 0 0,2-3-31 0,-5 3-7 16,3-5-1-16,-6 5 0 0,3-10 2 0,0-2 0 15,0 0 0-15,0 0 0 0,0 0 2 0,0 0 0 16,0 0 0-16,0 0 0 0,0 0-4 0,0-7-8 16,0 0 12-16,3-5-4 0,2-2-8 0,-2 5 0 15,2-8 0-15,1 3 0 0,1 5-13 0,1-3 1 16,0 0 1-16,3-2 0 0,-6 7 11 0,3 0 0 16,-3 0 0-16,3 2 0 0,-2-2 0 0,-1 0 0 15,-5 7 0-15,0 0 0 0,0 0 0 0,8 5 0 0,0-5 0 16,0 2 0-16,0 3 0 0,0 2 11 15,-3 0-3-15,3 0 0 0,-3 0 7 0,0 5 1 16,1-5 0-16,-4 0 0 0,1 0 1 0,2 5 1 0,-2-5 0 0,-3 0 0 16,0-7-6-16,3 2-2 0,-1 5 0 0,-2-7 0 15,0 0 0-15,0 0 0 0,0 0 0 0,0 0 0 16,0 0-2-16,0 0-8 0,0 0 12 0,0 0-4 16,0 0 0-16,0 0-8 0,0 0 12 0,3-7-4 15,2 5-8-15,-2-5 0 0,0-5 0 0,2 5 0 16,0-5 0-16,0 5-11 0,3 0 11 0,0 0-12 15,-2 0 12-15,2 0-13 0,-1 2 5 0,1 3 8 16,-2 2-11-16,-1-5 11 0,3 5-8 0,-3 5 8 16,0-5-9-16,3 7 9 0,-2-2-10 0,-1-3 10 15,3 5-8-15,-3 0 8 0,3 0 0 0,-3 5-9 16,3-5 9-16,-2 0 0 0,2 5 0 0,-3-5 0 16,3 0 0-16,0 0 0 0,-3 0 0 0,0-2 0 0,1-3 0 0,-4 5 9 15,1-2-9-15,0-3 0 0,-1-2 0 0,-2 0 0 16,0 0 0-16,0 0 0 15,0 0-190-15,0 0-38 0,3-2-8 0</inkml:trace>
  <inkml:trace contextRef="#ctx0" brushRef="#br1" timeOffset="158218.964">15692 13938 576 0,'3'0'51'0,"0"-7"-41"0,-1 2-10 0,1 3 0 15,2-3 223-15,-5 3 42 0,0-3 9 0,0-2 2 16,0 7-108-16,0 0-20 0,0 0-5 0,0 0-1 15,0 0-43-15,0 0-9 0,-2 0-2 0,2 0 0 16,-8 5-33-16,5-3-7 0,-5 5-2 0,3-2 0 16,0 2-29-16,-1 0-5 0,-2 7-2 0,3-7 0 15,-3 5-10-15,3 2 0 0,0-2 0 0,-1-3 0 16,4 8 0-16,-4-8 0 0,6 5 0 0,0-2 0 16,3-5-13-16,0 5 5 0,-1-5 8 0,6 0-13 15,-3-5-27-15,3 3-4 0,0-3-2 0,6 3 0 16,-6-5 14-16,5-5 4 0,-3 3 0 0,4-3 0 0,-4 3 28 0,3-3 10 15,-5-2 0-15,6 0 0 0,-7 0 34 0,1-5 6 16,3 5 2-16,-6-2 0 0,1-3 14 0,-4 0 3 16,4 3 1-16,-4-3 0 0,-2 3-24 0,0-3-5 15,-2 5-1-15,-1 0 0 0,-2 0-15 0,-1 2-3 16,-2-2-1-16,3 5 0 0,5 2-11 0,-11 0-2 16,4-5-8-16,-4 5 12 15,3 0-32-15,0 5-6 0,0-3-2 0,0-2 0 16,3 7-178-16,0-7-36 0,-1 5-7 0</inkml:trace>
  <inkml:trace contextRef="#ctx0" brushRef="#br1" timeOffset="158624.972">15915 13943 403 0,'0'0'36'0,"5"0"-36"0,3-5 0 0,3 5 0 16,-4 0 188-16,1 0 30 0,0 0 6 0,0-2 2 16,0-3-87-16,-3 5-18 0,-2 5-3 0,-3-5-1 15,0 0-29-15,0 0-5 0,0 0-2 0,0 0 0 16,0 0-7-16,-3 9-2 0,-2-2 0 0,-3 0 0 16,0 5-43-16,3 2-9 0,-6-7-1 0,4 5-1 0,-7-5-18 15,6 7 0-15,3-2 8 0,-3-3-8 0,3-2 0 16,2 5-9-16,3-5 1 0,3-2 0 15,2 2-38-15,0-5-7 0,1 3-2 0,2-5 0 16,2 0 7-16,1 0 2 0,-1-5 0 0,4 3 0 0,-4-3 46 0,3-2 15 16,1 0 0-16,-1 0 0 0,-3-5 64 0,1 3 13 15,0-3 2-15,-1-2 1 0,-4 2 7 0,1-2 2 16,1 0 0-16,-5 2 0 0,2-2-28 0,-2 0-6 16,-3 2-1-16,0-2 0 0,-3 5-30 0,1-3-7 15,-1 0 0-15,-2 10-1 0,-3-5-14 0,0 2-2 16,-3-2-1-16,1 7 0 15,-1 0-59-15,1 0-12 0,-1 0-3 0,0 5-807 16,1-3-161-16</inkml:trace>
  <inkml:trace contextRef="#ctx0" brushRef="#br1" timeOffset="159031.074">16243 13658 576 0,'-13'5'25'0,"13"-5"6"0,0 0-31 0,0 0 0 15,0 0 0-15,-6 0 0 0,1 0 228 0,5 0 40 16,0 0 8-16,0 0 2 0,-5-5-111 0,5 5-23 16,0 0-4-16,0 0 0 0,0 0-40 0,0 0-7 15,0 7-1-15,0 5-1 0,0-5-29 0,0 5-6 16,2-3 0-16,6 10-1 0,3-5-25 0,-1 9-5 16,-7 1-1-16,2 0 0 0,3-1-8 0,0 3-1 15,-2-5-1-15,-4 5 0 0,-2-5-14 0,3 5 11 16,5-7-11-16,-6 2 10 0,-7-7-10 0,5 3 0 15,5-3 0-15,-2-5 0 16,-3 3-23-16,-5-5-9 0,2 0-3 0,3-7 0 16,0 0-185-16,0 0-38 0,-10 0-7 0</inkml:trace>
  <inkml:trace contextRef="#ctx0" brushRef="#br1" timeOffset="159187.586">16148 13879 1764 0,'0'0'78'0,"0"0"16"0,5 0-75 0,5 5-19 0,1-5 0 0,0 0 0 16,-3 0 67-16,5 2 9 0,5-4 3 0,-2 4 0 15,-3-2-51-15,1 0-11 0,4 0-1 0,3-2-1 16,-2 2-15-16,-3 0 0 0,-3-5 8 0,0-2-632 16,6 5-125-16</inkml:trace>
  <inkml:trace contextRef="#ctx0" brushRef="#br1" timeOffset="159609.405">16412 13630 1324 0,'-5'0'118'0,"5"0"-94"16,0 0-24-16,0 0 0 0,0 0 156 0,0 0 26 15,0 0 6-15,0 0 0 0,5 7-48 0,0 0-11 16,3 0-1-16,0 5-1 0,0-1-55 0,0-1-10 16,-3 9-2-16,1-1-1 0,-4 4-23 0,4-1-4 15,2 5 0-15,-6-5-1 0,-2 5-8 0,3-5-2 0,0 5 0 0,-1-5 0 16,1-2-10-16,-3 0-3 0,0-5 0 0,2 0 0 16,4 0 1-16,-6-7 0 0,-3 5 0 15,6-5 0-15,-1-5-9 0,1 3 12 0,-3-5-12 0,0 0 12 16,0 0-12-16,0 0 12 0,5-5-12 0,-2 3 12 15,-3-3-12-15,8-2 0 0,0 0 0 0,2 0-11 16,-7 5 11-16,5-8-8 0,8 3 8 0,-3 5-8 16,0-5 8-16,3 2 0 0,-3 3-9 0,6-3 9 15,0 5 0-15,-4 0-9 0,-9 0 9 0,4 0 0 16,4 5 0-16,-7-3 0 0,-1 5 12 0,2-2-3 16,-3 2-1-16,3 0-8 0,-3 0 12 0,-2-2-4 15,-6 2-8-15,3-5 12 0,5 5-12 0,-5-7 12 16,-2 5-12-16,2-5 0 0,0 0 0 0,0 0-1329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22:06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19873 6943 1036 0,'0'0'92'0,"0"0"-73"16,0 0-19-16,0 0 0 16,0 0 143-16,3-4 25 0,-3 1 4 0,2-1 2 0,-2-3-29 0,3 4-5 15,-1-4-2-15,1-5 0 0,2 5-51 0,-2-4-11 16,2 1-1-16,1-4-1 0,-1-2-21 0,0 2-4 15,0-1-1-15,-2-3 0 0,5-4-19 0,0-3-4 16,0 3-1-16,0-6 0 0,2-2-9 0,1 1-3 16,2 4 0-16,1-8 0 0,-1 4-3 0,0 1-1 15,3-2 0-15,-3-1 0 0,3 5-8 0,-5-4 12 16,2 8-12-16,-3-3 12 0,1 10-3 0,-3-3 0 16,2 4 0-16,-2-1 0 0,3 6 3 0,-6 0 0 15,1-1 0-15,-1 3 0 0,-3 2-4 0,1 3 0 16,-3-3 0-16,0 5 0 0,5-7 0 0,-5 7 0 0,0 0 0 0,0 0 0 15,0 0-8-15,0 0 10 0,0 0-10 0,0 0 10 16,0 0-10-16,0 0 8 0,0 0-8 0,0 0 8 31,-2 0-49-31,2 0-11 0,-6 7-1 0,4 0-1 0,-3 0-194 0,-1 5-40 16</inkml:trace>
  <inkml:trace contextRef="#ctx0" brushRef="#br0" timeOffset="390.533">19841 6697 1036 0,'0'0'46'0,"0"0"10"0,-5 0-45 0,5 0-11 15,0 0 0-15,0 0 0 0,0 0 156 0,0 0 28 16,0 0 7-16,0 0 1 0,0 7-80 0,2 0-16 15,-2 0-4-15,0 4 0 0,0-4-35 0,3 5-7 16,-3-5-2-16,3 3 0 0,-3 1 3 0,0 8 0 16,-3-5 0-16,0 1 0 0,3 3-5 0,0-4-1 15,0 5 0-15,-2-2 0 0,-1 2-14 0,1-5-3 16,7 0-1-16,0 5 0 0,0-8-12 0,-2-1-3 16,0 1 0-16,2 1 0 0,3-5-4 0,0-4-8 15,-3 4 11-15,3-3-11 0,-3-4 13 0,3 0-4 16,3 0-1-16,-1-4 0 0,1-3 4 0,0 4 1 15,5-4 0-15,-1-5 0 0,4 1 0 0,-1 1 0 0,1-1 0 0,-3-4 0 16,-3 1-4-16,3 0-1 0,2 0 0 0,1-2 0 16,-3 6-8-16,-3-2 0 0,0-2 0 0,-2 3 0 31,-1 4-49-31,1 0-15 0,-3-1-4 0,3-3-1150 0</inkml:trace>
  <inkml:trace contextRef="#ctx0" brushRef="#br0" timeOffset="6240.375">20325 5638 864 0,'0'0'76'0,"0"0"-60"15,-2-7-16-15,-1 2 0 0,0 3 85 0,-2-5 15 0,0 0 2 0,5 0 1 16,0-3-24-16,0 3-5 0,-3 5-1 0,0-3 0 16,9-2 23-16,-6 0 5 0,0 5 1 0,0 2 0 15,0 0-30-15,-8-5-5 0,3 3-2 0,-1-3 0 16,-2 5-32-16,3 0-6 0,0 0-2 0,-1 0 0 15,1 0 23-15,0 0 4 0,-3 0 0 0,3 7 1 16,-1-7-33-16,-2 7-8 0,3-2 0 0,0 2-1 16,0-5-11-16,-1 5 0 0,1 0 0 0,0 5 0 15,-1-5 0-15,4 5 0 0,-4-5 0 0,4 7 0 16,2-7 0-16,0 7 0 0,0-7 0 0,0 5 0 0,0 0 0 0,2-3 0 16,-2 3 0-16,6 0 0 0,-4 2 12 0,4-5 0 15,-4 6 0-15,4 1 0 0,-1-7-12 0,-2 3-17 16,2 2 4-16,0 0 1 0,-2 0 12 0,2-2 0 15,-2 2 0-15,2-2 0 0,0-2 48 0,-2 1 13 16,-3 3 3-16,3-7 0 0,-3 5-52 0,0-5-12 16,-3 0 0-16,0-2 0 0,1-3 0 0,-1 5 0 15,-2-7 0-15,-1 0 0 16,-2 0-202-16,1 0-43 0</inkml:trace>
  <inkml:trace contextRef="#ctx0" brushRef="#br0" timeOffset="6427.902">20085 5852 1958 0,'0'0'43'0,"0"0"9"0,0 0 1 0,7 0 3 0,-1 0-45 0,-1 0-11 0,3 0 0 0,0 0 0 16,3-5 53-16,-1 5 9 0,1-2 2 0,2-3 0 16,3 5-52-16,0-2-12 0,2 2 0 0,-2-5 0 15,0-2 0-15,-3 7 0 0,3-7 0 0,3 7 0 16,-4-2 0-16,1-3 0 0,-2 5 0 0,-1-4-646 15,0 1-132-15</inkml:trace>
  <inkml:trace contextRef="#ctx0" brushRef="#br0" timeOffset="6646.457">20521 5840 1094 0,'-5'0'97'0,"5"0"-77"16,-5 0-20-16,2 0 0 15,0 0 196-15,1 5 35 0,-1-3 7 0,3 3 2 0,-3 2-113 0,3-7-23 16,0 5-4-16,-2 2 0 0,2 0-55 0,0 0-10 16,0-7-3-16,2 7 0 15,-2-7-32-15,3 7 0 0,0-2 0 0,-1-3 0 0,1 5 0 0,-3-7 16 16,0 0-3-16,0 0-1 16,5 0-121-16,-5 0-25 0,0 0-5 0,0 0-815 0</inkml:trace>
  <inkml:trace contextRef="#ctx0" brushRef="#br0" timeOffset="6818.004">20526 5725 2170 0,'0'0'48'0,"0"0"9"0,0 0 3 0,0 0 1 0,0 0-49 0,0 0-12 0,0 0 0 16,0 0 0-16,-2-5 47 0,2 5 6 0,0 0 2 0,0 0 0 15,0 0-44-15,0 0-11 0,0 0 0 0,0 0 0 16,0 0 0-16,0 0-14 0,8 0 3 0,-8 0 1 15,8 5-202 1,-3-5-40-16</inkml:trace>
  <inkml:trace contextRef="#ctx0" brushRef="#br0" timeOffset="7036.699">20632 5840 403 0,'0'0'36'0,"0"0"-36"0,0 0 0 0,0 0 0 0,0 0 226 0,6 5 38 16,-1 2 8-16,0-2 2 0,-2-3-116 0,2 3-23 15,6 2-5-15,-1 0-1 0,-2-5-45 0,0 3-10 16,-3-3-2-16,6 3 0 16,0-2-40-16,-4 1-9 0,4-4-2 0,0 5 0 0,-3-3 8 0,0 5 2 15,-1-7 0-15,-1 5 0 0,-6-5-22 0,0 0-9 16,8-5 8-16,-8 5-8 16,0 0-23-16,0 0-9 0,2-2-3 0,-2 2 0 15,0-5-74-15,0-2-15 0,-2 3-4 0</inkml:trace>
  <inkml:trace contextRef="#ctx0" brushRef="#br0" timeOffset="7224.168">20749 5800 1425 0,'0'0'63'0,"0"0"13"0,0 0-60 0,0 0-16 0,0 0 0 0,0 0 0 15,0 0 132-15,0 0 23 0,0 8 5 0,-3-4 0 16,0 3-36-16,1 0-7 0,2 0-1 0,-3 0-1 16,6-2-67-16,-6 7-12 0,0-3-4 0,-2-2 0 31,0 5 0-31,0-5 0 0,-1 0 0 0,1 0 0 0,0 5-32 0,-1-5 0 0,4 0 0 0,-1 0 0 31,0 0-44-31,1 0-16 0,-1 0-4 0,0-2 0 0,1-3-153 0,-1 5-31 0,3-7-7 0,0 0-1 16</inkml:trace>
  <inkml:trace contextRef="#ctx0" brushRef="#br0" timeOffset="7614.986">20878 5824 1728 0,'0'0'38'0,"0"0"8"0,-2 2 2 0,2-2 0 0,0 0-39 0,0 0-9 0,0 0 0 0,0 0 0 15,0 0 53-15,0 0 9 0,0 0 2 0,2 5 0 32,-2-5-3-32,8 2 0 0,0-2 0 0,0 5 0 15,0-5-46-15,0 2-15 0,0-2 8 0,0 0-8 0,0 0 0 0,0 0 0 16,-3 0 0-16,6-2 0 0,-3-3 0 0,-1 3 0 15,1-3 0-15,0 5 0 0,0-7 16 0,-2 7-1 16,-4-2 0-16,4-3 0 0,-4-2-24 0,3 2-5 0,-5 3-1 0,3-3 0 16,-3 5 39-16,-3-2 7 0,-2-3 1 0,3 3 1 0,-4-3-18 0,1 3-4 0,-3-3-1 0,3 5 0 31,-1-4 11-31,1 1 3 0,-3 3 0 0,8 0 0 0,-5 0 0 0,5 0 0 0,-8 0 0 16,3 7 0-16,5-7-4 0,-8 0-1 0,2 7 0 0,1-2 0 15,0-3-11-15,0 5-8 0,2 0 9 0,0-2-9 16,1 2 0-16,-1 0 0 0,3 5 0 0,0-5 0 15,0 2 0-15,0 3 0 0,0-5 0 0,0 0 0 16,3 0 14-16,2 0 0 16,0-2 0-16,3 2 0 0,3 0-165 0,-1 0-33 0,1-7-6 0,2 0-479 31,3 0-96-31</inkml:trace>
  <inkml:trace contextRef="#ctx0" brushRef="#br0" timeOffset="8083.331">21296 5777 1267 0,'0'0'56'0,"0"0"12"0,0 0-55 0,0 0-13 0,-2-5 0 0,2 5 0 0,-3-7 140 0,3 7 26 16,-3 0 5-16,3 0 1 0,-5-5-55 0,5 5-10 15,-5-2-3-15,0 2 0 0,-6 2-52 0,3 3-12 16,3 2-1-16,-3-2-1 0,0 2-23 0,0 0-5 16,3 2-1-16,2-4 0 0,0 7-9 0,1-3 0 15,-1-2 0-15,6 0-11 0,2 5 11 0,0-5-10 16,3 0 10-16,3 0-10 0,-1 0 10 0,1-2-12 15,2-3 12-15,0-2-12 0,1 5 12 0,-1-5-13 16,3-5 5-16,0 3 8 0,-1-5 0 0,-1-5 0 16,-1 5 0-16,-2-5 0 0,-1 3 0 0,3-3 10 15,-5-2 1-15,0 2 0 0,0-2 39 0,-3-4 8 0,-5 3 2 16,0 1 0-16,-2-7 12 0,-4 7 4 0,4-5 0 0,-3 0 0 16,-1-2-61-16,1 2-15 0,2 3 0 0,-5-8 0 15,3 3 42-15,0 0 6 0,2 7 0 0,1-5 1 16,-4 5-22-16,6 7-5 0,-2-5-1 0,2 5 0 15,0 5-7-15,-3-3-2 0,3 5 0 0,0 0 0 16,0 0-12-16,0 0 0 0,5 7 8 0,-2 7-8 16,0-2 0-16,2 7 0 0,-3 2 0 0,6 0 0 31,-2 5-16-31,-1 0-2 0,3-5-1 0,0 14 0 0,0-2 35 0,-3-2 8 0,0-8 0 0,-2 8 1 16,0-7-17-16,-1 6-8 0,-2-2 8 0,3 1-8 15,-3-6 0-15,3-6 8 0,-3 1-8 0,2 1 0 16,-2-5-20-16,0 0-8 0,0-7-3 0,0 0-905 15,0-7-180-15</inkml:trace>
  <inkml:trace contextRef="#ctx0" brushRef="#br0" timeOffset="10504.66">11988 8202 403 0,'0'0'36'0,"0"0"-36"16,0 0 0-16,0 0 0 0,0 0 243 0,0 0 41 16,0 0 9-16,0 0 2 0,0 0-131 0,0 0-25 15,0 0-6-15,0 0-1 0,0 0-50 0,0 0-10 0,0 0-3 16,0 0 0-16,0 0-10 0,0 0-3 0,0 0 0 0,0 0 0 15,0 0-38-15,6 4-8 0,2-1-2 0,-1-3 0 16,1 4 45-16,3-4 9 0,0 3 2 0,2-3 0 16,3 0-52-16,0 0-12 0,-1 0 0 0,4 0 0 15,-1 0 0-15,1 0 0 0,-1 0 0 0,1 0 0 16,0 0 0-16,-1-3 0 0,1 3 0 0,-1 0 0 16,1 3 32-16,-4-3 4 0,1 0 1 0,-2 0 0 15,-1 0-14-15,-3 5-3 0,-2-5-1 0,-2 2 0 16,2-2-9-16,-3 5-2 0,-2-5 0 0,-3 0 0 15,0 0 22-15,0 0 4 0,2 0 1 0,-2 0 0 16,0 0-5-16,0 0-1 0,0 0 0 0,0 0 0 0,0 0-29 0,0 0 0 16,-5 0 0-16,-3 0 0 15,0 0 23-15,-3 0-2 0,-2-5 0 0,0 3 0 0,2 2-13 16,-2-5-8-16,-3 2 8 0,0-1-8 0,3 4 8 0,3-7-8 16,-6 7 8-16,0-5-8 0,0 3 0 0,3 2 0 15,-1-5 0-15,-1 5 8 0,1 0-8 0,1 0 0 16,3-2 0-16,-1 2 0 0,0-5 0 0,3 5 0 15,1 0 0-15,-1 0 0 0,-3 0 0 0,6 0 0 16,-1 0 0-16,1 5 0 0,5-5 0 0,-5 0-8 16,5 0 8-16,0 0 0 0,0 0 0 0,0 0 0 15,0 0 0-15,0 0-8 0,0 0 8 0,0 0-8 16,0 0 8-16,0 0-8 0,0 0 8 0,0 0 0 16,2 2-9-16,4 3 9 0,-1-3 0 0,3 3 0 15,0-5-9-15,0 4 9 0,0-1 0 0,5-3 0 16,-2 0-8-16,5 4 8 0,-6-4 0 0,6 3 0 0,-3-3 0 15,3 0 0-15,-8 0 0 0,5 5 0 0,3-5 0 0,0 0 0 16,-3 0 0-16,3 0 0 0,-3 2 0 16,3-2 0-16,-3 0 0 0,-2 0 0 15,0 5 0-15,-1-5 0 0,-2 2 0 0,0-2 0 0,-3 0 0 0,1 0 0 16,-1 0 0-16,-5 0 0 0,0 0 0 0,0 0 0 16,0 0 0-16,0 0-21 0,0 0 3 0,0 0 1 15,-8 0 17-15,0 0 0 0,0 0 0 0,-2-2 0 16,-1 2 21-16,-2-5 8 0,-3 5 2 0,3-2 0 15,-1 2 1-15,1-5 1 0,3 5 0 0,-4-3 0 16,1-1-77-16,3 4-16 0,-4-3-4 0,4-1 0 0,-4 4 78 0,1-5 15 16,3 3 3-16,-1 2 1 0,3-5-33 15,0 5 0-15,3 0 0 0,-3-2 0 0,3-3 0 0,5 5 0 16,0 0 0-16,0 0 0 0,0 0 0 0,-3 0 0 16,3 0 0-16,0 0 0 0,0 0-8 0,0 0 8 15,0 0 0-15,0 0-9 16,0 0-14-16,0 0-2 0,0 0-1 0,5 0 0 0,3 5 26 0,0-5 0 15,0 2 0-15,3-2 0 0,2 0 8 0,0 0 8 16,0 0 0-16,-2 0 1 0,-3 0-27 0,3 0-6 16,-4 0 0-16,4 0-1 15,-3 0-62-15,0 0-12 0,-8 0-2 0,8 0-772 16,0 0-155-16</inkml:trace>
  <inkml:trace contextRef="#ctx0" brushRef="#br0" timeOffset="16737.739">13340 292 633 0,'-5'-2'28'0,"5"-3"6"0,3 3-34 0,-3-3 0 0,0 5 0 0,2 0 0 16,1-7 175-16,-3 0 28 0,0 7 5 0,0 0 2 15,3-2-93-15,-3 2-18 0,0 0-4 0,0 0-1 16,0 0 3-16,0 0 1 0,0 0 0 0,0 0 0 16,0 0-54-16,5 2-12 0,-5-2-1 0,3 14-1 15,-1-9 27-15,1 4 6 0,-1 3 1 0,-2-5 0 16,3 7 0-16,0-2 1 0,-1 2 0 0,-2 5 0 16,3-5-53-16,-3 7-12 0,0-2 0 0,0 2 0 15,3 0 52-15,-3-2 9 0,2 2 3 0,-2 5 0 16,0-5-56-16,3-2-8 0,-3 2 0 0,3 5-10 15,-3-12 18-15,2 12 3 0,1-7 1 0,0 2 0 16,-1 0-12-16,1 5-9 0,2-5 9 0,-2 5-13 0,-1 0 40 16,1 0 8-16,-3-5 1 0,0 5 1 0,0-5-19 0,0 5-4 15,0-7-1-15,0 2 0 0,3-7-1 0,-3 7-1 16,2-2 0-16,-2 2 0 0,3-2-3 0,-3-5-8 16,0 5 12-16,0 0-4 0,3-3-8 0,-3 3 0 15,0 0 0-15,0 2-11 0,2-7 11 0,1 8 16 16,-3-8-4-16,5 4-1 0,-2 1-11 0,-3-5 8 15,0 0-8-15,0 1 8 0,3-4-18 0,-3 3-4 16,0 1-1-16,0-4 0 0,0 1 33 0,0-3 6 16,2 6 2-16,-2-8 0 15,5 4-42-15,-5 4-8 0,-2-4-1 0,-1 1-1 0,3-3 46 0,0-1 10 16,0 3 2-16,3-1 0 0,-3 1-32 0,2 4 8 16,-2-4-8-16,0 1 0 0,0-3 0 0,0 6 0 15,3-4 0-15,-6 3 0 0,3 1 28 0,0-1 2 16,3 4 1-16,-3-3 0 15,0-1-50-15,-3 5-9 0,3-5-3 0,0 2 0 0,3 1 31 0,-3-3 0 0,-3 2 0 16,1 1 0-16,-1-3 0 0,3 5 0 0,-2-1 0 0,-1-4 0 16,0 1 0-16,3 3 0 0,-2-6 0 0,2 5 0 15,0-3 0-15,0 2 0 0,-3 1 0 0,-2-3 0 16,5-2 0-16,-3 2 0 0,3 0 0 0,0 5 0 16,0-5 0-16,0 0 0 0,3-2 0 0,-1 2 0 15,-2-3 0-15,-2-1 0 0,4 2 0 0,-2-5 0 16,0 4 0-16,3-1 0 0,-6-1 0 0,3 1 0 15,0-3 8-15,0 4-8 0,-2-1 0 0,2-5 0 16,0 2 0-16,2 0 0 0,-4 4 0 0,2-4 0 0,0 1 0 16,0 3 0-16,0-1 0 0,2-6 0 0,-2 3 0 0,3 0 0 15,-3-4 0-15,0 6 0 0,3-6 8 0,-1 4-8 16,-2 0 0-16,3 0 0 0,0-7 0 0,-1 7 0 16,-2-2 0-16,3 2 0 0,-1-3 0 0,-2-1 0 15,0-3 0-15,3 7 0 0,-6 0 0 0,3-7 0 16,0 0 0-16,0 0 0 0,0 4 8 0,0 4-8 15,0-8 0-15,0 0 0 0,0 0 10 0,3 2-10 16,-3-2 8-16,3 5-8 0,-3-5 0 0,5 4 0 16,-5-4 0-16,0 0 0 0,3 3 12 0,-3-3-4 15,8 0 0-15,-3 4 0 0,-2-1 1 0,2 4 0 16,-2-7 0-16,4 4 0 0,-1-1-9 0,2-3 0 16,-3-3 0-16,3 3 0 0,0 0 0 0,0 0 0 15,2 0 0-15,1 0 0 0,-3 0 0 0,2 0 0 16,1 0 0-16,2 0 0 0,-2-4-8 0,2 4-4 15,-2 0-1-15,2 0 0 0,-2 0 21 0,2 0 4 0,0 0 0 0,-2 0 1 16,4 0-13-16,-1 0 0 0,2 0 0 0,-1 0 0 16,1 0 0-16,-2 0 0 0,1 0 0 0,1 0 0 15,0 0 0-15,3 0 0 0,2 0 0 0,0 4 0 16,-2-4 0-16,-1 0 0 0,3 3 0 0,3-3 0 16,-3 0 0-16,0 4 0 0,1-1 0 0,-4-3 0 15,1 5 0-15,-4-5 0 0,4 4 0 0,-1-1 0 16,1-3 0-16,2 0 0 0,0 4 0 0,0-4 0 15,1 0 0-15,-1 0-15 0,0 3 3 0,0-3 1 16,0 0 11-16,-2 0-10 0,-1 0 10 0,1 0-10 16,-3 0 10-16,0 0 9 0,-3 0-1 0,0 0-8 15,0 0 0-15,-2 0 0 0,-3 0 0 0,0 0-12 0,2 0 12 0,-2 0 0 16,-2 0 0-16,4 7 0 0,-2-7 0 0,0 0 0 16,3 0 0-16,-1 0 0 0,3 0 0 0,1 0 0 15,-4-7 0-15,6 7 0 0,-3 0 0 0,1 0 0 16,-6 0 0-16,2 0 0 0,3 0 0 0,-2 0 0 15,0 0 0-15,-4 0 0 0,1-3 0 0,0 3 0 16,0 0 0-16,-2 0 0 0,1 0 0 0,-7 0 0 16,6 0 8-16,-6 0-8 0,0 0 12 0,0 0 0 15,5 0-1-15,-5 0 0 0,0 0-11 0,0 0-11 16,5-4 3-16,1 4 0 0,-6 0 8 0,0 0 0 16,0 0 0-16,8 0 0 0,0 0 0 0,-1 0 0 15,-7 0 0-15,0 0 0 0,8 4 0 0,-8-4 0 16,6 0 0-16,2 0 0 0,-8 0 0 0,8-4 0 15,-3 4 0-15,-5 0 0 0,0 0 0 0,5 0 0 16,3 0 0-16,0 0 0 0,-5 0 0 0,2 0 0 0,-5 0 0 0,5 0 0 16,-5 0 0-16,0 0 0 0,0 0 0 0,6-3 0 15,-4 3 0-15,-2 0 0 0,0 0 0 0,0 0 0 16,5-4 0-16,-5 4 0 0,0 0 0 0,0 0 0 16,6 0 0-16,-6 0 0 0,0 0 0 0,5 0 0 15,-5 0 0-15,3 0 0 0,-3 0 0 0,5-5 0 16,-5 5 0-16,0 0 12 0,3 0-4 0,-1-3 0 15,-2 3-8-15,6-4 0 0,-6 4 0 0,0-3 0 16,0 3 0-16,2-4 0 0,1-3 0 0,-3 4 0 16,3-1 12-16,-3-3 0 0,0 2 1 0,0-2 0 15,2 0-2-15,-2 0-1 0,0-7 0 0,5 2 0 0,-5-2-2 0,3 4-8 16,0-6 12-16,-1 2-4 0,1-3-8 0,2 1 12 16,-2 2-12-16,0-7 12 0,2 2-12 15,-5-2 8-15,3 2-8 0,-1-2 8 0,1-1-8 0,0 4 0 16,-3-4 9-16,2-3-9 0,3 3 0 0,-5-6 8 15,3 9-8-15,-3-7 0 0,0 1 20 0,3 3-1 16,-1 4 0-16,1-8 0 0,-3 5-29 0,0-1-6 16,0 4 0-16,0-4-1 0,3 1 17 0,-1 2 0 15,-2 1 0-15,3-4 0 0,-3 1 0 0,0 0 0 16,3 2 0-16,-1 1 0 0,-2-1 0 0,3 2 0 16,-3-2 0-16,0 5 0 0,0-5 8 0,0 5 8 15,3 0 1-15,-3-5 1 0,-3 1-18 0,3 4 0 16,0-8 0-16,0 4 0 0,-3-4 0 0,1 4 0 15,-1-4 0-15,0 1 0 0,1-5-9 0,-1 5-6 16,0-9-1-16,3 8 0 0,-5-3 16 0,2 1 0 16,1 1 0-16,-1-6 0 0,1 8 0 0,-1-5 0 0,0 5 0 0,1-5 0 15,-1 0 0-15,0 1 0 0,-2 1 0 0,2-2 0 16,-2-4 0-16,2 1 0 0,1 1 0 16,-4 2 0-16,4 0 0 0,-1 0 0 0,1 5 0 0,-1-5 0 15,0 5 0-15,1 2 0 0,-1-2 0 0,0 0 0 16,1 2 0-16,2 1 0 15,-3-4 0-15,3 1 0 0,-3 2 0 0,3-2 0 0,-2 2 0 0,2-2 0 16,0 0 0-16,0 2 0 0,0 0 0 0,-3-2 0 16,3 2 0-16,0 5 0 0,0 0 0 0,0-5 0 15,0 10 8-15,0-10 7 0,0 7 1 0,-3 3 1 16,3-3-27-16,0-2-6 0,-2 2 0 0,2 3-1 0,-3-3 17 16,3 5 0-16,0 0 0 0,0 0 0 0,-3-5 0 0,3 5 0 15,0-2 0-15,-2-1 0 0,2 3 0 0,0 5 0 16,0-5 0-16,-3-5 0 0,3 12 0 0,0-9-8 15,3-1 8-15,-3 8 0 0,0 2 0 0,0-7 0 16,0 2 0-16,0-2 0 0,0 7 0 0,0-7 0 16,0 0 0-16,-3 2 0 0,3 5 0 0,0 0 0 15,0 0 0-15,0 0 0 0,0-7 0 0,0 7 0 16,0-2 0-16,0 2 0 0,0-7 0 0,0 2 0 16,0-2 0-16,0 7 0 0,0 0 0 0,0 0 0 15,-2 0 0-15,2 0 0 0,0 0 0 0,0 0-8 16,0 0 8-16,0 0 0 0,0-7 0 0,0 7 0 15,-3-7 0-15,3 7 0 0,-5 0 0 0,5 0 0 16,-3-5 0-16,-5 5 0 0,5 0 0 0,3 0 0 16,-5-2 0-16,2-3 0 0,-7 5 0 0,5 0 0 0,-3-2 0 0,0 2 0 15,0-5 0-15,-3 5 0 0,3 0 0 0,0 0 0 16,-2 0 0-16,-1 0 0 0,3-7 0 0,-2 7 0 16,-4 0-8-16,1 0 8 0,0 0 0 0,-6 0 0 15,1 0 12-15,2 0 10 0,0 0 2 0,0 0 0 16,0 0-44-1,3 0-8-15,-3 0-1 0,3 0-1 0,0 0 30 0,0 0-9 0,-1 0 9 0,1 0 0 16,-3 0 20-16,3 0 10 0,-3 0 2 0,3 0 0 16,-3 0-55-16,0 0-10 0,-2-7-3 0,-1 7 0 15,1 0 28-15,-4 0 8 0,1 0 0 0,3 0 0 16,-3 0 0-16,-1 0 0 0,4 7 0 0,5-7 0 16,-1 0 0-16,1 7-8 0,-3-7 8 0,3 5 0 15,0-5 0-15,0 2 0 0,-3 3 0 0,-3-5 0 0,-2 0 0 0,3 0 0 16,2 0-8-16,2 0 8 0,-1 0 0 0,4 2 0 15,-2-2 0-15,0 0 0 0,-1 0 0 0,1 0 0 16,0 0 0-16,0 0 0 0,-1 0 0 0,-4 0 0 16,2 0 0-16,0 0 0 0,0 0 0 0,0 5-8 15,3-5 8-15,0 0 0 0,2 0 0 0,-2 5 0 16,3-5 0-16,-1 0 0 0,0 0 0 0,3 2 0 16,-2-2 0-16,5 0 0 0,-3 0 0 0,2 0 0 15,1 0 0-15,-3 0 0 0,0 0 0 0,0-2 0 16,0-3 0-16,-2 5 0 0,2 0-20 0,0 0-1 15,0 0 0-15,0 0 0 0,-3 0 32 0,3 0 6 16,-2 0 2-16,2 0 0 0,0 0-31 0,0 0-5 16,0 0-2-16,0 0 0 0,0 0 29 0,3 0 6 15,-3 0 0-15,5 5 1 0,-2-5-17 0,2 0 0 16,-2 0 0-16,2 0 0 0,-2 0 0 0,0 2 0 16,0-2 0-16,-1 0 0 0,1 0 0 0,0 0 0 0,-1 0 0 0,1 0 0 15,0 0 0-15,0 0 0 0,-3 0 0 0,2 0 0 16,1 7 0-16,-3-7 0 0,0 0 0 0,0 0 0 15,0 0 0-15,3 0 0 0,5 0 0 0,-5 0 0 16,2 0 0-16,-2 7 0 0,-1-7 0 0,1 0 0 16,3 0 0-16,-4 5 0 0,6-5 0 0,0 0 0 15,0 0-17-15,0 0 2 0,-8 0 1 0,8 0 0 16,0 0 14-16,0 0 15 0,0 0-3 0,0 0-1 16,0 0-11-16,0 0 0 0,-2 7 0 0,2-7 0 0,0 0 0 15,0 0 0-15,0 0 0 0,-3 2 0 0,3-2 0 0,-3 7 0 16,3-7 0-16,-2 10 0 0,2-10 0 0,0 0 0 15,-3 9 0-15,3-2 0 0,0-2 0 0,3 2 0 16,-3-7 0-16,0 2 0 0,2 8 0 0,-2-1 0 16,3-2-9-16,-3 5 9 0,0-10 0 0,3 10 0 15,-1-5-8-15,1 7 8 0,2-2 0 0,1-5 0 16,-1 7-8-16,0 0 8 0,-2 0 0 0,5-2-8 16,-3 2 8-16,-2 0 0 0,2-2 0 0,0 2 0 15,-5-2 0-15,6-3 0 0,-1 3 0 0,-3 2 0 16,-2-7 0-16,3 5 0 0,0-5 0 0,-3 7 0 15,0-2 0-15,0-5 0 16,0 0-53-16,-3 0-11 0,3 0-1 0,3 0-1 16,-6-2-124-16,3-3-25 0,-3 10-5 0,3-12-941 0</inkml:trace>
  <inkml:trace contextRef="#ctx0" brushRef="#br0" timeOffset="18456.09">14018 1021 1267 0,'0'0'56'0,"0"0"12"0,0 0-55 0,0 0-13 16,0 0 0-16,0 0 0 0,0 0 105 0,0 0 19 15,0 0 3-15,0 0 1 0,0 0-33 0,0 0-7 16,0 0 0-16,5 8-1 0,-2 1-37 0,2-7-7 16,-2 12-2-16,-1-7 0 0,1 1 19 0,-1 8 3 15,1 0 1-15,0-4 0 0,-3 2-14 0,2 0-2 16,-2 8-1-16,0-4 0 0,0 4-11 0,0-4-3 16,0 1 0-16,0-5 0 0,0 7-5 0,0-9 0 15,-2 2-1-15,4 0 0 0,-2-2-1 0,3-2 0 0,0 1 0 16,-3-4 0-16,2 5-26 0,1-5 0 0,2 5 0 0,-2-10-11 15,-3-2 52-15,5 7 11 0,0-7 1 0,3 7 1 16,0-7-25-16,3 5-5 0,-3-5 0 0,2 0-1 16,4 0-23-16,-1 0-16 15,0-5 2-15,6 5 1 0,-1 0 13 0,-2 0 0 0,-3-7 0 0,6 7 0 16,-1-2 48-16,4-3 13 0,-7 5 3 0,1 0 0 16,0 0-64-16,-3-2-20 0,3 2 0 0,-5 0 0 15,2 0 32-15,-5 0 7 0,3 2 1 0,-6-2 0 16,-5 0-28-16,8 0-6 0,-8 0-1 0,0 0 0 15,0 0-45-15,0 0-8 0,0 0-3 0,0 0 0 0</inkml:trace>
  <inkml:trace contextRef="#ctx0" brushRef="#br0" timeOffset="19893.254">12846 1181 345 0,'0'-2'15'0,"0"2"4"0,0 0-19 0,0 0 0 0,0 0 0 0,0 0 0 16,0 0 157-16,0 0 28 0,0 0 6 0,0 0 1 15,0 0-52-15,2 9-9 0,1-4-3 0,-1 2 0 16,-2-7-51-16,3 12-10 0,0-10-3 0,-1 12 0 0,-2-6 0 0,3-1 0 16,0 4 0-16,-1-4 0 15,-2 7 0-15,0-6 0 0,3-1 0 0,0 2 0 16,-1 0 0-16,1-2 0 0,-3-7 0 0,0 8 0 0,0-8-51 0,0 0-13 16,0 0 0-16,0 0 0 0,0 0 0 0,0 0 0 15,0 0 0-15,0 0 0 0,0 0 54 0,0 0 8 16,0 0 2-16,0 0 0 0,0 0-52 0,3-3-12 15,-1-2 0-15,1-2 0 0,0 0 0 0,-1 0 0 16,1 0 0-16,-1-5 0 0,1-2 9 0,0 7-9 16,-1 0 8-16,4 0-8 0,-1-5 0 0,0-2 0 15,-2 12 0-15,2-7-11 0,3 6 11 0,-5-4 0 16,-1 2 0-16,-2 5 0 0,0 0 0 0,0 0 0 16,6 0 0-16,-1 5 0 0,0-5 0 0,3 7-10 15,0-4 10-15,0 6-10 0,-3-7 10 0,6 5 0 0,0 5 0 16,-3-5 0-16,2 3 0 0,-5-1 0 0,3-2 10 0,0 2-10 15,-2-1 16-15,-1-1-4 0,-3 2 0 0,1-7 0 16,0 5-1-16,-1 0-1 16,1-7 0-16,0 5 0 0,-1 2 3 0,-2-7 1 15,0 0 0-15,0 0 0 0,0 0-14 0,0 0 0 0,0 0 8 0,0 0-8 32,0 0-120-32,0 0-28 0,0 0-4 0</inkml:trace>
  <inkml:trace contextRef="#ctx0" brushRef="#br0" timeOffset="21439.769">13925 130 172 0,'0'0'16'16,"0"0"-16"-16,0 0 0 0,0 0 0 15,0 0 131-15,0 0 23 0,0 0 5 0,0 0 1 16,0 0-65-16,0 0-13 0,0 0-2 0,0 0-1 16,0 0-19-16,8 0-4 0,-8 0-1 0,0 0 0 15,0 0 1-15,8 7 1 0,-8-7 0 0,5 0 0 0,0 7 19 0,1-2 4 16,-6-5 1-16,2 7 0 0,1-5-65 0,0 5-16 15,-3-2 0-15,2 2 0 0,-2 0 0 0,3 0 0 16,-3 0 0-16,0 0 0 0,3-2 51 0,-3-5 6 16,2 7 2-16,1 0 0 0,-3-7-43 0,3 7-16 15,-1-2 11-15,1-3-11 0,-3-2 33 0,0 0 1 16,0 0 0-16,3 5 0 0,-1-3-3 0,-2-2-1 16,0 0 0-16,0 0 0 0,0 0-30 0,0 0 0 15,0 0 0-15,0 0 0 0,0 0 0 0,5 0 0 16,-2-2 0-16,2-3 0 0,1 3 28 0,-4-3-1 15,1-2 0-15,2 0 0 16,1 5-43-16,-1-3-9 0,-2 0-2 0,4 3 0 0,-1-5 46 0,-4 2 9 16,4-2 1-16,-1 0 1 15,0 5-48-15,1-3-10 0,-1 0-1 0,-3 3-1 0,1-3 30 0,-3 5 0 16,3-2 0-16,-1 2 0 0,4-5 18 0,-6 5 10 16,0 0 1-16,0 0 1 0,2-2-30 0,-2 2 8 0,0 0-8 0,0 0 0 31,0 0-22-31,0 0-7 0,0 0-2 0,0 0 0 15,0 0-148-15,0 0-29 0</inkml:trace>
  <inkml:trace contextRef="#ctx0" brushRef="#br0" timeOffset="21658.456">13989 191 115 0,'0'0'10'0,"0"0"-10"0,0 0 0 0,0 0 0 0,0 0 204 0,0 0 40 16,7 0 7-16,-1 5 1 0,-6-5-96 0,10 2-20 15,-2 3-4-15,0-5-1 16,0 2-66-16,0 3-13 0,-3 0-2 0,3-3-1 0,-2 5-27 0,2-7-6 16,-3 7 0-16,3-7-1 0,0 5 39 0,0-3 8 15,-6 3 2-15,4-3 0 0,-1-2-64 0,-5 0-16 16,0 0-2-16,5 0 0 0,0 5 18 0,-5-5 0 16,0 0 0-16,6 2-845 0</inkml:trace>
  <inkml:trace contextRef="#ctx0" brushRef="#br0" timeOffset="65052.8">9308 12277 57 0,'0'0'0'0,"0"0"0"0,-5-4 0 0,5 4 0 15,0-3 273-15,0 3 50 0,-3-4 9 0,-2 1 3 16,5 3-161-16,0-4-32 0,-3 1-6 0,3 3-2 16,0 0-35-16,0 0-7 0,0 0-2 0,0 0 0 15,0 0-26-15,0 0-4 0,0 0-2 0,5-4 0 0,1 4-20 0,2 0-4 16,0 0-1-16,0 0 0 0,0 0-2 0,2 0-1 15,1 0 0-15,-1 4 0 0,6-4-18 0,0 3-3 16,0-3-1-16,2 0 0 0,4 0 6 0,1 0 1 16,-1 4 0-16,1-4 0 0,-1 0-3 0,1 0 0 15,1 0 0-15,-3 3 0 0,0-3 3 0,1 4 0 16,-1-4 0-16,3 0 0 0,-1 0 5 0,-1 3 0 16,-4 1 1-16,1-4 0 0,2 0 1 0,-3 8 0 15,-4-8 0-15,1 4 0 0,4-1 6 0,-6-3 2 16,-2 7 0-16,-1-7 0 0,-2 4-13 0,0-1-2 15,-8-3-1-15,6 4 0 0,-6-4 8 0,0 0 2 16,0 0 0-16,0 0 0 0,0 0 0 0,0 0 0 16,0 0 0-16,0 0 0 0,0 0-3 0,-3 3 0 0,0 1 0 15,-2-4 0-15,-3 3-6 0,-3-6-2 0,-2 3 0 0,3 0 0 16,-1 0-13-16,-5 0 0 0,-2 0 0 0,-4 0 0 16,4 0 0-16,-3 0 0 0,-3 0 0 0,3 0 0 15,-3 7 0-15,3-7 0 0,-3 0 0 0,0 5 0 16,0-5 0-16,1 3 0 0,-1-3 0 0,3 0 0 15,-3 4 0-15,3-4 0 0,-3 0 0 0,3 0 0 16,2 0 0-16,3 3 0 0,-2-3 0 0,4 0 0 16,1 0 0-16,0 0 0 0,2 0 0 0,1 4 0 15,5-4 0-15,-6 0 0 0,3 0 0 0,3 0 0 16,5 0 0-16,-8 0-8 0,3 0 8 0,-1 0 0 16,6 0 0-16,0 0 0 0,0 0 0 0,0 0 0 15,0 0 0-15,0 0 0 0,0 0 0 0,0 0 0 16,0 0 0-16,0 0-8 0,0 0 8 0,0 0 0 0,0 0 0 15,0 0-8-15,8-4 8 0,0 4 0 0,3 0-9 0,2 0 9 16,0 0 0-16,3 0-9 0,3 0 9 0,2-3 0 16,3 3 0-16,2-4 0 0,-2 4 0 0,2 0-8 15,-2 0 8-15,3 0-8 0,-4 0 8 0,1 0 0 16,0-3 0-16,-6-2 0 0,4 5 0 0,-4 0 0 16,1 0 0-16,-1-4 0 0,-2 4 0 0,0-3 0 15,-3 3 0-15,0 0 0 0,-5 0 0 0,0 0 0 16,-2 0 0-16,-6 0 0 0,0 0 0 0,0 0 8 15,5-4-8-15,-5 4 8 0,0 0-8 0,0 0 11 16,0 0-11-16,0 0 12 0,-5 0-4 0,-1-3-8 16,1-1 12-16,-3 4-4 0,0-3-8 0,-2 3 0 15,2 0 0-15,-3 0 8 0,0 0-8 0,1 0 0 0,-3 0 0 16,-1 0 0-16,1 3 0 0,3-3 0 0,-4 0 0 0,1 0 0 16,-3 4 0-16,-2-4 0 0,-1 0 0 0,1 0 0 15,-3 0 11-15,-3 3-3 0,3-3-8 0,-3 0 12 16,5 4-12-16,-2-4-10 0,3 0 2 0,-1 7 0 15,3-7 8-15,-2 5 0 0,4-2 0 0,1 1 0 16,3-1 0-16,-1-3 0 0,0 0 0 0,3 0 0 16,1 0 0-16,-1 4 0 0,2-4 0 0,-2 0 0 15,8 0 0-15,0 0 0 0,0 0 0 0,0 0 0 16,0 0 0-16,0 0 0 0,0 0 0 0,0 0 0 16,0 0 0-16,0 0 0 0,0 0 0 0,0 0-8 15,0 0 8-15,8-4-8 0,0 1 8 0,3-1-8 16,2 4 8-16,3-3-8 0,0-2 8 0,2 5-8 0,1-4 8 15,5 4 0-15,-1-3 0 0,1 3-8 0,0 0 8 16,3 0 0-16,-4 0 0 0,1 0-8 16,-3 0 8-16,1 0 0 0,-4 0 0 0,-2 0 0 0,0 0 0 0,-3 0 0 15,0 0 0-15,0 0 0 0,-5-4 0 0,0 4 0 16,0 0 0-16,-8 0 8 0,0 0-8 0,0 0 0 16,0 0 0-16,0 0 8 0,0 0-8 0,0 0 11 15,0 0-11-15,-2-3 12 0,-1 3-12 0,-5-4 10 16,3 4-10-16,-3-3 10 0,0-1-10 0,-5 4 0 15,2-7 9-15,-2 7-9 0,-3-7 0 0,3 7 8 16,-6-5-8-16,3 2 0 0,-2 3 0 0,-3-4 0 16,-1 4 0-16,4-3 0 0,-6-1 0 0,6 4 0 15,-1 0 0-15,-2 0 0 0,2-3 0 0,4 3 0 0,-4-4 0 16,3 4 0-16,0 0 0 0,6 0 0 0,-1 0 0 0,1 0 0 16,2 0 0-16,0 0 0 0,0 0 0 0,2 0 0 15,1 0 0-15,5 0 0 0,0 0 0 0,0 0 0 16,0 0 0-16,0 0-8 0,0 0 8 0,0 0 0 15,0 0 0-15,0 0 0 0,0 0 0 0,0 0-8 16,8 4 8-16,-3-4 0 0,3 3 0 0,6-3-8 16,-4 0 8-16,3 4 0 0,1-4-9 0,4 3 9 15,1-3 0-15,-1 0 0 0,3 0-9 0,0 0 9 16,3 4 0-16,0-4 0 0,-5 3 0 0,2 2 9 16,0-5-9-16,-3 0 0 0,1 4 0 0,0-1-11 15,-4-3 11-15,-1 7 0 0,-1-7 0 0,0 0 0 16,-5 4 0-16,0-1 0 0,0-3 0 0,-3 4 0 15,-5-4 0-15,0 0 0 0,0 0 0 0,0 0 0 16,0 0 0-16,-5 3 9 0,0 1-9 0,-3-1 0 0,-3 1 9 0,3-4-9 16,-2 0 0-16,-1 0 9 0,-5 0-9 0,0 0 0 15,0-4 0-15,-2 4 8 0,-3-3-8 0,2 3 8 16,1 0-8-16,-1-4 8 0,1 4-8 0,-1-3 0 16,1 3 0-16,-1-4 0 0,3 4 0 0,-2 0 0 15,2-3 0-15,0 3 0 0,3 0 0 0,2 0 0 16,0 0 0-16,1 0 0 0,-1 0 0 0,6 0 0 15,0 3 0-15,5-3 0 0,0 0-8 0,0 0 8 16,0 0 0-16,0 0 0 0,0 0 0 0,0 0 0 16,0 0-9-16,0 0 9 0,0 0 0 0,2 0-8 15,4 4 8-15,2-1 0 0,0-3-9 0,-1 4 9 16,1-4 0-16,3 0-9 0,2 3 9 0,0-3 0 0,-2 0 0 0,2 0-8 16,-2-3 8-16,2 3-8 0,-2 0 8 0,-1 0-8 31,-2 0-41-31,0-4-8 0,0 4-2 0,0 0 0 15,-8 0-93-15,0 0-20 0,3-3-3 0</inkml:trace>
  <inkml:trace contextRef="#ctx0" brushRef="#br0" timeOffset="66021.043">9676 12346 460 0,'0'0'41'0,"0"0"-33"0,5 0-8 0,-5 0 0 15,0 0 138-15,5 0 26 0,-5 0 4 0,0 0 2 16,6-7-47-16,-6 7-10 0,0 0-1 0,0 0-1 15,0 0-12-15,0 0-3 0,0 0 0 0,0 0 0 16,0 0-9-16,0 0-3 0,0 0 0 0,0 0 0 16,-6 0-22-16,1 0-5 0,-3 0-1 0,3 0 0 0,-3 0-19 0,0 0-4 15,0 0-1-15,-3 0 0 0,4-3-16 0,-7 3-3 16,1 0-1-16,-3 0 0 0,0 0-4 0,0 3-8 16,1-3 11-16,-1 0-11 0,-3 0 8 0,3 0-8 15,-2 0 0-15,5 0 0 0,-3 0 0 0,2 4 0 16,1-4 0-16,3 0 0 0,-4 0 0 0,4 0 0 15,-1-4 8-15,3 4-8 0,-2 0 10 0,4 0-2 16,-4 0 0-16,5-3 0 0,-1-1 1 0,6 4 0 16,-8 0 0-16,3-3 0 0,5 3-1 0,0 0-8 15,-5 0 12-15,5 0-4 0,-8-5-8 0,8 5 12 16,-3-4-12-16,3 4 12 0,0 0-4 0,0 0-8 0,0 0 12 16,0 0-4-16,0 0-8 0,0 0 0 0,0 0 0 15,0 0 8-15,0 0-8 0,0 0 0 0,0 0 0 0,0 0 0 16,3 4 0-16,5-4 0 0,2 0 0 0,1 0 0 15,2 5 0-15,0-2-9 0,6-3 9 0,-1 0 0 16,4 0 0-16,-1 4 0 0,5-4 0 0,-2 3 0 16,0-3 0-16,0 0-10 0,-1 0 10 0,-1 4-8 15,-1-4 8-15,-3 0 0 0,-2 0 0 0,-3 0 0 16,-2 0 0-16,0 0 0 0,-1 0 0 0,-5-4 8 0,-5 4 2 0,8 0 1 0,-8 0 0 0,0 0 0 16,0 0 15-16,0 0 3 0,0 0 1 0,0 0 0 31,0 0 2-31,-5 0 0 0,0-3 0 0,0-1 0 15,-6-4-16-15,3 8-2 0,-3-7-1 0,-2 7 0 0,0-4-13 0,0 1 0 0,-3-1 8 0,0 1-8 16,3-1 0-16,-3 4 0 0,-5-7 0 0,2 7 0 16,1 0 8-16,2 0-8 0,-3 0 0 0,3-3 9 0,1 3-17 0,1 0-4 15,1 3-1-15,2-3 0 32,-2 4-128-32,5-1-26 0,0 1-5 0</inkml:trace>
  <inkml:trace contextRef="#ctx0" brushRef="#br0" timeOffset="70191.515">20701 11360 460 0,'0'0'41'0,"0"0"-33"16,0 0-8-16,0 0 0 15,0 0 244-15,0 0 48 0,0 0 8 0,0 0 3 16,0 0-172-16,0 0-35 0,0 0-6 0,0 0-2 0,0-4-6 0,3 4-2 16,-1-8 0-16,4 1 0 0,-4 0-25 0,4 0-6 15,-1-4-1-15,3 1 0 0,0-4-3 0,0-5-1 16,0 5 0-16,0-5 0 16,2-2-16-16,1-5-3 0,-1 0-1 0,3 1 0 15,1-4-12-15,-4 3-4 0,4-2 0 0,-1-5 0 0,0 7 26 0,0-2 5 16,0 2 1-16,1 0 0 0,2 5-23 0,-3-5-4 15,3 5-1-15,-3 2 0 0,3-2 10 0,-3 7 2 0,-2 0 0 16,-1 2 0-16,1-2 2 16,-3 7 1-16,-3 2 0 0,3-2 0 15,-3 5-15-15,0 2-4 0,-2-5 0 0,2 5 0 0,-5 5 0 0,0-5 0 0,0 0 0 16,0 2 0-16,0 5-8 0,0-2 0 16,0 2 0-16,0 0 0 0,0 0-11 0,0-2-7 15,0 2-2-15,-2-5 0 0,2-2-182 0,-8 12-37 0,-11 7-7 16,1-3-2-16</inkml:trace>
  <inkml:trace contextRef="#ctx0" brushRef="#br0" timeOffset="70644.243">20622 11127 806 0,'-8'0'72'0,"8"0"-58"16,-3-2-14-16,-2-3 0 0,2 5 140 0,3 0 26 15,0 0 5-15,0 0 1 0,-5 0-76 0,0 5-14 16,-1-3-3-16,4-2-1 0,-4 5-14 0,6-5-4 16,-2 2 0-16,2-2 0 0,-3 8-8 0,3-4-3 15,0 3 0-15,0 0 0 0,0 0-17 0,0 0-3 16,0 0-1-16,3 5 0 0,-3-5 16 0,0 7 4 15,0-2 0-15,0-5 0 0,2 7-13 0,1-2-3 16,0-2 0-16,2 1 0 0,-2-4-16 0,-1 5-3 0,3-3-1 0,1 3 0 16,-4-5-3-16,6 0-1 0,0 0 0 0,0 0 0 15,3-2-8-15,-1-2 0 0,1 1 0 0,2-1 0 16,-2 1 17-16,5-4-1 0,-6 5-1 0,3-5 0 16,-2 0 9-16,2-5 1 0,-2 5 1 0,2 0 0 15,0 0-11-15,-2-4-3 0,2 1 0 0,-2-1 0 16,-1 4 2-16,-2-3 0 0,3-2 0 0,-3 3 0 15,0-3-14-15,0 3 0 0,-3-3 0 0,0 5 0 16,1-2 9-16,-1-3-1 16,-5 5 0-16,5 0 0 0,-5 0-8 0,5-7 0 0,1 7 0 0,-6 0 0 15,5-4 0-15,-2-4-11 0,-1 6 3 0</inkml:trace>
  <inkml:trace contextRef="#ctx0" brushRef="#br0" timeOffset="71253.435">21341 10290 1267 0,'0'0'56'0,"0"0"12"16,0 0-55-16,0-2-13 0,0-3 0 0,0-2 0 0,0 2 105 0,3-2 19 16,-3 5 3-16,-3-3 1 0,3-2-33 0,-2 0-7 15,-1 2 0-15,0 3-1 0,1-3-37 0,-4 5-7 16,4-2-2-16,-1-3 0 15,-2 5 19-15,2 0 3 0,-2 5 1 0,0-3 0 16,-1-2 0-16,1 0 0 0,-3 5 0 0,0-3 0 0,-2 3-52 0,2 2-12 16,-3 0 0-16,3-2 0 0,-2 2 0 0,-1 0 0 15,3 5 0-15,-3-3 0 0,1 5 0 0,2-2 0 16,0 0 0-16,0 2 0 16,0-5 0-16,5 8 0 0,3-3 0 0,0 0 0 15,3 0 0-15,2 0 0 0,3 0 0 0,0-2 0 16,3 2 8-16,-1 0 0 0,4-2-8 0,-1 2 12 0,-3 5-12 0,1-10 0 15,0 8 8-15,2-8-8 0,-8 5 0 0,3-2-12 16,0 2 3-16,-3 0 0 0,1-7 9 0,-1 5 0 16,-2 0 0-16,-1-3 0 0,1-2 0 15,-3 5 0-15,0-5 0 0,0-2 0 0,-5-3 0 0,2 5 0 16,0-7 0-16,-2 5-787 0,-3-3-155 0</inkml:trace>
  <inkml:trace contextRef="#ctx0" brushRef="#br0" timeOffset="71456.934">21101 10579 1094 0,'0'0'97'0,"0"0"-77"0,5-2-20 0,0-3 0 15,-5 5 164-15,0-2 28 0,5-3 7 0,1 3 1 16,4-3-112-16,1 3-23 0,2-3-4 0,3-2-1 16,-3 2-32-16,6 3-8 0,-6-3 0 0,5 3-1 0,-2-3-8 15,-2-2-2-15,1 5 0 0,-1-3 0 0,-1-2-9 0,-3 7 10 16,4-5-10-16,-4 3 10 0,1 2-10 0,-3 0 0 15,2-5 0-15,-2 5-638 16,-2 0-125-16</inkml:trace>
  <inkml:trace contextRef="#ctx0" brushRef="#br0" timeOffset="71659.592">21437 10469 57 0,'0'0'0'0,"0"0"0"15,0 0 0-15,0 0 0 0,0 0 368 0,0 0 68 16,0 0 13-16,0 7 3 16,0-5-292-16,2 5-58 0,1 0-12 0,-1-2-2 15,4 2-38-15,-4 0-7 0,1 0-2 0,2 5 0 0,-2-5-25 0,0 0-6 0,2 0-1 0,-2 0 0 16,-1 0-9-16,1 0 0 16,-3-2 0-16,3-3 8 15,-3-2-77-15,0 0-16 0,0 5-3 0</inkml:trace>
  <inkml:trace contextRef="#ctx0" brushRef="#br0" timeOffset="71847.051">21426 10358 1958 0,'0'0'43'0,"0"0"9"0,-3-2 1 16,3 2 3-16,0 0-45 0,0 0-11 0,0 0 0 0,0 0 0 15,0 0 53-15,0 0 9 0,0 0 2 0,0 0 0 0,0 0-52 0,0 0-12 16,3 2 0-1,2 3 0-15,-2 2-10 0,2-2-5 0,0 2-1 0,1 0-623 16,-4-5-125-16</inkml:trace>
  <inkml:trace contextRef="#ctx0" brushRef="#br0" timeOffset="72065.744">21534 10464 288 0,'8'5'25'0,"-5"-3"-25"16,2-2 0-16,1 7 0 0,2-2 224 0,-3-3 39 15,3 5 8-15,0-2 1 0,2 2-123 0,-2 0-25 16,5 5-4-16,-5-5-2 0,0 0-18 0,3 5-3 16,-3-3-1-16,2-2 0 0,-2 0-44 0,3-2-8 15,-6 2-3-15,3 0 0 0,0 0 19 0,-3 0 3 0,1-2 1 0,-1-3 0 16,0 3-52-16,-5-5-12 0,0 0 0 0,3 2 0 16,-3-2 0-16,0 0 0 0,0 0 0 0,0 0 0 31,0 0-100-31,0-7-22 0,0 0-5 0,-3 0-1 0</inkml:trace>
  <inkml:trace contextRef="#ctx0" brushRef="#br0" timeOffset="72268.886">21677 10464 1724 0,'0'0'76'0,"0"0"16"16,0 0-73-16,0 0-19 0,0 0 0 0,0 0 0 15,0 0 85-15,0 0 14 0,6 0 2 0,-6 0 1 16,5 5-36-16,0-3-7 0,-5-2-2 0,3 7 0 0,-1-2-25 0,-2 4-4 15,0-4-2-15,0 7 0 0,-2-3-14 0,-1-2-4 16,-2 5 0-16,-3 0 0 0,3-3 16 0,-3 5 2 16,2-7 1-16,-1 5 0 0,-4 2 8 0,3-2 1 15,3-5 1-15,-1 0 0 16,-2 5-88-16,3-5-17 0,0 0-4 0,2-5-669 16,3-2-134-16</inkml:trace>
  <inkml:trace contextRef="#ctx0" brushRef="#br0" timeOffset="72643.735">21725 10558 1267 0,'0'0'28'0,"0"0"5"0,5-2 2 0,3-3 1 0,-3 10-36 0,3-10 0 0,0 5 0 0,0-2 0 15,0-3 112-15,0 5 15 0,3-5 3 0,-6 3 1 16,0 2-65-16,3-5-13 0,-2 3-2 0,1-3-1 15,1 3-6-15,-2-3-2 0,2-2 0 0,0 5 0 16,0-3-14-16,-3-2-2 0,3 0-1 0,-6 2 0 16,4-2-13-16,-6 5-4 0,2-5 0 0,1 2 0 15,-3-2-8-15,0 0 0 0,-3 2 0 0,3 3 0 16,-2-3 53-16,2 5 9 0,0 0 2 0,0 0 0 16,-6 0-52-16,1 0-12 0,-3-2 0 0,3 4 0 15,-3-2 0-15,3 5 0 0,-3-3 0 0,-3 5 0 0,3 5 0 0,-2-5 0 16,2 5 0-16,0-3 0 15,2 3 16-15,1 2 1 0,-3-2 0 0,6-3 0 16,-4 3-17-16,6 2 0 0,-2-7 0 0,2 5 0 0,0-5-15 0,0 5 0 16,2-5 0-16,1 0 0 0,2-5 4 0,-2 5 1 15,2-2 0-15,3 0 0 16,0-3-113-16,0-2-22 0,0 0-5 0,0-2-758 16</inkml:trace>
  <inkml:trace contextRef="#ctx0" brushRef="#br0" timeOffset="73143.618">22016 10424 1497 0,'0'0'32'0,"0"0"8"0,0 0 0 0,0 0 4 0,0 0-36 0,0 0-8 0,0 0 0 16,0 0 0-16,-3 5 0 0,-2-3 0 0,2 5 0 0,-2 0 0 15,2 5 53-15,-2-5 9 0,-5 5 2 0,2-3 0 16,2 3-64-16,1 2-15 15,-3 0-1-15,0-2-1 0,6 2 5 0,-1-2 2 0,3-3 0 0,-3 3 0 16,3 2 2-16,0-7 0 0,6 0 0 0,-1 0 0 16,0-2-17-1,3-3-3-15,3-2-1 0,-1-2 0 0,1 2 41 0,-1-5 8 0,4-2 1 0,-1 0 1 16,0-2 47-16,0-3 10 0,-2 0 1 0,-3-2 1 16,2 5 7-16,-2-8 0 0,-2 8 1 0,-4-3 0 15,4-2 18-15,-6 0 3 0,0 2 1 0,0-7 0 16,-3 5-24-16,0 0-5 0,-2-5-1 0,0 3 0 15,-6-3-65-15,3 5-16 0,-2-5 0 0,-1 5 0 0,0 0 55 16,1 2 7-16,-1-2 2 0,3 7 0 0,3-5-64 0,-3 5 0 16,0 0-9-16,0 0 0 0,6 2 9 0,-4 3 12 15,6 2-2-15,0 0-1 0,-2 0-9 0,2 0 0 16,0 0 0-16,0 0 0 0,0 0 0 0,0 0 0 16,8 2 0-16,0 10 0 0,-3-5 0 0,3 0 0 15,2 5 0-15,4-5 0 0,-4 7 0 0,1 0 0 16,2-2 0-16,-2 9 0 0,-1-7 0 0,-2 3 0 15,0-3 0-15,0 2 0 0,0-4 0 0,-3 2 0 16,3-2 0-16,-3-3 0 0,-2 3 0 0,0 0 0 16,-1-3 0-16,1-2 0 0,0 5 8 0,-1-5-8 15,4 0 12-15,-6 0-4 16,2-2-94-16,-2-5-19 0,0 0-4 0,0 0-1175 0</inkml:trace>
  <inkml:trace contextRef="#ctx0" brushRef="#br0" timeOffset="74877.593">11636 12691 115 0,'0'0'10'0,"0"0"-10"16,0 0 0-16,0 0 0 0,0 0 236 0,0 0 44 15,0 0 10-15,0 0 2 0,0 0-134 0,0 0-26 16,0 0-6-16,0 0-1 0,-2-4-25 0,-4 1-6 15,4-1-1-15,2 4 0 0,-3-3-14 0,3 3-3 16,0 0-1-16,0 0 0 0,0 0-18 0,0 0-3 16,0 0-1-16,0 0 0 0,0 0-18 0,0 0-4 15,0 0-1-15,0 0 0 0,0 0-10 0,0 0-1 16,0 0-1-16,8 3 0 0,0-3-3 0,0 0-1 0,3 0 0 0,-1 0 0 16,3 0-4-16,1 0-1 15,4 0 0-15,-2 0 0 0,3 0-1 0,-1 0-8 16,3 0 12-16,-2 0-4 0,5 0 4 0,-1 0 1 0,1 0 0 0,-3 0 0 15,3 0-13-15,-3 0 0 0,-2 4 0 0,-1-1 0 16,-2-3 0-16,0 0 9 0,-3 4-9 0,1-4 12 16,-4 3 0-16,1-3 0 0,-3 4 0 0,0-1 0 15,0-3 2-15,-8 0 1 0,5 0 0 0,-5 0 0 16,0 0 3-16,0 0 1 0,0 0 0 0,0 0 0 16,0 0 2-16,0 0 1 0,0 0 0 0,0 0 0 15,-3 7-3-15,3-7-1 0,-5 5 0 0,0-5 0 16,-3 4-7-16,0-1-2 0,-3-3 0 0,1 0 0 15,-1 0-9-15,-2 0 10 0,2-3-10 0,-2-1 10 16,-3-1-10-16,0 5 0 0,0-3 0 0,-2-1 0 16,-1 4 0-16,1-3 0 0,-1-1 0 0,3 4 0 0,3 0 0 15,-3-3 0-15,0-1 0 0,3 4 0 0,-3 0 14 0,0 0 1 16,6 0 0-16,-3 0 0 0,2 0-26 0,0 0-5 16,3 0 0-16,1 0-1 15,7 0 17-15,-6 0 0 0,1 0 0 0,5 0 0 0,0 0-10 0,0 0 10 16,0 0-8-16,0 0 8 0,0 0-9 0,5 4 9 15,1-4-10-15,-1 3 10 0,3-3-9 0,0 4 9 16,5-1-8-16,0-3 8 0,0 4 0 0,3-1-10 16,3 2 10-16,-3-5 0 0,5 4-11 0,0-1 11 15,0 4-10-15,-2-7 10 0,-1 7 0 0,-2-7 0 16,3 4 0-16,-6-1 0 0,-3 4 0 0,1-7 0 16,0 5 0-16,-3-5 0 0,-8 0 0 0,0 0 0 15,0 0 12-15,0 0-12 0,0 0 0 0,0 0 0 0,0 0 0 0,0 0 0 16,-6 7 0-16,1-3 0 0,-3-1 0 0,-5-3 0 15,2 0 32-15,-5 4 0 0,0-4 0 0,1 0 0 16,-7 0-32-16,7-4 0 0,1 4 0 0,1 0 0 16,-3 0 0-16,3 0 0 0,2 0 0 0,1 0 0 15,-1 0 0-15,1 0-11 0,2 0 2 0,0 0 0 16,0 0 9-16,0 0 16 0,3-3-4 0,-3 3-1 16,2 0-11-16,6 0 0 0,0 0 0 0,0 0 0 15,0 0-11-15,0 0-4 0,0 0-1 0,0 0 0 16,0 0 4-16,0 0 1 0,6 0 0 0,-1 0 0 15,0-4-17 1,3 4-3-16,0 0-1 0,0 0 0 0,0 0-18 0,3 0-4 0,-4 0-1 0,1 0 0 16,3 0-37-16,0 0-7 0,-3 0-1 0,2 0-1 15,1 4-95-15,-3-4-20 0,0 0-3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23:41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20894 2731 403 0,'0'0'36'0,"0"0"-36"16,0 0 0-16,0 0 0 0,0 0 248 0,3-9 44 16,-1 7 8-16,4-10 1 0,-4 5-135 0,4-7-27 15,-1 2-6-15,0-2-1 0,3 0-56 0,0 0-11 16,0-8-2-16,0-1-1 0,3-1-3 0,-3-2-1 16,2-4 0-16,1-5 0 0,2-1-16 0,0-1-3 0,6 1-1 0,-1-8 0 15,1 8-9-15,-1-8-1 16,3 1-1-16,1-1 0 0,-1 1-12 0,-3 3-3 15,1 3 0-15,-1 2 0 0,-2 9 3 0,0 0 0 0,-5 5 0 0,-1-1 0 16,-4 11 2-16,1-3 1 0,-1 7 0 0,-4-5 0 16,1 5-6-16,0 7 0 0,-1-3-1 0,-2 3 0 15,0 0-11-15,0 0 0 0,0 0 0 0,0 0 0 16,0 3-90-16,-5 8-20 16,2 4-4-16,-2-4-656 0,0-1-131 0</inkml:trace>
  <inkml:trace contextRef="#ctx0" brushRef="#br0" timeOffset="406.156">20802 2473 864 0,'0'0'76'0,"0"0"-60"16,2-7-16-16,-2-1 0 0,0 8 135 0,0 0 24 15,0 0 5-15,0 0 0 0,0 0-38 0,0 0-8 16,5 3-2-16,-2 6 0 0,0-6-49 0,-1 4-11 16,1 7-1-16,-3-7-1 0,3 12-16 0,-3-5-3 0,0 0-1 0,0 5 0 15,0 2-12-15,0-2-2 0,0 7-1 0,0-8 0 16,0-1-10-16,2 6-1 0,1-2-8 0,0-2 12 15,-1-5-12-15,4 3 0 0,-4-5 0 0,4 9 0 16,-1-9 8-16,3 2-8 0,0-7 0 0,0 4 0 16,2-3 20-16,1-6-1 0,-1-2-1 0,4-2 0 15,1-6 11-15,1-3 3 0,0 1 0 0,5-9 0 16,3-2-10-16,0 3-2 0,-5-1 0 0,2-2 0 16,3 2-12-16,-3 0-8 0,3 2 8 0,-3-1-8 15,0 6 0-15,-3 2 0 0,-2-8 0 0</inkml:trace>
  <inkml:trace contextRef="#ctx0" brushRef="#br0" timeOffset="998.366">21736 1259 806 0,'0'0'72'0,"-3"-5"-58"16,3-2-14-16,0 0 0 0,-3-5 108 0,3 5 18 0,-5 5 4 0,2-3 1 15,1 3 0-15,-4-7 0 0,4 6 0 0,-4-4 0 16,1 2-32-16,0 5-7 0,0-7 0 0,-1 7-1 16,-2 0-22-16,0 0-4 0,-2 0-1 0,2 7 0 15,-3-2-21-15,1-2-5 0,-4 1-1 0,1 8 0 16,0-5-19-16,2 2-4 0,1 6-1 0,-1 1 0 0,1 0-13 16,2-1 9-16,-3 3-9 0,6 1 8 15,-3-5-8-15,5 8 0 0,1-8 0 0,2 11 0 0,2-10 0 16,-2 3 0-16,3 1 0 0,2 0 0 0,1-2 0 0,1 1 0 15,4-4 9-15,-3 5-9 0,3-5 12 0,-1 0-3 16,3-2 0-16,-2-2 0 0,0 1-1 0,-1 1-8 16,1-2 12-16,-3 1-4 0,2-8-8 0,-4 8 8 15,1-4-8-15,-1 1 8 16,-4 3-56-16,4-8-11 0,-6 1-2 0,0-1-1026 0</inkml:trace>
  <inkml:trace contextRef="#ctx0" brushRef="#br0" timeOffset="1185.668">21527 1501 1036 0,'0'0'46'0,"-3"3"10"0,3-3-45 0,0 0-11 0,0 0 0 0,0 0 0 15,0 0 228-15,0 0 43 0,0 0 9 0,8 0 1 16,0-3-178-16,2 3-36 16,4-4-7-16,-1 1-2 0,5-1-41 0,-2 4-8 0,3-8-1 0,-1 6-8 15,-2-3 0-15,0 3 0 0,-3 2 0 0,3 0 0 16,0-5 0-16,-3 1 0 0,-2 4 0 0,-1 0 0 15,-4 0-180-15,2 4-44 0</inkml:trace>
  <inkml:trace contextRef="#ctx0" brushRef="#br0" timeOffset="1373.118">21857 1480 864 0,'0'0'38'0,"0"0"8"0,-2 2-37 0,2-2-9 15,0 0 0-15,0 0 0 0,0 0 248 0,0 0 47 16,0 8 9-16,2-4 3 0,1 3-179 0,2-4-35 15,0 4-7-15,1 4-2 0,-1-4-38 0,0 1-8 16,1 3-2-16,2-8 0 0,-3 6-9 0,0-2-3 16,-2-5 0-16,2 6 0 0,-2 3-34 0,2-8-7 15,-5-3-2-15,0 7 0 16,3-3-7-16,-3-4-2 0,0 0 0 0,0 0-672 16,0 0-134-16</inkml:trace>
  <inkml:trace contextRef="#ctx0" brushRef="#br0" timeOffset="1544.965">21831 1377 1612 0,'-11'0'144'0,"11"0"-116"15,0 0-28-15,0 0 0 0,0 0 125 0,0 0 19 0,-5-3 4 0,5 3 1 16,0 0-72-16,0 0-14 0,0 0-3 0,0 0-1 16,0 0-39-16,5 3-7 0,3 1-1 0,-3 1-1 31,1-3-69-31,2 5-14 0,0 0-2 0,0 1-592 0,-1-1-118 0</inkml:trace>
  <inkml:trace contextRef="#ctx0" brushRef="#br0" timeOffset="1748.029">21958 1475 576 0,'0'0'51'0,"5"0"-41"0,-5 0-10 0,5 0 0 16,3 0 222-16,-2 0 42 0,2 0 9 0,2 5 2 15,-2-3-140-15,5-2-28 0,-2 8-6 0,-1-4-1 0,4-1-32 0,-4 1-6 16,3-1-2-16,1 4 0 0,-4-3-6 15,-2 3-2-15,3-2 0 0,-3-3 0 0,2 6-32 0,-2-4-6 16,-2-1-2-16,2 1 0 0,-6-1-12 0,3 6 0 16,1-9 0-16,-6 0 0 0,0 0 20 0,0 0 2 15,0 0 0-15,0 0 0 16,0 0-87-16,0 0-18 0,0 0-3 0,-3 0-917 16</inkml:trace>
  <inkml:trace contextRef="#ctx0" brushRef="#br0" timeOffset="1904.285">22111 1407 691 0,'0'0'61'0,"0"0"-49"16,0 0-12-16,0 0 0 0,0 0 258 0,0 0 49 16,0 0 9-16,0 0 3 15,0 7-163-15,0-4-32 0,-2 4-6 0,2 2-2 16,0 0-35-16,-6 3-7 0,6-5-2 0,-2 5 0 16,-1 5-44-16,-2-6-10 0,2-1-2 0,-2 6 0 0,2-2-16 0,-2-7 0 15,2 5 0-15,3-3 0 0,-2 3 0 0,-1-2 0 16,0-3 0-16,3 2-759 0,-2-2-155 0</inkml:trace>
  <inkml:trace contextRef="#ctx0" brushRef="#br0" timeOffset="2825.904">22220 1490 2055 0,'0'0'45'0,"0"0"10"0,0 0 1 0,8 0 2 0,-3 0-46 0,0 0-12 15,3 0 0-15,-3 0 0 0,3 0 56 0,-2 0 10 16,4 0 2-16,1 0 0 0,-1-8-36 0,1 6-8 16,0-3 0-16,-1 5-1 0,3-2 5 0,-2-7 0 15,-3 9 1-15,5-3 0 0,-2-4-29 0,-3 3 0 16,2-4 0-16,-2 1 0 0,0 0 12 0,-3 3-3 16,-2-3-1-16,0 4 0 0,-3-9 4 0,0 5 0 15,-3 0 0-15,0 5 0 0,-2-7 0 0,0 6 0 16,-3-4 0-16,-3 3 0 0,1-4 16 0,-1 8 3 15,1 0 1-15,-1 0 0 0,0 0-20 0,-2 8-4 16,3-4-8-16,-1 3 12 0,3-4-12 0,-2 8 11 16,2-4-11-16,-3 0 10 0,3 5-10 0,3-2 0 15,-1-1-10-15,1 0 10 0,3 3 0 0,2-2 0 16,0 1 0-16,2 4 0 0,-2-11-9 0,5 3 1 16,3-4 0-16,3 4 0 0,0 4 8 0,-3-4 0 0,2 1 0 0,3-4 0 15,-2-4 0-15,2 3 0 0,3 1 0 0,0-4 0 31,-3 0-49-31,3 0-5 0,-3-7-1 0,3 3 0 16,0-4-42-16,-3 1-9 0,0-4-2 0,1 4 0 0,-1-3-21 16,-3-2-5-16,1-2-1 0,0 0 0 0,-1 0-12 15,1-2-2-15,-3 2-1 0,0-1 0 16,0 1 81-16,-3 0 16 0,0-5 3 0,0 5 1 0,1-5 41 0,-1 5 8 0,0 0 0 0,-2-5 0 16,2 5 39-16,1 0 5 0,-1 2 0 0,0-2 1 15,-2 3 45-15,2 1 9 0,-2-2 1 0,-1 3 1 16,-2 0 29-16,0 6 6 0,3-1 0 0,-3 4 1 0,0-3-25 15,0 3-4-15,-3-7-2 0,3 7 0 0,0 0-38 0,0 0-8 16,-2 2-2-16,-1 3 0 0,0-5-29 0,1 0-5 16,-3 3-2-16,2 4 0 0,0-3-22 0,1 3 0 15,-4 7-12-15,1-2 4 0,0 0 17 0,-1-3 4 16,4 6 1-16,-1-1 0 0,0-3-14 0,1 3 0 16,2-2 0-16,2 0 0 0,1-5-10 0,2 2 2 15,3-1 0-15,0-1 0 0,-2 0-2 0,4-3 0 16,1-4 0-16,2 5 0 0,-2-5 2 0,-1 0 0 15,1-5 0-15,-1 5 0 0,1-4 8 0,-1-3 0 16,1 4-9-16,-3-4 9 0,3-5 0 0,-1 5 0 16,-2-7 10-16,0 2-10 0,-3-2 17 0,-2 3-3 15,-3-6-1-15,3-2 0 0,-6 5 31 0,3-5 7 16,-3 1 1-16,-2-4 0 0,0-3-7 0,-1 3-1 16,-1 4 0-16,1-4 0 0,-2-3-35 0,0 10-9 15,3-6 0-15,-6 7 0 0,4-5 8 0,-1 5 0 0,-3 0 0 0,3 2 0 16,3 5 4-16,0-4 1 0,2 3 0 0,-2 6 0 15,2-3-3-15,3 5-1 0,0 0 0 0,5 5 0 16,1-5-9-16,1 2 0 0,4 6 0 0,0 3 0 16,2-4 12-16,-3 12 3 0,1-7 1 0,2 4 0 15,-2-1-16-15,-1 3 0 0,1 1 0 0,-3 0 0 16,0 2 16-16,0-4 1 0,0 1 0 0,0 4 0 16,-3-4-7-16,3 1-2 0,-3-5 0 0,0 7 0 15,1-2-8-15,-4-5 0 0,4 5 0 0,-4-5 8 16,1 0-8-16,2-2 0 0,-2-2 0 0,-3 1 0 15,3-4 0-15,-3 0 0 0,0 5 0 0,0-9 0 16,0-3-92-16,0 0-15 0,0 0-2 0,0 0-773 16,-6 4-154-16</inkml:trace>
  <inkml:trace contextRef="#ctx0" brushRef="#br0" timeOffset="25681.501">17986 7550 1497 0,'-5'-16'66'0,"5"16"14"15,0 0-64-15,0 0-16 0,-5 0 0 0,2-3 0 16,1-1 55-16,2 4 7 0,-6 0 2 0,6 0 0 15,0-7 46-15,0 7 10 0,-5 0 1 0,5 0 1 0,0 0-55 0,0 0-11 16,0 0-3-16,0 0 0 0,0 0-29 0,0 0-5 16,8 0-2-16,-3 4 0 0,0-1-17 0,1 1 0 15,2-1 0-15,0-3 0 0,-3 4 0 0,3 4 0 16,0-8 0-16,0 4 0 0,0-1 0 0,0-3 0 16,-3 7 0-16,3-7 0 0,-3 0-12 0,0 4-5 15,-5-4-2-15,6 3 0 16,-6-3-174-16,2 7-35 0</inkml:trace>
  <inkml:trace contextRef="#ctx0" brushRef="#br0" timeOffset="28448.957">17862 7473 864 0,'0'0'76'15,"0"0"-60"-15,0 0-16 0,0 0 0 16,0 0 119-16,0 0 21 0,0 0 4 0,0 0 0 16,0 0-62-16,5 0-13 0,3-3-2 0,0 3-1 15,5 0-1-15,1 0 0 0,-1 3 0 0,5-3 0 16,6 0-17-16,0 0-3 0,0 0-1 0,2 0 0 15,1-3-12-15,2-1-2 0,5 4-1 0,1-7 0 0,-1 7-9 0,8 0-3 16,3-8 0-16,3 4 0 0,-6 4-2 0,-2 0-1 16,0 0 0-16,-3-3 0 0,5 3 6 0,-5-4 2 15,0 4 0-15,3-3 0 0,2 3 6 0,-2-4 0 16,-3 4 1-16,-5 0 0 0,-3 0-10 0,-3 4-3 16,1-1 0-16,-4-3 0 0,1 0 4 0,0 0 1 15,-3 4 0-15,0-1 0 0,-5-3 6 0,-5 4 1 16,5-4 0-16,0 0 0 0,-3 3-28 0,0 2 0 15,0-5 0-15,3 0 0 0,-3 2 34 0,1 3 2 16,-1-5 0-16,-3-5 0 0,-2 3-8 0,3 2 0 16,-6 2-1-16,1-2 0 0,-1-2-4 0,0 2-1 0,-5 0 0 0,3 0 0 15,-3 0-6-15,0 0-2 16,0 0 0-16,0 0 0 0,0 0-6 0,0 0 0 16,5 0-8-16,-5 0 12 0,0 0-12 0,0 0 0 0,0 0 0 15,0 0 0-15,0 0 23 0,0 0-2 0,0 0 0 0,0 0 0 16,3-5-33-16,-3 5-8 0,0 0 0 0,0 0-1 31,0 0-69-31,0 0-14 0,0 0-2 0,0 0-729 0,0 0-145 0</inkml:trace>
  <inkml:trace contextRef="#ctx0" brushRef="#br0" timeOffset="30324.972">17333 6831 230 0,'0'0'10'0,"0"0"2"0,0 0-12 0,0 0 0 16,0 0 0-16,0 0 0 0,0 0 232 0,0 0 44 16,0 0 9-16,-8-3 2 0,0-1-137 0,3 1-27 15,5-2-6-15,0 5-1 0,-6-7-33 0,1 7-7 16,2-7-2-16,-2 3 0 0,0 4-17 0,0-7-3 15,-3 7-1-15,0-7 0 0,0 4-12 0,-3-2-2 16,3 3-1-16,-2-3 0 0,-1-2-6 0,1 7 0 16,-1 0-1-16,-2-4 0 0,2 4-11 0,-2 0-1 15,-3-3-1-15,0 3 0 0,6 3-5 0,-4-3-1 16,1 0 0-16,3 0 0 0,2 4 0 0,-3 3-1 16,-2-7 0-16,0 7 0 0,-3 1-11 0,5-1 12 15,-2 0-12-15,2 0 12 0,1 4-12 0,-1-3 0 16,1 3 0-16,-1-1 0 0,0 1 0 0,1 1 0 15,2-2 0-15,0 4 0 0,0 5 0 0,0-5 0 0,0-3 0 0,0 8 0 16,3-2 16-16,0 1 10 0,-3-3 2 0,2 3 1 16,1 4-29-16,0-4 0 0,-1 1 0 0,1-2 0 15,0 1 0-15,2 4 0 0,1-4 0 0,2 4 0 16,-6-4-11-16,6 1-8 0,6-2-1 0,-4 2-1 16,4-1 21-16,-1-1 0 0,3 2 0 0,0-1 0 15,2 4 0-15,-2-8 0 0,5 5 0 0,1-5 8 16,-1 4-8-16,0 1 0 0,0-5 9 0,1 1-9 15,-1-1 16-15,0-3-2 0,3-1 0 0,0 2 0 16,-3 2-14-16,3-7 0 0,2 0 0 0,-2 0 0 16,-2-2 0-16,1 6 0 0,7-8 0 0,-1 4-10 15,-3-3 10-15,3-4 0 0,1 0 8 0,-4 0-8 0,1 0 0 16,2-4 0-16,0-3 0 0,-3 0 0 0,-4 0 56 0,4-5 6 16,1 5 2-16,-3-7 0 0,-3-1-52 0,0 1-12 15,0-4 0-15,1-1 0 0,-1-2 19 0,-3 6 1 16,-2-3 0-16,-2-4 0 0,2 8-7 0,-1-7-1 15,-1 2 0-15,-1-6 0 0,-2 6 16 0,-1-10 4 16,-2-3 0-16,0 6 0 0,0-3-32 0,-2 4 0 16,-4-1 0-16,1 2 0 0,0 1 0 0,0 2 0 15,-3 6-8-15,0-3 8 0,-3 3 0 0,3 1 0 0,-2 3 8 16,2 1-8-16,-3-2 12 0,3 1-4 0,-3 4-8 0,1-3 12 16,2-2-12-16,-3 5 0 0,3 0 0 0,-2 0 0 15,-3 0 0-15,2 3 0 0,0 4 0 16,1-8 0-1,-3 8-80-15,-1 0-16 0,1 0-4 0,0 5-1192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25:59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21974 6062 1101 0,'0'0'48'0,"0"0"12"0,0 0-48 0,0 0-12 16,0 0 0-16,8 0 0 0,0-3 90 0,-1 3 16 16,-1-5 3-16,2 5 1 0,2 0 12 0,-2 0 2 15,3 0 1-15,-1 0 0 0,4 0-46 0,-4 0-10 16,3 0-1-16,1 0-1 0,-1 0-12 0,0 5-3 15,-2-5 0-15,2 3 0 0,0-3-32 0,3-3-6 16,0 3-2-16,-3 0 0 0,0 0 42 0,1 0 8 16,1 0 2-16,-1 0 0 0,2-5-52 0,-3 5-12 15,0 0 0-15,-2 0 0 0,2-2 0 0,-3 2 0 16,1-5 0-16,-3 5 0 0,-3 0 0 0,1 0 0 16,-4 0 0-16,-2 0 0 0,0 0 8 0,0 0-8 15,0 0 11-15,0 0-11 16,0 0-152-16,0 0-36 0,0 0-8 0</inkml:trace>
  <inkml:trace contextRef="#ctx0" brushRef="#br0" timeOffset="359.292">22130 5920 1728 0,'0'0'76'0,"0"0"16"16,0 0-73-16,0 0-19 0,0 0 0 0,0 0 0 16,0 0 117-16,0 7 20 0,2 1 4 0,1 3 1 0,-3-4-22 0,3 7-5 15,-3 1-1-15,2 3 0 0,-2-4-91 0,3 5-23 16,-3 2 0-16,0-2 0 0,3 0 40 0,-3-2 4 15,2 1 1-15,-2 4 0 0,3-4-25 0,-3-4-4 16,3 5-2-16,-3-5 0 0,0 0-14 0,0 5 11 16,2-7-11-16,1-3 10 0,0 3-10 0,-3-5 0 15,2-2 0-15,-2-3 0 0,0 5 0 0,0-2 0 16,3-3 0-16,-3-2 0 16,0 0-49-16,0 0-12 0,0-7-3 0,0 0-1152 0</inkml:trace>
  <inkml:trace contextRef="#ctx0" brushRef="#br0" timeOffset="2249.547">22770 5739 748 0,'0'0'67'0,"0"0"-54"16,0 0-13-16,0 0 0 0,0 0 118 0,0 0 21 0,0 0 4 0,3 5 1 15,-3-5-13-15,0 0-3 0,5 2 0 0,0 5 0 16,3 0-20-16,-2 5-4 0,4-5 0 0,1 5-1 15,2 2-35-15,0 0-8 0,-2 0 0 0,5 5-1 16,-3 2-23-16,0-2-5 0,0 0-1 0,3 2 0 16,-5 0 27-16,2 0 6 0,0 3 1 0,-2-3 0 15,2 0-16-15,-5-7-2 0,0 1-1 0,-3 1 0 16,3-2-21-16,0 0-4 0,0 0 0 0,0 0-1 16,0-2 25-16,2 7 6 0,1-2 1 0,0-6 0 0,-1 3-20 15,1-2-4-15,-1 2-1 0,-2-7 0 0,0 5-26 0,0-3-16 16,0-1 3-16,-3 3 0 0,3-4 39 0,-2 0 8 15,-1 0 2-15,-2 1 0 0,-1-1-21 0,1 0-4 16,0-3-1-16,-1 3 0 0,-2-7 6 0,0 7 2 16,0-7 0-16,0 0 0 0,0 0-18 0,0 0 0 15,0 0 0-15,0 0 0 16,-5-2-99-16,0-3-23 0,-3 3-5 0,2-3-1 16,-2 5-102-16,3-7-21 0,-3 0-4 0,0 0-1 0</inkml:trace>
  <inkml:trace contextRef="#ctx0" brushRef="#br0" timeOffset="2530.654">22987 6078 864 0,'0'0'76'0,"0"0"-60"0,0 0-16 0,0 0 0 16,0 0 173-16,0 0 32 0,0 0 7 0,0 0 0 15,0 0-49-15,0 0-11 0,-3-5-1 0,3 5-1 16,0 0-49-16,-8 0-9 0,3 5-3 0,-3 2 0 15,-2 0-36-15,2 0-7 0,-6 0-2 0,-1 5 0 16,-4-3 0-16,1 5 0 0,-1-2 0 0,3 2 0 16,0 0-23-16,-2 1-5 0,5 1 0 0,-1-2-1 15,-2 0-15-15,6 0 0 0,-3 0 0 0,-1-2 0 16,4-5 0-16,-1 5 11 0,1-3-11 0,4-1 10 16,1-1-10-16,0 0 0 0,-1 2 0 0,4-7 0 15,-3 3 0-15,5-5 0 0,0 0 0 0,0 0 0 16,0 0-152-16,0 0-32 0,0 0-6 0,10-16-2 0</inkml:trace>
  <inkml:trace contextRef="#ctx0" brushRef="#br0" timeOffset="3658.28">23392 5551 1497 0,'0'0'32'0,"0"0"8"0,0 0 0 0,0 0 4 0,0 0-36 0,0 0-8 0,0 7 0 0,0 5 0 16,0-5 96-16,0 0 16 0,0 7 4 0,0 0 1 0,0 0-21 0,0 5-5 0,2 0-1 0,-2 2 0 31,3 0-33-31,-3 3-6 0,3-1-2 0,-1 8 0 16,1-3 12-16,0 0 3 0,2 5 0 0,-2-2 0 0,2 0-52 0,0 1-12 0,-2-6 0 0,2 3 0 15,0-4 52-15,1 1 8 0,-1-5 2 0,-2-2 0 16,2 2-31-16,-2-6-7 0,-1 3 0 0,4-4-1 16,-4-2-3-16,1 2-1 0,2 0 0 0,-2-7 0 15,-3 5-3-15,2-5-1 0,1 5 0 0,-3-10 0 0,-3 5-5 16,3-2-1-16,0-5 0 0,0 0 0 0,0 0-9 0,0 0 0 16,0 0 0-16,0 0 0 0,0 0 0 0,-2-7 0 31,-1 0 0-31,3-5 8 15,-3 1-111-15,1 1-22 0,2-4-5 0,2-2-1 16,-2 1-112-16,3-6-22 0</inkml:trace>
  <inkml:trace contextRef="#ctx0" brushRef="#br0" timeOffset="4001.946">23559 5586 1267 0,'0'0'28'0,"0"0"5"0,0-2 2 0,2-3 1 0,1-2-36 0,-3 7 0 0,2-2 0 0,-2 2 0 0,0 0 109 0,0 0 15 0,0 0 4 0,6 0 0 16,-1 0-22-16,0 7-4 0,1 0-1 0,-1 0 0 15,0 7-28-15,0 5-5 0,-2-5-2 0,2 7 0 32,-2-2-5-32,0 7-1 0,5 0 0 0,-3 2 0 15,-2 0-24-15,2 3-6 0,0-1-1 0,0 3 0 16,1 0-29-16,-1 0 0 0,0-5 0 0,1 5 0 0,-1-7 40 0,-2-5 1 0,-1 5 1 0,1-7 0 31,0 2-17-31,-1-2-3 0,1-5-1 0,-1 0 0 16,1 0 2-16,0-2 0 0,-3-5 0 0,0 7 0 0,0-7-36 0,0 5-7 0,2-5-2 0,-2-4 0 15,0 6 51-15,-2-7 11 0,2-2 1 0,0 0 1 16,0 0-27-16,0 0-6 0,0 0-1 0,0 0 0 31,-3-7-46-31,3 0-10 0,-3-5-1 0,1 3-827 0,2-3-166 0</inkml:trace>
  <inkml:trace contextRef="#ctx0" brushRef="#br0" timeOffset="7563.775">23929 5681 115 0,'0'0'10'0,"0"0"-10"16,0 0 0-16,3-3 0 0,-1 3 229 0,-2 0 44 16,0 0 9-16,0 0 2 0,0 0-120 0,0 0-23 0,0 0-5 0,0 0 0 15,0 0-39-15,0 0-7 0,0 0-2 0,0 0 0 16,0 0-15-16,-2 7-3 0,2 0-1 0,2 0 0 15,1 0-55-15,0 5-14 0,-1 0 0 0,1-3 0 16,-3 5 56-16,2-2 9 0,-2 2 2 0,0 5 0 16,3-5-5-16,0 5-1 0,-1-5 0 0,1 7 0 15,0 0-49-15,-1 3-12 0,-2-3 0 0,3-2 0 16,2-3 0-16,-2 3 0 0,0-5 0 0,-1 5 0 16,1-5 39-16,2 5 5 0,0-9 0 0,1 6 1 15,-1-7-19-15,0 3-4 0,3-5-1 0,-2 0 0 16,-1 5 1-16,3-5 0 0,-3 0 0 0,0-5 0 15,3 3 0-15,-2-2 0 0,2 1 0 0,-1-4 0 16,-1 7-3-16,2-7-1 0,0 0 0 0,0 0 0 0,-1 0-1 16,1 0 0-16,3 0 0 0,-6-4 0 15,3 1-5-15,0 3 0 0,3-4-1 0,-3 4 0 16,2 0-2-16,-2-3 0 0,3-2 0 0,5 3 0 0,0 2-1 16,-1-5-8-16,1 5 12 0,0 0-4 0,-3-2-8 0,1 2 12 15,-1 0-12-15,0 0 12 0,-2 0-12 0,-1 0 12 16,-2 0-12-16,-3 0 12 0,1 0-12 0,-6 0 10 15,0 0-10-15,0 0 10 0,0 0-10 0,0 0 0 16,0 0 9-16,0 0-9 16,0 0-98-16,0 0-24 0,0 0-5 0,-3 0-1 0</inkml:trace>
  <inkml:trace contextRef="#ctx0" brushRef="#br0" timeOffset="8969.521">24495 6069 1036 0,'0'0'46'0,"0"0"10"0,0 0-45 0,0 0-11 15,0 0 0-15,0 0 0 0,0 0 104 16,0 0 20-16,0 0 3 0,0 0 1 0,0 0-15 0,0 0-2 16,0 0-1-16,3 9 0 0,-1-7-22 0,1 5-5 15,0 5-1-15,-1-5 0 0,1 0-66 0,0 5-16 16,-1-5 0-16,1 2 0 0,2-1 48 0,-2 3 5 16,2-4 2-16,-2 0 0 0,5 0-37 0,-3 1-7 15,0-4-2-15,1-1 0 0,2 1 35 0,-3-4 6 16,3 0 2-16,-3 0 0 0,3 0-20 0,-3 0-3 0,1-4-1 15,-1 1 0-15,0-1 2 0,0 1 0 0,1-2 0 0,-1-2 0 16,-2 0-1-16,5-4 0 0,-6 4 0 0,4-3 0 16,-4-2-10-16,1 5-3 0,2 0 0 0,-5 0 0 15,3 0-5-15,-3 0-2 0,0 2 0 0,0-2 0 16,0 7 6-16,0 0 1 0,0 0 0 0,0 0 0 16,0 0-8-16,0 0-8 0,0 0 11 0,0 0-11 15,5 12 0-15,-5-5 0 0,3 0 0 0,-3 0 0 16,0 0 8-16,2 0-8 0,1 0 0 0,2 0 0 15,1-2 0-15,-1 2 0 0,0-4 0 0,1 1 0 16,-4 3 0-16,3 0 0 0,-5-7 0 0,6 7 0 16,-1-2 8-16,-5-5-8 0,0 0 0 0,0 0 0 15,5 3-58-15,-5-3-18 0,0 0-4 0</inkml:trace>
  <inkml:trace contextRef="#ctx0" brushRef="#br0" timeOffset="9422.686">24765 5532 1267 0,'0'0'28'0,"0"0"5"0,0 0 2 0,0 0 1 0,0-7-36 0,0 7 0 16,0 0 0-16,0 0 0 0,0 0 109 0,0 7 15 0,3 0 4 0,-1-2 0 16,1 9-52-16,0 0-9 0,-1 0-3 0,4 5 0 15,-1 2-51-15,3 5-13 0,0 0 0 0,-3 0 0 16,3 2 53-16,-5-2 8 0,5 7 2 0,-6-5 0 16,3 5 1-16,1-5 1 0,-4 3 0 0,4-7 0 0,-4 1-52 0,1-3-13 15,0 1 0-15,-3-6 0 0,2 1 0 0,1-4 0 16,-3-2 0-16,3-5 0 0,-3 5 32 0,0-10 3 15,0-2 1-15,0 0 0 16,0 0-7-16,0 0-1 0,0 0 0 0,2-7 0 16,-2-4-227-16,3-4-45 0,-3 1-10 0</inkml:trace>
  <inkml:trace contextRef="#ctx0" brushRef="#br0" timeOffset="9672.493">25027 5650 1720 0,'0'0'38'0,"0"0"8"0,0 0 2 0,0 0 0 0,0 0-39 0,0 0-9 0,0 0 0 0,0 0 0 16,0 0 97-16,3 9 18 0,2-2 3 0,-2 8 1 16,-1 3-52-16,1 3-11 0,2 5-1 0,0 0-1 15,-2 2-26-15,0 3-6 0,-1 4-1 0,1 5 0 16,0-7 35-16,-1 2 6 0,1 5 2 0,-3-7 0 16,3-7-52-16,-1 2-12 0,-2-2 0 0,0-4 0 15,0-4 0-15,0 1 0 0,3-5 0 0,-3 0 0 16,0-2 0-16,0-2 0 0,3-6 0 0,-3-4 0 15,0 0 27-15,0 0 2 0,0 0 1 0,0 0 0 32,0 0-114-32,0 0-22 0,0-4-5 0</inkml:trace>
  <inkml:trace contextRef="#ctx0" brushRef="#br0" timeOffset="13327.867">21976 10511 1188 0,'0'0'52'0,"0"0"12"15,0 0-52-15,0 0-12 0,0 0 0 0,6 5 0 16,-6-5 61-16,8 2 10 0,-1-2 1 0,4 5 1 16,0-5 19-16,2 0 3 0,-3 0 1 0,4 0 0 0,2 2-41 0,-1-2-8 15,-1 0-2-15,2 0 0 0,-3-2 20 0,3 2 4 16,0 0 1-16,-1-5 0 0,1 5-61 0,0-2-9 15,0-3 0-15,0 5-12 0,0-2 33 0,0-3 7 16,0-2 2-16,-6 7 0 0,-2 0-20 0,0-5-10 16,0 5 10-16,-8 0-10 15,0 0-77-15,0 0-22 0,0 0-4 0,0 0-821 0</inkml:trace>
  <inkml:trace contextRef="#ctx0" brushRef="#br0" timeOffset="13562.197">22143 10476 1630 0,'0'0'36'0,"0"0"7"0,0 0 1 0,0 0 3 0,0 0-38 0,0 0-9 0,0 0 0 0,0 0 0 16,3 2 75-16,-1 5 13 0,-2 0 2 0,3 5 1 15,0-5-22-15,-1 0-4 0,1 0-1 0,0 5 0 16,-1 0-21-16,-2-3-5 0,3 5-1 0,-1-2 0 15,-2 0-8-15,0-3-1 0,3 5-1 0,-3-2 0 16,3 0-27-16,-3-5 0 0,0 2 0 0,0-4 0 16,0 2-46-16,2 0-14 0,-2-7-4 0,0 0-947 15</inkml:trace>
  <inkml:trace contextRef="#ctx0" brushRef="#br0" timeOffset="13951.823">22627 10323 1728 0,'0'0'38'0,"0"0"8"0,0 0 2 0,5 2 0 0,3 3-39 0,-8-5-9 0,0 0 0 15,3 5 0-15,2 2 53 0,3 0 9 16,0 2 2-16,3 3 0 0,-1 2 0 0,1 0 0 16,2-2 0-16,6 9 0 0,-1-2-16 0,1 2-2 15,-3 0-1-15,2 3 0 0,-2-8-21 0,3 10-4 0,-4-5 0 0,1 3-1 16,0-8 36-16,-3 3 7 0,1 0 2 0,-1-5 0 15,-3 0-52-15,-2 5-12 0,0-10 0 0,0 3 0 16,-2 0 0-16,-1-3 0 0,-3-4 0 0,4 2 0 16,-4-4 0-16,-2-3 0 0,0 0 0 0,0 0 0 15,0 0-78-15,0-8-18 0,-2 1-4 16,-1 0-977-16</inkml:trace>
  <inkml:trace contextRef="#ctx0" brushRef="#br0" timeOffset="14170.594">22812 10518 1958 0,'0'0'43'0,"0"0"9"0,0 0 1 0,-2 5 3 0,-6-3-45 0,0 5-11 15,-3 0 0-15,3 5 0 0,-5 0 53 0,3-3 9 16,-4 3 2-16,-2 2 0 0,-2 7-52 0,5-4-12 16,-3-3 0-16,3 2 0 0,2 1 54 0,0-1 8 15,1-4 2-15,2 7 0 0,0-5-64 0,3-5-28 16,-3 3 3-16,2 2 0 0,1-7 25 0,0 5-8 15,0-5 8-15,2 0 0 0,-2-2-21 0,2-3 1 16,3-2 0-16,0 0-656 16,0 0-132-16</inkml:trace>
  <inkml:trace contextRef="#ctx0" brushRef="#br0" timeOffset="14732.891">23201 10243 1267 0,'0'0'28'0,"0"0"5"0,0 0 2 0,0 0 1 0,0 0-36 0,0 0 0 16,6 7 0-16,-4 0 0 0,4-2 160 0,-6-3 26 16,2 5 5-16,-2 5 1 0,5 0-103 0,-2 2-20 0,0-5-4 0,-1 10-1 15,1 2-12-15,0 3-2 0,2-1-1 16,0 1 0-16,-2-1-6 0,2 3-2 0,1 0 0 0,-4 2 0 15,6-2-15-15,-5 0-3 0,2 0-1 0,-2 0 0 16,-1-3-5-16,1-4-1 0,0 7 0 0,-3-7 0 16,2-3-16-16,1-2 0 0,-3 5 0 0,3-7 0 15,-3-5 16-15,2 0-1 0,-2 0 0 0,0-7 0 16,0 0-15-16,0 0 0 0,0 0 0 0,3-12-10 16,0 3-162-16,-1-5-33 0,-2-5-7 0</inkml:trace>
  <inkml:trace contextRef="#ctx0" brushRef="#br0" timeOffset="14998.724">23387 10297 1094 0,'0'0'97'0,"0"0"-77"0,0 0-20 0,0 0 0 0,0 0 124 0,0 0 22 16,0 0 4-16,0 0 1 0,0 0-20 0,2 7-4 15,1 0-1-15,2 5 0 0,-2 2-52 0,2 5-10 16,-2-5-3-16,-1 7 0 0,1 0-25 0,2 5-4 15,-2 0-2-15,2 0 0 0,1 2 5 0,-1-2 1 16,0 2 0-16,0-2 0 0,-2 0-14 0,0 0-2 16,2-3-1-16,-2 8 0 0,-1-10-7 0,1 0-2 15,0-2 0-15,-1 0 0 0,1-5-10 0,-1 0 0 16,1-2 0-16,0-3 0 0,-3-4 12 0,2 2 3 16,-2-7 1-16,0 0 0 0,0 0-16 0,0 0-8 0,0 0 8 0,6-7-13 31,-1 2-155-31,-2-4-32 0,2-3-5 0</inkml:trace>
  <inkml:trace contextRef="#ctx0" brushRef="#br0" timeOffset="15732.653">23720 10375 748 0,'0'0'33'0,"0"0"7"16,0 0-32-16,0 0-8 0,0 0 0 0,0 0 0 0,0 0 189 0,0 0 36 15,0 0 7-15,0 0 2 0,3 2-102 0,-1 5-20 16,1 5-4-16,-1-3 0 0,1 8-41 0,2-3-8 15,-2 0-2-15,-3 0 0 0,3 7-8 0,-1-7-1 16,1 10-1-16,-3-8 0 0,0 8-23 0,0-3-4 16,0 0 0-16,0-2-1 0,0 0 36 0,0-3 7 15,0 3 2-15,0 0 0 0,0-5-64 0,-3-2 0 16,3-3 0-16,0-2-10 0,0 0 10 0,-2-2 9 16,2-5-1-16,0 0-8 0,0 0 58 0,-3-5 5 0,-2-2 1 15,2 0 0-15,0-2-52 0,1-8-12 0,-1 3 0 0,1-5 0 16,-1 3 0-16,-2-5 0 0,2-3 0 0,-2 3 0 15,2 0-12-15,0-5-6 0,3 7-1 0,-2-2 0 16,2 2 2-16,0-2 0 0,2 2 0 0,1-2 0 31,0 2-9-31,-1 3-2 0,1-3 0 0,2 5 0 0,1 0 28 0,1-3 0 0,-1 8 0 0,2-3 0 16,0 5 0-16,0-2 0 0,2-1 0 0,-2 8 0 16,0-3 0-16,0 5 0 0,3 0 0 0,-3 5 0 15,2-5 0-15,3 7 0 0,-2 0 0 0,-1 0 0 16,1 0 0-16,-3 5 0 0,3 2 0 0,-3 0 0 15,-3 0 26-15,-3-2 10 0,1 2 3 0,-3 0 0 16,-3 5-21-16,1-5-4 0,-6-2-1 0,3 2 0 16,-1-2-3-16,-2 2-1 0,3-5 0 0,0 3 0 15,-1 2-9-15,1-2 0 0,0-5 0 0,0 7 8 16,2-7-8-16,0 0 0 0,1 0 0 0,-1-2 0 0,0 2 0 16,3 0 0-16,-2-2 0 0,2-3 0 0,0 5 0 0,2 0 0 15,-2 0 0-15,3-2 0 0,0 2 0 0,2 0 0 16,-2 0 0-16,5-2 0 0,-1-3 0 0,1 5-11 15,0-2 3-15,3 2 0 0,2-5 8 0,-2 3 12 16,2 2-2-16,-2 0-1 0,2-2-9 0,0-3 0 16,0 3 0-16,-2-3 0 0,-1 3 0 0,1-3 0 15,-3 3 0-15,0 2 0 0,0-7 0 0,-6 5 0 16,-2-5 0-16,0 0 0 16,0 0-60-16,3 2-15 0,-3-2-2 0,-3 7-1125 0</inkml:trace>
  <inkml:trace contextRef="#ctx0" brushRef="#br0" timeOffset="16295.02">24201 10685 1497 0,'0'0'66'0,"0"0"14"0,0 0-64 0,0 0-16 15,0 0 0-15,0 0 0 0,8 7 106 0,-2-2 18 16,-4-3 3-16,1 5 1 0,2-2-52 0,-2 2-9 16,2 5-3-16,-2-3 0 0,-1-2 0 0,1 0 0 15,0 5 0-15,-3-5 0 0,2 0 0 0,1 0 0 0,-3 0 0 16,3 5 0-16,-1-5-51 0,-2 0-13 0,3-2 0 0,0 2 0 15,-3-7 54-15,2 2 8 0,-2-2 2 0,0 0 0 16,3 0-52-16,-3 0-12 0,0 0 0 0,8 0 0 16,-3-2 54-16,-2-5 8 0,2 2 2 0,0-2 0 15,1-5-52-15,2 3-12 0,-3-3 0 0,0-2 0 16,3 2 0-16,-3 5 0 0,1-7 0 0,-1 7 0 16,0-7 0-16,1 9 0 0,-4-4 0 0,4 2 0 15,-4 2 0-15,3-2 0 0,-2-5 0 0,0 5 0 16,-3 7 0-16,2 0 0 0,-2-7 0 0,0 7 0 15,3-2 0-15,-3 2 0 0,0 0 0 0,0-5 0 32,0 5-100-32,0 0-22 0,0 0-5 0,-5 0-1 0</inkml:trace>
  <inkml:trace contextRef="#ctx0" brushRef="#br0" timeOffset="16748.039">24477 10170 576 0,'0'0'51'0,"0"0"-41"16,0 0-10-16,0 0 0 0,0 0 193 0,0 0 37 0,0 0 7 0,0 0 2 15,0 0-87-15,2 5-18 0,4 2-3 0,-1 0-1 16,3 5-41-16,-3 2-8 0,-2 0-1 0,2 0-1 15,-2 7-63-15,-1 3-16 0,4-1 0 0,-4 8 0 16,1-3 51-16,-3 0 7 0,-3 3 2 0,3-3 0 16,0 5-45-16,-2-5-15 0,-1 3 9 0,0-3-9 15,3-2 56-15,0-5 7 0,-2 0 1 0,2-2 0 16,0 2-77-16,0-2-15 0,0-5-4 0,0 0 0 0,0-7 23 0,0 0 9 16,0-2-8-16,0-5 8 15,0 0-176-15,0 0-31 0,5-5-5 0</inkml:trace>
  <inkml:trace contextRef="#ctx0" brushRef="#br0" timeOffset="17044.85">24622 10248 1497 0,'0'0'66'0,"0"0"14"0,0 0-64 0,0 0-16 16,3 2 0-16,-1 5 0 0,1 0 93 0,0 0 15 15,2 0 4-15,-2 10 0 0,5-3-28 0,-3 2-6 0,0 8-1 0,0-3 0 16,1 5-20-16,-1 0-4 0,-2-3-1 0,-1 3 0 16,-2 0 3-16,0 0 0 0,0-5 0 0,0 7 0 15,0-4-25-15,0-3-5 0,-2 0-1 0,4-2 0 16,-2 2-24-16,0-2 0 0,0-5 0 0,0 0 0 16,3 0 19-16,-3-2-2 0,0-2 0 0,3 1 0 15,-3-4-8-15,0-2-1 0,2-3-8 0,-2-2 12 16,0 0-12-16,0 0 0 0,0 0 0 0,0 0 0 31,0 0-87-31,3-7-10 0,0-7-3 0,-3 7 0 16,0-5-164-16,0-2-32 0,0-12-8 0,-8 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1:32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8288 0 0,'0'0'190'0'0,"0"0"28"0"0,0 0 7 0 0,0 0 111 0 0,0 0 444 0 0,0 2 196 0 0,1 25 2091 0 0,3 58 644 0 0,0-2-2087 0 0,-5-73-1772 0 0,-2-21-4619 0 0,-2 1-1477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27:09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9927 2012 1094 0,'0'0'97'0,"0"0"-77"0,0 0-20 0,0 0 0 15,0 0 143-15,0 0 25 16,0 0 4-16,0 0 2 0,0 0-42 0,0 0-8 0,0 0-1 0,5 11-1 15,-2-8-47-15,0 8-10 0,-1 4-1 0,4-1-1 16,-4-3-7-16,1 11 0 0,2-8-1 0,-2 9 0 16,0-6-30-16,-1 2-5 0,1-1-2 0,0-1 0 15,-3 2 37-15,2-1 7 0,-2 1 2 0,3-2 0 16,-3-3-14-16,0 2-2 0,0-2-1 0,2 1 0 16,-2-4-24-16,-2-1-5 0,2-3-1 0,2-3 0 15,-2 6-17-15,0-10 0 0,0 0 0 0,0 0 0 16,0 0 55-16,0 0 7 0,3-7 2 0,2 4 0 15,1-4-52-15,-4-4-12 0,4 4 0 0,-4-5 0 16,4 2 13-16,-1-4 0 0,0-2 0 0,0 2 0 16,3-3-13-16,0 1-18 0,-2 2 4 0,4-7 1 0,-2 6 21 15,0-3 4-15,0 3 0 0,3 4 1 0,-3-3-13 0,2 4 0 16,-2 1 0-16,3-1 0 0,-3-1 0 0,-1 4 0 16,4 0 0-16,-3 4 0 0,0-2 0 0,0 1 0 15,0 4 0-15,-3 0 0 0,0 0 0 0,1 0 0 16,-6 0 0-16,5 4 0 0,-5-4 0 0,0 5 0 15,-3-2 0-15,1 4 0 16,-4 0-56-16,1-3-8 0,0 3-2 0,-6 3 0 16,1-5 4-16,2 2 1 0,-3 7 0 0,-2-7 0 15,2 0-30-15,1 2-5 0,2-2-2 0,0 3 0 16,0-6-6-16,3 3-2 0,-1-4 0 0,4 4 0 0,-4-2 106 0,4 2 0 16,2-7 20-16,0 7-3 0,0 0-27 0,2 0-6 15,-2 0 0-15,3-2-1 0,0 6 45 0,2-1 8 16,0-6 3-16,3 3 0 0,3 3-11 0,-1-5-3 0,4 9 0 15,-1-7 0-15,3 0 31 0,-3 5 7 0,0-5 1 0,3 7 0 16,0-7 0-16,0 0 0 0,0 5 0 0,2-5 0 16,1 7-52-16,-6-7-12 0,0 0 0 0,-2-2 0 15,-1-1 0-15,1 3 0 0,-3-4 0 0,-3 4 0 16,-5-7 11-16,0 0-1 0,0 0 0 0,0 0-1300 16</inkml:trace>
  <inkml:trace contextRef="#ctx0" brushRef="#br0" timeOffset="202.922">10517 2153 1728 0,'0'0'76'0,"8"0"16"0,0-3-73 0,3 3-19 16,2 0 0-16,0-4 0 0,-2 4 52 0,2 0 8 15,3 0 0-15,0 0 1 0,2 0-29 0,-2-7-7 16,-3 7-1-16,3 0 0 0,-3 7-36 0,-2-7-7 16,0 0-1-16,-3 0-1 15,-1 0-86-15,-7 0-17 0</inkml:trace>
  <inkml:trace contextRef="#ctx0" brushRef="#br0" timeOffset="374.787">10605 2277 1209 0,'-6'3'53'0,"6"-3"12"0,8 0-52 0,3 0-13 0,-1 0 0 16,4 4 0-16,-4-4 200 0,6 0 38 0,-3 0 7 0,3 0 2 15,-3 0-128-15,3 0-26 0,0-4-5 0,0 4 0 16,-3-3-56-16,-2 3-10 0,-1 0-2 0,1 0-1 16,0-4 22-16,-4 4 5 0,1 0 1 0</inkml:trace>
  <inkml:trace contextRef="#ctx0" brushRef="#br0" timeOffset="968.682">10930 2019 1728 0,'0'0'38'0,"0"0"8"0,0-7 2 0,0 7 0 0,0-10-39 16,3 6-9-16,-1-4 0 0,4 4 0 0,-1 4 89 0,3-3 16 16,0-4 3-16,2 7 1 0,1-4-72 0,-1-3-14 15,4 7-3-15,-1-3-1 0,5-1 36 0,-2 4 7 16,3 4 2-16,-3-1 0 0,2-3-52 0,-2 0-12 0,-3 7 0 0,3-3 0 15,-5-1 0-15,-1 1 0 0,1 3 0 16,0 1 0-16,-6-1 54 0,3 4 8 16,-6-1 2-16,4 1 0 0,-4-3-52 0,-2 6-12 0,0-7 0 0,0 0 0 15,-5 5 26-15,2-5 2 0,1 4 1 0,-4-4 0 16,4 0-9-16,-3 1-3 0,-1-1 0 0,4-3 0 16,-4-1-9-16,1 4-8 0,2-3 9 0,3-4-9 15,-2 0 0-15,2 0 8 0,-3 3-8 0,3-3 0 16,0 4 0-16,0-4 0 0,0 0 0 0,0 0 0 15,5 7 0-15,3-7 0 0,0 8 0 0,0-8 0 16,0 4-9-16,5-1 9 0,-2 4 0 0,0-7-9 16,-1 0 21-16,3 4 5 0,1 3 1 0,1-4 0 15,1 4-28-15,0 2-6 0,0-6 0 0,-3 4-1 0,-5 4 17 16,3-4-8-16,2 1 8 0,-2-1 0 0,-6 0 0 0,0 4 17 16,0-4-1-16,-2 3-1 0,-6-5 19 15,1 6 4-15,-3-1 1 0,-1-6 0 0,-4-1-3 16,2 4-1-16,-5-2 0 0,-1 2 0 0,1 0-12 0,2 0-3 15,-2-3 0-15,3 3 0 0,-4-7-36 0,4 0-7 16,2 3-1-16,-3-3-1 0,1 5 51 0,2-10 10 16,0 5 3-16,-3 0 0 15,3 0-114-15,3-3-22 0,-3 3-5 0,3 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33:09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17656 6026 1036 0,'0'0'46'0,"0"0"10"0,0 0-45 0,0 0-11 15,0 0 0-15,0 0 0 0,0 0 104 0,0 0 20 16,0 0 3-16,0 0 1 0,0 0-16 0,0 0-4 16,0 0 0-16,2 7 0 0,1 0-16 0,2 0-4 15,-2 0-1-15,-3 1 0 0,3-1-9 0,-1 4-2 16,1-4 0-16,-1 0 0 0,-2 5-20 0,6-5-5 15,-6 0-1-15,2 0 0 0,1 5-41 0,0-10-9 16,-1 6 0-16,-2-1 0 0,3-3 42 0,-3 3 9 16,0-7 1-16,3 7 1 0,-1-2-33 0,-2-5-8 15,0 0 0-15,0 0-1 0,0 0-11 0,0 0 0 16,0 0 0-16,0 0 0 0,0 0 33 0,0 0 5 16,0 0 1-16,0 0 0 0,0 0-11 0,0 0-3 15,0 0 0-15,0 0 0 0,-2-5-25 0,2 3 0 16,-3-3 0-16,3-6 0 0,0 4 0 0,0-3 0 0,0-2 0 0,0 5 0 15,-3-4 0-15,6 3 0 0,-3-1 0 0,3-3 0 16,-1 5 0-16,-2 0 0 0,6-5 0 0,-1 5 0 16,-2 0 0-16,-1 0 0 0,1 0 0 0,2 3 0 15,3 1 0-15,-3-2 0 0,-2 3 0 0,2-3 0 16,6 5 0-16,2-2 0 0,-5 2 0 0,-3 0 0 16,1 0 0-16,-1 0-12 0,3 0 0 0,2 0 1 15,-2 2 11-15,3 3 0 0,0-5 0 0,2 2 0 16,-3-2 0-16,1 0 16 0,-1 0-4 0,-2 0-1 15,0 0-11-15,0 5-12 0,-8-5 2 0,6-5 1 16,-6 5 9-16,0 0 0 0,5 0 0 0,-5 0 8 16,0 0-53-16,0 0-11 0,0 0-1 0,3-2-1 15,-3-3-107-15,-3 3-22 0,-13-3-4 16,5 3-897-16</inkml:trace>
  <inkml:trace contextRef="#ctx0" brushRef="#br0" timeOffset="869.419">17989 6200 403 0,'0'0'36'0,"0"0"-36"0,0 0 0 0,0 0 0 16,0 0 156-16,0 0 25 0,0 0 5 0,0 0 1 15,5 0-70-15,-5 0-13 0,0 0-4 0,0 0 0 16,0 0 0-16,6 7 0 0,-1 0 0 16,-5 0 0-16,3-2-4 0,-1-3-2 0,-2 6 0 0,3-1 0 0,-3 2-21 0,-3-2-4 15,3 2-1 1,3-1 0-16,-3-1 6 0,0 4 1 0,0-4 0 0,2 0 0 0,1 1-60 0,-3-1-15 16,0 0 0-16,-3 4 0 15,3-6 0-15,0-3 0 0,0-2 0 0,0 0 0 16,0 0 0-16,3 7 0 0,-3-7 0 0,0 0 0 0,0 5 0 0,0-5 0 15,0 0 0-15,0 0 0 0,0 0 0 0,0 0 0 16,0 0 0-16,0 0 0 0,0 0 0 0,0 0 0 16,0 0 0-16,0 0 0 15,0-5-151-15,0 5-33 0,0 0-6 0</inkml:trace>
  <inkml:trace contextRef="#ctx0" brushRef="#br0" timeOffset="1233.91">18153 6346 1494 0,'0'0'32'0,"0"0"8"0,0 0 0 0,0 0 3 0,0 0-35 0,0 0-8 0,0 0 0 0,0 0 0 16,0 0 105-16,0 0 19 0,0 0 4 0,0 0 1 16,0 0-52-16,0 0-10 0,0 0-3 0,0 2 0 0,0 5-51 0,0 1-13 15,-3-1 0-15,1 2 0 0,2-2 49 0,-3-5 7 16,3 5 2-16,0 1 0 0,-3 3-42 16,1-4-8-16,-1 0-8 0,3 0 12 0,0-7-12 0,-2 5 0 15,2-5 0-15,0 7 0 0,-3 0 0 0,3-7 0 16,0 0 0-16,0 0 0 0,0 7 0 0,0-7 0 15,0 0 0-15,0 0 0 0,0 0 0 0,0 0 0 16,0 0 0-16,0 0 0 16,0 0-203-16,0 0-42 0,5 0-9 0,-5 0-2 0</inkml:trace>
  <inkml:trace contextRef="#ctx0" brushRef="#br0" timeOffset="1526.755">18320 6273 1350 0,'0'0'60'0,"0"0"12"0,0 0-58 0,0 0-14 0,0 0 0 0,0 0 0 15,-6 3 138-15,4-3 25 0,-3 0 5 0,2 0 0 16,0 4-83-16,1 3-17 0,2 0-3 0,0 0-1 15,0 0 52-15,0 1 9 0,2 3 3 0,-2-4 0 16,0 7-103-16,3-7-25 0,0 1 0 0,-3 3 0 16,2-4 0-16,1 0 0 0,2 0 0 0,-2 1 0 15,-1-4 0-15,4-1 0 0,-6-3 0 0,2 4 0 16,-2-4 0-16,3 0 0 0,0 3 0 0,-3-3 0 16,0 0-44-16,0 0-15 15,0 0-2-15,-3-3-1055 0</inkml:trace>
  <inkml:trace contextRef="#ctx0" brushRef="#br0" timeOffset="2239.267">17679 5871 1231 0,'0'0'27'0,"0"0"5"0,0 0 2 0,0 0 1 0,0 0-35 0,0 0 0 16,0 0 0-16,0 0 0 16,0 0 117-16,0 0 17 0,0 0 3 0,0 0 1 0,0 0-59 0,0 0-12 15,3-5-3-15,-3 5 0 0,3-7 0 0,-1 5 0 16,-2-3 0-16,3-2 0 0,-3 2 0 0,3 3 0 16,-1-3 0-16,4-2 0 0,-1 5-51 0,-2-5-13 15,2-2 0-15,0 6 0 0,0-4 0 0,3 0 0 16,-5 0 0-16,5 0 0 0,0-2 0 0,0 1 0 15,-3 6 0-15,3-3 0 0,0-2 0 0,-3 0 0 0,1 0 0 0,-4 7 0 16,-2-2 0-16,3-3 0 0,0 5 0 0,-3-5 0 16,0 5 54-16,0 0 8 0,0 0 2 0,5 0 0 15,-5 0-52-15,0 0-12 0,0 0 0 0,2 5 0 16,4 2 0-16,-4-2 0 0,4-3 0 0,-4 5 0 16,1 0 0-16,0-2 0 0,2 2 0 0,0 0 0 15,-2-2 0-15,2-3 0 0,0 5 0 0,1-2 0 16,-1-3 0-16,0 3 0 0,-2-3 0 0,2 3 0 15,-2-2 0-15,-3-3 0 0,5 4 0 0,-5-4 0 16,0 0 0-16,5 5 0 0,1-3 0 0,-6-2 0 16,0 0 0-16,0 0 0 0,0 0 0 0,0 0 0 15,0 0-84 1,0 0-19-16,0 0-4 0</inkml:trace>
  <inkml:trace contextRef="#ctx0" brushRef="#br0" timeOffset="2851.014">18545 6149 460 0,'0'0'20'0,"0"0"5"0,0 0-25 0,0 0 0 16,2-8 0-16,1 6 0 16,-3 2 196-16,0 0 35 0,0 0 6 0,0-5 2 0,3-2-152 0,-1 7-31 15,-2 0-5-15,3-7-2 0,-3 7 5 0,3 0 1 16,2-2 0-16,0-3 0 0,3 5-32 0,-5 0-7 16,2-4 0-16,-5 4-1 0,0 0-7 0,5 0-8 15,1 0 11-15,2-3-11 0,-3 3 8 0,5 0-8 16,-2 0 0-16,0 0 0 0,0 0 0 0,3 3-17 15,-3-3 3-15,0 0 1 0,0 0 22 0,-3 0 5 0,3 0 1 0,-3 0 0 16,0 0-15-16,-5 0 0 0,0 0 0 0,0 0-528 16,0 0-104-16</inkml:trace>
  <inkml:trace contextRef="#ctx0" brushRef="#br0" timeOffset="3107.714">18531 6266 1497 0,'8'-5'32'0,"-5"5"8"16,0-2 0-16,-1 2 4 0,1 0-36 0,0 0-8 0,2-5 0 0,-2 5 0 15,2 0 84-15,3 0 16 0,-3 0 2 0,6 0 1 0,-3-2-63 0,5-3-12 16,0 1-2-16,0 1-1 0,0-1 31 0,3 4 7 15,3-3 1-15,-3-2 0 0,0 3-52 0,0-3-12 16,-1 5 0-16,-1 0 0 0,-1-2 0 0,-3-3 0 16,-2 5 0-16,-2 0-646 15,-1 0-132-15</inkml:trace>
  <inkml:trace contextRef="#ctx0" brushRef="#br0" timeOffset="5186.834">19145 5899 1036 0,'0'0'23'0,"0"0"5"0,0 5 0 0,3-3 1 0,-3-2-29 0,3-2 0 16,-3 2 0-16,2 2 0 0,1-2 108 0,-3 0 16 15,0 0 4-15,0 0 0 0,2 0-52 0,-2 0-9 16,0 0-3-16,0 0 0 16,0 0 38-16,0 0 7 0,0 0 2 0,0 0 0 0,0 0-24 0,0 0-5 15,-5 0-1-15,0 0 0 0,-3 0-65 0,0 0-16 16,0 0 0-16,3 0 0 0,-6 5 55 0,3-3 7 15,0-2 2-15,3 0 0 0,-3 5-52 0,0-5-12 16,0 0 0-16,0 2 0 0,0-2 0 0,0 0 0 16,0 5 0-16,3-5 0 0,5 0 0 0,-8 2 0 15,0-2 0-15,8 0 0 0,0 0 0 0,0 0 0 16,-8 5 0-16,8-5 0 0,0 0 0 0,-8 0 0 16,1 0 0-16,7 0 0 0,0 0 0 0,0 0 0 0,-6 0 0 15,6 0 0-15,0 0 0 0,-8 0 0 0,3 0 0 0,5 0 0 16,-5 3 0-16,-1 1 0 0,6-4 0 0,-2 0 0 15,2 0 0-15,0 0 0 0,0 7 0 0,-3-2 0 16,3-3 0-16,-3 5 0 0,3-7 0 0,0 5 0 16,0-3 0-16,-2 5 0 0,2 5 0 0,-3-5 0 15,3-2 0-15,-2 2 0 0,2 2 0 0,0-4 0 16,0 2 54-16,0 5 8 0,0-5 2 0,0 2 0 16,0-1-103-16,0-1-20 0,0 4-4 0,2-4-1 15,1 0 52-15,-1 0 12 0,-2 5 0 0,3-5 0 16,0 0 0-16,-3 0 0 0,2 0 0 0,1 5 0 0,-3-5 24 15,3 0 7-15,-3 5 1 0,2-2 1 0,-2-6-21 0,0 3-12 16,0 0 12-16,0 5-12 16,0-5 27-16,0 3-2 0,0-6 0 0,0 3 0 15,0 0-25-15,0 0 0 0,0 5 0 0,0-9 0 0,0 4 0 0,0-3 0 16,0 3 0-16,0 0 0 0,3-2 0 0,2-3 0 16,-2 6 0-16,2-1 0 0,1-7 0 0,-1 4 0 15,3 3 0-15,-3-2 0 0,3-3 0 0,0 5 0 16,0-7 0-16,0 0 0 0,0 5 0 0,0-3 0 15,0-2 0-15,0 5 0 0,2-10 0 0,3 5 0 16,-2 0 0-16,0 0 0 0,-1 0 0 0,1-2 0 16,2 2 0-16,-3-5 0 0,-2 5 56 0,0-2 7 15,0 2 1-15,0-5 0 0,0 5-52 0,-3-2-12 16,1-3 0-16,-1 1 0 0,-5 4 0 0,5-3 0 16,-5 3 0-16,0 0 0 0,8 0 0 0,-8 0 0 15,3-4 0-15,-3 4 0 16,0 0-100-16,0 0-22 0,8 0-5 0,0-3-717 0,-8 3-144 0</inkml:trace>
  <inkml:trace contextRef="#ctx0" brushRef="#br0" timeOffset="5865.204">19288 6000 172 0,'0'0'16'0,"0"0"-16"0,0 0 0 0,0 0 0 15,0 0 146-15,0 0 26 0,0 0 6 0,0 0 1 0,0 0-64 0,0 0-13 16,0 0-2-16,0 0-1 16,0 0-15-16,5 5-2 15,1-3-1-15,-6-2 0 0,2 7-6 0,1-7-2 0,0 8 0 0,-3-4 0 0,2 3 23 0,-2 5 4 16,6-3 0-16,-6-1 1 0,0 3-27 0,0-4-6 16,2 0 0-16,-2 5-1 0,3-2-21 0,-3-1-4 15,-3 0-1-15,3-2 0 0,3 0 5 0,0 5 1 16,-1-5 0-16,1 0 0 0,-3 0-38 0,2-2-9 15,1 2 0-15,-3-7 0 0,3 3 0 0,-3-3 0 16,0 0 0-16,0 0 0 0,0 0 0 0,0 0-12 16,0 0 2-16,0 0 1 0,0 0 9 0,0 0 12 15,0 0-2-15,0 0-790 16,0 0-159-16</inkml:trace>
  <inkml:trace contextRef="#ctx0" brushRef="#br0" timeOffset="6154.155">19595 6156 1720 0,'0'0'38'0,"0"0"8"0,0 0 2 0,0 0 0 0,-5 4-39 0,2 1-9 16,3-5 0-16,-5 2 0 0,0 5 106 0,-3-2 19 15,8 2 4-15,-3 0 1 0,-5 0-53 0,5 0-10 16,3 5-3-16,0-3 0 16,-2-1-51-16,-1-1-13 0,0 2 0 0,1 0 0 15,-1-4 0-15,-2 2 0 0,2-4 0 0,1 4 0 0,4-3 0 0,-2-4 0 16,0 7 0-16,0-7 0 16,-8 7-48-16,8-7-13 0,3 7-3 0,-3-7-614 15,-5 0-123-15</inkml:trace>
  <inkml:trace contextRef="#ctx0" brushRef="#br0" timeOffset="6638.332">19704 6040 864 0,'0'0'38'0,"0"0"8"0,0 0-37 0,0 0-9 0,0 0 0 0,0 0 0 15,0 0 143-15,0 0 26 0,0-2 6 0,0 2 1 16,0 0-80-16,0 0-15 0,2-5-3 0,6 5-1 15,-3-2-41-15,1 2-8 0,-1 0-1 0,0 2-1 16,1-2-6-16,-4 0 0 0,6 5-1 0,-3-3 0 16,1 3 2-16,-1-3 1 0,0 5 0 0,3 1 0 15,0-4 16-15,-3 3 3 0,-2 0 1 0,2 5 0 0,-2-5 13 0,-3 0 2 16,0 0 1-16,0 0 0 0,0 5-9 0,0-3-1 16,-3-1-1-16,1 3 0 0,-1-4-15 0,0 5-2 15,3-5-1-15,-2 0 0 0,-1 0-29 0,1 0 0 16,2 5 0-16,0-5 0 0,0-5 0 0,0-2 0 15,0 0 0-15,2 8 0 0,1 3 0 0,-1-6 0 16,4-3 0-16,2 3 0 0,0-3 0 0,2 3 0 16,-2-5 0-16,5 2 0 0,-2-2 0 0,0 0 0 15,-1-2 0-15,3-3 0 16,1 5-99-16,-4 0-22 0,3 0-5 0,-2 0-923 0</inkml:trace>
  <inkml:trace contextRef="#ctx0" brushRef="#br0" timeOffset="6933.064">20143 6214 1807 0,'0'0'40'0,"0"0"8"0,0 0 1 0,0 0 2 0,0 0-41 0,0 0-10 15,0 0 0-15,0 7 0 16,0 0 104-16,-3 1 18 0,3-4 4 0,-3 3 1 16,1 0-67-16,2 0-14 15,-3 5-2-15,1-5-1 0,-1 5 17 0,0-3 3 16,3-2 1-16,-2 5 0 0,-1-5-52 0,3 5-12 0,-3-3 0 0,3-2 0 0,0 1 0 16,-2-1 0-16,-1 4 0 0,0-4 0 15,3-2 0-15,0-5 0 0,0 0 0 0,0 0 0 16,0 0-48-16,0 0-13 0,0 0-3 0,0 0-682 15,0 0-137-15</inkml:trace>
  <inkml:trace contextRef="#ctx0" brushRef="#br0" timeOffset="7300.133">20227 6031 1108 0,'0'0'49'0,"0"0"11"0,0 0-48 16,0 0-12-16,0 0 0 0,0 0 0 0,3 2 88 0,2 5 16 0,-5-2 4 0,3 2 0 15,2-5 28-15,-2 6 5 0,2-1 2 0,-2 2 0 16,0-2-49-16,-1 0-10 0,3 2-1 0,-2-1-1 16,0 3 10-16,-1-4 3 0,1 0 0 0,0 5 0 15,-1-5-76-15,1 5-19 0,-3-3 0 0,3-2 0 0,-3 1 0 16,2-1 0-16,-2 2 0 0,0-2 0 0,3-5 20 16,-3 5 0-16,0-2 0 0,0-3 0 0,0 6-32 0,0-4-7 15,0-1-1-15,0-3 0 16,0 0-203-16,0 0-41 0</inkml:trace>
  <inkml:trace contextRef="#ctx0" brushRef="#br0" timeOffset="7953.386">20172 5953 403 0,'0'0'36'0,"0"0"-36"0,0 0 0 0,2-2 0 16,1-3 120-16,-3 5 18 0,0 0 3 0,5 0 1 15,-5-7-35-15,3 7-7 0,2-4-2 0,-2 1 0 16,0 3-47-16,-3 0-10 0,5 0-1 0,0 0-1 16,1 0-11-16,-1-5-3 0,-3 5 0 0,6 0 0 15,0-2-25-15,0-3 0 0,3 5 0 0,2-2 0 16,3 4 56-16,0-2 7 0,0 0 1 0,2 0 0 16,1 0-53-16,-1 0-11 0,1-2 0 0,-1 2 0 0,-2 2 0 0,-3-2 0 15,1 5 0-15,-1-5 0 0,-3 2 40 0,-4-2 4 16,-1 0 0-16,0 0 1 0,1 5-21 0,-4-5-4 15,1 0 0-15,-3 0-1 0,0 0 36 0,0 0 7 16,0 0 2-16,0 0 0 0,0 0 0 0,0 0 0 16,3 3 0-16,-3 6 0 0,0-9 0 0,0 7 0 15,0 0 0-15,0 0 0 0,0-5-52 0,2 10-12 16,-2-5 0-16,3 0 0 0,-3 0 0 0,5 5 0 16,-2-5 0-16,-1 7 0 0,4-2 0 0,-1-3 0 15,3 6 0-15,-3-4 0 0,3 3 0 0,0 1 0 16,-3-4 0-16,-2 3 0 15,0-7 0-15,-1 5 0 0,1 0 0 0,-3-3 0 0,3 6 0 0,-3-4 0 0,0 3 0 16,2 0 0-16,-2 1 0 0,0-4 0 16,-2 3 0-16,2-2 0 0,-3 2 54 0,0-7 8 0,1 0 2 0,-1 1 0 15,0-1-52-15,-2-3-12 0,0 3 0 0,-3 0 0 16,3-7 0-16,-9 7 0 0,4-2 0 0,-6-3 0 16,3-2 44-16,-3 5 5 0,0-5 2 0,0 0 0 15,0 0-38-15,0-5-13 0,0 5 9 0,3-2-9 16,0-3 12-16,8 5-2 0,-3-2-1 0,5-3 0 31,3-2-212-31,3 3-42 0,-3 1-9 0,8-4-2 0</inkml:trace>
  <inkml:trace contextRef="#ctx0" brushRef="#br0" timeOffset="8750.834">20854 6125 403 0,'0'0'36'0,"0"0"-36"0,0 0 0 0,0 0 0 16,0 0 148-16,0 0 22 15,0 0 5-15,0 0 1 0,0 0-84 0,0 0-17 0,0 0-3 0,0 0-1 16,0 0-11-16,0 0-3 16,0 0 0-16,0 0 0 0,0 0-13 0,0 0-4 0,0 0 0 0,0 0 0 0,0 0-12 0,0 0-4 15,0 0 0-15,0 0 0 16,0 0 40-16,0 0 8 0,-5-5 2 0,5 5 0 15,0 0-38-15,0 0-8 16,-2 0-2-16,-4 0 0 0,1 0-14 0,0 0-2 0,2 0-1 0,3 0 0 0,-5 5-9 0,5-5 0 16,0 0 0-16,0 0 8 0,0 0-8 0,0 0 0 15,0 0 0-15,0 0 0 0,0 0 0 0,0 0 0 16,0 0 0-16,0 0 0 0,8 2 0 0,-8-2 0 16,0 0 0-16,5 5 0 0,0-5 0 0,-5 0 0 15,8 2 0-15,-8-2 0 0,0 0 0 0,8-2 0 0,-8 2 8 0,0 0-8 16,0 0 12-16,5-5-2 15,-5 5-1-15,0 0 0 0,0 0 16 0,0 0 3 16,0 0 1-16,0 0 0 0,3-2 14 0,-3 2 2 16,0 0 1-16,-3-5 0 0,3 5-10 0,-5-2-3 15,0-3 0-15,2 5 0 0,3 0-6 0,-5 0-2 16,5 0 0-16,-5 7 0 0,-1-7-25 0,6 0 0 0,-2 0-14 0,-1 7 5 16,3-7 9-16,0 0 0 15,0 0-9-15,0 0 9 0,0 0 0 0,0 0 0 0,3 5-9 0,-3-5 9 16,5 0 0-16,0 2-12 15,1-2 12-15,-1 0-10 0,0 0 10 0,-5 0 0 0,0 0 0 0,5-2 0 16,1-3 0-16,-6 5 0 0,0 0 0 0,0 0 0 16,0 0 8-16,0 0-8 0,0 0 8 0,0 0-8 15,0 0 8-15,0 0-8 0,0 0 10 0,0 0-784 16,0 0-157-16</inkml:trace>
  <inkml:trace contextRef="#ctx0" brushRef="#br0" timeOffset="10368.076">21249 5859 288 0,'0'0'12'0,"0"0"4"0,0 0-16 0,0 0 0 0,0 0 0 0,0 0 0 16,0 0 236-16,0 0 44 0,0 0 8 0,0 0 3 16,0-2-146-16,-3-3-29 0,0 5-5 0,3 0-2 15,-2-5-21-15,-4 3-4 0,-1 2 0 0,1 0-1 16,-2 0-31-16,0 0-5 0,-2 0-2 0,-3 2 0 15,-3-2 15-15,5 0 4 0,3 0 0 0,0 5 0 16,-5-5-52-16,2 5-12 0,-2-3 0 0,5-2 0 0,-2 7 0 0,-1-7 0 16,3 7 0-16,-2-7 0 0,2 0 0 0,2 5 0 15,1-3 0-15,-3 3 0 0,3-3 0 0,0-2 0 16,-3 5 0-16,5-2 0 16,-2 1 0-16,2 3 0 0,3 0 0 0,0-7 0 0,0 0 0 0,0 0 0 15,-3 5 0-15,3-3 0 0,0-2 0 0,0 7 0 16,-2-2 0-16,2-2 0 0,2 1 0 0,-2 3 0 15,0 0 0-15,3 0 0 0,0 0 0 0,-3 5 0 16,0-5 0-16,0 7 0 0,0-2 0 0,2-5 0 16,-2 7 0-16,-2-2 0 15,2-3 54-15,-3 6 8 0,0 1 2 0,1-2 0 16,2-4-75-16,-3 1-14 0,3 3-3 0,-3 1-1 0,1-4 29 0,2 1 0 16,-3-3 0-16,3 3 0 0,0 2 8 0,0-7-8 0,-3 5 0 15,3-5 0-15,0 0 23 0,0 0 1 0,0 5 0 16,0-5 0-16,0-5-24 0,3 3-16 15,-3 2 2-15,0-4 1 0,0 1 21 0,0 1 4 0,3 2 0 0,2-5 1 16,-2 3-13-16,-3-5 0 0,0 0 0 0,5 0 0 16,0 2 0-16,1-2 0 15,-1 0 0-15,0 0 0 0,0-2 0 0,1 2 0 0,2-5 0 0,0 5 0 16,2 0 0-16,6-2 0 0,3-3 0 0,-1 3 0 16,1-3 0-16,-1 5 0 0,1 0 0 0,2 0 0 15,-3 0 0-15,1 0 0 0,-3-4 0 0,0 4 0 16,-3 0 0-16,0 0 0 0,0-3 0 0,-5 3 0 15,0 0 0-15,-3 0 0 0,1 0 0 0,-1 0 0 16,0 0 54-16,1 0 8 0,-1 0 2 0,-5 0 0 16,0 0-103-16,0 0-20 0,0 0-4 0,0 0-1 15,0 0-92-15,0 0-18 0,0 0-4 0,0 0-1 0</inkml:trace>
  <inkml:trace contextRef="#ctx0" brushRef="#br0" timeOffset="10989.971">21320 5979 806 0,'0'0'36'0,"0"0"7"0,0 0-35 0,0 0-8 15,0 0 0-15,0 0 0 0,0 0 104 0,5-5 20 16,-5 5 3-16,3-2 1 0,2-3-52 0,-5 5-9 16,0 0-3-16,6-2 0 0,-1-3 0 0,3 3 0 15,-3-3 0-15,3 5 0 0,-3-2-51 0,3-3-13 16,0 5 0-16,0 0 0 0,0 5 41 0,0-3 6 15,3-2 1-15,-1 5 0 0,1-3-24 0,-1 5-4 16,1 0 0-16,-3-2-1 0,0 2 9 0,2 0 1 16,-4 5 1-16,-1-5 0 0,-2 3 8 0,-1 1 2 15,-2-4 0-15,0 5 0 0,0-2-4 0,0 1 0 16,-2-4 0-16,-4 5 0 16,4-5-15-16,-6 0-3 0,0 0-1 0,3 0 0 0,-1 0-17 0,1 0 0 15,2 0 8-15,1 1-8 0,-1-4 0 0,3 3 0 16,5 0 0-16,-2-2 0 0,-3-5 0 0,8 2 0 15,0 3 0-15,2-3 0 0,1-2 0 0,2 0 0 0,1 5 0 0,1-2 0 16,4-3 0-16,-3 0 0 0,0 0 0 0,2-3 0 16,-2 3 0-16,0 0 0 0,-3 0 0 0,0-5-713 15,-2 3-147-15</inkml:trace>
  <inkml:trace contextRef="#ctx0" brushRef="#br0" timeOffset="11324.026">21857 6146 460 0,'0'0'41'0,"0"0"-33"16,0 0-8-16,0 0 0 0,0 0 224 0,0 0 42 15,0 0 9-15,0 0 1 0,-2 3-131 0,-4 1-26 16,6-4-6-16,0 7-1 0,-2 0-16 0,-1-2-4 16,3-3-1-16,-3 5 0 0,3 1-73 0,-2-1-18 15,2 2 0-15,-3 0 0 0,0 3 40 0,1-2 5 16,-1 1 1-16,-2 1 0 0,2-5-22 0,-2 3-5 0,2-3-1 0,-2 4 0 16,2-4-18-16,1 5 0 0,-1-2 0 0,0 1 0 15,1-4 0-15,-1 5-11 16,3-5 2-16,0 0 0 15,0 0-88-15,3-7-18 0,-3 0-3 0,0 0-824 0</inkml:trace>
  <inkml:trace contextRef="#ctx0" brushRef="#br0" timeOffset="11714.693">22103 5946 172 0,'0'0'16'0,"0"0"-16"16,0 0 0-16,0 0 0 0,0 0 246 0,0 0 46 16,0 0 10-16,0 0 2 0,0 0-141 0,0 0-28 15,6 7-6-15,-6 5-1 0,2-5-8 0,-2 0-3 16,6 5 0-16,-6-3 0 0,2 3-58 0,-2-2-12 16,3 1-3-16,2 3 0 0,-5-2-14 0,3-5-3 15,-3 7-1-15,2-7 0 0,1 5-7 0,-3-5-2 16,0 0 0-16,0 7 0 0,0-7-17 0,0 0-16 15,0-2 4-15,-3-2 0 0,3-3 12 0,0 7 0 0,0-7 0 16,0 0 0 0,0 0-106-16,0 0-18 0,0 0-4 0</inkml:trace>
  <inkml:trace contextRef="#ctx0" brushRef="#br0" timeOffset="11993.862">22289 6141 1267 0,'0'0'56'0,"0"0"12"16,0 0-55-16,0 0-13 0,0 0 0 0,0 8 0 15,-6-4 105-15,4 3 19 0,-1 0 3 0,3 0 1 0,-3-2-52 0,3 2-9 16,-2 0-3-16,-1 0 0 15,0 0-4-15,1 0 0 0,-1 5-1 0,3-10 0 0,-5 6-27 0,5-4-4 16,-3 3-2-16,3 0 0 0,-3 0-38 0,3-2-7 16,0-3-1-16,0 6-1 0,0-4 21 0,0-4 0 15,0 0 0-15,0 0-653 0,0 0-127 0</inkml:trace>
  <inkml:trace contextRef="#ctx0" brushRef="#br0" timeOffset="12479.524">22659 5932 1036 0,'0'0'23'0,"0"0"5"0,0 0 0 0,0 0 1 0,0 0-29 0,0 0 0 0,0 0 0 0,0 0 0 16,0 0 108-16,0 0 16 0,0 0 4 0,0 0 0 0,0 0-52 0,-5 0-9 15,-1 0-3-15,1 3 0 0,0 1 0 0,-1-4 0 16,4 7 0-16,-3 0 0 0,-3 0-52 0,2-2-12 16,-2 2 0-16,0 0 0 0,3 7 0 0,0-2 0 15,-3-3 0-15,3 3 0 0,2-5 0 0,0 7 0 16,3-2 0-16,0-2 0 0,3 1 0 0,0 3 0 15,2-2 0-15,0 0 0 0,0-3 0 0,3-2 0 16,0 5 0-16,0-5 0 0,3 0 55 0,-3-2 7 16,-3-3 2-16,3 3 0 0,3-3-52 0,2-2-12 15,-3 0 0-15,4-2 0 0,-1-3 0 0,5 3 0 16,-2-3 0-16,0-2 0 0,-3-5 54 0,1 5 8 16,-1-2 2-16,-3-3 0 0,-2 0 0 0,0-2 0 15,0 0 0-15,-5 3 0 0,2-4-52 0,-5 1-12 16,-2 0 0-16,-1 0 0 0,0 2 54 0,-5-2 8 15,0 7 2-15,0-5 0 0,1 5-56 0,-4 0-8 16,0 0 0-16,3 0-10 0,-2 2 10 0,-1-2 0 0,1 5 10 0,2-3-10 31,0 5-203-31,0 0-46 0,0 0-10 0</inkml:trace>
  <inkml:trace contextRef="#ctx0" brushRef="#br0" timeOffset="13074.753">22815 5793 1497 0,'0'0'32'0,"0"0"8"0,0 0 0 0,0 0 4 0,-5 0-36 15,5 0-8-15,0 0 0 0,0 0 0 0,0 0 53 0,0 0 9 16,0 0 2-16,5 0 0 0,3 5 4 0,3-3 0 16,-1-2 1-16,1 5 0 0,2-5-59 0,3 0-10 15,-6 0 0-15,6 0-10 0,-2 3 30 0,1 1 5 16,1-4 2-16,-3 5 0 0,1-5-19 0,-1 0-8 0,0 2 8 0,-2-2-8 16,-1 0 15-16,1 0-3 15,-3 0 0-15,0 0 0 0,0 0 16 0,-3 5 4 16,-5-5 0-16,0 0 0 0,0 0 16 0,0 0 3 15,0 0 1-15,0 0 0 0,0 2-4 0,0-2-1 16,0 0 0-16,-3 7 0 0,3 0-23 0,0-2-5 16,0 2-1-16,-2 5 0 0,2-3-18 0,-3-2 0 0,3 0 0 0,3 5 0 15,-3 0 0-15,2-3 0 0,1-2 0 0,0 5 0 16,-1 2 0-16,4-2 0 0,-1-3 0 0,5 8 0 16,-2-8 0-16,0 5 0 0,0-2 0 0,0 2 0 15,0-2 21-15,0-2 1 0,-3 1 0 0,-2 1 0 16,2-3-14-16,-5-2-8 0,0 5 10 0,0-5-10 15,-5 5 36-15,0-3 0 0,-6 3 1 0,1-5 0 16,-4 7-14-16,6-7-3 0,0 1-1 0,-2-1 0 16,-1 4 2-16,1-4 1 0,-1 0 0 0,1 0 0 0,-4 1-1 0,4-1 0 15,-3-3 0-15,2 3 0 0,0-2-1 0,3-3-1 16,-2-2 0-16,2 5 0 0,-3-3-10 0,3-2-1 16,0-2-8-16,-2 2 12 0,-1 0-12 15,1 0 0-15,4-5 8 0,-2 5-8 0,1 0 0 0,-4 0 0 16,6 0 0-16,-1 0 0 15,6 0-69-15,0 0-17 0,-8 0-3 0,8 0-807 16,0 0-160-16</inkml:trace>
  <inkml:trace contextRef="#ctx0" brushRef="#br0" timeOffset="13864.529">18582 6769 1267 0,'0'0'28'16,"0"0"5"-16,0 0 2 0,0 0 1 0,0 0-36 0,0 0 0 0,0 0 0 0,0 0 0 16,5 0 58-16,-2 0 5 0,2 0 1 0,3 0 0 0,0 0 0 0,2 0 0 15,1 0 0-15,2 0 0 0,3-7 0 0,0 7 0 16,2-4 0-16,1 4 0 0,0-3-52 0,-4-1-12 15,4 4 0-15,-6 0 0 0,0 0 19 0,-2-3 1 16,0 6 0-16,-6-3 0 0,0 0-32 0,-5 0-7 16,0 0-1-16,0 0-569 15,0 0-115-15</inkml:trace>
  <inkml:trace contextRef="#ctx0" brushRef="#br0" timeOffset="14017.802">18648 6936 1623 0,'0'0'36'0,"5"0"7"0,6 0 1 0,-1 0 2 0,1-4-37 0,-3 4-9 0,-8 0 0 0,5 0 0 15,6 0 54-15,2-3 9 0,0-1 1 0,0 1 1 16,1-1-37-16,1 4-7 0,1-3-1 16</inkml:trace>
  <inkml:trace contextRef="#ctx0" brushRef="#br0" timeOffset="15820.278">19196 6664 806 0,'0'0'36'0,"0"0"7"16,0 0-35-16,0 0-8 0,0 0 0 0,0 0 0 15,0 0 104-15,0 0 20 0,0 0 3 0,0 0 1 16,0 0-20-16,0 0-4 0,0 0-1 0,0 0 0 0,0 0-11 0,2 7-3 15,-2-3 0-15,3 3 0 0,-1 0-71 0,1 1-18 16,0 3 0-16,-1-1 0 0,4 8 56 0,-4-3 7 16,4 3 1-16,-1-3 1 0,0 3-25 0,-2-4-6 15,0 5-1-15,-1-5 0 0,1 0-7 0,-1-2-2 16,1-2 0-16,0 1 0 0,-3-4-8 0,2 5-1 16,-2-2-1-16,0-3 0 0,0 0-6 0,3 2 0 15,-3-6-8-15,0 4 12 0,0 0-12 0,0-7 0 16,0 0 8-16,0 0-8 15,0 0-85-15,0 0-20 0,0 0-4 0,5-7-883 0</inkml:trace>
  <inkml:trace contextRef="#ctx0" brushRef="#br0" timeOffset="16145.093">19426 6802 1036 0,'0'0'46'0,"0"0"10"0,0 0-45 0,0 0-11 0,-3-4 0 0,3 4 0 16,0 0 104-16,0 0 20 0,0 0 3 0,0 0 1 15,0 0-52-15,0 0-9 0,0 0-3 0,0 0 0 16,-5-3 0-16,5 3 0 0,0 0 0 0,-3 3 0 16,-2-3-52-16,5 0-12 0,-3 4 0 0,3-4 0 15,0 0 0-15,0 0 0 0,0 0 0 0,0 7 0 16,0 0 0-16,0-7 0 0,0 0 0 0,0 0 0 15,0 0 0-15,0 0 0 0,0 0 0 0,0 0 0 0,0 0 0 0,0 0 0 16,0 0 0-16,0 0 0 0,0 0 0 0,0 0 0 16,0 0 0-16,0 0 0 0,0 0 0 0,0 0 0 15,0 0 0-15,0 0 0 16,0 0 0-16,0 0 0 0,0 0 0 0,0 0-576 16,0 0-120-16</inkml:trace>
  <inkml:trace contextRef="#ctx0" brushRef="#br0" timeOffset="17049.126">19661 6711 1267 0,'0'0'28'0,"0"0"5"0,0 0 2 0,0 0 1 0,0-7-36 0,0 4 0 0,0-1 0 0,3 1 0 16,2-2 58-16,-2 5 5 0,2-2 1 0,-2-3 0 15,5 5 0-15,-3 0 0 0,0 0 0 0,3 0 0 0,-3 0-22 0,1 0-4 16,2 5-1-16,0-3 0 0,0 6-8 0,-3-8-1 16,-2 7-1-16,2-3 0 0,-3-1-27 0,-2 1 0 15,3 3 0-15,-3-2 0 0,3 2 55 0,-3 0 5 16,0 0 2-16,0 3 0 0,0-6-17 0,-3 3-3 16,3 5-1-16,-3-2 0 0,3-3-20 0,-2 0-4 15,-1 2-1-15,3-2 0 0,-2 0-8 0,2 0-8 16,0-4 9-16,-3 4-9 0,3-7 8 0,0 0-8 15,0 0 0-15,0 4 0 0,-3 3 8 0,3-7-8 16,0 0 0-16,0 0 9 0,0 0-9 0,0 0 8 16,0 0-8-16,0 0 8 0,0 0-8 0,0 0 8 15,0 0-8-15,0 0 8 16,0 0-8-16,0 0-12 0,0 0 2 0,0 0 1 0,6-7 9 0,-6 7 11 16,0 0-3-16,0 0 0 0,0 0-8 0,0-4 0 15,2 4 0-15,-2 0 0 0,0 0-11 0,0 0 11 0,3-7-8 0,-3 7 8 16,0 0 0-16,0 0-8 0,0 0 8 0,0 0 0 15,0 0 0-15,0 0 0 0,0 0 0 0,0 0 0 16,0 0 0-16,0 0 0 0,0 0 0 0,0 0 0 16,0 0 0-16,0 0 0 0,0 0 0 0,0 0 0 15,0 0 0-15,0 0 0 16,0 0 0-16,0 0 0 0,0 7 0 0,0-7 0 0,0 4 0 0,0-1 0 16,2 1 0-16,-2 3 0 0,0-7 0 0,0 0 0 15,0 0 0-15,-2 8 0 0,-1-1 9 0,3-7-9 16,0 0 11-16,-2 7-11 0,-1-3 10 0,0 3-10 15,1 0 11-15,-1-2-11 0,3-5 12 0,-5 7-12 16,2-4 0-16,3-3-19 0,0 0 3 0,0 0 0 16,-3 7 26-16,3-7 6 0,0 0 0 0,0 0 1 15,0 0-17-15,0 7 0 0,0-3 0 0,0-4 0 16,0 0 0-16,0 0 0 0,3 3 0 0,-3-3 0 0,0 0 0 0,0 0 0 16,5 4 0-16,-2-4 0 15,-3 0-12-15,5 5-4 0,1-5 0 0,-1 3 0 0,0-3 27 0,3 0 5 16,-3 0 0-16,6 0 1 0,-3 0-17 0,5 0 0 15,-2 0 0-15,5 0 0 0,-6 0 0 0,3-3 0 16,1 3 8-16,-1-5-8 0,0 5 8 0,0 0-8 0,-2 0 9 0,2 0-9 16,-5 0 14-16,3 0-3 15,-3 0-1-15,-3 0 0 0,-5 0 2 0,0 0 1 16,0 0 0-16,0 0 0 0,0 0-2 0,0 0-1 16,0 0 0-16,0 0 0 0,0 0-10 0,5 0 8 15,3 0-8-15,-3 0 8 16,1 0-151-16,-6 0-30 0,0 0-7 0</inkml:trace>
  <inkml:trace contextRef="#ctx0" brushRef="#br0" timeOffset="17384.694">20074 6816 1267 0,'-8'0'28'0,"8"0"5"0,0 0 2 0,0 0 1 0,0 0-36 0,0 0 0 15,0 0 0-15,0 0 0 0,5-2 58 16,-5 2 5-16,0 0 1 0,8-5 0 0,3 5 0 0,-1 0 0 15,-2 0 0-15,3 0 0 0,0-4-52 0,-1 1-12 16,3 3 0-16,-2 0 0 0,-1 0 0 0,1-4 0 16,0 4 0-16,-1-3 0 0,-4 6 0 0,1-3 0 15,1-3 0-15,-2 3 0 0,-6 0 0 0,0 0 0 16,2-4 0-16,-2 4 0 0</inkml:trace>
  <inkml:trace contextRef="#ctx0" brushRef="#br0" timeOffset="17628.709">20148 6734 1267 0,'0'0'56'0,"0"0"12"0,0 0-55 0,0 0-13 0,0 0 0 0,0 0 0 16,0 0 105-16,0 0 19 0,3 7 3 0,-1-4 1 16,1 4-20-16,0 0-4 0,-3 4-1 0,2-4 0 15,-2 5-11-15,0-2-3 0,0-3 0 0,3 4 0 16,-3 4-71-16,0-4-18 0,3-4 0 0,-3 0 0 15,2 8 0-15,-2-8 0 0,0 0 0 0,0 0 0 16,0-3 0-16,-2 3 0 16,2-7 0-16,0 0 0 0,0 0 0 0,0 0 0 15,0 0 0-15,5 5 0 0,-5-5-175 0,0 0-38 0</inkml:trace>
  <inkml:trace contextRef="#ctx0" brushRef="#br0" timeOffset="18381.086">20460 6647 1119 0,'0'0'24'0,"0"0"6"0,0 0 1 0,0 0 1 0,0 0-32 0,0 0 0 16,0-5 0-16,0 5 0 0,0 0 88 0,0 0 11 16,0 0 2-16,0 0 1 0,0 0-33 0,0 0-6 15,3-7-2-15,5 0 0 0,-8 7-14 0,8-4-3 16,-3 1-1-16,3 3 0 0,0 0-11 0,0 0-1 0,0 0-1 0,-3 0 0 15,0 0 3-15,1 3 1 0,2-3 0 0,-3 4 0 16,0 3-6-16,0-2 0 0,-2 2-1 16,2 0 0-16,1 3 29 0,-4 1 7 0,1-4 1 0,0 5 0 15,-1-2-52-15,-2 1-12 0,0-4 0 0,0 0 0 16,-2 8 34-16,2-4 4 16,-3-1 1-16,0 1 0 0,1 1-18 0,-1-2-3 0,0-3-1 0,1 4 0 15,-1-3-8-15,3 3-1 0,-3-1-8 0,1-6 12 16,2 3-12-16,0 0 0 0,2 1 0 0,1-1 0 15,-3-3 0-15,0-4 0 0,3 3 0 0,-1 4 0 16,4-3-9-16,2 3 9 0,-3-7 0 0,3 5-9 16,0-5 9-16,2 0 0 0,4-5 0 0,-1 5-8 15,0 0-13-15,3-2-3 0,0-3 0 0,0 1-736 16,0-3-148-16</inkml:trace>
  <inkml:trace contextRef="#ctx0" brushRef="#br0" timeOffset="18689.022">20913 6748 1036 0,'0'0'46'0,"0"0"10"15,0 0-45-15,0 0-11 0,0 0 0 0,0 0 0 0,0 0 104 0,0 0 20 16,0 0 3-16,-3-4 1 0,-2 4-52 0,2-3-9 15,-5 3-3-15,6 0 0 0,-4 0 0 0,1 3 0 16,0-3 0-16,2 4 0 0,-2-1-24 0,5-3-6 16,-3 0-1-16,3 0 0 15,0 0-53-15,0 0-10 0,0 0-2 0,0 0-1 0,0 0 33 0,0 0 0 0,3 7 0 16,-3-7 0-16,0 0 0 0,0 0 0 16,0 0 0-16,0 0 0 0,5-3 0 0,-5 3 0 15,0 0 0-15,0 0 0 0,0 0 0 0,0 0 0 16,0 0 0-16,0 0 0 0,0 0 0 0,0 0 0 0,0 0 0 0</inkml:trace>
  <inkml:trace contextRef="#ctx0" brushRef="#br0" timeOffset="19024.405">21138 6595 345 0,'0'0'31'0,"0"0"-31"0,0 0 0 0,0 0 0 0,0-4 211 0,0 4 36 16,0 0 7-16,0 0 2 0,-8-3-103 0,8 3-20 15,0 0-4-15,0 0-1 0,0 7-11 0,0 0-2 16,2 5-1-16,-2-2 0 0,3 1-55 0,-3 3-11 0,0 1-3 0,3-1 0 15,2 5-9-15,0-5-3 16,-2-3 0-16,2 3 0 0,0 1-33 0,1-1 0 16,-6-3 0-16,2 4 0 0,-4-8 0 0,4 4 0 0,1-4 0 15,0 1 0-15,-3-1 34 0,0 0 0 0,2-3 0 0,-2-4 0 32,0 0-54-32,0 0-12 0,0 0-1 0,3 3-699 0,2-3-140 0</inkml:trace>
  <inkml:trace contextRef="#ctx0" brushRef="#br0" timeOffset="19302.032">21360 6722 1638 0,'0'0'36'0,"0"0"7"0,0 0 1 0,0 0 3 0,0 0-38 0,8 5-9 16,-3-10 0-16,3 5 0 0,-3-4 22 0,3 4 2 15,3 0 1-15,-3 0 0 0,2 0 11 0,-2-3 3 16,-2 6 0-16,-1-3 0 0,5-3-30 0,-2 3-9 16,0 0 0-16,3 0 0 0,-3-4 25 0,2 4-1 15,-4-3-1-15,-6 3 0 0,0 0-23 0,0 0 0 16,0 0 0-16,2-4-866 0</inkml:trace>
  <inkml:trace contextRef="#ctx0" brushRef="#br0" timeOffset="19529.053">21431 6647 748 0,'0'0'67'0,"0"0"-54"0,0 0-13 0,0 0 0 16,0 0 200-16,0 0 38 0,0 0 7 0,0 0 2 15,0 0-75-15,0 7-16 0,0 0-2 0,0 0-1 16,0 0-91-16,0 5-18 0,3-5-4 0,-3 0-1 16,0 3-15-16,0-3-2 0,0-7-1 0,5 9 0 15,-2 0-13-15,-3-1-8 0,0-8 8 0,0 4-8 16,2-1 12-16,-2-3-1 0,0 7-1 0,0-7 0 16,0 0-74-16,0 0-16 0,8 0-2 0</inkml:trace>
  <inkml:trace contextRef="#ctx0" brushRef="#br0" timeOffset="20100.311">21884 6562 1267 0,'-6'0'28'0,"6"0"5"0,-2 0 2 0,2 5 1 0,-6-5-36 0,4 3 0 31,-1 4 0-31,1-3 0 0,-1 3 109 0,0 0 15 0,1 0 4 0,2 0 0 0,0 8-35 0,2 1-6 16,-2-2-2-16,3 0 0 0,2 0-29 0,-2 1-5 16,-1-1-2-16,4-3 0 0,-4 3 7 0,1-2 2 15,0-2 0-15,-1 1 0 0,1-4-46 0,-3 5-12 16,3-2 0-16,-3-3 0 0,0-7 0 0,0 0 0 15,2 4 0-15,1 3 0 0,2-2 0 0,1-2 0 16,-1-3 0-16,0 0 0 16,0 0-100-16,-5 0-23 0,0 0-4 0,0-8-513 15,6 1-102-15</inkml:trace>
  <inkml:trace contextRef="#ctx0" brushRef="#br0" timeOffset="20442.592">22135 6697 1350 0,'0'0'29'0,"0"0"7"0,0 0 0 0,0 0 3 0,0 0-31 0,0 0-8 0,0 0 0 0,0 0 0 16,0 0 85-16,0 0 16 0,0-8 3 0,0 8 1 15,0 0-33-15,0 0-6 0,0 0-2 0,0 0 0 0,0 0-51 0,0 0-13 16,0 0 0-16,0 0 0 0,0 0 54 0,0 0 8 15,0 0 2-15,0 0 0 16,0 0-52-16,0 0-12 0,0 0 0 0,-3 8 0 0,3-4 0 0,0-4-12 16,0 0 3-16,-2 7 0 0,2-4 9 0,0-3 12 15,0 0-2-15,0 0-1 0,0 0-9 0,0 0 0 16,0 0 0-16,0 0 0 0,0 0 0 0,0 0 0 16,0 0 0-16,0 0 0 0,0 0 0 0,0 0-16 15,0 0 4-15,0 0 1 0,5-3 11 0,-5 3 0 16,0 0 0-16,0 0 0 0,0 0 0 0,0 0 0 15,3-4 0-15,-3 4-954 0</inkml:trace>
  <inkml:trace contextRef="#ctx0" brushRef="#br0" timeOffset="21000.505">22416 6562 932 0,'10'-7'41'0,"-7"7"9"0,-3-2-40 0,0 2-10 15,0 0 0-15,0 0 0 0,-3-5 114 0,-2 5 21 16,0 0 4-16,-1 0 1 0,-2 0-7 0,-2 0-1 16,2 7 0-16,-3 0 0 0,3 1-60 0,-2-1-13 15,2 4-3-15,0 3 0 0,0 1-28 0,0-1-5 16,3 2-2-16,2-2 0 0,0 0-21 0,3 5 0 15,0-9 0-15,3 4 0 0,0-3 0 0,2 4 0 16,3-1 0-16,2-3 0 0,1-4 0 0,5 1 0 16,-3 3 0-16,6-8 0 0,-1 1 0 0,1-1 0 15,-1-3 0-15,1 0 0 0,-3 0 44 0,-1-3 4 16,1-1 0-16,-5-3 1 0,0 4-27 0,-6-1-6 0,0-11 0 0,0 4-1 16,-2 4 39-16,2-8 8 0,-2 6 2 0,-3-3 0 15,3-2 0-15,-3-5 0 0,0 8 0 0,0-3 0 16,-3-1-52-16,0 1-12 0,1 3 0 0,-1 3 0 15,0-1 0-15,1-3 0 0,-4 8 0 0,4-3 0 16,2 7 0-16,-3-7 0 0,-2-1 0 0,0 6 0 16,5 2 8-16,-3-5-8 0,0-2 11 0,-2 7-11 15,5 0-102-15,-3 0-27 0,-2-4-6 0,2 4-1018 16</inkml:trace>
  <inkml:trace contextRef="#ctx0" brushRef="#br0" timeOffset="21851.982">22818 6577 1090 0,'0'0'48'0,"0"0"11"0,5 0-47 0,-5 0-12 0,0 0 0 0,8 0 0 16,0 0 87-16,2 0 15 0,-2-3 3 0,0 3 1 16,0-4-28-16,3 4-6 0,-1 0 0 0,1-3-1 15,0-2-6-15,2 5-1 0,-3 0 0 0,4 0 0 16,-1-2-51-16,-3-3-13 0,1 10 0 0,0-5 0 15,-3 0 34-15,-1 0 4 0,1 0 1 0,-2 2 0 16,2-2-11-16,-8 0-3 0,0 0 0 0,0 0 0 16,0 0-182-16,0 0-37 0</inkml:trace>
  <inkml:trace contextRef="#ctx0" brushRef="#br0" timeOffset="22037.526">22849 6715 979 0,'0'0'87'0,"8"-4"-70"16,3 4-17-16,0-3 0 0,4-4 68 0,-1 3 9 15,-1 1 3-15,3-2 0 0,-3 5-13 0,3-7-3 16,0 3 0-16,0 1 0 0,-1 3-51 0,-1-4-13 16,-1 4 0-16,-5-3 0 0,-3-1 0 0,0 4-15 15,3-3 3-15,-2-1 1 0</inkml:trace>
  <inkml:trace contextRef="#ctx0" brushRef="#br0" timeOffset="22568.867">23307 6468 403 0,'0'0'36'0,"0"0"-36"16,0 0 0-16,0 0 0 0,0 0 209 0,0 0 35 15,0 0 8-15,0 0 0 0,0 0-109 0,0 0-23 16,0 0-4-16,0 0 0 0,3 5-31 0,-3-3-5 16,0 5-2-16,2 1 0 0,4-1-34 0,-4 0-6 15,1 4-2-15,0-4 0 0,2 1-17 0,0-1-4 16,-2 0-1-16,2 2 0 0,-2 0 28 0,2-4 6 0,-2 2 0 0,2-4 1 16,-5-3-27-16,0 0-6 0,3 7 0 0,-3-7-1 15,0 0 21-15,0 0 5 16,5 4 1-16,-5 3 0 0,0-7-12 0,0 0-2 0,0 0-1 0,3 5 0 15,-3-5-27-15,0 0 8 0,0 0-8 0,5 2 0 16,0 5 8-16,1-7-8 0,-6 0 0 0,5 0 8 16,3 0-8-16,2 0 8 0,-2 0-8 0,3 0 8 15,-1-7-8-15,1 7 0 0,2 0 0 0,0-2 0 16,-2-3 0-16,5 1 0 0,-3 4 0 0,-2-3 0 16,-6 3 0-16,0 0 8 0,1-4-8 0,2 4 0 15,-6-3 8-15,-2 3-8 0,6-4 8 0,-6 4-8 16,0 0-62-16,0 0-18 0,0 0-3 15,0 0-673-15,0-3-136 0</inkml:trace>
  <inkml:trace contextRef="#ctx0" brushRef="#br0" timeOffset="22815.355">23559 6450 1432 0,'0'-10'64'0,"0"10"12"0,0 0-60 0,0 0-16 16,0-5 0-16,0 5 0 0,0 0 120 0,0 0 20 15,0 0 5-15,0 0 1 0,0 0-14 0,0 0-4 16,0 8 0-16,2-1 0 0,-2 4-60 0,5 1-13 16,-2 2-3-16,2 0 0 0,1 0-32 0,-1 1-6 15,0 3-2-15,1 1 0 0,1-5 42 0,-1 0 8 16,2 0 2-16,-3 1 0 0,3-4-52 0,-3 3-12 16,1 1 0-16,-1-4 0 0,0 1 0 0,0-2 0 15,-2-3 0-15,0 0 0 0,-3 4 0 0,0-4 0 16,0-7 0-16,0 7 0 15,-3 1-161-15,3-8-35 0</inkml:trace>
  <inkml:trace contextRef="#ctx0" brushRef="#br0" timeOffset="30037.23">23775 6381 1458 0,'0'0'32'0,"0"0"6"16,0 0 2-16,0 0 1 0,0 0-33 0,0 0-8 0,0 0 0 0,0 0 0 15,0 0 62-15,0 0 10 0,0 0 3 0,6 0 0 16,-4 7-9-16,1-2-2 0,2 2 0 0,-2-4 0 0,0 4 0 0,-3-3 0 16,5 3 0-16,-2 0 0 0,-3 0-9 0,2 1-3 15,1-1 0-15,0 4 0 0,-1-4-32 0,-2 5-6 16,3-2-2-16,-1 1 0 0,1 1 42 0,0-3 8 15,-1 3 2-15,1-2 0 0,-3 1-52 0,3 4-12 16,-1-4 0-16,1-1 0 0,-3 1 0 0,3 4 0 16,-1-4 0-16,1 3 0 0,-3-2 0 0,3-2 0 15,-3 1 0-15,2 1 0 0,1-2 54 0,-3 1 8 16,2-8 2-16,1 4 0 0,-3-3-52 0,0 3-12 16,0 0 0-16,0 1 0 0,0-8 0 0,0 0 0 15,0 7 0-15,0 0 0 0,0-7 34 0,3 4 4 16,-1 3 1-16,-2-2 0 0,0-3-11 0,0-2-3 15,0 0 0-15,0 0 0 0,3 8-25 0,-3-8-16 0,0 0 3 0,3 7 0 16,-1 0 21-16,-2-7 4 0,0 0 0 0,0 0 1 16,0 0-13-16,3 4 0 0,-3-4 0 15,0 0 0-15,0 0 0 0,0 0 0 0,0 0 0 0,0 0 0 16,0 0 0-16,0 0 0 0,0 0 0 0,-3 3 0 16,-2 1 0-16,0 3 11 0,-1-2-11 0,-1-2 10 15,-1 1-10-15,2-1 8 0,-4-3-8 0,2 4 8 16,0-1-8-16,-3 4 0 0,3-7 0 0,-5 4 0 15,3-1 0-15,-1 1 0 0,-2 1 0 0,2-3 0 16,1-2 0-16,-1 0 0 0,0 8 0 0,-2-8 0 16,3 4 0-16,-1-4 0 0,0 0 0 0,-2 3 0 15,0-3 0-15,-3 0 0 0,3 0 0 0,-3 0 0 16,0 0 0-16,0 0 0 0,0 0 0 0,0 0 0 16,1-3 0-16,-1 3 0 0,2-4 0 0,1 4 0 0,3 0 0 0,-1-3-14 15,1 3 5-15,-1 0 1 0,3-5 8 0,-3 5 9 16,1-2-1-16,5 2-8 0,-3 0 0 0,0-5 0 15,0 5-10-15,0 0 10 0,0 0 0 0,3 0 0 16,-3 0 0-16,2 0 0 0,1 0 0 0,0 5 0 16,-1-5 0-16,1-5 12 0,0 5-12 0,0 0 0 15,-1 0 0-15,4 0 0 0,-4 0 0 0,4 0 0 16,2 0 0-16,-6 0 0 0,4 0 0 0,-4 0 0 16,4 0 0-16,2 0 0 0,0 0-10 0,0 0 10 15,0 0 0-15,0 0-9 0,0 0 9 0,0 0 0 16,-5 0 0-16,5 0 0 0,0 0 0 0,0 0 0 0,-3 0 0 0,-2 0 0 15,-1 0 0-15,6 0 0 0,0 0 0 0,0 0 8 16,-2-4-8-16,2 4 0 16,0 0 0-16,0 0 0 0,0-3 0 0,-3-1 0 0,3-3 0 0,3 4 8 15,-3-1-8-15,0-3 0 0,0 4 8 0,0-4-8 16,2 2 8-16,-2-2-8 0,0-4 8 0,0 4-8 16,0-1 8-16,0-3-8 0,0 4 10 0,0-7-10 15,-2 6 8-15,2-6-8 0,-3 3 0 0,0-3 9 16,3-1-9-16,-2 4 0 0,2-3 9 0,0 4-9 15,0-6-14-15,-3 6-7 0,3-2-2 0,0-2 0 16,0 3 23-16,-3 1 0 0,1-2 0 0,2-2 0 16,0 3 13-16,0 1 7 0,-6-2 2 0,4-2 0 15,-3 3-35-15,-1 3-7 0,1-1-2 0,0-3 0 16,2 5 36-16,0 3 7 0,1-3 2 0,-1-1 0 0,-2 6-37 16,0-3-7-16,2-2-2 0,0 7 0 0,1-4 23 0,2 4 0 15,0 0 0-15,-3-3 0 0,3-1 11 0,0 4 6 0,0 0 2 0,0 0 0 16,0-3-31-16,0 3-5 15,0 0-2-15,3-4 0 0,-1-4 33 0,-2 1 6 16,0 5 2-16,0-3 0 0,-2-2-35 0,2 7-7 16,2 0-2-16,-2-7 0 0,0 3 32 0,0 1 6 15,3-2 2-15,-3 5 0 0,0-2-29 0,0 2-5 16,0 0-2-16,5-5 0 0,-2 5 18 0,-3 0 0 16,0 0 0-16,0 0 0 0,2-7 0 0,4 5 0 15,-4-3 0-15,-2 5 0 0,3-4 0 0,2 1 0 16,1 3 0-16,2-4 0 0,-8 4 0 0,5 0 0 15,3-7 0-15,0 7 0 0,0 0 0 0,0-3 0 16,2 3 0-16,1 0 0 0,-1 0 8 0,1-5 4 16,0 5 2-16,2 0 0 0,0 0-22 0,0 5-5 15,3-5-1-15,-3 0 0 0,3 3 14 0,0-3 0 0,3 0 0 16,-1 4 0-16,3-1 0 0,-2-3 0 0,-1 0 0 0,-2 4 0 16,0-4 0-16,0 0 0 0,0 0 9 0,0 0-9 15,2 3 0-15,-2-3 8 0,0 4-8 0,2-4 0 16,-2 0 0-16,-2 0 0 0,-1 0-12 0,-3 0 12 15,1 0 0-15,-3 0 0 0,-3 0 8 0,0 0-8 16,-5 0 0-16,0 0 0 0,0 0-8 0,6 0 8 16,-1 5 0-16,-5-5 8 0,0 0 0 0,5 2 1 15,-5-2-9-15,6 0 0 0,-4 7 9 0,4-7-9 16,-6 0 0-16,5 0 0 0,0 5 0 0,0-5-8 16,-5 0 0-16,8 2 0 0,-2 3 0 0,-1-5 0 0,-5 0 8 0,5 3 0 15,1-3 0-15,-6 0 0 0,5 0 0 0,-5 0 0 16,0 0 0-16,0 0 0 0,0 0 0 0,0 0 0 15,0 0 0-15,0 0 0 0,0 0 0 0,0 0 8 16,0 0-8-16,0 0 11 16,0 0-21-16,0 0-4 0,5 4-1 0,-5-4 0 15,0 0-21-15,0 0-5 0,0 0-1 0,0 0 0 16,3 3 2-16,-3-3 1 0,0 0 0 0,0 0 0 16,0 0-2-16,0 0-1 0,0 0 0 0,0 0 0 15,2 9-118-15,-2-9-23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7:58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7512 0 0,'0'0'166'0'0,"0"0"29"0"0,0 0 13 0 0,0 0 75 0 0,0 0 286 0 0,0 0 126 0 0,0 0 29 0 0,0 0-32 0 0,0 0-152 0 0,0 0-70 0 0,0 0-12 0 0,0 0 2 0 0,0 0 16 0 0,0 0 4 0 0,0 0 0 0 0,0 0-15 0 0,0 0-60 0 0,0 0-21 0 0,0 0-6 0 0,0 0-6 0 0,0 0-18 0 0,0 0-9 0 0,0 0-1 0 0,0 0 6 0 0,-1 1 22 0 0,-2 7-137 0 0,-1-1 0 0 0,1 1 1 0 0,0 0-1 0 0,1-1 0 0 0,0 1 1 0 0,0 0-1 0 0,0 0 0 0 0,1 1 1 0 0,1-1-1 0 0,-1 0 0 0 0,1 0 1 0 0,1 0-1 0 0,-1 1 0 0 0,2 0-235 0 0,7 30 0 0 0,6-9 1440 0 0,9-18-1549 0 0,74-4 717 0 0,-27-26-491 0 0,29-6-207 0 0,-99 23-385 0 0,-1 1-181 0 0,0 0-43 0 0,0 0-158 0 0,0 0-644 0 0,0 0-283 0 0,0 0-821 0 0,0 0-3063 0 0</inkml:trace>
  <inkml:trace contextRef="#ctx0" brushRef="#br0" timeOffset="281.153">265 0 8784 0 0,'0'0'398'0'0,"0"0"-3"0"0,0 0-131 0 0,0 0 380 0 0,0 0 195 0 0,0 0 38 0 0,0 0 8 0 0,1 2-3 0 0,18 70 3781 0 0,-3 32-1572 0 0,-16-89-2854 0 0,0 0 0 0 0,1 0 0 0 0,1 0 0 0 0,0 0 0 0 0,1 0 0 0 0,1-1 0 0 0,4 12-237 0 0,-7-23 24 0 0,50 100 204 0 0,-51-102-51 0 0,0-1 102 0 0,0 0 17 0 0,0 0-22 0 0,20-5 170 0 0,-9-15-925 0 0,-4 5-5935 0 0,4 4-1398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4.2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65 4144 0 0,'0'0'319'0'0,"0"0"83"0"0,0 0 1131 0 0,0 0 513 0 0,0 2 104 0 0,-8 60 5606 0 0,3-26-6548 0 0,-2 0-672 0 0,-8 9-921 0 0,14-44 653 0 0,0 1 70 0 0,-3 2-365 0 0,1 1-5365 0 0,3-5-1008 0 0</inkml:trace>
  <inkml:trace contextRef="#ctx0" brushRef="#br0" timeOffset="390.534">168 29 8288 0 0,'0'0'381'0'0,"1"0"-6"0"0,19-14 433 0 0,19 4 2098 0 0,-15 6-2003 0 0,8 4 376 0 0,-30 0-1101 0 0,-1 1-91 0 0,1 1-7 0 0,0 0-1 0 0,0 0 1 0 0,0 0 0 0 0,0 0-1 0 0,0 0 1 0 0,-1 0 0 0 0,1 1 0 0 0,-1-1-1 0 0,0 1 1 0 0,0-1 0 0 0,1 1 0 0 0,-1-1-1 0 0,-1 1 1 0 0,1 0 0 0 0,0-1-1 0 0,-1 1 1 0 0,1 0 0 0 0,-1 0 0 0 0,0-1-1 0 0,0 1 1 0 0,0 0 0 0 0,0 0-1 0 0,-1-1 1 0 0,1 2-80 0 0,-7 71 1409 0 0,6-20-815 0 0,0-53-592 0 0,1 1 1 0 0,0 0-1 0 0,0-1 1 0 0,0 1-1 0 0,0-1 1 0 0,1 1 0 0 0,-1 0-1 0 0,1-1 1 0 0,-1 1-1 0 0,1-1 1 0 0,0 1-1 0 0,0-1 1 0 0,0 1-1 0 0,0-1 1 0 0,0 0-1 0 0,1 1 1 0 0,-1-1-1 0 0,1 0 1 0 0,0 0-1 0 0,-1 0 1 0 0,1 0 0 0 0,0 0-1 0 0,0-1 1 0 0,0 1-1 0 0,0 0 1 0 0,1-1-1 0 0,-1 0 1 0 0,0 1-1 0 0,1-1 1 0 0,-1 0-1 0 0,1 0-2 0 0,7 2 11 0 0,55-3 53 0 0,40-17-11 0 0,-54 7-1778 0 0,-48 9 738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2.7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50 412 6448 0 0,'0'0'297'0'0,"0"0"-9"0"0,0 0-49 0 0,0 0 491 0 0,0 0 240 0 0,0 0 43 0 0,0 0-60 0 0,0 0-287 0 0,0 0-122 0 0,0 0-28 0 0,2 0-4 0 0,20 26 2048 0 0,1 52 994 0 0,-7-32-2327 0 0,-6-19-836 0 0,-3-8 2051 0 0,-4-29-2297 0 0,-32-108 383 0 0,22 79-528 0 0,4-9-80 0 0,3 44 66 0 0,1-1-1 0 0,0 0 0 0 0,0 1 0 0 0,0 0 1 0 0,1-1-1 0 0,-1 1 0 0 0,1-1 1 0 0,0 1-1 0 0,0 0 0 0 0,1 0 0 0 0,-1 0 1 0 0,1 1-1 0 0,0-1 0 0 0,0 0 0 0 0,0 1 1 0 0,1 0-1 0 0,-1 0 0 0 0,1 0 1 0 0,0 0-1 0 0,-1 1 0 0 0,1-1 0 0 0,0 1 1 0 0,1 0-1 0 0,-1 0 0 0 0,3-1 15 0 0,5 0 0 0 0,0 0 0 0 0,0 1 0 0 0,1 1 0 0 0,-1 0 0 0 0,0 0 0 0 0,0 2 0 0 0,1-1 0 0 0,-1 1 0 0 0,2 1 0 0 0,63 11 0 0 0,-9 9 0 0 0,-4 3 0 0 0,-57-21-89 0 0,-6-4-371 0 0,-1 0-147 0 0,-1 2-1385 0 0,-5 4-5427 0 0</inkml:trace>
  <inkml:trace contextRef="#ctx0" brushRef="#br0" timeOffset="656.668">1 234 10136 0 0,'0'0'230'0'0,"0"0"30"0"0,0 0 19 0 0,0 0 86 0 0,0 0 333 0 0,0 0 144 0 0,0 0 29 0 0,4-12 1061 0 0,28-31-156 0 0,24-32 238 0 0,-50 66-1990 0 0,0 1 0 0 0,0 1 0 0 0,1-1 0 0 0,0 1 0 0 0,0 0 0 0 0,0 1 0 0 0,1 0 0 0 0,0 0 0 0 0,1 1 0 0 0,-1 0 0 0 0,6-3-24 0 0,5-6 884 0 0,2 7-708 0 0,-19 7-162 0 0,-1 0-1 0 0,1 0 1 0 0,0 0-1 0 0,0 0 0 0 0,0 0 1 0 0,0 1-1 0 0,-1-1 1 0 0,1 0-1 0 0,0 1 0 0 0,0 0 1 0 0,-1-1-1 0 0,1 1 1 0 0,-1 0-1 0 0,1 0 1 0 0,0 0-1 0 0,-1 0 0 0 0,1 0 1 0 0,-1 0-1 0 0,0 0 1 0 0,1 1-1 0 0,-1-1 0 0 0,1 1-13 0 0,13 10-107 0 0,-12-10 105 0 0,-1-1 28 0 0,1 0 0 0 0,0 0 0 0 0,0 1-1 0 0,-1-1 1 0 0,1 1 0 0 0,-1-1 0 0 0,1 1 0 0 0,-1 0-1 0 0,0 0 1 0 0,1 0 0 0 0,-1 1 0 0 0,0-1 0 0 0,-1 0 0 0 0,1 1-1 0 0,0-1 1 0 0,-1 1 0 0 0,1 0 0 0 0,-1 0 0 0 0,0-1 0 0 0,0 1-1 0 0,1 3-25 0 0,6 18 0 0 0,2-3-266 0 0,-8-19-1128 0 0,-2-2-518 0 0,0 0-110 0 0,0 0-23 0 0</inkml:trace>
  <inkml:trace contextRef="#ctx0" brushRef="#br0" timeOffset="1249.111">583 644 5064 0 0,'0'0'389'0'0,"0"0"-90"0"0,0 0 547 0 0,0 0 273 0 0,0 0 53 0 0,0 0-49 0 0,0 0-251 0 0,14-8 1266 0 0,38-3-910 0 0,13 13 1165 0 0,-63-2-2332 0 0,-1 0-1 0 0,1 1 1 0 0,-1-1 0 0 0,1 1 0 0 0,-1 0-1 0 0,1-1 1 0 0,-1 1 0 0 0,0 0-1 0 0,1 0 1 0 0,-1 0 0 0 0,0 0 0 0 0,0 0-1 0 0,0 0 1 0 0,0 0 0 0 0,0 0-1 0 0,0 0 1 0 0,0 1 0 0 0,0-1 0 0 0,0 0-1 0 0,0 1 1 0 0,-1-1 0 0 0,1 1-1 0 0,-1-1 1 0 0,1 1 0 0 0,-1-1 0 0 0,1 1-1 0 0,-1-1 1 0 0,0 1 0 0 0,0-1-1 0 0,0 1 1 0 0,0-1 0 0 0,0 1-1 0 0,0-1 1 0 0,0 1 0 0 0,0 0 0 0 0,-1-1-1 0 0,1 1 1 0 0,-1-1-61 0 0,-27 95 2209 0 0,16-11-1937 0 0,12-83-272 0 0,-1-1 0 0 0,1 0 0 0 0,0 1 0 0 0,1-1 0 0 0,-1 0 0 0 0,0 1 0 0 0,0-1 0 0 0,1 0 0 0 0,-1 1 0 0 0,0-1 0 0 0,1 0 0 0 0,0 0 0 0 0,-1 0 0 0 0,1 1 0 0 0,0-1 0 0 0,-1 0 0 0 0,1 0 0 0 0,0 0 0 0 0,0 0 0 0 0,0 0 0 0 0,0 0 0 0 0,0 0 0 0 0,0 0 0 0 0,0-1 0 0 0,0 1 0 0 0,0 0 0 0 0,1-1 0 0 0,-1 1 0 0 0,0 0 0 0 0,0-1 0 0 0,1 0 0 0 0,-1 1 0 0 0,0-1 0 0 0,1 0 0 0 0,-1 0 0 0 0,1 1 0 0 0,53-6 0 0 0,-35 1 0 0 0,65-20-932 0 0,-34-5-5115 0 0,-34 18 3491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6.7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7976 0 0,'2'7'7340'0'0,"10"13"-5359"0"0,10 20-1249 0 0,-15-20-287 0 0,-1 0 1 0 0,0 0-1 0 0,-2 1 1 0 0,0 0-1 0 0,-1 0 1 0 0,-1 13-446 0 0,3 38 648 0 0,13-7 404 0 0,-1-33 49 0 0,-7-11-1085 0 0,12-7-442 0 0,-21-14 172 0 0,-1 0-71 0 0,0 0-294 0 0,0 0-134 0 0,0 0-1263 0 0,0 0-4966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6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85 0 12064 0 0,'0'0'273'0'0,"0"0"40"0"0,0 0 21 0 0,0 0-44 0 0,-4 8-68 0 0,-4 38 3247 0 0,-29 47-1095 0 0,12-39-2330 0 0,15-37-900 0 0,9-16-3603 0 0,1-1-1577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7.2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9184 0 0,'0'0'421'0'0,"0"0"-12"0"0,4 7-141 0 0,16 32 3527 0 0,-8 39-346 0 0,2-9-2334 0 0,-19-26-574 0 0,13 14 98 0 0,4 4-215 0 0,-8-33-499 0 0,-4-27-1504 0 0,0-1-573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8.9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4608 0 0,'0'0'208'0'0,"2"1"-9"0"0,42 1 2310 0 0,-43 0 5842 0 0,-10 1-7093 0 0,-5 2-4447 0 0,14-5 2677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2.7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 5064 0 0,'0'0'389'0'0,"1"-1"-5"0"0,39-7 5868 0 0,4 9-3481 0 0,-16 0-1899 0 0,98-6 2389 0 0,-111 10-4660 0 0,-15-5-4931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1:01:33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 3680 0 0,'0'0'284'0'0,"0"0"-56"0"0,0 0 460 0 0,0 0 220 0 0,0 0 41 0 0,0 0-72 0 0,0 0-339 0 0,0 0-150 0 0,0 0-32 0 0,0 0 13 0 0,0 0 74 0 0,0 0 33 0 0,0 0 4 0 0,0 0-64 0 0,0 0-198 0 0,0 0 185 0 0,0 0 114 0 0,0 0 25 0 0,-11-4 82 0 0,1 9-902 0 0,3 0 4023 0 0,7-5-4588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2.9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48 4144 0 0,'2'1'319'0'0,"65"8"4051"0"0,-2-10-446 0 0,3-7-1631 0 0,-41 6-2232 0 0,0-1 0 0 0,-1-2 0 0 0,1 0 0 0 0,-1-2 0 0 0,0-1 0 0 0,4-3-61 0 0,-14 4-696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3.2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7 12408 0 0,'0'0'281'0'0,"0"0"40"0"0,0 0 22 0 0,-1-1-40 0 0,-1-4-79 0 0,2 4 422 0 0,11 12 1951 0 0,-3 13-1871 0 0,-1-1-1 0 0,-2 2 0 0 0,0-1 0 0 0,-2 1 0 0 0,0-1 0 0 0,-1 17-725 0 0,0 1-3 0 0,-1 113 1921 0 0,-5-45-4582 0 0,4-110 482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4.4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1 111 10136 0 0,'0'0'464'0'0,"0"0"-10"0"0,0 0-154 0 0,0 0 443 0 0,1 0 228 0 0,32 2 2196 0 0,52-8-1363 0 0,-59-4-702 0 0,-20 10-941 0 0,-4 0-5470 0 0,-2 0-700 0 0</inkml:trace>
  <inkml:trace contextRef="#ctx0" brushRef="#br0" timeOffset="203.11">53 0 4608 0 0,'0'0'208'0'0,"0"7"32"0"0,13 29 6866 0 0,1-3-3047 0 0,-6 0-2827 0 0,-3 25 721 0 0,-12-23-2137 0 0,6-32-867 0 0,1 3-377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3.6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3 283 8288 0 0,'0'0'381'0'0,"0"0"-6"0"0,0 0-103 0 0,0 0 462 0 0,0 0 236 0 0,0 0 43 0 0,0 0-60 0 0,0 0-287 0 0,0 0-122 0 0,0 0-28 0 0,0 0-72 0 0,-2 3 2203 0 0,17-4-2999 0 0,-1-5 364 0 0,-13 5 159 0 0,-2-11 1280 0 0,-5 5-1441 0 0,-1 5-26 0 0,6 2-60 0 0,1 0 2 0 0,0 0-129 0 0,0 0-574 0 0,0 0-250 0 0,0 0-47 0 0</inkml:trace>
  <inkml:trace contextRef="#ctx0" brushRef="#br0" timeOffset="593.636">313 29 9504 0 0,'0'0'432'0'0,"0"0"-6"0"0,-24-8 982 0 0,-25 41 2360 0 0,-3 92-2165 0 0,48-110-1469 0 0,1 1 0 0 0,0-1 1 0 0,1 1-1 0 0,0-1 0 0 0,1 1 1 0 0,1 0-1 0 0,1 0 0 0 0,2 13-134 0 0,-3-25 38 0 0,0 1-1 0 0,1 0 0 0 0,-1-1 0 0 0,1 1 0 0 0,0-1 1 0 0,0 1-1 0 0,1-1 0 0 0,-1 0 0 0 0,1 0 0 0 0,0 1 1 0 0,0-1-1 0 0,0 0 0 0 0,1-1 0 0 0,0 1 0 0 0,-1 0 0 0 0,1-1 1 0 0,0 1-1 0 0,1-1 0 0 0,-1 0 0 0 0,1 0 0 0 0,-1 0 1 0 0,1-1-1 0 0,0 1 0 0 0,0-1 0 0 0,0 0 0 0 0,0 0 1 0 0,0 0-1 0 0,1-1 0 0 0,-1 1 0 0 0,0-1 0 0 0,1 0 0 0 0,-1 0 1 0 0,1-1-1 0 0,0 0 0 0 0,-1 1 0 0 0,1-1 0 0 0,-1-1-37 0 0,8-1 120 0 0,-1-1-1 0 0,0 0 0 0 0,0-1 0 0 0,0 0 1 0 0,0-1-1 0 0,-1 0 0 0 0,1-1 1 0 0,-1 0-1 0 0,-1 0 0 0 0,1-1 0 0 0,-1 0 1 0 0,0-1-1 0 0,-1 0 0 0 0,0-1 0 0 0,0 0 1 0 0,-1 0-1 0 0,0 0 0 0 0,-1-1 1 0 0,1 0-1 0 0,-2 0 0 0 0,0-1 0 0 0,0 1 1 0 0,-1-1-1 0 0,0 0 0 0 0,-1-1 0 0 0,0 1 1 0 0,-1 0-1 0 0,0-1 0 0 0,-1 0 0 0 0,0 1 1 0 0,-1-1-1 0 0,0 0 0 0 0,-1-1-119 0 0,0 6 51 0 0,-1 0 0 0 0,1 0 0 0 0,-1 0-1 0 0,-1 0 1 0 0,1 1 0 0 0,-1-1 0 0 0,0 1 0 0 0,-1-1-1 0 0,1 1 1 0 0,-1 0 0 0 0,0 1 0 0 0,-1-1 0 0 0,0 1-1 0 0,0-1 1 0 0,0 2 0 0 0,0-1 0 0 0,-1 0 0 0 0,0 1-1 0 0,1 0 1 0 0,-2 0 0 0 0,0 0-51 0 0,-79-21-1273 0 0,84 25 470 0 0,0 1-126 0 0,-13 12-3782 0 0,12 2 3033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9.7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57 3224 0 0,'0'0'143'0'0,"0"0"297"0"0,0 0 1144 0 0,0 0 499 0 0,0 0 101 0 0,0 0-176 0 0,0 0-824 0 0,-1-8 1104 0 0,-4 6-1983 0 0,-1 0 0 0 0,1 1 0 0 0,-1 0 0 0 0,0 0-1 0 0,1 0 1 0 0,-1 1 0 0 0,0-1 0 0 0,0 1 0 0 0,1 1 0 0 0,-1-1 0 0 0,0 1-1 0 0,1 0 1 0 0,-1 0 0 0 0,-1 2-305 0 0,-15 2 35 0 0,6-2-29 0 0,1 1 1 0 0,-1 0-1 0 0,1 2 1 0 0,0-1-1 0 0,1 2 0 0 0,-10 5-6 0 0,-1 13 0 0 0,10-2 291 0 0,14 23-582 0 0,10-15 291 0 0,10 16 0 0 0,-3 28 1384 0 0,-13-59-1318 0 0,-1 1 0 0 0,-1 0 0 0 0,-1-1 0 0 0,0 1 0 0 0,-1 0 0 0 0,-3 10-66 0 0,2-5 188 0 0,-9 82 164 0 0,11-101-289 0 0,0 1-40 0 0,-1-1 1 0 0,1 1-1 0 0,0-1 0 0 0,0 1 1 0 0,1-1-1 0 0,-1 1 1 0 0,1-1-1 0 0,-1 1 0 0 0,1-1 1 0 0,1 1-1 0 0,-1-1 0 0 0,0 0 1 0 0,1 0-1 0 0,-1 0 1 0 0,1 0-1 0 0,0 0 0 0 0,1 2-23 0 0,22 23 98 0 0,39 0 288 0 0,8-23-130 0 0,73 2-50 0 0,-137-8-196 0 0,9-7-1502 0 0,-10 2-112 0 0</inkml:trace>
  <inkml:trace contextRef="#ctx0" brushRef="#br0" timeOffset="468.667">519 204 6448 0 0,'0'0'498'0'0,"0"0"-167"0"0,-1-1 517 0 0,-38-1 4058 0 0,-5 44-2323 0 0,23-17-1796 0 0,15-18-724 0 0,0-1 1 0 0,1 1-1 0 0,0 0 0 0 0,0 1 1 0 0,1-1-1 0 0,0 1 0 0 0,0 0 1 0 0,1 0-1 0 0,0 0 1 0 0,1 0-1 0 0,-1 1 0 0 0,1-1 1 0 0,1 1-1 0 0,0-1 0 0 0,0 8-63 0 0,0-11 10 0 0,0 0 0 0 0,1 0 0 0 0,-1 0-1 0 0,1 0 1 0 0,1 0 0 0 0,-1 0 0 0 0,0 0-1 0 0,1 0 1 0 0,0 0 0 0 0,1 0-1 0 0,-1 0 1 0 0,1 0 0 0 0,0 0 0 0 0,0-1-1 0 0,0 1 1 0 0,1-1 0 0 0,-1 0-1 0 0,1 1 1 0 0,0-1 0 0 0,0 0 0 0 0,1 0-1 0 0,-1-1 1 0 0,1 1 0 0 0,0-1-1 0 0,0 0 1 0 0,0 0 0 0 0,0 0 0 0 0,1-1-1 0 0,-1 1 1 0 0,1-1 0 0 0,1 1-10 0 0,-3-2 26 0 0,1 0-1 0 0,-1 0 1 0 0,1-1 0 0 0,-1 1 0 0 0,1-1-1 0 0,0 0 1 0 0,-1 0 0 0 0,1 0 0 0 0,-1 0-1 0 0,1 0 1 0 0,0-1 0 0 0,-1 0 0 0 0,1 0-1 0 0,-1 0 1 0 0,0 0 0 0 0,1 0 0 0 0,-1-1-1 0 0,0 1 1 0 0,3-2-26 0 0,0-2 67 0 0,3-1 126 0 0,-1 0-1 0 0,0 0 1 0 0,0-1 0 0 0,0 0-1 0 0,-1-1 1 0 0,0 0 0 0 0,0 0-1 0 0,-1 0 1 0 0,0-1-1 0 0,3-5-192 0 0,-5 6 120 0 0,0 0 0 0 0,0-1 0 0 0,-1 1-1 0 0,0-1 1 0 0,0 0 0 0 0,-1 0 0 0 0,0 0-1 0 0,-1 0 1 0 0,0 0 0 0 0,0 0 0 0 0,-1-6-120 0 0,0 12-2 0 0,-1 0 1 0 0,1 1-1 0 0,0-1 1 0 0,-1 0-1 0 0,1 1 1 0 0,-1-1-1 0 0,0 1 1 0 0,0-1 0 0 0,0 1-1 0 0,0-1 1 0 0,0 1-1 0 0,0 0 1 0 0,-1-1-1 0 0,0 1 1 0 0,1 0-1 0 0,-1 0 1 0 0,0 0-1 0 0,0 0 1 0 0,0 1-1 0 0,0-1 1 0 0,0 0-1 0 0,0 1 1 0 0,0-1 0 0 0,-1 1-1 0 0,1 0 1 0 0,0 0-1 0 0,-1 0 1 0 0,1 0-1 0 0,-1 0 1 0 0,1 0-1 0 0,-3 1 2 0 0,-21 0-1386 0 0,16 0-4135 0 0,9 0-723 0 0</inkml:trace>
  <inkml:trace contextRef="#ctx0" brushRef="#br0" timeOffset="718.581">772 486 6912 0 0,'0'0'528'0'0,"0"12"2120"0"0,-16 55 4043 0 0,-4-11-4831 0 0,13-34-1216 0 0,7-20-574 0 0,0 3-188 0 0,0-4-570 0 0,0-1-250 0 0,0 0-1014 0 0,0 0-3841 0 0</inkml:trace>
  <inkml:trace contextRef="#ctx0" brushRef="#br0" timeOffset="1109.111">897 261 11256 0 0,'0'0'256'0'0,"0"0"34"0"0,0 0 21 0 0,0 0-35 0 0,-8 4-169 0 0,-32 25 1862 0 0,7 31-1114 0 0,30-52-752 0 0,0 1 0 0 0,0-1 1 0 0,1 1-1 0 0,0 0 1 0 0,1 0-1 0 0,0 0 0 0 0,0 0 1 0 0,1 0-1 0 0,0 0 1 0 0,1 7-104 0 0,-1-13 30 0 0,1 1 0 0 0,-1-1 1 0 0,1 0-1 0 0,0 0 0 0 0,0 1 1 0 0,0-1-1 0 0,0 0 0 0 0,1 0 1 0 0,-1 0-1 0 0,1 0 0 0 0,0 0 0 0 0,0-1 1 0 0,0 1-1 0 0,0 0 0 0 0,0-1 1 0 0,0 0-1 0 0,1 1 0 0 0,-1-1 1 0 0,1 0-1 0 0,0 0 0 0 0,0 0 1 0 0,0-1-1 0 0,0 1 0 0 0,0-1 1 0 0,0 0-1 0 0,0 1 0 0 0,0-1 1 0 0,0-1-1 0 0,3 2-30 0 0,-1-3 102 0 0,0 0 0 0 0,-1 0 0 0 0,1 0 0 0 0,-1 0 0 0 0,1-1 0 0 0,-1 0 0 0 0,1 0-1 0 0,-1 0 1 0 0,0 0 0 0 0,0-1 0 0 0,0 0 0 0 0,-1 1 0 0 0,1-2 0 0 0,0 1 0 0 0,-1 0 0 0 0,0-1 0 0 0,3-2-102 0 0,51-101 2489 0 0,-45 61-2473 0 0,-12 43-16 0 0,1 1 0 0 0,-1-1 0 0 0,0 1 0 0 0,0-1 0 0 0,0 1 0 0 0,0-1 0 0 0,0 1 0 0 0,-1-1 0 0 0,1 1 0 0 0,-1-1 0 0 0,1 1 0 0 0,-1 0 0 0 0,0-1 0 0 0,0 1 0 0 0,0 0 0 0 0,0-1 0 0 0,0 1 0 0 0,-1 0 0 0 0,1 0 0 0 0,-1 0 0 0 0,1 0 0 0 0,-1 0 0 0 0,-2-1 0 0 0,-9-15 0 0 0,-11-1 0 0 0,-8 12-3252 0 0,31 7 1779 0 0,-1 3-51 0 0,-8 9-10 0 0</inkml:trace>
  <inkml:trace contextRef="#ctx0" brushRef="#br0" timeOffset="1390.298">1118 515 5984 0 0,'0'0'464'0'0,"1"1"-148"0"0,2 25 5815 0 0,-18 9-2939 0 0,3-12-2289 0 0,11-22-734 0 0,1 0-29 0 0,-4 4-112 0 0,0-1-28 0 0</inkml:trace>
  <inkml:trace contextRef="#ctx0" brushRef="#br0" timeOffset="1733.992">1191 232 8720 0 0,'0'0'197'0'0,"8"-3"264"0"0,53-9 3121 0 0,-42 13-3278 0 0,16 5 1656 0 0,-19 23-1255 0 0,-15-25-590 0 0,-1 0 1 0 0,1 0 0 0 0,-1-1-1 0 0,0 1 1 0 0,0 0-1 0 0,-1 0 1 0 0,1 0-1 0 0,-1-1 1 0 0,0 1-1 0 0,0 0 1 0 0,0-1 0 0 0,0 1-1 0 0,-1-1 1 0 0,0 3-116 0 0,-4 12 406 0 0,-20 60 568 0 0,25-76-972 0 0,1 0 0 0 0,-1 0 0 0 0,1 1 0 0 0,-1-1 0 0 0,1 0 0 0 0,0 0 0 0 0,0 1 0 0 0,0-1 0 0 0,0 0 0 0 0,1 1 0 0 0,-1-1 0 0 0,0 0 0 0 0,1 0 0 0 0,0 0 0 0 0,-1 1 0 0 0,1-1-1 0 0,0 0 1 0 0,0 0 0 0 0,0 0 0 0 0,0 0 0 0 0,1 0 0 0 0,-1-1 0 0 0,1 1 0 0 0,-1 0 0 0 0,1-1 0 0 0,-1 1 0 0 0,1 0 0 0 0,0-1 0 0 0,0 0 0 0 0,-1 1 0 0 0,1-1 0 0 0,0 0 0 0 0,0 0 0 0 0,1 0 0 0 0,-1-1-1 0 0,0 1 1 0 0,2 0-2 0 0,20 2 0 0 0,36-23-400 0 0,-48 16 224 0 0</inkml:trace>
  <inkml:trace contextRef="#ctx0" brushRef="#br0" timeOffset="2406.706">1276 11 7632 0 0,'0'0'348'0'0,"0"0"-7"0"0,1-1-220 0 0,5-1 192 0 0,0 0 0 0 0,-1 0 0 0 0,1 1 0 0 0,0 0 0 0 0,0 0 0 0 0,0 1 0 0 0,1 0 0 0 0,-1 0 0 0 0,0 0 0 0 0,0 1 0 0 0,0 0 0 0 0,1 0-313 0 0,113 20 1922 0 0,-90-15-1586 0 0,2-5 665 0 0,-30-1-986 0 0,-2 0 210 0 0,0 0 128 0 0,2 1 30 0 0,1 1-336 0 0,-1-1 0 0 0,0 1 0 0 0,1 0 0 0 0,-1 0 0 0 0,0 0 1 0 0,0 0-1 0 0,0 1 0 0 0,-1-1 0 0 0,1 1 0 0 0,-1-1 0 0 0,1 1 0 0 0,-1-1 1 0 0,0 1-1 0 0,0 0 0 0 0,0 0 0 0 0,0-1 0 0 0,0 1 0 0 0,0 0 0 0 0,-1 0 0 0 0,0 1-47 0 0,16 83 1552 0 0,-25 13-1088 0 0,-3 0-128 0 0,8 22-85 0 0,8-40-734 0 0,-11 32 2579 0 0,7-108-2027 0 0,-1-1 0 0 0,1 0 0 0 0,-1 1 0 0 0,0-1 0 0 0,-1 0 0 0 0,1 0 0 0 0,-1 0 0 0 0,0 0 0 0 0,0 0 0 0 0,-1 0 0 0 0,1-1 0 0 0,-1 1 0 0 0,0-1 0 0 0,0 0 0 0 0,-3 3-69 0 0,1-4 101 0 0,-1 0 1 0 0,1 0-1 0 0,-1-1 1 0 0,1 1-1 0 0,-1-1 1 0 0,0-1-1 0 0,0 1 1 0 0,0-1-1 0 0,0 0 0 0 0,0 0 1 0 0,-1-1-102 0 0,-136-7 60 0 0,46-14 857 0 0,61 14-2330 0 0,28 3 618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7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74 562 1376 0 0,'0'0'497'0'0,"0"2"1553"0"0,6 31 7411 0 0,-12 6-6904 0 0,-20 33 621 0 0,-20-8-2738 0 0,45-63-781 0 0,1-1-1112 0 0,0 0-475 0 0,0 0-96 0 0,0 0-21 0 0</inkml:trace>
  <inkml:trace contextRef="#ctx0" brushRef="#br0" timeOffset="365.713">319 229 11976 0 0,'0'0'266'0'0,"0"0"44"0"0,0 0 15 0 0,0 0-26 0 0,-2 1-198 0 0,-2 1 67 0 0,0 0 0 0 0,0 1 1 0 0,0 0-1 0 0,0 0 0 0 0,1 0 0 0 0,-1 0 1 0 0,1 1-1 0 0,0-1 0 0 0,0 1 0 0 0,0 0 0 0 0,0 0 1 0 0,1 0-1 0 0,-1 1-168 0 0,-9 12 793 0 0,-28 65 293 0 0,34-70-992 0 0,1 0 0 0 0,0 0 0 0 0,1 0-1 0 0,0 1 1 0 0,1 0 0 0 0,1 0-1 0 0,-1 10-93 0 0,3-18 13 0 0,1 0 0 0 0,0 0-1 0 0,0 0 1 0 0,1-1 0 0 0,0 1-1 0 0,-1 0 1 0 0,1-1 0 0 0,1 1-1 0 0,-1-1 1 0 0,1 1 0 0 0,0-1-1 0 0,0 0 1 0 0,0 0 0 0 0,0 0-1 0 0,1-1 1 0 0,-1 1 0 0 0,1-1-1 0 0,0 0 1 0 0,0 0-1 0 0,0 0 1 0 0,1 0 0 0 0,-1-1-1 0 0,1 0 1 0 0,-1 0 0 0 0,1 0-1 0 0,0 0 1 0 0,0-1 0 0 0,0 0-1 0 0,0 0 1 0 0,0 0 0 0 0,0 0-1 0 0,0-1 1 0 0,0 0 0 0 0,0 0-1 0 0,0 0 1 0 0,0-1 0 0 0,0 0-1 0 0,0 0 1 0 0,2-1-13 0 0,4-1 170 0 0,0-1 0 0 0,-1-1 0 0 0,0 0 0 0 0,0 0 0 0 0,0-1 0 0 0,-1 0 0 0 0,0-1-1 0 0,0 0 1 0 0,0-1 0 0 0,-1 0 0 0 0,0 0 0 0 0,-1 0 0 0 0,0-1 0 0 0,0 0 0 0 0,-1-1 0 0 0,0 1 0 0 0,0-1 0 0 0,-1 0 0 0 0,-1-1 0 0 0,0 1 0 0 0,0-1 0 0 0,-1 0 0 0 0,1-6-170 0 0,-3 12 40 0 0,1 0 0 0 0,-1 1 0 0 0,-1-1 0 0 0,1 0 0 0 0,-1 0-1 0 0,0 0 1 0 0,0 0 0 0 0,0 0 0 0 0,-1 0 0 0 0,1 0 0 0 0,-1 1 0 0 0,0-1 0 0 0,-1 0 0 0 0,1 0 0 0 0,-1 1-1 0 0,0-1 1 0 0,0 1 0 0 0,-1 0 0 0 0,1-1 0 0 0,-1 1 0 0 0,0 0 0 0 0,0 0 0 0 0,0 1 0 0 0,-1-1 0 0 0,1 1-1 0 0,-1-1 1 0 0,0 1 0 0 0,-1-1-40 0 0,-38-14-440 0 0,14 7-2734 0 0,17 8-4107 0 0</inkml:trace>
  <inkml:trace contextRef="#ctx0" brushRef="#br0" timeOffset="849.976">387 8 9096 0 0,'0'0'414'0'0,"0"0"-6"0"0,2-1-262 0 0,68-6 1026 0 0,33 14 1560 0 0,11 0-1596 0 0,-74-6-731 0 0,40 9 1509 0 0,-79-10-1591 0 0,24 38 1980 0 0,-23-32-2155 0 0,12 36 450 0 0,38 155 62 0 0,-48-129-324 0 0,0-3 95 0 0,4 51-38 0 0,-24-37 39 0 0,11-72-388 0 0,1-2 0 0 0,-1 1-1 0 0,0 0 1 0 0,-1-1 0 0 0,1 0-1 0 0,-1 0 1 0 0,0-1 0 0 0,0 0 0 0 0,-1 0-1 0 0,1 0 1 0 0,-1-1 0 0 0,0 0-1 0 0,0 0 1 0 0,0 0 0 0 0,0-1-1 0 0,0 0 1 0 0,0-1 0 0 0,-1 1 0 0 0,1-1-1 0 0,-1-1 1 0 0,1 0 0 0 0,-2 0-44 0 0,-82-14 718 0 0,50-3-819 0 0,41 16-434 0 0,-12-5-2409 0 0,7 2-4771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15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1 337 8288 0 0,'24'0'756'0'0,"-24"-1"-623"0"0,35-9 4342 0 0,33 10-1368 0 0,80 0-2443 0 0,-131 5-3505 0 0,-21 1 1819 0 0</inkml:trace>
  <inkml:trace contextRef="#ctx0" brushRef="#br0" timeOffset="162.678">100 561 8288 0 0,'122'-10'3657'0'0,"66"-33"-1902"0"0,-175 43-2463 0 0</inkml:trace>
  <inkml:trace contextRef="#ctx0" brushRef="#br0" timeOffset="904.768">1050 32 12640 0 0,'0'0'289'0'0,"0"0"40"0"0,0 0 21 0 0,0 0-46 0 0,1-2-47 0 0,-1 2-145 0 0,0-1 0 0 0,0 0 0 0 0,0 0-1 0 0,0 1 1 0 0,0-1 0 0 0,0 0 0 0 0,0 0 0 0 0,0 1 0 0 0,0-1 0 0 0,0 0 0 0 0,0 0 0 0 0,0 1-1 0 0,-1-1 1 0 0,1 0 0 0 0,0 1 0 0 0,-1-1 0 0 0,1 0 0 0 0,0 1 0 0 0,-1-1 0 0 0,1 0 0 0 0,-1 1-1 0 0,1-1 1 0 0,-1 1 0 0 0,1-1 0 0 0,-1 1 0 0 0,1-1 0 0 0,-1 1 0 0 0,1-1 0 0 0,-1 1 0 0 0,0-1-1 0 0,1 1 1 0 0,-1 0 0 0 0,0-1 0 0 0,1 1 0 0 0,-1 0 0 0 0,0 0 0 0 0,0 0-112 0 0,-70-9 3013 0 0,51 10-2896 0 0,-38-1-109 0 0,-1 2 0 0 0,1 3 0 0 0,-37 9-8 0 0,15 15 0 0 0,60 3 0 0 0,11 32 0 0 0,20-21 0 0 0,2 11 0 0 0,3 31 0 0 0,-7 9 0 0 0,-5 98 1179 0 0,11-131-1062 0 0,9 17 171 0 0,-24-75-279 0 0,1 0-1 0 0,0 0 1 0 0,0 0-1 0 0,0 0 0 0 0,1 0 1 0 0,-1-1-1 0 0,1 1 1 0 0,0 0-1 0 0,-1-1 0 0 0,1 1 1 0 0,0-1-1 0 0,1 1 1 0 0,-1-1-1 0 0,0 0 0 0 0,1 0 1 0 0,-1 0-1 0 0,1 0 1 0 0,-1-1-1 0 0,1 1 1 0 0,0-1-1 0 0,0 1 0 0 0,0-1 1 0 0,0 0-1 0 0,0 0 1 0 0,0 0-1 0 0,0-1 0 0 0,0 1 1 0 0,0-1-1 0 0,1 1-8 0 0,96-1 235 0 0,-94-1-234 0 0,155-16-1 0 0,-58 3 0 0 0,-61 11-2828 0 0,-42 3-4671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5.3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 3680 0 0,'67'-3'611'0'0,"-65"3"686"0"0,-15 1 4989 0 0,9 7-5872 0 0,0 1-1 0 0,1-1 1 0 0,0 1-1 0 0,0 0 0 0 0,1-1 1 0 0,0 1-1 0 0,1 0 1 0 0,0 0-1 0 0,0 0 0 0 0,1 0 1 0 0,0 0-1 0 0,1 1 1 0 0,0-1-1 0 0,0 0 0 0 0,1-1 1 0 0,2 8-414 0 0,27 132 1510 0 0,13-23-626 0 0,-43-122-836 0 0,2 2-25 0 0,-2-4-2 0 0,-1-1-114 0 0,0 0-20 0 0,0 0-229 0 0,0 0-988 0 0,0 0-424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5.6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11 7456 0 0,'0'0'340'0'0,"0"0"-6"0"0,0 0-112 0 0,0 0 316 0 0,0 0 166 0 0,0 0 31 0 0,0 0-24 0 0,0 0-134 0 0,0 0-58 0 0,-8 0 430 0 0,-12 8-778 0 0,43-15 1637 0 0,-23 6-1644 0 0,0 1-23 0 0,0 0 216 0 0,-12-8 1194 0 0,10 6-2776 0 0,2 2-4523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6.1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124 0 7368 0 0,'0'0'568'0'0,"0"0"-228"0"0,0 0 433 0 0,0 0 230 0 0,0 0 42 0 0,-4 4 760 0 0,-16 12-97 0 0,-24 29-1062 0 0,-7 108 1375 0 0,49-142-1955 0 0,1-1 0 0 0,0 1 0 0 0,1-1 0 0 0,0 1 0 0 0,0-1 0 0 0,1 1 0 0 0,1-1 0 0 0,0 1 0 0 0,0-1 0 0 0,1 0 0 0 0,3 7-66 0 0,-4-13 13 0 0,0 0 0 0 0,0 0 0 0 0,0 0-1 0 0,1 0 1 0 0,-1 0 0 0 0,1 0-1 0 0,0 0 1 0 0,0-1 0 0 0,1 0-1 0 0,-1 0 1 0 0,1 0 0 0 0,-1 0-1 0 0,1 0 1 0 0,0 0 0 0 0,0-1 0 0 0,0 0-1 0 0,1 0 1 0 0,-1 0 0 0 0,0-1-1 0 0,1 1 1 0 0,-1-1 0 0 0,1 0-1 0 0,4 0-12 0 0,0-1 114 0 0,1 0-1 0 0,-1-1 0 0 0,0-1 1 0 0,0 0-1 0 0,0 0 0 0 0,1-1 0 0 0,-2 0 1 0 0,1 0-1 0 0,0-1 0 0 0,-1 0 0 0 0,0 0 1 0 0,0-1-1 0 0,0-1 0 0 0,0 1 0 0 0,-1-1 1 0 0,0 0-1 0 0,0-1 0 0 0,0 0 1 0 0,-1 0-1 0 0,0 0 0 0 0,-1-1 0 0 0,3-3-113 0 0,24-78 1118 0 0,-30 80-983 0 0,0 0 0 0 0,-1 0 0 0 0,-1 0 0 0 0,0 0 0 0 0,0-1 0 0 0,-1 1 0 0 0,0 0 0 0 0,0 0 0 0 0,-1 0 0 0 0,-1-4-135 0 0,0 7-78 0 0,0 0-1 0 0,-1 0 0 0 0,1 0 0 0 0,-1 1 0 0 0,0-1 1 0 0,-1 1-1 0 0,1 0 0 0 0,-1 0 0 0 0,0 1 1 0 0,0-1-1 0 0,0 1 0 0 0,-1 0 0 0 0,0 1 1 0 0,0-1-1 0 0,0 1 0 0 0,0 0 0 0 0,0 1 1 0 0,0-1-1 0 0,-1 1 0 0 0,1 1 0 0 0,-1-1 1 0 0,0 1-1 0 0,1 0 0 0 0,-1 1 0 0 0,0-1 0 0 0,1 1 1 0 0,-3 1 78 0 0,-2-1-2463 0 0,3 0-4475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08T23:05:55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13451 5457 1267 0,'0'0'112'0,"0"0"-89"15,0 0-23-15,0 0 0 0,0 0 0 0,0 0-18 16,0 0 3-16,0 0 1 16,0 0 94-16,0 0 20 0,-2 2 3 0,2-2 1 15,0 0-10-15,0 0-2 0,0 0 0 0,0 0 0 16,0 0-25-16,0 0-6 0,0 0-1 0,0 0 0 16,0 0-12-16,5 5-2 0,-5-5-1 0,8 5 0 15,-3-10-10-15,3 5-3 0,0-5 0 0,0 3 0 16,0-3-3-16,3-2-1 0,-1 5 0 0,3-5 0 15,1 0-16-15,2-5-4 0,-1 5-8 0,4 0 12 16,2-5-12-16,0-2 9 0,0 7-9 0,1-5 8 16,1-2-8-16,-4 7 0 0,2-5 0 0,0 5 0 15,3-2 0-15,3 2 0 0,-1-5 0 0,6 0 0 0,-3 5 0 16,5-2 0-16,1-3 0 0,-4 5 0 0,1 2 0 0,-3-2 0 16,-2 0 0-16,-3 5 0 0,-1-3 0 0,1 5 10 15,-3-2-10-15,0 2 10 0,-5 0-10 0,3 0 10 16,2 2-10-16,0 3 10 0,-2 2 19 0,-1-5 4 15,1 5 1-15,-1-2 0 0,1 2-34 0,-3 0 0 16,-3 0-10-16,3 0 10 0,-3 5 0 0,-2-5 8 16,2 0 2-16,-3 0 0 0,4 5-2 0,-4-5-8 15,1 0 12-15,2 0-4 0,-2 0 2 0,-3 0 0 16,0 0 0-16,2 0 0 0,-2-2-1 0,3 2 0 16,2 0 0-16,0-2 0 0,0-3 1 0,1 3 0 15,-4-3 0-15,1-2 0 0,2 0 11 0,3 5 3 16,0-5 0-16,0 0 0 0,-3 0-24 0,3-5 8 0,0 3-8 0,2-3 0 15,-2 5 0-15,0-7 0 0,0 0 0 0,0 0 0 16,-1 2 11-16,1-4-3 0,0-3 0 16,-3-2 0-16,1 7-8 0,2-5 0 0,-1-2 0 0,4 0 0 15,-3 2 0-15,-3-2 8 0,3 2-8 0,-3 5 8 16,-2-2-8-16,-1 4 0 0,1-2 0 0,2 0 0 31,-2 7-25-31,2-7-4 0,0 7-1 0,0-5 0 0,1 3 30 0,4 2 0 0,-2 0 0 0,0 2 0 16,0-2 14-16,0 5 9 0,2 2 1 0,3-2 1 15,0-3-25-15,1 5 0 0,1 0 0 0,1 0 0 16,-3-2 0-16,6 2 0 0,-3 5 8 0,2-5-8 16,1 0-16-16,-4-5-9 0,4 3-2 0,-1 2 0 15,-2 0 42-15,0-2 8 0,0-3 1 0,0 3 1 0,-3-3-25 0,-3 3 8 16,1-5-8-16,-1 0 0 16,1 0 8-16,-3-5-8 0,0 5 8 0,-1 0-8 0,1-2 8 15,0-3-8-15,3 3 8 0,-3-3-8 0,2-2 0 0,1 0 0 16,-1 0 8-16,1 0-8 0,2-5 0 0,-3 0 0 15,1 5 0-15,-1 0 8 0,-2 0-8 0,3 0 0 16,-3 0 0-16,2 0 0 0,-2 0 25 0,0 2 0 16,-3-2 0-16,3 5 0 0,0-3-25 0,-3 3 0 15,3-3 0-15,0 3 0 16,2-3-16-16,1 5-8 0,-1 0-1 0,4 0-1 0,-1 0 42 0,0 0 8 16,3 0 1-16,0 0 1 15,-3 7-45-15,3-7-9 0,5 7-1 0,-3-7-1 0,-2 5 30 0,2-3 0 0,1-2 0 16,2 5 0-16,0-3 18 0,3-2 10 0,-3 5 1 0,5-5 1 31,3 2-48-31,-2-2-10 0,-3 0-1 0,2 5-1 0,0-5 30 0,-2 0 0 0,-3 0 0 0,0 0 0 16,0 0 0-16,3-5 0 0,-3 3 0 0,6-3 0 15,-1 5 0-15,-2-2 0 0,0-5 0 0,2 2 0 16,0 3 23-16,-2-3 4 0,0-2 1 0,-3 0 0 31,-3 0-74-31,1 0-14 0,2 0-4 0,0 0 0 0,0 0 103 0,0-3 20 0,0 3 4 0,3 5 1 16,-3-5-73-16,0 2-15 15,-8 3-2-15,6-3-1 0,-3 5 27 0,-3 0 0 0,-3 0 0 0,1 0 0 16,-1 0 0-16,1 5-8 0,-3-3 8 0,5 3 0 16,0-3 0-16,0 3-8 0,1-3 8 0,1 3 0 15,1-3 0-15,3 3 0 0,-1 2 0 0,3-2 0 16,-2-3 20-16,2 5 8 0,3-7 3 0,-1 7 0 0,-2-7-31 16,0 5 0-16,3-3 0 0,3-2 0 0,-1 0 0 0,0 0 0 15,3 0 0-15,0 0 0 0,1 0 0 0,-4 0 0 16,0 0 0-16,1 0 0 0,-6-2 0 0,3-3 0 15,5-2 0-15,0 5 0 0,-3-3 0 0,3 3 0 16,3-3 0-16,-1-2 0 0,-4 0 0 0,-1 2 0 16,1 3 0-16,-1-3 0 15,0-2-45-15,1 5-15 0,-1-3-4 0,3 5 0 0,0-7 52 0,-2 7 12 16,-4-5 0-16,4 3 0 0,-3 2 0 0,-1 0 0 16,-2-5 0-16,1 5 0 0,-4 0 0 0,3 0 0 15,0 0 0-15,6 0 0 0,-6 5 0 0,5-5 0 16,1 0 0-16,2 2 0 0,0 3 0 0,-3-5 0 0,-2 5 0 0,2-3 0 15,-2 3 0-15,0-3 0 0,5 5 0 0,2-2 0 16,1-3 0-16,0 3 0 0,-1-5 0 0,1 7 0 16,0-7 0-16,-3 7 0 0,-3-7 0 0,3 5 0 15,-2-3 0-15,2-2 0 0,-3 0 0 0,3 5 0 16,-5-3 20-16,2 3 6 0,-5-5 2 0,3 2 0 16,0-2-28-16,-6 7 0 0,-2-7 0 0,3 5 0 15,-1-5 0-15,-5 0 0 0,-7 2 0 0,1-2 0 16,1 5 0-16,-3-5 0 0,-2 0 0 0,0 0 0 15,-3 0-17-15,-3-5-9 0,0 3-2 0,-5 2-838 16,0 0-168-16</inkml:trace>
  <inkml:trace contextRef="#ctx0" brushRef="#br0" timeOffset="1061.86">16388 4897 1116 0,'0'0'24'0,"0"0"6"0,0 0 1 0,0 0 0 0,-5-2-31 0,5 2 0 15,0 0 0-15,5-5 0 0,-5 3 91 0,0 2 12 16,0 0 2-16,6-5 1 0,-1 5 5 0,-5 0 1 16,3 5 0-16,2-3 0 0,3 3-27 0,-3-3-5 15,-2 8 0-15,-1-1-1 0,4-2-19 0,-4 0-3 16,-2 0-1-16,0 3 0 0,0-1-8 0,0-2-1 16,0 0-1-16,0 0 0 0,-2-2-17 0,2 2-3 15,2-2-1-15,-2-5 0 0,0 0-6 0,0 0-2 16,0 0 0-16,0 0 0 0,0 0-1 0,0 0 0 15,0 0 0-15,0 0 0 0,8 0-3 0,-8 0-1 16,3-10 0-16,0 8 0 0,-1-5-12 0,3-5 8 16,1 5-8-16,-4-7 0 0,-2 2 8 0,6 3-8 15,2-3 0-15,0-2 9 0,-6 7 5 0,1-5 1 0,5 5 0 16,-6-2 0-16,4 4-28 0,-4 0-6 0,1 3-1 0,2-3 0 16,1 5 32-16,-6 0 7 0,0 0 1 0,5 0 0 15,3 5-20-15,-3-3 0 0,-2 3 0 0,2 2 0 31,-2 0-19-31,2 0-7 0,3 0-2 0,-3 0 0 0,-5 0 45 0,3 3 9 0,5-3 2 0,-3-5 0 16,-5-2-28-16,3 7 0 0,-1-2-14 0,4-3 5 16,-1 3 17-16,-5-5 3 0,5 0 1 0,3 0 0 15,3 0-1-15,-3 0 0 0,-8 0 0 0,2 0 0 16,9 0 2-16,-3-5 1 0,-3 3 0 0,-2-5 0 16,-3 2-14-16,2-2 0 0,6 0 0 0,-5 0 0 15,-6 0-20-15,9 0-8 0,4 0 0 0,4 0-1 0,-7 0 45 0,4 2 10 16,2-2 2-16,0 2 0 15,1 3-45-15,-4-3-9 0,-2 5-2 0,3 0 0 0,2 0 28 0,-2 5 0 16,-3-3 0-16,-3 3 0 0,3-3 0 0,0 8 0 16,0-3 0-16,-3-5 0 0,0 5 20 0,1 0 8 15,-1 5 3-15,0-5 0 0,-5 0 1 0,5 0 1 16,1 0 0-16,2 0 0 0,-6 0-25 0,1-2-8 16,2 2 0-16,1 0 0 0,-1-2 13 0,0-3-1 15,-5-2 0-15,5 5 0 0,3-3 0 0,-2-2-1 16,2 0 0-16,-3 0 0 0,3 0-3 0,-3 0-8 15,0 0 12-15,-5 0-4 0,3-2-8 0,2-3 8 16,3 5-8-16,-2 0 8 0,-6 0-8 0,0 0 0 16,0 0 0-16,0 0 0 0,0 0 0 0,0 0 0 15,0 0 8-15,2 0-8 16,-2 0-28-16,0 0-7 0,0 0-1 0,3 5-1 16,-1-3-73-16,1 5-14 0,-3-7-4 0,-8 5-1126 0</inkml:trace>
  <inkml:trace contextRef="#ctx0" brushRef="#br0" timeOffset="3689.98">9686 7915 1375 0,'0'0'60'0,"0"0"14"0,0 0-59 0,0 0-15 0,0 0 0 0,0 0 0 16,-2-3 86-16,2 3 14 0,-3-4 4 0,3 4 0 15,0 0-24-15,0 0-5 0,0 0-1 0,0 0 0 16,0 0-6-16,0 0 0 0,0 0-1 0,-3 0 0 16,-4 0-35-16,4 0-8 0,-2 4 0 0,2-1-1 15,-2 4 0-15,-1 5 0 0,-2-5 0 0,3 7 0 16,-3 0-9-16,0-2-2 0,-2 6 0 0,-1-1 0 15,-2 6 1-15,0-6 0 0,-1 9 0 0,1-5 0 16,-3 5-3-16,0 0-1 0,1 2 0 0,1-2 0 16,1 7-9-16,0-5 8 0,-3 10-8 0,0-6 8 15,6 4-8-15,-4-3 0 0,1 2 9 0,0 3-9 16,2-3 0-16,-2-2 8 0,2 7-8 0,1-5 0 16,-1 5 0-16,3-2 9 0,0-3-9 0,3 5 0 0,0-2 10 15,2-3-10-15,1 0 8 0,-1 3-8 0,3-3 0 0,0-2 0 16,3 5 0-16,-3-3 0 0,0 0 8 0,5 3-8 15,0-5 12-15,-2 0-4 0,5-3 15 0,0 3 2 16,5-2 1-16,3-3 0 0,-6 0-26 0,6 3-9 16,3-8 0-16,-3 3 0 0,-1-7 9 0,4 7 0 15,0-5 8-15,-4-2-8 0,1 2 8 0,3-7-8 16,-3 7 10-16,2-4-10 0,-2-1 11 0,-3-2-11 16,1-2 12-16,-1 2-12 0,-5-2 12 0,2-3-4 15,1 3 0-15,-3 0-8 0,0-3 18 0,0-2-3 16,-3 5-1-16,3-5 0 0,-5 0-6 0,2 0-8 15,-3 0 11-15,1 0-11 0,0 3 14 0,-3-8-4 16,0 5-1-16,0 0 0 0,-3 0-1 0,3 0 0 16,0-2 0-16,-5 2 0 0,0 0 0 0,2 0-8 0,0 0 12 0,1 0-4 15,-4 0-8-15,1 3 12 0,-3-8-12 0,0 5 12 16,-2 5-4-16,-1-3-8 0,0-4 12 0,-2 9-4 16,0-2-8-16,-6-3 0 0,1 10 0 0,-1-5 8 15,-2 0-8-15,0 5 0 0,-3 2 0 0,3-2 0 16,3 2 0-16,-4-2 0 0,1 2 0 0,5-2 0 15,-2 2 0-15,2 0 0 0,0 3 0 0,0-3 0 16,0 0 0-16,3 5 0 0,-3-5 0 0,6-2 0 16,-4 7 0-16,1-5 0 0,3 0 0 0,-1 3 0 15,-2-1 0-15,5-4 0 0,-3 7 0 0,3-7 0 0,0 2-10 16,3-7 10-16,2 7 0 0,1-2-9 16,2 0 9-16,0-3-10 0,2 3 10 0,4 0-10 15,2-5 10-15,0 0-8 0,0 5 8 0,2-5-8 0,1 0 8 0,-1 0-8 16,4-2 8-16,-1 0-8 0,3-3 8 0,-1 3 0 15,1-5 0-15,6 3 0 0,-4 1 0 0,1-4 0 16,-1 0 0-16,1 5 0 0,-1-5 0 0,-2 0 0 16,0 0 0-16,0 0 0 0,-3-2 0 0,0 2 0 15,-2-5 0-15,2 3 0 0,-2 2 12 0,-3-2-3 16,-1-3 0-16,-1 5 0 0,-6-7-9 0,5 0 0 16,-5 0-10-16,0 0 10 0,0 0 0 0,0 0 13 15,0 0-1-15,0 0 0 0,0 0-12 0,0 0 0 16,0 0 0-16,0 0 0 0,0 0 0 0,3 7 0 15,-3-7 0-15,0 0 0 0,0 7 9 0,-3-2-9 0,3 2 8 16,-3-2-8-16,1-3 0 0,-4 5 8 0,1-2-8 0,0 2 0 16,0-5 0-16,-3 5 0 0,-3-2 0 0,3 7 0 15,-5-5 0-15,2 2 8 0,-2-2-8 0,0 1 0 16,0 3 0-16,-1 1 8 0,4-5-8 0,-3 0 0 16,-1 5 0-16,1-3 0 0,3 3 8 0,-4-3-8 15,1 3 0-15,0 0 0 0,0-3 0 0,-1 6 0 16,1-4 0-16,-3 3 0 0,3 1 0 0,-3 3 0 15,0 1 0-15,0 0 0 0,-2-3 0 0,-1 3 0 16,-2 2 0-16,3 1 0 0,-1 1 0 0,1-2 0 16,2 0 0-16,0 5 0 0,5-5 0 0,1 1 0 15,2 1 0-15,0-2 0 0,3 0-9 0,-1 1 9 16,1 1 0-16,0-2-8 0,-1 8 8 0,-1-4 0 16,1 1-8-16,1 3 8 0,0 1 0 0,-1-2 0 15,1 5 0-15,0 0 0 0,-1 0 0 0,1-2 0 0,0 9 0 0,-3 0-8 16,5-3 8-16,-2-1 0 0,0 4 0 0,-1-3 0 15,4 1 0-15,-1-1 0 0,3 6 0 0,-3-6 0 16,3 6 0-16,0-3 0 0,0 0 0 0,0 0 0 16,-2 0 0-16,2 0 0 0,0 0 0 0,0 0 0 15,0 0 0-15,0 4 0 0,0-1 0 0,2-3 0 16,4 2 0-16,-4-2 0 0,-2 0 0 0,6 0 0 16,-4 0 0-16,4 0 0 0,-1 0 0 0,0-3 0 15,1 3 0-15,1-4 0 0,1 4 0 0,3-5 0 16,0 3 0-16,-1-3 0 0,1 2 0 0,-1-1 0 0,1 4 0 15,2-7 0-15,3 0 0 0,-3-1 0 0,6-3 0 0,-3 4 0 16,0-5 0-16,-1-7 0 0,-1 5 0 16,1-7 0-16,-1 2 0 0,-4-7 0 0,4 5 0 0,-4 0 0 15,1-10 0-15,-3 3 0 0,0 2 0 0,-3-7 0 16,3 0 0-16,-6-2 9 0,1 2-9 0,-3-7 8 31,0 0-42-31,0 0-9 0,0 0-1 0,-5-5-1246 0</inkml:trace>
  <inkml:trace contextRef="#ctx0" brushRef="#br0" timeOffset="4705.15">7646 10497 172 0,'-7'-5'8'16,"4"5"1"-16,0 0-9 0,-2-2 0 0,5-3 0 0,-3 5 0 15,-5-2 316-15,6 2 62 0,2 0 12 0,0 0 2 16,-6 0-216-16,6 0-43 0,0 0-9 0,0 0-1 0,3 2-63 0,0 10-13 15,-3-5-3-15,2 7 0 0,1-7-3 0,5 5-1 16,-3 2 0-16,1 0 0 0,-4 0 4 0,1 3 0 16,-1-3 0-16,1-5 0 15,-3 3-16-15,0 2-4 0,3-2 0 0,-3-5 0 0,-6 0-12 0,4 0-4 16,2 0 0-16,0-7 0 16,0 0 26-16,0 0 5 0,0 0 1 0,0 0 0 0,0 0-29 0,0 0-11 15,0 0 8-15,0-7-8 0,0 0 12 0,2-5-4 16,1 3 0-16,0-5 0 0,-1-3-8 0,1 8-11 15,0-5 3-15,2-3 0 0,-2 8 8 0,2-3 0 16,3-2 0-16,-5 7 0 0,-3 0 0 0,2 2 0 16,9-2 0-16,-6 7 0 0,-5 0-8 0,5 0 8 15,6 0-8-15,-1 5 8 16,-2-3 0-16,0 5 0 0,0-2 0 0,3 2 8 0,5 0-8 0,-6 0 12 16,-7 0-4-16,0 0 0 0,5 0 3 0,-3 5 1 15,-2-5 0-15,-6 0 0 0,0 0 2 0,6-2 1 0,5-3 0 0,0 3 0 16,-3-3 2-16,-5-2 1 0,0 0 0 0,0 0 0 15,0 0-5-15,0 0-1 0,-5 5 0 0,5-5 0 16,0 0 18-16,0 0 3 0,2-7 1 0,6 2 0 16,3-4-45-16,2 2-9 15,-5-5-1-15,-3 5-1 0,1-5 22 0,-4 3 0 16,4-3 0-16,2 0 0 0,2 5 0 0,1-2 0 16,-3 2 0-16,2 0 0 0,-2 2 0 0,3-2 0 0,-1 2 0 0,4-2 0 15,-1 7 0-15,-3 0-9 0,-2 0 9 0,3 5 0 16,2-3 0-16,-2 3 0 0,-6 2 0 0,3 0 0 0,5 0 0 15,-5 0 0-15,0 5 0 0,-5 0 0 0,2 2 9 0,-2-5-1 16,-3 5 0-16,0 3 0 0,-3-3 4 16,6 0 1-16,5 0 0 0,-3-2 0 0,-5-3-1 0,0 3-1 15,5 0 0-15,-2-3 0 16,-1-2-11-16,1 5 10 0,-3-5-10 0,3 0 10 0,7-2-10 0,-4 2 0 16,-6-7 0-16,2 2 8 15,4 3-97-15,-4-5-20 0,-2 0-4 0,0 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7.1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145 1 7512 0 0,'0'0'341'0'0,"0"0"-1"0"0,0 0-116 0 0,0 0 321 0 0,0 0 167 0 0,0 0 31 0 0,-1 1-16 0 0,-58 49 2471 0 0,49-36-2902 0 0,0 1 0 0 0,1-1 0 0 0,0 2 0 0 0,2-1 0 0 0,-1 1 0 0 0,2 0 0 0 0,0 1 0 0 0,1-1 0 0 0,-1 12-296 0 0,3-20 36 0 0,2-1 1 0 0,-1 1-1 0 0,1 0 0 0 0,0 0 1 0 0,0 0-1 0 0,1 0 0 0 0,1 0 0 0 0,-1 0 1 0 0,1 0-1 0 0,0 0 0 0 0,1 0 1 0 0,0 0-1 0 0,0-1 0 0 0,1 1 0 0 0,-1-1 1 0 0,2 1-1 0 0,-1-1 0 0 0,1 0 0 0 0,4 6-36 0 0,-4-9 43 0 0,0-1 0 0 0,0 1 0 0 0,0-1 0 0 0,1 0-1 0 0,-1 0 1 0 0,1-1 0 0 0,-1 1 0 0 0,1-1 0 0 0,0 0-1 0 0,0 0 1 0 0,0-1 0 0 0,0 1 0 0 0,0-1 0 0 0,1 0-1 0 0,-1-1 1 0 0,0 1 0 0 0,0-1 0 0 0,1 0 0 0 0,-1 0-1 0 0,4-1-42 0 0,0-3 109 0 0,0 1 0 0 0,0-1-1 0 0,0 0 1 0 0,0-1 0 0 0,-1 0-1 0 0,0-1 1 0 0,0 0-1 0 0,0 0 1 0 0,-1 0 0 0 0,0-1-1 0 0,0 0 1 0 0,-1-1 0 0 0,0 1-1 0 0,0-1 1 0 0,0 0-1 0 0,-1-1 1 0 0,-1 1 0 0 0,1-1-1 0 0,0-3-108 0 0,-1 5 45 0 0,1-1-1 0 0,-1 0 0 0 0,0 0 0 0 0,-1 0 1 0 0,1 0-1 0 0,-2 0 0 0 0,1-1 1 0 0,-1 1-1 0 0,-1-1 0 0 0,1 0 0 0 0,-2 1 1 0 0,1-1-1 0 0,-1 0 0 0 0,0 0 0 0 0,-1 0 1 0 0,0 1-1 0 0,0-1 0 0 0,-1 0 0 0 0,0 1 1 0 0,-3-6-45 0 0,2 8 84 0 0,0 0 0 0 0,0 0 0 0 0,-1 0 0 0 0,0 1 0 0 0,-1-1 0 0 0,1 1 0 0 0,-1 0 0 0 0,0 0 0 0 0,0 0 0 0 0,0 1 0 0 0,-1 0 0 0 0,0 0 0 0 0,0 0 0 0 0,0 1 0 0 0,0 0 0 0 0,0 0 0 0 0,-1 0 0 0 0,1 1 0 0 0,-4-1-84 0 0,-8-1 198 0 0,12 5-1163 0 0,4 1-1027 0 0,0-1-4022 0 0,-5 1-182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7.9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 8496 0 0,'0'0'190'0'0,"0"0"28"0"0,15-2 254 0 0,-3 0-119 0 0,-1 2 1 0 0,0-1 0 0 0,1 2 0 0 0,-1-1 0 0 0,0 2-1 0 0,0-1 1 0 0,1 2 0 0 0,-1-1 0 0 0,9 5-354 0 0,-17-6 112 0 0,-1 0 1 0 0,1 0-1 0 0,-1 0 0 0 0,0 1 1 0 0,1-1-1 0 0,-1 1 1 0 0,0 0-1 0 0,0-1 1 0 0,0 1-1 0 0,0 0 1 0 0,0 0-1 0 0,0 0 1 0 0,-1 1-1 0 0,1-1 1 0 0,-1 0-1 0 0,1 1 0 0 0,-1-1 1 0 0,0 1-1 0 0,0-1 1 0 0,0 1-1 0 0,0-1 1 0 0,-1 1-1 0 0,1 0 1 0 0,-1-1-1 0 0,1 1 1 0 0,-1 0-1 0 0,0 0 1 0 0,0-1-1 0 0,0 1 0 0 0,-1 0 1 0 0,1 0-1 0 0,-1-1 1 0 0,1 2-113 0 0,-34 87 1438 0 0,29-81-1199 0 0,-4 6 21 0 0,0 0 1 0 0,1 1-1 0 0,0 1 1 0 0,2-1 0 0 0,0 1-1 0 0,-3 18-260 0 0,8-34 1 0 0,1 0-1 0 0,0 0 0 0 0,0 1 0 0 0,0-1 1 0 0,0 0-1 0 0,0 0 0 0 0,1 1 0 0 0,-1-1 1 0 0,1 0-1 0 0,-1 0 0 0 0,1 0 0 0 0,0 0 1 0 0,0 1-1 0 0,0-1 0 0 0,0 0 0 0 0,0-1 1 0 0,0 1-1 0 0,0 0 0 0 0,1 0 0 0 0,-1 0 1 0 0,1-1-1 0 0,-1 1 0 0 0,1-1 0 0 0,0 1 1 0 0,0-1-1 0 0,0 0 0 0 0,0 1 0 0 0,0-1 1 0 0,0 0-1 0 0,0 0 0 0 0,0-1 0 0 0,0 1 1 0 0,0 0-1 0 0,0-1 0 0 0,0 1 0 0 0,1-1 1 0 0,0 1-1 0 0,87-2-42 0 0,46-14 370 0 0,-80 3-1058 0 0,-55 11-113 0 0,-1 1-48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6.4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0 111 8752 0 0,'0'0'673'0'0,"17"0"-286"0"0,68 2 5484 0 0,-40-4-4249 0 0,-7 2-2352 0 0,-37 0-3268 0 0,-1 0-1403 0 0</inkml:trace>
  <inkml:trace contextRef="#ctx0" brushRef="#br0" timeOffset="158.891">69 1 8752 0 0,'1'-1'152'0'0,"0"1"1"0"0,0 0 0 0 0,1 0-1 0 0,-1 0 1 0 0,0 0 0 0 0,0 1-1 0 0,0-1 1 0 0,0 0-1 0 0,0 0 1 0 0,1 1 0 0 0,-1-1-1 0 0,0 1 1 0 0,0-1 0 0 0,0 1-1 0 0,0-1 1 0 0,0 1 0 0 0,0 0-1 0 0,0-1 1 0 0,0 1-1 0 0,0 0 1 0 0,-1 0 0 0 0,1 0-1 0 0,0 0 1 0 0,0 0 0 0 0,-1 0-1 0 0,1 0 1 0 0,0 1-153 0 0,6 43 3559 0 0,-12-6-1712 0 0,0 4-744 0 0,-15 35-1086 0 0,19-65-305 0 0,-2-5-1616 0 0,2-7-4319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7.5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94 64 6448 0 0,'0'0'297'0'0,"0"0"-9"0"0,0 0-76 0 0,0 0 380 0 0,0 0 189 0 0,-5-1 814 0 0,-34 2 801 0 0,29 4-1784 0 0,9-3-577 0 0,7-2 13 0 0,10-7 1086 0 0,-16 7-1011 0 0,0 0 32 0 0,0 0 34 0 0,0 0 10 0 0,0 0-94 0 0,0 0-397 0 0,0 0-175 0 0,0 0-893 0 0,0 0-3418 0 0</inkml:trace>
  <inkml:trace contextRef="#ctx0" brushRef="#br0" timeOffset="2836.308">80 15 5184 0 0,'0'0'116'0'0,"0"0"17"0"0,0 0 10 0 0,0 0 29 0 0,0 0 117 0 0,0 0 51 0 0,0 0 11 0 0,0 0 1 0 0,0 0 1 0 0,0 0 6 0 0,0 0 1 0 0,0 0 9 0 0,0 0 40 0 0,0-11 3085 0 0,-1 11-3471 0 0,0-1 1 0 0,-1 1-1 0 0,1-1 0 0 0,0 1 1 0 0,0 0-1 0 0,-1-1 1 0 0,1 1-1 0 0,0 0 1 0 0,0 0-1 0 0,-1 0 1 0 0,1 0-1 0 0,0 0 1 0 0,0 0-1 0 0,-1 0 1 0 0,1 1-1 0 0,0-1 1 0 0,0 0-1 0 0,0 1 0 0 0,-1-1 1 0 0,1 1-1 0 0,0-1 1 0 0,0 1-1 0 0,0-1 1 0 0,0 1-1 0 0,0 0 1 0 0,0 0-1 0 0,0-1 1 0 0,0 1-1 0 0,0 0 1 0 0,0 0-1 0 0,0 0 1 0 0,1 0-1 0 0,-1 0 0 0 0,0 0 1 0 0,0 1-24 0 0,-35 25 472 0 0,33-19-807 0 0,14 5 347 0 0,-9-13 63 0 0,0 1 0 0 0,0 0 1 0 0,0-1-1 0 0,0 1 0 0 0,0-1 0 0 0,0 1 0 0 0,0-1 0 0 0,0 0 0 0 0,0 0 0 0 0,0 0 0 0 0,0 0 0 0 0,0 0 0 0 0,0-1 1 0 0,0 1-1 0 0,0 0 0 0 0,0-1 0 0 0,-1 0 0 0 0,1 1 0 0 0,0-1 0 0 0,0 0 0 0 0,0 0 0 0 0,-1 0 0 0 0,1 0 0 0 0,0 0 0 0 0,-1 0 1 0 0,2-2-76 0 0,0 1-2 0 0,-2 2 278 0 0,15-17 905 0 0,-15 16-1017 0 0,0 0-11 0 0,5-2-15 0 0,-4-4-70 0 0,-2 1-7 0 0,0 5 194 0 0,0 1 55 0 0,0 0 2 0 0,-1-1-37 0 0,-2-1-154 0 0,1 2-63 0 0,-4 0-86 0 0,4 0-180 0 0,-3 2-238 0 0,3-1-4973 0 0,2-1 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28.6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1 257 5528 0 0,'0'0'422'0'0,"12"1"2420"0"0,69 5 3092 0 0,41-9-3729 0 0,-20-1-1743 0 0,30-6 480 0 0,-131 10-1450 0 0,-1 0-213 0 0,0 0-49 0 0</inkml:trace>
  <inkml:trace contextRef="#ctx0" brushRef="#br0" timeOffset="265.563">117 608 11976 0 0,'77'-7'1312'0'0,"48"-23"120"0"0,-1-15 429 0 0,-101 37-1834 0 0,-2 0-4609 0 0,-9 2-580 0 0</inkml:trace>
  <inkml:trace contextRef="#ctx0" brushRef="#br0" timeOffset="640.47">982 218 11664 0 0,'0'0'530'0'0,"-12"-13"204"0"0,9 12-594 0 0,-1 0 1 0 0,1 1 0 0 0,0-1 0 0 0,0 1 0 0 0,0 0-1 0 0,-1 0 1 0 0,1 0 0 0 0,0 0 0 0 0,0 0 0 0 0,0 1-1 0 0,-1 0 1 0 0,1-1 0 0 0,0 1 0 0 0,0 1 0 0 0,0-1 0 0 0,0 0-1 0 0,0 1 1 0 0,1-1 0 0 0,-1 1 0 0 0,0 0 0 0 0,1 0-1 0 0,-1 0 1 0 0,0 1-141 0 0,-10 6 176 0 0,0 1 0 0 0,1 0 0 0 0,1 1 0 0 0,-1 0 1 0 0,2 1-1 0 0,0 1 0 0 0,0-1 0 0 0,1 1 0 0 0,1 1 0 0 0,0 0 0 0 0,1 0 0 0 0,0 1 0 0 0,1-1 0 0 0,1 1 0 0 0,0 1 0 0 0,1-1 0 0 0,1 1 0 0 0,0 5-176 0 0,0-12-21 0 0,1 1 0 0 0,1 0 1 0 0,0-1-1 0 0,0 1 0 0 0,1 0 0 0 0,0 0 0 0 0,1-1 0 0 0,0 1 0 0 0,1 0 0 0 0,0 0 0 0 0,0-1 0 0 0,1 0 0 0 0,0 1 0 0 0,1-1 0 0 0,0 0 0 0 0,0 0 0 0 0,1-1 0 0 0,0 0 0 0 0,0 1 0 0 0,1-2 0 0 0,0 1 0 0 0,6 4 21 0 0,-1-4 25 0 0,1-1-1 0 0,0 0 1 0 0,0-1-1 0 0,0 0 1 0 0,1-1-1 0 0,0 0 1 0 0,0-1 0 0 0,0-1-1 0 0,1 0 1 0 0,-1-1-1 0 0,1 0 1 0 0,-1-1-1 0 0,1-1 1 0 0,0 0-1 0 0,-1 0 1 0 0,1-2 0 0 0,0 0-1 0 0,-1 0 1 0 0,12-4-25 0 0,-12 0 178 0 0,-1-1 1 0 0,0 0-1 0 0,0 0 1 0 0,-1-1-1 0 0,0-1 1 0 0,0 0-1 0 0,-1 0 1 0 0,0-1-1 0 0,0 0 1 0 0,-1-1 0 0 0,-1 0-1 0 0,0-1 1 0 0,0 1-1 0 0,-1-2 1 0 0,-1 1-1 0 0,0-1 1 0 0,0 0-1 0 0,-2 0 1 0 0,1 0-1 0 0,0-10-178 0 0,-1 9 84 0 0,-1 1 0 0 0,0 0-1 0 0,-1-1 1 0 0,-1 0 0 0 0,0 1-1 0 0,-1-1 1 0 0,0 0-1 0 0,-1 0 1 0 0,-1 1 0 0 0,0-1-1 0 0,-1 1 1 0 0,0-1 0 0 0,-1 1-1 0 0,-1 0 1 0 0,0 1 0 0 0,0-1-1 0 0,-2 1 1 0 0,1 0 0 0 0,-5-5-84 0 0,6 10 54 0 0,-1 0 1 0 0,0 1-1 0 0,-1-1 1 0 0,1 1-1 0 0,-1 1 1 0 0,0-1-1 0 0,-1 1 1 0 0,1 0-1 0 0,-1 1 1 0 0,0 0-1 0 0,0 0 1 0 0,0 1-1 0 0,-1 0 1 0 0,1 0-1 0 0,-5 0-54 0 0,-49 2-9052 0 0,53 5 2034 0 0</inkml:trace>
  <inkml:trace contextRef="#ctx0" brushRef="#br0" timeOffset="3235.777">1658 107 4608 0 0,'0'0'353'0'0,"0"0"-47"0"0,0 0 661 0 0,0 0 316 0 0,0 0 58 0 0,0 0-73 0 0,0 0-373 0 0,0 0-167 0 0,0 2-31 0 0,15 70 2685 0 0,-3-11-2191 0 0,-4 18 53 0 0,0 69-53 0 0,5 29 1754 0 0,-11-159-2508 0 0,1 7-386 0 0,0 0 1 0 0,2-1-1 0 0,1 0 0 0 0,1 1 1 0 0,2 3-52 0 0,4 31 450 0 0,-9-40-154 0 0,-4-19-200 0 0,0 0-2 0 0,0 0-13 0 0,0 0-8 0 0,0 0-1 0 0,0 0 0 0 0,0 0 0 0 0,-13 7 132 0 0,-201 19 96 0 0,34-6-300 0 0,-245 24 0 0 0,276-30 0 0 0,31-11-64 0 0,46 5 183 0 0,71-9-117 0 0,-1 0 0 0 0,1 0 1 0 0,0-1-1 0 0,0 1 0 0 0,0 0 0 0 0,0-1 0 0 0,0 1 1 0 0,0 0-1 0 0,0-1 0 0 0,0 1 0 0 0,0-1 1 0 0,1 0-1 0 0,-1 1 0 0 0,1-1 0 0 0,-1 0 0 0 0,1 1 1 0 0,-1-1-1 0 0,1 0 0 0 0,0 1 0 0 0,0-1 1 0 0,0 0-1 0 0,0 0 0 0 0,0 1 0 0 0,0-1 0 0 0,1 0 1 0 0,-1 1-1 0 0,1-2-2 0 0,1-126 628 0 0,-5 48-611 0 0,6-66-17 0 0,-6-198 296 0 0,-22 201-632 0 0,18 94 336 0 0,-2-15 0 0 0,9 59 0 0 0,17 2 0 0 0,63 11 64 0 0,169 4-80 0 0,-75 3 16 0 0,113 17 0 0 0,-17 20 0 0 0,-174-32 0 0 0,-37-9-993 0 0,-60-12-1054 0 0,-3-4-6144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8:36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243 10 1376 0 0,'0'0'297'0'0,"0"0"711"0"0,0 0 311 0 0,0 0 66 0 0,0 0-78 0 0,0 0-386 0 0,0 0-169 0 0,0 0-31 0 0,0 0-19 0 0,0 0-52 0 0,-13-7 1208 0 0,7 6-1597 0 0,0 0-1 0 0,0 1 1 0 0,0 0 0 0 0,0 0 0 0 0,1 0 0 0 0,-1 1 0 0 0,0 0 0 0 0,0 0 0 0 0,1 0 0 0 0,-1 0 0 0 0,0 1 0 0 0,1 0 0 0 0,-2 1-261 0 0,-19 19-184 0 0,21-19 209 0 0,0 1 1 0 0,0 0-1 0 0,0 0 1 0 0,1 0-1 0 0,0 0 1 0 0,0 1 0 0 0,0-1-1 0 0,0 1 1 0 0,0 0-1 0 0,1 0 1 0 0,-2 6-26 0 0,-28 39 1644 0 0,28-41-1556 0 0,0-1 1 0 0,1 2-1 0 0,-1-1 1 0 0,2 0-1 0 0,-1 1 1 0 0,2 0-1 0 0,-1 0 1 0 0,1-1-1 0 0,1 2 0 0 0,0-1 1 0 0,0 0-1 0 0,1 0 1 0 0,0 0-1 0 0,0 0 1 0 0,2 0-1 0 0,-1 0 1 0 0,1 0-1 0 0,0 0 1 0 0,1 0-1 0 0,3 6-88 0 0,42 47 232 0 0,-33-52-206 0 0,1 0 0 0 0,0-1 0 0 0,1 0 0 0 0,0-2 1 0 0,1 0-1 0 0,0 0 0 0 0,11 1-26 0 0,-19-6 93 0 0,1 0 0 0 0,-1-1 0 0 0,1-1 0 0 0,0 0 0 0 0,0 0 0 0 0,0-1 0 0 0,-1 0 1 0 0,1-1-1 0 0,0 0 0 0 0,0-1 0 0 0,-1 0 0 0 0,9-4-93 0 0,-11 2 112 0 0,-1 0 0 0 0,1 0 1 0 0,-1-1-1 0 0,-1 0 0 0 0,1 0 0 0 0,-1-1 0 0 0,0 0 1 0 0,0 0-1 0 0,0-1 0 0 0,-1 1 0 0 0,0-1 0 0 0,0 0 1 0 0,2-6-113 0 0,-3 6 59 0 0,0-1 1 0 0,0 0 0 0 0,-1 0-1 0 0,0-1 1 0 0,0 1-1 0 0,-1 0 1 0 0,0-1 0 0 0,0 0-1 0 0,-1 1 1 0 0,0-1 0 0 0,-1 0-1 0 0,0 1 1 0 0,0-1-1 0 0,-1 0 1 0 0,0 0 0 0 0,-1 1-1 0 0,0-1 1 0 0,0 1 0 0 0,-1-1-1 0 0,0 1 1 0 0,0 0-1 0 0,-1 0 1 0 0,0 0 0 0 0,0 1-1 0 0,-5-6-59 0 0,3 4-9 0 0,-1 2 0 0 0,0-1 0 0 0,-1 1 0 0 0,0 0 0 0 0,0 0 0 0 0,0 1 0 0 0,-1 0 0 0 0,-4-2 9 0 0,-72-30 248 0 0,57 30 82 0 0,10 20-2661 0 0,15-4 386 0 0,-1 0-93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3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11976 0 0,'23'0'4077'0'0,"50"7"-2463"0"0,47-7-204 0 0,-116 0-1345 0 0,-3 0-857 0 0,-1 0-3634 0 0,0 0-1554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3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5984 0 0,'0'0'464'0'0,"9"1"-288"0"0,87 5 9096 0 0,12-5-7358 0 0,-60-2-7063 0 0,-40 1-296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2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42 9216 0 0,'0'0'421'0'0,"0"0"-12"0"0,1-2-263 0 0,-4-16 3922 0 0,2 17-4274 0 0,-1-1 560 0 0,0 0-1 0 0,0 0 0 0 0,0 1 1 0 0,0-1-1 0 0,0 1 0 0 0,0-1 1 0 0,0 1-1 0 0,0 0 0 0 0,0 0 1 0 0,-1 0-1 0 0,1 0 1 0 0,0 0-1 0 0,-1 0 0 0 0,1 1 1 0 0,-1-1-1 0 0,1 1 0 0 0,-1 0 1 0 0,1 0-1 0 0,-3 0-353 0 0,-78 18 738 0 0,67-13-667 0 0,6-1 141 0 0,-1 0 0 0 0,1 1 1 0 0,0 0-1 0 0,0 0 0 0 0,0 1 0 0 0,1 1 1 0 0,-1 0-1 0 0,2 0 0 0 0,-4 4-212 0 0,-8 17 0 0 0,18-25 0 0 0,1-1 0 0 0,-1 1 0 0 0,1 0 0 0 0,0 0 0 0 0,0 0 0 0 0,0 0 0 0 0,0 0 0 0 0,0 0 0 0 0,1 0 0 0 0,-1 0 0 0 0,1 1 0 0 0,0-1 0 0 0,0 0 0 0 0,0 0 0 0 0,0 0 0 0 0,1 0 0 0 0,-1 0 0 0 0,1 2 0 0 0,1 26 0 0 0,6 44 0 0 0,-7 24 12 0 0,-7-29 112 0 0,11 0-60 0 0,1-51-84 0 0,12 12-40 0 0,-7-26 69 0 0,0 0 0 0 0,0-1 0 0 0,0-1 0 0 0,1 0 0 0 0,-1 0 0 0 0,1-1 0 0 0,0 0 0 0 0,0-1 0 0 0,0 0 0 0 0,-1-1 0 0 0,1-1 0 0 0,0 0 0 0 0,0 0 0 0 0,3-2-9 0 0,9 1 28 0 0,-13 1-34 0 0,0 0 1 0 0,0-1-1 0 0,-1 0 1 0 0,1-1-1 0 0,0 0 1 0 0,-1-1-1 0 0,0 0 1 0 0,1-1-1 0 0,1-2 6 0 0,-10 7-174 0 0,-1-1-1 0 0,0-1 0 0 0,0 1 0 0 0,0 0 1 0 0,0 0-1 0 0,0 0 0 0 0,0-1 1 0 0,0 1-1 0 0,0 0 0 0 0,0-1 0 0 0,0 1 1 0 0,-1-1-1 0 0,1 1 0 0 0,-1-1 1 0 0,1 1-1 0 0,-1-1 0 0 0,1 0 0 0 0,-1 1 1 0 0,0-1-1 0 0,0 1 0 0 0,0-1 0 0 0,0 0 1 0 0,0 1-1 0 0,0-2 175 0 0,-3-7-7174 0 0</inkml:trace>
  <inkml:trace contextRef="#ctx0" brushRef="#br0" timeOffset="265.561">101 317 8288 0 0,'0'0'638'0'0,"2"-1"-414"0"0,90-5 5920 0 0,-13 3-2853 0 0,-54 2-3053 0 0,-15-2-1496 0 0,-4-1-5035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1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1 113 1376 0 0,'0'0'229'0'0,"0"0"427"0"0,0 0 192 0 0,0 0 43 0 0,0 0 21 0 0,0 0 69 0 0,0 0 38 0 0,0 0 5 0 0,0 0-70 0 0,0 0-288 0 0,0 0-122 0 0,0 0-28 0 0,0 0-4 0 0,0 9 1024 0 0,7 50 1434 0 0,25 69-291 0 0,-4-38-1561 0 0,-16-44-10 0 0,-11-25-240 0 0,-1-21-857 0 0,0 0 0 0 0,-1 1-1 0 0,1-1 1 0 0,0 0 0 0 0,0 1-1 0 0,0-1 1 0 0,-1 0-1 0 0,1 1 1 0 0,0-1 0 0 0,0 0-1 0 0,-1 0 1 0 0,1 1 0 0 0,0-1-1 0 0,-1 0 1 0 0,1 0 0 0 0,0 1-1 0 0,-1-1 1 0 0,1 0 0 0 0,0 0-1 0 0,-1 0 1 0 0,1 0-1 0 0,0 0 1 0 0,-1 1 0 0 0,1-1-1 0 0,-1 0 1 0 0,1 0 0 0 0,0 0-1 0 0,-1 0 1 0 0,1 0 0 0 0,-1 0-1 0 0,1 0 1 0 0,0 0 0 0 0,-1 0-1 0 0,1-1 1 0 0,0 1-1 0 0,-1 0 1 0 0,1 0 0 0 0,-1 0-1 0 0,1 0 1 0 0,0 0 0 0 0,-1-1-1 0 0,1 1 1 0 0,0 0 0 0 0,0 0-1 0 0,-1-1 1 0 0,1 1 0 0 0,0 0-1 0 0,-1 0 1 0 0,1-1-1 0 0,0 1 1 0 0,0 0 0 0 0,0-1-1 0 0,-1 1 1 0 0,1 0 0 0 0,0-1-11 0 0,-3-3 40 0 0,0-1 0 0 0,0 0 0 0 0,0 1 1 0 0,1-1-1 0 0,0 0 0 0 0,0 0 1 0 0,0-1-1 0 0,1 1 0 0 0,-1 0 0 0 0,1 0 1 0 0,1-1-1 0 0,-1 1 0 0 0,1-1 0 0 0,0 1 1 0 0,0-1-1 0 0,0 1 0 0 0,1 0 0 0 0,0-1 1 0 0,1-4-41 0 0,0-24 17 0 0,9-113 74 0 0,-7 58-86 0 0,0 47 490 0 0,-4 41-671 0 0,0 1-16 0 0,3 1 209 0 0,0 0-1 0 0,0 0 1 0 0,-1 0-1 0 0,1 0 1 0 0,-1 1-1 0 0,1-1 1 0 0,-1 1-1 0 0,1-1 1 0 0,-1 1-1 0 0,0 0 1 0 0,0 0-1 0 0,0 0 1 0 0,0 1-1 0 0,0-1 1 0 0,0 0 0 0 0,-1 1-1 0 0,1-1 1 0 0,-1 1-1 0 0,1 1-16 0 0,7 8-105 0 0,44 60 389 0 0,-25-39-272 0 0,-24-30-12 0 0,18 7 0 0 0,-16-10 0 0 0,-1-2 0 0 0,0-1 0 0 0,1 0 0 0 0,-1 1 0 0 0,0-1 0 0 0,0-1 0 0 0,-1 1 0 0 0,1-1 0 0 0,-1 0 0 0 0,1 0 0 0 0,-1 0 0 0 0,-1-1 0 0 0,1 1 0 0 0,0-1 0 0 0,-1 0 0 0 0,0 0 0 0 0,0 0 0 0 0,-1-1 0 0 0,1 1 0 0 0,-1 0 0 0 0,-1-1 0 0 0,2-4 0 0 0,-1 5 37 0 0,1 0-1 0 0,-1 0 0 0 0,1 1 1 0 0,0-1-1 0 0,0 1 0 0 0,0 0 1 0 0,1-1-1 0 0,-1 2 0 0 0,1-1 1 0 0,0 0-1 0 0,1 1 0 0 0,-1-1 1 0 0,0 1-1 0 0,1 0 0 0 0,0 1 1 0 0,1-1-37 0 0,-5 2-238 0 0,15 8-2 0 0,-9 0 407 0 0,0 0 0 0 0,0 0 0 0 0,-1 1 0 0 0,-1 0 0 0 0,1 0-1 0 0,-1 0 1 0 0,-1 1 0 0 0,1-1 0 0 0,-1 1 0 0 0,1 7-167 0 0,10 17 291 0 0,62 156-371 0 0,-37-122 155 0 0,-38-64-19 0 0,3 2 19 0 0,-4-4-121 0 0,-1-1-475 0 0,0 0-218 0 0,1-1-1498 0 0,2-5-5833 0 0</inkml:trace>
  <inkml:trace contextRef="#ctx0" brushRef="#br0" timeOffset="531.154">962 37 8608 0 0,'0'0'197'0'0,"-1"-3"262"0"0,-1 0-209 0 0,1 1 0 0 0,-1-1 1 0 0,0 1-1 0 0,-1-1 0 0 0,1 1 0 0 0,0 0 1 0 0,-1 0-1 0 0,1 1 0 0 0,-1-1 1 0 0,0 0-1 0 0,1 1 0 0 0,-1-1 0 0 0,0 1 1 0 0,0 0-1 0 0,0 0 0 0 0,0 0 1 0 0,0 0-1 0 0,0 1 0 0 0,0-1 0 0 0,0 1 1 0 0,0 0-1 0 0,-1 0 0 0 0,1 0 1 0 0,0 0-1 0 0,-1 1-250 0 0,-77 28 1644 0 0,76-26-1643 0 0,1 0 0 0 0,0 0-1 0 0,0 0 1 0 0,0 1 0 0 0,0 0 0 0 0,0-1 0 0 0,1 1 0 0 0,-1 0 0 0 0,1 1 0 0 0,0-1 0 0 0,1 1-1 0 0,-3 4 0 0 0,5 8 0 0 0,5 2 0 0 0,-2-14-4 0 0,0 0-1 0 0,0 0 0 0 0,0 0 0 0 0,1 0 1 0 0,0-1-1 0 0,0 0 0 0 0,0 1 0 0 0,0-2 0 0 0,1 1 1 0 0,0 0-1 0 0,0-1 0 0 0,0 1 5 0 0,91 65-224 0 0,-82-55 353 0 0,-11-11-14 0 0,1 0 0 0 0,-1 0 0 0 0,1 0 0 0 0,-1 1-1 0 0,0 0 1 0 0,0 0 0 0 0,0 0 0 0 0,-1 0 0 0 0,0 0 0 0 0,1 0-1 0 0,-1 1 1 0 0,-1-1 0 0 0,1 1 0 0 0,-1-1 0 0 0,0 1 0 0 0,0 0-1 0 0,0 2-114 0 0,-3-2 116 0 0,0 1-1 0 0,0-1 1 0 0,-1 0-1 0 0,0 1 1 0 0,0-1 0 0 0,0 0-1 0 0,-1-1 1 0 0,0 1-1 0 0,0-1 1 0 0,0 1-1 0 0,0-1 1 0 0,-1 0-1 0 0,1-1 1 0 0,-1 1-1 0 0,0-1 1 0 0,0 0-1 0 0,-1 0 1 0 0,1-1-1 0 0,0 1 1 0 0,-1-1-1 0 0,0 0 1 0 0,1-1-1 0 0,-1 1 1 0 0,0-1-1 0 0,-3 0-115 0 0,-59 9-78 0 0,35-14-2165 0 0,26 1 916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6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57 920 0 0,'0'0'67'0'0,"-3"0"154"0"0,2 0 856 0 0,1-12 5010 0 0,4-8 37 0 0,-5 18-5960 0 0,1 0 0 0 0,-1 1 0 0 0,-1-1 1 0 0,1 1-1 0 0,0-1 0 0 0,0 1 1 0 0,-1-1-1 0 0,1 1 0 0 0,0 0 1 0 0,-1 0-1 0 0,1 0 0 0 0,-1 0 0 0 0,0 0 1 0 0,1 0-1 0 0,-1 0 0 0 0,0 0 1 0 0,0 1-1 0 0,1-1 0 0 0,-1 1 0 0 0,0-1 1 0 0,0 1-1 0 0,0-1 0 0 0,0 1 1 0 0,1 0-1 0 0,-1 0 0 0 0,0 0 1 0 0,0 0-1 0 0,0 1 0 0 0,0-1 0 0 0,0 0 1 0 0,0 1-1 0 0,1-1 0 0 0,-1 1 1 0 0,0 0-1 0 0,0 0 0 0 0,1-1 0 0 0,-2 2-164 0 0,2-2 24 0 0,-16 4 34 0 0,1 0-1 0 0,-1 1 1 0 0,1 0 0 0 0,0 1-1 0 0,0 1 1 0 0,1 1 0 0 0,-1 0 0 0 0,2 1-1 0 0,-1 1 1 0 0,2 0 0 0 0,-1 1-1 0 0,1 0 1 0 0,1 1 0 0 0,0 0-1 0 0,-2 5-57 0 0,-18 33-216 0 0,30-45 213 0 0,0 1 0 0 0,0-1 0 0 0,1 1-1 0 0,-1-1 1 0 0,1 1 0 0 0,0 0-1 0 0,1-1 1 0 0,-1 1 0 0 0,1 0 0 0 0,0-1-1 0 0,1 1 1 0 0,-1 0 0 0 0,1 0 0 0 0,0-1-1 0 0,1 1 1 0 0,-1-1 0 0 0,1 1 0 0 0,0-1-1 0 0,1 0 1 0 0,0 2 3 0 0,4 5 42 0 0,1 0 1 0 0,0-1-1 0 0,0 0 0 0 0,1 0 1 0 0,0-1-1 0 0,1 0 0 0 0,0-1 0 0 0,1 0 1 0 0,0 0-1 0 0,0-1 0 0 0,1-1 1 0 0,0 0-1 0 0,1 0 0 0 0,-1-1 0 0 0,1-1 1 0 0,0 0-1 0 0,0-1 0 0 0,9 1-42 0 0,-10-2 70 0 0,1-1-1 0 0,-1 0 0 0 0,1-1 1 0 0,-1-1-1 0 0,1 0 0 0 0,-1-1 1 0 0,1 0-1 0 0,-1-1 0 0 0,1 0 1 0 0,-1-1-1 0 0,7-2-69 0 0,5-6-2229 0 0,-17 8 111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4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6392 0 0,'0'0'290'0'0,"0"0"-3"0"0,9 0 697 0 0,13 2 7126 0 0,-10 20-5736 0 0,-8 32-1685 0 0,-4-53-601 0 0,1 8-41 0 0,0-1-1 0 0,0 1 1 0 0,1 0 0 0 0,0-1-1 0 0,0 0 1 0 0,1 1 0 0 0,0-1-1 0 0,0 0 1 0 0,1-1 0 0 0,0 1-1 0 0,4 4-46 0 0,19 12 1136 0 0,-27-23-730 0 0,0-1-430 0 0,0 0-118 0 0,0 0 37 0 0,11 4 738 0 0,-2-1-3798 0 0,-9-3 1794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5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5064 0 0,'0'0'232'0'0,"-1"1"-14"0"0,-2 1 36 0 0,9 14 6011 0 0,66 0-3597 0 0,59-22-223 0 0,62 1-909 0 0,-145 9-1395 0 0,-32-3-1942 0 0,-16-1 443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5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2304 0 0,'0'0'403'0'0,"0"0"851"0"0,0 0 375 0 0,0 0 71 0 0,0 0-109 0 0,0 0-531 0 0,1 0-237 0 0,63-8 2802 0 0,57 9-2542 0 0,-74 17 374 0 0,-45-17-1417 0 0,0 1 1 0 0,-1-1-1 0 0,1 0 1 0 0,0 1-1 0 0,-1-1 1 0 0,1 1-1 0 0,-1 0 1 0 0,1-1-1 0 0,-1 1 1 0 0,0 0-1 0 0,0 0 1 0 0,0 0-1 0 0,0 0 1 0 0,0 0-1 0 0,0 0 1 0 0,0 0-1 0 0,-1 0 1 0 0,1 1-1 0 0,-1-1 0 0 0,0 0 1 0 0,1 0-1 0 0,-1 1-40 0 0,-5 16 752 0 0,4-12-667 0 0,0 0 1 0 0,-1 0-1 0 0,0 0 0 0 0,0-1 0 0 0,-1 1 1 0 0,0 0-1 0 0,0-1 0 0 0,-1 0 0 0 0,1 0 0 0 0,-5 5-85 0 0,-36 55 0 0 0,39-60 136 0 0,0 0-1 0 0,0 0 0 0 0,1 0 0 0 0,0 1 0 0 0,1-1 0 0 0,-1 1 0 0 0,1 0 1 0 0,1 0-1 0 0,-1 0 0 0 0,1 0 0 0 0,-1 5-135 0 0,4-9 15 0 0,0-1-1 0 0,-1 1 1 0 0,1-1-1 0 0,0 0 1 0 0,0 1 0 0 0,1-1-1 0 0,-1 0 1 0 0,0 0-1 0 0,1 0 1 0 0,0 0 0 0 0,-1 0-1 0 0,1 0 1 0 0,0 0-1 0 0,0 0 1 0 0,0-1-1 0 0,0 1 1 0 0,0-1 0 0 0,0 1-1 0 0,0-1 1 0 0,1 0-1 0 0,-1 0 1 0 0,0 0 0 0 0,1 0-1 0 0,-1 0 1 0 0,1-1-1 0 0,-1 1 1 0 0,1-1 0 0 0,-1 0-1 0 0,1 1 1 0 0,0-1-1 0 0,-1 0 1 0 0,2-1-15 0 0,8 4 80 0 0,8 1 16 0 0,1-2 0 0 0,-1 0 0 0 0,0-1 0 0 0,1-1 1 0 0,-1-2-1 0 0,1 1 0 0 0,16-5-96 0 0,-14-2-2927 0 0,-19 6-398 0 0,-2 2-3497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0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27 3680 0 0,'0'0'284'0'0,"0"0"-13"0"0,0 0 638 0 0,-4-6 1052 0 0,4 3 3914 0 0,25-15-1263 0 0,21 27-3575 0 0,-44-7-1003 0 0,1 0 1 0 0,-1 1-1 0 0,1-1 1 0 0,-1 1-1 0 0,0 0 1 0 0,0 0-1 0 0,0-1 1 0 0,-1 1-1 0 0,1 0 1 0 0,-1 0-1 0 0,1 1 1 0 0,-1-1-1 0 0,0 0 1 0 0,0 0-1 0 0,-1 1 1 0 0,1-1-1 0 0,0 1-34 0 0,-13 94 176 0 0,13-35 1198 0 0,7-45-1254 0 0,-4-15-114 0 0,1 0 0 0 0,0-1 0 0 0,0 0 0 0 0,0 0 1 0 0,0 0-1 0 0,0 0 0 0 0,0-1 0 0 0,0 0 0 0 0,1 0 0 0 0,-1 0 1 0 0,1-1-1 0 0,-1 0 0 0 0,0 0 0 0 0,1 0 0 0 0,-1 0 0 0 0,0-1 1 0 0,1 0-1 0 0,2-1-6 0 0,7 0 35 0 0,94-22-235 0 0,-91 14-1458 0 0,-17 9-3073 0 0,-1 1-1487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1 110 5528 0 0,'0'0'422'0'0,"9"1"-62"0"0,36 6 6337 0 0,28-7-2525 0 0,-34 0-3264 0 0,-4-10-3295 0 0,-33 8 591 0 0,0-4-3364 0 0</inkml:trace>
  <inkml:trace contextRef="#ctx0" brushRef="#br0" timeOffset="253.65">147 0 11976 0 0,'0'0'266'0'0,"0"0"44"0"0,0 0 15 0 0,0 0-26 0 0,0 2-198 0 0,16 75 3381 0 0,-8 50 969 0 0,-4-103-4622 0 0,-4-19-5903 0 0,0-5-355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16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1 5928 0 0,'0'0'266'0'0,"0"0"1"0"0,0 0-32 0 0,0 0 493 0 0,-6 1 2217 0 0,-16 23 739 0 0,-6 12-1989 0 0,-22 39 1124 0 0,15-6-2044 0 0,30-54-583 0 0,1 0-1 0 0,1 0 1 0 0,0 0 0 0 0,1 1-1 0 0,1-1 1 0 0,0 1 0 0 0,1-1-1 0 0,1 9-191 0 0,4 232 1740 0 0,-3-233-1655 0 0,-1-2 31 0 0,0-1 0 0 0,2 1 0 0 0,0-1 0 0 0,2 0-1 0 0,0 0 1 0 0,1 0 0 0 0,5 9-116 0 0,-3-10 0 0 0,2 1 0 0 0,1-1 0 0 0,0-1 0 0 0,1 1 0 0 0,1-2 0 0 0,1 0 0 0 0,0-1 0 0 0,4 3 0 0 0,43 34 1026 0 0,-30-38-817 0 0,-29-14-166 0 0,8 2 171 0 0,-9-3-8291 0 0,-1 0 791 0 0</inkml:trace>
  <inkml:trace contextRef="#ctx0" brushRef="#br0" timeOffset="1908.361">485 262 8288 0 0,'0'0'190'0'0,"0"0"28"0"0,0 0 7 0 0,0 0 43 0 0,0 0 159 0 0,0 0 70 0 0,0 0 14 0 0,0 0 45 0 0,-1 2 185 0 0,-30 90 4189 0 0,7-35-3656 0 0,8 49-18 0 0,23-27-774 0 0,7-18 1542 0 0,-11-42-1821 0 0,1-1-1 0 0,0 0 0 0 0,2-1 0 0 0,0 1 1 0 0,1-1-1 0 0,0-1-202 0 0,-4-10-23 0 0,45 62 456 0 0,7-26-433 0 0,-7-24 0 0 0,-25-18-132 0 0,-21 0-558 0 0,14-11-7090 0 0,-8 4 1343 0 0</inkml:trace>
  <inkml:trace contextRef="#ctx0" brushRef="#br0" timeOffset="2517.593">787 405 8088 0 0,'0'0'366'0'0,"0"0"1"0"0,0 0-94 0 0,0 0 474 0 0,0 0 233 0 0,0 0 48 0 0,0 0-15 0 0,0 0-105 0 0,0 0-48 0 0,0 0-10 0 0,0 0-52 0 0,0 0-206 0 0,-5 15 851 0 0,10 28-157 0 0,-3-26-1304 0 0,0-14 85 0 0,-1 0 0 0 0,1 0 0 0 0,0 0 1 0 0,0 0-1 0 0,0 0 0 0 0,0-1 0 0 0,0 1 1 0 0,1-1-1 0 0,-1 1 0 0 0,1-1 0 0 0,-1 0 1 0 0,1 0-1 0 0,0 0 0 0 0,0-1 0 0 0,0 1 1 0 0,0 0-1 0 0,0-1 0 0 0,0 0 0 0 0,1 0 0 0 0,-1 0 1 0 0,0 0-1 0 0,1-1 0 0 0,-1 1 0 0 0,0-1 1 0 0,1 0-1 0 0,-1 0 0 0 0,1 0 0 0 0,1 0-67 0 0,66-14 108 0 0,-21-16 488 0 0,-10-40-337 0 0,-32 27-398 0 0,-5 40 111 0 0,-2 2-116 0 0,-1 1-44 0 0,0 0-4 0 0,0 0 95 0 0,0 0 396 0 0,4 105 1477 0 0,4-52-1167 0 0,-7-20-368 0 0,3 0 1 0 0,0 0-1 0 0,2 0 0 0 0,6 16-241 0 0,-10-32 96 0 0,1-10-34 0 0,-3-6-136 0 0,0-1-16 0 0,0 0-104 0 0,0 0-468 0 0,0 0-208 0 0,8-8-6372 0 0,1-2 209 0 0</inkml:trace>
  <inkml:trace contextRef="#ctx0" brushRef="#br0" timeOffset="2767.538">1237 455 12352 0 0,'35'-6'2026'0'0,"55"9"1335"0"0,-47-7-3147 0 0,-36 4-68 0 0,-5 0-2651 0 0,-2 0-3177 0 0</inkml:trace>
  <inkml:trace contextRef="#ctx0" brushRef="#br0" timeOffset="3206.283">1546 298 2304 0 0,'0'0'101'0'0,"-1"0"1"0"0,0 0 339 0 0,0 1 1 0 0,0-1-1 0 0,0 1 1 0 0,0-1-1 0 0,-1 1 1 0 0,1-1-1 0 0,0 1 1 0 0,0 0-1 0 0,0 0 1 0 0,0-1-1 0 0,1 1 1 0 0,-1 0-1 0 0,0 0 1 0 0,0 0-1 0 0,0 0 1 0 0,1 0-1 0 0,-1 0 1 0 0,0 0-1 0 0,1 0 1 0 0,-1 0-1 0 0,1 1 1 0 0,-1-1-1 0 0,1 0 1 0 0,0 0-1 0 0,0 0 1 0 0,-1 1-1 0 0,1-1 1 0 0,0 0-1 0 0,0 0 1 0 0,0 1-1 0 0,0-1-441 0 0,-2 8-361 0 0,2 55 3215 0 0,5-17-2110 0 0,6-8 235 0 0,6-28-815 0 0,-10-4-142 0 0,2-7 40 0 0,38-7 183 0 0,-41 4-209 0 0,0-1 1 0 0,0 0-1 0 0,-1 0 0 0 0,1 0 1 0 0,-1 0-1 0 0,0-1 1 0 0,0 0-1 0 0,-1 0 0 0 0,1 0 1 0 0,-1-1-1 0 0,0 1 0 0 0,-1-1 1 0 0,1 0-1 0 0,-1 0 0 0 0,-1 0-36 0 0,5-7 31 0 0,2-33 21 0 0,-17 69 841 0 0,1 31-333 0 0,14 62 190 0 0,-3-54-908 0 0,0-9 158 0 0,-4-43-1286 0 0,0-9-164 0 0,0-1-70 0 0</inkml:trace>
  <inkml:trace contextRef="#ctx0" brushRef="#br0" timeOffset="3534.3">1756 166 10136 0 0,'0'0'464'0'0,"0"0"-10"0"0,2 0-294 0 0,12 4 246 0 0,-1 0 1 0 0,-1 1-1 0 0,1 1 0 0 0,-1 0 0 0 0,0 0 0 0 0,0 2 0 0 0,-1-1 1 0 0,0 1-1 0 0,0 1 0 0 0,-1 0 0 0 0,0 0 0 0 0,0 1 0 0 0,-1 1 1 0 0,-1-1-1 0 0,0 1 0 0 0,0 1 0 0 0,-1-1 0 0 0,0 1 0 0 0,1 6-406 0 0,-1-1 241 0 0,-1 1 0 0 0,0 0 0 0 0,-2 0 0 0 0,0 0 0 0 0,-1 1-1 0 0,-1-1 1 0 0,-1 1 0 0 0,0 0 0 0 0,-1-1 0 0 0,-1 1 0 0 0,-3 11-241 0 0,-12 41 509 0 0,-25 25 916 0 0,1-46-1413 0 0,38-48-174 0 0,1-1 0 0 0,0 1 0 0 0,-1-1 1 0 0,1 0-1 0 0,-1 1 0 0 0,0-1 0 0 0,1 0 0 0 0,-1 0 0 0 0,0 0 0 0 0,0 0 0 0 0,0-1 0 0 0,0 1 0 0 0,0 0 0 0 0,0-1 0 0 0,0 1 0 0 0,0-1 0 0 0,0 0 0 0 0,0 1 0 0 0,0-1 0 0 0,0 0 0 0 0,0 0 1 0 0,0-1-1 0 0,0 1 0 0 0,0 0 0 0 0,0-1 0 0 0,-2 0 162 0 0,0-5-1534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1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118 294 6448 0 0,'0'0'297'0'0,"0"0"-9"0"0,0 0-49 0 0,0 0 491 0 0,0 0 240 0 0,0 0 43 0 0,0 0-60 0 0,0 0-287 0 0,-11 7 906 0 0,-10 22 905 0 0,2 25-1089 0 0,-6 38-123 0 0,1 36-148 0 0,7 12 434 0 0,17-128-1519 0 0,-1 0-1 0 0,1 0 1 0 0,1 0-1 0 0,0 0 1 0 0,1 0 0 0 0,0 0-1 0 0,1-1 1 0 0,0 1-1 0 0,1-1 1 0 0,0 0-1 0 0,1 0 1 0 0,0 0 0 0 0,0 0-1 0 0,2-1 1 0 0,-1 0-1 0 0,8 8-31 0 0,3 2-18 0 0,-13-15-3 0 0,0 0 0 0 0,0 0 0 0 0,0-1 0 0 0,1 1 0 0 0,-1-1 0 0 0,1 0 0 0 0,0-1 0 0 0,1 1 0 0 0,-1-1 0 0 0,1 0 0 0 0,-1 0 0 0 0,5 1 21 0 0,9 2-5348 0 0,-7-12 3303 0 0</inkml:trace>
  <inkml:trace contextRef="#ctx0" brushRef="#br0" timeOffset="390.532">238 602 456 0 0,'-13'-7'340'0'0,"10"6"1420"0"0,3 1 593 0 0,6-2 2172 0 0,7-3-3449 0 0,-12 5-674 0 0,39-3 2875 0 0,-39 3-2842 0 0,1 0-54 0 0,64 17 1320 0 0,-58 9-1014 0 0,-18 33 717 0 0,4-40-1147 0 0,-6 19 82 0 0,9-31-337 0 0,0 1-1 0 0,0 0 0 0 0,1 0 0 0 0,0 1 1 0 0,0-1-1 0 0,1 0 0 0 0,0 1 1 0 0,1-1-1 0 0,0 1 0 0 0,0-1 0 0 0,1 3-1 0 0,-1-9 10 0 0,1 1-1 0 0,0-1 1 0 0,0 1-1 0 0,-1-1 1 0 0,1 0-1 0 0,1 0 0 0 0,-1 1 1 0 0,0-1-1 0 0,1 0 1 0 0,-1 0-1 0 0,1 0 1 0 0,-1 0-1 0 0,1 0 0 0 0,0-1 1 0 0,0 1-1 0 0,0 0 1 0 0,0-1-1 0 0,0 1 0 0 0,0-1 1 0 0,0 0-1 0 0,0 0 1 0 0,1 0-1 0 0,-1 0 1 0 0,1 0-1 0 0,-1 0 0 0 0,0-1 1 0 0,1 1-1 0 0,-1-1 1 0 0,1 1-1 0 0,-1-1 1 0 0,1 0-1 0 0,0 0-9 0 0,3 0-310 0 0,0-1-1 0 0,0 0 1 0 0,0 1 0 0 0,0-2 0 0 0,0 1-1 0 0,-1-1 1 0 0,1 0 0 0 0,0 0 0 0 0,-1 0-1 0 0,0-1 1 0 0,1 0 0 0 0,-1 0 0 0 0,1-1 310 0 0,6-6-5796 0 0</inkml:trace>
  <inkml:trace contextRef="#ctx0" brushRef="#br0" timeOffset="656.098">588 670 6912 0 0,'0'0'528'0'0,"2"0"-342"0"0,71-5 6546 0 0,-71 5-6420 0 0,17-2 194 0 0,10-1-416 0 0,-8-1-4384 0 0,-19 3-422 0 0</inkml:trace>
  <inkml:trace contextRef="#ctx0" brushRef="#br0" timeOffset="1015.387">870 520 2760 0 0,'0'0'393'0'0,"0"0"610"0"0,-8 4 1586 0 0,-16 42 1719 0 0,-1 21-1673 0 0,-3 22-141 0 0,26-83-2405 0 0,1-1-1 0 0,0 1 0 0 0,1-1 1 0 0,-1 1-1 0 0,1-1 1 0 0,0 1-1 0 0,1 0 1 0 0,-1-1-1 0 0,1 1 1 0 0,0-1-1 0 0,0 1 0 0 0,1-1 1 0 0,1 3-89 0 0,-3-5-3 0 0,40 47 16 0 0,-31-43-12 0 0,23 2-1 0 0,-27-10 83 0 0,0 0 0 0 0,0 0 0 0 0,1-1 0 0 0,-2 0 0 0 0,1 0 0 0 0,0-1-1 0 0,0 1 1 0 0,-1-1 0 0 0,1 0 0 0 0,-1 0 0 0 0,0-1 0 0 0,0 1-1 0 0,0-1 1 0 0,0 0 0 0 0,-1 0 0 0 0,0 0 0 0 0,0-1 0 0 0,0 1-1 0 0,0-1 1 0 0,0 1 0 0 0,-1-1 0 0 0,0 0 0 0 0,1-4-83 0 0,12-16 130 0 0,-12 22-85 0 0,-1 0 0 0 0,1 0 0 0 0,-1 0-1 0 0,1 0 1 0 0,-1-1 0 0 0,0 1 0 0 0,0-1-1 0 0,-1 0 1 0 0,1 1 0 0 0,-1-1-1 0 0,0 0 1 0 0,0 0 0 0 0,0 0 0 0 0,0 0-1 0 0,-1 0 1 0 0,1 0 0 0 0,-1 0 0 0 0,0 0-1 0 0,0 0 1 0 0,-1 0 0 0 0,1 0 0 0 0,-1 0-1 0 0,0 0 1 0 0,0 1 0 0 0,0-1 0 0 0,-1 0-1 0 0,1 0 1 0 0,-1 1 0 0 0,0-1-1 0 0,0 1 1 0 0,0-1 0 0 0,0 1 0 0 0,-1 0-1 0 0,1 0 1 0 0,-1 0 0 0 0,0 0 0 0 0,0 0-1 0 0,-3-1-44 0 0,2 1-487 0 0,-13-7-564 0 0,6 5-5072 0 0,3 5 329 0 0</inkml:trace>
  <inkml:trace contextRef="#ctx0" brushRef="#br0" timeOffset="1390.299">958 408 8288 0 0,'0'0'190'0'0,"0"0"28"0"0,0 0 7 0 0,5 7 6 0 0,35 26 1630 0 0,36 49 472 0 0,-66-69-1987 0 0,0-1 0 0 0,-1 2 0 0 0,-1-1 0 0 0,0 1 0 0 0,-1 1 0 0 0,0-1 0 0 0,-1 1 0 0 0,-1 0 0 0 0,0 0 0 0 0,-1 1-1 0 0,1 11-345 0 0,-1 0 347 0 0,-2-1 0 0 0,-1 1-1 0 0,0 0 1 0 0,-2 1 0 0 0,-2-2-1 0 0,-1 8-346 0 0,1-15 57 0 0,1-7-46 0 0,1 0-1 0 0,-2 0 0 0 0,1-1 1 0 0,-2 1-1 0 0,1-1 0 0 0,-2 0 0 0 0,1 0 1 0 0,-2 0-1 0 0,1-1 0 0 0,-5 6-10 0 0,3-11 53 0 0,5-5-3821 0 0,-1-5-2028 0 0</inkml:trace>
  <inkml:trace contextRef="#ctx0" brushRef="#br0" timeOffset="1860.871">1030 298 3224 0 0,'20'-3'400'0'0,"-16"2"469"0"0,-4 1 203 0 0,0 0 44 0 0,0 0-33 0 0,21-4 2350 0 0,-16 3-3210 0 0,1-1-1 0 0,0 1 1 0 0,0 0 0 0 0,-1 0-1 0 0,1 1 1 0 0,0 0 0 0 0,0 0-1 0 0,0 0 1 0 0,0 1 0 0 0,-1 0-1 0 0,1 0 1 0 0,0 0 0 0 0,0 1-1 0 0,4 1-222 0 0,3 0 813 0 0,8 13-623 0 0,-19-13-81 0 0,0-1-1 0 0,0 1 1 0 0,-1 0 0 0 0,1 1-1 0 0,-1-1 1 0 0,0 0 0 0 0,0 0-1 0 0,0 1 1 0 0,0-1 0 0 0,-1 0-1 0 0,1 1 1 0 0,-1-1 0 0 0,0 0 0 0 0,0 1-1 0 0,0-1 1 0 0,-1 1 0 0 0,1-1-1 0 0,-1 0 1 0 0,1 1 0 0 0,-1-1-1 0 0,0 0 1 0 0,-1 0 0 0 0,0 2-109 0 0,1-1 31 0 0,-1-1 0 0 0,1 1 0 0 0,0-1 1 0 0,0 1-1 0 0,0 0 0 0 0,1 0 0 0 0,-1-1 0 0 0,1 1 1 0 0,0 0-1 0 0,0 0 0 0 0,0 0 0 0 0,0 0 1 0 0,1-1-1 0 0,0 1 0 0 0,-1 0 0 0 0,1 0 0 0 0,1-1 1 0 0,-1 1-1 0 0,1-1 0 0 0,-1 1 0 0 0,1-1 0 0 0,0 1-31 0 0,1-1-36 0 0,1-1 0 0 0,-1 1 0 0 0,1-1 0 0 0,-1 0-1 0 0,1 0 1 0 0,0 0 0 0 0,-1 0 0 0 0,1 0 0 0 0,0-1 0 0 0,0 0-1 0 0,0 0 1 0 0,1 0 0 0 0,-1 0 0 0 0,0-1 0 0 0,0 0-1 0 0,0 0 1 0 0,0 0 0 0 0,1 0 0 0 0,-1 0 0 0 0,0-1-1 0 0,4-1 37 0 0,-6 2-310 0 0,-1-1-162 0 0,22-9-1599 0 0,-7 3-3355 0 0</inkml:trace>
  <inkml:trace contextRef="#ctx0" brushRef="#br0" timeOffset="2782.501">1179 4 6536 0 0,'0'0'298'0'0,"1"0"-4"0"0,2-2-76 0 0,-2 1 400 0 0,-1 1 190 0 0,0 0 37 0 0,0 0-17 0 0,0 0-111 0 0,0 0-49 0 0,0 0-10 0 0,2 0-520 0 0,1 0 1 0 0,0 0 0 0 0,0 0 0 0 0,0 0-1 0 0,-1 0 1 0 0,1 1 0 0 0,0-1 0 0 0,0 1 0 0 0,-1 0-1 0 0,1 0 1 0 0,0 0 0 0 0,-1 0 0 0 0,1 0-1 0 0,-1 0 1 0 0,0 1 0 0 0,1-1 0 0 0,1 2-139 0 0,2 1 146 0 0,95 68 1628 0 0,-86-63-1689 0 0,0 1-1 0 0,-1 1 0 0 0,0 1 0 0 0,-1 0 0 0 0,0 0 0 0 0,-1 1 1 0 0,-1 1-1 0 0,3 4-84 0 0,2 5 395 0 0,-1 1 0 0 0,-1 1 0 0 0,-1 1 1 0 0,-1 0-1 0 0,2 10-395 0 0,46 171 1478 0 0,-53-159-1040 0 0,-2 0 0 0 0,-1 1 0 0 0,-4-1 1 0 0,-1 7-439 0 0,-26 108 871 0 0,-12-69-428 0 0,10-44 1162 0 0,21-37-1627 0 0,7-12-101 0 0,1-1-60 0 0,0 0-10 0 0,0-2-158 0 0,-3-36-4434 0 0,-1 24-2589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6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0 456 0 0,'20'0'-59'0'0,"-5"0"3527"0"0,-14 0-1587 0 0,-1 0-129 0 0,6 0 231 0 0,78 0 2876 0 0,44 0-1828 0 0,-76 14-3096 0 0,-51-13-614 0 0,-1-1-990 0 0,0 0-3817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6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3680 0 0,'0'0'284'0'0,"2"1"-187"0"0,92 23 7891 0 0,22-17-4351 0 0,-80-5-3108 0 0,-1-2-1 0 0,0-1 0 0 0,1-2 0 0 0,3-2-528 0 0,38-2 418 0 0,-67 3 354 0 0,-7 1-5196 0 0,-3 3 2651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8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 9216 0 0,'0'0'706'0'0,"9"-3"-328"0"0,3-1 211 0 0,0 0 1 0 0,1 1 0 0 0,0 1-1 0 0,-1 0 1 0 0,1 0-1 0 0,0 1 1 0 0,0 1 0 0 0,0 0-1 0 0,7 1-589 0 0,43-1 1648 0 0,170-4 640 0 0,-139 8-1735 0 0,-56-1-193 0 0,-37-3-280 0 0,-6-7-1878 0 0,-27 0-3218 0 0,8 3-329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9T01:45:36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11400 0 0,'0'0'521'0'0,"0"0"-10"0"0,0 1-325 0 0,37 123 7667 0 0,-24-85-6873 0 0,-12-37-885 0 0,-1-2-3 0 0,0 0-11 0 0,0 0-217 0 0,0 0-906 0 0,-1-1-396 0 0,-5-3-74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9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11976 0 0,'0'0'266'0'0,"0"0"44"0"0,1 0 15 0 0,42 7 670 0 0,-3 2 1263 0 0,-33-8-2157 0 0,-1 0 0 0 0,1 0 0 0 0,-1 1-1 0 0,0 0 1 0 0,1 0 0 0 0,-1 0 0 0 0,0 1 0 0 0,0 0-1 0 0,0 0 1 0 0,-1 0 0 0 0,1 1 0 0 0,-1 0 0 0 0,0 0-1 0 0,0 1 1 0 0,3 2-101 0 0,-2 1 110 0 0,-1-1 0 0 0,1 1 0 0 0,-2 0-1 0 0,1 0 1 0 0,-1 0 0 0 0,0 1 0 0 0,-1-1 0 0 0,0 1 0 0 0,-1 0-1 0 0,1 0 1 0 0,-2 0 0 0 0,1 1 0 0 0,-1-1 0 0 0,-1 0 0 0 0,0 0-1 0 0,0 2-109 0 0,0 6 315 0 0,-1-8-155 0 0,1 0 0 0 0,0 0 0 0 0,0 0-1 0 0,1 0 1 0 0,0 0 0 0 0,1 0-1 0 0,0 0 1 0 0,0 0 0 0 0,1-1 0 0 0,0 1-1 0 0,3 4-159 0 0,11 15 72 0 0,-9-21 256 0 0,40 18 1304 0 0,76-20-2137 0 0,-105-9 263 0 0,1-1 0 0 0,-1 0 0 0 0,-1-2 0 0 0,1 0 0 0 0,-1-1-1 0 0,-1-1 1 0 0,17-11 242 0 0,-21 9-2897 0 0,-9 4 1402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9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1 211 5064 0 0,'0'0'389'0'0,"15"0"3175"0"0,26-1 1642 0 0,-1 0-3827 0 0,15-3-375 0 0,27 10-723 0 0,-46-6-2714 0 0,-36 0 1515 0 0</inkml:trace>
  <inkml:trace contextRef="#ctx0" brushRef="#br0" timeOffset="236.461">93 397 10136 0 0,'0'0'464'0'0,"1"1"-10"0"0,62 12 1560 0 0,-7-17 856 0 0,97-21 467 0 0,-89 5-4185 0 0,-55 17 284 0 0</inkml:trace>
  <inkml:trace contextRef="#ctx0" brushRef="#br0" timeOffset="751.965">998 183 10136 0 0,'0'0'230'0'0,"0"0"30"0"0,2-1 19 0 0,12-6 62 0 0,1 1-1 0 0,0 0 1 0 0,0 2-1 0 0,0-1 1 0 0,1 2 0 0 0,-1 0-1 0 0,1 1 1 0 0,0 0 0 0 0,0 1-1 0 0,0 1 1 0 0,0 1-1 0 0,0 0 1 0 0,0 1 0 0 0,-1 1-1 0 0,7 2-340 0 0,-18-5 79 0 0,-1 1 0 0 0,1 0 0 0 0,0 0 0 0 0,-1 0 0 0 0,1 0 0 0 0,-1 0 0 0 0,1 1 0 0 0,-1 0 0 0 0,0 0 1 0 0,1 0-1 0 0,-1 0 0 0 0,0 0 0 0 0,0 0 0 0 0,-1 1 0 0 0,1 0 0 0 0,0-1 0 0 0,-1 1 0 0 0,0 0 0 0 0,0 0 0 0 0,1 0 0 0 0,-2 1 0 0 0,1-1 0 0 0,0 0 0 0 0,-1 1 0 0 0,1-1 0 0 0,-1 1 0 0 0,0 0 0 0 0,-1-1 0 0 0,2 4-79 0 0,-4 6 331 0 0,0-1 0 0 0,0 1 0 0 0,-1 0 0 0 0,-1-1 0 0 0,0 0-1 0 0,0 1 1 0 0,-1-2 0 0 0,-1 1 0 0 0,0-1 0 0 0,-5 8-331 0 0,-9 17 784 0 0,-56 89 150 0 0,77-121-929 0 0,-1-1 1 0 0,1 1 0 0 0,-1-1 0 0 0,1 0-1 0 0,0 1 1 0 0,0-1 0 0 0,0 0-1 0 0,1 0 1 0 0,-1 0 0 0 0,1 0 0 0 0,0 0-1 0 0,0 0 1 0 0,0 0 0 0 0,0 0-1 0 0,0-1 1 0 0,0 1 0 0 0,1-1 0 0 0,0 1-1 0 0,-1-1 1 0 0,1 0 0 0 0,0 0 0 0 0,0 0-1 0 0,0-1 1 0 0,0 1 0 0 0,0-1-1 0 0,0 0 1 0 0,1 1 0 0 0,-1-1 0 0 0,0-1-1 0 0,1 1 1 0 0,-1 0 0 0 0,1-1 0 0 0,-1 0-1 0 0,1 0-5 0 0,25 3 42 0 0,0-1 0 0 0,1-2 0 0 0,-1-1-1 0 0,0-2 1 0 0,4-1-42 0 0,42-3 69 0 0,33-11-7 0 0,-100 7-2167 0 0,-12 4 78 0 0</inkml:trace>
  <inkml:trace contextRef="#ctx0" brushRef="#br0" timeOffset="1861.078">1821 8 12784 0 0,'0'0'289'0'0,"0"0"40"0"0,0 0 22 0 0,0 0-40 0 0,0 0-94 0 0,0 2 360 0 0,20 93 3874 0 0,-3-31-3145 0 0,11 47 878 0 0,4 38-1066 0 0,-25-121-914 0 0,0-1 1 0 0,-2 1 0 0 0,-1 0 0 0 0,-2 1-1 0 0,0-1 1 0 0,-2 0 0 0 0,-1 1-1 0 0,-2-1 1 0 0,-4 23-205 0 0,-9 45 1024 0 0,16-95-1007 0 0,0-1 0 0 0,0 0 0 0 0,0 1 0 0 0,0-1-1 0 0,0 0 1 0 0,0 1 0 0 0,0-1 0 0 0,0 0 0 0 0,0 1 0 0 0,0-1-1 0 0,0 0 1 0 0,0 1 0 0 0,0-1 0 0 0,-1 0 0 0 0,1 1-1 0 0,0-1 1 0 0,0 0 0 0 0,0 0 0 0 0,-1 1 0 0 0,1-1 0 0 0,0 0-1 0 0,0 0 1 0 0,-1 1 0 0 0,1-1 0 0 0,0 0 0 0 0,-1 0 0 0 0,1 0-1 0 0,0 1 1 0 0,0-1 0 0 0,-1 0 0 0 0,1 0 0 0 0,0 0 0 0 0,-1 0-1 0 0,1 0 1 0 0,0 0 0 0 0,-1 0 0 0 0,1 0 0 0 0,-1 0 0 0 0,1 0-1 0 0,0 0 1 0 0,-1 0 0 0 0,1 0 0 0 0,0 0 0 0 0,-1 0 0 0 0,1 0-1 0 0,0 0 1 0 0,-1 0 0 0 0,1 0 0 0 0,0 0 0 0 0,-1-1 0 0 0,1 1-1 0 0,0 0 1 0 0,-1 0 0 0 0,1 0 0 0 0,0-1 0 0 0,-1 1-17 0 0,-5-2-100 0 0,-28-9 119 0 0,-1 2 0 0 0,-1 2 0 0 0,0 1 0 0 0,1 2 0 0 0,-2 1 0 0 0,1 2 0 0 0,0 1 0 0 0,-25 4-19 0 0,-36 7-134 0 0,-104 10-71 0 0,-23 4 141 0 0,31 4 232 0 0,65-24-474 0 0,110-31 252 0 0,14 19 91 0 0,0-1 0 0 0,1-1-1 0 0,0 1 1 0 0,1 0-1 0 0,-1-1 1 0 0,1 1 0 0 0,1-1-1 0 0,0 0 1 0 0,0 0 0 0 0,1 1-1 0 0,0-1 1 0 0,1-5-37 0 0,3-61 139 0 0,-17 7-86 0 0,-6-92 11 0 0,-5 31-11 0 0,8 8-42 0 0,20 63-108 0 0,-4 51 81 0 0,0 1 0 0 0,1-1 0 0 0,-1 0 0 0 0,2 1 0 0 0,-1-1 1 0 0,1 1-1 0 0,0 0 0 0 0,0-1 0 0 0,0 1 0 0 0,1 0 0 0 0,1-1 16 0 0,12-28 0 0 0,-8 14-12 0 0,17 20-139 0 0,55 13 35 0 0,1-3-1 0 0,32-3 117 0 0,583 2 124 0 0,-560 0-388 0 0,-68 3 264 0 0,-26-2 368 0 0,-41-9-296 0 0,-1 0-156 0 0,0 0-22 0 0,0 0 10 0 0,0 0 8 0 0,0 0-202 0 0,-1 0-871 0 0,-5-3-374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28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34 1376 0 0,'0'0'65'0'0,"-1"-1"-6"0"0,-2-1 212 0 0,3 2 1071 0 0,0-1 1408 0 0,0-2-2489 0 0,0 3 3233 0 0,1 0 3655 0 0,8 43-5238 0 0,-8-18-1095 0 0,-1 41 464 0 0,1-64-1175 0 0,0-1-1 0 0,30 22 272 0 0,-15-19-289 0 0,0 0-1 0 0,0-2 0 0 0,0 0 1 0 0,1 0-1 0 0,-1-2 0 0 0,0 0 1 0 0,1-1-1 0 0,-1 0 0 0 0,8-3-86 0 0,15 1 58 0 0,50-16 142 0 0,-78 12-565 0 0,-11 7-134 0 0,0 0-893 0 0,0 0-3590 0 0,0 0-1542 0 0</inkml:trace>
  <inkml:trace contextRef="#ctx0" brushRef="#br0" timeOffset="265.565">283 1 13824 0 0,'0'0'314'0'0,"0"0"46"0"0,0 0 22 0 0,0 0-50 0 0,0 0-150 0 0,0 0 196 0 0,-1 7 617 0 0,0 1-683 0 0,1 0 0 0 0,0 0 0 0 0,0 0 0 0 0,0 0 0 0 0,1 0 0 0 0,0 0 0 0 0,1 0 0 0 0,0 0 0 0 0,0 0 0 0 0,1-1 0 0 0,0 1-312 0 0,5 22 664 0 0,32 100 948 0 0,16-27-1234 0 0,-52-100-2284 0 0,-4-3 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9:40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314 54 6448 0 0,'0'0'141'0'0,"0"0"23"0"0,0 0 13 0 0,1-1-19 0 0,2-1-21 0 0,14 2 5645 0 0,1 16-4069 0 0,7 26-777 0 0,23 43 947 0 0,3-3 1 0 0,47 57-1884 0 0,15 4 278 0 0,-50-73 831 0 0,-23-28-557 0 0,-39-40-439 0 0,-1-2 150 0 0,0 0 46 0 0,12-18 535 0 0,-9 11-782 0 0,-1 0-1 0 0,-1 0 0 0 0,1 0 0 0 0,-1 0 1 0 0,0 0-1 0 0,-1 0 0 0 0,0-1 1 0 0,0 1-1 0 0,0 0 0 0 0,-1-3-61 0 0,0-17-9 0 0,14-297 89 0 0,6 167 324 0 0,-14 138-688 0 0,-22 37 164 0 0,-28 33 536 0 0,-81 34-21 0 0,-16 12-1182 0 0,38-19 787 0 0,-81 40 0 0 0,192-108 0 0 0,10-5-42 0 0,0-1-1 0 0,1 0 1 0 0,-1-2-1 0 0,1 0 1 0 0,0-1-1 0 0,-1-1 1 0 0,1 0-1 0 0,0-2 1 0 0,14-2 42 0 0,15 0-55 0 0,330-39 18 0 0,-191 18 423 0 0,-186 24-375 0 0,1 1-1 0 0,0 0 1 0 0,0-1-1 0 0,-1 1 1 0 0,1 0-1 0 0,-1-1 0 0 0,1 1 1 0 0,0-1-1 0 0,-1 1 1 0 0,1-1-1 0 0,-1 1 1 0 0,1-1-1 0 0,-1 0 1 0 0,1 1-1 0 0,-1-1 0 0 0,0 0 1 0 0,1 1-1 0 0,-1-1 1 0 0,0 0-1 0 0,1 1 1 0 0,-1-1-1 0 0,0 0 1 0 0,0 0-1 0 0,0 1 1 0 0,0-1-1 0 0,0 0 0 0 0,0 0 1 0 0,0 1-1 0 0,0-1 1 0 0,0 0-1 0 0,0 0 1 0 0,0 1-1 0 0,0-1 1 0 0,0 0-1 0 0,0 0 0 0 0,-1 1 1 0 0,1-1-1 0 0,0 0 1 0 0,-1 1-1 0 0,1-1 1 0 0,-1 0-1 0 0,1 1 1 0 0,-1-1-11 0 0,-8-12 229 0 0,-1 0 1 0 0,-1 1-1 0 0,0 0 1 0 0,-1 1-1 0 0,0 1 1 0 0,-1-1-1 0 0,-7-3-229 0 0,-15-8 0 0 0,-1 1 0 0 0,-1 2 0 0 0,-1 1 0 0 0,-35-10 0 0 0,-4-4 0 0 0,-104-43 368 0 0,-9 24-480 0 0,113 35 58 0 0,-108-17 604 0 0,170 29-564 0 0,13 4-60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39:04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12345 7887 1267 0,'0'0'56'0,"0"0"12"0,0 0-55 0,0 0-13 0,0 0 0 0,0 0 0 15,0 0 105-15,0 0 19 0,0 0 3 0,0 0 1 16,0 0-20-16,0 0-4 0,0 7-1 0,3 0 0 16,-3 0-63-16,0 0-12 15,3 5-2-15,-3-3-1 0,2 3 31 0,-2 2 7 16,3-2 1-16,0 6 0 0,-1-4-14 0,-2 1-2 0,0-1-1 0,0-3 0 0,3 4-23 15,-3-4-4-15,3-1 0 0,-3-3-1 16,2 0-19-16,-4 0 0 0,2-2 0 0,0-5 0 0,0 0 11 0,0 0 5 31,0 0 0-31,-3 0 1 0,0-5-77 0,1-2-16 0,-1 5-4 0,0-10-675 16,-2 5-135-16</inkml:trace>
  <inkml:trace contextRef="#ctx0" brushRef="#br0" timeOffset="156.578">12351 7734 1695 0,'0'0'37'0,"0"0"8"0,-3-7 2 0,3 4 1 15,0-1-39-15,0 4-9 0,-3-5 0 0,3 5 0 16,0 0 60-16,0 0 11 0,0 0 1 0,0 0 1 16,0 0-29-16,0 0-7 0,0 0-1 0,0 0 0 0,0 0-28 0,0 5-8 15,0-1 0-15,-2 3-617 0,2-4-125 0</inkml:trace>
  <inkml:trace contextRef="#ctx0" brushRef="#br0" timeOffset="600.87">12502 7905 1958 0,'0'0'43'0,"0"0"9"0,0 0 1 0,0 0 3 0,2 3-45 0,1 4-11 16,-3 5 0-16,3-5 0 0,-3 0 53 0,2 4 9 16,-2-1 2-16,3 2 0 0,-1-5 0 0,-2 7 0 15,3-7 0-15,0 5 0 0,-1-5-20 0,-2 4-3 16,0-1-1-16,3-3 0 0,-3 0-12 0,0-7-4 16,0 0 0-16,0 0 0 0,0 0-24 0,0 0 0 15,0 0 0-15,0 0 0 0,0 0 0 0,0 0 0 16,0 0 0-16,5-7 0 0,1 0 0 0,-1 0 0 15,-2 0 0-15,4 0 0 0,-1-5 0 0,2 2 0 16,0-1 0-16,2-1 0 0,-2 3 0 0,0 1 0 16,3-3 0-16,-1 8 0 0,-2-1 0 0,3-1 0 15,-3 3 0-15,-3 2 0 0,3 0 0 0,-3 0 0 16,3 0 0-16,0 0 0 0,0 2 0 0,-3 3 0 16,3 2 0-16,0 0 0 0,0 5 43 0,0-5 3 15,-3 0 1-15,1 4 0 0,2-1-24 0,-3-3-5 0,-2 5-1 0,2-1 0 16,-2-1-17-16,-1-3 0 0,1 0 0 0,-1-2 0 15,-2 2 0-15,3 0 0 0,-3-7 0 0,0 0 0 16,3 7 0-16,-3-7 0 0,5 0 0 0,-5 0 0 31,5 4-184-31,3-4-41 0</inkml:trace>
  <inkml:trace contextRef="#ctx0" brushRef="#br0" timeOffset="882.195">13068 7976 1209 0,'-8'-7'53'0,"8"7"12"0,0 0-52 0,-3-2-13 16,-2-3 0-16,0-2 0 15,-1 7 169-15,1-7 31 0,0 4 7 0,-1-1 1 16,-1 4-84-16,-1 0-17 0,0 0-3 0,0 0-1 0,-3 0-63 0,1 4-12 16,2-1-2-16,0 4-1 0,-3-3-6 0,0 6-2 15,4-3 0-15,-1 5 0 0,2-1-27 0,1-1-6 16,0 2 0-16,2 2-1 0,3-3 17 0,0-1 0 15,3 2 0-15,-1 2 0 0,4-2 0 0,2-3 0 16,2-4 0-16,3 6 0 0,1-8 0 0,4 4-10 16,1-3 10-16,-1-1-8 0,-5-3-10 0,3 0-2 15,5 0 0-15,1-3 0 16,-4-1-119-16,1-3-24 0,-3 0-5 0,2 2-700 0</inkml:trace>
  <inkml:trace contextRef="#ctx0" brushRef="#br0" timeOffset="1109.157">13192 7835 1555 0,'0'0'138'0,"0"0"-110"0,0 0-28 0,0 0 0 15,0 0 145-15,0 0 24 0,0 0 5 0,0 0 1 16,0 12-67-16,0-5-12 0,3 0-4 0,-1 7 0 16,1-2-44-16,0 2-10 0,5 4-2 0,-6-3 0 15,1 6-28-15,0-7-8 0,-1 2 0 0,1-2 0 16,0 3 0-16,-1-1 0 0,-2-2 0 0,3 1 0 15,-1-1 27-15,1 5 1 0,-3-5 0 0,3 0 0 16,-3-3-20-16,2-1-8 0,1 2 8 0,0-5-8 16,-1-3-80-16,1-1-22 0,-3-3-4 0,5 0-649 15,1 0-129-15</inkml:trace>
  <inkml:trace contextRef="#ctx0" brushRef="#br0" timeOffset="1502.269">13335 8009 1958 0,'0'0'43'0,"0"0"9"0,0 0 1 0,0 0 3 0,0 0-45 0,0 0-11 16,3 7 0-16,-3-2 0 0,2 2 80 0,-2 0 15 15,-2 0 2-15,2 5 1 0,0-5-54 0,2 0-12 16,-2 7-1-16,-2-7-1 0,4 0-2 0,-2 5 0 16,0-1 0-16,3-4 0 0,-3 0-19 0,3 1-9 0,-1-6 8 0,4 5-8 15,-4-2 0-15,3 2 0 0,1-3 0 0,2-1 0 31,5 1-25-31,-2-1-4 0,-1-6-1 0,1 3 0 0,-1 0 75 0,-2-4 15 0,3 1 4 0,-1-1 0 32,-2-3-77-32,0 0-15 0,0 2-4 0,-3-5 0 0,1-1 32 0,-1 4 10 0,-2 0 0 0,2-5 0 15,-2 5-10-15,-1 0 12 0,1 0-12 0,-3-5 12 16,0 5-12-16,0 5 0 0,3-3 0 0,-3-2 8 16,0 7-8-16,0 0 0 0,0 0 0 0,0 0 0 15,5 0 0-15,-5 0 0 0,0 0 8 0,3 0-8 16,2 4 0-16,0-1 0 0,0 2 0 0,1 2 0 15,-1 0 0-15,-2 0 0 0,2 0 0 0,0 0 0 0,0 0 12 16,-2 0 0-16,2-2 0 0,-2 6 0 16,0-4-12-16,-1 0-11 0,1 1 3 0,2-1 0 15,1-5-4-15,-1 3-1 0,-2 2 0 0,4-3-756 16,1-1-151-16</inkml:trace>
  <inkml:trace contextRef="#ctx0" brushRef="#br0" timeOffset="1981.987">13782 8028 1497 0,'0'0'66'0,"0"-7"14"0,0 7-64 0,0-5-16 15,0-2 0-15,0 7 0 0,-2-7 119 0,-1 4 20 16,3-1 4-16,-3 1 1 0,-2-1-59 0,2 4-11 16,1-3-2-16,-4-1-1 0,1 4-24 0,0 4-5 15,-1-1-1-15,-1 1 0 0,1 3-41 0,1 0 0 16,-6 1 0-16,3-1 0 0,0 0 0 0,3 7 0 0,-3-7 0 0,3 5 0 15,0-5 0-15,2 7 0 0,3-2 0 0,0-3 0 16,3 3-10-16,-1-5 10 0,6 0-13 0,0 0 5 16,0 0-2-16,5-2 0 15,-2-5 0-15,5 2 0 0,-3-2 10 0,3-2-8 0,0 2 8 0,0-5-8 16,2-2 8-16,-5 0 0 0,-2-3 0 0,0-1 8 16,2-1 11-16,0 2 2 0,-8-4 1 0,1-2 0 15,-4-5 34-15,-2 2 6 0,0 2 2 0,0-1 0 16,-2 4-1-16,-4-5 0 0,1 0 0 0,-3 2 0 15,-2-1-26-15,2 6-5 0,0-5 0 0,-3-1-1 16,0 3-14-16,4 4-2 0,1 1-1 0,1 1 0 16,0 2 5-16,2 4 1 0,3 3 0 0,0 0 0 15,0 0-36-15,0 0-6 0,0 0-2 0,0 0 0 0,5 3 24 16,1 2 0-16,-1 2 0 0,3 4 0 0,0-1-11 0,-3 4 11 16,3-2-8-16,3 6 8 0,-3-8 0 0,-1 9 0 15,4-1 0-15,0-3 0 0,-3 3 18 0,0-1 9 16,2 2 1-16,-2-1 1 15,0-3-44-15,0-1-9 0,0 0-1 0,2-2-1 16,-2-5-12-16,0 4-2 0,0-4-1 0,-2 1 0 16,1-6-143-16,4 5-28 0,-3-2-5 0,5-5-839 15</inkml:trace>
  <inkml:trace contextRef="#ctx0" brushRef="#br0" timeOffset="2143.848">14100 8021 1922 0,'0'0'42'0,"0"0"9"0,0 0 1 0,0 0 3 0,0 0-44 0,0 0-11 15,0 0 0-15,5 0 0 0,-2 7 95 0,-1 0 17 0,4 0 3 0,-4 0 1 16,3 0-35-16,-5 0-6 0,3 2-2 0,0-2 0 16,-3 0-38-16,0 1-8 0,0-6-2 0,0-2 0 15,0 7-25-15,0-7-14 0,0 0 2 0,0 0 0 32,0 0-20-32,0 0-4 0,5 5-1 0,-5-5 0 15,0 0-173-15,5-5-34 0,1 3-8 0</inkml:trace>
  <inkml:trace contextRef="#ctx0" brushRef="#br0" timeOffset="2303.612">14131 7894 172 0,'0'0'16'0,"3"-5"-16"0,0 3 0 0,-6-6 0 16,3 1 327-16,-3 3 62 0,3-3 13 0,0 0 2 15,0 7-199-15,0 0-40 0,0 0-8 0,0 0-1 16,0 0-77-16,0 0-15 0,0 0-4 0,0 0 0 0,0 0-48 0,6 4-12 16,-1-1 0-16,0 1 0 15,3-1-157-15,0 4-31 0,5 5-7 0,1-1-1 0</inkml:trace>
  <inkml:trace contextRef="#ctx0" brushRef="#br0" timeOffset="2631.188">14240 8014 1771 0,'10'2'39'0,"-4"-2"8"0,-12 5 1 0,4 2 2 0,2 0-40 0,5 0-10 16,0-3 0-16,1 6 0 0,-6-5 106 0,2 6 19 15,1-4 4-15,0-4 1 0,-1 4-13 0,4-2-2 16,-4 2-1-16,1-5 0 0,-3 3-94 0,0-3-20 0,0-2 0 0,0 0 0 15,0 0 13-15,0 0 6 16,0 0 1-16,0 0 0 0,5-2-8 0,0 2 0 16,-2-5-1-16,2-2 0 0,3 5-11 0,0-6 0 0,0 1 0 0,0-4 8 15,3 4-8-15,-1-5 0 0,1 2 0 0,2-1-11 32,-2-1-12-32,-1 5-2 0,1-3-1 0,2 3 0 0,-5 3 1 0,3-3 0 0,-3 7 0 0,-1-5 0 15,-1 5 25-15,-1 0-10 0,-5 0 10 0,5 5 0 16,-2 2 0-16,0 0 11 0,-1 0 0 0,1 0 0 15,0 5 16-15,-1-1 3 0,4-1 1 0,-6-3 0 16,2 5-7-16,-2-5-2 0,0 4 0 0,3-1 0 16,-1-3-14-16,-2 0-8 0,0-2 8 0,3 2-8 15,-3-3 0-15,3-1 0 0,2 1 0 0,-2-1 0 16,5-3-188-16,0 0-36 0,-3 0-8 0</inkml:trace>
  <inkml:trace contextRef="#ctx0" brushRef="#br0" timeOffset="3086.132">14713 8009 1584 0,'0'-7'70'0,"0"7"14"0,8-7-67 16,-5 4-17-16,-3-1 0 0,0 4 0 0,5-7 99 0,1 7 16 15,-6 0 3-15,2-7 1 0,-2 7-34 0,0 0-6 16,0-5-2-16,0 5 0 0,0 0-33 0,-5 0-6 16,0 0-2-16,-1 0 0 0,-2 5 0 0,1-5-1 15,-1 7 0-15,-3 0 0 0,0-3-19 0,1 3-4 16,-1 3-1-16,3-3 0 0,3 5-11 0,0-5 0 15,2 4 0-15,3-1 0 0,0-3-11 0,3 5 3 16,-1-5 0-16,6 0 0 16,0 0-23-16,0 0-4 0,5-7-1 0,-2 5 0 0,2-5 50 0,0 7 10 0,1-7 1 0,2 0 1 15,-6-5-26-15,3 3 0 0,1-3 0 0,-4 5 0 16,-2-7 0-16,3 5 0 0,-3-6 8 0,0 4-8 16,0-3 8-16,-3 0 0 0,-3 0 0 0,1 2 0 15,0-2 4-15,2 4 0 0,-2-1 0 0,-3 4 0 16,0 0-12-16,5 0 0 0,0 0 0 0,1 0 0 15,-6 0 0-15,5 4 0 0,3 4-10 0,0-6 10 16,0 10 0-16,0-1-9 0,2-1 9 0,1 4 0 16,-1 5 0-16,1-5 0 0,-3 0 0 0,2 5-8 15,1 0 26-15,-3-1 6 0,-3-1 0 0,-2-3 1 16,0 5-25-16,-3-5 0 0,-3 0 0 0,-2 2 0 0,-1-1 0 16,1-6 0-16,-3 3 0 0,0 2 0 0,-2-7 34 0,-1 0 2 15,3 0 0-15,-2-2 0 0,-6-1-19 0,2-1-3 16,-1-3-1-16,-1-3 0 0,-3-1 2 0,-2-1 0 15,-3-2 0-15,0 0 0 16,3 0-168-16,3 0-34 0,-41-14-6 16,25 2-892-16</inkml:trace>
  <inkml:trace contextRef="#ctx0" brushRef="#br0" timeOffset="3582.174">15777 7872 691 0,'-8'-7'30'0,"6"3"7"16,-1-3-29-16,-2 2-8 0,2 3 0 0,-2-5 0 16,2 2 282-16,3-2 55 0,-3 0 11 0,1 4 3 15,2-1-205-15,-3-3-41 0,0 2-8 0,3 5-1 0,-2-2-50 0,2-3-10 16,-3 2-1-16,-2 3-1 0,2-4 3 0,-2 4 1 15,0-3 0-15,-3 3 0 0,-3 0-10 0,-2 0-1 16,2 3-1-16,-2-3 0 0,2 7-26 0,1-2 0 16,-1 2 0-16,1 0 0 0,2 4 0 0,2-1 0 15,-1 2 0-15,1 2 0 0,6 0 0 0,0 0 0 16,3-2 0-16,2 6 0 0,0-3 0 0,3 6 0 16,0 0 0-16,3 2 0 0,0-1-15 0,2 6-8 15,3-2-1-15,-3-5-1 0,-3 2 40 0,1-6 8 16,-3 2 1-16,0-5 1 0,2 0-25 0,-4 0-17 15,-6-2 2-15,0 0 1 16,-3-3 22-16,3-4 5 0,-5-3 1 0</inkml:trace>
  <inkml:trace contextRef="#ctx0" brushRef="#br0" timeOffset="4016.176">15536 8119 979 0,'-16'-4'43'0,"11"-1"9"16,5 5-41-16,0 0-11 0,0 0 0 0,8-2 0 0,0 2 208 0,3-5 39 0,-1 3 8 0,1-3 1 15,5 5-174-15,-3 0-35 16,0 0-7-16,6 0-2 0,-1 0-30 0,1 0-8 0,2 0 0 0,0 0 0 16,0 0 0-16,8-2 0 0,-2 2 8 0,2-5-8 15,-3 5-16-15,-2 0-8 0,-3 0-2 0,0-3 0 16,-2 3-45-16,0 0-9 0,-4-4-1 0,-1 4-1 16,-14 0 20-16,8 0 4 0,-8 0 1 0,0 0 0 0,0 0 57 0,0 0 0 15,0 0 15-15,0 0-3 0,0 0 75 0,0 0 15 16,0 0 3-16,0 0 1 0,0 0-16 0,0-3-3 15,-3 3-1-15,-2 0 0 0,-1 0-5 0,1 3-1 16,-3 1 0-16,-2-1 0 16,-1 4-36-16,0 0-8 0,1 0-2 0,-1 5 0 0,3-5-15 0,0 5-3 15,0-3-1-15,6 3 0 0,-1-5-15 0,3 0 0 16,3 5 0-16,2-5 0 0,3 0 0 0,3 0 0 16,-1 0 0-16,6-2 0 0,0-3 0 0,2 3 0 15,1-5 0-15,2-5 0 0,-5 5-9 0,2-2-2 16,-2-3 0-16,-2-2 0 0,-1 0 11 0,-3 0 0 15,1 2 0-15,-3-2 8 0,-3 0-8 0,0 0 12 16,-2-3-4-16,0 1 0 0,-3 2 3 0,0-3 1 16,-3 6 0-16,-2-3 0 0,0 0-4 0,-3 2 0 15,2 3 0-15,1-3 0 0,-3 3-21 0,3-3-5 0,0 5-1 16,2-2 0 0,3-3-257-16,0 5-51 0</inkml:trace>
  <inkml:trace contextRef="#ctx0" brushRef="#br0" timeOffset="4285.703">16177 8054 172 0,'0'0'8'0,"0"0"1"0,0 0-9 0,0 0 0 0,0 0 0 0,0 0 0 16,-3 2 357-16,3 5 70 0,0 2 13 0,3-2 4 16,-3 3-269-16,5-3-54 0,-2 5-10 0,2-1-3 15,0-1-43-15,0-3-9 0,-2 5-1 0,5-1-1 16,0-1-17-16,0 2-3 0,-5-5-1 0,-1 0 0 16,3 0-13-16,1 0-2 0,-1 0-1 0,-5-7 0 0,0 0 12 0,0 0 3 15,5 0 0-15,-5 0 0 0,0 0-32 0,0-7 0 16,3 0 0-16,0 0 0 0,-3-5 0 0,5 5 0 15,0 0 0-15,6-7 0 16,-1 2 20-16,1-2-3 0,0 0 0 0,2 2 0 0,5 5-17 0,-4-3 0 16,-1-1 0-16,0 4 0 0,0 0 0 0,0 2 0 15,-2-2 0-15,0 4 0 0,-3-1-8 0,0 1 8 16,5-1 0-16,-5 4-9 0,0 0 9 0,0 0 0 16,5 0 0-16,-3 4 0 15,-2-1-49-15,3-3-5 0,-1 4-1 0,4-4-1084 0</inkml:trace>
  <inkml:trace contextRef="#ctx0" brushRef="#br0" timeOffset="5016.18">17272 8049 1918 0,'0'0'42'0,"0"0"9"0,-5-3 1 0,5 3 3 0,0 0-44 0,0 0-11 16,0 0 0-16,0 0 0 0,0 0 74 0,0 0 13 16,0 0 2-16,5 8 1 0,-2-6-42 0,-1 5-8 15,4-2-1-15,-1 2-1 0,0 0-6 0,0 0-2 16,1 0 0-16,-1 0 0 0,0-2 12 0,1-5 2 16,-4 7 1-16,-2-7 0 0,0 0-34 0,0 0-11 15,0 0 0-15,0 0 0 0,0 0 28 0,0 0-2 16,0 0 0-16,6-7 0 0,-4 2-7 0,4 3-2 15,-6-3 0-15,2-2 0 0,3 0-17 0,-2 0 0 16,-3 0 8-16,5-5-8 0,1 5 17 0,-1 0 0 16,3 0 0-16,-3 0 0 0,0 0-17 0,1 2 0 15,-4 3 0-15,1-3 0 0,2 2 0 0,1 3 0 16,-6 0 0-16,5-4 0 0,3 4 0 0,0 4 0 16,0-4 0-16,0 3 0 0,0 2 0 0,-3-3 0 0,6 3 0 0,-4 2 0 15,1 0 0-15,0 0 0 0,-2 0 0 0,2 0 0 16,-3 0 0-16,0-2 0 0,-2 2 0 0,2 0 0 15,-5-7 0-15,0 0 0 0,0 0 0 0,0 0 0 16,0 0 0-16,0 0 0 0,5 0 0 0,1 0 0 16,-1 0 0-16,3 0 0 0,0-7 0 0,0 7 0 15,5-7 0-15,-2 0 0 0,-1 2 0 0,1-2 0 16,2 0 0-16,3-3 0 0,-3-1 0 0,0 4 0 16,-2-1 0-16,2 1 0 0,-5 3 0 0,3-3 0 15,-1 7 0-15,-2-7 0 0,-3 7 0 0,3 0 0 0,-2 0 0 0,-1 7 0 16,0-7 0-16,1 7 0 15,1-3 0-15,-1 3 0 0,-1 1 0 0,-2-6 0 16,-1 5 0-16,-2 2 0 0,3 1 0 0,2-3 0 0,-2 0 0 0,2-2 0 16,-2 2 0-16,0 4 0 0,2-4 17 0,-3-4 0 15,4 4 0-15,-1-2 0 16,3-3-193-16,0-2-40 0,16 5-7 0,2-5-1 0</inkml:trace>
  <inkml:trace contextRef="#ctx0" brushRef="#br0" timeOffset="5318.193">18164 8028 1771 0,'-8'-12'78'0,"5"5"17"0,0 4-76 0,-2-1-19 15,2 1 0-15,-2-1 0 0,0-3 84 0,0 7 12 16,-1 0 4-16,1 0 0 0,5 0-36 0,-5 0-6 16,-6 7-2-16,3-3 0 0,3-1-36 0,-3 4-8 0,0 0-2 0,0 5 0 15,-2-5-10-15,2 4 0 0,2-1 0 0,-2 2 0 16,3-5 0-16,2 4 0 0,3-1 0 0,0 2 0 15,3-5-8-15,0 0 8 0,-1 0-10 0,6 0 10 16,0 0-11-16,3-7 11 0,-1 5-12 0,4-3 12 16,-4 3-10-16,3-5 10 0,1-5-8 0,-4 3 8 15,1-3 0-15,2 3 0 0,-5-3 9 0,0-2-9 16,0 0 27-16,0 0-2 0,-3-5 0 0,-2 5 0 16,-3 0 31-16,0 0 7 0,-3-3 1 0,-2 1 0 15,2 7-23-15,-5-3-4 0,0-2-1 0,0 4 0 16,0-1-57-16,0 4-12 0,-2-3-3 0,2 3-765 15,3-4-154-15</inkml:trace>
  <inkml:trace contextRef="#ctx0" brushRef="#br0" timeOffset="5601.431">18198 8035 1674 0,'0'0'74'0,"0"0"15"0,0 0-71 0,0 0-18 15,5 0 0-15,1 7 0 0,-1-7 65 0,0 7 10 16,6-2 1-16,-3 2 1 0,2 0-13 0,1 0-4 15,-1 0 0-15,1 0 0 0,0 0 8 0,-1 0 2 16,3-2 0-16,-2 2 0 0,0 0-43 0,-1-3-9 16,1-1-2-16,-3 1 0 0,2-1 23 0,1 2 4 15,-3-5 1-15,0-5 0 0,0 5-1 0,0-3 0 16,0-1 0-16,0 1 0 0,-1-1-17 0,1-3-3 0,0 0-1 16,0 2 0-16,-2-2-6 0,2-3-2 0,-3-1 0 0,0 4 0 15,0-5-14-15,1 5-15 0,-1 0 3 0,-2-3 1 16,2-1 11-16,-2 6 0 0,-1-2 0 0,3 0 0 15,-2 4 0-15,-3-1 0 0,3-3 0 0,-1 7 0 32,-2-3-53-32,3-1-9 0,-3 4-2 0,5 0 0 15,1 0-153-15,2 0-31 0,0 4-7 0</inkml:trace>
  <inkml:trace contextRef="#ctx0" brushRef="#br0" timeOffset="5905.393">18635 8009 1918 0,'0'0'42'0,"0"0"9"0,0 0 1 0,-3 5 3 0,-2-3-44 0,2-2-11 0,-2 5 0 0,5-5 0 15,0 0 91-15,-3 7 16 0,0 0 3 0,3 0 1 16,0 0-56-16,0 5-11 0,0-1-3 0,0-1 0 0,0 2-16 0,3-3-3 16,-3-2-1-16,3 5 0 0,-1-5-9 0,4 5-1 15,-4-5-1-15,4 0 0 0,-1 0 0 0,-2-3 0 16,-1-1 0-16,3 1 0 0,1-4 0 0,-1 0 0 16,0-4 0-16,1-3 0 15,-1 0-214-15,3 2-42 0,-5-2-9 0,2-3-1 16,-3-1 130-16,1-1 26 0,-3-2 6 0,0 0 1 15,-3 0 4-15,-2-5 1 0,3 2 0 0,-6-1 0 0,2-1 62 0,-2 5 13 16,0-5 2-16,0 5 1 0,3 2 110 0,0 3 23 16,2 1 4-16,1-3 1 0,-1 8-4 0,3-4-1 15,0 3 0-15,0 4 0 0,0 0-51 0,0 0-9 16,0 0-3-16,8 0 0 0,-3 0-41 0,3 0-9 16,3 7-2-16,2-3 0 15,-2 3-58-15,4 0-12 0,-1 1-2 0</inkml:trace>
  <inkml:trace contextRef="#ctx0" brushRef="#br0" timeOffset="6201.183">18822 8061 403 0,'0'0'36'15,"0"0"-36"-15,-2 0 0 0,2 0 0 0,0 0 291 0,0 0 51 0,0 0 10 0,5 2 3 16,0 3-215-16,3-5-42 0,0 0-9 0,3 0-1 16,2 0-47-16,0 0-9 0,-2 0-1 0,-1 0-1 15,1 0-15-15,2-5-3 0,-5 3-1 0,3-3 0 16,-3 3 2-16,0-3 1 0,-3-2 0 0,3 0 0 15,-5 4 18-15,-1-6 3 0,-2 2 1 0,3 0 0 16,-6 0-8-16,3 0 0 0,-5 0-1 0,2 0 0 0,-5 0 29 0,3 2 7 16,-6-2 1-16,-2 4 0 0,0-1-52 0,0 4-12 15,0 0 0-15,-3 4 0 0,0-1 0 0,0 4 0 16,0-2 0-16,3 2 0 0,0 0 0 0,2 0 0 16,0 4 0-16,3-1 0 0,1 6 0 0,4-6 0 15,3 4 0-15,3-2 0 0,2 2 0 0,0-2-13 16,3-3 4-16,5 3 1 15,1-1-38-15,1-4-7 0,1 1-2 0,3-1 0 16,2-5-165-16,-3 3-32 0</inkml:trace>
  <inkml:trace contextRef="#ctx0" brushRef="#br0" timeOffset="6500.54">19264 7992 1728 0,'-5'-11'76'0,"5"4"16"0,-3 2-73 16,3 3-19-16,-5-6 0 0,0 4 0 0,0-3 157 0,-1 0 28 0,-2 2 6 0,0 3 1 15,3 2-103-15,-3 0-20 0,0 0-4 0,0 0-1 16,-2 0-51-16,-1 7-13 0,0-7 0 0,1 4 0 16,-1-1 0-16,3 4-10 0,0 0 2 0,3 0 0 15,0 5 8-15,2-5-8 0,6 4 8 0,0-1-8 16,2 2 0-16,5 2 0 0,1 0 0 0,5-2 0 16,-3 2 0-16,3-3 0 0,0-1 0 0,-3 2 0 15,0 2 8-15,1-3 0 0,-4-1 0 0,1-3 0 16,-6 5 0-16,0-1 0 0,-5-1 0 0,3-3 0 15,-3-2 20-15,-3 2 7 0,-5 0 1 0,0 0 0 16,-2-7-28-16,-1 5 0 0,-5-3 0 0,-2-2 0 16,-1 0 0-16,-5 0 0 0,3-2 0 0,-2 2 0 0,1-5-12 15,1 5-7-15,3-7-1 0,4 4-1 0</inkml:trace>
  <inkml:trace contextRef="#ctx0" brushRef="#br0" timeOffset="7051.898">19786 8049 1728 0,'0'0'38'0,"0"0"8"0,-3-3 2 0,3 3 0 0,0 0-39 0,0 0-9 0,0 0 0 0,0 0 0 16,-5 3 104-16,5-3 20 0,0 0 3 0,0 5 1 15,0 2-52-15,0 0-9 0,0 0-3 0,2 4 0 16,1-3-19-16,0-1-4 0,-3 0-1 0,2 0 0 16,-2 0-15-16,3 0-3 0,-3 0-1 0,2-2 0 0,-2-3-21 0,0-2 9 15,0 0-9-15,0 0 0 0,0 0 0 0,0 0 0 16,0 0 0-16,0 0 0 0,0 0 36 0,3-2 1 16,2-3 0-16,-2-2 0 0,2 0-8 0,1 0-1 15,2 0-1-15,0 0 0 16,2 0-73-16,1-5-14 0,-1 5-4 0,4 0 0 0,-1 2 52 0,-3-2 12 15,4 5 0-15,-1-3 0 0,-3 5 0 0,-2 0 0 16,3 0 0-16,-3 0 0 0,2 0 0 0,-2 5 0 16,0-3 0-16,0 3 0 0,0 2 0 0,0 0 0 15,-3 0 0-15,1 0 0 0,-1 0 19 0,3 0 6 16,-5 0 2-16,2 2 0 0,-3 1-11 0,1-3-3 16,2 0 0-16,-2 0 0 0,-3-2-5 0,0 2 0 15,0 0-8-15,5-3 12 16,-2-1-116-16,2 2-23 0,-5-5-5 0</inkml:trace>
  <inkml:trace contextRef="#ctx0" brushRef="#br0" timeOffset="7334.917">20283 8068 979 0,'0'0'43'0,"0"0"9"0,-3 0-41 0,1-5-11 0,-4 3 0 0,4-3 0 16,-4 5 290-16,1-2 56 0,0 2 11 0,-3 0 3 15,3 0-232-15,-1 2-47 0,-2 3-9 0,-2-3-1 16,-1 3-41-16,-2 2-8 0,2 4-2 0,3-1 0 15,-2-3-20-15,2 5 9 0,3 2-9 0,-1-7 0 16,4 5 0-16,-1-1 0 0,8-1 0 0,1 4 0 16,-1-2 8-16,3-5 5 0,0 0 1 0,2 0 0 0,1 0-14 0,2 0 0 15,-2-7 0-15,5 5 0 16,-3-10-20-16,3 5-6 0,-3-2-2 0,3-3 0 0,0-2 28 0,-3 0 12 16,-5-5 0-16,0 5-1 0,-3-2 17 0,0-3 3 15,-5-2 1-15,0 7 0 0,0-5-8 0,-2 5-2 16,-3-7 0-16,-1 7 0 0,-2 0-22 0,0 0 0 15,0 2 0-15,3-2-828 16,2 0-159-16</inkml:trace>
  <inkml:trace contextRef="#ctx0" brushRef="#br0" timeOffset="7536.157">20473 7835 1951 0,'-5'-7'86'0,"5"7"18"0,0 0-83 0,0 0-21 15,0 0 0-15,0 0 0 0,0 0 84 0,0 0 12 16,3 7 2-16,-3 5 1 0,2 2-55 0,-2 4-10 0,6 1-2 0,-4 2-1 16,1 1-31-16,0-1 0 0,-1-2 0 0,1 6 0 15,0-8 40-15,-1 2 3 0,-2 0 0 0,0-5 0 16,3 0-28-16,-3-2-6 0,0-5-1 0,-3 7 0 16,3-7-8-16,-2-3-12 0,2-4 2 0,0 0-756 15,-6 3-151-15</inkml:trace>
  <inkml:trace contextRef="#ctx0" brushRef="#br0" timeOffset="7676.507">20288 7988 633 0,'8'-3'56'16,"-3"-1"-44"-16,-5-1-12 0,6 3 0 0,2-3 245 0,-3 3 47 15,6-3 10-15,-1 2 2 0,3 3-148 0,3 0-28 16,5-4-7-16,3 4-1 0,-3 0-89 0,3 4-19 16,-3-4-3-16,3 0-1 0,-3 0 26 0,-2 0 5 15,-1 0 1-15,-4 0 0 16,-6-4-26-16,2 4-5 0,-2 0-1 0,3 4-1052 15</inkml:trace>
  <inkml:trace contextRef="#ctx0" brushRef="#br0" timeOffset="8059.972">21265 7981 1494 0,'0'0'66'0,"0"0"14"0,0 0-64 0,0 0-16 0,0 0 0 0,0 0 0 16,0 0 126-16,0 0 22 0,0 0 5 0,0 7 1 16,0-3-58-16,-3 3-12 0,3 0-3 0,0 3 0 15,5 2-34-15,-2-5-7 0,-3 7-2 0,0-2 0 0,5-1-21 0,-2-1-4 16,-1 2-1-16,-2-3 0 0,0-4-1 0,3 2-1 16,-3-7 0-16,0 0 0 0,0 0-10 0,0 0 0 15,0 0-12-15,-3-7 12 16,-2 2-206-16,3-2-34 0,2-3-6 0,-3-1-356 15,-2-1-71-15</inkml:trace>
  <inkml:trace contextRef="#ctx0" brushRef="#br0" timeOffset="8188.546">21188 7882 864 0,'-11'-10'76'0,"11"6"-60"15,-2 1-16-15,-1-1 0 0,-2-3 195 0,-1 2 36 16,4 3 7-16,2 2 2 0,-3-5-89 0,3 5-18 16,0 0-3-16,0 0-1 0,5 0-104 0,1 0-25 15,-1 0 0-15,0 0 0 0,6 5 0 0,-3 2 0 16,0-3 0-16,2-1-646 15,4 4-132-15</inkml:trace>
  <inkml:trace contextRef="#ctx0" brushRef="#br0" timeOffset="8502.406">21418 7976 1094 0,'0'0'97'0,"0"0"-77"0,0 0-20 0,-3 5 0 16,3-5 144-16,-2 4 26 0,-1-1 5 0,3 4 1 15,0 0-44-15,0 0-8 0,3 0-1 0,-1 5-1 16,-2-5-54-16,3 0-10 0,0 0-2 0,2 0-1 15,-2 0-32-15,-1-2-7 0,-2-5 0 0,0 0-1 16,0 0 29-16,0 0 7 0,0 0 1 0,0 0 0 16,0 0-21-16,0 0-4 0,0 0-1 0,0 0 0 15,0 0-14-15,3-7-4 0,5 2 0 0,0-2 0 16,-3 0-8-16,8 0 0 0,3-5 0 0,-5 5 0 0,-1 5-14 0,4-6 5 16,-1 4 1-16,0-3 0 15,3 4-3-15,0-1 0 0,-3 4 0 0,3 0 0 16,0-3 11-16,-3 6 0 0,0-3 0 0,-2 7 0 0,-3-3 0 0,0 3 0 15,-3 1 0-15,3-1 0 0,-3 4 12 0,-2-1 4 16,-1-3 0-16,4 0 1 0,-1 0 7 0,-2 2 2 16,-3-6 0-16,0 4 0 0,-3 0-13 0,3-7-2 15,0 0-1-15,0 0 0 16,0 0-105-16,3 5-21 0</inkml:trace>
  <inkml:trace contextRef="#ctx0" brushRef="#br0" timeOffset="8820.062">22013 7741 806 0,'0'0'72'0,"0"-3"-58"0,3-1-14 0,0 1 0 15,-1-1 153-15,4-3 28 0,-4 7 6 0,1-5 1 16,0 3-96-16,2 2-20 0,-5 0-3 0,5 0-1 16,-5 0-3-16,5 2-1 0,1 3 0 0,-1 2 0 15,0 0 25-15,1 0 5 0,-4 4 1 0,1 4 0 16,5-1-50-16,-3 0-9 0,3-2-3 0,0 13 0 0,3-3-33 0,-1-1 0 16,1 5 0-16,-1-5 0 0,1-2 34 0,-1-1 0 15,-4-1 0-15,2 2 0 0,-3-5-18 0,0-2-3 16,-2-5-1-16,0 4 0 15,-1-4-52-15,-2-7-12 0,0 0-1 0,0 0-1042 16</inkml:trace>
  <inkml:trace contextRef="#ctx0" brushRef="#br0" timeOffset="8976.381">21992 7908 1497 0,'0'0'66'0,"5"0"14"0,1 0-64 0,2-3-16 16,5-1 0-16,0 1 0 0,3-1 0 0,-3 4 0 15,3-5 0-15,5 3 0 0,-2-3 55 0,-3 2 7 16,0-1 2-16,-1 1 0 0,1-1-52 0,-2 1-12 0,-1-1 0 0,0 1-509 16,0-1-105-16</inkml:trace>
  <inkml:trace contextRef="#ctx0" brushRef="#br0" timeOffset="9322.451">22307 7760 1094 0,'-11'0'97'0,"6"0"-77"0,-3 0-20 0,6 0 0 16,2 0 188-16,0 0 33 0,0 0 7 0,0 0 2 15,-3 0-101-15,0 7-20 0,1-7-4 0,2 7-1 16,0 4-4-16,2-1-2 0,-2 2 0 0,3 2 0 16,2 0-78-16,1 5-20 0,1-5 0 0,-1 5 0 15,2-5 55-15,-3 4 7 0,0-3 2 0,-2-1 0 16,2 0-52-16,-2-2-12 0,-3-5 0 0,2 4 0 0,-2-4 0 0,0 0 0 16,3 1 0-16,-3-8 0 15,0 0 54-15,0 0 8 0,0 0 2 0,0 0 0 16,0 0-52-16,8-5-12 0,-3 5 0 0,3-3 0 0,3-1 0 0,-1-3 0 15,4 0 0-15,-1 0 0 0,0 0 0 0,3 2 0 16,-3-2 0-16,0 4 0 16,3-1-48-16,-5 4-13 0,0 0-3 0,-1 0 0 0,1 0 52 0,-1 0 12 15,-2 0 0-15,0 4 0 0,0-1 0 0,-3 4 0 16,1-2 0-16,-1-3 0 0,0 7 0 0,-2-6 0 16,0 4 0-16,-3-7 0 0,0 7 23 0,0 0 7 15,0-2 2-15,0-5 0 0,0 0-24 0,0 0-8 16,0 0 0-16,0 0 0 15,2 2-136-15,-2-2-32 0,0 0-8 0</inkml:trace>
  <inkml:trace contextRef="#ctx0" brushRef="#br0" timeOffset="9623.901">22643 7974 2012 0,'0'0'44'0,"0"0"10"0,0 0 2 0,0 0 0 0,0 0-45 0,0 0-11 15,0 0 0-15,0 0 0 0,0 0 41 0,5-5 7 0,3 5 0 0,0 0 1 16,5 0 7-16,-2 0 2 0,2-2 0 0,-2 2 0 15,-1-5-42-15,1 5-8 0,0-3-8 0,-1-1 12 16,1 4-12-16,-3-7 0 0,0 4 0 0,-3-1 0 16,-5-3 0-16,0 2 0 0,-3-2 0 0,-2 0 0 15,-6 4 53-15,1-1 9 0,-3-3 2 0,-3 4 0 16,-3-1-52-16,3 4-12 0,-2 4 0 0,5-1 0 16,2 4 0-16,0 0 0 0,1 0 0 0,-1 5 0 15,3 2 0-15,0 0 0 0,3 5 0 0,5-5 0 16,0 5 0-16,0-5 0 0,3 4 0 0,2-1 0 0,3-1 0 0,-3-1-13 15,3-6 4-15,0 3 1 0,0-5 8 0,5 0-8 16,-2 0 8-16,2 0-8 0,0-7 8 0,1 0 0 16,1 0 8-16,4 0-8 0,-1-2 0 0,-2-3 0 15,3-2 0-15,-3 4-771 16,-3-4-158-16</inkml:trace>
  <inkml:trace contextRef="#ctx0" brushRef="#br0" timeOffset="10304.587">12515 8609 1285 0,'0'0'56'0,"0"0"13"0,0 0-55 0,0 0-14 0,0 0 0 0,0 0 0 15,0 0 98-15,0 0 17 0,0 0 3 0,2 7 1 16,-2 0-41-16,3 0-8 0,-3 4-2 0,3-1 0 16,-1 4 48-16,1-2 10 0,0 2 2 0,-1 0 0 15,4 5-52-15,-4 0-9 0,4-3-3 0,-1 3 0 16,-3 2-64-16,4-2-9 0,-1 2-4 0,0-2-1 16,-2-5 14-16,0-2 8 0,-1-3 0 0,-2 3-8 15,0 0 9-15,0-12-9 0,0 0 0 0,0 0 9 16,-2 2-143-16,2-2-29 0,0 0-5 0,-6 5-833 15</inkml:trace>
  <inkml:trace contextRef="#ctx0" brushRef="#br0" timeOffset="10462.963">12388 8851 1209 0,'0'-7'53'0,"0"7"12"16,2-5-52-16,1 5-13 0,0-2 0 0,2 2 0 15,3-5 118-15,0 3 21 0,0-3 4 0,2 5 1 0,1-2-64 0,0-3-13 16,2 5-3-16,8-2 0 0,-2-3-6 0,4 0-2 15,-2 3 0-15,6-3 0 0,-3 5-40 0,0 0-16 16,-1-2 11-16,1-3-11 16,-3 5-43-16,1 0-14 0,-1 0-3 0</inkml:trace>
  <inkml:trace contextRef="#ctx0" brushRef="#br0" timeOffset="10805.33">12811 8792 2077 0,'0'0'92'0,"0"0"19"0,0 0-89 0,0 0-22 0,0 0 0 0,0 0 0 16,0 7 64-16,3-2 8 15,-1 2 1-15,1 0 1 0,2 0 9 0,-2 5 1 16,2-5 1-16,-2 0 0 0,2 0-85 0,1 5-8 0,-4-5-7 0,3-5-1 16,-2 5 16-16,0-2 12 0,-3-5-3 0,0 0 0 15,0 0-1-15,0 0-8 0,0 0 12 0,0 0-4 16,0 0 3-16,0 0 0 15,0 0 0-15,8-5 0 0,-3-2-11 0,-2 0-16 16,-1 0 4-16,1 0 1 0,0-5 2 0,-1 5 0 0,1-2 0 0,0-3 0 16,2 5-37-16,-3-5-7 0,4 5-2 0,-1-2 0 15,0 2 44-15,3-1 11 0,-2 4 0 0,-1-3 0 16,-5 7 0-16,0 0 0 0,2-5 0 0,-2 5 0 0,6 0 0 0,2 0 0 16,0-2 0-16,0 2 0 0,2 0 0 0,-2 0 0 15,0 0 0-15,3 0 0 0,-3 2 0 0,0-2 0 16,-1 5 0-16,1-5-719 15,0 2-141-15</inkml:trace>
  <inkml:trace contextRef="#ctx0" brushRef="#br0" timeOffset="11220.051">13229 8792 288 0,'0'0'25'0,"0"0"-25"15,0 0 0-15,0 0 0 0,0 0 274 0,0 0 50 0,3-2 9 0,-3 2 3 16,0 0-189-16,2-5-38 0,1 3-7 0,-3-3-2 15,0 5-6-15,0-2-2 0,-3-3 0 0,3 5 0 16,-5-3-22-16,0 3-5 0,-3 0-1 0,0 0 0 16,0 3 0-16,-3-3 0 0,1 5 0 0,-3-3 0 15,2 5-64-15,-2 0 0 0,2 5-18 0,-2-5 4 16,0 7 14-16,2-2 0 0,3-5 0 0,0 7 0 16,3-2 0-16,2-3-9 0,6-2 9 0,0 5-8 15,-1-5 20-15,6 0 4 0,3 0 0 0,2-2 1 16,0-3-41-16,3 3-8 0,-3-5-1 0,3 0-1 15,-2 0 26-15,-1-5 8 0,0 5 0 0,0-7 0 0,-2 0 0 16,-1 5 0-16,1-5 0 0,-3-3 0 0,-3 3 0 0,1 0 0 16,-1 0 0-16,0 0 0 0,-5 0 22 0,3 0-2 15,-3 0 0-15,0 2 0 0,0-2-6 0,0 7-2 16,0 0 0-16,0 0 0 0,0 0 42 0,0 0 8 16,0 0 2-16,0 0 0 0,0 0-52 0,-3 7-12 15,0-2 0-15,1 2 0 0,4 5-16 0,-2-5-7 16,3-5-1-16,0 5 0 0,2 0 24 0,-2-2 0 15,2 2 0-15,-2-7 0 16,-3 0-64-16,5 7-6 0,0-7-1 0,-5 0-713 16,8 0-142-16</inkml:trace>
  <inkml:trace contextRef="#ctx0" brushRef="#br0" timeOffset="11385.852">13361 8799 633 0,'0'0'56'0,"0"0"-44"0,0 0-12 0,0 0 0 16,0 0 296-16,0 0 58 0,0 0 11 0,0 0 3 15,0 0-212-15,0 5-41 0,-2 2-9 0,2 0-2 16,0 0-64-16,2 0-12 0,-2 0-4 0,3 0 0 16,0 3 10-16,-1-3 2 0,1 0 0 0,0 0 0 15,-3 0-24-15,2 0-12 0,-2-7 12 0,0 0-12 32,0 0-129-32,6 0-33 0,-6 0-6 0,0 0-804 0</inkml:trace>
  <inkml:trace contextRef="#ctx0" brushRef="#br0" timeOffset="11538.803">13364 8705 1497 0,'0'-14'66'0,"0"12"14"0,0-6-64 0,3-1-16 16,-3 7 0-16,2-3 0 0,-2-2 147 0,3 5 25 15,-3 2 6-15,3-5 1 0,2-2-99 0,-5 7-19 16,0 0-4-16,0 0-1 0,5 0-28 0,3 5-5 16,-2-3-2-16,1 3 0 15,-1-3-170-15,2 3-35 0</inkml:trace>
  <inkml:trace contextRef="#ctx0" brushRef="#br0" timeOffset="11896.045">13446 8804 1879 0,'0'0'41'0,"0"0"9"0,5 2 2 0,1 3 0 0,-4 2-41 0,1-2-11 15,0 2 0-15,2 0 0 0,-2 0 95 0,-1 0 17 0,1 0 3 0,0 0 1 16,-1 0-66-16,1 0-13 0,-1 0-2 0,1-2-1 15,-3 2 21-15,3 0 4 0,-3-7 1 0,0 0 0 16,0 0-37-16,0 0-7 0,0 0-2 0,2 0 0 16,-2 0-14-16,0 0 11 0,0 0-11 0,0 0 10 15,0 0-10-15,6 0 0 0,-1-7 0 0,3 2 8 16,-3 3-8-16,3-5-16 0,0-5 4 0,0 5 1 16,5 0-34-16,-2 0-7 0,2 0-2 0,-2 0 0 15,5 0 18-15,-6 2 3 0,3-2 1 0,-2 7 0 16,-3-2 20-16,-3 2 12 0,3 0-12 0,0 2 12 15,-3 3 0-15,-2-3 0 0,2 3 0 0,-2 2 0 16,0-5 37-16,2 5 2 0,-3 5 0 0,1-5 0 0,0 0 7 0,-1 0 2 16,-2 0 0-16,0 0 0 15,3 3-12-15,-3-3-3 0,3 0 0 0,-1-5 0 16,-2 5-17-16,0-7-4 0,0 0-1 0,3 0 0 0,-3 0-11 0,0 0 0 16,0 0-10-16,5 0-826 15,1 0-164-15</inkml:trace>
  <inkml:trace contextRef="#ctx0" brushRef="#br0" timeOffset="12180.871">13970 8811 1933 0,'0'0'42'0,"0"0"9"0,0 0 1 0,0 0 4 0,0 0-45 0,-3 7-11 0,1 0 0 0,-1 5 0 16,0-5 96-16,3 0 18 0,0 0 3 0,0 0 1 15,0 5-46-15,0-5-10 0,3 0-2 0,-3 5 0 16,3-5-19-16,-3 0-4 0,2 0-1 0,-2-5 0 16,0 3-23-16,0-5-5 0,0 0 0 0,0 0-8 15,0 0-11-15,0 0-9 0,0 0-1 0,6-5-1 16,-6 3-192-16,2-5-38 0,-2 0-8 0,0-5-656 15</inkml:trace>
  <inkml:trace contextRef="#ctx0" brushRef="#br0" timeOffset="12323.091">13888 8651 1728 0,'0'0'38'0,"0"0"8"0,3-7 2 0,-3 4 0 0,2-1-39 0,-2-3-9 16,0 7 0-16,0 0 0 0,0 0 83 0,0 0 14 15,0 0 3-15,8 2 1 0,-2-2-73 0,-1 5-14 16,0 2-3-16,3 0-1 15,0 0-97-15,0 0-19 0,2 5-4 0,-2-5-1 0</inkml:trace>
  <inkml:trace contextRef="#ctx0" brushRef="#br0" timeOffset="12722.495">14092 8818 1688 0,'0'0'37'0,"0"0"8"0,0 0 2 0,0 7 0 0,0-7-38 0,0 5-9 0,2 2 0 0,-2-5 0 16,3 3 103-16,-3 2 18 0,3-2 4 0,-3 2 1 16,2-5-31-16,1 5-7 0,0 0 0 0,-1-2-1 15,-2-3-27-15,0-2-4 0,0 0-2 0,3 5 0 16,-3-5-38-16,0 0-7 0,0 0-1 0,0 0-8 16,0 0 0-16,0 0 0 0,0 0-10 0,0 0 10 15,0 0 0-15,0 0 0 0,0 0 0 0,5 0 0 16,0-5 0-16,1 3 0 0,-4-3 0 0,4-2 0 15,2 0-33-15,-3-2 1 0,0-3 0 0,3 7 0 16,0-2-52 0,3 0-9-16,-1-2-3 0,1 4 0 0,-1-2 56 0,4 7 10 0,-1 0 2 0,5 0 1 15,4 0-8-15,-1 2-1 0,3 3-1 0,-1 2 0 16,-1 0 37-16,-4 0 0 0,-2 0 0 0,0-2 0 0,-3 2 44 0,-2 0 16 16,-3 5 3-16,-1-5 1 0,1 0 12 0,-2 0 2 15,-4 5 1-15,-2-5 0 0,0 0-24 0,-2 0-5 16,-1 0-1-16,0 0 0 0,-2-2-32 0,0 2-6 15,-3-5-2-15,0 3 0 0,3-3-9 0,-1-2-12 16,1 5 2-16,5-5 1 16,0 0-141-16,0 0-28 0,0 0-6 0</inkml:trace>
  <inkml:trace contextRef="#ctx0" brushRef="#br0" timeOffset="13224.365">14661 8839 1663 0,'0'0'73'0,"0"0"16"0,0 0-71 0,2-2-18 15,1-3 0-15,0-2 0 0,-3 7 116 0,-3-7 19 0,3 5 4 0,-3-3 1 16,3 0-5-16,-2 3-1 0,-4-3 0 0,1 3 0 16,-3-3-107-16,0 3-27 0,0 2 0 0,-2-5 0 15,2 5 0-15,-3 0 0 0,0 5 0 0,1-3 0 16,2 3 0-16,-3-3 0 0,6 3 0 0,-3 2 0 15,0 5 0-15,3-5 0 0,2 2 0 0,1-4 0 16,-1 7 0-16,6-3 0 0,-1-2 0 0,4 5 0 16,-4-5 9-16,6 0-9 0,0 0 10 0,0 0-10 15,3-2 0-15,-1-3 0 0,1 5 0 0,2-7 0 16,-2 5 0-16,-1-5 0 0,1 0 0 0,-1-5 0 0,4 5 0 16,-6 0 0-16,2 0 0 0,-2-2 0 0,0 2 0 0,0-5 0 15,2 3 8-15,-2-3-8 0,-2-2 0 0,2 5 0 16,0-3-12-16,2 0 12 0,-5 3 0 0,1-3 0 15,-6 5 0-15,8 0 0 0,0 5 0 0,-3-5 0 16,-5 0 0-16,8 2 0 0,-3 3 0 0,3 2 0 16,-3 0 0-16,-2 0 0 0,2 0 0 0,1 5 0 15,-1-5 0-15,0 5 0 0,0-3 0 0,-2 3 11 16,2 2 0-16,-2 0 0 0,-3-2-11 0,0-5-16 16,-3 7 4-16,1-2 1 0,-4-5 60 0,-1 0 12 15,-4 0 3-15,0 0 0 0,-2 0 0 0,0 0 0 16,-6 0 0-16,4-2 0 0,-1-3-52 0,2 3-12 15,-4 0 0-15,2-5 0 0,-5 0 0 0,2 0 0 16,3-5 0-16,-2 5 0 16,2-7-100-16,0 2-22 0,3 3-5 0,-3-5-1 0</inkml:trace>
  <inkml:trace contextRef="#ctx0" brushRef="#br0" timeOffset="14540.793">15610 8799 1267 0,'0'0'28'0,"0"0"5"0,0 0 2 0,0 0 1 0,0 0-36 0,3-2 0 15,-3-3 0-15,0 5 0 0,0-7 109 0,0 5 15 16,0-3 4-16,-3-2 0 0,3 7-8 0,-2 0 0 15,-4-7-1-15,1 2 0 0,-3 3-59 0,0 2-12 16,0 0-3-16,-2 0 0 0,-1 2-15 0,1 3-3 16,-1-1-1-16,-2-1 0 0,-6 9-17 0,3-5-9 15,11 2 10-15,-5 3-10 0,-1 0 0 0,0 2 0 16,1-5 0-16,7 3 0 0,3 0 0 0,0-3 0 16,0-2 0-16,5 5 0 0,3-5-16 0,6-2 4 15,-6-3 1-15,7-2 0 0,7 0 11 0,1 0 0 16,1-2 0-16,0-5-8 0,-3-3 17 0,0 1 4 15,-2 2 1-15,-3-5 0 0,0 3 30 0,-6-3 5 16,1-2 2-16,-1 0 0 0,-2-3 21 0,0 1 4 16,-2-3 0-16,-4-7 1 0,1 5-50 0,2-5-11 15,-5 5-1-15,0 0-1 0,0-3-14 0,0 3 8 0,-3 2-8 16,1-2 0-16,-6 2 12 0,3 3-4 0,-3-3-8 0,0 5 12 16,0 2 4-16,3 3 1 0,-1-3 0 0,4 5 0 15,-4 2-6-15,4 5-2 0,2 0 0 0,0 0 0 16,0 0-9-16,0 0 0 0,-6 5 9 0,6 2-9 15,3 7 0-15,0-2 0 0,-1-3 0 0,4 7-8 16,-1-1 8-16,0-1 0 0,-2 5 0 0,5-3-8 16,0 8 8-16,2-8 0 0,-2 10 0 0,0-5 0 15,3-2 0-15,-3 2 0 0,2-2 0 0,-2 0 0 16,-3-5 0-16,3 5 8 0,-2-5-8 0,2 0 11 16,0 0-60-16,-3 0-12 0,0-7-3 0,-2 5 0 15,2-7-196-15,-2-3-39 0</inkml:trace>
  <inkml:trace contextRef="#ctx0" brushRef="#br0" timeOffset="14957.558">16026 8811 1947 0,'0'0'86'0,"2"-7"18"0,-2 2-83 0,0-2-21 16,0-2 0-16,0 2 0 0,-2-1 58 0,-1-3 7 15,1 6 2-15,-1-2 0 0,-2 5 49 0,2-3 9 16,-5 5 3-16,0-2 0 0,3 2-103 0,-3 2-25 15,0-2 0-15,-3 7 0 0,1-2 0 0,-1-3 0 16,3 5 0-16,0 2 0 0,0 1 0 0,0-3-20 16,3 0 3-16,2 5 1 0,-2-5 16 0,5 0-12 0,3 5 12 0,2-3-10 15,0-4 1-15,3 2 0 0,3 0 0 16,0 0 0-16,2-2 9 0,0-3-12 0,0 3 12 0,3-3-12 16,-3-2 12-16,1 0 0 0,1 0 0 0,-1-2 0 15,-1-3 0-15,-3 5 0 0,-2-7 0 0,0 7 0 16,-2-7 8-16,-4 0-8 0,1 2 8 0,2-2-8 15,-5 0 15-15,0 0-2 0,0 0 0 0,0-5 0 16,0 5 3-16,-2 0 1 0,-1 5 0 0,0-5 0 16,3 7 38-16,-2-5 7 0,-1 3 2 0,3 2 0 15,0 0-52-15,0 0-12 0,0 0 0 0,0 0 0 16,0 0 0-16,0 7 0 0,5 0 0 0,1 2 0 16,-1-4 0-16,3 7 0 0,-3-3 0 0,3-2 0 0,0 0-9 15,0 0-5-15,-3 3-1 0,3-1 0 0,-3-4 15 0,3 2 0 16,-2-5 0-16,-6-2 10 0,5 5-10 0,-5-5 0 15,5 2 0-15,-5-2 0 16,6 0-147-16,-1-2-28 0,0 2-5 0</inkml:trace>
  <inkml:trace contextRef="#ctx0" brushRef="#br0" timeOffset="15146.91">16200 8625 1209 0,'6'-9'53'0,"-4"4"12"16,1-2-52-16,0 7-13 0,2-7 0 0,-5 7 0 0,-3 0 212 0,3 0 39 15,6-3 8-15,-6 3 1 0,0 0-152 0,0 0-30 16,10 3-6-16,-2 9-2 0,0-3-1 0,-3 3 0 16,3-1 0-16,3 4 0 0,-1-1-55 0,-2 0-14 15,-5 0 0-15,0 0 0 0,-1 5 0 0,1-5 0 0,-6-2 0 16,3 2 0-16,0-2 0 0,-2-3 0 0,4-2 0 0,-2 5 0 31,-5-5-158-31,2-2-25 0,3-5-5 0</inkml:trace>
  <inkml:trace contextRef="#ctx0" brushRef="#br0" timeOffset="15723.71">16219 8738 864 0,'-3'0'76'15,"3"0"-60"-15,6-7-16 0,2 7 0 16,-8 0 144-16,7 0 25 0,1-2 6 0,6 2 1 16,-1-5-112-16,3 5-21 0,-3 0-5 0,0 0-1 0,6 0-25 0,-3 0-4 15,-3 0-8-15,0 0 11 0,3 0-11 0,0 0 0 16,-6 0 0-16,4 0 0 15,-4 0-132-15,1 0-32 0,-1-5-7 0,-2 5-1 16,-2 0-16-16,-1-2-3 0,3 2-1 0,-3 0 0 16,-5 0 103-16,5-5 20 0,1 5 4 0,-1 0 1 0,3 0 204 0,-3-2 42 15,-5 2 8-15,0 0 2 0,6-5 0 0,-6 5 0 16,0 0 0-16,0 0 0 0,0 0-62 0,0 0-12 16,2 0-2-16,-2 0-1 0,0 0-31 0,0 0-5 15,0 0-2-15,0 0 0 0,0 0-10 0,0 0-3 16,0 0 0-16,0 0 0 0,0 0 0 0,-5 0 0 15,-3 5 0-15,3-3 0 0,2 3-51 0,-5 2-13 16,0 0 0-16,0 0 0 0,0 0 0 0,0 0 0 16,0-2 0-16,0 9 0 0,1-7 0 0,1 5 0 15,1-3 0-15,2 3 0 0,1-5 0 0,-1 5 0 16,6-3 0-16,-1-2 0 0,1 3-12 0,2-3 12 0,1 0-12 16,4 0 12-16,-2-5 0 0,0 3 8 0,0-5 0 0,0 2 1 15,2-2-17-15,1 0-4 0,-3 0-1 0,3-2 0 16,-1-3 13-16,1 3 0 0,-1-5 0 0,-2 2 0 15,0-2 0-15,0-5 0 0,0 5 8 0,-3-2-8 16,-2-3 0-16,0 5 0 0,2-5 8 0,-2 3-8 16,-3-3 9-16,0 5-1 0,0-5-8 0,-3 5 12 15,3 0 42-15,-3 5 8 0,1-5 2 0,2 7 0 16,0-5-52-16,0 5-12 0,0 0 0 0,0 0 0 16,0 0 0-16,0 0 0 0,0 0 0 0,0 0 0 15,0 0 0-15,5 7 0 0,3-2 0 0,-3 4 0 16,-2-4 0-16,5 2 0 0,2 0 0 0,-2 0 0 0,-5 5 0 0,2-5 0 15,3 0 0-15,0 0 0 16,-5 0-51-16,-1-2-13 0,4-3-2 0,2 5-747 16,2-2-150-16</inkml:trace>
  <inkml:trace contextRef="#ctx0" brushRef="#br0" timeOffset="16075.471">16849 8684 345 0,'0'0'31'0,"0"0"-31"16,0 0 0-16,-3 0 0 0,0-3 312 0,-2-1 56 16,2-1 11-16,-2 3 2 0,-3 2-201 0,0-5-40 15,0 5-8-15,-5 0-1 0,0 0-73 0,0 0-14 16,-1 0-4-16,4 5 0 0,-1-5-12 0,1 0-4 16,-4 2 0-16,7 3 0 0,4-1-24 0,3-4 0 0,-5 3 0 0,5-3 0 15,0 7 0-15,2 0 0 0,1 0 0 0,0-2 0 16,2 2 0-16,3 0 0 0,2 0 0 0,4 0 0 15,-4 0 0-15,3 0-17 0,1-2 2 0,-4 6 1 16,1-1 14-16,-1-3 0 0,4 0 0 0,-6 0 0 16,2 5 0-16,-5-5 0 0,1 0 0 0,-1 0 0 15,0 0 12-15,-2-2-2 0,-3 2 0 0,-3 0 0 16,3 0 22-16,-2 0 4 0,-1-2 0 0,-2-3 1 16,-3 3 10-16,0-3 1 0,3 3 1 0,-1-5 0 15,-4 0-21-15,-1 2-4 0,6-2 0 0,-3 0-1 0,0 0-14 16,3 0-9-16,-3-2 12 0,8 2-12 15,0-5-44-15,-3 3-15 0,0-3-3 0,6-2-1131 16</inkml:trace>
  <inkml:trace contextRef="#ctx0" brushRef="#br0" timeOffset="16442.578">16965 8729 1958 0,'0'0'43'0,"0"0"9"0,0 0 1 0,0 0 3 0,0 0-45 0,0 0-11 15,5 2 0-15,-5-2 0 0,0 0 40 0,8 5 5 16,3-3 2-16,-1-2 0 0,-2 0-7 0,3 0-2 16,0 0 0-16,-1 0 0 0,1-2 4 0,-3-3 1 15,2 5 0-15,-2-7 0 0,0 7-35 0,0-7-8 16,0 2 0-16,-3 3 0 0,1-3 53 0,-1-2 9 16,-5 5 2-16,0-3 0 0,0-2-52 0,-3 0-12 0,3 0 0 0,-5 0 0 15,-3 0 0-15,3 2 0 0,2 3 0 0,-2-3 0 16,-6 2 54-16,3 3 8 0,0 0 2 0,0 0 0 15,-2 0-52-15,-1 3-12 0,1 2 0 0,-1-3 0 16,0 5 0-16,4 0 0 0,-7 0 0 0,6 5 0 16,0-5 0-16,3 7 0 0,0-2 0 0,0 2 0 15,2 0 0-15,3-2 0 0,0 7 0 0,3-3 0 16,2-4 0-16,3 2 0 0,2-2 0 0,-2-3 0 16,0 3 0-16,3-5 0 0,5 0 0 0,0 0 0 15,-1-2 0-15,4-3 0 0,-6-2 0 0,0 0 0 16,6 5-48-16,-1-5-13 0,4 0-3 0,4 0 0 15,1-5-151-15,-1 5-30 0</inkml:trace>
  <inkml:trace contextRef="#ctx0" brushRef="#br0" timeOffset="16639.647">17264 8531 1728 0,'3'-7'76'0,"-3"7"16"0,2-2-73 0,1-3-19 15,-3 5 0-15,5 0 0 0,-5 0 109 0,6 0 19 16,-6 0 3-16,5 0 1 0,0 7-61 0,3 0-12 15,-3 5-3-15,-2 2 0 0,5 0-16 0,-3 5-4 16,1 2-1-16,2 5 0 0,-1 0-2 0,-1 0 0 16,2-3 0-16,-3 3 0 0,0-5-33 0,-2 3 0 15,0-8 0-15,-3 3 0 0,2-7 22 0,-2 2-2 16,0-2-1-16,-2-3 0 16,2-4-71-16,0-5-15 0,-6 2-2 0,1-4-1069 0</inkml:trace>
  <inkml:trace contextRef="#ctx0" brushRef="#br0" timeOffset="16797.651">17193 8743 633 0,'0'0'56'0,"-6"-5"-44"0,4 3-12 0,2 2 0 16,0 0 245-16,0 0 47 0,0 0 10 0,8-5 2 16,2 5-141-16,3 0-28 0,-2 0-6 0,5 0-1 15,5 0-51-15,0 5-10 0,-2-3-3 0,2 3 0 16,0-3-51-16,3-2-13 0,-3 7 0 0,6-2 0 16,2-3 19-16,-3 3 1 0,6 2 0 0,-6 0 0 15,-2-2-32-15,-5-3-7 0,-3 3-1 0,-9-5-706 16,-4 0-142-16</inkml:trace>
  <inkml:trace contextRef="#ctx0" brushRef="#br0" timeOffset="33034.011">10218 12778 403 0,'0'0'36'0,"0"0"-36"16,0 0 0-16,0 0 0 0,0 0 191 0,0 0 31 15,-5 0 6-15,5 0 2 0,0 0-113 0,0 0-22 16,0 0-5-16,0 0-1 0,0 0-20 0,0 0-4 15,0 7-1-15,0-4 0 0,0 4-11 0,-3 2-2 16,1 1-1-16,2-3 0 0,0 0-3 0,2 5-1 0,-4-1 0 0,4-1 0 16,1 1-2-16,0-3 0 0,-3 3 0 15,2-1 0-15,1-3-18 0,-3 0-4 0,0-7-1 0,0 12 0 16,3-5 3-16,-3-7 1 0,0 0 0 0,0 0 0 16,0 0-5-16,0 0-2 0,0 0 0 0,0 0 0 15,0 0-2-15,0 0 0 0,0-7 0 0,0 2 0 16,2-2 1-16,-2 0 0 0,3 0 0 0,-3 0 0 15,2-5-9-15,4 5-8 0,-4-7 12 0,-2 7-12 16,6-7 0-16,-4 6 0 0,4-3 0 0,-1 4 0 16,0 0 0-16,-2 0 0 0,5 0 0 0,-3 2 0 15,-5 5 0-15,5-3 0 0,3-1 0 0,0 1 0 16,-8 3 0-16,8 0 0 0,-3 3 0 0,3 1 0 16,3-1 0-16,-3 2 0 0,0 2 0 0,0 4-9 15,0-4 9-15,0 0 0 0,0 3 0 0,0-3 0 16,-3 2 13-16,3 1-1 0,-3-3-1 0,0 0 0 15,-2 0 5-15,2 2 2 0,-2 1 0 0,0-3 0 0,-1-3 1 16,1 4 0-16,-3-1 0 0,0-7 0 0,0 7 1 0,0-7 0 16,0 7 0-16,0-7 0 0,0 4-10 0,0-4-2 15,0 0 0-15,0 0 0 0,0 0-8 0,0 0 8 16,0 0-8-16,0 0 8 0,0 0-8 0,0 0 0 16,0 0 0-16,0 0 0 15,0 0-41-15,0 0-11 0,5-4-1 0,0 4-784 16,1-3-157-16</inkml:trace>
  <inkml:trace contextRef="#ctx0" brushRef="#br0" timeOffset="33691.12">10769 12847 1544 0,'0'0'34'0,"0"0"7"0,0-5 2 0,0 3 0 0,0-6-35 0,0 4-8 0,0-3 0 0,0 0 0 15,-6 0 104-15,6 4 20 0,-2-1 3 0,-1-3 1 16,0 2-51-16,3 5-9 0,-2 0-3 0,-1-3 0 15,-2-1-25-15,-1 4-4 0,1 0-2 0,-3 0 0 0,0 0-18 0,3 4-3 16,-6-1-1-16,1 2 0 0,-3-3-4 0,2 7-8 16,-5-2 11-16,6 3-11 0,2-3 0 0,0 0 0 15,-3 5 0-15,6-5 0 0,0 4 0 0,2-1 0 16,3 2 0-16,0-5 0 0,0 0-14 16,0 4 3-16,5-3 1 0,3-1 0 0,3 0-2 0,2-3 0 15,3-1 0-15,2-3 0 0,-2 0 3 0,3 0 0 16,-3 0 0-16,2-3 0 0,-5-1 9 0,1-3 0 15,-7 0 0-15,1-1 0 0,0 1 20 0,-2-4-1 16,-1-1 0-16,-2 5 0 0,-3-7 34 0,0 4 7 16,0-1 2-16,-6-4 0 0,4 4-9 0,-4-8-1 15,1 5-1-15,0 0 0 0,-3 0-20 0,0-1-4 0,0 1-1 16,3-2 0-16,-3 6-14 0,0-1-2 0,3-3-1 16,-3 7 0-16,2-5-9 0,4 5 0 0,-4-3 9 0,4 3-9 15,-1-2 0-15,0 2 0 0,1 4 0 0,-1-1 0 16,3 4 0-16,0 0 0 0,0 0 0 0,0 0 8 15,0 0-8-15,0 0 9 0,0 0-9 0,0 7 10 16,-3 0-10-16,1 2 0 0,4 1 0 0,1 1 8 16,0-1-8-16,-1 9 0 0,1-5 0 0,5 5 0 15,0-5 0-15,3 4 0 0,-6-3 0 0,3 3 0 16,2-3 0-16,-2 3 0 0,0-4 0 0,3-4 0 16,-6 2 0-16,3 2 0 0,-3-3 0 0,1-3 0 15,-1 3 0-15,0-1 0 0,0-3 0 0,-2 0 0 16,0 0-16-16,-3-2-6 0,2 2-1 0,1-3 0 15,-3-4-192-15,0 0-38 0</inkml:trace>
  <inkml:trace contextRef="#ctx0" brushRef="#br0" timeOffset="34073.033">10983 12842 1368 0,'0'0'60'0,"0"-7"13"0,-5 4-58 0,2-1-15 16,-2-3 0-16,2 0 0 0,-2 0 100 0,-1 0 18 16,4 7 3-16,-4-7 1 0,4 2-20 0,-3 5-4 15,-1 0-1-15,4 0 0 0,-4 0-53 0,4 0-12 0,-4 0-1 0,1 5-1 16,0 2-14-16,-1-3-4 0,1 3 0 0,3 3 0 16,-1-3-12-16,3 0 0 15,-5 0 0-15,5 5 0 0,0-5 0 0,2 0 0 0,1 0 0 0,0 5 0 16,2-5-10-16,0-3 10 0,0 3-8 0,1-4 8 15,2 1 0-15,2-1 0 0,1-3 0 0,-1 0-8 16,1 0 8-16,0-3 0 0,-1-1 0 0,-2 1 0 16,3-1 0-16,-3-3 0 0,0 0 0 0,-1 0 0 15,1 2 0-15,0-2 0 0,-2 0 8 0,-4 0-8 16,-2 0 31-16,0 0 1 0,-2-1 1 0,-1 4 0 16,0-3 5-16,-5 0 1 0,3 0 0 0,-3 7 0 15,3-7-20-15,-6 7-4 0,3-5-1 0,0 3 0 16,1 2-14-16,-1 0 0 0,0 0 0 0,2 0 0 15,6 0-118-15,0 0-26 0,0 0-6 0,0 0-856 16</inkml:trace>
  <inkml:trace contextRef="#ctx0" brushRef="#br0" timeOffset="34333.344">11218 12804 1432 0,'0'0'64'0,"0"0"12"0,0 0-60 0,0 0-16 16,0-4 0-16,-5-1 0 0,2 3 101 0,-2-3 18 16,0 2 3-16,0-1 1 0,-1 4-44 0,-2 0-9 15,0-3-2-15,-2 3 0 0,4 0-29 0,-1 0-7 16,-4 3 0-16,3 1-1 0,0-1-11 0,-2-3-1 16,2 7-1-16,0-2 0 0,0 2-18 0,2 0 10 0,1 0-10 0,0 0 8 15,0 0-8-15,5-2 0 0,-3 6 0 0,6-1 0 16,-1-3-12-16,3 0 12 0,-2 5-10 0,5-5 10 15,3 0-13-15,-1 0 3 0,3 0 1 0,1-2 0 32,-1 2-134-32,3-5-26 0,-3 3-6 0</inkml:trace>
  <inkml:trace contextRef="#ctx0" brushRef="#br0" timeOffset="40677.393">11443 12781 1180 0,'0'0'52'0,"0"0"12"0,0 0-52 0,0 0-12 16,0 0 0-16,0 0 0 0,0 0 103 0,0 0 17 16,0-3 4-16,-2-1 1 0,-1 1-21 0,0-1-5 0,3 4-1 0,0 0 0 15,0 0-34-15,0 0-8 0,0 0 0 0,-2 0-1 16,-4-3-19-16,1 3-3 0,0 0-1 0,2 3 0 15,-2-3-18-15,0 4-4 0,-1-1-1 0,4 1 0 16,-4-1-9-16,6-3 0 0,-2 4 0 0,-1-1 0 16,3-3 0-16,0 5 0 0,-3 2 0 0,3-3 0 15,3-1 0-15,0 4-9 0,-1 0 9 0,1-3 0 16,-3-4-10-16,3 3 10 0,2 4-8 0,-2-2 8 16,-3-5 0-16,2 7 0 0,3 0 0 0,1 0 0 15,-4 0 0-15,1 0 0 0,-3-7 0 0,5 7 0 16,3 5 0-16,-2-5-8 0,2-3 8 0,-3 3 0 15,5-4 0-15,-2 4 0 0,0-2 0 0,0-3 0 16,-8-2 0-16,6 9 0 0,-4-6 0 0,-2-3 0 16,3 7 12-16,-3 0 0 0,-3 0 1 0,1-2 0 15,-4-3 16-15,-2 3 3 0,0-1 1 0,0-1 0 0,-2-3-7 0,2 4-2 16,0-1 0-16,-3-3 0 0,1 4-24 0,-1-4 0 16,1-4 0-16,-1 4 0 0,3 0 0 0,-2-3-11 15,2-1 3-15,2 1 0 16,1-1-163-16,0-3-32 0</inkml:trace>
  <inkml:trace contextRef="#ctx0" brushRef="#br0" timeOffset="42277.756">12875 9681 1036 0,'0'0'46'0,"0"0"10"15,0 0-45-15,0 0-11 0,0 0 0 0,0 0 0 16,0 0 106-16,0 0 19 0,0 0 4 0,0 0 1 0,0 0-18 0,0 0-4 16,0 0-1-16,0 0 0 15,0 0-30-15,0 0-5 0,0 0-2 0,0 0 0 16,0 0-46-16,0 0-8 0,0 7-3 0,2 0 0 0,-2 0 27 0,3 0 4 15,0-2 2-15,-1 2 0 0,1 0-14 0,-3 0-4 16,0 0 0-16,3 0 0 0,-1-2 21 0,1 2 4 16,-1 0 1-16,-2-7 0 0,0 0-62 0,3 5-13 15,-3-5-3-15,0 0 0 0,-3 2 24 0,3-2 8 16,0 0 0-16,0 0 0 0,0 0 1 0,0 0 0 16,0 0 0-16,0 0 0 0,0 0-1 0,0 0-8 15,3-2 12-15,0-5-4 0,-1 2-8 0,4-2 0 16,-4 2 0-16,4-2 0 0,-4 0 0 0,4 5 0 15,-1-5 0-15,0 2 0 0,-2-2-8 0,2 2 8 16,0-2 0-16,1 0 0 0,-4 5 0 0,1-3 0 0,0 3 0 0,-3 2 0 16,2-5 0-16,-2 5 0 0,3 0 0 0,2 0 0 15,0 0 0-15,-5 0 0 0,8 0 0 0,-2 7 0 16,-1-7 0-16,0 7 0 0,1 0 0 0,-1 0 0 16,-2-2 0-16,2 2 0 0,-3 0 8 0,1 0-8 15,0 0 0-15,-1-2 0 0,1 2 0 0,0-5 0 16,-3-2 0-16,0 0 0 0,0 0 0 0,0 0 0 15,0 0 0-15,0 0 0 0,0 0 0 0,0 0 0 16,0 0 0-16,0 0 0 0,0 0 0 0,8-2 0 16,-3-3 0-16,3 5 0 0,-3-7 0 0,3 5 0 15,-3-3 24-15,3-2 2 0,0 5 1 0,0-3 0 16,3-2-27-16,-3 2 0 0,2 3 0 0,1-3 0 16,-3 5 0-16,0 0 0 0,2-2 0 0,-2 4 0 0,-2-2-21 0,-1 5-3 15,3-3-1-15,-3 3 0 0,3 2 37 16,-3-2 8-16,1 2 2 0,2 0 0 0,-1 0-35 0,-1 0-7 15,2 0-2-15,-3 5 0 0,-2-3 45 0,2-2 9 16,0 0 1-16,-2 0 1 0,2 3-17 0,-2-3-3 16,-1-5-1-16,1 5 0 0,-3-7 3 0,0 0 1 15,0 0 0-15,0 0 0 0,5 5-17 0,-5-5-12 16,0 0 1-16,6-5 1 16,2 5-151-16,-3-2-31 0,5-3-5 0,-10 5-2 0</inkml:trace>
  <inkml:trace contextRef="#ctx0" brushRef="#br0" timeOffset="42959.715">13801 9714 633 0,'0'0'56'0,"0"0"-44"16,0 0-12-16,0 0 0 0,0 0 122 0,0 0 22 15,0 0 5-15,0 0 1 0,0 0-23 0,0 0-5 16,0 0-1-16,0 0 0 0,0 0-31 0,0 0-6 16,0 0-2-16,0 0 0 0,0 7-26 0,0 0-6 15,-3 0-1-15,3-2 0 0,-3 4-14 0,3-2-3 16,0 3-1-16,0-1 0 0,0-2-15 0,3 0-2 15,0 0-1-15,-1 0 0 0,6-2-21 0,-2 2-5 16,1-7-1-16,4 5 0 0,0-5 23 0,2 0 5 16,0-5 1-16,0 3 0 0,3-3-15 0,-3-2 0 15,-2 0 8-15,2 0-8 0,-2 2 40 0,-3-2 6 16,0 5 1-16,-3-3 0 0,0-2-25 0,-2 2-5 0,2 3-1 0,-5-3 0 16,0 5 26-16,0 0 5 0,0 0 1 0,0 0 0 15,0 0-48-15,0 0-12 0,0 0 0 0,0 0-1 16,0 0 13-16,3 5 0 0,0 2-10 0,4 0 10 15,-1-2 8-15,2-3 7 0,2 5 1 0,1-2 0 16,-1-3-33-16,4-2-7 0,-4 0 0 0,1 5-1 16,-1-5 40-16,4-5 8 0,-4 5 1 0,1 0 1 15,-3-2-25-15,0-3 0 0,0 3 0 0,-3-3 0 16,3 3 0-16,-3-3-9 0,-2-2 0 0,-3 2 0 16,0 3 37-16,-3-3 7 0,3 3 1 0,-2-5 1 15,-1 2-17-15,0-2-3 0,-2 0-1 0,0 2 0 16,-1-2-8-16,1 5-8 0,0-3 9 0,-1 3-9 15,4-3-50-15,2 5-16 0,0 0-3 0,0 0-1 16,0 0-135-16,0 0-27 0,0 0-6 0</inkml:trace>
  <inkml:trace contextRef="#ctx0" brushRef="#br0" timeOffset="43282.896">14280 9726 1065 0,'0'0'47'0,"0"0"10"0,0 0-45 16,0 0-12-16,0 0 0 0,0 0 0 0,0-5 123 0,0 5 22 15,0 0 5-15,0 0 1 0,0 0-43 0,0 0-9 16,-3-5-2-16,3 5 0 0,-5 0-33 0,-3 5-6 16,0-5-2-16,2 7 0 0,-1-2-38 0,1-3-8 15,1 5-2-15,0-2 0 0,-1 2-8 0,4 0 0 0,-1 0 0 0,3 0 0 16,0 0 0-16,3 0 0 0,2 0 0 16,0-2 0-16,3-3 0 0,3 3 0 0,-1 2 0 0,4 0 0 15,-1-7 0-15,0 0 0 0,0 0 0 0,3 0 0 16,-3-2 0-16,1-3 0 0,-4 5 0 0,1-7 0 15,-1 0 0-15,-2 2 0 0,0 5 0 0,0-7 0 16,-5 5 53-16,0-5 9 0,-1 2 2 0,-4-2 0 16,-1 0 17-16,0 2 4 0,1-2 1 0,-4 5 0 15,1-3-51-15,0-2-11 0,-6 5-1 0,1-3-1 16,2 5-14-16,0-2-8 0,-3-3 10 0,3 5-10 16,0-5-44-16,6 5-16 15,2 0-2-15,0 0-1 0,0 0-143 0,0 0-29 0,0 0-5 16</inkml:trace>
  <inkml:trace contextRef="#ctx0" brushRef="#br0" timeOffset="43613.311">14452 9702 57 0,'0'0'0'0,"0"0"0"0,0 0 0 0,0 0 0 16,0 0 0-16,0 0 0 0,0 0 325 0,0 0 60 16,0 0 12-16,5 7 3 0,-5-7-238 0,5 5-47 15,0-3-10-15,1 3-1 0,-1 2-28 0,-2-2-4 16,-1-3-2-16,1 5 0 0,0 0-17 0,-1-2-3 15,1 2-1-15,0 0 0 0,-3-7-16 0,0 5-3 16,0-5-1-16,0 0 0 0,2 2-19 0,-2-2-10 16,0 0 10-16,0 0-10 0,0 0 33 0,0 0 1 15,0 0 0-15,0 0 0 0,0 0-20 0,0 0-4 16,0 0-1-16,3 0 0 0,2-7 10 0,-2 0 1 0,2 2 1 0,0-2 0 16,1 0-33-16,-1 0-8 0,0 5 0 0,1-5-1 15,-1 2 33-15,3-2 8 0,-3 0 0 16,3 2 1-1,-3 3-39-15,1-3-8 0,1 3-2 0,-1-3 0 0,-1 5 28 0,3-2-8 0,-3 2 8 0,3 0 0 16,-2 0 0-16,1 2-8 0,-1-2 8 0,2 0 0 16,-8 0-14-16,8 0 2 0,0 5 1 0,-3-5-733 15,-5 0-148-15</inkml:trace>
  <inkml:trace contextRef="#ctx0" brushRef="#br0" timeOffset="44093.429">14838 9702 1404 0,'0'0'62'0,"0"0"13"0,0 0-60 0,0 0-15 0,0-7 0 0,0 5 0 16,0 2 75-16,-3-5 12 0,3 5 2 0,-2-7 1 0,2 7-21 0,-3 0-4 16,-2 0-1-16,-3-2 0 0,0 2-30 0,0 2-6 15,-3-2-2-15,-2 5 0 0,2-3-12 0,-2 3-2 16,0 2-1-16,0 0 0 0,2 0-11 0,1 0 0 15,-1 0 0-15,6 7 0 16,-1-7-28-16,4 5-7 0,2-5-1 0,2 5-1 0,1-5 37 0,5 2 0 16,-3-4 0-16,6 2 0 0,2-2 0 0,0-3 0 15,-2-2 0-15,2 0 0 0,0 0 0 0,-2-2 0 16,0-3 0-16,-1-2 0 0,-2 2 44 0,3-4 16 16,-3-3 3-16,-1 5 1 0,-1-5 0 0,-1 3 0 0,-2-3 0 0,2-2 0 15,-5 2 3-15,0-2 1 16,0 0 0-16,-3 2 0 0,-2-2-7 0,2 0-1 0,-2 0 0 0,2 2 0 15,-2-2-48-15,3 5-12 0,-6-3 0 0,2 0 0 16,4 3 0-16,-1-3 0 0,0 5 0 0,1 2 0 16,-4-2 0-16,6 7 0 0,0 0 0 0,0 0 0 15,0 0 0-15,0 0 0 0,0 0 0 0,0 0 0 16,0 0 0-16,3 7 0 0,0-2 0 0,2 9 0 16,3-2 20-16,0-3 0 0,-3 10 1 0,3-5 0 15,3 5-33-15,-3-5-8 0,-3 0 0 0,-2 0-1 16,5-2 21-16,-6 2 0 0,1 0 0 0,-1-2 0 15,1 2 0-15,0-2 0 0,2-5 0 0,0 7 0 16,1-7-158-16,-1 0-27 0,3 0-6 0,-3 0-897 16</inkml:trace>
  <inkml:trace contextRef="#ctx0" brushRef="#br0" timeOffset="44410.705">15097 9721 576 0,'0'0'51'0,"0"0"-41"15,3-7-10-15,-1 2 0 0,-2-2 258 0,0 5 50 16,0-5 9-16,0 2 3 0,-2-2-143 0,-1 5-28 16,0-3-5-16,-2 0-2 0,3 3-78 0,-4-3-15 15,-2 5-3-15,3-2-1 0,-6 2-32 0,4 0-13 0,-1 0 11 0,-3 0-11 16,3 0 57-16,-3 2 6 16,6-2 1-16,-3 5 0 15,3 2-103-15,-3-2-20 0,5-3-4 0,3-2-1 0,-2 7 64 0,2 0 15 16,0 0 1-16,2 0 1 0,4 0-27 0,-1 5-6 0,3-5 0 0,2 5-1 15,1-5 17-15,0 5-10 0,-3-3 10 0,2 3-8 16,-2-3 8-16,0-2 0 0,0 5 0 0,-5 2 0 16,-1-2 0-16,-2-5 0 0,-2 7 8 0,-4-7-8 15,-2 0 56-15,-2 0 6 0,-3 0 2 0,-1 3 0 16,1-3 0-16,-3 0 0 0,0-5 0 0,0 5 0 16,3-7-103-16,0 5-20 0,-3-3-4 0,3 3-1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40:30.4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16894 11466 691 0,'-6'0'61'0,"1"0"-49"16,2-5-12-16,3 5 0 0,0 0 143 0,0 0 25 0,0 0 6 0,0 0 1 15,0 0-51-15,0 0-9 0,0 0-3 0,0 0 0 16,0 0-46-16,0 0-10 0,0 0-1 0,8 0-1 15,3 5-34-15,-3-5-8 0,-8 0 0 0,8 0-1 16,2 0-11-16,1-5 0 0,0 5 0 0,-1 0 0 16,1 0 20-16,-1 0 3 0,4-2 0 0,-1 2 0 15,-3 2-23-15,1-2 0 0,0 0 0 0,-1 5 0 16,1-3 11-16,-11-2-3 0,0 0 0 0,8 5 0 0,-8-5 13 16,8 2 3-16,-8-2 0 0,5 8 0 0,-2-1-12 15,-1 0-3-15,-2 4 0 0,-2-4 0 0,-1 1 17 0,0-1 3 16,-2 0 1-16,0 2 0 0,-1 0-21 0,-2-2-9 15,3 1 8-15,0-1-8 0,-3-3 0 0,3 3 0 16,-1-2 0-16,1 2 0 0,2-5 0 0,-2 6 0 16,2-4 0-16,1-1 0 0,2 1 0 0,0-4 0 15,0 3 0-15,0-3 0 0,0 0 0 0,0 0 0 16,2 4 0-16,-2-4 0 0,0 0-22 0,8 7 3 16,0-7 1-16,0 5 0 15,3-3-153-15,-3-2-30 0,0 0-7 0</inkml:trace>
  <inkml:trace contextRef="#ctx0" brushRef="#br0" timeOffset="226.567">17050 11748 864 0,'10'3'76'0,"-4"-3"-60"0,2 0-16 0,-3 4 0 16,-2-4 129-16,2 0 23 0,-3 3 5 0,-2-3 1 16,0 0-62-16,6 4-13 0,-6-4-3 0,0 0 0 15,5 0-62-15,-5 0-18 0,0 0 0 0,0 0 8 16,0 0-8-16,0 0 0 0,0 0 0 0,0 0-766 16</inkml:trace>
  <inkml:trace contextRef="#ctx0" brushRef="#br0" timeOffset="800.757">17576 11468 1267 0,'0'0'56'0,"0"0"12"15,0 0-55-15,0 0-13 0,0 0 0 0,0 0 0 0,0 0 84 16,0 0 13-16,0 0 3 0,0 0 1 16,0 0-24-16,0 0-5 0,6 0 0 0,-1 0-1 15,3 0-41-15,-3 0-8 0,3 0-2 0,3 0 0 16,-3 0-20-16,5 0 0 0,0 0 0 0,0 0 0 0,0 0 0 0,3 0 0 15,-5 0 0-15,5 0 0 0,-6 0 32 0,1 0 1 16,0 5 1-16,-4-3 0 0,1-2-3 0,0 8-1 16,-5-4 0-16,0 3 0 0,-1-4-30 0,-2 8 0 15,0-4 0-15,-2 1 0 0,-1-1 57 0,0 4 6 16,1-4 1-16,-4 0 0 0,1 5-31 0,2-2-5 16,1-6-2-16,-1 3 0 0,-2 0-26 0,2 0 0 15,3 1 8-15,0-8-8 0,-2 7 0 0,2-7 0 16,0 0 0-16,0 0 0 15,2 4-32-15,-2-4-4 0,0 0-2 0,0 0 0 16,3 3-114-16,-3-3-24 0,5 4-4 0,-5-4-695 0</inkml:trace>
  <inkml:trace contextRef="#ctx0" brushRef="#br0" timeOffset="991.99">17767 11741 288 0,'0'0'12'0,"0"0"4"0,0 0-16 0,0 0 0 0,0 0 0 0,0 3 0 16,2 4 323-16,-2-7 61 0,-5 4 13 0,2 3 3 15,3-7-269-15,-2 7-54 0,2-7-10 0,0 5-3 16,0-5-51-16,0 0-13 0,0 0 0 0,0 0 0 16,0 0-120-16,0 0-28 0,0 0-4 15,0 0-2-15</inkml:trace>
  <inkml:trace contextRef="#ctx0" brushRef="#br0" timeOffset="1517.237">18227 11473 1321 0,'8'0'28'0,"-5"0"7"0,-3 0 1 0,0 0 2 0,0 0-30 0,0 0-8 0,0 0 0 0,0 0 0 16,0 0 40-16,5-5 8 0,0 5 0 0,3 0 1 16,0 0 12-16,0 0 3 0,0 0 0 0,0 0 0 15,0 5-52-15,0-5-12 0,0 2 0 0,2-2 0 16,-2 5 44-16,0-2 5 0,-2-3 2 0,2 4 0 15,-8-4-31-15,2 3-5 0,3 1-2 0,-5-4 0 0,3 7 34 0,-3-2 6 16,0 2 2-16,0 0 0 16,-3 0-37-16,1-4-7 0,-1 4-2 0,1 2 0 0,-1-7-9 0,0 5 0 15,1 0 0-15,-1-2 0 0,3-5 0 0,-3 7 0 16,3-4 0-16,0-3 0 0,-2 7 0 0,2-7 0 16,0 4 0-16,0-4 0 15,-3 7-100-15,3-7-23 0,0 0-4 0,-3 7-717 0</inkml:trace>
  <inkml:trace contextRef="#ctx0" brushRef="#br0" timeOffset="1646.408">18352 11687 403 0,'0'0'17'0,"0"0"5"0,0 0-22 0,0 0 0 0,-3 2 0 0,0 3 0 16,1-2 300-16,2-3 55 0,0 0 11 0,0 4 2 15,0-1-244-15,0-3-48 0,0 0-11 0,0 0-1 16,0 0-35-16,0 0-6 0,0 0-2 0</inkml:trace>
  <inkml:trace contextRef="#ctx0" brushRef="#br0" timeOffset="5249.042">21061 10859 806 0,'0'0'72'0,"0"0"-58"16,0 0-14-16,0 0 0 0,0 0 161 0,0 0 30 15,0 0 5-15,0 0 2 0,0 0-112 0,2 0-22 16,1-7-5-16,-3 3-1 0,3 1 5 0,-3-2 1 16,2-2 0-16,-2 5 0 0,3-3 0 0,-3-2 0 15,3 0 0-15,-3-5 0 0,2 5-8 0,1-2 0 16,-3-5-1-16,0 2 0 0,0-2-37 0,0-5-7 0,3 0-2 0,-1-2 0 15,1-5 44-15,0 5 9 16,-3-7 2-16,2-5 0 0,4 7-52 0,-1-7-12 16,-3 0 0-16,4 5 0 0,-4-5 0 0,1 7-12 15,-3-2 3-15,3 2 0 0,2 0 9 0,-2-2 12 0,5 9-2 0,-3-2-1 16,0 2-9-16,0 3 0 0,-2-3 0 0,2 7 0 16,1-2 0-16,-1 7 0 0,-2-7 0 0,2 9 0 15,0-2 40-15,0 0 5 0,1 5 2 0,-4-3 0 16,4-2-24-16,-4 7-5 0,1-7-1 0,0 7 0 15,-3 0-17-15,5 0 0 0,-5 0 0 0,3-5 0 16,-3 5 0-16,5 0 0 0,-2-2 0 0,-1 2 0 16,-2 0 0-16,0 0 0 0,0 0 0 0,0 0 0 15,0 0 0-15,0 0 0 0,0 0 0 0,0 0 0 16,0 0 0-16,0 0 0 0,0 0 0 0,0 0 0 16,0 0-48-16,0 0-12 0,0 0-4 0,0 0-751 15,0 0-150-15</inkml:trace>
  <inkml:trace contextRef="#ctx0" brushRef="#br0" timeOffset="5753.728">20997 10130 806 0,'0'0'36'0,"0"0"7"0,0 0-35 0,0 0-8 0,0 0 0 0,3-2 0 16,0-3 156-16,2 3 28 0,0-3 7 0,1-2 1 16,4 2-74-16,-2-2-14 0,5 5-4 0,0-5 0 15,3 0-45-15,0-5-10 0,0 5-1 0,0 2-1 16,3-2-9-16,-4 0-2 0,4 5 0 0,-1-3 0 16,-2 3 7-16,0 2 1 0,-3 2 0 15,1-2 0-15,-6 5 8 0,2 2 1 16,-2 0 1-16,0 0 0 0,-3 0 2 0,-2 5 0 0,0-3 0 0,2 3 0 0,-5 2-13 0,3-2-3 31,-3-3 0-31,0 5 0 0,0-2-14 0,0 0-3 0,0-3-1 0,0 3 0 0,0 0-10 0,0-5-8 16,0 2 9-16,0-2-9 0,0-2 9 0,-3 2-9 15,3-2 8-15,-3 2-8 16,1-5 8-16,-1 3-8 0,3-5 0 0,-3 2 8 16,1 3-8-16,-1-3 0 0,3-2 0 0,0 0 0 15,0 0-173-15</inkml:trace>
  <inkml:trace contextRef="#ctx0" brushRef="#br0" timeOffset="7360.417">21111 9032 115 0,'0'0'10'0,"0"0"-10"15,0 0 0-15,0 0 0 0,-3-7 207 0,1 7 39 16,-1-5 8-16,1 3 2 0,-1-3-103 0,-2 5-20 16,2 0-4-16,-2-2-1 0,-1 2-8 15,-2 0-3-15,3 0 0 0,-3 0 0 0,-2 2-42 0,-1-2-9 0,-2 5-2 0,0-3 0 16,2 8-42-16,-5-3-9 15,3 0-1-15,-3 2-1 0,0 3 22 0,0 2 5 16,3-2 1-16,-3-3 0 0,0 8-11 0,6-8-3 0,-1 5 0 0,1-2 0 16,4 2-40-16,1 0-8 0,0-2-1 0,5 0-1 15,0-3 25-15,5 3 0 0,3-3 0 0,0 3 0 16,2-5 0-16,1 0 0 16,2-2 0-16,3-3 0 0,0 5 11 0,-3-2-3 15,0-5 0-15,3 0 0 0,-2 0-8 0,1 0 0 16,-1 0 0-16,-1-5 0 0,0 5 31 0,-2-2 1 0,-3-3 0 0,2-2 0 15,-5 7-20-15,1-7-3 0,-1 5-1 0,-5 2 0 16,0-5 13-16,0-2 3 0,0 0 0 0,-3 2 0 16,-2 3 42-16,0-3 9 0,0-2 1 0,-3 5 1 0,2-3-61 0,1 3-16 15,-3-3 0-15,3 5 0 0,5 0 0 0,-5-5 0 16,-3 3 0-16,8 2 0 0,0 0 0 0,0 0 0 16,0 0 0-16,0 0 0 0,0 0 0 0,0 0 0 15,0 0 0-15,0 0 0 0,8 0 0 0,-1 0 0 16,4 2 0-16,0-2 0 15,-1 5 0-15,3-5 0 0,1 0 0 0,-1 0 0 0,-3 0 0 0,4 0 0 16,2 0 0-16,-3 0 0 0,-3 0 0 0,4 0 0 16,-4 0 0-16,-2 0 0 0,3 0 0 0,-3 0 0 15,-3 0 0-15,3 0 0 16,-3 0-48-16,-5 0-13 0,0 0-3 0,0 0 0 16,5 0-153-16,-5 0-31 0,11 0-7 0,-11 0-1 0</inkml:trace>
  <inkml:trace contextRef="#ctx0" brushRef="#br0" timeOffset="7691.946">21307 9180 1267 0,'0'0'56'0,"0"0"12"0,0 0-55 0,0 0-13 0,0 0 0 0,0 0 0 15,0 0 105-15,0 0 19 16,8 0 3-16,-3-2 1 0,3-3-52 0,-3 3-9 16,3-3-3-16,-2 5 0 0,2-7-16 0,-1 2-4 15,1 3-1-15,0-3 0 0,-2 3-31 0,2-3-12 0,0-2 8 0,-3 5-8 16,-5 2 8-16,5-5-8 0,-5 5 8 0,0 0-8 15,0 0 15-15,5-7-3 0,-5 7 0 0,0-7 0 0,0 2 7 0,0 3 1 16,-5 2 0-16,0 0 0 0,0 0 20 0,-3 0 4 16,0 0 0-16,-3 0 1 0,0 7 15 0,1 0 4 15,2 0 0-15,-3 0 0 0,3 0-52 0,0 0-12 16,-2 5 0-16,2 0 0 16,3-3 0-16,-1-2 0 0,1 5 0 0,5-5 0 15,-3 0-48-15,6 0-13 0,0 5-3 0,-1-5 0 0,6 0 52 0,-2-2 12 16,2-3 0-16,2 3 0 0,1-3 0 0,-1-2 0 15,1 0 0-15,-1-2 0 16,1-3-44-16,2-2-16 0,-2 5-4 0,-1-3 0 16,4-2-131-16,-4 0-26 0,3 0-6 0</inkml:trace>
  <inkml:trace contextRef="#ctx0" brushRef="#br0" timeOffset="8021.556">21529 9124 518 0,'0'0'46'0,"0"0"-37"0,0 0-9 0,0 0 0 0,0 0 200 0,0 0 37 0,0 0 8 0,0 0 2 16,0 0-97-16,0 2-19 0,0 5-4 0,3 0-1 15,-3 0-28-15,2 0-6 0,4 3 0 0,-6-1-1 16,-8-2-22-16,5 0-4 0,6 5-1 0,-3-5 0 16,2 5-8-16,-2-5-3 0,0 0 0 0,3 0 0 15,2 0-33-15,-2 0-8 0,-3-7 0 0,3 7-1 16,-3-7-11-16,0 0 0 0,0 0 0 0,0 0 0 16,0 0 0-16,0 0 0 0,0 0 0 0,0 0 0 15,0 0 0-15,0 0 0 0,5-7 0 0,0 0 0 16,1-5 0-16,-1 5 0 0,3-7 0 0,0 5 0 15,-3-3 0-15,3 0 0 0,-3 3 0 0,3-3 0 0,0 5 0 16,3 0 0-16,-6 2 0 0,3-2 0 0,-3 5 0 16,1-3 0-16,-1 5 0 0,0-2 0 0,0 2 0 0,3 2 0 15,-5-2 0-15,5 0 0 0,-3 5 0 0,-2-3 0 16,-1 5 0-16,4-7 0 0,-6 0 0 0,5 7 0 16,-2-2 0-16,2 2 0 0,0-2 0 0,-2-3 0 15,2 5 0-15,-2-7 0 16,2 5-67-16,-5-5-15 0,0 0-3 0,0 0-1007 15</inkml:trace>
  <inkml:trace contextRef="#ctx0" brushRef="#br0" timeOffset="8375.995">21791 9187 1267 0,'0'0'56'0,"0"0"12"0,0 0-55 0,0 0-13 15,0 0 0-15,0 0 0 0,5 0 105 0,1-2 19 16,-1-3 3-16,3 3 1 0,0-3-103 0,-3 3-25 0,-2-3 0 0,2-2 0 15,3 2 36-15,-3 3 3 0,6-5 0 0,-3 2 0 16,2-2-11-16,4 0-3 0,-4 0 0 0,3 5 0 16,-5-3-25-16,0-2 0 0,-2 2 0 0,-1-2 0 15,-5 7 0-15,3-2 0 0,-3-3 0 0,-3-2 0 16,3 0 36-16,-3 7 3 0,-2-7 0 0,2 7 0 16,3 0-11-16,0 0-3 0,-2 0 0 0,-6 0 0 15,0 0 11-15,-3 0 3 0,-2 2 0 0,2 3 0 16,1 0-11-16,2-3-3 0,0 5 0 0,-3 0 0 15,3 0-25-15,0 0 0 0,1 5 0 0,1 0 0 16,4-3 0-16,-4 3 0 0,6 2 0 0,-2-2 0 0,2-3 0 0,2 3 0 16,-2-5 0-16,6 5 0 0,-4-5 0 0,1 0 0 15,2-5 0-15,3 8 0 16,-3-8-19-16,3 5-9 0,3-7-1 0,-3 5-1 16,2-3-106-16,1-2-20 0,-3 0-5 0,3-2-427 15,-1-3-84-15</inkml:trace>
  <inkml:trace contextRef="#ctx0" brushRef="#br0" timeOffset="8694.803">21966 9105 1267 0,'0'0'56'0,"0"0"12"0,0 0-55 0,0 0-13 16,8 2 0-16,-3-2 0 0,0 5 105 0,3 0 19 16,0-3 3-16,-3 5 1 0,3 0 0 0,0 0 0 15,-2 0 0-15,-1 0 0 0,0 3-52 0,0-1-9 16,-2-2-3-16,0 0 0 0,2-2 0 0,-2 2 0 0,-3 5 0 0,0-5 0 15,0-5-51-15,0-2-13 0,0 7 0 0,0-7 0 16,0 0 0-16,0 0 0 0,0 0 0 0,0 0 0 16,0 0 0-16,0 0 0 0,0 0 0 0,0 0 0 15,2-7 0-15,4 5 0 0,-4-10 0 0,4 5 0 16,-1-5-48-16,0 5-13 16,0-7-3-16,1 7 0 0,2-7 52 0,0 7 12 0,-3-5 0 0,3 5 0 15,0 0-54-15,-3-5-8 0,3 5-2 16,-3 0 0-16,1 5 52 0,2-5 12 0,-6 2 0 0,3-2 0 15,1 7-8-15,-6 0 8 0,2-5-13 0,-2 5 5 16,0 0 8-16,6-2 0 0,-6 2 0 0,0 0 0 16,0 0-151-16,0 0-28 0,8 7-5 0,-8-7-2 0</inkml:trace>
  <inkml:trace contextRef="#ctx0" brushRef="#br0" timeOffset="9136.935">22307 9152 1728 0,'0'0'76'0,"0"0"16"0,0 0-73 0,0 0-19 15,-5 0 0-15,-1-5 0 0,1 3 87 0,-3-3 13 16,3 5 4-16,-3-2 0 0,0-3-64 0,3 3-13 16,-1-3-3-16,1 5 0 0,3 0 25 0,2 0 5 15,-6 0 1-15,6 0 0 0,-5 0-37 0,-3 0-7 16,3 0-2-16,-1 7 0 0,1-2-9 0,0-3 0 15,0 5 0-15,-1 5 0 0,4-5 0 0,-4 0 0 0,1 0 0 0,0 5 0 16,2 0 16-16,0-3 0 0,3-2 1 0,0 0 0 16,0 0-17-16,3 3 0 0,0-3-8 0,2 0 8 15,0-5-14-15,1 3 3 0,2-3 1 0,-1 3 0 16,4-5-2-16,0-5-1 0,-1 5 0 0,3-2 0 16,-2-3 2-16,2 3 1 0,1-3 0 0,-1-2 0 15,0 5 10-15,-2-3 0 0,-4-2 0 0,1 2 0 16,0-2 8-16,-2 0-8 0,2 0 10 0,-8 5-10 15,0-3 13-15,0 0-3 0,0 5-1 0,0 0 0 16,-3-2-9-16,3 2 10 0,-3 0-10 0,3 0 10 16,0 0 34-16,0 0 8 0,0 0 0 0,0 2 1 0,0-2-39 0,3 10-14 15,0-3 9-15,2-5-9 0,-2 5 0 0,4 0 0 16,-1-2 0-16,2-3 0 0,-3 3 0 16,3 0 0-16,0-3 0 0,-3-2 0 0,3 0-13 0,0 0 5 15,0 0 8-15,0 0-13 16,-3-7-182-16,0 2-36 0,1-2-7 0</inkml:trace>
  <inkml:trace contextRef="#ctx0" brushRef="#br0" timeOffset="9329.037">22513 8992 1267 0,'0'0'56'0,"0"0"12"0,0 0-55 0,0 0-13 16,0 0 0-16,0 0 0 0,0 0 156 0,0 0 29 15,0 0 6-15,3 0 1 0,-3 7-65 0,3 0-13 16,-1 5-2-16,1 0-1 0,0 2-75 0,2-5-16 15,-2 3-2-15,-1 2-1 0,1 0 38 0,0 5 7 0,-3-5 2 0,2-7 0 16,-2 5-52-16,0-5-12 0,0 0 0 0,-2 5 0 31,-1-5-151-31,0 0-33 0,1-5-6 0,-4 5-2 0</inkml:trace>
  <inkml:trace contextRef="#ctx0" brushRef="#br0" timeOffset="9468.711">22397 9117 1036 0,'19'-5'46'0,"-12"5"10"16,4-5-45-16,2 3-11 0,0 2 0 0,6 0 0 16,0-5 53-16,-4 5 9 0,4 0 2 0,-3 0 0 0,0 0-52 0,0-2-12 15,-3-3 0-15,-3 5-372 16,-2 0-78-16</inkml:trace>
  <inkml:trace contextRef="#ctx0" brushRef="#br0" timeOffset="9771.266">22664 9152 1036 0,'13'0'23'0,"-13"0"5"0,0 0 0 0,0 0 1 0,0 0-29 0,8 0 0 16,6 0 0-16,-6 0 0 0,-1 0 108 0,1-5 16 15,3 5 4-15,0-2 0 0,-1-3-52 0,-2 5-9 16,-3-7-3-16,3 5 0 0,0-3-51 0,0-2-13 16,-2 5 0-16,-1-3 0 0,0-2 54 0,0 2 8 15,-5-2 2-15,3 5 0 0,-6-3 3 0,3-2 1 16,-5 0 0-16,0 2 0 0,-6 3-7 0,3-3-1 15,-5 5 0-15,0-2 0 0,-3 2-48 0,3 2-12 0,-3 3 0 0,3-3 0 16,-3 3 54-16,3 2 8 0,2 0 2 0,3 0 0 16,0 0-52-16,0 5-12 0,3 0 0 0,0-3 0 15,2 3 0-15,3 2 0 0,0 0 0 0,3-2 0 32,2 2-48-32,0-2-13 0,0-3-3 0,6 3 0 0,-3 0 52 0,3-3 12 0,-1-2 0 0,3-2 0 15,-2-3 0-15,-1 5 0 0,4-7 0 0,-1 5-720 16,0-5-140-16</inkml:trace>
  <inkml:trace contextRef="#ctx0" brushRef="#br0" timeOffset="10491.258">23254 9126 806 0,'-2'-7'36'16,"2"7"7"-16,0 0-35 0,-3-2-8 0,0-3 0 0,1-2 0 15,-1 2 104-15,3 5 20 0,0 0 3 0,0 0 1 16,0 0-20-16,0 0-4 0,0 0-1 0,0 0 0 16,-5 5-11-16,2-3-3 0,0 3 0 0,3 7 0 15,0-3-20-15,0 3-4 0,0 2-1 0,3 5 0 16,2-3-12-16,-2 3-2 0,0 0-1 0,2 0 0 0,0-3-27 16,1-2-6-16,-4 3 0 0,1-3-1 0,-1 0-15 0,1 0 0 15,-3-2 0-15,0-3 0 0,0-4 39 0,0 2 5 16,0 0 0-16,0-7 1 0,0 0-21 0,0 0-5 15,0 0-1-15,0 0 0 0,-3-2-18 0,1-8 0 16,-3 3 0-16,2-7 0 0,0 0 0 0,3 0 0 16,-2-5 0-16,-1-2 0 0,3 2 0 0,0-2 0 15,3-5 0-15,-3 5 0 16,2 0-45-16,1-3-16 0,2 8-3 0,0-3-1 16,1 0 1-16,2 5 1 0,0 0 0 0,2 2 0 0,-2-2 63 0,-3 7 24 15,3-5 0-15,0 5-1 0,0 5-37 0,0-3-7 16,0 3-2-16,0 2 0 0,0 0 60 0,0 2 12 0,0 3 3 0,0-3 0 15,0 5-2-15,-3 5 0 0,0 0 0 0,-2-3 0 16,2 3-19-16,-5 0-4 0,0-3-1 16,0-2 0-16,-2 5-26 0,-4-5 0 0,1 7 0 0,0-7 0 15,-6 0 36-15,3 0 3 0,3-2 0 0,-3 2 0 32,0 0-63-32,0-2-12 0,0-3-2 0,0 3-765 0,3-5-153 0</inkml:trace>
  <inkml:trace contextRef="#ctx0" brushRef="#br0" timeOffset="10840.457">23495 9065 1497 0,'0'0'66'0,"0"0"14"16,0 0-64-16,0 0-16 0,0 0 0 0,0 0 0 0,0 0 106 0,0 7 18 15,5 0 3-15,-2 5 1 0,0-5 0 0,-1 0 0 16,4 0 0-16,-4 5 0 0,3-5-103 0,-2 0-25 15,0 0 0-15,-1 0 0 0,1-5 56 0,-3-2 7 16,0 0 1-16,3 10 0 0,-3-10-64 0,0 0-8 16,0 0-4-16,0 0-1 0,0 0 21 0,0 0 4 15,0 0 0-15,0 0 1 0,0 0-13 0,0 0 0 16,2-5 0-16,1-2 0 0,0 0 0 0,-3 2 0 16,0-2 0-16,2 0 0 15,1-2-48-15,0-1-13 0,-3 3-3 0,5 0 0 0,-2 0 44 0,2-2 9 16,0-3 2-16,0 5 0 0,1 2 0 0,2 3 0 15,-3-5 0-15,0 2 0 0,0 5 0 0,1-7 0 0,-1 7 0 0,3-2 0 16,0-3 9-16,-3 5 0 0,3 0 0 0,0 0 0 31,0 0-99-31,0 0-14 0,0 0-3 0,0 0-798 0</inkml:trace>
  <inkml:trace contextRef="#ctx0" brushRef="#br0" timeOffset="11144.047">23757 9086 403 0,'0'0'17'0,"0"0"5"0,0 0-22 0,0 0 0 0,0 0 0 0,3 0 0 16,-3 0 248-16,8 5 44 0,-6-3 10 0,6-2 2 16,-3 0-175-16,1 0-34 0,-1 0-7 0,3 0-2 15,0-2-42-15,-3 2-9 0,3-5-2 0,0 5 0 16,-3-7-19-16,3 5-4 0,-2-3-1 0,-1-2 0 16,0 2-9-16,0 3 0 0,-5 2 0 0,3-5 0 0,0-2 52 15,-3 7 9-15,0-2 2 0,0 2 0 0,-3-5 1 0,0-2 1 16,-2 5 0-16,0-3 0 0,0 5-52 0,-3 0-13 15,0 0 0-15,0 0 0 0,0 0 0 0,0 5 0 16,-5-3 0-16,2 5 0 0,0-2 0 0,-2 2 0 16,3 0 0-16,-1 0 0 0,0 0 0 0,1 0 0 15,2 0 0-15,0 0 0 0,3 5 0 0,2-5 0 16,0 5 0-16,6-3 0 0,-3-2 0 0,5 5 0 16,1-5 0-16,4 0 0 0,1 0 0 0,2-2 0 15,-2-3 0-15,2 5 0 16,0-7-151-16,0 0-33 0,1 0-6 0,-1 0-693 0</inkml:trace>
  <inkml:trace contextRef="#ctx0" brushRef="#br0" timeOffset="11572.995">24088 9077 403 0,'0'0'17'0,"2"-5"5"0,1-2-22 0,0 2 0 0,-3-2 0 0,0 5 0 16,0-5 290-16,0 7 54 0,0 0 10 0,0 0 2 15,-8-5-193-15,2 3-39 0,-4-3-8 0,2 5-2 16,-5 5-71-16,2-3-15 0,-2-2-2 0,2 7-1 15,-2 0 31-15,0 0 7 0,2 0 1 0,3 3 0 16,0-3-64-16,3 0 0 0,2 2-14 0,1-4 2 16,2 7 12-16,2-3-12 0,1-4 12 0,5 4-12 15,0-4 24-15,2 2 4 0,1-5 0 0,5 3 1 16,0-5-65-16,0 0-12 0,0 0-4 0,-1 0 0 16,-1-7 52-16,-1 0 12 0,-3 2 0 0,4-4 0 15,-6-3 0-15,0 0 0 0,-3 3 0 0,-2-3 0 0,-1-2 48 0,1-5 13 16,-3 5 3-16,-3 0 0 0,1-5-52 0,-1 3-12 15,-5-3 0-15,3 0 0 0,-3 5 34 0,0-5 4 16,0 5 1-16,0 0 0 0,-3 2-6 0,3-2-1 16,0 7 0-16,1-5 0 0,-1 5-5 0,2 0-2 15,1 0 0-15,2 5 0 0,1-3-10 0,2 5-3 16,0 0 0-16,0 0 0 0,0 0-12 0,0 0 0 16,2 7 0-16,1 0 0 0,5 5 0 0,-3 2 0 15,3-2 0-15,3 2 0 0,-1 0 0 0,1 0 0 16,-1 5 0-16,-2 0 0 0,3-3 19 0,-3-4 1 15,0 7 0-15,-3-5 0 16,0 0-37-16,1 0-7 0,-1-2-2 0,0-3 0 16,-2-2-163-16,2 5-33 0,3-5-6 0,-2-2-2 0</inkml:trace>
  <inkml:trace contextRef="#ctx0" brushRef="#br0" timeOffset="11744.461">24262 9030 1497 0,'0'0'66'0,"0"0"14"0,0 0-64 0,0 0-16 0,0 0 0 0,0 0 0 16,3 2 112-16,0 5 18 0,-1 0 4 0,1 0 1 16,0-2-11-16,-1 2-3 0,1 5 0 0,-3-5 0 15,0-7-97-15,0 0-24 0,2 7 0 0,-2-7 0 16,0 0 0-16,0 0 0 0,0 0 0 0,0 0 0 16,0 0-200-16,0 0-44 0,0 0-10 0,0 0-565 15</inkml:trace>
  <inkml:trace contextRef="#ctx0" brushRef="#br0" timeOffset="11891.438">24281 8905 115 0,'-3'-7'10'0,"3"7"-10"0,-2-7 0 0,2 0 0 0,-3 2 258 0,3 5 50 15,0-2 9-15,0 2 3 0,0 0-193 0,0 0-39 16,0 0-7-16,0 0-1 0,0 0-80 0,8-5-8 16,-3 5-6-16,0 5-1 15,3-5-39-15,-2 2-8 0,4 3-2 0,-10-5 0 0</inkml:trace>
  <inkml:trace contextRef="#ctx0" brushRef="#br0" timeOffset="12206.862">24492 8966 1497 0,'0'0'32'0,"0"0"8"0,0 0 0 0,6 0 4 0,-1-7-36 0,-2 5-8 0,-3 2 0 0,5-5 0 15,-5 5 104-15,0 0 20 0,0 0 3 0,3-2 1 16,-3 2-103-16,0 0-25 0,0 0 0 0,0 0 0 16,0 0 56-16,0 0 7 0,0 0 1 0,-8 0 0 15,0 2-1-15,0-2 0 0,0 5 0 0,-3 2 0 16,1-5-50-16,-1 5-13 0,1 0 0 0,-1 3 0 16,3-1 0-16,0-2 0 0,0 0 0 0,3 5 0 15,2 0 20-15,1-3 0 0,-1-2-1 0,3 5 0 16,0 0-31-16,3-3-5 0,2-2-2 0,0 0 0 0,3-2 19 0,-3 2 0 15,6 0 0-15,0 0 0 0,-1-2 0 0,1-3 0 16,-1 3 0-16,4-3 0 16,-1-2-55-16,-3 0-7 0,4 0-2 0</inkml:trace>
  <inkml:trace contextRef="#ctx0" brushRef="#br0" timeOffset="12507.511">24633 8886 57 0,'0'0'0'0,"0"0"0"0,0 0 0 0,0 0 0 0,0-2 201 0,2-3 35 0,-2 5 8 16,0-7 0-16,3 5-141 0,-3-3-29 0,0 5-6 0,0-7 0 16,0 0-12-16,0 7-1 0,0-5-1 0,0 5 0 15,0 0 21-15,0-2 4 0,0-3 1 0,0 5 0 16,0 0-3-16,0 0 0 0,0 0 0 0,0 0 0 15,0 0-19-15,0 0-4 0,0 0-1 0,0 7 0 16,3 3-2-16,-3-1-1 0,0-2 0 0,2 7 0 16,1-2-17-16,0 2-3 0,-1 0-1 0,1 3 0 15,-3-3-29-15,0 0 8 0,3-5-8 0,-3 10 0 16,0-7 0-16,0 2 0 0,2-2 0 0,-2-3 0 16,0-2 0-16,0 0 0 0,-2 0 0 0</inkml:trace>
  <inkml:trace contextRef="#ctx0" brushRef="#br0" timeOffset="12823.308">24577 9020 748 0,'0'0'33'0,"0"0"7"16,5-2-32-16,1 2-8 0,-1-5 0 0,3 5 0 0,0 0 158 0,0-2 30 16,0-3 5-16,0 5 2 0,0 0-109 0,0 0-22 15,0-2-4-15,-1 2 0 0,4-5-44 0,-3 5-16 16,0 0 11-16,0 0-11 0,0-2 8 0,0-3-8 15,0 5 0-15,0 0 0 16,0 0-48-16,-8 0-16 0,7 0-4 0,-7 0 0 16,6 0-16-16,-6 0-3 0,0 0-1 0,8 0 0 0,-3 0 64 0,-5 0 12 0,0 0 2 0,0 0 1 15,0 0 76-15,0 0 15 0,0 0 3 0,0 0 1 16,0 0 34-16,0 0 8 0,0 0 0 0,0 0 1 16,0 0-34-16,0 0-7 0,5 7-2 0,-2 0 0 15,0-2-20-15,-1 2-4 0,4 0-1 0,-4 0 0 16,-2 0-16-16,3 0-3 0,-3-7-1 0,0 5 0 15,0 2-9-15,0-7-3 0,2 2 0 0,-2-2 0 16,0 0-29-16,0 7 0 0,0-7 0 0,0 0 0 31,0 0-120-31,0 0-29 0,0 0-7 0</inkml:trace>
  <inkml:trace contextRef="#ctx0" brushRef="#br0" timeOffset="12958.843">24786 8917 1418 0,'0'0'63'0,"-2"-5"13"0,2-2-61 15,0 5-15-15,0-3 0 0,0 5 0 0,0-7 99 0,0 7 17 16,0 0 3-16,0 0 1 0,5-5-71 0,-5 5-13 16,5 0-4-16,0 5 0 0,1-5-32 0,2 0 0 15,-3 2 0-15</inkml:trace>
  <inkml:trace contextRef="#ctx0" brushRef="#br0" timeOffset="13313.686">24985 9058 345 0,'0'0'15'0,"0"0"4"16,0 0-19-16,0 0 0 0,0 0 0 0,0 0 0 0,0-5 239 0,0 5 44 0,0 0 9 0,0 0 1 16,0 0-162-16,-6-2-33 0,1 2-6 0,5 0-2 15,-3 2-21-15,-5 3-4 0,1-3-1 0,-1 3 0 16,5 2-20-16,-2 5-4 0,2-3 0 0,-2-2-1 15,2 5-25-15,0-5-5 0,3 5-1 0,0-3 0 16,0 3-8-16,3-5-9 0,0 0 9 0,2 0-13 16,0 0 13-16,1-2 0 0,2-3 0 0,2 3 0 15,-2-5 0-15,3 0 0 0,-3 0 0 0,2 0 0 16,1-5 0-16,-3-2 0 0,0 5 0 0,-3-3 0 16,0-2 0-16,0 0 0 0,1 0 9 0,-4 0-9 15,-2 2 11-15,0-2-11 0,0 0 12 0,0-2-12 16,-5-1 12-16,2 3-12 0,-2 0 12 0,0 0-12 0,0 0 10 0,-1 0-10 15,1 0 8-15,0 2-8 0,-1 3-9 0,1-3-7 16,2 3-2-16,3 2 0 16,0 0-225-16,0 0-45 0</inkml:trace>
  <inkml:trace contextRef="#ctx0" brushRef="#br0" timeOffset="13675.946">25085 9039 172 0,'0'0'16'0,"0"0"-16"15,0 0 0-15,0 5 0 0,-2 2 250 0,2 0 47 16,0 0 10-16,0 0 1 0,-3 0-148 0,3 5-29 16,3-5-7-16,-3 0 0 0,-3 5-4 0,3-5-1 15,0 0 0-15,0 0 0 0,0-5-54 0,0 3-10 0,0 2-3 0,0-7 0 16,0 0-24-16,0 0-6 0,0 0-1 0,0 0 0 16,0 0 35-16,0 0 6 0,0 0 2 0,0 0 0 15,0 0-52-15,0 0-12 0,0 0 0 0,5-5 0 16,-2-2 0-16,2 0 0 0,0 0 0 0,3 0 0 31,0-7-48-31,0 7-13 0,0 0-3 0,0 0 0 0,3 0 34 0,-1 2 6 0,-2-2 2 0,0 2 0 16,0 5 14-16,0-2 8 0,0 2-10 0,-3 0 10 15,1 0 0-15,1 2 0 0,-1 3-8 0,-1 2 8 16,-2-2 11-16,2 2 5 0,-2 0 0 0,2 2 1 16,-2-4-5-16,-1 2 0 0,1 5-1 0,-1-3 0 15,1-2 42-15,0 0 9 0,-3 0 2 0,0-7 0 16,0 0-64-16,0 0-13 0,0 5-3 0,0 2 0 15,0-7-60-15,0 5-13 0,-3-3-3 0</inkml:trace>
  <inkml:trace contextRef="#ctx0" brushRef="#br0" timeOffset="14025.856">25368 9058 172 0,'0'0'16'0,"3"-5"-16"0,0-2 0 0,-1 5 0 0,1-5 297 0,-1 2 57 16,4 3 11-16,-6 2 3 0,2-5-208 0,1-2-42 16,0 2-8-16,-3 5-2 0,0 0-34 0,0 0-7 15,0 0-2-15,0 0 0 0,0 0-17 0,0 0-4 16,0 0-1-16,0 0 0 0,0 0-7 0,0 0-2 0,-6 5 0 0,1-5 0 16,0 0-20-16,2 2-4 0,-2 3-1 0,2 2 0 15,1 0-9-15,-1-2 0 0,0 2 0 0,3 0 0 16,-2 0 0-16,-1 0 0 0,3 0 0 0,3 0 0 15,-3 0 0-15,2 5 0 0,1-5 0 0,0 0 0 16,2 0 0-16,0 0 0 0,-2 0 0 0,-1 0 0 16,4 5 20-16,2-5 11 0,-6-2 2 0,-2-5 1 15,0 0-22-15,0 0-12 0,0 0 12 0,0 0-12 16,0 0 12-16,0 0-12 0,0 0 12 0,0 0-12 16,0 0 14-16,0 0-4 0,0 0-1 0,0 0 0 15,0 0-9-15,-2 89-12 0,-9-84 2 0,-2-3 1 16,-3 3-167-16,0-3-34 0,0 3-6 15</inkml:trace>
  <inkml:trace contextRef="#ctx0" brushRef="#br0" timeOffset="14881.905">20921 9587 1267 0,'0'0'28'0,"0"0"5"0,0 0 2 0,0 0 1 0,0 0-36 0,0 0 0 16,0 0 0-16,0 0 0 0,0 0 58 0,0 0 5 16,0 0 1-16,5 7 0 0,-2-2 0 0,2-3 0 15,0 3 0-15,0-3 0 0,-5-2-11 0,6 0-1 16,2 0-1-16,2 0 0 0,-2 0-31 0,3-2-5 0,-3-3-2 0,5 5 0 15,-5-7 21-15,2 7 4 0,1-7 1 0,-3 2 0 16,0 3-22-16,-3-3-4 0,3-2-1 0,-5 0 0 16,2 0 1-16,-2 5 0 0,-3-8 0 0,5 8 0 15,-5-3-13-15,0-2 0 0,0 5 0 0,-3-3 0 16,1 3 0-16,-4-3 0 0,1 5 0 0,5 0 0 16,-8-2 32-16,3 2 4 0,-3 0 1 0,-3 2 0 15,3-2-8-15,1 7-1 0,-4-2-1 0,3-3 0 16,0 5-27-16,0 5 0 0,0-5 0 0,0 5 0 15,0-3 0-15,3 3 0 0,-3 0 0 0,3-3 0 16,2 5 0-16,-2-2 0 0,2 0 0 0,3-3 0 16,0 3 0-16,3 2 0 0,-1-7 0 0,1 5 0 15,0-5 0-15,2 0 0 0,3 0 0 0,0 0 0 0,0 0 0 16,2-2 0-16,4-3 0 0,-1 3 0 0,5-3-12 0,1-2-7 16,5-2-1-16,0-3-1 15,-6-2-171-15,3 5-35 0,16-15-6 0,-8 10-2 0</inkml:trace>
  <inkml:trace contextRef="#ctx0" brushRef="#br0" timeOffset="15192.124">21193 9594 1954 0,'0'0'43'0,"0"0"9"0,0 0 1 0,0 0 3 0,0 0-45 0,0 0-11 16,0 0 0-16,0 0 0 0,0 0 54 0,5 0 9 15,1 0 1-15,-1 5 1 0,0-3-1 0,3 5 0 16,0-2 0-16,5 2 0 0,-5 0 0 0,3 0 0 0,0-2 0 0,-1-3 0 15,-2 5-51-15,3 0-13 0,-3-2 0 0,-1-3 0 16,1-2 0-16,0 5 0 16,0-5 0-16,-2 0 0 0,-1 0 0 0,0-5 0 0,0 5 0 0,1-2 0 15,-1-5 0-15,0 2 0 0,1-4 0 0,-1-1 0 16,0 3 0-16,1-2 0 0,-4-3 0 0,1-2 0 16,-1 2 0-16,1 5 0 0,0-7 0 0,-1 7 0 15,1-5 0-15,-3 5 0 0,0 0 0 0,0 0 0 16,0 0 0-16,0 5 0 0,0-3 0 0,0-2 0 15,0 7 0-15,0 0 0 0,0 0 0 0,0 0 0 16,0 0-100-16,0 0-22 0,8 2-5 0,-3-2-581 16,1 0-116-16</inkml:trace>
  <inkml:trace contextRef="#ctx0" brushRef="#br0" timeOffset="15526.954">21534 9575 1267 0,'0'0'28'0,"0"0"5"0,0 0 2 0,0 0 1 0,-5 0-36 0,5 0 0 15,0 0 0-15,8 5 0 0,0-5 109 0,0 0 15 16,5-5 4-16,-2 5 0 0,-1-2-52 0,4-3-9 16,-4 3-3-16,1-5 0 0,2 2-51 0,-2-2-13 15,-3 0 0-15,2 2 0 0,-2-2 0 0,-3 5 0 16,1-5 0-16,-1 2 0 0,-2 5 53 0,-1-7 8 16,-2 0 2-16,-2 2 0 0,-1 3-50 0,-2-3-13 15,-1 3 0-15,4-3 0 0,-6 5 56 0,0-2 7 16,-5 2 1-16,2 0 0 0,-2 2-52 0,0 3-12 15,-1-3 0-15,4 3 0 0,-4 2 0 0,1-2 0 16,5-3 0-16,-2 10 0 0,2-5 0 0,0 2 0 16,-3 3 0-16,3 2 0 0,3-2 54 0,0 2 8 0,-3-2 2 0,5-3 0 31,3 5-84-31,3-2-16 0,2 0-3 0,3 2-1 0,0-5 26 0,0 3 5 0,0-5 1 0,5 0 0 16,0 0-7-16,3 0-1 0,-5-2 0 0,2-3 0 15,6 3-38-15,-4-5-8 0,-1 0-2 0,-1-5 0 31,0 3-77-31,0 2-16 0,1-5-3 0,-7-2-652 0</inkml:trace>
  <inkml:trace contextRef="#ctx0" brushRef="#br0" timeOffset="15893.997">21786 9561 518 0,'0'0'46'0,"0"0"-37"0,0 0-9 0,0 0 0 0,0 0 271 0,0 0 52 16,0 0 10-16,0 0 3 0,0 0-167 0,0 0-33 15,0 0-6-15,0 0-2 0,0 0-51 0,0 7-10 16,2-2-3-16,4-3 0 0,-4 5 0 0,1-2 0 15,0 2 0-15,2 0 0 0,0-2-51 0,-2 2-13 16,0 0 0-16,-1-5 0 0,-2-2 54 0,0 0 8 16,0 0 2-16,0 0 0 0,0 0-52 0,0 0-12 15,0 0 0-15,0 0 0 0,0 0 0 0,0 0 0 16,0 0 0-16,3 0 0 0,2-7 0 0,-2 5 0 16,-1-5 0-16,4-5 0 15,2 5-48-15,0 0-13 0,-3-5-3 0,5 5 0 0,-2-7 52 0,3 7 12 0,-3 0 0 0,0 0 0 16,0 2 0-16,0 3 0 15,-3-3 0-15,3 5 0 0,-8 0 0 0,8 5 0 0,-3-5 0 16,3 2 0-16,0 5 0 0,-3 0 0 16,3 0 0-16,0 5 0 0,-2-5 0 0,1 0 0 0,-1 5 0 0,2 0 0 15,-3-3 0-15,0-2 0 0,1 5 0 0,-1-5 0 16,0 5 48-16,-2-5 13 0,-1 0 3 0,1 0 0 16,-3 0-52-16,0-5-12 0,0 3 0 0,0 2 0 15,0-7-100 1,-5 5-22-16,5-5-5 0,0 0-1 0</inkml:trace>
  <inkml:trace contextRef="#ctx0" brushRef="#br0" timeOffset="17398.889">22924 9505 1267 0,'0'0'56'0,"2"-10"12"0,3 8-55 0,-5-5-13 16,3-5 0-16,-3 3 0 0,0-3 120 0,0 7 22 15,0-2 4-15,-3 0 1 0,1 0-41 0,-1 0-8 16,1 0-2-16,-4 0 0 0,1 2-24 0,-3 3-6 16,3-3-1-16,-3 3 0 0,0 2-14 0,0-5-3 15,-3 5-1-15,3 5 0 0,0-5-19 0,-2 2-3 16,-1 3-1-16,3-3 0 0,-2 3-15 0,2 2-9 15,0 0 10-15,3 0-10 0,-1 0 0 0,4 0 0 16,-1 5 0-16,0 0 0 0,1-3 0 0,-1 5 0 16,3 3 0-16,3-3 0 0,-6 2 0 0,6 3 0 15,-1-5 0-15,4 5 0 0,2 0 0 0,2-3 0 0,1 3 0 16,-1-5 0-16,1 0 0 0,-3-2 0 0,2 2 0 0,-2 0 0 16,-2-7 8-16,2 5-8 0,-3-5 0 0,-2 0 0 15,2 0 0-15,-5-2 0 0,0-5 0 0,0 0-784 16,-5 0-159-16</inkml:trace>
  <inkml:trace contextRef="#ctx0" brushRef="#br0" timeOffset="17568.708">22733 9627 1497 0,'-11'-5'32'0,"11"5"8"0,3-7 0 0,2 5 4 0,-2-3-36 0,2 3-8 0,3-3 0 0,0 3 0 16,3-3 53-16,-1 3 9 0,1-3 2 0,7 5 0 15,1-5-52-15,-1 3-12 0,1 2 0 0,0 0 0 0,2 0 0 0,-3-5 0 16,-2 5 0-16,3 0 0 16,-4 0-48-16,1 5-13 0,11-5-3 0,-9 0 0 0</inkml:trace>
  <inkml:trace contextRef="#ctx0" brushRef="#br0" timeOffset="17862.651">23122 9622 403 0,'0'0'36'0,"-5"0"-36"15,5 0 0-15,-6 0 0 0,-2 0 250 0,3 0 43 16,-3 0 9-16,3 5 2 0,-3-5-160 0,3 7-31 16,-3-7-6-16,2 7-2 0,1 0-37 0,0-2-7 15,0 4-1-15,-1-4-1 0,4 2-36 0,-1 0-7 0,0 5-2 0,3-3 0 16,-2-2-14-16,4 0 0 0,1 5 0 0,0-5 0 16,-1 0 0-16,1-2 0 0,5-3 0 0,2 3 0 15,-2-3 0-15,3 3 0 0,2-5 0 0,0 0 0 16,-2 0 0-16,0-5 0 0,-3 3 0 0,-1-3 0 15,4 3 9-15,-3-5-9 0,0 0 8 0,0-5-8 16,0 5 8-16,-3 2-8 0,-2-4 8 0,2 2-8 16,-2-5 9-16,-3 5-9 0,0 0 10 0,-3-5-10 15,-2 5 15-15,2 0-3 0,-2 0-1 0,-3 0 0 16,0 2-11-16,3 3 12 0,2-5-12 0,0 2 12 16,-2 5-118-16,0-2-23 0</inkml:trace>
  <inkml:trace contextRef="#ctx0" brushRef="#br0" timeOffset="18179.521">23371 9613 576 0,'0'0'51'0,"0"2"-41"16,2 5-10-16,-2 0 0 0,0 3 207 0,0-3 39 15,3 2 8-15,0-2 2 0,-3 5-103 0,0-5-20 16,2 0-4-16,1 5-1 0,-3-3-51 0,3-4-10 15,-1 2-3-15,1 0 0 0,-1 0-12 0,-2-7-2 16,0 0-1-16,0 0 0 0,0 0-27 0,0 0-6 16,0 0 0-16,0 0-1 0,0 0-15 0,0 0 0 15,0 0 0-15,0-7 0 0,3 0 25 0,-3 0 3 16,3-5 0-16,-1 5 0 16,-2-2-45-16,3-3-9 0,2 0-2 0,-2 3 0 0,2-3 28 0,1 5 0 0,-1-5 0 0,0 5 0 15,0 0-8-15,1 0 8 0,2 0-8 0,-6 5 8 16,1-3-19-16,0 0 2 0,2 3 0 0,0-3 0 31,3 3-72-31,0-3-15 0,0 5-2 0,5-2-829 0</inkml:trace>
  <inkml:trace contextRef="#ctx0" brushRef="#br0" timeOffset="18728.45">23966 9453 1267 0,'-3'-12'112'0,"3"12"-89"0,0 0-23 0,3 0 0 15,0-7 26-15,2 0 1 0,-2 5 0 0,4-3 0 16,1-2 37-16,0 2 8 0,3 3 2 0,0-3 0 15,4 3-38-15,1-3-7 0,-2 3-1 0,1 2-1 16,1-5 27-16,0 5 6 0,0 0 0 0,0 0 1 16,-3 0-10-16,0 0-3 0,-2 5 0 0,0-3 0 15,2 3-23-15,-5-3-5 0,-3 3 0 0,0 2-1 16,1 0 36-16,-1 0 7 0,-5 0 2 0,0 0 0 16,0 0 0-16,0 5 0 0,-5-5 0 0,-1 5 0 15,-2-3-52-15,0 3-12 0,0 2 0 0,-2-2 0 16,-1-3 0-16,-2 3 0 0,2 2 0 0,4-2 0 15,-4-3 0-15,3 3 0 0,3 0 0 0,-1-3 0 16,4-2 24-16,2 5 1 0,-3-5 1 0,6 0 0 0,-1 5-26 0,4-5 0 16,2 0-12-16,2 0 12 15,-2-2-125-15,3-3-18 0,-1 3-3 0,1-3-571 16,-3 3-115-16</inkml:trace>
  <inkml:trace contextRef="#ctx0" brushRef="#br0" timeOffset="18884.096">24207 9862 345 0,'0'0'15'0,"0"0"4"0,0 0-19 0,0 0 0 15,0 0 0-15,0 0 0 0,0 0 406 0,0 0 78 0,0 0 15 0,0 0 3 16,0 0-350-16,0 0-69 0,0 0-15 0,0 0-2 16,0 0-46-16,0 0-10 0,5 0-2 0,0 0-720 15,3 0-145-15</inkml:trace>
  <inkml:trace contextRef="#ctx0" brushRef="#br0" timeOffset="19316.646">24625 9559 979 0,'-6'-12'43'0,"6"12"9"0,-2-7-41 0,-1 2-11 16,1-4 0-16,-1 2 0 0,0 2 251 0,-2-2 48 16,2 0 9-16,1 0 3 0,-6 2-178 0,2 3-35 15,-1-3-7-15,-1 5-2 0,-3 5-20 0,3-3-4 16,-5-2-1-16,5 5 0 0,-3 2-51 0,3 0-13 15,0 0 0-15,0 0 0 0,3 0 0 0,3 5 0 16,2 0 0-16,0-3 0 0,2 5 0 0,1-2 0 16,5 2 0-16,2 0 0 0,4-2 0 0,-1 2-13 15,5 0 4-15,1 0 1 0,-3-2 8 0,2 7-13 0,-2-10 5 0,0 8 8 16,-3-8 0-16,-2 5 18 0,-3-2-2 16,0 2 0-16,-3 0-16 0,-2-7 0 15,-3 5 0-15,-3 0 0 0,0-3 60 0,1-2 9 16,-6-2 2-16,2 2 0 0,-1 0-11 0,1-2-3 0,-2-3 0 0,-2 3 0 15,2-5-27-15,0 0-6 0,-3 2 0 0,1-4-1 16,-1-3-23-16,-2 3 0 0,5-3 0 0</inkml:trace>
  <inkml:trace contextRef="#ctx0" brushRef="#br1" timeOffset="23769.822">21066 10852 824 0,'0'0'18'0,"0"0"4"0,0 0 1 0,0 0 0 0,0 0-23 0,0 0 0 16,0 0 0-16,0 0 0 0,0 0 88 0,0 0 14 15,0 0 2-15,0 0 1 0,-5 0-18 0,5 0-4 16,0 0-1-16,0 0 0 0,0 0-26 0,0 0-6 15,0 0-1-15,0 0 0 0,0 0-2 0,0 0-1 16,0 0 0-16,0 0 0 0,2-4-17 0,-2 4-3 16,0 0-1-16,3-3 0 0,2-4-3 0,-2 2-1 15,-3 5 0-15,5-2 0 0,1-3-21 0,2 3-16 0,0-3 2 0,-8 5 1 16,0 0 41-16,2 0 9 16,11-2 2-16,-5-3 0 0,-8 5-19 0,0 0-3 0,8 0-1 0,0 0 0 15,0 0-5-15,-3 0-2 0,-5 0 0 0,8 7 0 16,0-7 15-16,0 5 2 0,-5-3 1 0,2 3 0 15,0-3-4-15,-2 5-1 0,-3-2 0 0,0 2 0 16,-3-2-6-16,1 2 0 0,-3-5-1 0,2 5 0 16,-2 0 39-16,-1 1 8 0,-2 1 2 0,0-2 0 15,1 2-52-15,-1-2-12 0,0-2 0 0,0 2 0 16,2 0-8-16,1-2-5 0,0 2-1 0,0-5 0 16,2 3 14-16,3-3 0 0,0-2 0 0,0 0-9 15,0 0 9-15,0 0 0 0,-3 5 0 0,3-5 0 16,0 2 0-16,0-2 0 0,0 0 0 0,0 0-8 0,0 5 8 15,0-5 0-15,0 0 0 0,6 7 0 0,-6-7 0 0,2 5 0 16,1-3 0-16,2 5-8 0,0-7 8 0,1 5 0 16,-1-3 0-16,3-2 0 0,-3 5 12 0,1-3 7 15,-1-2 1-15,0 5 1 0,-5-5-33 0,5 3-8 16,1 1 0-16,-1-4-1 0,-5 0 21 0,0 0 0 16,0 0 0-16,0 0 0 15,0 0-51-15,0 0-9 0,0 0-1 0,0 0-1 16,0 0-143-16,0 0-29 0,0 0-6 0,0 0 0 0</inkml:trace>
  <inkml:trace contextRef="#ctx0" brushRef="#br1" timeOffset="23971.748">21190 11033 1497 0,'0'0'32'0,"0"0"8"0,0 0 0 0,0 0 4 0,0 0-36 0,0 0-8 0,0 0 0 0,0 0 0 15,0 0 104-15,0 0 20 0,0 0 3 0,0 0 1 16,0 0-20-16,0 0-4 0,0 7-1 0,-2-2 0 15,-3-3-63-15,-3 5-12 0,5-7-2 0,-2 5-1 16,2 2-25-16,0-2 0 0,1-3 0 0,2-2 0 16,0 0 0-16,-3 0 0 0,3 0 0 0,0 0 0 31,0 0-46-31,0 0-14 0,0 0-4 0,0 0-614 0,0 0-123 0</inkml:trace>
  <inkml:trace contextRef="#ctx0" brushRef="#br1" timeOffset="24583.205">21489 10791 230 0,'0'0'20'0,"0"0"-20"0,3-5 0 0,-3 5 0 16,0 0 217-16,0 0 39 0,5 0 8 0,-2-2 2 15,-3 2-144-15,5-5-29 0,3 5-5 0,0-7-2 16,-2 7-30-16,-1-2-7 0,-5 2-1 0,0 0 0 15,0 0-16-15,0 0-3 0,2-5-1 0,6 5 0 16,-2 0 8-16,2 0 0 0,0 0 1 0,-3 5 0 0,3-3-1 0,-3-2-1 16,0 7 0-16,1 0 0 15,-4-2 9-15,1-3 3 0,-3 5 0 0,0 3 0 0,-3-3-6 0,1 0-1 16,-1 2 0-16,0-4 0 0,-5 2-12 0,3 0-4 16,0 5 0-16,-3-5 0 0,3 0-14 0,-1 0-10 15,1-4 12-15,2 6-12 0,1-2 0 0,2-5 0 16,-3 5 0-16,3-2 0 0,0-5 0 0,3 2 0 15,-3-2 0-15,2 5 0 0,1 2 0 0,-3-7 0 16,5 0-10-16,3 0 10 0,-2 5-14 0,-1-5 2 16,3 0 0-16,-3 0 0 15,-5 0-137-15,5 0-27 0,-5 0-6 0,0 0-696 0</inkml:trace>
  <inkml:trace contextRef="#ctx0" brushRef="#br1" timeOffset="24771.108">21590 10975 806 0,'5'4'72'0,"-5"-4"-58"0,0 0-14 0,0 0 0 16,0 0 156-16,0 0 29 0,0 0 6 0,3 5 1 15,-3-3-52-15,3 3-9 0,-1-3-3 0,-2 5 0 16,0-2-51-16,0-5-10 0,0 0-3 0,0 0 0 16,0 0-51-16,0 0-13 0,0 0 0 0,0 0 0 15,3 2 0-15,-3-2 0 0,0 0 0 0,0 0-646 16,0 0-132-16</inkml:trace>
  <inkml:trace contextRef="#ctx0" brushRef="#br1" timeOffset="25450.864">20997 11193 633 0,'0'0'56'0,"0"0"-44"0,0 0-12 0,0 0 0 0,0 0 143 0,0 0 26 16,0 0 6-16,0 0 1 0,6-4-90 0,-1 1-18 15,0-2-3-15,1 5-1 0,1-2-14 0,-1-3-3 16,2 5-1-16,0-2 0 0,0 2-18 0,-8 0-4 15,0 0-1-15,5-5 0 0,8 5 29 0,-5 0 5 16,0 0 2-16,-8 0 0 0,0 0-24 0,0 0-5 16,0 0-1-16,0 0 0 0,0 0 5 0,0 0 1 15,5 7 0-15,-2 0 0 0,-6-2-2 0,3-5 0 16,3 3 0-16,0 6 0 0,-3-7-19 0,-3 5-4 16,3-7-1-16,3 7 0 0,-3-7 11 0,-3 5 1 0,0-3 1 0,3-2 0 15,0 8-22-15,0-8 0 0,-2 4 0 0,-1 3 0 16,3-7-9-16,0 0-7 0,-5 5 0 0,2-3-1 15,-5 5 17-15,3-2 0 0,5-5 8 16,-3 2-8-16,0 3 0 0,3-5 0 0,0 3-8 0,0-3 8 31,0 0-92-31,-2 4-12 0,2-4-3 0,0 0-833 0</inkml:trace>
  <inkml:trace contextRef="#ctx0" brushRef="#br1" timeOffset="25655.414">21058 11327 1137 0,'0'0'50'0,"0"0"11"0,-5 5-49 0,5-5-12 15,0 0 0-15,0 0 0 0,-3 2 111 0,3-2 19 16,0 0 4-16,3 7 1 0,-3-7-34 0,0 0-6 16,0 0-2-16,5 5 0 0,0-3-74 0,-5-2-19 15,0 0 0-15,0 0 0 0,8 5 38 0,-8-5 4 16,0 0 1-16,0 0 0 15,0 0-171-15,0 0-35 0</inkml:trace>
  <inkml:trace contextRef="#ctx0" brushRef="#br1" timeOffset="26384.364">22741 10833 576 0,'0'0'25'0,"0"0"6"0,5 0-31 0,-5 0 0 0,0 0 0 0,6-2 0 15,1 2 162-15,1-5 26 16,-8 5 6-16,0 0 1 0,8 0-91 0,3-2-19 16,-3 2-3-16,0 0-1 0,-6-5-21 0,4 5-5 0,-4 0-1 0,6 0 0 15,0-2-9-15,0 2-1 0,3-5-1 0,-1 5 0 16,1 0-26-16,-3 0-5 0,0 0 0 0,2 0-1 16,-2 0 33-16,0 5 8 0,-8-5 0 0,3 2 1 15,2 3-17-15,-2-3-4 0,-3-2-1 0,0 7 0 16,-3-2 1-16,-2 2 0 0,2 0 0 0,-2 0 0 15,0 0-7-15,-1 0-1 0,4 0 0 0,-6-2 0 16,3 2-15-16,-1 0-9 0,4 0 10 0,-1-2-10 16,0-3 0-16,1 5 0 0,2-7 0 0,-3 5 0 15,3-3 0-15,0-2 0 0,0 0 0 0,0 10 0 16,3-8-17-16,-3-2 3 0,0 0 1 0,0 0 0 16,2 7-41-16,-2-7-8 0,0 0-2 0,6 0 0 15,-1 7-153-15,-5-7-31 0,0 0-7 0</inkml:trace>
  <inkml:trace contextRef="#ctx0" brushRef="#br1" timeOffset="26556.327">22873 11015 1267 0,'0'0'56'0,"0"0"12"0,0 0-55 0,0 0-13 16,0 0 0-16,0 0 0 0,6 4 144 0,-4-4 27 0,-2 0 5 0,0 0 0 15,0 0-77-15,0 0-16 0,0 7-3 0,0-7-1 16,3 5-63-16,-3-5-16 0,0 0 0 0,0 0 0 15,0 0 8-15,0 0 0 0,0 0-8 0,0 0-648 16,0 0-136-16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6:5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 6304 0 0,'0'0'141'0'0,"0"0"23"0"0,0 0 11 0 0,4-6 503 0 0,-5 5 6729 0 0,-2 2-7328 0 0,1 0 1 0 0,0 0-1 0 0,0 0 0 0 0,0 0 1 0 0,-1 0-1 0 0,1 0 0 0 0,0 1 1 0 0,1-1-1 0 0,-1 1 0 0 0,0-1 1 0 0,0 1-1 0 0,1 0 0 0 0,-1 0 1 0 0,1 0-1 0 0,-1 0 0 0 0,1 0 1 0 0,0 0-1 0 0,0 0 0 0 0,0 0 1 0 0,0 0-1 0 0,-1 2-79 0 0,-4 8 288 0 0,-30 54 224 0 0,9 0-24 0 0,11 46 560 0 0,16-100-950 0 0,0 0-1 0 0,1 0 0 0 0,0 0 0 0 0,1 0 1 0 0,1 0-1 0 0,0 0 0 0 0,0-1 0 0 0,1 1 0 0 0,1-1 1 0 0,0 0-1 0 0,0 0 0 0 0,1-1 0 0 0,7 11-97 0 0,29 39 659 0 0,-36-54-628 0 0,2 0-1 0 0,-1-1 1 0 0,1 0 0 0 0,-1-1-1 0 0,1 0 1 0 0,0 0 0 0 0,1 0-1 0 0,-1-1 1 0 0,1-1 0 0 0,-1 1-1 0 0,1-1 1 0 0,7 0-31 0 0,21-2 214 0 0,-25-8-6278 0 0,-8 2-512 0 0</inkml:trace>
  <inkml:trace contextRef="#ctx0" brushRef="#br0" timeOffset="390.612">491 61 7568 0 0,'0'0'348'0'0,"0"0"-7"0"0,0 0-114 0 0,0 0 330 0 0,0 0 167 0 0,0 0 39 0 0,0 0-7 0 0,0 0-51 0 0,0 0-22 0 0,-1 1-3 0 0,-15 55 1276 0 0,5 58 63 0 0,19 6-1955 0 0,-4-55 808 0 0,-6-59-700 0 0,0-5-3098 0 0,-6-18-906 0 0,3 7 1859 0 0</inkml:trace>
  <inkml:trace contextRef="#ctx0" brushRef="#br0" timeOffset="656.003">359 242 920 0 0,'0'0'411'0'0,"0"0"1389"0"0,0 0 609 0 0,0 0 921 0 0,8 4-1832 0 0,19 13 1772 0 0,-15-15-2583 0 0,19 1-762 0 0,-1-2 1 0 0,0 0-1 0 0,0-2 0 0 0,1-2 1 0 0,11-2 74 0 0,-18 4-2883 0 0,-13 1 1398 0 0</inkml:trace>
  <inkml:trace contextRef="#ctx0" brushRef="#br0" timeOffset="1093.401">729 257 3224 0 0,'0'0'443'0'0,"0"0"650"0"0,0 0 289 0 0,0 0 61 0 0,0 0-83 0 0,0 0-397 0 0,0 0-178 0 0,0 0-32 0 0,0 0-75 0 0,0 0-288 0 0,0 0-124 0 0,0 0-30 0 0,0 0 14 0 0,0 0 78 0 0,0 2 31 0 0,-10 63 984 0 0,8-15-1319 0 0,6-43-24 0 0,16 3 0 0 0,-14-9 71 0 0,-1 0 0 0 0,1-1 0 0 0,-1 1 0 0 0,1-1 1 0 0,-1 0-1 0 0,1-1 0 0 0,-1 1 0 0 0,1-1 0 0 0,-1 0 1 0 0,0 0-1 0 0,1-1 0 0 0,-1 0 0 0 0,0 0 1 0 0,0 0-1 0 0,0 0 0 0 0,0-1 0 0 0,0 0-71 0 0,40-44 396 0 0,-41 41-329 0 0,-1 2-29 0 0,3 3 2761 0 0,-3 10-3206 0 0,-3-6 407 0 0,1 0 0 0 0,1 0 0 0 0,-1 0 0 0 0,0 0 0 0 0,1 0 0 0 0,0 0 0 0 0,-1 0 0 0 0,1-1 0 0 0,0 1 0 0 0,1-1 0 0 0,-1 1 0 0 0,0-1 0 0 0,1 0 0 0 0,-1 0 0 0 0,1 0 0 0 0,2 2 0 0 0,5 3 0 0 0,46 0 0 0 0,-35-14 0 0 0,7-22 0 0 0,-26 23 0 0 0,-1 0-16 0 0,-1 5-282 0 0,0-7-4221 0 0,0 8 2825 0 0</inkml:trace>
  <inkml:trace contextRef="#ctx0" brushRef="#br0" timeOffset="1468.315">1118 336 6360 0 0,'0'0'290'0'0,"0"0"-3"0"0,2 0-187 0 0,25 3 503 0 0,53-7 2878 0 0,-53-3-3362 0 0,2-11-119 0 0,-8-13 1785 0 0,-21 30-1394 0 0,-13-18 727 0 0,12 18-1079 0 0,-1 0-1 0 0,1-1 0 0 0,-1 1 1 0 0,0 0-1 0 0,0 0 0 0 0,1 0 1 0 0,-1 0-1 0 0,0 0 0 0 0,0 0 1 0 0,0 1-1 0 0,0-1 0 0 0,0 0 1 0 0,0 1-1 0 0,0 0 0 0 0,0-1 1 0 0,0 1-1 0 0,0 0 0 0 0,0 0 1 0 0,0 0-1 0 0,-1 1-38 0 0,-37 6-155 0 0,35-4 181 0 0,0 1 0 0 0,0 0 0 0 0,1 0 0 0 0,-1 1 0 0 0,1-1-1 0 0,0 1 1 0 0,0 0 0 0 0,0 0 0 0 0,1 1 0 0 0,0-1 0 0 0,0 1 0 0 0,0 0-1 0 0,0-1 1 0 0,1 1 0 0 0,0 0 0 0 0,1 0 0 0 0,-1 1 0 0 0,1-1 0 0 0,0 0 0 0 0,0 4-26 0 0,2-7 3 0 0,-1-1 0 0 0,0 1 0 0 0,0-1 0 0 0,1 1 0 0 0,-1-1 0 0 0,1 0 0 0 0,0 1 0 0 0,0-1 1 0 0,0 0-1 0 0,0 1 0 0 0,0-1 0 0 0,1 0 0 0 0,-1 0 0 0 0,0 0 0 0 0,1 0 0 0 0,0 0 1 0 0,-1 0-1 0 0,1-1 0 0 0,0 1 0 0 0,0 0 0 0 0,0-1 0 0 0,0 1 0 0 0,0-1 0 0 0,1 0 1 0 0,-1 0-1 0 0,0 0 0 0 0,0 0 0 0 0,1 0 0 0 0,-1 0 0 0 0,1-1 0 0 0,0 1-3 0 0,49 4-1092 0 0,-20-7-2446 0 0,-12-3-1248 0 0</inkml:trace>
  <inkml:trace contextRef="#ctx0" brushRef="#br0" timeOffset="1874.467">1488 303 8288 0 0,'0'0'381'0'0,"0"0"-6"0"0,2 1-242 0 0,6 1 126 0 0,0-1 0 0 0,0 0 0 0 0,1 0 0 0 0,-1 0 1 0 0,0-1-1 0 0,1 0 0 0 0,-1-1 0 0 0,0 0 0 0 0,1 0 0 0 0,-1-1 0 0 0,0 0 0 0 0,0-1 0 0 0,0 1 1 0 0,0-2-1 0 0,4-1-259 0 0,35-27 296 0 0,-46 31-243 0 0,-1-1 0 0 0,1 1 1 0 0,-1 0-1 0 0,1 0 1 0 0,-1 0-1 0 0,0 0 0 0 0,0 0 1 0 0,0-1-1 0 0,1 1 1 0 0,-1 0-1 0 0,0 0 0 0 0,-1 0 1 0 0,1-1-1 0 0,0 1 1 0 0,0 0-1 0 0,0 0 0 0 0,-1 0 1 0 0,1 0-1 0 0,0 0 1 0 0,-1 0-1 0 0,1-1 0 0 0,-1 1 1 0 0,0 0-1 0 0,1 0 1 0 0,-1 0-1 0 0,0 1 0 0 0,0-1 1 0 0,1 0-1 0 0,-1 0-53 0 0,-1-1 20 0 0,0 0 57 0 0,-1 0 1 0 0,0 1 0 0 0,1 0 0 0 0,-1-1 0 0 0,0 1 0 0 0,0 0 0 0 0,0 0 0 0 0,0 1 0 0 0,0-1 0 0 0,0 0-1 0 0,0 1 1 0 0,0 0 0 0 0,0 0 0 0 0,0 0 0 0 0,0 0 0 0 0,0 0 0 0 0,0 1 0 0 0,0-1 0 0 0,0 1-78 0 0,1-1 23 0 0,-78 21 792 0 0,70-18-806 0 0,0 1 0 0 0,0 0 0 0 0,0 1 0 0 0,0 1 0 0 0,1-1 0 0 0,0 1 0 0 0,0 1 0 0 0,1 0 0 0 0,0 0-1 0 0,-3 3-8 0 0,9-8 0 0 0,-1 0 0 0 0,0 1 0 0 0,1-1 0 0 0,0 1 0 0 0,-1 0 0 0 0,1 0 0 0 0,0 0 0 0 0,0 0 0 0 0,1 0 0 0 0,-1 0 0 0 0,1 0 0 0 0,-1 1 0 0 0,1-1 0 0 0,0 1 0 0 0,0-1 0 0 0,1 1 0 0 0,-1-1 0 0 0,1 1 0 0 0,0-1 0 0 0,0 1 0 0 0,0-1 0 0 0,0 1 0 0 0,0-1 0 0 0,1 1 0 0 0,0-1 0 0 0,-1 1 0 0 0,1-1 0 0 0,1 1 0 0 0,-1-1 0 0 0,0 0 0 0 0,1 1 0 0 0,0-1 0 0 0,4 3-9 0 0,1-1-1 0 0,-1 1 0 0 0,1-1 0 0 0,0-1 0 0 0,0 0 0 0 0,1 0 1 0 0,0 0-1 0 0,-1-1 0 0 0,1 0 0 0 0,0 0 0 0 0,0-1 0 0 0,1 0 0 0 0,-1 0 1 0 0,0-1-1 0 0,1 0 0 0 0,-1-1 0 0 0,0 0 0 0 0,1 0 0 0 0,-1-1 1 0 0,1 0-1 0 0,-1 0 0 0 0,7-3 10 0 0,62-25-3226 0 0,-63 19-322 0 0,1 1-925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6:5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48 241 1376 0 0,'0'0'65'0'0,"0"-6"1437"0"0,0 5 1832 0 0,1 2 3339 0 0,6 12-6027 0 0,-1 1-1 0 0,-1 1 1 0 0,0-1 0 0 0,-1 1-1 0 0,0 0 1 0 0,-1 0-1 0 0,0 6-645 0 0,8 37 892 0 0,-6 70-14 0 0,-11-120-1608 0 0,3-5-5826 0 0,3-3 6541 0 0,0 0-5147 0 0</inkml:trace>
  <inkml:trace contextRef="#ctx0" brushRef="#br0" timeOffset="171.831">1 391 8864 0 0,'0'0'406'0'0,"0"0"-4"0"0,2 0-154 0 0,74 2 1128 0 0,94-5 2640 0 0,-109-11-4027 0 0,-29 6-363 0 0,-12 1-3565 0 0,-7 1-785 0 0</inkml:trace>
  <inkml:trace contextRef="#ctx0" brushRef="#br0" timeOffset="1156.444">411 0 8720 0 0,'0'0'197'0'0,"0"0"24"0"0,0 0 19 0 0,0 0 31 0 0,8 0 457 0 0,64 24 2536 0 0,-36-8-2185 0 0,-18-7-980 0 0,-1 0-1 0 0,0 1 1 0 0,-1 1 0 0 0,0 1 0 0 0,0 0 0 0 0,-2 1 0 0 0,5 5-99 0 0,-7-8 144 0 0,72 93 923 0 0,-76-89-841 0 0,-1 1-1 0 0,-1 0 0 0 0,0 0 0 0 0,-1 1 0 0 0,0 0 0 0 0,-2 0 0 0 0,0 0 0 0 0,0 0 0 0 0,-1 6-225 0 0,-1-9 257 0 0,-1-1 0 0 0,0 1 0 0 0,-1-1 0 0 0,0 1-1 0 0,-1-1 1 0 0,-1 0 0 0 0,-2 9-257 0 0,-12 35 936 0 0,-43 46-390 0 0,33-79 610 0 0,27-23-1607 0 0,0 0-49 0 0,0 0 59 0 0,-2 0 291 0 0,-4-2-143 0 0,-2-18-5096 0 0,7 18 3344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0T22:43:4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 8583 576 0,'0'0'25'0,"0"0"6"15,0 0-31-15,0 0 0 0,0 0 0 0,0 0 0 16,0 0 172-16,0 0 28 0,0 0 5 0,0 0 2 0,0 0-75 0,0-5-16 15,0 5-2-15,0 0-1 0,0-7-8 0,0 7-1 16,0 0-1-16,0-2 0 0,-5-3-20 0,5 3-4 16,-3-3-1-16,3 2 0 0,-8-1-26 0,5 4-4 15,3 0-2-15,-5-5 0 0,2 3-14 0,-4 2-2 16,-1-5-1-16,5 5 0 0,-5 0-29 0,0 0 0 16,0-2 0-16,0 2 0 0,-2 0 31 0,2 2 0 15,5-2 0-15,-8 0 0 16,3 0-50-16,3 0-9 0,0 5-3 0,-3-3 0 0,3 3 49 0,2-1 10 15,-5-1 1-15,5 4 1 0,-2-2-30 0,3-3 0 16,-4 5 0-16,4 0 0 16,2 2-23-16,-3 1-4 0,3-3-1 0,-5 0 0 0,5 0 28 0,0 5 0 15,0 2 0-15,5-2 0 0,-5-5 0 0,3 7 0 16,-3 5 0-16,2-3 0 0,4 3 0 0,1 0 0 16,-4 2 0-16,5-2 0 0,0 0 0 0,3-3 0 0,-4 3 0 15,1-5 0-15,0 5 46 0,-2-5 14 0,-1 0 4 0,6 5 0 16,-9-5-64-16,3-7-8 0,-2 5-4 0,2-3-1 15,-5 3 13-15,3 2 0 0,-3-7 0 0,0 0 0 16,-3 5 22-16,3-5 7 0,-8 0 2 0,3 0 0 16,0 0-31-16,-3-2 8 0,0-5-8 0,0 2 0 31,0-2-47-31,0-2-12 0,3 2-2 0,-3-5-775 0,0 3-156 0</inkml:trace>
  <inkml:trace contextRef="#ctx0" brushRef="#br0" timeOffset="190.613">1479 8879 1958 0,'0'0'43'0,"0"0"9"0,0 0 1 0,0 0 3 15,0 0-45-15,0 0-11 0,0 0 0 0,0 0 0 16,11 5 97-16,-3-3 18 0,-1-2 3 0,4 5 1 16,0-5-88-16,5 0-18 0,-9 0-3 0,12 0-1 15,-6 0-9-15,8 0 0 0,-2-5 0 0,-6 3 0 0,3-3 0 0,3 5 0 16,-4-2 0-16,4-3 0 0,2 5 0 0,3-2 0 15,-11-3 0-15,6 3 0 16,-6-3-124-16,-3 3-28 0,-10 2-4 0</inkml:trace>
  <inkml:trace contextRef="#ctx0" brushRef="#br0" timeOffset="572.461">1807 8879 1728 0,'0'0'38'0,"5"5"8"0,3-3 2 0,-5-2 0 0,0 5-39 0,2-5-9 0,3 2 0 0,0 3 0 16,-6-5 53-16,6 0 9 0,0 0 2 0,3 0 0 15,-3 0-9-15,0 0-2 0,-3 0 0 0,0 0 0 16,3 0-20-16,-2-5-4 0,2 3-1 0,-1 2 0 16,1-5-4-16,0 3 0 0,-5-3-1 0,5 3 0 15,-5-5 1-15,2 2 0 0,-2 5 0 0,-3-7 0 16,0 0 32-16,0 2 6 0,0 3 2 0,0 2 0 0,-3-5-64 0,-2 3 0 15,5 2-16-15,-6-5 3 0,1 3 13 0,2 2 0 16,-5-5 0-16,0 5 0 0,6 5 9 0,-6-5 2 16,-3 2 0-16,3 3 0 15,0-3-11-15,-7 5 0 0,1 3 0 0,1-1 0 0,0-2 0 0,5 0 0 16,-3 5 0-16,3-5 0 0,-2 7 0 0,2-2-16 16,3-5 4-16,2 7 1 0,3-7 11 0,0 7 0 15,0-2 0-15,8-5-8 0,0 5 16 0,-3-5 4 16,3 0 1-16,3 0 0 0,2 0-29 0,0-7-7 15,0 5-1-15,6-5 0 16,-6 2-104-16,3-4-20 0,0-3-5 0,2 5-514 16,-7-7-102-16</inkml:trace>
  <inkml:trace contextRef="#ctx0" brushRef="#br0" timeOffset="1134.735">2140 8844 806 0,'0'0'36'0,"0"0"7"15,0 0-35-15,0 0-8 0,0 0 0 0,0 0 0 0,0 0 156 0,0 0 28 16,0 0 7-16,0 0 1 0,0 0-103 0,0 0-20 16,0 0-4-16,-5 0-1 0,-3-5 3 0,0 5 0 15,8 0 0-15,0 0 0 0,-8 5-19 0,0-5-3 16,1 2-1-16,4 3 0 0,-8 0-21 0,6 2-5 16,-6-5-1-16,9 5 0 0,-6-2-17 0,-3 2 0 15,3 0 0-15,3 0 0 0,2 0 0 0,-5 0 0 16,6 0 0-16,2 5 0 0,-6 0 0 0,6-3 8 15,6-2-8-15,-6 0 0 0,8-2 0 0,-6-3 0 16,6 3 0-16,0-3-12 0,3 3 12 0,-1-5 0 16,1 0 0-16,5-5-9 0,-6 3 9 0,4-3-8 15,-9 3 8-15,8-3-8 0,-2 3 8 0,-3-5 0 16,2 2 8-16,-7-2-8 0,2 0 31 0,3 0 1 16,-5 2 1-16,-1-2 0 0,-2 5 13 0,0-5 2 0,0 7 1 0,0-5 0 15,-2 3-15-15,2 2-3 0,0 0-1 0,0 0 0 16,0 0-14-16,0 0-4 0,0 0 0 0,0 0 0 15,0 0-2-15,0 0-1 0,0 0 0 0,0 9 0 16,8-4-9-16,-6 2-12 0,-2 0 2 0,6 0 1 16,-4 0 9-16,6-2 0 0,-5 2 0 0,2 0 0 15,3-5 0-15,-5 3 0 0,5 2 0 0,0-5 0 16,-8-2 0-16,2 5 0 0,6 2 0 0,0-7 0 16,-5 0-200-16,5 0-37 0</inkml:trace>
  <inkml:trace contextRef="#ctx0" brushRef="#br0" timeOffset="1348.645">2334 8698 633 0,'0'0'56'0,"0"0"-44"0,0 0-12 0,0 0 0 16,0 0 296-16,0 0 58 0,0 0 11 0,0 0 3 15,0 7-192-15,0 0-39 0,2 5-7 0,-2-5-2 16,3 7-51-16,-3-2-10 0,0 7-3 0,-3-5 0 15,1 0-73-15,2 0-15 0,-6 0-4 0,4 0 0 0,2 3 28 0,0-3 0 16,-6-5 0-16,4 3 8 16,2-5-90-16,-8 5-18 0,5-3-3 0,-2-4-1 15,2 2-70-15,-2 0-14 0,2-2-4 0</inkml:trace>
  <inkml:trace contextRef="#ctx0" brushRef="#br0" timeOffset="1512.318">2204 8891 1267 0,'0'-5'28'0,"0"3"5"0,-3-3 2 0,3 5 1 0,0-2-36 0,0 2 0 0,8-5 0 0,0 3 0 16,0-3 84-16,3 3 11 0,-3-3 1 0,2 5 1 16,1-2-33-16,-1-3-6 0,4 5-2 0,-4 0 0 15,6 0-31-15,-11 0-6 16,9-5-2-16,-4 5 0 0,-2-2-17 0,3 2 0 0,-3 0 0 0,-6 0 0 16,6-5-132-16,0 5-31 0,3-7-5 15,-11 7-2-15</inkml:trace>
  <inkml:trace contextRef="#ctx0" brushRef="#br0" timeOffset="1868.851">2482 8797 864 0,'0'0'76'0,"5"2"-60"0,3-2-16 0,-5 0 0 0,5 0 92 15,-8 0 16-15,0 0 4 0,0 5 0 0,2 2 84 0,4 0 18 16,-6 0 3-16,2 0 1 16,-2 0-92-16,-2 0-18 0,2 5-4 0,-6-5-1 0,4 0-52 0,-4 0-11 15,12 0-1-15,-6 5-1 0,-6-5-27 0,12 0-11 16,-6-2 8-16,8-3-8 0,-8 3 0 0,2-3 0 15,6-2 8-15,-5 5-8 0,5-5 0 0,0 0 0 16,0 0 0-16,2 0 0 0,1-5 0 0,-1 3 0 16,4-3 0-16,-6-2 0 0,2 0 0 0,-2 0 0 15,-3 0 9-15,3 0-9 0,-2 0 0 0,1 0 9 16,-4-5-9-16,5 5 0 0,-5-5 8 0,2 5-8 16,-5 5 0-16,3-5 0 0,5 0 0 0,-8 2 0 15,2-2 0-15,-2 7 0 0,0-5 0 0,0 5 0 0,0 0 0 0,0 0 0 16,0 0 14-16,0 0-1 0,0 0 0 0,0 0 0 15,0 0-13-15,6 5 0 0,-6-3 0 0,2 8-10 16,-2-3 20-16,5 0 4 0,-5 0 1 0,3 0 0 16,0 0-15-16,-3 5 11 0,5-5-11 0,-2 0 10 15,2-5-10-15,-2 5 0 0,-1-2 0 0,4-3-807 16,2 3-153-16</inkml:trace>
  <inkml:trace contextRef="#ctx0" brushRef="#br0" timeOffset="2186.216">2783 8839 1648 0,'0'0'73'0,"0"0"15"0,0 0-70 0,0 5-18 0,0 2 0 0,3 0 0 0,-3 0 124 0,3-2 20 16,2 2 5-16,-2-5 1 0,-3 5-62 0,5-2-13 16,-5 2-3-16,3 0 0 0,-1 0-45 0,-2-7-10 15,0 5-1-15,0-5-1 0,0 0-7 0,0 0 0 16,0 0-8-16,0 0 12 0,0 0-3 0,0 0-1 15,0 0 0-15,0 0 0 0,0 0-8 0,0 0 8 16,0 0-8-16,6-5 8 0,-6-2-8 0,0 5 0 16,2-8 0-16,3 3 0 0,-5 0-26 0,8-2 2 15,-8 2 1-15,6-5 0 0,-1 0 2 0,3 3 0 16,3-3 0-16,-4 0 0 0,1 5 21 0,3 0-9 16,-3 5 9-16,2-5 0 0,-2 2 0 0,3 3 0 15,-3-3 12-15,0 5-3 0,2 0-9 0,1 0-11 16,-3 0 3-16,3 0 0 0,-6 5 8 0,5-3 0 0,-2-2 0 0,-2 0-710 15,-1 0-140-15</inkml:trace>
  <inkml:trace contextRef="#ctx0" brushRef="#br0" timeOffset="2570.428">3164 8865 1267 0,'-8'0'56'0,"8"0"12"16,0 0-55-16,0 0-13 0,0 0 0 0,0 0 0 16,0 0 155-16,0 0 28 0,0 0 5 0,0 0 2 0,0 0-99 0,0 0-20 15,8 0-4-15,0 0-1 0,0-2-37 0,3-3-7 16,-8 5-2-16,4-2 0 0,1-3-3 0,0 5-1 16,0-7 0-16,-5 7 0 0,0-5 1 0,2-2 0 15,-2 5 0-15,2-3 0 0,-3-2-1 0,4 0 0 16,-6 0 0-16,0 0 0 0,0-5-16 0,2 5 0 15,-2-3-8-15,-2-1 8 0,2 6 0 0,-6-2 0 16,4 0 0-16,-3 0 0 0,2 5 0 0,-8-3 0 16,3 0 0-16,-2 5 0 0,2-2 45 0,0 4 15 15,-3 3 4-15,3 2 0 0,-8-2-52 0,6 2-12 16,-1 2 0-16,3-4 0 0,0 6 0 0,6-1-10 16,-3 2 2-16,2-3 0 0,3 3 8 0,0 2 0 15,3 0 0-15,2-2 0 0,0 2 0 0,0 0 0 16,3-2 0-16,3-5 0 0,-1 5 0 0,1-5 0 0,2 0 0 15,-2-5 0 1,-3 3-68-16,5-5-12 0,0 0-3 0,6 0-999 0</inkml:trace>
  <inkml:trace contextRef="#ctx0" brushRef="#br0" timeOffset="2968.145">3545 8752 1267 0,'0'0'56'0,"0"0"12"15,0 0-55-15,0 0-13 0,0 0 0 0,0 0 0 0,6 0 105 0,2 0 19 16,-3-2 3-16,3 2 1 0,5 0-52 0,-2 0-9 15,-1 0-3-15,6-5 0 0,3 5-11 0,-3 0-2 0,5-2-1 0,0 2 0 16,0 0-31-16,-2 0-7 16,-1-5 0-16,-5 5-1 0,1 0-11 0,-1 0 0 0,-5-2 9 0,2-3-979 15</inkml:trace>
  <inkml:trace contextRef="#ctx0" brushRef="#br0" timeOffset="3486.853">3985 8554 1094 0,'-16'-9'97'0,"10"7"-77"15,6 2-20-15,0 0 0 0,0 0 86 0,0 0 14 16,0 0 2-16,0 0 1 0,0 0-24 0,0 0-5 15,0 0-1-15,0 7 0 0,0 0 27 0,0 0 4 16,0 5 2-16,0-3 0 0,3 3-16 0,0 2-3 16,2 5-1-16,-5-5 0 0,3 5-18 0,2-5-3 15,-5 0-1-15,5 7 0 0,-2-4-51 0,0-1-13 16,-1 3 0-16,4-5 0 0,-6 5 20 0,2 0 0 16,3-5 1-16,-5 0 0 0,0-2-12 0,3-3-9 15,0-2 12-15,-3-2-12 0,0-5 12 0,0 0-4 0,0 0 0 0,0 0-8 16,0 0 13-16,0 0-4 15,0 0-1-15,5-5 0 0,-2 3-8 0,2-5 0 16,0 0 9-16,1-5-9 0,1 7 20 0,1-4-1 16,-2-3 0-16,2 5 0 15,2-5-67-15,3 5-12 0,-5 0-4 0,6 5 0 0,-1-3 52 0,0-2 12 0,3 7 0 0,-5 0 0 16,4 0 0-16,-7 5 0 0,6-3 0 0,-6 3 0 16,-1-3 0-16,1 5-11 0,0 0 11 0,-5 0-10 15,5 3 10-15,-8-3 0 0,3 0 0 0,2 2 0 16,-10 3 19-16,2-5-1 0,-2 5 0 0,-1-5 0 15,-2 0-2-15,-2 0-1 0,2-5 0 0,0 8 0 16,-3-8-7-16,-5 5-8 0,6-2 11 0,-9-3-11 16,11 3 29-16,-5-5-1 0,8 2 0 0,-8-2 0 15,7-2-156-15,-2 2-32 0,3 0-7 0,0-5-945 16</inkml:trace>
  <inkml:trace contextRef="#ctx0" brushRef="#br0" timeOffset="4269.182">4723 8738 1497 0,'0'0'32'0,"0"0"8"0,2-2 0 0,1-3 4 0,-3-2-36 16,0 2-8-16,0 5 0 0,0 0 0 0,-3-2 152 0,3-3 28 15,0-2 5-15,0 7 2 0,0 0-95 0,-5-2-18 16,0 2-4-16,-3-5-1 0,0 3-4 0,3 2-1 16,-6 0 0-16,3 0 0 0,0 2-51 0,-2-2-13 0,2 5 0 0,-3-5 0 15,-2 0 0-15,0 2 0 0,5 3 0 0,-5-3 0 16,7 3 0-16,-2 2 0 0,3 0 0 0,0 0 0 16,5-2 0-16,2 2 0 0,1 0 0 0,2 0 0 15,9 0 0-15,-1 0 0 0,-3 0 0 0,9 0 0 16,-1 0 0-16,1 5 0 0,-6-5 0 0,3 0 0 15,-3 0 0-15,0 0 0 0,1-2 0 0,-6 2 0 16,2 0-26-16,-7 0-8 16,2 0-2-16,-2 0 0 0,-1-2 36 0,1 2 0 0,-3 0 0 0,-3 0 0 15,1-2 0-15,-1-3 12 0,-5 3-3 0,-2-3-1 16,2 5 0-16,-3-7 0 0,-2 5 0 0,-3-5 0 0,5 0 8 16,-2 2 2-16,-3 3 0 0,6-5 0 15,-6 0-174-15,5-5-36 0</inkml:trace>
  <inkml:trace contextRef="#ctx0" brushRef="#br0" timeOffset="4618.789">4895 8778 1926 0,'0'0'42'0,"0"0"9"0,0 0 1 0,0 0 3 0,8 0-44 0,0 5-11 15,0-5 0-15,0 2 0 0,2-2 60 0,-2 0 11 16,0 0 1-16,3-2 1 0,-3-3-58 0,-3 5-15 16,3-7 0-16,-3 7 0 0,0-7 54 0,-2 2 8 15,-3 3 2-15,3-5 0 0,-6 0 0 0,0 2 0 0,-2-2 0 0,-3 5 0 16,0-3-52-16,3-2-12 0,0 2 0 0,-6 3 0 16,8-3 54-16,-7 3 8 0,-3 2 2 0,-1 0 0 15,1 2-52-15,0-2-12 0,2 0 0 0,3 5 0 16,-5-3 0-16,5 3 0 0,0 2 0 0,0 0 0 15,0 5 0-15,3-3 0 0,0-2 0 0,2 5 0 16,3 0-48-16,0-3-13 0,0 3-3 0,5 2 0 16,1-2 52-16,2-3 12 0,-3-2 0 0,3 3 0 15,0-3-66-15,0-5-10 0,8 5-3 0,-8-2-658 16,10-3-132-16</inkml:trace>
  <inkml:trace contextRef="#ctx0" brushRef="#br0" timeOffset="5086.771">5228 8764 1728 0,'0'0'38'0,"0"0"8"0,0 0 2 0,0-7 0 0,0 2-39 0,0 5-9 15,-2-7 0-15,2 7 0 0,0 0 104 0,-3-2 20 16,-2-3 3-16,-1 5 1 0,1 0-52 0,0 5-9 16,-3-3-3-16,2 3 0 0,-7-3-51 0,5 5-13 15,3 5 0-15,-8-5 0 0,8 0 0 0,-6 0 0 16,6 5 0-16,-1 0 0 0,4-3 0 0,-1-2 0 15,3 0 0-15,0 5 0 0,0-5 9 0,5 0-1 16,-2 0 0-16,5 0 0 0,3-2-8 0,-1-3-9 16,1-2 9-16,2 5-13 0,-3-5 13 0,-2 0 0 15,3-5 0-15,-3-2 0 0,3 5 0 0,-1-5 0 0,-2 0 0 16,0-5 0-16,-3-2 45 0,-2 0 15 0,2-3 4 0,3 1 0 16,-3-3 0-16,-5-2 0 0,0 2 0 0,0-7 0 15,3 5-52-15,-6-5-12 0,3 5 0 0,-5 0 0 16,0-5 0-16,2 7 0 15,-2-2 0-15,0 2 0 0,2 5 29 0,3 0 3 0,-8 2 1 0,5-2 0 16,1 4-1-16,2 1-1 0,-3 2 0 0,0 7 0 16,3 0-31-16,0 0 0 0,0 0 0 0,0 0 0 15,0 5 0-15,0 6 0 0,0-1 0 0,0 4 0 16,3 5 0-16,2 0-18 0,6-3 2 0,-6 10 1 16,3 0 15-16,0 2 0 0,-3-4 0 0,1-3 0 15,2 5 12-15,-3-5 1 0,0 5 1 0,-2-5 0 0,2-2-14 16,-2-3 0-16,-1 1 0 0,1-3 0 0,2 0 0 15,-5-7 0-15,0 7 0 0,0-7 0 0,3-2 0 0,0 2 0 16,-3-7 0-16,0 0 0 16,0 0-54-16,0 0-14 0,0 0-2 0,-3-5-1242 15</inkml:trace>
  <inkml:trace contextRef="#ctx0" brushRef="#br0" timeOffset="20537.695">13420 11562 1267 0,'0'0'56'0,"0"0"12"0,0 0-55 0,0 0-13 15,0 0 0-15,0 0 0 0,-6 0 96 0,6 0 17 16,0 0 3-16,0 8 1 0,-2-1-33 0,2-3-8 15,2 3 0-15,1 5-1 0,-3-2-9 0,3-3-2 16,-3 4 0-16,2 1 0 0,4-2-8 0,-4 1-3 16,-2-4 0-16,-2 7 0 0,-1-7-33 0,3 5-8 15,0-5 0-15,0 0-1 0,0 0 42 0,0-7 9 16,0 7 2-16,0-7 0 16,-5 5-78-16,5-5-15 0,0 0-3 0,0 0-1 0,0 0 17 0,0 0 4 15,0-7 1-15,0 2 0 16,2-2-131-16,1-4-26 0,-6 4-6 0,6-3-758 0</inkml:trace>
  <inkml:trace contextRef="#ctx0" brushRef="#br0" timeOffset="20735.327">13436 11400 1728 0,'-8'-7'76'0,"8"7"16"0,0 0-73 0,0 0-19 0,0 0 0 0,0-5 0 16,-6 3 106-16,6 2 18 0,0 0 3 0,0 0 1 15,0 0-41-15,0 0-8 0,0 0-2 0,0 0 0 16,0 0-77-16,0 0 0 0,0 0-16 0,0 0 3 16,0 0 13-16,0 0 0 0,0 0 0 0,0 0 0 15,0 0-105-15,0 0-19 0,0 0-3 0,6 2-820 16</inkml:trace>
  <inkml:trace contextRef="#ctx0" brushRef="#br0" timeOffset="20954.886">13615 11374 1522 0,'0'0'68'0,"0"0"13"0,0 0-65 0,0 0-16 16,0 0 0-16,6 5 0 0,-6-5 49 0,5 2 7 16,-2 3 0-16,-1 2 1 0,4 3 57 0,-4-3 11 15,1 4 3-15,-3 1 0 0,3-2-103 0,-3 6-25 16,2-2 0-16,-2 3 0 0,3-6 56 0,-3 8 7 0,0-5 1 0,0 0 0 15,-5 0-64-15,5 1-16 0,0-8-2 0,2 4 0 16,-4 1 4-16,2-2 1 0,0-3 0 0,-3-3-677 16,3-4-135-16</inkml:trace>
  <inkml:trace contextRef="#ctx0" brushRef="#br0" timeOffset="21158.106">13544 11548 1497 0,'0'0'32'0,"0"0"8"0,0 0 0 0,5 0 4 16,3-2-36-16,0 2-8 0,0 0 0 0,0 0 0 15,-3 2 104-15,6-2 20 0,0 0 3 0,-4-2 1 16,1 2-103-16,3-5-25 0,2 5 0 0,-2 0 0 16,-1 0 0-16,1-4 0 0,-3 1 0 0,2-1 0 15,-2 4 0-15,3-3 0 0,-6-1 0 0,3 4-575 16,-2-3-120-16</inkml:trace>
  <inkml:trace contextRef="#ctx0" brushRef="#br0" timeOffset="21498.282">13811 11534 1267 0,'0'0'28'0,"8"0"5"0,-3 0 2 0,-5 0 1 0,6 0-36 0,-1 0 0 16,0 0 0-16,3-4 0 0,0 4 109 0,0-3 15 15,0 3 4-15,0-4 0 0,3 4-103 0,-1-3-25 0,-2-2 0 0,0-2 0 16,0 7 0-16,-3-7 0 0,-2 3 0 0,-3 4 0 16,5-3 108-16,-5 3 16 0,0-4 3 0,0 4 1 15,0 0-103-15,0 0-25 0,-5-3 0 0,2-1 0 16,-5 4 43-16,3-3 3 0,0 3 1 0,-3-5 0 16,0 5-35-16,3 0-12 0,-3 5 9 0,0-2-9 15,0-3 16-15,0 4-3 0,3-1 0 0,-3 1 0 16,2 3-13-16,-2 0 0 0,0 0 0 0,6 5 0 15,-3-5 0-15,2 5-15 0,0-3 3 0,3 3 1 16,0-2 11-16,0 1-8 0,3-4 8 0,0 5-8 16,2-2 8-16,3-6-12 0,0 3 12 0,2 0-12 15,-2 0-24-15,5-2-6 0,-2-5-1 16,2 3 0 0,-2-3-123-16,5-3-25 0,-6-2-5 0,4 5 0 0</inkml:trace>
  <inkml:trace contextRef="#ctx0" brushRef="#br0" timeOffset="22036.29">14049 11534 748 0,'0'0'67'0,"0"0"-54"16,0 0-13-16,3 3 0 0,0 1 200 0,-1 1 38 15,-2-5 7-15,3 2 2 0,0 5-127 0,2-2-24 16,0 2-6-16,-2 0-1 0,-1 0-14 0,4 0-3 16,-4 0-1-16,4 0 0 0,-4-2-18 0,4 5-3 15,-4-6-1-15,1 3 0 0,0 0-20 0,-1 0-4 16,1 1-1-16,-3-1 0 0,0-7-24 0,0 0-20 15,5 4 3-15,-5-4 1 0,0 0 35 0,0 0 7 16,0 0 2-16,0 0 0 0,0 0-28 0,0 0 8 0,0 0-8 0,0 0 0 16,0 0 0-16,3-4-9 0,-3-3 0 0,2-1 0 15,4 1-7-15,-4 0-2 0,4-4 0 0,-4 4 0 16,4-3-5-16,-1-2-1 0,3 5 0 0,0 0 0 31,-3 0-15-31,3 0-3 0,-3 2-1 0,3-2 0 0,-2 5 62 0,-1-3 12 0,3 5 2 0,-3 0 1 16,0 5-22-16,3-3-12 0,-2 3 12 0,-1-3-12 15,0 5 26-15,3-2-2 0,-5 2 0 0,2 0 0 16,0 0 20-16,1 0 3 0,-4 0 1 0,4 1 0 16,-4-1-26-16,-2 0-5 0,3-3-1 0,-3 3 0 15,0-7 7-15,0 0 1 0,0 0 0 0,0 0 0 16,0 0-39-16,0 0-7 0,0 0-2 0,0 0 0 16,0 0 24-16,8 0 0 0,0 0 0 0,0 0 0 15,0-7 0-15,0 3 0 0,-1 1 0 0,4-4 0 0,-3 3 0 16,5-4 0-16,-2 1 0 0,5 0 0 0,-6 3 0 0,4 1 0 15,-4-1 0-15,1 4 0 0,2-3 0 0,-3 3 0 16,-2 0 0-16,3 3 0 0,-6-3 0 0,1 4 0 16,-1-1 0-16,0 1 0 0,0 3 0 0,-2 0 0 15,2-2 0-15,-2 2 0 0,0-4 0 0,-1 1 0 16,1 3 0-16,0 0 0 0,-1-2 27 0,-2-5 9 16,0 0 3-16,3 2 0 0,-3-2-29 0,0 0-10 15,0 0 0-15,0 0 9 16,0 0-117-16,0 0-23 0,0 0-5 0,0 0-972 0</inkml:trace>
  <inkml:trace contextRef="#ctx0" brushRef="#br0" timeOffset="22504.113">14674 11588 1267 0,'29'0'28'0,"-24"0"5"0,-5 0 2 0,0 0 1 0,0 0-36 0,0 0 0 15,5 0 0-15,-2 0 0 0,-3 0 109 0,5 5 15 16,1-3 4-16,4-2 0 0,1 5-52 0,-1-3-9 16,4-2-3-16,4 0 0 0,1 0-51 0,-3 0-13 15,-1 0 0-15,1 0 0 0,-2 0 0 0,-4 0 0 16,1-2 0-16,-3-3 0 0,0 5 0 0,-3-2 0 0,0-3 0 0,1 5 0 16</inkml:trace>
  <inkml:trace contextRef="#ctx0" brushRef="#br0" timeOffset="22755.969">15253 11570 1324 0,'0'0'118'0,"-2"7"-94"0,-1-7-24 0,0 4 0 0,1 3 139 15,-1 0 23-15,3 0 5 0,3 5 1 0,-1-5-77 0,1 5-15 16,2-3-4-16,-2 3 0 0,0-2-18 0,2-3-4 16,-3 4-1-16,1-4 0 0,0 1-28 0,-3-1-5 15,0-7-2-15,2 4 0 0,-2-4-14 0,0 0 0 16,0 0 0-16,0 0 0 16,0 0-102-16,0 0-26 0,-2-4-6 0,-4 1-806 15</inkml:trace>
  <inkml:trace contextRef="#ctx0" brushRef="#br0" timeOffset="22906.126">15232 11396 1958 0,'0'0'43'0,"0"0"9"0,0 0 1 0,0 0 3 0,0 0-45 0,0 0-11 0,0 0 0 0,0 0 0 16,0 0 58-16,0 0 10 0,0 0 1 0,0 0 1 15,0 0-54-15,5 7-16 0,-5-7 8 0,3 4-664 16,2-1-132-16</inkml:trace>
  <inkml:trace contextRef="#ctx0" brushRef="#br0" timeOffset="23119.331">15433 11440 172 0,'0'0'8'0,"0"0"1"0,0 0-9 0,0 0 0 0,0 0 0 0,-5 3 0 16,5 1 348-16,0 3 67 0,-3 0 13 0,3 0 4 0,3 8-295 15,-3-4-58-15,3 3-12 0,-1-2-3 16,1 2 0-16,-1 0 0 0,1 0 0 0,2 1 0 0,-2-4-36 0,0 1-8 16,-3-2-2-16,2 1 0 0,-2-4-10 0,3 0-8 15,-6 0 9-15,3-7-9 16,0 5-35-16,0-5-13 0,0 0-2 0,-2 3-909 16</inkml:trace>
  <inkml:trace contextRef="#ctx0" brushRef="#br0" timeOffset="23282.982">15364 11570 1728 0,'0'0'38'0,"0"0"8"0,0 0 2 0,8 0 0 0,0 0-39 0,0 0-9 0,0 0 0 16,3 0 0-16,2 0 0 0,-2-3 0 16,2 3 0-16,-3 0 0 0,4-5 0 0,-1 5 0 0,-3 0 0 0,4 0 0 31,-1-2-49-31,-5 2-12 0,0-5-3 0,0 5 0 0</inkml:trace>
  <inkml:trace contextRef="#ctx0" brushRef="#br0" timeOffset="23649.698">15642 11555 1267 0,'0'0'56'0,"0"0"12"0,5 0-55 0,1 0-13 0,-1 0 0 0,0 0 0 16,1 5 105-16,-1-5 19 0,0 0 3 0,3 0 1 15,-3 2-52-15,3-2-9 0,-2-2-3 0,2 2 0 0,0-5-51 16,-3 5-13-16,0 0 0 0,0-2 0 0,1-3 34 0,-4 5 4 16,4-7 1-16,-4 3 0 0,1 1-14 0,0-1-2 15,-3 4-1-15,0-7 0 16,0 4-22-16,0-2 9 0,-3-2-9 0,3 5 0 0,-3-3 58 0,-2-2 5 16,0 7 1-16,2-4 0 0,-2 4-48 0,-3-3-8 15,3 3-8-15,-3 0 9 0,0 3-9 0,0-3 0 16,-3 4-10-16,3-4 10 0,-2 7 0 0,-1-2 0 15,3 2 0-15,0 0 0 0,0 0 0 0,0 0 0 16,3 0 0-16,0 5 0 0,2-3 0 0,0-1 0 16,1 3 0-16,4 1 0 0,4-3 0 0,-4 3 0 15,4-5 0-15,2 0 0 0,0 0 0 0,2 0 0 16,1-2 0-16,-1-2 0 16,4 1-57-16,-1-1-6 0,0-3-1 0,0 0 0 15,-2 0-102-15,2-3-21 0,-2-1-4 0,-1 1-1 0</inkml:trace>
  <inkml:trace contextRef="#ctx0" brushRef="#br0" timeOffset="24217.005">15830 11560 1267 0,'-3'-7'56'0,"3"7"12"0,0 0-55 0,0 0-13 0,-2-5 0 0,2 5 0 15,0 0 105-15,0 0 19 0,0 0 3 0,0 0 1 16,0 0 0-16,0 0 0 0,-3 7 0 0,3 0 0 16,3 1-52-16,-3-1-9 0,2-3-3 0,1 3 0 15,0 0-51-15,2 5-13 0,-2-5 0 0,-1 0 0 16,1 0 53-16,0 0 8 0,-1-2 2 0,1 2 0 15,-3-7-50-15,2 3-13 0,-2-3 0 0,0 0 0 16,0 0 0-16,0 0 0 0,0 0 0 0,0 0 0 0,0 0 0 0,0 0 0 16,0 0 0-16,6-3 0 0,-1-2 0 0,0-2 0 15,-2 5 0-15,2-7 0 0,1 2 56 0,-4 0 7 16,4-3 1-16,-4 3 0 16,3-5-103-16,-2 5-20 0,2 0-4 0,1 0-1 0,-1 2 52 0,-2-2 12 15,2 7 0-15,0-2 0 0,-5 2 0 0,8 0 0 16,-3 2 0-16,1-2 0 0,-1 7 0 0,3-2 0 15,-5 2 0-15,2-4 0 0,0 8 48 0,0-4 13 16,-2 0 3-16,2 0 0 0,-2 1-64 0,0-1 0 16,2-3 0-16,-2 3-10 0,-1-2 10 0,-2-5 9 15,0 0-1-15,3 2-8 0,-3-2 30 0,0 0-1 16,0 0 0-16,0 0 0 0,0 0-14 0,8 0-3 16,-5 0-1-16,2 0 0 0,0-7-11 0,0 7 12 15,-2-7-12-15,2 3 12 0,1 1 4 0,-1-4 2 0,3 2 0 0,-3-2 0 16,0 5-18-16,1-3 0 0,2-2 0 0,-3 3 0 15,3-3 0-15,-3 7 0 0,3-8 0 0,0 8 0 16,-3-2 0-16,3-3 0 0,0 5 0 0,-2 0 0 16,1-2 0-16,1 2 0 0,-2 0 0 0,2 2 0 15,-3-2 0-15,3 0 0 0,-3 7 0 0,0 1 0 16,1-1-12-16,-1-3-5 0,0 3-2 0,1 0 0 16,-1 0 31-16,-2 5 5 0,2-9 2 0,0 8 0 15,0-4-19-15,1 0 0 0,-4-2-8 0,6 5 8 16,-5-6 0-16,2-1 0 0,-2 1 13 0,2 3-4 15,-2-7-9-15,-3 0 0 0,0 0 9 0,5 5-9 16,-5-5 0-16,0 0 0 0,0 0 0 0,0 0 8 16,0 0-128-16,0-5-24 0,0-2-6 0</inkml:trace>
  <inkml:trace contextRef="#ctx0" brushRef="#br0" timeOffset="26234.25">13422 12197 691 0,'0'0'61'0,"0"0"-49"15,0 0-12-15,0 0 0 0,0 0 162 0,0 0 30 16,0 0 5-16,0 0 2 0,0 0-75 0,0 0-14 0,0 0-3 0,0 0-1 15,0 0-26-15,0 8-4 0,0-1-2 0,0 4 0 16,3-4-34-16,0 5-6 16,-3-2-2-16,2 1 0 0,-2-1-6 0,0 6-2 0,0-6 0 0,3 4 0 15,0-3-12-15,-1 4-2 0,1-4-1 0,-1-4 0 16,1 0 11-16,2 1 1 0,1-1 1 0,2-7 0 16,0 4 6-16,2-4 0 0,1 3 1 0,2-6 0 15,0-1 0-15,0-3 0 0,1-1 0 0,-1 1 0 16,-3 0-10-16,4 0-3 0,-4-4 0 0,1-1 0 15,-1 5 0-15,-2-3-1 0,-2-1 0 0,-1 4 0 16,3-8 1-16,-3 8 0 0,-2-4 0 0,0 1 0 16,-1-2-3-16,-2 8 0 0,3-3 0 0,-3 0 0 15,-3 0 0-15,1-1 0 0,2 8 0 0,-3-7 0 16,3 7-5-16,0 0-8 0,0 0 11 0,0 0-11 16,0 0 12-16,0 0-4 0,0 0 0 0,0 0-8 0,-3 7 10 0,3 5-10 15,0-2 8-15,3 1-8 0,-3 4 0 0,3-1 8 16,-1-3-8-16,1 8 0 0,-1-5 8 0,1 0-8 15,2 1 0-15,1 3 8 0,-4-8-8 0,4 2 0 16,-1 2 0-16,-2-3 8 0,4-4-8 16,-4 5 0-16,0-5 0 0,-1-4 0 15,6 4-45-15,-5-7-15 0,-3 0-2 0,5 0-1 16,1 0-213-16,-1-7-42 0</inkml:trace>
  <inkml:trace contextRef="#ctx0" brushRef="#br0" timeOffset="26585.565">14057 12205 1530 0,'0'0'68'0,"0"0"13"0,0 0-65 0,0 0-16 0,-2 0 0 0,-6-3 0 16,2-2 105-16,-1 5 18 0,-4 0 3 0,0 0 1 16,-2 0-43-16,0 0-8 0,0 5-1 0,-3-2-1 15,0 1-34-15,0-1-8 0,0 1 0 0,0 3-1 16,0-4-17-16,3 1-3 0,3 3-1 0,2 1 0 15,-3-1-10-15,6-3 0 0,2-1 0 0,0 4 0 16,3 0 0-16,0-3 0 0,3 4 0 0,0-1-11 16,5 4 11-16,0-4-12 0,2 0 12 0,3 0-12 15,1 1 12-15,2-1-8 0,-1 0 8 0,1 0-8 16,0 0 8-16,-3 5 0 0,1-5 0 0,-1 4-8 16,-5-4 8-16,0 0 0 0,-3 1 0 0,0-1 0 0,-5 0 0 0,-2-3 8 15,-1 3-8-15,0-4 11 0,-5 4 7 0,1-3 2 16,-4-1 0-16,3 2 0 0,-3-1-7 0,-2-1-1 15,0 1 0-15,0-1 0 0,0-3-28 0,2 0-5 16,-2 0-2-16,5 0 0 16,2 0-214-16,6 0-43 0</inkml:trace>
  <inkml:trace contextRef="#ctx0" brushRef="#br0" timeOffset="26918.274">14203 12376 1458 0,'0'0'64'0,"0"0"14"0,0 0-62 0,0 0-16 16,0 0 0-16,0 0 0 0,0 0 58 0,0 0 9 15,0 0 1-15,0 0 1 0,8 3 1 0,0 1 0 0,0-4 0 0,2 0 0 16,1 0-40-16,2-4-8 0,0 4-2 0,-2-7 0 16,5 7-11-16,-6-5-9 0,4 2 12 0,-7-4-12 15,4 3 15-15,-3-3-4 0,-3 0-1 0,1 4 0 16,-4-4 10-16,1 2 3 0,-6-2 0 0,1 3 0 15,-4-3 8-15,1 0 1 0,-3 4 1 0,-3-1 0 16,1 4-9-16,-3-3-1 0,-6 3-1 0,6 0 0 16,2 3-5-16,-2 1-1 0,-3-1 0 0,3 1 0 15,0 3-4-15,2 0 0 0,1 0-1 0,-1 8 0 16,3-8-11-16,0 4 0 0,3-4 9 0,0 8-9 16,2-8 0-16,0 7 0 0,6-2 0 0,0-5 0 15,2 4-9-15,3-1 9 0,2-3-10 0,6 0 10 16,0-2-77-16,3 2-10 0,-1-7-1 15,3 4-912-15</inkml:trace>
  <inkml:trace contextRef="#ctx0" brushRef="#br0" timeOffset="27219.823">14454 12324 172 0,'0'0'16'0,"0"0"-16"15,0 0 0-15,-8 5 0 0,8-5 334 0,-5 3 64 16,0 4 13-16,5 0 2 0,0-7-253 0,-3 7-50 15,3 4-10-15,3-3-3 0,-3-1-36 0,2 4-7 0,1-4-2 0,2 0 0 16,-2 1-22-16,0-1-5 0,-3-7-1 0,2 7 0 16,-2-7-11-16,0 0-2 0,0 0-1 0,0 0 0 15,0 0-1-15,0 0 0 0,0 0 0 0,0 0 0 16,5 0 1-16,1-7 0 0,-4 4 0 0,1-6 0 16,0 2-10-16,2 0 12 0,0 0-12 0,1-3 12 15,-1-2-4-15,0 1-8 0,3 1 12 0,0-1-4 16,3-4-8-16,-3 8 0 0,0 0 0 0,2 0 0 15,1 0 0-15,-3 3 0 0,2-4 0 0,1 4 0 16,5 1 0-16,-3-1 0 0,-3 4-9 0,4-3 9 16,-1 3-12-16,0-4 2 0,0 1 0 0,-2-1-1057 15</inkml:trace>
  <inkml:trace contextRef="#ctx0" brushRef="#br0" timeOffset="27628.416">14952 12317 864 0,'0'0'76'0,"0"0"-60"0,0 0-16 0,0 0 0 16,0 0 133-16,0 0 24 0,0 0 5 0,0 0 1 15,0 0-34-15,0 0-6 0,5 3-2 0,3 1 0 16,-3-4-45-16,6 5-8 0,2-2-3 0,3 1 0 16,-6-1-22-16,6-3-5 0,3 0-1 0,2 4 0 15,-3-4-22-15,1 0-5 0,-3 3-1 0,2-3 0 16,-2-3-9-16,-5 3 0 0,-1 0 0 0,-2-4 0 16,0 4-59-16,-2-3-13 0,-6 3-4 0</inkml:trace>
  <inkml:trace contextRef="#ctx0" brushRef="#br0" timeOffset="28224.445">15372 12376 1299 0,'0'0'57'0,"0"0"13"0,0 0-56 0,0 0-14 15,-2-4 0-15,2 4 0 0,-6 0 97 0,6 0 17 0,0 0 3 0,0 0 1 16,0 0-22-16,-2 0-5 0,2 7-1 0,-3 0 0 16,3-3-42-16,0 6-9 0,0-3-2 0,3 5 0 15,-3-1-12-15,2-1-2 0,-2 1-1 0,3 1 0 16,0-2-2-16,-1 4 0 0,4-7 0 0,-1 5 0 16,0-5-6-16,3 0-2 0,0 0 0 0,3-3 0 15,-3-1-1-15,2 2-1 0,1-5 0 0,-1 0 0 16,4-5 9-16,-1 2 1 0,-3-1 1 0,4-3 0 0,-1 0-12 15,0 0-9-15,-2 0 12 0,-1-1-12 0,-2-3 18 0,0 4-3 16,-3-7-1-16,1 6 0 0,-4-3 22 0,1 1 5 16,0-1 1-16,-6-4 0 0,0 11-13 0,1-6-2 15,-4 6-1-15,4-3 0 0,-1 4 10 0,-2-1 3 16,0 4 0-16,2-5 0 0,-2 5-17 0,2 5-3 16,-2-5-1-16,5 0 0 0,0 7-18 0,0 0 10 15,0 0-10-15,2 0 8 0,4 0-8 0,-4 5 0 16,6-1 0-16,-3-1 0 0,3 1 0 0,3 1 0 15,-3-2 0-15,-3-3 0 0,3 4 0 0,0-3 0 16,-3-1 0-16,1 0 0 0,-4 0-10 0,-2-7 10 16,6 7-13-16,-6-7 5 15,0 0-158-15,8 0-31 0,-8 0-7 0,7 0 0 0</inkml:trace>
  <inkml:trace contextRef="#ctx0" brushRef="#br0" timeOffset="28586.449">15870 12350 1677 0,'0'0'74'0,"0"0"16"0,0 0-72 0,0 0-18 0,5-7 0 0,-2 3 0 15,-3 4 100-15,0 0 17 0,0-10 3 0,-3 5 1 16,-2-2-26-16,5 7-6 0,-6-4-1 0,1 4 0 16,-5 0-44-16,-1 0-10 0,3 0-2 0,0 0 0 15,-2 4-15-15,2 3-3 0,-3-7-1 0,3 8 0 16,3-1-13-16,2 0 0 0,-5 0 8 0,6-3-8 0,-1 3 0 0,0 1 0 15,1-1 0-15,2 4 0 16,2-4 0-16,1 0-10 0,0 5 10 0,2-2-8 16,0-3 8-16,3 4-8 0,3-4 8 0,-1 8-8 0,-2-8 8 0,3 0 0 15,2 4 0-15,0-3-8 0,-5 3 8 0,0-4 0 16,0 0 0-16,0 0 0 0,-5 1 0 0,-1-1 0 16,4 0 0-16,-6-7 0 0,0 7 0 0,0 0 9 15,0-7-9-15,-6 7 10 0,1-7 6 0,0 4 0 16,-3-1 1-16,-3 2 0 0,1-5-1 0,-4 0 0 15,1 0 0-15,3 0 0 0,-4 0-26 0,6 0-6 16,-2-5 0-16,2 2-1 16,5-1-211-16,-2 1-43 0</inkml:trace>
  <inkml:trace contextRef="#ctx0" brushRef="#br0" timeOffset="28921.68">15976 12430 864 0,'0'0'76'0,"0"0"-60"0,0 0-16 0,0 0 0 15,2 7 262-15,1-4 50 0,-1 1 9 0,6-1 3 16,-5 1-202-16,2-1-40 0,1 2-8 0,2-1-2 16,0-1-21-16,-1 1-5 0,4-1-1 0,0-3 0 15,-1 0-26-15,1 0-6 0,-1 0-1 0,1 0 0 16,0-3 1-16,-1-1 0 0,-2 1 0 0,0-1 0 16,-5-4-3-16,2 4-1 0,0 1 0 0,1-4 0 15,-6 0 6-15,0 0 1 0,0 0 0 0,0-5 0 16,-3 8-1-16,-2-6 0 0,-3 6 0 0,2-3 0 15,-2 0 0-15,0 7 0 0,1-8 0 0,-4 8 0 16,0 0-6-16,-2 8-1 0,3-8 0 0,-4 7 0 0,1 0-8 0,0-3 12 16,0 3-12-16,2 0 12 0,-2 1-12 0,2-1 10 15,1 4-10-15,-1-1 10 0,3 1-10 0,0-3 0 16,6 6 0-16,-1-3 0 0,3-1 0 0,3 2 0 16,-1 2 0-16,4-7-11 0,1 5 11 0,4-5-13 15,0 4 5-15,4-4 8 16,1-4-159-16,3 1-24 0,-1-1-5 0,4-3-853 0</inkml:trace>
  <inkml:trace contextRef="#ctx0" brushRef="#br0" timeOffset="29220.649">16298 12419 979 0,'-18'0'43'0,"10"0"9"0,3 0-41 0,5 0-11 0,0 0 0 0,0 0 0 15,-11 4 193-15,8-1 37 0,3-3 7 0,0 4 2 16,0 3-127-16,-2 0-24 0,4 0-6 0,1 1-1 15,5-1-21-15,0 4-4 0,-8-4 0 0,5 0-1 16,11 8-4-16,-11-8-1 0,-7 0 0 0,-1 0 0 16,11 5-16-16,-3-5-3 0,-5-7-1 0,-2 7 0 15,-4-3-11-15,6-4-3 0,0 0 0 0,0 0 0 16,-5-4 6-16,2 4 1 0,6-3 0 0,0-1 0 16,-6-3-7-16,3-5 0 0,5 5-1 0,3 0 0 15,0-7-7-15,3 2-8 0,-6 5 11 0,8-7-11 16,3 2 0-16,0 2 0 0,-3 3 0 0,-2-4 0 0,5 4 0 0,-3 0 0 15,-2-1 0-15,-1 4 0 16,-2 1 0-16,0-1-9 0,3 4 9 0,-11 0 0 16,0 0 0-16,0 0-8 0,8 0 8 0,-8 0-835 15,0 0-163-15</inkml:trace>
  <inkml:trace contextRef="#ctx0" brushRef="#br0" timeOffset="45581.224">8300 11454 518 0,'8'5'23'0,"-8"-5"5"0,0 0-28 0,0 0 0 15,0 0 0-15,0 0 0 0,0-5 223 0,3-2 39 16,-3 3 8-16,0 4 2 0,2-3-120 0,-2 3-23 16,0-5-5-16,0 5 0 0,3-2-44 0,-3 2-9 15,0 0-2-15,0 0 0 0,0 0-18 0,0 0-4 16,3 2-1-16,-3-2 0 0,0 8-22 0,0-4-5 16,2 3-1-16,3 5 0 0,-5-5 37 0,3 3 7 15,0-3 2-15,2 4 0 0,-2 1-52 0,2-5-12 0,-5 3 0 0,5-6 0 16,1 3 0-16,-4 0 0 0,-2 0 0 0,0-7 0 15,5 5 34-15,-5-5 4 16,0 0 1-16,0 0 0 0,0 0-11 0,0 0-3 0,0 0 0 0,0-5 0 16,-2-2-25-16,2 0 0 0,2 0 0 0,-2 0 0 15,3-5 0-15,-3 5 0 0,5-7 0 0,-2 7 0 16,0-5 0-16,2 3-9 0,-5-3 0 0,5 1 0 16,1 1 9-16,-1-2 0 0,-2 5 0 0,-1 0-8 15,3 3 8-15,1-3 0 0,-1 4 0 0,-2-2 0 16,-3 5 0-16,5-2 0 0,3 2 0 0,-3 0 0 15,-5 0 0-15,6 0-12 0,4 2 12 0,-2 6-12 16,-3-1 12-16,1-3 0 0,2 3 0 0,-1 5 0 0,1-5 0 16,0 3 11-16,-5-6-3 0,0 3 0 0,2 0 0 0,-2 0 0 15,2-2 0-15,-2-3 0 0,-1 6-8 0,1-4 0 16,-1-1 0-16,-2-3 0 0,0 0 0 0,0 0 0 16,0 0 0-16,0 0 0 0,0 0 0 0,0 0 0 15,6 0 0-15,-1-3 0 0,0-1 0 0,1 4 0 16,-4-8 0-16,4 6 0 0,-1-3 0 0,-2-2 0 15,-1 0 0-15,3 3 0 0,3-3 20 0,0 4 0 16,0-2-1-16,3-2 0 0,-3 5-19 0,0-3 0 16,2 3 0-16,1-3 0 0,-1 5 0 0,-2-4 0 15,0 4 0-15,0 4 0 0,0-4 0 0,-2 5 0 0,1-3 0 0,-1 5 0 16,-1-2 0-16,3 2 0 16,-3-4 0-16,-2 4 0 0,0 2-12 0,2-2-5 15,-3 0-2-15,1 0 0 0,0-4 19 0,-1 4 0 0,-2 0 0 0,0-3 0 16,0 3 0-16,0 0 0 0,0-7 0 0,0 0 0 31,3 5-55-31,-3-5-7 0,0 0-2 0,0 0 0 16,0 0-173-16,8 0-35 0,5 0-8 0,0 0 0 0</inkml:trace>
  <inkml:trace contextRef="#ctx0" brushRef="#br0" timeOffset="45998.349">8996 11428 1209 0,'10'0'53'0,"-10"0"12"15,0 0-52-15,0 0-13 0,0 0 0 0,0 0 0 16,0 0 220-16,0 0 42 0,-2-7 8 0,2 7 2 0,-6 0-167 0,4-2-33 16,-1-3-6-16,-2 5-2 0,0-4 0 0,-1 4 0 15,1 0 0-15,-3 4 0 0,0-4-35 0,0 7-7 16,0-7-2-16,0 7 0 0,0 0-32 0,0 5-6 16,3-5-2-16,-3 0 0 0,3 7 20 0,0-2 0 15,2-5 0-15,0 7 0 0,1-2 0 0,2-2 0 16,0 1 0-16,2-4 0 0,4 0 0 0,-1 0 0 15,3 1 0-15,2-8 0 0,1 7 0 0,2-7-10 16,1 0 10-16,-1 0-8 0,3 0 8 0,-1-3 0 16,-1-1-9-16,2-4 9 0,-3 1 0 0,-3 0 0 15,4 0 12-15,-4 0-4 0,-2 0-8 0,-3-5 0 16,1 5 0-16,-1 0 0 0,-2 0 0 0,-3 3 0 16,0-3 0-16,-3-1 0 0,0 6 53 0,1-3 9 0,-4 5 2 15,1-2 0-15,5 2-64 0,0 0 0 0,-5 2-9 0,2 3 0 16,3-5 9-16,-5 7 12 0,5-4-2 0,0 8-1 15,3-4-9-15,2 0 0 0,0 5 0 0,0-2 0 16,3-3 0-16,0 4 0 0,0-4 0 0,0 5 0 16,0-5 0-16,0 0 0 0,0 0 0 0,-3 0 0 15,3-2 0-15,-2-3 0 0,-1 3 0 0,0-5 0 32,0 3-113-32,-5-3-25 0,6-3-5 0</inkml:trace>
  <inkml:trace contextRef="#ctx0" brushRef="#br0" timeOffset="46207.85">9268 11323 1728 0,'0'0'76'0,"0"-3"16"0,0 3-73 15,0-4-19-15,0 4 0 0,0 0 0 0,0 0 127 0,0 0 21 16,0 0 5-16,0 0 1 0,0 0-71 0,0 0-15 16,3 7-2-16,0 4-1 0,-1 1-36 0,1-2-7 15,0 1-2-15,-1 3 0 0,1 1-2 0,0-4-1 16,-3 3 0-16,2 0 0 0,-2-2-17 0,0 2 0 15,0-2 0-15,0-2 0 0,0-3 0 0,0 4 0 16,-2-4 0-16,2 0 0 16,0-2-252-16,0-5-55 0,0 0-10 0,0 0-3 0</inkml:trace>
  <inkml:trace contextRef="#ctx0" brushRef="#br0" timeOffset="46372.704">9247 11426 57 0,'-5'-7'0'0,"5"7"0"15,0 0 0-15,0 0 0 0,0 0 325 0,0 0 60 16,0 0 12-16,0 0 3 0,0 0-218 0,3-5-43 0,-1 5-9 0,3-4-2 15,1 4-51-15,-1 0-10 0,0 4-3 0,1-4 0 16,2 0-51-16,2 0-13 0,1 0 0 0,-1 5 0 16,1-3 0-16,0-2 0 0,2 5 0 0,-3-3 0 15,1-2 0-15,-3 0 0 0,0 0 0 0,2 0 0 32,-2 0-151-32,-2 0-33 0,2 0-6 0,-8 0-590 0</inkml:trace>
  <inkml:trace contextRef="#ctx0" brushRef="#br0" timeOffset="46651.868">9446 11421 1497 0,'0'12'32'0,"0"-12"8"0,0 0 0 0,0 0 4 16,2 2-36-16,-2-2-8 0,0 0 0 0,6 5 0 16,-1-2 104-16,0 1 20 0,-2 3 3 0,2-2 1 0,-2-3-52 0,2 5-9 15,0-2-3-15,-2 2 0 0,0 0 52 0,-1 0 9 16,4-4 3-16,-4 6 0 16,-2-2-103-16,3-5-25 0,-3 6 0 0,0-8 0 0,0 0 0 0,0 4 0 15,0-4 0-15,0 0 0 0,0 0 0 0,0 0 0 16,0 0 0-16,0 0 0 0,0 0 0 0,0-4 0 15,0-4 0-15,0 1 0 0,2 0 0 0,-2 0 0 16,0 0 0-16,3 0 0 0,0 0 0 0,-1-5-14 16,1 5 3-16,0 0 1 0,2 0 10 0,0-5 16 15,1 5-4-15,-4 0-1 16,4 3-51-16,1 1-9 0,-1-1-3 0,2-3 0 0,-3 7 39 0,3 0 13 16,-3 0-9-16,3 0 9 0,0 0 0 0,-3 0-10 15,1 0 10-15,2 0 0 16,-3 4-216-16,0-4-36 0</inkml:trace>
  <inkml:trace contextRef="#ctx0" brushRef="#br0" timeOffset="46846.899">9766 11421 979 0,'0'0'87'0,"0"0"-70"0,0 0-17 0,0 0 0 16,0 0 219-16,0 0 40 0,0 0 8 0,2 7 1 16,-2 0-160-16,0 1-33 0,3-1-7 0,0 2 0 15,-1 0-4-15,4-2 0 0,-4 1 0 0,4 3 0 16,-1-4 0-16,-2 0 0 0,-1 0 0 0,1 1 0 15,-1-1-51-15,-2-3-13 0,3-1 0 0,-3-3 0 16,0 0-11-16,0 0-5 0,0 0 0 0,0 0-1 16,0 0-127-16,0 0-24 0,0 0-6 0,0 0-488 15,0 0-98-15</inkml:trace>
  <inkml:trace contextRef="#ctx0" brushRef="#br0" timeOffset="46988.646">9808 11341 172 0,'0'0'8'0,"0"0"1"0,0 0-9 0,0 0 0 15,0-7 0-15,0 7 0 0,0 0 435 0,0 0 85 16,0 0 16-16,0 0 4 0,0 0-364 0,0 0-74 16,0 0-14-16,0 0-4 0,0 0-60 0,0 0-13 15,0 0-3-15,0 0 0 16,0 0-89-16,3 0-19 0,2 7-3 0,-2-2-882 16</inkml:trace>
  <inkml:trace contextRef="#ctx0" brushRef="#br0" timeOffset="47371.192">9872 11386 864 0,'0'0'76'0,"0"0"-60"0,0 0-16 0,0 0 0 16,0 0 175-16,0 0 32 0,0 0 6 0,0 0 2 16,0 0-101-16,5 7-20 0,0-4-4 0,0 4-1 15,3-3-24-15,0 3-5 0,0 0 0 0,0 0-1 16,0-2-8-16,0 5-2 0,3-6 0 0,-1 3 0 16,-4 0-23-16,2 0-5 0,-3 0-1 0,0 1 0 15,3-1-20-15,-3-3 0 0,-2 3 0 0,2-2 0 16,-2-3 0-16,-3-2 0 0,0 0 0 0,0 0 0 15,0 0-53-15,0 0-15 0,0 0-4 0,5-2 0 16,-2-3 13-16,-1-2 3 0,-2 3 0 0,0-3 0 16,3-3-58-16,-3 3-11 0,-3-5-3 0,3 1 0 15,-2 3 18-15,2-1 3 0,0-3 1 0,-3 5 0 0,3-4 76 0,-2 8 15 16,2-4 3-16,0 2 1 16,0-2 94-16,0 7 18 0,0-2 4 0,0 2 1 0,0 0 26 0,0 0 6 15,0 0 1-15,0 0 0 0,0 0-12 0,0 0-3 16,0 0 0-16,-3 7 0 0,0 0-44 0,-2 0-10 15,0 3-2-15,-3-3 0 0,0 4-24 0,0 1-6 16,0-2-1-16,0 1 0 0,0 3-8 0,-3-2-1 16,4-2-1-16,-1 1 0 0,0 1-27 0,2-5 0 15,1 3 0-15,0-6 0 0,2 3 0 0,0 0 0 16,1-7 0-16,2 0 0 16,0 0-161-16,0 0-38 0,0 0-7 0</inkml:trace>
  <inkml:trace contextRef="#ctx0" brushRef="#br0" timeOffset="48754.84">10570 11334 1267 0,'19'0'56'0,"-19"0"12"0,-6-2-55 0,4-3-13 15,-1 1 0-15,0 1 0 0,1-1 105 0,-1 1 19 16,0-2 3-16,1-2 1 0,-1 5 0 0,1-5 0 15,-1 2 0-15,0-2 0 0,1 3-103 0,-1 1-25 16,0-1 0-16,-2 1 0 0,2-2 56 0,1 5 7 0,-1-2 1 0,-2-3 0 16,-1 5-11-16,1-2-1 0,3-3-1 0,-4 5 0 15,1 0-31-15,0 5-5 0,-1-3-2 0,1-2 0 16,0 5-13-16,0-3 0 0,-1 3 0 0,4-2 0 16,-1 4 0-16,0-3 0 0,1 8 0 0,-1-3 0 15,0-2 0-15,3 5 0 0,0 2 0 0,0-2 0 16,0 2 0-16,3 0 0 0,0 0 0 0,-1 5 0 15,4-5 0-15,-4 0 0 0,1-2 0 0,2 2 0 16,-2 0 0-16,-1 1 0 0,1 1 0 0,0-7 0 16,-1 6 0-16,1-4 0 0,-3-4 0 0,3 5 0 15,-1-2 0-15,-2-3 0 0,0-7 0 0,0 0 0 16,0 0-202-16,0 0-43 0,0 0-9 0,0 0-377 16,-5 0-75-16</inkml:trace>
  <inkml:trace contextRef="#ctx0" brushRef="#br0" timeOffset="48910.342">10377 11461 172 0,'0'0'16'0,"0"0"-16"16,0 0 0-16,0 0 0 0,0 0 274 0,0 0 52 16,0 0 10-16,0 0 3 0,0 0-197 0,0 0-39 15,5 0-8-15,3 0-2 0,0-2-74 0,3 2-19 16,-1-5 0-16,1 5 0 0,-1 0 25 0,4 0 2 16,-1 0 0-16,3 0 0 0,-3 0-16 0,0 5-3 15,0-5-8-15,1 0 12 16,-4 2-36-16,4-2-8 0,-4 0-2 0,-2 0 0 0</inkml:trace>
  <inkml:trace contextRef="#ctx0" brushRef="#br0" timeOffset="49316.185">10689 11443 1267 0,'-8'7'56'0,"8"-7"12"0,0 0-55 0,0 0-13 0,-5 4 0 0,0-4 0 16,-1 5 105-16,1-3 19 0,0-2 3 0,-1 5 1 15,6-5-52-15,-5 2-11 0,0-2-1 0,0 5-1 16,-1-3-50-16,1 6-13 0,0-1 0 0,2-3 0 16,-2 3 0-16,2 0 0 0,-2-2 0 0,2 2 0 15,3-4 0-15,0 4 0 0,0-3-8 0,3-1 8 16,0 6-8-16,-1-7 8 0,3 3-10 0,1-3 10 16,2-2-20-16,0 0 3 0,0 0 0 0,2 0 0 15,-2 0-16-15,0 0-3 0,-3 0-1 0,3 0 0 0,-2 0 28 0,1 0 9 16,-1-2 0-16,-1-3 0 0,3 3 0 0,-5-3 0 15,-3 5 0-15,2-7 0 0,4 3 51 0,-6 1 10 16,0 3 3-16,0-4 0 0,0 1 0 0,0 3 0 16,0-5 0-16,0 5 0 0,0 0 0 0,0 0 0 15,0 0 0-15,0 0 0 0,0 0-52 0,0 0-12 16,-6 5 0-16,4-2 0 0,2-3 0 0,0 7 0 16,0 0 0-16,2 2 0 0,1-7 0 0,0 5 0 15,-1 0 0-15,1 1 0 0,0-4 0 0,2-1 0 16,0 1 0-16,0-1 0 0,1 1 0 0,2-4 11 15,0 5-11-15,-3-5-715 16,-5 0-149-16</inkml:trace>
  <inkml:trace contextRef="#ctx0" brushRef="#br0" timeOffset="49567.309">10888 11490 172 0,'0'0'8'0,"0"0"1"0,0 0-9 0,2-3 0 0,1-1 0 0,-3-4 0 16,3 6 348-16,-3 2 67 0,0-5 13 0,0-2 4 15,0 7-244-15,0 0-48 0,0 0-9 0,0 0-3 16,0 0-51-16,0 0-10 0,-8 0-3 0,2 0 0 16,-2 0 0-16,0 5 0 0,1-3 0 0,-1 5 0 15,0 1-51-15,0-1-13 0,0-3 0 0,2 3 0 16,1 5 0-16,-3-5 0 0,6 3 0 0,2-3 0 16,0 2 0-16,0 0 0 0,0-4 0 0,5 2 0 15,0 0-12-15,3 0 12 0,0-4-12 0,3 1 12 16,-3 3-51-16,2-7-3 0,-2 0-1 0,3 0 0 15,-3 0-117-15,2 0-23 0,-2-2-5 0,0-3 0 0</inkml:trace>
  <inkml:trace contextRef="#ctx0" brushRef="#br0" timeOffset="49739.144">10993 11363 1911 0,'0'0'42'0,"0"0"9"0,-2-3 1 0,2 3 2 0,-5-4-43 0,5 4-11 16,0 0 0-16,0 0 0 0,0 0 64 0,0 0 10 15,0 7 2-15,-3 2 1 0,3-2-19 0,3 0-4 16,-3 3-1-16,2-3 0 0,-2 4-33 0,3 3-8 0,-1-2 0 16,1-2-1-16,0 1-11 0,-1 1 0 15,-2-2 0-15,0 1 0 0,0-4 0 0,0 5 0 16,0-2 0-16,0-3-715 0,0-3-145 16</inkml:trace>
  <inkml:trace contextRef="#ctx0" brushRef="#br0" timeOffset="49903.487">10922 11468 1728 0,'0'0'38'0,"0"0"8"0,0 0 2 0,0 0 0 0,0 0-39 0,0 0-9 0,8 0 0 0,0-2 0 15,-3-3 53-15,6 5 9 0,-3 0 2 0,5 0 0 16,-2 0-36-16,-1 0-8 0,3 0 0 0,1 5-1 16,-4-3-19-16,3-2 10 0,-2 0-10 0,0 5 8 15,-1-5-8-15,1 0-11 0,-3 0 3 0,0 0-892 16</inkml:trace>
  <inkml:trace contextRef="#ctx0" brushRef="#br0" timeOffset="50233.239">11195 11508 1728 0,'0'0'38'0,"0"0"8"0,0 0 2 0,0 0 0 0,0 0-39 0,0 0-9 16,0 0 0-16,-3-2 0 0,0-3 109 0,1 1 20 16,2 4 4-16,-6-3 1 0,1 3-61 0,2 0-12 15,-2 0-2-15,0 3-1 0,-1 1-46 0,1-4-12 16,0 7 0-16,0-2 0 0,-1-3 0 0,1 10 0 15,2-9 0-15,-2 8 0 0,2-4 0 0,3 0 0 16,-2 0 0-16,-1 1 0 0,3 3 0 0,3-4 0 16,-3 0 0-16,5 0 0 0,-2-2 0 0,2-2 0 15,0 1 0-15,3-1 0 0,3 1 0 0,-1-4 0 0,-2 0 0 0,0 0 0 16,6 0 0-16,-4-4 0 0,1 4 0 0,-1-3 0 16,-4-1 0-16,2 1 0 0,-3-2 0 0,3-2 0 15,-3 0 0-15,0 0 0 0,-5 3 0 0,3-3 0 16,0 4 0-16,-3-2 0 0,-3-2 0 0,3 0 0 15,-3 0 0-15,-2 3 0 0,0 1 0 0,-1-1 0 16,1-3 0-16,3 4 0 0,-1-2 0 0,0 3 0 31,1-3-49-31,-1 3-12 0,3-3-3 0,3 1-614 0,-3 1-123 0</inkml:trace>
  <inkml:trace contextRef="#ctx0" brushRef="#br0" timeOffset="50517.386">11298 11454 230 0,'0'0'10'0,"0"0"2"15,0 0-12-15,0 0 0 0,0 0 0 0,0 7 0 0,2 0 336 0,-2 0 64 16,0 1 12-16,3-1 4 0,-3 0-235 0,3 2-46 16,-1 0-10-16,1-1-1 0,0-1-61 0,-1 4-12 15,1-4-3-15,-3 0 0 0,3 0-21 0,-3 1-5 16,0-1-1-16,2-3 0 0,1 3 35 0,-3-2 6 16,0-5 2-16,0 0 0 15,0 0-74-15,0 0-14 0,0 0-4 0,0 0 0 0,0 0 28 0,0 0 8 16,5-9 0-16,0 2 0 0,-2 0 9 0,2-1 3 15,1-1 0-15,2-3 0 0,-3 1-20 0,3 4 0 16,-3-8 0-16,3 8 0 0,0-4 0 0,0 4 0 16,-3-1 0-16,3 6 0 0,-3-3 0 0,3-2 0 15,-2 7 0-15,2-2 0 0,-3-3 0 0,3 5 0 16,0 5 0-16,-3-3 0 0,0-2 0 0,3 0 0 0,-2 0 0 16,-1 7-781-16,0-7-160 0</inkml:trace>
  <inkml:trace contextRef="#ctx0" brushRef="#br0" timeOffset="50891.041">11713 11520 979 0,'0'0'87'0,"0"0"-70"15,0 0-17-15,0 0 0 0,0 0 170 0,0 0 30 16,0 0 7-16,0 0 1 0,0 0-72 0,0 3-13 16,0 4-3-16,0-3-1 0,0-1-50 0,0 1-9 15,0 3-3-15,3 0 0 0,-3 0-31 0,0 1-6 0,0-1-2 0,0-3 0 16,2 3-18-16,-2-7 8 0,0 0-8 0,0 0 0 31,-2 7-48-31,2-7-17 0,0 0-3 0,0 0-947 0</inkml:trace>
  <inkml:trace contextRef="#ctx0" brushRef="#br0" timeOffset="51050.33">11684 11428 288 0,'0'0'25'0,"0"-7"-25"0,-3 0 0 0,3 3 0 16,0 1 325-16,0 3 60 0,0 0 12 0,0 0 3 16,0 0-216-16,0 0-42 0,0 0-9 0,0 0-1 15,6-4-89-15,-6 4-18 0,0 0-3 0,5 4-1 16,0-4-145-16,3 3-30 0,3 1-6 15,-11-4 0-15</inkml:trace>
  <inkml:trace contextRef="#ctx0" brushRef="#br0" timeOffset="51322.699">11745 11490 864 0,'0'0'38'0,"0"0"8"0,0 0-37 0,5 0-9 15,0 0 0-15,1-3 0 0,2-1 143 0,0 4 26 16,0 0 6-16,2 0 1 0,1-3-90 0,-1 3-18 15,4 0-3-15,-1 0-1 0,-3 0 0 0,1 0 0 16,-3 0 0-16,2 0 0 0,1 3 0 0,-6-3 0 16,-5 0 0-16,6 7 0 0,-4-3-51 0,4-1-13 15,-6-3 0-15,0 9 0 0,-3 0 53 0,0-1 8 16,1-1 2-16,-4 4 0 0,1-4-50 0,0 5-13 0,-3-2 0 0,3-3 0 16,-1 4 20-16,1-4 0 0,2 5-1 0,1-5 0 15,-1 0-19-15,3 0 0 0,0-2 0 0,3-3 0 16,-1 5 0-16,4-2-9 0,2-5 9 0,-1 3-8 15,4-3 0-15,0 0 0 0,-1-3 0 0,1 3 0 32,-1-5-153-32,4 5-31 0,-4-7-5 0</inkml:trace>
  <inkml:trace contextRef="#ctx0" brushRef="#br0" timeOffset="51770.454">12089 11527 1494 0,'0'0'66'0,"0"0"14"0,0 0-64 0,0 0-16 0,0 0 0 16,2-4 0-16,-2-4 134 0,0 8 24 0,0 0 5 0,0 0 1 16,0-2-57-16,0 2-11 0,0 0-3 0,0 0 0 15,0 0-74-15,0 0-19 0,0 0 0 0,0 0 0 0,-5-5 48 0,-3 5 5 16,3 0 2-16,-3 0 0 0,-3 0-37 0,3 7-7 16,1-2-2-16,-1-2 0 0,0 4-9 0,2-3 0 15,1 3 0-15,0 0 0 0,2 0 0 0,3 0 0 16,-2 1 0-16,2-1 0 0,2-3 0 0,1 3 0 15,2 0 0-15,0 0 0 0,1-2-11 0,2 2-4 16,0-4-1-16,-1-3 0 0,1 4 5 0,-2-4 1 16,2 3 0-16,0-3 0 0,0 0-1 0,-1 0 0 15,-1-3 0-15,2-1 0 0,-3 4 11 0,3-7 0 16,-5 4-9-16,2-2 9 0,0-2-24 0,-2 7 0 16,-1-7 0-16,-2 0 0 0,0 3 71 0,0-3 13 0,-2-1 4 15,2 8 0-15,-3-2-52 0,3 2-12 0,-2-5 0 0,2 5 0 16,0 0 54-16,0 0 8 0,0 0 2 0,0 0 0 15,0 0-52-15,0 0-12 0,0 0 0 0,0 7 0 16,0-2 0-16,0-2 0 0,2 4 0 0,1-3 0 16,-3-4 0-16,5 3 0 0,0 1 0 0,3-4 0 15,-2 5 0-15,-1-5 0 0,-5 0 0 0,5 0 0 16,3-5-100 0,-3 5-22-16,1-7-5 0,-1 3-649 0,-2 4-131 0</inkml:trace>
  <inkml:trace contextRef="#ctx0" brushRef="#br0" timeOffset="51959.094">12226 11341 864 0,'0'0'76'0,"0"0"-60"15,0 0-16-15,0 0 0 0,0 0 228 0,0 0 42 16,0 0 9-16,0 0 1 0,0 0-154 0,0 0-31 16,3 7-7-16,0 1 0 0,-3-1-20 0,2 4-3 15,1-4-1-15,0 8 0 0,-1-4-51 0,1 3-13 16,0-2 0-16,2-2 0 0,-2 6 0 0,-1-7 0 15,3 6 0-15,-2-8 0 0,-3 4 0 0,3-4 0 16,-6 0 0-16,3 1 0 16,0-1-222-16,0-3-47 0,-8-1-10 0,8-3-1 0</inkml:trace>
  <inkml:trace contextRef="#ctx0" brushRef="#br0" timeOffset="52116.701">12171 11468 691 0,'0'0'61'0,"0"0"-49"0,0 0-12 0,0 0 0 16,0 0 131-16,0 0 23 0,0 0 5 0,8 0 1 15,0 0-77-15,0 0-15 0,0-2-4 0,2 2 0 16,-2 2-3-16,3-2-1 0,-1 0 0 0,4 0 0 16,-4 0-44-16,1 0-16 0,-1 0 9 0,1 0-9 15,-3 0 0-15,0 0 0 0,-3 0 0 0,-5 0-507 16,8 0-106-16</inkml:trace>
  <inkml:trace contextRef="#ctx0" brushRef="#br0" timeOffset="52273.801">12380 11468 518 0,'3'0'46'0,"-3"0"-37"0,5 0-9 0,-5 0 0 16,2 0 219-16,1 0 41 0,-3 0 9 0,0 0 2 16,0 0-129-16,5 7-26 0,-2-2-4 0,0-2-2 15,-3 4-42-15,2-3-8 0,-2 3-1 0,0-2-1 0,3 2-26 0,-3 0-6 16,0-4-1-16,3 4 0 0,-3-3-25 0,0-1 0 16,0 1 0-16,0-4 0 15,0 0-46-15,0 0-14 0,0 7-4 0,0-7 0 0</inkml:trace>
  <inkml:trace contextRef="#ctx0" brushRef="#br0" timeOffset="52447.632">12457 11363 864 0,'0'0'38'0,"0"0"8"0,0 0-37 0,0 0-9 0,0 0 0 0,0 0 0 15,0 0 182-15,0 0 34 0,0 0 8 0,0 0 0 16,0 0-167-16,0 0-33 0,5 4-8 0,-5-4 0 15,3 0-16-15,2 5 0 0,-3-3 0 0,4-2-509 16,-1 7-105-16</inkml:trace>
  <inkml:trace contextRef="#ctx0" brushRef="#br0" timeOffset="52767.212">12586 11419 1080 0,'0'0'48'0,"0"0"9"0,0 0-45 0,0 0-12 0,0 0 0 0,-5 2 0 15,2-2 141-15,-2 0 27 0,0 0 4 0,-1 5 2 16,4-3-83-16,-4 3-17 0,1-3-3 0,0 6-1 16,-3-4-18-16,3 3-4 0,-1 0-1 0,1 0 0 15,2 0-35-15,1 1-12 0,2 3 9 0,-3 1-9 16,1-3 0-16,4-1 0 0,-2-1 0 0,3 0 0 0,-1 2 0 0,1-2 20 16,2 0-3-16,1-5 0 0,-1 3-33 0,0-2-8 15,6-3 0-15,-3 0-1 0,2 0 16 0,-2 0 9 16,3-3-10-16,-1-2 10 15,-2 3-33-15,3-3-1 0,-3-2 0 0,0 0 0 0,-3 0 34 0,0 3 0 16,1-6 0-16,-4 3 0 0,1-5 44 0,-3 5 16 16,-3 3 4-16,3-3 0 0,-2-1-52 0,-4 6-12 15,4-3 0-15,-3-2 0 0,-1 5 0 0,-2-3 0 16,6 1 0-16,-4 1 0 0,1 3 0 0,0-4 0 16,5 4 0-16,0 0 0 15,0 0-151-15,0 0-33 0,0 0-6 0,0 0-2 0</inkml:trace>
  <inkml:trace contextRef="#ctx0" brushRef="#br0" timeOffset="53143.33">12716 11414 1267 0,'0'0'28'0,"0"0"5"0,0 0 2 0,0 0 1 0,3 7-36 0,-1-2 0 0,-2-5 0 0,0 2 0 15,3 5 93-15,-3 1 12 0,2-4 3 0,-2 3 0 16,3 5-20-16,0-5-3 0,-3 3-1 0,2 1 0 15,-2-4-16-15,0 5-3 0,3-5-1 0,0 0 0 16,-3-4-51-16,0 4-13 0,2-3 0 0,-2 3 0 16,0-7 54-16,0 0 8 0,0 0 2 0,0 0 0 15,0 0-52-15,0 0-12 0,0 0 0 0,8-2 0 0,-5-3 0 0,2-2 0 16,1 3 0-16,1-3 0 0,-1-1 0 0,2 1 0 16,-3-7 0-16,0 10 0 0,3-6 0 0,3-2 0 15,-3 5 0-15,0 0 0 0,0 0 0 0,2 0 0 16,-5 2 0-16,3 3 0 0,-2-3 0 0,2 5 0 15,-6 0 0-15,-2 0 0 0,0 0 0 0,0 0-12 16,3 7 3-16,2 1 0 0,-2-4 9 0,-3 3 11 16,3 5-3-16,-3-3 0 0,0-1-8 0,2 3 0 15,-2-4 0-15,0 7 0 0,0-2 0 0,0-5 0 16,3 0 0-16,-3 0 0 0,0 0 0 0,0 0 0 16,2-2 0-16,-2-5 0 15,0 0-53-15,0 0-16 0,0 0-3 0,0 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1T00:56:3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25 3312 0 0,'0'0'149'0'0,"0"0"98"0"0,0 0 324 0 0,0 0 137 0 0,0 0 26 0 0,0 0-30 0 0,0 0-160 0 0,0 0-68 0 0,0 0-17 0 0,0 0-25 0 0,0 0-88 0 0,0 0-40 0 0,0 0-8 0 0,0 0 7 0 0,0 0 40 0 0,-1-1 21 0 0,-13-8 367 0 0,13 8-378 0 0,1 1-3 0 0,-12-7 960 0 0,7 6-1199 0 0,0-1 0 0 0,0 1 0 0 0,0 0 0 0 0,0 0 0 0 0,-1 1 0 0 0,1 0 0 0 0,0 0 0 0 0,0 0 0 0 0,-1 0 0 0 0,1 1 0 0 0,0 0 0 0 0,0 0 0 0 0,0 0 0 0 0,-3 2-113 0 0,1 0 70 0 0,-20 18-2 0 0,12 2-68 0 0,12 4 0 0 0,3-9 0 0 0,0-13-31 0 0,-1-3 26 0 0,2-1-1 0 0,-1 1 1 0 0,0-1 0 0 0,0 1 0 0 0,0 0 0 0 0,1-1 0 0 0,-1 1-1 0 0,1-1 1 0 0,-1 0 0 0 0,1 1 0 0 0,0-1 0 0 0,-1 1 0 0 0,1-1-1 0 0,0 0 1 0 0,0 0 0 0 0,0 1 0 0 0,0-1 0 0 0,0 0 0 0 0,0 0-1 0 0,0 0 1 0 0,0 0 0 0 0,1 0 0 0 0,-1 0 0 0 0,0 0 0 0 0,2 0 5 0 0,33 11 0 0 0,-21-9 0 0 0,13-10 0 0 0,-6-2 74 0 0,26-35 44 0 0,-36 33-33 0 0,0-13 1719 0 0,-12 23-1636 0 0,0 1-68 0 0,0 0-18 0 0,0 0 0 0 0,0 0 4 0 0,0 0 2 0 0,0 0 0 0 0,0 0-2 0 0,0 0-12 0 0,0 0-2 0 0,0 0 0 0 0,0 0-1 0 0,0 0-6 0 0,0 0-26 0 0,0 0-107 0 0,0 0-48 0 0,0 0-11 0 0,0 1 58 0 0,19 79 1634 0 0,-2-11-1189 0 0,-13-59-376 0 0,-1-2 0 0 0,2 1 0 0 0,2-2 71 0 0,-6-6 294 0 0,-1-1 122 0 0,0 0 22 0 0,0 0-66 0 0,0 0-507 0 0,0 0-1032 0 0,0-2-420 0 0,-3-8-85 0 0,2 7-20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756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r_uv</a:t>
            </a:r>
            <a:r>
              <a:rPr lang="en-US" dirty="0"/>
              <a:t> =  (</a:t>
            </a:r>
            <a:r>
              <a:rPr lang="en-US" dirty="0" err="1"/>
              <a:t>w_g</a:t>
            </a:r>
            <a:r>
              <a:rPr lang="en-US" dirty="0"/>
              <a:t> + </a:t>
            </a:r>
            <a:r>
              <a:rPr lang="en-US" dirty="0" err="1"/>
              <a:t>w_u</a:t>
            </a:r>
            <a:r>
              <a:rPr lang="en-US" dirty="0"/>
              <a:t> )h(v)</a:t>
            </a:r>
          </a:p>
          <a:p>
            <a:r>
              <a:rPr lang="en-US" dirty="0"/>
              <a:t>Start </a:t>
            </a:r>
            <a:r>
              <a:rPr lang="en-US" dirty="0" err="1"/>
              <a:t>w_u</a:t>
            </a:r>
            <a:r>
              <a:rPr lang="en-US" dirty="0"/>
              <a:t> = 0, As we gain more information about user </a:t>
            </a:r>
            <a:r>
              <a:rPr lang="en-US" dirty="0" err="1"/>
              <a:t>w_u</a:t>
            </a:r>
            <a:r>
              <a:rPr lang="en-US" dirty="0"/>
              <a:t> becomes more information</a:t>
            </a:r>
          </a:p>
          <a:p>
            <a:r>
              <a:rPr lang="en-US" dirty="0"/>
              <a:t>WOS: Linear Mixed Models</a:t>
            </a:r>
          </a:p>
        </p:txBody>
      </p:sp>
    </p:spTree>
    <p:extLst>
      <p:ext uri="{BB962C8B-B14F-4D97-AF65-F5344CB8AC3E}">
        <p14:creationId xmlns:p14="http://schemas.microsoft.com/office/powerpoint/2010/main" val="427431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Entries we have ratings for</a:t>
            </a:r>
          </a:p>
          <a:p>
            <a:pPr lvl="1"/>
            <a:r>
              <a:rPr lang="en-US" dirty="0"/>
              <a:t>Predicted rating</a:t>
            </a:r>
          </a:p>
          <a:p>
            <a:pPr lvl="1"/>
            <a:r>
              <a:rPr lang="en-US" dirty="0"/>
              <a:t>Actual rating</a:t>
            </a:r>
          </a:p>
        </p:txBody>
      </p:sp>
    </p:spTree>
    <p:extLst>
      <p:ext uri="{BB962C8B-B14F-4D97-AF65-F5344CB8AC3E}">
        <p14:creationId xmlns:p14="http://schemas.microsoft.com/office/powerpoint/2010/main" val="19541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User-item interaction matrix</a:t>
            </a:r>
          </a:p>
          <a:p>
            <a:pPr lvl="1"/>
            <a:r>
              <a:rPr lang="en-US" dirty="0"/>
              <a:t>N users</a:t>
            </a:r>
          </a:p>
          <a:p>
            <a:pPr lvl="1"/>
            <a:r>
              <a:rPr lang="en-US" dirty="0"/>
              <a:t>M movies</a:t>
            </a:r>
          </a:p>
          <a:p>
            <a:pPr lvl="1"/>
            <a:r>
              <a:rPr lang="en-US" dirty="0"/>
              <a:t>Nm entries</a:t>
            </a:r>
          </a:p>
          <a:p>
            <a:pPr lvl="1"/>
            <a:r>
              <a:rPr lang="en-US" dirty="0" err="1"/>
              <a:t>nk+mk</a:t>
            </a:r>
            <a:r>
              <a:rPr lang="en-US" dirty="0"/>
              <a:t> entries</a:t>
            </a:r>
          </a:p>
        </p:txBody>
      </p:sp>
    </p:spTree>
    <p:extLst>
      <p:ext uri="{BB962C8B-B14F-4D97-AF65-F5344CB8AC3E}">
        <p14:creationId xmlns:p14="http://schemas.microsoft.com/office/powerpoint/2010/main" val="113203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“L is 4x2” under green and “R is 3x2” under magenta </a:t>
                </a:r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next to users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next</a:t>
                </a:r>
                <a:r>
                  <a:rPr lang="en-US" baseline="0" dirty="0"/>
                  <a:t> to users</a:t>
                </a:r>
              </a:p>
              <a:p>
                <a:r>
                  <a:rPr lang="en-US" baseline="0" dirty="0"/>
                  <a:t>Big idea: Given matrix with some values, learn L and R so predictions are close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“L is 4x2” under green and “R is 3x2” under magenta </a:t>
                </a:r>
              </a:p>
              <a:p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𝑢_1,𝑢_2,…𝑢_𝑚</a:t>
                </a:r>
                <a:r>
                  <a:rPr lang="en-US" dirty="0"/>
                  <a:t> next to users and </a:t>
                </a:r>
                <a:r>
                  <a:rPr lang="en-US" b="0" i="0">
                    <a:latin typeface="Cambria Math" panose="02040503050406030204" pitchFamily="18" charset="0"/>
                  </a:rPr>
                  <a:t>𝑣_1, 𝑣_2, …, 𝑣_𝑛</a:t>
                </a:r>
                <a:r>
                  <a:rPr lang="en-US" dirty="0"/>
                  <a:t> next</a:t>
                </a:r>
                <a:r>
                  <a:rPr lang="en-US" baseline="0" dirty="0"/>
                  <a:t> to users</a:t>
                </a:r>
              </a:p>
              <a:p>
                <a:r>
                  <a:rPr lang="en-US" baseline="0" dirty="0"/>
                  <a:t>Big idea: Given matrix with some values, learn L and R so predictions are close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“L is 4x2” under green and “R is 3x2” under magenta </a:t>
                </a:r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next to users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next</a:t>
                </a:r>
                <a:r>
                  <a:rPr lang="en-US" baseline="0" dirty="0"/>
                  <a:t> to users</a:t>
                </a:r>
              </a:p>
              <a:p>
                <a:r>
                  <a:rPr lang="en-US" baseline="0" dirty="0"/>
                  <a:t>Big idea: Given matrix with some values, learn L and R so predictions are close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“L is 4x2” under green and “R is 3x2” under magenta </a:t>
                </a:r>
              </a:p>
              <a:p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𝑢_1,𝑢_2,…𝑢_𝑚</a:t>
                </a:r>
                <a:r>
                  <a:rPr lang="en-US" dirty="0"/>
                  <a:t> next to users and </a:t>
                </a:r>
                <a:r>
                  <a:rPr lang="en-US" b="0" i="0">
                    <a:latin typeface="Cambria Math" panose="02040503050406030204" pitchFamily="18" charset="0"/>
                  </a:rPr>
                  <a:t>𝑣_1, 𝑣_2, …, 𝑣_𝑛</a:t>
                </a:r>
                <a:r>
                  <a:rPr lang="en-US" dirty="0"/>
                  <a:t> next</a:t>
                </a:r>
                <a:r>
                  <a:rPr lang="en-US" baseline="0" dirty="0"/>
                  <a:t> to users</a:t>
                </a:r>
              </a:p>
              <a:p>
                <a:r>
                  <a:rPr lang="en-US" baseline="0" dirty="0"/>
                  <a:t>Big idea: Given matrix with some values, learn L and R so predictions are close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64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“L is 4x2” under green and “R is 3x2” under magenta </a:t>
                </a:r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next to users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next</a:t>
                </a:r>
                <a:r>
                  <a:rPr lang="en-US" baseline="0" dirty="0"/>
                  <a:t> to users</a:t>
                </a:r>
              </a:p>
              <a:p>
                <a:r>
                  <a:rPr lang="en-US" baseline="0" dirty="0"/>
                  <a:t>Big idea: Given matrix with some values, learn L and R so predictions are close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“L is 4x2” under green and “R is 3x2” under magenta </a:t>
                </a:r>
              </a:p>
              <a:p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𝑢_1,𝑢_2,…𝑢_𝑚</a:t>
                </a:r>
                <a:r>
                  <a:rPr lang="en-US" dirty="0"/>
                  <a:t> next to users and </a:t>
                </a:r>
                <a:r>
                  <a:rPr lang="en-US" b="0" i="0">
                    <a:latin typeface="Cambria Math" panose="02040503050406030204" pitchFamily="18" charset="0"/>
                  </a:rPr>
                  <a:t>𝑣_1, 𝑣_2, …, 𝑣_𝑛</a:t>
                </a:r>
                <a:r>
                  <a:rPr lang="en-US" dirty="0"/>
                  <a:t> next</a:t>
                </a:r>
                <a:r>
                  <a:rPr lang="en-US" baseline="0" dirty="0"/>
                  <a:t> to users</a:t>
                </a:r>
              </a:p>
              <a:p>
                <a:r>
                  <a:rPr lang="en-US" baseline="0" dirty="0"/>
                  <a:t>Big idea: Given matrix with some values, learn L and R so predictions are close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081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means we should not really interpret the individual values! </a:t>
            </a:r>
          </a:p>
        </p:txBody>
      </p:sp>
    </p:spTree>
    <p:extLst>
      <p:ext uri="{BB962C8B-B14F-4D97-AF65-F5344CB8AC3E}">
        <p14:creationId xmlns:p14="http://schemas.microsoft.com/office/powerpoint/2010/main" val="2912061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at top</a:t>
                </a:r>
              </a:p>
              <a:p>
                <a:r>
                  <a:rPr lang="en-US" dirty="0"/>
                  <a:t>Draw GD vs. CD</a:t>
                </a:r>
              </a:p>
              <a:p>
                <a:r>
                  <a:rPr lang="en-US" dirty="0"/>
                  <a:t>It can be tricky to find minimum of all coordinates at once (need gradient descent), but in some cases it’s also possible to just find the minimum for each coordinate at a time</a:t>
                </a:r>
              </a:p>
              <a:p>
                <a:r>
                  <a:rPr lang="en-US" dirty="0"/>
                  <a:t>Constraints: Strong convex, smooth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min_𝑤⁡〖𝑔(𝑤)〗</a:t>
                </a:r>
                <a:r>
                  <a:rPr lang="en-US" dirty="0"/>
                  <a:t> at top</a:t>
                </a:r>
              </a:p>
              <a:p>
                <a:r>
                  <a:rPr lang="en-US" dirty="0"/>
                  <a:t>It can be tricky to find minimum of all coordinates at once (need gradient descent), but in some cases it’s also possible to just find the minimum for each coordinate at a time</a:t>
                </a:r>
              </a:p>
              <a:p>
                <a:r>
                  <a:rPr lang="en-US" dirty="0"/>
                  <a:t>Constraints: Strong convex, smooth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WOS:</a:t>
                </a:r>
              </a:p>
              <a:p>
                <a:pPr lvl="1"/>
                <a:r>
                  <a:rPr lang="en-US" dirty="0"/>
                  <a:t>Looks like </a:t>
                </a:r>
                <a:r>
                  <a:rPr lang="en-US" b="0" i="0">
                    <a:latin typeface="Cambria Math" panose="02040503050406030204" pitchFamily="18" charset="0"/>
                  </a:rPr>
                  <a:t>argmin┬𝑤⁡∑2_(𝑖=1)^𝑛▒(𝑤⋅ℎ(𝑥_𝑖 )−𝑦_𝑖 )^2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57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WOS:</a:t>
                </a:r>
              </a:p>
              <a:p>
                <a:pPr marL="914400" marR="0" lvl="1" indent="-3175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○"/>
                  <a:tabLst/>
                  <a:defRPr/>
                </a:pPr>
                <a:r>
                  <a:rPr lang="en-US" dirty="0"/>
                  <a:t>Looks 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L_u</a:t>
                </a:r>
                <a:r>
                  <a:rPr lang="en-US" dirty="0"/>
                  <a:t> is parameters, </a:t>
                </a:r>
                <a:r>
                  <a:rPr lang="en-US" dirty="0" err="1"/>
                  <a:t>R_v</a:t>
                </a:r>
                <a:r>
                  <a:rPr lang="en-US" dirty="0"/>
                  <a:t> is features, r_{</a:t>
                </a:r>
                <a:r>
                  <a:rPr lang="en-US" dirty="0" err="1"/>
                  <a:t>u.v</a:t>
                </a:r>
                <a:r>
                  <a:rPr lang="en-US" dirty="0"/>
                  <a:t>} is labels.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WOS:</a:t>
                </a:r>
              </a:p>
              <a:p>
                <a:pPr marL="914400" marR="0" lvl="1" indent="-3175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○"/>
                  <a:tabLst/>
                  <a:defRPr/>
                </a:pPr>
                <a:r>
                  <a:rPr lang="en-US" dirty="0"/>
                  <a:t>Looks like </a:t>
                </a:r>
                <a:r>
                  <a:rPr lang="en-US" b="0" i="0">
                    <a:latin typeface="Cambria Math" panose="02040503050406030204" pitchFamily="18" charset="0"/>
                  </a:rPr>
                  <a:t>〖argmin┬𝑤  1/𝑛〗⁡∑2_(𝑖=1)^𝑛▒(𝑤⋅ℎ(𝑥_𝑖 )−𝑦_𝑖 )^2 </a:t>
                </a:r>
                <a:endParaRPr lang="en-US" dirty="0"/>
              </a:p>
              <a:p>
                <a:pPr lvl="1"/>
                <a:r>
                  <a:rPr lang="en-US" dirty="0" err="1"/>
                  <a:t>L_u</a:t>
                </a:r>
                <a:r>
                  <a:rPr lang="en-US" dirty="0"/>
                  <a:t> is parameters, </a:t>
                </a:r>
                <a:r>
                  <a:rPr lang="en-US" dirty="0" err="1"/>
                  <a:t>R_v</a:t>
                </a:r>
                <a:r>
                  <a:rPr lang="en-US" dirty="0"/>
                  <a:t> is features, r_{</a:t>
                </a:r>
                <a:r>
                  <a:rPr lang="en-US" dirty="0" err="1"/>
                  <a:t>u.v</a:t>
                </a:r>
                <a:r>
                  <a:rPr lang="en-US" dirty="0"/>
                  <a:t>} is labels.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7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4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+ \lambda ||L|| </a:t>
            </a:r>
          </a:p>
          <a:p>
            <a:r>
              <a:rPr lang="en-US" dirty="0"/>
              <a:t>Write you can use L1 norm or L2 norm (similar to ridge/LASSO)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70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66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07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Taxonomy</a:t>
            </a:r>
          </a:p>
          <a:p>
            <a:pPr lvl="1"/>
            <a:r>
              <a:rPr lang="en-US" dirty="0"/>
              <a:t>Feature-Based</a:t>
            </a:r>
          </a:p>
          <a:p>
            <a:pPr lvl="1"/>
            <a:r>
              <a:rPr lang="en-US" dirty="0"/>
              <a:t>Matrix Factorization</a:t>
            </a:r>
          </a:p>
          <a:p>
            <a:pPr lvl="1"/>
            <a:r>
              <a:rPr lang="en-US" dirty="0"/>
              <a:t>User-user, user-item</a:t>
            </a:r>
          </a:p>
          <a:p>
            <a:pPr lvl="0"/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/introduction-to-recommender-systems-6c66cf15ada </a:t>
            </a:r>
          </a:p>
        </p:txBody>
      </p:sp>
    </p:spTree>
    <p:extLst>
      <p:ext uri="{BB962C8B-B14F-4D97-AF65-F5344CB8AC3E}">
        <p14:creationId xmlns:p14="http://schemas.microsoft.com/office/powerpoint/2010/main" val="3838615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to other misinformation as well: flat earth, vaccine misinformation, etc.</a:t>
            </a:r>
          </a:p>
        </p:txBody>
      </p:sp>
    </p:spTree>
    <p:extLst>
      <p:ext uri="{BB962C8B-B14F-4D97-AF65-F5344CB8AC3E}">
        <p14:creationId xmlns:p14="http://schemas.microsoft.com/office/powerpoint/2010/main" val="616677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 Precision, Recall</a:t>
            </a:r>
          </a:p>
        </p:txBody>
      </p:sp>
    </p:spTree>
    <p:extLst>
      <p:ext uri="{BB962C8B-B14F-4D97-AF65-F5344CB8AC3E}">
        <p14:creationId xmlns:p14="http://schemas.microsoft.com/office/powerpoint/2010/main" val="2854838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as we increase the number of recommendations, the precision goes down but the recall goes up. This is a general trend, it could vary locally.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</a:t>
            </a:r>
          </a:p>
          <a:p>
            <a:pPr lvl="1"/>
            <a:r>
              <a:rPr lang="en-US" dirty="0"/>
              <a:t>Optimal curve</a:t>
            </a:r>
          </a:p>
          <a:p>
            <a:pPr lvl="1"/>
            <a:r>
              <a:rPr lang="en-US" dirty="0"/>
              <a:t>Some other curve</a:t>
            </a:r>
          </a:p>
        </p:txBody>
      </p:sp>
    </p:spTree>
    <p:extLst>
      <p:ext uri="{BB962C8B-B14F-4D97-AF65-F5344CB8AC3E}">
        <p14:creationId xmlns:p14="http://schemas.microsoft.com/office/powerpoint/2010/main" val="2686581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7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 n, m near rows/columns</a:t>
            </a:r>
          </a:p>
          <a:p>
            <a:r>
              <a:rPr lang="en-US" dirty="0"/>
              <a:t>Say: Note that sometimes the feedback is explicit, other times its implicit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www.globalmediainsight.com</a:t>
            </a:r>
            <a:r>
              <a:rPr lang="en-US" dirty="0"/>
              <a:t>/blog/</a:t>
            </a:r>
            <a:r>
              <a:rPr lang="en-US" dirty="0" err="1"/>
              <a:t>youtube</a:t>
            </a:r>
            <a:r>
              <a:rPr lang="en-US" dirty="0"/>
              <a:t>-users-statistics/#:~:text=YouTube%20has%20more%20than%202.6,population%20use%20YouTube%20every%20month.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earthweb.com</a:t>
            </a:r>
            <a:r>
              <a:rPr lang="en-US" dirty="0"/>
              <a:t>/how-many-videos-are-on-</a:t>
            </a:r>
            <a:r>
              <a:rPr lang="en-US" dirty="0" err="1"/>
              <a:t>youtube</a:t>
            </a:r>
            <a:r>
              <a:rPr lang="en-US" dirty="0"/>
              <a:t>/#:~:text=There%20are%20800%20million%20videos,are%20on%20YouTube%20in%202022%3F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/introduction-to-recommender-systems-6c66cf15ada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0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6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 </a:t>
            </a:r>
          </a:p>
          <a:p>
            <a:pPr lvl="1"/>
            <a:r>
              <a:rPr lang="en-US" dirty="0"/>
              <a:t>Symmetric matrix</a:t>
            </a:r>
          </a:p>
          <a:p>
            <a:pPr lvl="1"/>
            <a:r>
              <a:rPr lang="en-US" dirty="0"/>
              <a:t>Select a cell, write what it means</a:t>
            </a:r>
          </a:p>
          <a:p>
            <a:pPr lvl="1"/>
            <a:r>
              <a:rPr lang="en-US" dirty="0"/>
              <a:t>Select diaper, show that the most similar are sunglasses and swim trunks</a:t>
            </a:r>
          </a:p>
          <a:p>
            <a:pPr lvl="0"/>
            <a:r>
              <a:rPr lang="en-US" dirty="0"/>
              <a:t>Anything wrong with this?</a:t>
            </a:r>
          </a:p>
        </p:txBody>
      </p:sp>
    </p:spTree>
    <p:extLst>
      <p:ext uri="{BB962C8B-B14F-4D97-AF65-F5344CB8AC3E}">
        <p14:creationId xmlns:p14="http://schemas.microsoft.com/office/powerpoint/2010/main" val="55660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WOS: </a:t>
            </a:r>
          </a:p>
          <a:p>
            <a:pPr lvl="1"/>
            <a:r>
              <a:rPr lang="en-US" dirty="0"/>
              <a:t>Select diaper, show that the most similar are baby bottle and baby formula</a:t>
            </a:r>
          </a:p>
          <a:p>
            <a:pPr lvl="0"/>
            <a:r>
              <a:rPr lang="en-US" dirty="0"/>
              <a:t>Anything wrong with this?</a:t>
            </a:r>
          </a:p>
        </p:txBody>
      </p:sp>
    </p:spTree>
    <p:extLst>
      <p:ext uri="{BB962C8B-B14F-4D97-AF65-F5344CB8AC3E}">
        <p14:creationId xmlns:p14="http://schemas.microsoft.com/office/powerpoint/2010/main" val="318878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h(v) = (genre: ‘action’, year: 1994, director: Tarantino, …)  with dimensions</a:t>
            </a:r>
          </a:p>
          <a:p>
            <a:r>
              <a:rPr lang="en-US" dirty="0"/>
              <a:t>For all users, </a:t>
            </a:r>
            <a:r>
              <a:rPr lang="en-US" dirty="0" err="1"/>
              <a:t>r_uv</a:t>
            </a:r>
            <a:r>
              <a:rPr lang="en-US" dirty="0"/>
              <a:t> \</a:t>
            </a:r>
            <a:r>
              <a:rPr lang="en-US" dirty="0" err="1"/>
              <a:t>approx</a:t>
            </a:r>
            <a:r>
              <a:rPr lang="en-US" dirty="0"/>
              <a:t> w\</a:t>
            </a:r>
            <a:r>
              <a:rPr lang="en-US" dirty="0" err="1"/>
              <a:t>cdot</a:t>
            </a:r>
            <a:r>
              <a:rPr lang="en-US" dirty="0"/>
              <a:t> h(v)</a:t>
            </a:r>
          </a:p>
          <a:p>
            <a:r>
              <a:rPr lang="en-US" dirty="0"/>
              <a:t>Write OLS over movie ratings, with regularization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7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h(v) = (genre: ‘action’, year: 1994, director: Tarantino, …)  with dimensions</a:t>
            </a:r>
          </a:p>
          <a:p>
            <a:r>
              <a:rPr lang="en-US" dirty="0"/>
              <a:t>For all users, </a:t>
            </a:r>
            <a:r>
              <a:rPr lang="en-US" dirty="0" err="1"/>
              <a:t>r_uv</a:t>
            </a:r>
            <a:r>
              <a:rPr lang="en-US" dirty="0"/>
              <a:t> \</a:t>
            </a:r>
            <a:r>
              <a:rPr lang="en-US" dirty="0" err="1"/>
              <a:t>approx</a:t>
            </a:r>
            <a:r>
              <a:rPr lang="en-US" dirty="0"/>
              <a:t> w\</a:t>
            </a:r>
            <a:r>
              <a:rPr lang="en-US" dirty="0" err="1"/>
              <a:t>cdot</a:t>
            </a:r>
            <a:r>
              <a:rPr lang="en-US" dirty="0"/>
              <a:t> h(v)</a:t>
            </a:r>
          </a:p>
          <a:p>
            <a:r>
              <a:rPr lang="en-US" dirty="0"/>
              <a:t>Write OLS over movie ratings, with regularization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h(u) = (gender: F, age: 25, education: MSc, …)</a:t>
            </a:r>
          </a:p>
          <a:p>
            <a:r>
              <a:rPr lang="en-US" dirty="0"/>
              <a:t>h(</a:t>
            </a:r>
            <a:r>
              <a:rPr lang="en-US" dirty="0" err="1"/>
              <a:t>u,v</a:t>
            </a:r>
            <a:r>
              <a:rPr lang="en-US" dirty="0"/>
              <a:t>)  = (…, h(v), …,  …, h(u),…append features)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0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D9732-38F6-429A-80B4-0D5E5CCE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01" y="-300"/>
            <a:ext cx="4602079" cy="5143500"/>
          </a:xfrm>
          <a:prstGeom prst="rect">
            <a:avLst/>
          </a:prstGeom>
        </p:spPr>
      </p:pic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B57BA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7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881ACC-0101-4777-9DD7-47FE1EDFF82F}"/>
              </a:ext>
            </a:extLst>
          </p:cNvPr>
          <p:cNvSpPr/>
          <p:nvPr/>
        </p:nvSpPr>
        <p:spPr>
          <a:xfrm>
            <a:off x="0" y="0"/>
            <a:ext cx="9144000" cy="5143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1;p11">
            <a:extLst>
              <a:ext uri="{FF2B5EF4-FFF2-40B4-BE49-F238E27FC236}">
                <a16:creationId xmlns:a16="http://schemas.microsoft.com/office/drawing/2014/main" id="{64282F53-10A8-4398-9AFF-ECCF60AD1F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41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0F63F-3C9C-CD48-8D2C-3427CCC732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4039493"/>
      </p:ext>
    </p:extLst>
  </p:cSld>
  <p:clrMapOvr>
    <a:masterClrMapping/>
  </p:clrMapOvr>
  <p:transition>
    <p:fade thruBlk="1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0F63F-3C9C-CD48-8D2C-3427CCC7325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94495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B57BA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262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2B598-DA07-4F30-BC18-EBBE2AB5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18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bg>
      <p:bgPr>
        <a:solidFill>
          <a:srgbClr val="D89F39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6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 - Pair" preserve="1">
  <p:cSld name="PollEverywhere - Pair">
    <p:bg>
      <p:bgPr>
        <a:solidFill>
          <a:srgbClr val="6093C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411630" y="1234456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t="5436" b="5436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pollev.com/cs416</a:t>
            </a:r>
            <a:endParaRPr sz="17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2;p10">
            <a:extLst>
              <a:ext uri="{FF2B5EF4-FFF2-40B4-BE49-F238E27FC236}">
                <a16:creationId xmlns:a16="http://schemas.microsoft.com/office/drawing/2014/main" id="{584BC1AE-CA48-4C7B-8CBC-68108A32BE75}"/>
              </a:ext>
            </a:extLst>
          </p:cNvPr>
          <p:cNvSpPr txBox="1"/>
          <p:nvPr/>
        </p:nvSpPr>
        <p:spPr>
          <a:xfrm>
            <a:off x="231975" y="1052565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Think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2" name="Google Shape;72;p10">
            <a:extLst>
              <a:ext uri="{FF2B5EF4-FFF2-40B4-BE49-F238E27FC236}">
                <a16:creationId xmlns:a16="http://schemas.microsoft.com/office/drawing/2014/main" id="{F852DD33-53F1-4722-BB85-ED3D938F9553}"/>
              </a:ext>
            </a:extLst>
          </p:cNvPr>
          <p:cNvSpPr txBox="1"/>
          <p:nvPr/>
        </p:nvSpPr>
        <p:spPr>
          <a:xfrm>
            <a:off x="231975" y="1052565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Think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4" name="Google Shape;72;p10">
            <a:extLst>
              <a:ext uri="{FF2B5EF4-FFF2-40B4-BE49-F238E27FC236}">
                <a16:creationId xmlns:a16="http://schemas.microsoft.com/office/drawing/2014/main" id="{6CC4CDCC-7B78-4B60-A497-0F0DE4F3A07B}"/>
              </a:ext>
            </a:extLst>
          </p:cNvPr>
          <p:cNvSpPr txBox="1"/>
          <p:nvPr userDrawn="1"/>
        </p:nvSpPr>
        <p:spPr>
          <a:xfrm>
            <a:off x="231975" y="1052565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Think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9684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 - Pair" preserve="1">
  <p:cSld name="1_PollEverywhere - Pair">
    <p:bg>
      <p:bgPr>
        <a:solidFill>
          <a:srgbClr val="6093C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594518" y="1100842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1659574" y="1331991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t="5436" b="5436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pollev.com/cs416</a:t>
            </a:r>
            <a:endParaRPr sz="17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4;p11">
            <a:extLst>
              <a:ext uri="{FF2B5EF4-FFF2-40B4-BE49-F238E27FC236}">
                <a16:creationId xmlns:a16="http://schemas.microsoft.com/office/drawing/2014/main" id="{5D953DEC-1E95-4367-BB58-B5E94D1B8086}"/>
              </a:ext>
            </a:extLst>
          </p:cNvPr>
          <p:cNvSpPr/>
          <p:nvPr/>
        </p:nvSpPr>
        <p:spPr>
          <a:xfrm>
            <a:off x="1411630" y="1234456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5;p11">
            <a:extLst>
              <a:ext uri="{FF2B5EF4-FFF2-40B4-BE49-F238E27FC236}">
                <a16:creationId xmlns:a16="http://schemas.microsoft.com/office/drawing/2014/main" id="{05A67550-2E3D-49EB-9EB6-FB935C412A8A}"/>
              </a:ext>
            </a:extLst>
          </p:cNvPr>
          <p:cNvSpPr/>
          <p:nvPr/>
        </p:nvSpPr>
        <p:spPr>
          <a:xfrm>
            <a:off x="1842276" y="1147824"/>
            <a:ext cx="182888" cy="19507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2;p11">
            <a:extLst>
              <a:ext uri="{FF2B5EF4-FFF2-40B4-BE49-F238E27FC236}">
                <a16:creationId xmlns:a16="http://schemas.microsoft.com/office/drawing/2014/main" id="{8862DC09-B271-4C5C-A463-62732B63ADF1}"/>
              </a:ext>
            </a:extLst>
          </p:cNvPr>
          <p:cNvSpPr txBox="1"/>
          <p:nvPr/>
        </p:nvSpPr>
        <p:spPr>
          <a:xfrm>
            <a:off x="234450" y="1051100"/>
            <a:ext cx="20463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Group</a:t>
            </a: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5104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F693F7-8485-4342-A45C-2880CB1A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64310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55;p9">
            <a:extLst>
              <a:ext uri="{FF2B5EF4-FFF2-40B4-BE49-F238E27FC236}">
                <a16:creationId xmlns:a16="http://schemas.microsoft.com/office/drawing/2014/main" id="{B37EAD93-95EB-9841-84F5-9921CB1AF447}"/>
              </a:ext>
            </a:extLst>
          </p:cNvPr>
          <p:cNvGrpSpPr/>
          <p:nvPr/>
        </p:nvGrpSpPr>
        <p:grpSpPr>
          <a:xfrm>
            <a:off x="234447" y="3686127"/>
            <a:ext cx="304009" cy="326513"/>
            <a:chOff x="616425" y="2329600"/>
            <a:chExt cx="361700" cy="388475"/>
          </a:xfrm>
        </p:grpSpPr>
        <p:sp>
          <p:nvSpPr>
            <p:cNvPr id="26" name="Google Shape;56;p9">
              <a:extLst>
                <a:ext uri="{FF2B5EF4-FFF2-40B4-BE49-F238E27FC236}">
                  <a16:creationId xmlns:a16="http://schemas.microsoft.com/office/drawing/2014/main" id="{DFA692B1-A617-944F-854B-4334549512DD}"/>
                </a:ext>
              </a:extLst>
            </p:cNvPr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;p9">
              <a:extLst>
                <a:ext uri="{FF2B5EF4-FFF2-40B4-BE49-F238E27FC236}">
                  <a16:creationId xmlns:a16="http://schemas.microsoft.com/office/drawing/2014/main" id="{819CE10C-5124-9B42-B42E-C453A6058A63}"/>
                </a:ext>
              </a:extLst>
            </p:cNvPr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;p9">
              <a:extLst>
                <a:ext uri="{FF2B5EF4-FFF2-40B4-BE49-F238E27FC236}">
                  <a16:creationId xmlns:a16="http://schemas.microsoft.com/office/drawing/2014/main" id="{04B3A3EE-6444-0346-A1E0-D3B65F3DA229}"/>
                </a:ext>
              </a:extLst>
            </p:cNvPr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;p9">
              <a:extLst>
                <a:ext uri="{FF2B5EF4-FFF2-40B4-BE49-F238E27FC236}">
                  <a16:creationId xmlns:a16="http://schemas.microsoft.com/office/drawing/2014/main" id="{74D3972D-6F5C-6042-B46B-62B9642BF4F5}"/>
                </a:ext>
              </a:extLst>
            </p:cNvPr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;p9">
              <a:extLst>
                <a:ext uri="{FF2B5EF4-FFF2-40B4-BE49-F238E27FC236}">
                  <a16:creationId xmlns:a16="http://schemas.microsoft.com/office/drawing/2014/main" id="{D4D028A4-89DB-2C43-848E-358101808AF1}"/>
                </a:ext>
              </a:extLst>
            </p:cNvPr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;p9">
              <a:extLst>
                <a:ext uri="{FF2B5EF4-FFF2-40B4-BE49-F238E27FC236}">
                  <a16:creationId xmlns:a16="http://schemas.microsoft.com/office/drawing/2014/main" id="{AE6D05E6-CEDE-394C-BE71-260CFAE39A5E}"/>
                </a:ext>
              </a:extLst>
            </p:cNvPr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2;p9">
              <a:extLst>
                <a:ext uri="{FF2B5EF4-FFF2-40B4-BE49-F238E27FC236}">
                  <a16:creationId xmlns:a16="http://schemas.microsoft.com/office/drawing/2014/main" id="{31D6B255-C828-F849-BC3B-8F826C8EFB9B}"/>
                </a:ext>
              </a:extLst>
            </p:cNvPr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;p9">
              <a:extLst>
                <a:ext uri="{FF2B5EF4-FFF2-40B4-BE49-F238E27FC236}">
                  <a16:creationId xmlns:a16="http://schemas.microsoft.com/office/drawing/2014/main" id="{D4E630D5-D9A0-6444-BE4F-9631A278F7A7}"/>
                </a:ext>
              </a:extLst>
            </p:cNvPr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8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>
  <p:cSld name="1_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16" name="Google Shape;363;p47">
            <a:extLst>
              <a:ext uri="{FF2B5EF4-FFF2-40B4-BE49-F238E27FC236}">
                <a16:creationId xmlns:a16="http://schemas.microsoft.com/office/drawing/2014/main" id="{3541BDF9-5784-074C-A08C-87376337677D}"/>
              </a:ext>
            </a:extLst>
          </p:cNvPr>
          <p:cNvGrpSpPr/>
          <p:nvPr/>
        </p:nvGrpSpPr>
        <p:grpSpPr>
          <a:xfrm>
            <a:off x="234451" y="613658"/>
            <a:ext cx="372594" cy="360301"/>
            <a:chOff x="1247825" y="5001950"/>
            <a:chExt cx="443300" cy="428675"/>
          </a:xfrm>
        </p:grpSpPr>
        <p:sp>
          <p:nvSpPr>
            <p:cNvPr id="17" name="Google Shape;364;p47">
              <a:extLst>
                <a:ext uri="{FF2B5EF4-FFF2-40B4-BE49-F238E27FC236}">
                  <a16:creationId xmlns:a16="http://schemas.microsoft.com/office/drawing/2014/main" id="{572CE08A-2EDE-ED40-8929-A4D030F473E9}"/>
                </a:ext>
              </a:extLst>
            </p:cNvPr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5;p47">
              <a:extLst>
                <a:ext uri="{FF2B5EF4-FFF2-40B4-BE49-F238E27FC236}">
                  <a16:creationId xmlns:a16="http://schemas.microsoft.com/office/drawing/2014/main" id="{E3272AF4-EF81-B947-99F7-208AC87C7B41}"/>
                </a:ext>
              </a:extLst>
            </p:cNvPr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6;p47">
              <a:extLst>
                <a:ext uri="{FF2B5EF4-FFF2-40B4-BE49-F238E27FC236}">
                  <a16:creationId xmlns:a16="http://schemas.microsoft.com/office/drawing/2014/main" id="{584652AF-EDE0-DE40-8E38-1CC1E523A7C4}"/>
                </a:ext>
              </a:extLst>
            </p:cNvPr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7;p47">
              <a:extLst>
                <a:ext uri="{FF2B5EF4-FFF2-40B4-BE49-F238E27FC236}">
                  <a16:creationId xmlns:a16="http://schemas.microsoft.com/office/drawing/2014/main" id="{C22F9A86-3FF7-6945-90B2-1F66B4E0EEB8}"/>
                </a:ext>
              </a:extLst>
            </p:cNvPr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;p47">
              <a:extLst>
                <a:ext uri="{FF2B5EF4-FFF2-40B4-BE49-F238E27FC236}">
                  <a16:creationId xmlns:a16="http://schemas.microsoft.com/office/drawing/2014/main" id="{35E00376-99D9-274D-A292-AFECD22C8F81}"/>
                </a:ext>
              </a:extLst>
            </p:cNvPr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;p47">
              <a:extLst>
                <a:ext uri="{FF2B5EF4-FFF2-40B4-BE49-F238E27FC236}">
                  <a16:creationId xmlns:a16="http://schemas.microsoft.com/office/drawing/2014/main" id="{D11F13E6-7749-5D4B-A7A0-EFE5A88346CC}"/>
                </a:ext>
              </a:extLst>
            </p:cNvPr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F7C7F8-C034-EF43-941C-B3BC5BC5855C}"/>
              </a:ext>
            </a:extLst>
          </p:cNvPr>
          <p:cNvSpPr txBox="1"/>
          <p:nvPr/>
        </p:nvSpPr>
        <p:spPr>
          <a:xfrm>
            <a:off x="650763" y="624705"/>
            <a:ext cx="1629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 Break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C002A9-6F71-4260-AC7A-CA8BDE84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15" name="Google Shape;33;p6">
            <a:extLst>
              <a:ext uri="{FF2B5EF4-FFF2-40B4-BE49-F238E27FC236}">
                <a16:creationId xmlns:a16="http://schemas.microsoft.com/office/drawing/2014/main" id="{7D0330C4-488F-4E11-BF3D-EA5DF26F0A65}"/>
              </a:ext>
            </a:extLst>
          </p:cNvPr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9AA0ECA5-9FBC-4C4B-A996-F0E3B3EC796D}"/>
              </a:ext>
            </a:extLst>
          </p:cNvPr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" name="Google Shape;363;p47">
            <a:extLst>
              <a:ext uri="{FF2B5EF4-FFF2-40B4-BE49-F238E27FC236}">
                <a16:creationId xmlns:a16="http://schemas.microsoft.com/office/drawing/2014/main" id="{CA4C0B63-61BC-42D7-B10C-C17E378D6BB3}"/>
              </a:ext>
            </a:extLst>
          </p:cNvPr>
          <p:cNvGrpSpPr/>
          <p:nvPr/>
        </p:nvGrpSpPr>
        <p:grpSpPr>
          <a:xfrm>
            <a:off x="234451" y="613658"/>
            <a:ext cx="372594" cy="360301"/>
            <a:chOff x="1247825" y="5001950"/>
            <a:chExt cx="443300" cy="428675"/>
          </a:xfrm>
        </p:grpSpPr>
        <p:sp>
          <p:nvSpPr>
            <p:cNvPr id="25" name="Google Shape;364;p47">
              <a:extLst>
                <a:ext uri="{FF2B5EF4-FFF2-40B4-BE49-F238E27FC236}">
                  <a16:creationId xmlns:a16="http://schemas.microsoft.com/office/drawing/2014/main" id="{E6339F27-6884-43C4-ACA3-533ECC8D4189}"/>
                </a:ext>
              </a:extLst>
            </p:cNvPr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5;p47">
              <a:extLst>
                <a:ext uri="{FF2B5EF4-FFF2-40B4-BE49-F238E27FC236}">
                  <a16:creationId xmlns:a16="http://schemas.microsoft.com/office/drawing/2014/main" id="{2F61311E-6ABC-4FA5-88CF-1E1E49177CE2}"/>
                </a:ext>
              </a:extLst>
            </p:cNvPr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6;p47">
              <a:extLst>
                <a:ext uri="{FF2B5EF4-FFF2-40B4-BE49-F238E27FC236}">
                  <a16:creationId xmlns:a16="http://schemas.microsoft.com/office/drawing/2014/main" id="{FFA797A4-32D0-4B07-A937-80B9B4AE6CCC}"/>
                </a:ext>
              </a:extLst>
            </p:cNvPr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7;p47">
              <a:extLst>
                <a:ext uri="{FF2B5EF4-FFF2-40B4-BE49-F238E27FC236}">
                  <a16:creationId xmlns:a16="http://schemas.microsoft.com/office/drawing/2014/main" id="{F55FF81A-18F9-4036-9BA4-D4E796DF3A27}"/>
                </a:ext>
              </a:extLst>
            </p:cNvPr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8;p47">
              <a:extLst>
                <a:ext uri="{FF2B5EF4-FFF2-40B4-BE49-F238E27FC236}">
                  <a16:creationId xmlns:a16="http://schemas.microsoft.com/office/drawing/2014/main" id="{B47BC9E7-AA0A-4513-BB74-8438AC3B4E9D}"/>
                </a:ext>
              </a:extLst>
            </p:cNvPr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9;p47">
              <a:extLst>
                <a:ext uri="{FF2B5EF4-FFF2-40B4-BE49-F238E27FC236}">
                  <a16:creationId xmlns:a16="http://schemas.microsoft.com/office/drawing/2014/main" id="{ADB9D0F2-9906-4BBA-9EAB-C51BE4A408F4}"/>
                </a:ext>
              </a:extLst>
            </p:cNvPr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07FEEEE-A528-47C9-8C2A-34EE7D884265}"/>
              </a:ext>
            </a:extLst>
          </p:cNvPr>
          <p:cNvSpPr txBox="1"/>
          <p:nvPr/>
        </p:nvSpPr>
        <p:spPr>
          <a:xfrm>
            <a:off x="650763" y="624705"/>
            <a:ext cx="1629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 Break</a:t>
            </a:r>
          </a:p>
        </p:txBody>
      </p:sp>
      <p:sp>
        <p:nvSpPr>
          <p:cNvPr id="32" name="Google Shape;33;p6">
            <a:extLst>
              <a:ext uri="{FF2B5EF4-FFF2-40B4-BE49-F238E27FC236}">
                <a16:creationId xmlns:a16="http://schemas.microsoft.com/office/drawing/2014/main" id="{5A97F78C-84BF-408E-9098-1FFE533E7271}"/>
              </a:ext>
            </a:extLst>
          </p:cNvPr>
          <p:cNvSpPr/>
          <p:nvPr userDrawn="1"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4;p6">
            <a:extLst>
              <a:ext uri="{FF2B5EF4-FFF2-40B4-BE49-F238E27FC236}">
                <a16:creationId xmlns:a16="http://schemas.microsoft.com/office/drawing/2014/main" id="{FFB0FF56-A8E6-4311-9927-96854A613647}"/>
              </a:ext>
            </a:extLst>
          </p:cNvPr>
          <p:cNvSpPr/>
          <p:nvPr userDrawn="1"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363;p47">
            <a:extLst>
              <a:ext uri="{FF2B5EF4-FFF2-40B4-BE49-F238E27FC236}">
                <a16:creationId xmlns:a16="http://schemas.microsoft.com/office/drawing/2014/main" id="{A9DF8D80-BC23-4AC0-A8B8-EE43F18C3913}"/>
              </a:ext>
            </a:extLst>
          </p:cNvPr>
          <p:cNvGrpSpPr/>
          <p:nvPr userDrawn="1"/>
        </p:nvGrpSpPr>
        <p:grpSpPr>
          <a:xfrm>
            <a:off x="234451" y="613658"/>
            <a:ext cx="372594" cy="360301"/>
            <a:chOff x="1247825" y="5001950"/>
            <a:chExt cx="443300" cy="428675"/>
          </a:xfrm>
        </p:grpSpPr>
        <p:sp>
          <p:nvSpPr>
            <p:cNvPr id="39" name="Google Shape;364;p47">
              <a:extLst>
                <a:ext uri="{FF2B5EF4-FFF2-40B4-BE49-F238E27FC236}">
                  <a16:creationId xmlns:a16="http://schemas.microsoft.com/office/drawing/2014/main" id="{A434E2A5-6602-40D1-8F27-4667E9AE3DD9}"/>
                </a:ext>
              </a:extLst>
            </p:cNvPr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;p47">
              <a:extLst>
                <a:ext uri="{FF2B5EF4-FFF2-40B4-BE49-F238E27FC236}">
                  <a16:creationId xmlns:a16="http://schemas.microsoft.com/office/drawing/2014/main" id="{D23114B3-E431-4984-8002-527AF754A0ED}"/>
                </a:ext>
              </a:extLst>
            </p:cNvPr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;p47">
              <a:extLst>
                <a:ext uri="{FF2B5EF4-FFF2-40B4-BE49-F238E27FC236}">
                  <a16:creationId xmlns:a16="http://schemas.microsoft.com/office/drawing/2014/main" id="{ED50C0AC-3E36-4D6B-BF5B-890E3FCBC359}"/>
                </a:ext>
              </a:extLst>
            </p:cNvPr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7;p47">
              <a:extLst>
                <a:ext uri="{FF2B5EF4-FFF2-40B4-BE49-F238E27FC236}">
                  <a16:creationId xmlns:a16="http://schemas.microsoft.com/office/drawing/2014/main" id="{9291B53C-B43F-4E52-8D87-7F605040F79E}"/>
                </a:ext>
              </a:extLst>
            </p:cNvPr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8;p47">
              <a:extLst>
                <a:ext uri="{FF2B5EF4-FFF2-40B4-BE49-F238E27FC236}">
                  <a16:creationId xmlns:a16="http://schemas.microsoft.com/office/drawing/2014/main" id="{4F6859B9-EBB4-4542-90B1-4FFC4224BF41}"/>
                </a:ext>
              </a:extLst>
            </p:cNvPr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9;p47">
              <a:extLst>
                <a:ext uri="{FF2B5EF4-FFF2-40B4-BE49-F238E27FC236}">
                  <a16:creationId xmlns:a16="http://schemas.microsoft.com/office/drawing/2014/main" id="{0F15AD1B-21DD-43F2-B4C4-162BB371BA56}"/>
                </a:ext>
              </a:extLst>
            </p:cNvPr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039B33B-F362-4DDD-AA7E-943277F6F85E}"/>
              </a:ext>
            </a:extLst>
          </p:cNvPr>
          <p:cNvSpPr txBox="1"/>
          <p:nvPr userDrawn="1"/>
        </p:nvSpPr>
        <p:spPr>
          <a:xfrm>
            <a:off x="650763" y="624705"/>
            <a:ext cx="1629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414505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59A83B-C13C-4757-9F87-A8ACFB64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74433"/>
            <a:ext cx="2585474" cy="869067"/>
          </a:xfrm>
          <a:prstGeom prst="rect">
            <a:avLst/>
          </a:prstGeom>
        </p:spPr>
      </p:pic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23641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7BA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7726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4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0.xml"/><Relationship Id="rId5" Type="http://schemas.openxmlformats.org/officeDocument/2006/relationships/image" Target="../media/image28.png"/><Relationship Id="rId4" Type="http://schemas.openxmlformats.org/officeDocument/2006/relationships/customXml" Target="../ink/ink29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customXml" Target="../ink/ink3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customXml" Target="../ink/ink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customXml" Target="../ink/ink3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customXml" Target="../ink/ink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customXml" Target="../ink/ink39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customXml" Target="../ink/ink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2.xml"/><Relationship Id="rId5" Type="http://schemas.openxmlformats.org/officeDocument/2006/relationships/image" Target="../media/image45.png"/><Relationship Id="rId4" Type="http://schemas.openxmlformats.org/officeDocument/2006/relationships/customXml" Target="../ink/ink4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customXml" Target="../ink/ink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6.xml"/><Relationship Id="rId5" Type="http://schemas.openxmlformats.org/officeDocument/2006/relationships/image" Target="../media/image56.emf"/><Relationship Id="rId4" Type="http://schemas.openxmlformats.org/officeDocument/2006/relationships/image" Target="../media/image2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customXml" Target="../ink/ink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customXml" Target="../ink/ink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customXml" Target="../ink/ink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customXml" Target="../ink/ink50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9.png"/><Relationship Id="rId21" Type="http://schemas.openxmlformats.org/officeDocument/2006/relationships/customXml" Target="../ink/ink59.xml"/><Relationship Id="rId42" Type="http://schemas.openxmlformats.org/officeDocument/2006/relationships/image" Target="../media/image87.png"/><Relationship Id="rId47" Type="http://schemas.openxmlformats.org/officeDocument/2006/relationships/customXml" Target="../ink/ink72.xml"/><Relationship Id="rId63" Type="http://schemas.openxmlformats.org/officeDocument/2006/relationships/customXml" Target="../ink/ink80.xml"/><Relationship Id="rId68" Type="http://schemas.openxmlformats.org/officeDocument/2006/relationships/image" Target="../media/image101.png"/><Relationship Id="rId84" Type="http://schemas.openxmlformats.org/officeDocument/2006/relationships/image" Target="../media/image109.png"/><Relationship Id="rId89" Type="http://schemas.openxmlformats.org/officeDocument/2006/relationships/customXml" Target="../ink/ink93.xml"/><Relationship Id="rId16" Type="http://schemas.openxmlformats.org/officeDocument/2006/relationships/image" Target="../media/image71.png"/><Relationship Id="rId11" Type="http://schemas.openxmlformats.org/officeDocument/2006/relationships/customXml" Target="../ink/ink54.xml"/><Relationship Id="rId32" Type="http://schemas.openxmlformats.org/officeDocument/2006/relationships/image" Target="../media/image82.png"/><Relationship Id="rId37" Type="http://schemas.openxmlformats.org/officeDocument/2006/relationships/customXml" Target="../ink/ink67.xml"/><Relationship Id="rId53" Type="http://schemas.openxmlformats.org/officeDocument/2006/relationships/customXml" Target="../ink/ink75.xml"/><Relationship Id="rId58" Type="http://schemas.openxmlformats.org/officeDocument/2006/relationships/image" Target="../media/image95.png"/><Relationship Id="rId74" Type="http://schemas.openxmlformats.org/officeDocument/2006/relationships/image" Target="../media/image104.png"/><Relationship Id="rId79" Type="http://schemas.openxmlformats.org/officeDocument/2006/relationships/customXml" Target="../ink/ink88.xml"/><Relationship Id="rId5" Type="http://schemas.openxmlformats.org/officeDocument/2006/relationships/customXml" Target="../ink/ink51.xml"/><Relationship Id="rId90" Type="http://schemas.openxmlformats.org/officeDocument/2006/relationships/image" Target="../media/image113.png"/><Relationship Id="rId14" Type="http://schemas.openxmlformats.org/officeDocument/2006/relationships/image" Target="../media/image69.png"/><Relationship Id="rId22" Type="http://schemas.openxmlformats.org/officeDocument/2006/relationships/image" Target="../media/image75.png"/><Relationship Id="rId27" Type="http://schemas.openxmlformats.org/officeDocument/2006/relationships/customXml" Target="../ink/ink62.xml"/><Relationship Id="rId30" Type="http://schemas.openxmlformats.org/officeDocument/2006/relationships/image" Target="../media/image81.png"/><Relationship Id="rId35" Type="http://schemas.openxmlformats.org/officeDocument/2006/relationships/customXml" Target="../ink/ink66.xml"/><Relationship Id="rId43" Type="http://schemas.openxmlformats.org/officeDocument/2006/relationships/customXml" Target="../ink/ink70.xml"/><Relationship Id="rId48" Type="http://schemas.openxmlformats.org/officeDocument/2006/relationships/image" Target="../media/image90.png"/><Relationship Id="rId56" Type="http://schemas.openxmlformats.org/officeDocument/2006/relationships/image" Target="../media/image94.png"/><Relationship Id="rId64" Type="http://schemas.openxmlformats.org/officeDocument/2006/relationships/image" Target="../media/image98.png"/><Relationship Id="rId69" Type="http://schemas.openxmlformats.org/officeDocument/2006/relationships/customXml" Target="../ink/ink83.xml"/><Relationship Id="rId77" Type="http://schemas.openxmlformats.org/officeDocument/2006/relationships/customXml" Target="../ink/ink87.xml"/><Relationship Id="rId8" Type="http://schemas.openxmlformats.org/officeDocument/2006/relationships/image" Target="../media/image65.png"/><Relationship Id="rId51" Type="http://schemas.openxmlformats.org/officeDocument/2006/relationships/customXml" Target="../ink/ink74.xml"/><Relationship Id="rId72" Type="http://schemas.openxmlformats.org/officeDocument/2006/relationships/image" Target="../media/image103.png"/><Relationship Id="rId80" Type="http://schemas.openxmlformats.org/officeDocument/2006/relationships/image" Target="../media/image107.png"/><Relationship Id="rId85" Type="http://schemas.openxmlformats.org/officeDocument/2006/relationships/customXml" Target="../ink/ink91.xml"/><Relationship Id="rId3" Type="http://schemas.openxmlformats.org/officeDocument/2006/relationships/image" Target="../media/image61.png"/><Relationship Id="rId12" Type="http://schemas.openxmlformats.org/officeDocument/2006/relationships/image" Target="../media/image67.png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33" Type="http://schemas.openxmlformats.org/officeDocument/2006/relationships/customXml" Target="../ink/ink65.xml"/><Relationship Id="rId38" Type="http://schemas.openxmlformats.org/officeDocument/2006/relationships/image" Target="../media/image85.png"/><Relationship Id="rId46" Type="http://schemas.openxmlformats.org/officeDocument/2006/relationships/image" Target="../media/image89.png"/><Relationship Id="rId59" Type="http://schemas.openxmlformats.org/officeDocument/2006/relationships/customXml" Target="../ink/ink78.xml"/><Relationship Id="rId67" Type="http://schemas.openxmlformats.org/officeDocument/2006/relationships/customXml" Target="../ink/ink82.xml"/><Relationship Id="rId20" Type="http://schemas.openxmlformats.org/officeDocument/2006/relationships/image" Target="../media/image74.png"/><Relationship Id="rId41" Type="http://schemas.openxmlformats.org/officeDocument/2006/relationships/customXml" Target="../ink/ink69.xml"/><Relationship Id="rId54" Type="http://schemas.openxmlformats.org/officeDocument/2006/relationships/image" Target="../media/image93.png"/><Relationship Id="rId62" Type="http://schemas.openxmlformats.org/officeDocument/2006/relationships/image" Target="../media/image97.png"/><Relationship Id="rId70" Type="http://schemas.openxmlformats.org/officeDocument/2006/relationships/image" Target="../media/image102.png"/><Relationship Id="rId75" Type="http://schemas.openxmlformats.org/officeDocument/2006/relationships/customXml" Target="../ink/ink86.xml"/><Relationship Id="rId83" Type="http://schemas.openxmlformats.org/officeDocument/2006/relationships/customXml" Target="../ink/ink90.xml"/><Relationship Id="rId88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80.png"/><Relationship Id="rId36" Type="http://schemas.openxmlformats.org/officeDocument/2006/relationships/image" Target="../media/image84.png"/><Relationship Id="rId49" Type="http://schemas.openxmlformats.org/officeDocument/2006/relationships/customXml" Target="../ink/ink73.xml"/><Relationship Id="rId57" Type="http://schemas.openxmlformats.org/officeDocument/2006/relationships/customXml" Target="../ink/ink77.xml"/><Relationship Id="rId10" Type="http://schemas.openxmlformats.org/officeDocument/2006/relationships/image" Target="../media/image66.png"/><Relationship Id="rId31" Type="http://schemas.openxmlformats.org/officeDocument/2006/relationships/customXml" Target="../ink/ink64.xml"/><Relationship Id="rId44" Type="http://schemas.openxmlformats.org/officeDocument/2006/relationships/image" Target="../media/image88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81.xml"/><Relationship Id="rId73" Type="http://schemas.openxmlformats.org/officeDocument/2006/relationships/customXml" Target="../ink/ink85.xml"/><Relationship Id="rId78" Type="http://schemas.openxmlformats.org/officeDocument/2006/relationships/image" Target="../media/image106.png"/><Relationship Id="rId81" Type="http://schemas.openxmlformats.org/officeDocument/2006/relationships/customXml" Target="../ink/ink89.xml"/><Relationship Id="rId86" Type="http://schemas.openxmlformats.org/officeDocument/2006/relationships/image" Target="../media/image111.png"/><Relationship Id="rId4" Type="http://schemas.openxmlformats.org/officeDocument/2006/relationships/image" Target="../media/image62.png"/><Relationship Id="rId9" Type="http://schemas.openxmlformats.org/officeDocument/2006/relationships/customXml" Target="../ink/ink53.xml"/><Relationship Id="rId13" Type="http://schemas.openxmlformats.org/officeDocument/2006/relationships/customXml" Target="../ink/ink55.xml"/><Relationship Id="rId18" Type="http://schemas.openxmlformats.org/officeDocument/2006/relationships/image" Target="../media/image72.png"/><Relationship Id="rId39" Type="http://schemas.openxmlformats.org/officeDocument/2006/relationships/customXml" Target="../ink/ink68.xml"/><Relationship Id="rId34" Type="http://schemas.openxmlformats.org/officeDocument/2006/relationships/image" Target="../media/image83.png"/><Relationship Id="rId50" Type="http://schemas.openxmlformats.org/officeDocument/2006/relationships/image" Target="../media/image91.png"/><Relationship Id="rId55" Type="http://schemas.openxmlformats.org/officeDocument/2006/relationships/customXml" Target="../ink/ink76.xml"/><Relationship Id="rId76" Type="http://schemas.openxmlformats.org/officeDocument/2006/relationships/image" Target="../media/image105.png"/><Relationship Id="rId7" Type="http://schemas.openxmlformats.org/officeDocument/2006/relationships/customXml" Target="../ink/ink52.xml"/><Relationship Id="rId71" Type="http://schemas.openxmlformats.org/officeDocument/2006/relationships/customXml" Target="../ink/ink84.xml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63.xml"/><Relationship Id="rId24" Type="http://schemas.openxmlformats.org/officeDocument/2006/relationships/image" Target="../media/image77.png"/><Relationship Id="rId40" Type="http://schemas.openxmlformats.org/officeDocument/2006/relationships/image" Target="../media/image86.png"/><Relationship Id="rId45" Type="http://schemas.openxmlformats.org/officeDocument/2006/relationships/customXml" Target="../ink/ink71.xml"/><Relationship Id="rId66" Type="http://schemas.openxmlformats.org/officeDocument/2006/relationships/image" Target="../media/image99.png"/><Relationship Id="rId87" Type="http://schemas.openxmlformats.org/officeDocument/2006/relationships/customXml" Target="../ink/ink92.xml"/><Relationship Id="rId61" Type="http://schemas.openxmlformats.org/officeDocument/2006/relationships/customXml" Target="../ink/ink79.xml"/><Relationship Id="rId82" Type="http://schemas.openxmlformats.org/officeDocument/2006/relationships/image" Target="../media/image108.png"/><Relationship Id="rId19" Type="http://schemas.openxmlformats.org/officeDocument/2006/relationships/customXml" Target="../ink/ink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4.png"/><Relationship Id="rId4" Type="http://schemas.openxmlformats.org/officeDocument/2006/relationships/customXml" Target="../ink/ink9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customXml" Target="../ink/ink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7.xml"/><Relationship Id="rId5" Type="http://schemas.openxmlformats.org/officeDocument/2006/relationships/image" Target="../media/image119.png"/><Relationship Id="rId4" Type="http://schemas.openxmlformats.org/officeDocument/2006/relationships/customXml" Target="../ink/ink9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99.xml"/><Relationship Id="rId5" Type="http://schemas.openxmlformats.org/officeDocument/2006/relationships/image" Target="../media/image122.png"/><Relationship Id="rId4" Type="http://schemas.openxmlformats.org/officeDocument/2006/relationships/customXml" Target="../ink/ink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8.0831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hemantle.com/arts-and-culture/why-youtubes-decision-remove-far-right-content-not-enough" TargetMode="External"/><Relationship Id="rId4" Type="http://schemas.openxmlformats.org/officeDocument/2006/relationships/hyperlink" Target="https://ischool.uw.edu/events/2021/05/ischool-spring-lecture-algorithmic-bias-and-governanc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customXml" Target="../ink/ink102.xml"/><Relationship Id="rId4" Type="http://schemas.openxmlformats.org/officeDocument/2006/relationships/image" Target="../media/image1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13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12" Type="http://schemas.openxmlformats.org/officeDocument/2006/relationships/customXml" Target="../ink/ink10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5.xml"/><Relationship Id="rId11" Type="http://schemas.openxmlformats.org/officeDocument/2006/relationships/image" Target="../media/image132.png"/><Relationship Id="rId5" Type="http://schemas.openxmlformats.org/officeDocument/2006/relationships/image" Target="../media/image129.png"/><Relationship Id="rId15" Type="http://schemas.openxmlformats.org/officeDocument/2006/relationships/image" Target="../media/image134.png"/><Relationship Id="rId10" Type="http://schemas.openxmlformats.org/officeDocument/2006/relationships/customXml" Target="../ink/ink107.xml"/><Relationship Id="rId4" Type="http://schemas.openxmlformats.org/officeDocument/2006/relationships/customXml" Target="../ink/ink104.xml"/><Relationship Id="rId9" Type="http://schemas.openxmlformats.org/officeDocument/2006/relationships/image" Target="../media/image131.png"/><Relationship Id="rId14" Type="http://schemas.openxmlformats.org/officeDocument/2006/relationships/customXml" Target="../ink/ink10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0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image" Target="../media/image9.png"/><Relationship Id="rId5" Type="http://schemas.openxmlformats.org/officeDocument/2006/relationships/image" Target="../media/image73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customXml" Target="../ink/ink10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23.xml"/><Relationship Id="rId40" Type="http://schemas.openxmlformats.org/officeDocument/2006/relationships/image" Target="../media/image24.png"/><Relationship Id="rId45" Type="http://schemas.openxmlformats.org/officeDocument/2006/relationships/customXml" Target="../ink/ink27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image" Target="../media/image910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26.png"/><Relationship Id="rId4" Type="http://schemas.openxmlformats.org/officeDocument/2006/relationships/image" Target="../media/image430.png"/><Relationship Id="rId9" Type="http://schemas.openxmlformats.org/officeDocument/2006/relationships/customXml" Target="../ink/ink9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8.xml"/><Relationship Id="rId30" Type="http://schemas.openxmlformats.org/officeDocument/2006/relationships/image" Target="../media/image19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8" Type="http://schemas.openxmlformats.org/officeDocument/2006/relationships/image" Target="../media/image810.png"/><Relationship Id="rId3" Type="http://schemas.openxmlformats.org/officeDocument/2006/relationships/image" Target="../media/image10.jpg"/><Relationship Id="rId12" Type="http://schemas.openxmlformats.org/officeDocument/2006/relationships/image" Target="../media/image10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openxmlformats.org/officeDocument/2006/relationships/customXml" Target="../ink/ink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8.xml"/><Relationship Id="rId5" Type="http://schemas.openxmlformats.org/officeDocument/2006/relationships/image" Target="../media/image29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CSE/STAT 416</a:t>
            </a:r>
            <a:br>
              <a:rPr lang="en" dirty="0"/>
            </a:br>
            <a:r>
              <a:rPr lang="en" sz="1600" dirty="0"/>
              <a:t>Recommender Systems: </a:t>
            </a:r>
            <a:br>
              <a:rPr lang="en" sz="1600" dirty="0"/>
            </a:br>
            <a:r>
              <a:rPr lang="en" sz="1600" dirty="0"/>
              <a:t>Matrix Factorization</a:t>
            </a:r>
            <a:br>
              <a:rPr lang="en" sz="1600" dirty="0"/>
            </a:br>
            <a:r>
              <a:rPr lang="en" sz="1600" dirty="0"/>
              <a:t> </a:t>
            </a:r>
            <a:br>
              <a:rPr lang="en" sz="1800" dirty="0"/>
            </a:br>
            <a:br>
              <a:rPr lang="en" sz="1800" dirty="0"/>
            </a:br>
            <a:r>
              <a:rPr lang="en" sz="1000" dirty="0"/>
              <a:t>Amal </a:t>
            </a:r>
            <a:r>
              <a:rPr lang="en" sz="1000" dirty="0" err="1"/>
              <a:t>Nanavati</a:t>
            </a:r>
            <a:br>
              <a:rPr lang="en" sz="1000" dirty="0"/>
            </a:br>
            <a:r>
              <a:rPr lang="en" sz="1000" dirty="0"/>
              <a:t>University of Washington</a:t>
            </a:r>
            <a:br>
              <a:rPr lang="en" sz="1000" dirty="0"/>
            </a:br>
            <a:r>
              <a:rPr lang="en-US" sz="1000" dirty="0"/>
              <a:t>Aug 10</a:t>
            </a:r>
            <a:r>
              <a:rPr lang="en" sz="1000" dirty="0"/>
              <a:t>, 2022</a:t>
            </a:r>
            <a:br>
              <a:rPr lang="en" sz="1000" dirty="0"/>
            </a:br>
            <a:br>
              <a:rPr lang="en" sz="1000" dirty="0"/>
            </a:br>
            <a:r>
              <a:rPr lang="en" sz="1000" dirty="0"/>
              <a:t>Adapted from Hunter Schafer’s slides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8225217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4B8A-8C2F-C340-8643-7C6CC975F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3: Feature-Based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FA3E3-E62B-EF44-8AC3-F3CEAD70E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7982-033B-2F44-BEB1-4F1EB76B1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009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19946-FE9C-984E-A794-015A52D9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Feature-Based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13CA888-61CF-674B-99C2-9D869404C61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4" y="99391"/>
                <a:ext cx="6053375" cy="4929809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What if we know what factors lead users to like an item?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Create a feature vector for each item. Learn a regression model!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Define weights on these features for </a:t>
                </a:r>
                <a:r>
                  <a:rPr lang="en-US" b="1" dirty="0"/>
                  <a:t>all users </a:t>
                </a:r>
                <a:r>
                  <a:rPr lang="en-US" dirty="0"/>
                  <a:t>(global)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Fit linear model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13CA888-61CF-674B-99C2-9D869404C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4" y="99391"/>
                <a:ext cx="6053375" cy="49298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5E8BD-1C65-7F40-ADA3-E7BE23360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33EC5A2-90A2-254B-9C27-90154ED5D322}"/>
              </a:ext>
            </a:extLst>
          </p:cNvPr>
          <p:cNvGraphicFramePr>
            <a:graphicFrameLocks noGrp="1"/>
          </p:cNvGraphicFramePr>
          <p:nvPr/>
        </p:nvGraphicFramePr>
        <p:xfrm>
          <a:off x="2735134" y="1451775"/>
          <a:ext cx="6096000" cy="111252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435014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94511693"/>
                    </a:ext>
                  </a:extLst>
                </a:gridCol>
                <a:gridCol w="2446466">
                  <a:extLst>
                    <a:ext uri="{9D8B030D-6E8A-4147-A177-3AD203B41FA5}">
                      <a16:colId xmlns:a16="http://schemas.microsoft.com/office/drawing/2014/main" val="871088800"/>
                    </a:ext>
                  </a:extLst>
                </a:gridCol>
                <a:gridCol w="601534">
                  <a:extLst>
                    <a:ext uri="{9D8B030D-6E8A-4147-A177-3AD203B41FA5}">
                      <a16:colId xmlns:a16="http://schemas.microsoft.com/office/drawing/2014/main" val="104507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Quentin Tarantino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5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Sci-Fi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George Lucas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724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55E1BC-A2BA-4831-A203-70559E5400D3}"/>
                  </a:ext>
                </a:extLst>
              </p14:cNvPr>
              <p14:cNvContentPartPr/>
              <p14:nvPr/>
            </p14:nvContentPartPr>
            <p14:xfrm>
              <a:off x="2877480" y="80640"/>
              <a:ext cx="5654520" cy="482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55E1BC-A2BA-4831-A203-70559E5400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8120" y="71280"/>
                <a:ext cx="5673240" cy="48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679BA0-E983-473A-B36E-168F3B18DCF7}"/>
                  </a:ext>
                </a:extLst>
              </p14:cNvPr>
              <p14:cNvContentPartPr/>
              <p14:nvPr/>
            </p14:nvContentPartPr>
            <p14:xfrm>
              <a:off x="3789640" y="167160"/>
              <a:ext cx="97200" cy="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679BA0-E983-473A-B36E-168F3B18DC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1000" y="158520"/>
                <a:ext cx="1148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59EE39-FFE3-4160-8680-0E5AA79C43C7}"/>
                  </a:ext>
                </a:extLst>
              </p14:cNvPr>
              <p14:cNvContentPartPr/>
              <p14:nvPr/>
            </p14:nvContentPartPr>
            <p14:xfrm>
              <a:off x="3941560" y="177240"/>
              <a:ext cx="17640" cy="68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59EE39-FFE3-4160-8680-0E5AA79C43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2920" y="168240"/>
                <a:ext cx="35280" cy="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5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19946-FE9C-984E-A794-015A52D9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Feature-Based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13CA888-61CF-674B-99C2-9D869404C61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4" y="99391"/>
                <a:ext cx="6053375" cy="4929809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What if we know what factors lead users to like an item?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b="1" dirty="0"/>
                  <a:t>Idea</a:t>
                </a:r>
                <a:r>
                  <a:rPr lang="en-US" dirty="0"/>
                  <a:t>: Create a feature vector for each item. Learn a regression model!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Define weights on these features for </a:t>
                </a:r>
                <a:r>
                  <a:rPr lang="en-US" b="1" dirty="0"/>
                  <a:t>all users </a:t>
                </a:r>
                <a:r>
                  <a:rPr lang="en-US" dirty="0"/>
                  <a:t>(global)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Fit linear model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𝑟𝑎𝑡𝑖𝑛𝑔𝑠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13CA888-61CF-674B-99C2-9D869404C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4" y="99391"/>
                <a:ext cx="6053375" cy="4929809"/>
              </a:xfrm>
              <a:blipFill>
                <a:blip r:embed="rId3"/>
                <a:stretch>
                  <a:fillRect b="-2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5E8BD-1C65-7F40-ADA3-E7BE23360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33EC5A2-90A2-254B-9C27-90154ED5D322}"/>
              </a:ext>
            </a:extLst>
          </p:cNvPr>
          <p:cNvGraphicFramePr>
            <a:graphicFrameLocks noGrp="1"/>
          </p:cNvGraphicFramePr>
          <p:nvPr/>
        </p:nvGraphicFramePr>
        <p:xfrm>
          <a:off x="2735134" y="1451775"/>
          <a:ext cx="6096000" cy="111252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435014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94511693"/>
                    </a:ext>
                  </a:extLst>
                </a:gridCol>
                <a:gridCol w="2446466">
                  <a:extLst>
                    <a:ext uri="{9D8B030D-6E8A-4147-A177-3AD203B41FA5}">
                      <a16:colId xmlns:a16="http://schemas.microsoft.com/office/drawing/2014/main" val="871088800"/>
                    </a:ext>
                  </a:extLst>
                </a:gridCol>
                <a:gridCol w="601534">
                  <a:extLst>
                    <a:ext uri="{9D8B030D-6E8A-4147-A177-3AD203B41FA5}">
                      <a16:colId xmlns:a16="http://schemas.microsoft.com/office/drawing/2014/main" val="104507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Quentin Tarantino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5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Sci-Fi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George Lucas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7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3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5008-62EE-2A4E-AC32-2E08F1A7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378121" cy="3981000"/>
          </a:xfrm>
        </p:spPr>
        <p:txBody>
          <a:bodyPr/>
          <a:lstStyle/>
          <a:p>
            <a:r>
              <a:rPr lang="en-US" dirty="0"/>
              <a:t>Personalization: Option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CF2D-484D-4544-9D90-93F4B07F8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Add user-specific features to the feature vector!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D9A06-98F4-4149-93A6-5198940206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F7AB3B9C-9949-5B4B-A6DC-684450CADC0E}"/>
              </a:ext>
            </a:extLst>
          </p:cNvPr>
          <p:cNvGraphicFramePr>
            <a:graphicFrameLocks noGrp="1"/>
          </p:cNvGraphicFramePr>
          <p:nvPr/>
        </p:nvGraphicFramePr>
        <p:xfrm>
          <a:off x="1678898" y="1453480"/>
          <a:ext cx="7426586" cy="125984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432564">
                  <a:extLst>
                    <a:ext uri="{9D8B030D-6E8A-4147-A177-3AD203B41FA5}">
                      <a16:colId xmlns:a16="http://schemas.microsoft.com/office/drawing/2014/main" val="2943501443"/>
                    </a:ext>
                  </a:extLst>
                </a:gridCol>
                <a:gridCol w="1432564">
                  <a:extLst>
                    <a:ext uri="{9D8B030D-6E8A-4147-A177-3AD203B41FA5}">
                      <a16:colId xmlns:a16="http://schemas.microsoft.com/office/drawing/2014/main" val="2494511693"/>
                    </a:ext>
                  </a:extLst>
                </a:gridCol>
                <a:gridCol w="1446508">
                  <a:extLst>
                    <a:ext uri="{9D8B030D-6E8A-4147-A177-3AD203B41FA5}">
                      <a16:colId xmlns:a16="http://schemas.microsoft.com/office/drawing/2014/main" val="871088800"/>
                    </a:ext>
                  </a:extLst>
                </a:gridCol>
                <a:gridCol w="500496">
                  <a:extLst>
                    <a:ext uri="{9D8B030D-6E8A-4147-A177-3AD203B41FA5}">
                      <a16:colId xmlns:a16="http://schemas.microsoft.com/office/drawing/2014/main" val="1045072162"/>
                    </a:ext>
                  </a:extLst>
                </a:gridCol>
                <a:gridCol w="884131">
                  <a:extLst>
                    <a:ext uri="{9D8B030D-6E8A-4147-A177-3AD203B41FA5}">
                      <a16:colId xmlns:a16="http://schemas.microsoft.com/office/drawing/2014/main" val="3293525433"/>
                    </a:ext>
                  </a:extLst>
                </a:gridCol>
                <a:gridCol w="749066">
                  <a:extLst>
                    <a:ext uri="{9D8B030D-6E8A-4147-A177-3AD203B41FA5}">
                      <a16:colId xmlns:a16="http://schemas.microsoft.com/office/drawing/2014/main" val="3420689334"/>
                    </a:ext>
                  </a:extLst>
                </a:gridCol>
                <a:gridCol w="981257">
                  <a:extLst>
                    <a:ext uri="{9D8B030D-6E8A-4147-A177-3AD203B41FA5}">
                      <a16:colId xmlns:a16="http://schemas.microsoft.com/office/drawing/2014/main" val="4292473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Genre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Year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Director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Gender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Action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1994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Quentin Tarantino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5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Sci-Fi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1977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George Lucas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unito Sans" pitchFamily="2" charset="77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724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89CAC5-B8B4-470C-B43F-9937B847347A}"/>
                  </a:ext>
                </a:extLst>
              </p14:cNvPr>
              <p14:cNvContentPartPr/>
              <p14:nvPr/>
            </p14:nvContentPartPr>
            <p14:xfrm>
              <a:off x="212400" y="936000"/>
              <a:ext cx="8872920" cy="4098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89CAC5-B8B4-470C-B43F-9937B84734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040" y="926640"/>
                <a:ext cx="8891640" cy="41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32A315-B71B-42CE-9F73-CADED57ADFF5}"/>
                  </a:ext>
                </a:extLst>
              </p14:cNvPr>
              <p14:cNvContentPartPr/>
              <p14:nvPr/>
            </p14:nvContentPartPr>
            <p14:xfrm>
              <a:off x="1819360" y="1227720"/>
              <a:ext cx="4070880" cy="214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32A315-B71B-42CE-9F73-CADED57ADF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0720" y="1219080"/>
                <a:ext cx="408852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6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1C82-B1AD-534C-B90E-4E03A0CD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361793" cy="3981000"/>
          </a:xfrm>
        </p:spPr>
        <p:txBody>
          <a:bodyPr/>
          <a:lstStyle/>
          <a:p>
            <a:r>
              <a:rPr lang="en-US" dirty="0"/>
              <a:t>Personalization: Option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534713-8638-8D49-AE72-7EC9513C340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Include a user-specified deviation from the global model.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Start a new user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update over time.</a:t>
                </a:r>
              </a:p>
              <a:p>
                <a:r>
                  <a:rPr lang="en-US" dirty="0"/>
                  <a:t>OLS on the residuals of the global model</a:t>
                </a:r>
              </a:p>
              <a:p>
                <a:r>
                  <a:rPr lang="en-US" dirty="0"/>
                  <a:t>Bayesian Update (start with a probability distribution over user-specific deviations, update as you get more data)</a:t>
                </a:r>
              </a:p>
              <a:p>
                <a:pPr marL="13970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534713-8638-8D49-AE72-7EC9513C3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00BF-88DB-3D41-9AA3-790DA7DFE9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048833-F38F-4DC3-9BA1-C7561A2E1DE7}"/>
                  </a:ext>
                </a:extLst>
              </p14:cNvPr>
              <p14:cNvContentPartPr/>
              <p14:nvPr/>
            </p14:nvContentPartPr>
            <p14:xfrm>
              <a:off x="3664440" y="133200"/>
              <a:ext cx="3365280" cy="566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048833-F38F-4DC3-9BA1-C7561A2E1D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080" y="123840"/>
                <a:ext cx="3384000" cy="5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89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F0CE9-C986-CE4C-8361-6BD03EF3C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feature-based recommender systems suffer from the cold start problem? Why or why not?</a:t>
            </a:r>
          </a:p>
          <a:p>
            <a:r>
              <a:rPr lang="en-US" dirty="0"/>
              <a:t>What about other pros/cons of feature-based?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08B35-028B-CE41-9042-2D98C704B0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53AE3E-1224-A846-92E2-B9F30EB4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7B221-F795-4B43-BDAB-5443BC04EB87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9A331A6-7FE9-9441-91E9-3FD7063A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2" y="1791427"/>
            <a:ext cx="6662057" cy="31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3391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F0CE9-C986-CE4C-8361-6BD03EF3C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feature-based recommender systems suffer from the cold start problem? Why or why not?</a:t>
            </a:r>
          </a:p>
          <a:p>
            <a:r>
              <a:rPr lang="en-US" dirty="0"/>
              <a:t>What about other pros/cons of feature-based?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08B35-028B-CE41-9042-2D98C704B0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53AE3E-1224-A846-92E2-B9F30EB4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7B221-F795-4B43-BDAB-5443BC04EB87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9A331A6-7FE9-9441-91E9-3FD7063A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2" y="1791427"/>
            <a:ext cx="6662057" cy="31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7267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EFAA-FD62-C94B-9B41-0893666E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 (Feature-Based) Pros / Cons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68366-D93E-D742-8E30-C99540754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Pros</a:t>
            </a:r>
            <a:r>
              <a:rPr lang="en-US" dirty="0"/>
              <a:t>:</a:t>
            </a:r>
          </a:p>
          <a:p>
            <a:r>
              <a:rPr lang="en-US" dirty="0"/>
              <a:t>No cold-start issue!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Even if a new user/item has no purchase history, you know features about them.</a:t>
            </a:r>
          </a:p>
          <a:p>
            <a:pPr>
              <a:buClr>
                <a:schemeClr val="bg2"/>
              </a:buClr>
            </a:pPr>
            <a:r>
              <a:rPr lang="en-US" dirty="0"/>
              <a:t>Personalizes to the user and item.</a:t>
            </a:r>
          </a:p>
          <a:p>
            <a:pPr>
              <a:buClr>
                <a:schemeClr val="bg2"/>
              </a:buClr>
            </a:pPr>
            <a:r>
              <a:rPr lang="en-US" dirty="0"/>
              <a:t>Scalable (only need to store weights per feature)</a:t>
            </a:r>
          </a:p>
          <a:p>
            <a:pPr>
              <a:buClr>
                <a:schemeClr val="bg2"/>
              </a:buClr>
            </a:pPr>
            <a:r>
              <a:rPr lang="en-US" dirty="0"/>
              <a:t>Can add arbitrary features (e.g., time of day)</a:t>
            </a:r>
          </a:p>
          <a:p>
            <a:pPr>
              <a:buClr>
                <a:schemeClr val="bg2"/>
              </a:buClr>
            </a:pPr>
            <a:endParaRPr lang="en-US" dirty="0"/>
          </a:p>
          <a:p>
            <a:pPr marL="139700" indent="0">
              <a:buClr>
                <a:schemeClr val="bg2"/>
              </a:buClr>
              <a:buNone/>
            </a:pPr>
            <a:r>
              <a:rPr lang="en-US" b="1" dirty="0"/>
              <a:t>Cons</a:t>
            </a:r>
            <a:r>
              <a:rPr lang="en-US" dirty="0"/>
              <a:t>:</a:t>
            </a:r>
          </a:p>
          <a:p>
            <a:pPr>
              <a:buClr>
                <a:schemeClr val="bg2"/>
              </a:buClr>
            </a:pPr>
            <a:r>
              <a:rPr lang="en-US" dirty="0"/>
              <a:t>Hand-crafting features is very tedious and unscalable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pPr>
              <a:buClr>
                <a:schemeClr val="bg2"/>
              </a:buClr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589A9-4D8E-E34A-8CCD-BF7235A75E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EAF81A-2913-4913-B671-3899EF4CACED}"/>
                  </a:ext>
                </a:extLst>
              </p14:cNvPr>
              <p14:cNvContentPartPr/>
              <p14:nvPr/>
            </p14:nvContentPartPr>
            <p14:xfrm>
              <a:off x="3693960" y="2781720"/>
              <a:ext cx="3035880" cy="236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EAF81A-2913-4913-B671-3899EF4CAC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600" y="2772360"/>
                <a:ext cx="3054600" cy="2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725236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C30D-C1C0-7A43-96C0-EA22E3B0C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4: Matrix Factorization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757CB-7B57-7845-B396-4AE55561E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00" y="3983050"/>
            <a:ext cx="2265684" cy="784800"/>
          </a:xfrm>
        </p:spPr>
        <p:txBody>
          <a:bodyPr/>
          <a:lstStyle/>
          <a:p>
            <a:r>
              <a:rPr lang="en-US" dirty="0"/>
              <a:t>Can we learn the features of items?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2B51-8A30-8A49-B165-353370FE27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4253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7EEE-E663-8948-AB82-A00D4892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CCC1D5-6E6A-644A-BC1D-E257BA3797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347229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Assume that each item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(unknown) features.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possible genres of movies (action, romance, sci-fi, etc.)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Then, we can describe an item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with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How much is the movie action, romance, sci-fi, …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0.3,    0.01,    1.5,    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We can also describe each user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with a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How much they like action, romance, sci-fi, ….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=[2.3,     0 ,   0.7   ,    …]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Estimate rating for user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and movie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as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𝑅𝑎𝑡𝑖𝑛𝑔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=2.3⋅0.3 +0⋅0.01+0.7⋅1.5+ …</m:t>
                      </m:r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b="1" dirty="0"/>
              </a:p>
              <a:p>
                <a:pPr marL="13970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CCC1D5-6E6A-644A-BC1D-E257BA379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347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FA89-AC51-D146-98E0-99F982095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B0E2F4-3146-4FD7-B4C3-254D683B25AA}"/>
                  </a:ext>
                </a:extLst>
              </p14:cNvPr>
              <p14:cNvContentPartPr/>
              <p14:nvPr/>
            </p14:nvContentPartPr>
            <p14:xfrm>
              <a:off x="3031920" y="1720800"/>
              <a:ext cx="5941080" cy="339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B0E2F4-3146-4FD7-B4C3-254D683B2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2560" y="1711440"/>
                <a:ext cx="5959800" cy="34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1AA430-5722-46ED-9F42-E54C10616E99}"/>
                  </a:ext>
                </a:extLst>
              </p14:cNvPr>
              <p14:cNvContentPartPr/>
              <p14:nvPr/>
            </p14:nvContentPartPr>
            <p14:xfrm>
              <a:off x="4568320" y="2656560"/>
              <a:ext cx="11772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1AA430-5722-46ED-9F42-E54C10616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9680" y="2647920"/>
                <a:ext cx="13536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7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8C32-072F-5D4C-8118-E85B5A16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1A263-0BEC-B044-87F3-276DE9778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4" y="575500"/>
            <a:ext cx="5818925" cy="3981000"/>
          </a:xfrm>
        </p:spPr>
        <p:txBody>
          <a:bodyPr/>
          <a:lstStyle/>
          <a:p>
            <a:r>
              <a:rPr lang="en-US" b="1" dirty="0"/>
              <a:t>Next Week</a:t>
            </a:r>
            <a:r>
              <a:rPr lang="en-US" dirty="0"/>
              <a:t>: Course Wrap-Up, Guest Panel, Final</a:t>
            </a:r>
          </a:p>
          <a:p>
            <a:r>
              <a:rPr lang="en-US" dirty="0"/>
              <a:t>Deadlines:</a:t>
            </a:r>
          </a:p>
          <a:p>
            <a:pPr lvl="1"/>
            <a:r>
              <a:rPr lang="en-US" dirty="0"/>
              <a:t>HW6 late deadline TOMORROW, Thurs 8/11 11:59PM</a:t>
            </a:r>
          </a:p>
          <a:p>
            <a:pPr lvl="2"/>
            <a:r>
              <a:rPr lang="en-US" dirty="0"/>
              <a:t>Submit Concept on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r>
              <a:rPr lang="en-US" dirty="0"/>
              <a:t>Submit Programming on </a:t>
            </a:r>
            <a:r>
              <a:rPr lang="en-US" dirty="0" err="1"/>
              <a:t>EdSTEM</a:t>
            </a:r>
            <a:endParaRPr lang="en-US" dirty="0"/>
          </a:p>
          <a:p>
            <a:pPr lvl="1"/>
            <a:r>
              <a:rPr lang="en-US" dirty="0"/>
              <a:t>HW7 (final HW) released TODAY</a:t>
            </a:r>
          </a:p>
          <a:p>
            <a:pPr lvl="2"/>
            <a:r>
              <a:rPr lang="en-US" dirty="0"/>
              <a:t>Due Tues 8/16 11:59PM, </a:t>
            </a:r>
            <a:r>
              <a:rPr lang="en-US" b="1" u="sng" dirty="0"/>
              <a:t>NO LATE DAYS</a:t>
            </a:r>
            <a:endParaRPr lang="en-US" dirty="0"/>
          </a:p>
          <a:p>
            <a:pPr lvl="1"/>
            <a:r>
              <a:rPr lang="en-US" dirty="0"/>
              <a:t>LR 8 due Fri 8/12 11:59PM</a:t>
            </a:r>
            <a:endParaRPr lang="en-US" b="1" u="sng" dirty="0"/>
          </a:p>
          <a:p>
            <a:pPr lvl="1"/>
            <a:r>
              <a:rPr lang="en-US" b="1" u="sng" dirty="0"/>
              <a:t>Extra Credit </a:t>
            </a:r>
            <a:r>
              <a:rPr lang="en-US" dirty="0"/>
              <a:t>Guest Panel Mon 8/15 during lecture.</a:t>
            </a:r>
          </a:p>
          <a:p>
            <a:pPr lvl="1"/>
            <a:r>
              <a:rPr lang="en-US" dirty="0"/>
              <a:t>Take-Home Final Exam: </a:t>
            </a:r>
          </a:p>
          <a:p>
            <a:pPr lvl="2"/>
            <a:r>
              <a:rPr lang="en-US" dirty="0"/>
              <a:t>Wed 8/17 9AM – Thurs 8/18 11:59PM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E4E94-2556-4B49-8BA6-C7465CB8C6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90530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0E6D-E20E-E24C-872A-C0F4D23E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A791-6FB0-6A4D-A9EC-6EF1C81843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9CEC6F59-4C08-0540-B5E0-3BAC167D78A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79993" y="224625"/>
                <a:ext cx="5596200" cy="4525225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that when multiplied, achieve predicted ratings that are close to the values that we have data for.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Our quality metric will be (could use others)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limLow>
                                <m:limLow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𝑟𝑎𝑡𝑖𝑛𝑔𝑠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This is the MSE, but we are learning both “weights” (how much the user likes each feature) and item features! 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9CEC6F59-4C08-0540-B5E0-3BAC167D7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79993" y="224625"/>
                <a:ext cx="5596200" cy="45252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42CFA1-B859-4688-A355-882324D7E98D}"/>
                  </a:ext>
                </a:extLst>
              </p14:cNvPr>
              <p14:cNvContentPartPr/>
              <p14:nvPr/>
            </p14:nvContentPartPr>
            <p14:xfrm>
              <a:off x="4963320" y="1470960"/>
              <a:ext cx="4068720" cy="128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42CFA1-B859-4688-A355-882324D7E9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960" y="1461600"/>
                <a:ext cx="4087440" cy="13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13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DD05-974B-C143-A220-BD70F515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208125" cy="3981000"/>
          </a:xfrm>
        </p:spPr>
        <p:txBody>
          <a:bodyPr/>
          <a:lstStyle/>
          <a:p>
            <a:r>
              <a:rPr lang="en-US" dirty="0"/>
              <a:t>Why Is It Called Matrix Factorization?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D3C06-D0F2-174A-8C5A-F342EF59E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5804D4-0786-8240-8DFE-3E654BB0A850}"/>
              </a:ext>
            </a:extLst>
          </p:cNvPr>
          <p:cNvGrpSpPr/>
          <p:nvPr/>
        </p:nvGrpSpPr>
        <p:grpSpPr>
          <a:xfrm>
            <a:off x="1338511" y="5143500"/>
            <a:ext cx="5472910" cy="3243850"/>
            <a:chOff x="2442574" y="0"/>
            <a:chExt cx="5472910" cy="324385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1E704E2-5B15-1848-B685-EEA796296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76"/>
            <a:stretch/>
          </p:blipFill>
          <p:spPr bwMode="auto">
            <a:xfrm>
              <a:off x="2442574" y="0"/>
              <a:ext cx="5472909" cy="324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678E0-808F-0F47-AEFD-D0ECB1B67C49}"/>
                </a:ext>
              </a:extLst>
            </p:cNvPr>
            <p:cNvSpPr/>
            <p:nvPr/>
          </p:nvSpPr>
          <p:spPr>
            <a:xfrm>
              <a:off x="6914368" y="688932"/>
              <a:ext cx="1001116" cy="255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1E67DCE-CE16-104C-A482-51CC5960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574" y="1478070"/>
            <a:ext cx="6588617" cy="1440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573DD-F2EF-6645-B6E1-5F8D3674AE59}"/>
              </a:ext>
            </a:extLst>
          </p:cNvPr>
          <p:cNvSpPr txBox="1"/>
          <p:nvPr/>
        </p:nvSpPr>
        <p:spPr>
          <a:xfrm>
            <a:off x="2624203" y="4379970"/>
            <a:ext cx="628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US" dirty="0">
                <a:latin typeface="Nunito Sans" pitchFamily="2" charset="77"/>
              </a:rPr>
              <a:t>Also called </a:t>
            </a:r>
            <a:r>
              <a:rPr lang="en-US" b="1" dirty="0">
                <a:latin typeface="Nunito Sans" pitchFamily="2" charset="77"/>
              </a:rPr>
              <a:t>Matrix Completion</a:t>
            </a:r>
            <a:r>
              <a:rPr lang="en-US" dirty="0">
                <a:latin typeface="Nunito Sans" pitchFamily="2" charset="77"/>
              </a:rPr>
              <a:t>, because this technique can be used to fill in missing values of a matrix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2A718E-CE59-495F-B46A-88E17B8C9FBB}"/>
                  </a:ext>
                </a:extLst>
              </p14:cNvPr>
              <p14:cNvContentPartPr/>
              <p14:nvPr/>
            </p14:nvContentPartPr>
            <p14:xfrm>
              <a:off x="3264120" y="53640"/>
              <a:ext cx="4946760" cy="387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2A718E-CE59-495F-B46A-88E17B8C9F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4760" y="44280"/>
                <a:ext cx="4965480" cy="38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40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5F32-3039-3147-9723-C0727936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Suppose we have learned the following user and movie features using 2 features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What is the predicted rating user 1 will have of movie 2?</a:t>
            </a:r>
          </a:p>
          <a:p>
            <a:r>
              <a:rPr lang="en-US" dirty="0"/>
              <a:t>What is the highest predicted rating from this matrix factorization model? Which user made the prediction, for which movie?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85EF-4496-E142-A526-704798DB72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8A66C-DDE8-E748-A948-C784283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9AD0-7CC7-0F40-8C03-311F8C03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25" y="1541876"/>
            <a:ext cx="4826000" cy="1104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0D1907-08D8-FB48-A643-DB926D02340E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323571-9C93-41A9-9C76-E62DACB19D51}"/>
                  </a:ext>
                </a:extLst>
              </p14:cNvPr>
              <p14:cNvContentPartPr/>
              <p14:nvPr/>
            </p14:nvContentPartPr>
            <p14:xfrm>
              <a:off x="4732920" y="1011240"/>
              <a:ext cx="635760" cy="21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323571-9C93-41A9-9C76-E62DACB19D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3560" y="1001880"/>
                <a:ext cx="65448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63983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5F32-3039-3147-9723-C0727936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Suppose we have learned the following user and movie features using 2 features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What is the predicted rating user 1 will have of movie 2?</a:t>
            </a:r>
          </a:p>
          <a:p>
            <a:r>
              <a:rPr lang="en-US" dirty="0"/>
              <a:t>What is the highest predicted rating from this matrix factorization model? Which user made the prediction, for which movie?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85EF-4496-E142-A526-704798DB72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8A66C-DDE8-E748-A948-C784283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9AD0-7CC7-0F40-8C03-311F8C03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25" y="1541876"/>
            <a:ext cx="4826000" cy="1104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0D1907-08D8-FB48-A643-DB926D02340E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1E3DE3-898A-47A5-B366-749D6E3FA7F0}"/>
                  </a:ext>
                </a:extLst>
              </p14:cNvPr>
              <p14:cNvContentPartPr/>
              <p14:nvPr/>
            </p14:nvContentPartPr>
            <p14:xfrm>
              <a:off x="3249000" y="29880"/>
              <a:ext cx="4476240" cy="2229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1E3DE3-898A-47A5-B366-749D6E3FA7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9640" y="20520"/>
                <a:ext cx="4494960" cy="22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025BAD-9D92-43BB-B76E-5935B0A7CB65}"/>
                  </a:ext>
                </a:extLst>
              </p14:cNvPr>
              <p14:cNvContentPartPr/>
              <p14:nvPr/>
            </p14:nvContentPartPr>
            <p14:xfrm>
              <a:off x="7301800" y="34320"/>
              <a:ext cx="40536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025BAD-9D92-43BB-B76E-5935B0A7CB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2800" y="25680"/>
                <a:ext cx="42300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0846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A66C-DDE8-E748-A948-C784283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5F32-3039-3147-9723-C0727936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Suppose we have learned the following user and movie features using 2 features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Then we can predict what each user would rate each movie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85EF-4496-E142-A526-704798DB72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9AD0-7CC7-0F40-8C03-311F8C03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25" y="1541876"/>
            <a:ext cx="4826000" cy="110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DA1FD-8D07-2E4A-97C1-AAA4E3DE9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3613151"/>
            <a:ext cx="23749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9705B8-4073-9C46-8176-7177C03DA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154" y="3852707"/>
            <a:ext cx="1598471" cy="1118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40AE1-AF2C-BD43-9BBB-4CE4C63E0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73" y="3852706"/>
            <a:ext cx="1598471" cy="11189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7C1079-CCF3-4B54-B5F9-4EA338601047}"/>
                  </a:ext>
                </a:extLst>
              </p14:cNvPr>
              <p14:cNvContentPartPr/>
              <p14:nvPr/>
            </p14:nvContentPartPr>
            <p14:xfrm>
              <a:off x="3106080" y="1817280"/>
              <a:ext cx="4530600" cy="313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7C1079-CCF3-4B54-B5F9-4EA3386010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6720" y="1807920"/>
                <a:ext cx="4549320" cy="31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75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2A1D-3CAF-F04D-B637-402E4CEE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18606F-6077-F14F-ADE1-FE91151B96A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79993" y="256524"/>
                <a:ext cx="5596200" cy="3981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Is this problem well posed? Unfortunately, there is not a unique solution </a:t>
                </a:r>
                <a:r>
                  <a:rPr lang="en-US" dirty="0">
                    <a:sym typeface="Wingdings" pitchFamily="2" charset="2"/>
                  </a:rPr>
                  <a:t> </a:t>
                </a:r>
              </a:p>
              <a:p>
                <a:pPr marL="139700" indent="0">
                  <a:buNone/>
                </a:pPr>
                <a:r>
                  <a:rPr lang="en-US" dirty="0">
                    <a:sym typeface="Wingdings" pitchFamily="2" charset="2"/>
                  </a:rPr>
                  <a:t>For example, assume we had a solution</a:t>
                </a:r>
              </a:p>
              <a:p>
                <a:pPr marL="13970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3970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3970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3970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3970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39700" indent="0">
                  <a:buNone/>
                </a:pPr>
                <a:r>
                  <a:rPr lang="en-US" dirty="0">
                    <a:sym typeface="Wingdings" pitchFamily="2" charset="2"/>
                  </a:rPr>
                  <a:t>Then doubling everything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𝐿</m:t>
                    </m:r>
                  </m:oMath>
                </a14:m>
                <a:r>
                  <a:rPr lang="en-US" dirty="0"/>
                  <a:t> and halving everything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also a valid solution. The same is true for all constant multiples.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18606F-6077-F14F-ADE1-FE91151B9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79993" y="256524"/>
                <a:ext cx="5596200" cy="3981000"/>
              </a:xfrm>
              <a:blipFill>
                <a:blip r:embed="rId3"/>
                <a:stretch>
                  <a:fillRect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DEC9-7009-4642-B592-4B568D382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20831-BFD4-3444-9B21-AAAACFA30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093" y="1258856"/>
            <a:ext cx="5009691" cy="1527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E8DE8-DA6A-4447-8ACE-4C31FB98D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93" y="3473752"/>
            <a:ext cx="5272491" cy="15275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812EAF-040D-4874-B589-AD66946117DD}"/>
                  </a:ext>
                </a:extLst>
              </p14:cNvPr>
              <p14:cNvContentPartPr/>
              <p14:nvPr/>
            </p14:nvContentPartPr>
            <p14:xfrm>
              <a:off x="6863760" y="3465720"/>
              <a:ext cx="695520" cy="92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812EAF-040D-4874-B589-AD66946117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4400" y="3456360"/>
                <a:ext cx="71424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39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A2F04-07E8-4740-8596-80A502F28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Picture 4" descr="A picture containing wall, indoor, dog, sitting&#10;&#10;Description automatically generated">
            <a:extLst>
              <a:ext uri="{FF2B5EF4-FFF2-40B4-BE49-F238E27FC236}">
                <a16:creationId xmlns:a16="http://schemas.microsoft.com/office/drawing/2014/main" id="{39318395-6776-8647-BBA5-738FBD92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79" y="598500"/>
            <a:ext cx="3692558" cy="3969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A2DD38-B615-46E1-A808-15DAA9E12FE0}"/>
                  </a:ext>
                </a:extLst>
              </p14:cNvPr>
              <p14:cNvContentPartPr/>
              <p14:nvPr/>
            </p14:nvContentPartPr>
            <p14:xfrm>
              <a:off x="4328280" y="135720"/>
              <a:ext cx="646200" cy="24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A2DD38-B615-46E1-A808-15DAA9E12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8920" y="126360"/>
                <a:ext cx="66492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72030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6E94-34FC-D346-AB12-FD9C72B31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Coordinate Descent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63EE-2BED-7E4A-A304-03CFE5ADC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3CE58-A9A5-D646-9438-145E4F7AC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124485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679FB69-1E78-444A-8FB6-E34CD6B3B5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679FB69-1E78-444A-8FB6-E34CD6B3B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5511B2B-F5C0-C648-A07A-263139246C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Remember, our quality metric is 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limLow>
                                <m:limLow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argm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e>
                                <m:li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𝑟𝑎𝑡𝑖𝑛𝑔𝑠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Gradient descent is not used in practice to optimize this, since it is much easier to implement </a:t>
                </a:r>
                <a:r>
                  <a:rPr lang="en-US" b="1" dirty="0"/>
                  <a:t>coordinate descent </a:t>
                </a:r>
                <a:r>
                  <a:rPr lang="en-US" dirty="0"/>
                  <a:t>(i.e., Alternating Least Squares)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5511B2B-F5C0-C648-A07A-263139246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10191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6562-BF1A-814F-96BF-FB14D11AA3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441690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661-7958-0E48-8D44-C95B6C27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88A8BA-F796-8845-AC71-D6FF80F9A4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Minimize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Instead of finding optima for all coordinates, do it for one coordinate at a time! 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To pick coordinate, can do round robin or </a:t>
                </a:r>
                <a:br>
                  <a:rPr lang="en-US" dirty="0"/>
                </a:br>
                <a:r>
                  <a:rPr lang="en-US" dirty="0"/>
                  <a:t>pick at random each time.</a:t>
                </a:r>
                <a:br>
                  <a:rPr lang="en-US" dirty="0"/>
                </a:b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Guaranteed to find an optimal solution</a:t>
                </a:r>
                <a:br>
                  <a:rPr lang="en-US" dirty="0"/>
                </a:br>
                <a:r>
                  <a:rPr lang="en-US" dirty="0"/>
                  <a:t>under some constraints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88A8BA-F796-8845-AC71-D6FF80F9A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1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1CA56-0506-DD4B-BB82-71847BFCEC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1D8E0D-FF8D-B740-8D74-62E9E2EA0450}"/>
                  </a:ext>
                </a:extLst>
              </p:cNvPr>
              <p:cNvSpPr txBox="1"/>
              <p:nvPr/>
            </p:nvSpPr>
            <p:spPr>
              <a:xfrm>
                <a:off x="3090626" y="2211572"/>
                <a:ext cx="4330900" cy="10581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𝑠𝑚𝑎𝑟𝑡𝑙𝑦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𝑤h𝑖𝑙𝑒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𝑐𝑜𝑛𝑣𝑒𝑟𝑔𝑒𝑑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𝑝𝑖𝑐𝑘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𝑐𝑜𝑜𝑟𝑑𝑖𝑛𝑎𝑡𝑒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95698A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95698A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   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1D8E0D-FF8D-B740-8D74-62E9E2EA0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6" y="2211572"/>
                <a:ext cx="4330900" cy="1058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E63F2D-AEF7-544D-A759-47C5B88C9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816" y="2813983"/>
            <a:ext cx="2074184" cy="21982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0F49E0-5F31-43C0-87BC-D14BACD5B320}"/>
                  </a:ext>
                </a:extLst>
              </p14:cNvPr>
              <p14:cNvContentPartPr/>
              <p14:nvPr/>
            </p14:nvContentPartPr>
            <p14:xfrm>
              <a:off x="2891880" y="3259080"/>
              <a:ext cx="5924880" cy="1852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0F49E0-5F31-43C0-87BC-D14BACD5B3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2520" y="3249720"/>
                <a:ext cx="5943600" cy="18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66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1B5D-B8FA-9040-BB19-F8D4C2D85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HW7 (Last Homework) Walkthrough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486C5-C8C3-D149-A35F-852C297F0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C2E80-EC37-CA48-B815-249EE91457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495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707E-1ADF-9B47-9159-6D78B4E4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Descent for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D4FC87-D827-5545-980F-9C15A53E9E1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567951"/>
              </a:xfrm>
            </p:spPr>
            <p:txBody>
              <a:bodyPr/>
              <a:lstStyle/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limLow>
                                <m:limLow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𝑟𝑎𝑡𝑖𝑛𝑔𝑠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Fix movie factors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optimize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/>
                    </m:sSub>
                  </m:oMath>
                </a14:m>
                <a:endParaRPr lang="en-US" dirty="0"/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limLow>
                                <m:limLow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𝑟𝑎𝑡𝑖𝑛𝑔𝑠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139700" indent="0">
                  <a:buNone/>
                </a:pPr>
                <a:endParaRPr lang="en-US" sz="1800" dirty="0"/>
              </a:p>
              <a:p>
                <a:pPr marL="139700" indent="0">
                  <a:buNone/>
                </a:pPr>
                <a:r>
                  <a:rPr lang="en-US" b="1" dirty="0"/>
                  <a:t>First key insight</a:t>
                </a:r>
                <a:r>
                  <a:rPr lang="en-US" dirty="0"/>
                  <a:t>: users are independent! 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limLow>
                                <m:limLow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𝑟𝑎𝑡𝑖𝑛𝑔𝑠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𝑓𝑜𝑟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D4FC87-D827-5545-980F-9C15A53E9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567951"/>
              </a:xfrm>
              <a:blipFill>
                <a:blip r:embed="rId3"/>
                <a:stretch>
                  <a:fillRect t="-15789" b="-1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DFAFB-DA1A-3E47-9F62-EEABE68BD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670415-F5F4-49A7-94E3-9BEC281DD657}"/>
                  </a:ext>
                </a:extLst>
              </p14:cNvPr>
              <p14:cNvContentPartPr/>
              <p14:nvPr/>
            </p14:nvContentPartPr>
            <p14:xfrm>
              <a:off x="3331800" y="1080"/>
              <a:ext cx="4644720" cy="4596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670415-F5F4-49A7-94E3-9BEC281DD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2440" y="-8280"/>
                <a:ext cx="4663440" cy="46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2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707E-1ADF-9B47-9159-6D78B4E4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Descent for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D4FC87-D827-5545-980F-9C15A53E9E1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567951"/>
              </a:xfrm>
            </p:spPr>
            <p:txBody>
              <a:bodyPr/>
              <a:lstStyle/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limLow>
                                <m:limLow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𝑟𝑎𝑡𝑖𝑛𝑔𝑠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𝑓𝑜𝑟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b="1" dirty="0"/>
                  <a:t>Second key insight</a:t>
                </a:r>
                <a:r>
                  <a:rPr lang="en-US" dirty="0"/>
                  <a:t>: this looks a lot like linear regression!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139700" indent="0">
                  <a:buNone/>
                </a:pPr>
                <a:endParaRPr lang="en-US" sz="1800" dirty="0"/>
              </a:p>
              <a:p>
                <a:pPr marL="139700" indent="0">
                  <a:buNone/>
                </a:pPr>
                <a:r>
                  <a:rPr lang="en-US" b="1" dirty="0"/>
                  <a:t>Takeaway</a:t>
                </a:r>
                <a:r>
                  <a:rPr lang="en-US" dirty="0"/>
                  <a:t>: For a fixed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, we can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using linear regression, separately per user.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Conversely, 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we can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using linear regression, separately per movie.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D4FC87-D827-5545-980F-9C15A53E9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575499"/>
                <a:ext cx="5596200" cy="4567951"/>
              </a:xfrm>
              <a:blipFill>
                <a:blip r:embed="rId3"/>
                <a:stretch>
                  <a:fillRect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DFAFB-DA1A-3E47-9F62-EEABE68BD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0A77F2-C951-42D8-AC10-0F8A91C6F898}"/>
                  </a:ext>
                </a:extLst>
              </p14:cNvPr>
              <p14:cNvContentPartPr/>
              <p14:nvPr/>
            </p14:nvContentPartPr>
            <p14:xfrm>
              <a:off x="6053040" y="319320"/>
              <a:ext cx="2180880" cy="2407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0A77F2-C951-42D8-AC10-0F8A91C6F8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3680" y="309960"/>
                <a:ext cx="2199600" cy="24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2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2B8E-79AB-794C-97F5-41A64D28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60DD2C5-CB43-284E-8D69-8B7C7840BA6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203361"/>
                <a:ext cx="5596200" cy="3981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Want to optimize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= 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𝑟𝑎𝑡𝑖𝑛𝑔𝑠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≠?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Fix movie factors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and optimize for user factors separately</a:t>
                </a:r>
              </a:p>
              <a:p>
                <a:r>
                  <a:rPr lang="en-US" b="1" dirty="0"/>
                  <a:t>Step 1</a:t>
                </a:r>
                <a:r>
                  <a:rPr lang="en-US" dirty="0"/>
                  <a:t>: Independent least squares for each user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𝑟𝑎𝑡𝑖𝑛𝑔𝑠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Fix user factors, and optimize for movie factors separately</a:t>
                </a:r>
              </a:p>
              <a:p>
                <a:r>
                  <a:rPr lang="en-US" b="1" dirty="0"/>
                  <a:t>Step 2</a:t>
                </a:r>
                <a:r>
                  <a:rPr lang="en-US" dirty="0"/>
                  <a:t>: Independent least squares for each movie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𝑟𝑎𝑡𝑖𝑛𝑔𝑠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Repeatedly do these steps until convergence (to local optima) </a:t>
                </a:r>
              </a:p>
              <a:p>
                <a:pPr marL="139700" indent="0">
                  <a:buNone/>
                </a:pPr>
                <a:r>
                  <a:rPr lang="en-US" dirty="0"/>
                  <a:t>System might be underdetermined: Use regularization</a:t>
                </a:r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60DD2C5-CB43-284E-8D69-8B7C7840B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203361"/>
                <a:ext cx="5596200" cy="3981000"/>
              </a:xfrm>
              <a:blipFill>
                <a:blip r:embed="rId3"/>
                <a:stretch>
                  <a:fillRect t="-6984" b="-2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12776-60B0-B846-9499-2AED24ABF9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0D11D3-301F-4412-A559-6EA6DA4F682E}"/>
                  </a:ext>
                </a:extLst>
              </p14:cNvPr>
              <p14:cNvContentPartPr/>
              <p14:nvPr/>
            </p14:nvContentPartPr>
            <p14:xfrm>
              <a:off x="7910640" y="1989000"/>
              <a:ext cx="1119600" cy="1915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0D11D3-301F-4412-A559-6EA6DA4F6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1280" y="1979640"/>
                <a:ext cx="1138320" cy="19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47053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68B76-A612-AD4B-904D-76CD0C17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0584" y="181899"/>
            <a:ext cx="5596200" cy="4690725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Consider we had the ratings matrix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During one step of optimization, user and movie factors are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Two questions:</a:t>
            </a:r>
          </a:p>
          <a:p>
            <a:pPr marL="139700" indent="0">
              <a:buNone/>
            </a:pPr>
            <a:r>
              <a:rPr lang="en-US" b="1" dirty="0"/>
              <a:t>What is the current MSE loss? </a:t>
            </a:r>
            <a:r>
              <a:rPr lang="en-US" dirty="0"/>
              <a:t>(number)</a:t>
            </a:r>
          </a:p>
          <a:p>
            <a:pPr marL="139700" indent="0">
              <a:buNone/>
            </a:pPr>
            <a:r>
              <a:rPr lang="en-US" b="1" dirty="0"/>
              <a:t>Assume the next step of coordinate descent updates the </a:t>
            </a:r>
            <a:r>
              <a:rPr lang="en-US" b="1" i="1" dirty="0"/>
              <a:t>user factors. W</a:t>
            </a:r>
            <a:r>
              <a:rPr lang="en-US" b="1" dirty="0"/>
              <a:t>hich factors would change? </a:t>
            </a:r>
          </a:p>
          <a:p>
            <a:r>
              <a:rPr lang="en-US" dirty="0"/>
              <a:t>User 1</a:t>
            </a:r>
          </a:p>
          <a:p>
            <a:r>
              <a:rPr lang="en-US" dirty="0"/>
              <a:t>User 2</a:t>
            </a:r>
          </a:p>
          <a:p>
            <a:r>
              <a:rPr lang="en-US" dirty="0"/>
              <a:t>User 1 and 2</a:t>
            </a:r>
          </a:p>
          <a:p>
            <a:r>
              <a:rPr lang="en-US" dirty="0"/>
              <a:t>None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02B96-0A6E-5948-B4E9-F71D835DC7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76D26-036B-4746-8216-2C0EA409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638F7-4370-CF45-B72D-54C682BC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30" y="25426"/>
            <a:ext cx="2695354" cy="891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D697E-EDD4-B844-9A04-76F7CAA9E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352" y="1373310"/>
            <a:ext cx="4391247" cy="7206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969A90-61B2-B849-AB73-FE98CE53D630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66DA31-C69A-402C-AC2B-2B8264DB10BF}"/>
                  </a:ext>
                </a:extLst>
              </p14:cNvPr>
              <p14:cNvContentPartPr/>
              <p14:nvPr/>
            </p14:nvContentPartPr>
            <p14:xfrm>
              <a:off x="3573720" y="704880"/>
              <a:ext cx="535680" cy="176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66DA31-C69A-402C-AC2B-2B8264DB10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4360" y="695520"/>
                <a:ext cx="554400" cy="1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97753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02B96-0A6E-5948-B4E9-F71D835DC7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76D26-036B-4746-8216-2C0EA409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638F7-4370-CF45-B72D-54C682BC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30" y="25426"/>
            <a:ext cx="2695354" cy="891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D697E-EDD4-B844-9A04-76F7CAA9E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352" y="1373310"/>
            <a:ext cx="4391247" cy="7206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969A90-61B2-B849-AB73-FE98CE53D630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E3D96B-F5E9-8541-ADC2-2CA8FBBFD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0584" y="181899"/>
            <a:ext cx="5596200" cy="4690725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Consider we had the ratings matrix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During one step of optimization, user and movie factors are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Two questions:</a:t>
            </a:r>
          </a:p>
          <a:p>
            <a:pPr marL="139700" indent="0">
              <a:buNone/>
            </a:pPr>
            <a:r>
              <a:rPr lang="en-US" b="1" dirty="0"/>
              <a:t>What is the current MSE loss? </a:t>
            </a:r>
            <a:r>
              <a:rPr lang="en-US" dirty="0"/>
              <a:t>(number)</a:t>
            </a:r>
          </a:p>
          <a:p>
            <a:pPr marL="139700" indent="0">
              <a:buNone/>
            </a:pPr>
            <a:r>
              <a:rPr lang="en-US" b="1" dirty="0"/>
              <a:t>Assume the next step of coordinate descent updates the </a:t>
            </a:r>
            <a:r>
              <a:rPr lang="en-US" b="1" i="1" dirty="0"/>
              <a:t>user factors. W</a:t>
            </a:r>
            <a:r>
              <a:rPr lang="en-US" b="1" dirty="0"/>
              <a:t>hich factors would change? </a:t>
            </a:r>
          </a:p>
          <a:p>
            <a:r>
              <a:rPr lang="en-US" dirty="0"/>
              <a:t>User 1</a:t>
            </a:r>
          </a:p>
          <a:p>
            <a:r>
              <a:rPr lang="en-US" dirty="0"/>
              <a:t>User 2</a:t>
            </a:r>
          </a:p>
          <a:p>
            <a:r>
              <a:rPr lang="en-US" dirty="0"/>
              <a:t>User 1 and 2</a:t>
            </a:r>
          </a:p>
          <a:p>
            <a:r>
              <a:rPr lang="en-US" dirty="0"/>
              <a:t>None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093483-69A6-483E-B84B-A42664123717}"/>
                  </a:ext>
                </a:extLst>
              </p14:cNvPr>
              <p14:cNvContentPartPr/>
              <p14:nvPr/>
            </p14:nvContentPartPr>
            <p14:xfrm>
              <a:off x="6356160" y="2059200"/>
              <a:ext cx="2239560" cy="448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093483-69A6-483E-B84B-A426641237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6800" y="2049840"/>
                <a:ext cx="22582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F23A48-6996-46B8-84E1-69901314DE61}"/>
                  </a:ext>
                </a:extLst>
              </p14:cNvPr>
              <p14:cNvContentPartPr/>
              <p14:nvPr/>
            </p14:nvContentPartPr>
            <p14:xfrm>
              <a:off x="7805800" y="374160"/>
              <a:ext cx="152280" cy="149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F23A48-6996-46B8-84E1-69901314DE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6800" y="365160"/>
                <a:ext cx="169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8F4604C-6621-4D56-B751-E41C5EE2C4D2}"/>
                  </a:ext>
                </a:extLst>
              </p14:cNvPr>
              <p14:cNvContentPartPr/>
              <p14:nvPr/>
            </p14:nvContentPartPr>
            <p14:xfrm>
              <a:off x="6942880" y="3631800"/>
              <a:ext cx="207360" cy="95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8F4604C-6621-4D56-B751-E41C5EE2C4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33880" y="3623160"/>
                <a:ext cx="225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FC3230D-19C5-4C29-9B50-3D1542C57E98}"/>
                  </a:ext>
                </a:extLst>
              </p14:cNvPr>
              <p14:cNvContentPartPr/>
              <p14:nvPr/>
            </p14:nvContentPartPr>
            <p14:xfrm>
              <a:off x="6531400" y="3384840"/>
              <a:ext cx="344880" cy="3200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FC3230D-19C5-4C29-9B50-3D1542C57E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22760" y="3376200"/>
                <a:ext cx="3625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AEC020-20E5-4BCB-9314-12AA854F9499}"/>
                  </a:ext>
                </a:extLst>
              </p14:cNvPr>
              <p14:cNvContentPartPr/>
              <p14:nvPr/>
            </p14:nvContentPartPr>
            <p14:xfrm>
              <a:off x="7712560" y="3449640"/>
              <a:ext cx="51120" cy="154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AEC020-20E5-4BCB-9314-12AA854F94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03920" y="3440640"/>
                <a:ext cx="68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8483E59-8D9A-4D53-BEDF-5ACA54524F3C}"/>
                  </a:ext>
                </a:extLst>
              </p14:cNvPr>
              <p14:cNvContentPartPr/>
              <p14:nvPr/>
            </p14:nvContentPartPr>
            <p14:xfrm>
              <a:off x="7856200" y="3575280"/>
              <a:ext cx="30960" cy="78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8483E59-8D9A-4D53-BEDF-5ACA54524F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47200" y="3566280"/>
                <a:ext cx="48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EB52AB-CA8E-43C8-9FF1-CC29AC190AEE}"/>
                  </a:ext>
                </a:extLst>
              </p14:cNvPr>
              <p14:cNvContentPartPr/>
              <p14:nvPr/>
            </p14:nvContentPartPr>
            <p14:xfrm>
              <a:off x="7943320" y="3441360"/>
              <a:ext cx="24840" cy="138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EB52AB-CA8E-43C8-9FF1-CC29AC190A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4320" y="3432720"/>
                <a:ext cx="42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D1BB78-EE14-434C-A727-BC0F4EC1CFE2}"/>
                  </a:ext>
                </a:extLst>
              </p14:cNvPr>
              <p14:cNvContentPartPr/>
              <p14:nvPr/>
            </p14:nvContentPartPr>
            <p14:xfrm>
              <a:off x="8442280" y="3466200"/>
              <a:ext cx="17280" cy="50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D1BB78-EE14-434C-A727-BC0F4EC1CFE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33640" y="3457200"/>
                <a:ext cx="349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00C4D4-FBB7-44A0-A35C-5099E503E901}"/>
                  </a:ext>
                </a:extLst>
              </p14:cNvPr>
              <p14:cNvContentPartPr/>
              <p14:nvPr/>
            </p14:nvContentPartPr>
            <p14:xfrm>
              <a:off x="7304680" y="3880200"/>
              <a:ext cx="91800" cy="4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00C4D4-FBB7-44A0-A35C-5099E503E90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95680" y="3871200"/>
                <a:ext cx="1094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0A6D572-5F69-4A71-85A4-6C6830E70C03}"/>
                  </a:ext>
                </a:extLst>
              </p14:cNvPr>
              <p14:cNvContentPartPr/>
              <p14:nvPr/>
            </p14:nvContentPartPr>
            <p14:xfrm>
              <a:off x="7278400" y="3975240"/>
              <a:ext cx="146880" cy="208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0A6D572-5F69-4A71-85A4-6C6830E70C0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69400" y="3966600"/>
                <a:ext cx="164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7F0E35D-3EDE-48A0-B03C-5615ADF11305}"/>
                  </a:ext>
                </a:extLst>
              </p14:cNvPr>
              <p14:cNvContentPartPr/>
              <p14:nvPr/>
            </p14:nvContentPartPr>
            <p14:xfrm>
              <a:off x="7490080" y="3831600"/>
              <a:ext cx="17640" cy="181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7F0E35D-3EDE-48A0-B03C-5615ADF113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81440" y="3822600"/>
                <a:ext cx="35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1ACAFD5-82B0-4802-8779-B485922AA16F}"/>
                  </a:ext>
                </a:extLst>
              </p14:cNvPr>
              <p14:cNvContentPartPr/>
              <p14:nvPr/>
            </p14:nvContentPartPr>
            <p14:xfrm>
              <a:off x="7835680" y="3870120"/>
              <a:ext cx="55440" cy="763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1ACAFD5-82B0-4802-8779-B485922AA1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27040" y="3861120"/>
                <a:ext cx="730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DC48B-B103-425B-8092-F0FFC057E6F9}"/>
                  </a:ext>
                </a:extLst>
              </p14:cNvPr>
              <p14:cNvContentPartPr/>
              <p14:nvPr/>
            </p14:nvContentPartPr>
            <p14:xfrm>
              <a:off x="7582960" y="3840600"/>
              <a:ext cx="183960" cy="1584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DC48B-B103-425B-8092-F0FFC057E6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74303" y="3831600"/>
                <a:ext cx="201635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DDCB7D4-D3B8-4493-AD8E-DAC8F3A82CBE}"/>
                  </a:ext>
                </a:extLst>
              </p14:cNvPr>
              <p14:cNvContentPartPr/>
              <p14:nvPr/>
            </p14:nvContentPartPr>
            <p14:xfrm>
              <a:off x="8538040" y="3338760"/>
              <a:ext cx="572400" cy="2854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DDCB7D4-D3B8-4493-AD8E-DAC8F3A82C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29040" y="3330120"/>
                <a:ext cx="5900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EE5464-8738-4160-8250-01A6ECD3A0D8}"/>
                  </a:ext>
                </a:extLst>
              </p14:cNvPr>
              <p14:cNvContentPartPr/>
              <p14:nvPr/>
            </p14:nvContentPartPr>
            <p14:xfrm>
              <a:off x="8034040" y="3368280"/>
              <a:ext cx="326520" cy="278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EE5464-8738-4160-8250-01A6ECD3A0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25390" y="3359292"/>
                <a:ext cx="344179" cy="29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28716D7-BF3E-46DC-B713-89B6FC0BA1F2}"/>
                  </a:ext>
                </a:extLst>
              </p14:cNvPr>
              <p14:cNvContentPartPr/>
              <p14:nvPr/>
            </p14:nvContentPartPr>
            <p14:xfrm>
              <a:off x="7238080" y="3379800"/>
              <a:ext cx="409680" cy="292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28716D7-BF3E-46DC-B713-89B6FC0BA1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29440" y="3370800"/>
                <a:ext cx="427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C09E61-B32A-422E-AA3C-91142684A601}"/>
                  </a:ext>
                </a:extLst>
              </p14:cNvPr>
              <p14:cNvContentPartPr/>
              <p14:nvPr/>
            </p14:nvContentPartPr>
            <p14:xfrm>
              <a:off x="7976440" y="3809640"/>
              <a:ext cx="43560" cy="158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C09E61-B32A-422E-AA3C-91142684A6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7440" y="3800640"/>
                <a:ext cx="61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E6DAB37-4E96-46CA-9297-16B6EFCE6D62}"/>
                  </a:ext>
                </a:extLst>
              </p14:cNvPr>
              <p14:cNvContentPartPr/>
              <p14:nvPr/>
            </p14:nvContentPartPr>
            <p14:xfrm>
              <a:off x="8102440" y="3888120"/>
              <a:ext cx="10080" cy="68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E6DAB37-4E96-46CA-9297-16B6EFCE6D6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93440" y="3879480"/>
                <a:ext cx="277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FC172D6-BD84-47E6-805F-8486BCE47B8B}"/>
                  </a:ext>
                </a:extLst>
              </p14:cNvPr>
              <p14:cNvContentPartPr/>
              <p14:nvPr/>
            </p14:nvContentPartPr>
            <p14:xfrm>
              <a:off x="8184880" y="3817560"/>
              <a:ext cx="117720" cy="150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FC172D6-BD84-47E6-805F-8486BCE47B8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76240" y="3808560"/>
                <a:ext cx="1353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286E2E1-A1CB-4FC2-AFE8-8E7197FBC3B9}"/>
                  </a:ext>
                </a:extLst>
              </p14:cNvPr>
              <p14:cNvContentPartPr/>
              <p14:nvPr/>
            </p14:nvContentPartPr>
            <p14:xfrm>
              <a:off x="8507440" y="3813240"/>
              <a:ext cx="113400" cy="1497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286E2E1-A1CB-4FC2-AFE8-8E7197FBC3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8440" y="3804600"/>
                <a:ext cx="131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1CCD890-4CE0-4311-9490-F0D990CA91AD}"/>
                  </a:ext>
                </a:extLst>
              </p14:cNvPr>
              <p14:cNvContentPartPr/>
              <p14:nvPr/>
            </p14:nvContentPartPr>
            <p14:xfrm>
              <a:off x="8800120" y="3807840"/>
              <a:ext cx="149040" cy="141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1CCD890-4CE0-4311-9490-F0D990CA91A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91480" y="3798840"/>
                <a:ext cx="1666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DC5BC27-D5F2-48F0-A945-424C0DBB7016}"/>
                  </a:ext>
                </a:extLst>
              </p14:cNvPr>
              <p14:cNvContentPartPr/>
              <p14:nvPr/>
            </p14:nvContentPartPr>
            <p14:xfrm>
              <a:off x="8358400" y="3849600"/>
              <a:ext cx="67320" cy="874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DC5BC27-D5F2-48F0-A945-424C0DBB701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49400" y="3840600"/>
                <a:ext cx="84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D9284F2-5C09-45E6-967B-8582044CAD4B}"/>
                  </a:ext>
                </a:extLst>
              </p14:cNvPr>
              <p14:cNvContentPartPr/>
              <p14:nvPr/>
            </p14:nvContentPartPr>
            <p14:xfrm>
              <a:off x="8697160" y="3870120"/>
              <a:ext cx="33840" cy="255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D9284F2-5C09-45E6-967B-8582044CAD4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688520" y="3861480"/>
                <a:ext cx="51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418704A-2B14-492A-A967-E8ACAB0C38D8}"/>
                  </a:ext>
                </a:extLst>
              </p14:cNvPr>
              <p14:cNvContentPartPr/>
              <p14:nvPr/>
            </p14:nvContentPartPr>
            <p14:xfrm>
              <a:off x="7256800" y="4119960"/>
              <a:ext cx="637560" cy="365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418704A-2B14-492A-A967-E8ACAB0C38D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48160" y="4110960"/>
                <a:ext cx="6552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3125C94-F763-4C7C-BA5A-B76875FC22DD}"/>
                  </a:ext>
                </a:extLst>
              </p14:cNvPr>
              <p14:cNvContentPartPr/>
              <p14:nvPr/>
            </p14:nvContentPartPr>
            <p14:xfrm>
              <a:off x="8707240" y="582960"/>
              <a:ext cx="171360" cy="181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3125C94-F763-4C7C-BA5A-B76875FC22D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698600" y="574320"/>
                <a:ext cx="189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B699FD5-DA15-40D2-BA67-0EBD9099A180}"/>
                  </a:ext>
                </a:extLst>
              </p14:cNvPr>
              <p14:cNvContentPartPr/>
              <p14:nvPr/>
            </p14:nvContentPartPr>
            <p14:xfrm>
              <a:off x="5612320" y="3717120"/>
              <a:ext cx="79920" cy="2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B699FD5-DA15-40D2-BA67-0EBD9099A1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03680" y="3708120"/>
                <a:ext cx="97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4E478C5-74C5-4D7E-99EE-4553E09422B3}"/>
                  </a:ext>
                </a:extLst>
              </p14:cNvPr>
              <p14:cNvContentPartPr/>
              <p14:nvPr/>
            </p14:nvContentPartPr>
            <p14:xfrm>
              <a:off x="5625280" y="3784800"/>
              <a:ext cx="97200" cy="32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4E478C5-74C5-4D7E-99EE-4553E09422B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16280" y="3776160"/>
                <a:ext cx="114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E9FC49E-4D07-488F-B44C-0A8DC70A2112}"/>
                  </a:ext>
                </a:extLst>
              </p14:cNvPr>
              <p14:cNvContentPartPr/>
              <p14:nvPr/>
            </p14:nvContentPartPr>
            <p14:xfrm>
              <a:off x="5366080" y="3623520"/>
              <a:ext cx="130320" cy="2145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E9FC49E-4D07-488F-B44C-0A8DC70A211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7440" y="3614880"/>
                <a:ext cx="1479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78D644A-6318-4467-BA3E-CBC43CD50538}"/>
                  </a:ext>
                </a:extLst>
              </p14:cNvPr>
              <p14:cNvContentPartPr/>
              <p14:nvPr/>
            </p14:nvContentPartPr>
            <p14:xfrm>
              <a:off x="4931920" y="3615960"/>
              <a:ext cx="349200" cy="169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78D644A-6318-4467-BA3E-CBC43CD5053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3280" y="3607320"/>
                <a:ext cx="366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F91AF3-64E4-4028-8703-D0A800459EBD}"/>
                  </a:ext>
                </a:extLst>
              </p14:cNvPr>
              <p14:cNvContentPartPr/>
              <p14:nvPr/>
            </p14:nvContentPartPr>
            <p14:xfrm>
              <a:off x="5070880" y="4008720"/>
              <a:ext cx="46440" cy="774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F91AF3-64E4-4028-8703-D0A800459EB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62240" y="4000080"/>
                <a:ext cx="64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FBA54F-59D1-49DF-B9F6-BCAA05E14CF9}"/>
                  </a:ext>
                </a:extLst>
              </p14:cNvPr>
              <p14:cNvContentPartPr/>
              <p14:nvPr/>
            </p14:nvContentPartPr>
            <p14:xfrm>
              <a:off x="5039200" y="4182960"/>
              <a:ext cx="168120" cy="12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FBA54F-59D1-49DF-B9F6-BCAA05E14C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30200" y="4173960"/>
                <a:ext cx="185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210F7C8-7C8E-4D6D-A189-10CAAFF0303D}"/>
                  </a:ext>
                </a:extLst>
              </p14:cNvPr>
              <p14:cNvContentPartPr/>
              <p14:nvPr/>
            </p14:nvContentPartPr>
            <p14:xfrm>
              <a:off x="5086720" y="4253520"/>
              <a:ext cx="151200" cy="131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210F7C8-7C8E-4D6D-A189-10CAAFF030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077720" y="4244520"/>
                <a:ext cx="168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54D8071-1191-4E71-860E-3C20C3DF6ED5}"/>
                  </a:ext>
                </a:extLst>
              </p14:cNvPr>
              <p14:cNvContentPartPr/>
              <p14:nvPr/>
            </p14:nvContentPartPr>
            <p14:xfrm>
              <a:off x="6107680" y="4079280"/>
              <a:ext cx="123120" cy="943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54D8071-1191-4E71-860E-3C20C3DF6ED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98680" y="4070280"/>
                <a:ext cx="140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5B3ABFF-BBBE-45E9-AE5F-275412F9C76C}"/>
                  </a:ext>
                </a:extLst>
              </p14:cNvPr>
              <p14:cNvContentPartPr/>
              <p14:nvPr/>
            </p14:nvContentPartPr>
            <p14:xfrm>
              <a:off x="6312520" y="4182960"/>
              <a:ext cx="74160" cy="849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5B3ABFF-BBBE-45E9-AE5F-275412F9C76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03880" y="4173960"/>
                <a:ext cx="918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5EC767C-37D1-4FDA-9BDD-A8A47DE713E9}"/>
                  </a:ext>
                </a:extLst>
              </p14:cNvPr>
              <p14:cNvContentPartPr/>
              <p14:nvPr/>
            </p14:nvContentPartPr>
            <p14:xfrm>
              <a:off x="5329360" y="4035720"/>
              <a:ext cx="719280" cy="3736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5EC767C-37D1-4FDA-9BDD-A8A47DE713E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20365" y="4027080"/>
                <a:ext cx="736911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1998E46-F1F3-4C81-94FD-00B73D8339B8}"/>
                  </a:ext>
                </a:extLst>
              </p14:cNvPr>
              <p14:cNvContentPartPr/>
              <p14:nvPr/>
            </p14:nvContentPartPr>
            <p14:xfrm>
              <a:off x="6476320" y="4015200"/>
              <a:ext cx="583920" cy="409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1998E46-F1F3-4C81-94FD-00B73D8339B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67320" y="4006560"/>
                <a:ext cx="6015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6369447-434D-4279-BA44-21D0FB007A08}"/>
                  </a:ext>
                </a:extLst>
              </p14:cNvPr>
              <p14:cNvContentPartPr/>
              <p14:nvPr/>
            </p14:nvContentPartPr>
            <p14:xfrm>
              <a:off x="4876840" y="4631880"/>
              <a:ext cx="110520" cy="57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6369447-434D-4279-BA44-21D0FB007A0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867840" y="4622880"/>
                <a:ext cx="1281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BAB8FE2-FAAC-407D-B918-95F4D6BC7C88}"/>
                  </a:ext>
                </a:extLst>
              </p14:cNvPr>
              <p14:cNvContentPartPr/>
              <p14:nvPr/>
            </p14:nvContentPartPr>
            <p14:xfrm>
              <a:off x="4872520" y="4723320"/>
              <a:ext cx="174240" cy="126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BAB8FE2-FAAC-407D-B918-95F4D6BC7C8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63880" y="4714320"/>
                <a:ext cx="191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27E2B7B-9981-4B82-A826-28C04DD16844}"/>
                  </a:ext>
                </a:extLst>
              </p14:cNvPr>
              <p14:cNvContentPartPr/>
              <p14:nvPr/>
            </p14:nvContentPartPr>
            <p14:xfrm>
              <a:off x="5230000" y="4735920"/>
              <a:ext cx="206280" cy="13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27E2B7B-9981-4B82-A826-28C04DD1684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21000" y="4727280"/>
                <a:ext cx="223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E8979D8-2059-4EB5-B0F1-A66C0CAE1A8D}"/>
                  </a:ext>
                </a:extLst>
              </p14:cNvPr>
              <p14:cNvContentPartPr/>
              <p14:nvPr/>
            </p14:nvContentPartPr>
            <p14:xfrm>
              <a:off x="5264560" y="4827360"/>
              <a:ext cx="226080" cy="1458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E8979D8-2059-4EB5-B0F1-A66C0CAE1A8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255920" y="4818720"/>
                <a:ext cx="243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CF1E619-82B3-42C2-A57A-61F4ED3874FF}"/>
                  </a:ext>
                </a:extLst>
              </p14:cNvPr>
              <p14:cNvContentPartPr/>
              <p14:nvPr/>
            </p14:nvContentPartPr>
            <p14:xfrm>
              <a:off x="5657320" y="4672920"/>
              <a:ext cx="700560" cy="3196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CF1E619-82B3-42C2-A57A-61F4ED3874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648676" y="4664280"/>
                <a:ext cx="718209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3C1110B-B104-4997-9B47-0AE71224BBD7}"/>
                  </a:ext>
                </a:extLst>
              </p14:cNvPr>
              <p14:cNvContentPartPr/>
              <p14:nvPr/>
            </p14:nvContentPartPr>
            <p14:xfrm>
              <a:off x="5254480" y="4540080"/>
              <a:ext cx="145440" cy="1332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3C1110B-B104-4997-9B47-0AE71224BB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245840" y="4531440"/>
                <a:ext cx="163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14D4A4E-894B-4F97-A6FE-63C9B72675D7}"/>
                  </a:ext>
                </a:extLst>
              </p14:cNvPr>
              <p14:cNvContentPartPr/>
              <p14:nvPr/>
            </p14:nvContentPartPr>
            <p14:xfrm>
              <a:off x="2859040" y="3818640"/>
              <a:ext cx="377640" cy="2422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14D4A4E-894B-4F97-A6FE-63C9B72675D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50040" y="3809640"/>
                <a:ext cx="39528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5062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AED2-D2FF-5E40-8FD0-2716E3A1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Matrix Factorization Learnt?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D955E1-42C0-C344-AC7C-9E5A17B71F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Matrix Factorization is a very versatile technique!</a:t>
                </a:r>
              </a:p>
              <a:p>
                <a:r>
                  <a:rPr lang="en-US" dirty="0"/>
                  <a:t>Learns a latent space of topics that are most predictive of user preferences.</a:t>
                </a:r>
              </a:p>
              <a:p>
                <a:r>
                  <a:rPr lang="en-US" dirty="0"/>
                  <a:t>Learns the “topics” that exist in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Learns the “topic preferences” for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 how much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will like a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𝑅𝑎𝑡𝑖𝑛𝑔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D955E1-42C0-C344-AC7C-9E5A17B71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38915-1C2A-2D48-82D8-C789C1C8B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D2A9B-8075-D541-B204-BF3FDE23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74" y="3547650"/>
            <a:ext cx="6588617" cy="14404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3A2750-37B8-4D94-920A-09820C664F4E}"/>
                  </a:ext>
                </a:extLst>
              </p14:cNvPr>
              <p14:cNvContentPartPr/>
              <p14:nvPr/>
            </p14:nvContentPartPr>
            <p14:xfrm>
              <a:off x="3674880" y="2776680"/>
              <a:ext cx="4541760" cy="190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3A2750-37B8-4D94-920A-09820C664F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5520" y="2767320"/>
                <a:ext cx="4560480" cy="19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94607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AED2-D2FF-5E40-8FD0-2716E3A1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245703" cy="3981000"/>
          </a:xfrm>
        </p:spPr>
        <p:txBody>
          <a:bodyPr/>
          <a:lstStyle/>
          <a:p>
            <a:r>
              <a:rPr lang="en-US" dirty="0"/>
              <a:t>Applications: Recommender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955E1-42C0-C344-AC7C-9E5A17B71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4" y="575500"/>
            <a:ext cx="5915589" cy="4568000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Recommendations</a:t>
            </a:r>
            <a:r>
              <a:rPr lang="en-US" dirty="0"/>
              <a:t>:  (Semi-Supervised)</a:t>
            </a:r>
          </a:p>
          <a:p>
            <a:r>
              <a:rPr lang="en-US" dirty="0"/>
              <a:t>Use matrix factorization to predict user ratings on movies the user hasn’t watched</a:t>
            </a:r>
            <a:endParaRPr lang="en-US" b="0" dirty="0"/>
          </a:p>
          <a:p>
            <a:r>
              <a:rPr lang="en-US" dirty="0"/>
              <a:t>Recommend movies with highest predicted rating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38915-1C2A-2D48-82D8-C789C1C8B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7E0E5-BDEA-1743-8840-A33CBD29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27" y="1916461"/>
            <a:ext cx="2541833" cy="2251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13D0A-7E40-E24C-81C5-A22BCFA00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708351"/>
            <a:ext cx="4038600" cy="143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F6DAB3-F521-443C-B415-50C6BF80A092}"/>
                  </a:ext>
                </a:extLst>
              </p14:cNvPr>
              <p14:cNvContentPartPr/>
              <p14:nvPr/>
            </p14:nvContentPartPr>
            <p14:xfrm>
              <a:off x="6076800" y="3174480"/>
              <a:ext cx="3066480" cy="1064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F6DAB3-F521-443C-B415-50C6BF80A0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7440" y="3165120"/>
                <a:ext cx="3085200" cy="10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3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AED2-D2FF-5E40-8FD0-2716E3A1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245703" cy="3981000"/>
          </a:xfrm>
        </p:spPr>
        <p:txBody>
          <a:bodyPr/>
          <a:lstStyle/>
          <a:p>
            <a:r>
              <a:rPr lang="en-US" dirty="0"/>
              <a:t>Applications: Topic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D955E1-42C0-C344-AC7C-9E5A17B71F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4" y="34658"/>
                <a:ext cx="5915589" cy="45680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Topic Modeling</a:t>
                </a:r>
                <a:r>
                  <a:rPr lang="en-US" dirty="0"/>
                  <a:t>: (Unsupervised)</a:t>
                </a:r>
              </a:p>
              <a:p>
                <a:r>
                  <a:rPr lang="en-US" dirty="0"/>
                  <a:t>Treat the TF-IDF matrix as the user-item matrix</a:t>
                </a:r>
              </a:p>
              <a:p>
                <a:pPr lvl="1"/>
                <a:r>
                  <a:rPr lang="en-US" dirty="0"/>
                  <a:t>Documents are ”users”</a:t>
                </a:r>
              </a:p>
              <a:p>
                <a:pPr lvl="1"/>
                <a:r>
                  <a:rPr lang="en-US" dirty="0"/>
                  <a:t>Words are “items”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tells us which topics are present in each document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tells us what words each topic is composed of</a:t>
                </a:r>
              </a:p>
              <a:p>
                <a:r>
                  <a:rPr lang="en-US" dirty="0"/>
                  <a:t>Oftentimes, the topics are interpretable!</a:t>
                </a:r>
              </a:p>
              <a:p>
                <a:r>
                  <a:rPr lang="en-US" dirty="0"/>
                  <a:t>HW7 Programming: Tweet Topic Modeling</a:t>
                </a:r>
              </a:p>
              <a:p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D955E1-42C0-C344-AC7C-9E5A17B71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4" y="34658"/>
                <a:ext cx="5915589" cy="456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38915-1C2A-2D48-82D8-C789C1C8B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AA589-08C1-C94C-8092-0D25BC96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41" y="2566000"/>
            <a:ext cx="5932967" cy="23301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F3282BE-782D-4B2B-BED1-B12A1A3A54C7}"/>
                  </a:ext>
                </a:extLst>
              </p14:cNvPr>
              <p14:cNvContentPartPr/>
              <p14:nvPr/>
            </p14:nvContentPartPr>
            <p14:xfrm>
              <a:off x="7945840" y="1361280"/>
              <a:ext cx="609840" cy="20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F3282BE-782D-4B2B-BED1-B12A1A3A54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7200" y="1352280"/>
                <a:ext cx="627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027CBE-39AD-45D7-A47B-6E2C2E2BA7C2}"/>
                  </a:ext>
                </a:extLst>
              </p14:cNvPr>
              <p14:cNvContentPartPr/>
              <p14:nvPr/>
            </p14:nvContentPartPr>
            <p14:xfrm>
              <a:off x="8620480" y="1290000"/>
              <a:ext cx="289800" cy="251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027CBE-39AD-45D7-A47B-6E2C2E2BA7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1840" y="1281000"/>
                <a:ext cx="30744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925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7C8A-F989-5744-9112-70EE48AE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 (Matrix Factorization) Pros / Cons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0A002-EA55-0647-86B9-0EA3483CB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Pros</a:t>
            </a:r>
            <a:r>
              <a:rPr lang="en-US" dirty="0"/>
              <a:t>:</a:t>
            </a:r>
          </a:p>
          <a:p>
            <a:r>
              <a:rPr lang="en-US" dirty="0"/>
              <a:t>Personalizes to item and user!</a:t>
            </a:r>
          </a:p>
          <a:p>
            <a:r>
              <a:rPr lang="en-US" dirty="0"/>
              <a:t>Learns latent features that are most predictive of user ratings.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b="1" dirty="0"/>
              <a:t>Cons</a:t>
            </a:r>
            <a:r>
              <a:rPr lang="en-US" dirty="0"/>
              <a:t>:</a:t>
            </a:r>
          </a:p>
          <a:p>
            <a:pPr>
              <a:buClr>
                <a:schemeClr val="bg2"/>
              </a:buClr>
            </a:pPr>
            <a:r>
              <a:rPr lang="en-US" dirty="0"/>
              <a:t>Cold-Start Problem 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What do you do about new users or items, with no data?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83298-2238-784D-8AF2-09A0E67173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5005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CA4B71-76D3-0544-B77A-7AEA7E034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00" y="284200"/>
            <a:ext cx="2274714" cy="3678000"/>
          </a:xfrm>
        </p:spPr>
        <p:txBody>
          <a:bodyPr/>
          <a:lstStyle/>
          <a:p>
            <a:r>
              <a:rPr lang="en-US" dirty="0"/>
              <a:t>Common Issues with Recommender Systems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3E481C-AD9C-BD43-9482-2AAE2202B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some solutions)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23886-2C74-2E43-93F0-55C4D9A9D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287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EEE9-C81B-D648-A4A5-D49ABD1B0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C6128-D1F0-FD4D-95F6-678BCEED7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D523E-0686-2645-B6C1-E81C153BC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35616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36F68-8332-5542-B276-39E960630E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7ED896-4D68-9B47-92C3-97CFA2BD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143"/>
            <a:ext cx="9144000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2C40CA-4A1B-4B01-A93D-D83D25901146}"/>
                  </a:ext>
                </a:extLst>
              </p14:cNvPr>
              <p14:cNvContentPartPr/>
              <p14:nvPr/>
            </p14:nvContentPartPr>
            <p14:xfrm>
              <a:off x="532440" y="3042360"/>
              <a:ext cx="5402160" cy="148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2C40CA-4A1B-4B01-A93D-D83D259011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080" y="3033000"/>
                <a:ext cx="5420880" cy="15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FE259B-0996-4F92-B1C6-3D17DD48252A}"/>
                  </a:ext>
                </a:extLst>
              </p14:cNvPr>
              <p14:cNvContentPartPr/>
              <p14:nvPr/>
            </p14:nvContentPartPr>
            <p14:xfrm>
              <a:off x="1524160" y="3144360"/>
              <a:ext cx="90360" cy="8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FE259B-0996-4F92-B1C6-3D17DD4825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5160" y="3135720"/>
                <a:ext cx="108000" cy="1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03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BBFC71-8981-094A-A168-CF41E577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50" y="575500"/>
            <a:ext cx="2211038" cy="3981000"/>
          </a:xfrm>
        </p:spPr>
        <p:txBody>
          <a:bodyPr/>
          <a:lstStyle/>
          <a:p>
            <a:r>
              <a:rPr lang="en-US" dirty="0"/>
              <a:t>Comparing Recommender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16A71-973E-734F-94D8-6C38030D1E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D036614-8C1D-8D4B-880D-BAD624F70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70840"/>
              </p:ext>
            </p:extLst>
          </p:nvPr>
        </p:nvGraphicFramePr>
        <p:xfrm>
          <a:off x="2605414" y="575500"/>
          <a:ext cx="6538587" cy="396240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302707">
                  <a:extLst>
                    <a:ext uri="{9D8B030D-6E8A-4147-A177-3AD203B41FA5}">
                      <a16:colId xmlns:a16="http://schemas.microsoft.com/office/drawing/2014/main" val="1861649006"/>
                    </a:ext>
                  </a:extLst>
                </a:gridCol>
                <a:gridCol w="954513">
                  <a:extLst>
                    <a:ext uri="{9D8B030D-6E8A-4147-A177-3AD203B41FA5}">
                      <a16:colId xmlns:a16="http://schemas.microsoft.com/office/drawing/2014/main" val="3776640956"/>
                    </a:ext>
                  </a:extLst>
                </a:gridCol>
                <a:gridCol w="1001269">
                  <a:extLst>
                    <a:ext uri="{9D8B030D-6E8A-4147-A177-3AD203B41FA5}">
                      <a16:colId xmlns:a16="http://schemas.microsoft.com/office/drawing/2014/main" val="4077916148"/>
                    </a:ext>
                  </a:extLst>
                </a:gridCol>
                <a:gridCol w="1065170">
                  <a:extLst>
                    <a:ext uri="{9D8B030D-6E8A-4147-A177-3AD203B41FA5}">
                      <a16:colId xmlns:a16="http://schemas.microsoft.com/office/drawing/2014/main" val="2960043963"/>
                    </a:ext>
                  </a:extLst>
                </a:gridCol>
                <a:gridCol w="1250423">
                  <a:extLst>
                    <a:ext uri="{9D8B030D-6E8A-4147-A177-3AD203B41FA5}">
                      <a16:colId xmlns:a16="http://schemas.microsoft.com/office/drawing/2014/main" val="1470786100"/>
                    </a:ext>
                  </a:extLst>
                </a:gridCol>
                <a:gridCol w="964505">
                  <a:extLst>
                    <a:ext uri="{9D8B030D-6E8A-4147-A177-3AD203B41FA5}">
                      <a16:colId xmlns:a16="http://schemas.microsoft.com/office/drawing/2014/main" val="529431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Efficiency (Space, Deploy)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Efficiency (Time, Deploy)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Addresses Cold-Start?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Personalizes to User?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Discovers Latent Features?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7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User-User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5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Item-Item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Feature-Based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4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Matrix Factorization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4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Hybrid (Feature-Based + Matrix Factorization)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538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9C5AA6-9AC7-47F4-B5E3-0C8230832475}"/>
                  </a:ext>
                </a:extLst>
              </p14:cNvPr>
              <p14:cNvContentPartPr/>
              <p14:nvPr/>
            </p14:nvContentPartPr>
            <p14:xfrm>
              <a:off x="3597480" y="136440"/>
              <a:ext cx="5243040" cy="394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9C5AA6-9AC7-47F4-B5E3-0C82308324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8120" y="127080"/>
                <a:ext cx="5261760" cy="39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640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BBFC71-8981-094A-A168-CF41E577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50" y="575500"/>
            <a:ext cx="2211038" cy="3981000"/>
          </a:xfrm>
        </p:spPr>
        <p:txBody>
          <a:bodyPr/>
          <a:lstStyle/>
          <a:p>
            <a:r>
              <a:rPr lang="en-US" dirty="0"/>
              <a:t>Comparing Recommender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16A71-973E-734F-94D8-6C38030D1E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72DB4C9-8AD6-9048-96AF-B668D7BCF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20627"/>
              </p:ext>
            </p:extLst>
          </p:nvPr>
        </p:nvGraphicFramePr>
        <p:xfrm>
          <a:off x="2605414" y="575500"/>
          <a:ext cx="6538587" cy="3962400"/>
        </p:xfrm>
        <a:graphic>
          <a:graphicData uri="http://schemas.openxmlformats.org/drawingml/2006/table">
            <a:tbl>
              <a:tblPr firstRow="1" bandRow="1">
                <a:tableStyleId>{CB23F696-D533-4BE0-B1DA-8B15BD142E95}</a:tableStyleId>
              </a:tblPr>
              <a:tblGrid>
                <a:gridCol w="1302707">
                  <a:extLst>
                    <a:ext uri="{9D8B030D-6E8A-4147-A177-3AD203B41FA5}">
                      <a16:colId xmlns:a16="http://schemas.microsoft.com/office/drawing/2014/main" val="1861649006"/>
                    </a:ext>
                  </a:extLst>
                </a:gridCol>
                <a:gridCol w="954513">
                  <a:extLst>
                    <a:ext uri="{9D8B030D-6E8A-4147-A177-3AD203B41FA5}">
                      <a16:colId xmlns:a16="http://schemas.microsoft.com/office/drawing/2014/main" val="3776640956"/>
                    </a:ext>
                  </a:extLst>
                </a:gridCol>
                <a:gridCol w="1001269">
                  <a:extLst>
                    <a:ext uri="{9D8B030D-6E8A-4147-A177-3AD203B41FA5}">
                      <a16:colId xmlns:a16="http://schemas.microsoft.com/office/drawing/2014/main" val="4077916148"/>
                    </a:ext>
                  </a:extLst>
                </a:gridCol>
                <a:gridCol w="1065170">
                  <a:extLst>
                    <a:ext uri="{9D8B030D-6E8A-4147-A177-3AD203B41FA5}">
                      <a16:colId xmlns:a16="http://schemas.microsoft.com/office/drawing/2014/main" val="2960043963"/>
                    </a:ext>
                  </a:extLst>
                </a:gridCol>
                <a:gridCol w="1250423">
                  <a:extLst>
                    <a:ext uri="{9D8B030D-6E8A-4147-A177-3AD203B41FA5}">
                      <a16:colId xmlns:a16="http://schemas.microsoft.com/office/drawing/2014/main" val="1470786100"/>
                    </a:ext>
                  </a:extLst>
                </a:gridCol>
                <a:gridCol w="964505">
                  <a:extLst>
                    <a:ext uri="{9D8B030D-6E8A-4147-A177-3AD203B41FA5}">
                      <a16:colId xmlns:a16="http://schemas.microsoft.com/office/drawing/2014/main" val="529431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Efficiency (Space, Deploy)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Efficiency (Time, Deploy)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Addresses Cold-Start?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Personalizes to User?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 Sans" pitchFamily="2" charset="77"/>
                        </a:rPr>
                        <a:t>Discovers Latent Features?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7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User-User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5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Item-Item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Feature-Based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4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Matrix Factorization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Sans" pitchFamily="2" charset="77"/>
                        </a:rPr>
                        <a:t>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4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Nunito Sans" pitchFamily="2" charset="77"/>
                        </a:rPr>
                        <a:t>Hybrid (Feature-Based + Matrix Factorization)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Sans" pitchFamily="2" charset="77"/>
                        </a:rPr>
                        <a:t>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unito Sans" pitchFamily="2" charset="77"/>
                        </a:rPr>
                        <a:t>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5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423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EAB09-7563-7348-9E4F-63A538C61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a software engineer at Spotify and have developed a matrix-factorization based recommendation system. The system works very well on existing users and songs, but does not work on new users or new songs.</a:t>
            </a:r>
          </a:p>
          <a:p>
            <a:r>
              <a:rPr lang="en-US" dirty="0"/>
              <a:t>How can you augment, extend, and/or modify your recommender system to handle new songs/users?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B42BF-9392-584A-B546-84DCA9562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429B9B-1CB3-3D40-87F2-8A2D4B9A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50B57-E35E-8948-8D59-49F3F59C0B07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9086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EAB09-7563-7348-9E4F-63A538C61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a software engineer at Spotify and have developed a matrix-factorization based recommendation system. The system works very well on existing users and songs, but does not work on new users or new songs.</a:t>
            </a:r>
          </a:p>
          <a:p>
            <a:r>
              <a:rPr lang="en-US" dirty="0"/>
              <a:t>How can you augment, extend, and/or modify your recommender system to handle new songs/users?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B42BF-9392-584A-B546-84DCA9562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429B9B-1CB3-3D40-87F2-8A2D4B9A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50B57-E35E-8948-8D59-49F3F59C0B07}"/>
              </a:ext>
            </a:extLst>
          </p:cNvPr>
          <p:cNvSpPr/>
          <p:nvPr/>
        </p:nvSpPr>
        <p:spPr>
          <a:xfrm>
            <a:off x="269575" y="4000500"/>
            <a:ext cx="2046300" cy="293914"/>
          </a:xfrm>
          <a:prstGeom prst="rect">
            <a:avLst/>
          </a:prstGeom>
          <a:solidFill>
            <a:srgbClr val="6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5677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3627CE-276E-F144-BE37-850A592C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Cold-Start Problem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42F8B8-F5CB-0D49-A602-024FD7E7C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When a new user comes in, we don’t know what items they like! When a new item comes into our system, we don’t know who likes it! This is called the </a:t>
            </a:r>
            <a:r>
              <a:rPr lang="en-US" b="1" dirty="0"/>
              <a:t>cold start </a:t>
            </a:r>
            <a:r>
              <a:rPr lang="en-US" dirty="0"/>
              <a:t>problem.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Addressing the cold-start problem (for new users):</a:t>
            </a:r>
          </a:p>
          <a:p>
            <a:r>
              <a:rPr lang="en-US" dirty="0"/>
              <a:t>Give random predictions to a new user.</a:t>
            </a:r>
          </a:p>
          <a:p>
            <a:r>
              <a:rPr lang="en-US" dirty="0"/>
              <a:t>Give the globally popular recommendations to a new user.</a:t>
            </a:r>
          </a:p>
          <a:p>
            <a:r>
              <a:rPr lang="en-US" dirty="0"/>
              <a:t>Require users to rate items before using the service.</a:t>
            </a:r>
          </a:p>
          <a:p>
            <a:r>
              <a:rPr lang="en-US" dirty="0"/>
              <a:t>Use a feature-based model (or a hybrid between feature-based and matrix factorization) for new users.</a:t>
            </a:r>
          </a:p>
          <a:p>
            <a:endParaRPr lang="en-US" dirty="0"/>
          </a:p>
          <a:p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EEF61-1C17-CE49-8DB9-EEFCDB7953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0145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BF94-A36F-254F-8542-E981F0D8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Top-K versus Diverse Recommend-</a:t>
            </a:r>
            <a:r>
              <a:rPr lang="en-US" dirty="0" err="1"/>
              <a:t>ations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4F5EB-B8D1-054C-92A4-7B2D5BFE0F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AA36210-B913-4048-99DE-A456E0A0CA5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378700"/>
                <a:ext cx="5818925" cy="4567951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Top-k recommendations might be very redundant</a:t>
                </a:r>
              </a:p>
              <a:p>
                <a:r>
                  <a:rPr lang="en-US" dirty="0"/>
                  <a:t>Someone who likes Rocky I also will likely enjoy Rocky II, Rocky III, Rocky IV, Rocky V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Diverse Recommendations</a:t>
                </a:r>
              </a:p>
              <a:p>
                <a:r>
                  <a:rPr lang="en-US" dirty="0"/>
                  <a:t>Users are multi-faceted &amp; we want to hedge our bets</a:t>
                </a:r>
              </a:p>
              <a:p>
                <a:r>
                  <a:rPr lang="en-US" dirty="0"/>
                  <a:t>Maybe recommend: Rocky II, Always Sunny in Philadelphia, Robin Hood</a:t>
                </a:r>
              </a:p>
              <a:p>
                <a:endParaRPr lang="en-US" dirty="0"/>
              </a:p>
              <a:p>
                <a:pPr marL="139700" indent="0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 Maximal Marginal Relevance</a:t>
                </a:r>
              </a:p>
              <a:p>
                <a:r>
                  <a:rPr lang="en-US" dirty="0"/>
                  <a:t>Pick recommendations one-at-a-time.</a:t>
                </a:r>
              </a:p>
              <a:p>
                <a:r>
                  <a:rPr lang="en-US" dirty="0"/>
                  <a:t>Select the item that the user is most likely to like and that is most dissimilar from existing recommendations.</a:t>
                </a:r>
              </a:p>
              <a:p>
                <a:pPr lvl="1"/>
                <a:r>
                  <a:rPr lang="en-US" dirty="0"/>
                  <a:t>Hyperparameter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to trade-off between those objectives.</a:t>
                </a:r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AA36210-B913-4048-99DE-A456E0A0C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378700"/>
                <a:ext cx="5818925" cy="45679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8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97C5-1298-8746-A0F4-A0C9F739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Loops / Echo Chambers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B4DF-373E-574F-B04F-B00C22D8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737" y="2215977"/>
            <a:ext cx="6179813" cy="2826575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Users always get recommended similar content and are unable to discover new content they might like.</a:t>
            </a:r>
          </a:p>
          <a:p>
            <a:r>
              <a:rPr lang="en-US" dirty="0"/>
              <a:t>Exploration-Exploitation Dilemma</a:t>
            </a:r>
          </a:p>
          <a:p>
            <a:pPr lvl="1"/>
            <a:r>
              <a:rPr lang="en-US" dirty="0"/>
              <a:t>Common problem in “online learning” settings</a:t>
            </a:r>
          </a:p>
          <a:p>
            <a:r>
              <a:rPr lang="en-US" dirty="0"/>
              <a:t>Pure Exploration: show users random content</a:t>
            </a:r>
          </a:p>
          <a:p>
            <a:pPr lvl="1"/>
            <a:r>
              <a:rPr lang="en-US" dirty="0"/>
              <a:t>Users can discover new interests, but will likely be unsatisfied</a:t>
            </a:r>
          </a:p>
          <a:p>
            <a:r>
              <a:rPr lang="en-US" dirty="0"/>
              <a:t>Pure Exploitation: show users content they’re likely to like</a:t>
            </a:r>
          </a:p>
          <a:p>
            <a:pPr lvl="1"/>
            <a:r>
              <a:rPr lang="en-US" dirty="0"/>
              <a:t>Users can’t discover new interests.</a:t>
            </a:r>
          </a:p>
          <a:p>
            <a:r>
              <a:rPr lang="en-US" b="1" dirty="0"/>
              <a:t>Solution</a:t>
            </a:r>
            <a:r>
              <a:rPr lang="en-US" dirty="0"/>
              <a:t>: Multi-Armed Bandit Algorithms (beyond the scope of 416)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7D83E-7BB6-7143-A50D-4A7D961B95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7C487-3D02-EC4F-B86B-77ABB46302D9}"/>
              </a:ext>
            </a:extLst>
          </p:cNvPr>
          <p:cNvSpPr txBox="1"/>
          <p:nvPr/>
        </p:nvSpPr>
        <p:spPr>
          <a:xfrm>
            <a:off x="5098093" y="100948"/>
            <a:ext cx="149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content users watch</a:t>
            </a:r>
          </a:p>
        </p:txBody>
      </p:sp>
      <p:sp>
        <p:nvSpPr>
          <p:cNvPr id="6" name="Circular Arrow 5">
            <a:extLst>
              <a:ext uri="{FF2B5EF4-FFF2-40B4-BE49-F238E27FC236}">
                <a16:creationId xmlns:a16="http://schemas.microsoft.com/office/drawing/2014/main" id="{02C16DFA-D1B1-B948-92B2-A19048DE8B32}"/>
              </a:ext>
            </a:extLst>
          </p:cNvPr>
          <p:cNvSpPr/>
          <p:nvPr/>
        </p:nvSpPr>
        <p:spPr>
          <a:xfrm>
            <a:off x="5661764" y="100948"/>
            <a:ext cx="1991639" cy="1991639"/>
          </a:xfrm>
          <a:prstGeom prst="circularArrow">
            <a:avLst>
              <a:gd name="adj1" fmla="val 9921"/>
              <a:gd name="adj2" fmla="val 1142319"/>
              <a:gd name="adj3" fmla="val 4078701"/>
              <a:gd name="adj4" fmla="val 1609867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3295C-2511-FE48-9FA0-CB5FE9099D67}"/>
              </a:ext>
            </a:extLst>
          </p:cNvPr>
          <p:cNvSpPr txBox="1"/>
          <p:nvPr/>
        </p:nvSpPr>
        <p:spPr>
          <a:xfrm>
            <a:off x="5098093" y="1569367"/>
            <a:ext cx="170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their recommendations</a:t>
            </a:r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id="{79381F4C-1E14-1745-9256-F0B5CA1AFBD6}"/>
              </a:ext>
            </a:extLst>
          </p:cNvPr>
          <p:cNvSpPr/>
          <p:nvPr/>
        </p:nvSpPr>
        <p:spPr>
          <a:xfrm rot="10800000">
            <a:off x="4122002" y="100948"/>
            <a:ext cx="1991639" cy="1991639"/>
          </a:xfrm>
          <a:prstGeom prst="circularArrow">
            <a:avLst>
              <a:gd name="adj1" fmla="val 9921"/>
              <a:gd name="adj2" fmla="val 1142319"/>
              <a:gd name="adj3" fmla="val 4078701"/>
              <a:gd name="adj4" fmla="val 1609867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1753B-8694-1045-95CA-AA38BFB66A0E}"/>
              </a:ext>
            </a:extLst>
          </p:cNvPr>
          <p:cNvSpPr txBox="1"/>
          <p:nvPr/>
        </p:nvSpPr>
        <p:spPr>
          <a:xfrm>
            <a:off x="7553195" y="942878"/>
            <a:ext cx="155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 Sans" pitchFamily="2" charset="77"/>
              </a:rPr>
              <a:t>influences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133D0-D53D-4240-82A3-DE0C914E2054}"/>
              </a:ext>
            </a:extLst>
          </p:cNvPr>
          <p:cNvSpPr txBox="1"/>
          <p:nvPr/>
        </p:nvSpPr>
        <p:spPr>
          <a:xfrm>
            <a:off x="3339594" y="942877"/>
            <a:ext cx="155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 Sans" pitchFamily="2" charset="77"/>
              </a:rPr>
              <a:t>influences</a:t>
            </a:r>
          </a:p>
        </p:txBody>
      </p:sp>
    </p:spTree>
    <p:extLst>
      <p:ext uri="{BB962C8B-B14F-4D97-AF65-F5344CB8AC3E}">
        <p14:creationId xmlns:p14="http://schemas.microsoft.com/office/powerpoint/2010/main" val="3121075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60A7-50E1-CF40-8BD8-C93DFBF4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233177" cy="3981000"/>
          </a:xfrm>
        </p:spPr>
        <p:txBody>
          <a:bodyPr/>
          <a:lstStyle/>
          <a:p>
            <a:r>
              <a:rPr lang="en-US" dirty="0"/>
              <a:t>Radicalization Pathways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D9030-2D67-5F4A-9EDB-F36EB39F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37956"/>
            <a:ext cx="5596200" cy="5105495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In the real-world, recommender systems guide us along a path through the content in a service.</a:t>
            </a:r>
          </a:p>
          <a:p>
            <a:r>
              <a:rPr lang="en-US" dirty="0"/>
              <a:t>If watch video 1, recommend v</a:t>
            </a:r>
            <a:r>
              <a:rPr lang="en-US" dirty="0">
                <a:sym typeface="Wingdings" pitchFamily="2" charset="2"/>
              </a:rPr>
              <a:t>ideo 2</a:t>
            </a:r>
          </a:p>
          <a:p>
            <a:r>
              <a:rPr lang="en-US" dirty="0">
                <a:sym typeface="Wingdings" pitchFamily="2" charset="2"/>
              </a:rPr>
              <a:t>If watch video 2, recommend video 3</a:t>
            </a:r>
          </a:p>
          <a:p>
            <a:endParaRPr lang="en-US" dirty="0">
              <a:sym typeface="Wingdings" pitchFamily="2" charset="2"/>
            </a:endParaRPr>
          </a:p>
          <a:p>
            <a:pPr marL="139700" indent="0">
              <a:buNone/>
            </a:pPr>
            <a:r>
              <a:rPr lang="en-US" dirty="0">
                <a:sym typeface="Wingdings" pitchFamily="2" charset="2"/>
                <a:hlinkClick r:id="rId3"/>
              </a:rPr>
              <a:t>A 2019 study </a:t>
            </a:r>
            <a:r>
              <a:rPr lang="en-US" dirty="0">
                <a:sym typeface="Wingdings" pitchFamily="2" charset="2"/>
              </a:rPr>
              <a:t>found that YouTube’s algorithms lead users to more and more radical content.</a:t>
            </a:r>
          </a:p>
          <a:p>
            <a:r>
              <a:rPr lang="en-US" dirty="0">
                <a:sym typeface="Wingdings" pitchFamily="2" charset="2"/>
              </a:rPr>
              <a:t>“Intellectual Dark Web”  Alt-Lite  Alt-Right</a:t>
            </a:r>
          </a:p>
          <a:p>
            <a:r>
              <a:rPr lang="en-US" dirty="0">
                <a:sym typeface="Wingdings" pitchFamily="2" charset="2"/>
              </a:rPr>
              <a:t>See more: </a:t>
            </a:r>
            <a:r>
              <a:rPr lang="en-US" dirty="0" err="1">
                <a:sym typeface="Wingdings" pitchFamily="2" charset="2"/>
              </a:rPr>
              <a:t>iSchool</a:t>
            </a:r>
            <a:r>
              <a:rPr lang="en-US" dirty="0">
                <a:sym typeface="Wingdings" pitchFamily="2" charset="2"/>
              </a:rPr>
              <a:t> 2021 Spring Lecture on </a:t>
            </a:r>
            <a:r>
              <a:rPr lang="en-US" dirty="0">
                <a:sym typeface="Wingdings" pitchFamily="2" charset="2"/>
                <a:hlinkClick r:id="rId4"/>
              </a:rPr>
              <a:t>Algorithmic Bias &amp; Governance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139700" indent="0">
              <a:buNone/>
            </a:pPr>
            <a:r>
              <a:rPr lang="en-US" dirty="0" err="1">
                <a:sym typeface="Wingdings" pitchFamily="2" charset="2"/>
              </a:rPr>
              <a:t>Youtube’s</a:t>
            </a:r>
            <a:r>
              <a:rPr lang="en-US" dirty="0">
                <a:sym typeface="Wingdings" pitchFamily="2" charset="2"/>
              </a:rPr>
              <a:t> response </a:t>
            </a:r>
            <a:r>
              <a:rPr lang="en-US" dirty="0">
                <a:sym typeface="Wingdings" pitchFamily="2" charset="2"/>
                <a:hlinkClick r:id="rId5"/>
              </a:rPr>
              <a:t>has been whack-a-mole</a:t>
            </a:r>
            <a:r>
              <a:rPr lang="en-US" dirty="0">
                <a:sym typeface="Wingdings" pitchFamily="2" charset="2"/>
              </a:rPr>
              <a:t>. (Remove the content, manually tweak the recommendations for that topic)</a:t>
            </a:r>
          </a:p>
          <a:p>
            <a:pPr marL="139700" indent="0">
              <a:buNone/>
            </a:pPr>
            <a:endParaRPr lang="en-US" dirty="0">
              <a:sym typeface="Wingdings" pitchFamily="2" charset="2"/>
            </a:endParaRPr>
          </a:p>
          <a:p>
            <a:pPr marL="139700" indent="0">
              <a:buNone/>
            </a:pPr>
            <a:r>
              <a:rPr lang="en-US" dirty="0">
                <a:sym typeface="Wingdings" pitchFamily="2" charset="2"/>
              </a:rPr>
              <a:t>A sustainable solution to this must incorporate both human values and technical innovation!</a:t>
            </a:r>
          </a:p>
          <a:p>
            <a:endParaRPr lang="en-US" dirty="0">
              <a:sym typeface="Wingdings" pitchFamily="2" charset="2"/>
            </a:endParaRPr>
          </a:p>
          <a:p>
            <a:pPr marL="13970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3D4E2-7521-DD41-B857-428CBECBD1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E2E2-0DCB-E342-B1A0-B00624ADB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9" y="284200"/>
            <a:ext cx="2165475" cy="3678000"/>
          </a:xfrm>
        </p:spPr>
        <p:txBody>
          <a:bodyPr/>
          <a:lstStyle/>
          <a:p>
            <a:r>
              <a:rPr lang="en-US" dirty="0"/>
              <a:t>Evaluating Recommender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73FA5-0EF7-7149-A8A4-8B0AB11F6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AD78C-DE3D-2C45-8F01-F2EB29FC20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7594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8FF628-A4B8-6444-8D6E-7EC4017FB56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4" y="36881"/>
                <a:ext cx="6053375" cy="4986056"/>
              </a:xfrm>
            </p:spPr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users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items in your system</a:t>
                </a:r>
              </a:p>
              <a:p>
                <a:pPr lvl="1"/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E.g., </a:t>
                </a:r>
                <a:r>
                  <a:rPr lang="en-US" dirty="0" err="1"/>
                  <a:t>Youtube</a:t>
                </a:r>
                <a:r>
                  <a:rPr lang="en-US" dirty="0"/>
                  <a:t>: 2.6B users, 800M videos</a:t>
                </a:r>
              </a:p>
              <a:p>
                <a:r>
                  <a:rPr lang="en-US" dirty="0"/>
                  <a:t>Based on the content, we have a way of measuring user preference.</a:t>
                </a:r>
              </a:p>
              <a:p>
                <a:r>
                  <a:rPr lang="en-US" dirty="0"/>
                  <a:t>This data is put together into a </a:t>
                </a:r>
                <a:r>
                  <a:rPr lang="en-US" b="1" dirty="0"/>
                  <a:t>user-item interaction matrix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Task</a:t>
                </a:r>
                <a:r>
                  <a:rPr lang="en-US" dirty="0"/>
                  <a:t>: Given a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predict one or more items to recommend.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8FF628-A4B8-6444-8D6E-7EC4017FB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4" y="36881"/>
                <a:ext cx="6053375" cy="4986056"/>
              </a:xfrm>
              <a:blipFill>
                <a:blip r:embed="rId3"/>
                <a:stretch>
                  <a:fillRect r="-210" b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A003AD8-7411-C646-959A-CDAF25E3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258229" cy="3981000"/>
          </a:xfrm>
        </p:spPr>
        <p:txBody>
          <a:bodyPr/>
          <a:lstStyle/>
          <a:p>
            <a:r>
              <a:rPr lang="en-US" dirty="0"/>
              <a:t>Recommender Systems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327F-3F11-154A-8C9B-9C6FE2FC6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382C5E-8C3F-8E4C-9016-864685427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8"/>
          <a:stretch/>
        </p:blipFill>
        <p:spPr bwMode="auto">
          <a:xfrm>
            <a:off x="2492678" y="3289649"/>
            <a:ext cx="6650837" cy="11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6330B2-0ECA-A64E-AB41-2D1031FD9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 b="34283"/>
          <a:stretch/>
        </p:blipFill>
        <p:spPr bwMode="auto">
          <a:xfrm>
            <a:off x="2492677" y="1125620"/>
            <a:ext cx="6650837" cy="21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8FDE52-26E6-402D-89A8-338A6C6351EB}"/>
                  </a:ext>
                </a:extLst>
              </p14:cNvPr>
              <p14:cNvContentPartPr/>
              <p14:nvPr/>
            </p14:nvContentPartPr>
            <p14:xfrm>
              <a:off x="4346280" y="1400760"/>
              <a:ext cx="3430440" cy="1576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8FDE52-26E6-402D-89A8-338A6C6351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6920" y="1391400"/>
                <a:ext cx="3449160" cy="15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5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6BD483-8632-8747-BEF1-E4AAC95B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MSE / Accuracy?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BFDF6B-C093-B24D-9A9A-B1FE727A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575499"/>
            <a:ext cx="5596200" cy="4447437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dirty="0"/>
              <a:t>It is possible to evaluate recommender systems using existing metrics we have learnt: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MSE (if predicting ratings)</a:t>
            </a:r>
          </a:p>
          <a:p>
            <a:pPr lvl="1">
              <a:buClr>
                <a:schemeClr val="bg2"/>
              </a:buClr>
            </a:pPr>
            <a:r>
              <a:rPr lang="en-US" dirty="0"/>
              <a:t>Accuracy (if predicting like/dislike, or click/ignore)</a:t>
            </a:r>
          </a:p>
          <a:p>
            <a:pPr>
              <a:buClr>
                <a:schemeClr val="bg2"/>
              </a:buClr>
            </a:pPr>
            <a:r>
              <a:rPr lang="en-US" dirty="0"/>
              <a:t>However, we don’t really care about accurately predicting what a user </a:t>
            </a:r>
            <a:r>
              <a:rPr lang="en-US" b="1" dirty="0"/>
              <a:t>won’t like</a:t>
            </a:r>
            <a:r>
              <a:rPr lang="en-US" dirty="0"/>
              <a:t>.</a:t>
            </a:r>
          </a:p>
          <a:p>
            <a:pPr>
              <a:buClr>
                <a:schemeClr val="bg2"/>
              </a:buClr>
            </a:pPr>
            <a:r>
              <a:rPr lang="en-US" dirty="0"/>
              <a:t>Rather, we care about finding the few items they will like.</a:t>
            </a:r>
          </a:p>
          <a:p>
            <a:pPr marL="139700" indent="0">
              <a:buClr>
                <a:schemeClr val="bg2"/>
              </a:buClr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Instead, we focus on the following metrics:</a:t>
            </a:r>
          </a:p>
          <a:p>
            <a:r>
              <a:rPr lang="en-US" dirty="0"/>
              <a:t>How many of our recommendations did the user like?</a:t>
            </a:r>
          </a:p>
          <a:p>
            <a:r>
              <a:rPr lang="en-US" dirty="0"/>
              <a:t>How many of the items that the user liked did we recommend?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Sound familiar?</a:t>
            </a:r>
          </a:p>
          <a:p>
            <a:pPr marL="139700" indent="0">
              <a:buClr>
                <a:schemeClr val="bg2"/>
              </a:buCl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3A1B6-A84A-914C-B3A3-7F865C4F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9D22D3-5497-4DA4-9EC9-93EF2716AC7C}"/>
                  </a:ext>
                </a:extLst>
              </p14:cNvPr>
              <p14:cNvContentPartPr/>
              <p14:nvPr/>
            </p14:nvContentPartPr>
            <p14:xfrm>
              <a:off x="7859160" y="3371760"/>
              <a:ext cx="816480" cy="54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9D22D3-5497-4DA4-9EC9-93EF2716AC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9800" y="3362400"/>
                <a:ext cx="83520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A285F0-6D01-4D8F-BC29-33F3461C5831}"/>
                  </a:ext>
                </a:extLst>
              </p14:cNvPr>
              <p14:cNvContentPartPr/>
              <p14:nvPr/>
            </p14:nvContentPartPr>
            <p14:xfrm>
              <a:off x="8741440" y="3496800"/>
              <a:ext cx="71280" cy="7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A285F0-6D01-4D8F-BC29-33F3461C58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2800" y="3488160"/>
                <a:ext cx="889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4A4995-B77D-45E8-99C3-813D71AC03D1}"/>
                  </a:ext>
                </a:extLst>
              </p14:cNvPr>
              <p14:cNvContentPartPr/>
              <p14:nvPr/>
            </p14:nvContentPartPr>
            <p14:xfrm>
              <a:off x="8875000" y="3486360"/>
              <a:ext cx="132120" cy="60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4A4995-B77D-45E8-99C3-813D71AC0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6360" y="3477360"/>
                <a:ext cx="14976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0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AF68-18A7-E34E-8D68-4052E36F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- 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A60A92B-B842-6C48-94DA-0C16F2D55E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-25052"/>
                <a:ext cx="6014859" cy="5143451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dirty="0"/>
                  <a:t>Precision and recall for recommender systems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𝑝𝑟𝑒𝑐𝑖𝑠𝑖𝑜𝑛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𝑙𝑖𝑘𝑒𝑑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𝑠h𝑜𝑤𝑛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𝑠h𝑜𝑤𝑛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𝑙𝑖𝑘𝑒𝑑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𝑠h𝑜𝑤𝑛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𝑙𝑖𝑘𝑒𝑑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What happens as we vary the number of recommendations we make?</a:t>
                </a:r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Best Recommender System:</a:t>
                </a:r>
              </a:p>
              <a:p>
                <a:r>
                  <a:rPr lang="en-US" b="1" dirty="0"/>
                  <a:t>Top-1</a:t>
                </a:r>
                <a:r>
                  <a:rPr lang="en-US" dirty="0"/>
                  <a:t>: high precision, low recall</a:t>
                </a:r>
              </a:p>
              <a:p>
                <a:r>
                  <a:rPr lang="en-US" b="1" dirty="0"/>
                  <a:t>Top-k (large k)</a:t>
                </a:r>
                <a:r>
                  <a:rPr lang="en-US" dirty="0"/>
                  <a:t>: high precision, high recall</a:t>
                </a:r>
              </a:p>
              <a:p>
                <a:endParaRPr lang="en-US" dirty="0"/>
              </a:p>
              <a:p>
                <a:pPr marL="139700" indent="0">
                  <a:buNone/>
                </a:pPr>
                <a:r>
                  <a:rPr lang="en-US" dirty="0"/>
                  <a:t>Average Recommender System:</a:t>
                </a:r>
              </a:p>
              <a:p>
                <a:r>
                  <a:rPr lang="en-US" b="1" dirty="0"/>
                  <a:t>Top-1</a:t>
                </a:r>
                <a:r>
                  <a:rPr lang="en-US" dirty="0"/>
                  <a:t>: average precision, low recall</a:t>
                </a:r>
              </a:p>
              <a:p>
                <a:r>
                  <a:rPr lang="en-US" b="1" dirty="0"/>
                  <a:t>Top-k (large k)</a:t>
                </a:r>
                <a:r>
                  <a:rPr lang="en-US" dirty="0"/>
                  <a:t>: low precision, high recall</a:t>
                </a:r>
              </a:p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A60A92B-B842-6C48-94DA-0C16F2D55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-25052"/>
                <a:ext cx="6014859" cy="5143451"/>
              </a:xfrm>
              <a:blipFill>
                <a:blip r:embed="rId3"/>
                <a:stretch>
                  <a:fillRect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6D15-79C7-0146-9ECF-0C0613836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089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AF68-18A7-E34E-8D68-4052E36F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-  Recall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6D15-79C7-0146-9ECF-0C0613836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603A0E-5CFA-0C41-826E-2971EEDAE418}"/>
              </a:ext>
            </a:extLst>
          </p:cNvPr>
          <p:cNvGrpSpPr/>
          <p:nvPr/>
        </p:nvGrpSpPr>
        <p:grpSpPr>
          <a:xfrm>
            <a:off x="3173936" y="472210"/>
            <a:ext cx="5238704" cy="4277641"/>
            <a:chOff x="3236566" y="669010"/>
            <a:chExt cx="5238704" cy="4277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95E557-FDD2-4F49-A419-F085DBF87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6566" y="669010"/>
              <a:ext cx="5157380" cy="427764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182401-F404-434D-B21B-DE9E471A40F1}"/>
                </a:ext>
              </a:extLst>
            </p:cNvPr>
            <p:cNvSpPr/>
            <p:nvPr/>
          </p:nvSpPr>
          <p:spPr>
            <a:xfrm>
              <a:off x="4008329" y="1340285"/>
              <a:ext cx="3695178" cy="298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B7DECB-FF55-3647-BECA-A644DD4AABDA}"/>
                </a:ext>
              </a:extLst>
            </p:cNvPr>
            <p:cNvSpPr/>
            <p:nvPr/>
          </p:nvSpPr>
          <p:spPr>
            <a:xfrm>
              <a:off x="7290148" y="3870541"/>
              <a:ext cx="1185122" cy="31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1E384F-1744-4226-B603-2332F9EAB09F}"/>
                  </a:ext>
                </a:extLst>
              </p14:cNvPr>
              <p14:cNvContentPartPr/>
              <p14:nvPr/>
            </p14:nvContentPartPr>
            <p14:xfrm>
              <a:off x="3617560" y="4261080"/>
              <a:ext cx="196920" cy="188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1E384F-1744-4226-B603-2332F9EAB0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8560" y="4252080"/>
                <a:ext cx="214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D78DB9-D2B8-43F5-A7EA-6CA37043425F}"/>
                  </a:ext>
                </a:extLst>
              </p14:cNvPr>
              <p14:cNvContentPartPr/>
              <p14:nvPr/>
            </p14:nvContentPartPr>
            <p14:xfrm>
              <a:off x="7509880" y="4422000"/>
              <a:ext cx="28440" cy="154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D78DB9-D2B8-43F5-A7EA-6CA3704342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1240" y="4413360"/>
                <a:ext cx="460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DE6F69B-E096-4058-B969-AA9286AB900F}"/>
                  </a:ext>
                </a:extLst>
              </p14:cNvPr>
              <p14:cNvContentPartPr/>
              <p14:nvPr/>
            </p14:nvContentPartPr>
            <p14:xfrm>
              <a:off x="7662520" y="4542960"/>
              <a:ext cx="11520" cy="29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DE6F69B-E096-4058-B969-AA9286AB90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3520" y="4533960"/>
                <a:ext cx="2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00FD89D-D579-45D5-9598-EBD06DF0C02B}"/>
                  </a:ext>
                </a:extLst>
              </p14:cNvPr>
              <p14:cNvContentPartPr/>
              <p14:nvPr/>
            </p14:nvContentPartPr>
            <p14:xfrm>
              <a:off x="7775200" y="4403280"/>
              <a:ext cx="116280" cy="180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00FD89D-D579-45D5-9598-EBD06DF0C0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66200" y="4394640"/>
                <a:ext cx="1339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AE33C2E-ADF0-4C37-A2E1-3CDEDC9BE2D9}"/>
                  </a:ext>
                </a:extLst>
              </p14:cNvPr>
              <p14:cNvContentPartPr/>
              <p14:nvPr/>
            </p14:nvContentPartPr>
            <p14:xfrm>
              <a:off x="3468160" y="206760"/>
              <a:ext cx="5592960" cy="12798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AE33C2E-ADF0-4C37-A2E1-3CDEDC9BE2D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9160" y="197760"/>
                <a:ext cx="5610600" cy="13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225C7B5-E80F-4B59-A1D3-4F905DE9633C}"/>
                  </a:ext>
                </a:extLst>
              </p14:cNvPr>
              <p14:cNvContentPartPr/>
              <p14:nvPr/>
            </p14:nvContentPartPr>
            <p14:xfrm>
              <a:off x="4070800" y="1670880"/>
              <a:ext cx="4046040" cy="21974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225C7B5-E80F-4B59-A1D3-4F905DE963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2160" y="1662240"/>
                <a:ext cx="4063680" cy="22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110976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769B-51A3-CC4B-BDC8-2A168E67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9" y="575500"/>
            <a:ext cx="2170547" cy="3981000"/>
          </a:xfrm>
        </p:spPr>
        <p:txBody>
          <a:bodyPr/>
          <a:lstStyle/>
          <a:p>
            <a:r>
              <a:rPr lang="en-US" dirty="0"/>
              <a:t>Comparing Recommender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80373-DF59-034B-973B-E7682F7C7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890" y="256524"/>
            <a:ext cx="5596200" cy="39810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In general, it depends</a:t>
            </a:r>
          </a:p>
          <a:p>
            <a:r>
              <a:rPr lang="en-US" dirty="0"/>
              <a:t>What is true always is that for a given precision, we want recall to be as large as possible (and vice versa)</a:t>
            </a:r>
          </a:p>
          <a:p>
            <a:r>
              <a:rPr lang="en-US" dirty="0"/>
              <a:t>What target precision/recall depends on your application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One metric: area under the curve (</a:t>
            </a:r>
            <a:r>
              <a:rPr lang="en-US" b="1" dirty="0"/>
              <a:t>AUC</a:t>
            </a:r>
            <a:r>
              <a:rPr lang="en-US" dirty="0"/>
              <a:t>)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Another metric: Set desired recall and maximize precision (</a:t>
            </a:r>
            <a:r>
              <a:rPr lang="en-US" b="1" dirty="0"/>
              <a:t>precision at k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0ECEF-7C9B-1249-A921-632F6A11C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760ED-B4D1-4B44-87A5-CE0B4E4A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17" y="3130465"/>
            <a:ext cx="2324480" cy="19279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DA4C9C-71B7-4B55-88FB-B6355CFC12B0}"/>
                  </a:ext>
                </a:extLst>
              </p14:cNvPr>
              <p14:cNvContentPartPr/>
              <p14:nvPr/>
            </p14:nvContentPartPr>
            <p14:xfrm>
              <a:off x="6047920" y="2184240"/>
              <a:ext cx="304560" cy="5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DA4C9C-71B7-4B55-88FB-B6355CFC12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8920" y="2175600"/>
                <a:ext cx="322200" cy="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98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F0DB-65C0-E944-9E19-EE06BFDE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579C9-10F1-134A-887A-FC9D8D260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9992" y="22607"/>
            <a:ext cx="5596200" cy="39810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Now you know how to:</a:t>
            </a:r>
          </a:p>
          <a:p>
            <a:r>
              <a:rPr lang="en-US" dirty="0"/>
              <a:t>Describe the input (observations, number of “topics”) and output (“topic” vectors, predicted values) of a matrix factorization model</a:t>
            </a:r>
          </a:p>
          <a:p>
            <a:r>
              <a:rPr lang="en-US" dirty="0"/>
              <a:t>Implement a coordinate descent algorithm for optimizing the matrix factorization objective presented</a:t>
            </a:r>
          </a:p>
          <a:p>
            <a:r>
              <a:rPr lang="en-US" dirty="0"/>
              <a:t>Compare different approaches to recommender systems</a:t>
            </a:r>
          </a:p>
          <a:p>
            <a:r>
              <a:rPr lang="en-US" dirty="0"/>
              <a:t>Describe the cold-start problem and ways to handle it (e.g., incorporating features)</a:t>
            </a:r>
          </a:p>
          <a:p>
            <a:r>
              <a:rPr lang="en-US" dirty="0"/>
              <a:t>Analyze performance of various recommender systems in terms of precision and recall </a:t>
            </a:r>
          </a:p>
          <a:p>
            <a:r>
              <a:rPr lang="en-US" dirty="0"/>
              <a:t>Use AUC or precision-at-k to select amongst candidate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5B33-6483-1E4F-87E7-F1939E5BE6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78870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393868-FF9A-224C-A550-67892B35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0: Popularity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282C9-FC11-A543-BCC4-1D8EB6779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0625" y="575500"/>
            <a:ext cx="5596200" cy="816556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Simplest Approach</a:t>
            </a:r>
            <a:r>
              <a:rPr lang="en-US" dirty="0"/>
              <a:t>: Recommend whatever is popular</a:t>
            </a:r>
          </a:p>
          <a:p>
            <a:r>
              <a:rPr lang="en-US" dirty="0"/>
              <a:t>Rank by global popularity (i.e., Squid Game)</a:t>
            </a:r>
          </a:p>
          <a:p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B1F29-0979-E649-A74A-8BC0FEED43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F17021-A3E9-8548-AD45-F32D37A62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7" r="72624" b="9569"/>
          <a:stretch/>
        </p:blipFill>
        <p:spPr bwMode="auto">
          <a:xfrm>
            <a:off x="2550522" y="2286408"/>
            <a:ext cx="1805052" cy="20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DF4AFB-D28F-1C47-8270-6A2F44829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587" r="19039" b="88191"/>
          <a:stretch/>
        </p:blipFill>
        <p:spPr bwMode="auto">
          <a:xfrm>
            <a:off x="3727938" y="1872076"/>
            <a:ext cx="4160790" cy="2975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4EBB0C-572E-464B-A311-4361B4D477C1}"/>
              </a:ext>
            </a:extLst>
          </p:cNvPr>
          <p:cNvCxnSpPr/>
          <p:nvPr/>
        </p:nvCxnSpPr>
        <p:spPr>
          <a:xfrm>
            <a:off x="4409680" y="2475781"/>
            <a:ext cx="0" cy="148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FA326C-D1C9-FB49-8686-6DB18DB8D441}"/>
              </a:ext>
            </a:extLst>
          </p:cNvPr>
          <p:cNvSpPr txBox="1"/>
          <p:nvPr/>
        </p:nvSpPr>
        <p:spPr>
          <a:xfrm>
            <a:off x="4413807" y="2250770"/>
            <a:ext cx="766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Sum Across Users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D988D63-079F-0746-83B1-EED942668B37}"/>
              </a:ext>
            </a:extLst>
          </p:cNvPr>
          <p:cNvSpPr/>
          <p:nvPr/>
        </p:nvSpPr>
        <p:spPr>
          <a:xfrm>
            <a:off x="4515630" y="2931987"/>
            <a:ext cx="622225" cy="4693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2074757-E4EB-6242-8206-85C8003B0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9" t="36805" r="7078" b="59050"/>
          <a:stretch/>
        </p:blipFill>
        <p:spPr bwMode="auto">
          <a:xfrm>
            <a:off x="5266422" y="3135072"/>
            <a:ext cx="1194212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E7AC8DD-1FFB-7942-A4A6-5F4E0964D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79093" r="72624" b="8268"/>
          <a:stretch/>
        </p:blipFill>
        <p:spPr bwMode="auto">
          <a:xfrm>
            <a:off x="5184549" y="3246004"/>
            <a:ext cx="1422425" cy="3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CCDA5EC-BED8-3543-8721-7E8A1EE420AF}"/>
              </a:ext>
            </a:extLst>
          </p:cNvPr>
          <p:cNvSpPr/>
          <p:nvPr/>
        </p:nvSpPr>
        <p:spPr>
          <a:xfrm>
            <a:off x="6715008" y="2931986"/>
            <a:ext cx="622225" cy="4693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83D7B-A494-CF48-9C83-6D04FFC6A2B4}"/>
              </a:ext>
            </a:extLst>
          </p:cNvPr>
          <p:cNvSpPr txBox="1"/>
          <p:nvPr/>
        </p:nvSpPr>
        <p:spPr>
          <a:xfrm>
            <a:off x="6429014" y="2466214"/>
            <a:ext cx="119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Recommend Top-K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029F381-27AF-BF47-A2EC-A4A73905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9" t="64662" r="2151" b="5850"/>
          <a:stretch/>
        </p:blipFill>
        <p:spPr bwMode="auto">
          <a:xfrm>
            <a:off x="7528726" y="3194425"/>
            <a:ext cx="1545533" cy="8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610B8B8-11EA-6748-B24B-55113D144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9" t="36805" r="7078" b="59050"/>
          <a:stretch/>
        </p:blipFill>
        <p:spPr bwMode="auto">
          <a:xfrm>
            <a:off x="7546719" y="3131115"/>
            <a:ext cx="1194212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2F3109-F717-4B53-B209-062D41B6B211}"/>
                  </a:ext>
                </a:extLst>
              </p14:cNvPr>
              <p14:cNvContentPartPr/>
              <p14:nvPr/>
            </p14:nvContentPartPr>
            <p14:xfrm>
              <a:off x="2667960" y="1895040"/>
              <a:ext cx="1213920" cy="87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2F3109-F717-4B53-B209-062D41B6B2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8600" y="1885680"/>
                <a:ext cx="1232640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578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57290-DC75-0049-A244-9DD670BE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Nearest User (User-User)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A1CFF4E8-E7EB-9047-8A34-1B01A78EFD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60584" y="240744"/>
                <a:ext cx="5596200" cy="1040358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User-User Recommendation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Given a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compute their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nearest neighbors. </a:t>
                </a:r>
              </a:p>
              <a:p>
                <a:r>
                  <a:rPr lang="en-US" dirty="0"/>
                  <a:t>Recommend the items that are most popular amongst the nearest neighbors.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A1CFF4E8-E7EB-9047-8A34-1B01A78EF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60584" y="240744"/>
                <a:ext cx="5596200" cy="1040358"/>
              </a:xfrm>
              <a:blipFill>
                <a:blip r:embed="rId2"/>
                <a:stretch>
                  <a:fillRect b="-34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539C-3AC2-FA4B-A6A9-457D05D8A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8120AD-DCB2-9445-A221-85DAA716C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4" r="72970"/>
          <a:stretch/>
        </p:blipFill>
        <p:spPr bwMode="auto">
          <a:xfrm>
            <a:off x="2586625" y="2298526"/>
            <a:ext cx="1772433" cy="23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738104C-7579-CF41-86E2-5C27E8A77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587" r="19039" b="88191"/>
          <a:stretch/>
        </p:blipFill>
        <p:spPr bwMode="auto">
          <a:xfrm>
            <a:off x="3759865" y="1778131"/>
            <a:ext cx="4160790" cy="2975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D40882C-5D3E-2F47-A2BE-E43256177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19454" r="35148"/>
          <a:stretch/>
        </p:blipFill>
        <p:spPr bwMode="auto">
          <a:xfrm>
            <a:off x="4860099" y="2298526"/>
            <a:ext cx="1979112" cy="23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77E3B3B-8ECC-7849-B0E2-46D4ACB99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19454" r="587"/>
          <a:stretch/>
        </p:blipFill>
        <p:spPr bwMode="auto">
          <a:xfrm>
            <a:off x="7290148" y="2298526"/>
            <a:ext cx="1815335" cy="23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7829B15D-3F94-364F-A93F-6BC672769A46}"/>
              </a:ext>
            </a:extLst>
          </p:cNvPr>
          <p:cNvSpPr/>
          <p:nvPr/>
        </p:nvSpPr>
        <p:spPr>
          <a:xfrm>
            <a:off x="4323518" y="2931987"/>
            <a:ext cx="622225" cy="4693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13E2581-0E00-E649-A8C4-A6706DD6573C}"/>
              </a:ext>
            </a:extLst>
          </p:cNvPr>
          <p:cNvSpPr/>
          <p:nvPr/>
        </p:nvSpPr>
        <p:spPr>
          <a:xfrm>
            <a:off x="6839211" y="2931987"/>
            <a:ext cx="622225" cy="4693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E22B55-C154-47C5-8BDD-2010A5CDE7AD}"/>
                  </a:ext>
                </a:extLst>
              </p14:cNvPr>
              <p14:cNvContentPartPr/>
              <p14:nvPr/>
            </p14:nvContentPartPr>
            <p14:xfrm>
              <a:off x="2791800" y="2210760"/>
              <a:ext cx="258480" cy="56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E22B55-C154-47C5-8BDD-2010A5CDE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0480" y="1993320"/>
                <a:ext cx="29916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D1028C-8CE9-42CE-9A8A-71DC9A02ACB7}"/>
                  </a:ext>
                </a:extLst>
              </p14:cNvPr>
              <p14:cNvContentPartPr/>
              <p14:nvPr/>
            </p14:nvContentPartPr>
            <p14:xfrm>
              <a:off x="2769760" y="1975080"/>
              <a:ext cx="120960" cy="118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D1028C-8CE9-42CE-9A8A-71DC9A02AC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1120" y="1966440"/>
                <a:ext cx="138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441144B-7556-458F-A3C4-ACFAA84D095F}"/>
                  </a:ext>
                </a:extLst>
              </p14:cNvPr>
              <p14:cNvContentPartPr/>
              <p14:nvPr/>
            </p14:nvContentPartPr>
            <p14:xfrm>
              <a:off x="2960200" y="2057160"/>
              <a:ext cx="3600" cy="74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441144B-7556-458F-A3C4-ACFAA84D09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1200" y="2048160"/>
                <a:ext cx="21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7291CB-0BA5-418A-85C0-E87BE7444738}"/>
                  </a:ext>
                </a:extLst>
              </p14:cNvPr>
              <p14:cNvContentPartPr/>
              <p14:nvPr/>
            </p14:nvContentPartPr>
            <p14:xfrm>
              <a:off x="2945800" y="2013240"/>
              <a:ext cx="10440" cy="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7291CB-0BA5-418A-85C0-E87BE74447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6800" y="2004600"/>
                <a:ext cx="280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4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927B2EC3-CBEC-4643-8C28-61B8830EF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08"/>
          <a:stretch/>
        </p:blipFill>
        <p:spPr>
          <a:xfrm>
            <a:off x="3223844" y="1606212"/>
            <a:ext cx="4826027" cy="35372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DA22-ED9E-C14A-AE8F-BE44ABE7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“People Who Bought This Also Bought…” (Item-Item)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CCD181F-118E-C74F-B6DF-E4E64A96B45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437636"/>
                <a:ext cx="5596200" cy="1441268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Item-Item Recommendation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Create a </a:t>
                </a:r>
                <a:r>
                  <a:rPr lang="en-US" b="1" dirty="0"/>
                  <a:t>co-occurrence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number of items).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= # of users who bought both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predict the top-k items that are bought together.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CCD181F-118E-C74F-B6DF-E4E64A96B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437636"/>
                <a:ext cx="5596200" cy="144126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1E4F-8A79-D143-9266-F50284780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71D36A-3E5D-4B56-95A4-39E3DAF45113}"/>
                  </a:ext>
                </a:extLst>
              </p14:cNvPr>
              <p14:cNvContentPartPr/>
              <p14:nvPr/>
            </p14:nvContentPartPr>
            <p14:xfrm>
              <a:off x="2739240" y="1740960"/>
              <a:ext cx="4721040" cy="321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71D36A-3E5D-4B56-95A4-39E3DAF451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9880" y="1731600"/>
                <a:ext cx="4739760" cy="32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54F97-96A0-4149-AEB1-7E88F8AFD2A6}"/>
                  </a:ext>
                </a:extLst>
              </p14:cNvPr>
              <p14:cNvContentPartPr/>
              <p14:nvPr/>
            </p14:nvContentPartPr>
            <p14:xfrm>
              <a:off x="3311105" y="108554"/>
              <a:ext cx="149400" cy="17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54F97-96A0-4149-AEB1-7E88F8AFD2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2105" y="99554"/>
                <a:ext cx="167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0679BA-CABC-4FCB-BA63-5DC37B368CC5}"/>
                  </a:ext>
                </a:extLst>
              </p14:cNvPr>
              <p14:cNvContentPartPr/>
              <p14:nvPr/>
            </p14:nvContentPartPr>
            <p14:xfrm>
              <a:off x="3537905" y="253274"/>
              <a:ext cx="18720" cy="6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0679BA-CABC-4FCB-BA63-5DC37B368C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05" y="244634"/>
                <a:ext cx="36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F8B3A7-5289-44AD-B65F-26957141EAB7}"/>
                  </a:ext>
                </a:extLst>
              </p14:cNvPr>
              <p14:cNvContentPartPr/>
              <p14:nvPr/>
            </p14:nvContentPartPr>
            <p14:xfrm>
              <a:off x="3549425" y="203234"/>
              <a:ext cx="8640" cy="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F8B3A7-5289-44AD-B65F-26957141EA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0425" y="194594"/>
                <a:ext cx="26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0BF6F0-EA8A-486D-9FB4-75D08DF0C5EE}"/>
                  </a:ext>
                </a:extLst>
              </p14:cNvPr>
              <p14:cNvContentPartPr/>
              <p14:nvPr/>
            </p14:nvContentPartPr>
            <p14:xfrm>
              <a:off x="3656345" y="260834"/>
              <a:ext cx="9720" cy="5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0BF6F0-EA8A-486D-9FB4-75D08DF0C5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7345" y="251834"/>
                <a:ext cx="273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0CB5BB-A9B5-4E29-AD54-F148837C84EE}"/>
                  </a:ext>
                </a:extLst>
              </p14:cNvPr>
              <p14:cNvContentPartPr/>
              <p14:nvPr/>
            </p14:nvContentPartPr>
            <p14:xfrm>
              <a:off x="3644465" y="213674"/>
              <a:ext cx="28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0CB5BB-A9B5-4E29-AD54-F148837C84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35465" y="205034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B50E3-3DE5-44B4-8532-71047085F1E9}"/>
                  </a:ext>
                </a:extLst>
              </p14:cNvPr>
              <p14:cNvContentPartPr/>
              <p14:nvPr/>
            </p14:nvContentPartPr>
            <p14:xfrm>
              <a:off x="3824465" y="182714"/>
              <a:ext cx="9108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B50E3-3DE5-44B4-8532-71047085F1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15825" y="174074"/>
                <a:ext cx="108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4F92DB-6832-4F41-878D-87970B75B8F3}"/>
                  </a:ext>
                </a:extLst>
              </p14:cNvPr>
              <p14:cNvContentPartPr/>
              <p14:nvPr/>
            </p14:nvContentPartPr>
            <p14:xfrm>
              <a:off x="3848945" y="244634"/>
              <a:ext cx="119520" cy="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4F92DB-6832-4F41-878D-87970B75B8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39945" y="235994"/>
                <a:ext cx="137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71A606-4620-4CE6-A75E-13933120F887}"/>
                  </a:ext>
                </a:extLst>
              </p14:cNvPr>
              <p14:cNvContentPartPr/>
              <p14:nvPr/>
            </p14:nvContentPartPr>
            <p14:xfrm>
              <a:off x="6369305" y="135194"/>
              <a:ext cx="82800" cy="7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71A606-4620-4CE6-A75E-13933120F88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60305" y="126194"/>
                <a:ext cx="100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7AB738E-FF27-4192-9065-752603BC24D5}"/>
                  </a:ext>
                </a:extLst>
              </p14:cNvPr>
              <p14:cNvContentPartPr/>
              <p14:nvPr/>
            </p14:nvContentPartPr>
            <p14:xfrm>
              <a:off x="7873745" y="158594"/>
              <a:ext cx="18720" cy="45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7AB738E-FF27-4192-9065-752603BC24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65105" y="149594"/>
                <a:ext cx="36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AAAFFCC-B46C-49F4-BDC3-963038726F17}"/>
                  </a:ext>
                </a:extLst>
              </p14:cNvPr>
              <p14:cNvContentPartPr/>
              <p14:nvPr/>
            </p14:nvContentPartPr>
            <p14:xfrm>
              <a:off x="7873745" y="85874"/>
              <a:ext cx="5760" cy="20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AAAFFCC-B46C-49F4-BDC3-963038726F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65105" y="77234"/>
                <a:ext cx="23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BFD4BF7-E3A9-4EAB-BC7C-FA4BDE9F6CC5}"/>
                  </a:ext>
                </a:extLst>
              </p14:cNvPr>
              <p14:cNvContentPartPr/>
              <p14:nvPr/>
            </p14:nvContentPartPr>
            <p14:xfrm>
              <a:off x="8206025" y="140954"/>
              <a:ext cx="189360" cy="56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BFD4BF7-E3A9-4EAB-BC7C-FA4BDE9F6C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97385" y="131954"/>
                <a:ext cx="207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24C9FA1-0907-4F5B-8A83-CAE84C316FCB}"/>
                  </a:ext>
                </a:extLst>
              </p14:cNvPr>
              <p14:cNvContentPartPr/>
              <p14:nvPr/>
            </p14:nvContentPartPr>
            <p14:xfrm>
              <a:off x="8551265" y="144194"/>
              <a:ext cx="19080" cy="59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24C9FA1-0907-4F5B-8A83-CAE84C316F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42625" y="135194"/>
                <a:ext cx="36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4BCC753-3CD2-45F9-9990-F505C3878DFF}"/>
                  </a:ext>
                </a:extLst>
              </p14:cNvPr>
              <p14:cNvContentPartPr/>
              <p14:nvPr/>
            </p14:nvContentPartPr>
            <p14:xfrm>
              <a:off x="8544425" y="68954"/>
              <a:ext cx="20520" cy="28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4BCC753-3CD2-45F9-9990-F505C3878D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35785" y="60314"/>
                <a:ext cx="38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C7FD93C-32D6-4FD1-8556-5D5A9C14B1AC}"/>
                  </a:ext>
                </a:extLst>
              </p14:cNvPr>
              <p14:cNvContentPartPr/>
              <p14:nvPr/>
            </p14:nvContentPartPr>
            <p14:xfrm>
              <a:off x="7946105" y="79034"/>
              <a:ext cx="183960" cy="115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C7FD93C-32D6-4FD1-8556-5D5A9C14B1A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37105" y="70062"/>
                <a:ext cx="201600" cy="13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2E2AD2-7F52-4634-9543-FF23BF85C659}"/>
                  </a:ext>
                </a:extLst>
              </p14:cNvPr>
              <p14:cNvContentPartPr/>
              <p14:nvPr/>
            </p14:nvContentPartPr>
            <p14:xfrm>
              <a:off x="7216385" y="84794"/>
              <a:ext cx="375840" cy="217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2E2AD2-7F52-4634-9543-FF23BF85C65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07385" y="76154"/>
                <a:ext cx="3934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098A494-6889-4DBF-BFBB-482A3C9F4C8D}"/>
                  </a:ext>
                </a:extLst>
              </p14:cNvPr>
              <p14:cNvContentPartPr/>
              <p14:nvPr/>
            </p14:nvContentPartPr>
            <p14:xfrm>
              <a:off x="6760985" y="71474"/>
              <a:ext cx="390600" cy="150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098A494-6889-4DBF-BFBB-482A3C9F4C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51985" y="62834"/>
                <a:ext cx="408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036898F-1C54-4B51-A8E9-E31FE5A8A27D}"/>
                  </a:ext>
                </a:extLst>
              </p14:cNvPr>
              <p14:cNvContentPartPr/>
              <p14:nvPr/>
            </p14:nvContentPartPr>
            <p14:xfrm>
              <a:off x="6008945" y="90914"/>
              <a:ext cx="287280" cy="109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036898F-1C54-4B51-A8E9-E31FE5A8A27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00294" y="81944"/>
                <a:ext cx="304942" cy="126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284EE33-677E-44F3-AC7E-EDC712E42FFF}"/>
                  </a:ext>
                </a:extLst>
              </p14:cNvPr>
              <p14:cNvContentPartPr/>
              <p14:nvPr/>
            </p14:nvContentPartPr>
            <p14:xfrm>
              <a:off x="5209745" y="117914"/>
              <a:ext cx="545040" cy="133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284EE33-677E-44F3-AC7E-EDC712E42FF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00739" y="109274"/>
                <a:ext cx="562692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E853033-5600-4A3D-9EC6-CF48FFB5A0B8}"/>
                  </a:ext>
                </a:extLst>
              </p14:cNvPr>
              <p14:cNvContentPartPr/>
              <p14:nvPr/>
            </p14:nvContentPartPr>
            <p14:xfrm>
              <a:off x="4912385" y="95234"/>
              <a:ext cx="146160" cy="137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E853033-5600-4A3D-9EC6-CF48FFB5A0B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03745" y="86594"/>
                <a:ext cx="163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9231703-3782-4734-AE8F-702B109EE0BC}"/>
                  </a:ext>
                </a:extLst>
              </p14:cNvPr>
              <p14:cNvContentPartPr/>
              <p14:nvPr/>
            </p14:nvContentPartPr>
            <p14:xfrm>
              <a:off x="4092305" y="93434"/>
              <a:ext cx="543960" cy="16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9231703-3782-4734-AE8F-702B109EE0B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83305" y="84414"/>
                <a:ext cx="561600" cy="1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16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DD9A777-17D0-4047-AAE5-2B7677844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08"/>
          <a:stretch/>
        </p:blipFill>
        <p:spPr>
          <a:xfrm>
            <a:off x="3223844" y="1606212"/>
            <a:ext cx="4826027" cy="3537239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BC59F97-BD98-E84B-9B25-49E3B0047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8134"/>
          <a:stretch/>
        </p:blipFill>
        <p:spPr>
          <a:xfrm>
            <a:off x="3272433" y="1629656"/>
            <a:ext cx="4826027" cy="35137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FDA22-ED9E-C14A-AE8F-BE44ABE7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50" y="575500"/>
            <a:ext cx="2294050" cy="3981000"/>
          </a:xfrm>
        </p:spPr>
        <p:txBody>
          <a:bodyPr/>
          <a:lstStyle/>
          <a:p>
            <a:r>
              <a:rPr lang="en-US" dirty="0"/>
              <a:t>Normalizing Co-</a:t>
            </a:r>
            <a:r>
              <a:rPr lang="en-US" dirty="0" err="1"/>
              <a:t>Occurence</a:t>
            </a:r>
            <a:r>
              <a:rPr lang="en-US" dirty="0"/>
              <a:t>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CCD181F-118E-C74F-B6DF-E4E64A96B45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0625" y="437636"/>
                <a:ext cx="5596200" cy="1441268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b="1" dirty="0"/>
                  <a:t>Problem: </a:t>
                </a:r>
                <a:r>
                  <a:rPr lang="en-US" dirty="0"/>
                  <a:t>popular items drown out the rest!</a:t>
                </a:r>
              </a:p>
              <a:p>
                <a:pPr marL="139700" indent="0">
                  <a:buNone/>
                </a:pPr>
                <a:r>
                  <a:rPr lang="en-US" b="1" dirty="0"/>
                  <a:t>Solution: </a:t>
                </a:r>
                <a:r>
                  <a:rPr lang="en-US" dirty="0"/>
                  <a:t>Normalizing using Jaccard Similarity.</a:t>
                </a: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purchased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purchased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CCD181F-118E-C74F-B6DF-E4E64A96B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625" y="437636"/>
                <a:ext cx="5596200" cy="144126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1E4F-8A79-D143-9266-F50284780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33DA56-9A45-470E-8021-B7407161C4E4}"/>
                  </a:ext>
                </a:extLst>
              </p14:cNvPr>
              <p14:cNvContentPartPr/>
              <p14:nvPr/>
            </p14:nvContentPartPr>
            <p14:xfrm>
              <a:off x="5651280" y="1131480"/>
              <a:ext cx="1323360" cy="2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33DA56-9A45-470E-8021-B7407161C4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1920" y="1122120"/>
                <a:ext cx="155736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01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Maste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Master" id="{6892CB92-2140-4825-AC64-EAFCBE3C90F5}" vid="{77F8CD81-5FBC-4318-813D-3CE9F874004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</Template>
  <TotalTime>18852</TotalTime>
  <Words>3378</Words>
  <Application>Microsoft Office PowerPoint</Application>
  <PresentationFormat>On-screen Show (16:9)</PresentationFormat>
  <Paragraphs>600</Paragraphs>
  <Slides>54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Open Sans</vt:lpstr>
      <vt:lpstr>Nunito Sans</vt:lpstr>
      <vt:lpstr>Georgia</vt:lpstr>
      <vt:lpstr>Wingdings</vt:lpstr>
      <vt:lpstr>SlideMaster</vt:lpstr>
      <vt:lpstr>CSE/STAT 416 Recommender Systems:  Matrix Factorization    Amal Nanavati University of Washington Aug 10, 2022  Adapted from Hunter Schafer’s slides</vt:lpstr>
      <vt:lpstr>Administrivia</vt:lpstr>
      <vt:lpstr>HW7 (Last Homework) Walkthrough</vt:lpstr>
      <vt:lpstr>Recap</vt:lpstr>
      <vt:lpstr>Recommender Systems Setup</vt:lpstr>
      <vt:lpstr>Solution 0: Popularity</vt:lpstr>
      <vt:lpstr>Solution 1: Nearest User (User-User)</vt:lpstr>
      <vt:lpstr>Solution 2: “People Who Bought This Also Bought…” (Item-Item)</vt:lpstr>
      <vt:lpstr>Normalizing Co-Occurence Matrices</vt:lpstr>
      <vt:lpstr>Solution 3: Feature-Based</vt:lpstr>
      <vt:lpstr>Solution 3: Feature-Based</vt:lpstr>
      <vt:lpstr>Solution 3: Feature-Based</vt:lpstr>
      <vt:lpstr>Personalization: Option A</vt:lpstr>
      <vt:lpstr>Personalization: Option B</vt:lpstr>
      <vt:lpstr>1 min</vt:lpstr>
      <vt:lpstr>2 min</vt:lpstr>
      <vt:lpstr>Solution 3 (Feature-Based) Pros / Cons</vt:lpstr>
      <vt:lpstr>Solution 4: Matrix Factorization</vt:lpstr>
      <vt:lpstr>Matrix Factorization Assumptions</vt:lpstr>
      <vt:lpstr>Matrix Factorization Learning</vt:lpstr>
      <vt:lpstr>Why Is It Called Matrix Factorization?</vt:lpstr>
      <vt:lpstr>1 min</vt:lpstr>
      <vt:lpstr>2 min</vt:lpstr>
      <vt:lpstr>Example</vt:lpstr>
      <vt:lpstr>Unique Solution?</vt:lpstr>
      <vt:lpstr>PowerPoint Presentation</vt:lpstr>
      <vt:lpstr>Coordinate Descent</vt:lpstr>
      <vt:lpstr>Find L ̂ &amp; R ̂</vt:lpstr>
      <vt:lpstr>Coordinate Descent</vt:lpstr>
      <vt:lpstr>Coordinate Descent for Matrix Factorization</vt:lpstr>
      <vt:lpstr>Coordinate Descent for Matrix Factorization</vt:lpstr>
      <vt:lpstr>Overall Algorithm</vt:lpstr>
      <vt:lpstr>1.5 minutes</vt:lpstr>
      <vt:lpstr>3 minutes</vt:lpstr>
      <vt:lpstr>What Has Matrix Factorization Learnt?</vt:lpstr>
      <vt:lpstr>Applications: Recommender Systems</vt:lpstr>
      <vt:lpstr>Applications: Topic Modeling</vt:lpstr>
      <vt:lpstr>Solution 4 (Matrix Factorization) Pros / Cons</vt:lpstr>
      <vt:lpstr>Common Issues with Recommender Systems</vt:lpstr>
      <vt:lpstr>PowerPoint Presentation</vt:lpstr>
      <vt:lpstr>Comparing Recommender Systems</vt:lpstr>
      <vt:lpstr>Comparing Recommender Systems</vt:lpstr>
      <vt:lpstr>1 min</vt:lpstr>
      <vt:lpstr>2 min</vt:lpstr>
      <vt:lpstr>Cold-Start Problem</vt:lpstr>
      <vt:lpstr>Top-K versus Diverse Recommend-ations </vt:lpstr>
      <vt:lpstr>Feedback Loops / Echo Chambers</vt:lpstr>
      <vt:lpstr>Radicalization Pathways</vt:lpstr>
      <vt:lpstr>Evaluating Recommender Systems</vt:lpstr>
      <vt:lpstr>MSE / Accuracy?</vt:lpstr>
      <vt:lpstr>Precision -  Recall</vt:lpstr>
      <vt:lpstr>Precision -  Recall Curves</vt:lpstr>
      <vt:lpstr>Comparing Recommender Systems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hschafer</dc:creator>
  <cp:lastModifiedBy>cse-loaner</cp:lastModifiedBy>
  <cp:revision>528</cp:revision>
  <cp:lastPrinted>2019-08-14T16:12:02Z</cp:lastPrinted>
  <dcterms:modified xsi:type="dcterms:W3CDTF">2022-08-11T01:01:48Z</dcterms:modified>
</cp:coreProperties>
</file>