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ink/ink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8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11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12.xml" ContentType="application/vnd.openxmlformats-officedocument.presentationml.notesSlide+xml"/>
  <Override PartName="/ppt/ink/ink18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9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20.xml" ContentType="application/inkml+xml"/>
  <Override PartName="/ppt/notesSlides/notesSlide17.xml" ContentType="application/vnd.openxmlformats-officedocument.presentationml.notesSlide+xml"/>
  <Override PartName="/ppt/ink/ink21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20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21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notesSlides/notesSlide22.xml" ContentType="application/vnd.openxmlformats-officedocument.presentationml.notesSlide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notesSlides/notesSlide23.xml" ContentType="application/vnd.openxmlformats-officedocument.presentationml.notesSlide+xml"/>
  <Override PartName="/ppt/ink/ink159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60.xml" ContentType="application/inkml+xml"/>
  <Override PartName="/ppt/notesSlides/notesSlide26.xml" ContentType="application/vnd.openxmlformats-officedocument.presentationml.notesSlide+xml"/>
  <Override PartName="/ppt/ink/ink161.xml" ContentType="application/inkml+xml"/>
  <Override PartName="/ppt/notesSlides/notesSlide27.xml" ContentType="application/vnd.openxmlformats-officedocument.presentationml.notesSlide+xml"/>
  <Override PartName="/ppt/ink/ink162.xml" ContentType="application/inkml+xml"/>
  <Override PartName="/ppt/ink/ink163.xml" ContentType="application/inkml+xml"/>
  <Override PartName="/ppt/ink/ink164.xml" ContentType="application/inkml+xml"/>
  <Override PartName="/ppt/notesSlides/notesSlide28.xml" ContentType="application/vnd.openxmlformats-officedocument.presentationml.notesSlide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notesSlides/notesSlide29.xml" ContentType="application/vnd.openxmlformats-officedocument.presentationml.notesSlide+xml"/>
  <Override PartName="/ppt/ink/ink170.xml" ContentType="application/inkml+xml"/>
  <Override PartName="/ppt/notesSlides/notesSlide30.xml" ContentType="application/vnd.openxmlformats-officedocument.presentationml.notesSlide+xml"/>
  <Override PartName="/ppt/ink/ink171.xml" ContentType="application/inkml+xml"/>
  <Override PartName="/ppt/notesSlides/notesSlide31.xml" ContentType="application/vnd.openxmlformats-officedocument.presentationml.notesSlide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186.xml" ContentType="application/inkml+xml"/>
  <Override PartName="/ppt/notesSlides/notesSlide34.xml" ContentType="application/vnd.openxmlformats-officedocument.presentationml.notesSlide+xml"/>
  <Override PartName="/ppt/ink/ink187.xml" ContentType="application/inkml+xml"/>
  <Override PartName="/ppt/ink/ink188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notesSlides/notesSlide37.xml" ContentType="application/vnd.openxmlformats-officedocument.presentationml.notesSlide+xml"/>
  <Override PartName="/ppt/ink/ink210.xml" ContentType="application/inkml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69"/>
  </p:notesMasterIdLst>
  <p:handoutMasterIdLst>
    <p:handoutMasterId r:id="rId70"/>
  </p:handoutMasterIdLst>
  <p:sldIdLst>
    <p:sldId id="879" r:id="rId2"/>
    <p:sldId id="676" r:id="rId3"/>
    <p:sldId id="742" r:id="rId4"/>
    <p:sldId id="1468" r:id="rId5"/>
    <p:sldId id="1469" r:id="rId6"/>
    <p:sldId id="1470" r:id="rId7"/>
    <p:sldId id="740" r:id="rId8"/>
    <p:sldId id="680" r:id="rId9"/>
    <p:sldId id="765" r:id="rId10"/>
    <p:sldId id="697" r:id="rId11"/>
    <p:sldId id="727" r:id="rId12"/>
    <p:sldId id="745" r:id="rId13"/>
    <p:sldId id="747" r:id="rId14"/>
    <p:sldId id="893" r:id="rId15"/>
    <p:sldId id="843" r:id="rId16"/>
    <p:sldId id="897" r:id="rId17"/>
    <p:sldId id="896" r:id="rId18"/>
    <p:sldId id="840" r:id="rId19"/>
    <p:sldId id="841" r:id="rId20"/>
    <p:sldId id="842" r:id="rId21"/>
    <p:sldId id="849" r:id="rId22"/>
    <p:sldId id="898" r:id="rId23"/>
    <p:sldId id="845" r:id="rId24"/>
    <p:sldId id="846" r:id="rId25"/>
    <p:sldId id="932" r:id="rId26"/>
    <p:sldId id="933" r:id="rId27"/>
    <p:sldId id="901" r:id="rId28"/>
    <p:sldId id="895" r:id="rId29"/>
    <p:sldId id="900" r:id="rId30"/>
    <p:sldId id="902" r:id="rId31"/>
    <p:sldId id="853" r:id="rId32"/>
    <p:sldId id="854" r:id="rId33"/>
    <p:sldId id="857" r:id="rId34"/>
    <p:sldId id="858" r:id="rId35"/>
    <p:sldId id="859" r:id="rId36"/>
    <p:sldId id="855" r:id="rId37"/>
    <p:sldId id="856" r:id="rId38"/>
    <p:sldId id="930" r:id="rId39"/>
    <p:sldId id="931" r:id="rId40"/>
    <p:sldId id="894" r:id="rId41"/>
    <p:sldId id="903" r:id="rId42"/>
    <p:sldId id="908" r:id="rId43"/>
    <p:sldId id="909" r:id="rId44"/>
    <p:sldId id="904" r:id="rId45"/>
    <p:sldId id="888" r:id="rId46"/>
    <p:sldId id="910" r:id="rId47"/>
    <p:sldId id="905" r:id="rId48"/>
    <p:sldId id="911" r:id="rId49"/>
    <p:sldId id="926" r:id="rId50"/>
    <p:sldId id="927" r:id="rId51"/>
    <p:sldId id="912" r:id="rId52"/>
    <p:sldId id="906" r:id="rId53"/>
    <p:sldId id="913" r:id="rId54"/>
    <p:sldId id="916" r:id="rId55"/>
    <p:sldId id="917" r:id="rId56"/>
    <p:sldId id="928" r:id="rId57"/>
    <p:sldId id="929" r:id="rId58"/>
    <p:sldId id="914" r:id="rId59"/>
    <p:sldId id="907" r:id="rId60"/>
    <p:sldId id="918" r:id="rId61"/>
    <p:sldId id="934" r:id="rId62"/>
    <p:sldId id="919" r:id="rId63"/>
    <p:sldId id="920" r:id="rId64"/>
    <p:sldId id="921" r:id="rId65"/>
    <p:sldId id="922" r:id="rId66"/>
    <p:sldId id="925" r:id="rId67"/>
    <p:sldId id="924" r:id="rId6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ambria Math" panose="02040503050406030204" pitchFamily="18" charset="0"/>
      <p:regular r:id="rId75"/>
    </p:embeddedFont>
    <p:embeddedFont>
      <p:font typeface="Georgia" panose="02040502050405020303" pitchFamily="18" charset="0"/>
      <p:regular r:id="rId76"/>
      <p:bold r:id="rId77"/>
      <p:italic r:id="rId78"/>
      <p:boldItalic r:id="rId79"/>
    </p:embeddedFont>
    <p:embeddedFont>
      <p:font typeface="Nunito Sans" panose="020B0604020202020204" charset="0"/>
      <p:regular r:id="rId80"/>
      <p:bold r:id="rId81"/>
      <p:italic r:id="rId82"/>
      <p:boldItalic r:id="rId83"/>
    </p:embeddedFont>
    <p:embeddedFont>
      <p:font typeface="Open Sans" panose="020B0604020202020204" charset="0"/>
      <p:regular r:id="rId84"/>
      <p:bold r:id="rId85"/>
      <p:italic r:id="rId86"/>
      <p:boldItalic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5D0EF0A5-52DD-B04A-95C6-219152EA1758}">
          <p14:sldIdLst>
            <p14:sldId id="879"/>
            <p14:sldId id="676"/>
            <p14:sldId id="742"/>
            <p14:sldId id="1468"/>
            <p14:sldId id="1469"/>
            <p14:sldId id="1470"/>
            <p14:sldId id="740"/>
            <p14:sldId id="680"/>
            <p14:sldId id="765"/>
            <p14:sldId id="697"/>
            <p14:sldId id="727"/>
            <p14:sldId id="745"/>
            <p14:sldId id="747"/>
            <p14:sldId id="893"/>
            <p14:sldId id="843"/>
            <p14:sldId id="897"/>
            <p14:sldId id="896"/>
            <p14:sldId id="840"/>
            <p14:sldId id="841"/>
            <p14:sldId id="842"/>
            <p14:sldId id="849"/>
            <p14:sldId id="898"/>
            <p14:sldId id="845"/>
            <p14:sldId id="846"/>
            <p14:sldId id="932"/>
            <p14:sldId id="933"/>
            <p14:sldId id="901"/>
            <p14:sldId id="895"/>
            <p14:sldId id="900"/>
            <p14:sldId id="902"/>
            <p14:sldId id="853"/>
            <p14:sldId id="854"/>
            <p14:sldId id="857"/>
            <p14:sldId id="858"/>
            <p14:sldId id="859"/>
            <p14:sldId id="855"/>
            <p14:sldId id="856"/>
            <p14:sldId id="930"/>
            <p14:sldId id="931"/>
            <p14:sldId id="894"/>
            <p14:sldId id="903"/>
            <p14:sldId id="908"/>
            <p14:sldId id="909"/>
            <p14:sldId id="904"/>
            <p14:sldId id="888"/>
            <p14:sldId id="910"/>
            <p14:sldId id="905"/>
            <p14:sldId id="911"/>
            <p14:sldId id="926"/>
            <p14:sldId id="927"/>
            <p14:sldId id="912"/>
            <p14:sldId id="906"/>
            <p14:sldId id="913"/>
            <p14:sldId id="916"/>
            <p14:sldId id="917"/>
            <p14:sldId id="928"/>
            <p14:sldId id="929"/>
            <p14:sldId id="914"/>
            <p14:sldId id="907"/>
            <p14:sldId id="918"/>
            <p14:sldId id="934"/>
            <p14:sldId id="919"/>
            <p14:sldId id="920"/>
            <p14:sldId id="921"/>
            <p14:sldId id="922"/>
            <p14:sldId id="925"/>
            <p14:sldId id="9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3C5"/>
    <a:srgbClr val="942093"/>
    <a:srgbClr val="95698A"/>
    <a:srgbClr val="B57BA6"/>
    <a:srgbClr val="EFD9B0"/>
    <a:srgbClr val="FFAEEF"/>
    <a:srgbClr val="D89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47"/>
    <p:restoredTop sz="84721"/>
  </p:normalViewPr>
  <p:slideViewPr>
    <p:cSldViewPr snapToGrid="0" snapToObjects="1">
      <p:cViewPr>
        <p:scale>
          <a:sx n="102" d="100"/>
          <a:sy n="102" d="100"/>
        </p:scale>
        <p:origin x="408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4.fntdata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7.fntdata"/><Relationship Id="rId61" Type="http://schemas.openxmlformats.org/officeDocument/2006/relationships/slide" Target="slides/slide60.xml"/><Relationship Id="rId82" Type="http://schemas.openxmlformats.org/officeDocument/2006/relationships/font" Target="fonts/font12.fntdata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1:22:55.5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17775 10149 288 0,'0'0'25'0,"0"0"-25"0,0-5 0 0,0 5 0 16,-3-7 272-16,3 5 50 0,-3-3 10 0,3 3 1 16,-2-3-154-16,-1-2-31 0,0 5-7 0,-2-3-1 15,3-2-54-15,-4 2-11 0,4-2-3 0,-4 5 0 16,1-3-12-16,0 3-4 0,-1-3 0 0,-1 3 0 15,-1-3-1-15,0 5-1 0,-3 0 0 0,0-5 0 16,-4 5-43-16,1 5-11 0,-2-5 0 0,1 5 0 16,-4-3 0-16,3 3 0 0,0-3 0 0,0 5 0 15,6 0 0-15,-3-2 0 0,-1 2 0 0,1 0 0 16,5 0 21-16,0 5 3 0,0-10 0 0,0 10 0 16,1-5-24-16,4 5 0 0,-2-5 0 0,2 2 0 0,3-4-22 0,3 2 1 15,2 5 0-15,3-5 0 0,-3 2 21 0,6-2 0 16,-1-2 0-16,3-3 0 0,-2 3 0 0,2 0 0 15,3-3 0-15,0 3 0 0,3-3 0 0,-4-2 0 16,1-7 0-16,-2 7 0 0,-1-2 0 0,-3-3 0 16,1 0 0-16,0 3 0 0,-4-3 0 0,-1-2 0 15,-1 0 0-15,0 0 0 0,-2 0 49 0,0 0 15 16,-1 2 2-16,1 3 1 0,-3-3-24 0,0-2-5 16,0 5-1-16,0 2 0 0,0 0-10 0,0 0-3 15,0 0 0-15,0 0 0 0,0 0-11 0,0 0-2 16,0 0-1-16,0 0 0 0,0 0-10 0,0 0-14 15,0 0 3-15,0 7 1 0,0 0 19 0,0 0 4 16,0 5 1-16,0-3 0 0,3 5-14 0,-1-2 0 16,-2 2 0-16,3 5 0 0,0-5 12 0,-3 5-3 15,0-3-1-15,0 8 0 0,2-8-8 0,-2 3 12 0,0 2-12 0,0-2 12 32,-2 0-33-32,2-5-7 0,2 0 0 0,-2 0-1 0,0 5 49 0,3-7 11 0,-3-3 1 0,0 3 1 15,0-5-25-15,2 5-8 0,-2-5 0 0,0 0 0 16,0-5 0-16,0-2 0 0,0 0 8 0,0 0-8 15,3 5 0-15,-3-5 0 0,0 0 0 0,0 0 0 16,0 0-15-16,0 0-6 0,0 0-2 0,0 0 0 16,0 0-145-16,5-5-30 0,-2 3-6 0</inkml:trace>
  <inkml:trace contextRef="#ctx0" brushRef="#br0" timeOffset="453.045">17904 10518 1267 0,'0'0'28'0,"0"0"5"0,0 0 2 0,8-2 1 0,3 2-36 0,-6-5 0 16,-5 5 0-16,5 0 0 0,3 0 138 0,-8 0 21 16,6 0 4-16,-6 0 1 0,0 0-46 0,8 0-9 15,-3 0-1-15,0-2-1 0,-5 2-35 0,6-5-6 16,-1-2-2-16,0 2 0 0,0 3-17 0,1-5-4 15,-4 0-1-15,6 0 0 0,-2-5-28 0,1 5-6 16,-1-7 0-16,-1 2-8 0,0-2 58 0,3 0 5 16,-2-5 1-16,-4 0 0 0,4 5-52 0,-1-7-12 15,0 9 0-15,-2-2 0 0,-1 0 0 0,4 2 0 0,-4-2 0 0,4 7 0 16,-4-7 28-16,1 7 2 0,0 0 1 0,2 0 0 16,-5 2-19-16,5-2-3 0,-2 5-1 0,-1-3 0 15,-2 5 0-15,6 0-8 0,-6 0 12 0,0 0-4 16,2 0 0-16,4 5-8 0,-6-5 12 0,5 2-4 15,0 5-8-15,1 0 12 0,-4 0-12 0,3 5 12 16,1-5-12-16,-1 7 10 0,0 0-10 0,1-2 10 16,-4 2-10-16,4 5 0 0,2-5 0 0,-3 7 0 15,0-7 0-15,0 5 0 0,1 0 0 0,-6-10 0 16,0 8 0-16,2-3 12 0,1-5-12 0,0 3 12 16,-1 2-12-16,1-7 0 0,0 5 0 0,-1 2 0 15,4-7 0-15,-4 5 0 0,-2-5-12 0,0 0 12 16,3 0-79-16,-3-7-8 0,0 5-1 0,0-5-1 15,0 0-120-15,0 0-24 0,0 0-5 0</inkml:trace>
  <inkml:trace contextRef="#ctx0" brushRef="#br0" timeOffset="640.476">18113 10476 691 0,'0'0'61'0,"0"0"-49"16,0 0-12-16,0 0 0 0,0 0 206 0,6 0 38 15,2 2 8-15,-3-2 2 0,0 5-123 0,3-5-25 16,3 0-5-16,-3 0-1 0,0 0-64 0,2 0-14 16,3 0-2-16,1 0-1 0,-6 0-11 0,2-5-8 15,1 5 9-15,-3-2-9 16,2 2-76-16,-2-5-22 0,-8 5-4 0</inkml:trace>
  <inkml:trace contextRef="#ctx0" brushRef="#br0" timeOffset="1343.435">18359 10269 1868 0,'0'0'41'0,"0"0"9"0,0 0 2 0,0 0 0 15,0 0-42-15,0 0-10 0,0 0 0 0,0 0 0 16,0 0 102-16,6 7 18 0,-6-5 4 0,0 8 1 0,5-1-77 15,-2-2-16-15,-1 7-4 0,1 5 0 0,-3 0 29 0,0-5 6 16,5 5 1-16,-5-3 0 0,0 3-52 0,0-5-12 16,3-2 0-16,0 2 0 0,-3 0 0 0,0-2 0 15,0-5 0-15,0 0 0 0,2 0 54 0,1 0 8 16,-3-7 2-16,0 0 0 0,5 5-52 0,-5-5-12 16,0 0 0-16,0 0 0 0,0 0 0 0,0-5 0 15,3-2 0-15,-3-5 0 0,0 5 0 0,0-7 0 16,5-2 0-16,-2-3 0 0,-1-7 0 0,1 7 0 15,0-4 0-15,-1-1 0 0,1 3 0 0,0 2 0 16,-1 5 0-16,1-5 0 0,2 5 0 0,-5 0 0 16,0 2 0-16,3 5 0 0,-1 0-12 0,-2 5-6 15,0 2-1-15,0 0 0 0,0 0 31 0,6-5 5 16,-1 5 2-16,3 5 0 0,-5-3-19 0,5 10 0 0,-3-5 0 0,3 7 0 16,0-7 0-16,0 5 0 15,0-5 0-15,-3 7 0 0,3-7 0 0,-3 5 0 0,3-5 0 16,-3 0 0-16,1 0 0 0,-4 0 0 0,4 0 0 0,2-2 0 15,-3-5 0-15,0 0 0 0,-5 0 0 0,5 0 0 16,1-5 0-16,-1 3 0 0,-2-5 0 0,2 0 0 16,-2-3 0-16,2 3 0 0,0-2 0 0,3-3 0 15,-3-2 0-15,6 0 0 0,-3 0 0 0,2-5 0 16,-2 7 34-16,0 3 3 0,0-3 1 0,-2 5 0 16,2 0-30-16,-3 0-8 0,0 2 0 0,0 3 0 15,-2-3 0-15,-3 5 8 0,5 0-8 0,1 0 8 16,-1 5 0-16,0-3 0 0,1 10 0 0,-1-5 0 0,-3 7-8 15,4 0 12-15,-4 5-4 0,1 0 0 0,0-3-8 0,-1 8 12 16,-2-3-4-16,3 5 0 0,-3-5 12 0,0 0 4 16,0 0 0-16,0 3 0 0,0-8-16 0,0 3-8 15,0-5 10-15,0 5-10 0,0-7 9 0,0-3-9 16,0-2 8-16,3 5-8 0,-3-5 8 0,0-2-8 16,0-5 0-16,0 0 8 0,0 0-8 0,0 0 0 15,0 0 0-15,0 0 8 16,-3-7-146-16,-2-3-30 0,-9-4-5 0,4-7-2 0</inkml:trace>
  <inkml:trace contextRef="#ctx0" brushRef="#br0" timeOffset="2796.219">21061 10116 1116 0,'0'0'49'0,"0"0"11"0,0 0-48 0,0 0-12 15,0 0 0-15,0 0 0 0,0 0 87 0,0 0 15 0,0 0 3 0,5-7 1 16,-5 7 7-16,5 0 2 0,-5 0 0 0,0 0 0 16,6 5-23-16,-6-5-5 0,0 0-1 0,8 2 0 15,-3 5-25-15,0 0-5 0,-2 0 0 0,0 0-1 16,-1 5 7-16,-2 2 2 0,3 0 0 0,-1 3 0 16,-2-1-52-16,0-2-12 0,3 5 0 0,-3-5 0 15,0 5 54-15,0 0 8 0,0-3 2 0,0 3 0 16,0-5-52-16,3-2-12 0,-3 2 0 0,2 0 0 15,1 0 0-15,0-2 0 0,2-5 0 0,-2 5 0 16,2-5 0-16,-2-5 0 0,-1 3 0 0,4 2 0 16,-4-2 54-16,-2-5 8 0,0 0 2 0,0 0 0 0,0 0-52 0,0 0-12 15,0 0 0-15,0 0 0 16,0 0-48-16,0-5-13 0,0-2-3 0,3 2-819 16,-1-2-164-16</inkml:trace>
  <inkml:trace contextRef="#ctx0" brushRef="#br0" timeOffset="3499.18">21378 10144 1094 0,'0'0'48'0,"0"0"11"0,0 0-47 0,0 0-12 16,0 0 0-16,0 0 0 0,0 0 194 0,0 0 37 15,0 0 7-15,0 0 2 0,0 0-90 0,0 0-18 0,0 0-3 16,0 0-1-16,0 0-51 0,3 5-10 0,0 2-3 0,-1 0 0 16,1 0-51-16,-3 5-13 0,3-5 0 0,-3 7 0 15,0 5 0-15,2-5 0 0,-2 5 0 0,3-3 0 16,-3 3 53-16,0 2 8 0,0-2 2 0,0 2 0 16,0-2-50-16,0 2-13 0,0-2 0 0,-3-5 0 15,3 5 0-15,0-5 0 0,3 0 0 0,-3-2 0 16,0-3 0-16,0-2 0 0,0 5 0 0,0-5 0 15,0-2 0-15,0-5 0 0,3 2 0 0,-3-2 0 16,0 0-46-16,0 0-14 0,0 0-4 0,0 0-751 16,0-7-150-16</inkml:trace>
  <inkml:trace contextRef="#ctx0" brushRef="#br0" timeOffset="3792.406">21669 10161 691 0,'0'0'30'0,"0"0"7"0,6-5-29 0,-4 5-8 16,1-7 0-16,0 7 0 0,-3 0 180 0,0 0 36 15,0 0 6-15,0 0 2 0,-3-5-77 0,3 5-15 16,0 0-4-16,-5 0 0 0,-3-2-34 0,2 4-7 15,1-2-2-15,5 0 0 0,-5 0-37 0,0 5-8 16,-3-3-2-16,2 3 0 0,6-5-26 0,-2 7-12 0,-4-2 10 0,1-3-10 16,5-2 0-16,-3 7 0 0,1 0 0 0,-1-2 0 15,3-5 0-15,0 0 0 16,0 0 0-16,0 0 0 0,0 0 0 0,3 0 0 16,5 2 0-16,0 3 0 15,-3-5-96-15,0 0-26 0,-5 0-5 0</inkml:trace>
  <inkml:trace contextRef="#ctx0" brushRef="#br0" timeOffset="4177.203">21722 10382 57 0,'0'0'0'0,"0"0"0"0,0 0 0 0,0 0 0 0,0 0 0 0,0 0 0 15,0 0 325-15,0 0 60 0,0 0 12 0,0 0 3 16,-2 2-218-16,-4-2-43 0,4 5-9 0,-4-3-2 16,4 3-60-16,-4-3-12 0,1 3-2 0,3-3-1 15,-4 3-20-15,4 2-4 0,-4-2-1 0,4-3 0 16,2-2-28-16,0 7-21 0,0-7 3 0,-3 7 1 15,3-7 17-15,0 0 0 0,0 0 0 0,0 0 0 16,0 0 0-16,3 5 0 0,-3-5 0 0,2 2 0 16,6-2 24-16,-2 0 8 0,-1 0 1 0,0 0 1 15,0-2-18-15,1-3-3 0,-4 3-1 0,4-3 0 16,-4 3 0-16,-2 2 0 0,0 0 0 0,0 0 0 16,3-5-12-16,-3 5 11 0,0 0-11 0,0 0 10 15,-3-2-58-15,3 2-12 0,-5-5-3 0,0 5-948 16</inkml:trace>
  <inkml:trace contextRef="#ctx0" brushRef="#br0" timeOffset="4598.979">21849 10144 2138 0,'0'0'47'0,"0"0"9"0,0 0 3 0,0 0 1 0,0 0-48 0,0 0-12 0,0 0 0 0,0 0 0 16,0 5 75-16,0 2 12 0,-2 0 2 0,2 5 1 15,0-3-30-15,2 3-7 0,1 0-1 0,0-3 0 16,-3 5-41-16,0-2-11 0,2-5 0 0,-2 5 0 15,3-3 0-15,-3 3 0 0,0-5 0 0,3 0 0 16,-1 0 0-16,1 0 0 0,2 5 0 0,0-5 0 16,3-2 0-16,0 2 0 0,3 0 0 0,-1 0 0 15,4-5 0-15,2 3 0 0,-3 2 0 0,5 0 0 16,1 0 0-16,-1-2 0 0,-2 2 0 0,3 0 0 0,-3 0 0 16,-3 0 0-16,-5 0 0 0,0 0 0 0,0 5 0 0,0-5 0 15,-3 0 0-15,0 0 8 0,-2 0 4 0,-3 0 0 16,-3 0 0-16,1 0 0 0,-4-2-2 0,1 2 0 15,-3-7 0-15,-5 7 0 0,0-7-26 0,-3 0-4 16,-3 0-2-16,1 0 0 16,-1-2-179-16,-2-3-36 0,0-2-7 0</inkml:trace>
  <inkml:trace contextRef="#ctx0" brushRef="#br0" timeOffset="4786.432">21897 10163 1440 0,'0'0'128'0,"5"0"-103"16,-5 0-25-16,11 0 0 0,7 0 120 0,1 0 20 16,-6 0 3-16,6 0 1 0,2 0-13 0,-3 0-3 0,-2 0 0 0,0 0 0 15,-3 0-109-15,0 0-19 0,1-2-11 0,-6 2 2 16,2-5 9-16,-2 5 12 0,0 0-2 0,-3 0-1 31,1 0-161-31,-4-5-32 0</inkml:trace>
  <inkml:trace contextRef="#ctx0" brushRef="#br0" timeOffset="5473.77">22545 10151 345 0,'16'-2'15'0,"-11"2"4"0,-5 0-19 0,3-5 0 16,2 3 0-16,-5 2 0 0,3-5 240 0,0 3 45 15,2-5 9-15,-5 2 2 0,2-2-117 0,-2 5-23 0,0-3-5 0,-2-2-1 16,2 2-26-16,0 3-4 0,-5-5-2 0,2 2 0 16,0 3-46-16,-2-3-10 0,0 3-2 0,-1-3 0 15,-2 0-35-15,-2 3-7 0,-1 2-2 0,1 2 0 16,-4 3 24-16,-1 0 5 0,-4-3 1 0,1 5 0 15,-1 5-38-15,1-5-8 0,2 7 0 0,2 0 0 16,1-2 0-16,3-3 0 0,2 3 0 0,5 2 0 16,0-2 12-16,3 2 7 0,3-7 1 0,5 7 0 15,3-7-68-15,2 5-12 0,0-5-4 0,3-2 0 16,0-3 52-16,2 3 12 0,1-3 0 0,-1-2 0 16,-2 0-24-16,0-2-1 0,0-3-1 0,-3-2 0 15,0 5 42-15,-5-3 8 0,3-2 1 0,-3 2 1 0,-3-2-26 0,0 0 0 16,-2 5 0-16,0-3 0 0,-1-2 0 0,-2 7 0 15,0 0 0-15,0 0 0 0,0 0 56 0,0 0 7 16,0 0 1-16,0 0 0 0,0 0-52 0,0 0-12 16,0 0 0-16,3 7 0 0,-3 5 8 0,3-3 0 15,-1 3-8-15,1 2 12 0,0 0-12 0,-1-2-8 16,1 9 8-16,0-2-13 0,-1 0 13 0,1-3 0 16,-3 3 0-16,0-5 0 0,0 0 23 0,0 5 7 15,0-5 2-15,0-2 0 0,0 2-20 0,0-2-3 16,0-3-1-16,0 5 0 0,0-2-8 0,0 0 0 15,0-5 9-15,0-5-9 16,0-2-33-16,0 0-11 0,0 0-3 0,0 0-824 0,0 0-165 16</inkml:trace>
  <inkml:trace contextRef="#ctx0" brushRef="#br0" timeOffset="5973.808">22902 10203 1324 0,'0'0'59'0,"0"0"12"0,0 0-57 0,0 0-14 0,-5 5 0 0,0-3 0 16,2 3 180-16,0-3 32 0,1 5 8 0,-1 0 0 16,1 5-110-16,2 0-22 0,2-3-5 0,1 3-1 15,-3 2-14-15,2 0-2 0,1 0-1 0,-3 3 0 16,3-3-52-16,-3-5-13 0,2 8 0 0,-2-8 0 0,3 3 54 0,0-3 8 15,-3-2 2-15,0 5 0 0,-3-7-52 0,3-5-12 16,0 0 0-16,0 0 0 0,0 0 0 0,0 0 0 16,0 0 0-16,0 0 0 0,0 0 0 0,-3-7 0 15,1-5 0-15,2 0 0 0,-3-2 54 0,3-5 8 16,-3 3 2-16,6-8 0 0,-3 3-64 0,3 0-8 16,-3-5-4-16,5 0-1 0,0 5 13 0,1 0-12 15,-1 2 12-15,0 0-12 0,1 5 3 0,-1 0 1 16,3 0 0-16,0 0 0 0,2 2 8 0,-2 5-10 15,0 0 10-15,3 0-10 0,-3 2 10 0,2-2-8 16,-2 7 8-16,3 0-8 16,-1 5-16-16,4-3-4 0,-4 5 0 0,3 5 0 0,3-5 28 0,-3 7 0 15,-2-2 0-15,0 0 0 0,-1-3 26 0,-4 5 10 16,-4-2 3-16,-2 0 0 0,-2-3-22 0,-4 3-4 0,-2-5-1 16,0 5 0-16,-2-5-12 0,-1 0 9 0,1-5-9 15,-4 5 8-15,1-2-8 0,0-5-9 0,2 2 9 0,1-2-13 16,-3 0-4-16,2-2-1 0,0 2 0 0,3-5 0 31,0-2-85-31,-2 5-17 0,2-5-3 0,0 2-688 0,3-2-137 0</inkml:trace>
  <inkml:trace contextRef="#ctx0" brushRef="#br0" timeOffset="6723.486">23328 10142 1036 0,'0'0'92'0,"0"0"-73"15,0 0-19-15,0 0 0 0,0 0 157 0,0 0 28 16,0 0 6-16,0 0 1 0,0 0-29 0,0 0-6 15,6 2-1-15,-4 3 0 0,1 2-93 0,0 0-19 16,-3 5-4-16,0-3-1 0,0 3-6 0,0 2-1 16,-3 5 0-16,3 0 0 0,-3-3-2 0,3-2-1 15,0 5 0-15,0 0 0 0,-2-5-29 0,-1 0 0 16,-2 0 0-16,5-2 0 0,-3-5 35 0,-2 5 1 16,2-3 0-16,3-2 0 0,-3-2-24 0,3-5-4 0,0 0 0 0,0 0-8 15,0 0 12-15,0 0-4 0,0 0 0 0,-2-5-8 16,2-2 18-16,0-2-3 0,2-3-1 0,4-7 0 15,-4 5-14-15,1-5 0 0,2 3 0 0,1-5 0 16,-4-3 0-16,1 8 0 0,0-3 0 0,-1 0 0 16,1 5 0-16,2 2 0 0,-2 5 0 0,2-2 0 15,-2 2 0-15,2-3 0 0,-2 8 0 0,-1-3 0 16,-2 5 0-16,0 0 0 0,0 0 0 0,6 0 0 16,-6 0 0-16,2 5 0 0,6 2 0 0,-5 0 0 15,2 0 20-15,-2 0 0 0,-1 0 1 0,1 0 0 16,0 3-13-16,2-8-8 0,-2 5 8 0,-1 0-8 15,1 0-16-15,0-2-7 0,2-3-1 0,0 3-1 0,0-5 41 16,1 0 9-16,-1 0 2 0,3 0 0 16,-3-5-43-16,3 3-9 0,3-3-2 0,-3-2 0 0,2 0 47 0,1-2 10 15,-1-3 2-15,-2 0 0 0,3 3-21 0,-3-3-11 16,0 0 12-16,2 3-12 0,-4-3 8 0,4 5-8 16,-2-5 0-16,0 5 0 0,0 5 0 0,-3-3 0 15,1 3 0-15,-1-3 0 0,0 5 0 0,-5 0 0 16,0 0 8-16,8 7-8 0,-2-2 0 0,-4 2 10 15,3 0-10-15,-2 7 8 0,2-7-8 0,-2 7 0 16,2 3 9-16,1-1-9 0,-1-2 10 0,-2 5-2 16,2-5-8-16,0 5 12 0,0 0-3 0,-2-5-1 15,2 7 0-15,1-7 0 0,-1 5-8 0,0 0 0 0,1-5 0 16,-1 0 0-16,0-2 12 0,3-3-2 0,-5 3-1 0,2 0 0 16,0-5-9-16,1 0-12 15,-4 0 2-15,4 0 1 0,-4-7 21 0,3 7 4 0,-5-7 0 16,0 0 1-16,0 0-27 0,6 0-6 0,-6 0 0 0,0 0-1 15,0 0 33-15,0 0 8 0,2-7 0 0,-2 2 1 32,-5-2-161-32,2 5-33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1T22:16:53.48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2416 9079 1357 0,'0'0'60'0,"0"0"12"0,0 0-57 0,0 0-15 16,0 0 0-16,0 0 0 0,-6-7 59 0,6 7 9 0,0 0 1 0,0 0 1 15,-2-7 10-15,2 2 1 0,-3 3 1 0,3 2 0 16,-5-5-9-16,2 5-1 0,-2-2-1 0,2-3 0 15,-2 3-12-15,0-3-3 0,-1 5 0 0,4-2 0 16,-6-3-6-16,5 3-2 0,-5-3 0 0,0 0 0 16,0 3 0-16,0-3 0 0,0 3 0 0,3-3 0 15,-8 3-8-15,0-3-1 16,5-2-1-16,-8 0 0 0,5 0-9 0,-7 2-1 0,-1-2-1 0,1 5 0 16,2-5-4-16,-3 2-1 0,-5-2 0 0,6 0 0 15,-3 0-10-15,2 2-1 0,-7-2-1 0,2 0 0 16,3 0-2-16,-3 5-8 0,-2-3 12 0,2-2-4 0,-8 2-8 15,3 3 10-15,2-3-10 0,-7 5 10 0,0-2-10 16,5-3 12-16,-1 5-12 0,4 0 12 16,0-2-12-16,-4 2 0 0,4 0 9 0,0 0-9 15,-4 0 0-15,-1 0 0 0,2 0 0 0,-6 2 8 16,6 3-8-16,-5-3 0 0,-1 3 0 0,4-3 0 16,-4 5 0-16,1 3 0 0,-3-3 0 0,2 0 0 0,1 2 0 15,2-2 0-15,-2 5 0 0,5 0 0 0,-6-3 0 0,-2 3 0 16,3 2 0-16,5 0 0 0,2-2 0 0,-5 2 0 15,9 5 0-15,-4-5 0 0,3 0 0 0,3 7 0 0,-3-4 0 0,6-1 0 16,-1 3 0-16,4 2 0 0,1-2 0 0,-2 2 0 16,-2-2 0-16,10 2-8 0,-3 0 8 0,6 5 0 15,0-5 0-15,-1 5 0 0,6 0 0 0,0 0-8 16,0 0 8-16,6-3 0 0,-4 8 0 0,6-3 0 16,3 0 0-16,-3 3 0 0,2-3 0 0,6 0-8 15,-5-2 8-15,7 5 0 16,1-8 0-16,-1 3 0 0,9 0 0 0,-1 0 0 15,9-3 0-15,-1 1-8 0,3-3 8 0,8-2 0 16,0-3 0-16,3-4-8 0,5 2 8 0,10-7 0 16,1 0 0-16,7-2 0 0,3-3 0 0,6-2 0 15,-1-2 0-15,3 2 0 0,5-5 0 0,-2 3 0 16,-3-10 0-16,5 3 8 0,3-3-8 0,-8-2 0 0,-8-5 0 16,3 0 8-16,-8-2-8 0,0 0 0 0,-8-5 8 0,-6 0-8 15,-10 0 8-15,0-2-8 0,-11-5 10 0,-4 0-10 16,-4-7 16-16,-7 5-4 0,-4-5 0 0,-4 5 0 0,-8-3 1 15,2 3 0-15,-5 2 0 0,-5 0 0 0,2 5 3 0,-8 2 0 16,4-2 0-16,-7 2 0 0,1 0 0 0,2 5 0 16,-10-3 0-16,0 8 0 0,3-3-16 0,-6 0 9 15,3 5-9-15,-8 0 8 16,5 0-8-16,-3 2-9 0,6 3 9 0,-5-3-13 16,2 5-10-16,3 0-1 0,2 0-1 0,1 2 0 31,-6 3-129-31,5 2-26 0,1-5-4 0</inkml:trace>
  <inkml:trace contextRef="#ctx0" brushRef="#br0" timeOffset="1561.71">21876 1849 2372 0,'8'7'211'0,"-3"0"-169"0,0 1-34 0,3 6-8 0,-2 0 64 0,1 2 10 0,-1 5 2 0,2-2 1 16,0 9-21-16,-3 1-5 0,-2-4-1 0,-1 1 0 0,1 0-29 16,-1-5-5-16,1 1-2 0,0-1 0 0,-1-5 35 0,1 1 7 15,-3-6 2-15,0 4 0 0,0-4-28 0,3-1-6 16,-3-3 0-16,0-3-1 0,0-4-3 0,0 0-1 16,0 0 0-16,0 0 0 0,-3-4 5 0,3-3 0 15,3-7 1-15,-3 2 0 0,0-9-13 0,-3-1-2 16,3-6-1-16,-3-5 0 0,1 0-9 0,2-4 0 0,0 2 0 0,2 2-11 15,1 4-5-15,0-4 0 0,-3 8-1 0,8 6 0 16,0-2 6-16,2-1 2 0,1 8 0 0,-1 0 0 16,6 2 9-16,-3 1-8 0,3 1 8 0,3 6-8 15,-3-3 8-15,2 4-10 0,-2-2 10 0,0 10-10 16,-3-2 10-16,0 4 0 0,1-3-9 0,-1 3 9 16,-3 3 0-16,-4 1 0 15,2 4 0-15,-6-1 0 0,-2 2 0 0,-2 1 8 16,-4 1-8-16,-2 4 8 0,-5-4 0 0,3 4-8 15,-6-8 12-15,-3 2-4 0,3 1-8 0,1-3 0 0,-1 2 9 16,0-2-9-16,0-4 0 0,3 1 0 0,-1 1 0 0,4-2 8 16,2-6-8-16,0 3 0 0,8-7 0 0,-5 7 0 15,5-7 0-15,0 0 0 0,0 0 0 0,2 8 0 16,1-4 0-16,2 6 0 0,1-10-9 0,4 11 9 16,1-11 0-16,5 7-11 0,-3 1 11 0,8-1-8 0,-2-3 8 15,-6-1 0-15,5 4 0 0,-2-3 0 0,0-1 0 0,-3-3 0 16,3 7 0-16,0-3 0 0,-3 1 0 0,3-2 0 15,0 4 0-15,-3-7 0 0,0 7 0 0,-5-7 0 16,3 4 0-16,-3-1 0 31,-3-3-191-31,-5 0-33 0</inkml:trace>
  <inkml:trace contextRef="#ctx0" brushRef="#br0" timeOffset="1893.59">22336 2113 1555 0,'8'-3'138'0,"-3"3"-110"0,-2 0-28 0,5-4 0 16,0 1 121-16,2 3 19 0,1-4 4 0,0 4 1 0,-3 0-21 0,5-7-4 16,0 7 0-16,-2-3-1 0,-1-1-81 0,1 4-16 15,2 0-3-15,-2-3-1 0,-3-2-6 0,-1 5-2 16,-1-4 0-16,-1 1 0 16,0-1 5-16,-2 1 1 0,0-1 0 0,-3-3 0 0,0 7-16 0,0-7 0 0,0 4 0 0,-3-6-10 15,-2 6 39-15,-1-1 8 0,1 1 2 0,0-4 0 16,-3 3-26-16,-3 4-5 0,3 0 0 0,-2 0-8 0,-3 0 21 0,-1 0-2 15,1 7-1-15,3-3 0 0,-1 3-18 0,0 0 0 16,-2 1 0-16,3-1 0 16,2 0-13-16,2 4-7 0,1-4 0 0,2 1-1 0,1 6 12 0,2-7 9 15,0 0-12-15,0 5 12 0,5 2-9 0,-2-3 9 16,5-1 0-16,0-1-9 0,-1 1 9 0,4-3 0 31,0 0 0-31,2-3 0 0,0 3-76 0,0-4-19 16,3 2-4-16,3-5-1 0,2 4-73 15,-5-4-15-15,0-4-4 0</inkml:trace>
  <inkml:trace contextRef="#ctx0" brushRef="#br0" timeOffset="2294.06">22831 2066 691 0,'0'-3'61'15,"3"-8"-49"-15,2 4-12 0,0-5 0 16,-5 5 287-16,0-3 54 0,0 6 11 0,0-6 3 0,0 6-171 0,-3-4-33 16,-4 8-7-16,1 0-2 0,-2 0-79 0,0 8-16 15,-5-4-3-15,0-1-1 0,-8 4-32 0,5 4-11 0,0-1 0 0,3 2 9 16,0 2-9-16,2-3 0 0,3 4 0 0,-3-1 0 15,6 0 0-15,3-2-16 0,2 2 3 0,0-3 0 16,5-1 13-16,0-1-11 0,3-2 11 0,3-4-10 16,2 4 10-16,3-7 0 15,0 0-9-15,2 0 9 0,1-7 0 0,-3 7 8 16,2-7 0-16,1-1 0 0,-4-3 4 0,1 4 1 16,-5-7 0-16,-1-5 0 0,-2 5 68 0,0-15 14 15,0-4 2-15,-5 1 1 0,0 3-55 0,-3-4-11 16,0 0-3-16,-3 8 0 0,-2-1-19 0,-3 5-10 15,0-5 10-15,2 5-10 0,1 2 8 0,-3 2-8 16,-5 3 0-16,2 2 9 0,3 5-9 0,3-4-9 0,-3 4 9 0,0-1-13 16,0 8 28-16,8 0 5 0,0 0 2 0,0 0 0 15,-5 8-22-15,8-1 0 0,7 4 0 0,1 3-12 16,-1 1-4-16,6 3 0 0,0 1-1 0,5 5 0 16,-5-5 17-16,3 6 0 0,-6-3 0 0,0 3 0 15,0 4 0-15,-2-3 0 0,0-1 0 0,-1-3 0 16,1 3 12-16,-3-3 5 15,0-1 2-15,0-2 0 16,-6-1-69-16,4-3-14 0,-1-1-2 0,0-3-1280 0</inkml:trace>
  <inkml:trace contextRef="#ctx0" brushRef="#br0" timeOffset="2463.69">23254 1943 2372 0,'-2'-14'52'0,"4"10"12"0,6-3 1 0,3 7 1 0,-1 0-53 0,4-3-13 15,-4-2 0-15,3 5 0 0,1-2 64 0,-1-3 11 16,-3 5 1-16,4 0 1 0,2 0-61 0,-3 0-16 16,0 0 0-16,-2 0 0 0,-1 0 0 0,1 0 0 15,-3 5 0-15,-3-3-782 16,-5-2-159-16</inkml:trace>
  <inkml:trace contextRef="#ctx0" brushRef="#br0" timeOffset="2611.14">23363 2073 1209 0,'0'0'108'0,"0"0"-87"0,8 4-21 0,0-4 0 0,-3 0 200 0,3 5 36 16,0-2 8-16,2-3 0 15,-2 0-82-15,6 0-17 0,-4 0-3 0,6 0-1 16,2 0-101-16,-2 0-21 0,0-3-4 0,0-2-1 31,-5 5-131-31,5 0-27 0</inkml:trace>
  <inkml:trace contextRef="#ctx0" brushRef="#br0" timeOffset="3298.05">24360 1925 2372 0,'0'0'52'0,"0"0"12"0,-5 0 1 0,0 0 1 0,-3-7-53 0,2 7-13 0,-2 7 0 0,1-7 0 0,-4 4 44 0,0 3 7 15,1 3 1-15,-1-1 0 0,1 1-22 0,2 1-4 16,-3-1-1-16,0 6 0 0,6-2-25 0,0-4 0 15,0 6 0-15,2-6 0 0,3 8 0 0,3-11 0 16,2 1 0-16,0 6 0 16,3-7-46-16,3-3-14 0,-1 3-4 0,4-4 0 0,-1 2 64 0,5-5 20 0,-2-5 0 0,0 5 0 15,0-7-32-15,0 4-7 0,0-1-1 0,-6-3 0 16,1-3 68-16,-1-2 12 0,-2 5 4 0,-2-4 0 16,-4-3 0-16,1-1 0 0,0 1 0 0,-6 3 0 15,0 4 0-15,-2-1 0 0,-3 1 0 0,0 0 0 16,-2 3-52-16,-1-3-12 15,0 0 0-15,-2 7 0 16,3-3-48-16,2-2-13 0,0 5-3 0,0 0-1254 0</inkml:trace>
  <inkml:trace contextRef="#ctx0" brushRef="#br0" timeOffset="3730.96">24572 1936 1728 0,'0'0'76'0,"0"0"16"0,0 0-73 0,0 0-19 15,0 0 0-15,0 0 0 0,-5 3 137 0,5-3 24 16,0 0 5-16,0 7 1 0,-3-3-63 0,0 8-12 16,1-2-2-16,2-3-1 0,0 0-89 0,0 5-16 15,2 2-4-15,-2-3 0 0,6-1 32 0,-4-1 8 16,4 1 0-16,1 1 1 16,4-4-21-16,-3 0-16 0,3 1 2 0,-1-1 1 15,3 0 13-15,1-7 10 0,-4 0-2 0,3 0 0 16,1 0 8-16,-1 0 0 0,0 0 1 0,0-7 0 15,-2 4 28-15,2-4 6 0,-2-2 1 0,-1 2 0 16,-2 0-32-16,3-7-5 0,-3 6-2 0,0 1 0 16,0 0-1-16,-3 0-1 0,0 3 0 0,-2-3 0 15,-3 7-28-15,0 0-6 0,0 0-1 0,0 0 0 0,0 0 24 0,0 0 0 16,5 7 0-16,0-7 0 0,1 11 8 0,2-8 7 16,0 1 1-16,0 3 0 0,2-2-16 0,-2-2 0 0,0 4 0 0,3-7 0 15,-3 7-15-15,2-7 1 16,1 0 0-16,2 0 0 0,-2 0 14 0,-1 0 0 0,3-7 0 0,1 7 0 15,-1-7 12-15,0 7 6 0,0-8 1 0,0 1 0 16,3 0 1-16,-2-4 1 0,1-3 0 0,1 2 0 0,-2-2 3 0,-1 0 0 16,0-1 0-16,-2 4 0 0,-3-3 2 0,-1-1 1 15,-4 8 0-15,-3-4 0 0,0-3-13 0,-5 6-2 16,0-3-1-16,-3 4 0 16,0 0-121-16,-3 0-24 0</inkml:trace>
  <inkml:trace contextRef="#ctx0" brushRef="#br1" timeOffset="6941.52">21937 2875 1094 0,'0'0'97'0,"0"0"-77"16,0 0-20-16,0-7 0 0,0 0 144 0,0 0 26 16,-3 2 5-16,0-2 1 0,1 0-39 0,2 0-7 0,-3 0-2 0,-2 7 0 31,2-3-60-31,-5 3-13 0,3-4-3 0,-3-1 0 16,-3 5-21-16,1 5-5 0,-3-1-1 0,-1-1 0 15,-4 4-11-15,5-3-2 0,-3 3-1 0,2 3 0 0,-1 2-28 16,-1-1-6-16,0-1-1 0,0 2 0 0,0 2 40 0,0-3 8 15,0 4 2-15,3-1 0 0,-3 7-26 0,6-9 0 16,-1 2 0-16,3 0-11 0,3 7 11 0,0-2-10 16,5 0 10-16,0-1-10 0,5-1-5 0,0 2-1 0,0-5 0 0,6 5 0 15,2 2 16-15,-2-7 0 0,5 0 0 0,2-2 0 16,-2 2 9-16,5-2 5 0,0-10 1 0,3 7 0 16,3-9-3-16,-4 0 0 0,-1 0 0 0,-4-9 0 15,-2 7 3-15,-5-3 0 0,-3-2 0 0,0-3 0 16,-1-1 5-16,-1-1 2 0,-4-2 0 0,-2 0 0 15,0 2 34-15,-2 3 6 16,2-10 2-16,-3 7 0 0,-5-2-37 0,0 0-7 16,0 4-2-16,0-1 0 0,0 4-29 0,3 2-5 15,-3-5-2-15,3 6 0 0,2-3 18 0,3 7 0 16,0 0 0-16,0 0 0 0,0 0 0 0,0 0 0 16,3-5 0-16,2 5 0 0,3 5-12 0,3-1 0 15,-1-1 1-15,4-3 0 0,1 7 11 0,4 0 16 0,-1-7-4 16,4 5-1-16,-1-5-11 0,-3 2 0 0,1 3 0 0,-3-5 0 15,0 2 0-15,-6-2 0 0,1 5 0 0,-1-1 0 16,-2-4 0-16,-8 0 0 0,0 0 0 0,0 0 0 16,0 0-100-16,0 0-23 0,-2-9-4 0,-6 7-1 0</inkml:trace>
  <inkml:trace contextRef="#ctx0" brushRef="#br1" timeOffset="7258.29">22164 3009 1969 0,'0'0'87'0,"0"0"18"0,-2 0-84 0,2 0-21 0,-6 0 0 0,1 5 0 16,2-3 92-16,1 3 15 0,2 2 2 0,0 0 1 15,2 0-55-15,-2 0-11 16,3 0-3-16,0 5 0 0,2 2-2 0,0-7-1 16,-2 7 0-16,-1-7 0 0,4 5-38 0,-1-1 0 15,-2-1-14-15,-1-3 4 0,-2 0 10 0,3 2 11 16,0-6-3-16,-3 1 0 0,0-1 4 0,0-3 0 15,0 0 0-15,0 0 0 0,0 0-12 0,0 0-16 0,0 0 4 16,0-7 1-16,2-5 60 0,-2 5 12 0,0-7 3 0,6 4 0 16,-4-6-205-16,6 2-41 0,-3 0-8 0,3 0-2 15,3 2 132-15,-3-2 25 0,2 2 6 0,1 3 1 16,2-3-7-16,1 2-1 0,-4 3 0 0,1-2 0 0,-1 7 36 0,1-3 0 16,-3 3 0-16,2-3 0 0,-2 5-9 0,3 0 9 15,-6 0 0-15,3 0-874 16</inkml:trace>
  <inkml:trace contextRef="#ctx0" brushRef="#br1" timeOffset="7580.62">22426 3009 115 0,'0'0'10'0,"0"0"-10"0,0 0 0 0,0 0 0 16,8 0 258-16,0 5 50 0,-3-5 9 0,3 2 3 16,0-2-205-16,3 5-41 0,-3-5-8 0,5 2-2 15,-3-2-3-15,4 0-1 0,-4 0 0 0,4 0 0 16,-1 0-44-16,0 0-16 0,-2 0 9 0,2 0-9 0,-3-2 23 0,1-3-1 15,0 5 0-15,-9-2 0 0,-2 2-4 0,3-5-1 16,-1-2 0-16,1 0 0 0,-3 4 15 0,0-6 2 16,0 7 1-16,-3-5 0 0,1 2-6 0,-1-2-1 15,-2 4 0-15,-3-1 0 0,0 4-17 0,0-3-11 0,-3-1 12 0,1 4-12 16,-6 4 9-16,3-1-9 0,0 1 0 0,-1-1 9 16,-2 4-9-16,6-2 0 0,2 2 0 0,0 4 0 15,0-8 0-15,0 8 0 0,3-1 0 0,0 2 0 16,5 2 0-16,0 0 0 0,2 0 0 0,1 2-11 0,2-1 11 0,0-1-12 15,3-7 12-15,3 7-12 16,0-2-20-16,-1-3-4 0,3 0 0 0,1-2-1 16,-1-4-38-16,3 1-7 0,-3-4-2 0,0 0 0 0</inkml:trace>
  <inkml:trace contextRef="#ctx0" brushRef="#br1" timeOffset="7896.78">22746 3042 1036 0,'11'-7'46'0,"-6"7"10"0,-5 0-45 0,5 0-11 0,3-5 0 0,0 5 0 16,3 0 104-16,-1 0 20 0,1 0 3 0,2 0 1 16,-2 0-52-16,2 0-9 0,-2 0-3 0,2-2 0 0,-3 2-20 0,-2 0-4 15,3-5 0-15,0 5-1 0,-3 0-15 0,-1-2-2 16,1-3-1-16,-2 5 0 0,-4-2-13 0,-2 2-8 16,3-5 8-16,-3-2-8 0,0 7 48 0,0 0 6 0,-3-7 1 15,1 4 0-15,-4-1-32 0,4-3-7 0,-6 7 0 0,0 0-1 16,-3-7-15-16,3 7 0 0,-2 0-12 0,-1 0 12 31,1 2 0-31,-1 3 0 0,0-5 0 0,1 2 0 16,-1 7 0-16,3-6 0 0,0 4 0 0,3 5 0 15,0-3 0-15,2-2 0 0,1 5 0 0,-1 2 0 0,6-2 0 0,2-1-8 16,-3-1 8-16,4 4 0 0,-1-7 0 0,6 5 0 16,-3-5 0-16,2 7 0 0,3-9-11 0,-2 2-1 15,5-5-1-15,0 7 0 16,-3-9-159-16,0 0-32 0,11 0-7 0,-6 0-529 0</inkml:trace>
  <inkml:trace contextRef="#ctx0" brushRef="#br1" timeOffset="8228.54">23048 3006 115 0,'0'0'10'0,"0"0"-10"0,0 0 0 0,0 0 0 16,0 0 360-16,0 0 71 0,0 0 13 0,0 0 4 16,0 0-276-16,3 8-56 15,-1-6-10-15,1 5-2 0,-1 5-30 0,1-1-6 16,2-1 0-16,-5 2-1 0,-2-1 15 0,-1-1 3 15,3 2 1-15,-3-3 0 0,3 3-69 0,-2-1-17 16,2-1 0-16,0 2 0 0,0-1 23 0,0-1 1 0,0-3 0 0,0 0 0 16,0-7-9-16,0 0-2 0,0 0 0 0,0 0 0 15,0 0 1-15,0-7 0 0,2 0 0 0,-2 0 0 16,6-7-52-16,2 2-10 0,0-2-3 0,0 0 0 16,5-5-24-16,3 5-5 0,0 0 0 0,2 2-1 15,1 2 13-15,-1-1 4 0,1 4 0 0,-1 0 0 0,1 2 44 0,-3 3 8 16,-1-3 3-16,-1 5 0 0,-4 5 9 0,1-3 0 15,-1-2 0-15,1 7 0 0,0 0 24 0,-4-2 0 16,1 6 0-16,0-1 0 0,0-3-24 0,-2-2 0 16,-4 6 0-16,4-4 0 0,-1 0 56 0,0 3 6 0,-2-3 2 0,2 0-752 15,-2-2-149-15</inkml:trace>
  <inkml:trace contextRef="#ctx0" brushRef="#br1" timeOffset="8412.81">23622 2908 2052 0,'0'0'45'0,"0"0"10"0,0 0 1 0,0 0 1 0,5 4-45 0,1-4-12 0,4 3 0 0,1-3 0 16,2 4 21-16,-2-1 3 0,4 1 0 0,-1-1 0 15,-1-3-24-15,0 5 0 0,0-3 0 0,1-2 8 16,-4 5 1-16,-2-5 1 0,0 2 0 0,0-2-650 15,-3 0-131-15</inkml:trace>
  <inkml:trace contextRef="#ctx0" brushRef="#br1" timeOffset="8575.93">23659 3006 1695 0,'0'0'37'0,"3"3"8"0,5 4 2 0,0-2 1 0,0-3-39 0,-1 3-9 0,4-3 0 0,0 3 0 16,4-1 60-16,-1-1 11 0,-1-3 1 0,0 0 1 16,3 4-40-16,-5-1-8 0,2-3-1 0,-3 0-618 15,1 0-123-15</inkml:trace>
  <inkml:trace contextRef="#ctx0" brushRef="#br1" timeOffset="9046.09">23947 2708 1267 0,'0'0'56'0,"0"0"12"0,8 0-55 0,-2 4-13 16,4-4 0-16,-2 3 0 0,0 2 105 0,0 2 19 15,5 0 3-15,-2 4 1 16,-3-1-13-16,2 9-3 0,1 2 0 0,-3-7 0 16,3 5-25-16,-6 0-6 0,3 2-1 0,-3-2 0 15,0-1-64-15,1-4-16 0,-4 3 0 0,1-1 0 16,-3 1 43-16,3-5 5 0,-3-1 0 0,0-1 1 16,0-3-27-16,0 5-6 0,0-3 0 0,0-4-1 15,0 2-15-15,0 0 0 0,0-7 0 0,0 0 0 16,0 0 0-16,0 0 0 0,0 0 0 0,7-3 0 0,-1-4 0 0,-1 3 0 15,3-3 0-15,0-5 0 0,0 5 0 0,2 0 0 16,1 0 0-16,0-5 0 16,-1 10-68-16,1-10-17 0,-1 5-3 0,1 0-1 15,0 4 40-15,-4-1 8 0,7-1 1 0,-6 5 1 0,2 0 39 0,-2 5 0 0,3-5 0 0,-1 7 0 16,-2-7 0-16,0 7 0 0,0 0 0 0,0 0 0 16,0-2 44-16,-3 6 16 15,1-4 3-15,-1 3 1 0,0-3-52 16,-2 0-12-16,-1 0 0 0,4 5 0 0,-4-5 0 15,-2 0 0-15,0-7 0 0</inkml:trace>
  <inkml:trace contextRef="#ctx0" brushRef="#br1" timeOffset="9231.17">24625 2929 1382 0,'0'0'123'0,"0"0"-99"0,0 0-24 0,0 7 0 15,0 0 208-15,2-2 37 0,1 2 7 0,0 0 2 16,-1 0-125-16,1 5-25 0,0-12-4 0,-1 11-2 16,1-8-98-16,0 4-9 0,-1 0-7 0,-2-2-2 0,3-3 18 0,-3-2 11 0,0 0-2 0,0 0 0 31,0 0-65-31,0 0-12 0,0 0-4 0,0 0 0 16,0-2-179-16,0-6-36 0,0-6-7 0,3 3-2 0</inkml:trace>
  <inkml:trace contextRef="#ctx0" brushRef="#br1" timeOffset="9346.62">24717 2785 748 0,'0'0'33'0,"0"0"7"0,0 0-32 0,0-4-8 16,0 4 0-16,0 0 0 0,0 0 189 0,0 0 36 15,0 0 7-15,0 0 2 0,0 0-180 0,0 0-36 16,0 0-7-16</inkml:trace>
  <inkml:trace contextRef="#ctx0" brushRef="#br1" timeOffset="9779.21">25051 2969 1958 0,'-6'0'43'0,"1"-7"9"0,3 4 1 0,-4-1 3 16,1 4-45-16,-3-7-11 0,3 7 0 0,-1-5 0 0,-2 5 52 16,3-2 9-16,-3 2 2 15,0 2 0-15,0-2-40 0,3 0-8 0,-3 0-2 0,0 5 0 16,-2 2-13-16,2-3-16 15,0-1 3-15,0 4 1 0,0 0 12 0,0 0 0 0,0 2 0 0,3-6 0 16,-1 4 0-16,6 0 0 0,-2 0 0 0,4 0 0 16,-2-7 0-16,3 7 0 0,0-2 0 0,5-1 0 15,0-1 0-15,0 1 0 0,-1-1 0 0,1 4 0 16,3-7-16-16,-3 0-1 0,3 0 0 0,-1 0 0 0,-2 5 17 0,0-5 0 16,0 0 0-16,2 0 0 0,-2 0 14 0,0 0 0 15,-2 0 0-15,2 0 0 0,-8 0-14 0,0 0 0 16,5 0 0-16,0 2 0 0,-5-2 0 0,5 5 0 15,1-3 0-15,-4 7 0 0,1-6 0 0,0 4 0 16,-1 0 0-16,1 5 0 0,0-5 0 0,-1 0 0 16,-2 7 0-16,3-2 0 15,-3-5 0-15,3 7 0 0,-6-3 0 0,0-1 0 16,1 4 57-16,-4-5 6 0,1 1 1 0,-3-3 0 16,0-2-56-16,-2 2-8 0,2-7 0 0,-3 0-10 15,0 0 10-15,1 0 11 0,-1 0-3 0,1-7 0 16,2 2-148-16,0 5-31 0,0-7-5 0,8 0-2 0</inkml:trace>
  <inkml:trace contextRef="#ctx0" brushRef="#br1" timeOffset="10049.12">25157 2795 2023 0,'0'0'44'0,"0"0"10"0,0 0 2 0,5 0 0 0,3 4-44 0,-6 4-12 0,4-8 0 0,-1 11 0 0,3-4 79 0,-3 3 13 15,1 4 4-15,2-2 0 0,-1 2-66 0,-1 5-13 16,-1-8-2-16,0 6-1 0,-2-3 40 0,0 2 8 16,-3 1 2-16,0-5 0 0,0-5-52 0,0 0-12 15,-3 4 0-15,0-3 0 0,-2-6 0 0,5 5 0 16,0-7 0-16,-3 7 0 0,1-2 0 0,2-5 0 16,0 0 0-16,0 0 0 15,0 0 0-15,0 0 0 0,5-5 0 0,6 5 0 16,-3-7-28-16,5 7-9 0,0-2-2 0,3-3 0 15,2 5-24-15,4 0-5 0,-4-2 0 0,3 4-1 16,3-2 41-16,-19 0 28 0</inkml:trace>
  <inkml:trace contextRef="#ctx0" brushRef="#br0" timeOffset="20370.4">3794 8992 864 0,'0'0'76'0,"0"0"-60"15,0 0-16-15,0 0 0 0,3-7 29 0,2 0 3 16,-5 7 1-16,3-5 0 0,2 3 41 0,-5 2 8 15,0-5 2-15,0 5 0 0,0-7 11 0,-5 5 2 16,2-3 1-16,-2 5 0 0,2-7-7 0,-5 7-2 16,6-2 0-16,-6-3 0 0,-3 0-15 0,3 3-3 15,-5 2-1-15,2-5 0 16,1 3-16-16,-1-3-3 0,-2 3-1 0,0-3 0 16,-6 3-18-16,1-3-3 0,-1-2-1 0,-5 7 0 15,3-5-6-15,-3 3-2 0,-2-3 0 0,-3 3 0 16,-3 2 5-16,0-5 1 0,-5 5 0 0,3 0 0 15,-3 5 4-15,0-5 1 0,2 2 0 0,1 3 0 16,0 2-14-16,2-2-2 0,-3 2-1 0,-2 0 0 0,-5 2-14 16,5-2 8-16,0 5-8 0,0 2 0 0,2-2 0 0,1 2 0 0,5 5 0 0,-3-5 0 15,3 7 0-15,0-7 0 0,3 10 0 0,-4-8 0 16,4 10 0-16,0-5 0 0,-6 5 0 0,11 0 0 16,-6 2-9-16,9 3 9 0,-1-3 0 0,1 5-9 15,10-5 9-15,-3 5-10 0,3 0 10 0,8 0-10 16,0-5 2-16,8 5 0 0,0-5 0 0,5 3 0 15,6-3-2-15,5 0 0 16,5-2 0-16,5-5 0 0,-5-2 2 0,8 0 0 16,6-5 0-16,2-7 0 0,7 0 8 0,4-2 0 15,5-5 0-15,2-5 0 0,1-2 0 0,-1-5 0 16,1-2 0-16,2-2 0 0,3-3 0 0,-8-7 8 16,-3 0-8-16,3-2 0 0,-8 0 12 0,-3-5-3 15,3-5 0-15,-8 3 0 0,0-3 4 0,-3-2 1 16,-7 5 0-16,-6 2 0 0,-3-2 2 0,-5 2 1 0,-5 5 0 0,0 2 0 15,-8 0 11-15,3 5 3 0,-11-5 0 0,0 7 0 16,0-2 5-16,-6 0 2 0,1 2 0 0,0 0 0 16,-6 5-16-16,0-5-3 0,-10 5-1 0,3 0 0 15,-6 0-18-15,0 2 10 0,3-2-10 0,-5 7 8 16,-1 0-8-16,3 2 0 0,3 3 0 0,-5 2 0 16,7 0-56-16,-5 0-8 0,6 2 0 0,-1 3-837 0,1 2-167 0</inkml:trace>
  <inkml:trace contextRef="#ctx0" brushRef="#br1" timeOffset="80070.56">5667 9152 939 0,'0'0'41'0,"0"0"10"0,0 0-41 0,0 0-10 0,0 0 0 0,0 0 0 15,0 0 0-15,0 0 12 0,-2 7-12 0,2-7 12 16,-3 0 3-16,3 0 1 15,0 0 0-15,-3 7 0 0,1-2 29 0,2-5 7 16,0 0 0-16,0 2 1 0,0-2-9 0,0 0-3 16,5 5 0-16,0-3 0 0,3 3 9 0,-8-5 2 0,0 0 0 0,0 0 0 15,3 2 14-15,-3-2 3 16,0 0 1-16,5 0 0 0,1 5-5 0,-6-5-1 0,0 0 0 0,0 0 0 16,0 0-1-16,0 0-1 0,0 0 0 0,0 0 0 15,-6-5 2-15,4-2 0 0,2 0 0 0,-3 5 0 0,0-3-12 0,-2-2-3 16,2 2 0-16,-2 3 0 0,0-5-11 0,0 2-2 15,-3-2-1-15,0 0 0 0,2 5-4 0,1-3-1 16,-6-2 0-16,4 0 0 0,-4-5-5 0,3 5-1 16,-5 0 0-16,5 0 0 0,-5 0-5 0,-1 0-2 15,1 0 0-15,0 0 0 0,-3 0-2 0,0 0-1 16,-2-5 0-16,4 7 0 16,-9-2-2-16,4 0-1 0,1 0 0 0,-4 0 0 15,4 0-3-15,-3 0 0 0,0 0 0 0,-1 0 0 16,4 2-8-16,-3-2 10 0,0 0-10 0,-3 2 10 15,0 3-10-15,0-3 10 0,-2-2-10 0,-3 7 10 16,2-2-10-16,-7-3 0 0,5 3 9 0,-3-3-9 16,0 5 0-16,0 0 8 0,1 0-8 0,4 0 0 15,-5 0 0-15,1 5 0 0,-1-3 0 0,0-2 8 0,0 5-8 0,-2 2 0 0,5-5 0 0,0 3 0 16,2 2 0-16,3 0 0 0,-2 5 0 0,2-5 0 16,3 0 0-16,0 0-8 0,2 0 8 0,3 5 0 15,-2-5 0-15,2 2 0 0,3 3 0 0,-6 0 0 16,1-3 0-16,2 3-8 0,0-3 8 0,-2 3 0 15,-1 2 0-15,-2-2 0 0,2 2 0 0,-2-2 0 16,8 2 0-16,-6 0-8 16,1 0 8-16,-1 0 0 0,1 5 0 0,2-5 0 15,5 0 0-15,-2 3-8 0,5-3 8 0,-2 0 0 16,7 0-9-16,-8 5 9 0,6-5 0 0,2 0-9 16,3 0 9-16,-5 0 0 0,5 5-10 0,5-5 10 15,-5 5-8-15,8 0 8 0,-5-5-8 0,5 5 8 16,-5-3-8-16,7 1 8 0,3-1 0 0,-5-2-10 15,3 5 10-15,2-5 0 0,3 5-10 0,3-5 10 0,-4 0-8 0,7 0 8 16,-1 3-10-16,8-8 10 0,-8 3-12 0,11 2 12 16,-6-7-10-16,6 5 10 0,5-3-8 0,3-4 8 15,-3 2 0-15,8 0-8 0,2 0 8 0,4-2 0 0,-6-3 0 16,5 3 0-16,-5-3 0 0,8-2-8 16,-3 0 8-16,6 0 0 0,-1 0 0 0,1 0 0 0,-6-2 0 15,3-3 0-15,-3 3 0 0,3-5 0 0,-3 0 0 0,-5-3 0 0,3 3 0 0,-3 0 0 16,-3-2 0-16,-2-3 0 0,2 5 0 0,-7-7 8 15,2 2-8-15,-5-2 0 0,-1-5 0 0,-4 3 0 16,2-3 8-16,-3 0-8 0,-2-2 10 0,-5 2-10 16,-1-7 12-16,1 3-3 0,-11-1-1 0,2-4 0 15,-4 7 3-15,-4-5 0 0,-2 0 0 0,0 0 0 16,-2 5 4-16,-4-5 1 16,-4 5 0-16,2-5 0 0,-8 5-3 0,0-5 0 15,3 5 0-15,-3 2 0 0,5 3-5 0,-5-3-8 16,1 5 11-16,1 0-11 0,1-3 0 0,2 8 0 15,-4-3 0-15,1 3 0 0,4-3 0 0,-9 5 0 16,6 0 0-16,0 2 0 0,-6-2 0 0,1 7 0 16,-1-2-10-16,3 2 10 15,-7 2-84-15,1 3-8 0,-1 2-3 0,-4 2-1260 0</inkml:trace>
  <inkml:trace contextRef="#ctx0" brushRef="#br0" timeOffset="88066.83">6972 9119 1144 0,'0'0'51'0,"0"0"10"0,0 0-49 0,0 0-12 15,0 0 0-15,0 0 0 0,8-2 74 0,-8 2 12 0,0 0 2 0,0 0 1 16,2-12 9-16,1 7 2 0,-3-2 0 0,0 0 0 15,-3 0-19-15,1 5-3 0,-6-3-1 0,2-2 0 16,-4 0-6-16,-1 0-2 0,-2 0 0 0,0 0 0 16,-3-5-16-16,0 5-3 0,-2 2-1 0,2-2 0 15,-3 0-17-15,1 0-4 0,-3-5-1 0,-1 5 0 16,-1 0-5-16,1 5-1 16,-7-5 0-16,3 2 0 0,-3-2-3 0,2 0-1 15,-2 7 0-15,3-7 0 0,-6 2-1 0,5 5 0 16,-2-2 0-16,6 2 0 0,-7 0-4 0,4 2 0 0,-6-2-1 0,3 5 0 15,-5-5-11-15,-1 7 0 0,4 0 0 0,-1 5 0 16,0-3 8-16,3 3-8 0,0 2 8 0,0 5-8 16,5 0 0-16,0 2-9 0,0 0 0 0,3 5 0 15,3 0 9-15,-1 2-13 0,3 0 5 0,6 3 8 16,-4-3-13-16,9 5 5 0,0-5 8 0,2 5-13 0,3 0 13 0,3 2-9 16,5-4 9-16,8-3-8 0,-6 5 8 0,3-5 0 15,3-2-9-15,8 2 9 0,3-9 0 0,4 2 0 16,1-7-9-16,8 5 9 0,0-7 0 0,4-5 0 15,-1 0 0-15,2-7 0 0,-3 0 0 0,6 0 0 16,-1-7 0-16,1-5 0 16,0-2 0-16,-1 0 0 0,1-5 8 0,-3-2-8 15,-3-5 16-15,1 0-2 0,-4-2-1 0,1-5 0 16,-6 0 7-16,-2 5 0 0,-5-5 1 0,-4 7 0 16,-2-7 2-16,-7 5 0 0,-4 2 0 0,-4-2 0 15,-4 2 15-15,-4 5 3 0,-1 0 1 0,-5-3 0 16,0 8-21-16,3 2-4 0,-11-3-1 0,0 3 0 15,-2 0-16-15,-1 7 0 0,-2-5 0 0,0 5 0 16,-1 0-19-16,-1 0-7 0,-4 7-2 0,3 0 0 16,1 7-187-16,-1 0-37 0</inkml:trace>
  <inkml:trace contextRef="#ctx0" brushRef="#br0" timeOffset="88899.56">8535 9187 1479 0,'-18'-14'65'0,"15"12"15"0,3-3-64 0,0-2-16 0,-2-5 0 0,-4 5 0 15,-2-2 109-15,3-3 19 0,5 5 4 0,-5-5 1 16,-3 3-19-16,-3-3-4 0,3-2-1 0,0 0 0 16,-5 2-47-16,-3-2-10 0,-5 0-1 0,3 2-1 15,-6-2-17-15,-5 2-3 0,-8 3-1 0,0-3 0 0,2-2-11 0,-4 7-2 16,-4 0-1-16,-2 2 0 0,-2-2 0 0,-1 7 0 0,0-2 0 15,-5 2 0-15,-2 2-15 0,2 5 11 16,5 0-11-16,1 5 10 0,-1 0-10 0,0 4 0 0,1 3 0 0,-1 2 0 16,6-2-10-16,5 9 10 0,5 5 0 0,3 0-9 15,5 2-1-15,3 3 0 0,3 2 0 0,7 2 0 16,0 3 10-16,6-3 0 16,5 3 0-16,5-3 8 0,1 5-18 0,4-2-3 15,6-10-1-15,3 5 0 0,7-7 6 0,8-7 8 16,4 2-13-16,4-9 5 0,0 0-1 0,11-10 0 15,5-4 0-15,8-5 0 0,3 0 9 0,3-12-10 16,-1 3 10-16,3-10-10 0,11-2 10 0,-3-10 8 16,-5-2-8-16,-1-2 11 0,1-5 13 0,0 0 2 15,-8 0 1-15,-6 5 0 0,-2-3-3 0,-11 10-1 0,-10-5 0 0,-6 7 0 16,-7-2 27-16,-9 2 6 0,-4 0 0 0,-9 5 1 16,-3-5-3-16,-7 5-1 0,-5-5 0 0,-9 10 0 15,-2-3-53-15,-11 5-13 0,-10 2-2 0,2 5-920 16,0 0-184-16</inkml:trace>
  <inkml:trace contextRef="#ctx0" brushRef="#br0" timeOffset="91166.39">17470 9218 345 0,'-5'-5'31'0,"3"5"-31"0,-1-7 0 0,-2 7 0 16,2-7 235-16,-2 2 41 0,-1 3 8 0,1-3 1 16,0 3-163-16,-1-3-33 0,1-2-6 0,0 5-2 15,-3-5-12-15,0 2-2 0,0-7-1 0,0 5 0 16,0 5 2-16,0-10 0 0,0 5 0 0,0 0 0 16,-2-5 0-16,-1 5 1 15,1-7 0-15,-4 2 0 0,-1 3-19 0,1-5-4 16,-4 2-1-16,-3-2 0 0,-6 2-1 0,1-2 0 15,5 0 0-15,-6 2 0 0,-5-2-36 0,1 5-8 16,4-3 0-16,-2 5 0 0,0 0 0 0,-3 0 0 16,-2-5 0-16,-3 7 9 0,2 3-9 0,-4-3 0 15,-9 5 0-15,3 0 0 0,5 0 0 0,1 5 0 16,-4-5 0-16,1 7 0 0,-6-2 0 0,6 2 8 0,5 0-8 0,-8 0 8 16,-11 0-8-16,6 0-11 0,3 7 3 0,-1-2 0 15,-2 2 8-15,-3 0 0 16,0 5 0-16,0-5 0 0,0 7 0 0,3-7 0 0,-1 10 0 0,6-3 0 15,-2-2 0-15,5 2-8 0,-1 0 8 0,3-2 0 16,1 2 0-16,4 0-10 0,4-2 10 0,-1 2 0 16,5-2-10-16,6 2 10 0,-3-2-8 0,6 2 8 15,2-2 0-15,0 2-8 0,3 5 8 0,2-5 0 16,1-2-9-16,7 2 9 0,1 0-10 0,4 5 10 16,3-5-9-16,6 5 9 0,5-2-8 0,5-3 8 15,6 0 0-15,7 0 0 0,14-2 0 0,4 2-8 16,7-7 8-16,4 3 0 0,11-8 8 0,6 3-8 15,4-5 0-15,6-7 0 0,6 0-10 0,-1 0 10 16,-3-7 0-16,1-5 0 0,5-2 0 0,-3-5 0 0,3 5 0 0,-3-7 0 16,-5-7 0-16,0-3 0 0,5 3 12 0,-7 0-1 15,-6-3 0-15,-6 3 0 0,-4 2 5 0,-9 0 2 16,-2-2 0-16,-10 7 0 0,-9-3 13 0,-10 3 2 16,-6 5 1-16,-5-3 0 0,-8 0 25 0,-7-2 5 15,-6 2 0-15,-11-2 1 0,-5 2-27 0,-13-2-6 16,-8 7 0-16,-10 0-1 0,-6 2-67 15,-16 5-14-15,-13 0-2 0,-3 2-1321 0</inkml:trace>
  <inkml:trace contextRef="#ctx0" brushRef="#br1" timeOffset="94896.97">11374 9246 1710 0,'-2'-14'76'0,"-1"9"15"0,3-2-73 0,-2 5-18 0,2-10 0 0,0 10 0 16,0-8 54-16,-3 3 7 0,3-2 2 0,-5-3 0 16,-1 5 5-16,-2-5 2 0,0 5 0 0,-5-7 0 15,0 5-8-15,-6-3-2 0,1-2 0 0,-3 0 0 16,-6-3-16-16,-2 8-3 0,-5-5-1 0,-1-5 0 15,-2 7-9-15,0-2-3 0,-2 0 0 0,2 2 0 16,-3-2-7-16,0 0-1 16,-5 7-1-16,0 0 0 0,-5-5-19 0,0 5 8 15,-1 0-8-15,1 7 0 0,-3-7 10 0,-2 7-10 16,-4 2 8-16,-1 3-8 0,-1 0 0 0,-3 2 8 16,6 0-8-16,0 2 0 0,-3 3 0 0,5 2 8 15,-4 0-8-15,-1 0 0 0,0 5 0 0,3 0 0 16,-1 2 0-16,4-2 0 0,2 7 0 0,0-5 0 15,5 5 0-15,3-3 0 0,6 3-11 0,-1 0 11 0,6 0-8 0,5 0 8 16,2-5-9-16,3 5 9 0,3 0-10 0,5-3 10 16,3 3 0-16,8 0 0 0,-1 0 0 0,6-3 0 0,3 3 0 0,8 0 0 15,2 0 0-15,11 0 0 0,7-5-9 0,9 5-3 16,8-10 0-16,7 8 0 0,6-8 2 0,11-4 0 16,4 7 0-16,6-10 0 0,0 3 10 0,3-5 0 15,-3-2 0-15,5-5 0 16,3-5 0-16,-2 0 0 0,-1-4 0 0,-2-3 0 15,5-2 0-15,-8-5 0 0,-3-2 0 0,-2 0 8 16,-1-5-8-16,-9 5 8 0,-1-5-8 0,-8 0 8 16,-5-2 2-16,-5 2 1 0,-9 0 0 0,-4 5 0 15,-4-5 15-15,-7 5 3 0,-3 2 1 0,-7-2 0 16,-1 2 4-16,-8 3 1 0,0-3 0 0,-7 0 0 16,-4 5-3-16,-2-5-1 0,-5 3 0 0,-8-3 0 0,-3 7-20 0,-7-2-11 15,-12 0 12-15,1 2-12 16,0 5-20-16,-1 0-12 0,1 0-1 0,2 7-1 15,0 0-177-15,6 7-35 0</inkml:trace>
  <inkml:trace contextRef="#ctx0" brushRef="#br1" timeOffset="95499.06">12708 9039 1659 0,'0'0'73'0,"0"0"16"0,0-7-71 0,0 0-18 0,0 7 0 0,-3-7 0 15,1 2 62-15,-1-2 9 0,-5 0 1 0,0 0 1 16,0 5-36-16,-5-3-7 0,-6 0-2 0,-2 3 0 16,-3 2-28-16,-2-5 0 0,-6 5 0 0,-2 5 0 15,-6-5 0 1,-2 7 0-16,-6 0 0 0,1 5 0 0,-4-3 34 0,4 8 1 15,-1-1 0-15,0 3 0 0,-2 7-7 0,-3 0-2 16,0 2 0-16,0 5 0 0,3-5-26 0,3 5 8 16,2 2-8-16,8-2 0 0,5 0 0 0,3 0 0 15,5 2 0-15,5-2 0 0,9 7 0 0,4-7-11 16,6 5 11-16,6-8-12 0,7 3 4 0,8-2 0 16,11-8 0-16,5 3 0 0,11-7 19 0,2-5 4 0,8 0 1 0,0-9 0 15,3-3 12-15,3-2 2 0,-1-7 1 0,3-2 0 16,0-8 3-16,-7 1 1 0,-4-10 0 0,3 0 0 15,1-7 7-15,-4 0 2 0,-5 3 0 0,-2-3 0 16,-6-5-13-16,-5 5-3 0,-5 5 0 0,-8 0 0 16,-3 2-1-16,-5 0-1 0,-3 0 0 0,-5 5 0 15,-5 0 12-15,-3 0 2 16,-3-3 1-16,-5 10 0 0,-2-7-21 0,-4 7-5 16,-4-5-1-16,-3 7 0 15,-8 3-89-15,-3-3-17 0,-5 5-4 0,0 5-746 0,2 2-149 0</inkml:trace>
  <inkml:trace contextRef="#ctx0" brushRef="#br1" timeOffset="96216.08">14981 9093 1267 0,'-6'-14'112'0,"1"7"-89"0,2 0-23 0,-2 0 0 16,3 0 124-16,-1 0 21 0,-2 2 4 0,-1-2 1 16,4-5-80-16,-4 5-16 0,1 0-3 0,-3 0-1 0,0 0-23 0,-2 0-5 15,-4 0-1-15,-4 0 0 0,-3 2 3 0,-6-2 0 16,-4 0 0-16,-7 5 0 0,-7-3 11 0,1 3 2 15,-7-3 1-15,1 5 0 0,-6 0-2 0,-4 0 0 16,-7 7 0-16,1-2 0 0,0-3-6 0,-3 10-2 16,-2-3 0-16,-1 8 0 0,1-3-28 0,5 2 0 15,0 8 0-15,2-3 0 16,3 0 9-16,3 5-9 0,3 0 8 0,4 2-8 16,6 5 0-16,6-5 0 0,7 10 0 0,3-3 0 15,2 3-8-15,6 2 8 0,5 2 0 0,6 5 0 16,4-2 0-16,6-3 0 0,3-2 0 0,10 0 0 15,3 0-9-15,8-12-1 0,2 3 0 0,11-10 0 16,6 0 10-16,4-9 0 0,6-3 0 0,8-9 0 0,8 0 0 16,5-7 0-16,5 0 0 0,9-7 0 0,-4-5 10 0,6-2-2 15,0-5-8-15,0-2 12 0,-2-5-1 0,-1 5-1 0,0-5 0 0,-2 0 0 16,-8 5-2-16,-6-3-8 0,-2 8 12 0,-6-3-4 16,1 0 0-16,-11 7 0 0,-8-2 0 0,-6 2 0 15,-7-2 36-15,-5 2 6 0,-6 3 2 0,-5-8 0 16,-6 8-6-16,-7-8-1 0,0 3 0 0,-9 0 0 15,-2-5-18-15,-8 5-4 16,-7 2-1-16,-4-2 0 0,-7 0-22 0,-6 2 0 16,0-2 0-16,-5 2 0 0,3 5-16 0,-3 0 0 15,0 2-1-15,0 5 0 16,0 0-94-16,3 2-18 0,2 3-4 0</inkml:trace>
  <inkml:trace contextRef="#ctx0" brushRef="#br1" timeOffset="97072.22">19820 9126 1036 0,'0'-14'46'0,"0"14"10"0,0 0-45 0,0-7-11 0,0 2 0 0,-3-2 0 16,3 5 147-16,0-3 27 0,0-2 6 0,0 0 0 15,-2 0-65-15,-1-5-14 0,-2 3-2 0,-1-3-1 16,-2 0-22-16,-2 3-4 0,-3-5 0 0,-1-3-1 16,-4 3-23-16,-6 5-5 0,-2-5-1 0,-6-3 0 15,-5 3-19-15,-5 0-4 0,-6 2-1 0,-5 3 0 16,0-3-7-16,-5-2-2 0,-3 2 0 0,-2 3 0 0,-1 4 0 0,1-2 0 15,4 5 0-15,-2-3 0 0,1 0-1 0,1 10 0 16,-1-5 0-16,1 7 0 0,1 0-8 0,3 0 0 16,-1 0 9-16,3 5-9 0,-5 2 0 0,-3 0 0 15,3-2 0-15,2 9 0 0,3-7 0 0,3 10 0 16,0-8 0-16,0 10 0 0,2-5 13 0,8 5-1 0,3 0-1 16,3 0 0-1,5 2-3-15,2 0 0 0,9 3 0 0,2-3 0 16,5 5-8-16,6 0 0 0,8 0 0 0,7 0 0 15,6-3 0-15,8 8 8 0,5-5 2 0,8 2 0 0,11-4-10 16,2-1-17-16,8-4 4 0,11-5 1 0,8 3 12 0,5-8 10 16,0 3-2-16,8-7 0 0,2-3-8 0,1-4 0 15,-1-5 0-15,4-5 8 0,2 3 2 0,-1-10 0 16,-1 3 0-16,-4-8 0 0,1-4 10 0,-6 0 1 0,-7 0 1 0,-9-3 0 16,-2 3-10-16,-6 2-1 0,-4 3-1 0,-9-8 0 15,-8 8 10-15,-5-3 1 0,-2 0 1 0,-9 5 0 16,-2 0 5-16,-8 0 1 0,-6-5 0 0,1 5 0 15,-8 2-4-15,-3-4-1 0,-6-3 0 0,-7 5 0 16,-5-5-23-16,-9 5 0 0,-7 0 0 0,-11 0 8 16,-8 2-132-16,-13 0-27 0,-11 5-5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44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151 30 6448 0 0,'-11'-17'672'0'0,"-4"5"1808"0"0,13 12-2290 0 0,0 0 0 0 0,0 0 0 0 0,1 0 1 0 0,-1 1-1 0 0,0-1 0 0 0,0 0 0 0 0,0 1 1 0 0,0 0-1 0 0,1-1 0 0 0,-1 1 0 0 0,0 0 1 0 0,1 0-1 0 0,-1 0 0 0 0,0 0 0 0 0,1 0 1 0 0,-1 0-1 0 0,1 0 0 0 0,0 1 0 0 0,-1-1 1 0 0,1 1-1 0 0,0-1 0 0 0,0 1 0 0 0,0-1 1 0 0,0 1-1 0 0,0-1 0 0 0,0 2-190 0 0,-19 33 590 0 0,12-24-406 0 0,0 1 1 0 0,1 0 0 0 0,0 0 0 0 0,1 0-1 0 0,1 1 1 0 0,0 0 0 0 0,1 0 0 0 0,0 0-1 0 0,1 0 1 0 0,1 1 0 0 0,0-1 0 0 0,1 8-185 0 0,0-18-5 0 0,1 0 0 0 0,-1 0 0 0 0,1 0 0 0 0,0 0 0 0 0,1 0 0 0 0,-1 0 0 0 0,1 0 1 0 0,-1 0-1 0 0,1 0 0 0 0,0 0 0 0 0,1-1 0 0 0,-1 1 0 0 0,1 0 0 0 0,0-1 0 0 0,-1 1 0 0 0,2-1 0 0 0,-1 1 1 0 0,0-1-1 0 0,1 0 0 0 0,-1 0 0 0 0,1 0 0 0 0,0 0 0 0 0,0-1 0 0 0,0 1 0 0 0,0-1 0 0 0,1 1 0 0 0,-1-1 0 0 0,1 0 5 0 0,92 1 132 0 0,-88-5-65 0 0,0 1-1 0 0,0-2 0 0 0,0 1 0 0 0,0-1 0 0 0,0 0 0 0 0,-1-1 0 0 0,0 0 0 0 0,0 0 0 0 0,0 0 0 0 0,0-1 0 0 0,0 0 0 0 0,-1 0 0 0 0,0-1 1 0 0,0 0-1 0 0,-1 0 0 0 0,1 0 0 0 0,-2-1 0 0 0,1 0 0 0 0,0 0 0 0 0,-1 0 0 0 0,-1 0 0 0 0,1-1 0 0 0,-1 1 0 0 0,0-1 0 0 0,0-3-66 0 0,-1 4 180 0 0,-1 1 0 0 0,0-1-1 0 0,0 1 1 0 0,0-1-1 0 0,-1 0 1 0 0,0 0-1 0 0,-1 1 1 0 0,1-1-1 0 0,-1 0 1 0 0,0 1-1 0 0,-1-1 1 0 0,0 1 0 0 0,0 0-1 0 0,0-1 1 0 0,-1 1-1 0 0,0 0 1 0 0,0 0-1 0 0,0 0 1 0 0,-1 1-1 0 0,0-1 1 0 0,0 1 0 0 0,0 0-1 0 0,-1 0 1 0 0,-4-4-180 0 0,-40-24 210 0 0,46 31-307 0 0,2 1-414 0 0,1 1-197 0 0,0 0-885 0 0,0 0-3553 0 0,0 0-1518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41.7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0 343 10136 0 0,'0'0'230'0'0,"0"0"30"0"0,0 0 19 0 0,4-10 85 0 0,48-2 4111 0 0,34-12-2844 0 0,-59 17-1501 0 0,-1 1-791 0 0,-10-1-3875 0 0,-12 4-756 0 0</inkml:trace>
  <inkml:trace contextRef="#ctx0" brushRef="#br0" timeOffset="797.806">252 60 1840 0 0,'0'0'309'0'0,"0"0"626"0"0,0 0 268 0 0,0 0 55 0 0,16-21 4623 0 0,0 10-5037 0 0,-15 10-613 0 0,1 1-20 0 0,60-20 858 0 0,-38 13-861 0 0,-4 17 16 0 0,-5 3 960 0 0,-13-11-1094 0 0,-1 0 0 0 0,0 0 1 0 0,0 0-1 0 0,0 0 0 0 0,0 0 1 0 0,0 0-1 0 0,-1 0 0 0 0,1 0 1 0 0,0 0-1 0 0,-1 1 0 0 0,0-1 0 0 0,0 0 1 0 0,1 0-1 0 0,-1 1 0 0 0,0-1 1 0 0,-1 0-1 0 0,1 0 0 0 0,0 0 1 0 0,-1 1-1 0 0,1-1 0 0 0,-1 0 0 0 0,0 1-90 0 0,-3 6 0 0 0,0 14 71 0 0,-8-3 1464 0 0,11-19-1986 0 0,1-1-49 0 0,0 1 59 0 0,-1 24 1747 0 0,2-25-1520 0 0,17 0-684 0 0,55 3 586 0 0,-57 4 312 0 0,-15-7 0 0 0,-1 0 0 0 0,1 0 0 0 0,-1 0 0 0 0,0 0 0 0 0,1 0 0 0 0,-1 0 0 0 0,0 0 0 0 0,1 0 0 0 0,-1 0 0 0 0,1 0 0 0 0,-1 0 0 0 0,0 0 0 0 0,1 0 0 0 0,-1 0 0 0 0,0 1 0 0 0,1-1 0 0 0,-1 0 0 0 0,0 0 0 0 0,1 0 0 0 0,-1 1 0 0 0,0-1 0 0 0,1 0 0 0 0,-1 0 0 0 0,0 1 0 0 0,0-1 0 0 0,1 0 0 0 0,-1 1 0 0 0,0-1 0 0 0,0 0 0 0 0,0 1 0 0 0,0-1 0 0 0,1 0 0 0 0,-1 1 0 0 0,0-1 0 0 0,0 0 0 0 0,0 1 0 0 0,0-1 0 0 0,0 0 0 0 0,0 1 0 0 0,0-1 0 0 0,0 1 0 0 0,0-1 0 0 0,0 0 0 0 0,0 1 0 0 0,0-1 0 0 0,0 0 0 0 0,0 1 0 0 0,0-1 0 0 0,0 1 0 0 0,-1-1 0 0 0,1 0 0 0 0,0 1 0 0 0,0-1 0 0 0,0 0 0 0 0,0 1 0 0 0,-1-1 0 0 0,1 0 0 0 0,0 0 0 0 0,-1 1 0 0 0,1-1 0 0 0,0 0 0 0 0,0 0 0 0 0,-1 1 0 0 0,1-1 0 0 0,-4 5 181 0 0,0-1 0 0 0,0 0-1 0 0,0 1 1 0 0,0-2-1 0 0,-1 1 1 0 0,1 0 0 0 0,-1-1-1 0 0,0 0 1 0 0,0 0-1 0 0,-1 0 1 0 0,-3 1-181 0 0,-2 1-43 0 0,-2 5 43 0 0,-15-1 0 0 0,13-11-64 0 0,8 1-1256 0 0,7 1 808 0 0</inkml:trace>
  <inkml:trace contextRef="#ctx0" brushRef="#br0" timeOffset="1141.474">326 373 7632 0 0,'0'0'348'0'0,"0"0"-7"0"0,0 0-96 0 0,0 0 411 0 0,15-1 1956 0 0,22-5-672 0 0,19-1-710 0 0,-15 1-924 0 0,-25 3-352 0 0,-13 3-292 0 0,-3 0-136 0 0,0 0-888 0 0,0 0-3416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46.1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8288 0 0,'0'0'190'0'0,"0"0"28"0"0,0 0 7 0 0,0 0 111 0 0,0 0 444 0 0,0 0 196 0 0,0 0 43 0 0,0 0-17 0 0,1 1-90 0 0,1 0-749 0 0,0 1 0 0 0,0 0-1 0 0,0 0 1 0 0,0 0 0 0 0,0 0-1 0 0,-1 1 1 0 0,1-1 0 0 0,-1 0-1 0 0,1 1 1 0 0,-1-1 0 0 0,0 1-1 0 0,0-1 1 0 0,0 1 0 0 0,0 0-1 0 0,-1-1 1 0 0,1 1-1 0 0,-1 0 1 0 0,1 0 0 0 0,-1-1-1 0 0,0 2-162 0 0,-4 36 1744 0 0,8 5-1280 0 0,-4-44-834 0 0,0-1-118 0 0,0 0-750 0 0,0 0-3060 0 0,0 0-1315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46.9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54 5928 0 0,'0'0'266'0'0,"0"0"1"0"0,0 0-82 0 0,0 0 287 0 0,0 0 140 0 0,0 0 27 0 0,0 0-26 0 0,2 0-139 0 0,73-27 3254 0 0,-11 3-2090 0 0,-46 23-1350 0 0,-14 1-183 0 0,0-1 0 0 0,-1 1 0 0 0,1 0 0 0 0,0 0 0 0 0,0 0 0 0 0,-1 0 0 0 0,1 1 0 0 0,0-1 0 0 0,-1 1 0 0 0,1 0 0 0 0,0 0 0 0 0,-1 1 0 0 0,1-1 0 0 0,-1 1 0 0 0,0-1 0 0 0,1 1 0 0 0,1 2-105 0 0,-1 3 326 0 0,5 57 467 0 0,-10-61-680 0 0,1 1-7 0 0,-3 9 36 0 0,2-12-78 0 0,2 7-985 0 0,19 0 898 0 0,-7 5 615 0 0,24-2-968 0 0,-3 0 128 0 0,-13 6 850 0 0,-21-15-386 0 0,0-2-94 0 0,0 0-39 0 0,0 1-10 0 0,-1 1-45 0 0,1 0-1 0 0,0-1 0 0 0,-1 1 0 0 0,0 0 0 0 0,1-1 0 0 0,-1 1 0 0 0,0-1 0 0 0,0 1 0 0 0,0-1 0 0 0,0 1 1 0 0,0-1-1 0 0,0 1 0 0 0,0-1 0 0 0,0 0 0 0 0,-1 0 0 0 0,1 1 0 0 0,-1-1 0 0 0,1 0 0 0 0,0 0 0 0 0,-1-1 0 0 0,0 1 1 0 0,1 0-1 0 0,-1 0 0 0 0,1-1 0 0 0,-1 1 0 0 0,0-1 0 0 0,0 1 0 0 0,1-1 0 0 0,-1 0 0 0 0,0 0 0 0 0,0 0-27 0 0,-27 7 0 0 0,10 2-61 0 0,18-8-264 0 0,1-1-142 0 0,0 0-1165 0 0,0 0-4506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47.2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60 10136 0 0,'0'0'464'0'0,"0"0"-10"0"0,11-7-276 0 0,26-16 1774 0 0,5 7 96 0 0,76 6 95 0 0,-97 7-2155 0 0,-18 3-36 0 0,5 5 50 0 0,-5-3 51 0 0,2 3-56 0 0,-3-4-831 0 0,-2 1-3186 0 0,0 9-1357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47.5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 4144 0 0,'0'0'191'0'0,"0"0"259"0"0,2-1 987 0 0,32-10 5457 0 0,52 0-5134 0 0,-83 11-1702 0 0,-1 0 0 0 0,0 0 0 0 0,1 0 0 0 0,-1 0 0 0 0,0 0 0 0 0,0 0 0 0 0,1 1 0 0 0,-1-1 0 0 0,0 1 1 0 0,1 0-1 0 0,-1 0 0 0 0,0 0 0 0 0,0 0 0 0 0,0 0 0 0 0,0 0 0 0 0,0 0 0 0 0,0 1 0 0 0,0-1 0 0 0,-1 1 1 0 0,1-1-1 0 0,0 1 0 0 0,-1 0 0 0 0,1-1 0 0 0,-1 1 0 0 0,0 0 0 0 0,1 0 0 0 0,-1 0 0 0 0,0 0 0 0 0,0 1 0 0 0,0-1 1 0 0,-1 0-1 0 0,1 0 0 0 0,0 0 0 0 0,-1 1 0 0 0,0-1 0 0 0,1 0 0 0 0,-1 1 0 0 0,0-1 0 0 0,0 0 0 0 0,0 2-58 0 0,-42 62 2640 0 0,5-9-1008 0 0,41-32-1632 0 0,12-11 0 0 0,-10-12-154 0 0,0 1-1 0 0,0-2 0 0 0,1 1 0 0 0,-1-1 1 0 0,0 1-1 0 0,1-2 0 0 0,-1 1 0 0 0,1-1 1 0 0,-1 0-1 0 0,1 0 0 0 0,-1-1 0 0 0,2 0 155 0 0,29-6-5480 0 0,-30 6-590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47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11976 0 0,'0'0'266'0'0,"0"0"44"0"0,0 0 15 0 0,1 0-26 0 0,16 26 3607 0 0,-17-6-2181 0 0,1-5-1049 0 0,-12 46 1248 0 0,10-59-2261 0 0,-1 4-676 0 0,1-5-4544 0 0,1-1-687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49.5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10136 0 0,'0'0'230'0'0,"0"0"30"0"0,0 0 19 0 0,0 0 105 0 0,8-4 1388 0 0,48-7 2131 0 0,28 26-3557 0 0,-81-15-325 0 0,-1 1 1 0 0,1-1-1 0 0,-1 1 0 0 0,0 0 0 0 0,1 0 0 0 0,-1 0 0 0 0,0 1 1 0 0,0-1-1 0 0,1 0 0 0 0,-1 1 0 0 0,0-1 0 0 0,-1 1 1 0 0,1 0-1 0 0,0 0 0 0 0,0 0 0 0 0,-1-1 0 0 0,1 2 1 0 0,-1-1-1 0 0,1 0 0 0 0,-1 0 0 0 0,0 0 0 0 0,0 1 1 0 0,0-1-1 0 0,0 0 0 0 0,-1 1 0 0 0,1-1 0 0 0,0 1 0 0 0,-1-1 1 0 0,0 1-1 0 0,0-1 0 0 0,0 1 0 0 0,0-1 0 0 0,0 1 1 0 0,0 0-1 0 0,0-1 0 0 0,-1 1 0 0 0,0-1 0 0 0,1 0 1 0 0,-1 1-1 0 0,0-1 0 0 0,0 1 0 0 0,0-1 0 0 0,0 0 1 0 0,-1 0-1 0 0,1 0 0 0 0,-1 0 0 0 0,-1 2-21 0 0,-34 51 1117 0 0,-3-4-1117 0 0,36-27 0 0 0,6-22 0 0 0,0 0 0 0 0,0 0 0 0 0,0 0 0 0 0,0-1 0 0 0,1 1 0 0 0,-1-1 0 0 0,0 0 0 0 0,1 1 0 0 0,-1-1 0 0 0,1 0 0 0 0,-1 0 0 0 0,1-1 0 0 0,-1 1 0 0 0,1-1 0 0 0,0 1 0 0 0,-1-1 0 0 0,1 0 0 0 0,0 0 0 0 0,4 1-18 0 0,1 0 0 0 0,-1 0 0 0 0,1-1-1 0 0,-1 0 1 0 0,1-1 0 0 0,-1 0-1 0 0,1 0 1 0 0,-1-1 0 0 0,1 1-1 0 0,-1-2 1 0 0,2 0 18 0 0,40-20-4001 0 0,-35 16 2468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49.8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1 5984 0 0,'-6'18'1546'0'0,"-3"-7"749"0"0,-9 15 1952 0 0,7-8-2458 0 0,7 9-1040 0 0,4-26-625 0 0,-4 20 205 0 0,3-21-492 0 0,-5 19 389 0 0,6-15-4179 0 0,0-4 2420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50.6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36 6448 0 0,'15'4'297'0'0,"-12"-3"-9"0"0,-2-2-188 0 0,5-2-19 0 0,-5 2 285 0 0,14-15 2678 0 0,-10 13-2867 0 0,1 0 0 0 0,0 1 0 0 0,-1 0 0 0 0,1 0 0 0 0,0 0 0 0 0,0 0 0 0 0,0 1 0 0 0,0 0 0 0 0,0 1 0 0 0,0-1 0 0 0,0 1 0 0 0,0 0 0 0 0,0 0 1 0 0,0 1-1 0 0,6 1-177 0 0,-8-2 127 0 0,0 1 1 0 0,0-1 0 0 0,0 1-1 0 0,0 0 1 0 0,0 0-1 0 0,0 1 1 0 0,-1-1 0 0 0,1 1-1 0 0,-1-1 1 0 0,1 1 0 0 0,-1 0-1 0 0,1 0 1 0 0,-1 1 0 0 0,0-1-1 0 0,0 1 1 0 0,0 0 0 0 0,0-1-1 0 0,-1 1 1 0 0,1 1 0 0 0,-1-1-1 0 0,0 0 1 0 0,0 0 0 0 0,0 1-128 0 0,0-1 130 0 0,-1 0 0 0 0,1 0-1 0 0,-1 0 1 0 0,0 0 0 0 0,0 0 0 0 0,-1 0 0 0 0,1 1 0 0 0,-1-1 0 0 0,1 0 0 0 0,-1 0 0 0 0,0 0 0 0 0,0 1 0 0 0,-1-1 0 0 0,1 0 0 0 0,0 0 0 0 0,-1 0 0 0 0,0 0 0 0 0,0 1 0 0 0,0-1 0 0 0,0 0 0 0 0,-1-1 0 0 0,1 1-130 0 0,0-1 175 0 0,0-1-42 0 0,-36 36 149 0 0,35-36-164 0 0,2-1-30 0 0,0 0-134 0 0,0 0-61 0 0,0 0-12 0 0,0 2 19 0 0,0-2 99 0 0,5 10-17 0 0,6-6 17 0 0,51 13 1 0 0,-25 13 0 0 0,-30-23 0 0 0,-2 10 64 0 0,-6-16 24 0 0,1 1 0 0 0,0 0 0 0 0,-1 0 0 0 0,0 0 0 0 0,1 0-1 0 0,-1 0 1 0 0,0-1 0 0 0,0 1 0 0 0,0 0 0 0 0,0 0 0 0 0,0-1-1 0 0,-1 1 1 0 0,1-1 0 0 0,0 1 0 0 0,-1-1 0 0 0,1 0 0 0 0,-1 0-1 0 0,1 1 1 0 0,-1-1 0 0 0,0 0 0 0 0,1 0 0 0 0,-1 0-88 0 0,-17 13-5 0 0,-21-2-1071 0 0,38-12-326 0 0,2 0-3325 0 0,-2 0-1419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2T01:07:54.2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2304 0 0,'0'0'359'0'0,"0"0"666"0"0,0 0 294 0 0,0 0 59 0 0,0 0-69 0 0,0 0-339 0 0,0 0-149 0 0,0 0-28 0 0,0 0-62 0 0,0 0-231 0 0,0 0-99 0 0,0 0-17 0 0,0 0-38 0 0,0 0-137 0 0,0 0-60 0 0,0 1-11 0 0,3 130 3757 0 0,13-31-2511 0 0,2 1-384 0 0,-4-48-550 0 0,20 29 1156 0 0,-23-58-3579 0 0,-11-24-5189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50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36 10224 0 0,'15'-2'464'0'0,"-12"1"-8"0"0,-1 1-291 0 0,118-16 3123 0 0,110-1-662 0 0,-193 23-2482 0 0,-18 4-344 0 0,-18-9-845 0 0,-1-1-381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51.2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10680 0 0,'0'0'489'0'0,"7"0"163"0"0,58-5 3331 0 0,-41 4-3444 0 0,36 6-43 0 0,-30 9-40 0 0,-18 18-368 0 0,-12-28 25 0 0,0 0-1 0 0,0 0 1 0 0,-1 0-1 0 0,1-1 1 0 0,-1 1-1 0 0,1 0 1 0 0,-1 0-1 0 0,-1-1 0 0 0,1 1 1 0 0,0-1-1 0 0,-1 1 1 0 0,0-1-1 0 0,0 1 1 0 0,0-1-1 0 0,0 0 1 0 0,0 0-1 0 0,-1 0 0 0 0,1 0-112 0 0,-38 66 16 0 0,38-64-16 0 0,2-4 0 0 0,-1 0 0 0 0,0 0 0 0 0,1 0 0 0 0,-1 0 0 0 0,1 0 0 0 0,0 0 0 0 0,-1 0 0 0 0,1 0 0 0 0,0 0 0 0 0,-1 0 0 0 0,1 0 0 0 0,0 0 0 0 0,0 0 0 0 0,0 0 0 0 0,0 0 0 0 0,0 0 0 0 0,0 0 0 0 0,0 0 0 0 0,1 0 0 0 0,-1 0 0 0 0,0 0 0 0 0,0 0 0 0 0,1 0 0 0 0,-1 0 0 0 0,1 0 0 0 0,-1 0 0 0 0,1 0 0 0 0,-1 0 0 0 0,1-1 0 0 0,-1 1 0 0 0,1 0 0 0 0,0 0 0 0 0,0 0 0 0 0,2 3 0 0 0,1-1 0 0 0,1 0 0 0 0,-1-1 0 0 0,0 1 0 0 0,1-1 0 0 0,0 0 0 0 0,-1 0 0 0 0,1-1 0 0 0,0 1 0 0 0,0-1 0 0 0,0 0 0 0 0,0 0 0 0 0,0-1 0 0 0,0 1 0 0 0,0-1 0 0 0,0-1 0 0 0,0 1 0 0 0,0 0 0 0 0,0-1 0 0 0,0 0 0 0 0,0-1 0 0 0,1 1 0 0 0,6-1 0 0 0,35-7 0 0 0,-36 4 35 0 0,-1 1-954 0 0,-2 3-3614 0 0,-6 1-1489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48.2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0 338 2304 0 0,'15'-4'3185'0'0,"12"-15"2892"0"0,8 11-3277 0 0,-25 6-2266 0 0,63-20 1555 0 0,-5 2-2068 0 0,-64 19-243 0 0,6-1-3641 0 0,5-3 2298 0 0</inkml:trace>
  <inkml:trace contextRef="#ctx0" brushRef="#br0" timeOffset="659.193">305 41 3680 0 0,'0'0'284'0'0,"0"0"-13"0"0,0 0 638 0 0,0 0 297 0 0,0 0 61 0 0,0 0-63 0 0,0 0-311 0 0,16-11 2329 0 0,0 3-2447 0 0,-11 5-682 0 0,0 0 0 0 0,0 1-1 0 0,0-1 1 0 0,1 1 0 0 0,-1 0-1 0 0,1 1 1 0 0,0-1 0 0 0,-1 1-1 0 0,1 0 1 0 0,0 0 0 0 0,0 1 0 0 0,4 0-93 0 0,10 16 145 0 0,-18-12-98 0 0,0-1 51 0 0,-1 0 0 0 0,1 1 1 0 0,-1-1-1 0 0,1 0 0 0 0,-1 1 1 0 0,0-1-1 0 0,-1 0 0 0 0,1 1 1 0 0,0-1-1 0 0,-1 1 0 0 0,0 0 1 0 0,0-1-1 0 0,0 1 0 0 0,0-1 1 0 0,-1 1-1 0 0,1-1 0 0 0,-1 1 0 0 0,0-1 1 0 0,0 1-1 0 0,0-1 0 0 0,0 0 1 0 0,-1 0-1 0 0,1 1 0 0 0,-2 1-98 0 0,-1 9 270 0 0,4-13 22 0 0,0-1 10 0 0,0 0-79 0 0,0 0-342 0 0,0 0-147 0 0,0 0-29 0 0,8 13 412 0 0,48-6-545 0 0,-5 6 428 0 0,-48-10 59 0 0,-2-2 256 0 0,-4 18 1247 0 0,-6 9-759 0 0,-37 10 226 0 0,45-38-949 0 0,1 0 0 0 0,-7 7-1345 0 0,3-4-2522 0 0,4-3-2352 0 0</inkml:trace>
  <inkml:trace contextRef="#ctx0" brushRef="#br0" timeOffset="927.055">298 397 11976 0 0,'0'0'546'0'0,"0"0"-10"0"0,18-4 616 0 0,52-10 1450 0 0,38 2-2047 0 0,-12 12-41 0 0,-95 0-653 0 0,-1 0-772 0 0,0 0-3194 0 0,0 0-1373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52.3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1 198 8376 0 0,'0'0'381'0'0,"0"0"-5"0"0,1-20 2179 0 0,7 15-2135 0 0,-1 1 0 0 0,1 1 0 0 0,1-1 0 0 0,-1 1 0 0 0,0 1 0 0 0,1-1 0 0 0,0 1 0 0 0,-1 1 1 0 0,1 0-1 0 0,0 0 0 0 0,6 1-420 0 0,29-6 641 0 0,197-20 1296 0 0,-177 25-1617 0 0,-54 7-153 0 0,-10-5-226 0 0,0-1-9 0 0</inkml:trace>
  <inkml:trace contextRef="#ctx0" brushRef="#br0" timeOffset="359.285">283 1 920 0 0,'0'0'379'0'0,"0"0"1254"0"0,0 0 551 0 0,0 0 109 0 0,0 0-158 0 0,0 0-738 0 0,0 0-322 0 0,0 0-69 0 0,0 0-55 0 0,0 1-183 0 0,-3 73 3018 0 0,39 135-844 0 0,-23-161-2932 0 0,-2-21-10 0 0,-5-14-86 0 0,-6-12-368 0 0,0-1-171 0 0,0 0-42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56.1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3 920 0 0,'0'0'253'0'0,"0"0"727"0"0,0 0 315 0 0,0 0 66 0 0,0 0-93 0 0,0 0-445 0 0,0 0-191 0 0,0 0-38 0 0,0 0-7 0 0,2 0 4 0 0,5 0 1 0 0,-5 0 0 0 0,-2 0-10 0 0,16 1 2026 0 0,46 8-77 0 0,87-19-1741 0 0,-144 8-1549 0 0,-4 1-3188 0 0,-1 1-1346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56.6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8288 0 0,'0'0'381'0'0,"0"0"-6"0"0,5-10 4789 0 0,27 73-1482 0 0,-17 41-515 0 0,-18 1-1862 0 0,9-89-1132 0 0,-5-14-93 0 0,-1 5 88 0 0,-1-5-2480 0 0,-2-2 176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57.4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128 1 8144 0 0,'0'0'373'0'0,"0"0"-5"0"0,-18 4 587 0 0,-11 65 4937 0 0,2 0-3329 0 0,-13 32 509 0 0,28-58-3296 0 0,12-39 601 0 0,-1-2-1441 0 0,1 0-3667 0 0,5-12 2798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58.0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171 64 3224 0 0,'0'0'143'0'0,"-15"0"3458"0"0,11 0-2977 0 0,0 1-1 0 0,0-1 1 0 0,0 1 0 0 0,0 0-1 0 0,0 0 1 0 0,0 1 0 0 0,0-1 0 0 0,0 1-1 0 0,0 0 1 0 0,1 0 0 0 0,-1 0 0 0 0,1 0-1 0 0,-1 1 1 0 0,1-1 0 0 0,-1 2-624 0 0,-4 4 307 0 0,0 0 1 0 0,1 0 0 0 0,0 1-1 0 0,0 0 1 0 0,1 1 0 0 0,0 0-1 0 0,0-1 1 0 0,0 5-308 0 0,-3 4 203 0 0,6-12-168 0 0,-1 0 1 0 0,1 1-1 0 0,0 0 1 0 0,1-1-1 0 0,-1 1 0 0 0,2 0 1 0 0,-1 0-1 0 0,1 1 1 0 0,-1-1-1 0 0,2 0 0 0 0,-1 0 1 0 0,1 6-36 0 0,1-9 0 0 0,-1-1 0 0 0,0 1 1 0 0,1-1-1 0 0,0 1 1 0 0,-1-1-1 0 0,1 1 0 0 0,1-1 1 0 0,-1 0-1 0 0,0 0 0 0 0,1 1 1 0 0,0-1-1 0 0,0 0 1 0 0,0 0-1 0 0,0-1 0 0 0,0 1 1 0 0,0 0-1 0 0,1-1 0 0 0,-1 1 1 0 0,1-1-1 0 0,0 0 0 0 0,0 0 1 0 0,0 0-1 0 0,0 0 1 0 0,0 0-1 0 0,0-1 0 0 0,0 1 1 0 0,1-1-1 0 0,-1 0 0 0 0,2 0 0 0 0,8 1 0 0 0,0 0 0 0 0,0-2 0 0 0,1 1 0 0 0,-1-2 0 0 0,0 0 0 0 0,0 0 0 0 0,0-1 0 0 0,0-1 0 0 0,0 0 0 0 0,-1-1 0 0 0,1 0 0 0 0,-1-1 0 0 0,0 0 0 0 0,4-4 0 0 0,-10 7 24 0 0,0-1-1 0 0,0 0 0 0 0,0 0 1 0 0,0-1-1 0 0,0 0 0 0 0,-1 0 0 0 0,0 0 1 0 0,0 0-1 0 0,0-1 0 0 0,0 0 1 0 0,-1 0-1 0 0,0 0 0 0 0,0-1 1 0 0,0 1-1 0 0,-1-1 0 0 0,0 0 0 0 0,0 0 1 0 0,0 0-1 0 0,1-6-23 0 0,-7-58 1888 0 0,-19 14-852 0 0,10 36-782 0 0,8 12-206 0 0,0 2 1 0 0,0-1-1 0 0,-1 0 1 0 0,0 1-1 0 0,0 0 1 0 0,0 0 0 0 0,-1 0-1 0 0,0 1 1 0 0,0-1-1 0 0,0 2 1 0 0,-4-3-49 0 0,-49-7 1104 0 0,45 33-8720 0 0,13-12 286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59.1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1 1840 0 0,'0'0'383'0'0,"0"0"934"0"0,0 0 407 0 0,0 0 78 0 0,0 0-115 0 0,0 0-563 0 0,0 0-247 0 0,-1 1-49 0 0,-25 83 5057 0 0,1-12-3986 0 0,15-32-1866 0 0,9-37-299 0 0,1-3-1126 0 0,0 0-515 0 0,0 0-114 0 0,0 0-24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59.5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 10136 0 0,'0'0'230'0'0,"0"0"30"0"0,1 0 19 0 0,67-10 977 0 0,23-11-137 0 0,-84 19-4769 0 0,-7 2-484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1T23:00:38.2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19632 6955 1036 0,'0'0'23'0,"0"0"5"0,0-4 0 0,0-4 1 0,3 1-29 0,-1 3 0 16,1-6 0-16,-3 6 0 0,0-3 108 0,0-1 16 0,-3 6 4 15,1-3 0-15,-1-2-27 0,-2 0-5 0,2 3 0 0,1-3-1 16,-4 4-1-16,1-2 0 0,0-2 0 0,-3 0 0 15,2 7-26-15,-2-4-4 0,1 1-2 0,-1-1 0 16,0 4-24-16,0 0-5 0,-3 0-1 0,3 0 0 16,-2 0-15-16,4 4-3 0,6-1-1 0,-2-3 0 15,-9 4-5-15,-2-1 0 0,5 1-8 0,0 3 12 16,0-2-2-16,0 2-1 0,0 0 0 0,0 3 0 16,0 1-9-16,3-3 10 0,0 3-10 0,2-1 10 15,3 1-1-15,0 4 0 0,3-1 0 0,2 2 0 16,0-2 5-16,6 3 1 0,-1-6 0 0,4 8 0 15,-1-5-4-15,0 8-1 0,3-8 0 0,3-3 0 0,-6 4 18 0,3-1 4 16,-3 0 1-16,0 5 0 0,-2-8-33 0,-3-1 0 16,0 6 0-16,0-6 0 0,-6 1 0 0,1-4 0 31,-3 0 0-31,0 5-9 0,0-5 9 0,-5 0 0 0,-1-4 0 0,1 1 0 16,0-1-194-16,-3 1-43 0,0-1-9 0,-5 2-2 0</inkml:trace>
  <inkml:trace contextRef="#ctx0" brushRef="#br0" timeOffset="154.07">19423 7172 345 0,'-16'-7'15'0,"11"-1"4"0,2 4-19 0,3-3 0 15,0 4 0-15,0-1 0 0,3 1 362 0,2-1 69 16,3 8 13-16,0-8 4 0,3 4-308 0,2-7-60 16,0 7-13-16,3 0-3 0,0 0-13 0,5-3-3 0,-2-2-1 0,2 5 0 15,-3 0-24-15,3 0-5 0,-2 0-1 0,-1 0 0 16,1 0-116-16,-3 0-23 0,0 0-5 0,-8 0-1 15</inkml:trace>
  <inkml:trace contextRef="#ctx0" brushRef="#br0" timeOffset="339.18">19799 7125 1785 0,'0'0'159'0,"0"0"-127"0,0 0-32 15,0 0 0-15,-3 4 96 0,3 3 12 0,0 0 4 0,0 0 0 16,0 0 12-16,0 5 4 0,0-5 0 0,0 0 0 16,0 3-103-16,0 2-25 0,0-5 0 0,3 0 0 0,-6-3 0 0,3 3 0 15,0-7 0-15,0 0 0 16,0 0-167-16,0 0-38 0,0 0-8 0</inkml:trace>
  <inkml:trace contextRef="#ctx0" brushRef="#br0" timeOffset="486.35">19799 7038 1479 0,'5'-8'65'0,"-5"8"15"0,-3-7-64 0,3 7-16 0,0 0 0 0,0-4 0 15,0 1 95-15,0 3 16 0,0 0 3 0,0 0 1 16,0-4-78-16,0 4-15 0,0 0-3 0,6 0-1 16,2 4-117-16,-8-4-23 0</inkml:trace>
  <inkml:trace contextRef="#ctx0" brushRef="#br0" timeOffset="687.51">19881 7113 1497 0,'18'4'66'0,"-12"4"14"0,-6-8-64 0,0 0-16 0,8 4 0 0,-1-1 0 16,-1 4 106-16,-1 0 18 0,6-3 3 0,-3 3 1 16,2-2-52-16,-2-2-9 0,0 4-3 0,0-3 0 15,3-1-51-15,-3 1-13 0,-1-1 0 0,1 1 0 0,-8-4 36 0,8 3 5 16,0-3 1-16,-8 0 0 15,0 0-82-15,6 0-17 0,1 0-3 0,-7 0-1 16,0 0-192-16,0 0-39 0</inkml:trace>
  <inkml:trace contextRef="#ctx0" brushRef="#br0" timeOffset="857.23">20037 7070 979 0,'0'0'87'15,"0"0"-70"-15,0 0-17 0,0 0 0 16,0 0 252-16,0 0 48 15,0 0 8-15,-5 8 3 0,2-1-137 0,0-3-27 0,3 3-6 0,-5-4-1 16,5 4-50-16,-8 4-10 0,0-3-3 0,-2 6 0 16,-1-3-61-16,0 4-16 0,1-1 0 0,2 0 0 0,0-2 0 0,0-1 0 15,0-1 0-15,0 1 0 16,-2 1-22-16,7-2-7 0,3-6-2 0,-3 3 0 16,1 0-168-16,-1-4-33 0</inkml:trace>
  <inkml:trace contextRef="#ctx0" brushRef="#br0" timeOffset="1827.9">20635 7030 1670 0,'5'0'36'0,"0"0"8"0,1-7 2 0,-4 7 2 0,-2 0-39 0,0 0-9 0,0 0 0 0,0 0 0 0,0 0 120 0,0 0 21 16,0 0 5-16,0 0 1 0,0 0-69 0,-2 7-14 15,2 1-2-15,-3-1-1 0,3 7 3 0,-3-3 0 16,3 4 0-16,-2-4 0 0,2 3 0 0,0 8 0 15,-3-4 0-15,3 4 0 0,0-1-52 0,-2 2-12 16,2-6 0-16,-3 2 0 0,3-5 54 0,0-3 8 16,0 4 2-16,0-1 0 0,0-7-64 0,0 0-28 0,0 5 3 0,0-5 0 15,0 0 25-15,0-7 0 0,3 4 9 0,-3-4-9 16,0 0 15-16,0 0-4 0,0 0-1 0,0 0 0 16,2-7 7-16,1-4 2 0,-3-1 0 0,2 2 0 0,1-8-4 0,-3-1-1 15,0-2 0-15,0-1 0 0,0 4-30 0,0-4-7 16,0 4-1-16,0-1 0 0,0 2 40 0,0-2 7 31,0 8 1-31,0 1 1 0,0-4-25 0,0 2 0 0,0 5 0 16,0 3 0-16,0 1 0 0,0 3 0 0,0 0 0 0,0 0 0 15,0 0 0-15,5 0 0 0,1 0 0 0,-1 3-11 16,0 8-7-16,1-3-2 0,-4 3 0 0,3-1 0 16,1 1 20-16,-1 1 0 0,0-2 0 0,3 1 0 15,-2-4 0-15,2 5 0 0,-3-2 0 0,3 1 0 16,0-4 0-16,2 0 0 0,-2-4 0 0,0 2 0 0,0 2 0 0,3-7 0 15,-3 0 0-15,2 0 0 0,-2 0 0 0,3-3 0 16,-3-1 0-16,0-8 0 0,0 5 0 0,-3-3 0 16,0-4 0-16,3 2 0 0,-3 1 0 0,3 4 0 15,-2-8 0-15,-4 4 0 0,4-3 29 0,-4 0 10 16,1 2 1-16,-1 2 1 0,-2-1-33 0,0 4-8 16,3-1 0-16,-3 4 0 15,0 4 0-15,0 0 0 0,0 0 0 0,0 0 0 16,0 0 0-16,0 4 0 0,0-4 0 0,0 12-11 15,3-2 11-15,-1-3-8 0,4 4 8 0,-1-3-8 16,-2-1-20-16,2 4-4 0,0-4-1 0,3 0 0 0,0 0 33 0,-3 1 0 16,1-1 0-16,2-3 0 0,2-4 44 0,-2 0 16 15,0 3 4-15,0-3 0 16,3 0-76-16,-1 0-16 0,-5-7-2 0,1 7-1 0,-4-3 31 0,1-1 0 0,0 1 0 0,2-2 0 16,-2-2 0-16,-1 0 10 0,1 0-10 0,0-4 8 15,-1 4-8-15,-2-1 8 0,0 1-8 0,0 3 8 16,0 1-8-16,0 3 0 0,0 0 9 0,0 0-9 15,0 0 0-15,0 0 0 0,0 0 0 0,0 0 0 16,-2 3 0-16,2-3-15 0,0 0 4 0,-3 4 1 16,3 3-123-16,-3 1-25 0,3-1-5 0,-2 0-1 0</inkml:trace>
  <inkml:trace contextRef="#ctx0" brushRef="#br0" timeOffset="2190.41">21270 7157 1728 0,'8'5'153'0,"-8"-5"-122"0,0 0-31 0,0 0 0 16,0 0 101-16,0 0 15 0,0 7 2 0,-3 0 1 16,-2 0 14-16,0 3 3 15,2 2 1-15,-2-1 0 0,-3-1-58 0,0 1-12 16,0 4-3-16,0-1 0 0,0-3-28 0,-3 4-7 15,1-4-1-15,2-1 0 0,5 1-28 0,-2 4 8 16,-6-8-8-16,6 4 0 16,2-4-225-16,-2 0-48 0,-5 15-10 0,2-18-1 0</inkml:trace>
  <inkml:trace contextRef="#ctx0" brushRef="#br0" timeOffset="3045.759">21794 6962 1728 0,'0'0'38'0,"0"0"8"0,0 0 2 0,0 0 0 0,2 3-39 0,1 4-9 0,2-3 0 0,-2 3 0 16,2 0 104-16,-2 1 20 0,0 3 3 0,2-4 1 15,0 0-19-15,0 5-3 0,1-2-1 0,-4 1 0 16,4-4-65-16,2 8-14 0,-3-4-2 0,0-4-1 16,-2 3 33-16,2-10 6 0,-5 0 2 0,0 0 0 15,0 4-52-15,0-4-12 0,0 0 0 0,0 0 0 16,0 0 0-16,0 0 0 0,3-4 0 0,-3-3 0 0,0-3 0 0,2-1 0 16,-2 3 0-16,3-3 0 0,2 4 0 0,-2-3 0 15,2-2 0-15,1 5-10 0,2-4-2 0,-1 8-1 16,-1-8 0-16,2 3 0 0,-3 6 13 0,0-3-11 15,-5-2 11-15,6 7-10 0,1 0 10 0,-1 0-12 16,2 3 12-16,-3 1-12 0,0 1 20 0,3-3 4 0,3 6 1 16,-3-4 0-1,0 3 2-15,-3-4 0 0,3 4 0 0,0 4 0 0,-3-3-15 0,0-4 0 16,1-1 0-16,-1 4 0 0,-2 0 0 0,-1-3 0 16,-2-4 0-16,0 0 0 0,0 0 35 0,0 0 4 15,0 0 1-15,6-4 0 0,-4 1-28 0,4-1-4 16,-4 1-8-16,3-4 11 0,-2-5-11 0,0 5 8 15,5 0-8-15,-3 0 8 0,0-4-8 0,1 8 0 16,4-2 0-16,-2-2-11 0,0 3 11 0,0 1-13 0,0-1 5 0,-3 4 8 16,3 4-12-16,0-4 12 0,-3 0-10 0,1 3 10 15,-1 1-33 1,0 3-1-16,3 1 0 0,-3-1 0 0,1 0 55 0,-1 4 11 0,-2 4 3 0,2-8 0 16,-2 4-21-16,-1-4-4 0,1 0-1 0,0 5 0 15,-3-5-1-15,0 3 0 0,0-6 0 0,0-4 0 16,0 0 0-16,0 0-8 0,0 0 12 0,0 0-4 15,2 3-104-15,-2-3-22 0,0 0-4 0,0 0-720 16,0 0-144-16</inkml:trace>
  <inkml:trace contextRef="#ctx0" brushRef="#br0" timeOffset="3208.31">22347 6969 2005 0,'0'0'88'0,"0"0"20"15,0 0-87-15,0 0-21 0,0 0 0 0,0 7 0 16,2 0 96-16,-2 0 16 0,3 1 2 0,-3 3 1 15,-3-4 2-15,3 0 1 0,-2 0 0 0,-1 1 0 0,3-1-86 0,-3 0-18 16,3 0-3-16,0 0-1 0,0-3 1 0,0-4 0 16,0 0 0-16,0 0 0 15,0 0-120-15,0 0-24 0,0 0-5 0,0 0-1021 16</inkml:trace>
  <inkml:trace contextRef="#ctx0" brushRef="#br0" timeOffset="3362.19">22355 6849 2232 0,'-8'-4'99'0,"8"4"20"0,8 0-95 0,-8 0-24 0,-3-7 0 0,3 7 0 16,0 0 80-16,0 0 12 0,0 0 3 0,0 0 0 16,0 0-51-16,5 0-9 15,1 0-3-15,-1 4 0 0,0-4-32 0,0 3 0 16,-2-3 0-16,0 4-792 0,-1 3-162 16</inkml:trace>
  <inkml:trace contextRef="#ctx0" brushRef="#br0" timeOffset="3716.04">22476 6983 806 0,'0'0'72'0,"0"0"-58"15,0 0-14-15,0 0 0 0,6 7 310 0,-6-7 59 16,0 0 12-16,0 0 3 0,8 8-205 0,-3-1-41 16,-5-7-8-16,3 7-2 0,-3 0-51 0,2-3-10 15,-2-4-3-15,0 0 0 0,0 0-51 0,3 7-13 16,-3-2 0-16,2-2 0 0,-2-3 0 0,0 0 0 0,0 0 0 0,0 0 0 15,0 0 0-15,0 0 0 0,0 0 0 0,0 0 0 16,0 0 0-16,0 0 0 0,0 0 0 0,0 0 0 16,6 0 0-16,-1-8 0 0,0 1 0 0,1 3 0 31,2-6 0-31,2 3 0 0,-2 0 0 0,0 0 0 16,3-5-26-16,-3 8-8 0,-3 4-2 0,0-7 0 0,0 4 23 0,1-1 4 15,-1 4 1-15,3 4 0 0,-3-4 8 0,1 3 0 16,-6-3 0-16,5 4 0 0,0-1 38 0,-2 4 3 15,-1 2 1-15,4-2 0 0,-4 0-34 0,1 0-8 16,2-4 0-16,-2 4 0 0,0 0 0 0,2-3 0 16,-5 4 0-16,0-8 0 0,0 0 0 0,0 0 0 0,3 7 0 0,-1-3 0 31,-2-4-100-31,0 0-23 0,5 3-4 0</inkml:trace>
  <inkml:trace contextRef="#ctx0" brushRef="#br0" timeOffset="3916.41">22773 6965 2188 0,'0'0'48'0,"0"0"11"0,-6 0 1 0,6 0 1 0,8 7-49 16,-5 0-12-16,-8-3 0 0,-1 3 0 0,9 1 103 0,-3-1 17 0,-3 0 4 0,-2 0 1 16,-3-3-97-16,3-1-20 0,0 9-8 0,2-8 0 15,0-1 57-15,1 1 6 0,-1 3 1 0,3 0 0 16,0-7-52-16,0 0-12 0,0 0 0 0,0 0 0 15,0 0-151-15,0 0-33 0,0 0-6 0,0 0-898 16</inkml:trace>
  <inkml:trace contextRef="#ctx0" brushRef="#br0" timeOffset="4047.72">22754 6875 57 0,'19'-4'0'0,"-14"-4"0"0,-2 6 0 0,2-3 0 16,6 1 404-16,-9 1 75 0,-4-1 15 0,2 4 3 15,7 0-322-15,-1 0-65 0,-6 0-13 0,0 0-2 16,0 0-47-1,0 0-10-15,8 0-2 0,-8 0 0 16,0 0-144-16,0 0-30 0</inkml:trace>
  <inkml:trace contextRef="#ctx0" brushRef="#br0" timeOffset="4617.62">22849 6936 1609 0,'8'0'71'0,"0"0"15"0,3 3-69 0,-3 1-17 0,-8-4 0 0,5 0 0 16,3 8 108-16,-3-4 17 0,-2-1 4 0,-3-3 1 15,0 4-28-15,5 3-6 0,-2 0 0 0,0-4-1 16,-3-3-25-16,0 9-5 0,2-2-1 0,-2-4 0 0,0-3-8 0,-2 7-3 16,2-3 0-16,2-1 0 0,1 4-33 0,-3-7-8 15,0 0 0-15,0 0-1 0,3 4-11 0,-3-4 0 16,0 0 0-16,0 0 0 0,0 0 0 0,0 0 0 0,2-4 0 0,1-3 0 15,-3 0 11-15,0 0 0 0,8-1 0 0,-6 1 0 16,-2 0-11-16,6 0-12 0,-1 3 2 0,3-3 1 16,-3 4 9-16,0-1 0 15,-2-4 0-15,2 8-8 0,1 0 8 0,-1 0 0 16,-5 0 0-16,5 0 0 0,1 0 0 0,-1 0 0 16,-5 0 0-16,0 0 0 0,5 5 0 0,0-2-13 15,-2 4 5-15,-3-7 8 0,0 0 0 0,5 4 0 16,1-1 9-16,-1 4-1 0,-5-7-8 0,0 0 0 15,3 0 0-15,-3 0 0 0,5 4 0 0,-5-4 0 16,0 0 0-16,0 0 0 0,5 3 0 0,1-3 0 0,-6 0 0 0,0 0 0 16,0 0 28-16,5 0 5 0,0-3 1 0,-2 3 0 15,-3 0-54-15,5-4-12 0,3-3-1 0,-3 4-1 16,-2-4 34-16,2 3 0 0,3-4 0 0,-3 1 0 16,-2 3 0-16,2-3 0 0,3 7 0 0,-2-3 0 15,2 3 0-15,-3-4 0 0,0 4 0 0,0 0 0 16,6 0 0-16,-6 4 19 15,-5-4-3-15,6 3 0 0,4 4-25 0,-7-3-6 16,-3-4-1-16,0 7 0 0,0-2 16 0,0 2 0 16,0 0 0-16,0-4 0 0,-3 1 32 0,3-1 8 0,0 4 3 15,-2 2 0-15,2-9-31 0,-3 2-12 0,3 6 8 0,0-1-8 16,0-7 8-16,0 7-8 0,-3 0 0 0,3-7 8 31,0 0-97-31,0 0-20 0,0 0-4 0,0 0-1 0</inkml:trace>
  <inkml:trace contextRef="#ctx0" brushRef="#br0" timeOffset="4811.64">23225 6936 1094 0,'0'0'97'0,"0"0"-77"16,8 0-20-16,-8 0 0 0,0 0 247 0,0 0 45 0,8 7 10 0,-3-7 2 16,-5 0-152-16,6 8-29 0,2-1-7 0,-3-3 0 15,0-1-83-15,-2 1-16 0,2-1-3 0,0 1-1 16,3 3-13-16,-2-2 0 0,-6-5 0 0,0 0 0 15,2 7 0-15,-2-7 0 0,0 0 0 0,0 0 0 16,0 0-156-16,0 0-33 0,0 0-7 0</inkml:trace>
  <inkml:trace contextRef="#ctx0" brushRef="#br0" timeOffset="4933.96">23273 6831 1911 0,'8'-7'42'0,"-3"-1"9"0,-2 8 1 0,-1-7 2 0,1 0-43 15,0 3-11-15,-3 4 0 0,0 0 0 0,2-7 115 0,-2 7 21 0,0 0 4 0,0 0 0 16,0 0-112-16,0 0-28 0,6 0 0 0,-6 0 0 16,0 0-48-16,0 0-15 0,5 4-3 0</inkml:trace>
  <inkml:trace contextRef="#ctx0" brushRef="#br0" timeOffset="5349.56">23447 6929 1324 0,'0'0'118'0,"0"0"-94"0,3-4-24 0,-3 4 0 16,0 0 98-16,0-3 15 0,0-1 3 0,3 1 1 0,-3 3-13 0,2-4-2 16,4-4-1-16,-1 6 0 0,0-3-51 0,0 5-10 15,-2-4-3-15,5 1 0 0,-3 3-17 0,3 0-4 16,-2 0-1-16,2-4 0 0,-1 4-5 0,-1-3-1 0,2 3 0 15,-3 0 0-15,0 0-9 0,3 0 0 0,0 0 9 0,0 0-9 16,3 3 0-16,2-3 0 0,-3 0 0 0,4 4 8 16,-4-1-8-16,1 1 11 0,-1-4-11 0,-2 5 12 15,0-3 2-15,-2 3 1 0,-6-5 0 0,2 7 0 16,-4 0 39-16,2 0 8 0,-3-4 2 0,-2 1 0 0,-3 3-64 0,2 1-8 16,-1-1-4-16,-1 0-1 0,0-3 21 0,0-1 4 15,2 1 0-15,1 3 1 0,2-2-13 0,1-3 0 16,-1 6 0-16,3-8 0 0,0 0 0 0,5 7 0 15,1-3 0-15,-1 3 0 0,3-4 0 0,3 1 0 16,-3-4 0-16,5 0 0 0,0 0 0 0,0 0 0 16,0 0 0-16,1 0 0 15,2-4-160 1,-6 1-34-16,3-1-7 0,1 4-774 0</inkml:trace>
  <inkml:trace contextRef="#ctx0" brushRef="#br0" timeOffset="5650">23799 6943 1425 0,'6'-11'63'0,"-6"11"13"0,0 0-60 0,0 0-16 16,5 0 0-16,0-3 0 0,3-1 120 0,-3 1 20 0,3 3 5 16,-2-4 1-16,2 1-50 0,-1-1-9 0,4 4-3 0,-3-3 0 15,0-2-41-15,3 5-9 0,-4-7-2 0,1 7 0 16,0 0-14-16,0 0-3 0,-2-4-1 0,-6 4 0 16,0 0-14-16,5 0 0 0,-2-7 0 0,-3 7 0 15,0 0 54-15,-3 0 8 0,0-7 2 0,-2 4 0 16,0-1-64-16,-1 1-20 15,-4 3 0-15,2-5 0 0,-3 5 20 0,3 0 0 16,-2 0 0-16,-1 5 0 0,-2-2 0 0,2 1 0 16,3-1 0-16,-2 4 0 0,2 0 0 0,0 2 0 15,0-2-12-15,3 3 12 0,-1 1-11 0,4-1 11 16,-1 2-10-16,3-1 10 0,3-1-9 0,2 1 9 16,0-4-8-16,1 5 8 0,-1-5 0 0,3 0 0 15,0 0 0-15,2 0 0 0,4 1-81 16,-1-8-11-16,3 4-3 0,-3-4 0 0</inkml:trace>
  <inkml:trace contextRef="#ctx0" brushRef="#br0" timeOffset="6182.49">24270 6814 921 0,'0'0'40'0,"0"0"10"0,0 0-40 0,0 0-10 16,3-5 0-16,-3 5 0 0,0 0 243 0,5-4 46 0,0 1 10 0,3-1 1 16,3 4-177-16,2-3-36 0,3-1-7 0,0 4-2 15,2-3-33-15,1 3-6 0,0 0-2 0,2 0 0 16,0-4-17-16,3 4-3 0,-6 4-1 0,1-1 0 16,-3-3 5-16,-3 0 1 0,0 0 0 0,0 4 0 0,-5-1 14 0,-2 1 4 15,-6-4 0-15,0 0 0 0,2 7 5 0,-2-2 2 16,-2 2 0-16,-1 0 0 15,-2 0-8-15,-3 3-2 0,-3-3 0 0,3 4 0 16,0 1-17-16,0-2-4 0,-2 1-1 0,4 4 0 16,1-8-15-16,0 7 9 0,2-3-9 0,0 4 8 15,3-8-8-15,3 4 0 0,0 3 0 0,2-2 0 16,0-2 13-16,3 1-2 0,3-4-1 0,2 1 0 16,0 3-10-16,6-1 0 0,-3-10 0 0,2 0 0 15,1 4 0-15,2-4 0 0,0 0 0 0,-2 0 0 0,-1-4 0 0,1 4 0 16,-1 0 0-16,-5-3 0 0,1-1 0 0,-4-3 0 15,-2 7 0-15,-8 0 0 16,0 0-100-16,0 0-23 0,5-22-4 0,-10 22-1 0</inkml:trace>
  <inkml:trace contextRef="#ctx0" brushRef="#br0" timeOffset="7504.23">12935 4599 460 0,'0'0'41'0,"0"0"-33"16,0 0-8-16,0 0 0 0,0 0 172 0,0 0 32 16,0 0 6-16,0 0 2 0,0 0-58 0,0 0-11 0,0 0-3 0,0 0 0 15,6 0-60-15,2 2-13 0,-3-2-3 0,3 0 0 16,0 0 0-16,0 0 0 0,0 0 0 0,0 5 0 15,2-3 0-15,4-2 0 0,-4 0 0 0,1 0 0 16,2 0-51-16,-3 5-13 16,1-5 0-16,0 0 0 0,-1 0 0 0,-2 0 0 15,0 2 0-15,0-2 0 0,-3 0 54 0,3 0 8 16,-8 0 2-16,0 0 0 0,0 0-64 0,0 0-26 16,0 0 2-16,0 0 0 15,0 0-43-15,0 0-8 0,-5 0-1 0,0 0-987 0</inkml:trace>
  <inkml:trace contextRef="#ctx0" brushRef="#br0" timeOffset="7890.35">13309 4629 403 0,'0'0'36'0,"0"0"-36"16,0 0 0-16,0 0 0 0,0 0 313 0,0 0 56 15,0 0 11-15,0 0 3 0,0 0-216 0,0 0-43 16,0 0-9-16,7 5-2 0,1-5-34 0,0 0-7 16,0 0-2-16,0 0 0 0,0 0-10 0,3 0-1 15,2 0-1-15,-2 0 0 0,4 0-58 0,4 0 0 0,-3-5-15 0,2 5 3 16,-2 0 12-16,-3-2 16 0,-2 2-4 0,0-5-1 0,-3 5-11 16,-3 5 0-16,-5-5 0 0,0 0 0 15,0 0-60-15,0 0-15 0,-8 2-2 0,0 3-1 0</inkml:trace>
  <inkml:trace contextRef="#ctx0" brushRef="#br0" timeOffset="12121.06">17653 9091 748 0,'0'0'67'0,"0"0"-54"0,-3-5-13 15,1-2 0-15,-1 0 169 0,0 0 31 0,1 2 7 0,-1 3 1 0,-2-3-64 0,0 3-13 16,2-3-3-16,-2 5 0 0,-1-2-51 0,1 2-10 15,0-5-3-15,-1 5 0 0,6 0 0 0,-5 0 0 16,-5 0 0-16,2 5 0 0,0-5-52 0,0 2-12 16,0 3 0-16,-3-3 0 0,1 3 0 0,2-3 0 15,0 3 0-15,0 2 0 0,0-7 0 0,3 7 0 16,-1-2 0-16,1-3 0 0,0 5 0 0,-1 0 0 16,4 5 0-16,2-5 0 0,-3 0 0 0,3 5 0 15,3-3 0-15,2 3 0 0,3 0 12 0,0-3-2 16,-3 5 0-16,8 3 0 0,3-3-1 0,-2-5 0 15,-1 8 0-15,0-3 0 0,0 0 10 0,-2-2 1 16,-1-3 1-16,1 5 0 0,-3-2 7 0,0 2 0 16,0-2 1-16,-3-3 0 0,-2-2-29 0,-3 5 0 0,2 0 0 0,-4-3-10 15,-1 3 38-15,-2-5 7 0,-3 0 1 0,-3 0 1 16,1-2-161 0,-3-3-33-16,-3 5-7 0,2-7-908 0</inkml:trace>
  <inkml:trace contextRef="#ctx0" brushRef="#br0" timeOffset="12290.7">17407 9300 1497 0,'0'0'133'0,"0"0"-106"16,0 0-27-16,8 5 0 0,-3-5 130 0,3 0 21 0,3 0 4 16,-1 0 1-16,1 0-58 0,-1 2-11 0,4-2-3 0,-1 5 0 15,0-5-53-15,3 0-11 0,0 2-3 0,2-2 0 16,-2-2-17-16,3 2 10 0,-6 0-10 0,6 0 8 15,-4 0-43-15,-1 0-9 0,-4 0-1 0,1 0-992 16</inkml:trace>
  <inkml:trace contextRef="#ctx0" brushRef="#br0" timeOffset="12491.34">17817 9319 1893 0,'0'0'84'0,"0"0"17"16,0 0-81-16,0 0-20 0,0 0 0 0,0 0 0 16,0 7 92-16,3 0 15 0,-3 0 2 0,0-2 1 15,-3 2-35-15,3 0-7 0,3 0-2 0,-3 0 0 0,2 0-45 0,-2 0-9 16,3 0-1-16,-3 0-1 0,3-2-10 0,-3 2 12 16,0-7-12-16,0 0-757 0,0 0-159 0</inkml:trace>
  <inkml:trace contextRef="#ctx0" brushRef="#br0" timeOffset="12654.13">17833 9220 1900 0,'0'0'84'0,"0"0"18"0,0 0-82 0,0 0-20 16,3-2 0-16,-3 2 0 0,0 0 68 0,0 0 10 16,0 0 2-16,5-5 0 0,-2 5-62 0,-3 0-18 15,0 0 8-15,7 5-657 16,-1-5-132-16</inkml:trace>
  <inkml:trace contextRef="#ctx0" brushRef="#br0" timeOffset="12993.07">17931 9279 1036 0,'13'0'46'0,"-13"0"10"0,0 0-45 0,0 0-11 16,5 0 0-16,-5 0 0 0,0 0 0 0,0 0 0 0,8 2 0 0,-2 3 0 15,-6-5 18-15,0 0 2 0,0 0 0 0,0 0 0 16,8 0 41-16,-8 0 9 0,0 0 2 0,0 0 0 16,0 0 22-16,0 0 5 0,0 0 1 0,0 0 0 15,0 0-29-15,0 0-6 0,0 0-1 0,2 7 0 16,-2-7 0-16,0 0 0 0,5 0 0 0,3 7 0 16,-2-7-26-16,-1 5-6 15,0-3 0-15,6-2-1 0,-1 5-15 0,-2-3-4 16,3-2 0-16,0 5 0 0,-1-5 4 0,1 2 1 15,-3 3 0-15,2 2 0 0,-2-7-17 0,0 7 10 16,0-2-10-16,0 2 8 0,0-5 16 0,0 5 4 16,-3-2 0-16,0 2 0 0,1 0-17 0,-4 0-3 15,4-2-8-15,-1 2 12 0,0-5-4 0,-2 5 0 16,0-2-8-16,-1 2 12 0,-2 0-12 0,0-7 0 0,0 0 0 0,0 0-10 16,0 0-145-16,0 0-29 0,0 0-5 0,0 0-756 15</inkml:trace>
  <inkml:trace contextRef="#ctx0" brushRef="#br0" timeOffset="13194.25">18153 9274 57 0,'0'0'0'0,"0"0"0"0,3-7 0 0,-3 7 0 15,0-2 375-15,0 2 69 0,0 0 15 0,0 0 2 16,0 0-236-16,0 0-47 0,0 0-10 0,0 0-1 16,0 0-60-16,0 7-12 0,0 0-3 0,-3 0 0 15,0 7-48-15,-2-2-11 0,-3-3-1 0,0 10-1 16,-2-5-14-16,-1 0-2 0,-2 5-1 0,2-5 0 15,-2 5 4-15,2-5 1 16,1-2 0-16,-1 2 0 16,3-2-67-16,0-3-12 0,3-2-4 0,2 5-751 15,-2-7-150-15</inkml:trace>
  <inkml:trace contextRef="#ctx0" brushRef="#br0" timeOffset="13927.73">18912 9244 864 0,'0'0'76'0,"0"0"-60"16,0 0-16-16,0 0 0 0,6-5 186 0,-6 5 34 0,0 0 8 0,5 0 0 16,0 0-86-16,1 0-18 0,-1 0-3 0,3 5-1 15,-3-3-46-15,3-2-10 0,-3 7-1 0,3-7-1 16,0 5-33-16,-2-3-6 0,1 3-2 0,1-3 0 16,0 5 11-16,0-2 1 0,3 2 1 0,-3 0 0 15,-3 0-7-15,0 0-2 0,-2 5 0 0,0 0 0 16,-3-3 2-16,-3 3 0 0,0-3 0 0,-2 3 0 0,-3 2-4 0,3-2-1 15,0-3 0-15,-1 8 0 0,1-8-6 0,2 5 0 16,1-7-1-16,-1 5 0 0,3-5-15 0,-3 0 11 16,6 0-11-16,-3 0 10 0,5-2-10 0,-2 2 0 0,2-2 0 15,3-3 0-15,0 3 0 0,3-3 0 0,-1-2 0 0,4 5 0 16,-1-5 0-16,3 0 0 0,0-5 0 0,5 5 0 16,-3 0 53-16,3 0 9 15,1 0 2-15,-1-2 0 0,-3 2-64 0,3 0-26 16,1-5 2-16,-4 5 0 0,-2 0 38 0,-3 0 8 15,-2 0 2-15,-1 5 0 16,-2-5-173-16,0 2-35 0,-2-2-6 0,-6 0-2 0</inkml:trace>
  <inkml:trace contextRef="#ctx0" brushRef="#br0" timeOffset="14128.72">19529 9507 2386 0,'-8'0'52'0,"3"0"12"0,2 5 1 0,-2-5 3 15,5 0-55-15,0 0-13 0,0 0 0 0,-3 2 0 16,3-2 61-16,0 7 10 0,-3 0 1 0,1 5 1 0,-1 0-7 0,3-3-2 31,-5 5 0-31,2-2 0 0,1-5-51 0,-1 7-13 16,0-7 0-16,1 5 0 0,-4 2 0 0,4-7 0 0,-1 0 0 0,0 0 0 16,1 0 0-16,-1-2-10 0,3 2 2 0,0-7-841 15,0 7-168-15</inkml:trace>
  <inkml:trace contextRef="#ctx0" brushRef="#br0" timeOffset="14830.62">19939 9359 1497 0,'40'2'66'0,"-35"3"14"0,-5-5-64 0,0 0-16 0,0 7 0 0,0 0 0 16,-8-2 104-16,5 2 18 0,3 0 3 0,3 0 1 16,-3 0 3-16,3 5 1 0,2-5 0 0,0 0 0 15,1 0-53-15,-1 0-10 0,-5 0-3 0,5-2 0 16,0 2-51-16,-2-5-13 0,-3-2 0 0,0 0 0 0,0 0 0 0,0 0 0 16,0 0 0-16,0 0 0 0,0 0 54 0,0 0 8 15,0-2 2-15,3-3 0 0,-3-2-52 0,0 0-12 16,2 0 0-16,1-5 0 0,-3 5 0 0,5-2 0 15,-2-1 0-15,2 3 0 0,3 0 0 0,0 0 0 16,-3 0 0-16,3 7 0 16,3-2-26-16,-3-3-8 15,0 5-2-15,-3 5 0 0,6-3 7 0,-1 3 1 0,-2-3 0 0,3 5 0 16,-6 0 28-16,6-2 0 0,-3 7 0 0,-3-3 0 16,0-2 45-16,0 0 15 0,1 5 4 0,-1-5 0 15,-2 0-52-15,-1 0-12 0,-2-7 0 0,0 0 0 16,0 0 0-16,0 0 0 0,0 0 0 0,0 0 0 0,6 0 0 0,-6 0 0 15,0 0 0-15,0 0 0 0,5 0 0 0,0-7 0 16,1 7 0-16,1-7 0 0,-1 0 0 0,2 0 0 16,2 0 0-16,1-5 0 0,-6 5 0 0,6-5 0 0,5 5 0 0,-3 0 0 15,-3 0 0-15,1 0 0 0,0 0 0 0,2 2 0 16,3 3 0-16,-3 2 0 0,-8 0-9 0,3 0 9 16,3 2 0-16,-1 3 0 0,-4 2 0 0,-1-2 10 15,0 2-10-15,0 0 0 0,3 2 0 0,-2 1 0 16,-4-1 53-16,4-2 9 15,-4 5 2-15,1-5 0 0,-3 5-52 0,5-3-12 16,-2-2 0-16,2 0 0 0,-2 0 0 0,2-2 0 16,-2 2 0-16,-1 0 0 15,4-7-100-15,2 0-22 0,-3 0-5 0,0 0-717 16,6-2-144-16</inkml:trace>
  <inkml:trace contextRef="#ctx0" brushRef="#br0" timeOffset="14985.08">20595 9392 1728 0,'0'0'76'0,"0"0"16"15,0 0-73-15,0 0-19 0,0 0 0 0,-2 7 0 0,4-5 106 0,-2 5 18 16,3 3 3-16,-3-1 1 0,0-2 0 0,0 5 0 16,2-5 0-16,1 0 0 0,-3 0-52 0,0 5-9 15,0-5-3-15,0-5 0 0,3 5-51 0,-3 3-13 16,0-8 0-16,0-2 0 31,0 0-107-31,0 0-24 0,0 0-5 0,0 0 0 0</inkml:trace>
  <inkml:trace contextRef="#ctx0" brushRef="#br0" timeOffset="15131.66">20603 9293 1440 0,'0'0'128'0,"0"0"-103"15,0 0-25-15,0 0 0 0,0 0 198 0,0 0 34 16,0 0 8-16,0 0 0 0,5 0-157 0,-5 0-32 16,0 0-7-16,6 0 0 0,-6 0-44 0,2 5-11 15,4-3-1-15,-1 3-710 16,0-3-142-16</inkml:trace>
  <inkml:trace contextRef="#ctx0" brushRef="#br0" timeOffset="15671.48">20696 9354 403 0,'0'0'36'0,"0"0"-36"0,5 0 0 0,-5 0 0 0,0 0 338 0,0 0 61 16,5 7 12-16,1-2 2 0,-1 2-228 0,0 0-45 16,0 0-10-16,6 0-2 0,5 5-36 0,-11-10-8 15,-7 8-2-15,-4-3 0 0,4 0-14 0,2-5-4 16,0 5 0-16,0-2 0 15,0-5-51-15,0 7-13 0,0-5 0 0,0-2 0 16,0 0 0-16,0 0 0 0,0 0 0 0,0 0 0 16,0 0 0-16,0 0 0 0,0 0 0 0,0 0 0 15,5-2 21-15,0 2 2 0,-2-7 0 0,2 0 0 16,-2 0-35-16,2 0-6 0,-2-5-2 0,5 5 0 16,-3 2-7-16,0-4-1 0,3 2-1 0,0 0 0 15,3 2 10-15,-3-2 3 0,0 7 0 0,2-5 0 0,1 5 8 0,-3 0 8 16,0 0-12-16,0 0 12 0,0 5 0 0,-1-3 0 15,1 3 8-15,-2 2-8 0,2 0 32 0,-3 0 1 0,-2 0 0 16,2 0 0-16,-3 3 0 0,1-1 0 0,0-2 0 0,-1-2 0 16,-2 2-11-16,3-5-2 0,0 5-1 0,-3-7 0 15,0 0-10-15,0 0-1 0,0 0-8 0,0 0 12 32,2 5-12-32,-2-5 8 0,0 0-8 0,0 0 0 0,3 0 8 15,2-7-8-15,-2 2 0 0,2-2 9 0,-2 0-9 0,2 0 0 16,-2 0 0-16,2 0 0 0,0 0-9 0,1 0 9 15,-1 0-12-15,-2 0 12 0,2 0-10 0,0 2 10 16,1-2-8-16,-4 7 8 0,3-5 0 0,-5 5-8 16,0 0 8-16,0 0 0 0,0 0 0 0,0 0-10 15,0 0 10-15,6 5 0 0,-1-3 0 0,-2 3-8 0,2 2 8 0,-2 0 0 16,-1 0 0-16,1 0 0 0,0 0 0 0,-1 5 9 16,1-5-1-16,-1 0-8 0,1 0 12 0,0 0-4 15,-3-2-8-15,2 2 10 0,-2-7-10 0,0 7 10 16,0-7-10-16,0 0 0 0,0 0 0 0,0 0 0 15,0 0-141-15,0 0-34 0,0 0-6 16,-10 7-1004-16</inkml:trace>
  <inkml:trace contextRef="#ctx0" brushRef="#br0" timeOffset="16434.73">20720 9387 576 0,'0'0'51'0,"0"0"-41"0,0 0-10 0,0 0 0 0,0 0 242 0,0 0 46 16,10 0 10-16,-2 0 2 0,-8 0-146 0,8 5-29 16,3-3-5-16,-6 3-2 0,0-3-26 0,0 3-6 15,1 2-1-15,-4 0 0 0,1 0-9 0,-3 0-3 16,3 0 0-16,-1 5 0 0,-2-5-7 0,6 0-2 15,-6 5 0-15,2-3 0 0,4 3-51 0,-4-5-13 16,1 0 0-16,-1 5 0 0,1-10 0 0,0 5 0 0,-1 0 0 0,-2-7 0 31,0 0 0-31,0 0 0 0,0 0 0 0,0 0 0 16,0 0 0-16,0 0 0 0,6-2 0 0,-1 2 0 16,0-5 0-16,1-2 0 0,-4 0 0 0,4 0 0 15,-4 0 0-15,3-5 0 0,1 3 0 0,2-3 0 0,0 3 0 0,0-3 0 0,0 5 0 0,2 0 0 16,1-5 0-16,-1 5 0 15,1 5 0-15,-1-3 0 0,1-2 0 0,-3 2 0 16,3 5 0-16,-4-2 0 0,4 2 0 0,0 0 0 0,-3 0 0 16,2 2 0-16,-2 3 0 0,3-3 0 0,-1 3 0 0,1 0 0 15,-1 2 0-15,1 0 0 0,0 0 0 16,-3 0 0-16,2 0 0 0,-2 0 0 0,3 0 0 0,-3 0 0 16,0 5 54-16,-3-5 8 0,0 0 2 0,0 5 0 15,-2-5-52-15,0 0-12 0,-1-5 0 0,1 5 0 0,-3-7 0 0,0 5 0 16,0-5 0-16,0 7 0 0,0-7 0 0,0 0 0 15,0 0 0-15,0 0 0 16,0 0-48-16,0 0-13 0,0 0-3 0,0 0-1254 16</inkml:trace>
  <inkml:trace contextRef="#ctx0" brushRef="#br0" timeOffset="16688.38">21283 9420 1728 0,'0'0'38'0,"0"0"8"0,8 0 2 0,-3 0 0 0,-5 0-39 0,0 0-9 16,6-2 0-16,-1 2 0 0,-5 0 152 0,3 2 28 16,-3-2 5-16,5 7 2 0,-3 0-95 0,1-2-18 0,0 4-4 0,-1-4-1 15,1 2-4-15,2 5-1 16,-5-3 0-16,3-2 0 0,-3 0-51 0,0 3-13 0,3-3 0 0,-1 0 0 15,-2-7 0-15,0 0 0 0,0 0 0 0,0 0 0 32,0 0-119-32,0 0-26 0,0 0-6 0,3-5-1 0</inkml:trace>
  <inkml:trace contextRef="#ctx0" brushRef="#br0" timeOffset="16819.55">21307 9260 1951 0,'8'-7'86'0,"-8"7"18"0,0 0-83 0,0 0-21 15,5-2 0-15,0-3 0 0,1 5 119 0,-6 0 19 0,0 0 4 0,5 0 1 16,3 7-90-16,0-7-17 0,-8 0-4 0,5 7-1 16,0 0-65-16,3-2-13 0,0 2-2 15</inkml:trace>
  <inkml:trace contextRef="#ctx0" brushRef="#br0" timeOffset="17351.59">21468 9413 2188 0,'0'0'97'0,"0"0"20"0,0 0-93 16,0 0-24-16,0 0 0 0,0 0 0 0,0 7 107 0,-2 0 17 0,2 0 3 0,-3-2 1 15,3-5-52-15,3 2-9 0,-3 5-3 0,2-2 0 16,1 2-51-16,-3-7-13 16,0 0 0-16,3 7 0 0,-1 0 0 0,-2-7 0 15,0 0 0-15,0 0 0 0,0 0 0 0,0 0 0 16,0 0 0-16,0 0 0 0,0 0 0 0,6-7 0 15,-1 7 0-15,-3-7 0 0,4 2 0 0,-1 3 0 16,0-3 0-16,3-2 0 0,6 0 0 0,-4 0-15 16,-5 0 3-16,-2 0 1 0,2 2-9 0,1 3-3 15,-1-3 0-15,3 3 0 16,0-3-5-16,0 3-2 0,-3-3 0 0,3 5 0 0,0 0 30 0,0 0 0 0,-3 0 0 0,0 0 0 16,3 5 24-16,-2-3 12 0,-1 3 1 0,3-3 1 15,-5 3-4-15,2 2-1 0,0 0 0 0,0-2 0 16,3 2-2-16,-5-5-1 0,-3-2 0 0,5 7 0 15,-2 0-2-15,-3-2-1 0,0-5 0 0,3 7 0 16,-3-7-16-16,0 0-3 16,2 5-8-16,-2-5 12 0,0 0-12 0,0 0 0 15,5 2 8-15,3-2-8 0,-2 0 0 0,-1-2 0 16,0-3 0-16,3-2 0 0,-2 2 0 0,1-2-8 16,-1 5 8-16,4-3-13 0,-2-2-4 0,0 0-1 0,0 0 0 15,0 2 0-15,0 3 6 0,-3-3 2 0,3 5 0 0,-2 0 0 16,-1-2 10-16,3 2 0 0,-3 2-9 0,0-2 9 15,-5 0 0-15,6 5 0 0,-4 2 0 0,4 0 0 0,-1 0 0 0,-2 0 0 16,-1 0 0-16,1 0 8 0,-1 0 6 0,1 5 1 16,0-5 0-16,-1 5 0 0,1-10-3 0,-3 5-1 15,3 3 0-15,-3-3 0 0,2 0-11 0,-2-7 0 16,0 0 0-16,0 0-927 16,0 0-177-16</inkml:trace>
  <inkml:trace contextRef="#ctx0" brushRef="#br0" timeOffset="17521.38">21984 9401 1440 0,'0'0'128'16,"0"0"-103"-16,0 0-25 0,0 0 0 15,3 5 212-15,-3 2 36 0,3 0 8 0,-3 0 2 16,2 0-144-16,1 0-29 16,-3-2-5-16,2 2-2 0,1-5-11 0,-3 3-3 15,0-5 0-15,3 7 0 0,-3 0-51 0,0-7-13 16,0 0 0-16,0 0 0 15,0 0-253-15,0 0-54 0,8-14-10 0,-3 2-643 0</inkml:trace>
  <inkml:trace contextRef="#ctx0" brushRef="#br0" timeOffset="17636.5">21968 9326 1630 0,'-2'-12'36'0,"2"12"7"0,0-2 1 0,0-5 3 0,0 2-38 0,0 3-9 16,0-3 0-16,0 5 0 0,2-2 126 0,-2 2 23 16,6-5 5-16,-1 5 1 0,3 0-124 0,-3 0-31 15,3 0 0-15,3 5-967 16</inkml:trace>
  <inkml:trace contextRef="#ctx0" brushRef="#br0" timeOffset="17936.82">22074 9361 1267 0,'0'0'112'0,"0"0"-89"0,5 0-23 0,3 0 0 15,0 0 151-15,0 0 25 0,3 0 6 0,-1 0 1 16,1-2-88-16,0-3-18 0,-1 5-3 0,1 0-1 15,2 0-9-15,-2 5-1 0,-3-5-1 0,-1 2 0 0,-1-2-48 0,2 0-14 16,-3 5 0-16,0-5 8 0,1 7 24 0,-4-7 4 16,-2 7 2-16,3 0 0 0,-3-2-17 0,0 2-3 15,-3 0-1-15,3 5 0 0,-2-3-6 0,-4-2-2 0,4 5 0 0,-1-3 0 16,-2 3-9-16,2-5 0 0,0 5 0 0,1-5 0 16,-1 0 0-16,3 0 0 0,3 0 0 0,-3 0 0 15,0 0 53-15,2 0 9 0,1-2 2 0,2-3 0 0,1 3-52 0,2 0-12 16,0-3 0-16,2-2 0 0,1 0 0 0,2-2 0 15,-2 2 0-15,2-5 0 0,0-2 0 0,0 2 0 16,0 3 0-16,-2-5-1277 16</inkml:trace>
  <inkml:trace contextRef="#ctx0" brushRef="#br0" timeOffset="18236.97">22423 9439 1728 0,'0'0'76'0,"6"0"16"16,2 0-73-16,0 0-19 0,0-5 0 0,-1 5 0 16,4 0 106-16,-3-2 18 0,0-3 3 0,3 5 1 15,-4-7-52-15,1 7-9 0,0-7-3 0,0 7 0 0,-2-5-16 0,-1 3-4 16,-2-3-1-16,-1-2 0 0,1 0-18 0,-3 0-3 16,0 0-1-16,-3 2 0 0,1-2-21 0,-4 5 0 0,1-3 0 0,-3-2 0 15,0 7 34-15,-3-2 2 0,1-3 1 0,-3 5 0 16,-1 5-25-16,1-3-4 0,0-2-8 0,0 5 11 15,0 2-11-15,2 0 0 0,-2 0 0 0,5 7 0 16,0-2 19-16,3-3 1 16,2 8 1-16,3-3 0 15,0 0-68-15,5 0-13 0,0-2-4 0,3-3 0 0,-2 3 52 0,2 0 12 16,2-5 0-16,1 2 0 16,-1-2-24-16,4-7-1 0,-1 5-1 0,0-5 0 0</inkml:trace>
  <inkml:trace contextRef="#ctx0" brushRef="#br0" timeOffset="19154.05">23074 9307 57 0,'0'0'0'0,"0"0"0"0,8-2 0 0,-2-3 0 16,-6 5 341-16,0 0 63 0,2 0 13 0,-2 0 3 16,0 0-208-16,0 0-40 0,0 0-9 0,3 5-2 15,2 2-69-15,-5 0-13 0,0 5-3 0,-5-3-1 16,2 3-10-16,3 2-1 0,-2 5-1 0,-1-3 0 15,3 3-50-15,0 2-13 0,-3-2 0 0,3 9 0 0,0-2 56 16,0-5 7 0,0-2 1-16,0 2 0 0,0-9-52 0,0 2-12 15,3 0 0-15,-3-7 0 0,0 5 0 0,3-5 0 16,-3-7 0-16,0 0 0 0,0 0 0 0,0 0 0 0,5-7 0 16,0 2 0-16,-2-2 54 0,2-2 8 0,-2-5 2 0,2-3 0 15,-2 1-52-15,-1-3-12 0,1-2 0 0,0 0 0 16,-1-3 0-16,1 3-18 0,-3 2 4 0,5-2 1 15,-5 2 13-15,3-2-11 0,-1 7 11 0,-2 0-10 0,3 0 10 0,-3 2 0 16,0 0 0-16,0 5 0 0,0 0 0 0,0 0-8 16,0 5 8-16,0 2 0 0,0 0 0 0,0 0-10 15,0 0 10-15,5 2 0 0,-2 10-9 0,0-5 9 16,2 2 0-16,-2 3-9 0,-1 2 9 0,4-2 0 16,-4 2 8-16,1 0-8 0,2-2 0 0,3-3 9 15,-3 3-9-15,1 0 0 0,2-3 23 0,0-2-3 0,-1-2 0 0,4 2 0 31,0-2-20-31,-3-3 0 0,2-2 0 0,-2 0 0 16,3 0 0-16,-1-7 0 0,-2 7 0 0,3-7 0 16,-6 2 0-16,3-4 0 0,3 2 0 0,-3-5 0 15,-3 0 0-15,0 3 0 0,3-3 0 0,-3 3 0 0,-2-3 0 0,2 0 0 0,-2 5 0 0,2 0 8 16,-2 0-8-16,0 0 0 16,-1 0 0-16,1 2 0 0,2 5 0 0,-5 0 0 0,0 0 0 0,0 0 0 15,0 0 0-15,3 0 0 0,-3 0-9 0,8 5 9 16,-3-3-9-16,0 3 9 0,3 2-12 15,0-2 12-15,0-3 0 0,0 5 8 0,0-2 0 0,3-3 1 16,-4-2-9-16,4 0 0 0,0 5 0 0,-3-3 0 16,2-2 0-16,1 0 0 0,-3-2 0 0,2 2 0 15,-2-5 0-15,0 5 0 0,0-2 0 0,0-3 0 0,-3 5 0 0,1-7 0 16,-1 7 0-16,-2-7 0 0,-3 7 0 0,0 0 12 16,0 0-12-16,0 0 12 0,0 0-12 0,0 0 0 15,0 0-12-15,0 0 12 16,0 0-161-16,-3 0-25 0,-2 5-5 0,2-5-1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59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 3224 0 0,'6'-3'573'0'0,"-5"3"1199"0"0,-1 0 527 0 0,0 0 107 0 0,-3 6 1557 0 0,5 8-3081 0 0,-1-12-433 0 0,3 48 2166 0 0,11 59 32 0 0,-4 9-1711 0 0,-4-70-583 0 0,-7-47-155 0 0,2 3 446 0 0,-1-2-1569 0 0,0-1-4930 0 0,-1-1-1102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6:00.1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0 920 0 0,'0'6'11833'0'0,"0"-2"-11442"0"0,-10 23 4736 0 0,-20 78-1935 0 0,4-66-1744 0 0,19-21-1285 0 0,3-11-2156 0 0,0 2-4179 0 0,4-3-265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6:00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8288 0 0,'0'0'190'0'0,"0"0"28"0"0,0 0 7 0 0,0 0 111 0 0,0 0 444 0 0,0 0 196 0 0,0 0 43 0 0,0 0-74 0 0,0 0-329 0 0,0 0-140 0 0,0 0-27 0 0,8 3 517 0 0,-4 1-714 0 0,0 0 0 0 0,-1 0 1 0 0,0 0-1 0 0,1 1 1 0 0,-2-1-1 0 0,1 1 1 0 0,0-1-1 0 0,-1 1 1 0 0,0 0-1 0 0,0 0 1 0 0,0 0-1 0 0,-1 0 1 0 0,1 4-253 0 0,2 5 531 0 0,44 141 2009 0 0,-33-116-2842 0 0,-10-28 804 0 0,-1-5-1410 0 0,-3-2-2602 0 0,-1-4-3045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6:01.2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123 1 10136 0 0,'0'0'464'0'0,"-1"0"-10"0"0,-1 0-158 0 0,1 0 426 0 0,1 0 218 0 0,0 0 41 0 0,-11 11 1455 0 0,-63 122 2566 0 0,42-67-5092 0 0,31-65-390 0 0,1-1-203 0 0,0 0-805 0 0,0 0-3188 0 0,0 0-1370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6:01.5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0 8288 0 0,'0'0'381'0'0,"0"0"-6"0"0,-11 6 2614 0 0,2 18 106 0 0,7-9-2513 0 0,1-1 0 0 0,1 0 0 0 0,0 1 1 0 0,1-1-1 0 0,1 0 0 0 0,0 1 0 0 0,4 10-582 0 0,3 67 568 0 0,24 24 1043 0 0,-27-108-2246 0 0,-1-7-5752 0 0,-5-1 203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6:06.8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1 8288 0 0,'0'0'190'0'0,"0"0"28"0"0,0 0 7 0 0,0 0 111 0 0,0 0 444 0 0,0 0 196 0 0,0 13 1663 0 0,-12 37 468 0 0,-13 32-959 0 0,3-12-1104 0 0,11-36-884 0 0,10-32-252 0 0,1-2-66 0 0,0 5-50 0 0,0-4-6432 0 0,0-1 1027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6:06.0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76 13824 0 0,'0'0'314'0'0,"0"0"46"0"0,0 0 22 0 0,0 0-50 0 0,0 0-138 0 0,0 0 245 0 0,0 2 128 0 0,-15 34 1832 0 0,19-2-1795 0 0,3-27-604 0 0,0-2 0 0 0,0 0 0 0 0,1-1 0 0 0,0 0 0 0 0,-1 0 0 0 0,1-1 0 0 0,1 0 0 0 0,-1 0 0 0 0,0 0 0 0 0,7 0 0 0 0,-4-1 0 0 0,33 20 427 0 0,-38-11-567 0 0,-3-8 67 0 0,-2-2 99 0 0,0 0 0 0 0,0-1 0 0 0,0 1 0 0 0,0 0 0 0 0,-1 0-1 0 0,1 0 1 0 0,0 0 0 0 0,0 0 0 0 0,-1 0 0 0 0,1 0 0 0 0,-1 0 0 0 0,1 0 0 0 0,-1 0 0 0 0,1 0 0 0 0,-1 0 0 0 0,0 0 0 0 0,0 0 0 0 0,1 1 0 0 0,-1-1 0 0 0,0 0 0 0 0,0 0 0 0 0,0 0 0 0 0,0 0 0 0 0,0 1 0 0 0,-1-1-1 0 0,1 0 1 0 0,0 0 0 0 0,0 0-26 0 0,-15 45 1116 0 0,3-35-1013 0 0,10-8-85 0 0,-1 0-1 0 0,0-1 1 0 0,0 1-1 0 0,0 0 1 0 0,0-1-1 0 0,-1 0 0 0 0,1 0 1 0 0,-1 0-1 0 0,1 0 1 0 0,-1-1-1 0 0,1 1 1 0 0,-1-1-1 0 0,0 0 1 0 0,0 0-1 0 0,0 0 1 0 0,0 0-1 0 0,-3-1-17 0 0,-1-13-3489 0 0,7 3 1586 0 0</inkml:trace>
  <inkml:trace contextRef="#ctx0" brushRef="#br0" timeOffset="265.522">44 27 6912 0 0,'0'0'528'0'0,"0"0"-164"0"0,11-5 3097 0 0,27-1 450 0 0,37-4-1856 0 0,-6 4-1753 0 0,-17 9-372 0 0,-34 3 146 0 0,3 2-3850 0 0,-15-5-1343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6:04.2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1 222 8288 0 0,'0'0'190'0'0,"0"0"28"0"0,0 0 7 0 0,0 0 43 0 0,0 0 159 0 0,0 0 70 0 0,0 0 14 0 0,1 0-69 0 0,135-16 3820 0 0,-103 9-4262 0 0,-2-2 0 0 0,-25 8-1020 0 0,-5 1-4080 0 0</inkml:trace>
  <inkml:trace contextRef="#ctx0" brushRef="#br0" timeOffset="1140.388">249 11 456 0 0,'0'0'1836'0'0,"0"0"219"0"0,0 0 96 0 0,0 0-200 0 0,0 0-932 0 0,0 0-407 0 0,0 0-79 0 0,0 0-36 0 0,0 0-75 0 0,0 0-36 0 0,0 0-8 0 0,0 0-34 0 0,2-1-135 0 0,82-8 2254 0 0,-67 10-2639 0 0,-15-2 273 0 0,0 1 0 0 0,0 0-1 0 0,0 0 1 0 0,0 0-1 0 0,0 0 1 0 0,0 0-1 0 0,0 0 1 0 0,0 1-1 0 0,0-1 1 0 0,0 0-1 0 0,0 1 1 0 0,-1 0-1 0 0,1 0 1 0 0,0-1-1 0 0,0 1 1 0 0,0 0 0 0 0,-1 0-1 0 0,1 1 1 0 0,0-1-1 0 0,-1 0 1 0 0,1 0-1 0 0,-1 1 1 0 0,1-1-1 0 0,-1 1 1 0 0,0-1-1 0 0,0 1 1 0 0,0 0-1 0 0,1 0-96 0 0,0 3 168 0 0,0 0 0 0 0,1 1-1 0 0,-2-1 1 0 0,1 1-1 0 0,-1-1 1 0 0,0 1-1 0 0,0 0 1 0 0,0-1-1 0 0,-1 1 1 0 0,0 0 0 0 0,0-1-1 0 0,-1 1 1 0 0,1 0-1 0 0,-1-1 1 0 0,0 1-168 0 0,-13 70 1110 0 0,13-30-1110 0 0,-3 12 144 0 0,2-48-126 0 0,1 27-20 0 0,3-34 0 0 0,1 0-1 0 0,-1 0 0 0 0,1 0 0 0 0,0-1 0 0 0,-1 1 1 0 0,1-1-1 0 0,0 0 0 0 0,1 1 0 0 0,-1-2 1 0 0,0 1-1 0 0,1 0 0 0 0,-1-1 0 0 0,0 1 0 0 0,1-1 1 0 0,0 0-1 0 0,-1 0 0 0 0,1 0 0 0 0,0-1 0 0 0,-1 1 1 0 0,1-1-1 0 0,0 0 0 0 0,0 0 0 0 0,3-1 3 0 0,-2 1-140 0 0,58-3 341 0 0,-25-10-4464 0 0,-37 13-2158 0 0</inkml:trace>
  <inkml:trace contextRef="#ctx0" brushRef="#br0" timeOffset="1421.544">673 276 10568 0 0,'0'0'233'0'0,"0"0"39"0"0,0 0 17 0 0,0 0-27 0 0,0 0-53 0 0,-1 9 1210 0 0,2 23 2144 0 0,2 1-4152 0 0,-3-32-5197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6:09.6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133 20 3224 0 0,'0'0'349'0'0,"0"0"259"0"0,3-15 3043 0 0,-16 10 2122 0 0,-26 28-3484 0 0,34-17-2154 0 0,0 0 0 0 0,0 0 0 0 0,1 0 0 0 0,0 0 1 0 0,0 1-1 0 0,0 0 0 0 0,1 0 0 0 0,0 0 0 0 0,0 0 0 0 0,1 1 0 0 0,0-1 0 0 0,0 1 0 0 0,0 0-135 0 0,-20 53 909 0 0,19-50-830 0 0,0 0-1 0 0,1 0 0 0 0,0 0 1 0 0,0 1-1 0 0,1-1 0 0 0,1 0 1 0 0,0 0-1 0 0,0 1 0 0 0,2-1 0 0 0,-1 0 1 0 0,1 2-79 0 0,1-1 0 0 0,-3-9 6 0 0,1 0-1 0 0,-1 0 1 0 0,1 0 0 0 0,0 0 0 0 0,-1 0-1 0 0,1 0 1 0 0,0-1 0 0 0,1 1 0 0 0,-1 0 0 0 0,1 0-1 0 0,-1-1 1 0 0,1 1 0 0 0,0-1 0 0 0,0 1-1 0 0,0-1 1 0 0,0 0 0 0 0,0 0 0 0 0,0 0 0 0 0,1 0-1 0 0,-1 0 1 0 0,1 0 0 0 0,-1-1 0 0 0,1 1-1 0 0,1 0-5 0 0,8 2 74 0 0,0-1 0 0 0,1 0-1 0 0,-1 0 1 0 0,1-1 0 0 0,-1-1-1 0 0,1 0 1 0 0,-1-1-1 0 0,1 0 1 0 0,4-1-74 0 0,-10-1 42 0 0,-1 0 0 0 0,0-1 0 0 0,0 0 0 0 0,0 0 0 0 0,0 0 0 0 0,0-1-1 0 0,-1 1 1 0 0,1-1 0 0 0,-1-1 0 0 0,0 1 0 0 0,0-1 0 0 0,-1 0 0 0 0,1 0 0 0 0,-1 0 0 0 0,0-1 0 0 0,-1 1 0 0 0,1-1-1 0 0,-1 0 1 0 0,0 0 0 0 0,0 0 0 0 0,-1 0 0 0 0,0-1 0 0 0,0 1 0 0 0,-1-1 0 0 0,1 1 0 0 0,-1-1 0 0 0,-1 0 0 0 0,1 1-1 0 0,-1-1 1 0 0,-1 0-42 0 0,11-90 1432 0 0,-10 90-1385 0 0,-1 1 0 0 0,0-1 0 0 0,0 0-1 0 0,-1 1 1 0 0,1-1 0 0 0,-2 1 0 0 0,1 0-1 0 0,-1-1 1 0 0,0 1 0 0 0,0 0 0 0 0,0 0 0 0 0,-1 1-1 0 0,-1-2-46 0 0,-25-17 0 0 0,2 15 256 0 0,27 9-128 0 0,-18 1-936 0 0,-9 14-2021 0 0,27-14 1562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6:10.6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 1 8288 0 0,'0'0'381'0'0,"0"0"-6"0"0,0 0-171 0 0,0 0 176 0 0,0 0 106 0 0,0 0 24 0 0,0 1 2 0 0,-5 23 1024 0 0,-16 33 1478 0 0,10 11-691 0 0,-11-32-1285 0 0,21-35-902 0 0,1-1-12 0 0,-3 13-1648 0 0,3-13-411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3T22:31:57.7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7792 8684 460 0,'-13'0'41'0,"13"0"-33"0,0 0-8 0,0 0 0 0,0 0 181 0,0 0 35 16,0 0 6-16,8-7 2 0,2 7-77 0,-4 0-15 16,-6 0-4-16,0 0 0 0,0 0 0 0,0 0 0 15,0 7 0-15,-3-2 0 0,3-5-102 0,3 7-26 16,-1 2 0-16,-2 3 0 0,-10 0 56 0,7 2 7 31,8 0 1-31,-2 0 0 0,-6 5-13 0,3-5-3 16,6 7 0-16,-1-7 0 0,5 5-16 0,-4-5-4 15,-6 5-1-15,2-5 0 0,9 5-7 0,-6-5-2 16,-5 0 0-16,0-2 0 0,3-3-18 0,0 3 0 0,-3-5 0 0,0 0 0 0,0-2 29 0,0-5 6 16,5 2 1-16,-5-2 0 0,-8 0-36 0,8 0 0 0,8 0 0 15,0-7 0-15,-8 0 0 0,2 0 0 0,1 0-10 0,5-5 10 32,3 3 0-32,-3-3 0 0,-3-2 9 0,5 7-1 0,4-5-8 0,-1-2 0 0,-5 7 0 0,0 0 0 15,2 2 0-15,1-2 0 0,-1 5 0 0,1-3 0 16,-6 5 0-16,3 0 0 0,6 0 0 0,-7 0 0 15,-1 5-14-15,2-3-4 0,2 5-1 0,-2-2 0 16,-2 2 19-16,-1 0 0 0,-3 0 0 0,4 0 0 16,-1 0 18-16,-2 0 1 0,-3 5 0 0,-3-5 0 15,3 5 34-15,-5-3 7 0,-6-2 2 0,1 5 0 16,-1-5-50-16,0 0-12 0,1 0 0 0,-3 0 0 16,-1-2 0-16,1-5 0 0,5 2 0 0,-2 3 0 0,-6-5 0 15,5-5 0-15,6 5 0 0,0-2 0 31,-3 2-48-31,2-5-13 0,1 3-3 0,2-3 0 0,9-2-165 0,-6 0-34 0</inkml:trace>
  <inkml:trace contextRef="#ctx0" brushRef="#br0" timeOffset="394.11">8176 8898 979 0,'10'5'87'0,"-10"-5"-70"0,0 0-17 0,-8 2 0 0,0-2 266 0,8 0 50 15,6 5 9-15,-6-5 3 0,-14 2-215 0,14-2-42 16,6 0-9-16,-6 0-2 0,0 0-41 0,0 0-9 16,5 0-2-16,6-2 0 0,-1-3-8 0,3 5 0 15,-2-2 0-15,2-3 0 0,6 0 0 0,-3 3 0 0,-8-5 0 0,5 2 0 16,0 3 9-16,-2-5 0 0,-3 2 0 0,-6-2 0 16,-2 0-1-16,3 2 0 0,-3-2 0 0,-3 5 0 31,-5-3 28-31,0-2 4 0,6 5 2 0,-6-3 0 15,-3 3-26-15,1-3-6 0,2 5-1 0,-3 0 0 16,6 0-9-16,-6 5 0 0,-5-3 0 0,8 5 0 16,6-2 53-16,-4 2 9 0,-9 0 2 0,1 0 0 15,4 5-79-15,2-3-15 0,0 3-3 0,0-3-1 0,-3 3 24 0,6 2 10 0,5-2-8 0,0 2 8 16,-8 0-26-16,8-2 0 0,8 2 0 0,-3 0 0 16,1-2 26-16,-1-3 0 0,5 3 0 0,6 0 0 0,3-3 0 15,-3-4 0-15,-8-3 0 0,8 3 0 16,5-5-56-16,-3 0-7 0,-5 0-1 0,1-7 0 15,2 2-102-15,-1-4-21 0,1-3-4 0,-2 0-692 32</inkml:trace>
  <inkml:trace contextRef="#ctx0" brushRef="#br0" timeOffset="579.3">8443 8719 1497 0,'0'0'66'0,"0"0"14"0,-5-2-64 0,2-3-16 15,3 5 0-15,0 0 0 0,0 0 157 0,0 0 28 16,0 0 6-16,0 0 1 0,0 5-103 0,3 9-20 16,-3-2-4-16,5 2-1 0,0 0 0 0,-2 5 0 0,-3-5 0 15,2 7 0-15,4-7-51 0,-1 5-13 0,-5 0 0 0,3-5 0 16,-6 0 0-16,6 0-10 0,2-2 2 0,-5 2 0 16,-3 0 8-16,1-7 11 0,4 5-3 0,-2-5 0 31,-5-2-214-31,2-3-43 0</inkml:trace>
  <inkml:trace contextRef="#ctx0" brushRef="#br0" timeOffset="736.05">8366 8912 1324 0,'0'0'118'16,"0"0"-94"-16,0 0-24 0,0 0 0 16,8-2 120-16,0-3 19 0,-8 5 4 0,8 0 1 15,5 0-70-15,-2-2-14 0,-3-3-2 0,0 5-1 0,5-7-37 0,-3 7-7 16,4-5-1-16,-1 3-1 0,-8-3-11 0,6 5 12 15,2-2-12-15,0-3 12 16,-7 3-165-16,1 2-33 0,4-5-6 0</inkml:trace>
  <inkml:trace contextRef="#ctx0" brushRef="#br0" timeOffset="1157.29">8594 8870 403 0,'0'0'36'0,"0"0"-36"16,0 0 0-16,-6 2 0 0,-2-2 276 0,8 0 49 15,0 0 10-15,0 0 1 0,-7 5-178 0,4-3-36 16,3-2-7-16,0 0-2 0,0 0-53 0,0 0-12 15,0 5-1-15,5 2-1 0,3-5 7 0,-3 3 2 16,-10 2 0-16,5 0 0 0,8 0-37 0,-3 0-7 16,-10-2-2-16,5 2 0 0,0-2-9 0,0 2 0 15,3-5 9-15,-3-2-9 0,0 0 8 0,8 5-8 0,2-5 8 16,-2 0-8-16,0 0 0 0,0-5-13 0,3 5 1 0,-1-2 1 16,1-3 0-16,-3 3 0 0,0-3 0 0,0 0 0 15,0 3 11-15,-1-3 0 0,-7-2 0 0,3 5 0 16,2-3 0-16,-5 5 8 0,0 0-8 0,0 0 11 15,0 0-11-15,0 0 0 0,0 0 9 0,-5-2-9 16,0-3 0-16,5 5 0 0,0 0 0 0,0 0 0 16,0 0 0-16,0 0 9 0,5 5 0 0,6-3 0 15,-3-2-25-15,0 0-4 0,-1 0-2 0,4 0 0 16,-3 0 22-16,0 0 0 0,3 0-9 0,-4 0 9 16,1 0 0-16,0 0 0 0,0-2 0 0,0 2 0 15,0-5 0-15,-3 5 0 0,-5 0 0 0,6-2 0 0,2-3 0 0,-3 5 9 16,-5 0-9-16,3-7 8 15,2 7-8-15,0-7 0 0,-5 7 0 0,3-5 8 0,-3 5-8 16,5 0-17-16,-5 0 4 0,0 0 1 16,0 0-20-16,3-2-3 0,2-3-1 0,-5 5 0 15,0 0-176-15,0 0-35 0,0 0-7 0,0 0-2 0</inkml:trace>
  <inkml:trace contextRef="#ctx0" brushRef="#br0" timeOffset="1485.34">8946 8891 1267 0,'0'0'56'0,"5"0"12"0,3 2-55 0,-3-2-13 15,-5 0 0-15,5-2 0 0,6 2 84 0,-6 0 13 16,-5 0 3-16,0 0 1 0,6-5-59 0,1 3-12 0,1-3-2 0,0 5-1 16,-8 0 37-16,0 0 8 0,8-7 2 0,-2 5 0 15,-1-3-22-15,-5 5-5 0,3-7-1 0,-1 7 0 16,1-7 1-16,-3 7 0 0,-5-5 0 0,2 3 0 15,3 2-19-15,-5-5-3 0,-1 3-1 0,-2-3 0 16,0 5-12-16,3 0-2 0,5 0-1 0,-5 5 0 16,0-3-9-16,-3 3-11 0,0-3 3 0,2 3 0 15,-2 2 8-15,1 0 0 0,-1 0 0 0,2 0 0 16,1 0 0-16,2 0 9 0,1 5-1 0,2-5-8 16,2 0 0-16,1 0-11 0,2-2 0 0,-2 2 0 15,5 0 11-15,0-7-13 0,2 7 5 0,1-7 8 16,-3 5-109-16,5-5-15 0,3 0-2 0,0-5-502 15,-6 5-101-15</inkml:trace>
  <inkml:trace contextRef="#ctx0" brushRef="#br0" timeOffset="1782.36">9186 8865 1267 0,'0'0'56'0,"-2"0"12"0,-6 0-55 0,8 0-13 16,0 0 0-16,0 0 0 0,-3 5 105 0,3-5 19 15,0 0 3-15,0 0 1 0,0 0-56 0,0 0-12 16,5-5-1-16,3 5-1 0,-2-2-35 0,2-3-7 15,0 5-2-15,2-2 0 0,-2-3-14 0,0 0-10 16,0 3 2-16,0 2 0 0,2-5 8 0,-2 3 0 16,-2-3 0-16,-1 3 0 0,-5 2 30 0,3-5 8 15,-1-2 2-15,-2 7 0 0,-2-7-13 0,-1 2-3 16,0 3 0-16,-2-3 0 0,0 5-24 0,2 0 0 16,-5 0 0-16,3 0 0 0,0 0 36 0,-3 5 3 0,0-5 0 0,-3 7 0 15,3 0-23-15,-2 0-4 0,-1 0 0 0,0 5-1 16,1-5-11-16,2 0 10 0,5 5-10 0,-2-3 10 15,0 3-10-15,2-5 0 0,6 5-10 0,-1-5 10 16,-2 2-10-16,6-4 10 0,-1 2-10 0,3 0 10 16,2 0-144-16,1-7-24 15,2 5-4-15,0-5-700 0</inkml:trace>
  <inkml:trace contextRef="#ctx0" brushRef="#br0" timeOffset="2079.23">9379 8851 979 0,'0'0'87'15,"0"0"-70"-15,0 0-17 0,0 0 0 0,6 0 170 0,-6 0 30 16,0 0 7-16,0 0 1 0,0 0-78 0,2 7-15 16,-4-2-3-16,4 2-1 0,1 0-35 0,0 0-8 15,-1 0 0-15,-2 0-1 0,-2 5-6 0,-1-5-1 16,3 2 0-16,0-4 0 0,-3 2-18 0,1 5-4 16,2-10-1-16,0 5 0 0,2 0-21 0,-2-7-4 15,-2 0 0-15,2 0-1 0,0 0-3 0,0 0 0 16,0 0 0-16,0 0 0 0,0 0 1 0,5 0 0 15,-2-7 0-15,2 0 0 0,3 0-9 0,0 0 0 16,2 0 0-16,1 0 0 0,0 0-9 0,5-5 9 16,-3 5 0-16,3 2 0 0,-3 3-11 0,0-3 11 15,-2 3-10-15,2 2 10 0,-3 0-8 0,1 0 8 16,-3 0 0-16,0 2-9 0,3 3 9 0,-4 2 0 16,-1-7 0-16,2 7 0 0,0 0 0 0,0-2 0 0,-1 2 0 0,-4-5 0 31,2 3-136-31,-5-5-24 0</inkml:trace>
  <inkml:trace contextRef="#ctx0" brushRef="#br0" timeOffset="2503.14">8030 9281 1497 0,'-8'-2'66'0,"6"2"14"0,-1 0-64 16,3 0-16-16,0 0 0 0,0 0 0 0,-8 0 101 0,8 0 17 15,0 0 3-15,0 0 1 0,0 0-17 0,0 0-3 16,5 7-1-16,3 0 0 0,0 5-26 0,-3-3-6 0,-2 3-1 0,0 2 0 16,5 5-13-16,-3 0-3 0,-8-3-1 0,3 3 0 15,3 7-7-15,0-10-2 0,-6 3 0 0,0 0 0 16,1 2-34-16,-4-7-8 0,6 5 0 0,-5-5 0 15,-3 0 0-15,0-2 0 0,6-5 0 0,-1 0 0 16,0 0-203-16,1-2-42 0,-4-3-9 0,6-2-2 16</inkml:trace>
  <inkml:trace contextRef="#ctx0" brushRef="#br0" timeOffset="2659.34">7874 9514 1267 0,'21'-2'56'0,"-13"2"12"16,3-5-55-16,-1 5-13 0,-2 0 0 0,5-2 0 15,1-3 105-15,2 5 19 0,-1-7 3 0,7 2 1 0,4 3-52 0,-2-3-9 16,2 3-3-16,-5-3 0 0,-2-2-30 0,0 0-6 16,-4 2-2-16,1-2 0 15,0 5-62-15,3-5-12 0,-1 2-2 0,-2-2-811 16</inkml:trace>
  <inkml:trace contextRef="#ctx0" brushRef="#br0" timeOffset="3003.37">8324 9293 1630 0,'-5'0'36'0,"5"0"7"0,0 0 1 0,0 0 3 0,-6 0-38 0,6 0-9 16,0 0 0-16,0 0 0 0,6 7 126 0,-4-2 23 15,1 2 5-15,2 0 1 0,3 7-73 0,0 0-14 0,-8-2-4 0,0 2 0 16,5 7 0-16,-2-7 0 0,-3 5 0 0,0 2 0 16,0-4-51-16,0-1-13 0,3-2 0 0,-3 3 0 15,-6-3 54-15,4-5 8 0,4 3 2 0,-2 0 0 16,-2-3-52-16,2-4-12 0,0-5 0 0,0 0 0 15,2 2 0-15,-2-2 0 0,0 0 0 0,0 0 0 16,11-2 0-16,-3-3 0 0,-6-2 0 0,4 0 0 16,4-5-48-16,1 5-13 0,-3-2-3 0,0 2 0 15,0-5 44-15,0 5 9 0,0 2 2 0,0 3 0 16,-6-3 9-16,3 3 12 0,6-3-2 0,-3 10-1 16,-3-5-9-16,1 2 0 0,1-2 0 0,4 5 0 15,0-3 0-15,-3 3 0 0,-3 0 0 0,0-3 0 0,8 5 0 16,-2 0 0-16,-11-7 0 0,0 7 0 0,5-2 0 0,-2-3 0 15,0 3 0-15,-3-5 0 16,-6 2-49-16,6-2-12 0,0 0-3 0,0 0-1049 16</inkml:trace>
  <inkml:trace contextRef="#ctx0" brushRef="#br0" timeOffset="3299.82">8625 9500 1728 0,'0'0'38'0,"0"0"8"0,8 0 2 0,0 0 0 0,-5 0-39 0,5-5-9 15,5 3 0-15,0-3 0 0,-2 3 53 0,2-3 9 16,-2-2 2-16,2 5 0 0,-2-5-27 0,-1 2-5 16,-2-2 0-16,0 2-1 0,-3-4 1 0,-2 4 0 15,-3-2 0-15,0 0 0 0,-3 0 19 0,1 2 4 0,-4-2 1 16,-2 5 0-16,-2-3-38 0,-1 3-7 0,3 2-2 0,0-5 0 16,0 10 44-16,-5-3 9 0,-3 3 2 0,0-3 0 15,3 10-52-15,0-5-12 0,2 7 0 0,3-2 0 16,6-3 0-16,-3 3 0 0,-9 2 0 0,9-2 0 15,8 2 0-15,-1 0 0 0,-2 0 0 0,3-2 0 16,0 2 0-16,7 0 0 0,3-2 0 0,3-5 0 16,-5 5 0-16,2-5 0 0,3-5 0 0,3 3 0 15,-1-3-14-15,1-2-6 0,-1-2 0 0,3-3-1 16,-5 3-80-16,3-5-16 0,-1 2-3 0,-2-2-904 16</inkml:trace>
  <inkml:trace contextRef="#ctx0" brushRef="#br0" timeOffset="3909.05">7771 10008 1497 0,'-24'2'66'0,"21"-2"14"0,3 0-64 0,0 0-16 0,-5-2 0 0,5 2 0 16,8-5 106-16,-3-2 18 0,-5 7 3 0,6-2 1 16,-4-3-52-16,4-2-9 0,7 0-3 0,-5 2 0 15,-6-2 0-15,9 5 0 0,10-3 0 0,0 3 0 16,-5-3 0-16,3 5 0 0,2 0 0 0,0 0 0 0,0 0-51 0,-2 5-13 15,-6-3 0-15,0 5 0 0,6-2 0 0,-9 2 0 16,-7 0 0-16,2 7 0 0,-2-2 54 0,-1 2 8 16,-7 5 2-16,0-3 0 0,-6 3-52 0,1 2-12 15,4-2 0-15,-4 2 0 0,-6-2 30 0,5 2 3 16,6-2 1-16,0 0 0 0,-3-3-3 0,3 3-1 16,-3-5 0-16,8 0 0 0,5-2-30 0,0 2 0 15,-5-2 0-15,8-5 0 16,5 5-45-16,-2-10-15 0,0 5-4 0,-1-2 0 0,6-3 52 0,0 3 12 15,0-3 0-15,-3-2 0 0,-2 0 0 0,2-2 0 16,5-3 0-16,-2 3 0 0,-8-3 0 0,3-2 0 16,7 7 0-16,-2-7 0 15,-8 0-54-15,-3 2-8 0,-5 5-2 0,6-7-1152 0</inkml:trace>
  <inkml:trace contextRef="#ctx0" brushRef="#br0" timeOffset="4425.89">8554 10137 1364 0,'16'-7'60'0,"-13"7"13"0,-3 0-58 0,0 0-15 16,0 0 0-16,0-2 0 0,7-3 103 0,-7 5 17 16,-7-2 4-16,1-3 1 0,6 5-17 0,0 0-3 15,-10-2-1-15,2-3 0 0,8 5-21 0,-8 0-5 16,0 0-1-16,0 5 0 0,-8-3-37 0,5-2-7 16,11 0-1-16,-8 7-1 0,-2 0-12 0,-1 0-3 0,6 5 0 0,0-5 0 15,2 7-16-15,-2-2 0 0,2-3 0 0,1 8 0 16,7-8 0-16,-3 5 0 0,-4-2 11 15,4 2-3-15,6-2-8 0,3-3 0 0,-3 3 0 0,2-5 0 16,1 0 0-16,2 0 0 0,6 0 0 0,-3-2 0 31,-3-3-50-31,0-2-11 0,8-2-3 0,0 2 0 16,-2-5-153-16,-3-2-31 0,24-14-7 0,-14 7-1 0</inkml:trace>
  <inkml:trace contextRef="#ctx0" brushRef="#br0" timeOffset="4644.64">8787 10043 1209 0,'0'0'108'16,"0"0"-87"-16,-3-7-21 0,3 7 0 0,0-7 116 0,0 5 20 15,0 2 3-15,0 0 1 0,-2-5-14 0,2 5-2 16,0 0-1-16,0 0 0 0,0 0-44 0,2 7-9 16,1 0-2-16,-1 5 0 0,1 2-50 0,0 0-10 15,-1-2-8-15,4 2 9 0,-4 5 23 0,1-3 5 16,2 3 1-16,-2 0 0 0,0-5-10 0,-1 0-1 15,1 5-1-15,0-5 0 0,-3-2-26 0,0-3 0 16,2 3 0-16,-2-5 0 16,0 0-97-16,0 0-25 0,3 0-5 0,-3-7-1 0</inkml:trace>
  <inkml:trace contextRef="#ctx0" brushRef="#br0" timeOffset="5019.5">8916 10191 1267 0,'0'0'112'0,"0"0"-89"0,0 0-23 0,0 0 0 16,0 0 148-16,0 0 24 0,0 0 6 0,0 0 1 15,-2 5-82-15,2 0-16 0,-3-3-3 0,3 5-1 16,-2-2-61-16,2-3-16 0,2 3 0 0,1-3 0 16,-1 5 54-16,1-2 8 0,2-5 2 0,3 7 0 15,-2-7-74-15,2 0-14 0,2 5-4 0,1-5 0 0,-1 0 45 0,-2-5 9 16,-2 5 2-16,-1-7 0 0,-3 7-28 0,6-5 0 15,0-2 0-15,0 5 0 0,-8-5 0 0,3 2 0 16,2-2-14-16,-2 0 5 0,-3 0 9 0,0 2 11 16,0-2-3-16,0 7 0 0,0-2 28 0,0 2 6 15,-3-5 1-15,3 5 0 0,0 0-20 0,0 0-4 16,-2 0-1-16,2 0 0 0,0 0-18 0,0 0 8 16,-3 7-8-16,3 0 0 0,-3-2 8 0,3 2-8 15,8 0 0-15,-5 0 0 0,-3 0 0 0,3 0 0 16,2 0 0-16,3 0 0 0,-3-2 0 0,0 2 0 15,1 0 0-15,2-7 0 0,-8 0 0 0,5 5 0 16,3-3 0-16,2-2 0 16,-2 0-204-16,0-2-42 0,3-5-8 0,-11 7-2 0</inkml:trace>
  <inkml:trace contextRef="#ctx0" brushRef="#br0" timeOffset="5332.18">9231 10090 1724 0,'-8'-7'76'0,"8"7"16"0,0 0-73 0,0 0-19 0,0-7 0 0,-2 0 0 16,2 2 93-16,0 5 15 0,0 0 4 0,0 0 0 16,-6-2-40-16,4-3-7 0,2 5-1 0,-5 0-1 15,-1 0-31-15,-2 0-7 0,3 0-1 0,0 5 0 16,-1-5-24-16,4 7 0 0,-6-7-9 0,5 7 9 16,1 0 0-16,-1-2 17 0,0 2-1 0,1-5-1 15,2 5-24-15,2-2-5 0,1 2-1 0,2 0 0 16,0 0 15-16,1 0 0 0,4 0 0 0,-2-2 0 15,-2 2 0-15,4 0 0 0,-2 0 0 0,3 0 0 0,-6 0 0 0,0 0 0 16,1 3 0-16,-1-1 0 0,0-2 0 0,-2 0 0 16,-3 0 0-16,0 5 0 0,0-5 45 0,-3 0 12 15,0 0 3-15,1 0 0 0,-1-2-45 0,1-3-15 16,-6 3 9-16,2 0-9 0,-2-3 0 0,3-2 0 16,0 0 0-16,0 0 0 15,-1-2-148-15,4-3-36 0,2 5-6 0,-3-7-2 0</inkml:trace>
  <inkml:trace contextRef="#ctx0" brushRef="#br0" timeOffset="5519.38">9287 10003 2188 0,'0'0'48'0,"0"0"11"0,0 0 1 0,0 0 1 0,3 7-49 0,-1 0-12 0,1 3 0 0,2-1 0 15,-2-2 54-15,-1 5 8 0,1-3 2 0,0 3 0 16,-1 2-12-16,1-2-1 0,0-5-1 0,-3 7 0 15,2-2-30-15,1-3-5 0,-3 3-2 0,3 2 0 16,-3-7-4-16,-3 5-1 0,3 2 0 0,-3-7 0 31,3 5-89-31,0-10-19 0,0-2-3 0,0 0-981 0</inkml:trace>
  <inkml:trace contextRef="#ctx0" brushRef="#br0" timeOffset="5691.28">9263 10137 403 0,'0'0'36'0,"0"0"-36"0,0 0 0 0,5-2 0 15,1-3 199-15,-1 3 33 0,0 2 6 0,1-5 2 16,-1 5-86-16,3 0-17 0,0 0-3 0,0 0-1 0,0 0-59 0,2 0-12 16,-2 0-2-16,3-2-1 0,-3-3-29 0,0 5-6 15,-1 0 0-15,1 0-1 0,-2 0-23 0,-1 0 9 16,-5 0-9-16,0 0 0 16,0 0-168-16,5-2-40 0,-5 2-8 0,0 0-477 15</inkml:trace>
  <inkml:trace contextRef="#ctx0" brushRef="#br0" timeOffset="6222.35">9401 10128 403 0,'0'0'36'0,"0"0"-36"16,0 0 0-16,0 0 0 0,0 0 216 0,0 0 36 16,5 2 7-16,3-2 1 0,0 0-131 0,0 0-26 15,0 0-6-15,2 0-1 0,1 0-31 0,-1 0-6 16,1-2-2-16,-3 2 0 0,3-5-29 0,-4 5-7 16,-1-2-1-16,-1-3 0 0,3 5-20 0,-5 0 0 15,2-2 0-15,-5 2 0 0,0 0 43 0,0 0 10 0,0 0 3 16,0 0 0-16,0 0-5 0,0 0-1 0,0-5 0 15,0 5 0-15,-5-5-18 0,-1 5-4 0,-2 0-1 0,3 0 0 16,5 0-27-16,-8 5 0 0,-2 0 0 0,-1-3-11 16,3 5 26-16,3-2 5 0,2 2 0 0,-2-5 1 15,-6 5-33-15,9-2-8 0,-1 2 0 0,3 0-1 16,-5 0 30-16,2 5 7 0,3-5 0 0,3 0 1 16,-1 0-27-16,1 0-6 0,2-2 0 0,3 2-1 15,0-5 17-15,0-2 0 0,-3 0 0 0,3 5 0 16,3-5-24-16,-1 0 0 0,-4-5-1 0,2 5 0 15,0-2-165-15,0-3-33 0,0 3-6 0,-3-3-2 16,-3-2 113-16,1 0 22 0,5 2 5 0,-5 3 1 16,-3-3 10-16,0 3 1 0,2-5 1 0,-2 2 0 0,0-2 70 0,3 7 8 15,-3 0 12-15,0 0-2 0,-3-7 119 0,3 7 24 16,0 0 5-16,0 0 1 0,0 0-25 0,0 0-5 16,0 0-1-16,0 0 0 0,0 0-48 0,0 0-11 15,0 0-1-15,3 7-1 0,-3-7-15 0,3 7-2 16,-1 0-1-16,1 0 0 0,-3-7 22 0,0 5 4 15,5 2 1-15,-2 0 0 0,-3-7-62 0,0 0-14 16,0 5 0-16,0-5 0 0,0 0 0 0,0 0 0 16,0 0 0-16,0 0 0 0,0 0 0 0,0 0 0 15,-3-5 0-15,3-2 0 0,0 2 0 0,0-2 0 16,6 5 0-16,-4-5 0 0,-2 2-16 0,5-2-8 16,-2 0 0-16,0 0-1 15,-1 2-28-15,4-4-6 0,2 2-1 0,0 2 0 16,-3-2-37-16,0 5-8 0,0-3-2 0,1 0-523 0,2 3-105 0</inkml:trace>
  <inkml:trace contextRef="#ctx0" brushRef="#br0" timeOffset="6551.36">9726 10062 1958 0,'0'0'43'0,"0"0"9"0,-3 0 1 0,-2-5 3 0,5 5-45 0,-5 0-11 15,0 0 0-15,5 0 0 0,-6 0 53 0,4 0 9 16,2 0 2-16,0 0 0 0,-6 0-52 0,6 0-12 15,0 0 0-15,-5 5 0 0,0-5 0 0,5 0 0 16,0 0 0-16,-3 7 0 16,3-7 0-16,-3 7 0 0,-2-2 0 0,3 2 0 15,-1 0 34-15,-2-5 4 0,2 10 1 0,0-5 0 16,1 0-24-16,2 0-5 0,0 0-1 0,0 5 0 0,0-5 6 0,2 0 1 16,1 5 0-16,2-3 0 0,-2-4-16 0,0 2-16 15,2 5 3-15,0-3 1 0,0-2 12 0,1 0 16 16,-1 0-3-16,3 5-1 0,0-5-12 0,-3 0 0 15,0 0 0-15,-2-2 0 0,0-3 40 0,-3 3 6 16,2 2 1-16,1-7 0 0,-6 7-24 0,3-2-5 16,0-5-1-16,0 2 0 0,-5 5-17 0,-3-7 0 15,3 7 0-15,-3-7 0 16,-3 5-201-16,1-3-44 0,-17 3-9 0,-2-5-2 0</inkml:trace>
  <inkml:trace contextRef="#ctx0" brushRef="#br0" timeOffset="6973.52">8078 10565 806 0,'0'0'72'0,"0"0"-58"15,0 0-14-15,0 0 0 0,10-2 193 0,-4-3 36 16,-6 5 7-16,0 0 2 0,10 5-85 0,-2-3-17 16,-8-2-3-16,3 7-1 0,-1 0-35 0,1 10-7 15,2-3-2-15,-5 0 0 0,-2 5-27 0,2-3-5 16,5 3-2-16,-5 0 0 0,-5-3 8 0,2 3 2 16,3 0 0-16,-3 0 0 0,1-3-52 0,2 3-12 15,-6-5 0-15,6 0 0 0,3-2 0 0,-3-5 0 16,-8 5 0-16,8-5 0 15,0-7-216-15,0 0-45 0,-5 2-10 0</inkml:trace>
  <inkml:trace contextRef="#ctx0" brushRef="#br0" timeOffset="7144.969">8033 10751 806 0,'16'2'72'0,"-11"-2"-58"15,-5 0-14-15,0 0 0 0,0 0 156 0,0 0 29 16,5 0 6-16,3-2 1 0,-3 2-72 0,9-5-13 0,4 5-3 0,-2 0-1 15,-5-7-63-15,2 5-12 0,5-5-2 0,4 2-1 16,1 3-25-16,-1-3 0 0,-4-7 0 0,3 5 0 16,6-2-48-16,-9-3-14 0,-5 5-3 0</inkml:trace>
  <inkml:trace contextRef="#ctx0" brushRef="#br0" timeOffset="7504.31">8353 10556 460 0,'0'0'41'0,"0"0"-33"16,0 0-8-16,0 0 0 0,-5 7 379 0,2-5 73 16,6 5 16-16,-3 0 2 0,-3 5-318 0,6 2-63 15,-1 0-13-15,4-2-2 0,-4 7-59 0,3-3-15 16,3 1 0-16,-2-3 0 0,2 0 54 0,-3 0 8 16,-2-2 2-16,2-3 0 0,0 3-52 0,3 0-12 15,-8-5 0-15,5 0 0 0,-2 0 0 0,0-5 0 16,-3-2 0-16,0 0 0 0,0 0 0 0,0 0 0 15,5 0 0-15,-5 0 0 0,0 0 0 0,3-7 0 0,2 0 0 0,3 0 0 16,-3 0 0-16,3 0 0 0,-3 0 0 0,6 0 0 16,2 0 0-16,-5 0 0 0,-8 7 0 0,11-5 0 15,5 3 0-15,-6 2 0 0,-5 0 0 0,3 2 0 16,-2-2 0-16,2 0 0 0,0 7 0 0,-3 0 0 16,-8-2 0-16,6-3 0 0,7 5 0 0,-7 1 0 15,-8 1 0-15,2-7 0 0,8 5 0 0,-2 0 0 16,-3 0 0-16,0-7 0 0,3 5 0 0,-1 2 0 15,6-7-48-15,-8 0-13 0,0 0-3 0,0 0-682 16,14 5-137-16</inkml:trace>
  <inkml:trace contextRef="#ctx0" brushRef="#br0" timeOffset="7832.32">8742 10706 1497 0,'0'0'66'0,"0"0"14"0,0 0-64 0,0 0-16 15,0 0 0-15,0 0 0 0,0-2 157 0,-3-3 28 16,-2 3 6-16,2-3 1 0,-5 5-110 0,3 0-22 15,-3 0-4-15,3 0 0 0,-11 0-38 0,3 5-7 16,-1-3-2-16,4 3 0 0,-3-3-9 0,-1 3 0 16,6 2-10-16,1 0 10 0,4-2 0 0,0 2 0 15,1 0 0-15,2-5 10 0,8 5-10 0,-3-2 0 16,-5 2 0-16,5-2 0 16,3-3-49-16,0-2-12 0,0 5-3 0,0-5 0 0,2 2 52 0,1-2 12 15,2-2 0-15,1 2 0 0,-7 0 0 0,1-5 0 16,3 3 0-16,0-3 0 0,-4 1 28 0,1 1 9 15,-2-2 2-15,2 3 0 0,-3-3-11 0,0 5-3 16,-5 0 0-16,0 0 0 0,0 0-25 0,6 0 0 0,-6 0 0 0,5 5 0 16,-3-3 0-16,4 3 0 0,-4 2 0 0,4 0 0 15,-1 0 56-15,3 0 7 0,-3 0 1 0,1-2 0 16,1 2-52-16,1 0-12 0,-5-7 0 0,2 7 0 16,3-7-23-1,-5 5-7-15,2-5-2 0,0 0 0 16,1-5-6-16,-4 5-2 0,4-7 0 0,-1-5-1046 0</inkml:trace>
  <inkml:trace contextRef="#ctx0" brushRef="#br0" timeOffset="8004.21">8869 10551 1094 0,'0'0'48'0,"0"0"11"0,-5 0-47 0,2 7-12 16,3-7 0-16,-3 5 0 0,3 4 245 0,0-2 47 16,0 5 10-16,3 2 2 0,2-2-192 0,0 2-39 15,1 0-7-15,2 0-2 0,-3 5-51 0,3-5-13 16,-3-2 0-16,-5-5 0 0,0 0 0 0,0 5 0 15,0-5 0-15,-2 2 0 16,-1-4-164-16,0 2-36 0,-7 5-8 0,-1-5 0 0</inkml:trace>
  <inkml:trace contextRef="#ctx0" brushRef="#br0" timeOffset="8129.12">8842 10699 979 0,'6'0'87'0,"-1"0"-70"15,3-2-17-15,0 2 0 0,2-5 221 0,4 5 41 16,2-2 8-16,-1-3 2 0,4 5-134 0,-1 0-26 15,-2 0-6-15,0 0-1 0,-3-7-65 0,6 7-14 16,-1-7-2-16,4 2-1 16,-4 3-83-16,-5-3-17 0,1 3-3 0,-4-3-1 0</inkml:trace>
  <inkml:trace contextRef="#ctx0" brushRef="#br0" timeOffset="8881.08">7985 11179 1267 0,'0'0'56'0,"0"0"12"0,-5-5-55 0,5 5-13 0,0 0 0 0,0 0 0 16,-8-2 105-16,5 2 19 0,3 0 3 0,0 0 1 16,-2 0-16-16,2 0-2 0,-6 2-1 0,6-2 0 15,3 7-72-15,-6-2-14 0,-5 2-3 0,6 0-1 16,2 5 16-16,-3-3 3 0,-2-1 1 0,0 3 0 16,2 1-11-16,0-3-3 0,6 3 0 0,-3-5 0 15,-5 5-25-15,7-3 0 0,4-2 0 0,-1 1 0 16,-5-8-10-16,8 4-7 0,2 3-2 0,1-2 0 15,2-3 19-15,-2-4 0 0,-1-3 0 0,1 5 0 16,7-7 16-16,-4 3 1 0,-9 1 0 0,6-4 0 16,4 0-17-16,-4 0-11 0,-3-5 2 0,0 8 0 0,-3-3 9 0,0-1 12 15,6 1-2-15,-8 0-1 0,-9 0-9 0,6 7 0 16,6-4 0-16,-6 4 0 0,0 0 53 0,0 0 9 16,0 0 2-16,0 0 0 0,0 0-52 0,0 0-12 15,-3 11 0-15,3-4 0 0,5-2 0 0,1 5 0 16,-6-6 0-16,2 3 0 0,6 0 0 0,3 0 0 15,-1-2 0-15,-2-3 0 16,-8-2-48-16,8 5-13 0,11-3-3 0,-6-2 0 0,-8 0 52 0,3 0 12 16,8 0 0-16,0-2 0 0,-5-3 48 0,-1 3 13 15,1-3 3-15,2 3 0 0,0-5-52 0,-2 2-12 16,-6-2 0-16,3 3 0 0,3-4 0 0,-6 1 0 16,-3 0 0-16,1 0 0 0,-3 0 0 0,3 0 0 15,-1 0 0-15,-4 0 0 0,-4-5 0 0,4 5 0 0,4 3 0 16,-4-4 0-16,-3 8 0 0,2-7 0 15,3 7 0-15,-3-2 0 16,3 2-48-16,-2-5-13 0,2 3-3 0,0 2-1049 0</inkml:trace>
  <inkml:trace contextRef="#ctx0" brushRef="#br0" timeOffset="9209.09">8438 11214 1267 0,'-8'0'56'0,"8"0"12"15,8 0-55-15,0 0-13 0,-3-2 0 0,0-3 0 16,3 5 105-16,0-7 19 0,3 0 3 0,-1 3 1 16,-7 1-56-16,5-2-10 0,5-2-2 0,-5 0-1 0,-3 5 8 0,0-5 1 15,3-2 1-15,0 2 0 0,0-1-55 0,-2 1-14 16,-6 5 0-16,2-3 0 0,4-2 54 0,-4 5 8 16,-10-3 2-16,3 1 0 0,2 1-52 0,-2-2-12 15,-3 5 0-15,-3 0 0 0,-2 0 0 0,3 0 0 16,2 0 0-16,-3 0 0 0,-2 8 0 0,0-4 0 15,5 3 0-15,0 5 0 0,0-5 0 0,0 3 0 16,0-3 0-16,3 4 0 0,5 1 0 0,-3-3 0 16,0 3 0-16,1 2 0 0,4-7 0 0,1 8 0 15,0-4 0-15,2-4 0 0,0 5-10 0,3-2-5 16,-2-6-1-16,1 3 0 16,-7-7-95-16,6 0-19 0,4 7-4 0,-2-7-1 15,-8 0-61-15,6-7-12 0,15-4-2 0,-5 1-1 0</inkml:trace>
  <inkml:trace contextRef="#ctx0" brushRef="#br0" timeOffset="9521.51">8583 11134 403 0,'-13'0'36'0,"13"0"-36"0,5 5 0 0,-5-5 0 15,-2 3 301-15,2-3 54 0,2 4 10 0,3 3 3 16,-5-2-244-16,0-3-48 0,0 5-9 0,3 5-3 16,5-5 0-16,-3 5 0 0,-7-3 0 0,4-2 0 15,1 0 0-15,0 1 0 0,2-4 0 0,-2 3 0 16,-1 0 0-16,1 0 0 0,-1 0 0 0,1 1 0 15,-3-8-51-15,0 0-13 0,0 0 0 0,0 0 0 16,0 0 0-16,0 0 0 0,0 0 0 0,5-8 0 16,1 1 0-16,-1 0 0 0,0-4 0 0,1 1 0 15,2-2 0-15,-1-2 0 0,-1 3 0 0,2 1 0 0,-3-2 0 0,3-2 0 16,0 7 0-16,0-5 0 0,0 5 0 0,0 0 0 16,-3 0 0-16,6 7 0 0,-4-2 0 0,1-3 0 15,3 5 0-15,2 0 0 0,-2 0 0 0,-1-4 0 16,1 4 0-16,0 4 0 0,-1-4 0 0,1 0 0 15,-3 0 0-15,2 5 0 0,-2-5 0 0,0 2 0 16,0-2 0-16,-3 0 0 0,-2 0 0 0,-3 0 0 16,0 0 0-16,0 0-1175 0</inkml:trace>
  <inkml:trace contextRef="#ctx0" brushRef="#br0" timeOffset="10099.52">9049 11200 1497 0,'0'0'66'0,"0"0"14"0,0 0-64 0,5 5-16 16,3-3 0-16,0-2 0 0,-8 0 86 0,5 0 14 15,3 5 2-15,3-5 1 0,-6 2-33 0,3-2-6 16,0 0-2-16,0-2 0 0,2 2-35 0,-2-5-7 16,0 3-2-16,3-3 0 0,-3-2-8 0,2 0-2 15,-2 2 0-15,-2-2 0 0,2 0-8 0,-6 0 0 16,4 0 0-16,-4 0 0 0,1 3 46 0,-3-4 4 16,0 1 1-16,0 0 0 0,-3 5 21 0,1-5 4 15,-4 2 0-15,1-2 1 0,0 7-77 0,-3-5-13 16,-3 5-4-16,3 5-1 0,0-5 29 0,0 3 5 15,-5 1 2-15,2 3 0 0,1 0-18 0,2 5 0 16,-3-2 0-16,1 1 0 0,-1 3 0 0,6 0 0 0,2-2 0 16,1 2 0-16,2 0-13 0,2-2-7 0,6 2 0 0,0-2-1 15,3-2 10-15,2 1 3 0,0-4 0 0,6 0 0 16,-1-2 29-16,-2-3 7 0,3 3 0 0,2-3 1 16,-3-2-55-1,1 0-11-15,-1-2-3 0,4-3 0 16,-4 5-140-16,1-7-29 0,-4 5-6 0</inkml:trace>
  <inkml:trace contextRef="#ctx0" brushRef="#br0" timeOffset="10820.5">8041 11689 1728 0,'0'0'38'0,"0"0"8"0,0 0 2 0,0 0 0 0,0 0-39 0,0 0-9 15,0 0 0-15,0 0 0 0,0 0 104 0,0 0 20 0,2 5 3 0,-2-2 1 16,-2 4-67-16,2 0-13 0,5-3-2 0,0 8-1 16,3-2 31-16,-5-3 5 0,0 4 2 0,-1 1 0 15,6-2-67-15,-5 1-16 0,-6-4 0 0,3 0 0 16,5 0 0-16,-2 5 0 0,-8-9 0 0,2 4 0 15,3-7 0-15,0 0 0 0,0 0 0 0,0 0 0 16,-8 0 0-16,8 0 0 0,0 0 0 0,0 0 0 0,0-7 0 0,-2-1 0 16,4 1 0-16,1 0 0 0,5-4 0 0,-3 4 0 15,-8-3 0-15,9-2 0 0,4 1 0 0,1 1 0 16,-6-2 0-16,-2 5 0 0,-1-4 0 0,6 4 0 16,3 0 0-16,-3-1 0 0,-8 8 0 0,8 0 0 15,5-7 0-15,-5 7 0 0,-13 0 0 0,5 0 0 16,10 7 0-16,-2-2 0 0,-2 2 0 0,-4 0 0 15,-2 0 0-15,8 5 0 0,3-2 55 0,-6-3 7 16,-5 4 2-16,3-4 0 0,5 0-52 0,-3 1-12 16,-8-4 0-16,3-4 0 0,0 0 0 0,0 0 0 15,0 0 0-15,0 0 0 0,-5 3 0 0,5-3 0 16,10 0 0-16,-4-3 0 0,-9-1 0 0,6-4 0 16,7 1 0-16,1 0 0 0,-3-4 0 0,2 4 0 15,-4-3 0-15,4-2 0 0,4 5 0 0,-4 3 0 0,-2-6 0 16,3 5 0-16,5-2 0 0,-6 7 0 0,-5-2 0 0,1-3 0 15,2 10 0-15,-3-3 0 0,0-2 0 0,1 7 0 16,-6-7 0-16,2 8 0 0,3-1 0 0,1 0 0 16,-4 2 0-16,1 0 0 0,0-1 0 0,5-1 0 15,-3 0 0-15,-2-3-13 0,-3 3 2 0,5-2 1 16,3-3 10-16,-6 3 0 0,-2-5 0 0,0 0 0 16,6 3-138-16,-6-3-26 0,0 0-4 0,0 0-926 15</inkml:trace>
  <inkml:trace contextRef="#ctx0" brushRef="#br0" timeOffset="11180.04">8504 11704 1728 0,'-16'0'76'0,"13"0"16"0,3 0-73 0,0 0-19 15,0 0 0-15,0 0 0 0,0 0 55 0,0 0 7 16,11 0 2-16,-6 0 0 0,-5 0 0 0,8 0 0 16,8-3 0-16,-6 3 0 0,-2-4 0 0,0 1 0 15,0-2 0-15,3 5 0 0,2-7-52 0,-5 7-12 16,-8 0 0-16,8-7 0 0,5 0 0 0,-5 7 0 15,-8 0 0-15,3-7 0 0,-3 3 54 0,0 4 8 16,0-7 2-16,-6 4 0 0,-9-2-52 0,7 3-12 16,8 2 0-16,-3-5 0 0,-10 3-10 0,5-3-5 15,8 5-1-15,-3 0 0 0,-5 0 16 0,-2 5 0 16,-1-3 0-16,6 3 0 0,2-3 0 0,-2 6 0 16,-6-1 0-16,3 0 0 0,8 4 17 0,-5-4-3 15,-3 5-1-15,0-2 0 0,6-3-13 0,2 2 0 0,2 0 0 0,-2-1 0 16,3-1 0-16,2 4 0 15,8-4 0-15,-2 0 0 0,-6 1 0 0,3-1 0 16,8-3 0-16,0-1 0 0,-3-3 0 0,-2-3 0 0,2 3 0 0,3-4 0 31,5 1-117-31,-2-4-27 0,-9 0-4 0,3-2-2 16,1 2-118-16,-1 0-24 0,5-10-5 0,-7 1-1 0</inkml:trace>
  <inkml:trace contextRef="#ctx0" brushRef="#br0" timeOffset="11460.97">8750 11610 518 0,'0'0'46'0,"-6"0"-37"0,1 0-9 0,5 0 0 15,0 0 220-15,0 0 41 0,-5 7 9 0,5-3 2 16,0-4-116-16,0 7-22 0,0 0-5 0,3 0-1 16,-1 1-42-16,1-1-9 0,-1 0-1 0,4 0-1 0,-4 2-14 0,1-2-2 15,2 0-1-15,1 0 0 0,-6-7-20 0,2 3-4 16,1 4-1-16,0-3 0 0,-1 3-9 0,-2-7-1 16,0 0-1-16,0 0 0 0,0 0-14 0,0 0-8 15,0 0 8-15,0 0-8 0,0 0 0 0,0 0 0 16,6 0 0-16,-1-7 0 0,-3 7 0 0,4-7 0 15,-4 3 0-15,4-3 0 0,-1-3 0 0,0-2 0 16,1 1 0-16,-1 1-12 0,3-2 12 0,-3 5 0 16,3-4 10-16,-3 1-10 0,3-2 0 0,-2 5 0 15,1 0 0-15,-1 3 0 0,-1 1 0 0,-5 3 0 16,0 0 0-16,0 0 0 16,0 0-45-16,5 0-15 0,-2 0-4 0,-3 0 0 15,0 0-153-15,5 3-31 0,-5-3-7 0,3 4-1 0</inkml:trace>
  <inkml:trace contextRef="#ctx0" brushRef="#br0" timeOffset="11958.74">9030 11581 1036 0,'0'0'23'0,"6"0"5"0,-6 0 0 0,5-4 1 0,3 1-29 0,0-1 0 0,-3 1 0 0,0-2 0 15,-5 5 108-15,3-2 16 0,2-3 4 0,-5 5 0 16,0 0-52-16,0 0-9 0,0 0-3 0,0 0 0 15,0 0 28-15,0 0 6 0,0 0 1 0,0 0 0 16,0 0-56-16,-5 0-11 0,-6 0-3 0,1 0 0 16,2 7 28-16,0-2 6 0,0 2 1 0,-3 0 0 15,1 0-52-15,-1 0-12 0,-2 5 0 0,2-2 0 0,1 1 0 0,2-4 0 16,0 5-9-16,3-2 9 0,-1-3-11 0,6 4 11 16,0-4-12-16,3 0 12 0,2 1-16 0,1-1 4 15,2-3 1-15,-3-4 0 0,0 3 2 0,0 1 0 16,3-4 0-16,-2 0 0 0,2 0 9 0,-1-4 0 15,1 1 0-15,3-1-8 0,-3 1 8 0,0-1 0 16,0-4 0-16,0 6 8 0,-3-3 8 0,0 3 3 16,1-3 0-16,-4-2 0 0,-2 7-7 0,6-4 0 15,-6 4-1-15,0 0 0 0,2-3 42 0,-2 3 9 16,3-4 2-16,2 4 0 0,0-3-52 0,1 3-12 16,-6 0 0-16,2 3 0 0,4-3 0 0,-1 0 0 15,-5 0 0-15,5 0 0 0,3 7 0 0,0-7 0 16,3 4 0-16,-6 3 0 15,3 0-48-15,0-2-13 0,0 2-3 0,2 0 0 0,1 0 64 0,0 0 26 16,-1 5-2-16,3-2 0 0,-2 1-38 0,0-4-8 0,-6 5-2 16,0-2 0-16,-2-3 71 0,-3 4 13 15,0-4 4-15,-3 0 0 0,-2 5-52 0,0-2-12 16,-6-3 0-16,-2 0 0 0,-3 4 0 0,0-3 0 0,0-1 0 16,-5 0 0-1,0-3-100-15,2-4-22 0,1 3-5 0,-3-3-922 0</inkml:trace>
  <inkml:trace contextRef="#ctx0" brushRef="#br0" timeOffset="12318.07">9223 11650 1958 0,'0'0'43'0,"0"0"9"0,0 0 1 0,6-3 3 16,2-2-45-16,0 5-11 0,-3 0 0 0,0-2 0 15,0-3 51-15,3 3 8 0,0-3 1 0,-2 1 1 0,-1 1-46 0,0-1-15 16,0-3 8-16,1 4-8 0,-1-2 55 0,-2-2 7 16,-1 5 2-16,4-3 0 0,-4-2-52 0,1 3-12 15,-3 1 0-15,0 3 0 0,0-4 54 0,-3-4 8 16,1 1 2-16,-6 5 0 0,5-3-64 0,-2 3-15 16,-1-3-1-16,1 5-1 0,-3-4 17 0,3 4 9 15,0 0-1-15,-1 4 0 0,-2-4-8 0,3 7 0 16,0-2 0-16,0-3 0 0,2 5 9 0,-2 1 0 15,-1-1 0-15,4 4 0 0,-1-4-9 0,0 5 0 16,1-2 0-16,-1-3 0 0,3 4 0 0,3 1 0 16,-1-2 0-16,4 1 0 0,-4 1 0 0,6-3 0 15,-2-1 0-15,1-1 0 0,1 0 0 0,0 2 0 16,3-7 0-16,0 5 0 16,-4-7-164-16,1 5-34 0,6-5-7 0,-4 0-455 0,1 0-92 0</inkml:trace>
  <inkml:trace contextRef="#ctx0" brushRef="#br0" timeOffset="12743.12">9546 11617 1728 0,'0'0'38'0,"5"0"8"0,-2-3 2 0,2-4 0 0,-2 2-39 0,0-2-9 15,2 5 0-15,-5-7 0 0,0 6 104 0,0-1 20 0,0 4 3 0,0 0 1 0,0-7 0 0,-5 4 0 16,-1-2 0-16,1 5 0 0,-3 0-103 0,-2 0-25 16,2 5 0-16,-3-2 0 0,0 8 0 0,-2-4 0 15,3 0 0-15,-1 5 0 0,3-2 0 0,3 1 0 16,0 1 0-16,2-2 0 0,0 1 0 0,3-4 0 15,3 0 0-15,2 0 0 0,1 0 0 0,4-2 0 16,-2-2 0-16,3 1 0 16,-1-4-46-16,3 0-14 0,1-4-4 0,-1 1 0 0,3-2 52 0,-3-2 12 15,-2 0 0-15,-1 0 0 0,1-4 0 0,-1 4 0 16,-2-8 0-16,-2 4 0 0,-1 1 48 0,0-4 13 16,-2-2 3-16,-1 2 0 0,1-3-16 0,-3-2-2 15,0 0-1-15,0 5 0 0,3-4 1 0,-3-4 0 16,-3 8 0-16,0 0 0 0,3-5-11 0,-2 8-3 15,-1 4 0-15,0-3 0 0,1 3-7 0,2 2-1 16,2-2-1-16,-2 7 0 0,-2-4-33 0,2 4-6 0,0 0-2 16,0 0 0-16,0 0 18 0,2 9 0 0,4 0 0 0,-1-2 0 15,0 8 0-15,1-4 0 0,2 3 0 0,0 1 0 16,-1 3 0-16,1-4 0 0,-2 1 0 0,2 1 0 16,5-2 0-16,-3 0 0 0,1 0 0 0,2 0 0 15,0-6 0-15,-2 3 0 0,0-4 0 0,-1 0 0 16,-2 0 0-16,3-2 0 0,-6-5 0 0,3 0 0 15,0-5-106-15,-3 5-18 0,1-7-3 0,-4 0-1 16</inkml:trace>
  <inkml:trace contextRef="#ctx0" brushRef="#br0" timeOffset="28205.25">16581 6995 1267 0,'0'0'56'0,"0"0"12"0,0 0-55 0,0 0-13 16,0 0 0-16,0 0 0 0,-2-5 194 0,2 5 36 15,-5 0 7-15,-6 5 2 0,-2-2-57 0,-3 4-11 16,0 4-3-16,-8 3 0 0,-8 1-101 0,-5 3-21 0,-5 4-4 16,-6 3-1-16,-2 1 19 0,0-5 3 0,0 5 1 0,-3-4 0 15,0-1-29-15,2 2-6 0,4-6-1 0,7 1 0 16,6-3-18-16,7-1-10 0,3 0 10 0,6-2-10 16,2-5 0-16,6 0 0 0,-1 0 0 0,6-7 0 31,5 0-50-31,0 0-10 0,0 0-1 0,8-3-1309 0</inkml:trace>
  <inkml:trace contextRef="#ctx0" brushRef="#br0" timeOffset="28862.7">19050 6998 2188 0,'0'0'48'0,"0"0"11"0,5-8 1 0,-2 1 1 0,-6 7-49 0,3 0-12 15,0-7 0-15,-2 7 0 0,-6-4 156 0,-6 8 29 16,-4 3 6-16,-1 0 1 0,-7 5-107 0,-6-2-21 16,-13 8-4-16,-5 8 0 0,-3-7-44 0,0 2-16 15,-2 5 11-15,-6-2-11 0,0 2 26 0,5-1-1 16,3 1 0-16,0-5 0 15,3 8-143-15,8-6-29 0</inkml:trace>
  <inkml:trace contextRef="#ctx0" brushRef="#br0" timeOffset="32474.97">15640 6861 345 0,'0'0'31'0,"0"0"-31"15,0 0 0-15,0 0 0 0,0 0 160 0,0 0 25 0,0 0 6 16,0 0 1-16,0 0-56 0,0 0-10 0,0 0-2 0,0 0-1 16,0 0-47-16,0 0-8 0,-6-5-3 0,1 5 0 15,0 0-29-15,-3 0-5 0,5 5-2 0,-5-3 0 16,3-2-12-16,-3 0-2 0,3 5-1 0,-1-2 0 15,1 1-2-15,-3-1 0 0,0 4 0 0,3-3 0 16,0-1 1-16,-3 1 0 0,0 3 0 0,2 1 0 16,4-4-4-16,-1 3-1 0,-2 0 0 0,2 0 0 15,3 0-8-15,0 1 8 0,0-1-8 0,0 4 8 16,3-4-8-16,2-4 0 0,0 1 0 0,6 3 0 0,-3-2 0 0,3-2 0 16,-1 1 0-16,3-4 0 0,1 0-12 0,-1 0 1 15,3 0 1-15,0 0 0 16,-1-4-16-16,-1 1-3 0,-1-2-1 0,0-2-810 15</inkml:trace>
  <inkml:trace contextRef="#ctx0" brushRef="#br0" timeOffset="32740.52">15774 6762 230 0,'-7'-4'20'0,"7"4"-20"16,0 0 0-16,0 0 0 0,-3 0 285 0,-2-3 53 16,-1 6 10-16,6-3 3 0,0 0-178 0,-2 4-35 0,-4 3-7 0,4 0-2 15,2 8-103-15,0-4-26 0,0 1 0 0,-3-2 0 16,3 4 35-16,-3 0 1 0,6 5 1 0,-3-8 0 16,3-1-19-16,2 6-4 0,-2-6-1 0,2 4 0 15,-2-3-5-15,2 1 0 0,-2-2-8 0,2 1 12 16,0 1-12-16,-2-2 0 0,-3-3 8 0,2-3-8 15,-2-4-147-15,0 0-32 0,0 0-6 0</inkml:trace>
  <inkml:trace contextRef="#ctx0" brushRef="#br0" timeOffset="33099.81">15870 6892 1497 0,'0'0'32'0,"0"0"8"0,0 0 0 0,0 0 4 0,0 0-36 0,0 0-8 15,0 0 0-15,0 0 0 0,0 0 84 0,0 0 16 16,0 0 2-16,0 0 1 0,0 0-64 0,-3 4-13 16,0 3-2-16,1 1-1 0,2-8-23 0,-3 4 8 15,3-1-8-15,0 4 0 0,0-7 0 0,0 0 0 16,3 4 0-16,2-1 8 0,-2 1-8 0,2-1 0 16,0-3 0-16,1 4-8 0,-6-4 8 0,8 0 0 15,-1-4-9-15,-1 1 9 0,2-1 0 0,-3 4 0 16,3-7 0-16,-3 7 0 0,1-7 0 0,-1 4 0 15,0-1 0-15,-2-4 0 0,2 1 0 0,-2 7 0 16,-3 0 0-16,0 0 0 0,2-7 0 0,-2 7 0 16,0 0 0-16,0 0 0 0,0 0 28 0,0 0 0 15,0 0 0-15,0 0 0 0,0 0 1 0,0 0 1 0,0 0 0 0,0 0 0 16,0 7-17-16,3 0-3 0,-3 1-1 0,3-4 0 16,-1 3-9-16,1-4 0 0,0 4 0 0,2-3 8 15,3 3-8-15,-3 1 0 0,3-4 0 0,0-1 0 16,-3 1 0-16,1-1-9 0,-6-3 0 0,0 0-962 15</inkml:trace>
  <inkml:trace contextRef="#ctx0" brushRef="#br0" timeOffset="33443.8">16137 6838 1526 0,'0'0'68'0,"-3"-3"13"0,1-1-65 0,2 4-16 15,-3-7 0-15,0 7 0 0,-2-8 89 0,2 6 15 16,-2-3 2-16,2 1 1 0,-2 1-48 0,0 3-10 16,0 0-1-16,-1 0-1 0,4 0-31 0,-1 0-7 15,0 0-1-15,-2 3 0 0,0 1-8 0,0-4 0 16,2 7 0-16,-2 1 0 0,-1-4 0 0,4 3 0 16,-1-4 0-16,3 4 0 0,0-7-10 0,0 4 10 15,0 8 0-15,5-5-9 0,1-4 9 0,-1 4-10 16,0 0 10-16,3 0-10 0,0-3 10 0,0 3 0 15,-3-2 0-15,1 2-8 0,-1-4 8 0,0 1 0 16,0-1 0-16,-5-3 0 0,0 7 13 0,3-3-1 16,-3-4-1-16,0 0 0 0,-3 7 25 0,1-2 4 15,-1-2 2-15,-2 1 0 0,0-1-18 0,-3-3-3 0,0 7-1 16,0-7 0-16,2 0-33 0,1 0-7 0,0 0-2 0,0 0-656 16,-1 0-131-16</inkml:trace>
  <inkml:trace contextRef="#ctx0" brushRef="#br0" timeOffset="33646.55">16203 6805 1209 0,'0'0'53'0,"0"0"12"16,0 0-52-16,0 0-13 0,0 0 0 0,0 0 0 0,0 0 168 15,0 4 30-15,-3 3 6 0,3 1 2 0,-5-1-114 0,5 0-24 16,0 0-4-16,0 4 0 0,-2-4-49 0,4 1-15 15,1 6 8-15,-1-7-8 0,1 4 0 0,2-3 0 16,-2-4 0-16,0 3 0 0,2-4 0 0,-2 4 0 16,-3-7 0-16,5 4 0 15,0-1-201-15,-5-3-44 0</inkml:trace>
  <inkml:trace contextRef="#ctx0" brushRef="#br0" timeOffset="33849.63">16177 6915 864 0,'0'0'38'0,"0"0"8"16,0 0-37-16,0 0-9 0,0 0 0 0,0 0 0 0,0 0 171 0,0 0 32 16,0 0 6-16,0 0 2 0,0 0-146 0,8 0-29 15,2 0-5-15,1 0-2 0,-1-4-5 0,-2 4-2 16,3 0 0-16,2 0 0 0,0 0-35 0,1 0-7 0,-4-3-2 0,3 3 0 16,3 0 22-16,-3 0-11 0,-10-5 11 0,5 5-8 31,0 0-147-31,3 0-29 0,-6 0-5 0,-5 0-2 0</inkml:trace>
  <inkml:trace contextRef="#ctx0" brushRef="#br0" timeOffset="34146.46">16388 6885 518 0,'6'4'46'0,"-6"-4"-37"0,0 0-9 0,0 0 0 15,0 0 177-15,0 0 34 0,0 0 6 0,0 0 2 16,0 0-105-16,0 0-21 0,5 0-4 0,-5 0-1 16,0 0-47-16,5-4-9 0,3 1-3 0,0-1 0 15,-8 4 8-15,5-3 2 0,1-1 0 0,2 4 0 16,-3-8-18-16,3 8-3 0,-3-2-1 0,3-3 0 0,0 5-7 0,-3 0-2 15,-5 0 0-15,6-4 0 0,-1 1 2 0,-5 3 0 16,0 0 0-16,0 0 0 0,0 0 19 0,0 0 4 16,0 0 1-16,-3 0 0 0,-5-4 2 0,3 4 1 15,-3 0 0-15,3-3 0 0,-6 3-21 0,3 0-4 16,0 3 0-16,0-3-1 0,3 4-11 0,-3-4 0 16,3 7 0-16,0-2 0 0,5-5 0 0,-3 7 0 15,-2-4 0-15,2 4 0 0,8 0 0 0,-5 0 0 16,0-3-9-16,3 3 9 0,-3 1 0 0,5-4-8 15,0 3 8-15,1-4 0 0,-6-3-9 0,8 4 9 16,2-1 0-16,1-3-9 16,-3 4-18-16,0-4-3 0,2 0-1 0,4 3 0 15,-1-3-181-15,-3 0-36 0</inkml:trace>
  <inkml:trace contextRef="#ctx0" brushRef="#br0" timeOffset="34460.05">16576 6856 1321 0,'0'0'58'0,"0"0"13"0,0 0-57 0,0 0-14 0,0 0 0 0,0 0 0 16,0 0 103-16,0 0 17 0,0 0 4 0,0 0 1 16,5 0-42-16,-2 7-9 0,2-7-2 0,-5 0 0 15,3 8-6-15,2-4-2 0,-2-1 0 0,-3-3 0 16,0 0-20-16,5 4-5 0,1-1-1 0,-6-3 0 16,0 0-22-16,0 0-4 0,5 0 0 0,3 0-1 15,-8 0-3-15,2 0 0 0,4 0 0 0,-1-3 0 16,0-1-16-16,-2 1-4 0,2-1-1 0,-2-4 0 15,2 6 23-15,-2-3 5 0,2-2 1 0,0 3 0 16,1-6-16-16,-1 3 0 0,3 3 0 0,0-4-10 16,0 1-1-16,0 0 0 0,0 3 0 0,2-3 0 15,-2 4 11-15,3-1 0 0,-3 1-9 0,2-2 9 0,1 5 0 0,-3 0 0 16,0-2-9-16,2 2 9 0,-2 0 0 0,0 0 0 16,-2 0 0-16,-1 0-718 15,3 0-138-15</inkml:trace>
  <inkml:trace contextRef="#ctx0" brushRef="#br0" timeOffset="35413.1">19378 7026 403 0,'0'0'36'0,"0"-3"-36"16,-3-1 0-16,1 1 0 0,2-1 199 0,0 4 33 16,0-3 6-16,-3-1 2 0,-2 4-96 0,5 0-20 15,0 0-3-15,-3-3-1 0,-5 3-30 0,6 0-6 16,2 0-2-16,-6 3 0 0,-2-3-33 0,3 4-6 0,-3-1-2 0,-2-3 0 16,4 7-18-16,-2-3-4 0,-2 3-1 0,4 1 0 15,1-1-18-15,0 0 0 0,-3 4-8 0,3-4 8 16,-1 1 0-16,4-1 0 0,2 4 0 0,0-4 0 15,0 0 0-15,2 0 0 0,4 1 0 0,4-1 0 16,-2 0-11-16,3-3 11 0,2-1-12 0,0-3 12 16,0 4-156-1,1-4-24-15,2 0-4 0,2-7-2 0</inkml:trace>
  <inkml:trace contextRef="#ctx0" brushRef="#br0" timeOffset="35694.07">19502 6875 172 0,'-5'3'16'0,"0"-3"-16"16,5 0 0-16,0 0 0 0,0 0 328 0,0 0 64 16,0 0 12-16,0 0 2 0,0 0-252 0,3 7-50 15,-3-3-11-15,2-1-1 0,1 6-26 0,-3 1-5 16,2 1-1-16,1-1 0 0,0 1-16 0,-1 4-4 15,1-1-1-15,0-3 0 0,-1 4-10 0,1 3-1 16,0-4-1-16,-1 1 0 0,-2 3-27 0,6-3 0 16,-4-4 0-16,-2-1 0 0,3 1 0 0,-1 4 0 15,-2-8 0-15,3 0 0 0,-3 0 56 0,3 0 7 0,-3-3 1 0,0-4 0 32,0 0-182-32,0 0-36 0,0 0-7 0,0 0-854 0</inkml:trace>
  <inkml:trace contextRef="#ctx0" brushRef="#br0" timeOffset="36084.6">19688 7026 1036 0,'0'0'92'0,"0"0"-73"0,0 0-19 0,0 0 0 16,0 0 152-16,0 0 28 0,0 0 4 0,0 0 2 15,-3 4-93-15,0 4-18 0,3-8-4 0,-2 7-1 16,2 0-18-16,-3 0-4 0,3-3-1 0,3 3 0 15,-1 1-24-15,1-1-5 0,0-3-1 0,2 3 0 16,0-4-17-16,1 4 0 0,1-3 0 0,-1 3 0 0,4-2 0 0,-2-2 0 16,0-3 0-16,-2 4 0 0,1-1 0 0,-1-6 0 15,4-1 0-15,-4-4 0 0,-1 8 0 0,0-4 0 16,0 1 0-16,1-1 0 0,-1-3 0 0,-2 0 0 16,2 4 0-16,-5-4 0 0,3-5 32 0,-1 5 4 15,1 0 0-15,-3-4 0 0,0 4-25 0,3 4-11 16,-3-2 10-16,0 5-10 0,0 0 24 0,-3-7-2 15,3 7 0-15,0 0 0 0,0 0 4 0,0 0 1 16,0 0 0-16,0 0 0 0,0 0 9 0,0 7 1 16,0 1 1-16,0-1 0 0,0-7-30 0,3 7-8 15,-1 0 0-15,1 0 0 0,0-3 0 0,-1 4 0 0,1 3 0 16,2-4 0-16,0-4 0 0,1 1 0 16,2-1 0-16,-3 1 0 15,-2 3-101-15,5-7-22 0,-3 0-4 0,3 0-922 0</inkml:trace>
  <inkml:trace contextRef="#ctx0" brushRef="#br0" timeOffset="36413.7">20047 7002 403 0,'-2'-4'36'0,"2"4"-36"0,0 0 0 0,0 0 0 16,-3-8 287-16,3 1 50 0,0 7 11 0,-2-7 1 15,2 3-195-15,0 4-39 0,0 0-8 0,-3-3-2 16,-2-1-32-16,-1 1-6 0,1 3-2 0,-3 0 0 15,0 0-29-15,3 0-7 0,-3 3-1 0,0 1 0 16,0-1-17-16,0 1-11 0,3-1 12 0,0 1-12 0,2 3 0 0,-2-2 0 16,5-5 0-16,2 7 0 0,1 0 0 0,0-4-11 15,2 4 11-15,3 0-10 0,0-3 19 0,2 4 4 16,1-1 1-16,-1 4 0 0,-2-8-14 0,3 4 0 16,-3 2 0-16,2-2 0 0,-2 0 0 0,-2 0 0 15,-1-4 0-15,0 4 0 0,-2 4 0 0,0-3 0 16,-3-8 0-16,0 0 0 0,0 7 54 0,-3-3 8 15,3-4 2-15,-3 7 0 0,-5-4-52 0,3-3-12 16,-3 4 0-16,3-4 0 16,-3 0 0-16,-3-4 0 0,3 4 0 0,0-3 0 15,1-1-151-15,-1 1-33 0,-6-1-6 0,9-3-795 0</inkml:trace>
  <inkml:trace contextRef="#ctx0" brushRef="#br0" timeOffset="36616.789">20156 6936 1728 0,'0'0'153'0,"0"0"-122"0,0 0-31 0,0 0 0 16,0 0 57-16,0 0 6 0,0 0 1 0,0 7 0 15,0 1 0-15,3-1 0 0,-1 0 0 0,1 4 0 16,0-4-14-16,2 8-2 0,-3-4-1 0,4 3 0 16,-4-2-31-16,1 2-7 0,0 0-1 0,-1 1 0 15,1-4 1-15,-3-4 0 0,3 3 0 0,-3-6 0 16,0 3-9-16,0 1 0 0,0-8 0 0,-3 7 0 15,0 0-152-15,3-7-32 0,0 0-6 0,0 0-693 16</inkml:trace>
  <inkml:trace contextRef="#ctx0" brushRef="#br0" timeOffset="36757.44">20140 7049 115 0,'0'0'0'0,"0"0"10"0,0 0-10 0,0 0 0 16,8-4 0-16,-3 1 0 0,-5 3 337 0,11 0 66 15,-3 3 13-15,2-6 2 0,1-1-282 0,0 4-57 16,-3 0-11-16,2 0-3 0,1 0-45 0,-1 0-10 15,-2 0-2-15,3 0 0 0,-1 0-8 0,-2-3 0 16,0 3 0-16,0 0-839 0</inkml:trace>
  <inkml:trace contextRef="#ctx0" brushRef="#br0" timeOffset="37101.11">20344 7052 633 0,'0'0'56'0,"0"0"-44"16,0 0-12-16,0 0 0 0,0 0 225 0,0 0 43 0,0 0 9 0,0 0 2 15,2 4-101-15,4-1-20 0,-6-3-4 0,2 7-1 16,1 2-71-16,0-2-14 0,-1 3-4 0,1-3 0 16,-3-7 0-16,0 0 0 0,5 7 0 0,-2-3 0 15,-3-4-51-15,0 7-13 0,3 1 0 0,-1-4 0 16,-2-4 0-16,0 0 0 0,0 0 0 0,3 3 0 16,-3-3 0-16,0 0 0 0,0 0 0 0,0 0 0 15,0 0 0-15,0 0-12 0,5-3 3 0,-2-1 0 16,-1-4 9-16,1 1 12 0,-3 0-2 0,3-4-1 15,-3 4-58-15,0-8-12 0,0 8-3 0,2 0 0 0,-2-4 40 0,3 1 7 16,0-2 1-16,-1 8 1 0,1-3 3 16,2 4 0-16,-2-1 0 0,2 1 0 0,0-1 12 0,3 4 0 15,-2 0 0-15,2 0 0 0,-3 0 0 0,3 0 0 16,0-3 0-16,0 3 0 0,-3 3 0 0,3-3 0 16,0 0 0-16,3 0 0 0,-4 4 26 0,1-4-2 15,-2 3 0-15,-1-3 0 0,3 0-33 0,-3-3-7 16,-5 3-2-16,0 0-688 15,0 0-138-15</inkml:trace>
  <inkml:trace contextRef="#ctx0" brushRef="#br0" timeOffset="37319.75">20590 7059 1497 0,'0'0'32'0,"0"0"8"0,0 0 0 0,0 0 4 0,0 0-36 0,0 0-8 0,0 0 0 0,0 0 0 16,5-3 53-16,-5 3 9 0,5-4 2 0,-5 4 0 16,6-3-23-16,-6 3-4 0,0 0-1 0,0 0 0 15,8 0-28-15,-8 0-8 0,5 0 0 0,-5 0 0 16,0 0 0-16,0 0 8 0,0 0-8 0,0 0 0 16,0 0-78-16,0 0-20 15,0 0-4-15,3-4-626 0</inkml:trace>
  <inkml:trace contextRef="#ctx0" brushRef="#br0" timeOffset="37882.25">20389 7078 57 0,'8'-3'0'0,"-3"-2"0"16,0 5 0-16,-5 0 0 0,-2 0 260 0,2 0 46 15,0 0 10-15,0 0 1 0,0 0-145 0,0 0-30 16,0 0-6-16,0 0 0 0,0 0-57 0,0 0-11 0,0 0-3 0,5 8 0 16,3-1-13-16,0-3-2 15,2 3-1-15,4-4 0 0,-4 1-19 0,3-1-4 0,1-3-1 0,2 0 0 16,-1 0-25-16,-1 0 0 0,-4 0 0 15,1 0 0-15,-1 0 42 0,1-3 3 0,-3-1 1 0,0 4 0 16,-3-3-30-16,3-1-5 0,-5-3-2 0,2 4 0 16,-2-1 0-16,-1-4 0 0,1 1 0 0,0 3 0 15,-3-3 44-15,0 0 9 0,0 0 2 0,0-1 0 16,-3 1-52-16,0 3-12 0,1 1 0 0,-1-1 0 16,0-3 0-16,1 0 0 0,-6 4 0 0,5-2 0 15,-2-2 8-15,0 7 0 0,-1 0-8 0,1 0 12 16,0-4-12-16,-3 1-8 0,5 3 8 0,-5 0-13 15,-2 0 13-15,-1 3 0 0,3 1 0 0,0-4 0 16,0 7 0-16,0-2 0 0,0 2 0 0,0 0 0 16,3-4 0-16,0 8 0 0,-3 1 0 0,0-2 0 0,3 1 14 15,-3-1 6-15,0 6 0 0,2-2 1 0,1-4-33 0,3 1-8 16,-1 4 0-16,0-4-1 0,3 3 21 0,3-2 0 16,0-2 0-16,2 1 0 0,3-1 0 0,0 2 0 15,5-5 0-15,0 0 0 16,0 0-65-16,6-3-9 0,-3-1-2 0,2-3 0 15,-2-3-185-15,-3 3-38 0,14-7-7 0,-9-4-2 0</inkml:trace>
  <inkml:trace contextRef="#ctx0" brushRef="#br0" timeOffset="38178.92">20672 7042 57 0,'0'0'0'0,"0"0"0"0,0 0 0 0,0 0 0 16,0 0 0-16,0 0 0 0,0 0 376 0,0 0 71 15,3 3 13-15,-1 4 4 0,1 0-269 0,-3 4-54 0,2-3-10 0,1-1-3 16,-3 7-51-16,3-3-10 0,-3-4-3 0,0 5 0 16,0-5 0-16,0 0 0 0,0 0 0 0,0 0 0 15,0-7-51-15,0 0-13 0,0 8 0 0,0-8 0 16,0 0 10-16,0 0-1 0,0 0 0 0,0 0 0 16,0 0-9-16,0 0-12 0,0-8 2 0,2 1 1 15,1 3 9-15,0-3 0 0,-1 0 0 0,6 0 0 16,0-1 0-16,0-3 0 0,3 4 0 0,-1-3 0 15,1-1-12-15,2 3-1 0,-2 1 0 0,2 3 0 16,0-3 21-16,-2 0 4 0,2 7 0 0,-2-7 1 16,-1 7-13-16,1-3 0 0,-3-2 0 0,2 10 0 15,-2-2 0-15,3-3 0 0,-3-3 0 0,0-2-782 16,2 5-159-16</inkml:trace>
  <inkml:trace contextRef="#ctx0" brushRef="#br1" timeOffset="45029.54">13610 10337 57 0,'0'0'0'0,"0"0"0"0,0 0 0 0,0 0 0 15,0 0 0-15,0 0 0 0,0 0 223 0,0 0 39 16,-2-7 8-16,2 7 2 0,-6 0-167 0,6 0-33 0,-2-5-6 0,-1 3-2 0,-2 2 0 0,2-5 0 0,0 5 0 0,-2-2 0 31,0-3 0-31,-1 5 0 0,1-2 0 0,3-3 0 16,-1 3-13-16,-2-3-3 0,-3 5-1 0,5-2 0 15,-2-3-24-15,-1 5-5 0,-1-2-1 0,-1-3 0 16,0 5 38-16,0-5 7 0,0 3 2 0,-3-3 0 16,1 5-52-16,2-2-12 0,-3-3 0 0,6 5 0 15,-3-2 34-15,0-3 4 0,3 5 1 0,-6-2 0 0,3-3-23 0,-2 5-4 0,4 0 0 0,-2 0-1 16,3-2 2-16,-3-3 1 0,0 5 0 0,0-5 0 16,0 5-14-16,0 5 0 0,3-10 0 0,-3 5 0 15,3-2 0-15,-3 2 0 0,3 0 0 0,-3 0 0 16,0 0 0-16,0 0 0 0,0 0 0 0,-3 0 0 15,1 2 0-15,2 3 0 0,-3-5 0 0,3 5 0 16,-2-3 0-16,2-2 0 0,0 5 0 0,0-3 0 0,0-2 54 16,0 5 8-16,0-3 2 0,0 3 0 15,3-3-103-15,-3-2-20 0,0 5-4 0,3-5-1 0,-1 0 103 0,-2 2 20 16,3 3 4-16,0 0 1 0,-6-3-52 0,6 5-12 16,0 0 0-16,-1 0 0 0,-2 0 0 0,3-2 0 15,-3 2 0-15,0 0 0 0,3 0 0 0,2 5 0 16,1-5 0-16,-1 0 0 15,0 0-18-15,1 0-6 0,-4 0-2 0,4 0 0 0,-1 5 26 0,-2-5 0 16,2 0 0-16,-2 0-8 0,2 0 8 0,1 0 0 16,-4-2 0-16,4 2 0 0,-1 0 0 0,0 0 0 15,1 0 0-15,-1 0 0 0,0 0 0 0,3-2 0 16,0 2 0-16,0 0-12 0,0 0 12 0,0-2 0 16,0 4 0-16,3-4 8 0,0 2-8 0,-1 0-8 0,-2 0 8 0,6 0-12 15,2 0 12-15,-3-2 0 0,3 2-9 0,0 0 9 31,-3 0-27-31,0 0-1 0,6 0 0 0,-3 0 0 0,2-2 28 0,4-3 0 0,-1 3 0 0,3 2 0 16,2 0 46-16,-2-2 14 0,3-3 4 0,-1 5 0 31,1-7-103-31,-3 5-20 0,-1-3-4 0,1 3-1 0,3-5 52 0,-1 0 12 0,-2 2 0 0,5 3 0 16,-2-5 0-16,-1 5 0 0,-2-3 0 0,0-2 0 16,0 0 0-16,3 0 0 0,-1 5 0 0,1-5 0 15,-3 2 0-15,2-2 0 0,-2-2 0 0,2 2 0 16,-2-5 0-16,0 5 0 0,0 0 0 0,0 0 0 15,-3-2 0-15,3-3 0 0,-5 0 0 0,2 3 0 16,0-5 48-16,-2 0 13 0,-3 0 3 0,0-5 0 16,-1 0-52-16,1 5-12 0,-2-7 0 0,-1 7 0 0,0-7-8 15,-2 2-5-15,-3 3-1 0,0-3 0 0,-3-2 22 0,1 2 5 16,2 3 1-16,-3-3 0 0,-2 0-14 0,-1-2 0 16,4 5 0-16,-4-3 0 0,1 0 35 0,-3 3 4 15,0-3 1-15,0-2 0 0,0 7-28 0,1-5-12 16,-4 3 10-16,3-3-10 0,0 5 21 0,0-5-1 15,0 5-1-15,-2 0 0 0,2 0-19 0,0 0 0 16,2 2 0-16,-4-2 0 0,-1 7 0 0,1-2 0 16,4-3 0-16,-2 5 0 15,1 5-156-15,-1-5-36 0,0 2-6 0</inkml:trace>
  <inkml:trace contextRef="#ctx0" brushRef="#br1" timeOffset="46686.74">22201 5720 403 0,'0'0'36'0,"0"0"-36"15,3-2 0-15,-1-3 0 0,-2 5 137 16,0-7 21-16,0 7 4 0,0-2 1 15,0-3-28-15,0 3-6 0,-2-3-1 0,-1-2 0 16,1 7-19-16,-1-7-4 0,0 2-1 0,1 3 0 0,-4-3-22 0,1 5-5 16,0-2-1-16,-1 2 0 0,1-5-16 0,-3 5-3 15,0 0-1-15,0-2 0 0,-2 2-3 0,-1 0-1 16,-2 0 0-16,0 2 0 0,-1-2-32 0,-1 0-6 16,-7 5-2-16,1-3 0 15,3 5-4-15,-3-2 0 0,-1 2-8 0,1 0 12 16,0 0-12-16,0 0 0 0,0 0 0 0,0 0 0 0,5 5 0 0,-3-5 0 15,3 0 0-15,0 5 0 0,3-5 0 0,0 0 0 16,0 5 0-16,-3-3 0 0,3 3 0 0,-1 2 0 16,-1 5-8-16,-1-5 8 0,-3 5 0 15,3-5 0-15,-2 0 0 0,-3 7 0 0,-1-2 0 0,7 2 0 0,-1 1 0 0,0 1 0 16,3-2 0-16,-3 0 0 0,2-2-8 0,4 2 8 16,-1-2 0-16,1 2 0 0,2-7 0 0,-3 5 0 15,3 0 0-15,0-5-8 0,3 7 8 0,-3-7 0 16,0 5 0-16,3 0 0 0,0-5 0 0,-1 0 0 15,-2 8 0-15,3-4 0 0,2-4 0 0,-2 1 0 32,2 1 0-32,3-2 0 0,-2 0-8 0,2 0 8 0,0 5 0 15,0-5 0-15,0 0 0 0,2 0 0 0,1 1 0 0,2-4-8 0,-2-4 8 0,2 8 0 0,1-8 0 16,2 4-8-16,2-4 8 0,1 0 0 0,2 1 0 0,3-4 0 16,0-1 12-16,2 1-3 15,6-4-1-15,3 0 0 0,2-4 0 0,2 1 0 16,-2-1-8-16,3-4 0 0,0 1 9 0,2 0-9 0,1-4 0 0,-1-4 0 15,1 6 0-15,2-7 8 0,2 1-8 0,-2 1 8 16,0 3-8-16,-2-6 8 0,-1-2-8 0,-5 1 8 16,0-6-8-16,-2 0 8 15,-1 3 18-15,-2-5 4 0,0 1 1 0,0-4 0 16,0 3-10-16,-3-2-1 0,-3 0-1 0,1-3 0 16,-3 3 5-16,-1-5 2 0,-4 5 0 0,2-5 0 0,-2 7 2 0,-6 0 0 0,3-2 0 0,-5 2 0 15,-1 5 0-15,-4 0 0 16,-1 2 0-16,-5 0 0 0,3 3-1 0,-8-1 0 15,2 8 0-15,-2-3 0 0,0 1-8 0,-3 3-2 16,-3 1 0-16,3 0 0 0,-5 5-9 0,3-3-8 16,-1 5 9-16,1 0-9 0,-4 0 0 0,1 0-21 15,3 5 3-15,-3-3 1 16,-3 5-121-16</inkml:trace>
  <inkml:trace contextRef="#ctx0" brushRef="#br1" timeOffset="58080.82">21741 6283 115 0,'0'0'10'16,"0"0"-10"-16,0 0 0 0,0 0 0 15,0 0 195-15,0 0 37 0,0 0 7 0,0 0 1 16,0 0-151-16,0 0-30 0,0 0-7 0,0 0 0 16,-3 4-21-16,3-4-4 0,0 0-1 0,0 0 0 15,0 0-6-15,0 0 0 0,0 0-1 0,0 0 0 16,0 0 37-16,0 0 7 0,0 0 1 0,0 0 1 0,0 0-13 0,5-4-2 15,1 1-1-15,-6 3 0 0,5-4-1 0,0 1 0 16,1-2 0-16,-1-2 0 0,0 0-7 0,1 5-1 16,-1-7-1-16,3 2 0 0,2-1-21 0,1 1-4 15,2 0-1-15,-2 0 0 0,2 0-4 0,-2 0-1 16,-4-5 0-16,1 5 0 16,3 0-8-16,0 0 12 0,2 0-12 0,0 3 12 0,0-4 14 0,-5 6 3 15,3-3 1-15,-1 3 0 0,1-3-18 0,0 3-3 16,-4-3-1-16,-1 5 0 0,-6 0 14 0,8-2 2 15,-3-3 1-15,-5 5 0 0,8 0-3 0,-3-4-1 16,3 1 0-16,-8 3 0 0,0 0-5 0,5-5-2 16,-5 5 0-16,6 0 0 15,-6 0-2-15,5-7 0 0,-5 7 0 0,0 0 0 0,0 0 0 0,0 0-1 16,0 0 0-16,0 0 0 0,0 0 1 0,0 0 1 16,0 0 0-16,0 0 0 0,0 0 7 0,0 0 0 0,-3-2 1 15,1-3 0 1,-6 5-149-16,3 0-31 0,-1 0-5 0</inkml:trace>
  <inkml:trace contextRef="#ctx0" brushRef="#br1" timeOffset="58884.32">21746 5967 230 0,'5'0'20'0,"-5"0"-20"15,0 0 0-15,0 0 0 0,0 0 118 0,0 0 19 0,0 0 4 0,0-2 1 0,0-3-33 0,0 5-6 16,0 0-2-16,0 0 0 0,0 0-17 0,0 0-4 15,0 0-1-15,0 0 0 0,0 0-10 0,0 0-1 16,0 0-1-16,0 0 0 0,0 0-23 0,0 0-4 16,0 0 0-16,0 0-1 0,-2 7-2 0,2 0 0 15,0-2 0-15,-3 7 0 0,3-3 4 0,0-2 1 16,0 0 0-16,-3 5 0 0,3 0-14 0,-2-3-4 16,2-2 0-16,-3 5 0 0,1-5 7 0,-1 5 1 15,3-3 0-15,-3-2 0 0,1 1-32 0,-1 1 0 16,0-2 0-16,1 0 0 0,-4-5 10 0,4 5 2 15,-4-2 1-15,4-2 0 0,2-3 0 0,-6 4 0 16,4-4 0-16,-3 0 0 0,2 3-4 0,-2-3-1 16,-1-3 0-16,1 3 0 0,0 0 20 0,-1-4 3 15,1 4 1-15,0-8 0 0,2 8-32 0,-2-2 0 0,2-5 0 16,-2 2 0-16,2 3 0 0,1-3 0 0,-1-2 0 0,0 3 0 16,1 1 0-16,-1-2 0 0,0-2 0 0,3 5 0 15,0 2 0-15,0-5 0 0,0 3 0 0,0-3 0 31,3-2-20-31,0 3-9 0,-3 1-3 0,5-1 0 0,0 1 32 0,-2-2 0 0,5 3 0 0,-3-3 0 16,1 3 0-16,1 2 0 0,-1 0 0 0,2 2 0 16,0-2 0-16,0 0 0 0,-1 0 0 0,1 5 0 15,0-3 20-15,0 3 9 0,-2-2 3 0,2 1 0 16,-1 3-32-16,-1-2 0 0,-1-3 0 0,0 3 0 16,1-3 0-16,-1 3 0 0,-2-3 0 0,-3-2 0 0,0 0 0 15,5 5 0-15,0-3 8 0,-5-2-8 0,0 0 11 0,3 0-11 16,2 5 12-16,-5-5-12 0,5 0 0 0,-5 0 0 15,0 0 0-15,0 0-745 16,6 0-147-16</inkml:trace>
  <inkml:trace contextRef="#ctx0" brushRef="#br1" timeOffset="73234">13102 9674 172 0,'0'0'16'0,"0"0"-16"16,0 0 0-16,0 0 0 0,0 0 155 0,0 0 28 16,0 0 5-16,0 0 2 0,0 0-61 0,0 0-12 0,0 0-2 0,0 0-1 15,0 0-41-15,0 0-8 0,0-7-1 0,0 7-1 16,0 0 5-16,0 0 2 0,0 0 0 0,0 0 0 15,0 0-18-15,0 0-3 0,0 0-1 0,0 0 0 16,0 0-15-16,3 7-3 16,-3-2-1-16,0-3 0 0,0 5-8 0,2-2-1 31,-2 2-1-31,0-5 0 0,0 5-5 0,0 0-1 0,-2 3 0 0,2-3 0 0,0 0 0 0,-3 0 0 0,3 0 0 0,-2 0 0 16,-1 0-13-16,0 0 0 0,1 0 0 0,-4-2 0 15,4-3 0-15,-1 5 0 0,-2-2 0 0,2 2 0 16,0 0 0-16,-2-2 0 15,2-3 0-15,-2 3 0 0,0-3 0 0,0 3 0 0,2-3 0 0,0-2 0 16,3 0 30-16,0 0 0 0,-5 5 0 0,0-5 0 16,-1 0-22-16,1 2-8 0,3-2 0 0,-4-2 9 0,1 2-9 0,0 0 8 15,-1-5-8-15,6 5 8 0,-5 0-8 0,0 0 10 16,-3-2-10-16,8 2 10 0,0 0-10 0,0 0 0 16,-3-7 0-16,3 7 0 0,-2-5 8 0,-4 3-8 15,4-5 8-15,-1 2-8 0,3 5 8 0,0 0-8 16,-3-7 8-16,3 7-8 0,-2-5 0 0,2-2 0 15,0 7 0-15,0 0 0 0,0-2 0 0,0-3 0 16,0 5 0-16,2-7 0 0,-2 7 0 0,3-2 0 16,-3 2 0-16,5-7 0 0,1 2 0 0,-4 0 0 15,-2 5 0-15,5-2 0 0,1-3 0 0,-4 3 0 16,4 2 0-16,-1-5 0 0,-5 5 0 0,5 0 0 16,-5 0 0-16,6 0 0 0,-6 0 22 15,5 5 9-15,-5-5 1 0,5 2 1 16,3-2-33-16,-3 5-20 0,1-5 2 0,2 2 1 0,-3 3 17 0,0 0 16 15,3-3-4-15,-3 3 0 0,1-3-12 0,-4 3-16 0,-2-5 3 0,6 7 1 16,-6-7 60-16,5 2 13 0,0 5 3 0,1-2 0 16,-4-3-64-16,3 3 0 0,-2 2-14 0,2 0 2 15,-5-7 12-15,0 0 16 0,6 5-4 0,-4-3-1 16,-2-2-11-16,0 0 0 0,3 7 0 0,-3-7 0 16,0 0 0-16,0 0 0 15,0 0 0-15,0 0 0 0,0 0 24 0,0 0 4 16,0 0 0-16,0 0 0 0,0 0-45 0,3-7-9 0,-3 7-2 0</inkml:trace>
  <inkml:trace contextRef="#ctx0" brushRef="#br2" timeOffset="80663.31">22680 5678 1497 0,'0'0'32'0,"0"0"8"0,0 0 0 0,0 0 4 0,0 0-36 0,-3 0-8 15,-2-7 0-15,0 2 0 0,0 5 104 0,2-2 20 16,-2-3 3-16,-1-2 1 0,-2 7-52 0,0-7-9 15,3 5-3-15,0-3 0 0,0-2 0 0,-1 2 0 0,1-2 0 0,2 5 0 16,-2-5 0-16,-3 0 0 0,3-5 0 0,-3 5 0 16,3 2-51-16,2-4-13 0,-5 2 0 0,3-5 0 15,-1 5 0-15,-1 0 0 0,-1 2 0 0,0-2 0 16,0 0 54-16,0 0 8 0,-3 0 2 0,1-5 0 16,-1 5-52-16,0-2-12 0,-2-3 0 0,0 5 0 15,0 0 0-15,-3 2 0 0,3-2 0 0,-3 0 0 16,0 0 25-16,0 2 3 0,-3 3 0 0,1-3 0 15,2-2-20-15,-2 7-8 0,2-2 8 0,2-3-8 16,-1 5 8-16,-1-2-8 0,0 2 0 0,0 0 8 16,0 0-8-16,0 0 0 0,0 0 0 0,-2 0 8 15,-1 0-8-15,-2 2 8 0,0-2-8 0,0 5 8 0,0-3-8 16,-1 3 0-16,1-3 0 0,3 3 0 0,-3-3 0 0,-1 3 0 16,1 2 0-16,3-2 0 0,-1-3 0 0,1 5 0 15,2 0 0-15,0-2 0 0,0 2 0 0,0 0 0 16,0 0 0-16,0-2 0 0,-2 2 9 0,-1 0-9 15,1 0 10-15,-1 0-10 0,1 0 0 0,-3 0 0 16,2 0 0-16,1 0-10 0,-1 5 10 0,1-5 0 16,2 5 0-16,-3-3 0 0,-2 3 0 0,3-5 0 15,4 7 0-15,-2-2 0 0,-2-3 0 0,2 3 0 16,3 0 0-16,0-3 0 0,-1 3 0 0,1 2 0 16,3 0 0-16,-4-2 0 0,-2 2 0 0,1 0 0 15,1-2 0-15,-2 2 0 0,1 5 0 0,-1-5 0 16,0 0 0-16,3 7-8 0,-1-4 8 0,4-1 0 15,-3-2 0-15,5 5 0 0,-3-5 0 0,3 5 0 16,0 2 0-16,3-7-8 0,-3 5 8 0,0 2 0 0,0-2 0 16,3 0 0-16,-3 2 0 0,0-2 0 0,0 2 0 0,0-2 0 15,3-2 0-15,-3 1 0 0,0 1 0 0,3 0 0 16,2 4 0-16,-2-4 0 0,-3 2 0 0,2-2 0 16,4 2 0-16,-1-2 0 0,0 2 0 0,-2 1 0 15,3 1 0-15,2-2 0 0,2-2 0 0,1-2 0 16,-3 1 0-16,2 4 0 0,1-8 0 0,2 4 0 15,1 1 0-15,-1 0 0 0,3-2 0 0,-3 1 0 16,3 1 0-16,3-2 0 0,-3 1 0 0,0 1 0 16,0-5 0-16,-1 8 0 0,-1-4 0 0,2 1 0 15,-3-2 0-15,3 1 0 0,3 1 0 0,-1-5 0 0,1 8 0 16,2-8 0-16,0 2 0 0,0-2 0 0,1 0 0 0,1-2 0 16,1-2 0-16,-2 4 0 0,4-7 0 0,-2 4 0 15,0 4 0-15,0-8 0 0,2 0 0 0,-2 4 0 16,3-4 0-16,-1 1 8 0,3-1-8 0,0 0 0 15,3-3 0-15,-3 3 8 0,1-4-8 0,-1 1 0 16,3 4 0-16,-1-8 8 0,1 4-8 0,-3-1 8 16,1-3-8-16,-1 0 8 0,0-3-8 0,-3-1 9 15,1 4-9-15,-3 0 10 0,5-3-10 0,-5-2 10 16,2 5-10-16,4 0 10 0,-1-7-10 0,0 7 8 16,-5-4-8-16,5 1 8 0,0-1-8 0,-2 4 0 15,2-3 0-15,0-1 8 0,-3 4-8 0,4-3 0 16,-4-1 0-16,1 1 0 0,-3-2 0 0,-1 5 0 15,1-7 8-15,3 3-8 0,-6 1 0 0,3-1 0 16,0 1 0-16,2-4 8 0,1 3-8 0,-1-3 0 0,1-1 0 16,2 1 0-16,0 3 11 0,3-6-3 15,-3 3-8-15,0 3 12 0,-2-4-4 0,-1 1 0 0,1 0-8 0,-1 3 12 16,1-3-4-16,-1 0 0 0,-2-1-8 0,3 1 12 16,-6 3-1-16,3-3-1 0,-3 0 0 0,3 0 0 15,-3-3 1-15,1-2 0 0,1 1 0 0,-1 4 0 16,-1-3 1-16,0-2 1 0,0 1 0 0,1 1 0 15,-4-4 0-15,1-2 0 0,-1 6 0 0,1-4 0 16,-1-2-1-16,-2 2 0 0,-2 4 0 0,-1-4 0 16,3 2-1-16,-3-2-1 0,3 2 0 0,-3-2 0 15,1 0-2-15,-1-5 0 0,-2 5 0 0,2 0 0 16,-2-5 1-16,-1 5 0 0,1-5 0 0,0-2 0 0,-1 2-9 0,1-6 0 16,-3 3 0-16,3-3 0 0,-3 8 0 0,2-6 0 15,-2 1 0-15,0 1 0 0,0 2 0 0,0-2 10 16,0 2-10-16,0-2 10 0,0 7-10 0,0-5 0 15,-2 1 0-15,-1-4 0 0,0 4 0 0,1 1 0 16,-1-6 8-16,0 6-8 0,1-2 8 0,-1 0 0 16,0-2 0-16,1 2 0 0,-1-2-8 0,0 3 0 15,1 3-10-15,-1-1 10 0,-2-1 0 0,-3 1 0 16,3 2 0-16,-3-3 0 0,-3 3-12 0,0 0 3 0,1 0 1 0,-3 2 0 16,-1-2 8-16,1 0 0 0,0 7 0 0,2-5 0 15,-4-2 0-15,4 7 0 0,-2-5 0 0,2 5 0 16,1-7 0-16,2 7 0 0,-3 0 0 0,0-5 0 15,4 5 0-15,-1 0 0 0,-3-5 0 0,3 5 0 16,0 0 0-16,0 0 0 0,0 0 0 0,0 5 0 31,3-3-36-31,-3 0-4 0,3 3-2 0,-1 2 0 16,6 0-127-16,0 0-26 0,0 0-5 0</inkml:trace>
  <inkml:trace contextRef="#ctx0" brushRef="#br2" timeOffset="82180.13">22177 6113 172 0,'0'0'16'0,"0"0"-16"16,0 0 0-16,0 0 0 0,0 0 159 0,0 0 29 15,0 0 5-15,0 0 2 0,0 0-95 0,0 0-20 16,0 0-3-16,0 0-1 16,0 0-3-16,0 0-1 0,0 0 0 0,0 0 0 0,0 0-6 0,-2 0-2 15,-1-7 0-15,3 7 0 0,0 0 0 0,0 0 0 16,0 0 0-16,0 0 0 0,0 0-10 0,0 0-2 16,0 0-1-16,0 0 0 0,0 0-21 0,0 0-4 0,0 0-1 15,0 0 0-15,-3 3 12 0,1 1 3 0,2-4 0 0,0 0 0 16,0 5-13-16,0-3-3 0,0-2 0 0,-3 7 0 15,3-7 7-15,0 5 1 0,0-3 0 0,0-2 0 16,0 0-16-16,3 7-4 16,-1-2 0-16,1-2 0 0,-3 1 0 0,0 3 0 15,0-2 0-15,0-3 0 0,-3 5-3 0,6-2-1 0,-3-3 0 0,3 6 0 16,-3-4 20-16,2 3 3 0,-2-2 1 0,3 2 0 16,-3 0-16-16,0 0-4 0,3-5 0 0,-1 6 0 15,1-1-3-15,2 4-1 16,-5-4 0-16,6 0 0 0,-6 1-8 0,2-4 8 15,3 3-8-15,-2 0 8 0,-3 0 0 0,3 0 0 0,2 1 0 0,-2-1 0 0,-3 0 20 0,5 4 3 16,-2-4 1-16,2-2 0 16,0 2-20-16,-2 0-4 0,0 0-8 0,-3 0 12 15,2 0-12-15,-2 0 11 0,3 1-11 0,-1-1 10 0,-2 0 0 0,3 2 0 16,-3-2 0-16,3 0 0 0,-3 0-2 0,2-4 0 16,-2 1 0-16,3 3 0 0,-3 0-8 0,3 0 10 15,-3 0-10-15,2 1 10 16,1-1-10-16,-3-7 8 0,3 4-8 0,-3-4 8 15,5 7-8-15,-5-7 12 0,3 5-12 0,-1-3 12 16,-2-2-4-16,6 7-8 0,-4-2 12 0,1 2-4 0,-3-7 1 0,0 0 0 16,0 0 0-16,5 3 0 0,-5-3-9 0,3 4 12 15,-3-4-12-15,0 0 12 0,0 0-12 0,0 0 8 16,0 0-8-16,0 0 8 16,0 0-8-16,0 0 8 0,0 0-8 0,0 0 8 15,0 3-8-15,0-3 0 0,2 4 9 0,-2-4-9 0,0 0 0 0,0 0 0 0,-2 7 0 16,2-7 8-16,0 7-8 0,0-7 0 15,0 5 0-15,0-5 0 0,0 0 0 0,0 0 0 16,0 3 0-16,0-3 0 0,0 0 0 0,0 0-8 0,0 0 8 0,0 0 0 16,0 0-23-16,0 0 1 0,0 0 0 0,0 0 0 31,0-3-111-31,2-4-23 0,1-5-4 0,-3 5-1074 0</inkml:trace>
  <inkml:trace contextRef="#ctx0" brushRef="#br2" timeOffset="83740.62">22468 6327 806 0,'0'0'36'0,"0"0"7"0,0 0-35 0,0 0-8 0,0 0 0 0,0 0 0 15,0 0 104-15,0 0 20 0,0 0 3 0,0 0 1 16,0 0-52-16,0 0-11 0,0 0-1 0,0 0-1 16,0 0 1-16,0 0 1 0,0 0 0 0,0 0 0 15,0-4-1-15,0 4 0 0,0 0 0 0,0 0 0 0,0-7 0 0,-2-1 0 16,2 8 0-16,-3-7 0 15,3 0-51-15,-3 5-13 0,1-3 0 0,-1-2 0 0,3 3 54 0,-2-4 8 16,-1 6 2-16,3-3 0 0,-5-2-52 0,2 0-12 16,0 0 0-16,1 3 0 0,-1 1 21 0,0-4 2 15,-2 0 0-15,2 2 0 0,3-2 14 0,-2 0 3 16,-1 3 1-16,1-3 0 0,-1 4-33 0,3-4-8 16,-3 0 0-16,1 2 0 0,2-2-16 0,-3 0-4 15,3 3-2-15,-3-4 0 0,1 1 35 0,2 5 7 16,0-5 2-16,0 2 0 0,0-2-32 0,0 3-6 15,0-4-2-15,0 6 0 0,0-3 18 0,0-2 0 16,0 0 0-16,0 5 0 0,2-3 0 0,-2 5 0 16,3-7 0-16,0 3 0 0,-3 4 0 0,0 0 0 15,2-8 0-15,4 6 0 0,-6 2 0 0,0 0 0 16,2-5 0-16,-2 5 0 0,3-2 0 0,-3 2 0 0,5-5 0 0,-5 5 0 16,0 0 11-16,3 0 5 0,2 0 2 0,0-2 0 15,-5 2-31-15,6 2-7 0,-6-2 0 0,5 0-1 16,-5 0 33-16,5 0 8 0,3 0 0 0,-3 0 1 15,-5 0-34-15,6 5-7 0,-6-5-2 0,5 2 0 16,-5-2 35-16,5 5 7 0,-5-5 2 0,3 2 0 16,-3-2-34-16,0 0-6 0,0 0-2 0,3 8 0 15,-1-4 20-15,-2-1 0 0,0-3 11 0,0 0-11 16,-2 9 11-16,-1-7-11 0,0 5 10 0,1-2-10 16,-1-3 9-16,0 5-9 0,1-2 8 0,-1-2-8 15,0 1 0-15,1 1 0 0,-4-3 8 0,1 5-8 16,3-2 0-16,-4-3 0 0,1 3 0 0,0-3 0 0,2 6 8 15,-2-8-8-15,-1 4 0 0,4-1 8 0,2-3-8 0,-3 4 0 16,3-4 0-16,-2 5 0 0,-1-3 0 0,3-2 0 16,0 0 0-16,0 0 0 0,0 0 0 0,0 0 0 15,0 0 0-15,0 0 0 0,0 0 0 0,0 0 0 16,0 0 0-16,0 0 0 0,0 0 0 0,0 0 0 16,5 0 0-16,3 0 0 0,-3 5 0 0,3-5-11 15,0 2 3-15,0-2 0 0,-3 0 8 0,3 0 11 16,-2 0-3-16,-1 5 0 0,3-3-8 0,-5-2-12 15,2 8 2-15,-2-8 1 0,-3 0 9 0,5 4 12 16,0 3-2-16,-2 0-1 0,-1-2-9 0,1 2 0 16,-3-5 0-16,0 5 0 0,0 1 0 0,0-4 0 15,0 3 0-15,0 0 0 0,0-7 0 0,-3 7 10 16,3 0-10-16,-5 1 10 0,2-4-10 0,-2 3 0 0,0 0-10 16,-3-2 10-16,-3-3 0 0,3 5 0 0,-2-7 0 15,2 8 0-15,-3-4 0 0,3-1 0 0,-2 1 0 0,2 3 0 16,0 0 0-16,0-7 0 0,3 7 0 0,-1-7-791 15,4 5-152-15</inkml:trace>
  <inkml:trace contextRef="#ctx0" brushRef="#br2" timeOffset="88994.28">13986 9505 288 0,'-3'0'12'0,"3"2"4"0,0-2-16 0,0 0 0 15,0 0 0-15,0 0 0 0,0 0 140 0,0 0 24 16,0 0 6-16,0 0 1 0,0 5-107 0,0-5-22 16,0 0-4-16,0 0-1 0,0 2 22 0,0 5 4 15,-2-2 1-15,4-3 0 0,-2 5-52 0,0-2-12 16,0 2 0-16,0 0 0 0,3 5 54 0,-3-3 8 15,0-2 2-15,3 5 0 0,-1 0-9 0,1-3-2 0,-3 3 0 0,0 2 0 16,2 0-33-16,-2-2-8 0,0 0 0 0,0-3-1 16,0 3-11-16,0-3 0 0,3 3 0 15,-3 2 0-15,0-7 35 0,3 5 5 0,-3-5 0 0,0 5 1 16,0-5-21-16,0 0-5 0,0 0-1 0,0 0 0 16,0 0-4-16,2 0-1 0,-2 0 0 0,0-2 0 15,0-5-9-15,0 2 0 0,0-2 0 0,0 0 0 16,0 0 0-16,0 0 0 0,0 0 0 0,0 0 0 15,0 0 53-15,0 0 9 0,0 0 2 0,0 0 0 16,0 0-52-16,0 0-12 16,0 0 0-16,0 0 0 0,0 0 0 0,0-7 0 15,0 0 0-15,-2 5 0 0,2-8 0 0,0 3 0 0,-3 0 8 0,3-2-8 0,-3-3 0 0,3 5 0 16,-2-5 0-16,2 5 0 0,-3-7 0 0,3 7 0 16,-2-5 0-16,2-2 0 0,-3 7 0 0,3-7 0 15,0 2 0-15,0 5 0 0,0-2 0 0,0-3 0 16,-3 0 0-16,6 5 0 0,-3 0 0 0,0 0 0 15,3 0 0-15,-3 0 0 0,0 0 0 0,2 2 0 16,1-2 0-16,-3 0 0 0,2 5 0 0,-2-5 0 16,3 2 0-16,0-2 0 0,-3 7 0 0,2-5 0 15,-2-2 0-15,0 7 0 0,0 0 18 0,6-2 7 16,-4-3 2-16,-2 5 0 0,0 0-27 0,0 0 0 16,3-2 0-16,-3 2 0 0,3-5 0 0,-3 5 0 0,0 0 0 0,0 0 0 15,5 0-14-15,-5 0-8 16,5 0-2-16,-5 0 0 0,6 0 36 0,-6 0 6 0,5 0 2 0,0 7 0 15,-5-7-35-15,5 5-6 0,-2 2-2 0,0-5 0 16,-3-2 23-16,2 7 0 0,1 3 0 0,2-3 0 16,-5 0 0-16,3 2 0 0,-3-4 0 0,3 2 0 15,-1 0 47-15,-2 0 13 0,-2 0 4 0,2 0 0 16,0 0-52-16,0-2-12 0,0-5 0 0,-3 7 0 16,0 0 0-16,3-2 0 0,0-5 0 0,-5 7 0 15,5-7 0-15,-3 2 0 0,3-2 0 0,-5 7 0 16,0-7 0-16,5 0 0 0,-3 5 0 0,3-5 0 15,-5 2 0-15,5-2 0 0,-5 5 0 0,5-5 0 16,0 0 0-16,0 0 0 0,-3 7 0 0,3-7 0 0,0 0 0 0,0 0 0 16,0 0 0-16,0 0 0 0,0 0 0 0,0 0 0 15,0 0 0-15,0 0 0 0,0 0 0 0,0 0 0 16,5 0 0-16,0 7 0 0,-5-7 0 0,6 0 0 16,-1 0 0-16,3 0 0 0,-3 0 0 0,3 0 0 15,-3 0 0-15,1 0 0 16,-1 5-19-16,0-5-6 0,3 2-2 0,-5-2 0 0,2 5 43 0,1-3 9 15,-4 5 2-15,-2-7 0 0,3 5-27 0,-3-3 0 16,0 3-9-16,0 2 9 0,0 0 8 0,0 0 8 16,0-7 1-16,-3 5 1 0,1 2 27 0,-1-5 6 15,-2 8 1-15,-1-8 0 0,6-2-42 0,-2 7-10 16,-6-7 0-16,0 7 0 0,0-7 0 0,3 5 0 16,-3-3 0-16,2-2 0 0,-2 5 0 0,3-3 0 15,-3-2 0-15,3 0 0 0,-3 0 0 0,5 0 0 0,-2 0 0 16,2 0 0-16,-2 0 0 0,5 0 0 0,0 0 0 0,0 0 0 31,0 0-162-31,0-2-34 0</inkml:trace>
  <inkml:trace contextRef="#ctx0" brushRef="#br3" timeOffset="96859.09">24662 6156 1036 0,'0'0'92'0,"0"0"-73"16,0 0-19-16,0 0 0 0,-3 0 55 0,3 0 7 16,-2 0 2-16,2 0 0 0,0 0 51 0,-6-3 10 15,4-1 3-15,-1 1 0 0,0-2-16 0,1-2-2 16,-1 5-1-16,0-3 0 0,1-2-21 0,-1 0-4 15,0 0 0-15,1 2-1 0,-1-2-39 0,-2 0-8 16,2-2-2-16,1-3 0 0,-6 5-2 0,2-5-1 16,1 5 0-16,0-7 0 0,-3 2-6 0,0 3-1 15,0-3 0-15,0-2 0 0,-3 0 12 0,1 2 3 16,-1-2 0-16,1 2 0 0,-1-2-31 0,0 5-8 0,-2-3 0 16,0-2 0-16,2 0 0 0,-2-5 0 0,0 7 0 0,0-2-8 15,0 0 8-15,-1 2 0 0,1-2 0 0,0 0 8 16,0 2 8-16,-3 3 3 0,0-3 0 0,-3 0 0 15,1 3-7-15,-1-3 0 0,1 5-1 0,-1-4 0 16,1 3 2-16,-1 1 1 0,1-2 0 16,-1-3 0-16,1 5-14 0,-4 0 11 0,1 0-11 0,0 0 10 15,0 2-10-15,5-2 0 0,-2 5 0 0,-1-3 0 16,3-2 0-16,0 7 0 0,-2-5 0 0,2 3 0 16,0 2 0-16,0-5 0 0,0 5 0 0,0 0 0 15,1 0 0-15,1 0 0 0,-4 0 0 0,2 0 0 16,-3 0 0-16,1 5 0 0,-1-5 8 0,-2 2-8 15,0-2 0-15,0 5 0 0,0-5 0 0,0 2 0 16,-1 3 0-16,1 2 0 0,5-2 0 0,0-3 0 16,1 5 0-16,-4 0 0 0,3-2 0 0,3 2 0 0,0 0 0 0,-1 0 0 15,1 5 0-15,0-5 0 0,0 0 0 0,2 5 0 16,1-3 0-16,-4 5 0 0,4-2-9 0,-1 2 9 16,1-2 0-16,-1 2 0 0,0 0-8 0,4-2 8 15,-7-3 0-15,6 8 0 0,-2-1 0 0,2-2-8 16,0-2 8-16,0 7 0 0,3-5 0 0,-3 0 0 15,0 5-8-15,5-5 8 0,-2 7 0 0,2-7 0 16,1 5 0-16,-4 0 0 0,6 0-8 0,-2-3 8 16,-1 3 0-16,3 2 0 0,-3-7 0 0,3 5-8 15,0 0 8-15,0-5 0 0,3 7 0 0,0-6 0 0,-3 8 0 0,5-7 0 0,0 3-8 0,1-5 8 16,-4 5 0-16,6 2 0 0,0-6-9 0,0 3 9 16,0 3 0-16,3-2-9 0,2 0 9 0,-3-2 0 15,4 1 0-15,-1 4-8 0,0-4 8 0,0 1 0 0,-2-2 0 0,5 1-8 16,-3 1 8-16,3 0 0 0,0-2 0 0,2 1 0 15,-2 1 0-15,0-2 0 0,-3 1 0 0,3-3 8 16,0 3-8-16,2-3 0 0,1-1 0 0,2 4-8 16,0-3 8-16,0-1 0 0,1-3 0 0,-1 4 0 15,-3-1 0-15,3-3 0 0,-2-4 0 0,0 5 0 16,-4-5 0-16,-1 3 0 0,4-6 0 0,1-1 0 16,-3 1 0-16,2 3 0 0,3-2 0 0,0-2 0 15,-2 1 0-15,2-1 0 0,3 1 0 0,0-1 0 16,0-3 0-16,-1 4 0 0,-1-1 0 0,1 1-8 15,1 1 8-15,-3-3 0 0,0-2 0 0,3 0 0 16,-3 8 0-16,3-8 0 0,3 0 0 0,-6 0 0 16,-3 0 0-16,4 0 0 0,-1-3 0 0,-3-2 0 15,3 5 0-15,1-7 9 0,-1 0-9 16,-3 3 0-16,1-6 14 0,-3-2-4 0,0-2-1 0,-3 3 0 0,3-6 5 0,-3-6 1 16,3 1 0-16,-3-3 0 0,0-4-1 0,-2 4 0 15,2-1 0-15,0-3 0 0,-2 1-6 0,-3-2 0 16,0 6-8-16,0-2 12 0,0-4-1 0,-3 8-1 15,-2-3 0-15,-1 3 0 0,-2-3 2 0,0-4 0 16,-2 8 0-16,-1-5 0 0,0 5-4 0,1-5-8 16,-6 7 12-16,2-2-4 0,1 0-8 0,-3 0 0 15,0 2 0-15,3 0 8 0,0 1-8 0,-1 3 0 16,1 1 0-16,0 3 0 0,-3 1 0 0,5-2 0 16,-2 3 0-16,2 0 0 15,-2 2-64-15,2 4-8 0,1-2-1 0,2 5-1 16,0 0-206-16,0 8-40 0</inkml:trace>
  <inkml:trace contextRef="#ctx0" brushRef="#br3" timeOffset="97765.13">24373 7760 518 0,'0'0'23'0,"-2"-5"5"0,-6-2-28 0,3 4 0 0,-1-4 0 0,-2 0 0 15,6 3 172-15,-4-3 28 0,1 0 7 0,2 2 1 16,1-2-68-16,2 0-14 0,-5 0-2 0,-1 0-1 16,1 0-48-16,-3-1-10 0,3 1-1 0,-1 0-1 15,-4 0-8-15,2 0-2 0,0-2 0 0,0 6 0 16,-5-1-7-16,2 1-2 0,3-1 0 0,-2 1 0 15,-1 3-16-15,-2 0-3 0,2 0-1 0,1 3 0 16,-4 1 13-16,4 3 3 0,-6 1 0 0,3 6 0 16,-3-3-32-16,-3 4-8 0,4-1 0 0,-4 7 0 15,6-2 0-15,-3 2-12 0,-3 5 4 0,6 0 0 16,0 2 8-16,-3 2 0 0,5 1 0 0,1 2 0 0,-1 7 0 16,3 0 0-16,0 0 0 0,0 0-8 0,3 7 8 15,0-3 0-15,0 6 0 0,5-3 0 0,-3 7 0 16,6 2-13-16,-3-1 5 0,2-1 8 0,4 0 0 0,1 0 0 15,1 7 9-15,0-7-1 0,0 5-8 0,3 0 0 16,-1-10-11-16,-2 5 11 0,6-2 0 0,-1 2 0 16,0-7 0-16,0 0 0 0,3 0 0 0,0-7 0 15,0 0 0-15,0 0 0 0,0-7 0 0,0 0 0 16,-1-5 0-16,4-2 0 0,2 2 0 0,0-9 0 16,3 2 0-16,0-2 0 0,2-5 0 0,3 0 0 15,1-7 0-15,-1-2 10 16,2-5-10-16,4 0 12 0,-1-12-12 0,1 3 12 0,-4-12 12 0,4-5 2 0,-1-7 1 15,-10 7 0-15,2-7 13 0,1-7 2 0,-1 0 1 0,1-7 0 16,-1 0-17-16,-2-2-3 0,-3-3-1 0,3-21 0 16,-3 0 5-16,-5 5 1 0,-3 0 0 0,-5 2 0 15,-2 5-11-15,-4-5-1 0,-4 7-1 0,-1-2 0 16,-8 2-5-16,1 5-1 0,-6 0 0 0,3 14 0 16,-3 0 3-16,-3 5 0 0,-2-5 0 0,-3 7 0 15,0 0 0-15,3 0 0 0,-3 0 0 0,-5-7 0 16,3 9-12-16,-1 1 0 0,1 2 0 0,2 9 8 15,-2 2-8-15,-1 1 0 0,1 9 0 0,2 0 0 16,3 0-68-16,0 4-5 0,5 6-2 0,0-3-799 16,-3 7-160-16</inkml:trace>
  <inkml:trace contextRef="#ctx0" brushRef="#br3" timeOffset="104617.83">24440 6824 288 0,'0'0'25'0,"0"0"-25"0,0 0 0 0,0 0 0 16,0 0 207-16,-3 4 36 0,3-4 7 0,0 0 2 0,0 0-100 0,0 0-20 15,-3 3-4-15,3-3-1 0,0 0-60 0,0 7-12 16,0 0-3-16,0-3 0 0,3 3-19 0,-3-2-4 16,3 2-1-16,-3-4 0 0,5 4-19 0,-2 0-9 15,-3-7 8-15,2 4-8 0,1 3 8 0,-3-7-8 16,0 0 0-16,2 7 8 0,-2-7-26 0,3 8-6 15,-3-8 0-15</inkml:trace>
  <inkml:trace contextRef="#ctx0" brushRef="#br3" timeOffset="104805.01">24432 7023 403 0,'0'0'36'0,"0"0"-36"0,0 0 0 0,0 0 0 0,0 0 159 0,0 0 25 0,0 0 4 0,0 0 2 16,0 0-95-16,0 0-19 0,0 0-4 0,0 7-1 16,-3 1-45-16,3-1-9 0,0-7-1 0,0 0-1 15,0 0-15-15,0 0 0 0,0 4 8 0,0-4-8 32,0 0-96-32,-3 7-21 0,1-4-5 0</inkml:trace>
  <inkml:trace contextRef="#ctx0" brushRef="#br3" timeOffset="105195.48">24397 7143 954 0,'0'0'42'0,"0"0"9"0,0 0-41 0,0 0-10 15,-2 3 0-15,2-3 0 0,0 0 112 0,0 0 21 16,0 0 4-16,0 7 1 0,2-3-50 0,-2 4-11 16,0-8-1-16,0 0-1 0,0 0-41 0,0 7-8 15,3-3-2-15,-3-4 0 0,0 0-15 0,0 0-9 16,0 7 10-16,0-7-10 0,5 3 0 0,-5-3 0 15,0 0-13-15,3 4 4 16,-3-4-53-16,5 3-10 0,-5-3-3 0,0 0 0 16,5 4-44-16,-5-4-9 0,0 0-1 0,0 0-1 15,3 0-2-15,-3 0 0 0,0 0 0 0,0 0 0 16,3 8 36-16,-3-8 6 0,0 7 2 0,0-3 0 0,0-4 62 0,0 7 13 16,0-4 2-16,0-3 1 0,0 0 65 0,0 0 13 0,0 7 2 0,0-7 1 15,0 4 57-15,-3-1 11 0,0 6 2 0,3-9 1 16,0 0-46-16,3 3-10 0,-3-3-2 0,0 7 0 15,0 0-40-15,0 0-9 0,0-7-2 0,3 4 0 16,-3-4-22-16,0 7-11 0,0-4 10 0,0-3-10 16,0 0 8-16,2 9-8 0,-2-6 0 0,0-3 0 15,0 0 0-15,0 7 0 0,0-7 0 0,0 0 0 32,0 7-50-32,0-7-6 0,0 7-2 0</inkml:trace>
  <inkml:trace contextRef="#ctx0" brushRef="#br3" timeOffset="105336.34">24397 7400 115 0,'0'0'10'16,"0"0"-10"-16,0 0 0 0,0 0 0 0,0 7 148 0,0-7 27 15,0 0 5-15,0 0 2 0,0 0-122 0,0 4-24 16,0-4-4-16,0 0-2 0,0 0-6 0,0 8 0 16,0-8-1-16,0 0 0 0,0 0-23 0,-2 7 0 15,-4 0 0-15</inkml:trace>
  <inkml:trace contextRef="#ctx0" brushRef="#br3" timeOffset="105618.85">24389 7586 57 0,'3'2'0'0,"-3"-2"0"0,0 0 0 0,0 0 0 0,0 0 21 0,0 0-1 0,0 0 0 0,0 0 0 15,0 0-20-15,0 0 0 16,0 0 0-16,0 0 0 0,0 0 0 0,0 0 9 0,0 0-9 0,0 0 0 15,0 0 8-15,0 0-8 0,0 0 0 0</inkml:trace>
  <inkml:trace contextRef="#ctx0" brushRef="#br3" timeOffset="105775.13">24395 7694 57 0,'0'0'0'0,"0"0"0"16,0 0 0-16,0 0 0 0,0 0 152 0,0 0 24 15,0 0 6-15</inkml:trace>
  <inkml:trace contextRef="#ctx0" brushRef="#br3" timeOffset="106165.77">24389 7727 172 0,'0'0'16'0,"0"0"-16"0,0 0 0 0,0 0 0 0,0 0 141 0,0 0 26 0,0 0 5 0,0 0 0 16,0 0-96-16,0 0-19 0,0 0-4 0,0 0-1 16,0 0-20-16,6 7-4 0,-6 0 0 0,0 0-1 15,0-7-19-15,0 7-8 0,0-2 8 0,-3-3-8 16,3-2 0-16,-3 5 0 0,3-5 0 0,0 7 0 15,-2 0 0-15,2-7 0 0,0 0 0 0,0 7 0 16,0-7 0-16,0 0 0 0,-3 4 0 0,3-4 0 16,-3 3-11-16,3-3-1 0,-2 7 0 0,2-7 0 0,0 0 1 15,0 0 0-15,0 0 0 0,0 0 0 0,0 0 11 0,0 0 12 16,0 0-2-16,0 0-1 0,0 0 45 0,0 0 9 16,-3 5 1-16,3-5 1 0,0 0-21 0,0 0-4 15,-3 7 0-15,3-7-1 0,0 0-27 0,0 0-4 16,0 0-8-16,0 0 11 0,0 0-11 0,0 0 0 15,-2 4 0-15,2-4 0 0,0 0 0 0,-3 3-14 16,0 4 3-16,1-3 1 16,2-4-29-16,-3 3-5 0,-2 4-2 0,5-7 0 15,0 0-22-15,0 0-4 0,-5 5 0 0</inkml:trace>
  <inkml:trace contextRef="#ctx0" brushRef="#br3" timeOffset="107303.29">24794 7230 403 0,'0'0'17'0,"0"0"5"0,0 0-22 0,-3-4 0 0,3-3 0 0,0 7 0 16,0 0 256-16,-5 0 48 0,3-7 8 0,-4 7 3 15,4 0-171-15,-1-3-35 0,-2 3-6 0,-1 0-2 16,1 0-34-16,5 0-7 0,0 0-2 0,-5 3 0 16,-3 1-6-16,0-1-2 0,3 1 0 0,-3 3 0 15,0 0-16-15,2 0-3 0,-1 1-1 0,-1 6 0 16,2 0-12-16,1 2-2 0,0-2-1 0,2 0 0 15,0 5-7-15,6-2-8 0,-3-3 11 0,5 5-11 0,1-5 8 0,2 5-8 16,2-1 0-16,1-8 0 0,-3 2 0 0,2-5 0 16,6-3 0-16,3-1 0 15,-1 4-8-15,3-7 8 0,1 0 0 0,7-3-9 16,0-1-110-16,-3-3-21 0,-5-5-5 0</inkml:trace>
  <inkml:trace contextRef="#ctx0" brushRef="#br3" timeOffset="111430.86">15465 7781 766 0,'0'0'34'0,"0"0"7"0,8 0-33 0,-8 0-8 15,0 0 0-15,0 0 0 0,5 0 74 0,0-7 13 16,1 7 2-16,-1 0 1 0,-5 0-11 0,8-3-3 16,-3-1 0-16,-5 4 0 0,0 0-6 0,0 0-2 15,0 0 0-15,0 0 0 0,0 0-3 0,0 0-1 16,3 4 0-16,-3-4 0 0,5 3 0 0,0 1 0 15,-5-4 0-15,3 3 0 0,2 4-9 0,1-3-3 16,-6-4 0-16,2 3 0 0,4 4-24 0,-1-2-6 16,-2 2-1-16,2 0 0 0,0-3-8 0,3 3-1 15,0-4-1-15,-3 4 0 0,3-2 17 0,0 2 3 16,0-3 1-16,3 3 0 0,-3 0-32 0,0-4 0 16,0 4 0-16,-1-2 0 0,4 2 0 0,-6 0 0 15,3 0 0-15,0 0 0 0,0 0 12 0,0-2-3 16,0 2-1-16,-3 0 0 0,6 0-8 0,-3 0 8 0,0 0-8 0,-3 0 8 15,3 0 3-15,-3 2 0 0,3 1 0 0,-2-3 0 16,-4 5-3-16,3-5-8 0,3 7 12 0,0-7-4 16,0 7-8-16,0-7 0 0,0 5 0 0,0-1 0 15,0-1 27-15,-3 2 3 0,1-1 1 0,-4-1 0 16,4 2-31-16,-1-3 0 0,0 3-11 0,3-5 11 16,-5 5 0-16,2-3 0 0,0-2 0 0,1 5 8 15,-6-5 1-15,2 5 0 0,1-3 0 0,0 3 0 16,-1-5-25-16,1 5-6 0,-3-3-1 0,0 3 0 15,-3-5 70-15,3 0 13 0,0 5 4 0,-2-5 0 16,-4 0-52-16,1 4-12 0,0-3 0 0,2 1 0 16,-2-2 0-16,2-2 0 0,3 2 0 0,-3 0 0 0,3 0 17 0,0 0 1 15,-2 0 0-15,-1 0 0 0,0-2-18 0,3 2 0 16,-2 0 0-16,2-2 0 0,0-5 0 0,-3 7 0 16,6 0 0-16,-3 0 0 0,0-5 0 0,0 7-19 15,0-9 3-15,0 8 0 0,0-6 16 0,-3 5 0 16,3 0 0-16,-2-2 9 0,4 2-9 0,-4 0 0 15,-1-3 0-15,0 4 0 0,3-8 12 0,0 7 0 16,-2-5 0-16,2 5 0 0,-3 0-12 0,0-2 0 16,1 2 0-16,2 0 0 0,-3 0 0 0,0 0 0 15,1-2 0-15,2 2 0 0,0 0 0 0,0-2 0 16,-3 2 0-16,3 0 0 0,0-5 0 0,0 5 0 16,-3-2 0-16,3 2 0 0,3 0 0 0,-3 0 0 15,-3 0 0-15,1 0 0 0,-3-2 0 0,5-3 0 0,-6 7 0 16,4-1 0-16,-6-6 0 0,5 3 0 15,3-5 0-15,-3 7 0 0,-2-5 0 0,2-2-17 16,1 7 4-16,2-2 1 0,0 2 12 0,0-7 16 0,-3 5-3 0,3-5-1 16,0 2-12-16,-3 5 0 0,1-2 0 0,2-3 0 15,0-2 0-15,0 0 0 0,-3 7 0 0,3-7 0 16,-2 5 0-16,2-5 0 0,0 0 0 0,0 0 0 16,0 0 0-16,0 0 0 0,0 7 0 0,0-7 0 15,0 0 0-15,0 0 0 0,-3 7 0 0,6-7 0 16,-3 7 0-16,0-7 0 0,-3 5 0 0,3 2 0 15,0-7 0-15,-3 2 9 0,3 5-9 0,0-7 8 16,0 0-8-16,0 5 0 0,0-5 9 0,0 0-9 16,0 0 0-16,-2 7 0 0,2-7 0 0,0 0 0 0,2 5 0 0,-2-5 0 15,0 0 0-15,0 2 8 0,6 5-8 0,-6-7 0 16,2 0 0-16,3 0 0 0,1 5 0 0,-6-5 0 16,5 2 0-16,0 3 0 0,1-5 0 0,-1 2 0 15,0-2 0-15,3 5 0 0,0-5-11 0,0 0 0 16,0 2 0-16,0 3 0 0,2-5 11 0,-2 5 0 15,3-3 0-15,0-2 0 0,-1 5 0 0,1-3 0 16,2-2 0-16,-2 7 8 16,-1-2-8-16,1-3 0 0,-3-2 0 0,2 5 0 15,1 2 11-15,-3-5-3 0,0 3 0 0,-3 2 0 0,3 0-8 0,-3-2 0 16,1 2 0-16,-4-5 0 0,3 3 0 0,-2 2 0 16,2-7 0-16,-2 7 0 0,0-2 0 0,-1-3 8 15,-2-2-8-15,3 5 8 0,0-3 0 0,-1 5 0 16,-2-7 0-16,0 0 0 0,0 0-8 0,0 0 8 0,0 0-8 0,0 0 8 15,3 5 5-15,-3-5 1 0,0 0 0 0,0 2 0 16,0-2-14-16,0 5 11 0,0-5-11 0,0 0 10 16,0 0-10-16,0 7 0 0,0 0 0 0,-3 0 8 15,3-2 9-15,-2 2 2 0,-1-5 0 0,0 3 0 16,1-5-19-16,-1 7 0 0,0-2 0 0,1-3 0 16,-4 5 0-16,4-2 0 0,-1-3 0 0,-2 5 0 15,0-2 0-15,-1 2 0 0,1 0 0 0,0 0 0 16,-1 0 0-16,-2-2 0 0,3 2 0 0,0-5 0 15,0 3 0-15,-3 2 0 0,0 0 0 0,-3 0 0 16,6 0 0-16,0 0 0 0,-3 0 0 0,2 0 0 16,-2 3-16-16,0-3 4 0,1 0 0 0,-1-5 0 0,0 5 12 0,2-2 0 15,4 2 0-15,-1 0 0 0,-2 0 0 0,2-2 0 16,0-3 0-16,1 3 0 0,2-5 0 0,-3 2 0 16,1 3 0-16,-4 2 0 0,6-7 0 0,0 0 0 15,0 0 0-15,-2 0 0 0,-1 7 0 0,3-7 0 16,0 0 0-16,0 0 0 0,-5 5 0 0,5-5 0 15,-3 2 0-15,3-2 0 0,0 0 0 0,0 0 0 16,-5 5 0-16,5-5 0 0,0 0 0 0,0 0 0 16,-3 2 0-16,3-2 0 0,0 0 0 0,0 0 0 15,0 7 0-15,0-7 0 0,-5 5 0 0,5-5 0 16,0 0 0-16,0 0 0 0,-3 2 8 0,3-2-8 16,0 5 0-16,0-5 0 0,0 0 8 0,3 7-8 15,-3-7 0-15,2 7 0 0,1 0 0 0,-3-7 0 0,0 5 0 0,3 2 0 16,2-5 0-16,-2 3 0 15,-3-5 0-15,5 7 0 0,-2-2 0 0,-1-3 0 0,4 5 0 0,-6-7 0 16,0 7 0-16,5-2 0 0,-3 2 0 0,4-5 0 16,-1 3 0-16,0 2 0 0,1-7 0 0,-1 7 0 15,-2 0 0-15,2-2 0 0,0-3 0 0,0 5 0 16,-2-2 0-16,0 2 0 0,-1 0 0 0,4 0 0 16,-4-2 8-16,1 2 0 0,-3 2 1 0,3-4 0 15,-3 7-9-15,5-5-9 0,-5 2 9 0,3-2-13 16,-1-2 13-16,-2 2 0 0,3 0 0 0,0-2 0 15,2 2 0-15,0 0 0 0,-2 0 0 0,2 0 0 16,-2 0 0-16,2 0 10 0,-2 0-2 0,-1 5 0 16,4-5-8-16,-4 0 0 0,-2 5 0 0,5-5 0 0,-5 2 0 15,0 3 0-15,3-5 0 0,-3 5 0 0,0-3 0 0,0-2 0 16,0 5 0-16,0-5 0 0,0 5 0 0,0-5 0 16,-3 0-11-16,3 0 11 0,0 0 0 0,0 5 0 15,0-5 0-15,0 2 11 0,0-2-11 0,-2 5 0 16,2 0 0-16,-3-3-11 0,3 3 11 0,0 0 0 15,0-3 0-15,0 3 0 0,3-5 0 0,-3 7 12 16,0-7-2-16,-3 7-1 0,3-7-9 0,0 5 0 16,-2-5 0-16,2 0 0 0,0 5 0 0,0-5 0 15,-3 7 0-15,3-7 0 0,0 7 0 0,-3-2 0 16,1-5 0-16,-4 7 0 0,4 0 0 0,-1-2 0 16,-2 2-14-16,-1-2 5 0,4-3 9 0,-3 3 0 0,-1-5 0 0,4 5 0 15,-4-3 0-15,1 3 8 0,0-5-8 0,2 5 0 16,-2-3 0-16,2-2 8 0,0 0-8 0,-2 5 0 15,3-5 0-15,-4 0 0 0,4 0 0 0,-4-2 0 16,1 2 0-16,2 0 8 0,-2 0-8 0,2-2 0 16,1 2 0-16,-4 0 0 0,1 0 0 0,3 0 0 15,-1-2 0-15,0 2 9 0,-2 0-9 0,0 2 0 16,-1-2 11-16,1 5-11 0,-3-5 10 0,3-2-10 16,-3 4 8-16,3-2-8 0,-1 5 0 0,4 0 9 15,-1-3-9-15,0-2 0 0,1 5 0 0,-1 0 0 16,-2-3 0-16,2-2 0 0,1 5 8 0,-1-5-8 15,0 5 0-15,1-5 0 0,-1 0 0 0,0-5 8 16,3 3-8-16,0-5 0 0,0 0 9 0,0 0-9 16,0 0 0-16,0 0 8 0,0 0-8 0,0 0 0 0,0 0 0 0,0 0 0 15,0 0 0-15,0-5 0 16,3-2-128-16,0 0-23 0,2-7-5 0</inkml:trace>
  <inkml:trace contextRef="#ctx0" brushRef="#br3" timeOffset="112165.48">16465 8905 1231 0,'0'0'54'0,"-3"-2"12"0,-2 2-53 0,5 0-13 16,0 0 0-16,0 0 0 0,-5-5 97 0,0 5 17 15,5 0 3-15,0 0 1 0,0 0-27 0,0 0-6 0,0 0-1 0,0 0 0 16,0 0-27-16,0 0-5 0,-3-5-2 0,3 5 0 16,0 0-29-16,0 0-5 0,-11 0-2 0,1 5 0 15,4-5 50-15,-2 5 9 0,-2-3 3 0,-6 5 0 16,-3 0-29-16,6 0-6 0,5 5-1 0,-5-5 0 16,-8 5-17-16,5-3-4 0,8 3-1 0,0 2 0 15,-5 5-18-15,5-5 0 0,-3 5-11 0,9-5 11 16,4 5 0-16,-2-3 19 0,-2-2-3 0,7 5 0 15,8-5-16-15,-5 0 8 0,-2 5-8 0,1-5 0 16,9-2-8-16,3-5-9 0,-3 5-2 0,2-5 0 16,1 0 19-16,-1 0 14 0,9-7-2 0,-6 7-1 15,-5-7-11-15,0 0-16 0,5 0 4 0,-5 0-1172 16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6:13.2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 0 5616 0 0,'0'0'256'0'0,"0"0"-7"0"0,0 0-56 0 0,0 0 342 0 0,0 0 164 0 0,0 0 34 0 0,0 0-57 0 0,0 0-280 0 0,0 0-127 0 0,0 0-21 0 0,0 0-2 0 0,0 0 15 0 0,-23 3 1451 0 0,18 0-1485 0 0,0 0 0 0 0,0 1 0 0 0,0 0 0 0 0,0 0 0 0 0,1 0 0 0 0,-1 1 0 0 0,1-1 0 0 0,0 1 0 0 0,1 0 0 0 0,-1 1 0 0 0,1-1 0 0 0,0 0 0 0 0,0 1 1 0 0,-1 4-228 0 0,-41 102 1387 0 0,38-65-772 0 0,6-45-595 0 0,0 1 0 0 0,1-1-1 0 0,-1 1 1 0 0,1-1 0 0 0,0 1-1 0 0,-1 0 1 0 0,1-1 0 0 0,1 1 0 0 0,-1-1-1 0 0,0 1 1 0 0,0 0 0 0 0,1-1 0 0 0,0 1-1 0 0,-1-1 1 0 0,1 1 0 0 0,0-1-1 0 0,0 0 1 0 0,1 1 0 0 0,-1-1 0 0 0,0 0-1 0 0,1 0 1 0 0,-1 1 0 0 0,1-1-1 0 0,1 1-19 0 0,-1-1 10 0 0,0-1-1 0 0,0 1 0 0 0,0 0 0 0 0,0 0 0 0 0,1-1 0 0 0,-1 1 0 0 0,1-1 0 0 0,-1 0 0 0 0,1 0 0 0 0,-1 0 0 0 0,1 0 0 0 0,0 0 1 0 0,-1-1-1 0 0,1 1 0 0 0,0-1 0 0 0,0 0 0 0 0,-1 1 0 0 0,1-1 0 0 0,0-1 0 0 0,0 1 0 0 0,0 0 0 0 0,-1-1 0 0 0,1 1 1 0 0,0-1-1 0 0,-1 0 0 0 0,1 0 0 0 0,0 0 0 0 0,-1 0 0 0 0,3-1-9 0 0,0 0 89 0 0,-1-1 1 0 0,1 1 0 0 0,-1-1-1 0 0,1 0 1 0 0,-1 0-1 0 0,0 0 1 0 0,0 0-1 0 0,-1-1 1 0 0,1 0-1 0 0,0 1 1 0 0,-1-2-1 0 0,0 1 1 0 0,0 0-1 0 0,-1 0 1 0 0,1-1-1 0 0,0-1-89 0 0,7-17 43 0 0,-8 18 24 0 0,1 1 0 0 0,-1-1 0 0 0,0 1 0 0 0,-1-1 0 0 0,1 0 0 0 0,-1 0 1 0 0,0 0-1 0 0,0 0 0 0 0,-1 0 0 0 0,1 0 0 0 0,-1 0 0 0 0,0 0 0 0 0,-1-1-67 0 0,-14-40 1117 0 0,-4 20-1117 0 0,5 4-220 0 0,14 20-928 0 0,0 2-421 0 0,0 0-961 0 0,0 0-3514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6:14.7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 0 10136 0 0,'0'0'230'0'0,"0"0"30"0"0,0 0 19 0 0,0 0 105 0 0,0 0 411 0 0,0 0 182 0 0,-2 7 928 0 0,-2 15-1271 0 0,0 0 0 0 0,-2-1 0 0 0,0 0 1 0 0,-1 0-1 0 0,-1-1 0 0 0,-1 0 0 0 0,-4 4-634 0 0,-38 71 1594 0 0,50-89-1484 0 0,1-5-6213 0 0,0-1 6093 0 0,0 0-6434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6:13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0 246 11976 0 0,'0'0'266'0'0,"0"0"44"0"0,0 0 15 0 0,0 0-26 0 0,2 2-127 0 0,4 18 1701 0 0,-7-19-1414 0 0,1 1-13 0 0,-4 13 521 0 0,4-8-4943 0 0,0-7 2491 0 0</inkml:trace>
  <inkml:trace contextRef="#ctx0" brushRef="#br0" timeOffset="421.8">144 54 9184 0 0,'0'0'421'0'0,"0"0"-12"0"0,7-2 82 0 0,-6 3 6751 0 0,-29 77-4988 0 0,48-53-1673 0 0,9-12-1283 0 0,-13-8 770 0 0,-1 2 0 0 0,0 0 0 0 0,0 1 0 0 0,-1 0 0 0 0,0 1 1 0 0,-1 0-1 0 0,1 2-68 0 0,23 38 1114 0 0,-34-42-1114 0 0,-2 2 0 0 0,2-2 0 0 0,-9 3-13 0 0,1-10-241 0 0,1 1 0 0 0,-1-1 1 0 0,0-1-1 0 0,1 1 0 0 0,-1-1 0 0 0,1 0 1 0 0,0 0-1 0 0,-1 0 0 0 0,1 0 0 0 0,0-1 1 0 0,-1 1-1 0 0,1-1 0 0 0,0 0 0 0 0,0-1 0 0 0,-3-1 254 0 0,-6-4-1974 0 0,1-1-3823 0 0</inkml:trace>
  <inkml:trace contextRef="#ctx0" brushRef="#br0" timeOffset="671.742">164 49 5064 0 0,'0'0'232'0'0,"19"-8"6974"0"0,51-12-4380 0 0,-15 10-1809 0 0,-35 8-885 0 0,-18 2-68 0 0,10-4 2 0 0,9 0-863 0 0,-17 5-2997 0 0,-4-1-1374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6:43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2304 0 0,'0'0'101'0'0,"0"0"265"0"0,0 0 1024 0 0,0 0 450 0 0,0 0 89 0 0,0 0-145 0 0,0 0-690 0 0,0 0-300 0 0,0 0-55 0 0,0 0-42 0 0,0 0-109 0 0,0 0-48 0 0,0 0-10 0 0,0 0-26 0 0,0 0-100 0 0,14 1 638 0 0,79 5-329 0 0,-60-12-713 0 0,-26 5 61 0 0,-6 1-2787 0 0,-1 0 1384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6:44.1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 1 7800 0 0,'0'0'356'0'0,"0"0"-7"0"0,-17 1 6727 0 0,12 0-7168 0 0,-7 23 927 0 0,-2 5 143 0 0,-9 38-897 0 0,7 32 287 0 0,17-73-365 0 0,-1-23-14 0 0,-1 0 0 0 0,0 1 0 0 0,1-1 1 0 0,-1 0-1 0 0,1 0 0 0 0,0 1 0 0 0,0-1 0 0 0,1 0 0 0 0,-1 1 1 0 0,0-1-1 0 0,1 0 0 0 0,0 0 0 0 0,0 1 0 0 0,0-1 1 0 0,0 0-1 0 0,1 0 0 0 0,-1 0 0 0 0,1 0 0 0 0,-1-1 1 0 0,1 1-1 0 0,0 0 0 0 0,0-1 0 0 0,1 1 0 0 0,-1-1 1 0 0,0 1-1 0 0,1-1 0 0 0,0 0 0 0 0,-1 0 0 0 0,1-1 0 0 0,0 1 1 0 0,0 0-1 0 0,0-1 0 0 0,0 0 0 0 0,0 1 0 0 0,2-1 11 0 0,1-1 76 0 0,1 0-1 0 0,0 0 0 0 0,0 0 0 0 0,0-1 0 0 0,-1 0 0 0 0,1-1 0 0 0,-1 0 0 0 0,1 0 0 0 0,-1 0 1 0 0,1-1-1 0 0,-1 0 0 0 0,0 0 0 0 0,0 0 0 0 0,-1-1 0 0 0,1 0 0 0 0,-1 0 0 0 0,1 0 0 0 0,-1-1 1 0 0,-1 0-1 0 0,1 0 0 0 0,-1 0 0 0 0,1 0 0 0 0,-2-1 0 0 0,1 1 0 0 0,-1-1 0 0 0,1 0 0 0 0,-2-1 1 0 0,1 1-1 0 0,-1 0 0 0 0,0-1 0 0 0,0 1 0 0 0,0-1 0 0 0,-1 0 0 0 0,0 1 0 0 0,-1-1 0 0 0,1-2-75 0 0,-16-44 1151 0 0,13 48-965 0 0,-1 1 0 0 0,0 0 0 0 0,0 0 0 0 0,-1 0 0 0 0,1 0 0 0 0,-1 1 0 0 0,0-1 0 0 0,0 1 0 0 0,0 0-1 0 0,0 0 1 0 0,0 0 0 0 0,-1 1 0 0 0,-4-2-186 0 0,-31-14-80 0 0,33 15 66 0 0,6 2-60 0 0,1 1-14 0 0,0 0 0 0 0,0 0-194 0 0,0 0-820 0 0,0 0-360 0 0,0 0-1100 0 0,0 0-4133 0 0</inkml:trace>
  <inkml:trace contextRef="#ctx0" brushRef="#br0" timeOffset="265.561">318 292 11976 0 0,'0'0'266'0'0,"0"0"44"0"0,0 0 15 0 0,0 0-26 0 0,0 0-78 0 0,0 0 411 0 0,0 0 199 0 0,0 0 38 0 0,0 0-89 0 0,0 0-412 0 0,0 6-23 0 0,-6 10-200 0 0,6 0-145 0 0,0-6 0 0 0,4-3 0 0 0,-1-4 413 0 0,6 0-6428 0 0,-8-3 3970 0 0</inkml:trace>
  <inkml:trace contextRef="#ctx0" brushRef="#br0" timeOffset="609.231">434 149 456 0 0,'-3'-6'433'0'0,"3"5"1814"0"0,-2 5 7916 0 0,1 0-5124 0 0,11 21-4568 0 0,50 1-619 0 0,-24-16 142 0 0,20 15 6 0 0,-38 12 711 0 0,-18-36-710 0 0,0 0 0 0 0,0 0 0 0 0,0 0-1 0 0,0 0 1 0 0,-1-1 0 0 0,1 1 0 0 0,0 0 0 0 0,0 0-1 0 0,-1 0 1 0 0,1 0 0 0 0,-1 0 0 0 0,1 0 0 0 0,-1 0-1 0 0,1 0 1 0 0,-1-1 0 0 0,1 1 0 0 0,-1 0 0 0 0,0 0 0 0 0,1-1-1 0 0,-1 1 1 0 0,0 0 0 0 0,0-1 0 0 0,0 1 0 0 0,1-1-1 0 0,-1 1 1 0 0,0-1 0 0 0,0 1 0 0 0,0-1 0 0 0,0 0 0 0 0,0 1-1 0 0,0-1 1 0 0,0 0 0 0 0,0 0 0 0 0,0 0 0 0 0,0 1-1 0 0,0-1 1 0 0,0 0 0 0 0,0-1-1 0 0,0 2 2 0 0,-34-6-2929 0 0,19 1-1607 0 0,4 3-628 0 0</inkml:trace>
  <inkml:trace contextRef="#ctx0" brushRef="#br0" timeOffset="796.688">353 132 5064 0 0,'0'0'389'0'0,"1"-1"-250"0"0,42-47 7619 0 0,4 18-5611 0 0,10 3-1882 0 0,-13 18-1043 0 0,-36 9-318 0 0,-1 0-64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6:45.5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30 324 5064 0 0,'0'0'389'0'0,"0"0"-60"0"0,0 0 675 0 0,0 0 322 0 0,0 0 67 0 0,0 0-65 0 0,0 0-328 0 0,0 0-140 0 0,0 2-27 0 0,0 76 1714 0 0,-11 11-699 0 0,-1-51-1010 0 0,10-35-768 0 0,1-2 20 0 0,-1 2 440 0 0,1-2-1454 0 0,0 2-4177 0 0,1-3-667 0 0</inkml:trace>
  <inkml:trace contextRef="#ctx0" brushRef="#br0" timeOffset="1890.181">30 51 920 0 0,'0'0'249'0'0,"0"0"713"0"0,0 0 314 0 0,0 0 61 0 0,0 0-101 0 0,0 0-455 0 0,0 0-202 0 0,0 0-41 0 0,0 0-16 0 0,0 0-34 0 0,0 0-10 0 0,0 0-4 0 0,2-1-4 0 0,50-28 4553 0 0,-51 28-4692 0 0,31-12 1326 0 0,-30 14-1604 0 0,0 0 1 0 0,0-1 0 0 0,0 1-1 0 0,0 0 1 0 0,0 0-1 0 0,0 0 1 0 0,0 1-1 0 0,0-1 1 0 0,-1 0 0 0 0,1 1-1 0 0,-1-1 1 0 0,1 1-1 0 0,-1-1 1 0 0,1 1-1 0 0,-1 0 1 0 0,0 0 0 0 0,0-1-1 0 0,0 1 1 0 0,0 0-1 0 0,0 0 1 0 0,0 0-1 0 0,-1 0 1 0 0,1 0 0 0 0,0 0-1 0 0,-1 1 1 0 0,0-1-1 0 0,0 0 1 0 0,1 0-1 0 0,-1 0 1 0 0,0 0-1 0 0,-1 0 1 0 0,1 1 0 0 0,0-1-1 0 0,-1 0 1 0 0,1 0-1 0 0,-1 0 1 0 0,1 0-1 0 0,-1 0 1 0 0,0 1-54 0 0,-17 66 151 0 0,13-47-243 0 0,2 25 94 0 0,11-29-2 0 0,2-6 0 0 0,33-1 0 0 0,-34-12 0 0 0,19-7-3295 0 0,-14 2-1359 0 0,-3 3-340 0 0</inkml:trace>
  <inkml:trace contextRef="#ctx0" brushRef="#br0" timeOffset="2140.124">335 166 2760 0 0,'0'0'488'0'0,"-9"13"8147"0"0,6-7-7540 0 0,-1 10 1197 0 0,2-11-2251 0 0,2 3 1002 0 0,3 7-3455 0 0,-3-15 1470 0 0</inkml:trace>
  <inkml:trace contextRef="#ctx0" brushRef="#br0" timeOffset="2530.653">372 73 7568 0 0,'0'0'348'0'0,"0"0"-7"0"0,0-6-206 0 0,2 3-33 0 0,-1 2 430 0 0,-1 1 180 0 0,0 0-574 0 0,0 0-1 0 0,0 0 0 0 0,0 1 0 0 0,0-1 0 0 0,0 0 0 0 0,0 0 0 0 0,0 0 1 0 0,1 0-1 0 0,-1 0 0 0 0,0 1 0 0 0,0-1 0 0 0,0 0 0 0 0,0 0 1 0 0,0 0-1 0 0,0 0 0 0 0,1 0 0 0 0,-1 0 0 0 0,0 0 0 0 0,0 0 1 0 0,0 1-1 0 0,0-1 0 0 0,1 0 0 0 0,-1 0 0 0 0,0 0 0 0 0,0 0 1 0 0,0 0-1 0 0,0 0 0 0 0,1 0 0 0 0,-1 0 0 0 0,0 0 0 0 0,0 0 1 0 0,0 0-1 0 0,1 0 0 0 0,-1 0 0 0 0,0 0 0 0 0,0 0 0 0 0,0-1 0 0 0,0 1 1 0 0,1 0-1 0 0,-1 0 0 0 0,0 0 0 0 0,0 0 0 0 0,0 0-137 0 0,2 7-162 0 0,-2 64 2031 0 0,13-44-1869 0 0,-10-25 0 0 0,4 3 0 0 0,0 0 0 0 0,0-1 0 0 0,1 0 0 0 0,0 0 0 0 0,-1-1 0 0 0,1 0 0 0 0,0-1 0 0 0,1 0 0 0 0,6 1 0 0 0,4 2 0 0 0,51 7 0 0 0,-53-5 2 0 0,18 17 50 0 0,-34-24-18 0 0,-1 1 1 0 0,1-1-1 0 0,-1 1 1 0 0,1-1-1 0 0,-1 1 0 0 0,0 0 1 0 0,1-1-1 0 0,-1 1 1 0 0,1-1-1 0 0,-1 1 1 0 0,0 0-1 0 0,0-1 0 0 0,1 1 1 0 0,-1 0-1 0 0,0 0 1 0 0,0-1-1 0 0,0 1 1 0 0,0 0-1 0 0,0-1 0 0 0,0 1 1 0 0,0 0-1 0 0,0-1 1 0 0,0 1-1 0 0,0 0 1 0 0,0 0-1 0 0,0-1 0 0 0,-1 1 1 0 0,1 0-1 0 0,0-1 1 0 0,0 1-1 0 0,-1 0 1 0 0,1-1-1 0 0,-1 1 1 0 0,1-1-1 0 0,0 1 0 0 0,-1-1 1 0 0,1 1-1 0 0,-1 0 1 0 0,1-1-1 0 0,-1 0 1 0 0,1 1-1 0 0,-1-1 0 0 0,0 1 1 0 0,1-1-1 0 0,-1 0 1 0 0,0 1-1 0 0,1-1 1 0 0,-1 0-1 0 0,0 0 0 0 0,1 1 1 0 0,-1-1-1 0 0,0 0 1 0 0,1 0-1 0 0,-1 0 1 0 0,0 0-1 0 0,1 0 0 0 0,-2 0-34 0 0,-64 13-2220 0 0,33-18-1354 0 0,14 4 1729 0 0</inkml:trace>
  <inkml:trace contextRef="#ctx0" brushRef="#br0" timeOffset="2811.837">398 46 9040 0 0,'0'0'413'0'0,"0"0"-10"0"0,0 0-135 0 0,0 0 389 0 0,4-6 1091 0 0,6 2-1414 0 0,1-1 0 0 0,-1 2 1 0 0,1-1-1 0 0,-1 1 0 0 0,1 1 1 0 0,0 0-1 0 0,0 1 0 0 0,0 0 0 0 0,10 0-334 0 0,-3 0 57 0 0,95-10 134 0 0,-77 10-176 0 0,-32 1-3395 0 0,-4 0-1256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17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153 3 6448 0 0,'-11'-3'585'0'0,"11"3"-317"0"0,0 0 613 0 0,0 0 287 0 0,0 0 59 0 0,-17 0 2164 0 0,13 2-3204 0 0,-1 0 0 0 0,0 0 1 0 0,1 0-1 0 0,-1 1 0 0 0,1 0 0 0 0,0-1 1 0 0,0 1-1 0 0,0 1 0 0 0,0-1 1 0 0,0 1-1 0 0,1-1 0 0 0,0 1 1 0 0,0 0-1 0 0,0 1 0 0 0,0-1 1 0 0,0 0-1 0 0,1 1 0 0 0,-1 2-187 0 0,-4 3 12 0 0,1-3 113 0 0,1 0-1 0 0,0 1 0 0 0,1-1 0 0 0,-1 1 0 0 0,2 0 0 0 0,-1 0 0 0 0,1 1 0 0 0,0-1 0 0 0,1 1 0 0 0,0-1 0 0 0,0 1 1 0 0,1 0-1 0 0,0-1 0 0 0,0 1 0 0 0,1 2-124 0 0,0-8-3 0 0,0 0 1 0 0,0 1-1 0 0,0-1 0 0 0,0 1 1 0 0,1-1-1 0 0,0 0 1 0 0,-1 1-1 0 0,1-1 0 0 0,0 0 1 0 0,1 0-1 0 0,-1 0 1 0 0,0 0-1 0 0,1 0 0 0 0,0 0 1 0 0,0 0-1 0 0,0 0 1 0 0,0-1-1 0 0,0 1 1 0 0,0-1-1 0 0,1 1 0 0 0,-1-1 1 0 0,1 0-1 0 0,0 0 1 0 0,0 0-1 0 0,-1 0 0 0 0,1-1 1 0 0,0 1-1 0 0,1-1 1 0 0,-1 1-1 0 0,0-1 0 0 0,0 0 1 0 0,0-1-1 0 0,1 1 1 0 0,-1 0-1 0 0,0-1 0 0 0,2 0 3 0 0,4-1 142 0 0,-1 0 0 0 0,1 0-1 0 0,0-1 1 0 0,0 0 0 0 0,-1-1-1 0 0,0 0 1 0 0,1-1 0 0 0,-1 1-1 0 0,0-2 1 0 0,-1 1 0 0 0,1-1-1 0 0,-1 0 1 0 0,0 0 0 0 0,0-1-1 0 0,0 0 1 0 0,-1 0 0 0 0,0-1-1 0 0,0 0 1 0 0,-1 0 0 0 0,1-1-142 0 0,-4 4 87 0 0,0 0 0 0 0,-1 0 0 0 0,0 0 0 0 0,1 0-1 0 0,-1 0 1 0 0,-1 0 0 0 0,1 0 0 0 0,-1 0 0 0 0,1-1 0 0 0,-1 1 0 0 0,0 0 0 0 0,-1 0 0 0 0,1 0 0 0 0,-1-1 0 0 0,0 1 0 0 0,0 0 0 0 0,0 0 0 0 0,0 0 0 0 0,-2-3-87 0 0,-5-21 626 0 0,7 2 142 0 0,-43-7-426 0 0,12 20-516 0 0,30 13-302 0 0,2 0-32 0 0,0 0-140 0 0,0 0-572 0 0,0 0-253 0 0,0 0-50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18.3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24 183 10136 0 0,'0'0'464'0'0,"0"0"-10"0"0,0 0-222 0 0,0 0 156 0 0,0 0 100 0 0,0 0 22 0 0,-7 10 1538 0 0,-9 22 86 0 0,15-23-1840 0 0,3-8-5677 0 0,-2-1 3338 0 0</inkml:trace>
  <inkml:trace contextRef="#ctx0" brushRef="#br0" timeOffset="359.276">87 63 5528 0 0,'0'0'249'0'0,"0"0"-1"0"0,0 0 180 0 0,0 0 1327 0 0,0 0 595 0 0,0 0 125 0 0,0 0-244 0 0,4 14 532 0 0,16 28-1657 0 0,9-6-978 0 0,12-12-51 0 0,54 12-232 0 0,-93-35 160 0 0,-1-1-1 0 0,1 1 1 0 0,-1-1 0 0 0,0 1-1 0 0,1 0 1 0 0,-1 0-1 0 0,0-1 1 0 0,1 1-1 0 0,-1 0 1 0 0,0 0-1 0 0,0 0 1 0 0,0 1-1 0 0,0-1 1 0 0,0 0-1 0 0,0 0 1 0 0,0 0 0 0 0,-1 1-1 0 0,1-1 1 0 0,0 1-1 0 0,-1-1 1 0 0,1 0-1 0 0,-1 1 1 0 0,1-1-1 0 0,-1 1 1 0 0,1-1-1 0 0,-1 1 1 0 0,0-1-1 0 0,0 1 1 0 0,0-1 0 0 0,0 1-1 0 0,0-1 1 0 0,0 1-1 0 0,-1-1 1 0 0,1 1-1 0 0,0-1 1 0 0,-1 1-1 0 0,1-1 1 0 0,-1 1-1 0 0,1-1 1 0 0,-1 1-1 0 0,0-1 1 0 0,0 0 0 0 0,0 1-5 0 0,0 1-42 0 0,-1 0 1 0 0,1 0-1 0 0,-1 0 1 0 0,0 0-1 0 0,0 0 1 0 0,0 0-1 0 0,-1-1 1 0 0,1 1-1 0 0,-1-1 1 0 0,1 1-1 0 0,-1-1 1 0 0,0 0-1 0 0,0 0 1 0 0,0 0-1 0 0,0 0 1 0 0,0-1-1 0 0,0 1 1 0 0,-1-1-1 0 0,0 0 42 0 0,-12-1-2914 0 0,5-2-2882 0 0</inkml:trace>
  <inkml:trace contextRef="#ctx0" brushRef="#br0" timeOffset="609.218">73 28 6912 0 0,'37'-4'1194'0'0,"-16"-3"4832"0"0,37-2-2617 0 0,-56 8-3280 0 0,43-1-350 0 0,-14 4-792 0 0,-29-2-4839 0 0</inkml:trace>
  <inkml:trace contextRef="#ctx0" brushRef="#br0" timeOffset="906.023">500 244 11976 0 0,'0'0'546'0'0,"0"0"-10"0"0,0 14-322 0 0,-22 37 2258 0 0,-23 10-451 0 0,29-25-1517 0 0,19-20-1098 0 0,-4-6-1963 0 0,-1-10-3009 0 0</inkml:trace>
  <inkml:trace contextRef="#ctx0" brushRef="#br0" timeOffset="1577.739">570 136 6912 0 0,'0'0'528'0'0,"0"0"-203"0"0,0 0 415 0 0,0 0 223 0 0,0 0 42 0 0,1 0-26 0 0,87-3 3377 0 0,-10-10-3698 0 0,-72 12-788 0 0,-5 1-764 0 0,-1 0-340 0 0,0 0-70 0 0,0 0-8 0 0</inkml:trace>
  <inkml:trace contextRef="#ctx0" brushRef="#br0" timeOffset="1999.515">933 0 4144 0 0,'0'0'319'0'0,"0"0"14"0"0,0 0 841 0 0,0 0 393 0 0,0 0 81 0 0,0 0-71 0 0,0 0-357 0 0,0 0-158 0 0,-1 1-34 0 0,-41 54 2550 0 0,13 12-2276 0 0,25-51-1215 0 0,2-11-83 0 0,1 0 0 0 0,-1 1 0 0 0,1-1 0 0 0,1 0 0 0 0,-1 0 0 0 0,1 1 0 0 0,0-1 0 0 0,0 0 0 0 0,0 1 0 0 0,1-1 0 0 0,-1 0 0 0 0,1 0 0 0 0,1 0 0 0 0,-1 1 0 0 0,1-1 0 0 0,0 0 0 0 0,0-1 0 0 0,0 1 0 0 0,1 0 0 0 0,0-1 0 0 0,0 1 0 0 0,0-1 0 0 0,0 0 0 0 0,2 1-4 0 0,-2-4 9 0 0,1-1 0 0 0,0 0 0 0 0,0 0 0 0 0,0 0-1 0 0,0 0 1 0 0,-1-1 0 0 0,1 0 0 0 0,0 0 0 0 0,0 0-1 0 0,-1 0 1 0 0,1 0 0 0 0,-1-1 0 0 0,1 1 0 0 0,-1-1-1 0 0,1 0 1 0 0,-1 0 0 0 0,0 0 0 0 0,0-1 0 0 0,0 1-1 0 0,0-1 1 0 0,-1 1 0 0 0,1-1 0 0 0,-1 0 0 0 0,1 0-1 0 0,-1 0 1 0 0,0-1 0 0 0,0 1 0 0 0,0 0 0 0 0,-1-1-1 0 0,1 1-8 0 0,20-77 1200 0 0,-22 75-1152 0 0,0 1-1 0 0,0 0 1 0 0,0-1-1 0 0,0 1 1 0 0,-1 0-1 0 0,1-1 1 0 0,-1 1-1 0 0,0 0 1 0 0,-1 0 0 0 0,1 0-1 0 0,-1 0 1 0 0,0 0-1 0 0,0 0 1 0 0,0 0-1 0 0,0 0 1 0 0,-1 1-1 0 0,1-1 1 0 0,-3-1-48 0 0,-1-4 47 0 0,5 8 69 0 0,-2-1 266 0 0,2 1-7993 0 0,1 1 1406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17.4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105 226 10136 0 0,'0'0'464'0'0,"0"0"-10"0"0,-9 10 1560 0 0,-24 40 2168 0 0,-7 19-2258 0 0,33-7-1187 0 0,-4-58-1098 0 0,7-2-1094 0 0</inkml:trace>
  <inkml:trace contextRef="#ctx0" brushRef="#br0" timeOffset="562.37">275 1 7976 0 0,'0'0'364'0'0,"0"0"-8"0"0,0 0-104 0 0,7 0 914 0 0,-6 1 2326 0 0,-17 9-2057 0 0,-8 16 222 0 0,-3 38-310 0 0,23-56-1302 0 0,1 1 0 0 0,1 0 0 0 0,0-1 0 0 0,0 1 0 0 0,0 0 1 0 0,1 0-1 0 0,1 0 0 0 0,-1 0 0 0 0,2 0 0 0 0,-1 1 0 0 0,1-1 0 0 0,0 0 0 0 0,2 5-45 0 0,13 22 0 0 0,-9-30 0 0 0,-4-5 35 0 0,0-1-1 0 0,1 0 1 0 0,-1 0-1 0 0,0 0 0 0 0,0 0 1 0 0,1-1-1 0 0,-1 1 1 0 0,0-1-1 0 0,0 0 0 0 0,0 0 1 0 0,0 0-1 0 0,0 0 1 0 0,0-1-1 0 0,0 1 0 0 0,0-1 1 0 0,0 0-1 0 0,-1 1 1 0 0,1-1-1 0 0,2-2-34 0 0,9-6 114 0 0,-10 9-55 0 0,-1-1-1 0 0,0 0 0 0 0,0 1 1 0 0,0-1-1 0 0,0-1 0 0 0,0 1 0 0 0,-1 0 1 0 0,1-1-1 0 0,-1 1 0 0 0,1-1 0 0 0,-1 0 1 0 0,0 0-1 0 0,0 0 0 0 0,0 0 1 0 0,-1 0-1 0 0,1 0 0 0 0,-1-1 0 0 0,0 1 1 0 0,1-1-1 0 0,-2 1 0 0 0,1 0 0 0 0,0-1 1 0 0,-1 0-1 0 0,1 1 0 0 0,-1-1 1 0 0,0 1-1 0 0,0-1 0 0 0,0 1 0 0 0,-1-1 1 0 0,0 0-1 0 0,1 1 0 0 0,-1-1 1 0 0,0 1-1 0 0,0 0 0 0 0,-1-1 0 0 0,1 1 1 0 0,-1 0-1 0 0,0 0 0 0 0,0 0 0 0 0,0 0 1 0 0,-2-2-59 0 0,-14-14 497 0 0,11 2-81 0 0,8 14-1380 0 0,0 3-5996 0 0,-1 0 590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14.7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0 162 7368 0 0,'0'0'568'0'0,"0"0"-198"0"0,0 0 561 0 0,0 0 278 0 0,0 0 58 0 0,0 0-34 0 0,9 0 2612 0 0,60-6-1173 0 0,-31-1-1546 0 0,12-9-685 0 0,-46 13-432 0 0,-1 2 154 0 0,5 1-3568 0 0,-6 0 2350 0 0,-2 0-5159 0 0</inkml:trace>
  <inkml:trace contextRef="#ctx0" brushRef="#br0" timeOffset="546.745">260 33 5064 0 0,'0'0'232'0'0,"1"-1"184"0"0,32-19 8163 0 0,25 8-6327 0 0,-54 13-2153 0 0,0-1-1 0 0,0 0 0 0 0,0 1 0 0 0,0-1 0 0 0,0 1 0 0 0,-1 0 0 0 0,1 0 0 0 0,0 1 0 0 0,-1-1 0 0 0,1 1 0 0 0,-1 0 0 0 0,1 0 0 0 0,-1 0 0 0 0,0 0 0 0 0,0 0 0 0 0,0 1 0 0 0,0 0 0 0 0,0-1 0 0 0,1 4-98 0 0,-3-4 44 0 0,0 1-1 0 0,0 0 1 0 0,-1-1 0 0 0,1 1-1 0 0,-1 0 1 0 0,0-1 0 0 0,1 1-1 0 0,-1 0 1 0 0,-1 0-1 0 0,1-1 1 0 0,0 1 0 0 0,-1 0-1 0 0,1-1 1 0 0,-1 1 0 0 0,0-1-1 0 0,0 1 1 0 0,0 0-1 0 0,0-1 1 0 0,0 0 0 0 0,-1 1-44 0 0,-4 14 127 0 0,-27 62-110 0 0,23-46-17 0 0,14 0 0 0 0,13-17 0 0 0,51 1 0 0 0,-49-19-393 0 0,7-8-4824 0 0,-24 9 3172 0 0</inkml:trace>
  <inkml:trace contextRef="#ctx0" brushRef="#br0" timeOffset="796.689">609 268 8752 0 0,'0'0'673'0'0,"0"0"-245"0"0,0 0 593 0 0,0 0 311 0 0,0 0 63 0 0,0 0-108 0 0,0 0-503 0 0,0 0-220 0 0,0 0-42 0 0,0 0-30 0 0,7 8 1149 0 0,-7-6-1462 0 0,0-2-10 0 0,0 0-50 0 0,0 0-207 0 0,0 0-88 0 0,0 0-16 0 0,0 0-227 0 0,0 0-925 0 0,0 0-403 0 0,2 0-80 0 0,5 0-18 0 0</inkml:trace>
  <inkml:trace contextRef="#ctx0" brushRef="#br0" timeOffset="1109.114">725 57 10104 0 0,'0'0'464'0'0,"0"0"-10"0"0,0 0-154 0 0,0 0 443 0 0,-12 7 2196 0 0,7-3-2319 0 0,3-4-551 0 0,1 1-1 0 0,0-1 1 0 0,0 1 0 0 0,0 0 0 0 0,0 0 0 0 0,0 0-1 0 0,0-1 1 0 0,0 1 0 0 0,0 0 0 0 0,0 0 0 0 0,1 0 0 0 0,-1 1-1 0 0,0-1 1 0 0,1 0 0 0 0,-1 0 0 0 0,0 0 0 0 0,1 0-1 0 0,-1 1 1 0 0,1-1 0 0 0,0 0 0 0 0,-1 0 0 0 0,1 1 0 0 0,0-1-1 0 0,0 0 1 0 0,0 1 0 0 0,0-1 0 0 0,0 0 0 0 0,0 1-1 0 0,0-1-68 0 0,9 22 868 0 0,38 6-1009 0 0,-16-15-687 0 0,-28-13 836 0 0,0 1 1 0 0,0 0-1 0 0,0 0 0 0 0,0 0 1 0 0,-1 1-1 0 0,1-1 0 0 0,0 0 1 0 0,-1 1-1 0 0,0 0 0 0 0,0 0 1 0 0,0 0-1 0 0,0 0 0 0 0,0 0 1 0 0,0 0-1 0 0,-1 0 0 0 0,1 0 1 0 0,-1 1-1 0 0,0-1 0 0 0,0 0 1 0 0,0 1-1 0 0,-1-1 0 0 0,1 1 1 0 0,-1 0-1 0 0,0-1 0 0 0,0 1 1 0 0,0-1-1 0 0,0 1 0 0 0,-1-1-8 0 0,1 0 58 0 0,-1 0-1 0 0,1 0 0 0 0,-1 0 1 0 0,0 0-1 0 0,0 0 0 0 0,0 0 0 0 0,-1-1 1 0 0,1 1-1 0 0,-1 0 0 0 0,1-1 0 0 0,-1 1 1 0 0,0-1-1 0 0,0 0 0 0 0,0 0 0 0 0,0 0 1 0 0,0 0-1 0 0,-1 0 0 0 0,1 0 1 0 0,-1 0-1 0 0,1-1 0 0 0,-2 1-57 0 0,-19 4-2856 0 0,13-6-3018 0 0</inkml:trace>
  <inkml:trace contextRef="#ctx0" brushRef="#br0" timeOffset="1296.57">642 31 9528 0 0,'0'0'432'0'0,"0"0"-4"0"0,15-7 542 0 0,38 1 2760 0 0,-31 4-3522 0 0,88-7 2 0 0,-101 9-1228 0 0</inkml:trace>
  <inkml:trace contextRef="#ctx0" brushRef="#br0" timeOffset="1624.617">1032 209 10136 0 0,'0'0'230'0'0,"0"0"30"0"0,0 0 19 0 0,0 1-40 0 0,-15 56 4029 0 0,4-29-2921 0 0,-7 18-20 0 0,-3-5-763 0 0,8-20 91 0 0,13-20-947 0 0,-13 4-5708 0 0,12-5 387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3T22:36:03.9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14293 8129 460 0,'0'0'41'0,"0"0"-33"0,0 0-8 0,0 0 0 16,0 0 130-16,0 0 24 0,0 0 5 0,0 0 1 16,-5-7-12-16,5 7-3 0,-3 0 0 0,3 0 0 0,-5 0-43 15,5 0-9-15,0 0-1 0,0 0-1 0,-6 0-21 0,6 0-4 16,-5 0-1-16,0 0 0 0,2 7-21 0,0-3-4 16,3-4 0-16,0 8-1 0,-2-1-7 0,2 0-2 0,-3 4 0 0,3-1 0 15,-5 2 4-15,5 2 1 0,0-3 0 0,2 4 0 16,1-6 6-16,-3 3 2 0,-3 7 0 0,3-10 0 15,0 3-35-15,-2 2-8 0,-1 0 0 0,-2-2 0 16,5-1 53 0,-3-1 9-16,3 4 2 0,0-7 0 0,0 5-52 0,3-5-12 15,-3-2 0-15,3 2 0 0,-3-5 0 0,0 3 0 16,0-5 0-16,0 0 0 0,-3 2 0 0,3-2 0 16,0 0 0-16,0 0 0 0,0 0 0 0,-3-2 0 15,3-3 0-15,0-4 0 0,0-3 54 0,0-2 8 16,0 0 2-16,0-5 0 0,3 0-52 0,-3-2-12 15,0 0 0-15,3-5 0 0,-1 7-10 0,1-2-5 0,-1 2-1 0,1 2 0 16,0 3 16-16,-3-2 0 0,0 2 0 0,0 4 0 16,0-1 12-16,0 4 3 0,0 0 0 0,2-1 0 15,-2 4-15-15,0 4 0 0,0 0 0 0,0 0 0 16,0 0 8-16,0 0 0 0,0 0-8 0,0 7 12 16,0 0-12-16,3 5 9 0,-3 2-9 0,3 0 8 0,-1 5-8 15,1-1 0 1,0-1 0-16,2 2 0 0,-2 2 0 0,-1 2 0 15,1-6 8-15,0 2-8 0,-1 2-8 0,1-7-4 16,-1 5-1-16,1-5 0 0,0 0 13 0,-1 2 0 0,-2-6 0 16,6 2 0-16,-4-5 0 0,1 4 0 0,-3-3 0 0,0-6 0 15,0-2 0-15,0 0 0 0,0 0 0 0,0 0 0 16,0 0 0-16,0 0 0 0,0 0 0 0,-3-7 0 16,-5 0 0-16,6-5 0 0,2 3 0 0,2-3-924 15,-2-2-183-15</inkml:trace>
  <inkml:trace contextRef="#ctx0" brushRef="#br0" timeOffset="918.18">15748 8202 57 0,'0'0'0'0,"3"-7"0"0,-3 7 0 0,2-5 0 16,1 3 0-16,0-3 0 0,-1 3 219 0,1-3 38 15,-3-2 8-15,3 7 2 0,-1-7-131 0,1 4-27 0,-6-1-5 0,3 4 0 16,0 0 5-16,0 0 2 0,0 0 0 0,0 0 0 15,3-5-11-15,-3 5-1 0,0 0-1 0,0 0 0 16,0 0-23-16,0 0-5 0,0 0-1 0,0 0 0 16,0 0-17-16,2 9-3 0,-2 1-1 0,3 2 0 15,-3 2-19-15,3 0-4 0,-6 5-1 0,6-5 0 0,2 7-24 0,-2-2 0 16,-3 2 0-16,0-2 0 0,2 2 56 0,1 0 7 16,0-2 1-16,-3 2 0 0,-3-5-52 0,3 1-12 15,3-3 0-15,-3-2 0 0,-3 2 12 0,3-2 2 16,0-5 1-16,3 0 0 0,-3-3 5 0,0-4 2 15,0 0 0-15,0 0 0 0,0 0 2 0,0 0 1 16,-3-4 0-16,-2-1 0 16,5-2 3-16,0-2 0 0,-3-6 0 0,-2-1 0 15,-3-5 8-15,8 0 3 0,0-5 0 0,2 5 0 16,-2-1-54-16,0-1-10 0,3 2-3 0,-3 0 0 16,0 2 28-16,-3 0 0 0,3 5 0 0,3 0 0 0,-3 0 0 15,0 2 0-15,0 5 0 0,0-3 0 0,0 3 0 0,3 3 0 16,-3-3 0-16,0 7 0 0,2-5 0 0,-2 5 0 15,0 0 0-15,0 0 0 0,0 0 0 0,0 0 0 0,3 12 0 16,-3-5 8-16,-3 0-8 0,3 5 9 0,0-3-9 16,0 7 10-16,0-1-10 0,0-1 12 0,0 0-12 0,-2 7 12 15,2-2-12-15,0-5 8 0,-3 0-8 0,3 2 8 16,0-1 0-16,0-6 0 0,0 3 0 0,0-5 0 16,-3 0-8-16,1 0 0 0,2-7 0 0,0 0 0 15,0 0 0-15,0 0 0 16,0 0 0-16,0 0 0 0,0 0 0 0,0 0-9 15,2-7 0-15,1 0 0 16,-3 0-191-16,5 0-37 0,11-22-8 0,-2 6-979 16</inkml:trace>
  <inkml:trace contextRef="#ctx0" brushRef="#br0" timeOffset="1874.58">16735 8119 345 0,'26'-4'31'0,"-15"4"-31"16,-11 0 0-16,0 0 0 0,-5 0 151 0,-1-7 24 15,1 7 5-15,-3 0 0 0,0-5-47 0,3 5-9 0,5 0-3 0,0 0 0 16,-5-2-31-16,-1-3-6 0,6 5-2 0,0 0 0 16,0 0-14-16,0 0-4 0,0 0 0 0,0 0 0 0,0 0 19 0,0 0 3 15,-2 0 1-15,2 0 0 0,0 0-35 0,5 7-8 16,-2 0 0-16,-6 2-1 0,-2 1-9 0,-1-3-2 15,-2 5 0-15,1 2 0 0,-4 5-1 0,8-5-1 16,3 0 0-16,0 5 0 16,0-5 6-16,-2 4 0 0,-1-1 1 0,-2 2 0 15,-1 2-8-15,1-5-1 0,0 1-1 0,2 2 0 0,8-5-27 16,1 0 0-16,-1 0 0 0,-2-2 0 16,-1 2 0-16,-2-7 0 0,-2 0 0 0,-4-2 0 15,1 2 0-15,-3-7 0 0,0 4 0 16,0-4 0-16,3 0 46 0,5 0 4 0,3-9 1 0,-1 2 0 15,1-2-31-15,-6-6-5 0,1-3-2 0,-4-1 0 16,4 0 7-16,2-2 0 0,0 0 1 0,8-5 0 0,2 5-21 0,-2-1 0 16,-5-3 0-16,5 6 0 0,0-2 0 0,2 2 0 15,-2 5 0-15,-5 0-8 0,-3 2 8 0,0-2 0 0,3 7 0 0,-1-5 0 16,-2 5 0-16,0 5 0 0,0 2 0 0,0 0 0 16,0 0 0-16,0 0 8 0,0 0-8 0,0 0 0 15,3 7 8-15,-1 0-8 16,4 7 8-16,-1 0-8 0,3 0 9 0,-5 5-9 0,-6 0 12 0,6 2-12 15,-1 0 11-15,1-2-11 16,2 2 10-16,-5 2-10 0,3-1 10 0,-1-4-10 16,4-1 10-16,-4 2-10 0,-4-5 11 0,4 5-11 15,1-10 12-15,0 3-12 0,-3 0 13 0,2-5-4 16,-2 0-1-16,0-7 0 16,0 0-8-16,0 0 0 0,0 0 0 0,0 0 0 15,8-5-42-15,-8 5-10 0,0-7-3 0,0 0-892 0,6-7-178 0</inkml:trace>
  <inkml:trace contextRef="#ctx0" brushRef="#br0" timeOffset="2870.3">17836 8126 57 0,'0'0'0'0,"0"0"0"16,0 0 0-16,0 0 0 0,0 0 201 0,0 0 35 15,0 0 8-15,0 0 0 0,0 0-120 0,0 0-24 0,0 0-4 16,0 0-2-16,-3-4-11 0,3 4-3 0,0 0 0 16,0 0 0-16,0 0-4 0,0 0-2 0,0 0 0 0,0 0 0 0,0 0 7 0,0 0 2 15,0 0 0-15,0 0 0 0,0 0-12 0,0 0-3 16,0 0 0-16,0 0 0 0,0 0-28 0,0 0-5 15,0 0-2-15,3 7 0 0,-3 0-11 0,0 0-2 16,2 5-1-16,1 2 0 0,0 0 4 0,-3-2 1 16,0 2 0-16,0 5 0 0,0-5 9 0,0 4 3 31,-3-1 0-31,3-5 0 0,0 7-7 0,-3-5-1 0,1 0 0 0,-1-2 0 16,0-3-28-16,-2 3 0 0,2-1 0 0,-2-1 0 15,2-3 0-15,1-2 0 0,-4-3 0 0,4 3 0 16,-1-3 0-16,3-2 0 0,0 0 0 0,0 0 0 15,-2-2 49-15,-4-3 4 0,4-4 1 0,-1-3 0 16,3 0-26-16,-3-2-4 0,3-3-2 0,0-1 0 16,0-1-22-16,3-2 0 0,0 2 0 0,2-2 8 0,-2 2-8 0,-1 5 0 15,1-5 0-15,-3 2 0 0,2 6 0 0,1-3 0 16,0 2 0-16,-3 5 0 0,0 0 0 0,0 0 0 0,0 0 0 16,0 2 0-16,0 5 0 0,0 0 0 0,0 0 0 15,0 0 0-15,0 0 0 0,0 5 0 0,0 6 0 16,0-1 0-16,0 4 0 0,0 5 0 0,0 0 0 15,2-3 0-15,-2 8-14 0,6-3 2 16,-6 0 1-16,2-2 0 0,1 2 11 0,0-2 0 16,-1 2 0-16,1-2 0 0,-3-5 0 0,3 0 0 15,-1-2 0-15,-2-3 0 0,3 3 0 0,-3-5 0 16,0-7 0-16,0 0 0 16,0 0-104-16,0 0-20 0,5-7-3 0,0 0-1 0</inkml:trace>
  <inkml:trace contextRef="#ctx0" brushRef="#br0" timeOffset="3896.57">19492 8061 1036 0,'0'0'23'0,"0"0"5"0,0 0 0 0,0 0 1 0,0 0-29 0,0 0 0 16,0 0 0-16,0 0 0 0,0 0 57 0,-3-5 6 16,-2 3 1-16,5 2 0 0,0 0 26 0,0 0 6 15,0 0 0-15,0 0 1 0,0 0-17 0,0 0-4 16,0 0-1-16,0 0 0 0,0 0 8 0,0 0 1 16,0 0 1-16,-3 2 0 0,1 3-21 0,-1 2-4 0,0 0 0 0,3 0-1 15,0 5-44-15,-2-3-15 0,2 3 9 0,0 2-9 16,0 0 56-16,0 5 7 0,-3-5 1 0,3 0 0 15,0 2-52-15,3-1-12 0,-3-1 0 0,2 0 0 16,-4-3 54-16,2-1 8 0,2 2 2 0,1-1 0 16,-3-4-52-16,0 1-12 0,0-6 0 0,3 3 0 0,-3-3 0 0,0-2 0 15,0 0 0-15,0 0 0 0,0 0 0 0,0 0 0 16,0 0 0-16,-3-7 0 16,3 0 54-16,-3-7 8 0,1 2 2 0,-1-2 0 15,3 0-64-15,0 0 0 0,0-5 0 0,-3 0-10 0,1 5 10 0,2 0 0 16,-3 0 0-16,3 2 0 0,0 2 0 0,0-1 0 31,0 4 0-31,0 0-8 0,-3 0 8 0,1 2 0 0,2 5 0 0,-3-2 0 16,1-3 0-16,-4 5 0 0,4 0 0 0,-1 5 0 0,0-3 0 0,3 5 0 15,0-2 0-15,0 6 0 0,0-1 0 0,3 4 0 16,-3-2 0-16,3 6 0 0,-3-3 12 0,2-1-3 16,-2 5 0-16,0-5 0 0,3 0-9 0,-3 0 10 15,3 0-10-15,-3-7 10 0,0 5-10 0,0 0 8 16,2-3-8-16,-2-4 8 0,0-3-8 0,0-2-16 0,0 0 4 0,0 0-915 15,0 5-183-15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22.3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803 239 11488 0 0,'0'0'528'0'0,"0"0"-16"0"0,0 0-187 0 0,0 0 415 0 0,0 0 223 0 0,0 0 42 0 0,0 0-107 0 0,6 6-290 0 0,0 23 588 0 0,-7-28-925 0 0,2 1-176 0 0,1 4-193 0 0,-1-4-466 0 0,-1-2-208 0 0,0 0-1010 0 0,0 0-3887 0 0</inkml:trace>
  <inkml:trace contextRef="#ctx0" brushRef="#br0" timeOffset="499.88">851 87 4608 0 0,'0'0'208'0'0,"0"0"272"0"0,0 0 1016 0 0,0 0 441 0 0,0 0 88 0 0,0 0-141 0 0,0 0-674 0 0,5 15 1923 0 0,4 18-2105 0 0,-13-15-146 0 0,-6 34-366 0 0,26-21-516 0 0,-8-27 0 0 0,0-1 0 0 0,-1 0 0 0 0,1-1 0 0 0,1 1 0 0 0,-1-1 0 0 0,0-1 0 0 0,0 0 0 0 0,1 0 0 0 0,-1 0 0 0 0,2-1 0 0 0,15 2 0 0 0,36 30 0 0 0,-35-6 0 0 0,-23-2 0 0 0,-18-11 0 0 0,-18-9-1171 0 0,12-5-4052 0 0,9-1-390 0 0</inkml:trace>
  <inkml:trace contextRef="#ctx0" brushRef="#br0" timeOffset="765.443">881 87 13824 0 0,'0'0'314'0'0,"0"0"46"0"0,7 0 354 0 0,54 6 2511 0 0,-59-5-2892 0 0,98-2 16 0 0,-93-2-1767 0 0,-7 3-107 0 0</inkml:trace>
  <inkml:trace contextRef="#ctx0" brushRef="#br0" timeOffset="-1735.096">9 186 7368 0 0,'0'0'568'0'0,"0"0"-198"0"0,0 0 561 0 0,0 0 278 0 0,0 0 58 0 0,0 0-40 0 0,-4 7 702 0 0,0 26 441 0 0,3-27-1650 0 0,2-3-3626 0 0,-1-3 1509 0 0</inkml:trace>
  <inkml:trace contextRef="#ctx0" brushRef="#br0" timeOffset="-1391.435">79 34 4608 0 0,'0'0'353'0'0,"0"0"45"0"0,0 0 1047 0 0,0 0 481 0 0,0 0 98 0 0,0 0-116 0 0,0 0-573 0 0,0 0-250 0 0,0 0-49 0 0,0 0-107 0 0,0 1-406 0 0,11 45 1253 0 0,3-21-1723 0 0,-2-12-53 0 0,20 4 0 0 0,-28-16 0 0 0,0 0 0 0 0,0 1 0 0 0,0 0 0 0 0,0 0 0 0 0,0 0 0 0 0,0 0 0 0 0,0 1 0 0 0,-1-1 0 0 0,1 1 0 0 0,-1 0 0 0 0,0 0 0 0 0,0 0 0 0 0,0 1 0 0 0,0-1 0 0 0,0 1 0 0 0,-1-1 0 0 0,0 1 0 0 0,0 0 0 0 0,2 4 0 0 0,0 20 0 0 0,-19 0 0 0 0,-11-20 0 0 0,-2-8-1034 0 0,10-3-4667 0 0,10-1 237 0 0</inkml:trace>
  <inkml:trace contextRef="#ctx0" brushRef="#br0" timeOffset="-1125.873">83 7 8752 0 0,'0'0'673'0'0,"1"0"-437"0"0,30-6 2295 0 0,15 9 956 0 0,-18-1-3807 0 0,11-1-3769 0 0,-29-1-749 0 0</inkml:trace>
  <inkml:trace contextRef="#ctx0" brushRef="#br0" timeOffset="-844.689">383 232 2760 0 0,'0'0'556'0'0,"0"0"1293"0"0,0 0 567 0 0,0 0 117 0 0,-2 2 1104 0 0,-7 4-1270 0 0,9 32 766 0 0,-1 17-2961 0 0,-9-17 88 0 0,-7-10 498 0 0,12-24-913 0 0,4-3-882 0 0,0-1-3658 0 0,-5 3-1563 0 0</inkml:trace>
  <inkml:trace contextRef="#ctx0" brushRef="#br0" timeOffset="-218.695">461 80 9616 0 0,'0'0'216'0'0,"0"0"32"0"0,0 0 12 0 0,0 0 86 0 0,0 0 304 0 0,0 0 135 0 0,0 0 23 0 0,0 0-55 0 0,0 0-257 0 0,9-7 876 0 0,46-5-219 0 0,-47 10-1109 0 0,0 1-1 0 0,0 0 1 0 0,1 0-1 0 0,-1 1 1 0 0,0 0-1 0 0,1 0 0 0 0,-1 1 1 0 0,0 0-1 0 0,0 1 1 0 0,1 0-1 0 0,-1 0 1 0 0,0 0-1 0 0,-1 1 0 0 0,4 2-43 0 0,-8-2 71 0 0,1 1-1 0 0,-1-1 1 0 0,0 1-1 0 0,0 0 0 0 0,-1 0 1 0 0,1 0-1 0 0,-1 0 1 0 0,0 1-1 0 0,0-1 0 0 0,0 1 1 0 0,-1-1-1 0 0,1 1 1 0 0,-1-1-1 0 0,0 1 0 0 0,-1 0 1 0 0,1 0-1 0 0,-1-1 1 0 0,0 1-1 0 0,0 0 0 0 0,0 0 1 0 0,-1 0-1 0 0,1-1 1 0 0,-1 1-1 0 0,-1 0 0 0 0,1-1 1 0 0,0 1-1 0 0,-1-1 1 0 0,0 1-1 0 0,0-1 0 0 0,-2 2-70 0 0,-35 83 0 0 0,46-72 0 0 0,22-2-3747 0 0,-18-14-2049 0 0</inkml:trace>
  <inkml:trace contextRef="#ctx0" brushRef="#br0" timeOffset="2499.986">590 400 1376 0 0,'0'0'367'0'0,"0"0"1002"0"0,0 0 440 0 0,0 0 88 0 0,0 0-167 0 0,0 0-788 0 0,0 0-344 0 0,0 0-72 0 0,0 0-12 0 0,0 0-2 0 0,0 0 0 0 0,0 0 0 0 0,0 0-19 0 0,2 0-78 0 0,36 10 1115 0 0,-10-13-906 0 0,26 9 385 0 0,-52-6-885 0 0,-2 0-16 0 0,20 9 792 0 0,-18-8-816 0 0,-2-1 4 0 0,0 0 0 0 0,0 0 0 0 0,0 0 0 0 0,0 0 0 0 0,0 0 0 0 0,0 0 2 0 0,0 0 6 0 0,0 0 6 0 0,0 0 2 0 0,0 0 6 0 0,0 0 22 0 0,11 0 858 0 0,-3-3-990 0 0,-2 0 11 0 0,-5 2 32 0 0,-2-2-33 0 0,-2-3-10 0 0,-1 3 0 0 0,-3-1 0 0 0,-26-1 0 0 0,7 0 0 0 0,15 8 0 0 0,-12-6 0 0 0,16 3 0 0 0,-14-6 0 0 0,15 5 0 0 0,1 1-32 0 0,4 0-122 0 0,1 0-12 0 0,0 0 6 0 0,0 0 43 0 0,0 0 178 0 0,0 0 78 0 0,0 0 18 0 0,-2 0-23 0 0,-3 0-130 0 0,3 0-119 0 0,2 0-28 0 0,0 0-1 0 0,0 0 39 0 0,0 0 161 0 0,0 0 68 0 0,0 0 17 0 0,0 0-35 0 0,0 0-162 0 0,0 0-68 0 0,0 0-18 0 0,0 0 38 0 0,0 0 170 0 0,0 0 78 0 0,0 0 14 0 0,9-19-566 0 0,0 6 408 0 0,14-34 0 0 0,-16 34 0 0 0,9-9 0 0 0,-13 19-73 0 0,-2 2-303 0 0,-1 1-113 0 0,0 0-749 0 0,0 0-3060 0 0,0 0-1315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40.0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30 7368 0 0,'0'0'568'0'0,"0"0"-210"0"0,0 0 512 0 0,0 0 259 0 0,0 0 50 0 0,0 0-43 0 0,0 0-203 0 0,0 0-93 0 0,7-3 748 0 0,44-7 1361 0 0,-2 9-2581 0 0,-15-7-223 0 0,-28 7-353 0 0,2-5-2346 0 0,-4 5 997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37.4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0 0 0 0,'-19'2'288'0'0,"16"-1"1093"0"0,3-1 102 0 0,0 0 141 0 0,2-1-34 0 0,7-1 448 0 0,-9 2-1164 0 0,2 0-15 0 0,7 0 780 0 0,-9 0-831 0 0,-9 4 1865 0 0,6-1-2486 0 0,1 0-1 0 0,-1 0 1 0 0,1 0 0 0 0,0 1 0 0 0,0-1 0 0 0,0 1-1 0 0,0-1 1 0 0,1 1 0 0 0,-1 0 0 0 0,1-1 0 0 0,0 1-1 0 0,0 0 1 0 0,0 0 0 0 0,1 0 0 0 0,-1 0 0 0 0,1 0-1 0 0,0 0 1 0 0,0 0 0 0 0,0 0 0 0 0,1 1-187 0 0,-4 41 422 0 0,-7-12-422 0 0,8 15 74 0 0,-5-6 1300 0 0,4 20-766 0 0,22 6-608 0 0,4-30 0 0 0,13 1 0 0 0,-3 16 219 0 0,4-20 661 0 0,-15-21-764 0 0,3-7-96 0 0,-24-8-85 0 0,-1 0-490 0 0,0 0-224 0 0,0 0-1283 0 0,0 0-4975 0 0</inkml:trace>
  <inkml:trace contextRef="#ctx0" brushRef="#br0" timeOffset="1140.358">275 270 10136 0 0,'0'0'230'0'0,"0"0"30"0"0,0 0 19 0 0,1 0-40 0 0,5 0-114 0 0,-5 0 268 0 0,-1 0 106 0 0,0 0 12 0 0,0 0 1 0 0,63 3 1632 0 0,-9-3-2144 0 0,-29 0-1027 0 0,-23 0-4106 0 0</inkml:trace>
  <inkml:trace contextRef="#ctx0" brushRef="#br0" timeOffset="1562.127">512 188 2304 0 0,'-5'0'327'0'0,"3"0"533"0"0,44-13 6513 0 0,73 19-4029 0 0,-113-5-3222 0 0,1 0 0 0 0,-1 0 0 0 0,0 0 0 0 0,0 0 0 0 0,1 0 1 0 0,-1 1-1 0 0,0-1 0 0 0,0 0 0 0 0,0 1 0 0 0,-1 0 0 0 0,1-1 1 0 0,0 1-1 0 0,-1 0 0 0 0,1 0 0 0 0,-1 0 0 0 0,1 0 0 0 0,-1 0 1 0 0,0 1-1 0 0,0-1-122 0 0,3 22 958 0 0,-6 29 322 0 0,-1-13-761 0 0,-6-1-374 0 0,-6 13 199 0 0,15-50-160 0 0,0-1-178 0 0,-1 0 0 0 0,1 0-1 0 0,0 0 1 0 0,0 0 0 0 0,0 0-1 0 0,0 0 1 0 0,0 0 0 0 0,0 0-1 0 0,1 0 1 0 0,-1 0 0 0 0,0 0 0 0 0,0 0-1 0 0,1 0 1 0 0,-1 0 0 0 0,1 0-1 0 0,-1 0 1 0 0,1 0 0 0 0,-1 0-1 0 0,1 0 1 0 0,0-1 0 0 0,-1 1-1 0 0,1 0 1 0 0,0 0 0 0 0,-1-1-1 0 0,1 1 1 0 0,0 0 0 0 0,0-1-1 0 0,0 1 1 0 0,0-1 0 0 0,0 1-6 0 0,1 0 13 0 0,2 2-28 0 0,-1-1-1 0 0,1-1 1 0 0,0 1-1 0 0,1 0 1 0 0,-1-1-1 0 0,0 0 1 0 0,0 0-1 0 0,1 0 1 0 0,-1-1-1 0 0,0 1 1 0 0,1-1-1 0 0,-1 0 1 0 0,0 0-1 0 0,1-1 1 0 0,-1 1-1 0 0,0-1 1 0 0,1 0-1 0 0,1-1 16 0 0,11 0-787 0 0,13-5-6232 0 0,-19 4 1793 0 0</inkml:trace>
  <inkml:trace contextRef="#ctx0" brushRef="#br0" timeOffset="1812.067">940 412 5984 0 0,'-4'1'8533'0'0,"1"1"-3752"0"0,1 11-3625 0 0,1 0-965 0 0,0-12-282 0 0,1-1-904 0 0,0 0-3759 0 0,0 0-1611 0 0</inkml:trace>
  <inkml:trace contextRef="#ctx0" brushRef="#br0" timeOffset="2108.873">1014 221 10136 0 0,'0'0'464'0'0,"0"0"-10"0"0,-3 2 264 0 0,2 0 2544 0 0,1 14-1046 0 0,0 8-1115 0 0,11-18-634 0 0,-3 9-286 0 0,6-5-89 0 0,0 6-32 0 0,9-5-60 0 0,-9 3 0 0 0,11 11 84 0 0,3 13 200 0 0,-10-3 60 0 0,-18-33-356 0 0,1 0 0 0 0,-1 0 0 0 0,-1 0 0 0 0,1-1 0 0 0,0 1 0 0 0,0 0-1 0 0,-1 0 1 0 0,1-1 0 0 0,-1 1 0 0 0,1 0 0 0 0,-1-1 0 0 0,0 1 0 0 0,1-1-1 0 0,-1 1 1 0 0,0-1 0 0 0,0 1 0 0 0,0-1 0 0 0,-1 1 0 0 0,1-1 0 0 0,0 0-1 0 0,0 1 1 0 0,-1-1 0 0 0,1 0 0 0 0,-1 0 0 0 0,1 0 0 0 0,-1 0 0 0 0,1-1-1 0 0,-2 2 13 0 0,-18 2-28 0 0,-6-12-2724 0 0,19 2 1233 0 0</inkml:trace>
  <inkml:trace contextRef="#ctx0" brushRef="#br0" timeOffset="2390.056">1006 198 6912 0 0,'0'0'528'0'0,"2"-1"-342"0"0,12-6 192 0 0,0 1 3147 0 0,5 5-882 0 0,19-8-1487 0 0,32 10-2540 0 0,-59 2 872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40.5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34 225 10136 0 0,'22'-3'918'0'0,"-30"-3"767"0"0,-6 2 4143 0 0,-1 40-5053 0 0,1 44-686 0 0,10-21 83 0 0,6-39 162 0 0,-3-19-326 0 0,1 1-1 0 0,0 0 1 0 0,0 0 0 0 0,0 0 0 0 0,0 0 0 0 0,0 0 0 0 0,1 0 0 0 0,-1 0 0 0 0,1 0 0 0 0,-1 0 0 0 0,1 0 0 0 0,0-1 0 0 0,-1 1 0 0 0,1 0 0 0 0,0 0 0 0 0,0-1 0 0 0,0 1 0 0 0,1-1 0 0 0,-1 1 0 0 0,0-1 0 0 0,1 1 0 0 0,-1-1 0 0 0,0 0 0 0 0,1 1 0 0 0,0-1 0 0 0,-1 0 0 0 0,1 0-1 0 0,0 0 1 0 0,-1-1 0 0 0,3 2-8 0 0,1 0 6 0 0,0 0 1 0 0,0 0-1 0 0,1-1 0 0 0,-1 0 0 0 0,0 0 0 0 0,1 0 0 0 0,-1-1 0 0 0,1 1 0 0 0,-1-1 0 0 0,1-1 0 0 0,-1 1 1 0 0,1-1-1 0 0,-1 0 0 0 0,1 0 0 0 0,-1 0 0 0 0,0-1 0 0 0,1 0 0 0 0,-1 0 0 0 0,0 0 0 0 0,0-1 0 0 0,4-2-6 0 0,32-34 554 0 0,-34 28-391 0 0,20-51 1200 0 0,-25 47-1074 0 0,-8-22 316 0 0,-31 7-363 0 0,-7 13-1118 0 0,38 13-5782 0 0,-3-2-223 0 0</inkml:trace>
  <inkml:trace contextRef="#ctx0" brushRef="#br0" timeOffset="328.018">115 33 7368 0 0,'0'0'568'0'0,"8"1"-176"0"0,6 2 1600 0 0,-10-2-1680 0 0,-1-1 1 0 0,1 1-1 0 0,0 0 0 0 0,0 1 1 0 0,0-1-1 0 0,-1 1 1 0 0,1-1-1 0 0,0 1 1 0 0,-1 0-1 0 0,0 0 1 0 0,1 1-1 0 0,-1-1 1 0 0,0 1-1 0 0,1 1-312 0 0,70 71 1423 0 0,-65-62-1276 0 0,0 0 1 0 0,-1 1-1 0 0,-1 0 1 0 0,0 0 0 0 0,-1 1-1 0 0,0 0 1 0 0,-1 0-1 0 0,-1 0 1 0 0,1 9-148 0 0,-4-16 89 0 0,2 8 146 0 0,-1-1 1 0 0,0 1-1 0 0,-1 0 1 0 0,-1 0-1 0 0,0 0 1 0 0,-1 0-1 0 0,-3 13-235 0 0,-12 42 472 0 0,12-57-374 0 0,-19 22 253 0 0,22-35-391 0 0,1-1-570 0 0,0 0-249 0 0,0 0-49 0 0,0 0-11 0 0</inkml:trace>
  <inkml:trace contextRef="#ctx0" brushRef="#br0" timeOffset="1030.977">424 7 3224 0 0,'0'0'143'0'0,"0"0"327"0"0,0 0 1271 0 0,0 0 550 0 0,0 0 114 0 0,0 0-231 0 0,0 0-1074 0 0,0 0-474 0 0,0 0-91 0 0,0 0-28 0 0,0 0-38 0 0,15-2 827 0 0,-6 0-1128 0 0,-1 1 0 0 0,1 0 0 0 0,0 0 1 0 0,-1 1-1 0 0,1 1 0 0 0,0-1 0 0 0,0 1 0 0 0,-1 1 0 0 0,1-1 1 0 0,0 2-1 0 0,-1-1 0 0 0,0 1 0 0 0,0 0 0 0 0,2 2-168 0 0,12 5 104 0 0,-20-8-89 0 0,1 0-1 0 0,0 1 0 0 0,-1-1 0 0 0,0 0 0 0 0,1 1 0 0 0,-1-1 1 0 0,0 1-1 0 0,0 0 0 0 0,-1-1 0 0 0,1 1 0 0 0,0 0 1 0 0,-1 0-1 0 0,0 0 0 0 0,0 0 0 0 0,0 1 0 0 0,0-1 0 0 0,0 0 1 0 0,-1 0-1 0 0,1 1 0 0 0,-1-1 0 0 0,0 0 0 0 0,0 1-14 0 0,0 32 1042 0 0,-2-33-1013 0 0,1 1 0 0 0,0 0 0 0 0,0-1 1 0 0,1 1-1 0 0,-1 0 0 0 0,1 0 1 0 0,0 0-1 0 0,0 0 0 0 0,0 0 0 0 0,0-1 1 0 0,1 1-1 0 0,-1 0 0 0 0,1 0 0 0 0,0 0 1 0 0,0-1-1 0 0,1 1 0 0 0,-1-1 0 0 0,1 1 1 0 0,1 1-30 0 0,-1-3 4 0 0,0 0 0 0 0,0 0 0 0 0,0 0 0 0 0,1 0 0 0 0,-1 0 1 0 0,0-1-1 0 0,1 1 0 0 0,0-1 0 0 0,-1 1 0 0 0,1-1 0 0 0,0 0 0 0 0,0 0 0 0 0,0-1 1 0 0,0 1-1 0 0,-1-1 0 0 0,1 1 0 0 0,0-1 0 0 0,1 0-4 0 0,9 3 8 0 0,-1-1-17 0 0,0 0 0 0 0,0-1 0 0 0,1 0 0 0 0,-1-1 0 0 0,0 0 0 0 0,1-1 0 0 0,-1-1 0 0 0,4-1 9 0 0,11 3-712 0 0,-19 0-4401 0 0,-6 0-1557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43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 1 1376 0 0,'-5'0'1142'0'0,"2"1"6253"0"0,-9 21-4306 0 0,-1 5-1401 0 0,-18 42 627 0 0,24-47-1928 0 0,1 0 1 0 0,1 1 0 0 0,1-1-1 0 0,0 1 1 0 0,2 0-1 0 0,1 0 1 0 0,1 10-388 0 0,-1 12 745 0 0,0-28-646 0 0,0-1 0 0 0,1 1 1 0 0,0 0-1 0 0,2-1 0 0 0,0 1 0 0 0,1-1 1 0 0,1 1-1 0 0,0-1 0 0 0,1 0 0 0 0,4 8-99 0 0,20 23 0 0 0,-25-43-110 0 0,-1 0 9 0 0,-1-1-1 0 0,1 1 0 0 0,0-1 0 0 0,0 0 1 0 0,1 0-1 0 0,-1 0 0 0 0,0 0 1 0 0,1-1-1 0 0,0 1 0 0 0,0-1 0 0 0,0 0 1 0 0,0 0-1 0 0,0 0 0 0 0,0-1 1 0 0,0 1-1 0 0,0-1 0 0 0,1 0 0 0 0,-1-1 1 0 0,4 1 101 0 0,-7-1-2086 0 0</inkml:trace>
  <inkml:trace contextRef="#ctx0" brushRef="#br0" timeOffset="423.403">330 205 13560 0 0,'0'0'306'0'0,"0"0"46"0"0,-11 5 466 0 0,4 1-668 0 0,0-1 0 0 0,1 1 1 0 0,0 1-1 0 0,-1-1 1 0 0,2 1-1 0 0,-1 0 1 0 0,1 0-1 0 0,0 1 1 0 0,1-1-1 0 0,-1 1 1 0 0,2 0-1 0 0,-1 0 0 0 0,1 1 1 0 0,0-1-1 0 0,1 1 1 0 0,0-1-1 0 0,0 1 1 0 0,1 0-1 0 0,0 7-150 0 0,0-13 19 0 0,0 3 4 0 0,-1 1 0 0 0,1-1 0 0 0,0 1-1 0 0,1 0 1 0 0,0-1 0 0 0,0 1 0 0 0,0 0 0 0 0,1-1 0 0 0,0 1 0 0 0,0-1 0 0 0,1 1 0 0 0,0-1 0 0 0,0 1 0 0 0,0-1 0 0 0,1 0-1 0 0,0 0 1 0 0,0 0 0 0 0,0 0 0 0 0,1-1 0 0 0,0 0 0 0 0,0 1 0 0 0,0-1 0 0 0,1 0 0 0 0,0-1 0 0 0,0 1 0 0 0,0-1 0 0 0,0 0-1 0 0,1-1 1 0 0,0 1 0 0 0,-1-1 0 0 0,1 0 0 0 0,1 0-23 0 0,-1-2 42 0 0,-1 1-1 0 0,0-2 1 0 0,1 1-1 0 0,-1-1 1 0 0,1 0-1 0 0,-1 0 1 0 0,1 0-1 0 0,-1-1 0 0 0,1 0 1 0 0,-1 0-1 0 0,0 0 1 0 0,0-1-1 0 0,1 1 1 0 0,-1-1-1 0 0,0-1 1 0 0,0 1-1 0 0,0-1-41 0 0,1-1 112 0 0,-1 0 0 0 0,0-1 0 0 0,1 1 0 0 0,-2-1 0 0 0,1 0 0 0 0,0 0 0 0 0,-1 0 0 0 0,0-1 0 0 0,-1 0 0 0 0,1 0 0 0 0,-1 0 0 0 0,0 0 0 0 0,0 0 0 0 0,-1 0 0 0 0,0-1 0 0 0,0 1 0 0 0,0-1 0 0 0,-1 0 0 0 0,0 0 0 0 0,0-6-112 0 0,-9-51 120 0 0,-28-12 1604 0 0,18 49-2904 0 0,18 26-245 0 0,0 1-1146 0 0,0 0-4248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42.5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99 456 0 0,'17'-9'3891'0'0,"-16"8"-1740"0"0,12-2 2336 0 0,21-7-928 0 0,-7 9-3015 0 0,95-1-451 0 0,-121 2-778 0 0,-1 0-266 0 0,0 0-60 0 0,0 0-11 0 0</inkml:trace>
  <inkml:trace contextRef="#ctx0" brushRef="#br0" timeOffset="234.318">41 0 11976 0 0,'0'0'266'0'0,"0"0"44"0"0,0 0 15 0 0,2 1-26 0 0,14 5-49 0 0,6 56 3675 0 0,-13-31-2971 0 0,9 15 386 0 0,3-13-1043 0 0,-14-26 63 0 0,-2-1-4135 0 0,-5-6-2256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45.8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0 312 10136 0 0,'0'0'464'0'0,"0"-1"-10"0"0,0-1-83 0 0,0 2 738 0 0,0 0 355 0 0,0 0 68 0 0,27-7 2173 0 0,48 0-3445 0 0,20 7 144 0 0,-92 0-339 0 0,0 0-1 0 0,0 0 0 0 0,-1 1 0 0 0,1-1 0 0 0,0 1 0 0 0,0 0 0 0 0,-1 0 0 0 0,1 0 0 0 0,-1 0 0 0 0,1 0 1 0 0,-1 1-1 0 0,1-1 0 0 0,-1 1 0 0 0,0 0 0 0 0,1-1 0 0 0,-1 1 0 0 0,0 0 0 0 0,0 0 0 0 0,-1 0 1 0 0,1 1-1 0 0,0-1 0 0 0,-1 0 0 0 0,1 1 0 0 0,-1-1 0 0 0,0 1 0 0 0,0-1 0 0 0,0 1 0 0 0,0 0 1 0 0,0-1-1 0 0,0 1 0 0 0,-1 0 0 0 0,1 0 0 0 0,-1 0 0 0 0,0-1 0 0 0,0 1 0 0 0,0 3-64 0 0,-20 138 1848 0 0,3-43-698 0 0,9-69-969 0 0,8-30-209 0 0,0-2-337 0 0,0 0-177 0 0,0 0-1015 0 0,0 0-4108 0 0,0 0-1756 0 0</inkml:trace>
  <inkml:trace contextRef="#ctx0" brushRef="#br0" timeOffset="546.787">309 88 5064 0 0,'-10'-3'1781'0'0,"9"2"-386"0"0,1 1 69 0 0,0 0-80 0 0,0 0-371 0 0,0 0-165 0 0,0 0-31 0 0,0 0-39 0 0,2 1-137 0 0,16 10 59 0 0,-1 1 0 0 0,0 0 0 0 0,0 2 0 0 0,-2 0 0 0 0,15 15-700 0 0,-6-1 363 0 0,-10-12-294 0 0,-1 0 0 0 0,0 1-1 0 0,-1 0 1 0 0,-1 1-1 0 0,6 12-68 0 0,-6-5 348 0 0,-1 0-1 0 0,-1 1 1 0 0,0 0-1 0 0,-3 0 1 0 0,0 0-1 0 0,-1 1 1 0 0,-2 0-1 0 0,0 22-347 0 0,-2-26 168 0 0,0-17-128 0 0,0 0-1 0 0,-1 0 1 0 0,1 0-1 0 0,-1 0 1 0 0,-1 0-1 0 0,1-1 0 0 0,-1 1 1 0 0,0 0-1 0 0,0 0 1 0 0,-1 0-1 0 0,1-1 1 0 0,-1 1-1 0 0,0-1 1 0 0,-1 1-1 0 0,0-1 1 0 0,1 0-1 0 0,-2 0 0 0 0,1 0 1 0 0,-1 0-1 0 0,1-1 1 0 0,-1 1-1 0 0,-4 2-39 0 0,-24 12-319 0 0,7-14-2762 0 0,11-5-4158 0 0</inkml:trace>
  <inkml:trace contextRef="#ctx0" brushRef="#br0" timeOffset="2062.01">505 6 4144 0 0,'0'0'319'0'0,"0"0"-23"0"0,0 0 682 0 0,0 0 317 0 0,0 0 66 0 0,0 0-64 0 0,0 0-322 0 0,0 0-140 0 0,0 0-31 0 0,0 0-51 0 0,0 0-196 0 0,0 0-86 0 0,0 0-20 0 0,0 0-54 0 0,0 0-213 0 0,0 0-96 0 0,1-1-21 0 0,7-1 96 0 0,0 1 1 0 0,0 0-1 0 0,-1 0 1 0 0,1 1 0 0 0,0 0-1 0 0,0 1 1 0 0,0-1 0 0 0,-1 1-1 0 0,1 1 1 0 0,0-1-1 0 0,2 3-163 0 0,-6-4 104 0 0,0 1 0 0 0,-1 0-1 0 0,1 0 1 0 0,-1 1-1 0 0,1-1 1 0 0,-1 1-1 0 0,0-1 1 0 0,1 1-1 0 0,-1 0 1 0 0,0 1 0 0 0,0-1-1 0 0,0 0 1 0 0,-1 1-1 0 0,1 0 1 0 0,-1-1-1 0 0,1 1 1 0 0,-1 0-1 0 0,0 0 1 0 0,0 0 0 0 0,0 1-1 0 0,0-1 1 0 0,-1 0-1 0 0,1 1 1 0 0,-1 0-104 0 0,5 60 1258 0 0,-5-22-914 0 0,-3-32-285 0 0,4 39 170 0 0,1-42-229 0 0,8 1 0 0 0,7-2-28 0 0,0-1 0 0 0,0-1 0 0 0,1-1 0 0 0,-1-1 0 0 0,1 0 0 0 0,0-1 0 0 0,-1-1 0 0 0,2-1 28 0 0,12 7-1036 0 0,-30-5 180 0 0,-2-1-1132 0 0,0 0-4387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45.1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97 7632 0 0,'0'0'348'0'0,"-1"0"-7"0"0,-2 0-56 0 0,3 0 578 0 0,0 0 274 0 0,1 0 58 0 0,143 0 2764 0 0,-75-10-2989 0 0,-68 10-1658 0 0,-1 0-3184 0 0,0 0-1354 0 0</inkml:trace>
  <inkml:trace contextRef="#ctx0" brushRef="#br0" timeOffset="265.53">168 1 456 0 0,'0'0'2607'0'0,"-4"14"8564"0"0,15 50-8183 0 0,-7-46-2539 0 0,-4-11-5186 0 0,0-7-829 0 0</inkml:trace>
  <inkml:trace contextRef="#ctx0" brushRef="#br0" timeOffset="1858.908">131 34 6448 0 0,'0'0'141'0'0,"0"0"23"0"0,0 0 13 0 0,0 0 123 0 0,0 0 468 0 0,0 0 206 0 0,0 0 39 0 0,8 8 2690 0 0,7 74 759 0 0,-11-57-3519 0 0,7 2-357 0 0,-8-7-260 0 0,1-7-836 0 0,9-4-360 0 0,-12-8-3653 0 0,-1-1-1547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49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0 120 3224 0 0,'0'0'143'0'0,"0"0"190"0"0,19-7 4711 0 0,33 0-2556 0 0,66-3-395 0 0,-56 2-846 0 0,-53 3-3501 0 0,-9 5 1408 0 0</inkml:trace>
  <inkml:trace contextRef="#ctx0" brushRef="#br0" timeOffset="265.565">133 1 5984 0 0,'0'0'464'0'0,"0"0"-140"0"0,0 0 548 0 0,0 0 266 0 0,0 0 57 0 0,1 1-38 0 0,7 68 3386 0 0,9-7-2557 0 0,-6-10-1044 0 0,-1-32-777 0 0,-9-20-356 0 0,-1 0-1009 0 0,0 0-430 0 0,0 0-87 0 0,0 0-11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51.6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11 278 11976 0 0,'0'0'266'0'0,"0"0"44"0"0,0 0 15 0 0,0 0-26 0 0,0 0-46 0 0,0 0 546 0 0,0 0 258 0 0,0 0 51 0 0,-7 10 2117 0 0,5-1-2792 0 0,1-2-1299 0 0,0-5-2503 0 0,1-2-2535 0 0</inkml:trace>
  <inkml:trace contextRef="#ctx0" brushRef="#br0" timeOffset="312.14">85 125 5064 0 0,'0'0'389'0'0,"7"-5"2488"0"0,-3 5 6632 0 0,0 38-8189 0 0,-3 2-216 0 0,7-30-836 0 0,-5-6-231 0 0,-1 1-1 0 0,2-1 0 0 0,-1-1 1 0 0,0 1-1 0 0,1-1 0 0 0,0 1 1 0 0,0-1-1 0 0,0 0 1 0 0,0 0-1 0 0,0-1 0 0 0,1 1 1 0 0,-1-1-1 0 0,1 0 0 0 0,-1 0 1 0 0,3 0-37 0 0,58 26 394 0 0,-41-19-407 0 0,-15-2-40 0 0,-6-3 178 0 0,-1 1 1 0 0,0 0 0 0 0,1-1 0 0 0,-2 1 0 0 0,1 0-1 0 0,0 0 1 0 0,-1 1 0 0 0,0-1 0 0 0,0 0-1 0 0,-1 0 1 0 0,1 1 0 0 0,-1 2-126 0 0,-1-5 24 0 0,0 0 0 0 0,0-1 0 0 0,0 1 0 0 0,0 0-1 0 0,0-1 1 0 0,-1 1 0 0 0,1-1 0 0 0,-1 0 0 0 0,1 1 0 0 0,-1-1 0 0 0,0 0 0 0 0,0 0 0 0 0,0 0-1 0 0,0 0 1 0 0,0-1 0 0 0,0 1 0 0 0,-1 0 0 0 0,1-1 0 0 0,-1 0 0 0 0,1 1 0 0 0,-1-1 0 0 0,1 0-1 0 0,-1 0 1 0 0,0 0 0 0 0,1-1 0 0 0,-1 1 0 0 0,0-1 0 0 0,0 0 0 0 0,0 1 0 0 0,1-1 0 0 0,-1 0 0 0 0,0-1-1 0 0,0 1 1 0 0,0 0 0 0 0,1-1 0 0 0,-1 0 0 0 0,-2 0-24 0 0,-29-23-2959 0 0,26 15 1439 0 0</inkml:trace>
  <inkml:trace contextRef="#ctx0" brushRef="#br0" timeOffset="561.36">141 62 9216 0 0,'13'-4'421'0'0,"-10"3"-12"0"0,4-3-18 0 0,22-2 5790 0 0,15 8-4673 0 0,-12-8-995 0 0,-10 5-523 0 0,-1-2-1 0 0,1-1 0 0 0,-1 0 1 0 0,0-2-1 0 0,15-6 11 0 0,-15 7-3573 0 0,-8-3 2208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1:37:47.9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9710 504 1216 0,'0'0'54'0,"0"0"11"0,0 0-52 16,0 0-13-16,0 0 0 0,0 0 0 0,0 0 65 0,0 0 11 15,0 0 1-15,0 0 1 0,0 0 40 0,0 0 8 16,0 0 2-16,0 0 0 0,3 2-46 0,0 5-9 16,-3-2-1-16,2 9-1 0,-2-2-19 0,0-3-3 15,0 10-1-15,0-7 0 0,0 5-15 0,0 8-3 16,0-6-1-16,3 9 0 0,-3-2 12 0,0 7 3 16,2 0 0-16,-2 7 0 0,0-5-44 0,0-2 0 15,3 0 0-15,-3 3 0 0,3 1 11 0,-1-2 6 16,4-2 2-16,-1 0 0 0,0 3 4 0,-2-4 1 15,0 1 0-15,-1 0 0 0,1 0-1 0,-1 0 0 16,1-7 0-16,0 2 0 0,-3 1-23 0,2-6 8 16,-2 1-8-16,3-1 0 0,-3-2 30 0,5-2 2 15,1-2 0-15,-6 1 0 0,0 1-16 0,0-5-2 16,2 5-1-16,1-10 0 0,-3 10 5 0,3-9 1 16,2 1 0-16,-2 8 0 0,-3-9-19 0,0 1 0 0,0 4 0 15,0-4 0-15,0-1 8 0,0 1-8 0,0 4 12 16,0-4-12-16,2-8 0 0,-2 8 0 0,0-3 0 0,0 3-12 15,0-4 12-15,3 3 12 0,-3-6-3 0,0-4 0 16,0 7 6-16,0-7 1 0,0 0 0 0,0 0 0 16,-3 8-16-16,3-8 0 0,3 7 0 0,-3-7 0 15,0 0-15-15,0 0-9 0,2 4-1 0,-2-4-1 16,0 0 50-16,0 0 9 0,3 7 3 0,-3-7 0 16,5 3-23-16,-5-3-4 0,0 0-1 0,0 0 0 15,8 4-8-15,-5 1 0 0,2-3 0 0,1-2 0 16,-1 5 0-16,0-5 0 0,0 0 0 0,3 0 0 15,3 0 0-15,0-5 0 0,2 5 0 0,3 0 0 16,-3-2 0-16,5-3 0 0,1 1 0 0,-1 1 0 0,1 3 0 0,2-4 0 16,3 1 0-16,2-1 0 0,4 4 18 0,-1-7 2 15,0 7 0-15,10-3 0 0,4 3-35 0,-4 0-6 16,4 0-2-16,-1 0 0 0,-2-5 23 0,-1 5 0 16,1 5 0-16,5-2 0 0,0-3 0 0,0 0 0 15,0 0 0-15,0 7 0 0,-8-7 0 0,3 4 0 16,-3-4 0-16,-3 7 8 0,1-7-8 0,-1 3 0 15,3-3 0-15,0 4-11 0,3-4 27 0,-6 0 6 16,1 0 1-16,-4 5 0 0,-2-5-35 0,-2 2-8 16,-3-2 0-16,-3 0-1 0,0 0 21 0,-2 0 0 15,-1 0 0-15,-2 0 0 0,0 0 0 0,-3 0 0 16,3-2 0-16,-3 2 0 0,-5-5 0 0,3 5 0 16,2-4 0-16,-5 4 8 0,-8 0-8 0,0 0 8 0,8-3-8 15,-3 3 8-15,0-7-8 0,1 7 12 16,-4-4-12-16,4-3 12 0,-1 4 1 0,-2-2 1 0,-1-2 0 15,-2 3 0-15,3-3-5 0,-3 4-1 0,0-4 0 0,0 3 0 16,-3-6 0-16,3-2 0 0,5 8 0 0,-2-6 0 16,0-1-8-16,-1 1 10 0,-2-2-10 0,3-2 10 15,0 2-10-15,-1-2 8 0,-2 0-8 0,6-5 8 16,-1 1-8-16,-2 4 8 0,-1-8-8 0,1 4 8 16,0-8-8-16,2 5 0 0,-5-5 9 0,0-3-9 15,2 1 0-15,4-2 8 0,-6-6-8 0,2 1 0 16,-4-3 0-16,2 3 0 0,0-2 0 0,0 4 0 15,-3-3 23-15,0 10 0 0,3-9 0 0,0 2 0 0,0 0-34 16,-2 0-6-16,-1 0-2 0,1 1 0 0,2 1 31 0,0 5 5 16,-8-7 2-16,5 7 0 0,0 0-19 0,1 3 0 15,-4-1 0-15,-2-1 0 0,0 8 0 0,1-2 0 16,7 0 0-16,-3 5 0 0,-2-4-16 0,2 8-8 16,3-9 0-16,-3 5-1 0,-2 2 40 0,5 5 8 15,0-7 1-15,0 2 1 0,0 3-25 0,-3 2 0 16,1-5 0-16,-1 5 0 0,3 0 0 0,0 0 0 15,-3 0 0-15,3 2 0 16,3-2-20-16,-3 7-8 0,0 0-3 0,0-7 0 0,-3 0 50 0,3 7 9 16,0 0 3-16,0 0 0 0,-2-5-31 0,2 5 0 15,0 0 0-15,0 0 0 0,0 0 0 0,0 0 0 16,0 0 0-16,0 0 0 0,0 0 0 0,0 0 0 16,-6-7 0-16,4 5 0 15,2 2-21-15,-5 0-11 0,-1-5-1 0,-2 5-1 0,0-2 34 0,0 2 0 0,-2 0 0 0,-1 0 0 16,1-5 20-16,-6 5 12 0,0 0 1 0,0 0 1 31,-5 0-56-31,2 0-11 0,-2-7-3 0,-3 7 0 0,1 0 36 0,-7-7 0 0,4 7 0 0,-6 0 0 16,1 0 0-16,-1 0-8 0,3 0 8 0,0 0-10 15,2-2 10-15,1-3 0 0,-1 5 0 0,-2-5-8 16,3 5 8-16,-1-2 0 0,1 2 0 0,-3-5-8 16,-3 5 8-16,-3-2 0 0,1 2 0 0,0 0-8 15,2 0 8-15,0 0-8 0,3 0 8 0,-5 0-8 16,5 2 8-16,-6 3-8 0,3-10 8 0,-2 5-8 15,2 5 8-15,1-5-10 0,1 0 10 0,4 0-10 16,0 0 10-16,2 2-12 0,3-2 12 0,2 5-12 0,0-5 12 16,4 0 0-16,1 5 0 0,4-3 8 0,-3-2-8 0,2 7 0 15,0-7 0-15,-4 0 0 0,1 7 0 0,1-7 0 16,-3 0 0-16,-5 5 0 0,3-5 0 0,-4 0 0 16,4 0 0-16,2 0-8 0,-3 0 8 0,6 0 0 15,0 0 0-15,2 0 8 0,-2-5-8 0,3 5 0 16,-4 5 8-16,4-10-8 0,2 5 0 0,0-7 0 15,-3 7 0-15,3 0 0 0,0 0 0 0,3 0 0 16,-3-7 0-16,3 7 0 0,-3 0-11 0,3 0-6 16,2 0-2-16,0-2 0 15,-5 4-15-15,3-2-3 0,5 0-1 0,0 0 0 16,0 0-109-16,0 0-21 0,0 0-5 0,5 7-1056 0</inkml:trace>
  <inkml:trace contextRef="#ctx0" brushRef="#br0" timeOffset="765.367">8361 979 1267 0,'-5'-12'56'0,"2"12"12"0,-5 0-55 0,8-7-13 0,0 7 0 0,0 0 0 15,-5-2 98-15,5-3 17 0,5 3 3 0,0-3 1 16,-2 1-37-16,-3 4-7 0,5-3-2 0,3-4 0 15,3 7-12-15,-1-5-2 0,-4 5-1 0,2-7 0 16,7 7-42-16,-1-2-8 0,-6-3-8 0,2 5 12 16,3 0 8-16,1 5 3 0,1-3 0 0,-1-2 0 0,-9 7-23 15,6-2 0-15,4-3 0 0,-4 6 8 0,-6 1 4 0,-2-2 0 16,2 2 1-16,1 3 0 0,-1-2 3 0,-5 6 1 16,-5-2 0-16,-1-4 0 0,6 8-6 0,-5-4-2 15,-8 1 0-15,2 3 0 0,6 1-9 0,-3-5 0 16,-3 5 0-16,-2-5 0 0,5 0 15 0,3 5-3 15,2-9 0-15,1 1 0 0,-6 3-12 0,5-2 8 16,6-2-8-16,-1-1 0 0,1-2 8 0,2-5-8 16,3 10 0-16,3-9 0 0,5 1 8 0,0-1-8 15,-6-3 0-15,6 9 9 0,8-9-9 0,-3 0 0 16,-8 0 0-16,3 0 0 0,3 0-12 0,-1 0-8 16,-2 0-2-16,0-9-704 15,-3 9-141-15</inkml:trace>
  <inkml:trace contextRef="#ctx0" brushRef="#br0" timeOffset="1125.029">8819 1040 691 0,'0'-2'61'0,"2"-7"-49"0,-2 6-12 0,0-4 0 16,3 2 233-16,-3-2 44 0,-3 0 9 0,1 0 2 16,-1 3-148-16,3 4-30 0,0 0-6 0,-5 0 0 15,-1-3-40-15,1 3-7 0,0 3-1 0,-1-3-1 16,-1 9-36-16,-4-2-7 0,0 2-2 0,1 3 0 15,-1 0-10-15,3-3 0 0,0 5 0 0,0 1 0 16,0 1 19-16,3-2 5 0,3 5 0 0,2-10 1 16,0 10-42-16,2-9-9 0,3 6-2 0,3-2 0 15,0-4 28-15,3 1 0 0,-1-4 0 0,1 5 0 0,2-5 0 0,1-7 0 16,-1 3 0-16,0-3 0 0,0 0 0 0,-2-3 0 16,2-4 0-16,-2 2 8 0,-1-4 12 15,-2 2 4-15,0-5 0 0,0 0 0 0,-3-2 32 0,1 0 6 16,-4-5 2-16,1 10 0 15,-3-7-28-15,0 6-6 0,-3-2-1 0,1-2 0 0,-1 3-19 0,0-4-10 16,1 6 10-16,-4-7-10 0,4 8 14 0,-4 1-3 16,4-7-1-16,-4 7 0 0,4 3-10 0,2 4 0 15,0-7-10-15,0 7 10 16,0 0-140-16,0 0-21 0,0 0-5 0,0 0-907 0</inkml:trace>
  <inkml:trace contextRef="#ctx0" brushRef="#br0" timeOffset="1431.79">9133 1005 345 0,'0'0'15'0,"0"0"4"0,0 0-19 0,0 0 0 0,0 0 0 0,-8 2 0 15,-2 5 338-15,-1-7 64 0,1 5 13 0,-1 2 2 16,1-4-309-16,-1 6-63 0,0-7-12 0,1 5-2 16,-1 7 6-16,3-2 2 0,3 0 0 0,0 4 0 15,5-4-39-15,-3 2 0 0,0 0 0 0,6-2 0 16,2-2 0-16,3-1 0 0,0 0 0 0,0 3-8 15,3-5 8-15,5-4 0 0,-3 6-9 0,3-7 9 16,-3 3 0-16,0-5-9 0,3-5 9 0,-3 3 0 16,1 2 0-16,-4-9 16 0,3-1-2 0,-2-2 0 15,0 5 39-15,-4-4 8 0,1 1 2 0,-2-2 0 16,-1-2 19-16,0 3 4 0,1-4 1 0,-4 1 0 0,1 0-32 16,-3 0-7-16,0 2 0 0,0-6-1 0,-5 8-24 15,-1-9-5-15,1 8-1 0,0 4 0 0,-3-3 15 0,-3 5 2 16,3-4 1-16,-2 4 0 0,-4 3-53 15,4-3-10-15,-3 1-3 0,2 4-1274 0</inkml:trace>
  <inkml:trace contextRef="#ctx0" brushRef="#br0" timeOffset="2103.501">9993 144 1328 0,'0'0'59'0,"0"0"12"16,0 0-57-16,0 0-14 0,0 0 0 0,0 0 0 0,0 0 67 0,8-7 10 16,-2 7 3-16,1 0 0 0,1-7-12 0,0 7-3 15,3-2 0-15,-3-3 0 0,2 0-17 0,1 5-4 16,2-2-1-16,1 2 0 0,-1 0-9 0,-3-5-2 15,4 5 0-15,-1 0 0 0,-5 5-4 0,2-5-2 16,-2 2 0-16,-2 3 0 0,-1 0 2 0,-5 4 1 16,2-2 0-16,-2 0 0 0,0 0-5 0,-2 5-2 15,-3 2 0-15,-1 5 0 0,-2-12-6 0,3 7 0 16,0 0-1-16,-3 0 0 0,0-2-15 0,5-5-12 16,-2 5 3-16,5-3 0 0,0 1 27 0,0-1 6 15,5-2 0-15,0-2 1 0,1 2 11 0,2-5 3 16,2 5 0-16,1-7 0 15,2 0-58-15,3 0-11 0,3 5-2 0,-1-10-1 0,1 5 25 0,-1 0 8 16,-2-7 0-16,2 7 0 16,1 0-184-16,-3-2-29 0,-3 2-7 0,0-7 0 0</inkml:trace>
  <inkml:trace contextRef="#ctx0" brushRef="#br0" timeOffset="2456.015">10573 130 1728 0,'0'0'76'0,"0"0"16"0,-3-7-73 0,0 2-19 0,3 5 0 0,-5-2 0 16,0-3 102-16,0 3 17 0,-1 2 3 0,-2 0 1 15,3 0-50-15,-3 2-9 0,0 3-3 0,-2-3 0 16,-1 8-37-16,3-1-8 0,-5-2-2 0,5 5 0 16,-3-5-14-16,3 0 0 0,0 0-12 0,3 7 12 0,0-2 0 0,0-5 0 15,2 0 12-15,3 7-3 0,0-7-9 0,3 0-11 16,2 5 3-16,0-5 0 0,6 0 8 0,-1 0 0 15,4-2 10-15,-1 2-10 0,0-7 0 0,3 0 0 16,2 0-8-16,-2 0 8 0,3 0-11 0,-3-7 11 16,0 7-10-16,2-5 10 0,-5-2 0 0,1 0 0 15,-4-5 0 1,1 5 0-16,-1-2 0 0,-2-3 0 16,-2 3 9-16,-1-3-9 0,0 0 51 0,-5-2 4 0,3 0 1 15,-6 2 0-15,0 5-4 0,-2-7-1 0,3 2 0 0,-6 5 0 16,0 0-24-16,-3 0-5 0,0 0-1 0,1 0 0 15,2 2-21-15,3 5 0 0,-1 0 0 0,1 0 0 16,5 0-47-16,-5 0-13 0,2 5-4 0,-2 0-1152 16</inkml:trace>
  <inkml:trace contextRef="#ctx0" brushRef="#br0" timeOffset="2768.431">10983 144 1094 0,'0'0'48'0,"0"0"11"0,0 0-47 0,0 0-12 16,0 0 0-16,-3 0 0 0,3 0 194 0,-2 0 37 16,-6 0 7-16,5 0 2 15,-2 5-129-15,-1-3-26 0,-2 3-5 0,3 2 0 0,0 0-64 0,-3 0-16 16,0 7 0-16,0-2 0 0,3 0 0 0,2-3 0 16,0 3 0-16,1-5 0 0,2 2-12 0,2-4-1 15,4 2-1-15,2 0 0 0,0 0 14 0,0-2 0 16,5-5 0-16,0 2 0 0,3-4 0 0,-3 2 0 0,6-5 0 15,-3-2 0-15,2 0 41 0,-2 5 11 0,0-8 3 0,-3 3 0 16,3-2 14-16,-3-3 3 0,0-2 1 0,-5 0 0 16,-2-5-17-16,2 7-4 0,-3-2-1 0,-3 0 0 15,-4-5-19-15,-1 10-4 0,-2-10-1 0,-3 7 0 16,-3 3-27-16,-2-3-17 0,0 5 2 0,0 0 1 16,-1 0-137-16,-1 7-27 0</inkml:trace>
  <inkml:trace contextRef="#ctx0" brushRef="#br0" timeOffset="3158.962">9951 619 1324 0,'0'0'59'0,"0"0"12"15,0 0-57-15,0 0-14 0,0 0 0 0,0 0 0 0,0 0 195 0,0 0 36 0,0 0 7 0,0 0 2 16,0 0-163-16,0 0-32 0,0 0-6 0,0 0-2 16,0 0-29-16,0 0-8 0,0 0 0 0,8 0 0 15,0 0-42-15,-3 0-10 0,-5 0-1 0,8 0-1 16</inkml:trace>
  <inkml:trace contextRef="#ctx0" brushRef="#br0" timeOffset="3330.799">10141 619 2073 0,'0'0'184'0,"0"0"-147"15,0 0-29-15,0 0-8 16,0 0 27-16,0 0 4 0,0 0 1 0,0 0 0 0,0 0 25 0,0 0 6 15,0 0 1-15,0 0 0 16,6-7-103-16,-4 5-20 0,6 2-4 0,-2-5-615 16,4 5-123-16</inkml:trace>
  <inkml:trace contextRef="#ctx0" brushRef="#br0" timeOffset="3471.951">10276 591 1497 0,'-5'0'66'0,"5"0"14"0,0 0-64 0,0 0-16 0,0 0 0 0,0 0 0 16,0 0 93-16,0 0 15 0,0 0 4 0,5-7 0 16,3 7-77-16,-8 0-15 0,8 0-4 0,3 0-588 15,-1-5-119-15</inkml:trace>
  <inkml:trace contextRef="#ctx0" brushRef="#br0" timeOffset="3612.752">10512 601 1674 0,'0'0'36'0,"0"0"8"0,0 0 2 0,0 0 2 16,0 0-39-16,3-8-9 0,2 8 0 0,0-2 0 0,-5 2 47 0,5 0 7 15,3-5 2-15,0 3 0 16,0 2-129-16,0 0-26 0</inkml:trace>
  <inkml:trace contextRef="#ctx0" brushRef="#br0" timeOffset="3768.416">10821 598 1458 0,'0'0'64'0,"0"0"14"0,0 0-62 0,0 0-16 15,0 0 0-15,0 0 0 0,0 0 27 0,6-5 2 16,-1 3 1-16,-2 2 0 0,2 0-39 0,0-5-8 16,9 3-2-16,-4 2 0 0</inkml:trace>
  <inkml:trace contextRef="#ctx0" brushRef="#br0" timeOffset="3893.757">11086 601 172 0,'0'0'16'0,"0"0"-16"0,0-3 0 0,0 3 0 16,0 0 246-16,0 0 46 0,3-5 10 0,-3 5 2 16,5-2-196-16,3 2-40 0,0-5-7 0,0 3-683 15</inkml:trace>
  <inkml:trace contextRef="#ctx0" brushRef="#br0" timeOffset="4018.665">11234 601 1371 0,'0'0'60'0,"0"0"14"0,-5 4-59 16,5-4-15-16,0 0 0 0,-3 0 0 0,-2-4 31 0,5 4 3 16,0 0 1-16,0 0-680 15</inkml:trace>
  <inkml:trace contextRef="#ctx0" brushRef="#br0" timeOffset="4346.733">10001 871 1497 0,'0'0'32'0,"0"0"8"0,0 0 0 0,0 0 4 0,0 0-36 0,0 0-8 0,0 0 0 0,0 0 0 16,0 0 111-16,0 0 20 0,0 0 4 0,0 0 1 15,0 0-64-15,0 0-13 0,0 0-3 0,0 0 0 16,0 2-44-16,0-2-12 0,0 0 0 0,0 0 0 16,6 7 14-16,-1-7 1 0,3 5 0 0,-3 2-1003 15</inkml:trace>
  <inkml:trace contextRef="#ctx0" brushRef="#br0" timeOffset="4502.617">10303 899 1695 0,'0'0'75'0,"0"0"16"0,0 0-73 0,0 0-18 16,3-5 0-16,-3 5 0 0,2-2 24 0,-2 2 2 15,5-5 0-15,1 3 0 0,2 2-10 0,-3 0-1 16,3 0-1-16,3-5 0 16,-4 5-63-16,4 0-13 0,0 0-2 0</inkml:trace>
  <inkml:trace contextRef="#ctx0" brushRef="#br0" timeOffset="4643.209">10570 894 1688 0,'0'0'75'0,"0"0"15"0,0 0-72 0,0 0-18 0,0 0 0 0,0 0 0 16,3-2 51-16,-3 2 6 0,0 0 2 0,5 0 0 16,6-5-51-16,-6 3-8 0,-5 2 0 0</inkml:trace>
  <inkml:trace contextRef="#ctx0" brushRef="#br0" timeOffset="4783.809">10869 866 1036 0,'0'0'46'0,"0"0"10"0,5-2-45 16,-5 2-11-16,3 0 0 0,2-9 0 0,-2 9 53 0,2-3 9 16,1 3 2-16,1 0 0 0,1 0-52 0,0-5-12 15,3 5 0-15,0 0-560 16</inkml:trace>
  <inkml:trace contextRef="#ctx0" brushRef="#br0" timeOffset="4908.929">11253 864 1328 0,'0'0'59'0,"0"0"12"0,0 0-57 0,0 0-14 15,0 0 0-15,0 0 0 0,0 0-11 0,0 0-5 16,0 0 0-16</inkml:trace>
  <inkml:trace contextRef="#ctx0" brushRef="#br0" timeOffset="5221.202">10028 1181 1728 0,'0'0'38'0,"0"0"8"0,0 0 2 0,0 0 0 0,0 0-39 0,0 0-9 16,0 0 0-16,0 0 0 0,0 0 53 0,0 0 9 15,8 0 2-15,0 0 0 0,0-7-24 0,-1 7-4 16,1 0 0-16,0 5-1 16,3-10-56-16,2 5-11 0,0 5-3 0,-2-5-857 15</inkml:trace>
  <inkml:trace contextRef="#ctx0" brushRef="#br0" timeOffset="5377.414">10258 1181 1209 0,'-5'7'108'0,"2"-7"-87"0,3 0-21 0,-3-7 0 16,3 7 95-16,0 0 14 15,0 0 3-15,0 0 1 0,3-2-85 0,2-3-18 0,3 10-10 16,0-3-719-16</inkml:trace>
  <inkml:trace contextRef="#ctx0" brushRef="#br0" timeOffset="5518.003">10620 1153 1209 0,'0'0'108'0,"-5"-5"-87"0,0 3-21 0,5 2 0 16,0 0 120-16,0 0 19 0,0 0 4 0,0 0 1 0,0 0-116 0,0 0-28 16,0 0 0-16,8 2-506 15,2-2-107-15</inkml:trace>
  <inkml:trace contextRef="#ctx0" brushRef="#br0" timeOffset="5705.46">11012 1146 1324 0,'0'0'118'0,"3"-5"-94"16,-1 5-24-16,4-7 0 0,-4 5 43 0,1-3 4 15,-3 5 1-15,0 0 0 0,5 0 43 0,-5 0 9 16,0 0 1-16,0 0 1 0,5 0-78 0,-2 0-15 15,2 0-9-15,-2 5 10 16,-3-5-94-16,8 0-18 0,0 2-4 0,2-2-1 0</inkml:trace>
  <inkml:trace contextRef="#ctx0" brushRef="#br0" timeOffset="5861.676">11258 1127 1728 0,'0'0'76'0,"0"0"16"0,0 0-73 0,0 0-19 0,0 0 0 0,0 0 0 16,0 0 32-16,0 0 2 0,0 0 1 0,0 0 0 16,0 0-22-16,5 7-4 0,-5-7-1 0,0 0 0 15,6 0-92-15,-1 7-18 0,-2-7-4 0,-3 0-1 16</inkml:trace>
  <inkml:trace contextRef="#ctx0" brushRef="#br0" timeOffset="6752.089">10097 1522 864 0,'0'0'76'0,"-3"0"-60"0,3 0-16 0,-3 0 0 0,-2 0 195 0,2 0 36 15,3 0 7-15,0 0 2 0,0 0-141 0,0 0-28 16,0 0-6-16,0 0-1 0,0 0-51 0,0 0-13 16,0 0 0-16,0 0 0 0,6 5 13 0,2-3 0 15,-3-2 0-15,5 0 0 16,-2 0-174-16,0 0-35 0,11-2-8 0,-1-3 0 0</inkml:trace>
  <inkml:trace contextRef="#ctx0" brushRef="#br0" timeOffset="6908.313">10340 1551 1036 0,'0'0'92'0,"0"0"-73"15,0 0-19-15,0 0 0 0,0 0 106 0,0 0 18 16,0 0 3-16,0 0 1 0,0 0-52 0,0 0-9 0,5 0-3 0,3 0 0 16,-3-3-51-16,3 3-13 0,0 0 0 0,0 0-509 15,3 0-105-15</inkml:trace>
  <inkml:trace contextRef="#ctx0" brushRef="#br0" timeOffset="7048.893">10694 1522 921 0,'0'0'82'0,"0"0"-66"0,-2 0-16 0,2 0 0 15,0 0 219-15,0 0 40 0,0 0 8 0,0 0 1 16,0 0-199-16,0 0-40 0,0 0-8 0,2-2-592 15,4-3-118-15</inkml:trace>
  <inkml:trace contextRef="#ctx0" brushRef="#br0" timeOffset="7330.076">11046 1501 1209 0,'0'0'53'0,"0"0"12"0,0 0-52 0,0 0-13 16,0 0 0-16,0 0 0 0,0 0 120 0,0 0 22 16,0 0 4-16,0 0 1 0,6 0-120 0,2 0-27 15,0 0 0-15,2 0 0 0,-2 0 0 0,3 0 0 16,-1 0 0-16,3 3 8 0,-2-3-8 0,0 4 0 16,2-1 0-16,-3-3-8 0,4 4 8 0,-6-4 0 15,2 5 0-15,-2-3 0 0,0-2 0 0,3 0 0 0,-6 5 0 0,3-5 0 16,-8 0 0-16,5 2 0 0,3-2 0 0,-8 0 0 15,0 0-15-15,5 0 3 0,-5 0 0 0,6-7-492 16,-6 7-99-16</inkml:trace>
  <inkml:trace contextRef="#ctx0" brushRef="#br0" timeOffset="11643.52">12129 1040 460 0,'0'0'41'0,"0"0"-33"0,0 0-8 0,0 0 0 15,7-2 232-15,-4-3 45 0,2 1 9 0,1 1 2 16,4-2-180-16,3 3-35 0,1 2-7 0,-4-5-2 16,1 5-7-16,-1-7-1 0,1 7-1 0,5-2 0 15,0 2-24-15,0-5-5 0,0 5-1 0,-1-2 0 16,-1 2-25-16,2 0-20 0,-6-5 3 0,1 5 1 16,-1 0 33-16,-4 5 7 0,-6-5 2 0,0 0-622 15,0 0-124-15</inkml:trace>
  <inkml:trace contextRef="#ctx0" brushRef="#br0" timeOffset="11847.207">12131 1243 172 0,'0'0'8'0,"0"0"1"0,0 0-9 0,0 0 0 16,8 0 0-16,0 4 0 0,0-4 348 0,3-4 67 15,2 4 13-15,0 0 4 0,0 0-244 0,0 0-48 16,3-3-9-16,3 3-3 0,-1 0-78 0,4-4-16 15,-4 4-3-15,1-3-1 0,-4 3-30 0,1 0 0 16,-2 0 0-16,-1 0 0 16,0 0-88-16,-2-5-18 0,7 5-3 0,-18 0-1 0</inkml:trace>
  <inkml:trace contextRef="#ctx0" brushRef="#br0" timeOffset="13098.577">13716 753 1263 0,'0'0'56'0,"0"0"12"0,0 0-55 0,0 0-13 0,0 0 0 0,0 0 0 16,0 0 106-16,0 0 18 0,0 0 4 0,0 0 1 15,0 0-1-15,0 0 0 16,-3 0 0-16,-2 0 0 0,-3 0-51 0,3 0-10 15,0 0-3-15,-3 0 0 0,-3 5 0 0,0-5 0 0,-7 2 0 0,2 3 0 16,-2-5-51-16,-1 2-13 0,-2 3 0 0,2 0 0 16,-2-3 0-16,0 3 0 0,2-3 0 0,-2 5 0 15,3 0-13-15,2-2-6 0,-3-3-1 0,9-2 0 16,-1 5 20-16,1-2 0 0,-1 1 0 0,3 3 0 16,3-7 0-16,-3 7 0 0,3 0 0 0,-3-2 0 0,2 2 0 0,4-4 0 15,-1 6 0-15,0-2 0 0,1-5 0 0,2 10 0 16,0-5 0-16,0 3 0 0,0-6 8 0,2 8-8 15,1-3 0-15,-3-2 9 0,3 1 3 0,-1 3 1 16,1-4 0-16,-3 7 0 0,3-6-13 0,-1 3 0 16,-2 3 8-16,0 0-8 0,3 3 0 0,-3-8 0 15,0 10 0-15,-3-9 0 0,3 6 0 0,-2-2 0 16,2 5 0-16,0-3 0 0,2-4 0 0,-2 2 0 16,0 0 0-16,-2 5 0 0,2-5 0 0,-3 5 0 15,6-9 0-15,-1 6 0 0,1 0 35 0,-3-4 7 16,3 0 2-16,-1-3 0 0,1 3-28 0,0-2-4 15,-1-3-2-15,3 4 0 0,-2-4-1 0,0 1 0 16,-1-1 0-16,4 0 0 0,-1 2 0 0,0-7 0 16,3 3 0-16,0 4 0 0,0-9-9 0,0 8 12 15,3-4-12-15,-3-1 12 16,5-3-21-16,3 4-4 0,0-1-1 0,2-3 0 0,1 0 35 0,2 0 7 0,0 0 2 0,5 0 0 16,-2 0 3-16,0 0 1 0,-5 0 0 0,2-3 0 15,0 3-46-15,-3-4-8 0,1 4-3 0,2 0 0 16,-2-3 37-16,-4 3 7 0,1 0 2 0,-2 0 0 15,-1 0-23-15,-5-4-13 0,-8 4 1 0,5 0 1 16,3-3 11-16,0 3 16 0,-3-5-4 0,0 5-928 16,1 0-186-16</inkml:trace>
  <inkml:trace contextRef="#ctx0" brushRef="#br0" timeOffset="14520.781">21423 678 403 0,'0'0'36'0,"0"0"-36"15,-2-7 0-15,2 7 0 0,-3-5 113 0,3 5 16 16,0 0 3-16,0 0 1 0,0 0-36 0,0 0-7 15,0-7-2-15,0 7 0 0,0 0-28 0,0 0-5 16,3 0-2-16,2-7 0 0,0 5-18 0,1-3-4 16,1 5-1-16,1 0 0 0,0 0 27 0,0 0 6 15,3 0 1-15,2-5 0 0,-2 5-64 0,2 0 0 16,-5 0-9-16,5 0 0 0,0 0 9 0,1 0 12 0,-1 0-2 16,0 0-1-16,0 0 1 0,-2 0 0 0,-1 0 0 0,1 0 0 15,-3 5-1-15,0-5 0 0,0 0 0 0,0 0 0 16,-3 0 29-16,-5 0 6 0,8 5 0 0,-8-5 1 15,0 0-45-15,5 2 0 0,-5-2 0 0,0 0 0 16,0 0 0-16,8 0 0 16,-8 0 0-16,0 0 9 0,0 0-9 0,5 7 0 0,-5-7 0 0,6 7 0 15,-6-7 53-15,0 0 9 0,0 0 2 0,5 5 0 16,-5-5-52-16,5 7-12 0,-2-5 0 0,-3-2 0 31,5 8 0-31,-2-4 0 0,0 1 0 0,-1-3 0 0,1 5 34 0,0 0 4 16,-1 0 1-16,1 1 0 0,2-4-31 0,-2 10-8 0,2-2 0 0,0-3 0 0,1 1 0 0,2 6 0 15,0-4 8-15,-1 2-8 0,1 7 9 0,-2-6-9 16,-1 3 12-16,3 3-12 0,0-2 10 0,-3-5-10 16,0 1 8-16,1 3-8 0,2 1 15 0,-3-5-3 15,3 0 0-15,-3 5 0 0,0-5-12 0,1 5 0 16,-4-2 0-16,4 1 0 0,-6-6 40 0,0-2 4 16,0 8 2-16,-3-4 0 0,-2-2-6 0,-1 0 0 15,-1-3-1-15,1 6 0 0,-2-8 1 0,3 4 0 16,-3-4 0-16,0 0 0 0,0-2-7 0,0 2-1 15,0-4 0-15,0 1 0 0,-2-1-11 0,2-3-2 16,-3 4-1-16,3-4 0 0,-5 0-9 0,3 0-1 16,-4 0-8-16,1-4 12 0,0 4-12 0,2-3 9 15,-5-1-9-15,8 1 8 0,-2 3-8 0,-1 0 0 16,1-7 0-16,-1 2-11 16,1 5-123-16,2 0-25 0,-3-7-5 0,0 5 0 0</inkml:trace>
  <inkml:trace contextRef="#ctx0" brushRef="#br0" timeOffset="15786.517">13920 1087 1728 0,'-6'-7'76'0,"4"7"16"0,2 0-73 0,0 0-19 0,0 0 0 0,0 0 0 16,0 0 55-16,0 0 7 0,0 0 2 0,0 0 0 16,5-4-52-16,0 1-12 0,-5 3 0 0,8 0 0 15,3 0 0-15,-3-4 0 0,2 4 0 0,1 0-868 16</inkml:trace>
  <inkml:trace contextRef="#ctx0" brushRef="#br0" timeOffset="15957.97">14240 1125 1036 0,'0'0'92'0,"3"-9"-73"16,2 6-19-16,-5 3 0 0,0 0 88 0,5-4 15 15,3-4 2-15,0 1 1 16,-3 7-170-16,6-2-33 0,18-10-7 0,-3 5-2 0</inkml:trace>
  <inkml:trace contextRef="#ctx0" brushRef="#br0" timeOffset="16098.817">14573 1094 1425 0,'0'0'63'0,"0"0"13"0,0 0-60 0,3 0-16 0,-3 0 0 0,3-7 0 16,2 5 19-16,0-3 1 0,6 1 0 0,-1 1 0 15</inkml:trace>
  <inkml:trace contextRef="#ctx0" brushRef="#br0" timeOffset="16254.815">14838 1085 1324 0,'0'0'118'0,"0"0"-94"0,-3-5-24 0,3 5 0 0,0 0 43 0,0 0 4 15,-2-4 1-15,2 4 0 16,0 0-141-16,5-7-28 0,0-1-6 0,3 1-1 0</inkml:trace>
  <inkml:trace contextRef="#ctx0" brushRef="#br0" timeOffset="16410.934">15129 1080 748 0,'-11'-4'67'0,"9"4"-54"16,2 0-13-16,0 0 0 0,0 0 118 0,0-3 21 16,0-1 4-16,0 4 1 0,0 0-116 0,5-3-28 15,0 3 0-15,1-7-557 0</inkml:trace>
  <inkml:trace contextRef="#ctx0" brushRef="#br0" timeOffset="16567.222">15401 1040 691 0,'0'0'30'0,"0"0"7"0,0 0-29 0,0 0-8 0,0 0 0 0,0 0 0 16,0 0 129-16,0 0 25 0,6-2 5 0,-1-7 1 15,0 6-213-15,1 3-43 0</inkml:trace>
  <inkml:trace contextRef="#ctx0" brushRef="#br0" timeOffset="16692.194">15589 993 1404 0,'0'0'31'0,"0"0"6"0,0 0 2 0,0 0 0 0,0 0-31 0,0 0-8 15,0 0 0-15,6-4 0 0,-1 4 0 0,0 0 0 16,0 0 0-16</inkml:trace>
  <inkml:trace contextRef="#ctx0" brushRef="#br0" timeOffset="16832.71">15827 960 1094 0,'0'0'97'0,"0"0"-77"0,0 0-20 16,0 0 0-16,0 0 23 0,0 0 1 0,0 0 0 0,0 0-363 16,11-2-72-16</inkml:trace>
  <inkml:trace contextRef="#ctx0" brushRef="#br0" timeOffset="17020.488">16116 942 633 0,'0'0'28'0,"0"0"6"15,0 0-34-15,0 0 0 0,0-3 0 0,0 3 0 0,0 0 104 0,0 0 15 16,0 0 2-16,0 0 1 0,2 0-96 0,4-7-26 16,2 7 8-16,-3 0-8 0</inkml:trace>
  <inkml:trace contextRef="#ctx0" brushRef="#br0" timeOffset="17192.047">16521 927 1036 0,'-8'-9'46'0,"8"9"10"0,0 0-45 0,0 0-11 15,0 0 0-15,-3-5 0 0,3 5 75 0,0 0 13 16,0 0 2-16,0 0 1 0,0 0-55 0,0 0-12 15,5 0-1-15,-5 0-651 0</inkml:trace>
  <inkml:trace contextRef="#ctx0" brushRef="#br0" timeOffset="17332.861">16862 894 1494 0,'-13'-2'66'0,"13"2"14"0,0 0-64 0,0 0-16 0,0 0 0 0,0 0 0 16,0 0-15-16,0 0-5 0,0 0-2 0</inkml:trace>
  <inkml:trace contextRef="#ctx0" brushRef="#br0" timeOffset="17504.576">17108 927 748 0,'-24'-14'67'0,"22"14"-54"16,2 0-13-16,0 0 0 0,0 0 220 0,0-7 42 16,-8 3 8-16,10 4 2 15,6-3-240-15,0-2-47 0,-8 3-9 0,3 2-3 16,5 0-58-16,0 2-12 0,5-4-3 16,0 2 0-16</inkml:trace>
  <inkml:trace contextRef="#ctx0" brushRef="#br0" timeOffset="17676.417">17515 911 345 0,'0'0'31'0,"0"0"-31"0,0 0 0 0,0 0 0 16,0 0 156-16,0 0 24 0,0 0 6 0,0 0 1 16,0 0-106-16,0 0-21 0,0 0-4 0,0 0 0 15,0 0-34-15,6-5-6 0,2 5-2 0,2 0-569 16</inkml:trace>
  <inkml:trace contextRef="#ctx0" brushRef="#br0" timeOffset="17801.724">18039 974 1036 0,'0'0'46'0,"0"-2"10"0,0-3-45 0,0 5-11 15,0 0 0-15,0 0 0 0,0-7 0 0,0 7 0 16,0 0-10-16,6 0 10 0,-6 0 0 0,2-2 0 15,6-3 0-15</inkml:trace>
  <inkml:trace contextRef="#ctx0" brushRef="#br0" timeOffset="17957.601">18357 982 1267 0,'0'0'28'0,"0"0"5"0,0 0 2 0,0-3 1 0,0-4-36 16,2 2 0-16,1-2 0 0,0 7 0 0,2-7 0 0,0 7 0 16,3 0 0-16</inkml:trace>
  <inkml:trace contextRef="#ctx0" brushRef="#br0" timeOffset="18129.81">18714 982 1094 0,'0'-10'48'0,"0"10"11"0,0 0-47 0,0 0-12 0,0 0 0 0,0 0 0 16,3-5 92-16,-3 5 16 0,0-7 3 0,5 0 1 15,-2 7-56-15,-3 0-12 0,2-2-1 0,6 2-1 16,3-9-51-16,2 9-11 0,-2 0-1 0,4 0-690 16</inkml:trace>
  <inkml:trace contextRef="#ctx0" brushRef="#br0" timeOffset="18270.299">19108 972 864 0,'0'0'76'0,"0"0"-60"16,0 0-16-16,0 0 0 0,0 0 111 0,3-5 19 15,-3-2 4-15,0 7 1 0,0 0-62 0,0 0-12 16,8-2-2-16,0-3-1 0,-8 5-58 0,5 0 0 16,8 0 0-16,0 0-691 0</inkml:trace>
  <inkml:trace contextRef="#ctx0" brushRef="#br0" timeOffset="18426.714">19526 974 1728 0,'0'0'76'0,"-2"-7"16"0,2 7-73 0,0 0-19 0,-6-7 0 0,6 7 0 16,-2 0 0-16,2 0-11 0,0 0 2 0,5-7 0 15,0 7-88-15,3 0-18 16,0 0-3-16,5 0-1 0</inkml:trace>
  <inkml:trace contextRef="#ctx0" brushRef="#br0" timeOffset="18567.576">19891 972 1036 0,'0'0'92'0,"0"0"-73"15,0 0-19-15,0 0 0 0,6-5 80 0,-6 5 12 16,0 0 2-16,0 0 1 0,5-7-54 0,-5 7-10 15,0 0-3-15,0 0 0 0,0 0-28 0,5 0-20 16,6 0 4-16</inkml:trace>
  <inkml:trace contextRef="#ctx0" brushRef="#br0" timeOffset="18739.14">20233 989 1537 0,'0'0'68'0,"-3"0"14"0,3 0-66 0,0-7-16 16,0 4 0-16,0-4 0 0,3 2 10 0,-3 5-2 16,0 0 0-16,2-7 0 0,6 5-8 0,-2-3-11 15,2 5 3-15,-1 0-680 0</inkml:trace>
  <inkml:trace contextRef="#ctx0" brushRef="#br0" timeOffset="18895.354">20545 1007 1036 0,'0'0'92'0,"0"0"-73"0,0 0-19 0,0 0 0 16,-3-2 106-16,3-3 18 0,0-2 3 0,0 7 1 15,0 0-52-15,0 0-9 0,6 0-3 0,1-4 0 16,1 4-41-16,0 0-9 0,3 0-2 0,0 0 0 16,2 0-84-16,0 0-16 0,0 0-4 0</inkml:trace>
  <inkml:trace contextRef="#ctx0" brushRef="#br0" timeOffset="19035.944">20921 1026 806 0,'0'0'72'0,"0"0"-58"15,0 0-14-15,0 0 0 0,-3-7 164 0,0 2 29 16,1-2 7-16,2 7 0 0,0 0-116 0,0 0-24 16,5-2-5-16,-2-3-1 0,2 5-42 0,0 0-12 15,3 0 0-15,3 0-507 16,2 5-107-16</inkml:trace>
  <inkml:trace contextRef="#ctx0" brushRef="#br0" timeOffset="19176.543">21209 1047 1728 0,'0'0'38'0,"0"0"8"0,0 0 2 0,5 0 0 0,-2-7-39 0,2 5-9 0,1-3 0 15,1 1 0 1,1 4-24-16,3 0-8 0,0 0 0 0,4 4-1 15,1 1-50-15,0-3-9 0,16 3-3 0,-3 4 0 0</inkml:trace>
  <inkml:trace contextRef="#ctx0" brushRef="#br0" timeOffset="19285.888">21627 1087 230 0,'-29'0'10'0,"24"0"2"16,5 0-12-16,0 0 0 0,0 0 0 0,0 0 0 0,0 0 141 15,0 0 26-15,0 0 5 0,0 0-448 16</inkml:trace>
  <inkml:trace contextRef="#ctx0" brushRef="#br0" timeOffset="20610.664">15626 1511 1681 0,'0'0'36'0,"0"0"8"0,0 0 2 0,0 0 2 15,0 0-38-15,0 0-10 0,3 4 0 0,0 3 0 16,-3 0 64-16,2 1 10 0,1 3 2 0,2-4 1 16,-2 5-10-16,2-2-3 0,-2 4 0 0,-1 4 0 0,1-3 8 0,0-1 0 15,-3 2 1-15,2-2 0 0,1 0-21 0,0-2-5 16,-1-2-1-16,-2 1 0 0,0-1-20 0,3 1-4 15,0-6-1-15,-3 5 0 0,2-6-10 0,-2-4-3 16,0 7 0-16,0-7 0 0,0 0-22 0,0 0-5 16,0 0-1-16,0 0 0 15,0 0-85-15,0 0-18 0,0 0-3 0,3 0-925 16</inkml:trace>
  <inkml:trace contextRef="#ctx0" brushRef="#br0" timeOffset="20954.606">15809 1541 1958 0,'0'0'43'0,"0"0"9"0,0 0 1 0,5-4 3 0,3 4-45 0,-3-8-11 0,-5 8 0 0,6 0 0 16,4 0 53-16,-2 0 9 0,3 0 2 0,2 0 0 15,0 0-52-15,3 0-12 0,-3 0 0 0,1 8 0 16,-1-4 0-16,0 3 0 0,0-4 0 0,-2 8 0 15,-3-4 0-15,-3 5 0 0,0-2 0 0,1 1 0 16,-4 11 33-16,-2-11 4 0,-2 3 1 0,-1 5 0 16,-2-2-10-16,-1 2-1 0,1-5-1 0,-3 2 0 15,3 1 30-15,-3-3 7 0,3-3 1 0,2 1 0 16,-2 2-52-16,5-7-12 0,2 0 0 0,1 0 0 16,0 1 0-16,2-1 0 0,3-3 0 0,2-1 0 15,1 1 0-15,2-4 0 0,3 0 0 0,0 0 0 0,3 0 0 16,2-4 0-16,3 1 0 0,2-1 0 0,-5-3 0 0,3-1 0 15,2 1 0-15,1 3 0 16,-6-3-48-16,3 0-13 0,-3 0-3 0,3-3-682 16,-3 1-137-16</inkml:trace>
  <inkml:trace contextRef="#ctx0" brushRef="#br0" timeOffset="21438.589">16581 1562 1497 0,'-18'0'32'0,"18"0"8"0,0 0 0 0,0 0 4 0,-5-2-36 0,5 2-8 0,0 0 0 0,0 0 0 16,0 0 83-16,0 0 14 0,-8 0 3 0,2 0 1 15,4 2-59-15,-4 5-12 0,-1 5-2 0,-4-2-1 16,3 1 29-16,-3 11 7 0,3-8 1 0,-2 4 0 16,-6 1-48-16,5-5-16 0,6 8 9 0,0-4-9 15,-6-3 0-15,6 3 0 0,2-8 0 0,6 1 0 0,0 4 0 0,-1-4 0 16,4-4 0-16,-1 0 0 0,5 1 0 0,-2-1 15 15,3-7-1-15,5 0 0 0,0 0-6 0,2 0 0 16,1 0-8-16,-1 0 12 0,1-10 1 0,2 3 0 16,0-2 0-16,-2-1 0 0,-11-1 16 0,2-4 3 15,6 1 1-15,-3 3 0 0,-5-11 22 0,-2 4 4 16,1 1 1-16,-1 1 0 0,-1-6 4 0,-5 13 0 16,-5-3 1-16,-1 1 0 0,9-4-52 0,-8 8-13 15,-6 0 0-15,3 3 0 0,0 1 54 0,0-1 8 16,0 1 2-16,-2 3 0 15,-3 0-154-15,7 7-30 0,6-7-7 0,-5 3-717 16,-6 4-144-16</inkml:trace>
  <inkml:trace contextRef="#ctx0" brushRef="#br0" timeOffset="21641.937">16952 1802 1728 0,'5'3'153'0,"-5"-3"-122"0,-5 4-31 0,5 3 0 16,0 0 151-16,0 1 24 0,-3-1 5 0,1 4 0 16,-1-4-84-16,0 0-16 0,1 1-4 0,-1-1-1 15,-2 4-24-15,2-1-5 0,0-1-1 0,1-2 0 16,-1 3-21-16,0-3-4 0,1-3 0 0,2 3-1 16,0 0-35-16,0-2-8 0,-3-2 0 0,3-3-815 15,5 4-162-15</inkml:trace>
  <inkml:trace contextRef="#ctx0" brushRef="#br0" timeOffset="22047.757">17394 1511 288 0,'0'0'12'0,"0"0"4"16,-6 4-16-16,1-4 0 0,2 0 0 0,-4 5 0 0,-1-3 374 0,0 5 72 16,-3 5 14-16,3-2 4 0,-5 1-333 0,-3 8-67 15,3-2-12-15,-3 2-4 0,3-1-8 0,2-4-3 16,3 5 0-16,3-2 0 0,0-1-24 0,2-2-5 16,3-4 0-16,3 1-8 0,5 4 12 0,-1-4-4 15,4-4 0-15,5 0-8 16,-3-2-21-16,6-3-11 0,2-2-3 0,0 0 0 0,3 0 22 0,0 0 4 0,2-7 1 0,-2 3 0 15,-3 1-4-15,0-4-1 0,-5 0 0 0,3 3 0 16,-6-11 23-16,-3 4 5 0,1 1 1 0,0-4 0 16,-3-2 83-16,-3-1 17 0,-2-2 3 0,-3 5 1 15,-6-4-35-15,-2 3-6 0,0 1-2 0,-5 3 0 16,-5-4-7-16,-1 4-2 0,1 4 0 0,4 4 0 16,-4-1-57-16,2-4-11 0,0 6 0 0,3-3 0 15,0 5-25-15,2 5 2 0,3-5 1 0,0 2 0 16,0 6-229-16,8-1-45 0</inkml:trace>
  <inkml:trace contextRef="#ctx0" brushRef="#br0" timeOffset="22407.17">17931 1602 864 0,'-5'-7'76'0,"2"3"-60"16,-2 1-16-16,-1 3 0 0,-2-4 297 0,0 4 57 15,-2-3 11-15,-1 3 3 0,3 7-231 0,-2-4-45 16,2 1-10-16,0 3-2 0,0 5-56 0,-3-2-11 16,3 1-2-16,-2 8-1 0,2-2-10 0,0 1 0 15,3-3 0-15,-1-1 0 0,4-3-26 0,-1 4 2 16,3-1 1-16,3-3 0 0,-1-4 23 0,4 5 0 0,-1-2 0 0,3-6 0 31,2 3-56-31,1-7-6 0,2 3-2 0,3-3 0 0,0 0 52 0,0 0 12 0,-3-3 0 0,3 3 0 16,0-7 24-16,5 3 7 0,-5-11 1 0,0 8 1 15,0-4-1-15,-3 1-1 0,0-4 0 0,-2-2 0 16,-3 2 77-16,0-8 16 0,-6 8 4 0,1-5 0 16,-3 1-52-16,0 4-9 0,-5-8-3 0,-1 11 0 15,-2 1-51-15,0-2-13 0,-5 3 0 0,0 0 0 16,0 2 0-16,0 0 0 0,-1-1 0 0,1 8 0 16,5 0-48-16,0 8-13 0,0-8-3 0,3 4-1254 15</inkml:trace>
  <inkml:trace contextRef="#ctx0" brushRef="#br0" timeOffset="22719.488">18497 1577 1555 0,'-3'-15'138'0,"3"15"-110"16,0 0-28-16,-2 0 0 0,-1-2 188 0,0-3 32 15,-2 1 6-15,3 4 2 0,-4 0-122 0,-2 0-24 16,3 0-5-16,-6 4-1 0,1 3-60 0,-1 0-16 15,-2 8 0-15,-6 3 0 0,4 4 18 0,-1-8 1 16,5 4 0-16,1 4 0 0,-1-4-31 0,6 1-5 16,2 0-2-16,3-2 0 15,3-3-36-15,2 2-7 0,3 1-2 0,5-10 0 16,0 0 27-16,1-3 5 0,-1 3 0 0,3 1 1 16,0-8-1-16,-1 7-1 0,-1-7 0 0,2 0 0 0,-3-7 77 0,5 4 16 0,-2-4 4 15,0-2 0-15,-3 6 48 0,-2-8 11 0,-3-4 1 0,0 4 1 16,0-3-44-16,0-3-9 0,-3-2-1 0,-2 1-1 15,2-1-31-15,-5-2-7 0,-3-8 0 0,1 11-1 16,-4-1-17-16,1 5-3 0,-3-1-1 0,0 1-974 16,-2 3-194-16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50.9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5 5552 0 0,'12'-4'549'0'0,"-16"11"8134"0"0,-4 20-6184 0 0,-4 12-2395 0 0,-17 61 1791 0 0,14 8-824 0 0,30 25-387 0 0,30-11-340 0 0,-35-101-286 0 0,-8-15-57 0 0,1 0 0 0 0,-1-1-1 0 0,1 1 1 0 0,0-1 0 0 0,1 0-1 0 0,-1 0 1 0 0,1 0 0 0 0,0 0-1 0 0,0-1 1 0 0,1 1 0 0 0,-1-1-1 0 0,4 2 0 0 0,-3-3-134 0 0,-1 0 0 0 0,1 0 1 0 0,0-1-1 0 0,0 0 0 0 0,0 0 0 0 0,0 0 0 0 0,0 0 0 0 0,0-1 0 0 0,0 0 0 0 0,1 0 0 0 0,-1 0 0 0 0,0-1 0 0 0,3 0 134 0 0,14 0-6274 0 0,-10-2 474 0 0</inkml:trace>
  <inkml:trace contextRef="#ctx0" brushRef="#br0" timeOffset="454.193">468 179 11976 0 0,'0'0'266'0'0,"0"0"44"0"0,-6 4 314 0 0,-33 16 296 0 0,28-9-341 0 0,1 1 0 0 0,0 0 0 0 0,0 1 0 0 0,2 0 0 0 0,-1 0 0 0 0,2 1 1 0 0,0 0-1 0 0,-2 6-579 0 0,4-7 49 0 0,1 0 0 0 0,1 0 1 0 0,0 0-1 0 0,1 0 0 0 0,0 1 1 0 0,1-1-1 0 0,0 1 0 0 0,1-1 1 0 0,0 1-1 0 0,2-1 0 0 0,0 3-49 0 0,-1-12 20 0 0,0 0-1 0 0,0 0 0 0 0,1 0 1 0 0,-1 0-1 0 0,1 0 1 0 0,0 0-1 0 0,0-1 0 0 0,1 1 1 0 0,-1-1-1 0 0,1 1 0 0 0,-1-1 1 0 0,1 0-1 0 0,0 0 0 0 0,1 0 1 0 0,-1 0-1 0 0,0-1 1 0 0,1 1-1 0 0,-1-1 0 0 0,1 0 1 0 0,0 0-1 0 0,0 0 0 0 0,0 0 1 0 0,0-1-1 0 0,0 0 0 0 0,0 0 1 0 0,0 0-1 0 0,0 0 0 0 0,1 0 1 0 0,-1-1-1 0 0,0 0 1 0 0,1 0-1 0 0,-1 0 0 0 0,0-1 1 0 0,0 1-1 0 0,1-1 0 0 0,-1 0 1 0 0,0 0-1 0 0,0 0 0 0 0,0-1 1 0 0,0 1-1 0 0,0-1 0 0 0,0 0 1 0 0,-1 0-1 0 0,1-1 1 0 0,-1 1-1 0 0,1-1 0 0 0,-1 0 1 0 0,0 0-1 0 0,0 0 0 0 0,2-2-19 0 0,2-4 113 0 0,-1 0 0 0 0,0 0-1 0 0,0 0 1 0 0,-1-1 0 0 0,0 0-1 0 0,-1 0 1 0 0,0 0 0 0 0,-1-1-1 0 0,0 1 1 0 0,1-7-113 0 0,11-43 273 0 0,-14 55-182 0 0,0-1 0 0 0,-1 1 0 0 0,1 0 0 0 0,-1-1 0 0 0,-1 1-1 0 0,1-1 1 0 0,-1 1 0 0 0,0-1 0 0 0,0 1 0 0 0,-1 0 0 0 0,1-1 0 0 0,-1 1-1 0 0,0 0 1 0 0,-2-3-91 0 0,-25-31 592 0 0,19 25-592 0 0,-2 5-16 0 0,12 9-61 0 0,0 0-6 0 0,-3-3-390 0 0,2 3-3239 0 0,1 0-3334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7:52.6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0 453 11664 0 0,'52'-5'6497'0'0,"-45"5"-6409"0"0,-1 0 0 0 0,0 0-1 0 0,1-1 1 0 0,-1 0 0 0 0,0 0 0 0 0,1 0 0 0 0,-1-1 0 0 0,0 0 0 0 0,0 0 0 0 0,0-1 0 0 0,-1 0-1 0 0,6-3-87 0 0,22-4-2301 0 0,-25 7-3837 0 0</inkml:trace>
  <inkml:trace contextRef="#ctx0" brushRef="#br0" timeOffset="499.851">205 310 11976 0 0,'0'0'266'0'0,"0"0"44"0"0,0 0 15 0 0,0 0-26 0 0,7-13 735 0 0,-2 10-797 0 0,0 1 0 0 0,0-1 0 0 0,0 1 0 0 0,0 0 0 0 0,1 0-1 0 0,-1 0 1 0 0,1 1 0 0 0,-1 0 0 0 0,1 0 0 0 0,-1 0 0 0 0,1 1 0 0 0,5 0-237 0 0,13-3 276 0 0,-18 2-179 0 0,0 0 1 0 0,0 1-1 0 0,0-1 1 0 0,0 1-1 0 0,0 0 1 0 0,0 1 0 0 0,0 0-1 0 0,0 0 1 0 0,0 0-1 0 0,0 1 1 0 0,0-1-1 0 0,0 1 1 0 0,0 1-1 0 0,-1-1 1 0 0,1 1-1 0 0,-1 0 1 0 0,0 0-1 0 0,0 1 1 0 0,0-1-1 0 0,3 4-97 0 0,-4-1 127 0 0,0 0 1 0 0,-1 0-1 0 0,1 0 0 0 0,-1 1 0 0 0,0 0 0 0 0,-1-1 0 0 0,0 1 0 0 0,0 0 0 0 0,0 0 0 0 0,-1 0 0 0 0,0 0 0 0 0,-1 0 0 0 0,1 0 0 0 0,-1 0 0 0 0,0 1 0 0 0,-1-1 0 0 0,-1 5-127 0 0,-8 24 1504 0 0,8-28-1440 0 0,2-8-58 0 0,0 1 0 0 0,0 0 0 0 0,0 0 0 0 0,0 0 0 0 0,1 0 0 0 0,-1-1 0 0 0,0 1 0 0 0,0 0 0 0 0,0 0 0 0 0,1-1 0 0 0,-1 1 0 0 0,0 0 0 0 0,1 0 0 0 0,-1-1 0 0 0,0 1 0 0 0,1 0 0 0 0,-1-1 0 0 0,1 1 0 0 0,-1 0 0 0 0,1-1 0 0 0,0 1 0 0 0,-1-1 0 0 0,1 1 0 0 0,0-1 0 0 0,-1 1 0 0 0,1-1 0 0 0,0 0 0 0 0,-1 1 0 0 0,1-1 0 0 0,0 0 0 0 0,0 0 0 0 0,0 1 0 0 0,-1-1 0 0 0,1 0 0 0 0,0 0 0 0 0,0 0 0 0 0,0 0 0 0 0,-1 0 0 0 0,1 0 0 0 0,1 0-6 0 0,16 8 99 0 0,30 23 66 0 0,-27-1-645 0 0,-20-28 479 0 0,0 0 0 0 0,0 0 0 0 0,0 1 0 0 0,0-1 0 0 0,-1 1-1 0 0,1-1 1 0 0,-1 0 0 0 0,0 1 0 0 0,0-1 0 0 0,0 1 0 0 0,0-1 0 0 0,0 1-1 0 0,0-1 1 0 0,0 1 0 0 0,-1-1 0 0 0,1 0 0 0 0,-1 1 0 0 0,0-1 0 0 0,0 0-1 0 0,0 1 1 0 0,0-1 1 0 0,-1 2 11 0 0,-1 0-1 0 0,1 1 0 0 0,-1-1 1 0 0,0-1-1 0 0,0 1 0 0 0,0 0 1 0 0,-1-1-1 0 0,1 0 0 0 0,-1 0 1 0 0,0 0-1 0 0,0 0 0 0 0,0 0 1 0 0,0-1-1 0 0,-1 0 0 0 0,1 0 1 0 0,-4 2-11 0 0,-43-4-2267 0 0,39-6 24 0 0</inkml:trace>
  <inkml:trace contextRef="#ctx0" brushRef="#br0" timeOffset="859.024">360 103 2760 0 0,'16'3'2405'0'0,"25"9"5993"0"0,17 27-6207 0 0,-32-17-1850 0 0,-2 1 0 0 0,-1 2 0 0 0,0 0 1 0 0,-2 1-1 0 0,-2 2 0 0 0,0 0-341 0 0,-6-7 364 0 0,-2 0 1 0 0,-1 1-1 0 0,-1 0 1 0 0,0 1-1 0 0,-2 0 1 0 0,-1 0-1 0 0,-1 1 1 0 0,0 0-365 0 0,-2-2 233 0 0,0-1-1 0 0,-1 1 1 0 0,-1-1 0 0 0,-1 1 0 0 0,-1 0 0 0 0,-3 14-233 0 0,-21 29 796 0 0,24-64-965 0 0,1-1 257 0 0,-8-4 198 0 0,-6-35-6902 0 0,10 16 4061 0 0</inkml:trace>
  <inkml:trace contextRef="#ctx0" brushRef="#br0" timeOffset="1452.634">531 31 8840 0 0,'0'0'197'0'0,"0"0"24"0"0,0 0 19 0 0,6-7 14 0 0,-4 5-77 0 0,1 0 1 0 0,-1 0-1 0 0,0 0 0 0 0,1 0 1 0 0,-1 0-1 0 0,1 0 1 0 0,-1 1-1 0 0,1-1 1 0 0,0 1-1 0 0,0 0 0 0 0,0 0 1 0 0,-1 0-1 0 0,1 0 1 0 0,0 0-1 0 0,0 1 0 0 0,0 0 1 0 0,0-1-1 0 0,1 1 1 0 0,-1 0-1 0 0,0 0 1 0 0,0 0-1 0 0,0 1 0 0 0,0-1 1 0 0,0 1-1 0 0,0 0 1 0 0,0 0-1 0 0,-1 0 1 0 0,4 1-178 0 0,48 12 608 0 0,-45-10-335 0 0,0 0 0 0 0,0 1 0 0 0,0 0 0 0 0,-1 1 0 0 0,0 0 0 0 0,0 0 0 0 0,-1 1 0 0 0,0 0 0 0 0,0 0 0 0 0,0 1 0 0 0,-1 0 0 0 0,0 0 0 0 0,-1 0 0 0 0,0 1 0 0 0,4 8-273 0 0,6 46 0 0 0,-8-24 0 0 0,-2-23 0 0 0,1-11 0 0 0,1 0 0 0 0,0-1 0 0 0,0 0 0 0 0,1 0 0 0 0,-1 0 0 0 0,1-1 0 0 0,0 0 0 0 0,-1-1 0 0 0,1 0 0 0 0,0 0 0 0 0,1-1 0 0 0,-1 0 0 0 0,0 0 0 0 0,0-1 0 0 0,0 0 0 0 0,1 0 0 0 0,0-1 0 0 0,51-6-2789 0 0,-53 7 1320 0 0,1-3-16 0 0</inkml:trace>
  <inkml:trace contextRef="#ctx0" brushRef="#br0" timeOffset="3808.88">1106 498 10136 0 0,'0'0'230'0'0,"0"0"30"0"0,0 0 19 0 0,0 0 16 0 0,0 0 35 0 0,0 0 20 0 0,8-3 327 0 0,69-7 1350 0 0,64-9-318 0 0,-74 9-1373 0 0,-53 7-2583 0 0,-21 3 1385 0 0</inkml:trace>
  <inkml:trace contextRef="#ctx0" brushRef="#br0" timeOffset="4183.791">1225 357 1376 0 0,'0'0'65'0'0,"5"-5"1216"0"0,-3 4 2424 0 0,-1 2 3778 0 0,17 122-3119 0 0,-10-53-2703 0 0,6-27-2037 0 0,-10-37-706 0 0,-4-6-604 0 0</inkml:trace>
  <inkml:trace contextRef="#ctx0" brushRef="#br0" timeOffset="4714.955">1652 96 920 0 0,'0'0'323'0'0,"0"0"1018"0"0,0 0 444 0 0,0 0 87 0 0,0 0-151 0 0,0 0-691 0 0,0 0-302 0 0,-5 7 568 0 0,-9 22 1376 0 0,-11 27-112 0 0,-9 37-17 0 0,0 12-909 0 0,27-77-1449 0 0,1 1 0 0 0,1-1 0 0 0,1 1 0 0 0,1 0 0 0 0,2 0 0 0 0,2 8-185 0 0,0-22 0 0 0,1 0 0 0 0,0-1 0 0 0,2 1 0 0 0,-1-1 0 0 0,2 1 0 0 0,0-1 0 0 0,1-1 0 0 0,0 1 0 0 0,8 11 0 0 0,34 32 0 0 0,-15-44 94 0 0,-19-19-6135 0 0,-13 5-659 0 0</inkml:trace>
  <inkml:trace contextRef="#ctx0" brushRef="#br0" timeOffset="4949.236">1674 538 11232 0 0,'0'0'513'0'0,"0"0"-10"0"0,19 0 242 0 0,61-6 1003 0 0,-28-1-1559 0 0,-51 6-806 0 0,-1 1-2812 0 0,0 0-1231 0 0</inkml:trace>
  <inkml:trace contextRef="#ctx0" brushRef="#br0" timeOffset="5386.638">1978 364 8288 0 0,'13'-4'381'0'0,"-11"4"-6"0"0,-2 0-103 0 0,0 0 462 0 0,-7 10 2202 0 0,-22 37-218 0 0,-28 87 236 0 0,51-52-2485 0 0,7-79-460 0 0,0 0-1 0 0,0-1 1 0 0,1 1-1 0 0,-1-1 1 0 0,1 1-1 0 0,0-1 0 0 0,0 0 1 0 0,0 0-1 0 0,0 1 1 0 0,0-1-1 0 0,0-1 0 0 0,0 1 1 0 0,1 0-1 0 0,-1-1 1 0 0,1 1-1 0 0,-1-1 1 0 0,1 1-1 0 0,-1-1 0 0 0,1 0 1 0 0,0 0-1 0 0,0-1 1 0 0,0 1-1 0 0,-1-1 1 0 0,1 1-1 0 0,0-1 0 0 0,0 0 1 0 0,0 0-1 0 0,0 0 1 0 0,0 0-1 0 0,0 0 0 0 0,0-1 1 0 0,-1 1-1 0 0,1-1 1 0 0,0 0-1 0 0,0 0 1 0 0,-1 0-1 0 0,1 0 0 0 0,1-1-8 0 0,41-25 392 0 0,-4-21 0 0 0,-20-36-77 0 0,-20 79-285 0 0,0 0 0 0 0,-1 0 0 0 0,0-1 0 0 0,0 1 1 0 0,0 0-1 0 0,-1 0 0 0 0,1 0 0 0 0,-1 0 0 0 0,0 0 0 0 0,-1 0 0 0 0,1 1 0 0 0,-1-1 0 0 0,0 0 1 0 0,0 1-1 0 0,-1-1 0 0 0,1 1 0 0 0,-1 0 0 0 0,0-1 0 0 0,0 1 0 0 0,0 1 0 0 0,-1-1 0 0 0,1 0 0 0 0,-1 1 1 0 0,0 0-1 0 0,0 0 0 0 0,0 0 0 0 0,-1 0 0 0 0,1 1 0 0 0,0-1 0 0 0,-1 1 0 0 0,-4-1-30 0 0,-16 2-408 0 0,24 1-68 0 0,-7 5-1239 0 0,4-1-2845 0 0,-3 4 2704 0 0</inkml:trace>
  <inkml:trace contextRef="#ctx0" brushRef="#br0" timeOffset="5652.7">2198 604 10568 0 0,'0'0'233'0'0,"0"0"39"0"0,0 0 17 0 0,0 0-27 0 0,0 0-46 0 0,0 0 432 0 0,0 0 212 0 0,0 0 41 0 0,0 0-32 0 0,0 0-173 0 0,0 0-78 0 0,0 0-12 0 0,7 15 1578 0 0,-7-5-1947 0 0,0-5-5515 0 0,0-5-815 0 0</inkml:trace>
  <inkml:trace contextRef="#ctx0" brushRef="#br0" timeOffset="6027.613">2287 426 11976 0 0,'0'0'546'0'0,"0"0"-10"0"0,0 0-208 0 0,0 0 396 0 0,0 0 210 0 0,0 8 2649 0 0,0-4-3544 0 0,0 0 0 0 0,0 0-1 0 0,1 0 1 0 0,-1-1 0 0 0,1 1-1 0 0,0 0 1 0 0,0 0 0 0 0,1-1-1 0 0,-1 1 1 0 0,1-1 0 0 0,0 1-1 0 0,0-1 1 0 0,0 0 0 0 0,0 1-1 0 0,0-1 1 0 0,1 0 0 0 0,-1-1-1 0 0,1 1 1 0 0,0 0 0 0 0,0-1-1 0 0,1 1-38 0 0,50 44 104 0 0,-51-43-66 0 0,0 0 0 0 0,-1 0 0 0 0,1 0 0 0 0,-1 1-1 0 0,0-1 1 0 0,0 1 0 0 0,0-1 0 0 0,-1 1 0 0 0,0 0-1 0 0,0-1 1 0 0,0 1 0 0 0,0 0 0 0 0,-1 0 0 0 0,0 4-38 0 0,-8 33 706 0 0,6-38-656 0 0,1 0 0 0 0,-1 0 0 0 0,0-1 0 0 0,0 1 0 0 0,-1-1 0 0 0,1 0-1 0 0,-1 1 1 0 0,1-1 0 0 0,-1 0 0 0 0,0-1 0 0 0,0 1 0 0 0,-1 0 0 0 0,1-1-1 0 0,0 0 1 0 0,-3 1-50 0 0,-10-2 0 0 0,-10-2-602 0 0,23-1-16 0 0,0-1 0 0 0,0 0 0 0 0,1 0 0 0 0,-1 0 0 0 0,1 0 0 0 0,-1 0 0 0 0,1-1 0 0 0,0 1 0 0 0,0 0 0 0 0,1-1 0 0 0,-1 0 0 0 0,1 1 0 0 0,-2-5 618 0 0,3 6-149 0 0,-8-15-2089 0 0</inkml:trace>
  <inkml:trace contextRef="#ctx0" brushRef="#br0" timeOffset="6277.552">2298 430 6448 0 0,'0'0'141'0'0,"6"-5"358"0"0,-7-1-467 0 0,2 4 110 0 0,0 1 594 0 0,33-13 4374 0 0,93-4-2914 0 0,-91 7-2196 0 0,-10 5-1360 0 0,-26 6 848 0 0</inkml:trace>
  <inkml:trace contextRef="#ctx0" brushRef="#br0" timeOffset="6761.813">2524 601 3680 0 0,'24'-5'10086'0'0,"16"6"-7867"0"0,3-1-2239 0 0,9-12-892 0 0,-44 8 355 0 0</inkml:trace>
  <inkml:trace contextRef="#ctx0" brushRef="#br0" timeOffset="7121.105">2755 433 8288 0 0,'0'0'190'0'0,"0"0"28"0"0,0 0 7 0 0,0-2-33 0 0,22-14 821 0 0,-17 15-126 0 0,-4 0 132 0 0,1 1-65 0 0,2-1-788 0 0,0 1 1 0 0,0-1-1 0 0,-1 1 0 0 0,1 1 0 0 0,0-1 0 0 0,0 0 1 0 0,-1 1-1 0 0,1 0 0 0 0,0 0 0 0 0,-1 0 1 0 0,1 0-1 0 0,-1 0 0 0 0,1 1 0 0 0,-1-1 0 0 0,0 1 1 0 0,1 0-1 0 0,-1 0 0 0 0,0 1 0 0 0,0-1 0 0 0,-1 1 1 0 0,1-1-1 0 0,0 1 0 0 0,-1 0 0 0 0,0 0 0 0 0,1 0 1 0 0,-1 0-1 0 0,0 0 0 0 0,-1 0 0 0 0,1 1 0 0 0,0-1 1 0 0,-1 1-1 0 0,1 3-166 0 0,-1 42 1118 0 0,-12-9-734 0 0,-11 25 1070 0 0,22-15-1284 0 0,22-29-266 0 0,-18-19 81 0 0,0-1 0 0 0,1 1-1 0 0,-1-1 1 0 0,1 0 0 0 0,-1 0-1 0 0,1 0 1 0 0,0 0 0 0 0,-1-1-1 0 0,1 0 1 0 0,0 0 0 0 0,-1 0-1 0 0,1-1 1 0 0,0 0 0 0 0,-1 1-1 0 0,1-2 1 0 0,-1 1 0 0 0,1-1 15 0 0,28-12-2682 0 0,-22 8 1280 0 0</inkml:trace>
  <inkml:trace contextRef="#ctx0" brushRef="#br0" timeOffset="7496.014">2844 245 8288 0 0,'0'0'381'0'0,"0"0"-6"0"0,7 0 631 0 0,52 33 3013 0 0,-12 3-2935 0 0,-34-27-875 0 0,0 0 1 0 0,0 0-1 0 0,-1 2 1 0 0,0-1-1 0 0,-1 1 1 0 0,0 1 0 0 0,-1 0-1 0 0,0 1 1 0 0,-1 0-1 0 0,0 0 1 0 0,-2 1-1 0 0,1 1-209 0 0,-4-5 207 0 0,0 0 0 0 0,-1 0 0 0 0,0 0-1 0 0,-1 0 1 0 0,0 1 0 0 0,-1-1 0 0 0,0 1 0 0 0,0-1-1 0 0,-2 1 1 0 0,1-1 0 0 0,-1 1 0 0 0,0-1-1 0 0,-1 1 1 0 0,-2 4-207 0 0,2-5 79 0 0,0 1 1 0 0,0-1-1 0 0,-1 0 0 0 0,-1-1 0 0 0,0 1 0 0 0,0 0 1 0 0,-1-1-1 0 0,0 0 0 0 0,0 0 0 0 0,-1 0 1 0 0,0-1-1 0 0,-1 0 0 0 0,0 0 0 0 0,-5 4-79 0 0,-14 6-994 0 0,26-18 15 0 0,-1-1-40 0 0,-6-3-5 0 0</inkml:trace>
  <inkml:trace contextRef="#ctx0" brushRef="#br0" timeOffset="7933.415">2907 132 4608 0 0,'0'0'208'0'0,"0"0"217"0"0,0 0 787 0 0,0 0 343 0 0,0 0 69 0 0,0 0-123 0 0,7 0 160 0 0,6-2-1261 0 0,-1 2 0 0 0,0 0-1 0 0,0 0 1 0 0,1 1 0 0 0,-1 1 0 0 0,0 0-1 0 0,0 0 1 0 0,0 1 0 0 0,0 1-1 0 0,2 1-399 0 0,-10-3 40 0 0,-1 0-1 0 0,1 0 0 0 0,-1 0 0 0 0,1 0 1 0 0,-1 0-1 0 0,0 1 0 0 0,0-1 0 0 0,0 1 1 0 0,0 0-1 0 0,-1 0 0 0 0,1 0 0 0 0,-1 0 1 0 0,1 1-1 0 0,-1-1 0 0 0,0 0 0 0 0,-1 1-39 0 0,1 2 147 0 0,-1 0-1 0 0,-1 0 1 0 0,1 0-1 0 0,-1 0 0 0 0,0 0 1 0 0,-1 0-1 0 0,1 0 0 0 0,-1 0 1 0 0,0 0-1 0 0,-1-1 1 0 0,1 1-1 0 0,-1 0 0 0 0,0-1 1 0 0,-1 2-147 0 0,-13 63 1732 0 0,16-68-1735 0 0,0 0 0 0 0,1 0 0 0 0,-1 0 0 0 0,0 0 0 0 0,1 0 0 0 0,0 0 1 0 0,-1-1-1 0 0,1 1 0 0 0,0 0 0 0 0,0 0 0 0 0,0 0 0 0 0,0-1 0 0 0,0 1 1 0 0,0 0-1 0 0,0-1 0 0 0,1 1 0 0 0,-1-1 0 0 0,1 0 0 0 0,-1 1 0 0 0,1-1 1 0 0,-1 0-1 0 0,1 0 0 0 0,0 0 0 0 0,-1 0 0 0 0,1 0 0 0 0,0 0 0 0 0,0 0 1 0 0,0-1-1 0 0,0 1 0 0 0,0-1 0 0 0,0 1 0 0 0,0-1 0 0 0,0 0 0 0 0,1 0 3 0 0,114 1-2894 0 0,-116-1 1430 0 0,-1 0-57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8:01.9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0 151 1376 0 0,'0'0'381'0'0,"0"0"1065"0"0,0 0 466 0 0,0 0 95 0 0,0 0-195 0 0,2 0-910 0 0,264-28 4362 0 0,-223 27-5074 0 0,-36 1-382 0 0,-5 0-533 0 0,3 3-1170 0 0,-3-3 921 0 0</inkml:trace>
  <inkml:trace contextRef="#ctx0" brushRef="#br0" timeOffset="343.664">148 0 1840 0 0,'0'0'83'0'0,"0"0"305"0"0,0 0 1240 0 0,0 0 541 0 0,0 0 109 0 0,0 0-216 0 0,0 2-1005 0 0,11 97 4708 0 0,-7-29-4148 0 0,7 81-1113 0 0,-7-137-504 0 0,-4-8-857 0 0,0-5-3608 0 0,0-1-1572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8:06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1 450 7832 0 0,'0'0'356'0'0,"0"0"-7"0"0,0 0-18 0 0,0 0 735 0 0,0 0 352 0 0,3-2 1716 0 0,10-9-1502 0 0,37 1-719 0 0,-17 4-3044 0 0,-32 5-3273 0 0</inkml:trace>
  <inkml:trace contextRef="#ctx0" brushRef="#br0" timeOffset="421.773">164 232 5984 0 0,'0'0'464'0'0,"0"0"-306"0"0,-3 0 117 0 0,2 0 1060 0 0,1 0 458 0 0,0 0 88 0 0,0 0-131 0 0,0 0-638 0 0,0 0-286 0 0,-6 15 1203 0 0,9 20-434 0 0,4-3-507 0 0,4 8 101 0 0,-6-16-1361 0 0,6-12 331 0 0,74 8-146 0 0,-43-13-13 0 0,-36-7 0 0 0,-1 0 0 0 0,0 0 0 0 0,0 1 0 0 0,0 0 0 0 0,0 0 0 0 0,0 0 0 0 0,0 1 0 0 0,0-1 0 0 0,-1 1 0 0 0,1 0 0 0 0,0 0 0 0 0,-1 1 0 0 0,1 0 0 0 0,-1-1 0 0 0,0 2 0 0 0,0-1 0 0 0,0 0 0 0 0,1 2 0 0 0,-4-2 0 0 0,0 0 0 0 0,0 0 0 0 0,-1 0 0 0 0,1 0 0 0 0,-1 0 0 0 0,1 0 0 0 0,-1 0 0 0 0,0 0 0 0 0,0 0 0 0 0,-1 0 0 0 0,1 0 0 0 0,-1 0 0 0 0,1 0 0 0 0,-1 0 0 0 0,0-1 0 0 0,0 1 0 0 0,0 0 0 0 0,0 0 0 0 0,-1-1 0 0 0,1 1 0 0 0,-1 0 0 0 0,1-1 0 0 0,-1 0 0 0 0,0 1 0 0 0,0-1 0 0 0,0 0 0 0 0,-1 0 0 0 0,1 0 0 0 0,0 0 0 0 0,-1 0 0 0 0,1-1 0 0 0,-1 1 0 0 0,0-1 0 0 0,1 0 0 0 0,-2 1 0 0 0,-55 11-426 0 0,19-17-3358 0 0,31 1 2251 0 0</inkml:trace>
  <inkml:trace contextRef="#ctx0" brushRef="#br0" timeOffset="671.713">179 212 12896 0 0,'0'0'997'0'0,"2"-1"-656"0"0,111-17 3068 0 0,-28 1-2309 0 0,-72 12-813 0 0,-4 1-1329 0 0,-2 4-3437 0 0,-7 0-1326 0 0</inkml:trace>
  <inkml:trace contextRef="#ctx0" brushRef="#br0" timeOffset="952.897">417 14 8288 0 0,'4'1'335'0'0,"0"0"0"0"0,0 0 0 0 0,0 0 0 0 0,0 1 0 0 0,0-1 0 0 0,-1 1 0 0 0,1 0 0 0 0,0 0 0 0 0,-1 0 0 0 0,1 1 0 0 0,-1-1 0 0 0,0 1 0 0 0,0 0 0 0 0,1 0-335 0 0,19 15 1188 0 0,-11-9-881 0 0,0 0 0 0 0,-1 0 0 0 0,-1 1 0 0 0,1 1 0 0 0,-2 0 0 0 0,0 0 0 0 0,0 1 0 0 0,-1 0 0 0 0,0 0 0 0 0,-1 1 0 0 0,1 3-307 0 0,-1-1 242 0 0,-2 0 0 0 0,1 1 0 0 0,-2 0 0 0 0,0 0 0 0 0,-1 1 0 0 0,-1-1 0 0 0,0 1 0 0 0,-1 10-242 0 0,-1-16 66 0 0,0 0-1 0 0,-1-1 1 0 0,-1 1-1 0 0,1-1 1 0 0,-2 1-1 0 0,1-1 1 0 0,-1 0-1 0 0,-1 0 0 0 0,0 0 1 0 0,-1 0-1 0 0,1-1 1 0 0,-3 3-66 0 0,-50 64 966 0 0,37-58-835 0 0,15-12-278 0 0,-1-1 1 0 0,0 1-1 0 0,0-2 0 0 0,-1 1 1 0 0,1 0-1 0 0,-1-1 0 0 0,0-1 1 0 0,0 1-1 0 0,-1-1 0 0 0,1 0 147 0 0,-1-3-4830 0 0,1-3-1643 0 0</inkml:trace>
  <inkml:trace contextRef="#ctx0" brushRef="#br0" timeOffset="1499.643">647 21 8288 0 0,'0'0'190'0'0,"0"0"28"0"0,0 0 7 0 0,7-1 6 0 0,-1-2 116 0 0,1 0 0 0 0,0 0 0 0 0,0 1 1 0 0,0-1-1 0 0,0 2 0 0 0,0-1 0 0 0,1 1 1 0 0,-1 0-1 0 0,0 1 0 0 0,1-1 0 0 0,-1 1 1 0 0,0 1-1 0 0,1 0 0 0 0,-1 0 0 0 0,0 0 1 0 0,0 1-1 0 0,0 0 0 0 0,0 0 0 0 0,0 1 1 0 0,0 0-1 0 0,0 0 0 0 0,-1 0 0 0 0,0 1 1 0 0,1 0-1 0 0,-2 0 0 0 0,1 1 0 0 0,4 3-347 0 0,-8-4 83 0 0,0-1 0 0 0,0 1-1 0 0,-1 0 1 0 0,1-1 0 0 0,-1 1 0 0 0,0 0-1 0 0,0 0 1 0 0,0 0 0 0 0,0 0-1 0 0,-1 0 1 0 0,0 0 0 0 0,0 0-1 0 0,0 0 1 0 0,0 0 0 0 0,0 0-1 0 0,-1 0 1 0 0,0 0 0 0 0,0 0-1 0 0,0 0 1 0 0,0 0 0 0 0,-1 0-1 0 0,1 0 1 0 0,-1-1 0 0 0,-2 4-83 0 0,-6 24 861 0 0,9-7-755 0 0,17-4-92 0 0,58-19 107 0 0,-67-2-162 0 0,97-10-1 0 0,-94 10-926 0 0,-7 0-4003 0 0,3 1-1725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8:04.5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93 3 1840 0 0,'-12'0'301'0'0,"9"0"594"0"0,3 0 258 0 0,0 0 51 0 0,0 0-75 0 0,0 0-357 0 0,0 0-158 0 0,0 0-34 0 0,6-3 271 0 0,-6 3 3803 0 0,-3 2-4536 0 0,1-1 0 0 0,0 0 0 0 0,-1 1 0 0 0,1-1 0 0 0,0 1-1 0 0,0-1 1 0 0,0 1 0 0 0,0 0 0 0 0,0 0 0 0 0,1 0 0 0 0,-1 0 0 0 0,0 1 0 0 0,1-1 0 0 0,0 0 0 0 0,-1 1 0 0 0,1-1 0 0 0,0 1 0 0 0,0-1-1 0 0,1 1 1 0 0,-1-1 0 0 0,0 1 0 0 0,1-1 0 0 0,-1 1 0 0 0,1 0 0 0 0,0-1 0 0 0,0 1 0 0 0,0 2-118 0 0,-14 34 782 0 0,-3 17 41 0 0,2 3-390 0 0,18-16-225 0 0,3 11-208 0 0,-1 11 0 0 0,6 24 0 0 0,-6-49 538 0 0,13-4 127 0 0,44 26-318 0 0,-6-31-205 0 0,-40-25 17 0 0,-4-9-3888 0 0,-11 2-2728 0 0</inkml:trace>
  <inkml:trace contextRef="#ctx0" brushRef="#br0" timeOffset="515.503">278 214 2760 0 0,'17'0'125'0'0,"0"-9"279"0"0,-2 4 8011 0 0,5-6-5791 0 0,-19 10-2292 0 0,-1 1-119 0 0,3-1-56 0 0,65 2 1680 0 0,-24 24-1003 0 0,-24 3 248 0 0,-18-26-1047 0 0,-1 0 0 0 0,0 0 0 0 0,0 0 0 0 0,0 0 0 0 0,0 0 0 0 0,0 0 0 0 0,0 0-1 0 0,-1 0 1 0 0,1 1 0 0 0,-1-1 0 0 0,0 0 0 0 0,1 1 0 0 0,-1-1 0 0 0,0 0 0 0 0,0 1 0 0 0,0-1-1 0 0,-1 0 1 0 0,1 1 0 0 0,-1-1 0 0 0,1 0 0 0 0,-1 0 0 0 0,0 1 0 0 0,0-1 0 0 0,1 0-1 0 0,-2 0 1 0 0,1 0 0 0 0,0 0 0 0 0,0 0 0 0 0,-1 0 0 0 0,1 0 0 0 0,-1 0-35 0 0,-17 40 1441 0 0,14-37-1369 0 0,-10 31 21 0 0,4-7-89 0 0,10-28-2 0 0,-1 1 1 0 0,1-1 0 0 0,0 1 0 0 0,0 0 0 0 0,1-1 0 0 0,-1 1 0 0 0,0 0 0 0 0,0-1 0 0 0,1 1 0 0 0,-1 0-1 0 0,1 0 1 0 0,0 0 0 0 0,-1-1 0 0 0,1 1 0 0 0,0 0 0 0 0,0 0 0 0 0,0 0 0 0 0,0 0 0 0 0,1-1-1 0 0,-1 1 1 0 0,1 1-3 0 0,3 14 36 0 0,17 12-8 0 0,24-5-28 0 0,-40-23-32 0 0,1 1-34 0 0,1-1-1 0 0,-1 0 0 0 0,1 0 0 0 0,0 0 0 0 0,-1 0 0 0 0,1-1 0 0 0,0 0 0 0 0,-1-1 0 0 0,1 0 0 0 0,0 0 0 0 0,4-1 67 0 0,8-3-1311 0 0,-2 0-4319 0 0,-8 2-364 0 0</inkml:trace>
  <inkml:trace contextRef="#ctx0" brushRef="#br0" timeOffset="765.444">735 432 4144 0 0,'1'8'10472'0'0,"-12"16"-8259"0"0,7-15-1477 0 0,7 13 176 0 0,-1-1-194 0 0,-1-20-644 0 0,0 0 0 0 0,1 4-204 0 0,-1-4-637 0 0,-1-1-286 0 0,0 0-60 0 0</inkml:trace>
  <inkml:trace contextRef="#ctx0" brushRef="#br0" timeOffset="1062.249">835 228 13824 0 0,'0'0'314'0'0,"0"0"46"0"0,0 0 22 0 0,0 0-50 0 0,0 0-112 0 0,0 0 352 0 0,0 12 1662 0 0,11 14-1395 0 0,0-21-709 0 0,49 24 52 0 0,6-5-172 0 0,-56-18-10 0 0,-7-3 29 0 0,-1 0 0 0 0,1 0-1 0 0,-1 0 1 0 0,0 0-1 0 0,0 1 1 0 0,0-1-1 0 0,-1 0 1 0 0,1 1 0 0 0,-1 0-1 0 0,0-1 1 0 0,0 1-1 0 0,0 0 1 0 0,0 0 0 0 0,0-1-1 0 0,-1 1 1 0 0,0 4-29 0 0,-4 50 1614 0 0,-1-38-1614 0 0,-13 4 0 0 0,-5-23-1159 0 0,8-9-4973 0 0,1 1 16 0 0</inkml:trace>
  <inkml:trace contextRef="#ctx0" brushRef="#br0" timeOffset="1312.19">798 204 11976 0 0,'0'0'546'0'0,"10"-7"204"0"0,40-16 1194 0 0,68-13-125 0 0,-76 29-1695 0 0,-38 6-45 0 0,-1 0-780 0 0,1 1-3423 0 0,-4 0-1209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8:08.5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 11024 0 0,'0'0'505'0'0,"0"0"-9"0"0,0 0-211 0 0,0 0 287 0 0,7-6 931 0 0,37-1 913 0 0,68 0-1500 0 0,99 7-991 0 0,-152 18 979 0 0,-69 1-2752 0 0,2-10 763 0 0,-6 0-16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8:08.8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 10136 0 0,'0'0'230'0'0,"8"0"309"0"0,114-3 3522 0 0,-11-7-1833 0 0,-64 6-3908 0 0,-46 3 415 0 0,2 1-58 0 0,9-5-11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8:38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43 3224 0 0,'7'-1'-7'0'0,"0"0"482"0"0,-1 1 7149 0 0,4-10-5299 0 0,24-4-1341 0 0,108-2 756 0 0,36 16-235 0 0,-83 20-544 0 0,-58 8 107 0 0,-37 14 324 0 0,-4-27-1190 0 0,-14 28 963 0 0,-7-4-848 0 0,-25 36 163 0 0,10-8-408 0 0,33-47-72 0 0,-16 79 11 0 0,23-26 106 0 0,15 9-117 0 0,-8-58-58 0 0,-13-19 122 0 0,5-3 52 0 0,1-2 10 0 0,0 0-4 0 0,0 0-29 0 0,0 0-12 0 0,0 0-1 0 0,0 0 3 0 0,0 0 10 0 0,0 0-133 0 0,0 0-570 0 0,0 0-249 0 0,-1-1-1381 0 0,-2-3-5338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8:39.6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94 7136 0 0,'0'0'330'0'0,"1"0"-8"0"0,3-4-210 0 0,-2 0-15 0 0,-2 3 346 0 0,-10-19 4646 0 0,9 19-4628 0 0,1 1-11 0 0,0 0-8 0 0,0 0-23 0 0,0 0-16 0 0,0 0-3 0 0,0 0-19 0 0,0 0-80 0 0,0 0-40 0 0,0 0-5 0 0,0 0 7 0 0,0 0 28 0 0,0 0 11 0 0,0 0 2 0 0,7 33 671 0 0,-7-7-78 0 0,4 5-81 0 0,8 18 64 0 0,-2-30-848 0 0,-8-16-55 0 0,1 1-1 0 0,-1-1 1 0 0,1 0-1 0 0,-1-1 1 0 0,1 1-1 0 0,0 0 1 0 0,0-1-1 0 0,0 0 1 0 0,0 0-1 0 0,1 0 1 0 0,-1 0-1 0 0,1 0 0 0 0,-1 0 1 0 0,1-1-1 0 0,0 0 1 0 0,-1 0-1 0 0,4 1 24 0 0,92-1 1880 0 0,-45-5-1904 0 0,120-13 24 0 0,-129 8 0 0 0,-39 9-144 0 0,-4 0-601 0 0,-2 0-250 0 0,0 0-806 0 0,0 0-3220 0 0,0 0-1384 0 0</inkml:trace>
  <inkml:trace contextRef="#ctx0" brushRef="#br0" timeOffset="343.668">368 1 3224 0 0,'0'0'519'0'0,"0"0"969"0"0,0 0 427 0 0,0 0 91 0 0,0 0-157 0 0,0 0-701 0 0,0 0-312 0 0,2 1-61 0 0,0 4-332 0 0,1-1 0 0 0,0 1 0 0 0,-1 0 0 0 0,0 0 0 0 0,0 0 0 0 0,-1 0 0 0 0,0 0 0 0 0,1 1 0 0 0,-2-1 0 0 0,1 0 0 0 0,0 6-443 0 0,0-2 438 0 0,6 38 834 0 0,8 81-90 0 0,1-5 812 0 0,-3-48-1994 0 0,-2-26 19 0 0,-11-48 74 0 0,0 3-370 0 0,0-12-1124 0 0,-2-1-425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2:09:37.9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624 13136 230 0,'0'0'20'0,"0"0"-20"16,0 5 0-16</inkml:trace>
  <inkml:trace contextRef="#ctx0" brushRef="#br0" timeOffset="1801.981">5099 8550 403 0,'0'0'36'0,"0"0"-36"16,0 0 0-16,0 0 0 0,0 0 24 0,0 0-3 16,0 0 0-16,0-5 0 0,0 5 19 0,2-2 3 15,3 2 1-15,-2-5 0 0,0 5-8 0,2-2-2 16,-5 2 0-16,3-5 0 0,-3 5 14 0,5-2 4 16,-2-3 0-16,-3 5 0 0,0 0 9 0,0 0 3 15,0 0 0-15,0 0 0 0,5 0 33 0,-5 0 7 16,0 0 2-16,0 0 0 0,0 0-14 0,0 0-2 15,0 0-1-15,0 0 0 0,0 0-7 0,0 0-2 16,0 0 0-16,0 0 0 0,0 0-24 0,0 0-6 16,0 0-1-16,0 0 0 0,0 0-17 0,0 0-3 0,0 0-1 0,0 0 0 15,0 0-3-15,0 0-1 0,0 0 0 0,0 0 0 16,0 0-9-16,0 0-3 0,-8 0 0 0,8 0 0 16,0 0-3-16,0 0-1 0,-5 0 0 0,2 5 0 15,3-5-8-15,-8 2 0 0,0-2 0 0,6 0 0 16,-6 0 28-16,2 5 3 0,1-3 1 0,5-2 0 15,-8 0-32-15,3 0 0 0,-1 0 0 0,1 0 0 16,3 0 0-16,-4 0 0 0,4 0 0 0,-4 0 0 16,6 0 0-16,-5 0 0 0,5 0 0 0,-8 0 0 15,8 0 0-15,0 0-13 0,-10 0 4 0,7-2 1 16,0-3 8-16,1 5 0 0,-4 0 0 0,1 0 8 16,0-2 0-16,2 2 1 0,-2-5 0 0,2 5 0 15,-5 0-9-15,3 0 12 0,2 0-12 0,3 0 12 0,-2 0-12 0,2 0 0 16,-6 0 9-16,1 5-9 15,5-5-20-15,-5 2-8 0,5-2-1 0,0 0-1 0,-3 0 49 0,3 0 9 16,-5 7 3-16,2-2 0 0,3-5-31 0,-8 0 0 16,3 7 0-16,0 0 0 0,-1 0 0 0,4-2 0 15,-1-3 0-15,3 5 0 0,-3-2 0 0,-2-3 0 16,5 3 0-16,0 2 0 0,-5 0 0 0,5-2 0 16,0-5 0-16,-3 7 0 0,3-5 0 0,0 5 0 15,0-2 0-15,0 2 0 0,0 0 0 0,0 0 0 16,-5 0 0-16,5 0 0 0,0-2 0 0,0 2 0 15,0 0 0-15,5 0 0 0,-10-2 0 0,10-3 0 16,-5 5 0-16,3 0 0 0,-3-7 0 0,5 5 0 16,-5 2 0-16,3-2 0 0,-1-3 11 0,4 5-11 15,-4-2 12-15,4-3-12 0,-6-2 8 0,2 7-8 0,1-2 0 16,5-3 0 0,0 3-24-16,-3-1-12 0,0-1-3 0,3-3 0 0,-2 0 63 0,2 5 12 0,2-5 2 0,-2 2 1 15,0-2-11-15,3 0-3 0,-3 0 0 0,5 0 0 16,-3 0-37-16,4 0-7 0,-7-2-1 0,4 2-1 15,0-5 33-15,-1 5 8 0,1 0 0 0,-3-3 1 16,2-1-32-16,-2 4-6 0,0-5-2 0,-2 3 0 16,-1 2 19-16,3-5 0 0,-3 3 0 0,0-3 0 15,1 5 0-15,-1-2 9 0,0-3-9 0,0-2 8 16,1 7 3-16,-4-7 0 0,4 0 0 0,-1 2 0 16,-5 3 6-16,0-3 2 0,3-2 0 0,-1 0 0 15,-2 0-1-15,0 0 0 0,0 0 0 0,0 2 0 16,0-2-6-16,0 0 0 0,0 0-1 0,-2 0 0 0,2 0 1 15,-3 2 1-15,-2-2 0 0,2 5 0 0,0-10-1 0,1 5-1 16,-4 0 0-16,6 0 0 0,-7 0-3 0,1 0 0 16,4 2 0-16,-4-2 0 0,4 4-17 0,-1-1-4 15,-5-3-1-15,3 7 0 0,0-5 14 0,-1 5 0 16,1 0 0-16,0 0 0 0,-1-2 16 0,1-3 7 16,0 5 1-16,-1 0 0 0,4 0-24 0,-3 0 0 15,5 0 0-15,-8 0 0 0,2 5 0 0,4-3-8 16,-1-2 8-16,-5 0-12 15,8 5-72-15,0-5-16 0,-5 2-2 0,5 3-776 16,0-5-155-16</inkml:trace>
  <inkml:trace contextRef="#ctx0" brushRef="#br0" timeOffset="11916.999">5207 8931 918 0,'0'0'40'0,"0"0"9"0,0 0-39 0,0 0-10 0,0 0 0 0,0 0 0 15,0 0 100-15,0 0 17 0,0 0 4 0,0 0 1 16,0 0-35-16,0 0-7 0,0 0-2 0,0 0 0 16,0 0-14-16,0 0-4 0,0 0 0 0,0 0 0 15,0 0-9-15,0 0-3 0,0 0 0 0,0 0 0 0,0 0-28 0,0 0-7 16,0 0-1-16,0 0 0 16,0 0-12-16,0 0 0 0,0 0 0 0,0 0 0 15,0 0 0-15,0 0 0 0,0 0 0 0,0 0 0 16,0 0-91-16,0 0-21 0,0 0-4 0,0 0-687 15</inkml:trace>
  <inkml:trace contextRef="#ctx0" brushRef="#br0" timeOffset="12198.482">5265 9011 918 0,'0'0'40'0,"0"0"9"0,0 0-39 0,0 0-10 0,0 0 0 15,3 2 0-15,-3-2 95 0,0 0 17 0,0 0 3 0,0 0 1 16,5 0-44-16,-5 0-8 16,0 0-1-16,0 0-1 0,0 0-48 0,0 0-14 15,0 0 0-15,0 0 8 0,0 0 0 0,0 0 0 16,5 5 0-16,-5-5 0 0,0 0-8 0,3 0 0 0,0 7 0 0,2-7 0 15,-5 0-152-15,3 7-31 0</inkml:trace>
  <inkml:trace contextRef="#ctx0" brushRef="#br0" timeOffset="12526.679">5300 9093 172 0,'0'0'8'0,"0"0"1"0,0 0-9 0,0 0 0 16,0 0 0-16,0 0 0 0,0 7 214 0,0-7 41 15,0 0 8-15,0 0 1 0,0 0-164 0,0 0-34 16,0 0-6-16,0 0-2 0,0 0-40 0,5 5-8 16,0-5-2-16,0 2 0 0,3 3-8 0,-8-5 0 15,0 0 0-15,0 0 0 16,0 0-20-16,3 5-5 0,2-3-2 0,1-2 0 0,-1 5 27 0,-5-5 0 16,0 0 0-16,5 2 0 15,-2 3-199-15,2-3-34 0,0 5-7 0,-2-7-2 0,2 5 182 0,-5-3 37 16,0-2 7-16,0 0 2 0,3 5 14 0,0-3 0 15,-3 3 0-15,2 2 0 0,-2-7 48 0,3 5 13 0,0-3 3 0,2 3 0 16,-5-5 51-16,0 2 10 0,0-2 3 0,0 7 0 16,0-7 0-16,0 0 0 0,0 5 0 0,0 2 0 15,0-7-73-15,0 0-15 0,0 0-2 0,0 0-1 16,0 0-8-16,0 0-1 0,0 0-1 0,0 7 0 16,0-7-27-16,0 0 0 0,0 0 0 0,0 0 0 15,0 0 0-15,0 0 0 0,3 0 0 0,-3 0-763 16</inkml:trace>
  <inkml:trace contextRef="#ctx0" brushRef="#br0" timeOffset="12713.764">5390 9220 633 0,'0'0'56'0,"0"0"-44"15,0 0-12-15,0 0 0 0,0 0 92 0,0 0 16 16,0 0 3-16,0 0 1 0,0 0-39 0,0 0-7 15,0 0-2-15,0 0 0 0,0 0 0 0,0 0 0 16,0 0 0-16,0 0 0 0,0 0-51 0,0 0-13 16,0 0 0-16,0 0-663 15</inkml:trace>
  <inkml:trace contextRef="#ctx0" brushRef="#br0" timeOffset="13135.529">5120 8865 529 0,'0'0'23'0,"0"0"5"0,-3 5-28 0,3-5 0 16,-5 0 0-16,2 2 0 0,3-2 57 0,-3 0 6 15,1 0 1-15,2 0 0 0,0 0-10 0,0 0-2 16,0 0 0-16,0 0 0 0,0 0-6 0,0 0-2 16,0 0 0-16,0 0 0 0,0 0-26 0,0 0-6 15,2 7 0-15,1-2-1 0,-3-5 1 0,3 2 0 16,2 5 0-16,-5-7 0 0,0 5-12 0,3 2-16 16,-1 0 4-16,1 0 1 0</inkml:trace>
  <inkml:trace contextRef="#ctx0" brushRef="#br0" timeOffset="13401.023">5360 9133 1036 0,'0'0'23'0,"0"0"5"0,0 0 0 0,0 0 1 0,8 5-29 0,-8-5 0 0,0 0 0 0,0 2 0 16,6 5 57-16,-4-2 6 0,-2-5 1 0,0 0 0 15,0 7-52-15,3 0-12 0,-3-7 0 0,0 0 0 16,3 5 0-16,-3-5 0 0,5 7 0 0,-5 0 0 16,0-5 0-16,0-2 0 0,3 7 0 0,-1-2-372 15,-2 2-78-15</inkml:trace>
  <inkml:trace contextRef="#ctx0" brushRef="#br0" timeOffset="13588.478">5424 9291 806 0,'0'0'36'0,"0"0"7"0,0 0-35 0,0 0-8 16,0 0 0-16,0 0 0 0,0 0 8 0,0 0-8 15,0 0 12-15,0 0-4 0,0 0 4 0,0 0 1 16,0 0 0-16,0 0 0 0,0 0-13 0,0 0 0 16,0 0 8-16,0 0-268 0,0 0-54 0</inkml:trace>
  <inkml:trace contextRef="#ctx0" brushRef="#br0" timeOffset="14666.494">5495 9300 172 0,'0'0'8'0,"0"0"1"0,0 0-9 0,0 0 0 0,0 0 0 0,0 0 0 16,0 0 130-16,0 0 24 0,0 0 5 0,0 0 1 15,-5-2-64-15,5 2-13 0,0-5-3 0,0 5 0 16,0-7-12-16,0 7-4 0,-5 0 0 0,5 0 0 16,0 0 0-16,-3-7 0 0,1 7 0 0,-1-5 0 15,3 5-1-15,0 0-1 0,0 0 0 0,0-2 0 16,-5-3-48-16,5 5-14 0,-6 0 0 0,6 0 8 16,-5 0 27-16,2 0 5 0,-2-2 2 0,5 2 0 15,0 0-21-15,0 0-4 0,0 0-1 0,-3 2 0 16,-5-2-2-16,8 0-1 0,-2 0 0 0,-3 5 0 15,5-5-13-15,-3 2-8 0,3-2 8 0,-5 5-13 0,2 2 13 0,-2-7 0 16,2 7 0-16,3-7 0 0,0 0 0 0,-3 7 0 16,3-2 0-16,0-3 0 0,0-2 18 0,0 0 6 15,0 7 2-15,0-7 0 16,0 0-42-16,6 5-8 0,-6-5-1 0,2 7-1 0,9-7 26 0,-8 7 0 16,4-7 0-16,1 0 0 0,0 0 0 0,-2 0 0 15,2 0 0-15,-3-2 0 0,0-3 0 0,0 5 0 16,3-5 0-16,-5 3 0 0,2-3 0 0,-5 5 0 15,3-7 0-15,-3 7 0 0,3-2 26 0,-3 2 10 16,0-5 3-16,-3-2 0 0,0 5-11 0,3-3-3 16,-5-2 0-16,2 7 0 0,-5-5 7 0,3 5 0 15,0 0 1-15,0 0 0 0,-1 0-14 0,1 0-3 16,-3 0-1-16,5 5 0 0,-7-5 1 0,5 0 0 16,2 2 0-16,-5 3 0 0,8-5-26 0,-5 0-5 0,2 5-1 0,3-5 0 15,0 0 16-15,-3 2 0 0,3-2 0 0,0 0-9 16,0 5 9-16,0-5 0 0,-5 7-9 0,5-7 9 15,0 0 0-15,5 2 0 0,-2 5 0 0,2-2 0 16,-5-5-10-16,6 2 10 0,2-2 0 0,-1 5-9 16,1-5 9-16,0 0 0 0,-2 0 0 0,2-5-8 15,0 5 8-15,-3-2 0 0,5 2 0 0,-7-5 0 16,2 5 0-16,1-2 0 0,-6 2 0 0,0 0 0 16,0-5 12-16,0 5-1 0,0-2-1 0,0 2 0 15,0 0 4-15,0 0 1 0,-6-5 0 0,1 3 0 16,2 2 5-16,-7 0 0 0,2 0 1 0,0 2 0 15,0-2-12-15,0 5-9 0,-5-3 12 0,5-2-12 0,3 5 8 0,-3-3-8 16,2 3 0-16,-2-3 0 0,3 3 0 0,5-5 0 16,-2 5 0-16,2-5 0 0,0 0 0 0,0 0 0 15,0 0 0-15,0 0-9 0,0 0-12 0,0 0-3 16,0 0 0-16,0 0 0 0,7 0 33 0,-4 0 7 16,2 0 0-16,1-5 1 0,-1 5-27 0,3-5-6 15,-3 3 0-15,0-3-709 16,3 5-142-16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21:37.5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 6592 0 0,'3'-3'593'0'0,"30"-17"1422"0"0,-32 20-1875 0 0,-1 0 0 0 0,1-1 1 0 0,-1 1-1 0 0,1-1 0 0 0,0 1 1 0 0,-1 0-1 0 0,1 0 0 0 0,0-1 1 0 0,0 1-1 0 0,-1 0 0 0 0,1 0 0 0 0,0 0 1 0 0,0 0-1 0 0,-1 0 0 0 0,1 0 1 0 0,0 0-1 0 0,0 0 0 0 0,-1 0 1 0 0,1 0-1 0 0,0 0 0 0 0,-1 0 1 0 0,1 0-1 0 0,0 1 0 0 0,0-1 1 0 0,-1 0-1 0 0,1 1 0 0 0,0-1 0 0 0,-1 0 1 0 0,1 1-1 0 0,-1-1 0 0 0,1 1 1 0 0,0-1-1 0 0,-1 1 0 0 0,1-1 1 0 0,-1 1-1 0 0,1-1 0 0 0,-1 1 1 0 0,0 0-1 0 0,1-1 0 0 0,-1 1-140 0 0,4 26 2189 0 0,-7 79 233 0 0,3-102-2422 0 0,1 0 0 0 0,0 0 0 0 0,0 0 0 0 0,1 0 0 0 0,-1-1 0 0 0,1 1 0 0 0,0-1 0 0 0,-1 1 0 0 0,2-1 0 0 0,-1 0 0 0 0,0 1 0 0 0,1-1 0 0 0,-1-1 0 0 0,1 1 0 0 0,0 0 0 0 0,0 0 0 0 0,0-1 0 0 0,0 0 0 0 0,1 0 0 0 0,-1 0 0 0 0,0 0 0 0 0,1 0 0 0 0,0 0 0 0 0,0-1 0 0 0,63 14 1215 0 0,102-47-406 0 0,-91 12-809 0 0,-11-12-809 0 0,-66 31-140 0 0,-1 1-62 0 0,0 0-156 0 0,0 0-604 0 0,6-11-2355 0 0,-5 9 2024 0 0</inkml:trace>
  <inkml:trace contextRef="#ctx0" brushRef="#br0" timeOffset="265.561">516 57 1376 0 0,'2'-5'-21'0'0,"-1"4"5348"0"0,0 2 5726 0 0,4 7-10697 0 0,-1 0-1 0 0,0 0 1 0 0,0 1-1 0 0,-1-1 1 0 0,0 1-1 0 0,0 0 1 0 0,-1 0-1 0 0,0 0 1 0 0,0 6-356 0 0,-1-9 119 0 0,36 346 2346 0 0,-6-209-2465 0 0,-15-105-64 0 0,-22-52-1256 0 0,2 3 808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1:23.8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1501 3224 0 0,'0'0'432'0'0,"0"0"513"0"0,0-1-252 0 0,4-5 3 0 0,17-44 4062 0 0,14-25-2450 0 0,47-72 140 0 0,-10 11-265 0 0,-49 100-1471 0 0,-23 36-758 0 0,0 0 0 0 0,0 0 0 0 0,-1 0 0 0 0,1 0 0 0 0,0 0 0 0 0,0 0 0 0 0,0 0-1 0 0,0 0 1 0 0,0 0 0 0 0,-1 0 0 0 0,1 0 0 0 0,0 0 0 0 0,0-1 0 0 0,0 1-1 0 0,0 0 1 0 0,0 0 0 0 0,0 0 0 0 0,0 0 0 0 0,-1 0 0 0 0,1 0 0 0 0,0 0 0 0 0,0 0-1 0 0,0 0 1 0 0,0 0 0 0 0,0-1 0 0 0,0 1 0 0 0,0 0 0 0 0,0 0 0 0 0,0 0-1 0 0,0 0 1 0 0,0 0 0 0 0,0 0 0 0 0,0-1 0 0 0,0 1 0 0 0,0 0 46 0 0,-3 9-1113 0 0,2 1-7 0 0</inkml:trace>
  <inkml:trace contextRef="#ctx0" brushRef="#br0" timeOffset="421.776">3 1261 4144 0 0,'0'0'191'0'0,"-3"5"800"0"0,3-2 2164 0 0,7 55 1516 0 0,4 61-496 0 0,8-51-2687 0 0,-16-66-1447 0 0,0-1 0 0 0,1 1-1 0 0,-1-1 1 0 0,1 1 0 0 0,0-1-1 0 0,-1 0 1 0 0,1 0 0 0 0,0-1-1 0 0,0 1 1 0 0,0-1 0 0 0,-1 0-1 0 0,1 0 1 0 0,0 0 0 0 0,0 0-1 0 0,0-1 1 0 0,0 1 0 0 0,-1-1-1 0 0,1 0 1 0 0,0-1 0 0 0,-1 1-1 0 0,1 0 1 0 0,-1-1 0 0 0,1 0-1 0 0,-1 0 1 0 0,0 0 0 0 0,2-1-41 0 0,86-41 806 0 0,-63 35-1962 0 0,-28 9-248 0 0</inkml:trace>
  <inkml:trace contextRef="#ctx0" brushRef="#br0" timeOffset="1484.024">270 502 4920 0 0,'0'0'224'0'0,"0"0"84"0"0,0 0 225 0 0,1 1 91 0 0,45 48 5262 0 0,-11-7-3845 0 0,10-6-889 0 0,-17-7-516 0 0,-27-28-568 0 0,-1-1-5 0 0,0 0 1 0 0,0 0 3 0 0,0 0 10 0 0,0 0 3 0 0,0 0 0 0 0,0 0-1 0 0,0 0-6 0 0,0 0-1 0 0,0 0 0 0 0,0 0 4 0 0,0 0 16 0 0,0 0 10 0 0,0 0 23 0 0,0 0 16 0 0,0 0 3 0 0,0 0-40 0 0,0 0-169 0 0,8-10-371 0 0,-5 7 420 0 0,0 0 0 0 0,0 0 0 0 0,0 0 0 0 0,0 1 0 0 0,0 0 0 0 0,1 0-1 0 0,-1 0 1 0 0,1 0 0 0 0,0 0 0 0 0,-1 1 0 0 0,1-1 0 0 0,0 1 0 0 0,0 0 0 0 0,0 0 0 0 0,0 1-1 0 0,0-1 1 0 0,0 1 0 0 0,0 0 0 0 0,0 0 0 0 0,0 0 0 0 0,0 0 0 0 0,0 1 0 0 0,0 0 0 0 0,0 0 0 0 0,0 0-1 0 0,0 0 17 0 0,11 5 0 0 0,-14-5 17 0 0,1 1-1 0 0,-1-1 0 0 0,1 0 0 0 0,-1 1 0 0 0,0-1 0 0 0,1 1 0 0 0,-1-1 0 0 0,0 1 0 0 0,0-1 0 0 0,0 1 0 0 0,0 0 0 0 0,0 0 0 0 0,0 0 0 0 0,-1-1 0 0 0,1 1 0 0 0,-1 0 0 0 0,1 0 0 0 0,-1 0 0 0 0,0 0 0 0 0,1 0 0 0 0,-1 0 0 0 0,0 0 0 0 0,0 0 0 0 0,-1 0 0 0 0,1 1-16 0 0,0 4 122 0 0,-2-2-49 0 0,0 0 1 0 0,-1-1-1 0 0,1 1 0 0 0,-1-1 0 0 0,0 1 1 0 0,0-1-1 0 0,-1 0 0 0 0,1 0 0 0 0,-1-1 0 0 0,0 1 1 0 0,1-1-1 0 0,-2 1 0 0 0,-3 1-73 0 0,-76 28-479 0 0,79-39-1572 0 0,4 5-3741 0 0</inkml:trace>
  <inkml:trace contextRef="#ctx0" brushRef="#br0" timeOffset="1952.663">708 594 6992 0 0,'0'0'322'0'0,"0"0"-7"0"0,0 0-130 0 0,0 0 214 0 0,0 0 118 0 0,0 0 25 0 0,0 0-30 0 0,0 0-135 0 0,0 0-60 0 0,0 0-11 0 0,15-7 646 0 0,25-34-184 0 0,-50 13-400 0 0,5 28-317 0 0,0-1 0 0 0,1 1 0 0 0,-1 0 0 0 0,0 1 0 0 0,1-1 0 0 0,-1 1 0 0 0,1 0 0 0 0,-1 0 0 0 0,1 0 0 0 0,-1 1 0 0 0,1-1 1 0 0,-1 1-1 0 0,1 0 0 0 0,0 0 0 0 0,0 1 0 0 0,0-1 0 0 0,1 1 0 0 0,-1 0 0 0 0,0 0 0 0 0,1 0 0 0 0,0 1 0 0 0,0-1 0 0 0,0 1 0 0 0,0 0 0 0 0,0-1 1 0 0,0 2-52 0 0,-15 28 624 0 0,10 15 66 0 0,11-41-616 0 0,-1-5-66 0 0,0 0 0 0 0,1 0 0 0 0,-1 0 0 0 0,0 0 0 0 0,1 0 0 0 0,0 0 0 0 0,-1-1 0 0 0,1 1 0 0 0,0-1 0 0 0,0 0 0 0 0,0 0 0 0 0,0 0 0 0 0,0 0 0 0 0,0 0 1 0 0,0-1-1 0 0,0 1 0 0 0,0-1 0 0 0,0 0 0 0 0,0 0 0 0 0,2 0-8 0 0,81-13-205 0 0,-64 10 13 0 0</inkml:trace>
  <inkml:trace contextRef="#ctx0" brushRef="#br0" timeOffset="2265.093">975 435 456 0 0,'-44'14'12471'0'0,"21"9"-10504"0"0,-15 26-383 0 0,11 5 585 0 0,22-26-3479 0 0,13-14 1156 0 0,-4-11 90 0 0,0 0 0 0 0,0-1 0 0 0,1 0-1 0 0,-1 0 1 0 0,1 0 0 0 0,-1-1-1 0 0,1 1 1 0 0,0-1 0 0 0,-1 0-1 0 0,1 0 1 0 0,0-1 0 0 0,0 1-1 0 0,0-1 1 0 0,0 0 0 0 0,-1-1-1 0 0,1 1 1 0 0,0-1 0 0 0,0 0-1 0 0,0 0 1 0 0,-1 0 0 0 0,1-1 64 0 0,20-2-3753 0 0,-4 1-1447 0 0</inkml:trace>
  <inkml:trace contextRef="#ctx0" brushRef="#br0" timeOffset="2640.091">1162 442 4144 0 0,'0'0'319'0'0,"-16"-3"1222"0"0,12 3-951 0 0,0-1 0 0 0,0 1 0 0 0,0 0 0 0 0,0 0 0 0 0,0 1 0 0 0,0-1-1 0 0,1 1 1 0 0,-1 0 0 0 0,0 0 0 0 0,0 0 0 0 0,0 0 0 0 0,0 0 0 0 0,1 1 0 0 0,-1 0 0 0 0,-2 1-590 0 0,-2 3 189 0 0,0 0 0 0 0,0 1 0 0 0,1-1 0 0 0,0 1 0 0 0,0 1 0 0 0,0 0 0 0 0,1 0 0 0 0,-5 8-189 0 0,4 8 11 0 0,7-16-11 0 0,1-6-3 0 0,0-1 0 0 0,0 1 0 0 0,0-1 0 0 0,0 1 0 0 0,0-1 1 0 0,0 0-1 0 0,0 0 0 0 0,0 1 0 0 0,0-1 0 0 0,1 0 1 0 0,-1 0-1 0 0,0 0 0 0 0,1 0 0 0 0,-1-1 0 0 0,0 1 1 0 0,1 0-1 0 0,0 0 0 0 0,-1-1 0 0 0,1 1 0 0 0,-1-1 1 0 0,1 0-1 0 0,0 1 0 0 0,-1-1 0 0 0,1 0 0 0 0,-1 0 1 0 0,1 0-1 0 0,0 0 0 0 0,-1 0 0 0 0,1 0 0 0 0,0-1 1 0 0,-1 1-1 0 0,1 0 3 0 0,53-19-39 0 0,-50 17 42 0 0,-2 1 10 0 0,0 0 0 0 0,0 0 0 0 0,0-1 0 0 0,0 1-1 0 0,0 0 1 0 0,0-1 0 0 0,-1 0 0 0 0,1 0 0 0 0,0 0 0 0 0,-1 0 0 0 0,0 0-1 0 0,1 0 1 0 0,-1-1 0 0 0,0 1 0 0 0,0-1 0 0 0,-1 1 0 0 0,1-1-1 0 0,0 0 1 0 0,-1 0 0 0 0,0 1 0 0 0,1-1 0 0 0,-1-3-13 0 0,-6-9 222 0 0,-1 19 70 0 0,8 1-239 0 0,0-1 0 0 0,0 1-1 0 0,0-1 1 0 0,0 0-1 0 0,1 0 1 0 0,0 0-1 0 0,0 0 1 0 0,0 0 0 0 0,0-1-1 0 0,0 1 1 0 0,1-1-1 0 0,-1 0 1 0 0,1 0-1 0 0,1 1-52 0 0,11 4-1033 0 0,-4-5-4933 0 0</inkml:trace>
  <inkml:trace contextRef="#ctx0" brushRef="#br0" timeOffset="3061.866">1247 425 6448 0 0,'0'0'297'0'0,"0"0"-9"0"0,0 0 81 0 0,0 0 1039 0 0,0 8 2448 0 0,0 20-652 0 0,15-2-2156 0 0,18-10-899 0 0,-31-16-131 0 0,1 0 0 0 0,0 0 0 0 0,0 0 0 0 0,-1-1 0 0 0,1 1 0 0 0,0 0 0 0 0,-1-1 0 0 0,1 0 0 0 0,-1 0 0 0 0,1 1 0 0 0,0-2 0 0 0,-1 1 0 0 0,0 0 0 0 0,1 0 0 0 0,-1-1 0 0 0,0 1 0 0 0,0-1 0 0 0,0 0 0 0 0,0 0 0 0 0,0 1 0 0 0,0-2 0 0 0,1 0-18 0 0,4-4 73 0 0,-5 5-52 0 0,0 0 0 0 0,0 1 0 0 0,0-1 0 0 0,0 0 0 0 0,-1 0 0 0 0,1 0 0 0 0,0 0 0 0 0,-1-1 0 0 0,0 1 0 0 0,0 0 0 0 0,1 0 0 0 0,-1-1 0 0 0,-1 1 0 0 0,1-1 0 0 0,0 1 0 0 0,0-1 0 0 0,-1 1 0 0 0,0-1 0 0 0,1 1 1 0 0,-1-1-1 0 0,0 0 0 0 0,0 1 0 0 0,-1-1 0 0 0,1 1 0 0 0,0-1 0 0 0,-1 1 0 0 0,0-1 0 0 0,0 0-21 0 0,-19-10 226 0 0,19 13-210 0 0,0 0 0 0 0,0 0 0 0 0,1 0 0 0 0,-1 0 0 0 0,0 0 0 0 0,0 0 0 0 0,0 0 0 0 0,0 0 0 0 0,1 1 0 0 0,-1-1 0 0 0,0 0 0 0 0,0 1-1 0 0,0-1 1 0 0,1 0 0 0 0,-1 1 0 0 0,0-1 0 0 0,0 1 0 0 0,1-1 0 0 0,-1 1 0 0 0,0-1 0 0 0,1 1 0 0 0,-1 0 0 0 0,1-1 0 0 0,-1 1 0 0 0,1 0 0 0 0,-1-1-1 0 0,1 1 1 0 0,-1 0 0 0 0,1 0 0 0 0,0 0 0 0 0,0-1 0 0 0,-1 1 0 0 0,1 0 0 0 0,0 0 0 0 0,0 0 0 0 0,0 0 0 0 0,0-1 0 0 0,0 1 0 0 0,0 0-16 0 0,-1 0 14 0 0,1 1 68 0 0,7 17 62 0 0,51 27 26 0 0,-35-39-1256 0 0,-15-6-284 0 0</inkml:trace>
  <inkml:trace contextRef="#ctx0" brushRef="#br0" timeOffset="3405.537">1525 228 5984 0 0,'0'0'273'0'0,"0"0"-5"0"0,0-1-172 0 0,0-4 137 0 0,0 4 922 0 0,0 1 396 0 0,0 0 75 0 0,0 0-139 0 0,0 0-664 0 0,0 0-294 0 0,0 0-60 0 0,0 0-42 0 0,0 0-131 0 0,-1 1-59 0 0,-31 64 279 0 0,20-26-369 0 0,12-37-147 0 0,-1 0-1 0 0,1 0 1 0 0,0 0 0 0 0,0-1 0 0 0,0 1 0 0 0,0 0 0 0 0,0 0-1 0 0,0 0 1 0 0,1 0 0 0 0,-1 0 0 0 0,1 0 0 0 0,-1-1 0 0 0,1 1-1 0 0,-1 0 1 0 0,1 0 0 0 0,0-1 0 0 0,0 1 0 0 0,0 0-1 0 0,0-1 1 0 0,0 1 0 0 0,0-1 0 0 0,1 1 0 0 0,-1-1 0 0 0,0 0-1 0 0,1 1 1 0 0,-1-1 0 0 0,1 0 0 0 0,0 0 0 0 0,-1 0 0 0 0,2 0 0 0 0,88 19-184 0 0,-24-10 184 0 0,-66-8 66 0 0,0 0 1 0 0,-1 0 0 0 0,1 0 0 0 0,-1 0 0 0 0,1 0 0 0 0,-1 0 0 0 0,0 0-1 0 0,0 0 1 0 0,0 0 0 0 0,0 0 0 0 0,0 1 0 0 0,-1-1 0 0 0,1 0 0 0 0,0 0 0 0 0,-1 0-1 0 0,0 0 1 0 0,1 0 0 0 0,-1 0 0 0 0,0 0 0 0 0,0-1 0 0 0,0 1 0 0 0,0 0-1 0 0,-1 0 1 0 0,1-1 0 0 0,0 1 0 0 0,-1 0 0 0 0,1-1 0 0 0,-1 0 0 0 0,1 1 0 0 0,-1-1-1 0 0,0 0 1 0 0,0 0 0 0 0,-1 1-67 0 0,-59 25-1944 0 0,47-24 1122 0 0</inkml:trace>
  <inkml:trace contextRef="#ctx0" brushRef="#br0" timeOffset="3796.1">1706 284 1840 0 0,'0'0'511'0'0,"0"0"1471"0"0,0 0 642 0 0,2-1 127 0 0,26-21 3377 0 0,3 8-5879 0 0,23-14 66 0 0,-53 27-300 0 0,-1 0 1 0 0,1 0 0 0 0,-1 0-1 0 0,1 0 1 0 0,-1 0 0 0 0,0 0 0 0 0,1 0-1 0 0,-1 0 1 0 0,0 0 0 0 0,1 0 0 0 0,-1 0-1 0 0,0 0 1 0 0,0 0 0 0 0,0 0 0 0 0,0 0-1 0 0,0 0 1 0 0,0 0 0 0 0,0 0 0 0 0,-1 0-1 0 0,1 0 1 0 0,0 0 0 0 0,-1 0 0 0 0,1 0-1 0 0,0 0 1 0 0,-1 1 0 0 0,1-1 0 0 0,-1 0-1 0 0,1 0 1 0 0,-1 0 0 0 0,0 0 0 0 0,1 1-1 0 0,-1-1 1 0 0,0 0 0 0 0,0 0 0 0 0,1 1-1 0 0,-1-1 1 0 0,0 1 0 0 0,0-1 0 0 0,0 1-1 0 0,0-1 1 0 0,0 1 0 0 0,0-1 0 0 0,0 1-1 0 0,0 0 1 0 0,0-1 0 0 0,0 1 0 0 0,0 0-1 0 0,0 0 1 0 0,0 0 0 0 0,0 0 0 0 0,0 0-1 0 0,0 0 1 0 0,0 0 0 0 0,0 0 0 0 0,0 1-1 0 0,0-1 1 0 0,0 0 0 0 0,0 0 0 0 0,0 1-1 0 0,1-1 1 0 0,-1 1 0 0 0,0-1 0 0 0,0 1-1 0 0,0-1 1 0 0,0 1 0 0 0,0-1 0 0 0,1 1-1 0 0,-1 0 1 0 0,0 0-16 0 0,-7 2 110 0 0,1 1-1 0 0,-1-1 1 0 0,1 2 0 0 0,0-1-1 0 0,0 1 1 0 0,1 0 0 0 0,-1 0-1 0 0,1 0 1 0 0,0 1 0 0 0,1 0-1 0 0,-1 1 1 0 0,1-1-1 0 0,1 1-109 0 0,1-3 5 0 0,1-1-1 0 0,0 1 1 0 0,0 0-1 0 0,0 0 1 0 0,0 0-1 0 0,1 0 1 0 0,0 0-1 0 0,-1 0 1 0 0,2 0-1 0 0,-1 0 1 0 0,0 1-1 0 0,1-1 1 0 0,0 0-1 0 0,0 1 1 0 0,0-1-1 0 0,1 4-4 0 0,0-4 3 0 0,1-1 0 0 0,-1 0 0 0 0,1 0-1 0 0,0 0 1 0 0,0 0 0 0 0,0-1 0 0 0,0 1 0 0 0,0 0-1 0 0,1-1 1 0 0,-1 1 0 0 0,1-1 0 0 0,-1 0-1 0 0,1 0 1 0 0,0 0 0 0 0,0 0 0 0 0,0-1-1 0 0,0 1 1 0 0,0-1 0 0 0,1 0 0 0 0,-1 1-1 0 0,0-1 1 0 0,1-1 0 0 0,-1 1 0 0 0,0-1 0 0 0,1 1-1 0 0,-1-1 1 0 0,3 0-3 0 0,50-3-1328 0 0,-41 1 533 0 0</inkml:trace>
  <inkml:trace contextRef="#ctx0" brushRef="#br0" timeOffset="4639.619">2063 165 2304 0 0,'0'0'101'0'0,"0"0"213"0"0,8 13 3817 0 0,10 17 1261 0 0,1 24-516 0 0,-18-47-4403 0 0,-9 2 887 0 0,6-11-1382 0 0,0 1 0 0 0,1 0 0 0 0,-1 0-1 0 0,1-1 1 0 0,-1 1 0 0 0,1-1-1 0 0,0 1 1 0 0,-1-1 0 0 0,1 0-1 0 0,0 0 1 0 0,0 1 0 0 0,0-1 0 0 0,0 0-1 0 0,1 0 1 0 0,-1 0 0 0 0,0 0-1 0 0,1 0 1 0 0,-1 0 0 0 0,1 0-1 0 0,0 0 1 0 0,0 0 0 0 0,0 0 0 0 0,0 0-1 0 0,0 0 1 0 0,0 0 0 0 0,0 0-1 0 0,1 0 1 0 0,-1 0 0 0 0,1-2 22 0 0,10-14-323 0 0,-9 17 291 0 0,0-1-1 0 0,-1 0 0 0 0,1 0 1 0 0,0 1-1 0 0,0 0 0 0 0,0-1 1 0 0,1 1-1 0 0,-1 0 1 0 0,0 0-1 0 0,0 0 0 0 0,1 0 1 0 0,-1 0-1 0 0,1 0 1 0 0,-1 1-1 0 0,0-1 0 0 0,1 1 1 0 0,-1 0-1 0 0,1 0 0 0 0,-1 0 1 0 0,1 0-1 0 0,-1 0 1 0 0,1 0-1 0 0,-1 1 0 0 0,1-1 1 0 0,-1 1-1 0 0,2 0 33 0 0,-2 0 55 0 0,0 0 1 0 0,-1 0-1 0 0,1 0 0 0 0,-1 0 0 0 0,1 0 1 0 0,-1 0-1 0 0,1 1 0 0 0,-1-1 0 0 0,0 0 1 0 0,0 1-1 0 0,1-1 0 0 0,-1 1 0 0 0,0-1 1 0 0,0 1-1 0 0,-1 0 0 0 0,1-1 0 0 0,0 1 1 0 0,0 0-1 0 0,-1 0 0 0 0,1-1 0 0 0,-1 1 1 0 0,0 0-1 0 0,1 1-55 0 0,4 12 346 0 0,5-1-147 0 0,-6 1-6 0 0,6-6-192 0 0,-9-9-4340 0 0,-1 0 2758 0 0</inkml:trace>
  <inkml:trace contextRef="#ctx0" brushRef="#br0" timeOffset="5030.153">2287 181 2304 0 0,'0'0'416'0'0,"0"0"907"0"0,0 0 394 0 0,0 0 77 0 0,1 1-134 0 0,23 41 3010 0 0,-9-35-4658 0 0,3-7 1 0 0,-15-2 27 0 0,0 1 1 0 0,-1 0-1 0 0,1-1 1 0 0,-1 0-1 0 0,1 1 1 0 0,-1-1-1 0 0,0 0 1 0 0,0 0-1 0 0,0-1 1 0 0,0 1-1 0 0,0 0 1 0 0,0-1-1 0 0,0 1 1 0 0,-1-1-1 0 0,0 1 1 0 0,1-1-1 0 0,-1 0 1 0 0,0 0-1 0 0,0 1 1 0 0,0-1-1 0 0,-1 0 1 0 0,1 0-41 0 0,0-37 650 0 0,-1 40-492 0 0,0 0 2 0 0,-4-4 115 0 0,4 8 1577 0 0,18 45-1454 0 0,4-13-373 0 0,-21-35-584 0 0,-1-1-222 0 0,0 0-45 0 0</inkml:trace>
  <inkml:trace contextRef="#ctx0" brushRef="#br0" timeOffset="5604.795">2468 92 9616 0 0,'0'0'438'0'0,"0"0"-8"0"0,0 0-124 0 0,1 1 498 0 0,39 53 6160 0 0,-40-55-6940 0 0,0 1 0 0 0,0-1-1 0 0,0 1 1 0 0,0 0 0 0 0,0-1 0 0 0,0 1-1 0 0,0 0 1 0 0,0-1 0 0 0,0 1 0 0 0,0 0-1 0 0,0-1 1 0 0,1 1 0 0 0,-1 0-1 0 0,0-1 1 0 0,0 1 0 0 0,0 0 0 0 0,0-1-1 0 0,0 1 1 0 0,1 0 0 0 0,-1-1 0 0 0,0 1-1 0 0,0 0 1 0 0,1-1 0 0 0,-1 1 0 0 0,0 0-1 0 0,0 0 1 0 0,1 0 0 0 0,-1-1 0 0 0,0 1-1 0 0,1 0 1 0 0,-1 0 0 0 0,0 0 0 0 0,1 0-1 0 0,-1-1 1 0 0,0 1 0 0 0,1 0 0 0 0,-1 0-1 0 0,1 0 1 0 0,-1 0 0 0 0,0 0 0 0 0,1 0-1 0 0,-1 0 1 0 0,0 0 0 0 0,1 0-1 0 0,-1 0 1 0 0,0 0 0 0 0,1 0 0 0 0,-1 0-1 0 0,0 1 1 0 0,1-1 0 0 0,-1 0 0 0 0,0 0-1 0 0,1 0 1 0 0,-1 0 0 0 0,0 1 0 0 0,1-1-1 0 0,-1 0-23 0 0,7-52-1776 0 0,1 39 971 0 0,-7 13 713 0 0,-1 0 59 0 0,0 0 162 0 0,28 13 1152 0 0,-27-13-1153 0 0,17 12 1043 0 0,-17-11-1042 0 0,-1-1-38 0 0,0 0-10 0 0,10-10-1 0 0,39-59 48 0 0,-47 67-138 0 0,-1 0-1 0 0,1 1 0 0 0,0-1 0 0 0,0 0 1 0 0,0 1-1 0 0,1 0 0 0 0,-1-1 0 0 0,0 1 1 0 0,0 0-1 0 0,1 0 0 0 0,-1 0 0 0 0,1 1 0 0 0,-1-1 1 0 0,1 1-1 0 0,-1-1 0 0 0,1 1 0 0 0,-1 0 1 0 0,1 0-1 0 0,-1 0 0 0 0,1 0 0 0 0,-1 0 1 0 0,1 0-1 0 0,-1 1 0 0 0,1-1 0 0 0,-1 1 1 0 0,1 0-1 0 0,-1 0 0 0 0,2 1 11 0 0,47 31 368 0 0,-20 15 993 0 0,-30-47-2421 0 0,-1-1-370 0 0,0 0-70 0 0,0 0-18 0 0</inkml:trace>
  <inkml:trace contextRef="#ctx0" brushRef="#br0" timeOffset="6525.333">623 1012 6104 0 0,'0'0'274'0'0,"0"0"0"0"0,0 0-61 0 0,0 0 398 0 0,0 0 189 0 0,0 0 37 0 0,0 0-25 0 0,0 0-143 0 0,1 1-58 0 0,23 15 1976 0 0,-2-3-1669 0 0,1-13-359 0 0,13-18 28 0 0,-23 4-142 0 0,-12 12-401 0 0,1 1 1 0 0,-1-1-1 0 0,0 1 0 0 0,1-1 1 0 0,-1 1-1 0 0,0-1 0 0 0,0 0 1 0 0,0 0-1 0 0,0 0 0 0 0,0 1 1 0 0,-1-1-1 0 0,1 0 0 0 0,-1 0 1 0 0,1 0-1 0 0,-1 0 1 0 0,0 0-1 0 0,1 0 0 0 0,-1 0 1 0 0,0 0-1 0 0,0 0 0 0 0,-1 0 1 0 0,1-1-45 0 0,0-3 84 0 0,-18-24 501 0 0,16 29-542 0 0,-1 0-43 0 0,1 0 0 0 0,0 0 1 0 0,-1 0-1 0 0,1 1 1 0 0,-1-1-1 0 0,1 1 0 0 0,-1 0 1 0 0,1 0-1 0 0,-1 0 0 0 0,0 0 1 0 0,1 0-1 0 0,-1 0 0 0 0,1 1 1 0 0,-1-1-1 0 0,1 1 0 0 0,0 0 1 0 0,-1-1-1 0 0,1 1 1 0 0,-1 0-1 0 0,1 1 0 0 0,0-1 1 0 0,0 0-1 0 0,0 1 0 0 0,0-1 1 0 0,0 1-1 0 0,0 0 0 0 0,0-1 1 0 0,-1 3-1 0 0,-12 8 0 0 0,-20 46 0 0 0,31-49-39 0 0,1-1-1 0 0,0 1 1 0 0,0 0-1 0 0,0-1 0 0 0,2 1 1 0 0,-1 0-1 0 0,1 0 1 0 0,0 1-1 0 0,1-1 0 0 0,0 0 40 0 0,0-7 8 0 0,1 0 0 0 0,-1 0-1 0 0,1 0 1 0 0,0 0 0 0 0,0 0-1 0 0,0 0 1 0 0,0-1-1 0 0,0 1 1 0 0,1 0 0 0 0,-1-1-1 0 0,0 1 1 0 0,1 0 0 0 0,-1-1-1 0 0,1 0 1 0 0,0 1-1 0 0,-1-1 1 0 0,1 0 0 0 0,0 0-1 0 0,0 0 1 0 0,0 0 0 0 0,0 0-1 0 0,0-1 1 0 0,0 1-1 0 0,0 0 1 0 0,0-1 0 0 0,0 1-1 0 0,0-1 1 0 0,0 0 0 0 0,0 0-1 0 0,0 0 1 0 0,0 0-1 0 0,1 0-7 0 0,80-15 771 0 0,-49 2-2901 0 0,-14 5-1284 0 0,-1 1-2204 0 0</inkml:trace>
  <inkml:trace contextRef="#ctx0" brushRef="#br0" timeOffset="6774.566">883 946 9728 0 0,'0'0'446'0'0,"0"0"-10"0"0,0 0-105 0 0,0 2 590 0 0,40 69 5502 0 0,-2-17-5509 0 0,-37-53-1230 0 0,4 2 777 0 0,-4 0-6887 0 0,-1-3 852 0 0</inkml:trace>
  <inkml:trace contextRef="#ctx0" brushRef="#br0" timeOffset="6946.405">871 934 1376 0 0,'0'0'65'0'0,"0"-7"382"0"0,0-2 2157 0 0,5 5 10166 0 0,-1 6-11620 0 0,1 1-3311 0 0,-4-2 916 0 0,7 2-4129 0 0</inkml:trace>
  <inkml:trace contextRef="#ctx0" brushRef="#br0" timeOffset="7414.917">1228 914 456 0 0,'-4'-21'1773'0'0,"4"20"-1292"0"0,-1-1-1 0 0,1 1 0 0 0,-1-1 1 0 0,0 1-1 0 0,1-1 0 0 0,-1 1 1 0 0,0 0-1 0 0,0 0 0 0 0,0-1 0 0 0,0 1 1 0 0,0 0-1 0 0,0 0 0 0 0,0 0 1 0 0,0 0-1 0 0,-1 0 0 0 0,1 0 1 0 0,0 0-1 0 0,-1 0 0 0 0,1 1 0 0 0,0-1 1 0 0,-1 0-1 0 0,1 1 0 0 0,-1 0 1 0 0,1-1-1 0 0,-1 1 0 0 0,1 0 1 0 0,-1-1-1 0 0,0 1-480 0 0,-17 6-530 0 0,-33 26 1664 0 0,31-11-927 0 0,15-16-201 0 0,0 1 1 0 0,0-1 0 0 0,1 1-1 0 0,-1 0 1 0 0,1 1 0 0 0,1-1-1 0 0,-1 1 1 0 0,1 0 0 0 0,0 0-1 0 0,1 1 1 0 0,0-1 0 0 0,0 1-1 0 0,0 1-6 0 0,4-7-9 0 0,-1 0 0 0 0,1-1 0 0 0,0 1-1 0 0,0 0 1 0 0,0 0 0 0 0,0-1 0 0 0,1 1-1 0 0,-1 0 1 0 0,0-1 0 0 0,1 1 0 0 0,-1-1-1 0 0,1 0 1 0 0,-1 1 0 0 0,1-1 0 0 0,0 0-1 0 0,0 0 1 0 0,-1 0 0 0 0,1 0-1 0 0,0-1 1 0 0,0 1 0 0 0,0 0 0 0 0,0-1-1 0 0,0 1 1 0 0,0-1 0 0 0,0 0 0 0 0,0 1-1 0 0,0-1 1 0 0,0 0 0 0 0,0 0 0 0 0,0 0-1 0 0,0-1 1 0 0,0 1 0 0 0,0 0 0 0 0,0-1-1 0 0,0 0 1 0 0,0 1 0 0 0,0-1-1 0 0,1-1 11 0 0,-1 2-7 0 0,4-1 2 0 0,0 0-1 0 0,0-1 1 0 0,0 0-1 0 0,-1 0 1 0 0,1 0-1 0 0,-1 0 1 0 0,1-1-1 0 0,-1 0 1 0 0,0 0-1 0 0,0-1 1 0 0,0 1-1 0 0,-1-1 1 0 0,2-1 4 0 0,30-36 128 0 0,-35 36-120 0 0,-1 4-5 0 0,0 1 0 0 0,0-1-1 0 0,0 1 1 0 0,0-1 0 0 0,0 1 0 0 0,0-1-1 0 0,0 1 1 0 0,0-1 0 0 0,0 1 0 0 0,1-1-1 0 0,-1 1 1 0 0,0-1 0 0 0,0 1 0 0 0,0-1-1 0 0,0 1 1 0 0,1-1 0 0 0,-1 1-1 0 0,0 0 1 0 0,0-1 0 0 0,1 1 0 0 0,-1-1-1 0 0,0 1 1 0 0,1 0 0 0 0,-1-1 0 0 0,1 1-1 0 0,-1 0 1 0 0,0 0 0 0 0,1-1 0 0 0,-1 1-1 0 0,1 0 1 0 0,-1 0 0 0 0,1-1 0 0 0,-1 1-1 0 0,0 0 1 0 0,1 0 0 0 0,-1 0 0 0 0,1 0-1 0 0,-1 0 1 0 0,1 0 0 0 0,-1 0 0 0 0,1 0-1 0 0,-1 0 1 0 0,1 0 0 0 0,-1 0-1 0 0,1 0 1 0 0,-1 0 0 0 0,1 0 0 0 0,-1 0-1 0 0,1 1 1 0 0,-1-1 0 0 0,1 0 0 0 0,-1 0-1 0 0,1 0 1 0 0,-1 1 0 0 0,0-1 0 0 0,1 0-1 0 0,-1 1 1 0 0,0-1 0 0 0,1 0 0 0 0,-1 1-1 0 0,0-1 1 0 0,1 0 0 0 0,-1 1-3 0 0,61 32 570 0 0,-58-30-506 0 0,0 0 0 0 0,0 0 0 0 0,-1 0 0 0 0,1 0 0 0 0,-1 1 0 0 0,1-1 0 0 0,-1 1 0 0 0,0 0 0 0 0,-1-1 0 0 0,1 1 0 0 0,0 0 0 0 0,-1 0 0 0 0,0 0 0 0 0,0 0 0 0 0,0 0 0 0 0,-1 1 0 0 0,1 3-64 0 0,-1 0 92 0 0,-1 1-1 0 0,1-1 0 0 0,-1 0 0 0 0,-1 1 0 0 0,0-1 0 0 0,0 0 0 0 0,-1 0 0 0 0,0 0 0 0 0,0 0 0 0 0,0 0 0 0 0,-1-1 0 0 0,-1 1 0 0 0,-3 5-91 0 0,5-10 40 0 0,-1 1-1 0 0,1-1 1 0 0,-1 0-1 0 0,1 0 1 0 0,-1 0-1 0 0,0 0 1 0 0,0-1-1 0 0,0 0 1 0 0,-1 1-1 0 0,1-2 1 0 0,0 1-1 0 0,-1 0 1 0 0,1-1-1 0 0,-3 1-39 0 0,-25 1-5884 0 0,22-3-128 0 0</inkml:trace>
  <inkml:trace contextRef="#ctx0" brushRef="#br0" timeOffset="7789.79">1299 904 7800 0 0,'0'0'356'0'0,"0"0"-7"0"0,15-3 328 0 0,43-24 2419 0 0,-32 8-2844 0 0,-25 18-227 0 0,0 0 0 0 0,-1 0 0 0 0,1 1-1 0 0,0-1 1 0 0,0 0 0 0 0,-1 0 0 0 0,1 0-1 0 0,-1 0 1 0 0,1 1 0 0 0,-1-1 0 0 0,1 0-1 0 0,-1 0 1 0 0,0 0 0 0 0,1 0 0 0 0,-1 0-1 0 0,0-1 1 0 0,0 1 0 0 0,0 0 0 0 0,1 0-1 0 0,-1 0 1 0 0,0 0 0 0 0,-1 0 0 0 0,1 0-1 0 0,0 0 1 0 0,0 0 0 0 0,0 0 0 0 0,-1 0-1 0 0,1 0 1 0 0,0 0 0 0 0,-1 0 0 0 0,1 0-1 0 0,-1 0 1 0 0,1 0 0 0 0,-1 0 0 0 0,1 0-1 0 0,-1 1 1 0 0,0-1 0 0 0,0 0 0 0 0,1 0-1 0 0,-1 1 1 0 0,0-1 0 0 0,0 0 0 0 0,0 1-1 0 0,0-1 1 0 0,0 1 0 0 0,0-1 0 0 0,1 1-1 0 0,-1-1 1 0 0,0 1 0 0 0,-1 0 0 0 0,1 0-1 0 0,0-1 1 0 0,0 1 0 0 0,0 0 0 0 0,0 0-1 0 0,0 0 1 0 0,0 0 0 0 0,0 0 0 0 0,0 0-1 0 0,0 0 1 0 0,0 1 0 0 0,-1-1-25 0 0,-1 0 53 0 0,-1 0 1 0 0,1 0-1 0 0,0 0 1 0 0,-1 0-1 0 0,1 1 0 0 0,0-1 1 0 0,0 1-1 0 0,-1 0 1 0 0,1 0-1 0 0,0 0 0 0 0,0 1 1 0 0,0-1-1 0 0,0 1 1 0 0,0-1-1 0 0,0 1 1 0 0,-1 2-54 0 0,-15 14 344 0 0,5 26 168 0 0,13-41-512 0 0,1 0 1 0 0,0 0 0 0 0,0 0 0 0 0,0 0 0 0 0,0 0 0 0 0,0 0 0 0 0,1 0 0 0 0,-1 0 0 0 0,1 0 0 0 0,0 0 0 0 0,0 0 0 0 0,0 0 0 0 0,0 0 0 0 0,0 0 0 0 0,1-1 0 0 0,-1 1 0 0 0,1 0 0 0 0,0-1 0 0 0,0 1 0 0 0,0-1 0 0 0,0 0-1 0 0,0 0 1 0 0,1 0 0 0 0,-1 0 0 0 0,0 0 0 0 0,1 0 0 0 0,0 0 0 0 0,0-1-1 0 0,4 3 7 0 0,1-1 1 0 0,-1 1-1 0 0,1-2 0 0 0,0 1 0 0 0,-1-1 0 0 0,1-1 0 0 0,0 1 1 0 0,1-1-1 0 0,-1 0 0 0 0,0-1 0 0 0,0 0 0 0 0,0-1 1 0 0,5 0-8 0 0,15-3-411 0 0,-16 0 142 0 0</inkml:trace>
  <inkml:trace contextRef="#ctx0" brushRef="#br0" timeOffset="8195.34">1488 822 9128 0 0,'0'0'414'0'0,"0"0"-6"0"0,0 0-120 0 0,0 0 466 0 0,0 0 227 0 0,1 1 47 0 0,38 56 3505 0 0,-16-19-1460 0 0,-34-52-2902 0 0,2-29-895 0 0,11 19-266 0 0,-2 22 899 0 0,-1-1-1 0 0,1 1 1 0 0,0-1-1 0 0,0 0 1 0 0,0 1 0 0 0,1-1-1 0 0,-1 1 1 0 0,1-1 0 0 0,-1 1-1 0 0,1-1 1 0 0,0 1-1 0 0,0-1 1 0 0,0 1 0 0 0,0 0-1 0 0,0-1 1 0 0,1 1-1 0 0,-1 0 1 0 0,1 0 0 0 0,-1 0-1 0 0,1 0 1 0 0,0 0 0 0 0,0 0-1 0 0,0 0 92 0 0,1 1-12 0 0,-1-1 0 0 0,1 1 1 0 0,0-1-1 0 0,0 1 0 0 0,0 0 0 0 0,0 0 0 0 0,0 0 0 0 0,0 0 0 0 0,0 1 1 0 0,0-1-1 0 0,0 1 0 0 0,0 0 0 0 0,0 0 0 0 0,0 0 0 0 0,0 0 0 0 0,0 1 1 0 0,0-1-1 0 0,0 1 0 0 0,2 0 12 0 0,58 29 1870 0 0,-38 2-602 0 0,-22-19-1246 0 0,-3-12-1370 0 0,0-1-506 0 0</inkml:trace>
  <inkml:trace contextRef="#ctx0" brushRef="#br0" timeOffset="8507.769">1717 742 6448 0 0,'0'0'498'0'0,"0"0"-140"0"0,0 0 628 0 0,0 0 314 0 0,8 4 1379 0 0,27 6 1806 0 0,51 2-1433 0 0,-84-12-2963 0 0,12-10 287 0 0,-12 5-316 0 0,0 0-1 0 0,-1 0 1 0 0,1-1-1 0 0,-1 1 1 0 0,0-1-1 0 0,-1 1 0 0 0,0-1 1 0 0,1 1-1 0 0,-2-1 1 0 0,1 1-1 0 0,-1 0 0 0 0,0-1 1 0 0,0 1-1 0 0,-1-4-59 0 0,-13-25 27 0 0,12 29 5 0 0,3 4-205 0 0,0 1-563 0 0,0 0-211 0 0,0 0-1112 0 0,0 0-4292 0 0</inkml:trace>
  <inkml:trace contextRef="#ctx0" brushRef="#br0" timeOffset="8898.3">1900 709 8464 0 0,'0'0'388'0'0,"0"0"-11"0"0,7-3-222 0 0,55-34 4306 0 0,-46 20-4358 0 0,-9 8 27 0 0,-6 9-123 0 0,-1-1 0 0 0,1 1 1 0 0,-1-1-1 0 0,1 0 0 0 0,0 1 1 0 0,-1-1-1 0 0,0 0 0 0 0,1 1 1 0 0,-1-1-1 0 0,1 0 0 0 0,-1 0 1 0 0,0 1-1 0 0,1-1 1 0 0,-1 0-1 0 0,0 0 0 0 0,0 0 1 0 0,0 1-1 0 0,0-1 0 0 0,0 0 1 0 0,0 0-1 0 0,0 0 0 0 0,0 1 1 0 0,0-1-1 0 0,0 0 0 0 0,0 0 1 0 0,0 0-1 0 0,0 1 0 0 0,-1-1 1 0 0,1 0-1 0 0,0 0 0 0 0,-1 0 1 0 0,1 1-1 0 0,-1-1 1 0 0,1 0-8 0 0,0 0-6 0 0,0 0 1 0 0,0 0 0 0 0,-1 0 0 0 0,1 0 0 0 0,0 0 0 0 0,-1 0 0 0 0,1 1 0 0 0,0-1 0 0 0,-1 0 0 0 0,1 0 0 0 0,-1 0 0 0 0,1 0 0 0 0,-1 0-1 0 0,0 1 1 0 0,1-1 0 0 0,-1 0 0 0 0,0 1 0 0 0,0-1 0 0 0,1 0 0 0 0,-1 1 0 0 0,0-1 0 0 0,0 1 0 0 0,0-1 0 0 0,0 1 0 0 0,0-1 0 0 0,0 1-1 0 0,0 0 1 0 0,0 0 0 0 0,0-1 0 0 0,1 1 0 0 0,-1 0 0 0 0,0 0 0 0 0,0 0 0 0 0,0 0 0 0 0,0 0 0 0 0,0 0 0 0 0,0 0 0 0 0,0 0-1 0 0,0 1 1 0 0,0-1 0 0 0,0 0 0 0 0,0 1 0 0 0,0-1 0 0 0,0 0 0 0 0,0 1 5 0 0,-13 3-51 0 0,10-3 49 0 0,1 0 0 0 0,0 1-1 0 0,0-1 1 0 0,0 1 0 0 0,0 0 0 0 0,0 0 0 0 0,1 0 0 0 0,-1 0 0 0 0,0 0 0 0 0,1 0 0 0 0,-1 1 0 0 0,1-1 0 0 0,0 1 0 0 0,0 0 0 0 0,0 0 0 0 0,0 0 0 0 0,1 0 0 0 0,-1 0 0 0 0,1 0 0 0 0,0 0 0 0 0,-1 0 0 0 0,2 1 0 0 0,-1-1 0 0 0,0 0 0 0 0,0 2 2 0 0,1 1 29 0 0,-2-2-3 0 0,2 1 0 0 0,-1 0 0 0 0,0-1 0 0 0,1 1 0 0 0,0 0-1 0 0,0 0 1 0 0,0-1 0 0 0,1 1 0 0 0,0 0 0 0 0,0 0 0 0 0,0-1-1 0 0,0 1 1 0 0,1 1-26 0 0,24 34 118 0 0,7-18-44 0 0,-22-20-20 0 0,22 4-1278 0 0,-21-6-3584 0 0</inkml:trace>
  <inkml:trace contextRef="#ctx0" brushRef="#br0" timeOffset="9179.485">2122 575 9504 0 0,'0'0'216'0'0,"0"0"32"0"0,0 0 9 0 0,-4 4 535 0 0,-2 1-455 0 0,1 0-1 0 0,1 1 1 0 0,-1 0-1 0 0,1 0 1 0 0,-1 0-1 0 0,2 0 1 0 0,-1 1-1 0 0,1 0 1 0 0,0-1-1 0 0,0 1 1 0 0,1 1-1 0 0,0-1 1 0 0,-1 5-337 0 0,2-6 201 0 0,0-4-171 0 0,0 0 0 0 0,1 0 0 0 0,-1 0-1 0 0,1 0 1 0 0,-1 0 0 0 0,1 0 0 0 0,0 1-1 0 0,0-1 1 0 0,0 0 0 0 0,0 0 0 0 0,0 0 0 0 0,0 0-1 0 0,1 1 1 0 0,-1-1 0 0 0,1 0 0 0 0,-1 0 0 0 0,1 0-1 0 0,0 0 1 0 0,0 0 0 0 0,0 0-30 0 0,1 1 20 0 0,0 0-1 0 0,1-1 1 0 0,-1 1 0 0 0,1 0 0 0 0,0-1-1 0 0,0 0 1 0 0,0 0 0 0 0,0 1-1 0 0,0-2 1 0 0,0 1 0 0 0,0 0 0 0 0,1-1-1 0 0,-1 1 1 0 0,0-1 0 0 0,1 0 0 0 0,0 0-1 0 0,-1-1 1 0 0,1 1 0 0 0,-1-1-1 0 0,3 1-19 0 0,71-11 416 0 0,-28-13-2945 0 0,-42 16 1547 0 0</inkml:trace>
  <inkml:trace contextRef="#ctx0" brushRef="#br0" timeOffset="9429.453">2215 446 10680 0 0,'0'0'241'0'0,"0"0"38"0"0,0 0 11 0 0,0 0-28 0 0,4 7-158 0 0,10 25 1584 0 0,20 34 1318 0 0,-26-48-2724 0 0,-5-13-255 0 0,-1 0 0 0 0,0 1 0 0 0,0-1 0 0 0,0 0 1 0 0,-1 1-1 0 0,0 0 0 0 0,0-1 0 0 0,-1 1 1 0 0,1 0-1 0 0,-1-1 0 0 0,0 1 0 0 0,-1 1-27 0 0,1-5-4133 0 0,-2 4-1460 0 0</inkml:trace>
  <inkml:trace contextRef="#ctx0" brushRef="#br0" timeOffset="9601.563">2200 624 7688 0 0,'0'0'336'0'0,"0"0"80"0"0,8-4-336 0 0,-1 1-80 0 0,0-4 0 0 0,5 5 0 0 0,-5-2 480 0 0,4 1 72 0 0,0-4 24 0 0,0 4 0 0 0,-3-1-256 0 0,-1 1-56 0 0,4-3-8 0 0,0 3 0 0 0,-3-1-408 0 0,-1 1-80 0 0,2-4-24 0 0,-7 3 0 0 0</inkml:trace>
  <inkml:trace contextRef="#ctx0" brushRef="#br0" timeOffset="9882.747">2394 505 456 0 0,'0'0'2383'0'0,"0"0"295"0"0,0 0 129 0 0,0 0-285 0 0,0 0-1310 0 0,0 0-572 0 0,0 0-116 0 0,-4 13 411 0 0,-3 27-420 0 0,6-38-498 0 0,0 1 1 0 0,1-1 0 0 0,0 1 0 0 0,-1-1 0 0 0,1 1 0 0 0,0-1 0 0 0,0 1 0 0 0,1-1 0 0 0,-1 1 0 0 0,0-1 0 0 0,1 1-1 0 0,0-1 1 0 0,-1 1 0 0 0,1-1 0 0 0,0 0 0 0 0,0 1 0 0 0,1-1 0 0 0,-1 0 0 0 0,0 0 0 0 0,1 0 0 0 0,0 0-18 0 0,-1 0-2 0 0,0 0-1 0 0,0-1 1 0 0,1 0 0 0 0,-1 1 0 0 0,1-1 0 0 0,-1 0 0 0 0,1 0 0 0 0,0 0 0 0 0,-1 0 0 0 0,1 0 0 0 0,0 0 0 0 0,0 0 0 0 0,-1 0 0 0 0,1-1 0 0 0,0 1 0 0 0,0-1 0 0 0,0 0 0 0 0,0 1 0 0 0,0-1 0 0 0,0 0 0 0 0,0 0 0 0 0,0 0 0 0 0,0 0 0 0 0,0-1 0 0 0,0 1 0 0 0,0 0 0 0 0,0-1 0 0 0,0 1 0 0 0,-1-1 0 0 0,1 0 0 0 0,1 0 2 0 0,50-36 212 0 0,-39-31 511 0 0,-31 38-709 0 0,-15 22 455 0 0,16 8-169 0 0,2 4-421 0 0,12-3-640 0 0,0 1-1404 0 0,2-2 1045 0 0</inkml:trace>
  <inkml:trace contextRef="#ctx0" brushRef="#br0" timeOffset="10226.418">2505 479 2760 0 0,'9'0'505'0'0,"-7"0"1083"0"0,2 6 2640 0 0,40 37 3129 0 0,-21-20-4012 0 0,-23-44-2897 0 0,11-69-3136 0 0,3 49 1682 0 0,1 19 786 0 0,14 4 127 0 0,-28 18 18 0 0,6 0-58 0 0,-6 0 69 0 0</inkml:trace>
  <inkml:trace contextRef="#ctx0" brushRef="#br0" timeOffset="10616.979">2731 303 3224 0 0,'0'0'469'0'0,"0"0"763"0"0,-5-3 4752 0 0,-2-1-3397 0 0,6 3-2545 0 0,0 1 1 0 0,0-1-1 0 0,0 1 1 0 0,0-1 0 0 0,0 1-1 0 0,0-1 1 0 0,0 1-1 0 0,0 0 1 0 0,0-1 0 0 0,0 1-1 0 0,0 0 1 0 0,0 0-1 0 0,0 0 1 0 0,0 0 0 0 0,-1 0-1 0 0,1 0 1 0 0,0 0-1 0 0,0 0 1 0 0,0 0 0 0 0,0 1-1 0 0,0-1 1 0 0,0 0-1 0 0,0 1 1 0 0,0-1 0 0 0,0 1-1 0 0,0-1 1 0 0,0 1-1 0 0,0 0 1 0 0,0-1 0 0 0,0 1-1 0 0,0 0 1 0 0,0 0-1 0 0,1-1 1 0 0,-1 1 0 0 0,0 0-1 0 0,1 0 1 0 0,-1 0 0 0 0,0 0-1 0 0,1 0 1 0 0,-1 0-1 0 0,1 0 1 0 0,0 0 0 0 0,-1 1-43 0 0,-1 0 29 0 0,1 0 1 0 0,-1 1 0 0 0,1-1 0 0 0,0 0-1 0 0,0 1 1 0 0,0-1 0 0 0,0 1 0 0 0,0-1 0 0 0,0 1-1 0 0,1 0 1 0 0,-1-1 0 0 0,1 1 0 0 0,0 0-1 0 0,0-1 1 0 0,0 1 0 0 0,0 0 0 0 0,0-1 0 0 0,0 1-1 0 0,1 0 1 0 0,-1-1 0 0 0,1 1 0 0 0,0-1-1 0 0,0 1 1 0 0,0-1 0 0 0,0 1 0 0 0,0-1 0 0 0,2 2-30 0 0,4 3 8 0 0,0-1 0 0 0,1-1 0 0 0,0 1 0 0 0,0-1 0 0 0,0-1 1 0 0,1 1-1 0 0,0-1 0 0 0,-1-1 0 0 0,1 0 0 0 0,1 0 1 0 0,7 1-9 0 0,-7-1 265 0 0,1 0 0 0 0,-1 0 0 0 0,-1 1 1 0 0,1 0-1 0 0,0 1 0 0 0,-1 0 0 0 0,0 0 0 0 0,4 4-265 0 0,-5 21 1611 0 0,-8-26-1616 0 0,-1-1 1 0 0,0 1-1 0 0,0-1 1 0 0,-1 1-1 0 0,1-1 1 0 0,-1 0-1 0 0,1 0 1 0 0,-1 0-1 0 0,0 0 0 0 0,0 0 1 0 0,0 0-1 0 0,-1-1 1 0 0,1 1-1 0 0,-1-1 1 0 0,1 1-1 0 0,-1-1 0 0 0,0 0 1 0 0,0 0-1 0 0,0 0 1 0 0,0 0-1 0 0,0-1 1 0 0,0 1-1 0 0,-1-1 1 0 0,1 0-1 0 0,0 0 0 0 0,-3 1 5 0 0,-7 1-1864 0 0,1 3-4691 0 0</inkml:trace>
  <inkml:trace contextRef="#ctx0" brushRef="#br0" timeOffset="11273.044">642 1534 3224 0 0,'0'0'143'0'0,"0"0"258"0"0,0 0 980 0 0,3 6 2312 0 0,9 22 799 0 0,-1-2-2749 0 0,6 6-310 0 0,-16-31-1192 0 0,-1-1-26 0 0,4 3 299 0 0,-1-1-1180 0 0,-2 0-3518 0 0,-1-2 2426 0 0</inkml:trace>
  <inkml:trace contextRef="#ctx0" brushRef="#br0" timeOffset="11523.029">627 1409 6912 0 0,'0'0'528'0'0,"0"0"-155"0"0,0 0 616 0 0,0 0 311 0 0,0 0 63 0 0,0 0-80 0 0,0 0-386 0 0,0 0-169 0 0,0 0-31 0 0,0 0-102 0 0,1 0-400 0 0,38 22-1179 0 0,-35-18-452 0 0</inkml:trace>
  <inkml:trace contextRef="#ctx0" brushRef="#br0" timeOffset="11804.169">983 1409 456 0 0,'-3'-6'339'0'0,"2"5"1415"0"0,1 1 596 0 0,0 0 107 0 0,0 0-191 0 0,-15-3 941 0 0,11 5-3107 0 0,-1-1-1 0 0,1 1 1 0 0,-1 0 0 0 0,1 0 0 0 0,0 1 0 0 0,0-1-1 0 0,0 1 1 0 0,0 0 0 0 0,0 0 0 0 0,0 0-1 0 0,1 1 1 0 0,-1-1 0 0 0,1 1 0 0 0,0 0 0 0 0,1 0-1 0 0,-1 0 1 0 0,0 0 0 0 0,1 1 0 0 0,0-1-1 0 0,0 0 1 0 0,0 1 0 0 0,1 0 0 0 0,0-1 0 0 0,0 1-100 0 0,-1 2 0 0 0,5 0 0 0 0,0-3-17 0 0,1-1 0 0 0,0 0 0 0 0,-1-1 1 0 0,1 1-1 0 0,0-1 0 0 0,0 0 0 0 0,1 0 1 0 0,-1 0-1 0 0,0 0 0 0 0,1-1 0 0 0,-1 1 1 0 0,1-1-1 0 0,-1 0 0 0 0,1-1 1 0 0,0 1-1 0 0,-1-1 0 0 0,5 0 17 0 0,3 1 21 0 0,34 8 339 0 0,-46-8-291 0 0,1-1 0 0 0,0 1 1 0 0,0 0-1 0 0,0 0 0 0 0,0 0 1 0 0,-1-1-1 0 0,1 1 0 0 0,0 0 1 0 0,-1 0-1 0 0,1 0 1 0 0,-1 0-1 0 0,1 0 0 0 0,-1 1 1 0 0,1-1-1 0 0,-1 0 0 0 0,0 0 1 0 0,1 0-1 0 0,-1 0 0 0 0,0 0 1 0 0,0 0-1 0 0,0 1 0 0 0,0-1 1 0 0,0 0-1 0 0,0 0 1 0 0,0 0-1 0 0,-1 0 0 0 0,1 1 1 0 0,0-1-1 0 0,-1 0 0 0 0,1 0 1 0 0,0 0-1 0 0,-1 0 0 0 0,1 0 1 0 0,-1 0-1 0 0,0 0 1 0 0,1 0-1 0 0,-1 0 0 0 0,0 0 1 0 0,0 0-1 0 0,0-1 0 0 0,1 1 1 0 0,-1 0-1 0 0,0 0 0 0 0,-1-1-69 0 0,-4 6-24 0 0,-1-2-1 0 0,0 1 1 0 0,0-1-1 0 0,0 0 1 0 0,-1 0-1 0 0,0-1 0 0 0,1 0 1 0 0,-1 0-1 0 0,0-1 1 0 0,0 0-1 0 0,-1 0 1 0 0,1-1-1 0 0,0 0 0 0 0,-3-1 25 0 0,-1 3-740 0 0</inkml:trace>
  <inkml:trace contextRef="#ctx0" brushRef="#br0" timeOffset="12429.022">1436 1300 7632 0 0,'0'0'348'0'0,"0"0"-7"0"0,6 7-57 0 0,11 22 4632 0 0,15 18-703 0 0,-23-31-2841 0 0,-3-20 368 0 0,9-88-2963 0 0,-14 89 1185 0 0,0 1-1 0 0,0-1 1 0 0,1 0-1 0 0,-1 1 0 0 0,1-1 1 0 0,0 1-1 0 0,-1 0 1 0 0,1-1-1 0 0,0 1 1 0 0,0 0-1 0 0,1 0 0 0 0,-1 0 1 0 0,0 0-1 0 0,1 1 1 0 0,-1-1-1 0 0,1 1 0 0 0,-1-1 1 0 0,1 1-1 0 0,0 0 1 0 0,-1 0-1 0 0,1 0 0 0 0,0 0 1 0 0,0 0-1 0 0,0 1 1 0 0,0 0-1 0 0,0-1 1 0 0,0 1-1 0 0,0 0 0 0 0,0 0 1 0 0,0 1-1 0 0,-1-1 1 0 0,1 0-1 0 0,0 1 0 0 0,2 0 39 0 0,-1 1 104 0 0,1 1-1 0 0,-1-1 0 0 0,0 1 0 0 0,0 0 0 0 0,0 0 1 0 0,0 0-1 0 0,-1 0 0 0 0,1 1 0 0 0,-1-1 0 0 0,0 1 0 0 0,1 0 1 0 0,-2 0-1 0 0,1 0 0 0 0,0 0 0 0 0,-1 1 0 0 0,0-1 1 0 0,0 1-1 0 0,0-1 0 0 0,-1 2-103 0 0,9 14 295 0 0,0-7-55 0 0,-5-7-233 0 0,-4-5-375 0 0,-1-1-161 0 0,0 0-1237 0 0,0 0-4833 0 0</inkml:trace>
  <inkml:trace contextRef="#ctx0" brushRef="#br0" timeOffset="12851.014">1789 1218 2760 0 0,'0'0'491'0'0,"0"0"1019"0"0,0 0 450 0 0,0 0 89 0 0,0 0-138 0 0,0 0-664 0 0,0 0-294 0 0,8 4 1444 0 0,17 41 700 0 0,-24-43-3013 0 0,0 1-1 0 0,0-1 0 0 0,1 1 1 0 0,-1-1-1 0 0,1 0 0 0 0,0 0 0 0 0,-1 1 1 0 0,1-1-1 0 0,0 0 0 0 0,0-1 1 0 0,1 1-1 0 0,-1 0 0 0 0,0 0 1 0 0,1-1-1 0 0,-1 0 0 0 0,1 1 0 0 0,1 0-83 0 0,-1-2 14 0 0,0 0-1 0 0,0 1 0 0 0,0-1 1 0 0,0 0-1 0 0,0-1 0 0 0,0 1 0 0 0,0 0 1 0 0,0-1-1 0 0,0 0 0 0 0,0 0 0 0 0,0 0 1 0 0,-1 0-1 0 0,1 0 0 0 0,0 0 1 0 0,-1-1-1 0 0,1 1 0 0 0,-1-1 0 0 0,1 0 1 0 0,-1 0-1 0 0,0 0 0 0 0,1 0 1 0 0,-1 0-1 0 0,0-1-13 0 0,7-5 94 0 0,-7 6-78 0 0,0 1 0 0 0,0-1-1 0 0,0 1 1 0 0,0-1-1 0 0,0 0 1 0 0,0 0-1 0 0,-1 0 1 0 0,1 0 0 0 0,-1 0-1 0 0,1 0 1 0 0,-1 0-1 0 0,0 0 1 0 0,0-1-1 0 0,0 1 1 0 0,0-1 0 0 0,0 1-1 0 0,-1 0 1 0 0,1-1-1 0 0,-1 1 1 0 0,0-1-1 0 0,1 0 1 0 0,-1 1-1 0 0,0-1 1 0 0,0 1 0 0 0,-1-1-1 0 0,1 1 1 0 0,0-1-1 0 0,-1 1 1 0 0,0-1-1 0 0,1 1 1 0 0,-2-2-16 0 0,-35-44 293 0 0,31 45-282 0 0,4 3 18 0 0,-4 20-253 0 0,13 9 124 0 0,-3-23 96 0 0,0-1-1 0 0,1 1 1 0 0,-1-1-1 0 0,1 0 1 0 0,0 0-1 0 0,1-1 1 0 0,-1 0-1 0 0,1 1 1 0 0,-1-2 0 0 0,1 1-1 0 0,1-1 5 0 0,-5-1-633 0 0,2 0 451 0 0,1-3-4215 0 0,7-1 2479 0 0</inkml:trace>
  <inkml:trace contextRef="#ctx0" brushRef="#br0" timeOffset="13397.76">2000 1118 13448 0 0,'0'0'298'0'0,"0"0"46"0"0,1 1 24 0 0,32 25 207 0 0,14 3 2987 0 0,-47-29-3525 0 0,0 0-1 0 0,0 0 0 0 0,0-1 0 0 0,0 1 0 0 0,0 0 0 0 0,1 0 1 0 0,-1-1-1 0 0,0 1 0 0 0,0 0 0 0 0,0 0 0 0 0,0-1 0 0 0,0 1 0 0 0,0 0 1 0 0,1 0-1 0 0,-1-1 0 0 0,0 1 0 0 0,0 0 0 0 0,0 0 0 0 0,0 0 0 0 0,1-1 1 0 0,-1 1-1 0 0,0 0 0 0 0,0 0 0 0 0,1 0 0 0 0,-1 0 0 0 0,0 0 1 0 0,0 0-1 0 0,1-1 0 0 0,-1 1 0 0 0,0 0 0 0 0,0 0 0 0 0,1 0 0 0 0,-1 0 1 0 0,0 0-1 0 0,1 0 0 0 0,-1 0 0 0 0,0 0 0 0 0,0 0 0 0 0,1 0 1 0 0,-1 0-1 0 0,0 0 0 0 0,0 0 0 0 0,1 1 0 0 0,-1-1 0 0 0,0 0 0 0 0,0 0 1 0 0,1 0-1 0 0,-1 0 0 0 0,0 0 0 0 0,0 0 0 0 0,1 1 0 0 0,-1-1 1 0 0,0 0-1 0 0,0 0 0 0 0,0 0 0 0 0,0 1 0 0 0,1-1 0 0 0,-1 0 0 0 0,0 0 1 0 0,0 1-37 0 0,0-5-166 0 0,-5-15 190 0 0,12-22-1297 0 0,1 29 420 0 0,8 1 579 0 0,-9 12 356 0 0,0 0-1 0 0,0 0 0 0 0,0 1 1 0 0,0 0-1 0 0,0 0 0 0 0,0 1 1 0 0,0 0-1 0 0,-1 0 0 0 0,0 1 1 0 0,3 1-82 0 0,-8-4 38 0 0,-1-1-1 0 0,1 1 1 0 0,-1-1 0 0 0,0 1 0 0 0,1-1 0 0 0,-1 0 0 0 0,1 1 0 0 0,-1-1-1 0 0,1 0 1 0 0,0 1 0 0 0,-1-1 0 0 0,1 0 0 0 0,-1 1 0 0 0,1-1 0 0 0,-1 0-1 0 0,1 0 1 0 0,0 0 0 0 0,-1 0 0 0 0,1 0 0 0 0,0 0 0 0 0,-1 0 0 0 0,1 0-1 0 0,-1 0 1 0 0,1 0 0 0 0,0 0 0 0 0,-1 0 0 0 0,1 0 0 0 0,-1 0 0 0 0,1 0-1 0 0,0-1 1 0 0,-1 1 0 0 0,1 0 0 0 0,-1 0 0 0 0,1-1 0 0 0,-1 1 0 0 0,1 0-1 0 0,-1-1 1 0 0,1 1 0 0 0,-1-1 0 0 0,1 1 0 0 0,-1-1 0 0 0,1 1-1 0 0,-1-1 1 0 0,0 1 0 0 0,1-1 0 0 0,-1 1 0 0 0,0-1 0 0 0,1 1 0 0 0,-1-1-1 0 0,0 1 1 0 0,0-2-38 0 0,12-30 129 0 0,-11 27-116 0 0,0 1 0 0 0,0-1 1 0 0,1 0-1 0 0,-1 1 0 0 0,1-1 1 0 0,0 1-1 0 0,1 0 0 0 0,-1 0 0 0 0,1 0 1 0 0,0 0-1 0 0,0 0 0 0 0,0 0 1 0 0,3-2-14 0 0,1 3-59 0 0,-6 2 47 0 0,0 1 0 0 0,1-1 0 0 0,-1 1 1 0 0,0 0-1 0 0,1 0 0 0 0,-1 0 0 0 0,0 0 0 0 0,1 0 0 0 0,-1 0 0 0 0,0 0 0 0 0,1 0 1 0 0,-1 1-1 0 0,0-1 0 0 0,0 0 0 0 0,1 1 0 0 0,-1-1 0 0 0,0 1 0 0 0,0-1 0 0 0,1 1 0 0 0,-1 0 1 0 0,0-1-1 0 0,0 1 0 0 0,0 0 0 0 0,0 0 0 0 0,0 0 12 0 0,1 1-15 0 0,24 15-68 0 0,-8 2 267 0 0,-16-17-88 0 0,3 0-2 0 0,10 12-769 0 0,-15-14-1024 0 0</inkml:trace>
  <inkml:trace contextRef="#ctx0" brushRef="#br0" timeOffset="14397.527">757 2069 5616 0 0,'0'0'256'0'0,"0"0"-7"0"0,0 0-70 0 0,-16 0 2594 0 0,-42 9-62 0 0,36-5-1905 0 0,17 6-595 0 0,3-7-191 0 0,-1 0 1 0 0,1 1-1 0 0,0-1 0 0 0,0 1 0 0 0,1 0 1 0 0,-1-1-1 0 0,1 1 0 0 0,-1 0 1 0 0,1 0-1 0 0,1 0 0 0 0,-1 0 1 0 0,0 0-1 0 0,1 0 0 0 0,0 0 0 0 0,0 0 1 0 0,0 0-1 0 0,1 0 0 0 0,-1 0 1 0 0,1 0-1 0 0,0 0 0 0 0,0 0 1 0 0,1 1-21 0 0,17 30-11 0 0,-12-31-32 0 0,-3-3 52 0 0,-1-1 0 0 0,1 1 0 0 0,0-1 0 0 0,-1 0-1 0 0,1 0 1 0 0,-1 0 0 0 0,1 0 0 0 0,0-1 0 0 0,-1 1 0 0 0,1-1-1 0 0,-1 0 1 0 0,1 0 0 0 0,-1 0 0 0 0,0-1 0 0 0,1 1 0 0 0,-1-1 0 0 0,0 0-1 0 0,0 0 1 0 0,0 0 0 0 0,0 0 0 0 0,-1 0 0 0 0,1-1 0 0 0,0 1-1 0 0,-1-1 1 0 0,0 0 0 0 0,1 1 0 0 0,-1-1 0 0 0,0 0 0 0 0,-1-1-1 0 0,1 1 1 0 0,-1 0 0 0 0,1 0 0 0 0,-1-1 0 0 0,0 1 0 0 0,0-2-9 0 0,0-1 50 0 0,0 0 0 0 0,0 1 0 0 0,-1-1 0 0 0,0 0 0 0 0,0 0 0 0 0,-1 1 0 0 0,0-1 0 0 0,0 0 0 0 0,0 1 0 0 0,0-1 0 0 0,-1 1 0 0 0,-1-3-50 0 0,-27-64 250 0 0,-11-24-66 0 0,29 73 2 0 0,-2-11 3691 0 0,25 48-2943 0 0,15 22-46 0 0,12 13-104 0 0,13 34 70 0 0,2-27-650 0 0,-7-4-1194 0 0,-45-51-446 0 0,-1-1-3497 0 0,0 0-1493 0 0</inkml:trace>
  <inkml:trace contextRef="#ctx0" brushRef="#br0" timeOffset="14663.093">975 1996 3224 0 0,'7'14'517'0'0,"9"-8"4848"0"0,51 34 1855 0 0,-59-22-5771 0 0,-8-17-1375 0 0,0-1-152 0 0,-5 3-4904 0 0,-3 1-519 0 0</inkml:trace>
  <inkml:trace contextRef="#ctx0" brushRef="#br0" timeOffset="14819.302">886 1871 2304 0 0,'0'0'465'0'0,"0"0"1114"0"0,0 0 483 0 0,0 0 97 0 0,0 0-220 0 0,0 0-991 0 0,0 0-438 0 0,2 0-87 0 0,23 0 144 0 0,4 8-467 0 0,-18-3-3644 0 0,-4-2-544 0 0</inkml:trace>
  <inkml:trace contextRef="#ctx0" brushRef="#br0" timeOffset="15506.669">1191 1940 8576 0 0,'0'0'396'0'0,"0"0"-12"0"0,0 0-130 0 0,0 0 356 0 0,1 1 182 0 0,30 20 4138 0 0,-29-20-4656 0 0,-2-1-3 0 0,0 0-12 0 0,0 0-58 0 0,3 3 1121 0 0,-3-23-1200 0 0,0 11-58 0 0,7-37-253 0 0,1 26 62 0 0,6 7 102 0 0,5 3-95 0 0,0 13 109 0 0,36 49 1261 0 0,-54-51-1084 0 0,3 6 384 0 0,5 1-330 0 0,-8-7-142 0 0,-1-1 1 0 0,0 0-6 0 0,1 0-64 0 0,0 0 0 0 0,0 0 0 0 0,0 0 0 0 0,0-1 0 0 0,0 1 0 0 0,0-1 0 0 0,-1 1 0 0 0,1 0 0 0 0,0-1 0 0 0,0 0 0 0 0,0 1 0 0 0,0-1 0 0 0,-1 1 0 0 0,1-1 0 0 0,0 0 0 0 0,0 0 0 0 0,-1 1 0 0 0,1-1 0 0 0,-1 0-1 0 0,1 0 1 0 0,-1 0 0 0 0,1 0 0 0 0,-1 0 0 0 0,1 0 0 0 0,-1 1 0 0 0,0-1 0 0 0,1 0 0 0 0,-1 0 0 0 0,0 0 0 0 0,0 0 0 0 0,0-1-9 0 0,7-13 114 0 0,22-36-576 0 0,-25 45 98 0 0,-4 5 349 0 0,1 0 1 0 0,-1 0-1 0 0,1 0 1 0 0,-1 0-1 0 0,1 1 1 0 0,-1-1 0 0 0,1 0-1 0 0,0 1 1 0 0,0-1-1 0 0,-1 0 1 0 0,1 1-1 0 0,0-1 1 0 0,0 1-1 0 0,0-1 1 0 0,-1 1-1 0 0,1 0 1 0 0,0-1-1 0 0,0 1 1 0 0,0 0-1 0 0,0 0 1 0 0,0-1 0 0 0,0 1-1 0 0,0 0 1 0 0,0 0-1 0 0,0 0 1 0 0,0 0-1 0 0,0 0 1 0 0,0 0-1 0 0,0 0 1 0 0,0 1-1 0 0,0-1 1 0 0,-1 0-1 0 0,2 1 15 0 0,14 2-96 0 0,25 21-45 0 0,-18-8 312 0 0,-13-10-87 0 0,-10-6-888 0 0,2 1-3705 0 0,7 1-1587 0 0</inkml:trace>
  <inkml:trace contextRef="#ctx0" brushRef="#br0" timeOffset="15897.175">1632 1782 3224 0 0,'0'0'143'0'0,"13"-7"1690"0"0,13-5 4137 0 0,-13-1-5047 0 0,9-8-439 0 0,-13 9-76 0 0,-9 11-370 0 0,0-1 0 0 0,0 0-1 0 0,0 1 1 0 0,0-1 0 0 0,0 1 0 0 0,0-1-1 0 0,-1 1 1 0 0,1-1 0 0 0,0 1 0 0 0,-1-1 0 0 0,1 1-1 0 0,-1-1 1 0 0,0 1 0 0 0,1-1 0 0 0,-1 1 0 0 0,0 0-1 0 0,0-1 1 0 0,0 1 0 0 0,0 0 0 0 0,0 0 0 0 0,0 0-1 0 0,0 0 1 0 0,0 0 0 0 0,-1 0 0 0 0,1 0-1 0 0,0 0 1 0 0,-1 0 0 0 0,1 0 0 0 0,0 1 0 0 0,-1-1-1 0 0,1 0 1 0 0,-2 1-38 0 0,-8 2 54 0 0,-26 21 26 0 0,14 17 138 0 0,21-7-154 0 0,5-28-45 0 0,-1-1-17 0 0,0 0 0 0 0,0 0 1 0 0,0 0-1 0 0,1 0 0 0 0,0-1 1 0 0,-1 1-1 0 0,1-1 0 0 0,1 0 1 0 0,-1 0-1 0 0,0 0 0 0 0,1 0 1 0 0,0 0-1 0 0,0-1 0 0 0,-1 1 1 0 0,2-1-3 0 0,0 0-57 0 0,0 0 1 0 0,0 0 0 0 0,1 0 0 0 0,-1 0 0 0 0,1-1 0 0 0,-1 0 0 0 0,1 0 0 0 0,-1-1 0 0 0,1 0 0 0 0,-1 0 0 0 0,1 0 0 0 0,-1 0 0 0 0,1-1-1 0 0,-1 0 1 0 0,1 0 0 0 0,-1-1 0 0 0,1 1 56 0 0,-4-1-1340 0 0,0-1-3190 0 0</inkml:trace>
  <inkml:trace contextRef="#ctx0" brushRef="#br0" timeOffset="16225.219">1758 1693 3224 0 0,'0'0'436'0'0,"2"1"621"0"0,31 46 6244 0 0,-16-31-5246 0 0,-1-6 1770 0 0,2-67-4156 0 0,-3 8-1055 0 0,-6 41 1169 0 0,9 13 203 0 0,2 10 26 0 0,20 22 627 0 0,-34-35-705 0 0</inkml:trace>
  <inkml:trace contextRef="#ctx0" brushRef="#br0" timeOffset="16615.752">1985 1517 2760 0 0,'12'6'372'0'0,"-9"-5"520"0"0,-3-1 225 0 0,0 0 47 0 0,0 0-73 0 0,0 0-353 0 0,0 0-156 0 0,0 0-34 0 0,-15 32 1384 0 0,15-9-2006 0 0,0-22-34 0 0,0-1-10 0 0,0 2 18 0 0,7 13 80 0 0,48 8 1432 0 0,-30-16-988 0 0,24 26 814 0 0,-36-18-50 0 0,-13-14-817 0 0,0 1 21 0 0,-7 30 981 0 0,-9-13-588 0 0,-10-9-3874 0 0,15-10 1939 0 0</inkml:trace>
  <inkml:trace contextRef="#ctx0" brushRef="#br0" timeOffset="16850.075">2163 1531 3680 0 0,'0'0'284'0'0,"0"0"41"0"0,0 0 869 0 0,1 1 395 0 0,4 3-870 0 0,0 0 0 0 0,-1 0 1 0 0,0 0-1 0 0,0 0 0 0 0,0 1 1 0 0,0 0-1 0 0,-1 0 0 0 0,0 0 1 0 0,0 0-1 0 0,0 0 0 0 0,-1 1 1 0 0,2 3-720 0 0,13 20 1906 0 0,-16-28-1714 0 0,3 8-1192 0 0,-4-9 22 0 0</inkml:trace>
  <inkml:trace contextRef="#ctx0" brushRef="#br0" timeOffset="17100.013">2145 1442 456 0 0,'0'0'0'0'0,"0"0"0"0"0,0 0 0 0 0,0 0 0 0 0,0 0 1904 0 0,0 0 336 0 0,0 0 72 0 0,0 0 16 0 0,0 0-1784 0 0,7 0-360 0 0,-7 0-72 0 0,7 0-2784 0 0,-7 0-560 0 0</inkml:trace>
  <inkml:trace contextRef="#ctx0" brushRef="#br0" timeOffset="17365.576">2274 1451 3224 0 0,'0'0'457'0'0,"8"14"3735"0"0,-4 19-579 0 0,7 32-923 0 0,-5-54-2561 0 0,-6-9-118 0 0,0-1 0 0 0,1 0 0 0 0,-1 0-1 0 0,1 0 1 0 0,-1 0 0 0 0,1 1 0 0 0,-1-1-1 0 0,1 0 1 0 0,0 0 0 0 0,0 0 0 0 0,0 0-1 0 0,0 0 1 0 0,-1-1 0 0 0,1 1 0 0 0,0 0-1 0 0,0 0 1 0 0,0-1 0 0 0,1 1 0 0 0,-1 0-1 0 0,0-1 1 0 0,0 1 0 0 0,0-1 0 0 0,0 1-1 0 0,1-1 1 0 0,-1 0 0 0 0,0 0 0 0 0,1 1-11 0 0,0-1 9 0 0,0 0 1 0 0,0 0 0 0 0,0 0-1 0 0,0 0 1 0 0,0-1 0 0 0,0 1-1 0 0,-1 0 1 0 0,1-1 0 0 0,0 0 0 0 0,0 1-1 0 0,0-1 1 0 0,-1 0 0 0 0,1 0-1 0 0,0 0 1 0 0,-1 0 0 0 0,1 0-1 0 0,0 0 1 0 0,-1 0 0 0 0,0-1 0 0 0,1 1-1 0 0,-1 0 1 0 0,0-1 0 0 0,0 1-1 0 0,1-1 1 0 0,-1 0 0 0 0,0 1-1 0 0,-1-1 1 0 0,1 0 0 0 0,1-1-10 0 0,12-42 213 0 0,-11 28 53 0 0,-9-20 332 0 0,-8 19-460 0 0,13 16-137 0 0,-1 0 0 0 0,1 0 0 0 0,-1 0 1 0 0,1 1-1 0 0,-1-1 0 0 0,0 1 0 0 0,1-1 1 0 0,-1 1-1 0 0,0 0 0 0 0,0-1 0 0 0,0 1 1 0 0,0 0-1 0 0,0 0 0 0 0,0 0 1 0 0,-1 1-1 0 0,1-1 0 0 0,0 0 0 0 0,0 1 1 0 0,0 0-1 0 0,-1-1 0 0 0,-1 1-1 0 0,2 0-126 0 0,2 0-228 0 0,0 1-947 0 0,-2 2-412 0 0</inkml:trace>
  <inkml:trace contextRef="#ctx0" brushRef="#br0" timeOffset="17818.597">2389 1411 1376 0 0,'0'0'337'0'0,"0"0"881"0"0,0 0 388 0 0,2 2 81 0 0,44 49 5543 0 0,-33-39-4544 0 0,-13-13-2645 0 0,0 1 0 0 0,1 0 1 0 0,-1 0-1 0 0,0 0 1 0 0,0-1-1 0 0,0 1 0 0 0,0 0 1 0 0,0 0-1 0 0,1 0 1 0 0,-1-1-1 0 0,0 1 1 0 0,0 0-1 0 0,0 0 0 0 0,1 0 1 0 0,-1 0-1 0 0,0-1 1 0 0,0 1-1 0 0,0 0 0 0 0,1 0 1 0 0,-1 0-1 0 0,0 0 1 0 0,0 0-1 0 0,1 0 1 0 0,-1 0-1 0 0,0 0 0 0 0,0 0 1 0 0,1 0-1 0 0,-1 0 1 0 0,0 0-1 0 0,0 0 0 0 0,1 0 1 0 0,-1 0-1 0 0,0 0 1 0 0,0 0-1 0 0,1 0 1 0 0,-1 0-1 0 0,0 0 0 0 0,0 0 1 0 0,1 1-1 0 0,-1-1 1 0 0,0 0-1 0 0,0 0 0 0 0,1 0 1 0 0,-1 0-1 0 0,0 1 1 0 0,0-1-1 0 0,0 0 1 0 0,0 0-1 0 0,1 0 0 0 0,-1 1 1 0 0,0-1-1 0 0,0 0 1 0 0,0 0-1 0 0,0 0 0 0 0,0 1 1 0 0,0-1-1 0 0,0 0 1 0 0,0 0-1 0 0,1 1 1 0 0,-1-1-1 0 0,0 0 0 0 0,0 0 1 0 0,0 1-1 0 0,0-1 1 0 0,0 0-1 0 0,0 0 0 0 0,0 1 1 0 0,0-1-1 0 0,-1 0-41 0 0,9-23-274 0 0,-5 15 392 0 0,12-47-1585 0 0,-14 52 1407 0 0,0 1-1 0 0,-1-1 1 0 0,1 1-1 0 0,0 0 1 0 0,0 0-1 0 0,0-1 1 0 0,1 1-1 0 0,-1 0 1 0 0,1 0 0 0 0,-1 0-1 0 0,1 0 1 0 0,0 0-1 0 0,-1 1 1 0 0,1-1-1 0 0,0 0 1 0 0,0 1-1 0 0,0-1 1 0 0,0 1-1 0 0,1 0 1 0 0,-1 0-1 0 0,0 0 1 0 0,1 0-1 0 0,0 0 62 0 0,37 13 147 0 0,-24-5 1877 0 0,-2 8-1235 0 0,-13-14-846 0 0,-1-1-590 0 0,0 0-285 0 0,0 0-58 0 0,0 0-16 0 0</inkml:trace>
  <inkml:trace contextRef="#ctx0" brushRef="#br0" timeOffset="18224.776">2661 1171 2304 0 0,'0'0'381'0'0,"0"0"762"0"0,0 0 333 0 0,0 0 69 0 0,0 0-126 0 0,0 0-587 0 0,0 0-258 0 0,-1 2-50 0 0,-58 62 1758 0 0,48-53-2282 0 0,9-5 0 0 0,8 10 0 0 0,75 8 294 0 0,-42-14 444 0 0,-32-9-573 0 0,-1 1 0 0 0,1-1 1 0 0,-1 1-1 0 0,1 0 0 0 0,-1 0 1 0 0,0 1-1 0 0,1 0 0 0 0,-1 0 1 0 0,-1 1-1 0 0,5 2-165 0 0,19 28 2226 0 0,-40 0-82 0 0,9-30-2084 0 0,0-1-1 0 0,0 0 0 0 0,0 0 0 0 0,-1 0 0 0 0,1 0 1 0 0,-1 0-1 0 0,0 0 0 0 0,0-1 0 0 0,0 0 0 0 0,0 1 1 0 0,0-1-1 0 0,0 0 0 0 0,-1 0 0 0 0,1-1 0 0 0,-1 1 1 0 0,1-1-1 0 0,-1 0 0 0 0,0 0 0 0 0,0 0 0 0 0,1 0 1 0 0,-1 0-1 0 0,0-1 0 0 0,0 0 0 0 0,0 0 0 0 0,-1 0-59 0 0,-40 1-2472 0 0,29-1 358 0 0,6 0 565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2:15:24.59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14359 5222 345 0,'-3'0'31'0,"3"0"-31"0,0-5 0 0,0 3 0 15,3-3 149-15,-3-2 24 0,-3 2 5 0,3 3 1 16,0-3-41-16,0-2-8 0,0 5-2 0,0-3 0 15,0 5-9-15,0-2-3 0,0 2 0 0,0 0 0 16,0 0-38-16,0 0-8 0,6 0-2 0,-4 2 0 16,4 3-12-16,-4 2-4 0,3 0 0 0,1 5 0 15,-1-3 7-15,0 5 1 0,1 0 0 0,-1 5 0 0,0-5-29 16,-2 5-6-16,2 0-1 0,-2-5 0 16,2 0 23-16,-2 5 4 0,2 2 1 0,-2-2 0 0,2-3-32 0,-2 8-7 15,-1-3-1-15,4 7 0 0,-4-9 23 0,1 2 4 16,2-2 1-16,-2 2 0 0,-1-7-23 0,1 3-4 15,0-8-1-15,-1 5 0 0,1-2-12 0,0 0 9 16,-3-5-9-16,2 0 8 0,1-5 0 0,0 3 0 16,-3-5 0-16,2 7 0 0,-2-7-8 0,0 0 0 15,0 0 0-15,0 3 0 0,0-3 0 0,-2 0-12 16,2-3 2-16,-6 3 1 16,4-5-197-16,-1 3-39 0,-5-3-8 0,3 5-2 0</inkml:trace>
  <inkml:trace contextRef="#ctx0" brushRef="#br0" timeOffset="343.577">14256 5598 576 0,'0'0'51'0,"0"0"-41"0,0 0-10 0,5 0 0 16,-2 0 247-16,-1 0 47 0,4 0 10 0,-1 7 1 16,0-7-131-16,3 7-26 0,0 0-6 0,0 0-1 15,5-2-46-15,-2 2-10 0,-1 7-1 0,1-7-1 16,0 5-40-16,-1-2-8 0,1 1-2 0,-3 1 0 15,2-5-1-15,-2 0 0 0,0 5 0 0,0-5 0 16,0 0-9-16,0 0-3 0,0 0 0 0,0 0 0 16,0-4-6-16,-3 1-2 0,3 1 0 0,0-3 0 15,0-2 23-15,0-2 4 0,0-3 1 0,2 5 0 0,-2-7-16 0,0 0-4 16,-2 0 0-16,1-5 0 0,-1-2 13 0,2 2 3 16,-3-4 0-16,0-8 0 0,1 3-23 0,-1 0-4 15,-3 0-1-15,4 2 0 16,-4 0-28-16,1 5-5 0,0-5-2 0,-1 10 0 0,1-5 50 0,0 2 9 15,-6 5 3-15,6 2 0 0,-3-2-27 0,0 0-8 16,0 7 0-16,0 0 0 0,-3 0 8 0,0 0-8 16,3 0 0-16,-2 5 0 15,2 2-156-15,0 0-39 0</inkml:trace>
  <inkml:trace contextRef="#ctx0" brushRef="#br0" timeOffset="3639.683">14010 4589 57 0,'0'-2'0'0,"0"2"0"16,0 0 0-16,0 0 0 0,2-5 264 0,-2 5 47 16,0 0 9-16,0 0 3 0,0 0-131 0,0 0-27 15,0 0-5-15,0 0 0 0,0 0-51 0,0 0-9 16,3 0-3-16,2 7 0 0,-2-2-25 0,0 2-4 15,2 0-2-15,-2 7 0 0,-1-2-3 0,1 2-1 16,-1 0 0-16,-2 0 0 0,3 5-39 0,0 2-8 0,-3-2-2 0,2 2 0 16,-2-2 41-16,3 7 8 0,0-5 2 0,-1 0 0 15,1-2-64-15,0-5-8 0,-1 0-4 0,1 3-1 16,-3-8 13-16,3 3 0 0,-1-5 0 0,1 0 0 16,-1 0 0-16,1 0 0 0,0-2 0 0,-1-3 0 15,1 3-227-15,-3-5-42 0</inkml:trace>
  <inkml:trace contextRef="#ctx0" brushRef="#br0" timeOffset="4061.449">14346 4780 2098 0,'-11'-5'93'0,"6"3"19"0,2 2-89 0,1 0-23 15,-4-5 0-15,-2 5 0 0,6 0 76 0,-4 0 10 16,1 0 2-16,-3 0 1 0,3 0-20 0,0 0-4 15,-3 7-1-15,2-7 0 0,1 7-51 0,0-2-13 16,-1-3 0-16,1 5 0 0,0 5 0 0,0-5 0 16,-1 5 0-16,6-3 0 0,-2 3 0 0,2-5 0 15,-3 5 0-15,3-5 0 0,0 2 0 0,3-4 0 16,2 2 0-16,0 0 0 0,3-2 0 0,0-3 0 16,3 3 0-16,-3-3 0 0,5-2 0 0,-3 0 0 15,4 0-9-15,-1 0 9 0,-3-2-12 0,1-3 3 16,0 3 1-16,-3-3 0 0,2-2 8 0,-2 2 0 15,-3 3 0-15,1-3 0 0,-4-2 24 0,4 0 6 0,-4 0 2 16,1 0 0-16,-3 0-32 0,0 2 0 0,0-2 0 0,0 5 0 16,0-3 0-16,-3-2 0 0,3 7 0 0,0 0 0 15,0 0 0-15,0 0 0 0,0 0 0 0,0 0 0 16,0 0 0-16,0 0 0 0,0 0 0 0,0 0 0 16,6 7 0-16,-1 0 0 0,0 0 0 0,0 0 0 15,-2-2 0-15,2 2 0 16,1-2 0-16,-4-3 0 0,6 5 0 0,-2 0 0 0,-1-2 0 0,0-3 0 15,3 3 0-15,0-3 0 0,-3 3 0 0,-5-5-800 16,8 0-165-16</inkml:trace>
  <inkml:trace contextRef="#ctx0" brushRef="#br0" timeOffset="4358.415">14534 4768 518 0,'0'0'46'0,"0"0"-37"15,0 0-9-15,0 0 0 0,0 0 337 0,-3 7 66 16,0-2 13-16,3-3 2 0,0 5-228 0,3 0-46 15,-3 0-8-15,3 0-3 0,-1 5-49 0,4-5-11 16,-4 7-1-16,3-7-1 0,-2 3-31 0,2-3-7 16,1 2-1-16,-1-2 0 0,-2 0-9 0,-1-2-3 15,6-3 0-15,-3 3 0 0,1 2-10 0,-1-2-2 16,-5-5-8-16,3 2 12 0,2-2-12 0,-5 0 9 16,0 0-9-16,5 0 8 0,-2-2-8 0,0-3 0 15,-3 3 0-15,0-3 8 0,2-2-16 0,-2 0-4 16,0 0-1-16,3 0 0 15,0-5-56-15,-1-2-11 0,3 7-3 0,-2-5 0 16,0-2 0-16,2 2 0 0,0 3 0 0,1-3 0 16,2 10-21-16,-3-3-4 0,0-2 0 0,0 2-1 0,3 3 87 0,0 2 22 0,-2-5 0 0,-6 5 0 31,8 0-56-31,-1 5-8 0,1-5 0 0,-8 0-742 0</inkml:trace>
  <inkml:trace contextRef="#ctx0" brushRef="#br0" timeOffset="4826.893">14856 4803 1450 0,'0'5'64'0,"0"-5"14"16,0 0-62-16,0 0-16 0,0 0 0 0,0 0 0 16,0 0 142-16,0 0 26 0,0 0 4 0,0 0 2 0,0 0-48 15,0 0-10-15,0 0-1 0,0 0-1 0,0 0-55 0,0 0-11 16,0 0-3-16,0 0 0 0,0 0-36 0,0 0-9 16,-5 0 0-16,5 0 0 0,-3 2 0 0,-2 3 0 15,0 0 0-15,0-3 0 0,-1 5 0 0,1-2 0 16,-3 2 0-16,0 0 0 0,3 0 24 0,0 0 4 15,2 0 0-15,-2 0 0 16,2-2-45-16,3-3-9 0,0 5-2 0,3-2 0 0,-1-5 44 0,4 7 9 16,-4-2 2-16,3-3 0 0,3-2-27 0,-2 5 0 15,-6-5-14-15,13 2 5 16,-3-4-19-16,-2-3-3 0,3 5-1 0,-3-2 0 0,0-3 32 0,0 5 0 16,0-7 0-16,-8 7 0 0,5-5 0 0,0-2 0 15,-2 0 0-15,0 0 0 0,2 5 0 0,-2-5 0 16,2-3 0-16,0 3 0 0,0 5 0 0,-2-3 0 15,-3 5 0-15,0 0 0 0,5-7 0 0,-5 7 0 16,0 0 0-16,0 0 0 0,0 0 0 0,6 5 0 0,-4-3 0 16,4 5 0-16,2-2 0 0,-1-3 0 0,1 10 0 0,0-5 0 15,-2 5 0-15,2-3-9 0,0-2 9 0,-1 5 0 16,1 2 0-16,-2-2 19 0,-1 0-3 0,0-3-1 16,-2 5 0-16,-3-2 0 0,0 0 0 0,0-3 0 15,0-2 1-15,-5 5 0 0,-1 2 0 0,1-7 0 16,2 5-8-16,-2-5-8 0,-3-5 11 0,-2 5-11 15,-1 3-33-15,0-3-14 0,3-5-2 0,-2 3-1 16,-3-5-181-16,5 0-36 0,-5-5-7 16,5-9-2-16</inkml:trace>
  <inkml:trace contextRef="#ctx0" brushRef="#br0" timeOffset="5436.473">15036 4834 1094 0,'6'0'48'0,"-4"0"11"0,4 0-47 0,-1 2-12 15,0-2 0-15,0 5 0 0,3-5 232 0,0 2 45 16,-2-2 9-16,4 5 2 0,-5-3-166 0,6-2-33 16,-3 0-6-16,3 0-2 0,-4 0-65 0,1 0-16 15,0-2 0-15,0-3 0 0,0 3 52 0,-2-3 9 16,-1 3 3-16,-3-3 0 0,4-2-64 0,-6 5-8 16,0 2-4-16,0-5-1 0,-3-7 36 0,0 5 7 15,1 5 2-15,-3-3 0 0,-1-2-41 0,-2 7-8 16,0-7-2-16,-2 7 0 0,-1 0 19 0,-2 0 0 15,2 5 0-15,-2-3 0 0,0 3 0 0,2-3 0 16,1 3 0-16,2-3 0 0,-3 10 0 0,3 0 0 16,3-3 0-16,0-2 0 0,2 5 0 0,0 0 0 0,3-3 0 15,3 3 0-15,0-3 0 0,2-4 0 0,6 2 0 0,-1 5 0 16,3-10 10-16,3 5 6 0,0-2 0 0,0-3 1 31,3-2-47-31,-1 0-10 0,1 0-1 0,-4 0-1 16,4 0-110-16,-3-2-23 0,0-5-4 0,-3 2-1 0,-2-2 77 0,2 0 15 15,-3 0 4-15,1-5 0 0,-3 5 32 0,0-7 6 0,-3 2 2 0,3 3 0 16,-3-3 35-16,-2-2 9 0,-3 2 0 0,3 3 0 16,2 2 24-16,-2 0 6 0,-3-5 2 0,2 7 0 15,-2 3 48-15,0 2 9 0,0 0 3 0,0 0 0 0,0 0 16 0,0 0 3 16,5 2 1-16,-2 3 0 16,-3-5-29-16,3 7-6 0,-1 5-1 0,4-3 0 0,-1 3-12 15,0-5-4-15,1 5 0 0,-1-3 0 0,3 3-6 0,-3-5-2 16,-2 5 0-16,2-3 0 0,6-2-28 0,-6 0-7 15,0-2-1-15,1 2 0 0,-1-2-6 0,-5-3-2 16,0-2 0-16,0 0 0 0,0 0 4 0,5 0 1 16,-5 0 0-16,3-7 0 0,-1 0-13 0,1 0 0 15,0-5 0-15,-1-2 0 0,4 0 0 0,-1 0 0 16,3 2 0-16,0-7 0 16,2 3-48-16,4-3-13 0,-1 7-3 0,0-2 0 0,0 0 52 0,1 2 12 15,-1 5 0-15,-3 0 0 0,4 0 0 0,-4 0 0 16,1 0 0-16,-1 7 0 0,-2-5 0 0,0 3 0 15,0 2 0-15,0 0 0 16,0 0 0-16,0 2 0 0,0-2 0 0,-3 5 0 16,3 0-118-16,0-3-18 0</inkml:trace>
  <inkml:trace contextRef="#ctx0" brushRef="#br0" timeOffset="6248.509">16066 4735 1728 0,'0'0'38'0,"0"0"8"0,0 0 2 0,0 0 0 0,0 0-39 0,0 0-9 15,0 0 0-15,2 7 0 0,-2-7 53 0,5 5 9 16,1-3 2-16,-1 3 0 0,0-3 0 0,3-2 0 15,0 5 0-15,3-5 0 0,-1 2 0 0,1-4 0 16,0 2 0-16,-1-5 0 0,1 3-36 0,-1-3-8 16,-2 3 0-16,0-3-1 0,-3-2 0 0,1 5 0 15,-4-3 0-15,1-2 0 0,-6 2 21 0,3-2 4 16,-2-2 0-16,-1 4 1 0,-2-2-27 0,-3 0-6 16,3 2 0-16,-6 3-1 0,3-3 1 0,0 3 1 15,-2-3 0-15,2 5 0 0,0 0-4 0,2 0-1 16,-2 0 0-16,0 5 0 0,1-3-8 0,1 3 8 15,-4 2-8-15,4 0 8 0,-2 0 1 0,1 7 0 16,1-2 0-16,1 2 0 0,0 0-9 0,2 0 0 16,6-2 0-16,-1 2 0 0,4 0-15 0,-1 3-5 15,0-8 0-15,8 5-1 0,-2-7 21 0,2 3 0 16,3-8 0-16,0 5 0 0,-3-7-14 0,6 5 2 16,5-5 0-16,2-5 0 15,-8 3-200-15,1-3-40 0</inkml:trace>
  <inkml:trace contextRef="#ctx0" brushRef="#br0" timeOffset="6420.635">16399 4695 1440 0,'0'0'128'0,"0"0"-103"0,0 0-25 0,0 0 0 16,5 5 187-16,-5-5 32 0,0 0 6 0,0 7 2 16,5 2-111-16,-2-4-23 0,0 2-4 0,-3 0-1 15,0 0-38-15,2 5-8 0,1-10-2 0,0 5 0 0,-3 3-32 0,0-8-8 16,5 5 0-16,-2 0 0 15,-3-7-30-15,0 0-8 0,0 0-2 0,0 0-1128 16</inkml:trace>
  <inkml:trace contextRef="#ctx0" brushRef="#br0" timeOffset="6561.05">16383 4601 57 0,'-8'0'0'0,"3"0"0"15,-1-2 0-15,4-3 0 0,2 5 449 0,0 0 85 16,-3 0 17-16,3 0 3 0,8-5-362 0,-8 5-73 15,0 0-15-15,0 0-2 16,5 5-102-16,3-5-24 0,-2 7-4 0,2-2-672 16,-3-3-134-16</inkml:trace>
  <inkml:trace contextRef="#ctx0" brushRef="#br0" timeOffset="6998.261">16618 4688 1209 0,'14'-2'53'0,"-14"2"12"0,-11-5-52 0,6 5-13 0,5 0 0 0,0 0 0 16,-5-5 261-16,-1 5 50 0,-2 0 9 0,6 0 3 16,2 0-214-16,-6 0-42 0,-2 5-9 0,3 2-2 15,3-7-38-15,-4 7-8 0,-2-2-2 0,3-3 0 16,0 5-8-16,-1-2 0 0,1-3 0 0,0 5 0 16,-3 5 0-16,5-5 0 0,1 0 0 0,-1 5 0 15,3-5 0-15,0 5-11 0,3-5 3 0,2 0 0 16,0-5-4-16,0 5 0 0,3-7 0 0,0 5 0 0,3-5-1 0,0 0-1 15,2 0 0-15,0-5 0 0,0 5 14 0,-2-2 0 16,-1-3 0-16,1 5 0 0,-3-7 0 0,0 5 0 16,0-3 0-16,-6-2 0 0,-2 7 0 0,0 0 0 15,8-2 0-15,-8 2 0 0,0-10 0 0,-2 8 12 16,2 2-1-16,0 0 0 0,0 0 1 0,0 0 0 16,-6-5 0-16,6 5 0 0,0 0-12 0,6 7 8 15,-6-2-8-15,2 2 8 0,6-2-8 0,0-3 0 16,-8 10 0-16,0-5 0 0,0 0 0 0,0 7 0 15,8-2 0-15,-8-3 0 0,-5 3 0 0,2 2 0 16,6-2 0-16,-3-3 0 0,-3 3 16 0,-2 0 0 16,0-3 1-16,5-2 0 0,2 5 5 0,-7-5 1 15,-14 0 0-15,12 0 0 0,12 0-23 0,-5-7 0 16,-13 7 0-16,-1-2 0 16,4 2-146-16,2-7-30 0,0 0-7 0,-3 0-1 0</inkml:trace>
  <inkml:trace contextRef="#ctx0" brushRef="#br0" timeOffset="7342.92">16753 4709 1094 0,'14'0'48'0,"-9"0"11"0,-5 0-47 0,0 0-12 0,5 5 0 0,1-3 0 16,1-2 235-16,-1 0 45 0,2 0 8 0,0 0 3 15,2 5-188-15,1-5-38 0,-3 0-7 0,0 0-2 16,2 0-38-16,1 0-8 0,-3 0-2 0,0-5 0 15,0 3 20-15,-3-3 3 0,3-2 1 0,-3 5 0 16,0-3-20-16,-2 3-3 0,-3-3-1 0,-3-2 0 0,1 0 4 0,2 2 0 16,-3-2 0-16,-2 0 0 0,2 0 0 0,-5 5 0 15,0-3 0-15,0 5 0 0,0 0-12 0,-2 0 0 16,-6 0 0-16,0 5 0 0,3-3 0 0,0 5 0 16,-3-2 0-16,3 2 0 0,-1 0 0 0,6 0 8 15,3 0-8-15,0 5 8 0,-6-5-8 0,6 2-17 16,5 3 4-16,3-5 1 0,-3 7 12 0,2 5 0 15,4-5 0-15,1 0 0 0,7-7 0 0,-4 5 0 16,-2-5 0-16,3-2 0 0,5 2 0 0,0-5-9 16,-6-2 9-16,3 0-8 15,1 0-164-15,1-2-33 0,-1-3-7 0,-4-2 0 0</inkml:trace>
  <inkml:trace contextRef="#ctx0" brushRef="#br0" timeOffset="7671.231">16957 4641 2156 0,'11'0'48'0,"-6"0"9"0,-5 0 3 0,0 0 0 0,0 0-48 0,0 0-12 0,0 0 0 0,0 0 0 16,-5 7 82-16,2 0 14 0,8 0 4 0,-5 0 0 16,-2 0-29-16,2 5-6 0,5-5-1 0,0 7 0 15,1-2-32-15,-4 2-6 0,-2 0-2 0,3-7 0 16,5 5 13-16,-3 0 3 0,-8-3 0 0,3 3 0 16,3-10-32-16,0 3-8 0,-3 2 0 0,0-7 0 15,0 0 0-15,0 0 0 0,0 0 0 0,0 0 0 16,-8-7-44-16,8 0-14 0,10-5-2 0,-4-2-1 15,-1 0-89-15,-2 0-18 0,5-5-3 0,2 5-1 16,6 0 71-16,-3 0 13 0,-2 2 4 0,-1-2 0 16,6 2 42-16,-2 5 9 0,-9 0 1 0,0 2 1 0,6 5 54 0,-3-2 10 15,-8 2 3-15,0 0 0 0,8 2 40 0,0 3 8 16,-1 2 1-16,-1 0 1 0,-1 0-13 0,0 5-2 16,1-3-1-16,-4 3 0 0,1 2-5 0,0 0-1 15,-1-2 0-15,-2 0 0 0,0-5-51 0,3 2-13 16,-3 3 0-16,3-5 0 0,-3 0 0 0,0 0 0 15,0-7 0-15,-6 5-1175 0</inkml:trace>
  <inkml:trace contextRef="#ctx0" brushRef="#br0" timeOffset="7967.7">17272 4681 1868 0,'0'0'83'0,"0"0"17"0,0 0-80 0,0 0-20 0,3 7 0 0,-3-7 0 15,2 5 126-15,1-3 22 0,0 3 4 0,-1-3 0 16,1 3-70-16,2-3-14 0,-2 3-4 0,2-3 0 16,3 3 0-16,-3 2 0 0,1-7 0 0,2 5 0 15,0-3-64-15,-1-2-20 0,1 0-1 0,3 0 0 16,-3 0 21-16,0-2 8 0,2-3 0 0,-2 5 0 16,3-7-8-16,-3 2 0 0,0-2 0 0,2 5 0 15,1-5 12-15,0 0 1 0,-6-5 0 0,3 5 0 16,-3-5-13-16,0 5 0 0,3-2 0 0,-5-3 0 0,0 0 22 0,2 3 2 15,-2-3 0-15,2 0 0 0,-3 5-24 0,1 0 0 16,-3 5 0-16,0-3 0 16,0-2-16-16,0 7-8 0,0-2-2 0,0 2 0 15,0 0-191-15,0 0-39 0,0 0-7 0,0 0-1 0</inkml:trace>
  <inkml:trace contextRef="#ctx0" brushRef="#br0" timeOffset="8389.574">17624 4620 460 0,'3'0'20'0,"-1"0"5"0,1-5-25 0,-1 5 0 16,4-2 0-16,-4 2 0 0,1-5 344 0,-3 5 63 15,0 0 13-15,0 0 2 0,0 0-246 0,3-7-48 16,-1 7-11-16,-2 0-1 0,0-2-50 0,0 2-10 16,0 0-1-16,0 0-1 0,0 0-14 0,0 0-4 15,0 0 0-15,-5 0 0 0,-3 2 7 0,0 3 1 0,0-3 0 0,0 3 0 16,0 2-36-16,0 0-8 0,1 0 0 0,1 0 0 15,-2 0 0-15,0 5 0 0,6-5 0 0,-1-5 0 16,-2 10 0-16,2-5 0 0,3-2 0 0,3 2 0 31,-3-5-49-31,2 5-12 0,4-2-3 0,-1-3 0 0,3-2 52 0,0 0 12 0,0 0 0 0,-3 0 0 16,0 0 0-16,3 0 0 0,0 0 0 0,0-2 0 16,0-3 0-16,0-2 0 0,-3 5 0 0,3-3 0 15,-5-2 17-15,2 0 7 16,-2 2 0-16,0-2 1 0,-1 0-40 0,1 5-8 0,-3-3-1 0,0-2-1 15,0 5 47-15,0 2 10 0,0 0 1 0,0 0 1 0,0 0-3 16,0 0-1-16,0 0 0 0,0 0 0 16,0 0-45-16,0 0-9 0,2 2-1 0,-2 10-1 0,0-5 26 0,3 0-8 15,0 0 8-15,-1 7 0 0,-2-7 17 0,3 0 9 16,0 0 2-16,-1 5 0 16,1-5-74-16,0 0-14 0,-1 0-4 0,4 0 0 15,-4-2 0-15,1-3 0 0,2 3 0 0,-2-5-1049 16</inkml:trace>
  <inkml:trace contextRef="#ctx0" brushRef="#br0" timeOffset="8623.942">17846 4446 1958 0,'0'0'43'0,"0"0"9"0,-2-5 1 0,2 5 3 0,0 0-45 0,0 0-11 16,0 0 0-16,0 0 0 0,0 7 104 0,0 0 20 0,0 0 3 0,2 5 1 15,1 0-52-15,2 2-9 0,-2 0-3 0,5 5 0 16,-3-5-51-16,0 5-13 0,-5-5 0 0,-2 0 0 16,2 5 54-16,2-3 8 0,-2 3 2 0,0-5 0 15,-2 0-52-15,-1 3-12 0,3-8 0 0,3 5 0 16,-6-2 0-16,3-5 0 0,0 5 0 0,-3-5 0 16,3-7-107-16,0 0-24 0,0 2-5 0,0-2 0 15</inkml:trace>
  <inkml:trace contextRef="#ctx0" brushRef="#br0" timeOffset="9015.885">17965 4615 1724 0,'0'0'76'0,"0"5"16"0,6-3-73 0,-4-2-19 16,-2 0 0-16,0 0 0 0,0 0 104 0,3 5 18 15,-1-3 3-15,-2-2 1 0,0 0-47 0,0 5-10 16,6 2-1-16,-4 0-1 0,-2 0-54 0,3 0-13 15,0-2 0-15,-1 2 0 0,4-5 0 0,-6 3 0 16,2 2 0-16,4 0 0 0,-4-7 54 0,3 5 8 16,1-5 2-16,-4 2 0 0,4-2-52 0,2 0-12 15,0 0 0-15,-3-2 0 0,5 2 0 0,-4-5 0 16,2 3 0-16,0-3 0 0,0-2 0 0,-3 2 0 16,0-2 0-16,3 5 0 0,-3-10 0 0,3 5 9 15,-2 0-9-15,-1 0 8 0,-2 2-8 0,2-2 0 0,-3 5 0 0,1-3-11 16,-8-2 60-16,5 7 12 0,5 0 3 0,-5 0 0 15,0 0-42-15,0 0-8 0,0 0-2 0,0 0 0 16,0 0-12-16,0 0-16 0,0 0 3 0,0 0 1 16,0 5 32-16,0 2 6 0,0-5 2 0,0 10 0 15,3-5 6-15,2 5 2 0,-2-5 0 0,-1 0 0 16,1 0-36-16,0 5 0 0,2-3 0 0,0 3 0 16,-2-10-44-16,0 5-16 0,4-2-4 0,-1 2-819 15,2-2-164-15</inkml:trace>
  <inkml:trace contextRef="#ctx0" brushRef="#br0" timeOffset="9390.796">18378 4594 403 0,'0'0'36'0,"0"0"-36"16,0 0 0-16,0 0 0 0,-5 5 352 0,5-5 64 16,0 0 13-16,0 0 3 0,0 0-263 0,0 0-52 15,5 2-10-15,-2-2-3 0,5 0-62 0,-3 5-13 16,0-3-2-16,6-2-1 0,-3 0-26 0,0 0 0 15,0 0 0-15,-1 0 0 0,-1-2 18 0,-1-3 5 16,3 5 1-16,-3 0 0 0,1-7-10 0,-1 7-2 16,-2-5 0-16,-1 3 0 0,1-3 3 0,-3-2 0 15,-3 5 0-15,1-3 0 0,-1-2-3 0,-2 0 0 16,-1 0 0-16,1 7 0 0,-3-5-12 0,0 5 0 16,0 0 0-16,-2 0 0 0,2 0-10 0,-3 5 2 15,-5-5 0-15,3 7 0 0,0 0 8 0,5-2-10 0,-5 2 10 0,2 0-10 16,3 0 2-16,0 0 0 0,5 5 0 0,-2-3 0 15,0 3 25-15,0 2 6 0,5 0 1 0,0 0 0 16,-3-2-24-16,3 2 0 0,3 0 0 0,-1-2 0 16,4 2 0-16,-1-2 0 0,0-3 0 0,0-4 0 15,1 2 0-15,2-2 0 0,-3-3 0 0,6-2 0 16,-1 5 0-16,3-3 0 0,1-2 0 0,7-2 0 16,-3-3 0-16,3 3 0 0,1-8 0 0,-7 3 0 15,4 5-98-15,-6-5-24 0,11-5-5 16,-8 0-922-16</inkml:trace>
  <inkml:trace contextRef="#ctx0" brushRef="#br1" timeOffset="14226.796">12525 8926 633 0,'-5'0'56'0,"5"0"-44"16,0 0-12-16,-5 0 0 0,2 0 164 0,1 0 32 15,2 0 5-15,0 0 2 0,0 0-67 0,0 0-12 16,-6 0-4-16,6 0 0 0,0 0-44 0,0 0-10 0,0 0-2 15,0 0 0-15,11 0-32 0,-3 0-6 16,2 0-2-16,1-2 0 0,5 2 9 0,0-5 2 0,5 3 0 0,0-3 0 16,3-2-11-16,2 0-1 0,3 0-1 0,0 0 0 15,-2 2 5-15,2-2 1 0,-3 0 0 0,6 0 0 16,-5 0-28-16,-1 0 0 16,-2 2 0-16,0 3 0 0,-6-3 22 0,3 3 6 15,1-3 0-15,-4 5 1 0,1 0 7 0,-1-2 0 16,-2-3 1-16,0 5 0 0,-3 0-29 0,0 0-8 0,-5 5 0 0,3-5 0 15,-3-5 0-15,-8 5 0 0,0 0 0 0,0 0 0 16,0 0 0-16,0 0 0 0,0 0 0 0,0 0 0 16,0 0 52-16,0 0 10 0,0 0 2 0,0 0 0 15,0 0-64-15,0 0 0 0,0 0-9 16,-5 0 0-16,-1 0-139 0,1 0-28 0,-3 5-6 0,0-5-901 16</inkml:trace>
  <inkml:trace contextRef="#ctx0" brushRef="#br1" timeOffset="14711.085">12658 8759 864 0,'0'0'76'0,"0"0"-60"16,0 0-16-16,0 0 0 0,0 0 41 0,0 0 6 0,0 0 1 0,0 0 0 16,0 0 76-16,0 0 15 0,0 0 3 0,0 0 1 15,0 0-38-15,0 0-7 0,-6-2-2 0,4 2 0 16,-4 2-12-16,-1 3-2 0,1-1-1 0,-2-1 0 15,0 4-43-15,-2 0-9 0,-1 0-1 0,3 0-1 16,0 5-6-16,-2-5-1 0,-1 5 0 0,3-3 0 16,0 3-20-16,3 0 0 0,0-3 0 0,-1-2-8 15,-2 5 8-15,6-5 11 0,2 0-3 0,0 0 0 16,0 0-8-16,0 0 0 0,2-2 0 0,6 2 0 0,-2 0 0 16,-1 0 0-16,3 0 0 0,0-2 0 0,2-3 0 0,1 3 0 15,2-3 0-15,0 3 0 0,3-5 8 0,0 2-8 16,0 3 8-16,3-5-8 0,-1 0 10 0,1 0-10 15,2-5 12-15,-3 5-12 0,1-2 8 0,-1-3-8 16,-2 3 0-16,3-3 0 16,-3-2 17-16,-3 5-3 0,0-3-1 0,0-2 0 15,-2 7-62-15,-3-2-13 0,2-3-2 0,-2 5-1 0</inkml:trace>
  <inkml:trace contextRef="#ctx0" brushRef="#br1" timeOffset="15523.355">13454 8691 1267 0,'0'0'28'0,"0"0"5"0,0 0 2 0,0-7 1 0,0 4-36 0,0-1 0 0,0 4 0 0,0 0 0 15,-3-7 109-15,-2 2 15 0,2 3 4 0,3 2 0 16,-5-5-52-16,5 5-9 0,-5-2-3 0,0 2 0 15,-3 0-7-15,8 0-1 0,0 0-1 0,-8 2 0 16,2 3-22-16,-1-3-4 0,-1 3-1 0,0 2 0 16,0-3-28-16,0 4 0 0,2-1 0 0,-1 0 0 15,1 0 0-15,1 0 0 0,0 0 0 0,2 0 0 16,-2 0 0-16,5 0 0 0,0 0 0 0,0-2 0 16,0 2 0-16,5-3 0 0,0-1 0 0,3 4 0 15,0-2-13-15,3-3-9 0,2-2-2 0,0 5 0 0,3-3 15 0,3-2 9 16,-1 5-12-16,1-3 12 0,-1 3 0 0,-2-5 11 15,0 7 0-15,-3 0 0 0,0-2-11 0,-5-3 0 16,0 5 0-16,-2 0 0 0,-4-2 0 0,-2 2 0 16,0-2 0-16,-2 2 0 0,-4-5 47 0,-2 5 7 15,0 0 2-15,-5-2 0 0,0 2-39 0,0-5-7 16,-3 3-2-16,0 2 0 0,3-7-8 0,-1 7 0 16,4-7 0-16,2 0 0 15,-3 0-183-15,3 0-38 0,-5-7-8 0,3 0-2 0</inkml:trace>
  <inkml:trace contextRef="#ctx0" brushRef="#br1" timeOffset="16023.248">13549 8745 1267 0,'0'0'112'0,"0"0"-89"0,0 0-23 0,0 0 0 16,0 0 158-16,0 0 27 0,0 0 6 0,0 0 1 15,0 0-52-15,0 0-9 0,0 0-3 0,-2 7 0 16,2 0-102-16,-3 2-26 0,6 1 0 0,-1-3 0 15,1-2 56-15,0 2 7 0,-1 0 1 0,4 0 0 16,-4 0-52-16,1-2-12 0,-3-5 0 0,0 0 0 16,0 0 0-16,0 0 0 0,2 7 0 0,-2-7 0 15,0 0 0-15,0 0 0 0,0 0 0 0,3-5 0 16,-3 5 0-16,5 0 0 0,1-7 0 0,-1 5 0 16,-2-8 0-16,2 3 0 0,-2 0 0 0,2-2 0 15,0-3-48-15,0 5-13 0,1-5-3 0,-1 5 0 0,3 0 52 0,-5 0 12 16,2 5 0-16,-2-3 0 0,2 0 0 15,0 3 0-15,-5 2 0 0,5 0 0 0,-5 0 0 0,3 2 0 16,2 3 0-16,1-5 0 0,-1 7 0 0,-2 0 0 16,2-2 0-16,-2 2 0 0,2 0 46 0,-3 0 15 15,1-3 3-15,2 4 1 0,-2-1-52 0,0-5-13 16,-3-2 0-16,0 0 0 0,2 7 0 0,-2-7 0 16,0 0 0-16,0 0 0 0,0 0 0 0,0 0 0 15,0 0 0-15,0 0 0 0,3-7 0 0,2 5 0 16,-2-3 0-16,2-2 0 0,1 0 0 0,-1 0 0 15,3 0 0-15,0-5 0 0,0 5 0 0,-3 5 0 16,0-3 0-16,3-2 0 0,0 2 0 0,-3 5 0 16,-5 0 0-16,0 0 0 15,0 0 0-15,0 0 0 0,6 0 0 0,-1 5 0 0,0-5 0 0,-2 2 0 16,2 3 0-16,-2 2 0 0,-3-7 0 0,5 5 0 16,-2 2 0-16,-1-5 0 0,1 5 0 0,-3-7 0 0,3 5 0 0,2 2 0 15,0-7 0-15,-5 0 0 16,8 7 0-16,-2-7 0 15,1 0-100-15,1 0-22 0,0 0-5 0</inkml:trace>
  <inkml:trace contextRef="#ctx0" brushRef="#br1" timeOffset="16429.546">14063 8665 1497 0,'0'0'66'0,"0"0"14"15,0-2-64-15,-3-5-16 0,0 2 0 0,1-2 0 0,-1 4 106 0,0-1 18 16,1-3 3-1,-4 2 1-15,1 3 0 0,0-3 0 0,0 5 0 0,-1-2 0 0,-2 2-103 0,0 0-25 16,-2 2 0-16,2-2 0 16,-3 7 0-16,-2-2 0 0,2 2 0 0,-2 0 0 15,3 0 0-15,2 5 0 0,-3-5 0 0,3 4 0 0,3-1 0 0,5-3 0 16,-3 0 0-16,3 0 0 0,6-2 0 0,-1-3 0 16,3 3 0-16,0 2 0 0,5-7 0 0,0 5 0 15,0-3 0-15,1-4 0 0,-1-3 0 0,3 5 0 16,-3-2 0-16,3-3 0 0,-6-2 0 0,1 2-16 15,-3 3 3-15,0-3 0 16,-3-2 13-16,0 5 0 0,-5 2 0 0,6-5 0 0,-6 5 23 0,0 0 7 16,0 0 2-16,0 0 0 0,0 0-32 0,0 0 0 15,0 0 0-15,0 0 0 0,0 0-9 0,-3 5-8 16,0 2-2-16,3-5 0 0,0 5 19 0,0-2 0 0,6 2 0 16,-4 0 0-16,1 0 0 0,2 0 0 15,1 0 0-15,-4 0 0 0,1 2 0 0,2-6 0 0,-2 2 0 16,-3-5 0-16,5 2 0 0,-2-2 0 0,-3 0 0 0,5 0 0 31,-5 0-172-31,5 0-30 0,-5 0-6 0,6-14-2 0</inkml:trace>
  <inkml:trace contextRef="#ctx0" brushRef="#br1" timeOffset="16663.769">14110 8491 2116 0,'0'0'47'0,"0"0"9"0,0 0 3 0,0 0 0 16,0 0-47-16,0 0-12 0,0 0 0 0,0 5 0 0,0 2 57 0,3 0 10 16,-3 5 1-16,5-3 1 0,-2 5-31 0,-1 5-6 15,4-5-2-15,-4 5 0 0,4-5-14 0,-1 5-2 16,0-5-1-16,-2 5 0 0,2-5 19 0,1 0 3 16,-4 0 1-16,1-2 0 15,2 0-36-15,0-3 0 0,1-2 0 0,-4 0 0 16,4 0-96-16,-1-2-25 0,0-5-6 0,0 0-1 15,1 0-102-15,-4-7-21 0,6-7-4 0,-5-5-461 0</inkml:trace>
  <inkml:trace contextRef="#ctx0" brushRef="#br1" timeOffset="16851.473">14248 8477 1695 0,'0'0'75'0,"0"0"16"0,0 0-73 0,0 0-18 15,0 0 0-15,0 0 0 0,0 0 114 0,0 0 19 16,0 0 4-16,2 7 1 0,1 0-67 0,0 5-14 0,-1 2-2 0,1-2-1 15,0 2-14-15,2 0-2 0,-2 0-1 0,-1 5 0 16,4-5-1-16,-4 0 0 0,1 0 0 0,0 5 0 16,-3-7-28-16,0 2-8 0,2-2 0 0,-2-3 0 15,3-2 0-15,-3 0 0 16,5-2 0-16,-5 2 0 0,3 0-102 0,-3-7-22 16,0 0-4-16,0 0 0 0</inkml:trace>
  <inkml:trace contextRef="#ctx0" brushRef="#br1" timeOffset="17226.082">14375 8618 748 0,'0'0'67'0,"0"0"-54"16,0 0-13-16,0 0 0 0,0 0 213 0,8 0 40 16,-3 0 8-16,3 0 2 0,-3-2-156 0,3-3-31 15,0 5-7-15,0-2-1 0,0 2-42 0,0-5-9 16,0 5-1-16,0-7-1 0,0 7-15 0,0-7 8 15,0 2-8-15,2-2 0 0,-2 5 12 0,0-5-3 16,-3 2-1-16,1-2 0 0,-1 0 4 0,-2 0 1 16,-3 2 0-16,0-2 0 0,0 5 5 0,0-5 1 15,-3 2 0-15,-2 2 0 0,5 3 5 0,-6-4 0 16,1 4 1-16,-5 0 0 0,2-3-5 0,0 6 0 16,0-3-1-16,0 7 0 0,0-7-7 0,-3 7-2 15,1 0 0-15,2 0 0 0,0 0-10 0,0 5 12 0,5-5-12 0,-2 7 12 16,2-2-12-16,1 0 0 0,2 2 0 0,2-5 0 15,1 3 0-15,0 2-9 0,2 0 9 0,3-2-10 16,-3-5 25-16,3 0 5 0,0 5 0 0,0-10 1 16,0 5-21-16,2-2 0 0,1-3 0 0,0-2 0 15,2 0-47-15,-3-2-13 16,4-3-4-16,-4 3 0 0,1-5-102 0,2 0-21 16,-2-5-4-16,-3 5-589 0</inkml:trace>
  <inkml:trace contextRef="#ctx0" brushRef="#br1" timeOffset="17507.369">14618 8543 1724 0,'0'0'38'0,"0"0"8"0,0 0 2 0,0 0 0 0,0 0-39 16,0 0-9-16,0 0 0 0,0 0 0 0,0 0 58 0,6 7 10 16,-4-3 1-16,1 4 1 0,-1-1-4 0,-2 0-1 15,3 0 0-15,0 0 0 0,-1 0-5 0,1 0-2 16,0 0 0-16,-1 0 0 0,1 0 5 0,-3-7 1 16,3 5 0-16,-3-5 0 0,0 0-52 0,0 0-12 15,0 7 0-15,0-7 0 0,0 0 0 0,0 0 0 16,0 0 0-16,5-5 0 0,-2 3 0 0,5-10 0 15,-6 5 0-15,6 0 0 16,-3-7-48-16,3 2-12 0,3 5-2 0,-3-2-1 16,2-3-5-16,-2 0-2 0,0 5 0 0,0 0 0 0,0 0 42 0,0 4 9 15,-3-4 2-15,3 3 0 0,0-1 17 0,0 3-12 16,-2 2 12-16,1 0-10 0,1 0 10 0,0 0 0 16,0 0-9-16,0 0 9 15,0 0-64-15,-3 0-8 0,3 0-1 0</inkml:trace>
  <inkml:trace contextRef="#ctx0" brushRef="#br1" timeOffset="18194.935">13793 9178 1134 0,'0'0'50'0,"0"0"10"0,0 0-48 0,2 0-12 0,6 2 0 0,-2-2 0 16,-1 0 67-16,0 0 10 0,-5 0 3 0,8 0 0 15,0 0 4-15,5 0 0 16,-2-2 1-16,-1-3 0 0,4 5-68 0,-1-7-17 0,-2 5 0 0,-1-8 0 16,1 8 41-16,-1-5 5 0,-2 0 1 0,0 2 0 15,-3-2-9-15,1 5-2 0,-6 2 0 0,0-5 0 16,0-2 22-16,-3 2 4 0,0 3 1 0,-2 2 0 15,-3-5-31-15,0 5-5 0,-2 0-2 0,-4 0 0 16,4 0-16-16,-6 5-9 0,3-5 10 0,0 7-10 16,-3-7 19-16,2 5-3 0,4-3 0 0,2 5 0 0,-3 0-25 0,1 0-6 15,2 5-1-15,0-5 0 0,-3 7 16 0,6-7 0 16,-3 5 0-16,0 2 0 0,5 0 0 0,3-2 0 16,-2 2 0-16,2-2 0 0,0-3 0 0,5 3 0 15,0 2 0-15,1-2 0 0,-1-3 0 0,6 3 0 16,-3-5 0-16,5 0 0 0,5 0 0 0,1 0 0 15,-1-7 0-15,6 0 0 0,0 0 0 0,0 0-9 16,0-7 9-16,-1 0-12 16,-1 0-137-16,-1 0-28 0,-3-5-6 0</inkml:trace>
  <inkml:trace contextRef="#ctx0" brushRef="#br1" timeOffset="18366.434">14139 9199 1638 0,'-8'7'72'0,"8"-7"16"0,-2 0-71 15,2 0-17-15,-3 5 0 0,3-5 0 0,0 0 96 0,0 0 16 0,0 0 4 0,0 7 0 16,3 0-50-16,-1 0-10 0,1 0-1 0,2 0-1 16,-2 0-26-16,0 0-4 15,-1-2-2-15,1-3 0 0,0 5-8 0,-1-2-2 0,-2 2 0 0,0-7 0 16,0 0 16-16,0 0 4 0,0 0 0 0,0 0 0 16,0 0-174-16,0 0-34 15,0 0-8-15,0 0-441 0,6-7-89 0</inkml:trace>
  <inkml:trace contextRef="#ctx0" brushRef="#br1" timeOffset="18507.07">14110 9112 403 0,'0'0'36'0,"0"0"-36"0,-2-5 0 0,2 5 0 15,-6-2 272-15,4-3 47 0,-1-2 9 0,3 7 3 0,0 0-163 0,0 0-32 16,0 0-6-16,0 0-2 16,0 0-83-16,0 0-17 0,0 0-3 0,0 0-1 0,0 0-24 15,5 0 0-15,3 5-14 0</inkml:trace>
  <inkml:trace contextRef="#ctx0" brushRef="#br1" timeOffset="18944.746">14547 9187 1591 0,'0'0'35'0,"-3"-2"7"0,-2-3 2 0,0 3 0 0,-3-3-35 16,2 3-9-16,-4-3 0 0,2-2 0 0,0 2 84 0,0-2 14 15,-3 5 3-15,3-3 1 0,-2 3-30 0,-1-3-7 0,1 5-1 16,-1-2 0-16,3 2-20 0,-2 2-4 0,2-2 0 0,-3 7-1 16,3-7-26-16,-2 7-5 0,-1-2 0 0,0 2-8 15,3 5 0-15,0-5 0 0,1 2 0 0,1-2 0 16,1 3 0-16,2-1 0 0,1-2 8 0,4 0-8 16,1-2 17-16,2 2 0 0,3 0 0 0,3-2 0 31,-1-3-65-31,4 3-12 0,-1-3-4 0,3-2 0 0,0 0 73 0,-3 0 15 0,3-2 2 0,0-3 1 15,-3 5-27-15,0-7 0 0,-2 5 0 0,-1-3 0 16,-2 0 0-16,0 3 0 0,-5 2 12 0,-3 0-4 16,5-5-8-16,-5 5 0 0,0 0 0 0,0 0-11 15,0 0 19-15,0 0 3 0,0 0 1 0,0 0 0 16,0 0 10-16,0 7 2 0,0 3 1 0,0-1 0 0,0-2-25 16,0 5 0-16,0-3 0 0,0 3 0 0,3 0 0 0,-3-3 0 15,0 3 0-15,2 0 0 0,-2-3 0 0,0-2 0 16,-2 5 0-16,2 0 0 0,-6-3 0 0,4-2 0 15,-4 0 0-15,4 0 0 0,-1 3 36 0,-2-1 1 16,0-2 1-16,-3 0 0 16,0 0-61-16,0-2-12 0,-3-5-2 0,-2 7-698 15,2-7-139-15</inkml:trace>
  <inkml:trace contextRef="#ctx0" brushRef="#br1" timeOffset="19319.5">14647 9178 1958 0,'0'0'43'0,"0"0"9"0,0 0 1 0,0 0 3 0,0 0-45 0,0 0-11 0,0 0 0 0,0 0 0 16,8 0 53-16,-2-5 9 16,2 5 2-16,-1-2 0 0,1-3-52 0,0-2-12 0,3 2 0 0,-1 3 0 15,-2-5 0-15,3 0 0 0,-3 0 0 0,0 2 0 16,0-2 0-16,-3 0 0 0,0 0 0 0,-2 0 0 15,0 0 0-15,-1 2 0 0,-4-2 0 0,2 0 0 16,-6 0 42-16,1 2 6 0,-3 3 0 0,0-3 1 16,-2 5-27-16,-4 0-6 0,1 5 0 0,-3-5-1 15,3 7-15-15,0 0 0 0,0 0 0 0,2 0 0 0,-2 0 0 16,2 0 0-16,1 0 0 0,2 5 0 16,0-5 0-16,2 7 0 0,1-2 0 0,3 2 0 15,2 0 0-15,0-2 0 0,2 2 0 0,3-2 0 0,3-3 0 0,-2 3 0 16,-1 2 0-16,3-7 0 0,-3 0 0 0,6 0 0 15,-1-2 0-15,4 2 0 0,-4-7 0 0,6 0 0 16,-3 0 0-16,3 0 0 16,0-5-114-16,0 3-26 0,-3-3-4 0,0-2-485 15,1 0-97-15</inkml:trace>
  <inkml:trace contextRef="#ctx0" brushRef="#br1" timeOffset="19663.208">14819 9145 345 0,'-5'-5'15'0,"5"5"4"0,-3 0-19 0,-2 0 0 16,2 0 0-16,1 0 0 0,-1 0 360 0,3 0 69 15,0 0 14-15,-2 0 2 0,2 0-303 0,-3 7-61 16,3-2-12-16,3 2-2 0,-3 5-3 0,2-5 0 0,-2 2 0 0,5-4 0 16,-2 7 0-16,2-3 0 15,-2-2 0-15,0 0 0 0,-3 0-51 0,2 3-13 16,1-8 0-16,-3-2 0 0,0 0 0 0,0 0 0 0,0 0 0 0,0 0 0 16,0 0 54-16,0 0 8 0,0 0 2 0,8 5 0 15,-5-10-52-15,2 3-12 0,-3-3 0 0,4-2 0 16,-4 0-48-16,4-5-13 15,-1 3-3-15,-2-3 0 0,2-2 52 0,0 2 12 16,-2 0 0-16,2 3 0 0,-2 4 0 0,-1-2 0 0,4 5 0 0,-4-3 0 16,-2 5-54-16,0 0-8 0,0 0-2 0,6 0 0 15,-1-2 52-15,3 2 12 0,-3 2 0 0,1-2 0 16,1 5 0-16,-1 2 0 16,2-5 0-16,0 3 0 0,0 2 48 0,-3 0 13 15,3-2 3-15,0 2 0 0,-3 0-52 0,3-5-12 0,-3 5 0 0,-2-2 0 16,2 2 0-16,-2 0 0 0,-1-7 0 0,1 7 0 15,2-7-100-15,-2 5-22 0,-3-5-5 0</inkml:trace>
  <inkml:trace contextRef="#ctx0" brushRef="#br1" timeOffset="19959.808">15023 9119 1958 0,'0'0'43'0,"0"0"9"0,0 0 1 0,0 0 3 0,0 0-45 0,8 5-11 15,0-3 0-15,0 3 0 0,-3-3 104 0,0 5 20 16,3-2 3-16,0 2 1 0,-2 0-52 0,2 0-9 16,-3-2-3-16,5-3 0 0,-2 5-51 0,3-2-13 15,-3-3 0-15,0 3 0 0,0-5 0 0,0 2 0 0,0 3 0 16,0-5 0-16,-8 0 0 0,8-5 0 0,-1 3 0 0,1-3 0 16,0-2 0-16,-2 0 0 0,-1 0 0 0,3 0 0 15,-6-5 0-15,1 3 0 16,0-3 0-16,-1 3 0 0,-2-3 54 0,0 0 8 0,3-2 2 0,-3 7 0 15,-3-7-52-15,3 7-12 0,0-5 0 0,0 5 0 16,0 0 0-16,0 2 0 0,-2 3 0 0,2 2 0 16,0-5-48-16,0 5-13 15,0 0-3-15,0 0 0 0,0 0-113 0</inkml:trace>
  <inkml:trace contextRef="#ctx0" brushRef="#br1" timeOffset="20381.585">15335 9053 230 0,'0'0'10'0,"0"0"2"0,0 0-12 0,0 0 0 16,0 0 0-16,0 0 0 0,0 0 340 0,0 0 64 16,0 0 14-16,3 0 2 0,2-2-264 0,-5 2-52 15,0 0-12-15,0 0-1 0,0-5-31 0,0 5-5 16,0-2-2-16,0 2 0 0,0-5-5 0,0 5 0 16,0 0-1-16,0 0 0 0,0 0-47 0,0 0 0 15,-8 5 0-15,8-5 0 0,-5 2 24 0,0 3 6 16,-1 2 1-16,-2 0 0 0,6 0-31 0,-1 0 0 15,-2 0 0-15,5 0 0 0,0 0 28 0,-3 5 5 16,3-5 2-16,0 0 0 16,3 0-79-16,0 0-16 0,-1 0-4 0,3 0 0 0,1-2 52 0,-1 2 12 0,0-2 0 15,3-3 0-15,-5-2 0 0,5-2 0 16,0-3 0-16,0 5 0 0,-3-7 0 0,0 7 0 0,6-7 0 16,-3 0 0-16,0 2 0 0,-3-2 0 0,0 5 0 0,1-3 0 15,-4-2 0-15,4 5 0 0,-6-8 0 0,2 8 0 16,1-3 0-16,-3 5 0 0,0 0 0 0,0 0 0 15,0 0 0-15,0 0 0 0,0 0 0 0,0 0 0 16,0 0 0-16,0 0 0 0,0 0 0 0,3 5 0 16,-3 2 0-16,2 0 0 0,1 0 0 0,-1 0 0 15,4 0 0-15,-1 0 0 0,-2 0 0 0,5 5 0 16,-3-5 0-16,0 0 0 0,-2 0 0 0,2-2 0 16,0-3 0-16,3 3 0 0,-8-5 0 0,6 5-720 15,-1-3-140-15</inkml:trace>
  <inkml:trace contextRef="#ctx0" brushRef="#br1" timeOffset="20600.282">15486 8879 1728 0,'0'0'38'0,"0"0"8"0,0 0 2 0,0 0 0 0,0 0-39 0,0 0-9 15,0 0 0-15,5 5 0 16,3 2 53-16,-2 0 9 0,2 7 2 0,-1-2 0 15,1-3 37-15,-2 8 8 0,2-1 2 0,0-2 0 16,-6 5-75-16,1-5-16 0,0 3-2 0,-1-1-1 0,1-2 38 0,-1 5 7 16,1-7 2-16,-3-3 0 0,0 3-52 0,0-5-12 15,0 5 0-15,0-5 0 16,3-5-100-16,-3-2-24 0,0 0-4 0</inkml:trace>
  <inkml:trace contextRef="#ctx0" brushRef="#br1" timeOffset="20975.2">15647 9053 288 0,'0'0'25'0,"0"0"-25"0,0 0 0 0,0 0 0 0,0 0 273 0,6 5 50 0,-6-5 9 0,2 2 3 16,4 3-175-16,-4-3-36 0,4 3-6 0,-4 0-2 15,1-3-31-15,0 5-6 0,-1-2-2 0,1-3 0 16,2-2-61-16,-2 7-16 0,2-7 0 0,-2 5 0 0,2-5 0 15,0 0 0-15,1 0 0 0,-1 0 0 0,0 0 0 0,0 0 0 16,1-5 0-16,-1 5 0 0,-2-7 37 0,2 5 5 16,0-3 1-16,1-2 0 0,-4 0-18 0,4 0-3 15,-4 0-1-15,1 0 0 0,-1 0 35 0,-2-5 6 16,0 5 2-16,3 0 0 0,-3 2-64 0,0-2 0 16,-3 5-9-16,3 2 0 0,0 0 9 0,0 0 12 15,0 0-2-15,0 0-1 0,0 0 0 0,0 0 0 16,0 0 0-16,0 0 0 0,0 0-9 0,-2 9-12 15,2-4 2-15,0 7 1 0,5-3 9 0,-5-2 0 16,3 5 0-16,2-5 0 0,0 0 0 0,-2 0 0 16,2 0 0-16,1 0 0 0,-4 0 0 0,6-2 0 15,-3-3 0-15,1 3 0 16,-1 0-104-16,3-3-20 0,-3-2-3 0,1 0-922 0</inkml:trace>
  <inkml:trace contextRef="#ctx0" brushRef="#br1" timeOffset="21272.148">15923 9058 633 0,'0'0'28'0,"0"0"6"0,0 0-34 0,0 0 0 0,0 0 0 0,10-5 0 16,1 3 199-16,-3-3 33 0,0-2 6 0,2 5 2 15,-2-3-141-15,-3-2-28 16,1 2-6-16,-1 3-1 0,0-3-6 0,1-2-2 16,-1 0 0-16,-2 0 0 0,2 5-17 0,-2-8-4 0,-3 3-1 0,0 0 0 15,-3 0-10-15,0 0-3 0,-2 0 0 0,-3 0 0 16,0 2-5-16,0 3-2 0,0-3 0 0,-2 5 0 15,-4 0-14-15,1 0 8 0,3 5-8 0,-4-3 0 0,1 3 0 0,-3 2 0 16,3 5 0-16,2-5 0 0,3 2 0 0,3 3 0 16,0 0 0-16,2-3 0 0,3 5 0 0,0 3 0 15,3-3 0-15,2 0 0 0,0-2 0 0,3-3 0 16,3 5 0-16,0-2 0 0,-1-5 0 0,3 5 0 16,1-3 0-16,-4-4 0 0,3 2 0 0,1-5 0 15,-1 3 0-15,0-5 0 0,3 0 57 0,-3-5 6 16,3 3 1-16,0-5-752 15,0 0-149-15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2:16:14.12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18304 417 864 0,'0'0'76'0,"0"0"-60"16,0 0-16-16,0 0 0 0,3-7 120 0,-3-5 20 16,0 12 5-16,2 0 1 0,-2 0-42 0,0 0-8 15,0 0-1-15,0 0-1 0,0 0 25 0,0 0 5 16,0 0 0-16,0 0 1 0,0 0-49 0,0 0-11 16,0 0-1-16,0 0-1 15,5 0-11-15,1 12-1 0,-1-3-1 0,-2 3 0 0,2 2-12 0,-2-2-2 0,-1 2-1 16,4 7 0-16,-4 0-11 0,4-2-1 15,-1 2-1-15,0 5 0 0,0-7-5 0,1 2-1 16,-1 0 0-16,0 5 0 0,3-7-4 0,-3 2 0 16,1 1-1-16,-1 3 0 0,0 1-11 0,1 0 0 0,-4-5 0 0,1 8 0 15,0-4 32-15,-3-11 10 0,2 5 2 16,-2 2 1-16,6-2-21 0,-6-5-4 0,0 5 0 0,0-5-1 16,0 5-3-16,0 0 0 0,0-3 0 0,0-1 0 15,0-4-25-15,0 3-6 0,0 1-1 0,0-4 0 16,-3 1 41-16,3-3 8 0,0 3 2 0,0-5 0 15,-3 5-5-15,3-3-1 0,0 3 0 0,3-5 0 16,0 5-38-16,-3-10-8 0,0-2-2 0,0 7 0 16,2 0 19-16,1 1 0 0,-6-1 0 0,1 0 9 15,2-7-9-15,0 9 0 0,0-2 0 0,-3 2 0 16,0-4 0-16,3 2 0 0,0-4 0 0,0 8 0 0,-2-4 16 16,2 0-1-16,0 1-1 0,0-1 0 0,-3 0-14 0,3-3 0 15,0 8 0-15,0-2 0 0,0-6 0 16,0 6-12-16,0-10 3 0,0 9 0 0,3-7 9 15,-3 5 12-15,0-7-2 0,0 12-1 0,0-12-17 0,0 0-4 16,2 7-1-16,-2 3 0 0,0-10 13 0,0 4 0 16,-2 3 0-16,2-7 0 0,0 0 0 0,0 7 0 15,0-7 0-15,0 12 0 0,0-12 0 0,0 7 0 16,0-4 0-16,0-3 0 0,0 0 8 0,0 9-8 16,0-9 0-16,0 2 0 0,0-2 0 0,0 0 0 15,0 0 8-15,0 0-8 0,-3 7 9 0,3-7-1 16,0 0-8-16,0 8 12 0,0-8-12 0,0 0-10 15,0 0 2-15,0 7 0 0,0-7 8 0,0 4 11 16,0-4-3-16,0 7 0 0,0-7-8 0,0 3-9 16,0-3 9-16,3 9-13 0,-1-7 13 0,-2-2 0 15,0 7 0-15,0 1 0 0,0-8 0 0,0 4 8 0,0 3 0 0,0-7-8 16,0 0 0-16,0 0 0 0,6 3 0 0,-4 6 0 16,-2-9 0-16,0 0 0 0,5 0-10 15,1 2 10-15,-1 3 0 0,-2-3 0 0,5-4 0 0,-3 2 0 16,0-5 0-16,3 5 0 0,0-2 0 0,0 2 0 15,3-5 0-15,-3 1 0 0,2 4 9 0,1 0-1 16,2 0-8-16,0 0 0 0,3-3 0 0,3 3 0 16,2-4 0-16,3 1 0 0,2 3 0 0,0-4 0 15,4-4 0-15,-1 8 0 0,2-2 0 0,-1-3 0 16,-1 3 0-16,-3-3 0 0,3 1 0 0,0 1 0 16,3-1 0-16,2 1 0 0,1 3 0 0,2 0 0 0,0-4 0 15,-3 1-13-15,-2 3 3 0,0-4 1 16,0 4 9-16,-6 4 12 0,-2-4-2 0,0 3-1 15,-1-3-9-15,4 0-12 0,-1 0 2 0,3 4 1 16,1-4 9-16,1 0 0 0,-2 0 0 0,3 0 0 16,-3-4 0-16,0 4 0 0,-2-3 0 0,-1 3 0 15,-5 0 0-15,1 0 12 0,-4 0-2 0,-2 3-1 16,-3-3-9-16,3 0-11 0,0-3 3 0,0 3 0 16,2 3 8-16,4-3 0 0,-4 0 0 0,3 0 0 15,0 4 0-15,1-4 0 0,-1 0 0 0,0 0 0 16,0 0 0-16,-2 0 12 0,-1 0-4 0,1 0 0 0,-3 0-8 0,-1 0 0 0,1 0 0 0,-2 0 0 15,1 0 0-15,1 0 0 0,-2-4 0 0,-1 4 0 16,3 0 0-16,-1 0 0 0,1-3 0 16,0 3 0-16,-3 0 0 0,3 0 0 0,0-4 0 0,3 4 0 15,-3 0 0-15,-1 0-10 0,4 0 10 0,0 0-13 16,-6 0 13-16,3 0 0 0,-3-8 0 0,3 8 0 16,-6 0 0-16,1 0 0 0,-3 0 0 0,2 0 0 15,1 0 0-15,-3 0 0 0,-3 0 0 0,3 0 0 16,-3 8 0-16,1-8 0 0,-1 0 0 0,3 0 0 15,-3 0 0-15,-2 0 0 0,5 0 0 0,0 0 0 16,-3 0 9-16,3 0-9 0,-3 0 0 0,6 0 9 16,-3 0-9-16,0-8 0 0,0 8 0 0,0 0-11 15,-3 0 11-15,3 0 0 0,-3 0 0 0,0 0 0 0,-2 0 0 0,2-2 0 16,1-3 0-16,2 5 0 0,-6 0 0 0,4 0 0 16,-4 0 0-16,4 0 8 0,-4 0-8 0,-2 0 0 15,3 0 0-15,2 0 8 0,0 0-8 0,1 0 8 16,-4 0-8-16,6 0 8 0,-2 0-8 0,-1 0 0 15,0 0 0-15,0 0 0 0,1-2 0 0,2 2 0 16,-3 2 0-16,0-2 0 0,1 0 0 0,-1 0 0 16,3 0 0-16,-3 0 0 0,0 0 0 0,1 0 0 15,-4 0 0-15,4 0 0 0,-4 0 0 0,-2 0 8 16,0 0-8-16,3 0 0 0,-3-2 10 0,3 2-2 16,-3 0-8-16,0 0 12 0,2-5-3 0,1 1-1 15,-1 4 0-15,1-3 0 0,0-4 28 0,2 3 4 16,-5-4 2-16,0 6 0 15,0-3-56-15,-3-2-11 0,3-4-3 0,0 4 0 0,3-8 28 0,-3 6 0 0,3-7 0 16,-3 1 11-16,2-3-11 0,-2-4 10 0,3 1-10 0,0 2 10 16,-3-6-10-16,2 3 0 0,1-3 0 0,0-4 8 15,-3 8 7-15,2-5 1 0,-2 5 0 0,3-9 0 16,-6 8-25-16,3-3-5 0,0 1-1 0,-2-2 0 16,2 0 15-16,0 5 0 0,0-9 0 0,-3 8 0 15,0-3 0-15,3 1 0 0,-2 0 0 0,2 3 0 16,2 0 0-16,-2 2 0 0,0 1 0 0,0 3 0 15,0-6 16-15,0 7-3 0,3-5-1 0,0 5 0 16,-3 0-23-16,0-5-5 0,2 8 0 0,-2 1-1 16,-2-2 17-16,2-2 0 0,2 2 0 0,-2 3 0 15,0-3 0-15,0 5-8 0,0-5 8 0,0 3 0 0,3 2 12 0,-3 2 5 16,-3-9 2-16,3 7 0 0,0 2-19 0,0-2 0 16,0 5 0-16,0-10 0 0,-2 12-13 0,2 0-7 15,0-7 0-15,0 0-1 0,2 2 21 0,-2-2 0 16,0 5 0-16,0-5 0 0,0 7 10 0,0-5 10 15,0-2 1-15,0 7 1 0,0-7-34 0,0 0-8 16,0 2 0-16,0 5-1 0,0 0 21 0,0 0 0 16,-2-2 0-16,2-5 0 0,0-5 0 0,0 12 0 15,0-9 0-15,0 4 0 0,0 5 0 0,2-7 0 16,-2 2 0-16,-2-2 0 0,2 5 12 0,0-3 8 16,0 5 0-16,-3-7 1 0,0 0-21 0,3 0 0 15,-2 2 0-15,2 3 0 0,0-3 0 0,-3 3 0 16,3-3 0-16,-3-2 0 0,3 7 0 0,0 0 0 15,-2-7 0-15,2 7 0 0,-6-2-14 0,6 2-7 16,0-5-2-16,0 5 0 0,-2-5 23 0,-1 5 0 16,3 0 0-16,0 0 0 0,0 0 0 0,0 0 0 0,0 0 0 15,-5 0 0-15,2-2-9 0,1-3 9 0,-4 5 0 0,4 0 0 16,-4 0 0-16,6 0 0 0,0 0 0 0,-5 0 0 16,-3 0 0-16,3 0-8 0,5 0 8 0,-6 0 0 15,-1 0 0-15,1 0 0 0,1-2 0 0,0 2 0 16,-3 0 18-16,0 0 7 0,-3 0 2 0,3 0 0 15,-2 0-44-15,2-5-9 0,-3 5-2 0,-2 0 0 16,0 0 28-16,2-2 0 0,-2 2 0 0,2 0-8 16,-2 0 8-16,0 0 0 0,-3 0 0 0,0 0-8 15,0 0 8-15,0 0 0 0,-2 0 0 0,-1 0-8 0,-2 0 8 16,5 0 0-16,0 0-9 0,1 0 9 0,-4 0 0 0,0 0-9 16,1 0 9-16,-3 0 0 0,0 0-8 0,-6 0 8 15,1 0 0-15,2 0 0 0,3 0-10 0,0 0 10 16,-3 0-8-16,0 0 8 0,0 0-20 0,0 0 0 15,0 0 1-15,1 0 0 0,-6 0 19 0,7 0 17 16,-1 0-3-16,-4 2-1 0,3-2-13 0,1 5 0 16,4-5 0-16,0 0 0 0,1-5 0 0,-9 10 0 15,4-5 0-15,-1 0 0 0,3 0 0 0,0 0 0 16,2 0 0-16,-2 0 0 0,0 2 0 0,0-2 0 16,-6 0-8-16,3 0 8 0,0 7 0 0,1-7-8 15,-4 0 8-15,6 5 0 0,2-5 0 0,1 5-8 16,2-3 8-16,0-2 0 0,0 0 0 0,3 7-12 0,-3-7 12 15,0 0-10-15,0 0 10 0,1 0 0 0,-4 0 8 0,3 0-8 16,0 0 0-16,3 0 0 0,-3 0 0 0,-2 7-8 16,-1-7 8-16,1 0 0 0,-1-7 0 0,1 7 0 15,-1 7 0-15,1-7 0 0,-1-7 8 0,1 7-8 16,4 0 0-16,-2 0 0 0,3 0 0 0,0 0 0 16,2 0 0-16,-2 0 0 0,0 0 0 0,2 0-8 15,1 0 8-15,-3 0 0 0,2 0 10 0,-2 0-10 16,-1 0 0-16,1 0 0 0,-3 0 0 0,3 0 0 15,-3 0 0-15,0 0 0 0,1 0 0 0,1 0 0 16,-2 7 0-16,1-7 0 0,-1 0 0 0,0 0-10 16,0 0 10-16,5 0 0 0,3 0 0 0,-5 5 8 15,5-5-8-15,-5 0 0 0,2 0 0 0,1 0-8 16,-3 0 8-16,2 0 0 0,0 0 0 0,1 0 0 0,-1 0 0 0,1 2 0 16,2-4 0-16,-3 2 8 0,1 2-8 0,-1-2 0 15,0-2 0-15,1 2-8 0,-1 0 8 0,1 2 0 16,2-2 0-16,-3 0 0 0,1 0 0 0,2 0 0 15,-3 0 0-15,0-2 0 0,4 2 0 0,-4 0 0 16,0 0 10-16,3 2-10 0,0-2 0 0,1-2 0 16,-4 2 0-16,3 0-10 0,0 0 10 0,0 0 0 15,0 0 0-15,6 0 0 0,-4 0 0 0,1 0 0 16,2 0 0-16,1 0 0 0,-1 0 0 0,3 0 0 16,-3 0 0-16,3 0 0 0,0 0 0 0,0 0 0 15,0 0-12-15,0 0 4 16,0 0-117-16,0 0-23 0,8 0-5 0,0 0-1170 0</inkml:trace>
  <inkml:trace contextRef="#ctx0" brushRef="#br0" timeOffset="734.202">17026 892 1090 0,'0'0'48'0,"0"0"11"0,-5-5-47 0,2 3-12 0,3 2 0 0,0 0 0 16,0 0 92-16,0 0 17 0,0 0 3 0,0 0 1 16,0 0-19-16,0 0-4 0,-3-5-1 0,3 5 0 15,0 0-40-15,0 0-8 0,0 0-1 0,0 0-1 16,3 5 22-16,0 2 5 0,-1-5 1 0,-2 6 0 16,0-4-5-16,3 8-1 0,5 2 0 0,-3-4 0 0,0-1 3 0,1 7 0 15,4-4 0-15,4 2 0 0,-4 7-52 0,3-9-12 16,1 2 0-16,4 5 0 0,-2-2 54 0,0-1 8 15,0-2 2-15,-3 5 0 0,0-3-52 0,0-1-12 16,-2-4 0-16,-3 1 0 0,0 2 0 0,-3 0 0 16,0-2 0-16,3-3 0 0,-5 3 54 0,0-9 8 15,-3 4 2-15,2-3 0 0,-2-4-52 0,0 0-12 16,0 0 0-16,0 0 0 0,-2 0 0 0,2 0 0 16,-3-4 0-16,-2-3 0 15,-1 4-100-15,1-9-22 0,-3-4-5 0,0 4-717 16,0 0-144-16</inkml:trace>
  <inkml:trace contextRef="#ctx0" brushRef="#br0" timeOffset="999.769">17134 960 1267 0,'0'0'56'0,"3"-2"12"0,2-3-55 0,1 3-13 0,-4-7 0 0,1 6 0 16,2-4 156-16,1 2 29 0,-1-2 6 0,0 0 1 16,-2 5-52-16,-3 2-9 0,0 0-3 0,0 0 0 15,5-5-57-15,-5 5-12 0,0 0-3 0,0 0 0 16,0 0-38-16,0 7-8 0,-3 0-2 0,-2 5 0 15,0-5 40-15,-3 0 8 0,-5 5 2 0,2-3 0 16,3 6-42-16,-5 1-8 0,-3 0-8 0,5-4 12 16,4 0-12-16,-4-3 0 0,3 5 0 0,-5 1 0 15,0-4 0-15,2 8 0 0,6-9 0 0,-1-1 0 16,-2 0 0-16,0-2 0 0,6 5 0 0,-1-5 0 16,-2 0 0-16,2-2 0 0,1-3 0 0,2 3 0 0,0-5 0 0,0 0 0 15,0 0 0-15,0 0 0 16,0 0-49-16,0 0-12 0,2-5-3 0,4-2-751 15,1 7-150-15</inkml:trace>
  <inkml:trace contextRef="#ctx0" brushRef="#br0" timeOffset="1577.763">17476 986 1497 0,'0'0'32'0,"0"0"8"0,0 0 0 0,0 0 4 0,0 0-36 0,0 0-8 16,0 0 0-16,0 0 0 0,0 0 97 0,0 0 18 15,0 0 3-15,0 0 1 0,0 0-88 0,5 0-18 16,3-4-3-16,0 4-1 0,0 0 44 0,0 0 9 16,2 0 2-16,-2 0 0 0,6 0-52 0,-4 0-12 15,-2 0 0-15,3 4 0 0,-3-4 0 0,0 0 0 0,-1 3 0 0,-7-3-646 32,0 0-132-32</inkml:trace>
  <inkml:trace contextRef="#ctx0" brushRef="#br0" timeOffset="1765.272">17449 1116 518 0,'0'0'46'0,"0"0"-37"0,0 0-9 0,0 0 0 15,0 0 225-15,8 0 43 0,0 0 9 0,3 0 2 16,-1 0-127-16,1-3-24 0,2 3-6 0,6 0-1 16,7 0-97-16,-7-4-24 0,-9 8 0 0,3-4 0 15,-2-4 30-15,5 1 1 0,-6 3 0 0,1 0 0 16,0 0-101-16,-1-5-20 0,3-2-4 15,-13 7-731-15</inkml:trace>
  <inkml:trace contextRef="#ctx0" brushRef="#br0" timeOffset="5451.854">18053 946 806 0,'0'0'72'0,"0"0"-58"0,0 0-14 0,0 0 0 15,0 0 151-15,0 0 27 0,0 0 6 0,0 0 0 16,0 0-68-16,2 5-15 0,3 2-2 0,-2 2-1 15,0-4-19-15,-3 5-4 0,2-3-1 0,1-3 0 16,0 10 14-16,-3-2 2 0,2-5 1 0,-2 5 0 16,0-10-29-16,0 12-6 0,3-9 0 0,0 5-1 15,-6-3-37-15,6-3-7 0,-3 3-2 0,0-2 0 16,0-5 40-16,0 0 8 0,0 2 2 0,0-2 0 16,0 0-35-16,0 0-6 0,0 0-2 0,0 0 0 15,0 0-16-15,0 0-14 0,-3-7 2 0,0 5 1 0,1-3 35 0,2-2 8 16,0 0 0-16,-3-5 1 0,3 5-25 0,3-2-8 15,-3 0 0-15,2-1 0 0,1-2 0 0,0 5 0 16,-1 0 0-16,4 3 0 16,-4-3 0-16,4 4 0 0,-1-9 0 0,0 12 0 15,-2-7-31-15,2 0 0 0,0 7 0 0,1-2 0 0,-1 2 31 0,-5 0 0 16,5 0 0-16,3 2 0 0,-3 3 9 0,1 4 8 16,2-9 2-16,-3 7 0 0,0 1-19 0,1-1 0 15,-1 4 8-15,3-4-8 0,-3 5 12 0,-2-2-2 16,-1-1 0-16,-2-2 0 0,3 2 5 0,-3-2 1 15,0 1 0-15,0-1 0 0,0-3-4 0,0 3-1 16,0-7 0-16,-3 7 0 0,3 5-11 0,0-12 12 16,0 0-12-16,0 0 12 0,0 3-12 0,0-3 0 15,0 0 0-15,0 0 0 16,0 0-49-16,0 0-12 0,0 0-3 0,0-3-1254 0</inkml:trace>
  <inkml:trace contextRef="#ctx0" brushRef="#br0" timeOffset="7545.11">19577 1863 691 0,'0'0'61'0,"0"0"-49"0,2 0-12 0,1-4 0 15,-3 4 175-15,0 0 32 0,0 0 6 0,0 0 2 16,0-7-67-16,2 4-12 0,-2 3-4 0,3-4 0 16,-3-3-50-16,0 7-10 0,-5 0-3 0,2 0 0 15,3 0-23-15,-2-7-5 0,-6 4-1 0,2-2 0 16,-2 5-19-16,3 0-4 0,-3 5-1 0,3-2 0 15,-3-3-16-15,0 0 10 0,0 7-10 0,0-7 8 0,0 7-8 0,-2-3 0 32,-1-1 9-32,-2 1-9 0,0-1 0 0,-1 6 0 0,6 1 0 0,0-3-8 15,3 0 8-15,-3 0-8 0,6-3 8 0,-1 3-8 0,6 1 8 0,-1-1 12 16,3-3-2-16,3-1-1 0,0 1-9 0,0-4-12 16,6-4 2-16,-4 1 1 0,3 3 9 0,1-4 12 15,-1 4-2-15,3-7-1 0,-3-1-9 0,0 1-16 16,-2 3 4-16,-1 1 1 0,1-4 11 0,-3-4 0 15,0 8 8-15,0-1-8 0,2-4 9 0,-2 1-9 16,-2 0 12-16,-1-4-12 0,-3 4 16 0,1-8-4 16,-3 8-1-16,0-4 0 0,0-6 1 0,0 1 1 15,-3 2 0-15,1-1 0 0,-1 4 3 0,3 1 0 16,-2-4 0-16,-1 2 0 0,0 1 7 0,1 1 1 16,2-2 1-16,-3 3 0 0,0 4-25 0,3-2 0 15,-5 0 0-15,2 3 0 0,3 4 0 0,0 0 0 0,-2-7 0 0,2 7 0 16,0 0 56-16,0 0 7 0,0 0 1 0,5 7 0 31,-5 0-76-31,3 0-14 0,-1 9-3 0,4-2-1 0,-1 0 30 0,0 0 0 0,0 5 0 16,1-5 0-16,-1 1 20 0,0 3-2 0,1-4-1 0,-1 8 0 15,-2-8 4-15,2 2 1 0,0 5 0 0,-2-7 0 16,2 8-22-16,0-8-16 0,-2 2 2 0,2 1 1 16,-2-3 61-16,0-2 13 0,-1 2 3 0,1-3 0 15,0-4-64-15,-1 8-13 0,-2-8-3 0,5 4 0 16,-5-11 16-16,0 0 0 0,0 0 12 0,0 0-12 15,0 3 15-15,0-3-4 0,0 0-1 0,0 0 0 16,0 0-41-16,0-3-8 0,-2-8-1 0,2-3-1 16,-3 6-191-16,3-3-37 0</inkml:trace>
  <inkml:trace contextRef="#ctx0" brushRef="#br0" timeOffset="13474.948">18468 815 1497 0,'0'0'32'0,"0"0"8"0,0 0 0 0,0 0 4 0,0 0-36 0,0 0-8 16,0 0 0-16,3 4 0 0,-3-4 53 0,0 0 9 15,0 0 2-15,8 0 0 0,-1 0 0 0,-1 5 0 16,-6-5 0-16,8 2 0 0,-8-2 0 0,8 0 0 16,2-2 0-16,-2-3 0 0,3 5-52 0,-3 0-12 15,0-4 0-15,0 4 0 0,-1 0 0 0,1 0 0 16,0 0 0-16,-2-3 0 0,-6 3 54 0,8 0 8 16,0-5 2-16,2 5 0 0,-2 0-64 0,3 0-10 15,-3 0-3-15,2 0-1 0,1 5 22 0,-3-2 5 16,2-3 1-16,1 0 0 0,-1 0-14 0,1 0 0 15,-3 4 0-15,3-4 0 0,-1-4 19 0,3 4 1 16,-2 0 0-16,-1 0 0 0,1 0-5 0,0 0-1 16,2 0 0-16,-5 0 0 0,2 4 13 0,-2-4 2 15,0 0 1-15,0 0 0 0,0 0-30 0,0 5 0 0,-8-5 0 0,0 0 0 16,0 0 0-16,8 0 0 0,0 2 0 0,3-2 0 16,-11 0 0-16,5-2 0 15,-5 2 0-15,8 2 0 0,-3-2 0 0,0 0 0 0,-5 0 0 0,0 0 0 16,6 0 22-16,-6 0-2 0,5 5 0 0,3-3 0 15,-3-2-8-15,-5 0-1 0,0 0-1 0,0 0 0 16,0 0-32-16,0 0-6 16,5 0-2-16,-5 0 0 0,6 0 75 0,-6 0 15 0,5 0 4 0,-5 0 0 15,0 0-64-15,0 0-28 0,0 0 3 0,0 0 0 16,0 0 40-16,0 0 8 0,0 0 1 0,0 0 1 16,0 0-25-16,0 0 0 0,0 0 0 0,0 0 0 15,0 0-66-15,0 0-18 0,0 0-4 0,0 0-1104 16</inkml:trace>
  <inkml:trace contextRef="#ctx0" brushRef="#br0" timeOffset="14896.54">20794 720 1267 0,'0'0'28'0,"0"0"5"16,0 0 2-16,0 0 1 0,0 0-36 0,0 0 0 0,0 0 0 0,0 0 0 15,-6 5 142-15,6-5 22 0,0 0 4 0,0 0 0 0,-5 3-64 0,5-3-14 16,-5 4-2-16,5-4-1 0,0 0-19 0,-6 0-3 16,-1 5-1-16,-1-3 0 0,2-2-7 0,1 0-1 15,-3 0-1-15,0 0 0 0,0 0-37 0,0 0-7 16,0 0-2-16,0 0 0 0,-2 0 23 0,2 7 5 16,-3-7 1-16,3 0 0 0,-2 0-30 0,2 7-8 15,0-14 0-15,0 7 0 0,0 0 0 0,3 7 0 16,-3-7 0-16,0 0 0 0,3 0 8 0,-1 0-8 15,-2 0 10-15,0 5-10 0,0-10 0 0,3 5 8 16,-3 5-8-16,0-5 0 0,0 0 0 0,-2 0 0 16,4 0 0-16,-1 0 0 0,-4 0 0 0,0 0 0 15,3 0 0-15,-2 0 9 0,2 7 7 0,-3-7 0 16,1 0 1-16,2 0 0 0,0 0-27 0,-3 0-6 16,1 2 0-16,2-2-1 0,-3-2 27 0,3 2 6 15,-5 0 0-15,2 0 1 0,1 2-27 0,2-4-6 16,3 2 0-16,-3 2-1 0,-3-2 27 0,0 5 6 0,6 0 0 15,-3-5 1-15,0 2-31 0,-2-2-6 0,2 0-2 0,0 0 0 16,0 0 35-16,3 5 7 0,-3-5 2 0,0 0 0 16,2-5-35-16,1 5-7 0,3 5-2 0,2-5 0 15,-6 0 22-15,1 0 0 0,0 0 0 0,-1 2 0 16,1-2 0-16,0 0 0 0,-1 7 0 0,1-7 0 16,0 0 0-16,0 0 0 0,2 0 0 0,-2 7 0 15,-1-7 0-15,1 0 0 0,2 0-9 0,-2 0 9 16,3 0 16-16,-4 0 6 0,1 0 2 0,2 0 0 15,1 0-39-15,2 0-7 0,-6 0-2 0,1-7 0 16,0 7 24-16,-1 0 0 0,4 0 0 0,-3 0 0 0,2 0 0 0,-2 0 0 16,-1 0 0-16,1-7 0 0,2 14 15 0,-2-7 7 15,2 0 2-15,-2 0 0 0,-3 0-39 0,3 0-7 16,0-7-2-16,2 7 0 0,0 0 39 0,-2-2 7 16,0 4 2-16,-1-4 0 0,4-3-24 0,-3 5 0 15,-1 0 0-15,1 0 0 0,0-2 0 0,-1 2 0 16,1 2 0-16,0-2 0 0,2 0 0 0,3 0 0 15,-5-2 0-15,0 2 0 0,-3 2 0 0,5-2 0 16,3 0 0-16,-5 0 0 16,2 0-9-16,-5 0-7 0,0 0 0 0,0 0-1 0,3 0 27 0,-3 5 6 15,3-3 0-15,-1-2 1 0,-2-2-17 0,3 2 0 16,0 2 0-16,0-2 0 0,2 0-12 0,0-2-7 16,1 4-1-16,-1-2 0 0,-2 0 20 0,5 0 0 0,0 0 0 15,0 0 0-15,-3 0 0 0,3 0 0 0,0 0 0 0,0 0 0 16,0 7 0-16,0-7 0 0,0 0 0 0,0 0 0 15,0 0 0-15,0 0-10 0,0 0 0 0,5 0 0 32,1 0-175-32,-1 0-35 0,3 0-8 0,-3 0 0 0</inkml:trace>
  <inkml:trace contextRef="#ctx0" brushRef="#br0" timeOffset="15568.539">18878 826 946 0,'0'0'20'15,"0"0"5"-15,0 0 1 0,0 0 2 0,0 0-28 0,0 0 0 0,0 0 0 0,0 0 0 16,0 0 76-16,0 0 11 0,0 0 1 0,0 0 1 16,0-2-20-16,0 2-4 0,0 0-1 0,0 0 0 0,0 0 0 0,5 2 0 15,1-2 0-15,-1 0 0 0,-2 5 0 0,2-3 0 16,0-2 0 0,0 0 0-16,3 7 0 0,0-7 0 0,0 0 0 0,0 5 0 0,0-5-64 0,5 0 0 15,1 0 0-15,1 0-12 0,4 0 12 0,-1 0 0 16,-2 0 9-16,3 0-9 0,-3-5 8 0,0 5-8 15,0 0 0-15,-3 0 9 0,-3 0-9 0,1 0 8 16,-3 0-8-16,0 5 8 0,-6-5 2 0,-2 0 0 16,0 0 0-16,0 0 0 0,0 0 0 0,0 0 0 15,0 0 0-15,0 0 0 16,0 0-74-16,0 0-16 0,0 0-2 0,0 0-846 0</inkml:trace>
  <inkml:trace contextRef="#ctx0" brushRef="#br0" timeOffset="16193.211">19172 720 115 0,'0'0'10'0,"0"0"-10"16,0 0 0-16,0 0 0 0,0 0 53 0,0 0 9 15,8 0 2-15,-8 0 0 0,5 8 0 0,-5-8 0 16,0 0 0-16,5 0 0 0,-5 0 0 0,6 4 0 15,-6-4 0-15,0 0 0 0,0 0 51 0,0 0 10 0,0 0 3 0,0 0 0 16,5 5-28-16,-5-5-4 16,2 2-2-16,-2-2 0 0,0 0-48 0,8 7-10 0,0-7-1 0,-2 7-1 15,-4-2 24-15,6 2 5 0,-2-5 1 0,-1 8 0 16,3-3 0-16,0 2 0 0,0-2 0 0,-3-2 0 16,5 2-12-16,-2 0-1 0,-2 0-1 0,-1 0 0 15,0 0-16-15,1 0-3 0,-4-2-1 0,4 2 0 16,-4-2 14-16,1-3 4 0,2 5 0 0,-2 0 0 15,-1-2-48-15,4 2-24 0,-6-7 2 0,0 0 1 16,2 0 21-16,-2 0 8 0,0 0 0 0,0 0 0 16,0 0 4-16,0 0 1 0,0 0 0 0,0 0 0 15,0 0-241-15,0 0-49 0,-5-5-10 0,2-2-1 16</inkml:trace>
  <inkml:trace contextRef="#ctx0" brushRef="#br0" timeOffset="16427.371">19317 739 518 0,'0'0'46'0,"0"0"-37"16,0 0-9-16,0 0 0 0,0 0 271 0,0 0 52 16,0 0 10-16,0 0 3 0,3-7-180 0,-3 7-36 15,0 0-8-15,0 0 0 0,0 0-76 0,0 0-16 16,0 0-2-16,0 0-1 0,0 0 38 0,0 7 7 16,0-7 2-16,-3 7 0 0,1 0 0 0,-4 0 0 15,4 0 0-15,-4 3 0 0,-2-8-64 0,3 12-16 16,-3-2-2-16,0-5 0 0,3 0 18 0,-3 7 8 0,0-2-8 0,3-2 12 15,-3-1-12-15,5-2 8 0,-2 2-8 0,2-4 0 16,-2 2 8-16,2 0-8 0,1-4 0 0,-1 6 9 16,3-7-22-16,0-2-5 0,0 0-1 15,0 0-749-15,0 0-151 0</inkml:trace>
  <inkml:trace contextRef="#ctx0" brushRef="#br0" timeOffset="16708.558">19479 892 1843 0,'0'0'40'0,"0"0"9"0,0 0 2 0,0 0 1 16,0 0-42-16,-6 2-10 0,1 3 0 0,0-2 0 0,2 1 74 0,3-4 13 15,-3 7 2-15,3 0 1 0,0-7-25 0,0 12-5 16,0-10 0-16,3 6-1 0,-3-8 13 0,0 4 2 16,0-4 1-16,3 7 0 0,-3-7-75 0,0 0-14 15,0 0-3-15,0 0-1 0,2 5 18 0,-2-5 0 16,0 0 0-16,0 0 0 16,0 0-247-16,0 0-45 0,0 0-10 0,-2-7-542 0</inkml:trace>
  <inkml:trace contextRef="#ctx0" brushRef="#br0" timeOffset="16865.054">19497 725 1324 0,'-8'-5'118'0,"6"5"-94"0,2 0-24 0,0 0 0 15,-6 0 145-15,6 0 25 0,0 0 5 0,0 0 1 16,0 0-90-16,0 0-18 0,0 0-3 0,0 0-1 16,0 0 0-16,0 0 0 0,0 0 0 0,0 0 0 31,0 8-102-31,0-8-21 0,0 0-4 0,0 0-615 0,0 4-123 0</inkml:trace>
  <inkml:trace contextRef="#ctx0" brushRef="#br0" timeOffset="24699.564">8684 12056 345 0,'0'0'31'0,"0"0"-31"0,0 0 0 0,0 0 0 15,0 0 220-15,5 0 37 0,0 0 8 0,-5 0 2 16,0 0-119-16,6 0-24 0,1 0-5 0,-1 3-1 0,-6-3-22 16,5 9-4-16,0-2 0 0,1 0-1 0,-1 3-28 0,3 1-6 15,-6-4-1-15,4 8 0 0,-4-4-22 0,4 3-5 16,-4 1-1-16,1-1 0 0,2 4-5 0,-2 1-2 15,0-5 0-15,-1 8 0 0,4-4 5 0,-4 4 1 16,1-4 0-16,-3 4 0 0,0-4 7 0,0 4 2 16,0-4 0-16,-3 4 0 0,1-4-8 0,-1-1-2 15,3 6 0-15,-3-6 0 0,1 6-11 0,-1-6-3 16,0 6 0-16,1-2 0 0,-1 1-12 0,3-1 0 16,0-2 0-16,-3 6 0 0,3-3 0 0,0 3 0 15,0-3 0-15,3-1 0 0,-3 2 0 0,3-1 0 16,-1-1 0-16,-2 0 0 0,3-2 0 0,-3 2 8 0,3 2-8 0,-1-6 0 15,-2 6 0-15,0-2 0 0,0-2 0 0,0 2 0 16,0-6 8-16,0 6-8 0,0 0 0 0,0 2 0 16,0-6 8-16,0 2-8 0,0 2 0 0,0-2 9 15,0 0-9-15,0-5 0 0,3 4 0 0,-3-3 8 16,0-1-8-16,0 0 0 0,0 0 0 0,-3 0 0 16,3 2 8-16,0-6-8 0,0 2 0 0,0 2 8 15,0-3-8-15,0 4 0 0,0-1 0 0,0-3 8 16,0-1-8-16,0 2 0 0,0 2 0 0,0-2 8 15,0-3-8-15,0 3 0 0,0 2 0 0,0-2 0 16,0-3 0-16,0 3 0 0,0-5 0 0,-2 5 0 16,2-3 0-16,0 3 0 0,-3-5 8 0,3 5-8 15,0-3 0-15,0 3 0 0,0-1 0 0,0-1 0 16,0 2 0-16,0-3 0 0,0-4 0 0,0 6 0 16,3-1 0-16,-1-3 0 0,-2 0 0 0,0 5 0 15,0-5 0-15,0 5 0 0,3-3 0 0,-3-2 0 0,0 0 0 0,3 5 0 16,-3-5 0-16,2 0 0 0,-2 0 0 0,3 5 0 15,-3-5 0-15,2 0 0 0,-2 0 0 0,0 0 0 16,3 0 0-16,-3 5 0 0,3-5 0 0,-3 0 8 16,0 0-8-16,0 0 0 0,0-2 0 0,2 2 0 15,-2 5 8-15,0-5-8 0,0 2 0 0,0-2 0 16,0-2 0-16,0 7 0 0,0-5 0 0,0 0 0 16,0 0 8-16,0 0-8 0,3 0 0 0,-3 0 0 15,0 0 0-15,3 0 0 0,-3-2 0 0,0 2 0 16,2 0 0-16,-2-5 0 0,0 3 0 0,0 2 0 15,0-2 8-15,0 2-8 0,0-7 0 0,0 2 0 0,0 3 0 16,0-3 0-16,0 3 8 0,0-5-8 0,0 0 0 0,0 7 8 16,0-7-8-16,0 0 0 0,0 0 0 0,0 0 8 15,0 0-8-15,0 0 0 0,0 0-10 0,0 0 10 32,0 0-190-32,0 0-32 0</inkml:trace>
  <inkml:trace contextRef="#ctx0" brushRef="#br0" timeOffset="26191.54">7631 13152 1234 0,'-11'-9'55'0,"11"9"11"0,0-2-53 0,0 2-13 16,-5-5 0-16,-1 5 0 0,4-2 34 0,-1-3 4 16,3 5 1-16,-5-3 0 0,-3 3 38 0,3 0 8 15,5 0 2-15,0 0 0 0,-6 0-28 0,6 0-6 16,0 0-1-16,0 0 0 0,0 0 4 0,0 0 1 16,0 0 0-16,0 0 0 0,0 0-13 0,0 0-2 0,0 0-1 0,0 0 0 15,8 0-12-15,0 0-2 0,0 0-1 0,3 3 0 16,2-6 2-16,3 3 0 0,0 0 0 0,0 0 0 15,-3 0-10-15,8-4-2 0,5 4 0 0,-4 0 0 16,-12 0-2-16,3 0-1 0,11 0 0 0,0 0 0 16,-3 0-13-16,0 0 11 0,3 0-11 0,0 0 10 15,5 0-10-15,-5 0 0 0,-3 0 9 0,6 0-9 16,4 0 0-16,-2-3 0 0,-2 3 0 0,7-4 0 16,3 4 0-16,0 0 0 0,-2-3 0 0,-4-1 0 15,-1 4 0-15,1 0 0 0,4-7 0 0,-1 7 0 16,-7-5 8-16,2 5-8 0,5-2 8 0,0-3-8 15,-2 5 16-15,0 0-2 0,-6 0 0 0,1 0 0 16,-1 0-1-16,1 0 0 0,-9 0 0 0,3 0 0 16,-2 0-13-16,0-3 11 0,-1 3-11 0,-2-4 10 0,2 4-10 15,-2 0 8-15,0-3-8 0,0 3 8 0,3-4-8 0,-1 4 0 16,-2-3 0-16,3-1 0 0,-4 4 8 0,1 0-8 16,0-7 8-16,3 7-8 0,-3 0 0 0,-1 0 0 15,4-5 0-15,-3 3 0 0,0 2 0 0,-3 0 0 16,3-5 0-16,-3 5 0 0,0-2 11 0,-2 2-3 15,-1-5-8-15,1 5 12 0,0 0-3 0,-1-3-1 16,1 3 0-16,-3 0 0 0,0 0-8 0,0 0 12 16,2 0-12-16,1-4 12 0,-1 4-12 0,1 0 10 15,-1 0-10-15,1 0 10 0,0 0-10 0,-1 0 0 16,3 0 0-16,-2-3 8 0,-3 3-8 0,3-4 12 16,2 4-12-16,0 0 12 0,-2 0-12 0,-1 0 0 0,1 0 0 15,-1 4 0-15,4-4 0 0,-4 3 0 0,1-3 0 0,-3 0 8 16,2 4-8-16,1-1 0 0,-3-6 0 0,0 6-11 15,0-3 11-15,0 5 0 0,0-5 0 0,-8 0 0 16,7 0 0-16,1 0 0 0,3 0 0 0,-6 2 0 16,3-4 0-16,-2 2 0 0,1 2 0 0,-1-2 0 15,-6 0 8-15,8 0-8 0,0 0 8 0,0 5-8 16,-1-5 8-16,1 0-8 0,-2 0 10 0,2 0-10 16,0 0 9-16,2 2-9 0,-2-4 8 0,3 2-8 15,2 2 0-15,-2-2 0 0,2 5 0 0,-3-5 0 16,4 0 0-16,-4 4 0 0,3-1 0 0,-2-3 0 15,-3-3 0-15,-3 6 0 0,3-3 8 0,0 4-8 16,0-4 0-16,-3-4 0 0,1 4 9 0,-6 0-9 16,8 0 14-16,-8 0-2 0,0 0 0 0,0 0 0 0,0 0-12 15,0 0 9-15,0 0-9 0,0 0 8 0,0 0-8 16,0 0 0-16,0 0 0 0,0 0 8 16,0 0-8-16,0 0 0 0,0 0 0 0,5 0 0 0,-5 0 0 0,5 0 0 15,-5 0 0-15,8 4 0 0,-8-4 0 0,0 0 0 16,0 0 8-16,0 0-8 0,5 3 0 0,-5-3 0 15,0 0 0-15,0 0 0 0,6 4 0 0,-6-4-9 16,0 0 9-16,0 0-13 0,0 0 13 0,10 0 0 16,-2 3 0-16,-3-3 0 0,-5 0 0 0,8-3 0 15,0 3-8-15,0 0 8 0,-2 0 0 0,1-4 0 16,-7 4 0-16,8 0 0 0,-8 0 0 0,6 0 0 16,-6 0 0-16,0 0 0 0,0 0 0 0,0 0 0 0,0 0 0 15,0 0 0-15,0 0 0 0,5 4 0 0,-5-4 0 0,0 0 0 16,0 0 0-16,0 0 0 0,0 0 0 0,8 3 0 15,-8-3 0-15,5-3 0 0,-5 3 0 0,6 0 0 16,-6 0 0-16,7 0 0 0,-7 0 0 0,6 3 0 16,-1-3 0-16,-5 0 0 0,5 0 0 0,-5 0 0 15,0 0 0-15,0 0 0 0,0 0 0 0,0 0 0 16,0 0 0-16,8 0 0 0,-2-3 0 0,-6 3 0 16,0 0 0-16,0 0 0 0,5 0 0 0,-5 0 0 15,0 0 0-15,5 0 0 0,-5 0 0 0,5 3 0 16,-5-3 0-16,0 0 0 0,0 0 0 0,6 4 0 15,-6-4 0-15,0 0 0 0,0 0 0 0,0 0 0 16,0 0 0-16,0 0 0 0,0 0 0 0,0 0 0 16,0 0 0-16,0 0 10 0,0 0-10 0,0 0 8 15,0 0-34-15,0 0-7 0,0 0-2 0,0 0 0 16,-3-4-167-16,3 4-34 0,-5-3-6 0</inkml:trace>
  <inkml:trace contextRef="#ctx0" brushRef="#br0" timeOffset="26903.557">8972 12778 1396 0,'0'0'62'0,"0"0"13"0,0 0-60 0,0 0-15 15,0 0 0-15,0 0 0 0,0 0 59 0,0 0 9 16,0 0 1-16,0 0 1 0,3-4-34 0,-1 4-8 15,1 0 0-15,0-3-1 0,-1 3-27 0,1-4 0 16,2 4-9-16,-2 0-762 0</inkml:trace>
  <inkml:trace contextRef="#ctx0" brushRef="#br0" timeOffset="27091.008">9049 12840 1713 0,'0'0'76'0,"0"0"16"0,0 0-74 0,0 0-18 0,0 0 0 0,0 0 0 16,0 0 48-16,0 0 5 0,0 0 2 0,0 0 0 15,0 0-26-15,0 0-5 0,0 0 0 0,0 0-1 16,2 0-23-16,1 0 0 0,0-5-12 0,-1 5 4 16,6 5-121-16,-5-5-24 0,2 0-5 15</inkml:trace>
  <inkml:trace contextRef="#ctx0" brushRef="#br0" timeOffset="27231.63">9157 12901 1231 0,'0'0'54'0,"0"0"12"0,0 0-53 0,0 0-13 16,0 0 0-16,0 0 0 0,0 0 36 0,0 0 5 16,0 0 1-16,0 0 0 0,-5 0-15 0,5 0-3 15,0 0-1-15,0 0-447 16,0 0-88-16</inkml:trace>
  <inkml:trace contextRef="#ctx0" brushRef="#br0" timeOffset="27387.824">9173 12713 1663 0,'-8'-5'73'0,"8"5"16"0,0 0-71 0,0 0-18 0,-5-3 0 0,2-1 0 16,3 4 23-16,0 0 1 0,0 0 0 0,0 0 0 15,0 0-14-15,0 0-2 0,0 0-8 0,0 0-517 16,0 0-111-16</inkml:trace>
  <inkml:trace contextRef="#ctx0" brushRef="#br0" timeOffset="27544.571">9200 12705 403 0,'0'0'36'0,"0"0"-36"0,0 0 0 0,0 0 0 0,0 0 209 0,0 0 35 16,-3-4 8-16,3 4 0 0,0-3-184 0,0-1-38 16,0 1-7-16,0 3-628 15</inkml:trace>
  <inkml:trace contextRef="#ctx0" brushRef="#br0" timeOffset="27715.86">9178 12694 1382 0,'0'0'123'0,"0"0"-99"16,0 0-24-16,0 0 0 0,-5 0 38 0,5 0 2 0,-5 4 1 15,5-4 0-15,0 0-24 0,0 0-5 16,0 0 0-16,0 0-1 16,0 0-37-16,0 0-7 0,0-4-2 0,2 1-409 0,4-1-81 0</inkml:trace>
  <inkml:trace contextRef="#ctx0" brushRef="#br0" timeOffset="27887.695">9282 12804 403 0,'0'0'36'0,"-3"7"-36"0,0-4 0 0,1 4 0 16,2-7 132-16,0 7 20 0,-6 0 4 0,6-7 1 15,0 0-91-15,0 0-18 0,0 0-4 0,0 0-1 16,0 0-9-16,0 0-2 0,0 0 0 0,0 0 0 15,6-7-150-15,-1 4-30 0</inkml:trace>
  <inkml:trace contextRef="#ctx0" brushRef="#br0" timeOffset="28043.971">9369 12524 748 0,'0'-4'67'0,"0"1"-54"15,3-1-13-15,-3 4 0 0,0 0 185 0,0 0 35 16,-3-7 6-16,3 7 2 0,0 0-132 0,0 0-25 16,-3-7-6-16,1 2-1 0,2 2-48 0,0-1-16 15,0 1 10-15</inkml:trace>
  <inkml:trace contextRef="#ctx0" brushRef="#br0" timeOffset="28200.124">9456 12433 1555 0,'-5'4'138'0,"0"-4"-110"0,-1 3-28 0,4-3 0 16,-4 0 19-16,4 4-2 0,-1-4 0 0,-2 0 0 15,5 0-17-15,-3-4 0 0,3 4-13 0,0 0 5 32,0 0-96-32,0 0-18 0</inkml:trace>
  <inkml:trace contextRef="#ctx0" brushRef="#br0" timeOffset="28371.957">9403 12444 1234 0,'0'0'55'0,"0"0"11"0,-8 7-53 0,8-7-13 16,-5 3 0-16,5-3 0 0,-5 5 16 0,5-5 0 16,0 0 0-16,0 0 0 0,0 0-4 0,0 0 0 15,0 0 0-15,0 0 0 16,0 0-50-16,0 0-10 0,0 0-3 0,0-12 0 0</inkml:trace>
  <inkml:trace contextRef="#ctx0" brushRef="#br0" timeOffset="28512.558">9276 12578 925 0,'-5'8'40'0,"2"-1"10"0,1-3-40 0,-1-1-10 0,3 4 0 0,0-3 0 16,3 3 0-16,-3-4 0 0,2 2 0 0,-2-5 8 15,0 0-8-15,8 4-16 0,-2-1 4 0</inkml:trace>
  <inkml:trace contextRef="#ctx0" brushRef="#br0" timeOffset="28684.396">9406 12651 1465 0,'-11'3'64'0,"11"-3"15"16,0 0-63-16,0 0-16 0,-2 0 0 0,2 0 0 0,0 0 8 0,-3 4 0 16,-2-1-8-16,5-3 12 15,0 0-12-15,0 0-15 0,0 0 3 0</inkml:trace>
  <inkml:trace contextRef="#ctx0" brushRef="#br0" timeOffset="28840.594">9581 12539 1324 0,'0'0'118'0,"-8"2"-94"16,2-2-24-16,1 0 0 0,-3 0 76 0,3-2 12 15,0 2 1-15,5 0 1 0,-8 0-62 0,8 0-12 16,-6 0-2-16,6 0-1 0,0 0-13 0,0 0-8 16,0 0 8-16,3-8-504 15,0 4-94-15</inkml:trace>
  <inkml:trace contextRef="#ctx0" brushRef="#br0" timeOffset="28965.595">9663 12440 1458 0,'0'0'64'0,"0"0"14"0,0 0-62 0,0 0-16 0,0 0 0 0,0 0 0 16,0 0 0-16,0 0 0 0,-3-3-12 0,0-1-417 15,3 1-84-15</inkml:trace>
  <inkml:trace contextRef="#ctx0" brushRef="#br0" timeOffset="29137.668">9880 12263 1519 0,'0'0'67'0,"0"0"14"0,0 0-65 0,0 0-16 15,0 0 0-15,0 0 0 0,0 0 0 0,0 0 0 16,-3-7 0-16,-2 3 0 0,5 4 0 0,0 0 0 15,-3-7 0-15,3 7-450 16,-3-8-89-16</inkml:trace>
  <inkml:trace contextRef="#ctx0" brushRef="#br0" timeOffset="29309.249">9927 12205 1497 0,'-18'0'66'0,"7"4"14"0,3-4-64 0,-2 0-16 0,-1 0 0 0,0-4 0 16,-2 4 0-16,0 0 0 0,13 0 0 0,-13-3-444 15,-6-2-87-15</inkml:trace>
  <inkml:trace contextRef="#ctx0" brushRef="#br0" timeOffset="29481.608">9657 12146 979 0,'-5'0'87'16,"2"0"-70"-16,1 0-17 0,-1 0 0 0,-2 0 115 0,5 0 19 16,0 0 4-16,-3-3 1 0,0 3-115 0,3 0-24 15,0 0 0-15,0 0-436 16,0 0-87-16</inkml:trace>
  <inkml:trace contextRef="#ctx0" brushRef="#br0" timeOffset="29652.908">9565 12277 403 0,'-11'8'36'0,"3"-8"-36"0,-5 7 0 16,2 0 0-16,3-3 243 0,0-1 41 0,1 4 9 0,-1-3 2 31,0-4-271-31,0 7-55 0,0-7-10 0,3 8-367 0,-3-8-72 16</inkml:trace>
  <inkml:trace contextRef="#ctx0" brushRef="#br0" timeOffset="29809.148">9411 12447 691 0,'-8'4'61'0,"3"-4"-49"0,5 0-12 0,-5 8 0 16,2-4 124-16,-2-1 21 0,-3 1 5 0,8-4 1 16,0 0-105-16,0 0-21 0,-5 3-4 0,5-3-1 15,0 0-20-15,0 0 0 0,0 0 0 0,0 0 0 16</inkml:trace>
  <inkml:trace contextRef="#ctx0" brushRef="#br0" timeOffset="29981.492">9686 12332 1209 0,'-5'0'108'0,"0"0"-87"16,0-3-21-16,-1-2 0 0,1 5 60 0,-3 0 7 16,3-4 1-16,-1 1 1 0,1 3-48 0,5 0-9 15,-3-4-3-15,3 4 0 16,3-7-53-16,2 4-10 0,1-4-2 0</inkml:trace>
  <inkml:trace contextRef="#ctx0" brushRef="#br0" timeOffset="30137.165">9750 12266 1681 0,'-16'-3'36'0,"11"3"8"0,-1-4 2 0,6 4 2 0,0 0-38 0,-2-3-10 0,-1-1 0 0,3-3 0 31,0-1-134-31,0 1-29 0,3-11-5 0,-6-4-2 0</inkml:trace>
  <inkml:trace contextRef="#ctx0" brushRef="#br0" timeOffset="30309.54">9723 12075 1285 0,'0'0'56'0,"-5"-5"13"0,3 5-55 0,2 0-14 15,0 0 0-15,0 0 0 0,-3 0 60 0,3 0 10 16,-5 0 2-16,2-2 0 0,3 2-4 0,0 0 0 16,0 0 0-16,0 0 0 0,-3 0-46 0,3 0-10 15,-2 0-1-15,2 0-1 16,0 0-56-16,0 0-11 0,0 0-3 0</inkml:trace>
  <inkml:trace contextRef="#ctx0" brushRef="#br0" timeOffset="30481.382">9951 12245 1465 0,'-5'7'64'0,"5"-7"15"0,-3 4-63 0,0-1-16 0,3-3 0 0,0 7 0 16,0-3 0-16,0-4 0 0,0 0 0 0,-2 7-10 16,2-7 10-16,0 0 0 0,0 0 0 0,0 0 0 31,0 0-116-31,0 0-28 0</inkml:trace>
  <inkml:trace contextRef="#ctx0" brushRef="#br0" timeOffset="30637.047">9784 12451 1490 0,'-13'0'32'0,"5"0"8"0,3 3 0 15,-3-3 3-15,3 0-35 0,2 0-8 0,-2 0 0 0,5 0 0 16,0 0-106-16,-3 0-23 0</inkml:trace>
  <inkml:trace contextRef="#ctx0" brushRef="#br0" timeOffset="30809.217">9803 12611 979 0,'0'0'87'0,"-5"3"-70"0,-3 4-17 0,2-2 0 15,6-5 21-15,-8 4 1 0,0-1 0 0,-2-3-479 16</inkml:trace>
  <inkml:trace contextRef="#ctx0" brushRef="#br0" timeOffset="31011.961">9628 12724 806 0,'-10'3'36'0,"7"-3"7"0,-2 4-35 16,-3-4-8-16,2 0 0 0,1 0 0 0,3 0 28 15,-4 0 4-15</inkml:trace>
  <inkml:trace contextRef="#ctx0" brushRef="#br0" timeOffset="31183.794">9702 12621 576 0,'0'0'51'0,"0"0"-41"16,0 0-10-16,0 0 0 0,0 0 44 0,0 0 6 16,3-3 2-16,0-1 0 0,2 1-25 0,-2-1-5 0,-1 1-1 0,-2-1 0 15,5-3-21-15,-2 0 0 0</inkml:trace>
  <inkml:trace contextRef="#ctx0" brushRef="#br0" timeOffset="31324.783">9676 12560 1094 0,'-8'0'48'0,"5"0"11"0,1 0-47 0,-1 0-12 0,3 0 0 0,0 0 0 16,0 0 13-16,0 0 1 0,0 0 0 0,0 0-346 16,-3 0-70-16</inkml:trace>
  <inkml:trace contextRef="#ctx0" brushRef="#br0" timeOffset="31496.75">9586 12506 864 0,'-8'0'38'0,"3"-3"8"0,-1-1-37 0,1 4-9 15,2 0 0-15,-2-5 0 0,0 2 87 0,0 3 15 16,2-4 3-16,-2 4 1 0,2-7-91 0,0 7-15 15,1-3-10-15</inkml:trace>
  <inkml:trace contextRef="#ctx0" brushRef="#br0" timeOffset="33918.066">10705 12934 1238 0,'0'0'55'0,"0"0"11"0,0 0-53 0,0 0-13 15,0 0 0-15,0 0 0 0,3-5 92 0,2 3 16 16,0 2 4-16,3 0 0 0,3 0-22 0,-1-5-4 16,1 5-1-16,5 0 0 0,0 0-27 0,2 0-6 15,3 0 0-15,-2 5-1 0,2-5-9 0,0 2-2 16,0-2 0-16,1 5 0 0,-4-5-16 0,1 7-4 0,-1-7-1 15,-2 4 0-15,0-1-5 0,-6 1-1 0,1 3 0 0,0-4 0 16,-6-3-3-16,-2 5-1 0,2 2 0 0,-5-7 0 31,-5 7-81-31,2 0-16 0,-2 0-3 0,-3 0-893 0</inkml:trace>
  <inkml:trace contextRef="#ctx0" brushRef="#br0" timeOffset="34137.962">10840 13195 1436 0,'0'0'64'0,"3"4"12"0,2-1-60 0,0-3-16 16,6 0 0-16,-3 0 0 0,2 0 108 0,1 0 20 15,2 0 3-15,0 0 1 0,1-3-37 0,1 3-7 16,-4 0-2-16,2 0 0 0,6-4-38 0,-3 4-7 16,2 4-1-16,-2-1-1 0,0-3-18 0,0 0-3 15,-3 4-1-15,0-1 0 0,1-3-9 0,-4 0-8 16,-2 0 9-16,3 4-9 0,-3-1 0 0,-1-3 0 15,-7 0 0-15,0 0 0 16,8 5-103-16,-8-5-26 0,0 0-6 0</inkml:trace>
  <inkml:trace contextRef="#ctx0" brushRef="#br0" timeOffset="35559.477">11110 12835 230 0,'0'0'20'0,"0"0"-20"0,0 0 0 0,0 0 0 15,0 0 237-15,0 0 43 0,0 0 9 0,0 0 2 16,0 0-152-16,3 5-31 0,-3-5-5 0,2 7-2 0,1 0-15 0,-1-3-3 16,1-1-1-16,2 4 0 0,-2 0-23 0,5-2-5 15,-3 2-1-15,1 0 0 0,-1 4-15 0,3-4-3 16,-3 3-1-16,3-3 0 0,0 5-14 0,0 2-2 15,-3-7-1-15,3 5 0 0,0 2-5 0,0-3 0 16,3-1-1-16,-3 2 0 0,2 2-3 0,3-2-8 16,-2-3 12-16,-1 3-4 0,1-1 0 0,0-1-8 15,-1 2 12-15,1 2-4 0,-1-7 11 0,1 5 1 16,-3-3 1-16,0 3 0 0,0-5-7 0,-3 0-2 16,0 0 0-16,1 0 0 0,-1-2 9 0,0-3 2 15,-2 3 0-15,-3-5 0 0,0 0 23 0,0 0 5 16,3 7 1-16,-3-7 0 0,0 0-7 0,0 0-1 15,0 0 0-15,0 0 0 0,0 0-27 0,-8 4-5 0,8-4-2 0,0 0 0 16,0 0 2-16,-8 3 1 0,0-3 0 0,8 0 0 16,-8 7-13-16,0-2 0 0,3-3 0 0,-3-2 0 15,0 7 0-15,0-2 11 0,0 2-11 0,-3-3 10 16,3 3-10-16,-2 1 0 0,2-1 0 0,0 0 0 16,-3 0 0-16,3 0 0 0,0 0 0 0,0 0 0 15,1 0 0-15,-1-2 0 0,0 2 0 0,2 0 0 16,-2 0 0-16,3-3 0 0,0-1 0 0,0 4 0 15,-1 0 0-15,4-2 0 0,-4-5 0 0,-2 7 0 16,6-3 0-16,-4-1 0 0,4-3 0 0,-4 0 0 16,4 0-9-16,2 0-1 0,0 0 0 0,0 0 0 15,-5-3-110-15,5-1-23 0,0 4-4 16,-3-5-1042-16</inkml:trace>
  <inkml:trace contextRef="#ctx0" brushRef="#br0" timeOffset="36387.408">10594 12393 748 0,'0'0'67'0,"0"0"-54"0,0 0-13 0,0 0 0 16,0 0 156-16,0 0 28 0,-5 4 5 0,5-4 2 16,0 0-50-16,-3-4-9 0,-2 4-3 0,-1 0 0 15,1 0-45-15,5 0-8 0,-5 0-3 0,5 0 0 16,-5 0-30-16,-1 0-7 0,1 0 0 0,2 4-1 15,-2-1-12-15,2-3-3 0,-2 4 0 0,0-1 0 16,2 2-10-16,0 2-2 0,-2-3-8 0,-3-1 12 16,3 4-3-16,0 0-1 0,-3 0 0 0,5 0 0 15,-2 5 1-15,2-5 0 0,1 0 0 0,-1 0 0 16,3 0-9-16,-3 2 0 0,3 1 0 0,3-3 8 16,0 0-8-16,-1 0 0 0,3-2 0 0,1 2 0 15,-1 0 0-15,3 0 0 0,3-3 0 0,-1-1 0 16,6-3-14-16,-3 4 2 0,0-1 0 0,3-3 0 15,0 0-185-15,3-3-37 0,2-1-7 0</inkml:trace>
  <inkml:trace contextRef="#ctx0" brushRef="#br0" timeOffset="36762.331">10835 12440 806 0,'-3'0'72'0,"-2"0"-58"16,-1-3-14-16,1 3 0 0,3 0 229 0,2 0 43 15,-6-4 9-15,6 4 2 0,0 0-132 0,0 0-27 0,0 0-4 16,0 0-2-16,0 0-81 0,0 0-16 0,0 0-3 0,0 0-1 16,8 0-9-16,0 0-8 0,0 0 12 0,3 0-12 15,-3 0 8-15,0 0-8 0,2-3 0 0,-2 3 0 16,0-4 0-16,0 4 0 0,0 0 0 0,0-3 0 16,-3-1 10-16,-5 4-10 0,3 0 8 0,2-3-8 15,-5 3 13-15,0 0-2 0,0 0-1 0,0-4 0 16,0-4-1-16,0 8 0 0,0 0 0 0,-8-4 0 15,3 4-1-15,-1 0-8 0,-1-3 12 0,-1 3-4 16,2-4-8-16,1 4 0 0,0 4 0 0,-1-4 0 16,-1 0 0-16,1 3 0 0,1-3 0 0,-3 4 0 15,3-1 0-15,2 2-9 0,-2-1 9 0,-1-1 0 16,4 4-11-16,-1 0 11 0,1-3-10 0,-1 3 10 16,0 0-8-16,3 1 8 0,0 3 0 0,0-4-9 15,0 3 9-15,6-6-8 0,-4 8 8 0,3-5-8 0,1-4 8 16,2 4-13-16,2 0 5 0,1-7 8 15,-1 4-128-15,4-4-19 0,-1 0-3 0,5-4-749 16</inkml:trace>
  <inkml:trace contextRef="#ctx0" brushRef="#br0" timeOffset="37137.778">11004 12419 1209 0,'0'0'108'0,"0"0"-87"15,0 0-21-15,0 0 0 0,0 7 120 0,0 0 20 16,-3 0 4-16,6-3 1 0,-3 3-29 0,3 1-7 16,-3-1-1-16,2 0 0 0,1-3-44 0,0 3-10 0,-3-7-2 0,5 7 0 15,-5-7-28-15,3 8-7 0,-1-1-1 0,-2-7 0 16,5 7-16-16,-2 0 0 0,2-3 0 0,-2-1 0 16,2-3 32-16,-5 0 0 0,0 0 0 0,3 0 0 15,0-3-32-15,-1-1-14 0,-2 1 1 0,0-1 0 16,6-3-1-16,-1 0 0 0,-2-1 0 0,2 4 0 15,0-3-8-15,3 0-2 0,0 4 0 0,0-1 0 16,0-3 0-16,-3 2 0 0,6 2 0 0,-1-1 0 16,-2 1 12-16,0 3 1 0,-3 0 1 0,3 0 0 15,0 0 10-15,0 3 0 0,-2 1-9 0,2-4 9 16,-1 3 0-16,-1 2 0 0,-1 2 0 0,3 0 8 16,-3 0 17-16,1 0 3 0,-1-3 1 0,3 4 0 15,-6-1 2-15,1 0 0 0,2-3 0 0,-5 3 0 16,0-7-14-16,3 3-2 0,-3-3-1 0,0 7 0 0,0-7-14 0,0 0 11 15,0 0-11-15,0 0 10 16,0 0-146-16,0 0-30 0,0 0-6 0</inkml:trace>
  <inkml:trace contextRef="#ctx0" brushRef="#br0" timeOffset="37340.337">11316 12336 576 0,'-8'3'51'0,"8"-3"-41"15,0 0-10-15,0 4 0 0,-2-1 284 0,2 1 54 16,-3-1 11-16,6 4 3 0,-1 0-221 0,-2 5-44 16,3-5-9-16,0 4-2 0,-1-4-25 0,1 8-6 0,0-8-1 0,2 7 0 15,-3-3-27-15,1-3-5 0,0 6-2 16,-1-7 0-16,4 4-10 0,-4-3 0 0,1-1 9 0,0 0-9 31,-3 4-128-31,0-11-31 0</inkml:trace>
  <inkml:trace contextRef="#ctx0" brushRef="#br0" timeOffset="37496.558">11240 12473 921 0,'0'0'82'0,"0"0"-66"0,0 0-16 0,5-7 0 0,0 7 114 0,3-3 19 0,5-1 4 0,-2-4 1 16,-1 8-72-16,6-4-14 0,3 1-4 0,-3-1 0 15,0 1-32-15,-1-1-8 0,4 1 0 0,-1-1-8 16,4 4-79-16,-4 0-22 0,-5-3-5 0,3-1-506 15</inkml:trace>
  <inkml:trace contextRef="#ctx0" brushRef="#br0" timeOffset="39465.922">13055 11976 864 0,'-6'0'76'0,"6"5"-60"0,0-5-16 0,0 0 0 16,0 0 118-16,0 0 21 0,0 2 4 0,0 6 1 15,0-4-24-15,0-1217-4 0,0 2440 0 0,0-1220-1 16,0 8-21-16,0-4-4 0,0-1-1 0,0 8 0 15,0-6-24-15,3 5-5 0,0 2 0 0,-3-1-1 16,2 4-12-16,-2-1-3 0,3-3 0 0,-1 8 0 0,1-4-22 16,0 3-5-16,2 1-1 0,0-2 0 15,1 6 0-15,-4-4 0 0,4 2 0 0,-1 1 0 16,0-3 13-16,0 2 3 0,1 2 0 0,-1-1 0 0,0 3-20 0,1-3-3 16,-1 1-1-16,0-1 0 0,1-1 0 0,-1 2-8 15,0-1 12-15,-2-1-4 0,-1-2 4 0,4 2 0 16,-1-2 0-16,0 0 0 0,-2-1 1 0,0-3 1 15,-1 6 0-15,1 2 0 0,-1-8-3 0,1 6-1 16,0-5 0-16,-1 1 0 0,1 2-2 0,0-5 0 16,-1 5 0-16,1-5 0 0,-3-2-8 0,3 2 10 15,-3 2-10-15,2-1 10 0,-2-4-10 0,0-1 12 16,0 2-12-16,3 2 12 0,-3-7-12 0,0 5 8 16,0 0-8-16,0-5 8 0,0 5-8 0,0-3 0 15,0 0 0-15,3 1 8 0,-3-3-8 0,0 2 0 0,0-6 0 0,2 4 8 16,1 5-8-16,-3-7 0 0,0 2 9 0,0-3-9 15,0-1 10-15,0 2-2 0,0-3-8 0,0-2 12 16,3 5-4-16,-3-5-8 0,0 0 11 0,0 0-11 16,0 0 13-16,0 2-4 0,0-1-1 0,0-1 0 15,0 0 0-15,0-5 0 0,2 5 0 0,-2 0 0 16,0 2-8-16,0 1 0 0,0-5 9 0,0 2-9 16,0 0 0-16,3 0 8 0,-6-3-8 0,3-4 0 15,0 8 0-15,0-8 0 0,0 7 0 0,0-7 0 16,0 0 0-16,0 7 8 0,0-7-8 0,0 0 0 15,0 0 0-15,0 2 8 0,0-2-8 0,0 0 0 16,0 0 8-16,0 0-8 0,0 0 8 0,0 0-8 16,0 0 8-16,0 0-8 0,0 0 8 0,0 0-8 15,0 7 0-15,0-7 0 0,0 0 0 0,0 0 0 0,0 0 0 0,0 0 0 16,0 0 0-16,0 0 0 0,0 0 0 0,0 0-10 16,0 0 1-16,0 0 0 15,0 0-180-15,0-2-36 0</inkml:trace>
  <inkml:trace contextRef="#ctx0" brushRef="#br0" timeOffset="40606.072">12248 13047 748 0,'0'0'33'0,"0"-5"7"0,0-2-32 0,2 7-8 15,-2 0 0-15,0 0 0 0,0 0 97 0,0 0 18 16,0 0 3-16,0 0 1 0,0 0-19 0,0 0-4 0,0 0-1 0,0 0 0 15,0 0-39-15,0 0-7 0,0 0-1 0,0 0-1 16,0 0 0-16,6-3 0 0,-1-1 0 0,-5 4 0 16,8 0-3-16,-3 0 0 0,3 0 0 0,0-3 0 15,0-1-7-15,2 4-1 0,1 0-1 0,2 0 0 16,0 0-4-16,1-5-1 0,2 5 0 0,2 5 0 16,-2-10-6-16,5 5-2 0,0 5 0 0,3-5 0 15,8 4-10-15,0-1-3 0,2-6 0 0,3 3 0 16,3 0 1-16,2 0 0 0,-2-4 0 0,-1 4 0 15,4 0 6-15,-4 0 2 0,4 0 0 0,-4 0 0 16,-1 0 7-16,-1 0 2 0,0 0 0 0,2 0 0 16,-2 0 1-16,-2 0 1 0,-4 0 0 0,1 4 0 15,0-1-5-15,-3-3-2 0,3 0 0 0,-3 0 0 16,0 4-8-16,0-4-2 0,3-4 0 0,0 4 0 0,-3 0 0 16,0 0-1-16,0 0 0 0,-3 0 0 0,-2-7 2 0,3 7 1 15,-6 0 0-15,0-5 0 0,3 3 5 0,-6-3 1 16,4 5 0-16,-1-2 0 0,-3-3-4 0,1 2 0 15,-1 3 0-15,-2-4 0 0,3 4-1 0,-1-3-1 16,1-1 0-16,-1 1 0 0,-2-1-2 0,0 1-1 16,0-1 0-16,0 4 0 0,-3-5-1 0,0 3 0 15,-2-3 0-15,2 2 0 0,0 3 0 0,-5-4 0 16,3 1 0-16,-1 3 0 0,1-4-1 0,-3 4 0 16,2 0 0-16,-2-3 0 0,3 3-1 0,-3-4 0 15,-3 4 0-15,3 0 0 0,0 4 0 0,-3-4 0 16,1 0 0-16,-4 0 0 0,4 3 0 0,-1-3-8 15,-5 0 12-15,3 4-4 0,2-4-8 0,-5 0 10 0,0 0-10 0,0 0 10 16,0 0-10-16,2 3 12 0,4 1-12 0,-6-4 12 16,0 0-12-16,0 0 0 0,0 0 9 0,2 3-9 15,-2-3 8-15,0 0-8 0,0 0 8 0,6 0-8 16,-4 5 8-16,-2-5-8 0,0 0 10 0,0 0-10 16,0 0 9-16,0 0-9 0,0 0 8 0,0 0-8 15,0 0 0-15,0 0 8 0,0 0-8 0,0 0 0 16,0 0 0-16,0 0 0 0,0 0 0 0,0 0 0 15,0 0 0-15,0 0 0 0,0 0 0 0,0 0 0 16,3 2 0-16,-3-2 0 0,0 0 8 0,0 0-8 16,0 0 0-16,0 0 0 0,0 0 0 0,0 0 0 15,0 0-12-15,0 0 0 0,0 0-1 0,0 0 0 16,0 0-16-16,0 0-3 0,-5-2-1 0,-3 2 0 16,-3 0-115-16,6-5-24 0,0 5-4 0,-1 0-1079 15</inkml:trace>
  <inkml:trace contextRef="#ctx0" brushRef="#br0" timeOffset="48856.39">12634 13253 1087 0,'3'3'48'0,"-3"-3"10"0,2 0-46 0,1 0-12 16,-3 0 0-16,0 0 0 0,2 0 107 0,-2 0 19 16,0 0 4-16,0 0 1 0,3 5-44 0,0-3-9 15,-3-2-2-15,0 0 0 0,2 5-26 0,1-3-6 0,0 3 0 0,-3-5-1 16,0 0-27-16,2 0-4 0,1 2-2 0,-3-2 0 16,5 5-10-16,-5-5 0 0,3 4 9 0,0-1-9 15,2-3 0-15,-5 0-16 0,0 0 2 0,0 0-581 16,0 0-116-16</inkml:trace>
  <inkml:trace contextRef="#ctx0" brushRef="#br0" timeOffset="49059.708">12719 13350 1314 0,'0'0'58'0,"0"0"12"0,0 0-56 0,0 0-14 0,0 0 0 0,0 0 0 16,0 0 73-16,0 0 12 0,0 0 3 0,0 0 0 0,0 0-37 16,0 0-7-16,0 0-2 0,0 0 0 0,0 0-34 0,0 0-8 15,0 0 0-15,0 0 0 16,0 0-123-16,0 0-26 0,0 0-6 0</inkml:trace>
  <inkml:trace contextRef="#ctx0" brushRef="#br0" timeOffset="49278.21">12761 13395 230 0,'0'0'10'0,"0"0"2"0,0 0-12 0,0 0 0 0,0 0 0 0,0 0 0 15,0 0 96-15,0 0 16 0,0 0 3 0,0 0 1 16,0 0-92-16,0 0-24 0,0 0 8 0,0 0-8 15,0 0 0-15,0 0 0 0,0 0 0 0,5 2 0 16,-5-2 0-16,0 0-11 0</inkml:trace>
  <inkml:trace contextRef="#ctx0" brushRef="#br0" timeOffset="49449.676">12811 13491 172 0,'-3'-7'8'0,"3"7"1"0,0 0-9 16,0 0 0-16,3 0 0 0,-3-2 0 0,3-3 86 0,-3 3 15 15,0 2 3-15,0 0 1 0,2-5-93 16</inkml:trace>
  <inkml:trace contextRef="#ctx0" brushRef="#br0" timeOffset="49793.844">12835 13383 230 0,'0'0'20'0,"0"0"-20"0,0 0 0 0,0 0 0 16,0 0 106-16,0 0 17 0,0 0 3 0,0 0-270 15,0 0-55-15</inkml:trace>
  <inkml:trace contextRef="#ctx0" brushRef="#br0" timeOffset="49980.763">12843 13333 230 0,'-3'-4'10'0,"1"4"2"0,-1 0-12 0,0 0 0 15,1 0 0-15,-4-7 0 0,1 7 184 0,0 0 33 16,2-5 7-16,-2 3 2 0,2-3-166 0,-2 5-34 16,5 0-6-16,-3-2-2 0,1-3-29 0,-1 3-5 15,0-3-2-15</inkml:trace>
  <inkml:trace contextRef="#ctx0" brushRef="#br0" timeOffset="50121.6">12808 13263 115 0,'0'0'10'0,"0"0"-10"0,0 0 0 0,0 0 0 16,0 0 155-16,0 0 29 0,0 0 5 0,0 0 2 16,0 0-82-16,0 0-16 0,0 0-3 0,0 0-1 15,0 0-35-15,0 0-7 0,0 0-2 0,0 0 0 16,0 0-33-16,0 0-12 0,6 0 9 0,-6 0-391 15,0 0-78-15</inkml:trace>
  <inkml:trace contextRef="#ctx0" brushRef="#br0" timeOffset="50308.816">12869 13263 1044 0,'0'0'46'0,"0"0"10"0,0 0-45 0,0 0-11 15,0 0 0-15,0 0 0 0,0 0 52 0,0 0 9 16,0 0 2-16,0 0 0 0,0 0-35 0,0 0-6 16,0 0-2-16,0 0 0 0,0 0-20 0,8 5 0 15,0-3-10-15,-2-2-582 0</inkml:trace>
  <inkml:trace contextRef="#ctx0" brushRef="#br0" timeOffset="50465.034">12967 13343 172 0,'0'0'8'0,"0"0"1"0,0 0-9 0,0 0 0 0,0 0 0 0,0 0 0 15,0 0 242-15,0 0 46 0,0 0 10 0,0 0 2 16,0 0-188-16,0 0-36 0,-2-7-8 0,2 0-2 16,0 0-66-16,0 2 0 0,0 5-8 0</inkml:trace>
  <inkml:trace contextRef="#ctx0" brushRef="#br0" timeOffset="50621.274">12930 13221 997 0,'0'0'44'0,"0"0"9"0,0 0-42 16,0 0-11-16,0 0 0 0,0 0 0 0,3 2 69 0,-3-2 12 15,0 0 3-15,0 0 0 0,0 0-34 0,0 0-6 16,5 5-2-16,-5-5-452 15,0 0-90-15</inkml:trace>
  <inkml:trace contextRef="#ctx0" brushRef="#br0" timeOffset="50793.611">12941 13206 172 0,'0'0'8'0,"0"0"1"0,0 0-9 0,0 0 0 0,0 0 0 0,0 0 0 16,0 0 205-16,0 0 39 0,0 0 8 0,0 0 2 15,0 0-151-15,0 0-31 0,0 0-5 0,0 0-2 16,5-4-42-16,-5 4-9 0,3-3-2 0,-3 3 0 31,0 0-32-31,0 0-6 0,2-4-2 0</inkml:trace>
  <inkml:trace contextRef="#ctx0" brushRef="#br0" timeOffset="50964.904">12973 13176 172 0,'0'0'8'0,"0"0"1"0,0 0-9 0,0 0 0 0,0 0 0 16,0 0 0-16,0 0 213 0,0 0 41 0,0 0 8 0,0 0 2 15,0 0-149-15,0 0-30 0,0 0-5 0,0 0-2 16,0 0-49-16,0 0-9 0,0 0-3 0,0 0 0 16,0 0-91-16,5-2-18 0,3-3-4 0</inkml:trace>
  <inkml:trace contextRef="#ctx0" brushRef="#br0" timeOffset="51105.724">12996 13162 1116 0,'0'0'49'0,"0"0"11"0,0 0-48 0,0 0-12 16,0 0 0-16,0 0 0 0,0 0 24 0,0 0 4 16,0 0 0-16,0 0 0 0,0 0-1 0,0 0 0 15,0 0 0-15,0 0 0 16,6-7-83-16,-4 4-17 0</inkml:trace>
  <inkml:trace contextRef="#ctx0" brushRef="#br0" timeOffset="51277.725">12999 13129 932 0,'0'0'41'0,"0"0"9"0,0 0-40 0,0 0-10 0,0 0 0 0,0 0 0 16,0 0 32-16,0 0 4 0,0 0 0 0,0 0 1 15,0 0 3-15,0 0 0 0,5 0 0 0,1 0 0 16,-1 5-32-16,0-5-8 0,3 0 0 0,-3 0-536 16</inkml:trace>
  <inkml:trace contextRef="#ctx0" brushRef="#br0" timeOffset="51449.176">13086 13148 831 0,'-8'0'36'0,"8"0"9"0,0 0-36 0,0 0-9 16,0 0 0-16,-2 4 0 0,2-4 81 0,0 0 15 16,0 0 2-16,0 0 1 0,0 0-34 0,0 0-6 15,0 0-2-15,0 0 0 0,0 0-41 0,0 0-16 16,0 0 11-16,0 0-11 0,5-4-12 0,0-3-9 16,1 2-2-16</inkml:trace>
  <inkml:trace contextRef="#ctx0" brushRef="#br0" timeOffset="51621.092">13100 13061 1202 0,'-8'0'53'0,"8"0"11"0,0 0-51 0,0 0-13 0,-6 0 0 0,6 0 0 16,0 0 80-16,0 0 14 0,0 0 2 0,0 0 1 16,0 0-45-16,0 0-8 0,0 0-3 0,0 0 0 15,0 0-31-15,0 0-10 0,0 0 0 0,6-7 0 31,-4 2-90-31,4-2-25 0,-1 4-5 0</inkml:trace>
  <inkml:trace contextRef="#ctx0" brushRef="#br0" timeOffset="51777.751">13105 12952 633 0,'0'0'56'0,"0"0"-44"15,0 0-12-15,0 0 0 0,0 0 138 0,0 0 26 16,0 0 4-16,0 0 2 0,0 0-94 0,0 0-18 15,5 0-4-15,-2 0-1 0,-3 0-29 0,8 0-5 16,0-4-2-16,0 4 0 16,-3-3-74-16,3-1-15 0</inkml:trace>
  <inkml:trace contextRef="#ctx0" brushRef="#br0" timeOffset="51950.616">13208 12929 460 0,'-5'5'41'0,"2"-5"-33"15,0 0-8-15,1 4 0 0,-1-1 165 0,0-3 31 0,-2 0 7 0,5 0 1 16,0 0-131-16,0 0-25 16,0 0-6-16,0 0-1 0,0 0-9 0,0 0-1 0,3-7-1 15,2 2 0-15,-2 3-30 0,2-3-18 0,-2-2 2 0,2 0-614 16</inkml:trace>
  <inkml:trace contextRef="#ctx0" brushRef="#br0" timeOffset="52118.52">13253 12861 57 0,'0'0'0'0,"-3"0"0"0,3 0 0 0,-2 4 0 16,-1-4 245-16,3 0 44 0,0 0 9 0,0 0 2 15,0 0-190-15,0 0-38 0,0 0-7 0,0 0-1 16,0 0-29-16,0 0-6 0,0 0-1 0,3 7 0 16,-1-4-10-16,4 2-2 0,-1-3-1 0,3 3 0 15,-3-1-15-15,3-1 0 0,0 4 8 0,-3-7-8 16,3 0 0-16,0 0-16 0,3 4 3 0,-3-4-432 15,0 0-87-15</inkml:trace>
  <inkml:trace contextRef="#ctx0" brushRef="#br0" timeOffset="52275.049">13380 12941 1004 0,'0'0'44'0,"0"0"10"0,-5 7-43 0,5-7-11 15,0 0 0-15,-3 4 0 0,3-4 52 0,0 0 9 16,0 0 2-16,0 0 0 0,0 0-11 0,0 0-1 15,0 0-1-15,0 0 0 0,0 0-28 0,0 0-6 16,3-4 0-16,-1-3-1 16,1 0-34-16,0 2-6 0,-3 5-2 0</inkml:trace>
  <inkml:trace contextRef="#ctx0" brushRef="#br0" timeOffset="52431.325">13311 12887 1080 0,'0'0'48'0,"0"0"9"0,0 0-45 16,0 0-12-16,0 0 0 0,0 0 0 0,0 0 43 0,0 0 6 0,0 0 2 0,0-5 0 15,0 5-31-15,3-2-7 0,-1-3-1 0,-2-2-393 16,6 4-79-16</inkml:trace>
  <inkml:trace contextRef="#ctx0" brushRef="#br0" timeOffset="52602.753">13295 12760 345 0,'0'0'31'16,"0"0"-31"-16,0 0 0 0,0 0 0 15,-2-5 195-15,2 5 33 0,0 0 6 0,0 0 2 0,0 0-136 16,0 0-28-16,0-2-4 0,0 2-2 0,0 0-44 0,0 0-9 16,0 0-1-16,0 0-1 15,2-5-75-15,-2 5-16 0,0 0-2 0</inkml:trace>
  <inkml:trace contextRef="#ctx0" brushRef="#br0" timeOffset="52774.588">13316 12724 288 0,'0'0'12'0,"0"0"4"0,0 0-16 0,0 0 0 0,0 0 0 15,0 0 0-15,0 0 192 0,0 0 35 0,0 0 7 0,0 0 2 16,0 0-172-16,0 0-33 0,0 0-7 0,0 0-2 15,0 0-22-15,6-4 0 0,-1-3 0 0,0 2-356 16,1 2-76-16</inkml:trace>
  <inkml:trace contextRef="#ctx0" brushRef="#br0" timeOffset="52931.206">13356 12691 345 0,'0'0'31'0,"0"0"-31"0,0 0 0 0,0 0 0 15,0 0 106-15,0 0 15 0,0 0 3 0,0 0 1 16,0 0-65-16,0 0-12 0,0 0-4 0,0 0 0 16,0 0-20-16,0 0-5 0,0 0-1 0,0 0 0 15,8 0-18-15,-8 0 0 0,3-4 0 0,-3 4-304 16,5 0-56-16</inkml:trace>
  <inkml:trace contextRef="#ctx0" brushRef="#br0" timeOffset="53087.013">13425 12691 230 0,'0'0'20'0,"0"0"-20"15,0 0 0-15,0 0 0 0,0 0 123 0,0 0 20 16,0 0 4-16,0 0 1 0,-3-4-65 0,3 4-13 16,0 0-2-16,0 0-1 0,0 0-47 0,0 0-8 15,0 0-3-15</inkml:trace>
  <inkml:trace contextRef="#ctx0" brushRef="#br0" timeOffset="53258.844">13430 12713 115 0,'0'0'10'0,"0"0"-10"0,0 0 0 0,0 0 0 16,0 0 188-16,0 0 36 0,0 0 8 0,0 0 0 15,0 0-162-15,3 7-33 0,0 0-6 0,-1-3-2 16,3-1-9-16,1-3-3 0,-1 0 0 0,0 0 0 15,1 0-42 1,2 0-9-16</inkml:trace>
  <inkml:trace contextRef="#ctx0" brushRef="#br0" timeOffset="53415.608">13486 12793 460 0,'0'0'41'0,"0"0"-33"16,0 0-8-16,0 0 0 0,0 0 168 0,0 0 32 15,0 0 7-15,0 0 1 0,0 0-113 0,0 0-23 16,-5 0-4-16,5 0 0 0,0 0-50 0,0 0-10 16,0 0-8-16,0 0-428 15,0 0-92-15</inkml:trace>
  <inkml:trace contextRef="#ctx0" brushRef="#br0" timeOffset="53586.894">13496 12840 871 0,'0'0'38'0,"0"0"9"0,0 0-38 0,0 0-9 0,0 0 0 0,0 0 0 16,3 0 64-16,0 0 12 0,-3 0 1 0,2 0 1 15,4-5-28-15,-4 5-6 0,-2-3 0 0,3-1-1 16,0 1-43-16,2-1 0 0,-5 4 0 0,0-3-388 16,3-4-72-16</inkml:trace>
  <inkml:trace contextRef="#ctx0" brushRef="#br0" timeOffset="53758.803">13504 12640 115 0,'-8'0'10'16,"3"-3"-10"-16,0-1 0 0,0 1 0 16,2-1 280-16,-2-1 53 0,2-2 11 0,0 7 3 0,1-7-220 0,2 4-44 15,-3-1-9-15,3-3-2 0,0 4-37 0,0-1-8 16,3-1-2-16,-1 2 0 15,4-1-91-15,-1 4-18 0,0-7-4 0,3 7-585 16</inkml:trace>
  <inkml:trace contextRef="#ctx0" brushRef="#br0" timeOffset="53946.618">13515 12574 576 0,'-13'0'51'0,"10"0"-41"16,-2-3-10-16,-1-1 0 0,1 4 136 0,0-3 26 15,0-1 5-15,-1 4 1 0,1-3-84 0,0-1-16 0,-1 4-3 0,1-3-1 16,5 3-19-16,0 0-4 0,-3-4-1 0,3 4 0 31,3-7-55-31,-3 7-11 0,5-5-2 0,-5 5-1 16,6 0-94-16,-1-3-18 0,0 3-4 0,-5 0-1 0</inkml:trace>
  <inkml:trace contextRef="#ctx0" brushRef="#br0" timeOffset="54118.086">13523 12611 590 0,'0'0'26'0,"0"0"6"0,3 3-32 0,-3 1 0 0,0-4 0 0,2 3 0 15,-2 2 41-15,0-5 3 0,0 0 0 0,0 0 0 16,5 7-12-16,-2-3-1 0,2-1-1 0,1 4 0 0,-6-7-11 16,5 4-3-16,-2-1 0 0,5 4 0 15,-6-7-4-15,3 5 0 0,3-5-1 0,-8 0 0 0,3 0-11 0,-3 0 0 16,0 0 0-16,5 2-280 15,-5-2-59-15</inkml:trace>
  <inkml:trace contextRef="#ctx0" brushRef="#br0" timeOffset="54274.228">13605 12673 345 0,'0'0'31'0,"0"0"-31"16,0 0 0-16,-3 4 0 0,3-4 138 0,0 0 22 15,0 0 4-15,0 0 0 0,0 0-128 0,0 0-25 16,0 0-11-16,0 0 8 0,8 3-8 0,-8-3 0 15,5 0 0-15,1 7 0 0,-6-7 0 0,5 0 8 16,-5 0-8-16,0 0-280 0,5 4-62 0</inkml:trace>
  <inkml:trace contextRef="#ctx0" brushRef="#br0" timeOffset="54405.494">13658 12774 1123 0,'0'0'49'0,"0"0"11"0,0 0-48 0,0 0-12 0,0 0 0 0,0 0 0 16,0 0 47-16,0 0 6 0</inkml:trace>
  <inkml:trace contextRef="#ctx0" brushRef="#br0" timeOffset="55306.442">13338 13119 1159 0,'0'0'51'0,"0"0"11"0,0 0-50 0,0 0-12 16,0 0 0-16,0 0 0 0,0 0 69 0,0 0 11 15,0 0 3-15,0 0 0 0,0 0-15 0,0 0-4 16,0 0 0-16,0 0 0 0,0 0-32 0,0 0-6 16,0 0-2-16,0 0 0 0,0 0-24 0,5 3 8 15,-5-3-8-15,0 0 0 16,3 0-122-16,5 4-30 0</inkml:trace>
  <inkml:trace contextRef="#ctx0" brushRef="#br0" timeOffset="55478.182">13409 13209 403 0,'0'0'36'0,"0"0"-36"0,0 0 0 0,0 0 0 15,0 0 154-15,0 0 24 0,0 0 5 0,0 0 1 16,0 0-74-16,0 0-14 0,0 0-4 0,0 0 0 16,-5 4-28-16,5-4-7 0,-5 0-1 0,5 0 0 15,-3 3-42-15,3-3-14 0,0 0 8 0,0 0-721 16</inkml:trace>
  <inkml:trace contextRef="#ctx0" brushRef="#br0" timeOffset="55665.929">13367 13268 518 0,'0'0'46'16,"0"0"-37"-16,0 0-9 0,0 0 0 15,0 0 185-15,-3-5 35 0,0 5 8 0,3 0 0 0,0 0-123 0,0 0-25 16,0 0-4-16,0 0-2 0,-2-2-58 0,2 2-16 16,-3-5 0-16,3-2 8 15,0 4-145-15,0 3-30 0,0 0-5 0</inkml:trace>
  <inkml:trace contextRef="#ctx0" brushRef="#br0" timeOffset="55837.224">13301 13239 115 0,'0'0'10'0,"0"0"-10"16,0 0 0-16,0 0 0 0,-3-4 178 0,3-3 34 0,-3 2 6 15,1 5 2-15,2 0-130 0,0-2-26 0,-3-6-4 0,0 4-2 16,3 4-35-16,0 0-7 0,-2-7-2 0,-1 4 0 31,0-1-32-31,3 4-6 0</inkml:trace>
  <inkml:trace contextRef="#ctx0" brushRef="#br0" timeOffset="55978.12">13245 13188 403 0,'0'0'17'0,"0"0"5"0,0 0-22 0,0 0 0 0,0 0 0 0,0 0 0 16,-5 0 152-16,2 0 25 0,3 0 6 0,-8 2 1 15,3 3-141-15,5-5-28 0,-5-5-6 0,5 5-329 16,0 0-67-16</inkml:trace>
  <inkml:trace contextRef="#ctx0" brushRef="#br0" timeOffset="56149.794">13211 13213 345 0,'0'0'15'0,"0"0"4"0,0 0-19 0,0 0 0 15,0 0 0-15,0 0 0 0,0 0 160 0,0 0 29 16,-3 0 6-16,0 0 1 0,1 0-116 0,-1 0-22 15,3 0-5-15,0 0-1 0,0 0-36 0,-5 0-7 16,2 0-1-16</inkml:trace>
  <inkml:trace contextRef="#ctx0" brushRef="#br0" timeOffset="56321.48">13219 13169 878 0,'0'0'39'0,"0"0"8"0,0 0-38 16,0 0-9-16,0 0 0 0,0 0 0 0,0 0 25 0,0 0 3 0,0 0 1 0,0 0 0 15,0 0-17-15,0 0-3 0,0 0-1 0,5 0 0 32,0-3-34-32,3 3-7 0</inkml:trace>
  <inkml:trace contextRef="#ctx0" brushRef="#br0" timeOffset="56493.859">13322 13122 403 0,'0'0'36'0,"0"0"-36"0,0 0 0 0,0 0 0 0,0 0 164 0,0 0 25 16,-3-3 6-16,0-1 1 0,-2 1-96 0,5 3-20 16,0 0-3-16,0 0-1 0,-2-4-33 0,2 4-7 15,0 0-2-15,0 0 0 0,0 0-34 0,0 0 0 16,0 0 0-16,0 0-448 15,5-5-83-15</inkml:trace>
  <inkml:trace contextRef="#ctx0" brushRef="#br0" timeOffset="56602.714">13401 13216 115 0,'0'0'10'0,"-2"7"-10"0,2-7 0 0,-3 5 0 15,0 2 160-15,3-7 29 0,0 0 7 0,0 0-445 16</inkml:trace>
  <inkml:trace contextRef="#ctx0" brushRef="#br0" timeOffset="69573.387">22662 4716 691 0,'0'0'61'0,"0"0"-49"0,0 0-12 0,0 0 0 16,0 0 130-16,0 0 23 0,0 0 5 0,0 0 1 15,0 0-35-15,0 0-6 0,0 0-2 0,0 0 0 16,0 0-31-16,0 0-6 0,0 0-2 0,0 0 0 15,0 0 41-15,0 0 8 0,0 0 2 0,0 0 0 16,0 0-52-16,0 0-9 0,0 0-3 0,0 0 0 0,0 0-2 0,-6 0-1 16,1 5 0-16,-3-5 0 0,0 2-46 0,0 3-15 15,0-5 8-15,0 7-8 0,-2-2 34 0,-1-3 3 16,-2 3 1-16,2-3 0 0,-2 5-30 0,3-7-8 16,-6 5 0-16,2 2 0 15,1 0-27-15,0 0-9 0,0-2-3 0,2 2 0 0,-2-5 83 0,2 3 16 16,-2-3 3-16,3 3 1 0,-1 2-64 0,3 0-28 15,0 0 3-15,0 0 0 16,3-2-11-16,0-3-3 0,2 3 0 0,0 2 0 0,1 0 39 0,-1-2 0 16,6-3 0-16,-3 5 0 0,0-7 15 0,5 7 10 15,-2-2 3-15,4-3 0 16,4 3-45-16,0 2-9 0,-1 0-2 0,3-7 0 0,1 7 28 0,2-7 0 16,-3 5 0-16,0-3 0 0,0 3 0 0,0-3 0 15,-2 3 0-15,0-5 0 0,2 2 0 0,-5 3 0 16,0-5 0-16,2 7 0 0,-4-7 22 0,2 0 10 0,-8 0 1 15,5 5 1-15,0-3-25 0,-5-2-9 0,0 0 0 0,0 0 9 16,0 0 15-16,0 0 2 0,0 0 1 0,0 0 0 16,0 5-27-16,0-5-9 0,-3 2 0 0,-2 5 0 15,-3-2 9-15,0-3 11 0,0 3-3 0,0 2 0 16,-2-2-8-16,-1-3 0 0,1 5 0 0,-1 0 8 16,1 0-8-16,-1-2 0 0,0 2 0 0,1 0 0 15,-1 0 0-15,1 0 0 0,-1 0 0 0,0 5 0 16,1-5 0-16,2 0 0 0,-3 0 0 0,6 5 0 15,-3-3 0-15,5 3 0 0,-4-5 0 0,4 5 0 16,-2-3 0-16,2 3 0 0,3-5 0 0,0 0 0 0,0 5 0 16,0-5 0-16,3 0 0 0,2 0 0 0,3 0 0 0,2 5 0 15,1-10 0-15,2 5 0 0,0-2-12 0,1 2 0 16,4-2-1-16,-2-3 0 0,3 3 13 0,-4-3 0 16,4-2 0-16,0 5 0 0,-4-5 12 0,4 0-2 15,5 0 0-15,0 0 0 0,-3 0-2 0,0 0 0 16,3-5 0-16,-6 5 0 0,-2 0 6 0,0 0 1 15,0-2 0-15,-6-3 0 0,1 5-4 0,0 0-1 16,-1 0 0-16,-2 0 0 0,-8 0-2 0,5 0-8 16,-2-2 12-16,-3 2-4 0,0 0 0 0,0 0 0 15,0 0 0-15,0 0 0 0,0 0 8 0,0 0 0 16,0-5 1-16,-3 0 0 16,1 3-205-16,-4-3-42 0,1 3-8 0</inkml:trace>
  <inkml:trace contextRef="#ctx0" brushRef="#br0" timeOffset="69839.114">22934 4996 1324 0,'0'0'118'0,"0"0"-94"0,0 0-24 0,0 0 0 16,0 0 94-16,0 0 14 0,0 0 4 0,3-7 0 16,-3 7-8-16,5-5 0 0,0 3-1 0,3 2 0 0,0 0-63 15,0-5-12-15,3 5-2 0,-1 0-1 0,-2 0-25 0,3-2 0 16,-3 2 0-16,2 0 0 0,-2 0 0 0,0 0-16 16,-8 0 3-16,0 0-628 15,6 2-126-15</inkml:trace>
  <inkml:trace contextRef="#ctx0" brushRef="#br0" timeOffset="70026.384">22950 5137 1666 0,'0'0'36'0,"0"0"8"0,5 0 2 0,1 5 2 0,1-5-39 0,-1 0-9 16,2 0 0-16,2 0 0 0,1-5 98 0,-1 5 18 15,4 0 3-15,2-2 1 0,-3-3-76 0,0 5-16 16,3-2-2-16,0-3-1 0,0 5-25 0,-3-2 0 15,-3-3 0-15,-2 5-644 0,0 0-133 0</inkml:trace>
  <inkml:trace contextRef="#ctx0" brushRef="#br0" timeOffset="73165.912">24791 4293 403 0,'0'0'17'0,"0"0"5"0,0 0-22 0,0 0 0 0,6 0 0 0,-1-7 0 16,0 7 196-16,-5 0 36 0,0 0 6 0,6-5 2 15,-1 5-55-15,-5 0-10 0,0 0-3 0,0 0 0 16,5 0-52-16,-5 0-10 0,0 0-2 0,0 0-1 16,0 0-2-16,0 0 0 0,0 0 0 0,0 0 0 0,0 0-84 0,0 0-21 15,0 0 0-15,0 0 0 0,0 0 56 0,-5 0 6 16,-3 0 2-16,0 5 0 0,-3-10-52 0,-2 5-12 15,-3 0 0-15,0 5 0 0,-2-5 54 0,-1 2 8 16,1 3 2-16,-1-5 0 16,4 0-74-16,-7 0-14 0,4 0-4 0,-3 0 0 0,-3 0 28 0,3 0 0 15,0 0 0-15,-3 0 0 0,3 0 0 0,-3 5 0 16,0-3 0-16,0-2 0 16,3 7-27-16,0-2-9 0,0-3-3 0,-3 3 0 0,5 2 62 0,1 0 12 15,2-2 2-15,0 2 1 0,0-5-30 0,0 3-8 16,0-3 0-16,-2 3 0 0,-1 2 0 0,-2 0 0 0,3-5 0 15,-4 8 0-15,1-8 0 0,0 5 0 0,0-2 0 0,0 2 0 16,2-5 0-16,1 3 0 0,-1-3 0 0,1 3 0 16,2 0 0-16,0-3 0 0,0 5 0 0,3-7 0 15,0 5 0-15,2-3 0 0,0 3 0 0,1-3 0 16,2-2 0-16,0 5 0 0,0-3 0 0,3-2 0 16,-3 5 0-16,3-5 0 0,-3 2 0 0,2 3-8 15,1 0 8-15,-3-3 0 0,3 3 0 0,0-3 0 16,-1 3 0-16,4-3 0 0,-4-2 0 0,4 5 0 15,-4-3 0-15,4 3 0 0,-4-5 0 0,4 7 0 16,2-7 0-16,-3 0 0 0,0 7 0 0,-2-2 0 16,3-3 0-16,-1 3 0 0,-2-3 0 0,2 3 0 15,-2-3 0-15,2 5 0 0,0-2 0 0,-2-5 0 16,2 7 0-16,-2-2 0 0,0-3 0 0,2 5 0 0,-2-7 8 16,0 0-8-16,-1 5 8 0,1-3-8 0,2 5 23 0,-2-7 0 15,0 7 0-15,2-2 0 0,-2 0-23 0,2-3 0 16,1 3 0-16,-4-3 0 0,4 3 0 0,2-3-18 15,-3 5 3-15,3-2 1 0,-3-3 14 0,1 5 0 16,-1 5 0-16,3-5 10 0,0 0-2 0,0 0 0 16,0 0 0-16,0 5 0 0,0 7 0 0,0-5 0 15,0-2 0-15,0 2 0 0,3 0-8 0,-3 0 0 16,0 0-12-16,0 5 12 0,0-5 0 0,0 0 0 16,0 0 0-16,0 3 0 0,0-3 12 0,0 0 11 15,0 0 1-15,0 0 1 0,0 0-40 0,0 3-8 16,0-3-1-16,0-5-1 0,0 8 45 0,0-3 8 15,0 0 3-15,-3 0 0 16,6 0-50-16,-6 5-9 0,3 0-3 0,0-3 0 0,-3 3 53 0,3 2 10 0,0-2 3 0,-2-5 0 16,2 0-27-16,-3-2-8 0,3 2 0 0,0 0 0 15,0-2 8-15,-3 2-8 0,3-2 0 0,0 2 0 16,0-2 0-16,0-3 8 0,0 3-8 0,0-3 0 16,0-2 8-16,0 3-8 0,0-1 0 0,0-2 0 15,0 0 0-15,0 5 0 0,-2-5 0 0,2 5 0 16,0-3 8-16,0 3-8 0,0 2 0 0,0-2 0 15,0-3 0-15,0 3 0 0,0 2 0 0,-3-2 0 16,3-3 8-16,0 8-8 0,-2-8 0 0,2 5 0 16,0 3 20-16,-3-8-2 0,3 5-1 0,-3-2 0 15,3 0-17-15,-2-3-11 0,2-2 2 0,-3 5 0 16,3-5 9-16,0 5 12 0,-3-5-2 0,3 2-1 16,-2-4-9-16,2 2-12 0,0 0 2 0,0 0 1 15,0 0 9-15,0 0 12 0,0 0-2 0,0-2-1 0,0 2-9 0,0 0-12 16,0 0 2-16,0-2 1 0,0 2 9 0,0-5 12 15,0 3-2-15,0 2-1 0,0-4-9 0,2 1-12 16,-2 3 2-16,0 0 1 0,0-7 9 0,0 5 0 16,0 2 0-16,0-5 0 0,0 6 0 0,0-4 0 15,0 3 0-15,0-2 0 0,0-5 0 0,0 7 12 16,0-5-4-16,0-2 0 0,0 7-8 0,0-7 0 16,0 0 0-16,3 7 0 0,-3-2 0 0,0 2 0 15,0-7 0-15,3 0 0 0,-3 0 0 0,0 7 0 16,2 0 0-16,-2-7 0 0,0 0 0 0,0 0 11 15,6 0-3-15,-6 0 0 0,2 5-8 0,3-3 0 0,3 5 0 16,-2-2 0-16,2-10 0 0,-3 5 0 0,3 5 0 0,-3-5 0 16,3 0 0-16,3-5 0 15,-3 5 0-15,5 0 0 0,-3 0 0 0,4-2 0 0,-1-3 0 0,3 5 0 16,-3-2 0-16,3-3 0 0,-3-2 0 0,3 7 0 16,-3-7 0-16,3 7 0 0,0-2 0 0,2-3 0 15,1 0 0-15,2 3 0 0,3-3 0 0,0 3 0 16,2 2 0-16,-2-5 0 0,3 3-12 0,-4 2 12 15,1-5 0-15,0 5 0 0,2 0 0 0,-4 0 0 16,-1-2 0-16,0-3 0 0,-3 5 0 0,1 0 0 16,2 0 0-16,0 0 0 0,0 0 0 0,1 5 12 15,-1-10-12-15,3 5 0 0,-3 0 0 0,3 0 0 16,-1 0 0-16,1 0 0 0,-5 0 0 0,-1 0 0 16,1 5 0-16,-1-3 0 0,1-2-12 0,-3 5 12 15,0-5 0-15,-3 0 0 0,0 0 9 0,0 0-1 0,-2 0-8 16,2 0-10-16,-2-5 10 0,2 5-13 0,-3 0 13 0,4 0 8 15,-1 0 0-15,3 0-8 0,-3 0 0 0,3-2 0 16,-3-3-10-16,3 5 10 0,-3 0 0 0,3 0 0 16,3 0 12-16,-1 5-4 15,-2-3-8-15,0-2 0 0,-3-2 0 0,0 2 0 0,1 0 0 0,1 0 0 16,-1 0 0-16,-1-5 0 0,-2 5 0 0,-1 0 0 16,1 0 0-16,2 0 0 0,-5 0 0 0,2 0 8 15,-10 0-8-15,11 0 0 0,0-2 0 0,-3-3 8 16,-8 5-8-16,10 0 0 0,-10 0 0 0,0 0 0 15,8 0 0-15,-8 0 0 0,0 0 0 0,11 0 8 16,-11 0-8-16,8 0 0 0,-8 0 0 0,10 0 8 0,-2-4-8 0,-8 4 0 16,0 0-8-16,0 0-8 0,13 0 0 0,-5 0-1 15,-8 0 28-15,11 0 5 0,-11 0 2 0,10-3 0 16,-2 3-29-16,0 0-5 0,-8 0-2 0,11 0 0 16,-11 0 29-16,8 0 5 0,-8 0 2 0,0 0 0 15,0 0-29-15,0 0-5 0,0 0-2 0,0 0 0 16,0 0 33-16,0 0 6 0,0 0 2 0,0 0 0 15,0 0-23-15,0 0 9 0,0 0-9 0,0 0 0 16,0 0 37-16,0 0 1 0,8-5 0 0,-8 5 0 16,0 0-30-16,0 0-8 0,0 0 0 0,0 0 0 15,0 0-20 1,0 0-4-16,0 0-2 0,5-7 0 0,-2 5 26 0,-1-3 0 0,-2 5 0 0,3-7 0 16,0 5 8-16,-1-3-8 0,1-2 8 0,-3 0-8 15,0 2 8-15,3-2-8 0,-3 0 10 0,0 0-10 0,2 0 12 16,-2-5-4-16,0 3-8 0,0-3 12 0,0-7-12 15,0 5 9-15,0-7-9 0,0 7 8 0,0-5-8 0,0-2 0 16,0 2 0-16,0-2 8 0,0-5-8 0,0 7 0 16,0-2 0-16,0 2 8 0,0-2-8 0,0 2 0 15,3 5 0-15,-3-2 0 0,0-3 0 0,3 7 0 16,-3-2 8-16,5-5-8 0,-3 3 0 0,1-3 0 16,0 0 0-16,-1-2 0 0,1 2 0 0,0-2 0 15,-1 0 0-15,-2-5 0 0,3 7 0 0,-3-2 0 16,3 2 0-16,-3-2 0 0,-3 2 0 0,3 3 0 15,0 4 0-15,-3-2 0 0,1-5 0 0,-1 5 8 16,3 2-8-16,-3 3 8 0,3-3-8 0,-2-2-9 0,-1 2 9 16,3 3-13-16,-3-3 13 0,3 0 0 15,0 5 0-15,-2-2 0 0,2-5 0 0,0 2 0 0,0 0 0 0,0 5 0 16,0-7 0-16,0 0 0 0,2 0 12 0,-2 2-12 16,0-2 0-16,0 2 0 0,3 3 0 0,-3-3-12 15,3 0 12-15,-3 5 0 0,2-7 0 0,1 7 0 16,-3 0 0-16,0-5 0 0,3 5 0 0,-3 0 0 15,2 0 0-15,-2 0 0 0,0-5 0 0,0 5 0 16,0 5 0-16,0-5 0 0,0 0 0 0,0 0 0 16,-2 0 0-16,2-3 0 0,0 3 0 0,0 0 0 15,0 0 0-15,-3 0 0 0,3 0 0 0,0 0 0 16,-3 0 0-16,3 0 0 0,-2 0 0 0,-1 0 0 16,3 0 0-16,0-3 0 0,-3 3 0 0,3-2 0 15,-2-3 0-15,2 0 0 0,-3 5 0 0,1-2 0 16,2-3 0-16,-3 3 0 0,0-3 0 0,1 5 0 0,-1-5 0 0,0 5 0 15,-2-5 0-15,2 3 0 0,-2-3 0 0,2 3 0 16,-2 2 0-16,2-3 0 16,-2 3 0-16,3 5 0 0,-1-3 0 0,0 3 0 0,1-3 0 15,-1-2 0-15,0 5 0 0,1-3 0 0,-1 5 0 0,0 0 0 16,3-5 0-16,0 5 0 0,-2 0 0 0,-1 0 0 16,3-2 0-16,-3 2 0 0,1 0 0 0,2 0-9 15,-3 0 9-15,3 0-8 0,-3-5 8 0,1 5 0 16,2 5 8-16,-3-5-8 0,1 0 0 0,-4 0 0 15,4 0 0-15,-1 2 0 0,0 3 0 0,1-5 0 16,-4-5 0-16,4 3 0 0,-4 4 0 0,1-2 0 16,0-2-12-16,0 4 4 0,2 3 8 0,-5 0 9 15,3-5-1-15,-3 2-8 0,-3-2 0 0,3 0 0 0,-2 0 0 16,-1 0 0-16,-5 0 0 0,0 7-17 0,3-7 1 0,-3 5 1 16,0-3 15-16,-2-2-9 0,-3 7 9 0,2-7-8 15,-2 0 21-15,2 5 5 0,1-3 1 0,2 3 0 16,0-5-19-16,3 5 0 0,-3-3 0 0,5-2 0 31,1 0-26-31,-1-2-9 0,3-3-1 0,3 5-1 16,0 0-43-16,5 0-9 0,-5 0-2 0,5 0 0 15,0 0-149-15,0 0-31 0</inkml:trace>
  <inkml:trace contextRef="#ctx0" brushRef="#br0" timeOffset="74150.12">23336 5156 1036 0,'0'0'46'0,"0"0"10"0,0 0-45 16,0 0-11-16,0 0 0 0,0 0 0 16,0 0 104-16,0 0 20 0,0 0 3 0,0 0 1 0,0 0-20 0,0 0-4 15,3-5-1-15,-3 5 0 0,0 0-11 0,0 0-3 16,0 0 0-16,0 0 0 0,-3-7-20 0,1 7-4 16,-6 0-1-16,5 0 0 0,3 0-51 0,-8 0-13 15,-2 5 0-15,2-3 0 0,-3 3 54 0,3-5 8 16,-3 7 2-16,4 0 0 0,-7 0-52 0,4 0-12 15,-1 0 0-15,3 0 0 0,-2-2 0 0,2 2 0 16,2 0 0-16,1 0 0 0,0 0 0 0,2 0 0 16,-2 0 0-16,5-2 0 0,0-5-15 0,0 7-5 15,0 0-2-15,0-7 0 0,8 5 22 0,0 2-9 16,0-5 9-16,2 3 0 0,1-3 13 0,-1 3 10 16,4-5 1-16,-4 0 1 0,3 0-40 0,-2 0-8 15,2 0-1-15,-5 0-1 0,0-5 40 0,0 3 8 16,-3-3 1-16,1 3 1 0,-4-5-25 0,4 0 0 0,-6-5 0 0,0 0 0 15,0 3 0-15,-3-3 0 16,0-2 0-16,1-5 0 0,-1 5 0 0,-2-5 0 0,2 3 0 16,-2-3 0-16,0 5 23 0,-1 0-1 0,1-5 0 0,0 7 0 15,-3-2-13-15,2 0-9 0,1 7 12 0,-3-5-12 16,6-2 36-16,-4 2 0 0,1 3 0 0,0 2 0 16,5-5-27-16,-3 5-9 0,0 0 0 0,3 0 9 15,-2 2 18-15,2-2 3 0,-3 5 1 0,0-3 0 16,3 5-3-16,0 0 0 0,0 0 0 0,0 0 0 15,0 0-20-15,0 0-8 0,0 0 0 0,0 0 0 16,0 0 0-16,3 7 0 0,2-2 0 0,1 2 0 16,-4 0 0-16,6 7 0 0,0-2 0 0,0 2 0 0,3 0 20 15,-3 5-3-15,2 2 0 0,-2-2 0 0,3-3-27 0,-3 3-6 16,0 2 0-16,2 3-1 0,-2-8 17 0,0 3 0 16,0 0 0-16,-3-5 0 0,3 0 12 0,-2 0 5 15,-1-2 2-15,3 2 0 0,-3-7-19 0,0 5 0 16,1-5 8-16,-1 0-8 0,-2-2 0 0,2-3 10 15,-2 5-10-15,-3-7 8 0,0 0-8 0,0 0 0 16,0 0 0-16,0 0 8 16,0 0-101-16,0 0-21 0,0 0-4 0</inkml:trace>
  <inkml:trace contextRef="#ctx0" brushRef="#br0" timeOffset="75181.022">24389 6118 1389 0,'0'0'61'0,"0"0"14"0,0 0-60 0,0 0-15 0,-2-5 0 0,2 5 0 15,-3-4 108-15,3 4 18 0,-5-3 4 0,-1 3 1 16,1 0-39-16,5 0-7 0,-5-5-1 0,0 5-1 16,-1 0-34-16,1 5-6 0,0-5-2 0,-3 3 0 15,0 1-11-15,0 1-2 0,0-3-1 0,-3 5 0 16,3 0-19-16,-2 0-8 0,2 1 8 0,3-1-8 15,-3 4 0-15,2-4 0 0,1 5 0 0,0-5 0 16,2 7 0-16,0-7 0 0,1 5 0 0,-1-2 0 16,3 1 0-16,3-4 0 0,-3 5 0 0,2-5 0 15,1 0 0-15,2 0 0 0,1 0 0 0,2-2 0 0,-3-5 12 16,3 0-2-16,2-5-1 0,4 5 0 0,-4-7 37 0,4 0 7 16,-1 0 2-16,-3-5 0 0,1 5-44 0,-1 0-11 15,1-4 0-15,0-4 0 0,-3 6 36 0,-3-3 6 16,0 1 1-16,-2-4 0 0,2 1-9 0,-5 3-2 15,0-4 0-15,0 1 0 0,0 0-13 0,-3 2-3 16,1-2-1-16,-3 0 0 16,2-5-33-16,0 5-6 0,-2-5-2 0,2 5 0 0,-2 0 26 0,2 0 0 15,-2 0 0-15,2 2 0 0,1-2 23 0,-1 7 9 16,0-5 3-16,1 5 0 0,-1-4-25 0,3 3-10 16,-2 1 8-16,-1 0-8 0,0 7 25 0,3 0 0 15,0 0 0-15,0 0 0 0,0 0-25 0,0 0 0 16,0 0-9-16,0 0 9 0,0 0 0 0,0 0 0 0,3 5 0 0,2 4 9 15,-2 3-9-15,2 2 0 16,-2 0 0-16,2 5 0 0,0-7 0 0,-2-3 0 0,2 10 0 0,-2 0 0 16,2-2 19-16,-2 1-2 0,2-4 0 0,-2 1 0 15,2 3-8-15,-2-4-1 0,-1 3-8 0,4-8 12 16,-1 5-12-16,-2-2 11 0,-1 2-11 0,4 0 10 16,-4-2-1-16,1 0 0 0,0-3 0 0,-1 3 0 15,1-2-9-15,2-3 0 0,-2 4 0 0,-1-4 0 16,1 0 8-16,0 1-8 0,-1-4 8 0,-2 3-8 15,0-7 8-15,0 0-8 0,0 0 0 0,0 0 8 16,0 0 8-16,0 0 2 0,0 0 0 0,0 0 0 16,0 0-18-16,0 0 0 0,6-11 0 0,-6 8 0 15,0-4-55-15,0 2-14 0,0-2-3 0</inkml:trace>
  <inkml:trace contextRef="#ctx0" brushRef="#br0" timeOffset="99813.157">17050 6734 806 0,'-8'2'72'16,"3"-2"-58"-16,5 0-14 0,0 0 0 15,0 0 129-15,0 0 23 0,-8 0 5 0,8 0 1 0,5 5-34 16,-5-5-6-16,0 0-2 0,0 0 0 0,5 3-40 0,-2 1-9 16,-3-4-2-16,5 3 0 0,0 4-10 0,1-7-3 15,2 4 0-15,-3-4 0 0,-5 0-4 0,5 7-2 16,11 0 0-16,0-2 0 0,-5-2-13 0,2-3-2 15,11 4-1-15,-1-1 0 0,1 1-14 0,3-1-4 16,-1 1 0-16,3-4 0 0,-2 0 0 0,2 3 0 16,3-6 0-16,2 3 0 0,-2 0-12 0,2 3 11 15,3-3-11-15,0 0 10 0,-2 0-10 0,-1 4 0 16,-2-4 9-16,-3 0-9 0,0 0 0 0,0 0 0 16,3 5 0-16,2-3 0 0,-2-2 16 0,2 5-2 15,1-2 0-15,2-3 0 0,0 0-14 0,-3 0 8 16,1 4-8-16,-1-4 0 0,-5 3 8 0,3-3-8 15,0 0 0-15,-6 0 0 0,1 0 11 0,2 0-11 16,0 0 12-16,5 0-12 0,-2 0 11 0,0 0-11 16,2 4 10-16,6-4-10 0,-6 0 10 0,-2 3-10 0,-3-3 10 15,0 0-10-15,0 0-12 0,0 0-8 0,0 0-1 0,0 4-1 16,1-4 45-16,-1 0 9 0,0-4 1 0,0 4 1 16,-3 0-18-16,-2 0-3 0,0 4-1 0,0-4 0 15,-6-4 1-15,3 4 0 0,-2 0 0 0,0-3 0 16,-1 3-1-16,1-4-1 0,-4 4 0 0,4 0 0 15,-1 0-2-15,-2 0 0 0,6 0 0 0,-4 0 0 16,1 4-9-16,-1-4 8 0,3-4-8 0,-5 8 8 16,0-1-8-16,3-3 10 0,2 0-10 0,-3 4 10 15,1-4-27-15,-3 3-6 0,2-3-1 0,-5 0 0 16,3 0 47-16,-3 0 9 0,1 0 1 0,-1 0 1 16,-5 0-22-16,5 0-4 0,0 0 0 0,1 0-8 0,-1 0 16 15,-3 0-4-15,4 0-1 0,-4 0 0 0,1 4 1 0,-3-4 1 16,2 0 0-16,1 0 0 0,-3 0 0 0,2 0 0 15,-2 0 0-15,0 0 0 0,0 0-1 0,-3 0-1 16,3 0 0-16,-2 0 0 0,2 0-3 0,-3 0-8 16,0 0 12-16,1 0-4 0,-1 0 1 0,0 0 0 15,-5 0 0-15,5 0 0 0,1-4 0 0,-1 4 0 16,-5 0 0-16,0 0 0 0,5 0 1 0,1 0 0 16,-6 0 0-16,7 0 0 0,-7 0-2 0,6 0 0 15,-6 0 0-15,5 0 0 0,-5 0-8 0,0 0 0 16,0 0 9-16,5 0-9 0,-5 0 0 0,0 0 9 15,0 0-9-15,6 0 0 0,-6 0 8 0,0 0-8 16,0 0 0-16,0 0 0 0,0 0 0 0,0 0-14 16,0 0 2-16,0 0 1 0,0 0-9 0,0 0-3 15,0 0 0-15,0 0 0 16,0 0-169-16,-6 0-35 0</inkml:trace>
  <inkml:trace contextRef="#ctx0" brushRef="#br0" timeOffset="103848.502">14904 12934 1299 0,'0'0'57'0,"0"0"13"0,0 0-56 0,5 0-14 0,1 0 0 0,-1-5 0 0,3 5 113 0,0-2 20 31,-3 2 4-31,3 0 1 0,3 0-22 0,-1 0-5 0,3-5-1 0,-2 5 0 0,5 5-42 0,-3-5-8 16,3 0-1-16,-3 0-1 0,0 0-26 0,3 0-4 16,3 0-2-16,-3 2 0 0,0 3-15 0,-3-5-3 15,0 4-8-15,0-1 12 0,-2-3-12 0,-3 7 9 16,0-7-9-16,-3 0 8 31,3 7-29-31,-8-7-7 0,0 0 0 0,5 4-706 0,-2 4-141 0</inkml:trace>
  <inkml:trace contextRef="#ctx0" brushRef="#br0" timeOffset="104067.152">15065 13166 2019 0,'0'0'89'0,"0"0"19"0,8-4-86 0,0 4-22 0,3 0 0 0,-1 0 0 16,6-3 59-16,-2-1 7 0,-1 4 2 0,3-3 0 31,0 3-25-31,-1-4-5 0,-1 4-1 0,-1-5 0 0,-3 3-26 0,4 2-11 0,-4-5 8 0,1 5-8 16,-3-7 0-16,2 7 0 0,-2 0-9 0,0-3 9 15,-8 3-228-15,6 0-38 0</inkml:trace>
  <inkml:trace contextRef="#ctx0" brushRef="#br0" timeOffset="105113.792">15219 12974 979 0,'0'0'87'0,"0"0"-70"0,0 0-17 0,0 0 0 31,0 0 203-31,0 0 37 0,0 0 7 0,0 0 1 0,0 0-104 0,0 0-22 0,0 0-4 0,0 0-1 16,0 0-53-16,0 0-12 0,0-5-1 0,0 3-1 0,0-6-21 0,0 1-4 16,-3 3-1-16,6-6 0 0,-1 1-6 0,1 2-2 15,0-3 0-15,-1-1 0 0,1 4 0 0,0-5-1 16,2 5 0-16,-2-3 0 0,-1 3-2 0,1-4 0 15,0 4 0-15,-1-5 0 0,1 9 0 0,0-1 0 16,-1-3 0-16,1 0 0 0,-1 0 1 0,-2 7 0 16,0-5 0-16,0 5 0 0,3-2-2 0,-3 2-1 15,3-5 0-15,-3 5 0 0,0 0-3 0,5-3 0 32,-5 3 0-32,3-4 0 0,-3 4-8 0,0 0 10 0,5-3-10 0,-5 3 10 0,0 0-10 0,0 0 8 15,0 0-8-15,0 0 8 0,5 0-8 0,1 0 8 16,-6 0-8-16,0 0 8 0,0 0-8 0,0 0 10 15,0 0-10-15,0 0 10 0,0 0-2 0,0 0-8 0,5-4 12 0,-5 4-4 16,0 0-8-16,0 0 8 0,3 4-8 0,-3-4 8 16,5 3-8-16,-5-3 0 0,0 0 0 0,5 4 0 15,0-1 0-15,1 2 0 0,-1 2 0 0,0-3 0 16,1-1 0-16,-1 4 0 0,3 0 0 0,-3 0 0 16,0 0 0-16,3-2 0 0,-2 2 0 0,2 0 0 15,-1 4 0-15,1-4 0 0,0 1 0 0,0 3 0 16,3-1 0-16,-1-3 0 0,-2 5 0 0,3-5 0 15,-3 7 0-15,2-7 0 0,-2 4 0 0,6-1 0 16,-4 2 0-16,3 2 0 0,-5-7 0 0,6 5 0 16,-4 2 0-16,-2-3 0 0,0-3 0 0,3 1 0 15,-3 3 0-15,0-1 0 0,-3-1 8 0,0-3-8 16,0 5 0-16,1-1 0 0,-1-1 0 0,0-3 8 16,-2 0-8-16,2 2 0 0,-2 1 0 0,0-3 8 15,-1 0-8-15,1 0 0 0,-3-7 9 0,5 5-9 0,-2 2 0 0,-3-7 8 16,0 0-8-16,0 7 0 0,0-7 9 0,0 0-9 15,0 0 12-15,0 0-12 0,0 0 14 0,0 0-4 16,0 7-1-16,0-7 0 0,0 0 4 0,0 0 1 16,0 0 0-16,0 0 0 0,-6 0-2 0,1 4-1 15,-3-4 0-15,0 0 0 0,0 3-11 0,-2-3 12 16,-1 0-12-16,-2 0 12 0,2 0-12 0,-2 0 0 16,-3 5 0-16,0-5 0 0,3 2 0 0,-3-2 0 15,0 5 0-15,1-5 0 0,-7 0 0 0,7 2 0 16,-1 3 0-16,0-1 0 0,-3-4 0 0,3 3 0 15,0-3 0-15,1 4 0 0,1-1 0 0,1-3 0 16,0 4 0-16,2-4 0 0,-2 3 0 0,3-3 0 16,2 5 0-16,2-5 0 0,-2 2 0 0,6-2 0 0,-4 0 0 0,6 0 0 15,0 0 0-15,0 0-11 0,0 0 11 0,0 0-8 16,0 0 8-16,0 0-10 0,0 0 10 0,0 0-10 47,8 0-50-47,0-2-11 0,0 2-1 0,0-5-820 0,0 2-163 0</inkml:trace>
  <inkml:trace contextRef="#ctx0" brushRef="#br0" timeOffset="105707.667">15179 13277 576 0,'0'0'51'0,"0"0"-41"0,0 0-10 0,0 0 0 15,0 0 168-15,0 0 31 0,0 0 6 0,0 0 2 16,0 0-63-16,0 0-13 0,0 0-3 0,0 0 0 16,0 0-29-16,5-2-7 0,1-3 0 0,-4 3-1 15,1-5-19-15,2 2-4 0,-2-2-1 0,0 0 0 16,-1 0-11-16,1 0-3 0,-3 2 0 0,3-2 0 0,-1 0-11 0,1 0-2 15,-1 0-1-15,-2-5 0 0,6 10-10 0,-6-5-1 16,0-1-1-16,0 4 0 0,2-3-17 0,1 0-10 16,0 2 12-16,-3 3-12 0,0-3 0 0,0 5 0 15,0 0 0-15,0 0 0 16,0 0-52-16,0 0-12 0,0 0-1 0,0 0-1111 0</inkml:trace>
  <inkml:trace contextRef="#ctx0" brushRef="#br0" timeOffset="106568.929">11065 12851 345 0,'0'0'31'0,"0"0"-31"15,0 0 0-15,0 0 0 0,0 0 114 0,0 0 17 16,0 0 3-16,0 0 1 0,0 0-31 0,0 0-7 16,0 0-1-16,0 0 0 0,0 0-12 0,0 0-4 15,0 0 0-15,0 0 0 0,0 0 1 0,0 0 0 16,0 0 0-16,0 7 0 0,3-4-25 0,-3 4-4 15,-3 0-2-15,3-2 0 0,0 2-26 0,-3 0-4 16,1 0-2-16,2 0 0 0,0 0-18 0,0 0 0 16,-3-2 0-16,3 2 0 0,0 0 0 0,3 0 0 0,-1-3 0 0,-2-4 0 15,3 7 0-15,-3-4 0 0,3 4 0 0,-3-7 0 32,5 5-34-32,-5-5-10 0,0 0-3 0,0 0-517 0,0 0-104 0</inkml:trace>
  <inkml:trace contextRef="#ctx0" brushRef="#br0" timeOffset="107130.791">11049 13261 403 0,'3'0'36'0,"-3"0"-36"0,0 0 0 0,2 0 0 16,1 0 186-16,-3 0 30 0,0 0 7 0,0 0 1 16,0 0-69-16,0 0-14 0,0 0-2 0,0 0-1 15,0 0-38-15,0 0-7 0,0 0-1 0,0 0-1 16,3 2-35-16,-3 5-8 0,2-2 0 0,1 2-1 16,-3 0-19-16,3 0-4 0,-3 0-1 0,2 0 0 15,3 0-14-15,-2 2-9 0,-3-6 12 0,5 4-12 16,-2 0 0-16,-3 0 0 0,3 0 0 0,-1-2 0 15,1 2-107-15,-3-7-28 0,0 0-5 0</inkml:trace>
  <inkml:trace contextRef="#ctx0" brushRef="#br0" timeOffset="108958.485">14703 12012 288 0,'0'0'12'0,"-5"0"4"0,2-7-16 0,3 7 0 16,0 0 0-16,0 0 0 0,-5 0 258 0,-1-3 49 16,4-1 9-16,2 4 3 0,0 0-184 0,0 0-37 0,-6 0-7 15,6 0-2-15,0 0-31 0,-5 0-6 0,0 0-2 0,0 0 0 16,5 0-19-16,-3 7-4 0,-5-7-1 0,3 7 0 15,2-3-2-15,-2 3 0 0,-1 1 0 0,1-1 0 16,-3 0-5-16,3 0-2 0,0 4 0 0,2-4 0 16,0 5-17-16,3-5 0 0,-2 3 0 0,4-3 0 15,1 5 0-15,2-5 0 0,1 0 0 0,-1 0 0 16,3-3 0-16,-3 3 0 0,3 1 0 0,0-1 0 16,5-7-23-16,3 4 2 0,0-4 0 0,2 0-609 15,1 0-122-15</inkml:trace>
  <inkml:trace contextRef="#ctx0" brushRef="#br0" timeOffset="109317.836">14946 12078 576 0,'0'0'25'0,"0"0"6"0,-5-3-31 0,-3 3 0 16,5-5 0-16,-2 5 0 0,3-2 252 0,-4 2 44 15,1 0 8-15,0 0 3 0,5 0-178 0,-3 2-35 16,-5-2-7-16,5 5-2 0,1-2-38 0,-1 1-8 15,-2-1-2-15,2 4 0 0,-2 0-21 0,2-3-4 16,-2 3 0-16,0 5-1 0,-1-2-11 0,4-3 0 16,-1-3 0-16,0 8 8 0,1-2-8 0,2-3 0 15,2-3 0-15,-2-4 0 0,3 7 0 0,-3-7-9 16,5 3 9-16,3 1-13 0,3-4 13 0,-6 0-12 16,3-4 12-16,3 1-12 0,-3-1-4 0,2-3 0 0,-2 0 0 15,0 0 0-15,-3-1 16 0,3 1 0 16,-2 3 0-16,-4-6 0 0,-2 3 0 0,0 0 16 0,3-5-1 15,-6 8-1-15,1-3 9 0,-1 0 1 0,0 4 1 0,-2-1 0 16,2 1-6-16,-5-2-2 0,1 5 0 0,1 0 0 16,1-2-17-16,0 2 0 0,-1 0 0 0,6 0 0 31,0 0-21-31,-5 2-11 0,5-2-3 0,0 0 0 16,-3 0-189-16,3 0-39 0</inkml:trace>
  <inkml:trace contextRef="#ctx0" brushRef="#br0" timeOffset="109864.576">15039 12092 691 0,'0'0'61'0,"0"0"-49"0,0 0-12 0,0 0 0 0,0 0 184 0,0 0 35 16,0 0 6-16,0 0 2 0,0 7-108 0,0-3-22 16,0-4-4-16,3 7-1 0,-1 1-41 0,1-4-9 15,0 3-2-15,-3-7 0 0,0 0-12 0,0 7-4 16,2-4 0-16,-2 1 0 0,0-4-3 0,3 7-1 15,-3-7 0-15,0 0 0 0,0 0-6 0,0 0-2 16,0 0 0-16,0 0 0 0,0 0-12 0,0 0 0 16,0 0 8-16,0 0-8 0,0 0 8 0,0 0-8 15,0 0 11-15,0 0-11 0,0 0 0 0,0 0 0 16,0 0-15-16,0 0 5 16,-3-7-26-16,3 3-4 0,3 1-2 0,-3-4 0 15,2 3 13-15,1-3 2 0,5 4 1 0,-3-2 0 0,1-2 17 0,-1 7 9 0,3-4-10 16,-3 4 10-16,3-3 0 0,-8 3 0 0,0 0 13 15,8 0-4-15,0 0 20 0,0 3 4 0,-8-3 1 0,5 4 0 16,0-4 4-16,-5 0 1 0,8 7 0 0,-8-7 0 16,8 8 3-16,-8-8 1 0,3 7 0 0,-3-7 0 15,8 4-22-15,-8-4-4 0,0 0-1 0,0 0 0 16,5 7-16-16,-5-7 10 0,0 0-10 0,0 0 8 16,0 0-8-16,0 0 10 0,0 0-10 0,0 0 10 15,6-4-1-15,-6 4 0 0,0 0 0 0,7-3 0 16,-1-4-9-16,-1 3 0 0,0-4 0 0,-2 4 0 15,2 1 0-15,-5 3 0 0,8-4 0 0,-8 4-11 16,5 0 11-16,-5 0-12 0,8-7 12 0,-8 7-12 16,0 0 12-16,0 0 0 0,8 4-9 0,0-1 9 15,-8-3 0-15,8 4 0 0,-2-1 0 0,-1 1 0 16,3 4 0-16,-3-4 0 0,-2 3 0 0,2-4 0 0,-2 4 11 16,2-3 0-16,0-1 0 0,-5-3 0 0,0 0-11 0,0 0 0 15,3 4 0-15,5 1 8 16,-8-5-76-16,0 0-15 0,5 0-3 0,0-5-936 15</inkml:trace>
  <inkml:trace contextRef="#ctx0" brushRef="#br0" timeOffset="110286.528">15446 12132 576 0,'-10'0'51'0,"7"4"-41"15,-2-1-10-15,2 1 0 0,3-4 296 0,-2 7 58 16,-1 1 11-16,3 3 3 0,0-1-233 0,0-3-47 0,0 4-8 15,0 4-3-15,5-1-20 0,-2-3-4 0,2-3-1 0,-2 6 0 16,-3-3-16-16,2-4-4 0,6 5-1 0,-2-2 0 16,-4-3-19-16,-2 0-3 0,3 0-1 0,0-3 0 15,-3 4-8-15,0-8 8 0,0 0-8 0,0 0 8 16,0 0 8-16,0 0 2 0,0 0 0 0,-3-8 0 16,0 1-1-16,1 0 0 0,-4-4 0 0,1 4 0 15,0-8 1-15,2 1 0 0,-5-4 0 0,3-1 0 16,0-2-27-16,2 6-6 0,0-3-1 0,3 4 0 15,0-1 0-15,-2 1-1 0,4-5 0 0,1 8 0 16,2 4 5-16,-2-3 2 0,2-2 0 0,1 5 0 16,1 0 2-16,1 3 0 0,-5 1 0 0,2-1 0 15,6 1 8-15,-3 3 0 0,0 0-9 0,0 3 9 16,2-3 0-16,1 7-11 0,-3-3 11 0,-3 3-8 0,3 0 22 16,-3 1 5-16,-2-4 1 0,0 3 0 15,-6 0-3-15,3 0 0 0,-3 0 0 0,1 1 0 0,-4-1-6 16,-2-3-2-16,-2 3 0 0,5-4 0 0,-3 1 3 0,0-1 0 15,-3 1 0-15,3 1 0 16,3-2-136-16,5-3-28 0,-3 0-4 0,3 0-552 16,-5 0-111-16</inkml:trace>
  <inkml:trace contextRef="#ctx0" brushRef="#br0" timeOffset="110630.1">15618 12070 1094 0,'0'0'97'0,"-2"5"-77"15,-1-2-20-15,3-3 0 0,-5 0 209 0,2 4 39 16,3-4 7-16,-3 3 1 0,1 4-143 0,-1 0-29 0,3-3-5 0,0-4-2 16,0 7-45-16,3 1-8 0,-1-1-3 0,4-3 0 15,-1 3 7-15,-2-4 2 0,2 1 0 0,0 3 0 16,3-2-30-16,-2-2-18 0,-1-3 2 0,0 0 1 16,3 0 24-16,-3 0 5 0,3 0 1 0,-2-3 0 15,-1-2-15-15,0 5 0 0,-2-7 0 0,5 3 0 16,-6 1 0-16,1-4 9 0,0 3-1 0,-3-3 0 15,2-1 0-15,1 1-8 0,-6 3 12 0,3 1-4 16,3-1-8-16,-3 4 0 0,0 0 0 0,0 0 8 16,0 0-8-16,0 0 0 0,0 0 0 0,0 0 0 15,0 0 0-15,0 0 0 0,0 0 0 0,0 0 0 16,0 0 0-16,3 7 0 0,-1-3 0 0,4 3 0 16,-1-2 0-16,0 2 0 0,-2-4 11 0,5 4-11 15,-3 0 9-15,0-3-9 0,1-1 8 0,-4 1-8 0,4 4 8 16,-1-4-8-16,0-4 0 0,-5 0 8 15,0 0-64-15,3 0-14 0,2-4-2 0,-5 1-1000 16</inkml:trace>
  <inkml:trace contextRef="#ctx0" brushRef="#br0" timeOffset="110801.799">15801 11955 1152 0,'0'0'102'0,"0"0"-82"15,-3 0-20-15,-2 3 0 0,2 1 207 0,1-1 37 16,2-3 7-16,0 4 1 0,2 3-149 0,1 5-31 15,0-2-5-15,2-3-2 0,3 4-37 0,-3 1-7 16,3-2-1-16,0-3-1 0,0 4-19 0,0-4 8 0,0 0-8 0,-3 5 0 16,-2-5 0-16,2-4-9 0,-5-3-1 0,0 7-688 15,0-7-138-15</inkml:trace>
  <inkml:trace contextRef="#ctx0" brushRef="#br0" timeOffset="110973.638">15727 12070 288 0,'0'0'25'0,"0"0"-25"0,2-7 0 0,4 7 0 16,-6 0 295-16,5-7 53 0,3 3 12 0,0 4 1 16,3-3-220-16,-4 3-44 0,4-4-9 0,0 4-1 15,2-3-29-15,0 3-6 0,-5-4 0 0,3 4-1 16,-1 0-35-16,1 0-6 0,2 0-2 0,0 0 0 16,-5 0-72-16,3 4-14 0,-11-4-3 15,8 0-776-15</inkml:trace>
  <inkml:trace contextRef="#ctx0" brushRef="#br0" timeOffset="111270.451">15912 12089 921 0,'0'0'82'0,"0"0"-66"16,0 0-16-16,3 0 0 0,-1 0 118 0,1 0 20 15,0 0 4-15,2 0 1 0,0 0-51 0,3-4-11 16,0 4-1-16,0-3-1 0,0-1-37 0,3 1-7 16,-1-2-2-16,-2-2 0 0,0 3-16 0,0 1-3 15,0-1-1-15,-3 1 0 0,0-4 3 0,-2 3 1 16,2-3 0-16,-2 4 0 0,-3-6 19 0,0 6 3 15,-3-4 1-15,1 3 0 0,-1 1-10 0,-2-1-2 0,-3-3 0 0,3 7 0 0,-3-3-6 0,0 3-2 16,-3 0 0-16,1 3 0 0,2-3-11 0,-3 7-9 0,-2-3 12 0,0-1-12 16,-1 4 8-16,4-3-8 0,-3 3 0 15,2 1 0-15,3-1 0 0,0 4 0 0,3-4 0 16,2 0 0-16,3 5 0 0,0-5 0 0,3 3 0 0,2-3 0 16,3 0 0-16,3 2 0 0,-3-2 0 0,5 0 0 15,0-4-14-15,0 4 3 0,0-7 1 0,6 4 0 16,-3-4 10-16,2 3-12 0,1-3 12 0,-6-3-667 31,6 3-126-31</inkml:trace>
  <inkml:trace contextRef="#ctx0" brushRef="#br0" timeOffset="111989.321">14637 12527 691 0,'0'0'61'0,"0"0"-49"0,0 0-12 0,0 0 0 15,0 0 120-15,0 0 20 0,5 4 5 0,-5-4 1 16,0 0-30-16,0 0-5 0,0 0-2 0,3 8 0 16,-1-1-36-16,-2-7-7 0,0 0-2 0,6 4 0 15,2-1-23-15,-3-3-5 0,-5 0 0 0,0 0-1 16,0 0-19-16,8 4-4 0,-8-4-1 0,0 0 0 0,0 0 1 0,5 0 1 15,3-4 0-15,-8 4 0 0,0 0 14 0,0 0 2 32,3-3 1-32,-3 3 0 0,5-4 7 0,-5-3 2 15,-5 2 0-15,5-2 0 0,0 4-12 0,-3-4-3 0,-2 3 0 0,-1-3 0 0,4 7-7 0,-3-7-1 16,-1 2-1-16,1 2 0 0,0-1-7 0,-1 4-8 31,4 0 11-31,-4 0-11 0,1 0 10 0,-3 0-10 16,3 0 8-16,0 0-8 0,2 4 14 0,-2-1-2 15,2 2-1-15,-2 2 0 0,-1-3-11 0,1-1 0 16,0 4 9-16,2-3-9 0,1 3 0 0,2 1 0 0,0-1 0 0,-3 0 8 0,3 0-8 0,0 0 0 0,3 0 0 16,-3 5 0-16,-3-5 0 0,6 4 0 15,2-4 0-15,0 0 0 0,-2 1 0 0,2-1 8 16,3 0-8-16,0 0 0 0,3-3 0 0,-1-1 0 0,-5-3 0 0,6 0 0 31,8 0-64-31,-4-3-12 0,1-1-1 0,0 1-1 31,0-4-184-31,0 3-37 0</inkml:trace>
  <inkml:trace contextRef="#ctx0" brushRef="#br0" timeOffset="112176.644">14883 12510 1616 0,'0'0'72'0,"0"0"14"0,0 0-69 0,0 0-17 0,-3 3 0 0,3-3 0 16,-2 4 96-16,2-4 15 0,0 3 3 0,-3 1 1 15,3 3-36-15,0-4-7 0,0 2-2 0,0-5 0 16,0 7-38-16,3 0-7 0,-1 0-1 0,-2-3-1 15,0-4-14-15,3 7-9 0,-3-7 12 0,0 0-12 0,0 0 0 0,0 0 0 16,0 0 0-16,0 0 0 16,0 0-187-16,0 0-37 0,0 0-8 0,0 0-592 15</inkml:trace>
  <inkml:trace contextRef="#ctx0" brushRef="#br0" timeOffset="112301.796">14843 12447 518 0,'0'0'23'0,"-3"-3"5"0,3-1-28 0,-2 4 0 16,-1-7 0-16,3 7 0 0,-2-3 309 0,-1-1 57 15,3 4 11-15,0 0 3 0,0-3-240 0,0 3-47 16,0 0-9-16,0 0-3 0,0 0-59 0,0 0-12 16,0 0-2-16,0 0-8 31,0 0-100-31,5 0-26 0,-5 0-6 0</inkml:trace>
  <inkml:trace contextRef="#ctx0" brushRef="#br0" timeOffset="112754.476">15116 12527 1072 0,'0'0'48'0,"0"0"9"0,0 0-45 16,0 0-12-16,0 0 0 0,0 0 0 0,0 0 114 0,0 0 21 0,-3-3 4 0,-2 3 1 15,-3-4-34-15,2 4-6 0,-1-3-2 0,-1 3 0 16,0 0-36-16,-3 0-7 0,6-4-2 0,0 4 0 16,-3 0-25-16,-3 0-4 0,3 0-2 0,3 4 0 15,-3-4-22-15,3 3 0 0,-3 1 0 0,5-1 8 16,3-3-8-16,0 0 0 0,-5 4 0 0,5-4 0 15,0 0 0-15,0 0-12 0,2 8 12 0,1-6-12 0,-3 3 4 16,5 2 0-16,6-3 0 0,-3-1 0 0,-3 1 8 0,3-4 0 16,3 0 0-16,2-4-8 0,-3 4 8 0,1 0 0 15,0-3-9-15,-1-1 9 0,-2 1 0 0,0-1 0 16,0-1 8-16,-3 3-8 0,-2-3 12 0,-3 5-2 16,0 0-1-16,0 0 0 0,0 0 14 0,0 0 2 15,0 0 1-15,0 0 0 0,0 0-15 0,0 0-3 16,0 0-8-16,0 0 12 0,0 0-12 0,0 0 0 15,0 7 0-15,3-2 0 0,2 2 0 0,-3 0 0 16,4 0 0-16,-1 0-10 0,3 5 10 0,-3-5 0 16,-2 0-9-16,2 4 9 0,1-4 0 0,-4 1 0 15,1-1 0-15,-3 0 0 0,-3 0 8 0,1 0-8 16,-4 0 12-16,1-2-4 0,-6 2 7 0,3-3 1 0,-2-1 0 0,-1 4 0 16,-5-3-16-16,3-1 8 0,0 1-8 0,2-4 0 46,1 3-22-46,-1-3-10 0,3-3-3 0,0 3-648 0,3-4-129 0</inkml:trace>
  <inkml:trace contextRef="#ctx0" brushRef="#br0" timeOffset="113098.133">15282 12503 172 0,'0'0'16'0,"0"0"-16"0,0 0 0 0,0 0 0 15,0 0 342-15,0 0 66 0,0 0 12 0,0 0 4 16,0 0-278-16,0 0-55 0,3 3-11 0,-3-3-3 15,0 0-36-15,5 4-7 0,1-1-2 0,-6-3 0 0,5 0-17 0,0 0-4 16,0 0-1-16,1 0 0 16,-1 0-10-16,0 0 12 0,-5 0-12 0,0 0 12 0,0 0-1 0,3-3 0 15,-3 3 0-15,0 0 0 0,0 0 2 0,0-4 1 16,-3-3 0-16,3 7 0 0,-2-5 0 0,2 5 0 16,-6-3 0-16,4 3 0 0,-6 0 0 0,3 0 0 15,-1 0 0-15,1 3 0 0,0 2-5 0,-1-5-1 16,4 4 0-16,-4-1 0 0,1 4 1 0,2-3 0 15,-2 3 0-15,3-4 0 0,-1 4-9 0,0-2 0 16,1 2 9-16,2 0-9 0,0 0 0 0,2 0 0 16,1 0 0-16,0-3 0 0,-1 4 0 0,3-1 0 15,1-3 0-15,2-1 0 0,-6 1 0 0,6-1 0 16,-2 1 0-16,2-4 0 16,-1 0-105-16,4 0-19 0,0-4-4 0,-1 1-812 0</inkml:trace>
  <inkml:trace contextRef="#ctx0" brushRef="#br0" timeOffset="113488.951">15412 12484 1166 0,'-11'-4'52'0,"11"4"10"0,0 0-50 0,0 0-12 0,0 0 0 0,0 0 0 15,0 0 121-15,0 0 22 0,0 0 4 0,0 0 1 16,0 0-46-16,6 7-9 0,-6 0-1 0,2 2-1 16,-2-2-23-16,6 0-5 0,-4 0-1 0,1 0 0 15,2 1-22-15,-2-1-4 0,2 0 0 0,0-3-1 31,1 3-19-31,-4-4-4 0,-2 4-1 0,3-3 0 0,0-1-1 0,-3-3 0 0,0 0 0 0,0 0 0 16,0 0 1-16,0 0 0 0,0 0 0 0,0 0 0 16,0 0-11-16,0 0 10 0,5-3-10 0,-2-1 10 0,-1-3-10 0,1 4 10 15,0-4-10-15,-1 0 10 0,1-4-10 0,-1 6 8 16,1-2-8-16,-3 4 8 0,0-4-8 0,0 0 0 16,-5 3 0-16,5-3 0 0,0-1 0 0,0 8 0 15,0 0 0-15,5-4 0 0,0 1-10 0,-5 3 10 16,0 0 0-16,0 0-9 0,8-4 9 0,-2 4-8 15,-6 0 8-15,0 0-8 0,0 0 8 0,8 0 0 16,-3 7 0-16,-5-7 0 0,0 0 0 0,8 4-8 16,-8-4 8-16,8 12 0 0,0-2 0 0,-6-3 0 15,4 0 0-15,-6-7 0 0,2 4 0 0,1 4 0 16,-3-1 0-16,0 0 0 16,3 0-42-16,-1-3-3 0,-2-1-1 0,0-3 0 15,0 0-148-15,0 0-30 0,0 0-5 0</inkml:trace>
  <inkml:trace contextRef="#ctx0" brushRef="#br0" timeOffset="113785.784">15608 12480 1267 0,'-8'0'112'0,"8"0"-89"0,0 0-23 0,0 0 0 16,0 0 136-16,0 0 24 0,0 0 4 0,0 0 0 15,0 0-67-15,0 0-13 0,0 0-4 0,8 7 0 16,0-3-36-16,0 4-7 0,-3-4-1 0,6-1-1 15,-4 4-14-15,1 0-2 0,0-3-1 0,0-1 0 16,0 1-9-16,3 4-1 0,-6-8-8 0,0 7 12 16,-5-7-12-16,6 0 8 0,-1 7-8 0,0-7 0 15,-5 0 12-15,0 0-4 0,0 0-8 0,6 0 12 0,-1-3 3 16,-5 3 0-16,0 0 0 0,0-4 0 0,5-3-5 0,-5-1-1 16,-3 1 0-16,3 0 0 0,0 0-9 0,3 0 0 15,-3-2 0-15,0 2 0 0,0 0-22 0,0 4 3 16,3-1 1-16,-3-3 0 0,-3 0-4 0,3 7-1 15,3-5 0-15,-3 5 0 16,0 0-30-16,0 0-7 0,0 0 0 0,0 0-1 16,2-3-179-16,-2 3-35 0</inkml:trace>
  <inkml:trace contextRef="#ctx0" brushRef="#br0" timeOffset="114082.315">15819 12466 633 0,'0'0'56'0,"0"0"-44"0,0 0-12 15,6 0 0-15,-6 0 180 0,5 7 35 0,3-7 6 0,-3 4 2 16,1-4-106-16,-1 0-21 0,0-4-4 0,0 4 0 15,1 0-41-15,-1 0-8 0,3-3-2 0,-3-1 0 16,1 4-7-16,-6 0-2 0,5-7 0 0,-5 7 0 16,0 0 0-16,0-5 0 0,-3 2 0 0,1-1 0 15,-4 1 12-15,1-1 1 0,2 1 1 0,-2 3 0 16,-3-4-22-16,0 1-4 0,3 3 0 0,-3 0-1 16,3-4-19-16,-3 4 8 0,0 0-8 0,0 4 0 15,3-4 0-15,-3 3 0 0,0 1 0 0,2-1 0 16,-2-3 0-16,3 4 0 0,0-1 0 0,-3 1 0 15,0 4 0-15,3-1 0 0,2 0 0 0,3 0 0 16,-3 0 0-16,1 0 0 0,4 2 0 0,1-2 0 16,0 0 0-16,2 3-12 0,0-6 12 0,1 4-12 15,4-1-8-15,1 0-2 0,-1-7 0 0,4 7 0 16,1-7-161-16,1 4-32 0,-3-4-6 0,3 0-567 16</inkml:trace>
  <inkml:trace contextRef="#ctx0" brushRef="#br0" timeOffset="114316.985">16050 12503 518 0,'0'0'46'0,"0"0"-37"16,0 0-9-16,2-4 0 0,1-4 200 0,-3 4 39 16,0 1 7-16,0-1 2 0,0 1-96 0,-3-1-18 15,1-3-4-15,2 7-1 0,-3 0-38 0,-2-3-8 16,2-1-2-16,-2 4 0 0,-1 0-31 0,-1-5-6 16,1 5-2-16,1 5 0 0,-6-5-23 0,3 4-5 15,0-1-1-15,1 1 0 0,-1-1-5 0,-3 4-8 0,0 0 11 0,1-3-11 16,2 4 0-16,0-1 0 0,0 0 0 0,5 0 0 15,1 0 0-15,2 0 0 0,0 0 0 0,2 2 0 16,4-2-8-16,-1 0 8 0,3-4-13 0,0 4 5 16,2-3-13-16,4-4-3 0,-1 8 0 0,0-8 0 31,0 0-161-31,1 0-33 0,1 0-6 0</inkml:trace>
  <inkml:trace contextRef="#ctx0" brushRef="#br0" timeOffset="114535.295">16108 12364 633 0,'-5'-7'56'0,"5"7"-44"0,-3 0-12 0,3 0 0 15,0 0 231-15,0 0 44 0,-5-4 9 0,5 4 1 16,0 0-141-16,0 0-29 0,0 0-6 0,0 4-1 0,-3 3-48 0,3 1-11 16,0 3-1-16,0-1-1 0,0 1-29 0,3-3-6 15,2 6 0-15,-2-3-1 0,-1-1-11 0,3 2 8 16,-2-1-8-16,0-1 8 0,2 1-8 0,-2-3 0 15,-1 3 0-15,-2-4 8 16,3 0-108-16,0 0-21 0,-3-7-5 0,0 0-762 0</inkml:trace>
  <inkml:trace contextRef="#ctx0" brushRef="#br0" timeOffset="114988.377">16042 12487 1342 0,'0'0'60'0,"0"0"12"0,2-3-58 0,4-1-14 0,-6 4 0 0,5-3 0 16,-2-1 62-16,2 4 10 0,0-3 1 0,3-1 1 15,0 4-36-15,3 0-7 0,-1-3-2 16,3-1 0-16,-5 4-19 0,3 0-10 0,2 0 10 0,0-5-10 16,-2 5 0-16,0 0-16 0,-1 0 1 0,1 0 1 31,-1 0-61-31,-2 0-12 0,-2 5-2 0,-4-5-1 16,6 0 9-16,-5 0 1 0,-3 0 1 0,0 0 0 0,0 0 51 0,0 0 11 0,0 0 1 0,0 0 1 15,-8 4 24-15,8-4 5 0,0 0 1 0,0 0 0 16,-8 3 51-16,8-3 10 0,0 0 3 0,0 0 0 15,0 0 9-15,-5 7 1 0,-1-3 1 0,6-4 0 16,0 0-25-16,-5 7-5 0,-3-4 0 0,3 1-1 16,2 4-16-16,1-1-3 0,-4 0-1 0,1-3 0 15,0-1-25-15,5-3-5 0,0 7-1 0,-3-3 0 16,-2 4-8-16,5-8 0 0,5 7 0 0,-2 0 0 16,-3-7-10-16,8 4 10 0,2-1 0 0,1 1-9 0,2-1 9 0,0-3-13 15,-5 4 5-15,8-1 8 0,3-6 0 0,-6 3 0 16,-5-4 0-16,2 4 0 0,1-3 0 0,-1-1-17 15,-2 4 4-15,-8 0 1 0,0 0 12 0,6-7 12 16,2 4-3-16,-6-1 0 0,-7-3 39 0,2 2 7 16,6-2 1-16,-3 7 1 0,-8-7 5 0,3 4 1 15,2-1 0-15,0 4 0 0,1-7-28 0,-6 7-6 16,-3-3-1-16,6-1 0 0,10 4-28 0,-5 0 0 16,0 0 0-16,0 0 0 15,0 0-116-15,0 0-25 0,0 0-6 0,-5 0-518 16,-3-5-104-16</inkml:trace>
  <inkml:trace contextRef="#ctx0" brushRef="#br0" timeOffset="115264.78">16423 12451 806 0,'-16'0'36'0,"16"0"7"0,0 0-35 0,0 0-8 0,0 0 0 0,0 0 0 16,-3 8 216-16,1-1 42 0,2-7 8 0,0 7 2 16,0 0-150-16,0 0-30 0,7-3-5 0,-1 4-2 15,-4-1-20-15,1 0-4 0,2 0-1 0,-2 0 0 16,2-3-15-16,-2 4-3 0,-3-8-1 0,0 7 0 15,5 0-12-15,-5-7-2 0,0 0-1 0,-2 4 0 16,2-4-9-16,0 0-1 0,0 0-1 0,0 0 0 16,-6 3 0-16,1-3 0 0,5 0 0 0,0 0 0 15,-5-7-11-15,2 4 0 0,6-6 0 0,2 2 8 32,-2 4-8-32,-1-4 0 0,-2 0-10 0,6 0 10 0,-1 0-24 0,0 3 0 15,-2-4 1-15,-1 4 0 0,6 4 6 0,-2-7 1 16,-1 7 0-16,-5 0 0 0,0 0-4 0,5-7 0 0,1 7 0 0,-6 0 0 15,0 0-114-15,0 0-23 0,7-7-5 0</inkml:trace>
  <inkml:trace contextRef="#ctx0" brushRef="#br0" timeOffset="115561.598">16642 12433 1209 0,'-8'4'108'0,"0"-4"-87"15,8 0-21-15,0 0 0 0,-5-4 194 0,0 4 34 16,5 0 8-16,0 0 0 0,0 0-116 0,-3-3-24 15,-5-1-5-15,3 4-1 0,5 0-53 0,0 0-10 16,-8 0-3-16,3 4 0 0,2-4-16 0,-2 3-8 16,0 1 8-16,-1-1-8 0,-2-3 0 0,0 4 0 15,6-1 0-15,-4 1 0 0,-2 4 0 0,3-4 0 16,5-4 0-16,3 7 0 0,-6 0-9 0,3 0 9 16,3 0-12-16,5-4 12 0,0 6-11 0,0-2 11 15,-3 0-10-15,3-4 10 0,5 4-8 0,-2-3 8 16,-9 4 0-16,6-1-9 0,0-3 9 0,-3-1 0 15,1 4 0-15,-6-7 0 0,-3 4 0 0,3-4 0 0,3 3 0 16,-3-3 8-16,-8 7 2 0,3-3 1 0,5-4 0 0,-6 0 0 16,-7 3-11-16,0 2 0 15,-3-5-12-15,3 0-720 0,-1 0-143 0</inkml:trace>
  <inkml:trace contextRef="#ctx0" brushRef="#br0" timeOffset="116634.174">17846 11802 1245 0,'0'0'55'0,"0"0"12"0,0 0-54 0,0 0-13 15,-5 0 0-15,5 0 0 16,-3-7 60-16,3 7 10 0,0 0 2 0,0 0 0 16,0 0 7-16,0 0 1 0,0 0 1 0,0 0 0 15,0 0-17-15,0 0-3 0,0 0-1 0,3 7 0 16,2 5 6-16,-2-2 1 0,2 1 0 0,0-1 0 15,-2 1-2-15,0 8 0 0,2-5 0 0,0 5 0 0,-2-2-3 0,-3 6-1 16,3 1 0-16,-1 2 0 0,-2-5-27 0,3 9-6 16,-1-4 0-16,-2 2-1 15,3 5-4-15,0-4-1 0,-3 3 0 0,0 1 0 16,2 0-3-16,-2 3-1 0,0-3 0 0,0-1 0 0,0 4-10 0,-2-3-8 16,4 0 9-16,-2 4-9 0,0-1 15 0,0-1-3 15,0-2-1-15,0 4 0 0,0-1 0 0,0-3 0 16,0 2 0-16,0-2 0 0,0 0-2 0,3 0 0 15,0 0 0-15,2-1 0 0,-2 1-1 0,-1-4-8 16,-2-4 12-16,3 4-4 0,-3-3 0 0,3 6 0 16,-3-6 0-16,0 3 0 0,0-4 2 0,0-3 0 0,2 3 0 15,-2-3 0-15,-2 4-1 0,-1-5 0 0,3 0 0 0,0-2 0 16,0 2-9-16,-3-2 0 0,3 2 0 16,3 0 0-16,2-2 0 0,-5 2 0 0,0-2 0 0,0 0 0 15,0-5 0-15,3 5 0 0,-3-3 0 0,0-4 0 16,0 7 0-16,3-5 0 0,-1 0 0 0,-2 0 8 15,3 0-8-15,-3-2 12 0,2 2-12 0,-2-2 12 16,0-3 0-16,0 8 0 0,0-8 0 0,3 5 0 16,-3-2-3-16,0-5 0 0,0 7 0 0,0-7 0 15,3 5-9-15,-1 0 10 0,-2-3-10 0,3-2 10 16,0 0 10-16,-3-2 1 0,-3 2 1 0,3-7 0 16,0 0-22-16,0 0 0 0,0 0 0 0,0 0 0 15,0 0 0-15,0 0-10 0,0 0 10 0,0 0-13 16,3-5 13-16,-3 3 0 0,-3-10 0 0,0 5 0 15,1-2-119-15,-4-8-17 0,1 3-4 0,0 0-1 0</inkml:trace>
  <inkml:trace contextRef="#ctx0" brushRef="#br0" timeOffset="117556.109">16595 12955 925 0,'13'0'40'0,"-13"0"10"0,0 0-40 0,0 0-10 15,0 0 0-15,0 0 0 0,0 0 82 0,0 0 14 16,0 0 4-16,5-3 0 0,-2-1-4 0,-3 4 0 15,0 0 0-15,0 0 0 0,10-3-33 0,-4-1-7 16,-6 4-2-16,0 0 0 0,0 0-7 0,5-3-2 16,0 3 0-16,-5 0 0 0,0 0-6 0,8-4-2 15,5 4 0-15,-2 0 0 0,0 4 1 0,2-1 0 0,8-3 0 0,3 0 0 16,0 0-29-16,-3 0-9 16,5 4 0-16,6-4 0 0,5 0 19 0,-5 3-3 0,2-3-1 15,6 0 0-15,10 0 1 0,3 0 1 0,-3 0 0 0,1 0 0 16,-1 0-5-16,3 4-2 0,0-4 0 0,2 0 0 15,1 3 8-15,-3 1 2 0,-6-1 0 0,-4-3 0 16,-1 5-11-16,-2-3-1 0,-1 3-8 0,1-1 12 16,-3-1 2-16,0-3 0 0,0 4 0 0,-2-1 0 15,-1-3-3-15,0 0-1 0,-2 0 0 0,3 0 0 16,-6 0-2-16,2 0-8 0,1 0 12 0,0 0-4 16,0-3 0-16,-1-1 0 0,-1 1 0 0,1-1 0 15,1 4 8-15,0 0 2 0,-6-5 0 0,-2 3 0 16,0 2-5-16,0-5-1 0,-3 2 0 0,0-1 0 15,-2 4-2-15,-1-3-1 0,-2 3 0 0,0 0 0 16,2-4 1-16,-2 4 0 0,3 0 0 0,-3 0 0 0,-1 0-2 16,1-3 0-16,-2 6 0 0,1-3 0 0,4 0-8 0,0 0-9 15,-4 4 9-15,1-4-13 0,3 3 36 16,-1-3 7-16,-4 0 2 0,-1 0 0 0,-3 0-20 16,4 0-3-16,-1 0-1 0,0 0 0 0,0 0-8 0,-2 4 0 15,-3-4 9-15,2 0-9 0,1 0 14 0,-3 0-2 16,0 0 0-16,0 0 0 0,0 0-1 0,0 0-1 15,-3 0 0-15,0 0 0 0,-5 0-10 0,0 0 10 16,6 0-10-16,-6 0 10 0,0 0-10 0,0 0 10 16,2-4-10-16,-2 4 10 0,0 0-25 0,-5-3-5 15,0-4 0-15,-3 3-1 16,-6-3-167-16,1 0-32 0</inkml:trace>
  <inkml:trace contextRef="#ctx0" brushRef="#br0" timeOffset="118243.17">17264 13253 691 0,'0'0'61'16,"0"0"-49"-16,0 0-12 0,0 0 0 0,0 0 149 15,0 0 27-15,0 0 6 0,0 0 1 16,8 0-70-16,-8 0-13 0,0 0-4 0,5 0 0 0,-5 0-44 0,6 3-10 16,-6-3-2-16,0 0 0 0,8 0-29 0,-3 5-11 15,-5-5 0-15,5 0 9 0,-5 0-9 0,5 2 0 16,1-2 0-16,-6 0-546 15,0 0-111-15</inkml:trace>
  <inkml:trace contextRef="#ctx0" brushRef="#br0" timeOffset="118415.272">17394 13364 576 0,'0'0'25'0,"0"0"6"0,0 0-31 0,2 9 0 15,1-2 0-15,-3-7 0 0,3 8 226 0,-3-8 39 0,5 2 8 16,-5-2 2-16,0 0-141 0,0 0-28 0,3 7-6 0,2-2 0 15,-5-5-58-15,3 2-11 0,-3-2-3 0,0 0 0 16,0 0-20-16,0 0-8 0,0 0 0 0,0 0 9 31,0 0-91-31,0 0-18 0,0 0-4 0,2 0-696 0</inkml:trace>
  <inkml:trace contextRef="#ctx0" brushRef="#br0" timeOffset="118571.188">17484 13477 1101 0,'0'0'48'0,"0"0"12"0,0 0-48 0,0 0-12 0,0 0 0 0,0 0 0 15,0 0 54-15,2 0 9 0,-2 0 1 0,6 0 1 16,-1-2-65-16,-2-3-24 0,-1 2 1 0</inkml:trace>
  <inkml:trace contextRef="#ctx0" brushRef="#br0" timeOffset="118743.021">17481 13282 288 0,'0'0'25'15,"0"0"-25"-15,0 0 0 0,0 0 0 0,0 0 251 0,-3-7 45 16,3 7 8-16,0-5 3 0,0 3-154 0,0 2-30 16,0 0-7-16,-2-7 0 0,-1 2-72 0,3 5-15 15,0 0-2-15,0 0-1 16,3-7-49-16,-3 7-9 0,0-3-3 0,0 3-775 0</inkml:trace>
  <inkml:trace contextRef="#ctx0" brushRef="#br0" timeOffset="118899.235">17507 13195 345 0,'-5'-5'31'0,"3"5"-31"0,-1-2 0 0,-2 2 0 16,-1-5 232-16,-2 5 41 0,0-2 8 0,1-3 2 15,-1 5-138-15,2-2-27 0,1-3-6 0,0 5 0 16,2-3-52-16,0-1-9 0,1 4-3 0,2 0 0 15,0 0-38-15,0 0-10 0,0 0 0 0,0 0 0 16,8 0-92-16,0 0-21 0,0-3-4 0</inkml:trace>
  <inkml:trace contextRef="#ctx0" brushRef="#br0" timeOffset="119071.502">17571 13275 1036 0,'0'0'46'0,"0"0"10"0,-3 7-45 0,3 0-11 15,0-7 0-15,-2 7 0 0,2-7 94 0,2 5 17 16,1 2 3-16,-3-5 1 0,0-2-32 0,5 0-7 16,-2 5 0-16,2-3-1 0,1-2-37 0,-4 0-7 15,-2 0-2-15,5 0 0 0,-2-2-19 0,-3 2-10 16,5 0 10-16,-2 0-553 16,2-5-110-16</inkml:trace>
  <inkml:trace contextRef="#ctx0" brushRef="#br0" timeOffset="119227.285">17645 13303 748 0,'0'0'67'0,"0"-2"-54"0,-3 2-13 0,3 0 0 15,-2-5 203-15,2 5 37 0,0-3 8 0,0-1 2 16,0 1-146-16,2-1-28 0,-2-3-7 0,3 2-1 16,-3 3-46-16,5-5-10 0,-2 2-1 0,2-2-1 31,-2 0-171-31,2 0-35 0</inkml:trace>
  <inkml:trace contextRef="#ctx0" brushRef="#br0" timeOffset="119383.497">17664 13126 460 0,'0'0'41'16,"0"0"-33"-16,0 0-8 0,0 0 0 16,0 0 231-16,0 0 44 0,0 0 9 0,0 0 1 15,0 0-181-15,0 0-37 0,0 0-7 0,0 0-2 0,0 0-38 0,0 0-7 16,0 0-1-16,5-4-1 15,-2 1-130-15,2-1-25 0</inkml:trace>
  <inkml:trace contextRef="#ctx0" brushRef="#br0" timeOffset="119540.036">17703 13096 403 0,'-5'0'17'0,"5"0"5"0,-3 0-22 0,3 0 0 16,0 0 0-16,0 0 0 0,0 0 224 0,0 0 40 15,0 0 8-15,0 0 1 0,0 0-185 0,8 0-38 0,0 0-7 0,0 5-2 16,0-5-24-16,0 0-5 0,0 0 0 0,3 0-1 16,-4 0-11-16,1 0-9 0,0 0 9 0,0-5-700 15</inkml:trace>
  <inkml:trace contextRef="#ctx0" brushRef="#br0" timeOffset="119711.545">17809 13183 288 0,'0'0'25'0,"0"0"-25"0,0 0 0 0,0 0 0 16,0 0 205-16,0 0 36 0,0 0 7 0,0 0 2 15,0 0-134-15,0 0-28 0,3-7-4 0,2 5-2 16,-5 2-43-16,5-5-9 0,1-2-2 0,-1 4 0 16,0-1-53-16,3-3-11 0,-3 2-3 0</inkml:trace>
  <inkml:trace contextRef="#ctx0" brushRef="#br0" timeOffset="119864.48">17825 13002 1443 0,'0'0'64'0,"0"0"13"0,-3-3-61 16,3 3-16-16,0 0 0 0,0 0 0 0,0 0 24 0,0 0 1 15,0 0 1-15,3-4 0 16,-3 4-75-16,5-3-15 0</inkml:trace>
  <inkml:trace contextRef="#ctx0" brushRef="#br0" timeOffset="120020.954">17902 12948 1094 0,'0'0'97'0,"0"0"-77"0,0 0-20 0,0 0 0 16,0 0 56-16,0 0 7 0,-3-3 1 0,3 3 1 15,0-7-45-15,3 3-10 0,-3-3-2 0,8 2-606 16</inkml:trace>
  <inkml:trace contextRef="#ctx0" brushRef="#br0" timeOffset="120177.288">17973 12865 576 0,'-5'3'51'0,"2"-3"-41"0,-2 0-10 0,0 0 0 16,-1 0 189-16,4 0 36 0,2-3 7 0,0 3 2 16,0 0-163-16,0 0-33 0,0 0-6 0,0 0-2 15,5-4-13-15,3 1-2 0,0-1-1 0,0 1-474 16,0-1-96-16</inkml:trace>
  <inkml:trace contextRef="#ctx0" brushRef="#br0" timeOffset="120348.741">18074 12811 115 0,'0'0'10'0,"0"0"-10"16,0 0 0-16,0 0 0 0,0 0 244 0,0 0 46 15,-3 0 10-15,0 0 1 0,-2 0-153 0,5 0-30 16,0 0-6-16,0 0-2 0,0 0-26 0,0 0-4 16,0 0-2-16,0 0 0 0,0 0-59 0,8-4-19 15,-3-3 10-15,3 7-568 16,-2-7-114-16</inkml:trace>
  <inkml:trace contextRef="#ctx0" brushRef="#br0" timeOffset="120521">18164 12840 691 0,'0'0'30'0,"-3"7"7"0,0 0-29 0,1-3-8 0,2-4 0 0,-3 3 0 15,0 4 144-15,1 0 28 0,2-7 6 0,0 0 1 16,0 0-95-16,0 0-20 0,0 0-3 0,0 0-1 15,0 0-35-15,0 0-7 0,0 0-2 0,0 0 0 16,0 0-16-16,0 0 0 0,0 0 0 0,0 0-478 16,5-7-92-16</inkml:trace>
  <inkml:trace contextRef="#ctx0" brushRef="#br0" timeOffset="120708.026">18158 12922 172 0,'0'0'8'0,"0"0"1"0,0 0-9 0,0 0 0 16,0 0 0-16,0 0 0 0,0 0 282 0,0 0 54 16,0 0 12-16,0 0 1 0,0 0-233 0,0 0-46 15,6-2-10-15,-1-3-1 0,0-2-40 0,3 4-8 16,0-1-2-16,0-3 0 16,0 0-136-16,3 0-27 0,-3-1-6 0,2 1 0 0</inkml:trace>
  <inkml:trace contextRef="#ctx0" brushRef="#br0" timeOffset="120848.639">18264 12727 734 0,'0'0'32'0,"0"0"8"0,0 0-32 0,0 0-8 0,0 0 0 0,0 0 0 15,5-3 83-15,-5 3 15 0,0 0 3 0,3-4 1 16,-3 4-34-16,0 0-8 0,0 0 0 0,0 0-1 16,5-7-21-16,-5 7-4 0,0 0-1 0,0 0 0 15,0 0-24-15,6 0-9 0,2 0 0 0</inkml:trace>
  <inkml:trace contextRef="#ctx0" brushRef="#br0" timeOffset="121020.484">18375 12713 1324 0,'0'0'118'0,"0"0"-94"0,-8 0-24 0,0 0 0 16,1 0 68-16,-1 0 8 0,0 0 3 0,8 0 0 0,0 0-25 0,-8-5-5 15,0 2-1-15,8 3 0 0,0 0-32 0,-3-4-8 31,-2-3 0-31,2 0-8 16,-2 0-40-16,2 4-14 0,1-1-3 0,-4-3-443 0,1 2-89 0</inkml:trace>
  <inkml:trace contextRef="#ctx0" brushRef="#br0" timeOffset="121192.287">18272 12574 1432 0,'0'0'64'0,"0"0"12"0,0 0-60 0,0 0-16 0,-3-7 0 0,1 4 0 16,2 3 28-16,-3-4 4 0,1-3 0 0,2 7 0 31,-3-7-20-31,0 2-4 0,1-2-8 0,-1 0-457 16,0 4-99-16</inkml:trace>
  <inkml:trace contextRef="#ctx0" brushRef="#br0" timeOffset="121364.177">18166 12557 921 0,'-8'3'40'0,"6"1"10"0,2-1-40 0,-3 1-10 0,-2-1 0 0,5 1 0 16,-3 4 58-16,0-8 10 0,1 7 1 0,2-3 1 16,-3-1-48-16,3-3-10 0,0 0-1 0,0 0-365 15,0 0-73-15</inkml:trace>
  <inkml:trace contextRef="#ctx0" brushRef="#br0" timeOffset="121504.88">18084 12731 810 0,'0'0'36'0,"0"0"7"0,0 0-35 0,0 0-8 0,0 0 0 0,0 0 0 0,0 0 28 0,0 0 3 31,0 0 1-31,0 0 0 0,0 0-5 0,0 0-1 16,8 3 0-16</inkml:trace>
  <inkml:trace contextRef="#ctx0" brushRef="#br0" timeOffset="121674.042">18119 12832 921 0,'0'0'40'0,"0"0"10"0,0 0-40 0,0 0-10 0,0 0 0 0,0 0 0 0,0 0 39 0,0 0 5 0,5-4 2 0,0-3 0 16,1 0-46-16,-1 4 0 0,0-4 0 0,3-2-481 16</inkml:trace>
  <inkml:trace contextRef="#ctx0" brushRef="#br0" timeOffset="121845.704">18320 12614 979 0,'-8'0'87'0,"5"-3"-70"0,1 3-17 0,-4 0 0 0,-2 0 73 15,3 0 11-15,2-4 3 0,-2 4 0 0,0-3-57 16,-1 3-11-16,6 0-3 0,-5-4 0 0,3 4-16 0,-4-3 0 16,6 3 0-16,-5-4-599 15</inkml:trace>
  <inkml:trace contextRef="#ctx0" brushRef="#br0" timeOffset="122033.136">18299 12531 460 0,'0'0'20'0,"0"0"5"0,0 0-25 0,0 0 0 16,0 0 0-16,0 0 0 0,0 0 168 0,0 0 29 0,0 0 6 15,5 3 1-15,-5-3-149 0,5 5-30 0,3-3-5 0,0 3-2 16,-3 2-18-16,3-7 0 0,3 7 0 0,2-7 0 15,-2 7 0-15,-1 0 0 0,3-3 0 0</inkml:trace>
  <inkml:trace contextRef="#ctx0" brushRef="#br0" timeOffset="122189.345">18447 12701 1324 0,'-3'0'118'0,"0"0"-94"0,-2 0-24 0,3 0 0 15,-4 0 15-15,4 0-2 0,-1 0 0 0,0 0 0 16,3 0-13-16,0 0 0 0,0 0 0 0,0 0 0 16,0 0-36-16,0 0-11 0,0 0-1 0,8-3-1 15,-2-1-66-15,1 1-13 0,-1-1-2 0</inkml:trace>
  <inkml:trace contextRef="#ctx0" brushRef="#br0" timeOffset="122345.556">18468 12760 1220 0,'0'0'54'0,"0"0"11"0,0 0-52 0,0 0-13 15,-8 0 0-15,0 0 0 0,3 0 86 0,-1-5 14 16,-1 3 4-16,-1 2 0 0,2-5-80 0,1 5-16 16,0-7-8-16,-1 7-472 15,1-7-98-15</inkml:trace>
  <inkml:trace contextRef="#ctx0" brushRef="#br0" timeOffset="122470.529">18301 12764 1051 0,'0'0'46'0,"-2"3"10"0,2-3-44 0,0 0-12 0</inkml:trace>
  <inkml:trace contextRef="#ctx0" brushRef="#br0" timeOffset="123032.94">18108 13089 748 0,'0'0'67'0,"0"0"-54"16,0 0-13-16,0 0 0 0,5-7 128 0,-5 7 24 16,0 0 4-16,0 0 0 0,6-3-45 0,-6 3-10 15,0 0-1-15,0 0-1 0,0 0-34 0,0 0-6 16,0 0-2-16,0 0 0 0,0 0-31 0,0 0-6 15,0 0-2-15,0 0 0 0,2 3-18 0,4 1-9 16,-6-4 1-16,0 0-563 16,5 3-112-16</inkml:trace>
  <inkml:trace contextRef="#ctx0" brushRef="#br0" timeOffset="123235.973">18166 13162 57 0,'0'0'0'0,"0"0"0"0,0 0 0 0,0 0 0 16,0 0 229-16,0 0 41 0,0 0 8 0,0 0 2 16,0 0-151-16,0 0-29 0,0 0-7 0,0 0-1 15,0 0-46-15,0 0-10 0,6-3-1 0,-1-1-1 16,-5 4-34-16,5 0 0 0,0 0 0 0,-5 0 0 16,8 0-13-16,-8 0-3 0,0 0-1 0,6 0 0 31,-1 7-150-31,-5-7-29 0</inkml:trace>
  <inkml:trace contextRef="#ctx0" brushRef="#br0" timeOffset="123376.884">18190 13286 288 0,'0'0'25'0,"0"0"-25"16,0 0 0-16,0 0 0 0,0 0 58 0,0 0 6 15,0 0 2-15,0 0 0 0,0 0-2 0,0 0 0 16,-3 0 0-16,-2-4 0 0,0 4-52 0</inkml:trace>
  <inkml:trace contextRef="#ctx0" brushRef="#br0" timeOffset="123580.037">18037 13275 990 0,'0'0'44'0,"0"0"8"0,0 0-41 0,0 0-11 0,0 0 0 0,2-5 0 16,-2-2 43-16,0 7 6 0,0 0 2 0,0 0 0 15,0-2-40-15,0 2-11 0,0 0 0 0,0 0 0 32,-2-5-37-32,2 5-12 0,0 0-3 0,0 0 0 0</inkml:trace>
  <inkml:trace contextRef="#ctx0" brushRef="#br0" timeOffset="123736.143">17976 13246 990 0,'0'0'44'0,"0"0"8"16,0 0-41-16,0 0-11 0,0 0 0 0,0 0 0 16,0 0 79-16,0 0 13 0,2-4 4 0,1 4 0 0,0-3-71 0,-1-1-13 15,1-1-4-15,2 3 0 0</inkml:trace>
  <inkml:trace contextRef="#ctx0" brushRef="#br0" timeOffset="123892.074">18045 13176 1335 0,'0'0'59'0,"0"0"13"0,0 0-58 0,0 0-14 15,0 0 0-15,0 0 0 0,0 0 53 0,0 0 8 16,0 0 2-16,0 0 0 0,0 0-63 0,0 0 0 15,5 0-16-15,3-2-441 16,-3-3-88-16</inkml:trace>
  <inkml:trace contextRef="#ctx0" brushRef="#br0" timeOffset="124017.083">18121 13242 748 0,'0'-3'67'0,"0"3"-54"0,0 0-13 0,0 0 0 16,-2-4 148-16,2 4 28 0,-6 0 4 0,6 0 2 15,-2 0-102-15,2 0-21 0,-3-5-4 0,0 5-733 16</inkml:trace>
  <inkml:trace contextRef="#ctx0" brushRef="#br1" timeOffset="128062.564">17976 12962 878 0,'0'0'39'0,"0"0"8"0,0 0-38 0,0 0-9 0,0 0 0 0,0 0 0 15,0 0 79-15,0 0 13 0,0 0 4 0,0 0 0 16,0 0-9-16,0 0-2 0,0 0 0 0,0 0 0 16,0 0-27-16,5 0-6 0,-5 0 0 0,5-3-1 15,-5 3-9-15,0 0-2 0,0 0 0 0,6-4 0 16,2 1-7-16,-3-1-1 0,0 1-1 0,0-1 0 16,1 4 0-16,2 0 0 0,-3-3 0 0,0-1 0 15,3 4-6-15,-2-5-1 0,-1 3 0 0,3-3 0 0,0-2-5 0,2 4-2 16,-2-4 0-16,0 3 0 0,3-3-1 0,-3 0 0 15,0 0 0-15,2-1 0 0,1 1 0 0,-3-4 0 16,5 4 0-16,-2 0 0 0,-4 2 0 0,4-2 0 16,-3 0 0-16,3 0 0 0,-1 0 5 0,-2 0 1 15,0 0 0-15,0 2 0 0,-3 2-22 0,3-4 0 16,3 3 0-16,-1-3 0 0,-2 0 9 0,3 0-9 16,-1 2 12-16,1-2-12 0,0 0 13 0,-3 4-4 15,5-1-1-15,-5-3 0 0,2 0 4 0,-2 2 0 16,0-2 0-16,3 4 0 0,-3-1-2 0,0 1 0 15,-3-1 0-15,0-3 0 0,3 7 2 0,-3-7 1 16,-2 0 0-16,0 2 0 0,2 2 2 0,-5 3 0 0,3-4 0 0,-1 1 0 16,1-1 1-16,0 1 1 0,-3-1 0 0,0 4 0 15,0 0-5-15,0 0 0 0,5-7-1 0,-5 7 0 16,0-3-11-16,3-1 8 0,-3 4-8 0,2-5 8 16,1 2-8-16,-3 3 0 0,0 0 0 0,3-4 8 15,-3 4-8-15,5-7 0 0,-3 4 0 0,-2 3 0 16,3-4 0-16,2 1 0 0,-2-1 0 0,2-3 0 15,1 2 0-15,-1 2 0 0,0-1 8 0,0 1-8 16,3-4 0-16,-2 3 0 0,-1 1 0 0,3-1 0 16,-3 4 0-16,1-7 0 0,-1 7 9 0,0-5-9 15,-2 3 9-15,-3 2-9 0,0 0 12 0,0 0-12 16,0 0 12-16,2 0-12 0,4-5 12 0,-1 5-12 16,-2-3 13-16,-3 3-4 0,0 0-1 0,0 0 0 15,0 0-8-15,0 0 10 0,0 0-10 0,0 0 10 16,2 0-10-16,-2 0 8 0,0 0-8 0,0 0 8 0,0 0 0 0,0 0-8 15,0 0 12-15,0 0-4 0,0 0-8 0,0 0 0 16,0 0 9-16,-5 0-9 0,-6 3 0 0,6 2-20 16,5-5 4-16,-8 0 1 15,3 7-157-15,-3-3-31 0,0-1-6 0</inkml:trace>
  <inkml:trace contextRef="#ctx0" brushRef="#br1" timeOffset="128451.138">18402 12553 1771 0,'-11'0'78'0,"11"0"17"0,0 0-76 16,0 0-19-16,0 0 0 0,0 0 0 0,0 0 33 0,0 0 3 0,0 0 1 0,0 0 0 15,0 0-1-15,0 0 0 0,0 0 0 0,5-3 0 16,-5 3-18-16,8 0-4 0,-2-4-1 0,2 4 0 15,0-5 5-15,2 3 1 0,-2 2 0 0,0 0 0 16,3-5 5-16,-3 5 2 0,0-3 0 0,-1 3 0 16,-1 0 4-16,2 0 1 0,2 0 0 0,-2 0 0 15,0 0 5-15,0 3 0 0,3 2 1 0,-3-5 0 16,0 7-6-16,-1-3-2 0,1-1 0 0,-2 4 0 16,-1 0-1-16,0 0 0 0,1-3 0 0,-4 11 0 15,-2-8 4-15,0 7 1 0,-2-2 0 0,-1-1 0 16,-2-1 3-16,-1 4 0 0,1-2 0 0,-3 2 0 15,-2 0-20-15,2-2-4 0,5 2-1 0,-2-3 0 16,-3-1-3-16,5-3-8 0,0 5 12 0,1-5-4 16,-1-3-8-16,0-1 0 0,-2 4 9 0,5-7-9 15,0 0 0-15,0 0 0 0,0 0 0 0,0 0 0 16,0 0-65-16,0-7-18 0,0 0-3 0,0-3-1168 16</inkml:trace>
  <inkml:trace contextRef="#ctx0" brushRef="#br1" timeOffset="129373.108">18788 12426 57 0,'0'0'0'0,"0"0"0"0,0 0 0 0,0 0 0 15,3-7 223-15,-3 7 39 0,0 0 8 16,0 0 2-16,2 0-147 0,-2 0-29 0,0 0-5 0,0 0-2 15,0 0-1-15,0 0 0 0,0 0 0 0,0 0 0 16,0 0-7-16,3 7-1 0,2-3-1 0,-2 3 0 16,0 0-7-16,2 0 0 0,-2 1-1 0,4-1 0 15,-4 4-24-15,0-4-5 0,-1 0-1 0,1 1 0 16,2 3-9-16,1-1-3 0,-4-3 0 0,1-3 0 16,0 4-9-16,2-6-3 0,-2 3 0 0,-3-5 0 15,5 7-7-15,0-7-2 0,-2 4 0 0,2-4 0 16,3-4-8-16,-3 4 12 0,-2-7-12 0,2 2 12 15,3-2-3-15,-3 4 0 0,-2-4 0 0,2 0 0 16,-2 0 2-16,0-4 0 0,-1 3 0 0,-2-3 0 16,0 4-2-16,0 0 0 0,0-5 0 0,0 5 0 15,0 0-1-15,0 0 0 0,0 0 0 0,-2 4 0 0,2-1 8 16,0 4 0-16,-3-7 1 0,3 7 0 0,0 0-1 16,0 0-1-16,0 0 0 0,0 0 0 0,0 0-3 0,0 0-1 15,0 0 0-15,0 0 0 0,0 0-11 0,0 0 10 16,0 0-10-16,0 0 10 0,0 7-2 0,5 0-8 15,1 4 12-15,-1-4-4 0,-2 0 1 0,2 1 0 16,0 3 0-16,0-4 0 0,-2 0 2 0,2 0 0 16,-2 1 0-16,0-1 0 0,2 4-3 0,-2-4-8 15,-1 0 12-15,4 1-4 0,-4-6-8 0,1 3 0 16,-3-5 9-16,0 0-9 0,0 0 0 0,2 7 9 16,-2-7-9-16,0 0 0 0,0 0 0 0,0 0 0 15,0 0 0-15,0 0-9 16,0 0-87-16,0 0-18 0,0 0-3 0,0 0-1 15,0 0-99-15,0 0-20 0,0 0-4 0</inkml:trace>
  <inkml:trace contextRef="#ctx0" brushRef="#br1" timeOffset="129575.871">19071 12477 921 0,'0'0'82'0,"0"3"-66"0,0-3-16 0,0 0 0 15,3 0 251-15,-1 4 46 0,1-1 10 0,0-3 1 16,2 4-158-16,-2 4-32 0,-3-8-6 0,2 7-2 15,4 0-34-15,-4-3-8 0,1 3 0 0,0-4-1 16,2 4-27-16,-2 0-4 0,-1 2-2 0,1-6 0 16,-3-3-22-16,2 7-4 0,4 0 0 0,-4 0-8 15,-2-7 8-15,0 0-8 0,3 4 0 0,-3-4 0 16,0 0-68-16,0 0-20 0,0 0-4 0</inkml:trace>
  <inkml:trace contextRef="#ctx0" brushRef="#br1" timeOffset="131595.953">17941 13028 288 0,'0'0'25'0,"0"0"-25"16,0 0 0-16,0 0 0 0,0 0 152 0,0 0 24 16,0 0 6-16,-2 0 1 0,2 0-98 0,0 0-19 0,0 0-4 0,0 0-1 15,0 0 6-15,0 0 1 16,0 0 0-16,0 0 0 0,0 0 0 0,-3 0 0 0,3 0 0 0,0 0 0 16,0 0-13-16,0 0-3 0,0 0 0 0,0 0 0 15,0 0 0-15,0 0-1 0,0 0 0 0,0 0 0 16,0 0-25-16,0 0-5 0,0 0-1 0,0 0 0 15,0 0 7-15,0 0 1 0,0 0 0 0,0 0 0 16,0 0-4-16,0 0 0 0,5 7 0 0,-5-7 0 16,0 0-2-16,6 0-1 0,-1 7 0 0,-5-7 0 15,5 5-5-15,-5-5-2 0,0 0 0 0,6 2 0 16,2 5-5-16,-6-2-1 0,-2-5 0 0,5 7 0 16,1-3 3-16,-1-1 0 0,-5-3 0 0,3 7 0 15,-1 0 1-15,4-2 1 0,-4-3 0 0,1 3 0 16,-3-5 1-16,5 7 0 0,3 0 0 0,-5 0 0 15,2-3 2-15,-2-1 0 0,2 4 0 0,-2-2 0 0,2 2-3 16,0 0 0-16,-2 0 0 0,5 0 0 0,-3 0-2 0,-2 0-1 16,2-2 0-16,-2 2 0 0,2 0-2 0,-2 0 0 15,2 0 0-15,0 0 0 0,-2 0 1 16,2-2 0-16,-2 2 0 0,2 0 0 0,-2-7 0 0,-1 7 0 16,4-2 0-16,-4-3 0 0,4-2-1 0,-4 5 0 15,1-3 0-15,-3-2 0 0,3 5 2 0,-3-5 0 16,2 2 0-16,-2-2 0 0,0 0-2 0,3 5 0 15,-3-5 0-15,0 0 0 0,2 7-8 0,-2-7 12 16,0 0-12-16,0 0 12 0,6 0-12 0,-6 0 8 16,0 0-8-16,0 0 8 0,0 0-8 0,0 0 0 15,0 0 0-15,0 0 8 0,0 0-8 0,0 0 0 16,0 0 0-16,0 0 0 0,0 0 0 0,0 0 0 0,0 0 0 0,0 0-11 31,0 0-101-31,0 0-20 0,-3-7-4 0,3 7-1031 0</inkml:trace>
  <inkml:trace contextRef="#ctx0" brushRef="#br1" timeOffset="132048.922">18023 13275 1058 0,'0'0'47'0,"0"0"9"0,0 0-44 0,0 0-12 16,0 0 0-16,0 0 0 0,0 0 64 0,3 0 10 15,0 7 2-15,-1-7 1 0,4 0-1 0,-4 4-1 16,4-1 0-16,-4 4 0 0,4-7 4 0,-1 5 1 16,0-3 0-16,0 3 0 0,1-3-6 0,-1 3-1 15,0-3 0-15,1 3 0 0,-4 2-17 0,4 0-3 16,-1-3-1-16,0-1 0 0,0 4-17 0,1-2-4 15,-4-3-1-15,6 3 0 0,-2-5-9 0,-4 7-1 16,3-7-1-16,1 0 0 0,-1 0-1 0,0 0 0 16,3 4 0-16,-2-1 0 0,-1-6 4 0,0 3 1 15,3-4 0-15,-3 4 0 0,1-5 2 0,-1 3 1 16,0-3 0-16,1-2 0 0,-1 5-4 0,0-6-1 16,-2 1 0-16,2 0 0 0,-2 3-4 0,-1-3-1 0,4 2 0 0,-6-2 0 15,2 0 0-15,-2 0-1 0,3 4 0 0,0-1 0 16,-3 4-5-16,0 0-1 0,0-7 0 0,2 2 0 15,-2 5-9-15,0 0 0 0,0 0 9 0,0 0-9 16,0 0 0-16,0 0 0 0,0 0 0 0,0 0 0 16,0 0 0-16,0 0-16 0,0 0 2 0,0 0-865 15,0 0-173-15</inkml:trace>
  <inkml:trace contextRef="#ctx0" brushRef="#br1" timeOffset="132938.958">18309 13515 1065 0,'0'0'47'0,"0"0"10"0,0 0-45 0,0 0-12 16,5 7 0-16,-5-7 0 0,0 0 82 0,3 7 14 15,5 0 4-15,-5 0 0 0,-1 0-22 0,4 0-4 16,-4 5-1-16,6-5 0 0,-2 0-11 0,-1 0-2 15,-3 0-1-15,6 5 0 0,-2-5-6 0,-1 0-1 16,-2 0 0-16,2 0 0 0,0 0 0 0,3-2 0 16,-3-3 0-16,1 3 0 0,-6-5-8 0,8 0-1 15,-3 2-1-15,0-2 0 0,1 0-7 0,-1 0-2 16,-3-2 0-16,4-3 0 0,-1 3-7 0,0-3-2 16,1-2 0-16,-4 4 0 0,1-6 0 0,0 2 0 15,-3 0 0-15,2 0 0 0,-4 0-7 0,2 0-1 0,-3 4-1 0,3-6 0 16,-3 7-3-16,1-3-1 0,2 3 0 0,0 2 0 15,-3-5-3-15,3 5-8 0,0 0 12 0,0 0-4 16,0 0-8-16,0 0 8 0,0 0-8 0,0 0 8 16,0 0-8-16,0 0 0 0,0 0 0 0,0 0 0 15,0 0 0-15,0 0 0 0,3 7 0 0,-1-2 0 16,1 2 10-16,0 0-10 0,2 0 12 0,-2 5-12 16,2-5 16-16,0 0-3 0,-2 0-1 0,2 0 0 15,0 0 0-15,1 0 0 0,-4 0 0 0,4 5 0 16,-4-5-4-16,3 0 0 0,-5 0-8 0,3 0 12 15,2 5-12-15,-5-5 8 0,3-3-8 0,-3 4 0 16,0-1 8-16,0-7-8 0,0 0 0 0,0 0 0 16,0 0-46-16,0 0-15 0,0 0-3 0,0 0-1 15,0 0-181-15,0 0-36 0</inkml:trace>
  <inkml:trace contextRef="#ctx0" brushRef="#br1" timeOffset="133329.902">18624 13691 806 0,'0'0'36'0,"0"0"7"0,0 0-35 0,0 0-8 15,0 0 0-15,0 0 0 0,0 0 256 0,0 0 48 16,0 0 11-16,0 0 1 0,0 0-196 0,0 0-39 0,8 5-8 0,-3-3-1 15,1-2-35-15,1 5-6 0,-7-5-2 0,6 2 0 16,4 3-9-16,-4-5-3 0,2 7 0 0,0-7 0 16,-1 4-6-16,1-1-2 0,-5 2 0 0,-3-5 0 15,5 2 12-15,1 3 3 0,-1 2 0 0,-5-7 0 16,0 0-16-16,3 7-8 0,-1 0 10 0,1 5-10 16,-3-5 24-16,0 2 0 0,-5-2-1 0,5 5 0 15,0 2-15-15,0-2-8 0,0-3 8 0,0 3-8 16,0 0 20-16,0-5-1 0,-3 2 0 0,0-2 0 15,3 3-19-15,3-3 0 0,-3-7 0 0,0 0 0 16,0 2 0-16,5 5 0 0,1-2 0 0,1-3 0 16,1-2 0-16,3 0 0 0,0 0 0 0,2 0 0 15,0-2 0-15,-2-3 0 0,2 3 0 0,0-3 0 16,0-2-12-16,-2 0 1 0,-1 2 0 0,1-2-772 16,0 5-154-16</inkml:trace>
  <inkml:trace contextRef="#ctx0" brushRef="#br0" timeOffset="145073.061">9049 2125 1638 0,'0'0'36'0,"0"0"7"0,0 0 1 0,0 0 3 0,0 0-38 0,0 0-9 0,0 0 0 0,0 0 0 16,10 7 109-16,-2-7 20 0,-8 0 4 0,11 0 1 15,-3 0-41-15,2 4-8 0,1-4-1 0,2 0-1 16,-5 3-19-16,5-3-4 0,-2-3-1 0,2 3 0 15,0-4-21-15,3 4-4 0,-5 0-1 0,5 0 0 16,0-3-14-16,-3 3-3 0,0-4-1 16,-2 4 0-16,-1 0-7 0,3 0-8 0,-2-5 11 0,0 5-11 0,-3 0 12 0,0 0-4 15,-1 0 0-15,-1 0-8 0,-6 0 13 0,0 0-4 16,0 0-1-16,0 0 0 16,0 0-177-16,0 0-36 0</inkml:trace>
  <inkml:trace contextRef="#ctx0" brushRef="#br0" timeOffset="146826.997">10131 2012 1036 0,'18'0'23'0,"-18"0"5"0,0 0 0 0,0 0 1 0,0 0-29 0,0 0 0 0,0 0 0 0,0 0 0 16,0 0 108-16,0 0 16 0,0 0 4 0,0 0 0 15,0 7-52-15,-2 0-9 0,2 0-3 0,2 2 0 16,1 1 38-16,0-3 7 0,-3 4 2 0,0-4 0 16,2 5-24-16,1-2-5 0,0 1-1 0,-1-1 0 15,-2 2-46-15,0 2-10 0,3-7-1 0,0 4-1 0,-1 4 4 0,1-4 1 16,-3-4 0-16,3 8 0 0,-1-8-12 0,1 7-3 16,2-7 0-16,-2 0 0 0,-1 5 27 0,1 2 4 15,0-10 2-15,-3 3 0 0,0-4-22 16,0-3-5-16,0 0-1 0,0 0 0 0,0 0-18 0,0 0 0 15,0 7 0-15,0-7 0 0,0 0 43 0,0 0 5 16,0 0 0-16,0 0 1 0,-3-7-21 0,3 0-5 16,0 0-1-16,0-7 0 0,-3 2-14 0,1-2-8 15,-1 0 8-15,0-5-8 0,1 5 0 0,-1-8 9 16,1 8-9-16,-1-4 0 0,0-1 0 0,1 5 0 16,-1-8 0-16,0 8 0 0,3 0 0 0,0 2-16 15,0-2 2-15,3 3 0 0,2-6 14 0,1 8 0 16,1-1 0-16,-1 6 0 0,-1-6 0 0,3 3 0 15,0 2 0-15,3 1 0 0,2 1 0 0,0 3 0 16,3 0 0-16,2 3 0 0,-2-3 0 0,3 9 0 16,2-2 0-16,-3 3 0 0,1 1 0 0,-3 1 0 0,0 5 0 15,0-3 0-15,-8 5 0 0,2 2-11 0,-2-2 11 0,0 2-10 16,-3-2 10-16,-2 2 0 0,-6-3 0 0,3 4 0 16,-2-1 0-16,-1-2 11 0,-2-1-11 0,-3 1 12 15,0-2-12-15,-3-3 0 0,3 5 0 0,-2-5 0 16,-1-2 9-16,-2 2 7 0,2-7 0 0,1 0 1 15,-1-3-27-15,-2 4-6 0,2-6 0 0,-2-2-1 16,3 0 17-16,-4 0 0 0,1-2 0 0,0-3 0 16,0 2 21-16,2-8 8 0,0 4 2 0,1-3 0 15,5 1-135-15,-1-1-28 0,1-1-4 0,5 4-1158 16</inkml:trace>
  <inkml:trace contextRef="#ctx0" brushRef="#br0" timeOffset="147217.532">10631 2207 1440 0,'0'0'128'0,"0"0"-103"16,0 0-25-16,0 0 0 0,0 0 120 0,0 0 20 15,8-3 3-15,0-1 1 0,0 1-64 0,5 3-13 16,-5 0-3-16,5 0 0 0,-2-4-51 0,-1 1-13 15,1-1 0-15,0 4 0 0,-1-7 29 0,-2 0 3 16,0 7 1-16,0-8 0 0,-3 4-1 0,-2-3-1 0,-1 4 0 0,-2-1 0 16,0-6 26-16,-2 6 6 15,-3-3 1-15,-1-1 0 0,1 1-52 0,-3 7-12 0,-3-7 0 0,1 3 0 16,-3 4 8-16,2-7-8 0,-2 7 11 0,0-3-11 16,-3 6 0-16,0-3 0 0,3 0 0 0,2 7 0 15,-2-7 0-15,2 7 0 0,3-3 0 0,0 3 0 16,-2 1 0-16,2-1 0 0,3 7 0 0,-1-7 0 15,4 0 0-15,-1 5 0 0,0 2-8 0,3-3 8 16,6-1 0-16,-4 2 0 0,6 2 0 0,0-7 0 16,3 5-10-16,-1 2 10 0,4-7-10 0,1 4 10 15,1-8-9-15,3 4 9 0,-3-2-8 0,5-5 8 16,-3 7-100-16,1-7-16 0,-3 0-2 0,0 4-586 16,-1-4-116-16</inkml:trace>
  <inkml:trace contextRef="#ctx0" brushRef="#br0" timeOffset="147545.588">11004 2139 1796 0,'-5'-7'80'0,"2"7"16"0,-2 0-77 0,0-3-19 16,2-1 0-16,-5 4 0 0,3-5 125 0,-3 5 22 16,5-3 4-16,-2-1 1 0,-1 4-70 0,1 0-14 15,0 0-2-15,0 0-1 0,-1 4-43 0,-2-1-9 16,3-3-1-16,-3 5-1 0,3 2-11 0,0-3 0 15,2-1 0-15,0 4 0 0,1-3 0 0,2 3 0 0,0-7 0 16,0 7 0-16,5 1-11 0,-2-1 11 0,2 0-8 0,3-3 8 16,0 3-8-16,2-4 8 15,1 4-8-15,2-2 8 0,-2 2 0 0,2 0 0 0,-5 0 0 0,5 0-8 16,0-3 8-16,-2 4 0 16,-6-4 0-16,3 3 0 0,0 3 15 0,-3-6 5 0,-5 3 0 15,0 0 1-15,0 1-31 0,-5-4-6 0,0 6-2 0,-3-3 0 16,0-7 28-16,-3 7 6 0,3-7 0 0,-2 7 1 15,-1-7-17-15,1 5 0 16,2-5 0-16,-3 0 0 0,1 0 0 0,2 0 0 0,-3 0 0 0,6-5 0 16,-1 5-44-16,1-7-16 0,2 0-4 0</inkml:trace>
  <inkml:trace contextRef="#ctx0" brushRef="#br0" timeOffset="147858.287">11110 2190 1324 0,'0'0'118'0,"0"0"-94"16,3 7-24-16,-3-7 0 0,0 7 148 0,2-4 24 16,-2 2 6-16,3 2 1 0,-3 0-41 0,2 4-8 15,1-4-2-15,0 1 0 0,-1-1-57 0,-2 0-12 16,3 0-3-16,2-3 0 0,-2 3-40 0,0-4-16 16,-1 4 11-16,-2-7-11 0,0 0 0 0,0 0 0 15,0 0 0-15,0 0 0 16,0 0-50-16,0 0-16 0,0 0-3 0,3-10-1 15,0 3-144-15,-3 3-29 0,0-10-5 0,0 2-2 16,-6 2 32-16,4-1 6 0,-1-3 2 0,-2-1 0 16,-1 4 110-16,1-6 21 0,-3 1 5 0,6 9 1 0,-4-7 165 0,4 2 34 15,-4 2 6-15,4-1 2 0,-1 1 38 0,0 6 8 16,1-4 2-16,2 4 0 0,0 4-45 0,0 0-9 0,0 0-1 0,0 0-1 16,0 0-74-16,0 0-16 0,0 0-2 0,8 0-1 15,0 0-33-15,2 4 0 0,-2-4 0 0</inkml:trace>
  <inkml:trace contextRef="#ctx0" brushRef="#br0" timeOffset="148154.808">11237 2197 1267 0,'0'0'112'0,"3"3"-89"0,-1 4-23 0,1-2 0 15,-1-1 158-15,-2-1 27 0,3 4 6 0,0 0 1 16,-3-7-56-16,2 4-10 0,4-1-2 0,-1 4-1 0,-2-2-63 0,-3-5-12 15,2 7-2-15,-2-7-1 0,0 0-17 0,0 0-3 16,0 0-1-16,0 0 0 0,0 0-24 0,0 0 0 16,0 0 0-16,0 0 0 0,0 0 0 0,0 0 0 15,3-7 0-15,0 2 0 0,-1-2 36 0,1 0 1 16,-1-7 1-16,4 2 0 16,-4 2-58-16,4 3-11 0,-1-4-2 0,3-4-1 15,0 8-15-15,2 0-3 0,-2-4-1 0,0 4 0 0,3 4 26 0,-3-1 6 16,0-1 1-16,2 5 0 0,-2 0 20 0,0 0-11 15,3 0 11-15,-3 0-8 0,2 5 8 0,-2-5-13 16,0 0 5-16,-2 4-696 0,1-1-138 0</inkml:trace>
  <inkml:trace contextRef="#ctx0" brushRef="#br0" timeOffset="148467.875">11586 2197 1267 0,'0'0'56'0,"0"0"12"0,0 0-55 0,0 0-13 0,0 0 0 0,0 0 0 16,8 3 125-16,3-3 23 0,-3 0 4 0,0 0 0 16,-1-3-84-16,1 3-16 0,0 0-4 0,0-7-1 15,0 3-23-15,0 4-5 0,-3 0-1 0,3-7 0 16,-5 0-5-16,2 4-1 0,-5-2 0 0,3-2 0 16,0 3 7-16,-1-3 1 0,-4 0 0 0,-1 4 0 15,0-1-2-15,1 1 0 0,-1-1 0 0,0-1 0 0,-2 5-6 0,0 0 0 16,-3-3-1-16,-3 3 0 0,1 3-11 0,-1-3 8 15,1 5-8-15,-1-1 8 0,-2-1-8 0,2 4 12 16,3 0-12-16,-2 0 12 0,2 0-12 0,0-3 0 16,2 8 0-16,1-2 0 15,2 1-22-15,3-8-10 0,3 9-1 0,0-5-1 0,-1 0 51 0,1 0 11 16,2 4 1-16,1-3 1 16,2-1-68-16,2 0-14 0,3 0-2 0,1 0-912 15</inkml:trace>
  <inkml:trace contextRef="#ctx0" brushRef="#br0" timeOffset="148889.65">12078 2139 921 0,'-8'-3'82'0,"6"-1"-66"0,-4 4-16 0,1 0 0 16,-3-3 262-16,-2 3 49 0,2-4 9 0,-3 4 3 16,0 4-207-16,-2-1-40 0,-3 1-9 0,0 6-2 15,3-6-49-15,3-1-16 16,-4 4 10-16,4 5-10 0,-1-5 0 0,3 0 0 0,0 4 0 0,3-1 0 15,2-1 0-15,3 1-11 0,3 4 11 0,0-7-8 16,5 5-20-16,0-5-4 0,5 0-1 0,0-3 0 16,3 3 33-16,2-7 0 0,1 0 0 0,0 0 0 15,-1 0 21-15,-2-7 11 0,0 3 3 0,-3-3 0 16,-2 0-22-16,-1 0-4 16,1 2-1-16,-3-5 0 0,0-1 36 0,0-3 6 0,-3-1 2 0,-2-3 0 15,-1-1 15-15,-2-5 3 0,-2-2 1 0,-4-2 0 16,-2 5-19-16,0-3-4 0,0 5-1 0,0-5 0 0,1 12-3 0,-1-8-1 15,0 8 0-15,0 3 0 0,2 1-16 0,1 3-3 16,0-2-1-16,5 9 0 0,0 0-12 0,0 0-3 16,0 0 0-16,0 0 0 15,-3 11-31-15,3 4-6 0,0-4-2 0,5 3 0 0,1 8 43 0,4-4 9 16,1 15 2-16,2-11 0 0,0 6-23 0,1-2 0 16,-1 0 0-16,0-1 0 0,-2-6 0 0,-1 2 0 15,-2-4 0-15,0 9 0 0,0-12 0 0,0 5 0 16,0-8 0-16,-3 3 8 0,1-6-8 0,-1 6 0 15,0-7 0-15,0 0 0 16,-2 0-118-16,0-7-28 0</inkml:trace>
  <inkml:trace contextRef="#ctx0" brushRef="#br0" timeOffset="149780.08">12875 1958 1267 0,'0'0'56'0,"0"0"12"0,2-3-55 16,-2-2-13-16,0-2 0 0,0 3 0 0,-2 1 105 0,2 3 19 0,0-7 3 0,0 7 1 15,0 0 0-15,0 0 0 0,0 0 0 0,0 0 0 16,0 0-52-16,0 10-9 0,0 1-3 0,0 1 0 15,2 2-41-15,1 0-9 0,2 1-2 0,-2 6 0 16,2-2 18-16,-2-1 3 0,-1-4 1 0,4 8 0 16,-4-4 1-16,1 1 0 0,0-2 0 0,-3-1 0 15,2 1-4-15,1-6-1 0,-3-1 0 0,0 2 0 16,0-5-14-16,0 4-4 0,0-8 0 0,0-3 0 16,0 0-12-16,0 0 11 0,0 0-11 0,0 0 10 15,0 0 14-15,0 0 2 0,3-3 1 0,2-1 0 16,0-10-11-16,-2 7-1 0,2-8-1 0,3 4 0 15,0-6-14-15,3 1 0 0,-1 2 8 0,3 0-8 0,1-1 20 16,-1 4 0-16,3-3 1 0,0 2 0 0,2 2-21 0,-5-1 0 16,3 4 0-16,-3-1 0 0,1 1 0 0,-4 0 0 15,-2 3 0-15,0-3 0 0,0 7 0 0,-3-7 0 16,-5 7 0-16,0 0 0 0,3 0 0 0,-3 0 0 16,0 0 0-16,0 0 0 15,-5 7-47-15,-3-7-13 0,0 7-4 0,-3 0 0 16,-5 0-58-16,3 5-12 0,3-5-2 0,-1 4-1 15,0-4-57-15,1 0-11 0,2 1-3 0,-3-1 0 16,3 0 128-16,3 4 26 0,0-8 5 0,2 4 1 0,3-7 32 0,-2 5 6 16,2 2 2-16,2 0 0 0,1 0 56 0,2-3 12 15,0-1 3-15,3 4 0 0,-2-3 15 0,4 1 3 16,1-2 1-16,2 4 0 0,0 0 35 0,0 0 7 16,1-3 2-16,4 6 0 0,-2-5-45 0,-3 6-9 15,1-1-1-15,-1-3-1 0,0 0-8 0,-5 5-2 16,3 2 0-16,-4-7 0 0,1 0-48 0,0 5-12 0,-2-5 0 0,-1 0 0 15,0 0 0-15,1 0 0 0,-1 0 0 0,0-2-851 16,-5-5-173-16</inkml:trace>
  <inkml:trace contextRef="#ctx0" brushRef="#br0" timeOffset="150436.16">13716 1939 1267 0,'0'0'56'0,"0"0"12"15,0 0-55-15,0 0-13 0,0 0 0 0,0 0 0 16,0 0 105-16,0 0 19 0,0 0 3 0,0 0 1 16,0 0-52-16,-3 7-9 0,1-3-3 0,-1 4 0 0,-2 6 0 0,-1-3 0 15,4-4 0-15,-3 8 0 0,-1 3-1 0,1-8-1 16,2 9 0-16,-2-1 0 0,2-6-17 0,-2 5-3 16,2-3-1-16,1 5 0 0,-1-1-21 0,3-4-5 15,0 1-1-15,3 3 0 0,-1-8-2 0,4 9-1 16,-1-8 0-16,3 4 0 0,0-1-11 0,0-3 0 15,0-4 0-15,2 3 0 0,1 6 0 0,2-6 0 16,-2-3 0-16,2 0 0 0,-2 2 0 0,2-2 0 16,-3-4 0-16,1 4 0 0,0-7 0 0,2 0 0 15,-3 0 0-15,1 0-1176 0</inkml:trace>
  <inkml:trace contextRef="#ctx0" brushRef="#br0" timeOffset="150795.733">13981 2063 1267 0,'0'0'56'0,"0"0"12"15,0 0-55-15,0 0-13 0,0 0 0 0,0 0 0 16,0 0 167-16,0 0 30 0,0 0 7 0,0 0 0 0,0 0-86 0,0 0-18 16,0 0-3-16,5 7-1 0,0-4-37 0,-2 9-8 15,-1-5-2-15,4 7 0 0,-4 0-3 16,4-2-1-16,-4 6 0 0,1-8 0 0,2 9-2 0,-2-5-1 16,0 0 0-16,-1 5 0 0,4-5-25 0,-4-2-5 15,1 2 0-15,-1 4-1 0,4-8 42 0,-4 2 9 16,4 2 2-16,-1-7 0 0,-2 0-52 0,-1 2-12 15,1-2 0-15,0-4 0 0,-1 4 0 0,-2-7 0 16,0 0 0-16,5 0 0 16,-5 0-100-16,6 0-22 0,-1 0-5 0,0-7-1127 0</inkml:trace>
  <inkml:trace contextRef="#ctx0" brushRef="#br0" timeOffset="151107.889">14229 2219 1036 0,'-8'-7'92'0,"8"7"-73"0,-2 0-19 0,2 0 0 16,0 0 208-16,-6-5 39 0,1 5 7 0,0 0 2 16,0 0-103-16,-1 0-20 0,4 0-4 0,-4 5-1 15,1-1-102-15,0-1-26 0,-3 4 0 0,3 0 0 16,-1 0 24-16,4 0-1 0,-4 5 0 0,4 2 0 16,2-7-37-16,0 0-7 0,0 5-2 0,2-5 0 15,4 7 23-15,-4-10 0 0,6 3 0 0,-3 1 0 16,6-1 0-16,0-3 0 0,-1-1 0 0,3-3 0 15,-5 7 0-15,3-14 0 0,0 7 0 0,-1-3 0 16,1-1 0-16,-1 1 0 0,-2-6 0 0,0 2 0 16,-5 0 24-16,2 0 10 0,-2 0 2 0,-6 0 0 15,0-5-7-15,-2 2-1 0,0 6 0 0,-3-10 0 16,-3 7-2-16,3 2-1 0,0-2 0 0,-2 4 0 0,2-1-40 0,-3 4-8 16,3-7-1-16,3 7-1 15,0 0-59-15,0-3-11 0,5 3-2 0,0 0-1 0</inkml:trace>
  <inkml:trace contextRef="#ctx0" brushRef="#br0" timeOffset="151529.685">14319 2226 1904 0,'0'0'42'0,"0"0"9"0,0 0 1 0,0 0 1 0,0 0-42 0,0 0-11 15,6 7 0-15,-4 0 0 0,-2 0 58 0,5-2 10 16,1 2 1-16,-4 0 1 0,1 0-49 0,2 0-9 15,1-3-3-15,-4 6 0 0,6-5-9 0,-2 2 0 16,-1-3 0-16,3-1 0 0,0 4 0 0,0-7 0 16,-3 4 0-16,-5-4 0 0,11 0 39 0,-4 0 5 0,-7 0 2 0,11-4 0 15,-6 4-23-15,3-7-5 0,0 0-1 0,-3 0 0 16,3 2-17-16,-5 2 0 0,2-4 0 0,-2 0 0 16,0 3 40-16,-1-3 2 0,1 0 0 0,0 0 0 15,-3 2-26-15,0-2-4 16,2 7-2-16,-2 0 0 0,0 0 0 0,0 0 0 0,0 0 0 0,0 0 0 15,0 0-10-15,0 0 0 0,0 0 0 0,0 0 0 16,0 0 0-16,0 0-12 0,0 0 0 0,6 0 1 16,1 7 19-16,-1-2 3 0,2-1 1 0,0-1 0 15,0 1-21-15,0-1-4 0,2 4-1 0,-2-7 0 16,5 4 22-16,-2-4 5 0,-3 0 1 0,2 3 0 16,1-3-14-16,0 4 0 0,-6-4 0 0,3-4 0 0,2 1 0 0,1 3-10 15,0-4 2-15,-6 4 0 0,0-7 8 0,0 4-8 16,1-1 8-16,-1 1-8 15,-2-1-87-15,-1-1-17 0,-2-2-3 0,0 7-1 16,0-3-88-16,0-1-19 0,-2 4-3 0</inkml:trace>
  <inkml:trace contextRef="#ctx0" brushRef="#br0" timeOffset="151873.322">14766 2226 288 0,'0'0'25'0,"0"0"-25"16,0 0 0-16,0 0 0 0,6 0 208 0,-1 0 37 15,-5 0 7-15,8 7 2 0,0-7-94 0,0 0-18 16,-3-7-4-16,3 7-1 0,0 0-51 0,0 0-10 16,0 0-3-16,0-3 0 0,0-1-21 0,0 1-4 15,0-1 0-15,0-1-1 0,-3 2-24 0,0-4-5 16,0 7-1-16,1-7 0 0,-4 3 29 0,-2-3 6 0,3 0 0 0,-3-1 1 16,0 4-26-16,0 1-6 0,-3-1-1 0,1 1 0 15,2 3-11-15,-3-4-9 0,-2-3 12 0,-1 7-12 16,1 0 0-16,0 0 0 0,0 0 0 0,-3 0 0 15,2 7 0-15,-2-7-9 0,3 4 9 0,-3-1-8 16,0 4 0-16,0-3 0 0,3 4 0 0,-3-1 0 16,3 4 8-16,0-4 0 0,-1 3 0 0,1 2 0 15,5 2 0-15,0-7 0 0,-5 0 0 0,5 5 0 16,2-5 0-16,1 0 0 0,0 4 0 0,2-4 0 0,0 1 0 16,0-4 0-16,3 3 0 0,0-4 0 0,3 4 0 0,-3-7 0 15,2 4 0-15,1-1 0 16,0-3-207-16,2-3-39 0,11-1-8 0,-6-6-2 0</inkml:trace>
  <inkml:trace contextRef="#ctx0" brushRef="#br0" timeOffset="152170.247">14975 2172 1357 0,'0'0'60'0,"0"0"12"0,0 0-57 0,0 0-15 16,0 0 0-16,0 0 0 0,6 4 114 0,-4-1 20 15,1 4 4-15,2-3 1 0,1 3-40 0,-1-4-8 16,-2 4-2-16,2 5 0 0,-3-5-17 0,4 0-4 15,-4 4-1-15,1-3 0 0,2-1-3 0,-2 7 0 16,0-10 0-16,-1 3 0 0,-2 0 0 0,3-4 0 16,-3-3 0-16,0 0 0 0,0 5-51 0,0-5-13 15,0 0 0-15,0 0 0 0,3 0 0 0,2-5 0 0,-5 5 0 0,3-3 0 16,-3-4 0-16,5 3 0 0,-3-3 0 0,4-3 0 31,-1-1-37-31,3 3-11 0,-3-3-1 0,6 1-1 0,-3-1-12 16,2-1-2-16,1 9-1 0,-3-8 0 0,2 4 37 0,-2 7 7 0,0-7 1 0,0 7 1 15,0-8 19-15,3 8-12 0,-3 0 12 0,0 0-10 16,2 0 10-16,1 0 16 0,-1-4-4 0,1 4-1081 16</inkml:trace>
  <inkml:trace contextRef="#ctx0" brushRef="#br0" timeOffset="152951.195">15753 2273 1497 0,'0'0'66'0,"-2"0"14"16,-1-7-64-16,3 4-16 0,0-1 0 0,-3-3 0 0,1 2 106 0,-1 5 18 15,0-7 3-15,-2 7 1 0,0-7-24 0,-3 7-5 16,3 0-1-16,-3 0 0 0,0 0-54 0,-3 0-12 15,1 0-1-15,-4 4-1 0,4-1-30 0,-1 4 0 16,1-2 0-16,-1 2 0 0,3 0 0 0,0 0 0 16,3 4 0-16,2-4 0 0,1 1 0 0,2-1 0 15,0 0 0-15,5 0 0 0,3 0 0 0,0 0 0 16,0-2 0-16,2 2 0 0,3-3 0 0,-2-1 0 16,2 4 0-16,-2-7 0 0,5 0 0 0,-6 0 0 15,4-7 0-15,-4 4 0 0,1-1 57 0,-1-8 6 16,-2 2 1-16,-2-1 0 0,-4-3-27 0,1-1-5 15,-3 4 0-15,0-10-1 0,-5 6 9 0,-1-3 3 16,1-4 0-16,-3 4 0 0,0-1-23 0,0-2-4 16,-2 2 0-16,2 2-1 0,0-1-15 0,0 3 0 0,2 4 8 15,1-6-8-15,0 5 0 0,0 5 0 0,-1-4 0 0,4 4 0 16,-1 0 8-16,0 7-8 0,3 0 0 0,0 0 9 31,0 0-32-31,0 0-6 0,0 0-2 0,6 7 0 0,-1 0 46 0,0 4 9 0,3-1 1 0,3 9 1 31,-1-5-42-31,1 2-8 0,-1 1-1 0,4 1-1 0,-4-3 42 0,4 3 9 0,-4-4 2 0,1 8 0 16,-1-11-27-16,-2 8 0 0,0-2 0 0,0-3 0 31,0 2-16-31,0 1-9 0,-3-3-2 0,1-2 0 0,-1 2-132 0,0-7-26 0,-2 0-6 0</inkml:trace>
  <inkml:trace contextRef="#ctx0" brushRef="#br0" timeOffset="153107.726">15941 2259 1324 0,'0'0'59'0,"0"0"12"0,-2 0-57 0,2 0-14 16,0 0 0-16,0 0 0 16,0 0 195-16,0 0 36 0,0 0 7 0,0 0 2 0,2 0-90 0,1 7-18 15,2 0-3-15,-2-3-1 0,-1 3-102 0,1-4-26 16,0 4 0-16,-1-2 0 0,4-1 0 0,-4-1-9 16,-2-3 0-16,0 0 0 15,0 0-139-15,0 0-28 0,0 0-6 0,0 0-798 0</inkml:trace>
  <inkml:trace contextRef="#ctx0" brushRef="#br0" timeOffset="153232.388">15896 2117 1152 0,'3'-4'102'0,"-1"1"-82"15,-4 3-20-15,2-7 0 16,0 3 205-16,2 4 37 0,1 0 7 0,0-7 2 0,2 7-152 0,-2 0-31 0,2 7-5 0,0-7-2 16,1 0-51-16,2 4-10 0,2 3 0 0,-2-4-675 15,3 4-132-15</inkml:trace>
  <inkml:trace contextRef="#ctx0" brushRef="#br0" timeOffset="153740.935">16063 2244 1569 0,'0'3'69'0,"0"-3"15"16,0 0-67-16,0 0-17 0,3 5 0 0,-1 2 0 15,1 0 141-15,-1 0 25 0,-2-7 5 0,3 4 1 0,2 3-80 0,-5 3-16 16,3-5-4-16,0 2 0 0,-1-3-20 0,-2-4-4 15,0 0 0-15,6 3-1 16,-4 4-31-16,-2-7-5 0,0 0-2 0,0 0 0 0,0 0-9 0,0 0 0 16,0 0 0-16,0 0 0 0,6 0 0 0,1-7 0 15,-1 0 0-15,-1 0 0 0,3 2 9 0,-3-5 0 16,1 3 0-16,-1 3 0 16,0-10-73-16,0 7-14 0,1-1-3 0,-1 1-1 15,3-4 22-15,-3 8 4 0,3-1 0 0,0-3 1 0,-3 2 42 0,1-2 13 16,-1 4 0-16,-5 3-10 0,5 0 10 0,-5 0 0 15,3 3 0-15,2 4 8 0,1-2 44 0,-1 2 8 16,-3 0 3-16,4 0 0 0,-4-3-12 0,1-1-3 16,2 4 0-16,1-2 0 0,4-5-24 0,-4 7-6 15,-6 0-1-15,0-7 0 0,2 0-17 0,1 7 0 16,2-3 0-16,-5-4 0 0,0 0 55 0,0 0 7 16,0 0 2-16,0 0 0 0,0 0-64 0,8-4-18 0,5 4-1 15,-5-7 0-15,0 4 31 0,-3-1 5 0,3-3 2 0,3 2 0 31,-3-2-67-31,-3 4-12 0,3-1-4 0,0 4 0 0,3-7 64 0,-3 4 0 0,-8 3 12 0,0 0-2 16,8-4-10-16,-3 4 0 0,-5 0-10 0,0 0 10 16,0 0-10-16,8 7 10 0,-3 0-10 0,0-3 10 15,1-1 0-15,-1 4 0 0,0-2-8 0,-2 2 8 16,2 0 0-16,0 0 0 0,-2 4 0 0,2-8 0 16,1 4 0-16,-1-2 0 0,-5-5 0 0,5 7 0 15,1-3 0-15,-6-4 0 0,0 0 0 0,0 0-784 16,0 0-158-1</inkml:trace>
  <inkml:trace contextRef="#ctx0" brushRef="#br0" timeOffset="154059.523">16563 2256 921 0,'-8'-4'40'0,"8"4"10"0,0 0-40 0,0 0-10 16,0 0 0-16,0 0 0 0,0 0 181 0,5 0 35 16,6 0 6-16,-6 0 2 0,-5 0-80 0,5 0-15 15,3 0-3-15,0 0-1 0,0 0-70 0,0 0-15 16,3-5-2-16,-3 5-1 0,2 0-22 0,1 0-5 15,-1-7-1-15,1 7 0 0,0-3 0 0,-6-1 0 16,3 4 0-16,-3-7 0 0,-2 0 3 0,-3 4 0 16,0-1 0-16,0-1 0 0,-3-2-12 0,-2 4 0 15,2-1 0-15,1 1 0 0,-6-1 0 0,2 4 0 16,6 0 0-16,-5 0 0 0,-3 0 10 0,0 0 0 16,0 0 0-16,-2 4 0 0,2 3-10 0,-3-7-14 15,3 3 3-15,0 4 1 0,3 5 10 0,2-5 0 0,-2 0 0 0,2 0 0 16,1 0 0-16,4 5 0 0,-2 2 0 0,3-10 0 15,0 3 0-15,-3 3 0 0,5-5 0 0,0 2 0 16,1-3 0-16,1-1 0 0,4 4 0 0,2-3 0 31,-2-1-118-31,5-3-22 0,0 0-4 0,0 0-485 0,-3-3-98 0</inkml:trace>
  <inkml:trace contextRef="#ctx0" brushRef="#br0" timeOffset="154403.166">16751 2197 633 0,'10'-7'28'0,"-10"7"6"0,-5 0-34 0,5 0 0 0,0 0 0 0,0 0 0 15,0 0 234-15,0 0 40 0,0 0 8 0,5 7 2 16,6-7-164-16,-6 3-33 0,-2 4-7 0,0-2 0 16,4 2-9-16,1 7-2 0,-5-10 0 0,0 6 0 0,-1-1 27 0,4 1 6 15,-4-3 1-15,4 4 0 0,-6-1-63 0,2-5-12 16,1 2-2-16,2 0-1 0,-2 0 31 0,-1-3 7 16,-2-4 1-16,6 3 0 0,-1 1-52 0,0-1-12 15,1-10 0-15,-1 7 0 0,0-7 0 0,3 7 0 16,-5-10 0-16,5-1 0 0,-3 3 0 0,3 1 0 15,0-4 0-15,-3-3 0 16,0 7-48-16,1-5-13 0,2 5-3 0,-3 0 0 16,-2 0-16-16,2 0-4 0,3 7-1 0,-3-5 0 0,-5 5 63 0,0 0 13 15,8 0 9-15,-3 0-12 0,1 0 32 0,2 5 5 16,-8-5 2-16,2 0 0 0,1 7-27 0,2 0 0 16,-2 0 0-16,2-3-11 0,-2 3 64 0,-1-4 13 0,1 2 2 15,2 2 1-15,1 7-55 0,-4-10-14 16,-2 3 0-16,3 0 0 0,0 1 0 0,-3-8 0 0,2 4 0 15,-2-4 0 1,0 3-48-16,0-3-13 0,0 0-3 0,8 7-1049 0</inkml:trace>
  <inkml:trace contextRef="#ctx0" brushRef="#br0" timeOffset="154684.582">17092 2005 1890 0,'0'0'41'0,"0"0"9"0,0 0 2 0,0 0 1 16,0 0-42-16,0 7-11 0,8-3 0 0,0 3 0 0,-5 3 62 0,-1-1 10 15,6 1 3-15,3 8 0 0,-3-11-55 0,0 8-10 16,-3-1-2-16,0 0-8 0,3-2 8 0,0 2-8 16,-8-7 0-16,3 4 0 0,2 1 15 0,-2-2-1 15,-1-3 0-15,-2-3 0 0,0-4-22 0,0 10-5 16,3-5-1-16,-3-5 0 0,0 0 14 0,0 0 0 15,0 0 0-15,0 0 0 0,0 0 29 0,0 0 9 16,0 0 2-16,0 0 0 0,5 0-13 0,-5 0-3 16,6-5 0-16,-1-2 0 0,0 4-34 0,-2 3-7 15,-3 0-2-15,0 0-686 16,2-11-138-16</inkml:trace>
  <inkml:trace contextRef="#ctx0" brushRef="#br0" timeOffset="155168.788">17291 2085 806 0,'0'0'72'0,"0"0"-58"0,2-8-14 0,1 4 0 15,-1 4 208-15,-2 0 38 0,0-3 8 0,0-4 2 16,0 3-110-16,0 4-22 0,-2-7-4 0,-3 4 0 16,2-1-44-16,-2 1-9 0,2-2-2 0,-2 5 0 15,-1-4-45-15,-2 4-10 0,-2 0-2 0,2 4 0 0,-3-4-8 16,1 0 0-16,-1 8 0 0,1-4 0 0,-1-1 0 0,3 4 0 16,0-3 0-16,0 3 0 0,-2 0 20 0,2 1 3 15,5-1 0-15,0 0 0 0,-2 4-23 0,5-8 0 16,0 9 0-16,3-5-8 0,5 0-9 0,-3 4-2 15,3-8 0-15,2 8 0 0,1-3 29 0,0-1 6 16,-1 0 0-16,1 4 1 0,-1-4-17 0,1 1 0 16,0-1 0-16,-1 0 0 0,-2 0 0 0,3-3 0 15,-1-1 8-15,-2 4-8 0,0 2-12 0,-3-2-5 16,1 3-2-16,-4-6 0 0,1 3 19 0,2-4 0 16,-5 4 0-16,0 2 0 0,0-2 48 0,-2-4 12 15,-1 4 4-15,0 0 0 0,1-3-52 0,2-4-12 16,-3 3 0-16,-5 2 0 0,3 2 54 0,-3-7 8 15,-3 0 2-15,1 4 0 0,-1-1-52 0,1-3-12 0,2 0 0 16,-3 0 0-16,-5 0 0 0,6 0 0 0,2-3 0 0,2-1 0 31,-4 4-114-31,4-3-26 0,4-1-4 0</inkml:trace>
  <inkml:trace contextRef="#ctx0" brushRef="#br0" timeOffset="155402.963">17425 2186 1324 0,'0'0'118'0,"0"0"-94"0,0 0-24 0,0 0 0 15,0 0 145-15,0 0 25 0,0 0 5 0,0 0 1 16,3 4-39-16,-3 3-7 0,3-4-2 0,-1 4 0 0,1 2-102 0,0 1-26 16,-1-3 0-16,1 4 0 0,-3-3 56 0,3-1 7 15,-3 0 1-15,0 0 0 0,0 0-52 0,2-3-12 16,-2-4 0-16,0 0 0 0,0 0 18 0,0 0 1 15,0 0 0-15,0 0 0 16,0 0-133-16,3 0-26 0,2-7-6 0,1 3-571 16,-4-3-115-16</inkml:trace>
  <inkml:trace contextRef="#ctx0" brushRef="#br0" timeOffset="155543.518">17452 2059 1558 0,'3'-14'69'0,"-3"14"15"0,0-8-68 0,0 4-16 15,2-3 0-15,-2 4 0 0,0-4 158 0,0 7 28 16,0 0 6-16,0 0 0 0,6 0-104 0,-6 0-20 15,0 0-5-15,0 0-1 0,2 0-50 0,6 7-12 0,0-4 0 16,0 1 0 0,0 3-49-16,2 1-13 0,1-1-2 0,-3 4-972 0</inkml:trace>
  <inkml:trace contextRef="#ctx0" brushRef="#br0" timeOffset="155860.53">17627 2160 1209 0,'0'0'53'0,"0"0"12"0,0 0-52 0,0 0-13 0,0 0 0 0,0 0 0 16,0 0 108-16,0 0 18 0,0 0 4 0,-6 4 1 0,1 4-43 0,0-4-9 16,-6 6-2-16,6-6 0 0,-3 3-31 0,0-4-6 15,-3 4-2-15,1 2 0 0,2 1-10 0,0-3-1 16,3 0-1-16,2 0 0 0,-2 2-26 0,2 1 0 16,6-3 0-16,-1 0 0 0,1-3 0 0,2 6 0 15,1-5 0-15,4 2 0 0,1-7 0 0,-1 4 0 16,1-1 0-16,-1-3 0 0,1 0 0 0,2 0 0 15,0-7 0-15,-2 4 0 0,2-1 0 0,-2-1-9 16,-1-2 0-16,1 0 0 0,-3 0 9 0,0-7 12 16,0 7-2-16,-3-5-1 0,0 5-9 0,-2-3 0 0,0-1 0 15,-3 6 0-15,0-5 9 0,-3-1 0 0,0 4 0 0,1 0 0 16,-1-1 30-16,-2 4 5 0,0 1 2 0,-1-1 0 16,6 4-31-16,-5-3-7 0,0 3 0 0,5 0-8 31,0 0-148-31,0 0-37 0,0 0-7 0,0 0-2 0</inkml:trace>
  <inkml:trace contextRef="#ctx0" brushRef="#br0" timeOffset="156219.822">17799 2186 1497 0,'0'0'66'0,"0"0"14"16,-3 0-64-16,3 0-16 0,0 0 0 0,0 0 0 15,0 0 102-15,0 4 17 0,0 3 3 0,0 0 1 0,0-4-27 0,0 2-6 16,0 2-1-16,3 0 0 0,-1 0-36 0,1 0-7 15,-1 0-2-15,4-2 0 0,-4 2 9 0,-2-7 2 16,0 0 0-16,3 4 0 0,-3-4-37 0,0 0-7 16,5 0-2-16,1-4 0 0,-6 4-9 0,5 0 0 15,0 0 0-15,1-7 0 0,1 7 27 0,-1-5 3 16,2-2 1-16,2 0 0 16,-2 0-59-16,3 0-11 0,-1 0-2 0,1 2-1 15,2-5-58-15,-2 6-11 0,-3-3-2 0,2 7-1 16,4-7 38-16,-7 4 7 0,1 3 1 0,-2-4 1 0,-1 4 54 0,0 0 13 15,3 4 0-15,-3-1 0 0,1 4 41 0,-4-7 11 16,4 4 3-16,-1 3 0 0,0-4 14 0,1 4 3 16,-4-2 1-16,4 2 0 0,-4 0-39 0,3 0-8 15,1-3-2-15,-4 3 0 0,4 1 13 0,-4-4 3 16,-2-4 0-16,6 3 0 0,-4 4-49 0,-2-7-10 0,6 7-1 0,-6-7-752 16,5 0-151-16</inkml:trace>
  <inkml:trace contextRef="#ctx0" brushRef="#br0" timeOffset="156547.93">18246 2150 1479 0,'0'0'65'0,"0"0"15"16,0 0-64-16,0 0-16 0,-3-4 0 0,3 4 0 16,0 0 94-16,0 0 16 0,-5 0 3 0,2-7 1 15,-2 7-25-15,0 0-5 0,5 0 0 0,-6 0-1 0,-2 0-83 16,3 7-9-16,5-7-6 0,-5 4-1 0,2-1 16 0,-2-3 0 15,5 0-10-15,-3 7 10 0,3 2 0 0,0-6-9 16,0 4 9-16,3 0 0 0,-3 0-9 0,2-3 9 16,1 3 0-16,2 1-9 0,1-1 9 0,-1 0 0 15,0 0 0-15,-2 0 0 0,2 0 9 0,0-2 4 16,1 2 1-16,-1 7 0 0,-2-10 40 0,-1 3 8 16,-2-7 2-16,0 3 0 0,-2 9 8 0,-1-5 3 15,-2-3 0-15,2-1 0 0,0 4-60 0,-2 0-15 16,0-7 0-16,-3 7 0 0,3-2 54 0,-1-5 8 15,-2 0 2-15,3 0 0 0,0 0-52 0,0 0-12 16,2 0 0-16,-2 0 0 16,-1 0-100-16,4-5-22 0,2 5-5 0,0-3-1025 0</inkml:trace>
  <inkml:trace contextRef="#ctx0" brushRef="#br0" timeOffset="156829.114">18238 1910 1695 0,'5'5'37'0,"0"-5"8"0,3 3 2 0,-2-3 1 0,4 7-39 0,-2-7-9 0,3 4 0 0,-1 6 0 16,1 1 60-16,10 11 11 0,-2-8 1 0,-1 12 1 15,1-5-7-15,-1 5-2 0,-2-8 0 0,-3 11 0 16,-2-6-39-16,-3 1-8 0,-3-1-1 0,0-2-1 15,-5 1 27-15,0-1 6 0,0 5 0 0,0-1 1 0,-2-3-1 0,-1-1 0 16,3 5 0-16,-3-12 0 0,-2 5-25 0,2-5-6 16,-2-3-1-16,0 1 0 0,0-2 39 0,-1-3 7 15,4 0 2-15,-4-3 0 0,1-4-64 0,-3 3-18 16,0-3-1-16,3 0-823 16,0-3-165-16</inkml:trace>
  <inkml:trace contextRef="#ctx0" brushRef="#br2" timeOffset="172207.867">19076 12339 1263 0,'11'4'56'0,"-11"-4"12"0,0 0-55 0,0 0-13 0,0 0 0 0,0 0 0 16,0 0 98-16,0 0 17 0,0 0 3 0,0 0 1 31,0 0-40-31,0 0-8 0,5 3-2 0,3 1 0 16,0-1 0-16,-2-3 0 0,-6 0 0 0,5 7 0 0,3-3-4 0,0 4-1 0,0-4 0 0,-3 3 0 15,0 0 0-15,3 3 0 0,3-6 0 0,-1 8 0 16,-2-2-51-16,0-3-13 0,3 4 0 0,-3-4 0 0,2 5 54 0,-2-2 8 15,3-3 2-15,-1 0 0 0,4 5-36 0,-4-5-8 32,-2 0 0-32,0 0-1 0,3-3-19 0,-3 3 0 0,2-4 0 0,1 2 0 0,-3-5 0 0,0 2 0 15,0 3 0-15,0-5 0 0,-3 0 10 0,0-5-2 16,0 3 0-16,1-3 0 0,-6 2 0 0,0-1-8 16,2-6 12-16,-2 3-4 0,3-4 1 0,-3-1 0 15,-3 2 0-15,3-4 0 0,-2-2-9 0,2 2 8 16,-6 0-8-16,4-1 8 0,-1 1-8 0,0 0 0 31,1-2 9-31,-1 2-9 0,3 0 0 0,0 2 0 16,-2 2 0-16,2-1 0 0,0-3 0 0,0 6-10 0,0-3 10 0,0 4-10 0,0 0 10 0,0 0 0 15,0 4 0-15,0 3 0 0,0 0 0 0,0 0 9 16,0 0-1-16,0 0-8 0,0 0 15 0,0 0-4 0,-3 10-1 16,0-3 0-16,-5 0 10 0,3 0 1 0,0 5 1 0,-3 2 0 15,0 0-22-15,0 2-18 0,0-2 3 0,0 3 1 16,-3-1 14-16,3-2 0 0,-2 0 0 0,2 1 0 15,-3-4 0-15,3-1 0 0,1 1 0 0,1 4 0 32,-2-8 0-32,3 4 0 0,-3-4 0 0,3 1 0 0,5-1 0 0,0 0 0 0,-8 0 0 0,5 0 0 15,3-7 0-15,0 0 0 0,-5 4 0 0,5-4 0 32,0 0 0-32,0 0 0 0,8 3 0 0,0 2 0 0,-3-5 0 0,3 0-11 0,3 0 11 0,2 0-10 15,-3-5 10-15,4 2 0 0,-1-1 0 0,0 1 0 16,3-1-9-16,-3 1-3 0,0-1-1 0,3-3 0 0,-2 0 13 15,-1 2 0-15,-3 2 0 0,4-1 0 0,1-3 0 0,-1 4 0 16,-4-4 0-16,-2 3 0 0,3-3 0 0,-1 2 0 16,4 2 0-16,-4-4 0 0,-7 3 8 0,2 1 4 15,-2-4 0-15,2 3 1 0,-5 1-13 0,0-1 0 16,-3-3 0-16,3-1 0 0,3 4 0 0,-6 1 0 16,-5-4 0-16,1 0 0 0,-1 0 0 0,-6 3 0 15,1-4 0-15,-5 4 0 0,2 1 0 0,-3-1 0 16,-2 4 0-16,-3-3 0 0,0 3 0 0,1-4 0 15,-1 4 0-15,-3-3 0 0,-2 3 0 0,3 0 0 16,2 0 0-16,0 0 0 0,6 0 23 0,2-4 1 16,-3 4 1-16,6 0 0 0,2 0-25 0,1 4 8 0,2-1-8 15,3 1 0 17,-1-4-52-32,6 0-16 0,0 0-4 0,0 0-1281 0</inkml:trace>
  <inkml:trace contextRef="#ctx0" brushRef="#br0" timeOffset="177717.405">20010 12847 345 0,'0'-5'15'0,"0"5"4"0,0 0-19 0,0 0 0 16,0 0 0-16,11 0 0 0,0-2 316 0,-1 2 59 15,1 0 12-15,2-5 2 0,-2 5-249 0,4 0-49 16,-4 0-11-16,5 0-1 0,0 0-35 0,-3 0-8 16,3 0 0-16,0 0-1 0,2 5-15 0,-2-5-4 15,0 0 0-15,0 0 0 0,-5 0-7 0,-1 0-1 16,-2 0-8-16,-3 2 12 0,-5-2 1 0,0 0 0 0,0 0 0 0,0 5-684 16,-8 2-137-16</inkml:trace>
  <inkml:trace contextRef="#ctx0" brushRef="#br0" timeOffset="177920.497">20026 13028 460 0,'0'0'20'0,"0"0"5"0,6 0-25 0,-1 0 0 0,3 4 0 0,0-4 0 16,2 3 286-16,-2-3 52 0,3-3 10 0,-1-1 3 15,4 4-198-15,-1 0-39 0,0-3-8 0,0-1-2 16,3-1-56-16,0 3-11 0,0-3-2 0,-3 3-1 15,6-3-22-15,-3 2-12 0,-3-1 12 0,0 4-12 0,-2-3 12 0,-1-1-12 16,-2 4 12-16,-3 0-12 16,3 0 0-16,-2 0 0 0,-1 0-15 0,0 0-652 15,-5 0-130-15</inkml:trace>
  <inkml:trace contextRef="#ctx0" brushRef="#br0" timeOffset="179217.287">20301 12847 748 0,'0'0'67'0,"0"0"-54"16,0 0-13-16,0 0 0 0,0 0 184 0,-2 0 35 15,-3 0 6-15,5 0 2 0,0 0-83 0,0 0-16 16,-6-5-3-16,6 5-1 0,0 0-50 0,0 0-10 16,-2-2-3-16,-1-3 0 0,3-2-20 0,0 7-4 0,0-7-1 0,0 4 0 15,-3-4 0-15,3 0-1 0,0 3 0 0,3-3 0 16,-3-1-7-16,0 1 0 0,3 0-1 0,-1 0 0 15,1-4-11-15,-3 6-1 0,3-2-1 0,2 0 0 16,-3 0-14-16,1 0 11 0,0 0-11 0,-3-1 10 16,0 8-10-16,0-4 10 0,-3-3-10 0,0 0 10 15,3 7 1-15,6-3 0 0,-6 3 0 0,2-4 0 16,1-3-11-16,-3 7 0 0,0 0 0 0,0 0 0 16,0 0 0-16,0 0 0 0,0 0 0 0,0 0 8 15,5 0-8-15,-5 0 0 0,6-7 0 0,-6 7 0 16,0 0 0-16,0 0 12 0,0 0-12 0,5 2 12 15,3-2-12-15,-8 0 0 0,0 0 0 0,0 0 8 16,8 5-8-16,-3-1 0 0,3-1 0 0,-3-3 0 16,-5 0 0-16,6 7 0 0,2-3 0 0,-3-1 0 15,3 4 12-15,-3-3 0 0,0-1 0 0,3 6 0 0,0-6-12 16,0 4 0-16,-3 0 0 0,3 0 0 0,0 0 0 0,0-2 0 16,-2 2 0-16,-1 4 0 0,3-4 0 0,-3 0 0 15,0 1 0-15,1-1 0 0,-4 0 0 0,6 0 0 16,-2 0 0-16,-1 0 0 0,0 0 0 0,-2-2 0 15,2 2 0-15,0 0 0 0,1 0 0 0,-1 0 0 16,0 0 0-16,1-2 0 0,-4 2 0 0,1 0 8 16,2-3-8-16,0 3 0 0,1-4 0 0,2 4 8 15,-6 0-8-15,1-2 0 0,0-3 10 0,-3-2-10 16,2 5 12-16,-2-5-12 0,3 7 13 0,2-3-4 16,-2-1-1-16,-3-3 0 0,0 0 12 0,0 0 3 15,2 7 0-15,-2-7 0 0,0 0-23 0,-2 7 0 0,2-7 0 0,0 5 8 16,0-5-8-16,0 0 0 0,0 0 0 15,0 0 0-15,0 0 9 0,0 0 1 0,0 0 0 0,0 0 0 16,-3 2-2-16,3-2-8 0,-5 5 12 0,5-5-4 16,0 0 0-16,-5 7-8 0,-3-7 12 0,2 7-4 15,1-7-8-15,0 0 8 0,-3 4-8 0,5-1 8 16,-5 4-8-16,3-7 0 0,-3 5 0 0,0-3 8 16,3 3-8-16,-3 2 0 0,0-7 0 0,-3 4 0 15,1-1 0-15,2 4 0 0,-3-7 0 0,1 4 0 16,-4-1 0-16,1-3 0 0,0 5 0 0,0-5 0 15,-3 2 0-15,3-2 0 0,-3 0 0 0,3 0 0 16,5 0 0-16,-3 5 0 0,0-5 0 0,3 0 0 16,-2 0 0-16,2 0 0 0,-3 0 0 0,6 0 0 15,5 0 0-15,-3 0 0 0,-4-5 0 0,7 5 0 16,0 0 0-16,-3-2 0 0,0-3 0 0,3 5 0 0,-2-7 0 0,2 7 0 16,0-3 0-16,0-1 0 0,2-3 0 0,-2 0 0 15,6 2 0-15,-4 3 0 0,1-3-12 0,-1-2 12 16,4 4-12-16,-1-1 12 0,-2-3-27 0,2 4 3 15,-5-1 0-15,5-3 0 0,-5 7 3 0,0 0 1 16,0-5 0-16,0 5 0 0,0 0 4 0,0 0 2 16,-5-7 0-16,5 7 0 15,-3-3-19-15,3 3-4 0,0 0-1 0,0 0 0 16,-5-4 6-16,5 4 0 0,0 0 1 0,0 0 0 0,-3-7 14 0,3 7 2 16,0 0 1-16,0 0 0 15,0 0-77-15,0-3-15 0,0-6-3 0</inkml:trace>
  <inkml:trace contextRef="#ctx0" brushRef="#br0" timeOffset="180205.528">20047 12280 806 0,'-2'-3'36'0,"2"3"7"0,-3-4-35 0,3 4-8 0,-2-3 0 0,-1-1 0 15,3 1 112-15,0 3 20 0,0 0 4 0,0 0 0 16,0 0-40-16,0 0-8 0,0 0-1 0,0 0-1 16,0 0-14-16,0 0-2 0,0 0-1 0,0 0 0 0,3 7-5 0,-1 0-2 15,1 5 0-15,-3-2 0 0,2 4-10 0,1-3-1 16,0 4-1-16,-1-1 0 0,1 5-10 0,0-5-1 15,-1 4-1-15,1-3 0 0,0-1-7 0,-3 0-2 16,2 2 0-16,-2-6 0 0,3 4-6 0,-3-7-2 16,0 2 0-16,0-2 0 0,0 0 4 0,0-7 1 15,0 0 0-15,0 0 0 16,0 0-3-16,0 0-1 0,0 0 0 0,-3-4 0 16,1-3 0-16,-1 4 0 0,3-9 0 0,-3 8 0 15,3-6-13-15,-2-1-9 0,2-4 12 0,-3 4-12 16,3-3 0-16,0-5 0 0,-3 5 0 0,3 0 0 0,0-5 0 0,3 2 0 15,-6 3 0-15,3-2-9 0,3 6 9 16,-3-1-12-16,0-1 12 0,3 2-12 0,-1-1 12 16,1 4 0-16,-3 0 0 0,5-1-8 0,-5 1 8 0,6 0-10 15,-4 3 10-15,4 1-10 0,-1-1 10 0,0 4 0 16,0-3 0-16,3 3 0 0,-2 3 0 0,2 1-12 16,-3-1 12-16,0 1-12 0,3-1 12 0,-3 4 0 15,1-3 0-15,-1 4 0 0,0-1 0 0,1 0 0 16,-6 0 0-16,2 0 0 0,1 0 0 0,-6 2 0 15,1-6 8-15,-1 4-8 0,0 0 9 0,-2 0-9 16,0-3 12-16,-3 3-12 0,0-2 0 0,0-2-17 16,0 1 1-16,0-1 1 0,0-3-2 0,3 4-1 15,-1-4 0-15,-1-4 0 16,4 4-61-16,-2 0-12 0,-1-3-2 0,6 3-645 0,-2-4-129 0</inkml:trace>
  <inkml:trace contextRef="#ctx0" brushRef="#br0" timeOffset="180554.56">20365 12277 806 0,'0'0'72'0,"0"0"-58"0,0 0-14 0,0 0 0 16,0 0 212-16,-8 3 40 0,3 2 8 0,-3-1 2 15,3-1-93-15,-1 4-18 0,-2-7-4 0,3 7-1 16,0-3-70-16,5-4-13 0,0 0-3 0,0 0-1 16,0 7-35-16,0 0-6 0,0-7-2 0,-3 8 0 15,3-8-3-15,0 0-1 0,0 0 0 0,0 0 0 16,0 0-4-16,0 0-8 0,0 0 11 0,0 0-11 15,0 0 15-15,0 0-4 0,0 0-1 0,0 0 0 16,0 0-2-16,-5 0 0 16,-1-8 0-16,4 8 0 15,2-7-8-15,-3 3 0 0,3-3 0 0,0 0 0 0,3 0-14 0,-3 0-5 0,0-1-1 0,2 1 0 16,4-4 6-16,-6 4 1 16,0 0 0-16,2-1 0 0,1 1 1 0,0 3 1 15,-1-3 0-15,4 4 0 0,-1-1 11 0,0 1 0 16,1-1 0-16,-1 1 0 0,0-2-8 0,0 5 0 15,1-4 0-15,-1 4 0 0,3 0 8 0,0 4 0 16,-3-4 0-16,3 0 0 16,3 5-91-16,-6-2-13 0,-5-3-2 0,8 4-1 15,0-1-69-15,0 1-15 0,-8-4-2 0,5 7-546 0</inkml:trace>
  <inkml:trace contextRef="#ctx0" brushRef="#br0" timeOffset="180867.438">20513 12285 345 0,'0'0'31'0,"0"0"-31"0,0 0 0 0,0 0 0 15,0 0 182-15,0 0 30 0,0 0 7 0,0 0 1 16,0 0-79-16,0 0-15 0,0 0-3 0,0 0-1 16,3 7-13-16,-3-7-2 0,0 0-1 0,-3 7 0 15,3-3-41-15,-5-1-8 0,-3 4-1 0,3-3-1 16,-1-1-28-16,-2 1-6 0,0 4-1 0,1-1 0 16,4-3-8-16,0 3-3 0,-2-4 0 0,2 1 0 15,3-4-9-15,0 0 0 0,3 7 0 0,-3-7 0 16,8 8 0-16,0-4-9 0,2-1 9 0,1-3 0 15,2 0 0-15,0 0-8 0,1-3 8 0,-1-1 0 0,0 4 0 16,-2-5 0-16,-1 2 0 0,1-1 0 0,-1 1 0 16,-2-1 0-16,-2 1 0 0,-1-1 9 0,0 1 3 0,-5-1 0 15,0-3 0-15,0 7 0 0,0 0 16 0,-2 0 3 16,-1-8 1-16,-5 4 0 0,0 1-2 0,0 3 0 16,-2-4 0-16,2 4 0 0,0 0-30 0,0-3 0 15,5 3 0-15,3 0 0 16,-8 3-45-16,8-3-9 0,0 0-2 0,0 0-655 15,0 0-131-15</inkml:trace>
  <inkml:trace contextRef="#ctx0" brushRef="#br0" timeOffset="181132.557">20630 12299 806 0,'0'0'72'0,"0"0"-58"0,0 0-14 0,0 0 0 16,0 0 100-16,0 0 18 0,0 0 3 0,0 0 1 15,5 7-22-15,0-3-5 0,3-1-1 0,3 4 0 16,-3 2-37-16,2 1-7 0,1-3-2 0,5 0 0 16,-8 4-1-16,5 1-1 0,-5-2 0 0,-3 4 0 15,3-2 2-15,-3-1 1 0,-2-1 0 0,-3 1 0 16,3-1 3-16,-3 2 0 0,-6 2 0 0,4-3 0 16,-4-3-17-16,1-1-3 0,0 0-1 0,-3 0 0 15,-3 0-12-15,-2-3-3 0,0-1 0 0,2 2 0 16,-5-5-25-16,3 2-6 0,0-4-1 0,0 2 0 15,2-5-86-15,0 2-18 0,1-1-3 0,5-3-513 16,-3 0-102-16</inkml:trace>
  <inkml:trace contextRef="#ctx0" brushRef="#br0" timeOffset="181304.384">20722 12219 1382 0,'0'0'123'0,"0"0"-99"16,0 0-24-16,0-7 0 0,-5 4 128 0,5 3 21 15,0-7 4-15,0 7 1 0,-5-5-52 0,5 5-10 16,0 0-3-16,0 0 0 0,0 0-66 0,0 0-14 16,0 0-9-16,0 0 12 15,0 0-66-15,0 0-13 0,0 0-2 0,8 0-564 16,-1 5-113-16</inkml:trace>
  <inkml:trace contextRef="#ctx0" brushRef="#br0" timeOffset="181632.44">20759 12353 806 0,'0'0'72'0,"-2"0"-58"0,-1 4-14 0,0-4 0 16,3 3 95-16,0-3 16 0,0 0 3 0,0 0 1 15,0 0-15-15,0 0-4 0,0 0 0 0,11 0 0 16,2-3-62-16,-2-1-13 0,-3 4-2 0,2-3-1 16,1-1 2-16,-1 1 1 0,-2-1 0 0,3 4 0 15,-3-7 10-15,-3 4 1 0,0-2 1 0,-5 5 0 16,6-7 3-16,-4 3 1 0,1 1 0 0,-3 3 0 15,0-4 7-15,0 4 0 0,-3-7 1 0,1 7 0 16,-1-7-13-16,-2 7-4 0,-1 0 0 0,1-3 0 16,-3 3-12-16,0 3-4 0,3-3 0 0,-3 4 0 0,0-1 1 15,-2 1 0-15,2-1 0 0,0 4 0 0,2-3-4 0,1 3-1 16,-5 1 0-16,4-1 0 0,1 0-8 0,2 0 0 16,3 4 0-16,-2-3 0 0,-1-1-12 0,3 4 12 15,3-4-10-15,-1 0 10 0,-2 1-9 0,6-1 9 16,-1 0-8-16,5 0 8 15,1-3-104-15,0-1-16 0,-1-3-4 0,3 4-482 16,1-1-97-16</inkml:trace>
  <inkml:trace contextRef="#ctx0" brushRef="#br0" timeOffset="181851.126">21056 12379 115 0,'0'0'10'0,"0"0"-10"0,0-7 0 0,-3 2 0 15,0 2 275-15,1-4 53 0,-4 0 10 0,4 3 2 16,-1 1-184-16,-2-1-36 0,-1-3-8 0,1 7-2 15,3-8-35-15,-6 8-7 0,2-4-2 0,-2 8 0 16,0-4-32-16,0 0-6 0,1 5-2 0,-1-2 0 16,-3 1-10-16,3 3-1 0,-3-4-1 0,4 4 0 15,-1 4-14-15,2-3 0 0,1-1 0 0,2 4 0 16,1-1 0-16,2-6-10 0,0 8 2 0,2-2 0 16,4-3-3-16,2 0 0 0,-3-3 0 0,5 3 0 15,1 1-48 1,0-8-9-16,2 7-3 0,3-7-770 0</inkml:trace>
  <inkml:trace contextRef="#ctx0" brushRef="#br0" timeOffset="182069.82">21101 12216 633 0,'0'0'56'0,"0"0"-44"0,0 0-12 0,0 0 0 0,0 0 183 0,0 0 34 16,0 0 7-16,0 0 2 0,5 3-85 0,-3 4-17 15,1 0-3-15,0 2-1 0,-1 1-48 0,4 1-11 16,-4-1-1-16,1 6-1 0,2-2-35 0,-2-4-6 16,0 6-2-16,2-6 0 0,-5 4-8 0,3-3-8 15,-3-3 9-15,0 6-9 16,0-7-84-16,0 0-22 0,-6 0-5 0</inkml:trace>
  <inkml:trace contextRef="#ctx0" brushRef="#br0" timeOffset="182195.229">21011 12353 172 0,'0'0'8'0,"0"0"1"0,0 0-9 0,0 0 0 0,5-7 0 0,3 4 0 16,0-1 350-16,2 1 68 0,4-1 14 0,-1 1 2 15,3-2-286-15,0 5-58 0,-1-4-11 0,4 1-3 16,-1 3-49-16,4 0-11 0,-4 0-1 0,1 0-619 16,-1-4-124-16</inkml:trace>
  <inkml:trace contextRef="#ctx0" brushRef="#br1" timeOffset="197633.475">21693 12945 1267 0,'0'0'112'0,"0"0"-89"0,0 0-23 0,0 0 0 15,5 0 109-15,1 0 18 0,-6 0 3 0,8-4 1 16,2 4-42-16,1 0-8 0,-1 0-1 0,6 0-1 16,0-3-10-16,3 3-1 0,7 0-1 0,1-4 0 15,-1 4-23-15,6 0-5 0,8-5-1 0,-1 5 0 16,1-2-10-16,0 2-3 0,5 0 0 0,0-5 0 16,2 5-4-16,6-2-1 0,0-3 0 0,-3 5 0 15,3 0-6-15,0 0-2 0,-3 0 0 0,6 0 0 16,2 0 2-16,3 0 0 0,0 0 0 0,-6 0 0 0,1 0-4 15,2 0-1-15,-2 0 0 0,-1-3 0 0,-2 3 1 0,-2 0 0 16,-1 0 0-16,-3 0 0 0,-4-4-10 0,-1 4 8 16,-5-3-8-16,0 3 8 0,0-4 3 0,-5 4 0 15,-3-3 0-15,0-1 0 0,3 4 0 0,-3-3 0 16,-3-1 0-16,-2-1 0 0,0 5 1 0,0-2 0 16,-3 2 0-16,0 0 0 0,0 0-12 0,1-5 12 15,-4 5-12-15,6 0 12 0,-3 0-12 0,6 0 0 16,-1 0 0-16,3 0 0 0,3 0 0 0,-3 0 0 15,0 0 8-15,3 5-8 0,-6-5 0 0,3 0 0 16,-5 0 0-16,0 0 0 0,2 2 0 0,-2-2 10 16,0 0-10-16,0 0 10 0,2 0-1 0,1 0 0 0,-1 0 0 15,3 0 0-15,-2 0 0 0,-1 0 0 0,-2 0 0 0,0 0 0 16,0 5 2-16,0-5 0 0,-3 0 0 0,-3 0 0 16,1 0-2-16,-1 0 0 0,3 4 0 0,-2-1 0 15,-1-3-9-15,4 4 12 16,-4-1-12-16,1-3 12 0,2 0-12 0,-5 4 8 0,0-4-8 0,-1 0 8 15,1 3-8-15,0-3 8 0,3 0-8 0,-3 0 8 16,0 0-8-16,2 0 12 0,-2 0-12 0,-3 0 12 16,0 0-12-16,-2 0 12 0,0 0-12 0,-4 0 12 15,1 0-3-15,-2 0 0 0,-1 0 0 0,-2 0 0 16,-3 0-1-16,2 0 0 0,1-3 0 0,-3 3 0 16,0 0-8-16,0 0 12 0,0 0-12 0,0 0 12 15,-8-4-29-15,-3 1-6 0,1-1-1 0,-3 1 0 16,2-1-72-1,-5 4-14-15,3 0-3 0,0 0-1 0,-3 0-64 0,5 0-13 0,1 0-2 0</inkml:trace>
  <inkml:trace contextRef="#ctx0" brushRef="#br1" timeOffset="197977.204">24670 12694 1555 0,'0'0'138'0,"0"0"-110"16,0 0-28-16,0 0 0 0,5-3 115 0,0 3 17 16,3-4 4-16,0 4 1 0,5 0-47 0,1 0-10 0,-1 4-1 0,-3-1-1 15,4 1-43-15,2-1-9 0,2 4-2 0,6-2 0 16,-3 2-24-16,3 4 8 0,0-4-8 0,7 3 0 16,-4 2 0-16,-6-1 0 0,0-1 8 0,-2-3-8 15,-6 5 0-15,0-5 12 0,-5 0-12 0,0 4 12 16,-3-1 12-16,-2-3 4 0,-6 5 0 0,3-5 0 15,-5 4 9-15,0-3 3 0,-3-1 0 0,-5 4 0 16,-3-4-1-16,0 3 0 0,-3-3 0 0,1-2 0 16,-3 6-10-16,2-1-1 0,-2-3-1 0,2 0 0 15,1 0-19-15,5 2-8 0,2-6 8 0,1 4-8 16,-1 0 10-16,3-3-10 0,-3-1 12 0,6 4-12 16,-3-2-34-16,3-3-14 0,-3 3-2 0</inkml:trace>
  <inkml:trace contextRef="#ctx0" brushRef="#br1" timeOffset="198633.278">24757 13155 691 0,'0'0'61'15,"0"0"-49"-15,0 0-12 16,0 0 0-16,-5 7 191 0,2 0 35 0,3-2 7 0,0 2 2 15,0 0-115-15,-3 0-22 0,3 7-5 0,0-7-1 16,3 5-28-16,0-5-7 0,-6 7-1 0,6-7 0 0,2 0-20 0,0 0-5 16,-2 0-1-16,0 2 0 0,-3-6-8 0,5 4-2 15,-2-2 0-15,5-3 0 0,-3 3 0 0,3-3-1 16,0-2 0-16,5-2 0 0,-2 2 13 0,-1-5 4 16,1 3 0-16,-3-6 0 0,2-3 5 0,3 4 2 15,-5 0 0-15,0-5 0 0,3 2-13 0,-3-1-2 16,-3-1-1-16,3 5 0 0,0-3-8 0,-3-1-2 15,-2 4 0-15,2 0 0 0,-2 0-2 0,-3 7-1 16,0 0 0-16,0 0 0 0,3-5 7 0,-3 5 2 16,0 0 0-16,0 0 0 0,0 0-11 0,0 0-3 15,0 0 0-15,0 0 0 0,2 7-9 0,3 0 0 0,1 0 0 16,-1 5 0-16,0-5-9 0,1 5 9 0,-4-3 0 0,4 3 0 16,-1-1 0-16,0-1 0 15,-2 2 0-15,-1-5 0 0,1 4-11 0,2-3 11 0,-2-1-10 16,0 0 10-1,-3-5-153-15,2 7-25 0,-2-9-5 0</inkml:trace>
  <inkml:trace contextRef="#ctx0" brushRef="#br1" timeOffset="198805.842">25172 13350 2052 0,'0'0'91'0,"0"0"18"0,0 0-87 0,0 7-22 0,0 0 0 0,0 2 0 15,0-2 81-15,0 1 12 0,-2 1 3 0,2-2 0 0,0 5-33 0,0 2-7 16,0-2 0-16,0-3-1 0,0 7-33 0,0-6-6 16,0-3-2-16,0 5 0 15,-3-5-50-15,1 0-9 0,2-7-3 0</inkml:trace>
  <inkml:trace contextRef="#ctx0" brushRef="#br1" timeOffset="199508.738">23265 12781 57 0,'0'0'0'16,"0"0"0"-16,0 0 0 0,0 0 0 0,0 0 238 0,0 0 42 0,0 0 9 0,0 0 2 15,0 0-150-15,0 0-29 0,0 0-7 0,0 0-1 16,0 0-3-16,0 0-1 0,5 4 0 0,-2 4 0 15,-3-8-20-15,2 7-4 0,1 0 0 0,-3 0-1 16,3 4-14-16,-1-1-2 0,-2 2-1 0,0-1 0 16,3 3-16-16,0 1-3 0,-3-1-1 0,0 0 0 15,0 5-11-15,2-5-3 0,-2 0 0 0,0 5 0 16,0-5-4-16,0 0 0 0,0 2-1 0,0-2 0 16,0-4 7-16,0 2 2 0,0 2 0 0,3-7 0 15,0 5-28-15,-1-5-11 0,1 0 1 0,-3-7 0 16,3 7 10-16,-3-7 0 0,0 0 0 0,0 0 0 15,0 0-220-15,0 0-41 0</inkml:trace>
  <inkml:trace contextRef="#ctx0" brushRef="#br0" timeOffset="204560.562">22027 12934 576 0,'0'0'25'0,"0"0"6"0,0 0-31 0,0 0 0 16,0 0 0-16,0 0 0 0,0 0 239 0,0 0 41 15,0 0 9-15,0 0 2 0,0 0-153 0,0 0-30 16,0 0-7-16,0 0-1 0,0 0-62 0,0 0-13 16,0 0-2-16,0 0-1 0,0 0-22 0,0 0 0 15,0 0 0-15,0 0 0 16,0 0-70-16,0 0-15 0,0 0-3 0</inkml:trace>
  <inkml:trace contextRef="#ctx0" brushRef="#br0" timeOffset="204763.349">22053 12945 576 0,'0'0'25'0,"0"0"6"0,0 0-31 0,0 0 0 0,0 0 0 0,0 0 0 16,0 0 214-16,0 0 37 0,0 0 7 0,0 0 2 15,8 0-173-15,-8 0-35 0,8 3-6 0,-8-3-2 16,0 0-36-16,8 0-8 0,0 0 0 0,0-3-742 15</inkml:trace>
  <inkml:trace contextRef="#ctx0" brushRef="#br0" timeOffset="204919.653">22191 12938 864 0,'0'0'38'0,"0"0"8"0,0 0-37 0,0 0-9 16,-3 0 0-16,3 0 0 0,0 0 195 0,0 0 37 15,0 0 7-15,0 0 1 0,0 0-126 0,0 0-26 16,0 0-4-16,0 0-2 0,0 0-66 0,0 0-16 16,0 0 0-16,0 0-597 15,0 0-123-15</inkml:trace>
  <inkml:trace contextRef="#ctx0" brushRef="#br0" timeOffset="205060.308">22217 12938 1224 0,'0'0'54'0,"0"0"11"0,0 0-52 0,0 0-13 0,0 0 0 0,0 0 0 16,8 0 53-16,-3 0 8 0,-5 0 2 0,6 0 0 15,-1-4-33-15,0 4-6 0,3 0-2 0,-3-5 0 16</inkml:trace>
  <inkml:trace contextRef="#ctx0" brushRef="#br0" timeOffset="205216.56">22386 12927 1335 0,'0'0'59'0,"-5"0"13"16,2 0-58-16,1 0-14 0,2 0 0 0,-3 0 0 15,-2 0 89-15,2 0 15 0,3 0 4 0,0 0 0 0,-2 0 16 0,2 0 3 16,0 0 1-16,0 0 0 16,0 0-241-16,0 0-48 0,0 0-10 15,13-12-627-15</inkml:trace>
  <inkml:trace contextRef="#ctx0" brushRef="#br0" timeOffset="205372.52">22445 12938 1724 0,'0'0'38'0,"0"0"8"0,0 0 2 0,0 0 0 0,0 0-39 0,0 0-9 16,0 0 0-16,5 0 0 0,-5 0 36 0,5-4 4 0,0 4 2 15,3-7 0 1,0 7-185-16,-2 0-37 0</inkml:trace>
  <inkml:trace contextRef="#ctx0" brushRef="#br0" timeOffset="205498.035">22540 12922 1497 0,'0'0'66'0,"0"0"14"0,0 0-64 0,0 0-16 0,0 0 0 0,0 0 0 16,0 0 88-16,0 0 13 0,0 0 3 0,0 0 1 15,0 0-65-15,0 0-14 0,0 0-2 0,0 0-1 16,3 5-23-16,2-5-13 0,0 0 1 0,3 0-561 15,-3 0-113-15</inkml:trace>
  <inkml:trace contextRef="#ctx0" brushRef="#br0" timeOffset="205653.703">22632 12934 518 0,'0'0'23'0,"0"0"5"0,0 0-28 0,-2 0 0 16,-3 4 0-16,2-1 0 0,3-3 282 0,0 0 51 15,0 0 11-15,0 0 1 0,-5 0-217 16,5 0-44-16,0 0-9 0,0 0-2 0,0 0-63 0,0 0-10 15,8-3 0-15,2 3-12 16,1-4-124-16,-1 4-25 0</inkml:trace>
  <inkml:trace contextRef="#ctx0" brushRef="#br0" timeOffset="205778.842">22754 12927 172 0,'0'0'16'0,"0"0"-16"15,0 0 0-15,-5 0 0 0,5 0 320 0,-5 0 60 0,-1 0 13 0,6 0 3 16,0 0-224-16,0 0-45 0,0 0-9 0,0 0-2 15,0 0-84-15,0 0-16 0,0 0-4 0,6 0-1 32,-1 0-83-32,3 0-16 0,-3 0-3 0</inkml:trace>
  <inkml:trace contextRef="#ctx0" brushRef="#br0" timeOffset="205935.28">22844 12938 345 0,'-5'0'31'0,"5"0"-31"0,-3 3 0 0,3-3 0 0,-5 0 281 0,2 0 51 0,-2 0 9 0,5 0 3 16,0 0-201-16,0 0-40 0,0 0-8 0,0 0-2 16,0 0-57-16,0 0-12 0,0 0-3 0,0 0 0 15,8 0-35-15,-8 0-7 0,8-3-2 0,0-1-841 16</inkml:trace>
  <inkml:trace contextRef="#ctx0" brushRef="#br0" timeOffset="206091.129">22921 12941 576 0,'0'0'25'0,"0"0"6"0,0 0-31 0,0 0 0 16,0 0 0-16,0 0 0 0,0 0 208 0,0 0 35 15,0 0 7-15,0 0 2 0,0 0-162 0,0 0-32 16,0 0-6-16,0 0-2 0,0 0-38 0,5-7-12 16,3 7 8-16,-3-5-750 0</inkml:trace>
  <inkml:trace contextRef="#ctx0" brushRef="#br0" timeOffset="206262.962">23077 12905 633 0,'0'0'28'0,"0"0"6"0,0 0-34 0,0 0 0 0,0 0 0 0,0 0 0 16,0 0 212-16,0 0 36 0,0 0 8 0,0 0 0 16,0 0-162-16,0 0-33 0,0 0-6 0,0 0-2 15,0 0-22-15,0 0-5 0,5 3-1 0,3-3 0 16,-3 0-25-16,1 0-19 0,2 0 3 0,-3-3-787 15</inkml:trace>
  <inkml:trace contextRef="#ctx0" brushRef="#br0" timeOffset="206403.603">23130 12894 288 0,'0'0'12'0,"0"0"4"0,0 0-16 16,0 0 0-16,0 0 0 0,0 0 0 0,0 0 284 0,0 0 55 15,0 0 10-15,0 0 3 0,0 0-228 0,0 0-44 16,0 0-10-16,0 0-2 0,0 0-31 0,0 0-6 15,0 0-2-15,0 0 0 0,0 0-29 0,0 0 0 16,0 0-11-16,0 0-549 16,8 0-111-16</inkml:trace>
  <inkml:trace contextRef="#ctx0" brushRef="#br0" timeOffset="206575.357">23133 12901 1605 0,'13'7'71'0,"-11"-7"15"0,-2 0-69 0,0 0-17 15,0 0 0-15,0 0 0 0,0 0 94 0,0 0 15 0,0 0 3 0,0 0 1 16,0 0-68-16,3 4-13 0,0-4-4 0,-1 0 0 16,4 0-38-16,-1 0-8 0,0 0-2 0,-2-4-899 15</inkml:trace>
  <inkml:trace contextRef="#ctx0" brushRef="#br0" timeOffset="207497.385">23437 12915 57 0,'0'0'0'0,"0"0"0"0,0 0 0 0,0 0 0 0,0 0 0 0,0 0 0 16,0 0 301-16,0 0 55 0,0 0 12 0,0 0 1 16,0 0-198-16,0 0-40 0,0 0-8 0,0 0-2 15,0 0-65-15,0 0-14 0,0 0-2 0,0 0-1 16,0 0-39-16,0 0 0 0,0 0 0 0,0 0-581 15,0 0-115-15</inkml:trace>
  <inkml:trace contextRef="#ctx0" brushRef="#br0" timeOffset="207668.85">23495 12908 288 0,'0'0'12'0,"0"0"4"0,0 0-16 0,0 0 0 15,0-3 0-15,0 3 0 0,3-4 298 0,-3 4 57 16,0 0 11-16,2-3 2 0,-2 3-289 0,3-4-59 16,-3 4-11-16,0 0-733 0</inkml:trace>
  <inkml:trace contextRef="#ctx0" brushRef="#br0" timeOffset="207840.704">23630 12915 288 0,'0'0'25'0,"0"0"-25"0,0 0 0 0,5-3 0 15,1-1 148-15,-6 4 25 0,5-7 5 0,3 7 1 16,-3-7-139-16,3 7-27 0,-8 0-5 0,8-3-8 16,0-1-16-16,0 4-8 0</inkml:trace>
  <inkml:trace contextRef="#ctx0" brushRef="#br0" timeOffset="207997.282">23807 12887 1260 0,'0'0'56'0,"0"0"11"0,0 0-54 0,0 0-13 16,0 0 0-16,0 0 0 0,0 0 88 0,0 0 14 16,0 0 3-16,-5 0 1 0,2 0-52 0,3 0-10 15,0 0-3-15,0 0 0 0,0 0-41 0,0 0 0 16,0 0-8-16,0 0-519 15,8-5-103-15</inkml:trace>
  <inkml:trace contextRef="#ctx0" brushRef="#br0" timeOffset="208153.172">23897 12880 518 0,'0'0'46'0,"0"0"-37"0,-5 0-9 0,2 0 0 15,-2 0 255-15,5 0 49 0,0 0 9 0,0 0 3 16,0 0-199-16,0 0-39 0,0 0-8 0,0 0-2 15,0 0-52-15,0 0-16 0,0 0 8 0,0 0-8 32,8 0-115-32,2-5-27 0,1 5-6 0</inkml:trace>
  <inkml:trace contextRef="#ctx0" brushRef="#br0" timeOffset="208309.327">23979 12854 115 0,'0'0'0'0,"0"0"10"16,0 0-10-16,0 0 0 0,0 0 0 0,0 0 0 15,0 0 371-15,0 0 72 0,0 0 14 0,0 0 3 0,0 0-318 0,0 0-64 16,0 0-13-16,0 0-2 0,0 0-49 0,8 0-14 16,-3 0 0-16,3 0 8 15,-2 0-132-15,2 0-25 0</inkml:trace>
  <inkml:trace contextRef="#ctx0" brushRef="#br0" timeOffset="208449.917">24098 12875 1656 0,'0'0'73'0,"0"0"15"0,0 0-70 0,0 0-18 16,0 0 0-16,0 0 0 0,0 0 73 0,0 0 11 15,0 0 3-15,0 0 0 0,0 0-59 0,0 0-12 16,0 0-3-16,6 0-604 0,1 0-121 0</inkml:trace>
  <inkml:trace contextRef="#ctx0" brushRef="#br0" timeOffset="208621.813">24244 12901 691 0,'-8'0'30'0,"8"0"7"0,-5 0-29 0,2 0-8 0,0 0 0 0,3 0 0 16,-5-3 314-16,5 3 62 0,0 0 12 0,0 0 2 16,0 0-302-16,0 0-61 0,5-4-12 0,3 4-3 15,3-3-226-15,-1-1-46 0,14-1-8 16,-5 3-3-16</inkml:trace>
  <inkml:trace contextRef="#ctx0" brushRef="#br0" timeOffset="208762.583">24379 12898 288 0,'0'0'12'0,"0"0"4"0,-3 3-16 0,0-3 0 15,-2 0 0-15,0 0 0 0,2 4 346 0,3-4 66 16,-5 0 14-16,5 0 2 0,-3 3-275 0,3-3-55 16,0 0-11-16,0 0-3 0,0 0-61 0,0 0-13 15,0 0-2-15,8 0-8 0,-3-3-8 0,-5 3-9 16,6 0-2-16,4 0 0 15,-10 0-149-15,16-4-31 0,-3 4-5 0</inkml:trace>
  <inkml:trace contextRef="#ctx0" brushRef="#br0" timeOffset="208887.653">24506 12901 403 0,'0'0'36'0,"0"0"-36"0,0 0 0 0,0 0 0 0,0 0 188 0,0 0 32 0,0 0 5 16,0 0 2-16,0 0-54 0,-3 4-10 0,-2-1-3 0,5-3 0 15,0 0-79-15,0 0-16 0,0 0-3 0,0 0-1 16,0 0-53-16,0 0-8 0,0 0-8 0</inkml:trace>
  <inkml:trace contextRef="#ctx0" brushRef="#br0" timeOffset="209012.387">24553 12922 633 0,'0'0'56'0,"0"0"-44"0,0 0-12 0,0 0 0 16,0 0 201-16,0 0 39 0,0 0 7 0,0 0 1 15,0 0-190-15,0 0-38 16,0 0-8-16</inkml:trace>
  <inkml:trace contextRef="#ctx0" brushRef="#br0" timeOffset="209153.039">24612 12915 921 0,'0'0'82'0,"0"0"-66"0,-6 0-16 0,4 0 0 0,2 0 163 0,0 0 29 15,-6 0 5-15,6 0 2 0,0 0-112 0,0 0-23 16,0 0-4-16,0 0 0 16,-2 5-136-16,2-5-26 0,0 0-6 0</inkml:trace>
  <inkml:trace contextRef="#ctx0" brushRef="#br0" timeOffset="209293.471">24588 12898 1188 0,'0'0'52'0,"0"0"12"0,0 0-52 0,0 0-12 0,0 0 0 0,0 0 0 16,0 0 36-16,0 0 4 16,0 0 0-16,0 0 1 0,0 0-10 0,0 0-3 0,0 0 0 0</inkml:trace>
  <inkml:trace contextRef="#ctx0" brushRef="#br0" timeOffset="209465.553">24217 12927 691 0,'0'0'30'0,"0"0"7"16,0 0-29-16,0 0-8 0,0 0 0 0,0 0 0 0,0 0 41 0,0 0 7 16,0 0 2-16,0 0 0 15,0 0-66-15,0 0-12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1:58.9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74 55 5096 0 0,'0'0'232'0'0,"0"0"114"0"0,0 0 356 0 0,0 0 148 0 0,0 0 29 0 0,0 0-43 0 0,0 0-211 0 0,0 0-90 0 0,0 0-20 0 0,0 0-3 0 0,0 0 0 0 0,-3 0 297 0 0,4 0 2040 0 0,90-4-1004 0 0,-51-8-1618 0 0,-39 11-217 0 0,-1 1-1 0 0,1 0 1 0 0,-1-1-1 0 0,1 1 1 0 0,0-1-1 0 0,-1 1 1 0 0,1-1-1 0 0,-1 1 1 0 0,1-1-1 0 0,-1 1 0 0 0,0-1 1 0 0,1 0-1 0 0,-1 1 1 0 0,1-1-1 0 0,-1 0 1 0 0,0 1-1 0 0,0-1 1 0 0,1 0-1 0 0,-1 1 1 0 0,0-1-1 0 0,0 0 1 0 0,0 1-1 0 0,0-1 1 0 0,0 0-1 0 0,0 0 1 0 0,0 1-1 0 0,0-1 1 0 0,0 0-1 0 0,0 0 1 0 0,0 1-1 0 0,0-1 1 0 0,-1 0-1 0 0,1 1 1 0 0,0-1-1 0 0,0 0 1 0 0,-1 1-1 0 0,1-1 1 0 0,-1 0-1 0 0,1 1 1 0 0,0-1-1 0 0,-1 1 1 0 0,1-1-1 0 0,-1 1 1 0 0,1-1-1 0 0,-1 1 0 0 0,0-1 1 0 0,1 1-1 0 0,-1-1 1 0 0,1 1-1 0 0,-1 0 1 0 0,0-1-1 0 0,0 1-9 0 0,-6-2 166 0 0,0 0 0 0 0,0 1 0 0 0,-1 0 0 0 0,1 0 0 0 0,0 0 0 0 0,-1 1 0 0 0,1 0 0 0 0,-1 1-1 0 0,1 0 1 0 0,0 0 0 0 0,-1 0 0 0 0,-4 3-166 0 0,7-4-124 0 0,1 1 123 0 0,0-1 0 0 0,-1 1 0 0 0,1 0 0 0 0,0 0 1 0 0,0 1-1 0 0,0-1 0 0 0,0 1 0 0 0,0 0 1 0 0,0 0-1 0 0,1 0 0 0 0,-1 0 0 0 0,1 1 1 0 0,-1-1-1 0 0,1 1 0 0 0,-2 2 1 0 0,2-3 7 0 0,0 1-1 0 0,1-1 1 0 0,-1 1-1 0 0,1-1 1 0 0,0 1-1 0 0,-1 0 0 0 0,1 0 1 0 0,0 0-1 0 0,1 0 1 0 0,-1 0-1 0 0,1 1 1 0 0,-1-1-1 0 0,1 0 1 0 0,0 1-1 0 0,0-1 1 0 0,0 1-1 0 0,1-1 1 0 0,-1 1-1 0 0,1 0 1 0 0,0-1-1 0 0,0 1 1 0 0,0-1-1 0 0,1 1 1 0 0,-1 0-1 0 0,1-1 1 0 0,0 1-1 0 0,0-1 1 0 0,0 1-1 0 0,0-1 1 0 0,1 2-7 0 0,7 2 138 0 0,-2-4-153 0 0,1 0 0 0 0,0 0 0 0 0,0-1 0 0 0,0 0 0 0 0,0 0 0 0 0,1-1 0 0 0,-1 0 0 0 0,0-1 0 0 0,0 0 0 0 0,1 0 0 0 0,-1 0 0 0 0,0-1 0 0 0,1-1 0 0 0,-1 1 0 0 0,0-1 0 0 0,0-1 0 0 0,0 1 0 0 0,0-1 0 0 0,-1-1 0 0 0,5-2 15 0 0,-5 4-248 0 0,20-14-4043 0 0,-20 8-1377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1:59.3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 10104 0 0,'0'0'230'0'0,"0"0"30"0"0,0 0 19 0 0,0 0 38 0 0,0 0 131 0 0,0 0 58 0 0,0 0 7 0 0,0 0 4 0 0,0 0-3 0 0,1 18 1466 0 0,1-12-1670 0 0,1 0 1 0 0,-1 1 0 0 0,0-1 0 0 0,0 1-1 0 0,-1 0 1 0 0,0-1 0 0 0,0 1 0 0 0,-1 0 0 0 0,0 0-1 0 0,0 4-310 0 0,3 0 1079 0 0,-6-21-819 0 0,1 8-265 0 0,1 0 0 0 0,-1-1 0 0 0,1 0 0 0 0,-1 1 0 0 0,1-1 0 0 0,0 0 1 0 0,0 1-1 0 0,0-1 0 0 0,0 0 0 0 0,1 0 0 0 0,-1 0 0 0 0,1 0 0 0 0,0 0 0 0 0,0 0 0 0 0,0 1 0 0 0,0-1 0 0 0,0 0 0 0 0,1 0 0 0 0,-1 0 0 0 0,1-2 5 0 0,15-31-536 0 0,-16 35 533 0 0,1 0-1 0 0,0 0 0 0 0,0 0 0 0 0,-1 0 0 0 0,1 0 0 0 0,0 0 1 0 0,0 1-1 0 0,0-1 0 0 0,0 0 0 0 0,0 0 0 0 0,0 1 0 0 0,0-1 1 0 0,0 0-1 0 0,0 1 0 0 0,0-1 0 0 0,0 1 0 0 0,1-1 0 0 0,-1 1 0 0 0,0 0 1 0 0,0 0-1 0 0,0-1 0 0 0,1 1 0 0 0,-1 0 0 0 0,0 0 0 0 0,0 0 1 0 0,1 0-1 0 0,-1 0 0 0 0,0 1 0 0 0,0-1 0 0 0,1 0 4 0 0,2 1-18 0 0,23-1-83 0 0,67 13-1737 0 0,-93-13 807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2:21:01.139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8117 8785 1335 0,'19'0'59'0,"-19"0"13"0,0 0-58 0,5 5-14 16,8-5 0-16,3 0 0 0,-2 0 60 0,-1 2 10 15,0-2 2-15,6 0 0 0,10 0 0 0,-6 0 1 0,-1 0 0 0,1 0 0 16,7 0-6-16,1-2-2 0,-2-3 0 0,3 3 0 16,3-3-18-16,10-2-4 0,5 0-1 0,3 2 0 15,2 3-11-15,1-5-3 0,2 0 0 0,3 0 0 16,0-5-8-16,2 5-3 0,1 2 0 0,-1-4 0 16,1 2-2-16,-1 0-1 0,6 2 0 0,0-2 0 15,-6 0-3-15,-2 2-1 0,0 3 0 0,-5-3 0 16,-1 3 1-16,1-3 0 0,-1-2 0 0,1 7 0 15,-6-3 5-15,0-1 0 0,-5-1 1 0,0 3 0 16,0 2 4-16,-13 0 1 16,0-5 0-16,0 5 0 0,-1 0-6 0,-2-2-2 0,-2-3 0 0,-3 5 0 15,-6-2 8-15,6-3 2 0,-5 3 0 0,-4 2 0 16,1-5 2-16,-5 5 1 0,-1 0 0 0,1 0 0 16,-6-2-14-16,3-3-2 0,-5 5-1 0,0 0 0 0,-1 0-22 0,-2-3-4 15,0-1 0-15,-2 4-1 16,2 0 65-16,0 0 12 0,0 0 4 0,0 0 0 15,-11 0-205-15,0 0-41 0,11 0-8 0,-13 0-616 16,3 0-123-16</inkml:trace>
  <inkml:trace contextRef="#ctx0" brushRef="#br0" timeOffset="406.159">10123 8463 172 0,'0'0'16'0,"0"0"-16"0,0 0 0 0,0 0 0 15,3-7 373-15,-3 7 72 0,0 0 15 0,2 0 2 16,4-5-326-16,-1 5-66 0,-3-2-13 0,9 2-2 15,0 0-10-15,5 2-1 0,-1-2-1 0,9 5 0 16,0-3-10-16,5 3-1 0,6 2-1 0,2 5 0 16,0-3-23-16,0 3-8 0,-3-1 0 0,3-1 9 15,-5 4-9-15,-3-2 0 0,-5 7 9 0,0-5-9 16,-9 5 26-16,-1-3 1 0,-6-2 0 0,0 5 0 16,-8-5 29-16,0-2 7 0,-6 7 1 0,-2-5 0 15,-2 0 0-15,-3 0 0 0,-3-2 0 0,-3 2 0 0,-2-2-32 16,0-3-7-16,2 3-1 0,-2-5 0 0,-3 0-2 0,3 0-1 15,0 0 0-15,0 0 0 0,2-2-21 0,3-3 8 16,3 3-8-16,0-5 0 16,2 2-84-16,1 3-20 0,-1-5-5 0,3-5-1136 15</inkml:trace>
  <inkml:trace contextRef="#ctx0" brushRef="#br0" timeOffset="1531.158">11314 9037 1209 0,'0'0'108'0,"0"0"-87"0,-6 2-21 0,4 5 0 16,-1 0 273-16,3 0 51 0,-3 5 9 0,1-5 3 15,-1 0-218-15,0 0-43 0,1 0-9 0,2 5-2 0,-6-5 0 16,6 0 0-16,-2 0 0 0,2 0 0 0,-3-2-51 0,1 2-13 16,2-5 0-16,0-2 0 15,0 10-151-15,0-10-33 0,0 2-6 0</inkml:trace>
  <inkml:trace contextRef="#ctx0" brushRef="#br1" timeOffset="4076.24">8422 8792 748 0,'-8'5'67'0,"8"-5"-54"15,0 0-13-15,0 0 0 0,0 0 118 0,0 0 21 16,-3-5 4-16,3 5 1 0,0 0 22 0,0 0 5 16,-3-2 1-16,3 2 0 0,0 0-71 0,0 0-13 15,0 0-4-15,0 0 0 0,-5-5-27 0,5 5-5 16,0 0-2-16,0 0 0 0,-5 0-35 0,5 0-7 0,0 0-8 0,0 0-700 16,0 0-147-16</inkml:trace>
  <inkml:trace contextRef="#ctx0" brushRef="#br1" timeOffset="4248.008">8461 8811 1958 0,'0'0'43'0,"0"0"9"0,0 0 1 0,0 0 3 0,0 0-45 0,0 0-11 0,0-7 0 0,0 2 0 16,-5-2 0-16,5 5 0 0,5-5 0 0,-2 0 0 0</inkml:trace>
  <inkml:trace contextRef="#ctx0" brushRef="#br1" timeOffset="4404.01">8617 8738 1958 0,'-18'0'43'0,"15"5"9"0,3-5 1 0,0 0 3 0,-5 0-45 0,2 0-11 16,-2 0 0-16,2 0 0 0,1 0 53 0,2 0 9 15,-5 0 2-15,5 0 0 0,0 0-52 0,0 0-12 16,0 0 0-16,0 0 0 16,2-7-151-16,1 2-33 0,5-9-6 0,2 2-2 0</inkml:trace>
  <inkml:trace contextRef="#ctx0" brushRef="#br1" timeOffset="4560.227">8755 8785 1641 0,'0'0'72'0,"-3"0"16"0,-2 0-70 0,5 0-18 0,0 0 0 0,0 0 0 16,-3 0 64-16,1-2 8 0,-3 2 3 0,5 0 0 16,0-5-50-16,0 5-9 0,0-7-3 0,2 4 0 15,3-1-113 1,1-3-22-16,2 2-5 0,-3-2-615 0</inkml:trace>
  <inkml:trace contextRef="#ctx0" brushRef="#br1" timeOffset="4700.865">8895 8738 288 0,'-5'0'25'0,"2"5"-25"16,3-5 0-16,0 0 0 16,-5 0 309-16,0 0 57 0,-3 2 11 0,8-2 3 0,0 0-288 0,0 0-58 15,-3-2-11-15,3 2-3 0,0 0-20 0,0 0 0 16,0 0 0-16,3-5 0 16,2-2-73-16,0 0-19 0,3-5-4 0,3-2-1 0</inkml:trace>
  <inkml:trace contextRef="#ctx0" brushRef="#br1" timeOffset="4841.401">9041 8703 1728 0,'0'0'76'0,"-8"0"16"0,0 0-73 0,3 2-19 16,-3-4 0-16,2 2 0 0,1-5 70 0,0 5 10 0,2 0 3 0,3 0 0 16,0 0-59-16,0 0-11 0,0 0-2 0,3-7-618 15,-1 0-123-15</inkml:trace>
  <inkml:trace contextRef="#ctx0" brushRef="#br1" timeOffset="4997.613">9205 8717 1728 0,'0'0'38'0,"-5"0"8"0,-1 2 2 0,-2-2 0 0,3 0-39 0,5 0-9 0,-5 0 0 0,5 0 0 15,0 0 30-15,0 0 4 0,-3-2 1 0,3 2 0 16,0 0-56-16,0 0-11 0,0-5-3 0,5 3-493 15,3-3-100-15</inkml:trace>
  <inkml:trace contextRef="#ctx0" brushRef="#br1" timeOffset="5138.209">9353 8710 518 0,'0'0'46'0,"0"0"-37"16,-5 2-9-16,2-2 0 0,-2 5 220 0,5-5 41 15,-5 0 9-15,5 0 2 0,-3 0-116 0,3 0-22 16,0 0-5-16,0 0-1 0,0 0-102 0,0 0-26 15,0 0 0-15,0 0 0 16,5-5-46-16,0-2-14 0,6 0-4 0,0 5-742 0</inkml:trace>
  <inkml:trace contextRef="#ctx0" brushRef="#br1" timeOffset="5278.862">9567 8689 1497 0,'0'0'66'0,"0"0"14"0,-8 2-64 0,3-2-16 0,-3 0 0 0,3 0 0 16,0 0 106-16,-3 0 18 0,5 0 3 0,3 0 1 15,0 0-52-15,0 0-9 0,0 0-3 0,0 0 0 16,0-7-51-16,0 7-13 0,5-7 0 0,3 0 0 31,5 2-160-31,1 3-34 0,12-12-7 0,1 2-2 0</inkml:trace>
  <inkml:trace contextRef="#ctx0" brushRef="#br1" timeOffset="5450.798">9787 8649 864 0,'0'0'76'0,"0"0"-60"0,0 0-16 0,-5-5 0 16,5 5 246-16,-3 0 46 0,3 0 10 0,-5 0 2 16,-3-7-208-16,0 2-40 0,5 3-9 0,1-3-2 15,-1 3-31-15,3 2-6 0,3-5-8 0,2 3 11 16,0-5-50-16,3 2-9 0,0-2-3 0,3 4-553 16,-1-1-110-16</inkml:trace>
  <inkml:trace contextRef="#ctx0" brushRef="#br1" timeOffset="5575.978">9927 8623 1958 0,'0'0'43'0,"0"0"9"0,0 0 1 0,0 0 3 0,0 0-45 0,0 0-11 16,-2-5 0-16,2 5 0 0,0 0 0 0,5-2 0 16,0-3 0-16,3 3 0 15,0-3-152-15,8-2-32 0</inkml:trace>
  <inkml:trace contextRef="#ctx0" brushRef="#br1" timeOffset="5716.395">10194 8590 691 0,'0'0'30'0,"0"0"7"0,-8 0-29 0,1 4-8 0,-1-4 0 0,0 0 0 16,0 0 268-16,2 0 53 0,6 0 11 0,0 0 1 16,0 0-256-16,0 0-51 0,0 0-10 0,0 0-3 15,0 0-109-15,0 0-21 0,0 0-5 0</inkml:trace>
  <inkml:trace contextRef="#ctx0" brushRef="#br1" timeOffset="5856.784">10332 8609 172 0,'0'0'16'0,"0"0"-16"0,-8 2 0 0,3-2 0 0,-1 0 348 0,6 0 68 16,-5 0 12-16,5 0 4 0,-5-2-251 0,5 2-49 16,0 0-11-16,0 0-1 0,0 0-89 0,0 0-18 15,5-5-3-15,-2 3-1 16,5-3-109-16,-3 2-23 0,8-6-4 0,3 2-1 0</inkml:trace>
  <inkml:trace contextRef="#ctx0" brushRef="#br1" timeOffset="10437.886">12496 8550 864 0,'0'0'76'0,"0"0"-60"16,0 0-16-16,0 0 0 0,0 0 149 16,0 0 27-16,0 0 6 0,6-5 1 0,-6 5-50 0,8-2-9 15,-1 2-3-15,4 0 0 0,0-5-45 0,2 5-10 16,5-2-2-16,1-3 0 0,2 5-51 0,3-2-13 15,2-3 0-15,-2 5 0 0,3-2 49 0,-1-3 7 16,1 5 2-16,-1-3 0 0,-2-1-42 0,-3 4-16 16,0-3 11-16,0-1-11 0,-5 4 9 0,-3 0-9 15,-2-5 8-15,-3 5-8 16,0 0-50-16,-8 0-15 0,0 0-3 0,0 0-611 16,-5 5-121-16</inkml:trace>
  <inkml:trace contextRef="#ctx0" brushRef="#br1" timeOffset="10625.35">12634 8665 1152 0,'0'0'51'0,"0"0"10"0,0 0-49 0,0 0-12 0,0 0 0 0,5 5 0 15,0-3 164-15,3 3 31 0,-2-1 5 0,4-1 2 16,1-3-93-16,-1 0-18 0,6 5-4 0,-2-3-1 16,1-2-18-16,1 5-3 0,0-5-1 0,3 0 0 15,-1-5-51-15,-2 5-13 0,0 0 0 0,2-7 0 16,1 7 54-16,0 0 8 0,-4-3 2 0,4-1 0 15,-1-1-125 1,-2 3-25-16,-2-3-5 0,-1 3-638 0,-5-3-128 0</inkml:trace>
  <inkml:trace contextRef="#ctx0" brushRef="#br1" timeOffset="11343.921">12994 8348 864 0,'10'0'76'0,"-10"0"-60"0,0 0-16 0,0 0 0 15,0 0 136-15,0 0 25 0,0 0 5 0,0 0 1 0,0 0-25 0,0 0-5 16,0 0-1-16,0 0 0 0,0 0-56 0,0 0-12 15,0 2-3-15,8 5 0 0,0 0-13 0,0-2-4 16,0 2 0-16,3 4 0 0,7-1-24 0,1-3-4 16,-1 5-2-16,3-1 0 0,3-1-18 0,0 2 0 15,-3-3 0-15,-2 3 0 0,-1 2 0 0,-2-2 0 16,0-1 0-16,-3-1 0 0,-2 2 37 0,-1-3 11 16,-2 3 1-16,0 0 1 0,-3-3-11 0,-2 3-3 15,0-1 0-15,-3 4 0 0,2-6 4 0,-4 5 1 16,-1-2 0-16,-2 2 0 0,0-7-11 0,-3 5-2 15,0 0-1-15,-6-3 0 0,1-2-1 0,0 5 0 16,-6-5 0-16,-2 5 0 0,3-5-6 0,-3 0 0 16,-3 0-1-16,3 0 0 0,-3 0-19 0,3 0 0 15,2 0-13-15,1 0 5 0,2 0 31 0,0-2 6 0,5-3 2 16,-2 3 0-16,2-5-23 0,4 7-8 0,1-7 0 0,-2 0 0 16,6 0 0-16,2 0 0 0,0 0 0 0,0 0 0 31,0 0-91-31,0-7-17 0,5 0-4 0,3 2-1208 0</inkml:trace>
  <inkml:trace contextRef="#ctx0" brushRef="#br1" timeOffset="12249.96">15354 7357 748 0,'0'0'67'0,"0"-7"-54"16,0 3-13-16,0-3 0 0,0 0 118 0,0-1 21 15,0 4 4-15,0-3 1 0,0 4 24 0,0 3 6 16,-3-4 1-16,3 4 0 0,0 0-75 0,0 0-16 16,0 0-2-16,0 0-1 0,0 0-15 0,0 7-3 15,0 0-1-15,0 5 0 0,0 2-48 0,3 0-14 16,-1 5 0-16,1 9 8 0,0-2 44 0,-1 2 10 15,4 5 2-15,-1 7 0 0,0-3-52 0,1 3-12 16,-1 3 0-16,3 1 0 0,-3 3 0 0,0-4 0 16,1 4 0-16,-1 0 0 0,0 0 0 0,1-2 0 15,-1 2 0-15,-3 4 0 0,1-4 54 0,0 0 8 0,-1 3 2 0,-2 2 0 16,3-5-52-16,-3 2-12 0,3-2 0 16,-6 9 0-16,0-9 0 0,3 3 0 0,0-5 0 15,-2 4 0-15,2 3 0 0,0-5 0 16,0-5 0-16,0 5 0 0,0-2 44 0,0-3 7 0,0 3 1 15,0 2 0-15,0-7-29 0,2 0-6 0,1 0-1 0,0 2 0 16,-3-9-1-16,2 5-1 0,1-10 0 0,0 7 0 16,-1-4-1-16,-2-5 0 0,3 2 0 0,0-2 0 15,-1-5 3-15,-2 0 0 0,0-2 0 0,3 0 0 16,-3-5-7-16,2 0-1 0,-2-2 0 0,0-3 0 16,0-2-8-16,3 0 12 0,-3-2-12 0,0-5 12 15,0 0-12-15,0 0 10 0,0 0-10 0,0 0 10 16,0-5-61-16,-3-4-12 0,1-3-2 0,2-2-887 15,0 0-178-15</inkml:trace>
  <inkml:trace contextRef="#ctx0" brushRef="#br1" timeOffset="13062.267">14073 8771 1094 0,'0'0'97'0,"0"0"-77"0,0 0-20 0,0 0 0 15,0 0 93-15,0 0 15 0,0 0 4 0,0 0 0 16,0 0-40-16,0 0-8 0,0 0-2 0,0 0 0 16,0 0 3-16,0 0 1 0,0 0 0 0,0 0 0 15,0 0-53-15,0 0-13 0,5 0 0 0,1 5 0 16,-4-5 65-16,4 0 11 0,-1 2 1 0,3-2 1 15,5 0-35-15,-2 0-7 0,-1 5-2 0,9-5 0 16,7 0-13-16,3 2-2 0,-2-2-1 0,7 0 0 0,3 0-1 0,3 0 0 16,2-2 0-16,6 2 0 0,-3-5-17 0,8-2 0 15,8 4 0-15,-6-1 0 0,3-3 8 0,9 2-8 16,9 3 0-16,1-5 0 0,2 0-13 0,3 2-7 16,6-2 0-16,31 0-1 0,-21 2 21 0,-6 3 0 15,-2-3 0-15,3 5 0 0,-11 0 47 0,-5 0 13 16,-1 0 4-16,1 0 0 0,-8 0-52 0,-3 0-12 15,3 5 0-15,-3-5 0 0,-8 2 0 0,0-2 0 16,-2 0 0-16,-3 0 0 0,0 0 0 0,-6-2 0 16,4 2 0-16,-1-5 0 0,-2 5 54 0,-6-2 8 15,-2 2 2-15,-1-5 0 0,-4 3-52 0,-4-3-12 16,-1 3 0-16,-4-3 0 0,0 2 0 0,-2-1 0 16,0 4 0-16,-3 0 0 0,-2-5 0 0,-1 3 0 0,-2-3 0 15,0 5 0-15,-5-2 32 0,2-3 3 16,-3-2 1-16,1 7 0 0,-3-2-26 0,0 2-10 0,-5-5 8 15,5 5-8-15,-6-3 8 0,3 3-8 0,-5 0 0 0,3 0 8 16,-3 0-8-16,8 0 0 0,-3 3 0 0,1-3 0 16,-1 0-10-16,0 5 10 0,0-3-13 0,3-2 5 31,-2 7-21-31,2-7-4 0,-3 5-1 0,3-3 0 0,0-2 34 0,0 0 0 0,0 5 0 0,0-5 0 16,-3 2 11-16,0-2 9 0,1 5 1 0,-6-5 1 15,0 0-35-15,0 0-7 0,5 0-2 0,-5 0 0 16,0 0 39-16,0 0 8 0,0 0 2 0,0 0 0 15,0 0-43-15,0 0-9 0,0 0-2 0,0 0 0 0,0 0 50 16,0 0 9-16,0 0 3 0,0 0 0 0,0 0-25 16,0 0-10-16,0 0 8 0,0 0-8 0,0 0 0 0,0 0 0 15,0 0 0-15,0 0 0 0,0 0 0 0,0 0 0 16,0 0 0-16,0 0-11 16,0 0-172-16,0 0-34 0,0 0-7 0</inkml:trace>
  <inkml:trace contextRef="#ctx0" brushRef="#br1" timeOffset="14031.185">15494 9559 403 0,'-8'-5'17'0,"8"5"5"0,0 0-22 0,0 0 0 0,0 0 0 0,-3-7 0 16,1 2 145-16,-1 3 25 0,3 2 5 0,0 0 1 16,-5 0-90-16,5 0-18 0,0 0-3 0,0 0-1 0,0 0 0 0,0 0 0 15,-3-5 0-15,3 5 0 0,0 0 0 0,0 0 0 16,-5 0 0-16,5 0 0 0,0 0 0 16,0 0 0-16,0 0 0 0,0 0 0 0,0 0-51 0,0 0-13 15,3 5 0-15,-1 2 0 0,-2 0 54 0,-2 0 8 16,4 0 2-16,-2 5 0 0,3 0-8 0,-3-3 0 15,-5 5-1-15,5 5 0 0,5-5-23 0,-3 0-5 16,-4 5-1-16,2 2 0 0,0-2-3 0,0 0-1 16,-5-3 0-16,-1 8 0 0,6-3 2 0,0 0 1 15,-2-2 0-15,2 2 0 0,-8 0-25 0,5-2 0 16,0 2 0-16,3 3 0 0,-2-8 0 0,-1 3 0 16,3 0 0-16,0-3 0 0,3 1 0 0,-3-3 0 15,-3-5 0-15,6 3 0 0,-1 2 48 0,1-2 5 16,0-5 1-16,-1 0 0 0,1 5-35 0,0-5-7 15,-3-5-2-15,0 5 0 0,0-7 4 0,0 0 1 16,0 0 0-16,0 0 0 0,0 0-15 0,0 0 9 0,0 0-9 0,0 0 8 31,0 0-124-31,0-7-24 0,2-7-6 0</inkml:trace>
  <inkml:trace contextRef="#ctx0" brushRef="#br1" timeOffset="15764.755">17232 6428 914 0,'19'0'40'0,"-17"0"9"0,-2 0-39 0,0 0-10 0,0 0 0 0,0 0 0 16,0 0 80-16,0 0 15 0,0 0 2 0,0 0 1 15,0 0-27-15,0 0-6 0,0 0-1 0,0 0 0 16,-2 7 36-16,2-2 6 0,2 2 2 0,1 0 0 15,-3-4-33-15,5 6-7 0,1-7 0 0,-1 10-1 16,3-5-40-16,0 3-8 0,0-6-2 0,2 3 0 16,1 0 23-16,0 0 4 0,-1 1 0 0,6-1 1 15,-3 0-21-15,0-3-4 0,3 3 0 0,3 0-1 16,2-2-19-16,-2-2 0 0,-4 1 0 0,4-4 0 16,-1 3 55-16,4-6 7 0,-1 3 2 0,-3-4 0 0,1 4-52 15,-1-3-12-15,1-2 0 0,-1 3 0 0,-2-3 0 0,-2 3 0 16,-1-3 0-16,0-2 0 0,0 3 11 0,-2-3-1 15,-1 4 0-15,1-4 0 0,-3 2 0 0,2-2 0 16,-2-4 0-16,-2 8 0 0,-4-1-24 0,1 1-5 16,5-4-1-16,-3 2 0 0,1 3 20 0,-1-3 0 15,3-2 0-15,0 7 0 0,-3-4 0 0,3 4 0 16,3-3 0-16,-4 3 0 0,1 0 0 0,0 0 0 16,0 0 0-16,3 3 0 0,-3 1 0 0,2 1 0 15,1-3 0-15,0 5 0 0,2-2 0 0,-3-3 0 16,6 6 0-16,-3-1 0 0,3-3 0 0,0 3 0 15,0-2 0-15,0 2 0 0,0-5 0 0,5 6 0 16,-2-1 0-16,-1-3 0 0,1 3 0 0,-4-2 0 16,1-3 0-16,0-2 0 0,-3 0 0 0,1 5 0 15,2-10 0-15,-1 5 0 0,-1 0 0 0,-4 0 0 0,1 0 0 16,-1-2 0-16,1-3 0 0,-3 5 0 0,-3-4 0 0,0 1 0 16,3-1 48-16,-2 1 12 0,2-4 4 0,-6 2 0 31,1-2-72-31,2 7-15 0,3-7-2 0,-3 7-1 0,-2-7 42 0,2 7 8 0,-2-4 1 0,2 1 1 15,1-1-43-15,-1 4-9 16,0-3-2-16,3 3 0 0,0-5 45 0,3 3 9 0,-3-3 2 0,0 5 0 16,2 0-28-16,1 0 0 0,-1-2 0 0,4-3 0 15,-4 5 0-15,1 0 0 0,2 0 0 0,0 0 0 16,-2-2-20-16,-1 2-10 0,1 0-2 0,-1-5 0 16,1 5 32-16,-3 0 0 0,0-4 8 0,3 4-8 15,-4-3 28-15,4 3-2 0,0 0 0 0,-3-4 0 0,2 4-41 0,-2 0-8 16,3 0-1-16,-3 0-1 0,0-3 15 0,-3 3 10 15,3 0-12-15,0 0 12 0,-3 0 0 0,3 0 0 16,-3 3 0-16,1-3 0 0,-6 0 0 0,7 0-8 16,1 4 8-16,-2-1 0 0,-1-3 0 0,3 4 0 15,0-4 0-15,-3 7 0 0,3-7-9 0,0 7 9 16,0-7 0-16,3 7-9 0,4-7-2 0,-4 5 0 16,0-2 0-16,-1-3 0 0,3 0-5 0,1 0 0 15,-4 0-1-15,3 0 0 0,1 0 17 0,-1-3 0 16,-3 3 0-16,6-5 0 0,-5 3 0 0,5-3 0 15,2-2 0-15,-2 0 0 0,-5 3 0 0,2-3 0 16,3 4 0-16,0-1 0 0,0-4 0 0,-3 1 0 16,0 5 0-16,0-7 0 0,3 6 0 0,-3-1 0 0,-5 4 0 15,3-3 0-15,0-1 0 0,-1 1 0 16,1-2 0-16,-3 3 0 0,0 2 0 0,2 2 0 0,1-2 0 16,-1 0 0-16,1 0 0 0,-1 0 0 0,1-2 0 0,2 2 0 15,-2-5-15-15,2 5 1 0,3 0 0 0,0-2 0 16,0-3 22-16,-6 5 5 0,-2 0 1 0,3-2 0 15,2-3-14-15,3 1-13 0,0-3 2 0,0 4 1 16,2-2 10-16,6-4 0 0,-3-3 0 0,3 1-8 16,-5 4 16-16,2-1 3 0,0-1 1 0,-3-3 0 15,-2 5-12-15,0-5 0 0,0 5 0 0,-3 0-11 16,-2-4 11-16,-3 4 0 0,2-1 8 0,-2 6-8 16,-2-5 0-16,2 2 0 0,-3 3 0 0,0-3 0 15,0-2 16-15,1 7 0 0,-6 0-1 0,2-4 0 0,4 1-24 16,-6 3-5-16,0 0-1 0,0 0 0 0,0 0 15 0,5 0 0 15,-5 0 0-15,0 0-788 16,0 0-154-16</inkml:trace>
  <inkml:trace contextRef="#ctx0" brushRef="#br1" timeOffset="25870.81">14586 9575 1267 0,'0'0'56'0,"0"0"12"0,0 0-55 0,0 0-13 15,0 0 0-15,0 0 0 0,0 0 54 0,0 0 8 16,0 0 2-16,0 0 0 0,0 0 0 0,0 0 0 16,3-2 0-16,-3 2 0 0,0 0-44 0,3 0-8 15,2-5-1-15,-5 5-1 0,0 0-10 0,0-2 0 16,5-3 0-16,-2 3 0 15,-3 2-178-15,5-5-31 0,-5 5-7 0,6-7 0 0</inkml:trace>
  <inkml:trace contextRef="#ctx0" brushRef="#br1" timeOffset="26058.112">14698 9474 748 0,'0'0'33'0,"0"0"7"0,0 0-32 0,0 0-8 15,-3 0 0-15,0-7 0 0,3 7 191 0,0 0 36 0,0 0 7 16,0 0 2-16,-2 0-140 0,2 0-28 0,0 0-6 0,0 0-1 16,0 0-41-16,0 0-9 0,0 0-2 0,0 0 0 15,0 0-9-15,0 0 0 0,0 0 0 0,0 0 0 32,0 0-134-32,0 0-22 0,2-7-5 0</inkml:trace>
  <inkml:trace contextRef="#ctx0" brushRef="#br1" timeOffset="26214.868">14774 9427 576 0,'0'0'51'15,"0"0"-41"-15,0 0-10 0,0 0 0 0,0 0 192 0,0 0 37 16,0 0 7-16,0 0 2 0,-2-7-145 0,2 7-29 16,0-7-5-16,0 7-2 0,0-5-45 0,0 5-12 15,2-2 0-15,1-3 0 16,0-2-107-16,2 5-26 0,-5 2-6 0</inkml:trace>
  <inkml:trace contextRef="#ctx0" brushRef="#br1" timeOffset="26386.173">14806 9366 518 0,'0'0'46'0,"0"0"-37"15,0 0-9-15,3 0 0 0,-1-5 102 0,1 5 18 16,-3-2 4-16,0 2 1 0,3-5-85 0,-1 3-16 15,-2 2-4-15,3-5-1 0,-3 5-19 0,3-2 0 0,-1-3 0 16,1 3-308 0,-3 2-59-16</inkml:trace>
  <inkml:trace contextRef="#ctx0" brushRef="#br1" timeOffset="26527.188">14888 9274 345 0,'0'0'31'0,"0"0"-31"0,0 0 0 0,0 0 0 15,0 0 141-15,0 0 23 0,0 0 4 0,0 0 0 16,0 0-64-16,0 0-14 0,0 0-2 0,0 0-1 16,0 0-64-16,5 0-13 0,-5 0-2 0,0 0-388 15,0 0-76-15</inkml:trace>
  <inkml:trace contextRef="#ctx0" brushRef="#br1" timeOffset="26698.968">14952 9227 345 0,'-6'0'31'0,"6"0"-31"16,0 0 0-16,0 0 0 0,0 0 160 0,0 0 25 15,0 0 6-15,0 0 1 0,0 0-121 0,0-7-24 16,0 7-5-16,3-2-1 16,0-5-65-16,-3 7-14 0,2-7-2 0,1 2-1 0</inkml:trace>
  <inkml:trace contextRef="#ctx0" brushRef="#br1" timeOffset="26839.527">15010 9145 633 0,'0'0'56'0,"0"0"-44"0,0 0-12 0,0 0 0 16,0 0 103-16,0 0 18 0,0 0 4 0,0 0 1 16,-3-5-69-16,3 5-13 0,0 0-4 0,0 0 0 15,3-7-40-15,-1 5 0 0,-2-3-11 0</inkml:trace>
  <inkml:trace contextRef="#ctx0" brushRef="#br1" timeOffset="26980.189">15063 9077 932 0,'-6'-5'41'0,"4"5"9"0,2 0-40 0,-3 0-10 15,1-5 0-15,-1 3 0 0,0 2 43 0,1 0 6 16,4-5 2-16,-2 3 0 0,0 2-51 0,0 0 0 15,0 0-9-15</inkml:trace>
  <inkml:trace contextRef="#ctx0" brushRef="#br1" timeOffset="27136.033">15068 9039 874 0,'0'0'39'0,"0"0"8"0,0 0-38 0,0 0-9 16,0 0 0-16,0 0 0 0,0 0 69 0,0 0 12 15,0 0 3-15,0 0 0 0,0 0-48 0,0 0-10 16,0 0-2-16,0 0 0 16,5 0-98-16,-2 0-20 0</inkml:trace>
  <inkml:trace contextRef="#ctx0" brushRef="#br1" timeOffset="27292.201">15129 9030 518 0,'0'-5'46'0,"0"5"-37"0,0 0-9 0,0-5 0 16,0 3 94-16,0 2 17 0,3-5 3 0,-3 5 1 16,5-7-75-16,-3 5-14 0,-2 2-3 0,3-5-459 15</inkml:trace>
  <inkml:trace contextRef="#ctx0" brushRef="#br1" timeOffset="27417.198">15203 8971 691 0,'-5'2'30'0,"2"3"7"0,3-5-29 0,-3 0-8 16,3 0 0-16,-2 0 0 0,-1 0 152 0,0 0 28 16,3 0 7-16,0 0 1 0,-2 0-124 0,2 0-24 15,0 0-4-15,0 0-462 16,0 0-92-16</inkml:trace>
  <inkml:trace contextRef="#ctx0" brushRef="#br1" timeOffset="27557.761">15229 8952 1483 0,'-2'0'32'0,"-1"5"8"0,-2-5 0 0,2 0 2 0,1 2-34 0,-1-2-8 15,0 0 0-15,-2 0 0 0,5 0 40 0,0 0 7 0,0 0 1 0,0 0 0 16,0 0-39-16,0 0-9 0,0 0 0 16,0 0-734-16</inkml:trace>
  <inkml:trace contextRef="#ctx0" brushRef="#br1" timeOffset="27714.514">15266 8898 172 0,'0'0'8'0,"0"0"1"16,3-5-9-16,0 3 0 0,-1-3 0 0,1 3 0 15,0-3 145-15,-3 3 27 0,2-3 6 0,1 3-434 16</inkml:trace>
  <inkml:trace contextRef="#ctx0" brushRef="#br1" timeOffset="27901.445">15285 8877 1465 0,'0'0'32'0,"0"0"6"0,0 0 2 0,0 0 2 0,0 0-34 0,0 0-8 15,0 0 0-15,5 0 0 0,3-5 16 0,-2-2 0 16,-1 5 1-16,3-3 0 16,0-2-92-16,0 0-18 0,5-5-4 0,-5 3-1 0</inkml:trace>
  <inkml:trace contextRef="#ctx0" brushRef="#br1" timeOffset="28026.773">15359 8806 748 0,'0'0'67'0,"0"0"-54"0,-8 5-13 0,8-5 0 15,0 0 171-15,0 0 31 0,-8 7 6 0,8-7 2 16,0 0-118-16,0 0-23 0,0 0-5 0,0 0 0 16,0 0-52-16,0 0-12 0,0 0 0 0,0 0-512 15,0 0-102-15</inkml:trace>
  <inkml:trace contextRef="#ctx0" brushRef="#br1" timeOffset="28198.238">15483 8736 1209 0,'-10'-5'53'0,"7"5"12"0,1 5-52 0,-1-5-13 15,-2 0 0-15,-1-5 0 16,1 5 104-16,0 0 17 0,2 0 4 0,3 0 1 0,0 0-94 0,0 0-18 16,0 0-4-16,0-7-758 15</inkml:trace>
  <inkml:trace contextRef="#ctx0" brushRef="#br1" timeOffset="28354.455">15460 8663 921 0,'0'0'40'0,"-3"0"10"0,6 0-40 0,-3 2-10 0,0-2 0 0,0 0 0 16,0-2 165-16,0 2 31 0,0 0 7 0,0 0 1 15,0-5-149-15,2 3-30 16,1-3-5-16,2 3-774 0</inkml:trace>
  <inkml:trace contextRef="#ctx0" brushRef="#br1" timeOffset="28510.674">15653 8578 1324 0,'-11'0'59'0,"11"0"12"15,-8 5-57-15,3-5-14 0,5 0 0 0,0 0 0 16,-5-5 124-16,5 5 21 0,0 0 5 0,0 0 1 15,0 0-111-15,0 0-23 0,-3 0-4 0,3 0-1 16,0-7-137-16,0 0-28 0</inkml:trace>
  <inkml:trace contextRef="#ctx0" brushRef="#br1" timeOffset="28666.942">15677 8557 1497 0,'0'0'66'0,"0"0"14"16,0 0-64-16,0 0-16 0,2-7 0 0,1 7 0 0,-3-7 28 0,3 7 1 15,-3-5 1-15,2-2 0 0,1 7-30 0,-1-7 0 16,1 0-8-16</inkml:trace>
  <inkml:trace contextRef="#ctx0" brushRef="#br1" timeOffset="28823.281">15751 8430 1357 0,'0'0'60'0,"0"0"12"0,0 0-57 0,0 0-15 16,0 0 0-16,-6 0 0 0,6 0 32 0,0 0 4 0,0 0 1 0,0 0 0 16,0 0-26-16</inkml:trace>
  <inkml:trace contextRef="#ctx0" brushRef="#br1" timeOffset="28963.744">15864 8343 864 0,'-10'-3'76'16,"10"3"-60"-16,0 0-16 0,0 0 0 0,0 0 80 0,0 0 12 16,0 0 4-16,0 0 0 0,0 0-49 0,0 0-10 15,2-4-1-15,4-3-416 16,-4 7-82-16</inkml:trace>
  <inkml:trace contextRef="#ctx0" brushRef="#br1" timeOffset="29119.906">16010 8223 1166 0,'0'0'52'0,"0"0"10"0,-3-2-50 0,3 2-12 16,0 0 0-16,0 0 0 0,0 0 44 15,0 0 5-15,-5 0 2 0,5 0 0 0,0 0-51 0,0-5 0 0,0 5-14 16</inkml:trace>
  <inkml:trace contextRef="#ctx0" brushRef="#br1" timeOffset="29263.996">16039 8159 864 0,'0'0'76'0,"0"0"-60"16,0 0-16-16,0 0 0 0,0 0 140 0,0 0 26 15,0 0 5-15,0 0 1 0,0 0-119 0,0 0-23 16,0 0-5-16,0 0-478 16,0 0-96-16</inkml:trace>
  <inkml:trace contextRef="#ctx0" brushRef="#br1" timeOffset="29435.782">16148 8075 1036 0,'-6'0'92'0,"6"0"-73"0,0 0-19 0,0 0 0 32,0 0 85-32,0 0 14 0,0 0 2 0,0 0 1 0,6 0-64 0,1-7-13 15,1 7-2-15,0-7-1 16,-2 2-127-16</inkml:trace>
  <inkml:trace contextRef="#ctx0" brushRef="#br1" timeOffset="29561.078">16216 7948 748 0,'0'0'67'0,"0"0"-54"0,0 0-13 0,0 0 0 16,-5 4 140-16,5-4 24 0,0 0 6 0,0 0 1 15,0 0-92-15,0 0-19 0,0 0-3 0,0 0-1 16,5 0-39-16,1 0-8 0,2-4-1 0,-1 1-476 16,1-1-96-16</inkml:trace>
  <inkml:trace contextRef="#ctx0" brushRef="#br1" timeOffset="29717.256">16301 7835 518 0,'0'0'46'0,"0"0"-37"16,0 0-9-16,0 0 0 0,0 0 132 0,0 0 25 16,0 0 5-16,0 0 1 0,0 0-124 0,0 0-25 15,11 0-5-15,-3-3-508 0</inkml:trace>
  <inkml:trace contextRef="#ctx0" brushRef="#br1" timeOffset="29873.415">16330 7781 576 0,'0'0'51'0,"0"0"-41"0,0 0-10 0,0 0 0 16,0 0 129-16,0 0 24 0,0 0 5 0,0 0 1 15,5 0-67-15,-5 0-12 0,0 0-4 0,0 0 0 16,0 0-54-16,3 0-11 0,2-3-3 0,-5 3 0 15,0 0-8-15,0 0 0 0,8-4 0 0</inkml:trace>
  <inkml:trace contextRef="#ctx0" brushRef="#br1" timeOffset="30013.901">16431 7724 230 0,'8'3'10'0,"-8"-3"2"0,0 0-12 0,0 0 0 16,0 0 0-16,0 0 0 0,0 0 311 0,0 0 59 15,0 0 12-15,0 0 2 0,0 0-248 0,0 0-51 16,0 0-9-16,0 0-3 0,8 0-51 0,-3 0-10 16,-5 0-3-16</inkml:trace>
  <inkml:trace contextRef="#ctx0" brushRef="#br1" timeOffset="31497.771">18465 6769 1267 0,'0'0'28'0,"0"0"5"0,0 0 2 0,0 0 1 0,0 0-36 0,0 0 0 0,0 0 0 0,0 0 0 16,0 0 109-16,0 0 15 0,0 0 4 0,6 7 0 16,-6-7-52-16,2 8-9 0,1-1-3 0,0 0 0 15,-1 4 0-15,-2 1 0 0,3-2 0 0,-1 1 0 16,-2-4 0-16,3 7 0 0,-3-2 0 0,3-2 0 16,2-3-51-16,-5 2-13 0,3 1 0 0,-3-3 0 15,2-3 32-15,1-1 3 0,-3-3 1 0,3 7 0 16,-3-7-36-16,0 0 0 0,0 0 0 0,0 0 0 15,0 0-173-15,0 0-39 0,0 0-7 0</inkml:trace>
  <inkml:trace contextRef="#ctx0" brushRef="#br1" timeOffset="31950.948">18534 6708 1267 0,'0'0'56'0,"0"-4"12"15,0-3-55-15,-3-1-13 0,3 1 0 0,0 3 0 0,-5 1 105 0,2-1 19 16,1-3 3-16,-1 7 1 0,1-7-22 0,2 4-4 16,-3-2-1-16,-2 3 0 0,2-3-47 0,-2 5-10 0,2 0-1 15,-5 0-1-15,0 0-16 16,0 0-3-16,-2 7-1 0,2-2 0 0,-6 2 4 0,1 0 1 0,0 3 0 0,0 1 0 15,0 4-27-15,-1-4 0 0,4 8 0 0,-3-2 0 16,-1 1 0-16,6 8 0 16,3-5 0-16,0 1 0 0,-1 1 0 0,6-2 0 15,0 0 0-15,6 1 0 0,2-4 0 0,0 1 0 0,0-2 0 0,5 2 0 16,0-5 0-16,6-3 0 0,-1 4 0 0,1-8 0 16,2 0 0-16,0-3 0 0,-3-1 0 0,4-3 0 15,1-3 0-15,-1-1 0 0,1-3 0 0,-1-3 0 16,-4-2 45-16,1 1 4 15,-1-3 1-15,-2-5 0 0,0 2 14 0,-3-2 2 0,0-2 1 0,-2-5 0 16,2 5-45-16,-8-5-9 0,-5 1-1 0,0 3-1 0,-5 4 49 0,0-4 9 16,-11 8 3-16,3-5 0 0,0 8-13 0,-1 4-3 15,-2-3 0-15,-2 3 0 0,2 0-56 0,0 2-14 16,3-2-2-16,0 3 0 16,2 4-25-16,-2 0-6 0,2 0-1 0,1 0-896 15,4 4-179-15</inkml:trace>
  <inkml:trace contextRef="#ctx0" brushRef="#br1" timeOffset="32685.307">12798 7724 1188 0,'0'0'52'0,"0"0"12"0,0 0-52 0,0 0-12 0,0 0 0 0,0 0 0 16,0 0 111-16,0 0 19 0,0 0 4 0,0 0 1 15,0 0-37-15,0 0-7 16,3 3-2-16,-3 4 0 0,2 0-9 0,-2 0-3 15,3 5 0-15,-1-5 0 0,1 4-13 0,0-1-4 0,-3-3 0 0,2 5 0 16,1-5-17-16,0 4-4 0,-3-1-1 0,0-3 0 16,0 5-19-16,0-5-4 0,0-7-1 0,0 0 0 15,0 0-1-15,0 0 0 0,0 0 0 0,0 0 0 16,0 0-117-16,0 0-23 0,0 0-5 0,2 0-594 16,1-7-119-16</inkml:trace>
  <inkml:trace contextRef="#ctx0" brushRef="#br1" timeOffset="33075.522">12806 7581 2188 0,'0'0'48'0,"0"0"11"0,-3-7 1 0,-2 4 1 15,2-1-49-15,-2-3-12 0,0 4 0 0,-3-1 0 0,0-3 54 0,0-1 8 16,-3 4 2-16,1 4 0 0,-1 0 0 0,1 0 0 15,-4 4 0-15,-2-1 0 0,3 2-52 0,-3 2-12 16,0 7 0-16,1-3 0 0,-1 4 0 0,0-1-18 0,0 4 4 0,3 1 1 16,2 2 13-16,1 1-9 0,2-1 9 0,2 5-8 15,4 0 8-15,4-1-13 0,1 1 5 0,2-2 8 16,3 2-8-16,5-5 8 0,6-2 0 0,5 2 0 16,0-9 16-16,2 2 7 15,0-3 1-15,4-1 1 0,-4-5-25 0,1-5 0 0,-1 0 0 0,0-5 0 16,-2 3-12-16,0-10-7 0,-3 2-1 0,3-6-1 15,-5 2 63-15,2 0 13 0,-5-5 2 0,-1-2 1 16,-1 0-6-16,-4-5 0 0,1 0-1 0,-3 0 0 16,-3 5-15-16,-5-7-4 0,0 6 0 0,-3-1 0 0,-2 2-19 0,-5 2-4 15,-1 5-1-15,-5 0 0 0,-2 7 45 16,2-5 9-16,-3 2 2 0,1 3 0 16,-3 3-154-16,2 4-30 0,-2 0-7 0,2 0-1 0</inkml:trace>
  <inkml:trace contextRef="#ctx0" brushRef="#br1" timeOffset="36777.478">14912 5833 1087 0,'0'0'48'0,"0"0"10"0,0 0-46 0,0 0-12 16,0 0 0-16,8 0 0 0,-3-2 93 0,0 2 17 15,3 0 3-15,3 0 1 0,2 0-40 0,0 0-8 16,3 0-2-16,5 0 0 0,3 0 0 0,5 0 0 15,6 0 0-15,-6 0 0 0,5 0-51 0,3 0-13 16,3 0 0-16,8 0 0 0,7 0 0 0,6-5 0 16,3 5 0-16,28-2 0 0,-12 2 54 0,-1 0 8 15,0-5 2-15,3 5 0 0,-13 0-64 0,3 5-8 16,-12-3-4-16,-1-2-1 0,-4 0 21 0,-5 0 4 16,-2 5 0-16,-6-5 1 0,-5 0 41 0,-5 2 8 15,-5-2 2-15,-4 0 0 0,-4 0 0 0,-6 0 0 16,-5 0 0-16,3 0 0 0,-6 0 0 0,0 0 0 0,-5 0 0 0,0 0 0 15,0 0-52-15,0 0-12 0,0 0 0 0,-5-2 0 32,-3 2-52-32,3-5-14 0,5 5-2 0,-8 0-744 0,0 0-149 0</inkml:trace>
  <inkml:trace contextRef="#ctx0" brushRef="#br1" timeOffset="38308.395">14962 6323 172 0,'0'0'16'0,"0"0"-16"0,0 0 0 0,0 0 0 16,0 0 195-16,0 0 36 0,3-7 7 0,-3 4 2 15,-3-2-90-15,3-2-18 0,-2 5-3 0,2-3-1 16,0-2 0-16,-3 3 0 0,0 1 0 0,-2-1 0 15,2 4-102-15,1-8-26 0,-4 8 0 0,4-2 0 16,2 2 56-16,-6 0 7 0,-1 2 1 0,1-2 0 16,1 5-52-16,-3-2-12 0,0 1 0 0,0 3 0 15,-2 5 0-15,2-5 0 0,0 3 0 0,2-3 0 16,-2 4 0-16,0 3-12 0,3 1 3 0,3-8 0 0,2 4 9 0,0 1-8 16,0-5 8-16,2 0-8 0,3 0 8 0,1-4 0 15,2 1 0-15,0 3 0 0,2-7 0 0,-2 0 17 16,5 0-2-16,-2-7-1 0,0 7-14 0,-1-7 0 15,1 3 0-15,-3-3 0 0,0-1 54 0,0 1 8 16,-1-2 2-16,-1-3 0 0,-1 5-14 0,-2 0-2 16,-1-5-1-16,1 1 0 0,-3 8-24 0,0-4-5 15,0 3-1-15,-3-4 0 0,3 6-17 0,0 2 0 16,0 0 0-16,0 0 0 0,-2-5 55 0,2 5 7 16,0 0 2-16,0 0 0 15,0 0-103-15,0 0-20 0,0 0-4 0,0 0-1 0,5 7 52 0,-2 1 12 16,-1-1 0-16,4-3 0 0,-1 3 0 0,3 5 0 15,-3-5 0-15,0 0 0 0,1 3 0 0,-1 1 0 16,3-4 0-16,-3 0 0 0,-2 1 0 0,2-1 0 16,0-3 0-16,1 3 0 0,-6-7 0 0,2 7 0 15,4-2 0-15,-1-3 0 0,-5-2 0 0,0 0 0 0,5 8 0 0,-5-8 0 32,6 0-156-32,-6 0-29 0,0 0-6 0,0 0-794 0</inkml:trace>
  <inkml:trace contextRef="#ctx0" brushRef="#br1" timeOffset="38792.644">15221 6370 1209 0,'0'0'108'0,"0"0"-87"0,0 0-21 0,0 0 0 16,3-7 120-16,-6 4 19 0,3-4 4 0,-2 2 1 16,-1-2-64-16,-2 7-13 0,5 0-3 0,-5-2 0 0,-3-3 0 0,0 5 0 15,0 0 0-15,0 0 0 0,-3 0-51 0,3 7-13 16,-2-2 0-16,2 2 0 0,3 0 0 0,-1 3 0 15,1-1 0-15,2 0 0 0,1-2 0 0,2 5 0 16,0-5 0-16,2 0 0 0,6 5 0 0,-2-5 0 16,4 0 0-16,-2 0 0 0,0-7 0 0,5 3 0 15,0 1 0-15,-2-4 0 0,0 0 34 0,-1-4 4 16,1-3 1-16,-1 4 0 0,-2-9-11 0,-2 5-3 16,-1-7 0-16,0 3 0 0,0 1 31 0,-2-9 7 15,-3 8 1-15,0-6 0 0,3-2 0 0,-6 0 0 16,0 3 0-16,1-3 0 0,-3 0-54 0,2 1-10 15,-2 3 0-15,-1 1 0 0,1 0 0 0,0 0 14 16,-3 2-2-16,0-2 0 0,3 2-2 0,-1 3-1 16,1 2 0-16,0 2 0 0,2-2 1 0,-2 3 0 0,2 1 0 15,3 3 0-15,0 0-10 0,0 0 0 0,0 0 0 0,0 0 8 16,3 7-8-16,2 0 0 0,0 5 0 0,1-3-11 16,-1-1 11-16,3 3 0 0,2 3 0 0,-2 1 0 31,0-4-20-31,0 8-6 0,3-2-1 0,-3-1 0 0,0-2 27 0,-3-4 0 0,3 6 0 0,-3-2 0 15,3 0 0-15,-3-4 0 0,1 1 0 0,-1 3 0 16,3-2 0-16,-3 2 0 0,-2-7 0 0,0 5 0 16,-6-2-108-16,8-3-16 15,0 2-3-15,3-2-1025 0</inkml:trace>
  <inkml:trace contextRef="#ctx0" brushRef="#br1" timeOffset="39245.992">15555 6327 2113 0,'0'0'46'0,"0"0"10"0,0 0 1 0,0 0 3 0,-3 0-48 0,-2-4-12 16,2 1 0-16,-2-1 0 0,-3 4 71 0,0 0 11 15,0 0 2-15,0 0 1 0,0 0-68 0,0 0-17 16,-5 4 0-16,3-1 0 0,2 4 0 0,-3 4 0 16,-2-4 0-16,5 5 0 0,0-5 0 0,3 7 0 15,-1-7 0-15,4 5 0 0,-1-2 0 0,3-3 0 16,5 4 0-16,1-4 0 0,-4-2 0 0,6 2 0 15,3-4 0-15,-1 1-9 0,1-4 9 0,0 0 0 16,-1-4 8-16,3-3-8 0,6 4 0 0,-3-4 0 16,-3-5 0-16,-2 1 0 0,2 1 56 0,-5-2 6 15,0-6 2-15,-3 3 0 0,0-1 0 0,-2 0 0 0,0-1 0 16,-3-2 0-16,-6 0-52 0,4-2-12 0,-4 2 0 0,1 5 0 16,0-4 28-16,-3 3 4 0,0 1 0 0,-3 0 0 15,3 2-16-15,-2 3-4 0,-1-3 0 0,3 5 0 16,6 0-12-16,-4 0 9 0,-2 2-9 0,6 3 8 15,2 2 7-15,0 0 1 0,0 0 0 0,0 0 0 16,0 0-35-16,0 0-6 16,2 7-2-16,4 0 0 0,-1 0 27 0,0 0-10 0,1 7 10 0,-1-2 0 15,3 2 0-15,0 0 0 0,2 1 0 0,-2-4 0 16,-2 3-34-16,1 0 0 0,-1 5 0 0,2-5 0 16,-3 1 57-16,3-4 11 0,-3 3 2 0,-2-2 1 15,2 2-59-15,-2-2-12 16,-1-3-2-16,1 3-1 0,-3-5-22 0,3 0-4 0,2-2-1 0,0 2-751 15,-2-5-150-15</inkml:trace>
  <inkml:trace contextRef="#ctx0" brushRef="#br1" timeOffset="40286.318">15864 6334 633 0,'-2'0'56'0,"2"-4"-44"15,0 4-12-15,0 0 0 0,-3-3 194 0,0 3 37 16,3 0 7-16,0 0 2 0,0-4-94 0,0 4-18 15,-2 4-4-15,-1-4-1 0,3 0-44 0,0 0-9 16,0 7-2-16,0-2 0 0,0 2-2 0,5 0-1 16,-2 3 0-16,-3-6 0 15,3 3-52-15,-3-7-13 0,2 7 0 0,-2 0 0 0,0 0 31 0,0-2 3 16,0-5 1-16,0 0 0 0,0 0-18 0,0 0-3 16,0 0-1-16,0 0 0 0,0 0 3 0,0 0 0 0,0 0 0 15,0 0 0-15,3-5-16 0,0-2 0 0,-3 0 0 0,-3-4 0 16,6 4 0-16,-3-3 0 0,0 3 0 0,2-5 0 15,4 5 0-15,-6 3 0 0,2-6 0 0,1 3 0 32,0 0-48-32,-1 0-13 0,4 2-3 0,-4-2 0 0,1 3 52 0,2 4 12 0,-2-3 0 0,-3 3 0 15,5 0 0-15,-2 3 0 0,2-3 0 0,0 4 0 16,3-1 0-16,-2 1 0 0,-4 3 0 0,3 0 0 16,1-2 48-16,-4 2 13 0,1 0 3 0,0 0 0 15,-1-4-52-15,1 6-12 0,-3-9 0 0,0 7 0 16,0 0 0-16,0-7 0 0,0 0 0 0,0 0 0 15,0 0 54-15,0 0 8 0,0 0 2 0,0 0 0 16,0 0-52-16,5 0-12 0,-5 0 0 0,3-5 0 0,2 5 0 16,0-7 0-16,1 5 0 0,-1-3 0 15,0-2-48-15,3 0-13 0,0 0-3 0,0 0 0 0,0 2 52 0,-3-2 12 16,3 7 0-16,-2-2 0 0,-1-3 0 0,-5 5 0 16,5 0 0-16,-5 0 0 0,0 0 0 0,6 0 0 15,-4 5 0-15,3-3 0 0,-5-2 0 0,3 5 0 16,2-3 0-16,1 5 0 15,-4 1 0-15,1-1 0 0,-3 0 0 0,3 2 0 16,-1-2 0-16,1-5 0 0,-3-2 0 0,3 7 0 16,-1 1 0-16,-2-8 0 0,0 4 0 0,5-1 0 15,-5-3-108-15,6 4-18 0,-6-4-4 0</inkml:trace>
  <inkml:trace contextRef="#ctx0" brushRef="#br1" timeOffset="40645.553">16166 6313 1695 0,'0'0'75'0,"0"0"16"0,0 0-73 16,0 0-18-16,0 0 0 0,0 0 0 0,0 0 62 0,0 0 9 0,8 3 1 0,-5-3 1 15,-3 0 19-15,8 0 4 0,0 0 1 0,-1 0 0 16,1 0-53-16,0 0-10 0,0-3-2 0,5-2-1 16,6 5-31-16,-8-2 0 0,-11 2 0 0,8 0 0 15,2-5 0-15,-10 5 0 0,0 0 0 0,0 0 0 16,0 0 0-16,0 0 0 0,0-7 0 0,0 0 0 15,0 0 0-15,0 3 0 0,-3-4 0 0,-2 6 0 16,0-3 0-16,-6 5 0 0,3 0 0 0,-2 0 0 0,2 0 0 0,-5 0 0 16,2 5 0-16,3-3 0 0,3-2 0 0,0 5 0 15,-3-2 0-15,2 4 0 0,-2-3 0 16,0 3 0-16,3 5 0 0,0-5 0 0,2 3 0 0,1-6 0 16,-4 8 0-16,4-3 0 0,2-2 0 0,0 1 0 15,5-1 0-15,-2 4 0 0,-1-4 0 0,3 0 0 16,-2-2 0-16,8-2 0 15,2 1-101-15,-2-1-20 0,-4-3-4 0,9 0-1 16,5-3-53-16,-5-1-10 0,-5 4-3 0,0 0-272 16,-1-3-56-16</inkml:trace>
  <inkml:trace contextRef="#ctx0" brushRef="#br1" timeOffset="41010.836">16402 6306 288 0,'0'-7'25'0,"0"7"-25"16,0-5 0-16,0 3 0 0,2-3 274 0,-2-2 50 15,-5 7 9-15,5 0 3 0,3-4-167 0,-3 4-33 16,-3-8-6-16,0 6-2 0,-2-3-51 0,5 5-10 0,0 0-3 0,-5 0 0 15,-6 0 0-15,3 0 0 0,3 5 0 0,-3-3 0 16,-5 3-51-16,2-2-13 0,8 4 0 0,-4-3 0 16,1 8 0-16,1-5 0 0,0 0 0 0,2 3 0 15,6-6 0-15,-3 3 0 0,-3 0 0 0,3 0 0 16,8 0 0-16,-5 1-13 0,2-4 4 0,0-1 1 16,0 1 8-16,3-4 12 0,3 0-2 0,-3 0-1 15,-8 0-9-15,10 0-12 0,4-4 2 0,-4 1 1 16,-2-1 9-16,0 4 12 0,0-3-2 0,0-4-1 15,-3 2-9-15,-2-2 0 0,2 0 0 0,-2 0 0 16,5 3 0-16,-5 1 0 16,-6-1 0-16,3 4 0 0,0 0 0 0,0 0 0 15,0 0 0-15,0 0 0 0,-5 0 0 0,5 0 0 16,0 0 0-16,0 0 0 0,-8 7 0 0,5-3 0 16,6 3 0-16,-1 0 0 0,-2-7 0 0,3 7 0 15,0 0 0-15,2 1 0 0,0-4 0 0,-2 3-11 0,-3-7 3 16,5 5 0-1,3-3-39-15,-3-2-7 0,-5 0-2 0,0 0-618 0,6-2-124 0</inkml:trace>
  <inkml:trace contextRef="#ctx0" brushRef="#br1" timeOffset="41276.4">16515 6283 1036 0,'8'-3'92'0,"-8"3"-73"0,0 0-19 0,0 0 0 15,0 0 157-15,0 0 28 0,0 0 6 0,-2 7 1 16,2 0-59-16,0 5-11 0,2-2-2 0,1-3-1 15,-6 4-37-15,6-4-7 0,0 0-2 0,-1 0 0 16,1 5-7-16,-3-9-2 0,0-3 0 0,2 9 0 16,4-7-51-16,-6-2-13 0,0 0 0 0,0 0 0 0,0 0 0 0,2 5 0 15,6-10 0-15,-2 5 0 0,-1-7 0 0,0 0 0 16,1 0 0-16,-1-5 0 0,0 5 0 0,3 0 0 16,5-4 0-16,-2 8 0 15,-3-1-48-15,0-4-13 0,0 6-3 0,2-3 0 0,-4 5 52 0,1 0 12 16,1 0 0-16,0 0 0 0,3 0 0 0,-3 5 0 15,0-3 0-15,0 3 0 0,2-2 0 0,-2 4 0 16,0-3 0-16,3 10 0 0,-3-7-10 0,0 5 1 16,-3-2 0-16</inkml:trace>
  <inkml:trace contextRef="#ctx0" brushRef="#br1" timeOffset="42120.49">18050 8656 1285 0,'0'0'28'0,"0"0"5"0,0 0 2 0,0 0 2 0,3-5-29 0,-1 3-8 15,3-3 0-15,-5 5 0 0,6-3 117 0,2-1 23 16,-3 4 4-16,3-5 0 0,0 5-32 0,0 0-8 16,0 0 0-16,2 0-1 0,4 5-29 0,-1-5-6 15,-3 0 0-15,4 0-1 0,-1 0-54 0,3 4-13 16,0-4 0-16,-1 3 0 0,-1-3 0 0,-4 5-16 15,6-5 3-15,-8 0 1 16,0 2-84-16,-3-2-16 0,-5 0-3 0,0 0-825 0</inkml:trace>
  <inkml:trace contextRef="#ctx0" brushRef="#br1" timeOffset="42323.026">18071 8886 1094 0,'0'0'97'0,"8"0"-77"0,3 0-20 0,-1 0 0 16,6 5 174-16,0-5 31 0,0-5 7 0,2 3 0 16,-2 2-115-16,5-5-23 0,3 3-5 0,-5-3-1 15,-3 3-35-15,-3-3-7 0,5 3-2 0,-2-3 0 16,3 3-24-16,-1-3 0 0,-2-2 0 0,3 2 0 16,-4-2-109-16,-4 0-24 0,0 5-5 0</inkml:trace>
  <inkml:trace contextRef="#ctx0" brushRef="#br1" timeOffset="42823.022">18367 8529 1152 0,'-10'-5'102'0,"10"5"-82"0,-3 0-20 0,3 0 0 16,0 0 120-16,0 0 19 0,0 0 4 0,0 0 1 16,0 0-60-16,0 0-11 0,0 0-2 0,0 0-1 15,3 5-16-15,5-3-3 0,0 5-1 0,2-2 0 16,3 2-11-16,1-3-3 0,2-1 0 0,2 4 0 15,3 0-9-15,-2-2-3 0,-3 2 0 0,2 0 0 16,-5 0-4-16,3-2 0 0,-2 2-1 0,1 0 0 16,-1-5 2-16,-1 5 1 0,-3 0 0 0,1 5 0 15,0-5 23-15,-3 0 5 0,-1 0 1 0,-1-2 0 16,-4 2-41-16,1 0-10 0,-3 5 0 0,0-3 0 0,0 3 0 0,-3-5 0 16,-2 7 0-16,0-2 0 15,0-3 40-15,-3 3 5 0,0 0 2 0,2-3 0 0,1 3-21 16,-3 0-4-16,6-3-1 0,-6-2 0 0,0 5-5 0,2-5-2 15,-2 0 0-15,3 5 0 0,0-5-2 0,0 0 0 16,-3 0 0-16,2 0 0 0,1-2-4 0,0-3 0 16,-1 5-8-16,1-2 12 0,0-3-12 0,0 3 9 15,5-5-9-15,0 0 8 0,-3 0-8 0,-2 0 0 16,-3 0 0-16,8 0 0 16,0 0-87-16,0 0-16 0,0 0-3 0,0 0-1131 0</inkml:trace>
  <inkml:trace contextRef="#ctx0" brushRef="#br1" timeOffset="43619.987">15753 6635 1267 0,'11'-7'28'0,"-11"7"5"0,0 0 2 0,0 0 1 0,0 0-36 0,0 0 0 0,0 0 0 0,0 0 0 15,0 0 119-15,0 0 17 0,3-4 3 0,-3 4 1 16,0 0-48-16,5 0-8 0,0-3-3 0,6-1 0 16,-3 4-27-16,0-3-6 0,0 3 0 0,2 0-1 15,1 0-16-15,2 0-3 0,0-5-1 0,-2 10 0 16,-1-2-2-16,1 4 0 0,-3-7 0 0,0 7 0 0,0-3-9 0,-3 3-3 15,-2 0 0-15,-3 5 0 0,-3-2 4 0,-2 1 1 16,-1 1 0-16,-2 2 0 0,1-4 12 0,-1 8 2 16,0-3 1-16,2-4 0 0,-2 3-33 0,3 1 0 15,0-4 0-15,0 3 0 0,5-2 0 0,-3-2 0 16,0 1 0-16,1-4 0 0,4 0 0 0,1 1 0 16,2-1 0-16,0 0 0 0,1-3 0 0,2-4 0 15,2 3 0-15,1-3 0 0,-1 0 0 0,4 0 0 16,-1 0 0-16,3-3 0 0,0-1-17 0,-3 4-1 15,3-7 0-15,-3 4 0 16,0-9-202-16,3 5-41 0,-5 0-8 0</inkml:trace>
  <inkml:trace contextRef="#ctx0" brushRef="#br1" timeOffset="44010.123">16050 6588 1936 0,'-3'0'43'0,"-2"-4"9"0,2-3 1 0,-2-3 1 0,-1 3-43 0,-1 0-11 0,1-5 0 0,-2 8 0 15,0-3 58-15,0-1 10 0,-2 1 1 0,-3 0 1 16,2 3-5-16,0 1-1 0,-4 3 0 0,-1-4 0 16,0 4-7-16,-3 4-1 0,3-1-1 0,1 1 0 15,-4 3-37-15,3 5-7 0,-2-2-2 0,2 1 0 16,3 3-9-16,-3 1 0 0,2-1 0 0,-1 4 0 16,1 1 0-16,4 0 0 0,-1-2 0 0,1 8 0 15,2 1 0-15,2-5 0 0,4 1 0 0,2 4 0 16,-3-8 0-16,6 4-16 0,5-1 4 0,-3-10 1 0,6 4 1 0,2-4 0 15,3-1 0-15,2 1 0 0,3-3 10 0,3-1 0 16,3-3 0-16,12-1 0 0,1-3 0 0,-3-3 0 16,-3-1 0-16,1 1 0 0,-3-1 0 0,-3-6 0 15,-3-2 0-15,-2 1 0 0,0-4 30 0,-3-3 8 16,-3 1 2-16,1-2 0 0,-3-6-13 0,-6 10-3 16,1-3 0-16,0-4 0 0,-1 1-2 0,-2 2-1 15,-8-2 0-15,-5 2 0 0,-3-2 5 0,-5 2 1 16,-1-2 0-16,-1 10 0 0,-4-4-7 0,-5 8 0 15,6 0-1-15,-4 3 0 16,-1 4-110-16,2 4-21 0,-1 1-5 0,6-3-1 0</inkml:trace>
  <inkml:trace contextRef="#ctx0" brushRef="#br1" timeOffset="44791.191">18119 8042 1497 0,'0'0'32'0,"0"0"8"0,-3-7 0 0,0 4 4 0,-2-1-36 0,2-1-8 16,3 5 0-16,0-2 0 0,3-5 53 0,-3 7 9 0,0-5 2 0,0 5 0 15,5-7 0-15,3 4 0 0,-2-1 0 0,-1 1 0 16,3 3 0-16,0-4 0 0,-3 4 0 0,6 0 0 15,-3 0-52-15,2 0-12 0,-2 0 0 0,3 7 0 0,-3-7 37 0,-3 7 5 16,3-3 1-16,-3 4 0 0,-5-1-8 0,3 4-2 16,-3-1 0-16,0 2 0 0,0-3-2 0,-3 3-1 15,-2 2 0-15,2-2 0 0,-2-3-10 0,0 3-3 16,-3 2 0-16,5-7 0 0,0 5-8 0,1-1-1 16,-1-1-8-16,0-3 12 0,3 0-12 0,3 0 0 15,-3 2 0-15,3-2 0 0,2-4 0 0,0 2 0 16,3-3 0-16,3 3 0 0,-1-3 0 0,4-2 0 15,-1 0 0-15,3-2 0 0,2-3 0 0,3 3 0 16,-2-3 0-16,5-2 0 0,-3 4 0 0,0-6-8 16,-5 7 8-16,-3-3 0 15,0-2-158-15,1 0-25 0,-1 4-5 0,-8-1-796 0</inkml:trace>
  <inkml:trace contextRef="#ctx0" brushRef="#br1" timeOffset="45181.744">18370 7894 864 0,'-26'-5'76'0,"18"3"-60"0,5-3-16 0,-5-2 0 16,0 4 168-16,-2-4 32 0,4 0 5 0,-2-2 2 15,-2 7-88-15,-1-3-18 0,1 3-3 0,-4-3-1 16,6 5-26-16,-2 0-6 0,-1 0-1 0,1 0 0 16,-1 5 0-16,-2-3 0 0,2 3 0 0,-2 6 0 15,0-1-52-15,0 1-12 0,-1-1 0 0,1 2 0 16,-3 6 0-16,0-3 0 0,3 3 0 0,0-1 0 15,0 2 0-15,-1 2 0 0,4-2 0 0,-1 2 0 16,3-2 0-16,3 2 0 0,0-2 0 0,5 6 0 0,2-8 0 16,4 6 0-16,-1-1 0 0,6-1 0 0,2-7 0 0,3 5 0 15,0-5 0-15,5 0 0 0,-3-2 0 0,3-5 0 16,3 0 0-16,-3 0 0 0,3-7 0 0,3-2 0 16,2 2 0-16,0-5 0 0,-3-5 55 0,3-1 7 15,1-3 2-15,-1-1 0 0,-3-1-24 0,-2 0-5 16,-3-3-1-16,-2 0 0 0,-6-2 2 0,-3 0 0 15,1-1 0-15,-3-1 0 0,-3 2 17 0,-5 0 4 16,0-1 1-16,-8 4 0 0,-2 3-46 0,-4-3-12 16,-1 6 0-16,-4 2 0 0,-5 6 0 0,0-3 0 15,3 4 0-15,-3 3 0 16,3 3-152-16,0-3-32 0,5 7-6 0,0-3-2 0</inkml:trace>
  <inkml:trace contextRef="#ctx0" brushRef="#br1" timeOffset="46056.516">21003 7306 1418 0,'-11'0'63'0,"11"0"13"15,0 0-61-15,0 0-15 0,0 0 0 0,0 0 0 0,0 0 67 0,0 0 10 16,0 4 3-16,0 3 0 0,0-4 14 0,0 4 3 16,0 5 1-16,3-5 0 0,-3 7-50 0,2 0-9 15,-2 5-3-15,3 2 0 0,0 5 23 0,-1 0 4 16,1 2 1-16,2 5 0 0,1 4-17 0,1-1-3 15,-1 4-1-15,-1 0 0 0,-5 0-19 0,5 2-3 16,6 3-1-16,-1 2 0 0,-7 0-5 0,2 0-2 16,6 4 0-16,0 6 0 0,-11-3 31 0,2 2 7 15,1 1 1-15,2 2 0 0,0-1-43 0,1-11-9 16,-6 1 0-16,2 1 0 0,-2 5 0 0,3 2 0 16,-3 1 0-16,3 2 0 0,-3-1 32 0,2 13 4 0,-2 2 1 15,3 0 0-15,-3-12-8 0,3 5-1 0,-1-5-1 0,1-2 0 16,0-5-27-16,2 0 0 0,-2-7 0 0,-1 7 0 15,1-7 0-15,-1-7 0 0,1 0 0 0,2 0 0 16,-2-7 0-16,0-5 0 0,-3-2 0 0,5 0 0 16,-5-7 0-16,3-3 0 0,-1-4 0 0,1 0 0 15,0-5 26-15,-3-7 0 0,0 0 0 0,0 0 0 32,0 0-76-32,0-7-15 0,-3-5-3 0,0 0-840 0,-5-2-168 0</inkml:trace>
  <inkml:trace contextRef="#ctx0" brushRef="#br1" timeOffset="46634.506">19243 8757 1267 0,'0'0'56'0,"0"0"12"0,-2-5-55 0,2 5-13 0,5 0 0 0,-5 0 0 15,0 0 54-15,2-2 8 0,6-3 2 0,0 3 0 16,0 2 0-16,0 0 0 0,3-5 0 0,5 5 0 16,0 0-14-16,2 0-2 0,3 0-1 0,6 0 0 15,4-2-24-15,4 2-5 0,-1-5-1 0,9 5 0 16,4 5 38-16,-7-5 7 0,2 0 2 0,11 0 0 16,8 0-52-16,8 0-12 0,7-5 0 0,9 5 0 15,10-7 40-15,27 2 4 0,-3 3 2 0,19-5 0 16,-19 0-34-16,5 0-12 0,1-5 0 0,12 0 9 15,-20 5 3-15,-1 0 1 0,6-2 0 0,7-3 0 16,-20 5 43-16,-3 2 8 0,-1-2 1 0,9 0 1 16,-21 0-53-16,-1 7-13 0,1-2 0 0,2-3 0 15,-10 5 0-15,0-3 0 0,-9-1 0 0,4 4 0 0,-9 0 32 16,3 0 4-16,-10-5 1 0,-1 3 0 0,-10 2-28 16,-3 0-9-16,-5 0 0 0,0-5 0 0,-8 5 16 0,-2 0-4 15,-9-2-1-15,1-3 0 0,-9 5 5 0,-2-2 2 16,-8 2 0-16,0-5 0 0,-3 5-2 0,-5 0-1 15,0 0 0-15,-8-7 0 16,0 7-130-16,-5-3-25 0,-3-1-6 0,-2 4-1018 16</inkml:trace>
  <inkml:trace contextRef="#ctx0" brushRef="#br1" timeOffset="47888.704">21381 8456 687 0,'0'0'30'0,"0"0"7"0,0 0-29 0,0 0-8 0,0 0 0 0,0 0 0 16,0 0 79-16,0 0 14 0,0 0 3 0,0 0 1 15,0 0 25-15,0 0 5 0,0 0 1 0,0 0 0 16,0 0-103-16,0 0-25 0,0 0 0 0,0 0 0 15,0 0 32-15,0 0 0 0,3-5 1 0,-3 5-497 16,0 0-99-16</inkml:trace>
  <inkml:trace contextRef="#ctx0" brushRef="#br1" timeOffset="48075.801">21405 8503 1616 0,'0'0'72'0,"0"0"14"0,0 0-69 0,0 0-17 16,0 0 0-16,0 0 0 0,0 0 31 0,0-7 2 15,-3 2 1-15,3 5 0 0,0 0-18 0,0-2-3 16,0 2-1-16,0-5 0 16,0 5-66-16,0-2-14 0,0-5-2 0</inkml:trace>
  <inkml:trace contextRef="#ctx0" brushRef="#br1" timeOffset="48279.036">21524 8329 1036 0,'0'0'46'0,"0"0"10"0,0 0-45 0,0 0-11 0,0 0 0 0,0 0 0 15,0 0 53-15,0 0 9 0,0 0 2 0,0 0 0 16,0 0-52-16,0 0-12 0,0 0 0 0,0 0 0 16,0 0 0-16,0 0 0 0,0 0 0 0,0 0-560 15</inkml:trace>
  <inkml:trace contextRef="#ctx0" brushRef="#br1" timeOffset="48466.39">21508 8324 403 0,'16'0'36'0,"-13"0"-36"0,-3 0 0 0,0 0 0 0,0 0 199 0,0 0 33 15,0 0 6-15,0 0 2 0,0 0-180 0,0 0-36 16,0 0-8-16,2-2 0 0,1-3-25 0,-1 3-5 16,4-3-1-16,-4 5-367 15,6-2-74-15</inkml:trace>
  <inkml:trace contextRef="#ctx0" brushRef="#br1" timeOffset="48591.729">21595 8303 518 0,'0'0'46'0,"0"0"-37"16,0 0-9-16,0 0 0 0,0 0 117 0,0 0 22 16,0 0 4-16,0 0 1 0,0 0-78 0,0 0-15 15,3-3-3-15,2-1-1 16,1-3-99-16,-4 0-19 0,9-5-4 0,-6 2-385 0</inkml:trace>
  <inkml:trace contextRef="#ctx0" brushRef="#br1" timeOffset="48779.018">21688 8213 1036 0,'0'0'46'16,"0"0"10"-16,0 0-45 0,0 0-11 0,0 0 0 0,0 0 0 15,0 0 24-15,5-4 4 0,-2 1 0 0,-3 3 0 16,2-4-16-16,4-3-4 0,-4 7 0 0,4-5-349 16,-1 3-71-16</inkml:trace>
  <inkml:trace contextRef="#ctx0" brushRef="#br1" timeOffset="48934.966">21759 8166 460 0,'0'0'41'0,"0"0"-33"16,0 0-8-16,0 0 0 0,0 0 173 0,0 0 33 16,0 0 6-16,0 0 2 15,-2-4-124-15,2 4-25 0,-3-3-5 0,3 3 0 0,0-4-60 0,0 4 0 16,0-5-10-16,0-2-623 0</inkml:trace>
  <inkml:trace contextRef="#ctx0" brushRef="#br1" timeOffset="49091.333">21770 8115 1130 0,'0'0'50'0,"0"0"10"0,0 0-48 0,0 0-12 0,0 0 0 0,0 0 0 16,0 0 59-16,0 0 9 0,0 0 1 0,0 0 1 16,5-7-39-16,-2 7-8 0,0-5-2 0,-1-2-443 15,1 5-89-15</inkml:trace>
  <inkml:trace contextRef="#ctx0" brushRef="#br1" timeOffset="49231.766">21823 8046 831 0,'0'0'36'0,"0"0"9"16,0 0-36-16,0 0-9 0,0 0 0 0,0 0 0 0,0 0 48 0,0 0 7 15,0 0 1-15,5-4 1 0,0 1-45 0,1-1-12 16,-6 4 0-16,5-7 0 0</inkml:trace>
  <inkml:trace contextRef="#ctx0" brushRef="#br1" timeOffset="49388.136">21876 7995 1036 0,'0'0'23'0,"0"0"5"0,0 0 0 0,0 0 1 16,0 0-29-16,0 0 0 0,0 0 0 0,0 0 0 15,0 0 57-15,0 0 6 0,0 0 1 0,0 0 0 16,5-3-103-16,0-1-20 0,1-3-4 0,-6 7-1 0</inkml:trace>
  <inkml:trace contextRef="#ctx0" brushRef="#br1" timeOffset="49513.212">21915 7941 806 0,'0'0'72'0,"0"0"-58"15,0 0-14-15,0 0 0 0,0 0 54 0,0 0 8 0,6 0 2 0,-6 0 0 16,0 0 0-16,0 0 0 0,0 0 0 0</inkml:trace>
  <inkml:trace contextRef="#ctx0" brushRef="#br1" timeOffset="49669.232">22003 7898 1036 0,'0'0'23'0,"0"0"5"0,0 0 0 0,0 0 1 0,0 0-29 16,0 0 0-16,0 0 0 0,0 0 0 0,2-4 41 0,-2 4 3 15,3-7 0-15,0 2-378 16,-1 2-75-16</inkml:trace>
  <inkml:trace contextRef="#ctx0" brushRef="#br1" timeOffset="49825.77">22050 7818 975 0,'0'0'43'0,"0"0"9"0,0 0-41 0,0 0-11 0,0 0 0 0,0 0 0 16,3-4 33-16,0 4 5 0,-1-7 1 0,4 7 0 16,-4-5-27-16,4 3-4 0,-4-3-8 0,3 2-497 15</inkml:trace>
  <inkml:trace contextRef="#ctx0" brushRef="#br1" timeOffset="49997.24">22135 7698 806 0,'0'0'36'0,"0"0"7"16,0 0-35-16,0 0-8 0,0 0 0 0,0 0 0 16,0 0 43-16,0 0 6 0,0 0 2 0,0 0 0 0,0 0-29 0,0 0-6 15,0 0 0-15,0 0-1 0,0 0-15 0,8 0-18 16,-8 0 4-16,3-4 1 0</inkml:trace>
  <inkml:trace contextRef="#ctx0" brushRef="#br1" timeOffset="50169.049">22201 7680 172 0,'0'0'8'0,"0"0"1"0,0 0-9 0,0 0 0 15,0 0 0-15,0-5 0 0,0 5 262 0,0-2 50 16,0-3 11-16,3-2 1 0,-3 7-238 0,2-3-48 0,1-1-10 0,0-3-1 16,-1 4-27-16,1-1-12 15,0-3 0-15,-3 7-616 0</inkml:trace>
  <inkml:trace contextRef="#ctx0" brushRef="#br1" timeOffset="50309.528">22281 7625 1036 0,'0'0'23'15,"0"0"5"-15,0 0 0 0,0 0 1 0,5-4-29 0,-5 4 0 0,3-3 0 0,-1-4 0 0,6 3 0 16,-3-3 0-16,1 0 0 0,-4 0-455 16</inkml:trace>
  <inkml:trace contextRef="#ctx0" brushRef="#br1" timeOffset="50481.364">22400 7534 864 0,'0'0'76'0,"0"0"-60"16,0 0-16-16,0 0 0 0,0 0 92 0,0 0 16 16,0 0 4-16,0 0 0 0,0 0-39 0,0 0-7 15,0 0-2-15,0 0 0 0,0 0-51 0,2-3-13 16,-2-1 0-16,3-3-663 0</inkml:trace>
  <inkml:trace contextRef="#ctx0" brushRef="#br1" timeOffset="50637.577">22431 7470 1036 0,'0'0'46'0,"0"0"10"0,0 0-45 0,0 0-11 0,0 0 0 0,0 0 0 16,0 0 53-16,0 0 9 0,0 0 2 0,0 0 0 15,0 0-52-15,0 0-12 0,0 0 0 0,3-4 0 16,0-3-24-16,-1 2-8 16,-2 5-2-16,6-3 0 0</inkml:trace>
  <inkml:trace contextRef="#ctx0" brushRef="#br1" timeOffset="50794.046">22482 7393 345 0,'0'0'15'0,"0"0"4"0,0 0-19 0,0 0 0 15,0 0 0-15,0 0 0 0,0 0 172 0,0 0 30 16,0 0 6-16,0 0 2 0,0 0-131 0,5 0-27 16,3 0-4-16,-5-3-2 0,2 3-23 0,0-4-5 15,0 4-1-15,-2 0 0 0,2 0-27 0,-5 0-6 16,6-7 0-16</inkml:trace>
  <inkml:trace contextRef="#ctx0" brushRef="#br1" timeOffset="58002.998">20116 10088 345 0,'0'0'15'0,"0"0"4"0,0 0-19 0,0 0 0 16,0 0 0-16,0 0 0 0,0 0 220 0,0 0 41 16,0 0 8-16,3 7 2 0,-3 0-127 0,3 5-24 15,-3-3-6-15,5-2-1 0,0 0-5 0,-2 5-2 16,2 2 0-16,0-2 0 0,3 2-16 0,-5 0-3 16,2 0-1-16,-2 0 0 0,2 5-38 0,-2-5-7 15,2 0-1-15,-2 3-1 0,-1-3-11 0,1-5-3 16,0 8 0-16,-1-8 0 0,-2 3-25 0,0-5 0 15,3 0 0-15,-3 0 0 0,0-7 56 0,0 0 7 16,0 0 1-16,0 0 0 0,0 0-52 0,0 0-12 0,0 0 0 16,-3-7 0-16,3 0 0 0,-2-5 0 0,-1 3 0 0,0-8 0 15,3 3 8-15,-2 0 0 16,2-7-8-16,-3 2 12 0,0-2-12 0,3 7-8 0,0-5 8 0,0 0-13 16,0 5 13-16,3-7-9 0,-3 9 9 0,3-2-8 15,-1 0 8-15,1 2 0 0,0 5-9 0,-1-7 9 16,1 7 0-16,2-5 0 0,-2 5 12 0,5 0-4 15,-3 0-8-15,0 5 0 0,1-3 0 0,-1 3 0 16,3-3-13-16,3 5-5 0,-1-5-1 0,1 5 0 16,2 5 19-16,3 0 0 0,-3-3-8 0,0 5 8 15,-2 0 13-15,-1 0 7 0,-2 0 0 0,0 0 1 16,-5 5-21-16,-3-5-12 0,0 5 2 0,-5-3 0 16,-1 3 10-16,-4 0 14 0,-1-3-3 0,1 3-1 0,-4-5-10 15,1 7 0-15,0-7 0 0,2 0 0 0,1 0 0 0,-1 5 0 16,1-5 0-16,2-2 0 0,0-3 0 0,0 5 0 15,3-7 0-15,5 0 0 0,-6 5 0 0,6-5 0 16,0 0 0-16,0 0 0 0,0 0 0 0,0 0 0 16,0 0 0-16,0 0 0 0,3 2 0 0,2 3 0 15,0-3 0-15,6 3 0 0,0 2-12 0,-1-7-4 16,6 7 0-16,0-2-1 0,0-3 27 0,0 3 6 16,0-3 0-16,-1 3 1 0,4-3-17 0,0 3 0 15,-4 0 0-15,9-3 0 0,-5 3 0 0,-3-3 0 16,-3-2 0-16,3 5 0 15,-6-3-99-15,1-2-23 0,-3 0-5 0,0-2-1025 0</inkml:trace>
  <inkml:trace contextRef="#ctx0" brushRef="#br1" timeOffset="58331.058">20529 10269 1904 0,'0'0'42'0,"0"0"9"0,0 0 1 0,3 0 1 0,2-5-42 0,0 5-11 0,1 0 0 0,-1-2 0 15,3-3 52-15,0 5 8 0,2-2 1 0,1-3 1 16,-3-2-32-16,2 2-6 0,4 3-2 0,-4-5 0 16,-2 0-22-16,0 0 0 0,-3 2 0 0,3-2-12 15,0 0 12-15,-2 0 0 0,-6 2 0 0,0-2 0 16,-3 5 30-16,0-3 8 0,-5-2 2 0,3 5 0 16,0-3-8-16,-3 5-2 0,0-5 0 0,3 5 0 15,-3 0-10-15,-3 0-3 0,3 5 0 0,0-5 0 16,0 5-9-16,-2-3-8 0,2 5 9 0,2 0-9 15,1 0-16-15,-3 5-10 0,3-5-2 0,2 5 0 0,1-3 28 0,-1 3 0 16,0 2 0-16,3-7 0 0,0 5 0 0,0-5 0 16,6 0 0-16,-4 5 0 0,1-5 0 0,2 2 0 15,3-4 0-15,0 2 0 0,0-5 0 0,0 3 0 16,3 2 0-16,2-7 0 16,-5 0-210-16,5 0-37 0,13-7-7 0,-7 0-2 0</inkml:trace>
  <inkml:trace contextRef="#ctx0" brushRef="#br1" timeOffset="58581.017">20918 10248 1612 0,'-3'-5'144'0,"1"5"-116"0,-1 0-28 0,-2-5 0 16,2 3 133-16,0-3 21 0,1 5 4 0,-3-7 1 16,-1 5-75-16,1-3-16 0,0 5-2 0,-1-2-1 15,1 2-10-15,-3 0-3 0,0 2 0 0,-2-2 0 16,2 5-32-16,-3-3-6 0,0 5-2 0,1 5 0 15,-1-5-12-15,1 5 0 0,-1-3 0 0,1 3 0 16,2 2 0-16,2-2 0 0,1 2 0 0,2 0 0 16,3-2 0-16,0-3 0 0,3 3 0 0,2 2 0 15,1-2 0-15,4-3-10 0,1-2 2 0,2 3 0 16,0-8-15-16,3 5-2 0,3-2-1 0,2-3 0 16,0-4-123-16,0-3-25 0,3 3-5 0,-3-5-764 15</inkml:trace>
  <inkml:trace contextRef="#ctx0" brushRef="#br1" timeOffset="58877.789">21185 10229 172 0,'0'0'8'0,"-5"0"1"0,0 2-9 0,-3-2 0 15,2 0 0-15,1 0 0 0,-3 0 399 0,3 5 77 16,-3-5 16-16,3 2 4 0,-3 3-346 0,5 0-69 16,-2-3-13-16,-1 5-4 0,1-2-51 0,0 2-13 15,0-5 0-15,2 5 0 0,0 5 0 0,-2-5 0 16,2 7 0-16,1-2 0 0,2-5 12 0,0 5 0 15,0-3 0-15,2 3 0 0,1-5-12 0,0 0 0 16,5 0 0-16,-3 5 0 0,3-10 0 0,0 5 0 16,2-7 0-16,4 5 0 0,-4-5-14 0,1-5 4 15,2 5 1-15,-2-2 0 0,4-3 17 0,-4-2 3 16,2 5 1-16,-2-5 0 0,-1-5 32 0,-4 5 6 16,-1 0 2-16,-2-5 0 0,-1-2-42 0,-2 2-10 0,-5 5 0 0,2 0 0 15,-2 0 53-15,-3 0 9 0,0-5 2 0,-2 10 0 16,-1-3-52-16,0 3-12 0,1-3 0 0,2 5 0 31,-3 0-151-31,3 0-33 0,3 0-6 0,5 0-2 0</inkml:trace>
  <inkml:trace contextRef="#ctx0" brushRef="#br1" timeOffset="59252.763">21407 10297 2188 0,'0'0'48'0,"0"0"11"0,0 0 1 0,0 7 1 0,0 0-49 0,0 0-12 16,0 0 0-16,0 3 0 0,0-1 105 0,0-2 19 16,0 0 3-16,3-2 1 0,-3 2-103 0,3 5-25 15,-1-10 0-15,-2 5 0 0,0 0 0 0,3 0 0 16,-3-7 0-16,0 0 0 0,0 0 56 0,0 0 7 16,0 0 1-16,0 0 0 0,0 0-52 0,0 0-12 15,0 0 0-15,0 0 0 0,0 0 0 0,5-2 0 16,1-3 0-16,-1 3 0 0,3-5 0 0,0-5 0 15,0 5 0-15,2-5 0 16,1 5-48-16,-1 0-13 0,4 0-3 0,-1 0 0 0,-2 0 52 0,2 2 12 16,0 5 0-16,0 5 0 0,-2-5 0 0,-3 2 0 15,2 3 0-15,1 2 0 0,-3 0 0 0,0 0 0 16,0 0 0-16,0 5 0 0,0-5 0 0,0 5 0 0,-3-3 0 0,3 3 0 16,-3-5 0-16,0 0 0 0,1 0 0 0,-1 0 0 15,0 0 29-15,-5-2 9 0,3 2 2 0,-3-7 0 16,0 0-30-16,0 0-10 0,0 0 0 0,0 0 9 31,0 0-168-31,0 0-33 0,0 0-8 0</inkml:trace>
  <inkml:trace contextRef="#ctx0" brushRef="#br1" timeOffset="59580.752">21892 10290 2188 0,'0'0'48'0,"0"0"11"0,0 0 1 0,0 0 1 0,-3-7-49 0,-2 0-12 16,-1 2 0-16,1 3 0 0,0-3 54 0,0 3 8 16,-3-3 2-16,0 5 0 0,0 0 0 0,0 0 0 15,-3 0 0-15,1 0 0 0,2 5-52 0,0-3-12 16,0-2 0-16,3 7 0 0,-1-7 0 0,1 7 0 16,2 3 0-16,1-3 0 0,2 0 0 0,0 0 0 15,2-5 0-15,4 10 0 16,-1-5-48-16,3 0-13 0,0 5-3 0,2-5 0 0,1 0 52 0,-3 5 12 15,2-5 0-15,1 0 0 0,-3 0 0 0,0 0 0 16,0 0 0-16,-3 0 0 0,0 0 16 0,-2 0 7 16,0 0 1-16,-3 0 0 0,-3-2 12 0,0-3 4 15,1 3 0-15,-1 0 0 0,-2-3-6 0,-3 3-1 16,3-3 0-16,-1 3 0 0,-2-5-21 0,3 2-4 16,0-2 0-16,-1 0-832 15,1-2-167-15</inkml:trace>
  <inkml:trace contextRef="#ctx0" brushRef="#br1" timeOffset="59799.452">22066 10123 2419 0,'0'0'53'0,"0"0"11"0,0 0 3 0,0 0 1 0,0 0-55 0,3 7-13 0,0 0 0 0,-3 0 0 15,2 5 54-15,1 2 8 0,-1-2 2 0,1 2 0 16,0 0-52-16,2 0-12 0,-5 0 0 0,3 5 0 15,-3-5 54-15,2-2 8 0,-2 2 2 0,0 0 0 16,0-7-52-16,-2 5-12 0,2 2 0 0,0-7 0 16,-3 0-112-16,3-2-26 0,0-3-5 0,0-2-624 15,-5 0-125-15</inkml:trace>
  <inkml:trace contextRef="#ctx0" brushRef="#br1" timeOffset="59940.04">21966 10276 1728 0,'0'0'76'0,"0"0"16"0,5 0-73 0,3 0-19 15,0 0 0-15,2 2 0 0,1-2 92 0,0 0 16 16,2 0 2-16,3 0 1 0,0 5-55 0,2-5-10 16,-2 0-2-16,3 0-1 15,-1 0-55-15,1 5-12 0,-4-5-1 0,4 0-1 16,-3-5-82-16,-3 5-16 0,0 0-3 0,1 0-1 0</inkml:trace>
  <inkml:trace contextRef="#ctx0" brushRef="#br1" timeOffset="60236.919">22296 10271 1926 0,'0'0'42'0,"0"0"9"0,0 0 1 0,0 0 3 0,0 0-44 0,-2 5-11 0,-1 2 0 0,3 0 0 16,0 0 60-16,0 0 11 0,0 0 1 0,3 0 1 15,-1-2 44-15,1 2 9 0,0 5 2 0,-3-5 0 16,2 0-103-16,1 0-25 0,0 0 0 0,-1-2 0 16,1 2 29-16,-3-7 1 0,0 0 0 0,0 0 0 15,0 0-18-15,0 0-3 0,0 0-1 0,0 0 0 16,0 0-8-16,0 0-9 0,0 0 9 0,0-7-13 15,0 2-15-15,0-2-2 0,0-5-1 0,0 5 0 16,0-7-26-16,0 2-6 0,3 3-1 0,-1-3 0 16,1 5 0-16,0-5 0 0,2 5 0 0,0-2 0 15,0 2 51-15,1 0 13 0,-1-3 0 0,0 8 0 0,1-3 0 0,2 5-8 16,-1 0 8-16,1-2 0 0,3 2 0 0,-3 2 0 16,3-2 0-16,-1 0 0 0,1 5 0 0,-1-5 0 15,1 0 0-15,-1 0-644 16,1 2-134-16</inkml:trace>
  <inkml:trace contextRef="#ctx0" brushRef="#br1" timeOffset="60580.858">22553 10290 1094 0,'0'0'97'0,"0"0"-77"16,0 0-20-16,0 0 0 0,5 7 156 0,-5-2 27 15,0-5 5-15,3 7 2 0,2-5-63 0,-2 5-13 16,0-2-2-16,2 2-1 0,0-7-35 0,0 7-8 0,1-7 0 0,-1 5-1 15,0-3-67-15,1-2 0 0,-1 5 0 0,3-3-12 16,0-2 12-16,-3 0 8 0,3 0 0 0,3-2-8 16,-3-3 8-16,2 3-8 0,-2-3 0 0,3-2 0 15,-3 0 0-15,0 2 0 0,-1-2 0 0,1 5 0 16,0-5 0-16,-2 0 0 0,-1 0 0 0,-2-3 0 16,2 3 0-16,-2 0 0 0,-3 0 0 0,2 0 0 15,-2 0 0-15,0 2 0 0,0 5 0 0,0 0 0 16,0 0 45-16,0 0 6 0,0 0 1 0,0 0 0 15,0 0-32-15,0 0-7 0,0 0-1 0,3 10 0 16,-1-8-12-16,1 5 0 0,0 5 0 0,2-5 0 16,0 0 0-16,1 0 0 0,-1 0 0 0,3 5 0 15,-3-3 18-15,3-2 1 0,0 5 0 0,0-5 0 0,-3 0-19 0,3 0-16 16,0-2 4-16,0 2-787 16,-3-7-157-16</inkml:trace>
  <inkml:trace contextRef="#ctx0" brushRef="#br1" timeOffset="60814.833">23043 10262 1958 0,'-3'-5'87'0,"3"5"17"0,0 0-83 0,0 0-21 16,0-2 0-16,-3-3 0 0,-2 5 99 0,2 0 15 16,-2 0 3-16,0 5 1 0,-3-5-35 0,3 2-7 15,-6-2-2-15,3 5 0 0,-3-3-59 0,1 3-15 16,-1-3 0-16,1 5 0 0,2 3 0 0,-3-8 0 15,6 5 0-15,0 5 0 0,2-5 0 0,0 0 0 0,1 5 0 0,2-3 0 16,0 3 0-16,2-5 0 0,4 0 0 0,2 7 0 16,-3-7-11-16,3 0-5 0,2 0 0 0,1-2-1 15,-1 2-3-15,4 0-1 0,-1-2 0 0,0-3 0 32,0-2-158-32,3 0-31 0,-2-2-6 0</inkml:trace>
  <inkml:trace contextRef="#ctx0" brushRef="#br1" timeOffset="64680.424">23222 10123 633 0,'0'0'28'0,"0"0"6"0,-2-7-34 0,2 5 0 0,0 2 0 0,0 0 0 16,0-5 219-16,0 5 37 0,0 0 7 0,0 0 1 15,0 0-140-15,0 0-28 0,0 0-5 0,0 0-2 16,2 7-19-16,4 5-4 0,-4-3-1 0,4 3 0 0,-4 7-10 0,4-3-3 15,-4 3 0-15,4 0 0 0,-1-3-32 0,-2 3-6 16,-1 2-2-16,3-2 0 0,1 2-12 0,-4-2 0 16,4 0 0-16,-4 0 0 15,-2-5-24-15,0-5-7 0,3 5-1 0,-3-2-652 16,0-5-129-16</inkml:trace>
  <inkml:trace contextRef="#ctx0" brushRef="#br1" timeOffset="64852.557">23151 10295 1551 0,'0'0'68'0,"0"0"16"0,0 0-68 0,0 0-16 0,0 0 0 0,0 0 0 16,0 0 109-16,0 0 19 0,0 0 3 0,5-5 1 15,3 5-72-15,0 0-15 0,0-2-2 0,3 2-1 16,-1-5-18-16,6 5-3 0,0 0-1 0,0 0 0 16,0 0-20-16,0 0 8 0,0-5-8 0,2 10 0 31,-5-10-149-31,1 10-35 0,-1-5-6 0,0 0-2 0</inkml:trace>
  <inkml:trace contextRef="#ctx0" brushRef="#br1" timeOffset="65164.685">23453 10349 748 0,'0'0'67'0,"0"0"-54"15,0 0-13-15,0 0 0 0,5-5 206 0,0 5 38 0,-2-7 8 0,2 5 2 16,-2-3-164-16,2-2-33 0,-2 2-6 0,2 3-2 0,0-3-23 15,1 3-5-15,2-3-1 0,-3-2 0 0,3 5-10 0,-6-3-2 16,-2 5-8-16,6-7 12 0,-4 2-12 0,1 3 8 16,-3 2-8-16,0 0 0 0,0 0 24 0,0 0-2 15,0-5 0-15,0 5 0 0,-5-2-35 0,-3-3-7 16,0 5-2-16,0 0 0 0,-3 5 13 0,1-3 9 16,2-2-12-16,-3 7 12 0,1-2-10 0,2 2 10 15,0 0-8-15,0 0 8 0,0 0 0 0,0 5 0 16,3-5 0-16,2 5 0 0,0-3 0 0,1-2 0 15,2 5 0-15,0-5 0 0,2 5 0 0,1-5 0 16,2 0 0-16,3 0 0 0,-2 0-18 0,4 0 2 16,1-7 0-16,2 7-541 0,0-7-108 15</inkml:trace>
  <inkml:trace contextRef="#ctx0" brushRef="#br1" timeOffset="65570.841">23828 10257 1681 0,'0'0'36'0,"0"0"8"0,0 0 2 0,-5 0 2 0,2 0-38 0,-2-2-10 0,0 2 0 0,0 0 0 16,-1 2 106-16,-2-2 19 0,0 0 4 0,-2 5 1 16,-1-3-95-16,1 3-19 0,-1 2-4 0,0 0-1 15,1 0 16-15,-1 7 3 0,3-7 1 0,0 5 0 16,3 0-50-16,0-3-9 0,5 3-3 0,0-3 0 16,3 3 47-16,2-5 10 0,0 0 2 0,3 0 0 15,3 0-45-15,2-2-9 0,0-5-2 0,3 0 0 16,0 0 54-16,-3-5 10 0,3-2 3 0,-3-2 0 15,0-3-28-15,1-2-11 0,-4 2 8 0,1-2-8 0,-3-5 50 0,-3 3 5 16,0-3 1-16,-2 0 0 0,-3-2 9 0,-3 0 3 16,3-5 0-16,-5 5 0 0,2 2-45 0,-5-2-9 15,0 2-2-15,3 0 0 0,-3 5 10 0,3-5 2 16,-3 5 0-16,0 5 0 0,3-3-24 0,-3 5-13 16,3 0 1-16,-1 0 1 0,4 2 39 0,2 5 8 15,0 0 2-15,0 0 0 0,0 0-38 0,-3 7 0 16,6 0 0-16,-1 5 0 0,4 2-8 0,-1 0 8 15,3 5-8-15,2 2 8 16,1-2-29-16,0 2-1 0,2 3 0 0,0-1 0 0,-2-4 48 0,2 2 10 16,-3 3 1-16,-2-3 1 15,3 0-48-15,0-2-10 0,-4 2-1 0,1-2-1 16,-2-5-43-16,-1 7-9 0,-2-7-2 0,-3-2-1112 0</inkml:trace>
  <inkml:trace contextRef="#ctx0" brushRef="#br1" timeOffset="66445.641">21296 10913 1458 0,'0'0'64'0,"0"0"14"0,0 0-62 0,0-7-16 0,-2 5 0 0,-1-3 0 16,0-2 63-16,1 3 9 16,-1 1 3-16,0-2 0 0,-2 3-9 0,0-3-2 0,-3 5 0 0,0-2 0 15,0 2-4-15,0 0-2 0,0 2 0 0,0-2 0 16,-2 5-46-16,2-3-12 0,0 3 0 0,-3 2 0 15,3 5 0-15,0-5-9 0,-2 2 9 0,2 3-13 16,3 0 13-16,-1-3 0 0,4 3 0 0,-1-5-9 0,3 7 9 16,0-7-8-16,3 5 8 0,2-5-8 15,3 0 8-15,0 0-12 0,2-7 12 0,4 5-12 0,-4-5 12 16,6 0 0-16,0-5 0 0,-3-2 0 0,0 3 19 0,3-4 5 16,-5 1 2-16,2-7 0 0,-2 3 16 0,-3 1 3 15,-1-2 1-15,4-2 0 0,-6 0-10 0,3 0-1 16,-5-5-1-16,2 0 0 0,-2 3-1 0,-3-3 0 15,0 0 0-15,0-2 0 0,-3 7-15 0,1-5-3 16,-1 0-1-16,-2 5 0 0,-1 0-14 0,1 2 0 16,2-2 0-16,-2 5 0 0,0-1 54 0,0 3 8 15,2 0 2-15,3 7 0 0,0 0-52 0,0 0-12 16,0 0 0-16,0 0 0 0,0 0 0 0,0 0 0 16,0 0 0-16,0 0 0 0,0 7 0 0,0 0 0 0,3 5 0 0,2 0 0 15,-3-3 0-15,4 8 0 16,-1-3 0-16,0 0 0 0,1 5 0 0,-1-3 0 0,-2 3 0 0,5 2 0 15,-3-2 0-15,-3 2 0 0,1-2 0 0,2 2 0 16,1-7 0-16,-4 5 0 0,1-5 0 0,0 0 0 16,-1 3 0-16,1-3 0 0,2-5 0 0,-2 8-851 15,2-8-173-15</inkml:trace>
  <inkml:trace contextRef="#ctx0" brushRef="#br1" timeOffset="66836.166">21643 10958 1958 0,'0'0'43'0,"0"0"9"0,0 0 1 0,-3-5 3 0,3 3-45 0,-2-3-11 15,-1-2 0-15,-2 7 0 0,-1-7 85 0,1 7 15 16,-3-5 4-16,3 3 0 0,-3 2-64 0,-3 0-13 16,3 0-3-16,-2 2 0 0,-1 3 4 0,1-5 0 15,-1 7 0-15,1 0 0 0,-1-2-28 0,3 2 0 16,0 0 0-16,0 0 0 0,3-4 0 0,0 6 0 15,5 0 0-15,-3-2 0 0,3 0-24 0,3-2-1 16,-1 2 0-16,3 0 0 0,3-2 25 0,0-3 0 16,0-2 0-16,6 5 0 0,-1-5 0 0,0-5 0 15,0 5 0-15,3-2 0 0,-3-3 0 0,1-2 0 16,-1 3 0-16,-3-4 0 0,1 1 0 0,0 0 0 16,-4 0 0-16,1-4 0 0,0 3 30 0,-2 1 11 15,-4 5 3-15,1-5 0 0,-3 2-10 0,0-2-2 16,-3 5 0-16,3 2 0 0,0 0-13 0,0 0-3 15,0 0-1-15,0 0 0 0,0 0-15 0,0 0 8 0,0 2-8 0,-2 5 0 32,2 0-18-32,2 0-10 0,1 0-1 0,2 5-1 0,0-5 30 0,3 0 0 0,-2 0 0 0,2 0 0 15,0 1 0-15,2 1 0 0,-5-2 0 0,3-5 0 16,0 5 0-16,0-7 0 0,0 5 0 0,-2-5 0 16,1 0-182-16,-1-5-30 15,2 5-7-15</inkml:trace>
  <inkml:trace contextRef="#ctx0" brushRef="#br1" timeOffset="67023.623">21847 10779 115 0,'0'-2'10'0,"-3"-3"-10"0,0 3 0 0,3-3 0 15,-2 1 360-15,2 4 71 0,0 0 13 0,0 0 4 16,0 0-223-16,0 0-44 0,0 0-9 0,0 11-1 0,-3-4-107 0,3 5-20 16,3-3-5-16,-3 8-1 0,2-3-15 0,1-5-3 15,0 10-1-15,-1-5 0 0,1-2-7 0,0 2 0 16,-3 0-1-16,2 0 0 0,-2-2-11 0,0 2 0 15,0-7 0-15,0 5 0 16,0 2-114-16,0-7-18 0,0 0-4 0,-2-2-546 16,-1-3-109-16</inkml:trace>
  <inkml:trace contextRef="#ctx0" brushRef="#br1" timeOffset="67179.847">21786 10913 230 0,'0'0'20'0,"0"0"-20"16,0 0 0-16,2 0 0 0,4 0 296 0,2 0 56 15,-3-2 10-15,0 2 2 0,-5 0-212 0,11 0-42 0,2 2-9 0,0-2-1 16,-2 0-55-16,5 0-10 0,2 5-3 16,-4-5 0-16,-1 0-32 0,3 2 0 0,-1-2 0 0,4 0 0 31,2 0-177-31,0 0-30 0,1 0-5 0,9 0-2 0</inkml:trace>
  <inkml:trace contextRef="#ctx0" brushRef="#br1" timeOffset="67524.045">22275 10897 864 0,'0'0'76'16,"0"0"-60"-16,0 0-16 0,-2-5 0 15,-4 1 218-15,1 1 41 0,0 3 8 0,-1-5 1 16,1 5-159-16,0 0-32 0,0 0-6 0,-3 0-2 16,2 0-35-16,-2 0-7 0,-2 0-2 0,2 5 0 15,0-2-15-15,0 1-10 0,-3 3 12 0,4 0-12 0,-1 0 0 0,0 0 0 16,2 0 0-16,1 3 0 0,0-3 0 0,2 2 0 16,0-2-8-16,1 0 8 0,2-2-11 0,2 2 11 15,1 0-12-15,5 0 12 0,0 0-8 0,0-2 8 16,-3-3 0-16,3-2 0 0,3 0 0 0,-3 0 0 15,0 0 0-15,0 0 0 0,-1 0 0 0,1-2 14 16,-2-3-1-16,2 3 0 0,-3-3 19 0,0-2 4 16,1 0 1-16,-4 3 0 0,3 1-8 0,-2-4-1 15,0 2-1-15,-3-2 0 0,0 7 7 0,0 0 2 16,2-2 0-16,-2 2 0 0,0 0-20 0,0 0-4 16,0 0-1-16,0 0 0 0,0 0-3 0,0 0-8 15,3 7 12-15,0-5-4 0,-1 5-8 0,1 1 0 16,2 1 0-16,1-2-11 0,-4-5 11 0,6 5 0 15,-3-2 0-15,3-3-8 0,0 3-2 0,3 2 0 16,-3-7 0-16,0 5 0 16,0-5-176-16,0-5-35 0,2 5-7 0</inkml:trace>
  <inkml:trace contextRef="#ctx0" brushRef="#br1" timeOffset="67851.552">22527 10838 1152 0,'16'-5'102'0,"-16"5"-82"0,-6-2-20 0,6 2 0 15,0-5 184-15,-2 3 32 0,-1-3 6 0,-2 3 2 16,5 2-96-16,-3-5-20 0,-2 5-3 0,-1-2-1 16,1 2-52-16,2 0-10 0,-4 0-2 0,1 2-1 15,-2-2-27-15,0 5-12 0,0-3 10 0,-2 3-10 16,2-3-10-16,0 5-8 0,0-2-2 0,5 2 0 16,-2 0 20-16,2 0 0 0,1 0 0 0,4 0 0 0,1 0 0 0,2-2 0 15,1 2 8-15,2 0-8 0,2 0 0 0,1-2-21 16,-1 2 3-16,4-5 1 0,-1 5 17 0,0-2-10 15,-2 2 10-15,2 0-8 0,-5 0 19 0,0 0 4 16,-3 0 1-16,0-2 0 0,-2 2-16 0,0 0 0 16,-3-2 0-16,0 2 0 0,-3 0 54 0,0-5 8 15,-2 3 2-15,-3 2 0 0,-2-2-52 0,2-3-12 16,-3 5 0-16,0-7 0 0,3 7 0 0,1-7 0 16,-1 0 0-16,0 0 0 15,2 0-113-15,1 0-26 0,0-2-5 0,2-5 0 0</inkml:trace>
  <inkml:trace contextRef="#ctx0" brushRef="#br1" timeOffset="68211.04">22632 10885 1800 0,'0'0'80'0,"3"3"16"0,-3-3-77 0,8 4-19 0,-3 3 0 0,3-7 0 16,-2 7 101-16,-1-2 17 0,3-3 3 0,-3 3 1 15,3-5-53-15,3 2-10 0,-3-2-3 0,2 0 0 16,-2 0-34-16,0 0-7 0,5 0-2 0,-2 0 0 15,-3 0 3-15,2-2 0 0,-2-5 0 0,0 2 0 16,0-2 7-16,-3 5 1 0,-2-3 1 0,-3-2 0 16,3 2 5-16,-6-2 1 0,0 0 0 0,1 0 0 15,-3 0-11-15,-1 0-3 0,-2 2 0 0,-2 3 0 16,2-3-17-16,-5 5 8 0,2 0-8 0,-2 0 0 16,-1 0 0-16,1 5 0 0,0 2 0 0,2-4 0 0,1 6 0 0,-1 0 0 15,3-2 0-15,0 0-9 0,0 5 9 0,6 0-10 16,-3-3 10-16,2 3-10 0,3 0 10 0,0-3-12 15,0 3 12-15,5-3-12 0,0 3 12 0,1 0 0 16,-1-5 0-16,6 2 0 16,-1-1-27-16,3-4-3 0,-2 3-1 0,2-7 0 0,0 5 31 0,1-5 0 15,-1-5 0-15,3 5 0 16,0-7-195-16,2 0-33 0,-2-5-6 0,0 5-707 0</inkml:trace>
  <inkml:trace contextRef="#ctx0" brushRef="#br1" timeOffset="68476.416">22961 10685 806 0,'-11'-7'36'0,"6"2"7"0,-1 3-35 0,-2 2-8 0,3-5 0 0,0 5 0 16,-3 0 349-16,3 0 68 16,2 5 14-16,-2-3 2 0,2 8-284 0,3-1-57 0,0-2-11 15,3 5-2 1,-1 2-79-16,1 5-31 0,0-2 2 0,-1 1 0 0,1 1 29 0,2-5 0 0,-2 7 11 0,-3-2-3 16,0-5-8-16,0 0 8 0,0-2-8 0,-5 2 8 31,2 0-107-31,-2-7-21 0,-1 5-4 0,1-5 0 0,2 0 8 0,1-2 3 0,-4-3 0 0,6-2 0 31,0 0 21-31,0 0 5 0,-2-7 1 0,-1 7 0 0,1-7 86 0,4 0 18 0,-2 0 3 0,3 2 1 16,-3-2 77-16,2 0 15 0,9 0 3 0,-3 5 1 15,3-3-37-15,2-2-7 0,0 3-2 0,3 1 0 16,0-2-22-16,5-2-5 0,3 5-1 0,0-3 0 16,2-2-32-16,3 7-12 0,-2-7 0 0,2 7 9 15,-3-4-106-15,1 1-22 0</inkml:trace>
  <inkml:trace contextRef="#ctx0" brushRef="#br1" timeOffset="70007.836">12266 11689 1101 0,'-10'-2'48'16,"10"2"12"-16,0-5-48 0,-6 5-12 0,1-2 0 0,5 2 0 15,0 0 108-15,0 0 19 0,-5-5 4 0,5 5 1 0,0 0-33 0,0 0-7 16,0 0 0-16,-6 5-1 15,1-3-25-15,0 5-5 0,2-2-1 0,0 5 0 0,-4-3 1 0,4 4 0 16,3 1 0-16,-3 5 0 0,1 1-9 0,-1 4-3 16,-2-4 0-16,2 11 0 0,0 1-12 0,1 3-2 15,-1 2-1-15,0 1 0 0,1 4-5 0,-4 0-1 16,4 0 0-16,-3 4 0 0,2 3-8 0,0 0-1 16,1 3-1-16,-4 2 0 0,1 2-4 0,0-7-1 15,2 7 0-15,0-2 0 0,-2 2-1 0,0 0-1 16,0-3 0-16,-1-1 0 0,4 2-11 0,-4-5 10 15,4 0-10-15,-1 0 10 0,-2 0-10 0,2 0 10 16,0-7-10-16,3 0 10 0,-2 0-10 0,2-5 0 16,-3-2 9-16,3-3-9 0,3-1 8 0,-1-3-8 0,-2-1 8 15,3-1-8-15,-3-5 19 0,3 0-1 0,-1 2 0 16,-2-7 0-16,3 0 6 0,-3-2 0 0,0 2 1 0,0-2 0 16,0-5-1-16,0 4-1 0,0-1 0 0,0-3 0 15,3 0-9-15,-3 5-2 0,-3-10 0 0,3 7 0 16,0-6-4-16,0 4 0 0,-3 0-8 0,3 0 12 15,-2-2-12-15,2-3 8 0,0 3-8 0,-3 2 0 16,3-7 0-16,-3 0 8 0,1 7-8 0,2-7 0 16,0 0 0-16,0 0 0 0,0 0 0 0,0 0 0 15,0 0 0-15,0 0 0 0,0 0 0 0,0 0-10 16,0 0 0-16,0 0 0 0,0 0 0 0,0 0 0 16,0 0-6-16,0 0-2 0,0 0 0 0,0 0 0 15,0 0 7-15,0 0 2 0,0 0 0 0,0 0 0 16,0 0 9-16,0 0 0 0,0 0 0 0,0 0 0 15,0 0-11-15,0 0 11 0,0 0-13 0,0 0 5 16,0 0-148-16,0 0-28 0,0-7-7 0</inkml:trace>
  <inkml:trace contextRef="#ctx0" brushRef="#br1" timeOffset="70529.239">10816 12713 2016 0,'0'0'89'0,"-2"-5"19"16,-4 2-87-16,6 3-21 0,0 0 0 0,0 0 0 0,0 0 19 0,0 0-1 16,0 0 0-16,6 0 0 0,-1 0 3 0,3 0 1 15,0 3 0-15,5 2 0 0,3-5 8 0,5 4 2 16,8-1 0-16,3 1 0 0,8-1-16 0,7 1-4 15,9-1 0-15,7-3 0 0,6 0-4 0,5 4-8 16,8-4 11-16,0 3-11 0,0-3 9 0,5 0-9 16,6 0 0-16,-3 0 9 0,0 0-9 0,3 0 0 0,4-3 9 15,-7 3-9-15,0 0 29 0,0 0 2 0,0 0 0 0,0 0 0 16,-5 0-5-16,-6 0-1 0,-5 0 0 0,-5 0 0 16,-3 0 13-16,-10 0 2 0,-3 0 1 0,-8 0 0 15,-6 0-15-15,-7 3-3 0,-5-3-1 0,-6 0 0 16,-5 4-8-16,-6-4-2 0,-2 3 0 0,0-3 0 15,-8 0 20-15,0 0 4 0,0 0 1 0,-5-3 0 32,-3-1-75-32,0 4-15 0,-5 0-3 0,2-3-1 15,-2-1-146-15,-3 4-29 0</inkml:trace>
  <inkml:trace contextRef="#ctx0" brushRef="#br1" timeOffset="71076.524">12282 12440 1173 0,'-8'-3'52'0,"5"3"11"0,1-4-51 0,-1 4-12 16,3 0 0-16,0 0 0 0,0 0 63 0,0 0 9 16,0 0 3-16,0 0 0 0,0 0 21 0,0 0 4 15,0 0 0-15,0 0 1 0,0 0-57 0,0 0-12 16,0 0-3-16,0 0 0 0,5 4-21 0,3-1-8 16,-2 1 0-16,2 3 0 15,-8-7-120-15,5 0-31 0</inkml:trace>
  <inkml:trace contextRef="#ctx0" brushRef="#br1" timeOffset="71261.083">12412 12524 1267 0,'0'0'56'0,"0"0"12"0,0 0-55 0,0 0-13 15,0 0 0-15,0 0 0 0,0 0 109 0,0 0 19 16,0 0 4-16,0 0 1 0,0 0-51 0,0 0-10 15,0 0-3-15,0 0 0 0,0 0-49 0,0 0-9 16,0 0-3-16,0 0 0 16,0 0-121-16,0 0-25 0,0 0-5 0</inkml:trace>
  <inkml:trace contextRef="#ctx0" brushRef="#br1" timeOffset="71416.765">12475 12546 115 0,'0'0'10'15,"0"0"-10"-15,0 0 0 0,0 0 0 0,0 0 290 0,0 0 56 0,0 0 11 0,0 0 3 16,0 0-230-16,0 0-46 0,0 0-8 0,0 0-3 16,0 0-25-16,0 0-4 0,0 0-2 0,0 0 0 15,0 0-91 1,0 0-19-16,0-7-3 0,0 2-668 0</inkml:trace>
  <inkml:trace contextRef="#ctx0" brushRef="#br1" timeOffset="71573.555">12396 12386 748 0,'0'0'67'0,"-3"0"-54"16,0 0-13-16,1-3 0 0,2 3 192 0,0 0 35 15,0 0 7-15,-3-4 2 0,1 4-133 0,2 0-27 16,0 0-4-16,0 0-2 0,0 0-50 0,0 0-11 16,0 0-1-16,0 0-8 15,0 0-104-15,7 4-28 0,1-4-6 0</inkml:trace>
  <inkml:trace contextRef="#ctx0" brushRef="#br1" timeOffset="71729.6">12462 12397 1224 0,'0'0'54'0,"0"0"11"0,0 0-52 0,0 0-13 0,0 0 0 0,0 0 0 16,0 0 0-16,3 3 0 0,-3-3 8 0,0 0-8 15,2 4 0-15,3-1 0 0,3 2 8 0,0-5-8 16,-2 0-12-16,2 4-4 0</inkml:trace>
  <inkml:trace contextRef="#ctx0" brushRef="#br1" timeOffset="71901.024">12557 12480 691 0,'-8'7'61'0,"8"-7"-49"0,0 0-12 0,0 0 0 15,0 0 87-15,0 0 14 0,5 4 3 0,-5-4 1 16,8 0-61-16,-2 8-12 0,-6-8-2 0,8 0-1 0,0 0 22 0,0 0 4 15,-3 0 1-15,3 0 0 0,-8 0-56 0,5 0 0 16,-5 0 0-16,0 0 0 0</inkml:trace>
  <inkml:trace contextRef="#ctx0" brushRef="#br1" timeOffset="72042.154">12602 12433 1465 0,'-8'-7'64'0,"3"4"15"0,2-1-63 0,-2-3-16 16,0-1 0-16,2 4 0 0,-2-3 25 0,-1 0 3 16,4 0 0-16,-4 0 0 0,4-5-28 0,-1 5-12 15,-2 0 0-15,5 0 1 16,0 0-156-16,0-5-31 0,-3 5-6 0</inkml:trace>
  <inkml:trace contextRef="#ctx0" brushRef="#br1" timeOffset="72197.826">12568 12233 403 0,'0'0'36'15,"0"0"-36"-15,0 0 0 0,0 0 0 0,-3 9 145 0,3-6 23 0,-3 4 4 0,1-3 0 16,2 3-85-16,-3-4-18 0,0 4-3 0,3-3-1 16,-2 4-9-16,2-4-3 0,0-1 0 0,0-3 0 15,0 0-16-15,0 0-3 0,0 7-1 0,0-7 0 16,0 0-21-16,0 0-12 0,5 0 12 0,0 4-480 16,3-4-95-16</inkml:trace>
  <inkml:trace contextRef="#ctx0" brushRef="#br1" timeOffset="72369.658">12539 12230 518 0,'0'0'46'0,"0"0"-37"16,0 0-9-16,0 0 0 0,0 0 244 0,0 0 46 16,0 0 10-16,0 0 1 0,0 0-201 0,0 0-41 15,0 0-8-15,0 0-2 0,0 0-20 0,5 0-4 16,5-4-1-16,1 4 0 0,0 0-34 0,-1 0-7 15,3 0-2-15,6 0-793 0</inkml:trace>
  <inkml:trace contextRef="#ctx0" brushRef="#br1" timeOffset="72525.959">12724 12310 115 0,'0'0'10'0,"-5"3"-10"0,-1-3 0 0,6 0 0 16,0 0 240-16,0 0 47 0,0 0 9 0,0 0 1 15,-2 7-237-15,2-7-48 0,0 0-12 0,0 0 0 16,0 0 8-16,5 4 0 0,5-4 0 0,-4 0 0 31,-1 0-36-31,0-4-8 0,1 1-2 0</inkml:trace>
  <inkml:trace contextRef="#ctx0" brushRef="#br1" timeOffset="72697.838">12671 12296 1612 0,'0'0'144'0,"0"0"-116"16,0 0-28-16,0 0 0 0,0 0 47 0,0 0 3 15,0 0 1-15,0 0 0 0,0 0-41 0,5 0-10 16,-2-4 0-16,-1 4 0 16,4 0-76-16,-4-7-18 0,9-5-3 0,-3-2-1 0</inkml:trace>
  <inkml:trace contextRef="#ctx0" brushRef="#br1" timeOffset="72854.255">12602 12118 1036 0,'-3'0'46'0,"1"0"10"0,2 0-45 0,0-3-11 0,-3-2 0 0,1 5 0 16,-1 0 88-16,3 0 16 0,0 0 4 0,-3-4 0 16,6 4-36-16,0-3-6 0,-3 3-2 0,5 0 0 15,0 0-51-15,0-4-13 0,1 4 0 0,-1 0 0 31,0 0-111-31,3-3-25 0</inkml:trace>
  <inkml:trace contextRef="#ctx0" brushRef="#br1" timeOffset="73010.133">12737 12129 1267 0,'-8'3'112'0,"5"-3"-89"0,1 4-23 0,2-4 0 15,0 7 36-15,0-7 2 0,0 3 1 0,0-3 0 16,2 9-31-16,-2-9-8 0,6 7 0 0,2-4 0 15,-3 1 0-15,3-1 0 0,0 1 0 0,0-1 0 16,0-3-15-16,0 0 3 0,0 4 0 0</inkml:trace>
  <inkml:trace contextRef="#ctx0" brushRef="#br1" timeOffset="73150.731">12753 12110 1382 0,'-3'0'123'0,"3"0"-99"16,-2 0-24-16,2 0 0 0,0 0 70 0,0 0 9 16,0 0 1-16,0 0-776 0</inkml:trace>
  <inkml:trace contextRef="#ctx0" brushRef="#br1" timeOffset="73307.361">12750 12078 57 0,'0'0'0'0,"0"0"0"0,0 0 0 0,0 0 0 15,0 0 209-15,6 0 37 0,-1 0 7 0,0 0 2 16,-2 0-206-16,2 0-41 0,3 0-8 0,0 0 0 16,-3 0 0-16</inkml:trace>
  <inkml:trace contextRef="#ctx0" brushRef="#br1" timeOffset="73494.935">12814 11998 1267 0,'-16'0'56'0,"13"0"12"0,-2 0-55 0,2 4-13 16,1-4 0-16,-1 3 0 0,0-3 102 0,3 0 18 15,0 0 3-15,0 0 1 0,0 0-101 0,0 0-23 16,6 7 0-16,-1-7 0 0,-5 0 0 0,8 4-15 15,0-4 5-15,2 3-490 16,1-3-99-16</inkml:trace>
  <inkml:trace contextRef="#ctx0" brushRef="#br1" timeOffset="73635.055">12872 12082 1497 0,'0'0'32'0,"0"0"8"0,-3 3 0 0,3-3 4 0,0 0-36 0,0 0-8 0,3 7 0 0,-3-7 0 16,3 4 0-16,2-1 0 0,3-3 0 0,-3-3-448 16,3 3-83-16</inkml:trace>
  <inkml:trace contextRef="#ctx0" brushRef="#br1" timeOffset="73807.25">12906 12070 864 0,'-8'0'38'0,"8"0"8"16,0 0-37-16,0 0-9 0,0 0 0 0,0 0 0 0,0 0 77 15,0 0 14-15,0 0 2 0,0 0 1 0,0 0-72 0,3-7-14 16,0 3-8-16,-1-3-535 16</inkml:trace>
  <inkml:trace contextRef="#ctx0" brushRef="#br1" timeOffset="73963.033">12904 11896 691 0,'0'0'30'0,"0"0"7"0,0 0-29 0,0 0-8 16,0 0 0-16,0 0 0 0,0 0 175 0,0 0 33 16,0 0 8-16,0 0 0 0,0 0-172 0,0 0-36 15,0 0-8-15,0 0 0 0,0 0-8 0,0 0-4 0,0 0-1 0</inkml:trace>
  <inkml:trace contextRef="#ctx0" brushRef="#br1" timeOffset="74134.874">12901 11936 1537 0,'0'0'68'0,"0"0"14"0,0 0-66 0,0 0-16 0,0 0 0 0,0 0 0 16,0 0 10-16,0 0-2 0,3-4 0 0,-1 1 0 15,4-1-8-15,-1 1 10 0,0-1-10 0,3-3-696 16</inkml:trace>
  <inkml:trace contextRef="#ctx0" brushRef="#br1" timeOffset="74291.197">13018 11922 1684 0,'-6'3'37'0,"1"1"8"0,0 3 2 0,-1 0 0 0,4 1-38 0,2-8-9 15,0 0 0-15,0 4 0 0,0-4 0 0,2 10-9 16,4-6 9-16,2 3-13 0,-3-7 13 0,3 5 0 16,2-3 0-16,1-2 0 15,-6-2-100-15,3 2-23 0,-3-5-5 0,1 5 0 0</inkml:trace>
  <inkml:trace contextRef="#ctx0" brushRef="#br1" timeOffset="74463.323">13012 11936 1497 0,'0'0'133'0,"-2"5"-106"0,2-5-27 0,0 0 0 15,0 0 60-15,0 0 8 0,0 0 0 0,0 0 1 16,0 0-60-16,5 2-9 0,3 6 0 0,0-4-12 16,-3-1-6-16,0-3-1 0,-5 0 0 0,8 0-729 15</inkml:trace>
  <inkml:trace contextRef="#ctx0" brushRef="#br1" timeOffset="74619.199">13084 11849 1324 0,'0'0'118'0,"-6"-7"-94"16,-2 3-24-16,3-3 0 0,5 0 48 0,-3-1 4 15,3 1 2-15,0 0 0 0,-2 0-36 0,-1 0-7 16,3 3-2-16,0-3 0 0,-2-1-17 0,2 1-4 15,5 3-1-15,-3-3 0 0</inkml:trace>
  <inkml:trace contextRef="#ctx0" brushRef="#br1" timeOffset="74775.721">13092 11755 1324 0,'0'0'59'0,"0"0"12"0,0 0-57 0,0 0-14 0,0 0 0 16,0 0 0-16,0 3 66 0,0-3 10 0,0 0 3 15,0 0 0-15,2 4-55 0,-2-4-10 0,0 0-2 0,6 5-1 16,-1-5-11-16,0 2 12 0,3-2-12 0,-3 0-733 16</inkml:trace>
  <inkml:trace contextRef="#ctx0" brushRef="#br1" timeOffset="74947.177">13123 11795 1036 0,'0'0'46'0,"0"0"10"0,-5-4-45 0,5 4-11 0,0 0 0 0,0 0 0 16,0 0 100-16,0 0 19 0,0 0 3 0,0 0 1 15,3-3-103-15,2-1-20 0,-2 1 0 0,5 3-11 16,0 0 11-16,-1 0-8 0,1 0 8 0,0 0-8 0,0 3-9 0,-2-3-2 16,1 4 0-16</inkml:trace>
  <inkml:trace contextRef="#ctx0" brushRef="#br1" timeOffset="75119.035">13166 11889 518 0,'0'0'23'0,"0"0"5"0,-8 0-28 0,8 0 0 16,0 0 0-16,0 0 0 0,0 0 157 0,0 0 27 16,0 0 4-16,0 0 2 0,0 0-152 0,0 0-30 15,0 0-8-15,0 0 0 0,0 0 0 0,8-4-8 16,-6 1 8-16,4-1-12 0,2 1-4 0,-6-1-2 15,3 4 0-15,-5 0-489 0</inkml:trace>
  <inkml:trace contextRef="#ctx0" brushRef="#br1" timeOffset="75260.142">13211 11878 172 0,'0'0'16'0,"0"0"-16"0,0 0 0 0,0 0 0 15,0 0 247-15,-3 4 46 0,3-4 10 0,-5 3 1 16,-3 1-161-16,5 1-33 0,-2-3-6 0,0 6-2 15,-1-8-51-15,6 7-11 0,-2-3-1 0,2-4-1 16,0 0-38-16,0 0-8 0,5 3-2 0,3-3-769 16</inkml:trace>
  <inkml:trace contextRef="#ctx0" brushRef="#br1" timeOffset="75853.268">13010 12252 115 0,'0'0'10'0,"0"0"-10"16,0 0 0-16,0 0 0 0,0 0 236 0,0 0 44 15,0 0 10-15,0 0 2 0,0 0-148 0,0-7-30 16,0 7-6-16,0-3 0 0,0 3-47 0,0 0-9 16,0 0-1-16,0 0-1 0,0 0-36 0,0 0-14 15,0 0 11-15,0 0-11 16,0 0-111-16,5-5-28 0,-5 5-5 0,0 0-2 0</inkml:trace>
  <inkml:trace contextRef="#ctx0" brushRef="#br1" timeOffset="76009.425">13047 12296 1134 0,'0'0'50'0,"0"0"10"0,0 0-48 0,0 0-12 0,0 0 0 0,0 0 0 15,0 0 54-15,0 0 8 0,0 0 2 0,0 0 0 16,0 0-25-16,0 0-5 0,0 0-1 0,0 0 0 15,0 0-8-15,0 0-1 0,8-4-1 0,-8 4 0 32,0 0-110-32,0 0-21 0,5 0-5 0,-5 0-1 0</inkml:trace>
  <inkml:trace contextRef="#ctx0" brushRef="#br1" timeOffset="76181.801">13065 12350 460 0,'-5'0'41'0,"0"-4"-33"16,-1 4-8-16,1-3 0 0,0-1 124 0,-1 4 24 15,-2 0 4-15,1 0 0 0,-1-3-92 0,2 3-18 16,1 0-4-16,0 0-1 16,-3 0-113-16,0-4-24 0</inkml:trace>
  <inkml:trace contextRef="#ctx0" brushRef="#br1" timeOffset="76368.723">12846 12350 806 0,'0'0'72'0,"0"0"-58"0,0 0-14 0,0 0 0 16,0 0 131-16,0 0 23 0,0 0 5 0,0 0 1 15,0 0-88-15,0 0-16 0,0 0-4 0,0 0-1 16,0 0-24-16,0 0-5 0,7 3-1 0,-1-3 0 15,-6 0-33-15,0 0-8 0,5 0 0 0,-5 0-689 16</inkml:trace>
  <inkml:trace contextRef="#ctx0" brushRef="#br1" timeOffset="76525.309">12859 12324 691 0,'0'0'61'0,"0"0"-49"0,0-7-12 0,0 7 0 0,2-4 64 0,-2 1 11 15,3-1 1-15,0 1 1 0,-3 3-25 0,2-4-6 16,-2 1-1-16,0-1 0 0,0 4-13 0,6-7-4 16,-4-1 0-16,1 4-380 15,-3 4-76-15</inkml:trace>
  <inkml:trace contextRef="#ctx0" brushRef="#br1" timeOffset="76697.14">12951 12230 288 0,'0'0'25'0,"0"0"-25"15,0 0 0-15,-2 7 0 0,-4-2 181 0,1-2 31 16,5-3 7-16,0 0 1 0,-3 7-138 0,1-3-27 16,2-4-6-16,0 3-1 0,0 4-26 0,0-7-6 0,0 0 0 15,5 4-1-15,0 3-7 0,1-4-8 0,-1 2 11 0,6 2-11 16,-3-7 0-16,-1 7-9 0,4-3-1 0,-3-4-570 16</inkml:trace>
  <inkml:trace contextRef="#ctx0" brushRef="#br1" timeOffset="76852.98">13039 12383 1036 0,'0'0'92'0,"0"0"-73"0,0 0-19 0,0 0 0 16,-6 3 87-16,4-3 13 0,2 0 4 0,0 0 0 16,0 0-82-16,0 0-22 0,-8 0 8 0,8 0-8 15,0 0 0-15,0 0 0 0,0 0 0 0,0 0 0 16,0 0-71-16,0 0-17 0</inkml:trace>
  <inkml:trace contextRef="#ctx0" brushRef="#br1" timeOffset="77025.164">12994 12416 1094 0,'0'0'97'0,"0"0"-77"16,0 0-20-16,0 0 0 0,0 0 32 0,2-4 4 15,-2 4 0-15,6-8 0 0,-4 8-16 0,4-4-2 16,-1 1-1-16,-2-1 0 0,2 1-4 0,0-1-1 16,-5 4 0-16,0 0 0 15,0 0-34-15,0 0-7 0,0 0-2 0,0 0-529 0</inkml:trace>
  <inkml:trace contextRef="#ctx0" brushRef="#br1" timeOffset="79212.195">10716 14072 1465 0,'0'0'64'0,"0"0"15"0,0 0-63 0,0 0-16 0,0 0 0 0,0 0 0 0,0 0 102 0,2-2 18 0,1-3 3 0,0-2 1 15,-3 2-37-15,0 3-7 0,2-3-2 0,1-2 0 16,-3 0-29-16,3 0-5 0,-1 0-2 0,1 0 0 15,-1 0-7-15,4-5-2 0,-4 3 0 0,4-3 0 16,-1 0-14-16,3 3-3 0,-3-3-1 0,3-7 0 16,3 5-15-16,-1-5 0 0,1 5 0 0,-1-2 0 15,1-3 0-15,0 7 0 0,-3 3 0 0,2-3 0 16,-2 5 0-16,0 0 9 0,0 0-9 0,0 2 8 16,0 3 15-16,-3 2 2 0,0-5 1 0,1 10 0 15,-1-3-1-15,3 3 0 0,-5-3 0 0,5 5 0 16,-3-2-5-16,3 9-2 0,0-2 0 0,0 2 0 15,-3 0 1-15,6 0 0 0,-4 0 0 0,7 5 0 16,-6 0-11-16,2 0-8 0,3 2 12 0,-2-7-12 16,0 7 12-16,-1-2-4 0,-2 0 0 0,3-3-8 15,-1 3 12-15,-4-5-12 0,2-2 12 0,-1 2-12 0,-1-2 10 16,-1-3-10-16,-5 3 8 0,3-5-8 0,-3 0 0 0,0-2-11 16,0-5 1-16,-3 2 0 15,0-2-204-15,-5 0-41 0,1-2-8 0</inkml:trace>
  <inkml:trace contextRef="#ctx0" brushRef="#br1" timeOffset="79415.417">10853 13973 1497 0,'0'0'133'0,"-2"-2"-106"0,2 2-27 0,0 0 0 0,0 0 92 0,0 0 12 15,0 0 4-15,0 0 0 0,0 0 12 0,0 0 2 16,0 0 1-16,0 0 0 0,5 0-67 0,0 0-12 0,3 0-4 0,3 0 0 15,-1 0-31-15,6 2-9 0,0 3 0 0,3-5 0 16,-4 0 11-16,7 5-3 0,1-3 0 0,1-2 0 31,0 0-130-31,-3 7-26 0,0-7-6 0</inkml:trace>
  <inkml:trace contextRef="#ctx0" brushRef="#br1" timeOffset="79758.89">11488 13966 172 0,'0'0'8'0,"0"0"1"0,-2-2-9 0,2-3 0 16,-3 3 0-16,0-3 0 0,1 3 426 0,-1-3 83 15,0 3 17-15,-2-3 3 0,0 5-340 0,-1 0-68 16,-1 0-13-16,-1 0-4 0,-3 0-49 0,3 5-11 16,0-3-1-16,0 3-1 0,-5 2-28 0,2-5-6 15,3 5 0-15,-2 0-8 0,2 5 0 0,0-5 0 16,3 0 0-16,-1 5 0 0,1 0 0 0,2-3-11 16,1 3 11-16,2-3-10 0,0 3 10 0,0 2-10 15,5-2 10-15,0-5-10 0,3 7 10 0,0-7-8 16,6 7 8-16,-1-7-8 15,3-2-45-15,-1 2-9 0,7 0-2 0,-1-2 0 16,3-5-132-16,-3-5-28 0,3 5-4 0</inkml:trace>
  <inkml:trace contextRef="#ctx0" brushRef="#br1" timeOffset="79961.62">11655 13896 1764 0,'0'0'78'0,"0"0"16"0,0 0-75 0,0 0-19 0,0 0 0 0,0 0 0 16,0 0 100-16,0 0 17 0,0 0 3 0,-3 7 1 16,3 0-35-16,0 2-7 0,0 3-2 0,3 0 0 15,2 2-40-15,-2-5-8 0,-1 8-1 0,1-3-1 16,0 0-18-16,-1 0-9 0,1-2 10 0,0 2-10 16,-3-5-44-16,0 3-14 0,0 0-3 0,-3-3-670 15,0-2-133-15</inkml:trace>
  <inkml:trace contextRef="#ctx0" brushRef="#br1" timeOffset="80133.455">11531 14053 1094 0,'0'0'48'0,"0"0"11"0,0 0-47 0,2 0-12 16,3-2 0-16,1 2 0 0,-1-5 176 0,3 5 34 15,3-2 6-15,-1 2 2 0,3-5-137 0,3 3-27 16,0-3-6-16,0 3 0 0,0-3-40 0,2-2-8 15,4 2 0-15,-4 3-608 0,1-3-119 16</inkml:trace>
  <inkml:trace contextRef="#ctx0" brushRef="#br1" timeOffset="80508.37">11837 14084 806 0,'0'0'36'0,"0"0"7"0,0 0-35 0,0 0-8 0,0 0 0 0,0 0 0 16,0 0 246-16,0 0 47 0,0 0 10 0,-2 7 1 16,-1-5-165-16,1 5-34 0,2-2-6 0,0 2-2 15,0-7-50-15,0 7-11 0,2 0-1 0,1 0-1 16,-1 0-34-16,4-2 0 0,-6-5 0 0,8 2 0 16,2 3 0-16,1-5 0 0,-3 0 0 0,2 0 0 15,-2 0-8-15,3-5 8 0,-1 3-13 0,1-3 5 0,-3-2 8 0,-3 5 0 16,3-3 0-16,0-2 0 0,-5 5 11 0,2-3 4 15,-2-2 1-15,-3 0 0 0,2 2 20 0,1 3 4 16,-3-3 0-16,0 5 1 0,0 0-12 0,-3-7-2 16,1 7-1-16,2 0 0 0,0 0 2 0,0 0 0 15,0 0 0-15,0 0 0 0,0 0-17 0,0 5-3 16,0-5-8-16,0 7 12 0,0 0-12 0,2 0 0 16,1 0 0-16,-3-7 0 0,8 5 0 0,-5 2 0 15,-3-7 0-15,8 7 0 0,0-5 0 0,-8-2 0 16,5 5-8-16,3-3 8 15,0 3-26-15,-8-5-2 0,8 2 0 0,0-2-770 0,-1 0-154 0</inkml:trace>
  <inkml:trace contextRef="#ctx0" brushRef="#br1" timeOffset="80883.278">12213 14032 921 0,'0'0'40'0,"0"0"10"0,-2 0-40 0,2 0-10 0,0 0 0 0,-8 0 0 15,0-2 317-15,0-3 62 0,0 5 12 0,2 0 2 16,-1 0-259-16,-1 0-52 0,0 0-10 0,0 0-3 16,0 5-45-16,-3-3-8 0,3 3-3 0,0-3 0 15,0 3-13-15,0 2 0 0,1-5 0 0,-1 3 0 16,2 7 0-16,1-5 0 0,2 0 0 0,1 0 0 16,-4 0-12-16,6 0 12 0,0-2-12 0,3 2 12 15,-3-7-47-15,3 2-2 0,2 5-1 0,-5-7 0 16,5 5-42-16,3-3-9 0,0-2-2 0,0 0 0 15,0 0 31-15,0 0 5 0,-3-2 2 0,1-3 0 0,2 5 77 0,-3-7 15 16,-3 5 3-16,1-3 1 0,0 3 51 0,2-3 10 16,-2-2 3-16,-3 7 0 0,0 0-15 0,0 0-4 15,0 0 0-15,0 0 0 0,0 0-30 0,0 0-6 16,0 0-2-16,0 0 0 0,0 0-25 0,0 0-5 16,2 7 0-16,4 0-8 0,-1-2 0 0,0-3 0 15,-2 5 0-15,2-2-12 0,0-3-5 0,1 3-1 16,-1-3 0-16,-5-2 0 15,3 5-62-15,5-5-13 0,0 0-3 0,-6 0-623 16,-2 0-125-16</inkml:trace>
  <inkml:trace contextRef="#ctx0" brushRef="#br1" timeOffset="81070.762">12271 13898 1720 0,'0'0'76'0,"0"0"16"0,-5-2-73 0,5 2-19 0,0 0 0 0,0 0 0 16,0 0 139-16,0 0 24 0,0 0 5 0,0 0 0 15,0 0-76-15,5 9-15 0,-2-2-3 0,2 5-1 16,3 0-34-16,-2 2-7 0,-4 0-2 0,3 5 0 16,1-3-14-16,-1-2-4 0,0 5 0 0,-2-5 0 15,-3 0-4-15,3-2 0 0,-1 2-8 0,-2-2 12 16,0 2-59-16,0-2-12 0,-2-3-2 0,2-2-722 16,0-7-144-16</inkml:trace>
  <inkml:trace contextRef="#ctx0" brushRef="#br1" timeOffset="81812.755">12713 13898 864 0,'0'0'38'0,"0"0"8"0,0 0-37 0,0 0-9 15,0 0 0-15,0 0 0 0,0 0 231 0,6 7 44 16,-4 0 9-16,1 5 1 0,-1-5-124 0,4 7-25 15,-4-2-4-15,4 2-2 0,-4 0-60 0,4 0-12 16,-1 5-2-16,-2 0-1 0,2-3-21 0,-2 1-4 0,-1-3-1 0,1 0 0 16,-1-2-11-16,-2-3-2 0,0 3-1 0,0-5 0 15,0-7-3-15,0 0 0 0,0 0 0 0,0 0 0 16,0 0 0-16,-5 0 0 0,0-5 0 0,2 3 0 16,-2-10-12-16,2 3 0 0,-2-3 0 0,2-2 0 15,1-5 0-15,2 0 0 0,0-2 0 0,2 2 0 16,4-4-10-16,-1-1 10 0,0 8-8 0,1-8 8 15,1 10-10-15,1-5 10 0,0 5-12 0,0 0 12 16,0 0-9-16,3 7 9 0,-3-5 0 0,2 5-9 16,4 5 9-16,-1-3 0 0,3 5 0 0,2 0 0 15,1 0 0-15,2 7 0 0,5-2 9 0,-2 4-9 16,0 3 19-16,0 0-3 0,2 2-1 0,-2 0 0 16,-3 5 2-16,-5-3 1 0,-3 3 0 0,-2 0 0 15,-1-3 1-15,-4 3 0 0,-4 0 0 0,-4 0 0 16,2-5-2-16,-8 0 0 0,0 0 0 0,-3 0 0 15,1-2-5-15,-4 2-2 0,-1-2 0 0,1-3 0 0,-4-2-10 0,2 0 12 16,0 3-12-16,0-8 12 0,-2 3-12 0,-1-3 0 16,3-2 0-16,3 0 0 15,-3-2-22-15,3-3-6 0,0-2-2 0,0 2 0 16,2 3-208-16,3-5-42 0</inkml:trace>
  <inkml:trace contextRef="#ctx0" brushRef="#br1" timeOffset="82221.005">13335 14018 1036 0,'0'0'92'0,"-5"0"-73"0,2 7-19 0,0-7 0 16,-2 0 219-16,0 0 40 0,0 5 8 0,-1-5 1 16,1 0-110-16,-3 0-22 15,3 2-5-15,-3-2-1 0,0 0-66 0,0 0-12 16,0 5-4-16,-3-3 0 0,3 3-25 0,1-3-6 0,-4 3-1 0,3 2 0 15,0 0-16-15,-3 0 0 0,6 0 0 0,-3 0 0 16,0 0 0-16,6 0 0 0,-1 3 0 0,3-3-9 16,0 0-7-16,0 0-2 0,0-7 0 0,8 2 0 15,-3 5-19-15,3-2-4 0,0-5-1 0,0 2 0 0,0-2 17 16,0 0 3-16,0-2 1 0,0 2 0 0,0-7 12 0,-3 2 9 16,0 3-12-16,1-3 12 0,-1-2 15 0,-2 5 9 15,-1-5 3-15,1-3 0 0,0 8 27 0,-3-5 6 16,0 2 0-16,0 5 1 0,0 0-25 0,0 0-4 15,0 0-2-15,0 0 0 0,0 0-14 0,0 0-4 16,0 0 0-16,0 0 0 0,5 5-12 0,0-3 0 16,0 3 0-16,1 2 0 0,2 0 0 0,0 5 0 15,-3-5-8-15,3 0 8 0,2 0 0 0,1 0 0 16,-3 0 0-16,2-2 0 16,-4-3-12-16,2 5 4 0,2-7 8 0,-2 0-13 15,0 0-110-15,0 0-21 0,-3 0-5 0,3-2-946 0</inkml:trace>
  <inkml:trace contextRef="#ctx0" brushRef="#br1" timeOffset="82392.669">13436 13839 1324 0,'0'0'59'0,"0"0"12"0,0 0-57 0,0 0-14 0,0 0 0 0,-3 5 0 16,0 2 216-16,3 0 41 0,0 0 8 0,3 0 2 15,-3 5-160-15,3-5-32 0,2 7-7 0,0 0 0 16,0 3-37-16,1-3-7 0,-1 0-2 0,-2 0 0 15,-3 5-14-15,0-5-8 0,0 0 10 0,2-2-10 16,-2-3-121-16,-2-2-31 0,-1 5-5 0</inkml:trace>
  <inkml:trace contextRef="#ctx0" brushRef="#br1" timeOffset="82549.296">13348 13999 1036 0,'0'0'92'0,"0"0"-73"16,0 0-19-16,0 0 0 0,0 0 232 0,3-2 42 15,0-3 9-15,2 3 1 0,0-3-160 0,3 3-33 16,3-3-7-16,2 0 0 0,0 3-59 0,3-3-11 16,2 5-2-16,1-2-1 0,0 2-11 0,2-5 0 15,0 5 0-15,0 0 0 16,-2 5-183-16,-4-5-38 0</inkml:trace>
  <inkml:trace contextRef="#ctx0" brushRef="#br1" timeOffset="83049.164">13811 14077 1774 0,'0'0'79'0,"0"0"16"0,0 0-76 0,0-5-19 0,0-2 0 0,-5 2 0 15,2-2 98-15,1 5 16 0,-1-3 3 0,0-2 1 16,1 5-50-16,-1-3-9 0,0-2-3 0,3 7 0 15,-2-2-33-15,2 2-7 0,-5-5-2 0,5 5 0 16,0 0-2-16,-3-5 0 0,0 3 0 0,3 2 0 16,0 0 8-16,-5 0 2 0,2 0 0 0,3 0 0 15,-5 0 3-15,0 0 1 0,-1 2 0 0,-2 3 0 0,1-5-13 0,1 5-2 16,1-3-1-16,-3 5 0 0,0-2-10 0,3-3 0 16,-1 5 0-16,1-7 8 0,0 5-8 0,2 2 0 15,-2-7 0-15,5 7 0 0,-3-2 0 0,3-5 0 16,0 0 0-16,0 0 0 0,0 0-15 0,6 2 5 15,-6-2 1-15,5 7 0 0,3-2-10 0,-3-5-1 16,3 2-1-16,0-2 0 0,0 0 1 0,0 0 0 16,0-2 0-16,-3 2 0 0,3-5 20 0,-3 5 0 15,-5 0 0-15,6-2 0 0,-1-3 0 0,-5 5 0 16,5 0 0-16,-5 0 0 0,0 0 0 0,3-7 13 16,0 7-1-16,-3 0-1 0,0 0 0 0,0 0 0 15,0 0 0-15,0 0 0 0,0 0 1 0,5 0 1 16,-3 5 0-16,4-3 0 0,-4 3-5 0,4-3-8 0,-1 3 11 0,-2 2-11 15,2-5 0-15,0 3 0 0,0-3 0 0,3 3 0 16,-2 0 0-16,-1-3 0 0,-5-2 0 0,5 5 0 16,3-3 0-16,0-2 0 0,-8 0 0 0,5 0 0 31,1 0-146-31,-1 0-26 0,3 0-6 0</inkml:trace>
  <inkml:trace contextRef="#ctx0" brushRef="#br1" timeOffset="83517.404">14023 13971 748 0,'11'-5'33'0,"-9"5"7"0,1-2-32 0,2-3-8 16,-5 5 0-16,3-2 0 0,-1-3 228 0,1 3 43 16,-3 2 9-16,0 0 1 0,0 0-121 0,0 0-24 15,0 0-4-15,0 0-2 0,0 0-34 0,0 0-8 16,0 0 0-16,0 0-1 0,-5-5-31 0,-1 5-7 16,1 0-1-16,-3 0 0 0,3 0-26 0,-3 5-6 15,0-3 0-15,-3 5-1 0,4-7-15 0,-1 5 0 16,-3 2 8-16,6 0-8 0,-3 0 0 0,0-2 0 0,0 2 0 0,5 0 0 15,-2-5 0-15,2 5-8 0,3 3 8 0,0-3 0 16,3 0-12-16,0 0 12 0,2-5-12 0,3 5 12 16,0 0-16-16,5 3 4 0,0-8 1 0,0 5 0 15,1 0-8-15,-1 0-1 0,0-2-1 0,0 2 0 16,1-2-2-16,-4-3 0 0,1 5 0 0,-3-2 0 16,-3-3 13-16,0 3 10 0,-5-5-13 0,3 2 5 15,-3-2 8-15,0 0 0 0,0 0 0 0,-3 7 0 16,3-7 0-16,-5 5 0 0,0 2 0 0,-6-7 0 15,3 0 0-15,-2 5-12 0,-1-10 4 0,0 5 0 16,1 0-100 0,2-7-20-16,0 2-4 0</inkml:trace>
  <inkml:trace contextRef="#ctx0" brushRef="#br2" timeOffset="89972.578">17981 11885 1144 0,'0'0'51'0,"0"0"10"0,3 0-49 0,-3 0-12 0,2-3 0 0,-2-1 0 15,3 4 128-15,0 0 22 0,-3 0 5 0,2 0 1 16,-4-3-15-16,2 3-2 0,0 0-1 0,0 0 0 15,0 0-43-15,0 0-9 0,-6 0-2 0,6 0 0 16,-5 0-21-16,-3 0-5 0,0 0-1 0,-2 0 0 16,-4 0-34-16,1-4-7 0,3 4-2 0,-6 0 0 0,0 0-5 15,-3 0-1-15,3 4 0 0,-2-1 0 0,-1-3 0 0,4 4 0 16,-4 3 0-16,6 0 0 0,-3 1 0 0,0-4-8 16,5 3 12-16,-2 0-4 0,3 0-8 0,-1 0 0 15,0 0 0-15,1 1 0 0,2 3 0 0,-3-4 0 16,3 5 0-16,-2-2 0 0,2 1 0 0,3-1 0 15,-1 1 0-15,-2 4 0 0,6-1 0 0,-1-3 0 16,0 8 0-16,3-2 0 0,0-1 0 0,3 1 0 16,0-3 0-16,-1 5 0 0,4-1 0 0,-4 1 10 15,1-2-2-15,0-3-8 0,-1 5 16 0,1-5-4 16,-3 5-1-16,0-1 0 0,3-4 7 0,-3 5 2 16,0-2 0-16,0-3 0 0,0 2-2 0,0-2 0 0,-3 1 0 15,3-1 0-15,0-3-9 0,3-1-1 16,2 2-8-16,-3-1 12 0,4-1-12 0,-1-3 0 0,3 0 8 0,0 2-8 15,3-6 0-15,2 4 9 0,-3-3-9 0,6-1 8 16,-3-3-8-16,6 0 10 0,-1 0-10 0,4 0 10 16,1-3-10-16,1-1 0 0,-3 1 9 0,1-1-9 15,1 1 0-15,-4-1 8 0,2-4-8 0,-5 4 0 16,0-3 0-16,-3 4 0 0,-2-1 0 0,-1 1 0 31,-4-1-71-31,-1-3-12 0,-3 7-2 0,-2 0-1 0,0-8-174 0,-5 4-36 16</inkml:trace>
  <inkml:trace contextRef="#ctx0" brushRef="#br2" timeOffset="90176.197">17582 12353 1728 0,'-3'-7'153'0,"3"4"-122"0,-3-1-31 0,3 1 0 0,0-1 78 0,0 4 10 16,6-8 1-16,-6 8 1 0,8-7-15 0,2 3-3 15,3-3-1-15,1 7 0 0,-1-3-17 0,0-1-3 16,3 4-1-16,2-3 0 0,4-1-34 0,1 4-6 16,1 0-2-16,0-3 0 0,2 3-8 0,-2-4 0 15,3 4 0-15,-3 0 0 16,-1 0-88-16,1 0-20 0,-8 0-4 0</inkml:trace>
  <inkml:trace contextRef="#ctx0" brushRef="#br2" timeOffset="90613.059">18066 12372 576 0,'0'0'25'0,"0"0"6"0,0 0-31 0,0 0 0 0,2 4 0 0,4-1 0 16,-1-3 289-16,0 4 52 0,1-1 11 0,2 1 1 16,-3-1-207-16,0 4-42 0,3-3-8 0,0 4-1 15,0-1-31-15,-3-3-7 0,3-1-1 0,-5 4 0 16,2-3-24-16,0-1-6 0,-5-3-1 0,0 0 0 0,0 0-5 0,0 0 0 16,0 0-1-16,0 0 0 0,0 0-3 0,0 0 0 15,0 0 0-15,0 0 0 0,0 0-5 0,-2-7-2 16,2 4 0-16,0-1 0 0,0-3-9 0,0 0 8 15,0-1-8-15,0 4 8 0,2-6-8 0,1 3 0 16,0-4 0-16,-1 3-11 0,4 1 3 0,-1 0 0 16,0 0 0-16,0-4 0 0,1 3 8 0,2 1-13 15,0 3 5-15,2 1 8 0,1-4-12 0,-1 3 12 16,4-3-12-16,-1 7 12 0,0-3-8 0,0-1 8 16,1 4 0-16,-1-5 0 0,3 2 0 0,-3 3 0 15,3 0 0-15,0 0 0 16,-3-4-82-16,0 1-9 0,0-1-1 0,-2 4-952 0</inkml:trace>
  <inkml:trace contextRef="#ctx0" brushRef="#br2" timeOffset="91003.781">18468 12310 864 0,'0'0'76'0,"0"0"-60"0,0 0-16 0,5 3 0 16,-2-3 168-16,-3 0 30 0,0 0 6 0,5 4 2 15,0-1-62-15,1 1-12 0,-1 1-2 0,-2 2-1 16,2 0-37-16,0-4-8 0,1 4-2 0,-1 4 0 0,0-3-28 0,0-1-6 16,1 0 0-16,-1 0-1 15,0 0-15-15,1-3-4 0,-1 4 0 0,0-4 0 0,-2-1-7 0,-3-3-1 16,0 0-1-16,0 0 0 0,0 0-8 0,0 0-2 15,0 0 0-15,0 0 0 0,2-3 5 0,-2-1 1 16,0-4 0-16,0 1 0 0,0 0-15 0,0-4 11 16,0 4-11-16,0-5 10 0,0 5-10 0,3-7 0 15,0-1 0-15,-1 4 0 0,1 1 0 0,2-1 0 16,-2-4 0-16,5 8 0 0,-3-4 0 0,1 4 0 16,1 0 0-16,1-1-11 0,0 1 11 0,3 3-8 15,-3 1 8-15,2-1-8 0,4 1 8 0,-4 3 0 16,3-4 0-16,3 4 0 0,-2 0 0 0,4-3-10 0,1 3 1 0,2-4 0 31,-3 4-226-31,3-3-45 0</inkml:trace>
  <inkml:trace contextRef="#ctx0" brushRef="#br2" timeOffset="91440.993">19029 12245 518 0,'0'0'46'0,"0"0"-37"0,5 0-9 0,-2 0 0 0,-3 0 191 0,0 0 36 0,0 0 7 0,0 0 2 16,0 0-66-16,0 0-13 0,0 0-2 0,0 0-1 0,0 0-38 0,0 0-7 15,0 0-1-15,-6 7-1 0,4-7-45 0,-3 7-9 16,-1 0-1-16,1 0-1 0,-3 0-23 0,0 5-4 15,3-1 0-15,-3-1-1 0,0 1-13 0,3 4-2 16,-1-4-8-16,4 3 12 0,-1-2-12 0,0-2 0 16,6 4 0-16,0-7 0 0,-1 5 0 0,4-5 0 15,2 0 0-15,0 0 0 0,5-3 0 0,3-1 0 16,2 1 0-16,3-4 0 0,0-4 0 0,1 1 0 16,-1-1 0-16,3 1 0 0,-3-4 0 0,-3-4 0 15,1 4 0-15,-3-5 9 0,-3 5 0 0,-2-7 0 16,-4-1 0-16,1 1 0 0,-2 3 17 0,-4-4 3 15,1 1 1-15,-6 0 0 0,-2 3-5 0,-3-4-1 0,0 4 0 0,-5 4 0 16,2 0 12-16,-5-1 1 0,-2 1 1 0,2 3 0 16,0 4-38-16,0-3 0 0,3 3-14 0,3 0 4 31,-1 0-119-31,6 0-24 0,5 0-5 0,0 0-617 0,5 3-123 0</inkml:trace>
  <inkml:trace contextRef="#ctx0" brushRef="#br2" timeOffset="91722.323">19436 12233 633 0,'0'0'28'0,"0"0"6"0,-5 4-34 0,2-4 0 0,1 8 0 0,2-4 0 16,-6 3 316-16,4 0 56 0,-1 0 11 0,3 0 2 15,0 1-237-15,0 6-47 0,3-7-9 0,-1 4-3 16,4 1-37-16,-4 2-8 0,4-4-2 0,2 1 0 0,-3-3-14 16,0 3-2-16,3-1-1 0,-3-3 0 15,1-3-9-15,-1 4-3 0,0-8 0 0,-5 0 0 0,0 0 1 0,0 0 0 16,0 0 0-16,0 0 0 0,0-5 6 0,3-2 2 15,-3 0 0-15,0 0 0 0,0-3-13 0,0-2-9 16,3 1 12-16,-1-3-12 0,1-1 0 0,2 4 0 16,-2-3 0-16,5 4 0 0,2-2 0 0,-2 5 0 15,0-4 0-15,0 4-12 0,3 0 12 0,2-1-11 16,3 1 11-16,0 3-10 0,0 4 1 0,2-7 0 16,1 4 0-16,2-1 0 15,0 4-34-15,0-3-6 0,6-1-2 0,-1 1-721 16,0-2-145-16</inkml:trace>
  <inkml:trace contextRef="#ctx0" brushRef="#br2" timeOffset="92269.76">20725 11972 1324 0,'-13'-10'118'0,"7"6"-94"16,1-3-24-16,2-3 0 0,1-2 127 0,-4 5 21 15,1 0 4-15,-3 0 0 0,3-5-52 0,-3 5-10 16,3 3-2-16,-3-3-1 0,2 7-23 0,6 0-5 15,-7-3-1-15,-1-1 0 0,0 4-34 0,0 0-6 16,0 0-2-16,0 4 0 0,0-1-8 0,0 1-8 16,0 3 12-16,0 0-12 0,0 5 13 0,0 2-4 0,0 0-1 0,0 1 0 15,0-1 5-15,3 4 1 0,0 4 0 0,2-4 0 16,1 4-4-16,2 3-1 0,2-3 0 0,1 4 0 16,5-5-9-16,0 5 8 0,0-1-8 0,2 4 8 15,1-3-8-15,2-5 0 0,-2 5 0 0,2-5 0 16,-5-2 8-16,2-1-8 0,1-4 8 0,-3 1-8 15,0-4 0-15,-3-1 0 0,0-6 0 0,-2 4 0 16,-3-8-122 0,0 0-30-16,0 0-5 0</inkml:trace>
  <inkml:trace contextRef="#ctx0" brushRef="#br2" timeOffset="92426.405">20378 12285 1800 0,'3'0'80'0,"0"0"16"0,4-8-77 0,4 8-19 15,2-4 0-15,-2 1 0 0,5-1 52 0,2 1 6 16,3 3 2-16,3-4 0 0,0 4-25 0,2-3-5 16,4-1-1-16,1 4 0 0,-2-3-18 0,1-1-11 15,-1 4 12-15,0-8-12 16,-3 8-97-16,-2-7-27 0,-3 7-4 0</inkml:trace>
  <inkml:trace contextRef="#ctx0" brushRef="#br2" timeOffset="92722.791">20897 12219 518 0,'-8'0'46'0,"3"0"-37"0,-1 0-9 0,1 4 0 16,-3-4 239-16,0 3 45 0,0 1 10 0,0-1 2 16,0 1-172-16,0 1-35 0,-2 2-6 0,-1-4-2 15,3 4-11-15,-2 0-2 0,2 4-1 0,2-3 0 16,-1 6-28-16,4-7-6 0,0 4-1 0,3 1 0 16,0-2-16-16,3 1-3 0,2-4-1 0,3 3 0 15,3 2-12-15,-3-5 9 0,5 0-9 0,3-3 8 16,0-1 0-16,-3 1 0 0,3-4 0 0,0 0 0 15,-3-4 4-15,0 4 0 0,-2-7 0 0,2 0 0 16,-3 4 10-16,-2-8 2 0,0 3 1 0,-2-3 0 16,-4 4 24-16,4-7 5 0,-4-1 1 0,-2 8 0 15,-2-7-9-15,-1 3-2 0,-2-4 0 0,-3 4 0 16,0 1-14-16,0-2-3 0,-3 1-1 0,-2 4 0 16,0 0-18-16,2 0-8 0,-5-1 8 0,6 8-8 15,-4-7-172-15,4 7-39 0</inkml:trace>
  <inkml:trace contextRef="#ctx0" brushRef="#br2" timeOffset="93550.709">21217 12197 979 0,'0'0'87'0,"0"0"-70"0,0 0-17 0,0 0 0 16,0 0 172-16,0 0 32 0,0 0 5 0,0 0 2 16,0 0-85-16,0 5-17 0,-3 2-3 0,3 0-1 15,3 0-48-15,0 0-9 0,-3 5-3 0,5-2 0 16,0-3-12-16,0 4-2 0,1-1-1 0,-1 2 0 15,0-5-2-15,1 4 0 0,-1-8 0 0,0 4 0 16,-2 2-17-16,0-6-11 0,-3-3 12 0,0 0-12 16,0 0 16-16,0 0-4 0,0 0-1 0,0 0 0 15,2-8 9-15,-2 1 3 0,0 3 0 0,0-6 0 16,0-1 0-16,0-1 0 0,-2 2 0 0,2-1 0 16,0-3-23-16,0-1-15 0,2 4 3 0,1 1 0 15,-1-2 2-15,1 1 1 0,5 1 0 0,0 3 0 16,5-4 1-16,-2 3 0 0,2 1 0 0,3 3 0 0,0-3 8 15,2 4 0-15,-2-4-9 0,5 3 9 0,3 4 0 16,0-3 0-16,0-2 0 0,-3 5 0 0,5 5 0 0,-2-5 0 16,-3 3 0-16,-2-3 0 15,2 0-153-15,-5 0-30 0,16 4-5 0,-14-8-2 0</inkml:trace>
  <inkml:trace contextRef="#ctx0" brushRef="#br2" timeOffset="93925.995">22347 12056 403 0,'0'0'36'0,"0"0"-36"0,0 0 0 0,0 0 0 16,10 7 240-16,-2-2 40 0,3-3 9 0,-1 6 2 16,4-4-132-16,-1 3-27 0,0 0-4 0,3 0-2 15,2 0-26-15,1 8-6 0,0-4-1 0,-1-1 0 16,1 2-25-16,-1 2-4 0,1 0-2 0,-4-3 0 15,1 4-25-15,3-4-5 0,-6-1 0 0,0 2-1 16,-5-5-19-16,0 0-3 0,0 0-1 0,0 0 0 0,-5 0 19 0,-1-2 3 16,-2-5 1-16,0 0 0 15,0 0-131-15,0 0-25 0,0 0-6 0,0 0-593 16,-8-5-120-16</inkml:trace>
  <inkml:trace contextRef="#ctx0" brushRef="#br2" timeOffset="94129.245">22619 12082 633 0,'0'0'28'0,"0"0"6"0,-2-4-34 0,2 4 0 16,-3 0 0-16,3 0 0 0,0 0 348 0,0 0 64 16,0 0 12-16,0 0 2 0,0 0-258 0,-3 4-52 15,-2 3-11-15,2 0-1 0,-2 0-36 0,-3 8-6 0,3-1-2 0,0-3 0 16,-3 4-29-16,0 3-7 0,-3-4 0 16,1 5-1-16,2-2-13 0,-3-1-2 0,0-2-8 0,3 3 12 15,1-1-12-15,1-2 0 0,1-4 0 0,2 1 0 31,3 4-16-31,-2-4-10 0,-1-4-2 0,3 0 0 16,3 1-193-16,2-4-39 0</inkml:trace>
  <inkml:trace contextRef="#ctx0" brushRef="#br2" timeOffset="94331.817">22852 12285 2253 0,'-3'0'49'0,"1"0"11"0,-1 7 1 0,3 0 3 0,0-3-51 0,3 3-13 0,-3 0 0 0,2 0 0 0,1 1 55 0,0 3 8 16,-1-1 1-16,1-3 1 0,2 5-45 0,1-5-8 15,-4 0-3-15,1 0 0 0,-3-7-9 0,0 7 8 16,0-7-8-16,0 0 8 16,0 0-43-16,0 0-9 0,0 0-1 0,0 0-679 15,-3-3-135-15</inkml:trace>
  <inkml:trace contextRef="#ctx0" brushRef="#br2" timeOffset="94472.537">22839 12136 864 0,'0'0'38'0,"-3"-4"8"0,1-3-37 0,-1 0-9 15,3 4 0-15,0-6 0 0,0 9 332 0,-3-3 65 16,3 3 13-16,0-4 2 0,3-3-286 0,-3 7-58 0,0 0-11 16,5 0-2-16,0 0-44 0,1 0-11 0,-6 0 0 15,5 0-1129-15</inkml:trace>
  <inkml:trace contextRef="#ctx0" brushRef="#br2" timeOffset="95270.037">18955 12962 1209 0,'0'0'53'0,"0"0"12"0,0 0-52 0,0 0-13 16,0 0 0-16,0 0 0 0,0 0 137 0,0 0 25 15,5 7 5-15,0 2 1 0,-2 1-43 0,0 1-8 16,-1 4-1-16,1 6-1 0,0-2-39 0,2 2-8 16,0 0-2-16,0 5 0 0,1 0-16 0,2 2-3 15,0-2-1-15,0 2 0 0,-3 3-17 0,0-6-3 16,3-1-1-16,-3 6 0 16,1-6-11-16,-1 2-2 0,3 0-1 0,-5-5 0 15,2-2-11-15,-3 0 12 0,4-3-12 0,-1 0 12 0,0-1-12 0,-2-6 10 0,-3-2-10 0,5 5 10 16,1-7-10-16,-4-3 0 0,-2-2 0 0,0 0 0 31,0 0-53-31,0-7-7 0,0-7 0 0,0 0-1 16,0-5-119-16,0 0-24 0,3-2-5 0,0-7-725 0</inkml:trace>
  <inkml:trace contextRef="#ctx0" brushRef="#br2" timeOffset="95535.518">19180 12974 172 0,'0'-19'8'0,"2"12"1"0,1-3-9 0,0-1 0 0,2-1 0 0,-2 2 0 16,-1-1 340-16,1-1 67 0,-1 2 13 0,4 3 2 15,-4 0-207-15,1 0-42 0,-3 7-8 0,0 0-1 16,0 0-54-16,0 0-10 0,0 0-3 0,3 7 0 16,-1 0-39-16,4 8-8 0,-4 3-2 0,1 4 0 0,5 3-19 15,-3 4-4-15,0-1-1 0,3 9 0 0,3 3-11 0,-3-4-2 16,0 4-1-16,0-5 0 0,-3 3-10 0,3 2 10 16,-3-5-10-16,1 2 10 0,-1-4-10 0,0-4 12 15,3 4-12-15,-3-5 12 0,1-7-12 0,-4 2 8 16,4-6-8-16,-1 2 8 0,-2 0-8 0,2-10 8 15,-2 3-8-15,-1-5 8 0,3 0-8 0,-2-7 0 16,0 0 0-16,-1 0 0 16,4-7-58-16,-4 0-10 0,1-5-3 0,0 3 0 15,-1-6-138-15,1-1-28 0</inkml:trace>
  <inkml:trace contextRef="#ctx0" brushRef="#br2" timeOffset="96000.728">19801 13169 1519 0,'0'-7'67'0,"0"7"14"0,0 0-65 0,0 0-16 16,0 0 0-16,0 0 0 0,0 0 61 0,0 0 9 16,3 4 2-16,2 4 0 0,1-6 17 0,4 10 4 15,1-5 1-15,2 7 0 0,6-2-28 0,-4-3-6 16,-1 10 0-16,2-5-1 0,2 0-12 0,-2 5-3 16,2-5 0-16,-2 2 0 0,0 1-29 0,0-3-7 15,3 2 0-15,-6-1-8 0,0-6 11 0,-5 3-11 16,3-1 10-16,-6-3-10 0,0-6 0 0,-5-2 0 15,0 0 0-15,0 0-750 16,5-2-146-16</inkml:trace>
  <inkml:trace contextRef="#ctx0" brushRef="#br2" timeOffset="96204.015">20058 13141 518 0,'0'0'23'0,"0"0"5"0,0 0-28 0,0 0 0 0,0 0 0 0,0 0 0 16,0 0 384-16,-3 7 71 0,1-3 14 0,-4 6 3 15,4 2-308-15,-3-3-61 0,-1 7-13 0,-2 1-2 16,-2 2-34-16,-1-1-6 0,-2-1-2 0,0 9 0 16,-1-7-26-16,1 6-6 0,3-3-1 0,-1 4 0 15,-5-5-13-15,6 0 8 0,-1 0-8 0,0-2 0 16,4 0 0-16,-1 2-15 0,0-7 2 0,0-2 0 16,2 2-166-16,1-7-33 0,0-2-6 0</inkml:trace>
  <inkml:trace contextRef="#ctx0" brushRef="#br2" timeOffset="96703.875">19762 13039 1389 0,'0'0'61'0,"0"0"14"0,0 0-60 0,0 0-15 0,0 0 0 0,0 3 0 15,0 2 101-15,0-5 18 0,0 0 3 0,0 0 1 16,0 0-16-16,0 0-3 0,2-5-1 0,1-2 0 15,0 0-52-15,2 0-11 0,-2 2-1 0,2-2-1 16,-2-3-16-16,2-1-3 0,0 4-1 0,0-5 0 16,1 5-6-16,2-3-2 0,0-1 0 0,2-3 0 15,-2 7 1-15,3-5 0 0,-3 5 0 0,0 0 0 16,0 0-3-16,-1 0-8 0,1 2 12 0,-5-2-4 16,2 4 12-16,-2-1 1 0,0 4 1 0,-3 0 0 15,0 0-2-15,5-3 0 0,0 3 0 0,0 3 0 16,-5-3-8-16,6 4-1 0,-1-1-1 0,0 4 0 15,3 0 7-15,-2 5 2 0,-1-5 0 0,3 7 0 16,2-2 10-16,-2 6 3 0,-2-4 0 0,2 1 0 16,-3 3-19-16,3-3-3 0,0-6-1 0,0 3 0 0,-3 2-9 15,3 0 12-15,0-2-12 0,-3-1 12 0,0-1-12 0,-2-3 10 16,2-2-10-16,-5-5 10 0,0 0-10 0,0 0 0 16,0 0 0-16,0 0 8 15,0 0-124-15,0 0-24 0,0 0-6 0</inkml:trace>
  <inkml:trace contextRef="#ctx0" brushRef="#br2" timeOffset="97125.694">20386 13430 1861 0,'0'0'40'0,"0"0"9"0,0 0 2 0,0 0 2 0,0 0-42 0,0 0-11 0,0 0 0 0,0 0 0 0,0 0 68 15,3 7 11-15,-1 5 2 0,1-1 1 0,0-1-25 0,-1 4-5 16,1-2 0-16,2 2-1 0,-2 0-2 0,2-2 0 16,-5 2 0-16,3-2 0 0,-3-3-27 0,0 3-6 15,0-1 0-15,0-1-1 0,0-3-6 0,0 0-1 16,0-2 0-16,-3-3 0 15,1 3-56-15,2-5-11 0,0 0-2 0,-6-5-672 16,1 3-135-16</inkml:trace>
  <inkml:trace contextRef="#ctx0" brushRef="#br2" timeOffset="97281.612">20378 13263 2181 0,'0'0'48'0,"0"0"9"0,0 0 3 0,0 0 2 0,0 0-50 0,0 0-12 0,0 0 0 0,0 0 0 15,0 0 66-15,0 0 10 0,0 0 3 0,0 0 0 16,-2 7-54-16,-1-2-10 0,3-5-3 0,3 7 0 16,-1 0-12-16,1 0 0 0,0 0-12 0,-3-7-1098 15</inkml:trace>
  <inkml:trace contextRef="#ctx0" brushRef="#br2" timeOffset="97734.63">20709 13188 1566 0,'13'2'69'0,"-8"3"15"0,3-10-68 0,0 5-16 0,3 5 0 0,2-5 0 15,3 0 78-15,0 4 12 0,0-4 2 0,2 3 1 16,-2-3-39-16,0 0-8 0,0 0-2 0,0 0 0 16,0 0-30-16,0-3-6 0,2-1-8 0,-2 4 11 15,-3-7-11-15,3 2 12 0,-3 5-12 0,-2-2 12 31,-1-3-96-31,-2 3-20 0</inkml:trace>
  <inkml:trace contextRef="#ctx0" brushRef="#br2" timeOffset="98109.575">21373 13129 345 0,'0'0'15'0,"0"0"4"16,0 0-19-16,0 0 0 0,0 0 0 0,0 0 0 0,0 0 315 0,0 0 59 0,5 5 12 0,-2 2 2 16,5 0-244-16,0 4-50 0,0-4-10 0,2 3-1 15,6 2-27-15,-3 2-4 0,3-3-2 0,0-1 0 16,0 6-21-16,0-2-4 0,0 1-1 0,-6-6 0 16,1 7-9-16,2-1-3 0,-2-6 0 0,-1 3 0 15,-4-1-12-15,-1-1 11 0,0-3-11 0,-2 5 10 16,-3-8-10-16,-3 3 0 0,-2-4-10 0,2-3-1039 15</inkml:trace>
  <inkml:trace contextRef="#ctx0" brushRef="#br2" timeOffset="98297.028">21545 13126 864 0,'0'0'76'0,"0"0"-60"0,0 0-16 0,0 0 0 0,0 0 271 0,0 0 51 16,-5 3 10-16,-1 4 3 0,1-2-176 0,0 2-35 15,0 4-8-15,-1-1 0 0,-2 4-44 0,0-2-9 16,0 2-2-16,-2 0 0 0,2 2-37 0,-3-2-7 16,1 1-1-16,2-1-1 0,0 5-15 0,0-5 0 15,0 0 0-15,3-3 0 16,-1 4-160-16,4-6-39 0</inkml:trace>
  <inkml:trace contextRef="#ctx0" brushRef="#br2" timeOffset="98562.584">21704 13336 1868 0,'0'0'83'0,"0"0"17"0,0 7-80 0,2 0-20 0,-2-2 0 0,3 2 0 15,-3 0 84-15,3 0 12 0,-3 5 4 0,2-3 0 16,-2-2-24-16,3 5-5 0,0 2-1 0,-1-2 0 16,-2-5-33-16,3 7-6 0,-3-2-2 0,3-3 0 15,-3-2-17-15,2 2-4 0,-2-2-8 0,0 1 12 16,0-6-45-16,0-2-10 0,0 0-1 0,0 0-1072 16</inkml:trace>
  <inkml:trace contextRef="#ctx0" brushRef="#br2" timeOffset="98718.814">21730 13195 2091 0,'0'0'92'0,"-2"-7"20"0,2 7-89 0,0-5-23 16,0 3 0-16,-3-3 0 0,3-2 96 0,0 7 14 16,0 0 3-16,0 0 1 0,0 0-76 0,0 0-15 15,0 0-3-15,0 0-773 16,0 0-155-16</inkml:trace>
  <inkml:trace contextRef="#ctx0" brushRef="#br2" timeOffset="99140.546">21968 12818 1267 0,'0'0'112'0,"0"0"-89"16,0 0-23-16,0 0 0 0,0 0 128 0,0 0 22 16,0 0 4-16,0 7 1 0,0 3-51 0,0-3-9 15,3 9-3-15,2 1 0 0,1 2-34 0,-1 9-7 16,0-2-2-16,6 7 0 0,-3 0-12 0,2 0-2 16,-2 2-1-16,0 5 0 0,0-7-14 0,0 2-2 15,-3-2-1-15,1 0 0 0,-4-3-6 0,4-1-2 16,-6-4 0-16,2-3 0 0,-2-1-1 0,0-7 0 15,0-2 0-15,-2-5 0 16,2 0-61-16,0-7-13 0,0 0-2 0,-6-3-655 0,4-8-130 16</inkml:trace>
  <inkml:trace contextRef="#ctx0" brushRef="#br2" timeOffset="99343.624">22185 12861 2188 0,'0'0'97'0,"0"0"20"0,0 0-93 0,0 0-24 0,0 0 0 0,0 7 0 16,0 0 70-16,0 9 10 0,0-2 1 0,3 3 1 16,0 6-15-16,-1 1-3 0,1 2-1 0,0 7 0 15,-1-5-35-15,3 5-6 0,-2 0-2 0,0-3 0 16,-1-1-10-16,1-1-2 0,0-2-8 0,-3 0 12 16,2-5-12-16,1 0 11 0,-3-2-11 0,0-5 10 15,0 0-88-15,0-2-18 0,-5 2-3 0,5-7-1 16</inkml:trace>
  <inkml:trace contextRef="#ctx0" brushRef="#br2" timeOffset="99781.029">22400 13249 1861 0,'0'0'40'0,"0"0"9"0,0 0 2 0,0 0 2 0,5-3-42 0,-5 3-11 0,0 0 0 0,5-4 0 15,3 4 89-15,0 0 16 0,0 0 3 0,3 0 1 16,-1 0-68-16,1 0-13 0,-1 4-4 0,4-1 0 16,-4-3-6-16,3 7-2 0,-2 0 0 0,0 0 0 15,-1 0-1-15,-2 5-1 0,0 0 0 0,-3-3 0 16,1 3 3-16,-4 6 1 0,-4-3 0 0,-1 3 0 16,0-1 2-16,-5 2 0 0,0 2 0 0,1-2 0 15,-4 2-9-15,3-2-2 0,0 2 0 0,0-7 0 16,3-2-9-16,2 2 0 0,1 0 0 0,2-2 0 0,0-5 0 15,2 0 0-15,3 0 0 0,1-2-11 0,2-3-7 0,0-2-2 16,0 0 0-16,0 0 0 16,2-2-66-16,3-6-14 0,1 1-2 0,-4-4-920 15</inkml:trace>
  <inkml:trace contextRef="#ctx0" brushRef="#br2" timeOffset="100265.345">22238 12680 115 0,'0'0'10'0,"0"0"-10"0,0-3 0 0,0-1 0 16,0 4 348-16,3-7 67 0,-3 7 13 0,0 0 4 15,0 0-251-15,5 0-49 0,0-5-11 0,-2 5-1 16,5-3-35-16,-3-1-6 0,3 4-2 0,3 0 0 15,-1 4-33-15,1-1-8 0,2-3 0 0,0 5-1 0,1-3-3 0,-1 3 0 16,0 2 0-16,-2 4 0 0,2-1 2 0,-2 2 0 16,-6 2 0-16,0-3 0 0,0 4-19 0,-2-1-4 15,2 4-1-15,-5-3 0 0,-2-1 3 0,-1 0 1 16,0 0 0-16,3 2 0 0,-5-2-14 0,3 1 11 16,2-4-11-16,0-1 10 0,2 4-10 0,3-7 0 15,1 5 9-15,2-5-9 0,2 0 0 0,3 0 0 16,3-2-10-16,0-3 10 0,3 3 0 0,-1-5 0 15,3-5 8-15,1 3-8 0,-4-3-9 0,6 2-8 16,-6-4-2-16,1 0-1231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2:17.88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0 1 3224 0 0,'13'0'1350'0'0,"-1"4"853"0"0,-11-4-2022 0 0,14 20 5527 0 0,-14 27-4796 0 0,-2-31-420 0 0,1 49-84 0 0,1-55-303 0 0,17 38 224 0 0,-16-46-329 0 0,1 1 0 0 0,-1-1 0 0 0,0 0 0 0 0,1 0 0 0 0,-1 0 0 0 0,1 0 0 0 0,0-1 0 0 0,0 1 0 0 0,0-1 0 0 0,0 0 0 0 0,0 0 0 0 0,0 0 0 0 0,0 0 0 0 0,0 0 0 0 0,0 0 0 0 0,0-1 0 0 0,0 0 0 0 0,0 1 0 0 0,1-1 0 0 0,-1 0 0 0 0,0-1 0 0 0,0 1 0 0 0,1-1 0 0 0,70-25 736 0 0,-70 23-643 0 0,1 0 0 0 0,-1 0 0 0 0,0 0 0 0 0,-1-1 0 0 0,1 1 0 0 0,-1-1 0 0 0,1 0 0 0 0,-1 0 0 0 0,0 0 0 0 0,0 0 0 0 0,-1-1 1 0 0,0 1-1 0 0,1-1 0 0 0,-1 1 0 0 0,-1-1 0 0 0,1 0 0 0 0,-1 0 0 0 0,0 0 0 0 0,0 0 0 0 0,0 0 0 0 0,-1 0 0 0 0,1-3-93 0 0,-9-40 563 0 0,1 19-70 0 0,7 28-375 0 0,1-5 970 0 0,40 58-998 0 0,-19 28 566 0 0,-1-16-408 0 0,0-34-184 0 0,-17-27-21 0 0,-3-2 170 0 0,-1-1 43 0 0,0 0 0 0 0,7-9-170 0 0,-6 8-982 0 0,-1 1-350 0 0,0 0-76 0 0,0 0-20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2:22.733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1 442 1376 0 0,'0'0'65'0'0,"2"1"126"0"0,17 2 1414 0 0,-18-3-649 0 0,-1 0-38 0 0,0 0-208 0 0,0 0-94 0 0,0 0-21 0 0,0 0-49 0 0,0 0-188 0 0,0 0-81 0 0,0 0-18 0 0,-5 3 2733 0 0,11-4-2902 0 0,1 0 1 0 0,-1-1 0 0 0,1 0-1 0 0,-1 0 1 0 0,0-1 0 0 0,1 0-1 0 0,-1 0 1 0 0,-1 0-1 0 0,1 0 1 0 0,0-1 0 0 0,-1 0-1 0 0,0-1 1 0 0,0 1 0 0 0,1-2-91 0 0,29-20 572 0 0,-1-4 93 0 0,10-14-315 0 0,52-41-9 0 0,-59 49-174 0 0,-24 17 53 0 0,-5 10-128 0 0,-7 8 81 0 0,21-13 426 0 0,13 4-439 0 0,-11-9-223 0 0,-12 2 254 0 0,-4 13-191 0 0,-8 4-29 0 0,0 0 1 0 0,0-1 0 0 0,0 1 0 0 0,1 0 0 0 0,-1 0 0 0 0,0-1 0 0 0,0 1 0 0 0,0 0 0 0 0,0 0-1 0 0,0-1 1 0 0,0 1 0 0 0,0 0 0 0 0,0 0 0 0 0,0-1 0 0 0,0 1 0 0 0,1 0 0 0 0,-1 0 0 0 0,0-1-1 0 0,0 1 1 0 0,-1 0 0 0 0,1 0 0 0 0,0-1 0 0 0,0 1 0 0 0,0 0 0 0 0,0 0 0 0 0,0-1 0 0 0,0 1-1 0 0,0 0 1 0 0,0 0 0 0 0,0-1 0 0 0,-1 1 0 0 0,1 0 0 0 0,0 0 0 0 0,0 0 0 0 0,0-1 0 0 0,0 1-1 0 0,-1 0 1 0 0,1 0 0 0 0,0 0 0 0 0,0-1 0 0 0,0 1 0 0 0,-1 0 0 0 0,1 0 0 0 0,0 0 0 0 0,0 0 0 0 0,-1 0-1 0 0,1 0 1 0 0,0 0 0 0 0,0 0 0 0 0,-1-1 0 0 0,1 1 0 0 0,0 0 0 0 0,0 0 0 0 0,-1 0 0 0 0,1 0-1 0 0,0 0 1 0 0,-1 0 0 0 0,1 1 0 0 0,0-1 0 0 0,0 0 0 0 0,-1 0 0 0 0,1 0 0 0 0,0 0 0 0 0,0 0-1 0 0,-1 0 1 0 0,1 0 0 0 0,0 0 0 0 0,0 1 0 0 0,0-1 0 0 0,-1 0 28 0 0,1 0-344 0 0,-8 0-946 0 0,7 0-12 0 0</inkml:trace>
  <inkml:trace contextRef="#ctx0" brushRef="#br0" timeOffset="487.792">227 59 920 0 0,'-3'0'293'0'0,"2"0"897"0"0,1 0 391 0 0,0 0 77 0 0,2 0-136 0 0,115-19 2018 0 0,-58-5-2628 0 0,15 8 128 0 0,-58 40 496 0 0,-9-9-793 0 0,-4 6 354 0 0,-21 31 744 0 0,15-47-1778 0 0,-3 17-8 0 0,7-6-12 0 0,13 24 170 0 0,-12-31-197 0 0,-4-8-3274 0 0,-3 2-2267 0 0</inkml:trace>
  <inkml:trace contextRef="#ctx0" brushRef="#br0" timeOffset="1333.197">673 76 5728 0 0,'0'0'264'0'0,"0"0"-8"0"0,0 0-48 0 0,0 0 397 0 0,0 0 194 0 0,0 0 38 0 0,0 0-33 0 0,0 0-177 0 0,0 0-78 0 0,0 0-18 0 0,0 0-49 0 0,0 0-188 0 0,0 0-81 0 0,0 11 530 0 0,10 70 1798 0 0,8-58-1780 0 0,-2-10-707 0 0,-13-13-41 0 0,0 0 1 0 0,1 0 0 0 0,-1 0 0 0 0,0-1 0 0 0,1 0 0 0 0,-1 1 0 0 0,0-1-1 0 0,0-1 1 0 0,0 1 0 0 0,0 0 0 0 0,0-1 0 0 0,0 1 0 0 0,0-1 0 0 0,0 0 0 0 0,-1 0-1 0 0,1 0 1 0 0,-1 0 0 0 0,1-1 0 0 0,-1 1 0 0 0,0-1 0 0 0,0 1 0 0 0,0-1-1 0 0,0 0 1 0 0,0 0 0 0 0,-1 0 0 0 0,1 0 0 0 0,-1-1-14 0 0,-1 4 1 0 0,9-34 335 0 0,-9 33-264 0 0,-1-10 1002 0 0,3 18 820 0 0,0 2-1894 0 0,2-2 0 0 0,3 0 0 0 0,34 25-497 0 0,-40-31 439 0 0,2 1-499 0 0,-3-1-5073 0 0,0-1 549 0 0</inkml:trace>
  <inkml:trace contextRef="#ctx0" brushRef="#br0" timeOffset="1708.109">1025 155 10136 0 0,'-4'8'1056'0'0,"-10"33"3022"0"0,17-7-3587 0 0,-2 3 1107 0 0,1-28-1582 0 0,2-3-785 0 0,-4-5-3236 0 0,0-1-1404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2:34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1 176 9216 0 0,'0'0'421'0'0,"0"0"-12"0"0,0 0-143 0 0,0 0 370 0 0,0 0 188 0 0,0 0 37 0 0,1 0-98 0 0,84 20 185 0 0,83-18-550 0 0,-81-5-179 0 0,102-10 540 0 0,-84 0-383 0 0,307-4 495 0 0,-185-2-471 0 0,133-11 360 0 0,-38 7-64 0 0,-40 20-490 0 0,8-18 220 0 0,-7-2 254 0 0,-107 13-421 0 0,17 4-166 0 0,16 0-29 0 0,-16 2-64 0 0,-40 4 0 0 0,-35-7 64 0 0,45 8 176 0 0,-18 2-140 0 0,-30 0-40 0 0,52-2-60 0 0,-63 5 54 0 0,-38-7-48 0 0,131 9 142 0 0,-70 4-84 0 0,-19 5-53 0 0,45-11 42 0 0,-17 10 139 0 0,12 8-120 0 0,27-3-18 0 0,-71-16 20 0 0,137 16 129 0 0,-121-3-8 0 0,13-10-49 0 0,26-1 62 0 0,8 12 280 0 0,37 4-512 0 0,-52-23 142 0 0,-81 0 156 0 0,59 7-194 0 0,137 26-16 0 0,-192-26-64 0 0,-12 2 0 0 0,9-2 0 0 0,114 5 472 0 0,-36-14-824 0 0,-10-1 427 0 0,-43 3-22 0 0,16 13 43 0 0,13-3-67 0 0,-44-7-42 0 0,45 7 13 0 0,109 24 264 0 0,-106-28-496 0 0,-70-4 320 0 0,57 14-176 0 0,-34-8 267 0 0,69 5-142 0 0,-52-9-242 0 0,-27 12 442 0 0,54 7-321 0 0,-49-13-112 0 0,97 3 452 0 0,-38 1-464 0 0,-3 3 440 0 0,-19 1-316 0 0,-19-11-97 0 0,146 3 393 0 0,-150-3-159 0 0,13 0-53 0 0,113 5-73 0 0,-43-27 146 0 0,-30 7-73 0 0,104-19 0 0 0,-83 4 0 0 0,13 4 0 0 0,2-2-34 0 0,143-16 324 0 0,-83 15-602 0 0,-75 6 435 0 0,169-16-160 0 0,76-11 175 0 0,13 5-74 0 0,-117 29-320 0 0,176-10 256 0 0,-250-2 0 0 0,214-27 0 0 0,-140 31 0 0 0,131 7 152 0 0,-274 10-248 0 0,103-13 96 0 0,-6 2 0 0 0,-48-8 64 0 0,104 16-64 0 0,-124-4 0 0 0,-10 0 0 0 0,-58-2 54 0 0,-14-1-44 0 0,-63 3 1 0 0,-6 2 42 0 0,-16 4-509 0 0,-32 11-1213 0 0,-4-1-3786 0 0,-5 1-1764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2:42.5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9 397 456 0 0,'0'0'1472'0'0,"0"0"169"0"0,0 0 78 0 0,0 0-141 0 0,3 8 2234 0 0,-2-7-3745 0 0,-1 0-1 0 0,1 0 0 0 0,-1 0 0 0 0,1 0 0 0 0,0 1 1 0 0,-1-2-1 0 0,1 1 0 0 0,0 0 0 0 0,0 0 0 0 0,0 0 1 0 0,0 0-1 0 0,0 0 0 0 0,0-1 0 0 0,0 1 0 0 0,0 0 1 0 0,0-1-1 0 0,0 1 0 0 0,0-1 0 0 0,0 1 0 0 0,0-1 1 0 0,0 0-1 0 0,1 1 0 0 0,-1-1 0 0 0,0 0 0 0 0,0 0 1 0 0,1 0-1 0 0,-1 0 0 0 0,0 0 0 0 0,1 0-66 0 0,127-27 946 0 0,-70 1-800 0 0,-48 14 10 0 0,-11 12-133 0 0,1 0 1 0 0,-1-1-1 0 0,1 1 0 0 0,-1 0 0 0 0,1-1 1 0 0,-1 1-1 0 0,0-1 0 0 0,1 1 0 0 0,-1-1 1 0 0,0 1-1 0 0,1-1 0 0 0,-1 1 0 0 0,0-1 1 0 0,0 1-1 0 0,1-1 0 0 0,-1 1 0 0 0,0-1 1 0 0,0 0-1 0 0,0 1 0 0 0,0-1 0 0 0,0 1 1 0 0,0-1-1 0 0,0 0 0 0 0,0 1 0 0 0,0-1 1 0 0,0 1-1 0 0,0-1 0 0 0,0 1 0 0 0,0-1 1 0 0,0 0-1 0 0,-1 1 0 0 0,1-1 0 0 0,0 1 1 0 0,0-1-1 0 0,-1 1 0 0 0,1-1 0 0 0,0 1 1 0 0,-1-1-1 0 0,1 1 0 0 0,0-1 0 0 0,-1 1 1 0 0,1-1-1 0 0,-1 1 0 0 0,1 0 0 0 0,-1-1 1 0 0,1 1-1 0 0,-1 0 0 0 0,1 0 0 0 0,-1-1 1 0 0,1 1-1 0 0,-1 0 0 0 0,1 0 0 0 0,-1-1-23 0 0,-32-7 992 0 0,-51 18-367 0 0,39 3-625 0 0,5 20 67 0 0,33-25-14 0 0,4-5-29 0 0,1-1 0 0 0,-1 1 0 0 0,1 0 0 0 0,0 0 0 0 0,0 0 0 0 0,0 0 0 0 0,0 0 0 0 0,0 0 0 0 0,1 1 0 0 0,-1-1 0 0 0,1 0 0 0 0,0 1 0 0 0,0-1 0 0 0,0 1 0 0 0,1 0 0 0 0,-1-1 0 0 0,1 3-24 0 0,12 51 72 0 0,11-28-72 0 0,-17-25 0 0 0,0-1 0 0 0,0 0 0 0 0,0 0 0 0 0,1-1 0 0 0,-1 0-1 0 0,1 0 1 0 0,-1 0 0 0 0,1-1 0 0 0,0 0 0 0 0,0 0 0 0 0,-1-1-1 0 0,1 0 1 0 0,0 0 0 0 0,0 0 0 0 0,-1-1 0 0 0,1 0-1 0 0,0 0 1 0 0,0-1 0 0 0,15 0-7 0 0,21-14-244 0 0,-30 6-4483 0 0,-9 3-550 0 0</inkml:trace>
  <inkml:trace contextRef="#ctx0" brushRef="#br0" timeOffset="406.124">492 7 6360 0 0,'0'0'290'0'0,"0"0"-3"0"0,1-1-187 0 0,3-3 7 0 0,-3 3 389 0 0,-1 1 162 0 0,0 0 29 0 0,0 0 4 0 0,0 0-15 0 0,0 0-4 0 0,0 0 0 0 0,10 13 538 0 0,3 37 697 0 0,-6 53 87 0 0,-5-51-1427 0 0,15-3-288 0 0,1 10-121 0 0,-18-17-104 0 0,-9-31-5194 0 0,8-10-337 0 0</inkml:trace>
  <inkml:trace contextRef="#ctx0" brushRef="#br0" timeOffset="656.065">350 261 5064 0 0,'0'0'389'0'0,"0"0"-13"0"0,0 0 872 0 0,0 0 411 0 0,0 0 79 0 0,2 1-167 0 0,71-1 920 0 0,-33-4-2010 0 0,92-12-56 0 0,13 0-1133 0 0,-143 16-322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21:36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1 176 1376 0 0,'0'0'341'0'0,"0"0"898"0"0,0 0 398 0 0,0 0 82 0 0,0-4 580 0 0,1 5 5416 0 0,4 5-7459 0 0,-1 0 0 0 0,0 1 0 0 0,-1-1 1 0 0,1 1-1 0 0,-1 0 0 0 0,-1 0 0 0 0,1 0 0 0 0,-1 1 0 0 0,0-1 0 0 0,-1 0 0 0 0,0 1 0 0 0,0 2-256 0 0,7 90 1464 0 0,-1 3-204 0 0,-7-21-618 0 0,0-39-296 0 0,1-27 14 0 0,-1-16-361 0 0,0 0 0 0 0,-1 1 0 0 0,1-1 0 0 0,0 0 0 0 0,0 1-1 0 0,-1-1 1 0 0,1 0 0 0 0,0 0 0 0 0,0 1 0 0 0,-1-1 0 0 0,1 0 0 0 0,0 0-1 0 0,-1 0 1 0 0,1 1 0 0 0,0-1 0 0 0,-1 0 0 0 0,1 0 0 0 0,0 0-1 0 0,-1 0 1 0 0,1 0 0 0 0,-1 0 0 0 0,1 0 0 0 0,0 0 0 0 0,-1 0 0 0 0,1 0-1 0 0,0 0 1 0 0,-1 0 0 0 0,1 0 0 0 0,0 0 0 0 0,-1 0 0 0 0,1 0 0 0 0,0 0-1 0 0,-1 0 1 0 0,1-1 0 0 0,-1 1 0 0 0,1 0 0 0 0,0 0 0 0 0,0 0-1 0 0,-1-1 1 0 0,1 1 0 0 0,0 0 0 0 0,-1 0 0 0 0,1-1 0 0 0,0 1 0 0 0,0 0-1 0 0,0 0 1 0 0,-1-1 0 0 0,1 1 0 0 0,0 0 0 0 0,0-1 0 0 0,0 1 0 0 0,0 0-1 0 0,-1-1 1 0 0,1 1 0 0 0,0 0 0 0 0,0-1 0 0 0,0 1 0 0 0,0 0 0 0 0,0-1-1 0 0,0 1 1 0 0,0-1 0 0 0,0 1 0 0 0,0 0 0 0 0,0-1 0 0 0,0 1 1 0 0,-1-9-710 0 0,1 0 0 0 0,-1 0 0 0 0,2 0 0 0 0,-1 0 1 0 0,1 0-1 0 0,0 0 0 0 0,1 0 0 0 0,0 1 0 0 0,2-6 710 0 0,0-1-1003 0 0,8-84-3697 0 0,-17 68 4789 0 0,5 30 469 0 0,0 1 207 0 0,0 0 47 0 0,0 0-36 0 0,27-7 1219 0 0,94 2-864 0 0,28-20-1131 0 0,-138 22-304 0 0,-1-1 0 0 0,0 1 0 0 0,1-1 0 0 0,-1-1 0 0 0,-1 0 0 0 0,1-1 0 0 0,-1 0-1 0 0,0 0 1 0 0,0-1 0 0 0,0 0 304 0 0,-1-1-1094 0 0</inkml:trace>
  <inkml:trace contextRef="#ctx0" brushRef="#br0" timeOffset="265.567">521 92 6912 0 0,'0'0'528'0'0,"0"0"-102"0"0,0 0 841 0 0,-1 2 408 0 0,-13 33 3977 0 0,14 62-1586 0 0,15 67-2521 0 0,-8-89-1858 0 0,4 0 1176 0 0,-10-73-851 0 0,-1-2-218 0 0,0 0-103 0 0,0 0-19 0 0,14-16-4363 0 0,-9-2 2293 0 0,2 1-23 0 0</inkml:trace>
  <inkml:trace contextRef="#ctx0" brushRef="#br0" timeOffset="874.792">773 141 11400 0 0,'0'0'521'0'0,"0"0"-10"0"0,-6 1-303 0 0,2 2-115 0 0,2 0 128 0 0,1 0 1 0 0,0 0 0 0 0,0 0-1 0 0,0 0 1 0 0,0 1-1 0 0,0-1 1 0 0,1 0-1 0 0,0 1 1 0 0,-1-1-1 0 0,1 0 1 0 0,1 1-1 0 0,-1-1 1 0 0,0 0 0 0 0,1 1-1 0 0,-1-1 1 0 0,1 0-1 0 0,0 0 1 0 0,0 1-1 0 0,1-1 1 0 0,-1 0-1 0 0,0 0-221 0 0,2 5 341 0 0,4 22 29 0 0,2-1 0 0 0,0 0 0 0 0,2-1 0 0 0,1 0 1 0 0,1-1-1 0 0,2 0 0 0 0,16 23-370 0 0,-26-44 11 0 0,35 24 228 0 0,-36-30-180 0 0,-1-1 0 0 0,0 0 0 0 0,1 0 0 0 0,-1 0 0 0 0,0 0 0 0 0,1 0 0 0 0,-1-1 0 0 0,0 0-1 0 0,0 1 1 0 0,0-1 0 0 0,-1 0 0 0 0,1 0 0 0 0,0-1 0 0 0,-1 1 0 0 0,1-1 0 0 0,-1 1 0 0 0,0-1 0 0 0,0 0-1 0 0,0 0 1 0 0,0 0 0 0 0,0 0 0 0 0,-1 0 0 0 0,1 0 0 0 0,-1 0 0 0 0,0 0 0 0 0,0-1 0 0 0,1-2-59 0 0,11-18 233 0 0,16-26 821 0 0,-9 28-1012 0 0,-15 21-102 0 0,14 12-1232 0 0,12 33 684 0 0,3 12 1176 0 0,6-9-352 0 0,-18-31-205 0 0,-18-13 18 0 0,0-1 1 0 0,0 0-1 0 0,0 0 1 0 0,0-1-1 0 0,1 1 0 0 0,-1-1 1 0 0,0 0-1 0 0,1 0 0 0 0,-1 0 1 0 0,1-1-1 0 0,-1 1 1 0 0,1-1-1 0 0,-1-1 0 0 0,1 1 1 0 0,0 0-1 0 0,-1-1 1 0 0,1 0-1 0 0,-1 0 0 0 0,0 0 1 0 0,1-1-1 0 0,-1 1 1 0 0,0-1-1 0 0,4-2-29 0 0,-2-3 113 0 0,0 1-1 0 0,-1-1 1 0 0,0 1 0 0 0,0-1-1 0 0,-1-1 1 0 0,1 1-1 0 0,-1-1 1 0 0,-1 0 0 0 0,0 0-1 0 0,0 0 1 0 0,-1 0 0 0 0,1 0-1 0 0,-2-1 1 0 0,1 1 0 0 0,-1-8-113 0 0,4-6 201 0 0,10-107 469 0 0,-3-15-606 0 0,2 61-64 0 0,-8 67-12 0 0,-5 15-46 0 0,-1 1-132 0 0,0 0-519 0 0,0 0-230 0 0,-3 10-6406 0 0,2-1 287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2:23:46.1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9612 2995 1036 0,'3'0'46'0,"-3"0"10"0,0 0-45 0,0 0-11 15,0 0 0-15,0 0 0 0,0 0 116 0,0 0 22 16,0 0 4-16,0 0 1 0,0 0-28 0,3 7-6 16,2-7-1-16,0 7 0 0,0-2-31 0,3-3-6 15,3 12-2-15,2-2 0 0,3 2 27 0,0 0 4 16,3 5 2-16,2 2 0 0,-3 2-61 0,6 1-12 15,-3 2-2-15,3 7-1 0,-3-7 30 0,0 2 7 16,0 2 1-16,3-1 0 0,-5-1-28 0,-1-2-6 0,-2 0-1 0,3-1 0 16,-6-1 5-16,3-5 1 0,-6 7 0 0,4-12 0 15,-6 7-35-15,2-7 0 0,1 3 0 0,-1-3 0 16,-4-5 0-16,-1 3 0 0,0-5 0 0,-2 0 0 16,2-2 0-16,-2-3 0 0,-3-2 0 0,0 0 0 15,0 0 28-15,-3-9-2 0,1-3 0 0,2 0 0 16,-6-2-93-16,1-12-18 15,0 5-4-15,-3 0-1245 0</inkml:trace>
  <inkml:trace contextRef="#ctx0" brushRef="#br0" timeOffset="281.188">10059 2988 1947 0,'0'0'86'0,"0"0"18"16,0 0-83-16,0 0-21 0,0 0 0 0,0 0 0 0,-2 4 160 0,-3-1 28 15,2 1 6-15,-2 3 1 0,-1 3-103 0,-2 2-21 16,0 2-4-16,0 5-1 0,-5 6-18 0,0-1-4 16,-3 9-1-16,0-3 0 0,0 1-15 0,1 2-4 15,-4 0 0-15,-2 0 0 0,2-5-10 0,6-2-2 16,3-5-1-16,-6 5 0 0,2 0-11 0,-1-5 0 16,4 2 9-16,-2-6-9 0,2 2-11 0,1 2-6 15,-4 0-2-15,6-4 0 0,0-3 19 0,1-5 0 16,-1 3 0-16,5-5 0 0,-2-2 0 0,5-5 0 15,0 0 0-15,0 0 0 16,0-7-55-16,0-5-7 0,5 0-2 0,3-9-1254 0</inkml:trace>
  <inkml:trace contextRef="#ctx0" brushRef="#br0" timeOffset="546.747">10295 3253 1440 0,'0'0'64'0,"5"-4"12"0,3-1-60 0,3 5-16 16,-3-2 0-16,2 2 0 0,4 0 144 0,-1 0 27 15,0 0 5-15,3 0 0 0,0 0-72 0,2 0-14 16,1 0-3-16,-1 0-1 0,3 0-46 0,-2 0-10 15,-1 0-2-15,1 0 0 0,0 2-16 0,-1 3-3 16,-5-1-1-16,1-4 0 0,-4 3-8 0,-5-3 10 16,-2 0-10-16,-3 0-1119 15</inkml:trace>
  <inkml:trace contextRef="#ctx0" brushRef="#br0" timeOffset="703.266">10372 3390 1152 0,'0'0'51'0,"5"5"10"0,3-3-49 0,2-2-12 0,1 7 0 0,2-7 0 16,3 0 233-16,3 5 44 0,-1-3 9 0,9 3 2 16,-4-5-131-16,4 2-25 0,-3 3-6 0,0-1-1 15,-1-1-97-15,-4 4-20 0,-1-7-8 0,-2 5 0 16,-2-3 57-16,-4-2 6 0,-2 5 1 0,0-5-1306 16</inkml:trace>
  <inkml:trace contextRef="#ctx0" brushRef="#br0" timeOffset="2671.245">11676 2955 748 0,'3'-3'67'15,"-1"-6"-54"-15,1 2-13 0,0 0 0 16,-1 0 118-16,1 0 21 0,0 0 4 0,-1 0 1 15,1 0-13-15,-3 0-3 0,5 2 0 0,-5-2 0 0,0 7 0 0,0 0 0 16,0 0 0-16,0 0 0 0,0 0-51 0,0 0-10 16,-8 7-3-16,0 5 0 0,-2-1-8 0,-1-1-3 15,1 9 0-15,-4-5 0 0,1 7-33 0,-3 2-8 16,0-1 0-16,0 3-1 0,3 4-11 0,-3-4 0 16,-2 4 0-16,-1 4 0 0,3-5 0 0,3 2 0 15,0-1 0-15,2 4 0 0,6-8 0 0,0 4 0 16,2-8 0-16,1 5 0 0,4-5 0 0,3-2 0 15,1-1 0-15,2-1 0 0,2-3 0 0,4 3 0 16,1-8 0-16,4 3 0 0,-1-5 0 0,1 0 0 16,-1-2 0-16,-2-3 0 0,0-2 27 0,-3 0 3 15,3 0 1-15,0-7 0 0,-3 0-19 0,3 0-3 16,-2 0-1-16,1-12 0 0,-1 5 4 0,-6-5 0 0,-3 2 0 0,0-1 0 16,-7-1 15-16,-1 5 3 0,-2-5 1 0,-1 5 0 15,-4 0-18-15,2 2-3 0,-3 2-1 0,1-1 0 31,-4 6-29-31,1-2-5 0,0 5-2 0,0-3 0 0,-1 5 27 0,1-2 0 0,3 2 0 0,-1 0 0 32,3 2-44-32,0 3-3 0,3-3-1 0,0 5 0 0,2-2-189 0,0 2-39 15,1 0-7-15,2-7-1 0</inkml:trace>
  <inkml:trace contextRef="#ctx0" brushRef="#br0" timeOffset="3124.274">11988 3056 576 0,'0'0'25'0,"-2"-7"6"0,-4 0-31 0,4 0 0 16,2 7 0-16,0 0 0 0,0 0 364 0,0 0 68 16,0 0 12-16,0 0 4 0,0 0-308 0,0 7-60 15,-3 0-13-15,3 5-3 0,0-3-51 0,0 3-13 16,0 7 0-16,3-5 0 0,-1 0 54 0,1 0 8 15,2 0 2-15,1 2 0 0,-1-6-52 0,3 4-12 16,2-2 0-16,1-5 0 0,-3 0 0 0,5 0 0 16,-2-7 0-16,5 5 0 0,-1-10 0 0,4 5 0 15,-3-7 0-15,0 0 0 0,-3 0 0 0,0-5 0 16,-2 3 0-16,-1-6 0 0,1-1 0 0,0 2 0 16,-6 0 0-16,3-5 0 0,-3 2 0 0,0 3 0 15,-2-2 0-15,0-1 0 0,2 6 54 0,-5-1 8 16,-5 3 2-16,2-3 0 0,3 5-52 0,-3 7-12 0,-2-3 0 0,2 3 0 15,3 0 29-15,-5 3 3 0,2 4 1 0,1 0 0 16,-1 7-20-16,1-2-4 0,2 9-1 0,2 2 0 16,1-6 12-16,5 9 3 0,-3 0 0 0,6 2 0 15,-3 0-23-15,0 3 0 0,-1-3 0 0,4 0 0 16,0-2 0-16,-3 0 0 0,-1-5 0 0,1 2 8 16,-5-1-8-16,5-4 8 0,-3-1-8 0,1-3 8 15,-6-2-8-15,5 0 0 0,-2-3-11 0,-3-9 11 16,0 0-55-16,0 0-5 0,0 0 0 0,-3-7-1 15</inkml:trace>
  <inkml:trace contextRef="#ctx0" brushRef="#br0" timeOffset="3467.984">12790 3253 1861 0,'0'0'40'0,"0"0"9"0,-3-4 2 0,3-1 2 0,-2 3-42 0,2 2-11 15,0 0 0-15,0 0 0 0,0 0 94 0,0 0 17 16,0 0 3-16,0 0 1 0,0 0-64 0,0 0-13 16,0 0-2-16,-6 0-1 0,-2 0-24 0,3 0-11 15,0 7 10-15,2-3-10 0,3-4 25 0,-8 3-1 0,3-3 0 0,2 7 0 16,3-7-24-16,-2 5 0 0,2-5 0 15,-3 7 0-15,3-7 0 0,0 0 0 0,0 0 0 0,0 0 0 16,5 2 0-16,-5-2 0 0,0 0 0 0,8 0 0 16,-2 0 0-16,-1-2 0 0,3-3 0 0,-6 3 0 15,4-3 10-15,-4-2-10 0,1 4 12 0,0-6-12 16,-3 7 12-16,0-5-12 0,0 2 12 0,-3-5-12 16,0 6 9-16,-2-3-9 0,0 2 0 0,0 3-751 15,2-3-157-15</inkml:trace>
  <inkml:trace contextRef="#ctx0" brushRef="#br0" timeOffset="3905.33">12988 3049 748 0,'0'0'67'0,"0"0"-54"16,0 0-13-16,0 0 0 0,6 0 169 0,2-7 31 16,-3 7 7-16,3-3 1 0,0-1-64 0,-3 4-13 15,3-5-3-15,3 5 0 0,-1 0-56 0,6 5-11 16,-3-5-2-16,6 7-1 0,-3-7-12 0,-3 7-2 15,3 0-1-15,0 0 0 0,-3-2-13 0,-3 9-2 0,1-3-1 0,-6-1 0 16,1 4-27-16,-1 2 0 0,-5 6 0 0,-3-4 0 16,1-1 56-16,-9 9 7 0,0-5 1 0,-2 2 0 15,0 1-42-15,-3-5-8 0,0 7-2 0,3-12 0 16,2 7-12-16,1-2 11 0,2 2-11 0,0-9 10 16,0 2-22-16,5 0-4 0,1-2 0 0,4-3-1 15,1 3 17-15,5 2 0 0,0-9 0 0,3 2 0 16,-4 0 8-16,7 0 6 0,-4-7 1 0,6 5 0 15,-5-5-24-15,5 0-5 0,-3-5-1 0,3 2 0 16,-3-6-46-16,3 7-10 0,-3-10-1 0</inkml:trace>
  <inkml:trace contextRef="#ctx0" brushRef="#br0" timeOffset="4264.91">13454 3042 2451 0,'0'0'54'0,"0"0"11"0,0 0 3 0,0 0 0 0,0 0-54 0,0 0-14 15,3 7 0-15,2 0 0 0,-2-2 56 0,-3 2 9 16,0 0 2-16,2 0 0 0,-2 7-26 0,-2-2-5 16,2-3 0-16,0 3-1 0,0 2-15 0,0-2-2 15,0 2-1-15,2-7 0 0,4 5-17 0,-1-3 0 0,3 3 0 0,0-5 0 16,5 7 0-16,-2-9 0 0,4 2 0 0,7 7 0 15,-1-7 0-15,3 0 0 0,-6 0 0 0,3 0 0 16,0-2 8-16,-2-3-8 0,-1 3 12 0,1 2-12 16,-3 0 0-16,2 0 0 0,-4 5 0 0,-1-10-12 15,-3 10 12-15,-4-5 8 0,-4-2 0 0,-2 4-8 16,-2-2 0-16,-4 5 0 16,-1-5-10-16,-1 0 10 0,-3 5 44 0,-2-5 16 0,0 0 3 0,-3 0 1 15,0 0-52-15,-5-2-12 0,-1 2 0 0,1-5 0 16,3 3-48-16,-3-5-13 0,2-5-3 0,1 5-819 15,-1-9-164-15</inkml:trace>
  <inkml:trace contextRef="#ctx0" brushRef="#br0" timeOffset="4436.46">13438 2995 2242 0,'0'0'49'0,"5"-3"11"0,1 3 1 0,4 0 3 0,4-4-52 0,1 4-12 16,-1 0 0-16,4 4 0 0,1-4 84 0,2 0 13 15,3 3 3-15,0 4 1 0,-1-7-62 0,-1 4-13 16,-1-1-2-16,0 2-1 0,-3-3-23 0,4-2-13 16,-4 5 1-16,3-3 1 0,-2-2 11 0,2 5 0 15,-5-3 0-15,-6-2 0 0</inkml:trace>
  <inkml:trace contextRef="#ctx0" brushRef="#br0" timeOffset="4842.609">14248 2981 1893 0,'0'0'41'0,"0"0"9"0,0 0 2 0,2 0 2 0,-2 0-43 0,0 0-11 0,0 0 0 0,0 0 0 15,0 0 80-15,0 0 13 0,6 0 3 0,-4 0 1 16,1 2-37-16,0 7-7 0,-3-6-1 0,-3 4-1 15,0 0 9-15,-2 7 1 0,-3-2 1 0,0 9 0 16,-5-9 2-16,0 6 0 0,2-1 0 0,-5 9 0 16,6 0-52-16,-3-5-12 0,-1 0 0 0,4 5 0 15,2 4 0-15,0-13 0 0,3 4 0 0,2 5 0 16,0-12-15-16,3 5-5 0,3 0-2 0,2-5 0 16,-2 0 35-16,5-2 7 0,2-5 2 0,6 4 0 15,0-1-39-15,3-5-8 0,-1 2-2 0,1-5 0 0,2-2 27 0,-3 0 0 16,1 0 0-16,2-7 0 0,-2 5 16 0,-4-6 9 15,1-3 2-15,-2 4 0 0,-4-5-27 0,-5-2 0 16,1 2 0-16,-6-2 0 0,-3 0 25 0,-2 0 7 16,-6 0 0-16,1 2 1 15,-4 2 0-15,-4 1 0 0,-1 2 0 0,1 0 0 0,-1 0-14 0,1 5-3 16,-1-3-1-16,-5 5 0 0,9-3-24 0,1 3-5 16,1 3-1-16,5-3-1377 0</inkml:trace>
  <inkml:trace contextRef="#ctx0" brushRef="#br0" timeOffset="5904.859">9395 1287 1497 0,'0'0'32'0,"0"0"8"0,0 0 0 0,0 0 4 0,0 0-36 0,0 0-8 16,6 0 0-16,-1 3 0 0,3 1 96 0,0 1 16 16,0-5 4-16,5 0 1 0,0 0-40 0,3 0-8 15,0-9-1-15,2 6-1 0,1-1-23 0,0-4-5 0,-1-6-1 0,1 7 0 16,-1-7-10-16,-2 2-3 16,0-2 0-16,-3 3 0 0,0-4-13 0,-2 1-2 0,-6 3-1 0,0 1 0 15,-2-2 40-15,-6 5 8 0,-2-2 2 0,-3-3 0 16,-2 5-7-16,-4 2 0 0,1-4-1 0,-3 4 0 15,0 3-27-15,-2 2-6 0,-3 0-1 0,0 2 0 16,-3 5-17-16,3 0 0 0,-1 1 0 0,4-1-9 16,-1 4 9-16,1-4 0 0,2 12 10 0,3-9-10 15,2 8 0-15,1 1-21 0,2-5 3 0,0 8 1 16,5-4 17-16,0 3-12 0,3-6 12 0,0 3-10 16,3 4 10-16,5-6-10 0,-3 1 10 0,6-3-10 15,-1-3 30-15,4 3 5 0,2-2 2 0,2-2 0 16,1-1-47-16,2-2-8 0,3-5-3 0,2 6 0 0,1-4 31 15,-1-4 0-15,0 0 0 0,1-4 0 16,2-4-123-16,-3 6-21 0,1-5-5 0</inkml:trace>
  <inkml:trace contextRef="#ctx0" brushRef="#br0" timeOffset="6468.31">10070 1200 1958 0,'0'0'43'0,"0"0"9"0,-3-7 1 0,-2 2 3 0,0 5-45 0,0-7-11 16,-1 5 0-16,1-3 0 0,0 5 53 0,-1 0 9 16,1-7 2-16,0 7 0 0,-1 0 0 0,-1 5 0 0,-1-3 0 0,-3 5 0 15,0-7-52-15,1 12-12 0,-1-5 0 0,-2-4 0 16,5 6 0-16,-2-2 0 0,2 2 0 0,2 3 0 16,1-2 0-16,2 1 0 0,3-4 0 0,0 5 0 15,3-5 0-15,0 0 0 0,-1 0 0 0,1 0 0 16,-3 0 0-16,0-7 0 0,0 0 0 0,3 5 0 15,-3-5 0-15,5 7 0 0,-5-7 0 0,0 0 0 16,0 3 22-16,-3 4 2 0,3-3 0 0,-2 1 0 16,2-3 12-16,0-2 4 0,-3 7 0 0,3 1 0 15,0-8-32-15,0 0-8 0,0 4 0 0,0-4 0 16,5 7 0-16,1 0 0 0,-1 0 0 0,3-2 0 16,-3-3 0-16,3 5 0 0,0-7 0 0,3 5 0 0,-1 2 0 0,1-7 0 15,-1 3 0-15,3-3 0 0,-2 0 0 0,0-3-13 16,-1 3 3-16,1 0 1 0,-1-7 9 0,-2 2 12 15,3-2-2-15,-3 0-1 0,-3 5-1 0,0-7-8 16,3-1 12-16,0-2-4 0,-8 3 1 0,3-3 0 16,-3-2 0-16,0 2 0 0,0 3-20 0,-3-3-4 15,3 5-1-15,-5-5 0 0,2 3 16 0,1 0 0 16,-4 2 0-16,4-3 0 0,-3 5 0 0,5 5 0 16,0-7 0-16,0 7 0 0,0-7 48 0,0 7 13 15,0 0 3-15,0 0 0 0,0 0-52 0,0 0-12 16,0 0 0-16,2 7 0 15,1 0 0-15,-1-2 0 0,4 2 0 0,-4 3 0 0,6 1 0 0,-2 3 0 0,2 1 0 16,-1 1 0-16,4 1 0 0,-3-3 0 0,3-3 0 16,-3 8 0-16,-1-9 0 0,1 1-13 15,0 3 2-15,0-2 1 0,0-2 10 0,-2-1 0 0,-1 0 8 16,0-1-8-16,0-4 0 0,-2-1 0 0,0 4-12 0,-1-7-1253 16</inkml:trace>
  <inkml:trace contextRef="#ctx0" brushRef="#br0" timeOffset="6734.277">10517 1243 2098 0,'-5'-10'93'0,"5"5"19"16,-3-2-89-16,3 0-23 0,-2 0 0 0,2 0 0 16,-6 0 127-16,4 2 21 0,-4-2 4 0,1 0 0 0,-3 7-121 15,0 0-31-15,-2 0 0 0,-1 0 0 0,-2 7 57 0,0 0 6 16,-3 1 1-16,0-1 0 0,-3 4-52 0,3 3-12 15,3 1 0-15,3-4 0 0,-4 10 0 0,9-9 0 16,0 2 0-16,5 0 0 0,2-2 0 0,4 2 0 16,2-2 0-16,2 2 0 15,4-7-48-15,1 0-13 0,4 0-3 0,-1-2 0 0,4-3 52 0,-1 5 12 16,3-7 0-16,-1 0 0 16,4-7-119-16,-9 0-21 0,1 5-4 0,-3-10-888 0</inkml:trace>
  <inkml:trace contextRef="#ctx0" brushRef="#br0" timeOffset="7061.982">10586 1000 1267 0,'0'0'112'0,"0"0"-89"15,-3 0-23-15,3 0 0 0,0-7 170 0,0 7 30 16,0 0 5-16,0 0 2 0,0 0-95 0,6 5-20 0,-6-5-3 0,10 9-1 16,1 5-50-16,2 3-10 0,-2-1-3 0,2-1 0 15,-3 3 31-15,1 4 7 0,0-4 1 0,-3 8 0 16,-3-7 0-16,0 5 0 0,0-6 0 0,1 4 0 15,-1-4-52-15,-2 3-12 0,-1-9 0 0,-2 2 0 16,3-7 16-16,-3 5 1 0,0-5 0 0,3-4 0 16,-3-3-7-16,0 0-2 0,0 0 0 0,0-3 0 15,2-9-24-15,1 3-6 0,2-7-1 0,0 6 0 16,1-9-85-16,2 1-18 0,2 8-3 0,-2-2-1 16,3 3 53-16,-1-3 10 0,1 0 3 0,-6 5 0 15,3 0 51-15,0 5 13 0,3-3 0 0,-3 5 0 16,0 0 48-16,0 7 13 0,-1-7 3 0,4 7 0 0,0 0 0 0,-3 5 0 15,2-5 0-15,1 0 0 0,-3 7-52 0,0-6-12 16,2-1 0-16,-2 4 0 0,0 3 54 0,-3-2 8 16,1-5 2-16,-1 5 0 0,-2-10-64 0,2 5-8 15,-2 0-4-15,-3-7-834 16,0 8-166-16</inkml:trace>
  <inkml:trace contextRef="#ctx0" brushRef="#br0" timeOffset="7515.486">11613 1101 345 0,'-6'-7'15'0,"6"7"4"0,-2 0-19 0,2 0 0 16,0 0 0-16,0 0 0 0,0 0 326 0,0 0 62 15,0 0 12-15,2 7 2 0,1-2-234 0,0 2-48 16,-1 0-8-16,4 0-3 0,-4 7 15 0,1-2 4 16,-1-2 0-16,1-1 0 0,0 0-103 0,-1-2-25 15,1 5 0-15,-3-9 0 16,3 6 0-16,-3-7 0 0,0 5 0 0,0-7 0 15,0 0-46-15,0 0-14 0,0 0-4 0,0 0-682 16,0-7-137-16</inkml:trace>
  <inkml:trace contextRef="#ctx0" brushRef="#br0" timeOffset="7655.53">11583 979 1958 0,'0'0'43'0,"0"-7"9"0,0 2 1 0,3-4 3 0,0 2-45 0,-3-2-11 0,0 9 0 0,0 0 0 15,2-3 104-15,-2 3 20 0,0 0 3 0,0 0 1 16,8-5-103-16,-2 3-25 15,-1 2 0-15,0 2 0 0,3 3 8 0,-3-2-8 0,3 1 0 0,0 3-713 16,0 0-149 0</inkml:trace>
  <inkml:trace contextRef="#ctx0" brushRef="#br0" timeOffset="8155.418">11814 1127 1728 0,'0'0'76'0,"0"0"16"16,0 7-73-16,0-7-19 0,0 7 0 0,0 0 0 15,2 1 106-15,-2-4 18 0,0-4 3 0,6 3 1 0,-4 8 0 16,1-4 0-16,2 5 0 0,0-9 0 0,1 1-103 16,-1-1-25-16,-2 6 0 0,2-9 0 0,-5 0 0 0,0 0 0 15,0 0 0-15,0 0 0 0,0 0 0 0,8 0 0 16,-8 0 0-16,8 0 0 0,-3-9 56 0,0 6 7 16,1-4 1-16,2 2 0 15,0-9-72-15,-3 7-15 0,3-4-2 0,2-4-1 16,1 8-10-16,0-2-1 0,-1-3-1 0,-2 5 0 15,0-5-21-15,-3 10-4 0,1-3-1 0,-1-2 0 0,0 3 52 0,1 4 12 16,-6 0 0-16,7 0 0 0,-1 0 0 0,2 0 0 16,0 4 0-16,-3 3 0 0,0 0 31 0,0 0 9 15,1-2 1-15,-1 2 1 0,3-4-16 16,-5 6-3-16,-3-7-1 0,2 5 0 0,1 0 26 0,0 5 6 16,-1-9 1-16,1 4 0 0,-3-7-35 0,3 0-6 15,-3 0-2-15,0 0 0 0,0 0-12 0,5 4 0 16,0-4 0-16,-2 0 0 0,5-4 0 0,-3 1 0 0,3-1 0 0,0 1 0 15,0-4 0-15,2-5 0 0,1 5 0 0,-3 5 0 32,2-7-58-32,1 6-5 0,-3-4-1 0,-3 2 0 0,1 5 0 15,-1 0 0-15,0 0 0 0,0 0 0 0,1 0 52 0,2 0 12 0,-3 5 0 0,6 2 0 16,-3-4 0-16,-1 6 0 0,1-7 0 0,3 5 0 16,-6 0 48-16,3 0 13 0,0 1 3 0,0-1 0 15,0-3-52-15,-3 3-12 0,1 0 0 0,-1 0 0 16,0 5 0-16,0-9 0 0,1 1 0 0,-1 3 0 15,0 0-151-15,1-7-33 0</inkml:trace>
  <inkml:trace contextRef="#ctx0" brushRef="#br0" timeOffset="8499.204">12629 1054 2257 0,'0'0'49'0,"0"0"11"0,-3-7 1 0,-2 0 3 0,-1 5-51 16,-2-7-13-16,3 6 0 0,-3 3 0 0,-2 0 90 0,-1 0 15 15,3 0 3-15,-3 0 1 0,1 3-87 0,-1 1-22 16,1 1 0-16,2-3 0 16,3 5 0-16,-1 0 0 0,1 0 0 0,0 1 0 0,2-1 0 0,-2 4 0 15,2-4 0-15,3 5 0 0,0-5 0 0,0 0 0 16,5 0 0-16,-2 0 0 16,5 0-47-16,-3-7-13 0,6 7-4 0,-1-2 0 0,1-2 52 0,5-3 12 0,-3 0 0 0,0 4 0 15,1-4 0-15,-1-4 0 0,0 1 0 0,-2 3 0 16,-1-5 0-16,-2 3 0 0,-3-3 0 0,1-2 0 15,-4 5 48-15,1-3 13 0,0 3 3 0,-1-3 0 16,-2 1-52-16,0 4-12 0,0 0 0 0,0 0 0 16,0 0 0-16,0 0 0 0,0 0 0 0,6 0 0 15,-4 4 0-15,1 1 0 0,5-3 0 0,-3 5 0 16,0 0-48-16,3-2-13 16,-5 2-3-16,5-4 0 0,-3 8 52 0,0-4 12 0,1 0 0 0,-4 0 0 15,4-2-54-15,-4 2-8 0,4 0-2 16,-6-7 0-16</inkml:trace>
  <inkml:trace contextRef="#ctx0" brushRef="#br0" timeOffset="8952.418">13113 986 1036 0,'0'0'46'0,"0"0"10"0,5 0-45 0,-5 0-11 16,0 0 0-16,0 0 0 0,0 0 176 0,0 0 32 15,-3-4 8-15,-2 1 0 0,0-2-53 0,0 3-11 16,-6 2-3-16,0 0 0 0,1 0-65 0,-1 2-12 16,6 3-4-16,-6-2 0 0,-2-3-43 0,0 4-9 15,2-1-1-15,1 1-1 0,-1 3-14 0,-2 0 0 16,5 0 0-16,-3 5 0 0,3-9 0 0,3 8 0 16,-3-4 0-16,6 0 0 0,2 5 0 0,0-2 0 15,2-6 0-15,3 3 0 0,3 0 0 0,0 0 0 0,3-2 0 0,2-5 0 16,0 3 0-16,3 1 0 15,0-4 0-15,-3 0 0 0,1-7 0 0,-4 7 0 0,3-5 0 16,1 5 0-16,-6-7 0 0,0 5 0 0,-1-3 0 0,1-2 0 16,-2 3 0-16,-1-3 0 0,-2 4 0 0,-1-4 0 15,1 2 0-15,-3 5 0 0,0 0 0 0,0 0 0 16,0 0 0-16,0 0 0 0,0 0 0 0,0 0 0 16,0 0 0-16,3 7 9 0,-1 1-9 0,1 3 8 15,0 3-8-15,2 5 0 0,0-7 0 0,0 4-11 16,1-1 11-16,-1 3 0 0,-2 4 0 0,-1-4 0 15,1-4 0-15,0 8 0 0,-1-6 0 0,-2 1 0 16,0-1 49-16,0-7 12 0,0 6 3 0,-5-8 0 16,0 4-64-16,-1-4 0 0,1 0-14 0,-3 1 2 0,-5-4 12 15,2-4 11-15,1 0-3 0,2 0-854 16,-3-4-171-16</inkml:trace>
  <inkml:trace contextRef="#ctx0" brushRef="#br0" timeOffset="9264.537">13245 1076 1670 0,'0'0'148'0,"0"0"-118"16,5 0-30-16,3-3 0 0,0-1 121 0,-2 4 19 15,-1 0 3-15,3 0 1 0,0 0-19 0,2-3-3 16,1 3-1-16,-1-5 0 0,4 5-91 0,-4-2-18 16,6-3-4-16,-3 5-8 0,-5-7 0 0,0 5 0 15,8-3 0-15,-5 3 0 0,-3-10 38 0,0 5 1 16,-3 2 0-16,0-4 0 0,0-3-19 0,-5 1-4 15,-2 3-1-15,-1 1 0 0,0-7-4 0,-2 12-1 16,-5-7 0-16,2 6 0 0,-3-4-10 0,-5 7 10 16,3-5-10-16,-6 10 10 0,4-5-10 0,-1 7 0 0,0-4 0 0,0 6-11 15,3 0 11-15,0 3-13 0,2-2 5 0,0 6 8 16,6 0-14-16,0-1 5 0,-1-4 1 0,6 10 0 16,0-2 8-16,3 2 0 0,2-6-9 0,1 3 9 15,2 4 9-15,0-4 7 0,2-4 0 0,1 1 1 16,5 1-29-16,2-7-7 0,6 3-1 0,5-9 0 15,5 4-64-15,11-7-14 0</inkml:trace>
  <inkml:trace contextRef="#ctx0" brushRef="#br0" timeOffset="9624.024">14065 1054 806 0,'0'0'72'0,"0"0"-58"0,0 0-14 0,0 0 0 16,0 0 259-16,0 0 49 0,0 0 9 0,0 0 3 15,0 0-142-15,0 0-28 0,0 0-6 0,0 12 0 16,3-5-76-16,0 0-16 0,-1 0-2 0,3 7-1 16,1-2-39-16,-1 0-10 0,0-3 0 0,1 3 0 15,-1-2 0-15,3-3 0 0,-3 4 0 0,0-4 0 16,1 0 0-16,-1-2 0 15,0-2 0-15,-2 1-783 0,2-4-158 0</inkml:trace>
  <inkml:trace contextRef="#ctx0" brushRef="#br0" timeOffset="9780.045">14145 927 1209 0,'0'0'53'0,"-6"-7"12"0,6 0-52 0,0 7-13 15,0 0 0-15,0 0 0 0,0 0 196 0,0 0 37 16,0 0 7-16,6-2 2 0,-1-3-177 0,0 5-35 15,6 5-7-15,-1-3-2 16,4 5-125-16,-1 0-24 0,19 8-6 0,-9-6-1 0</inkml:trace>
  <inkml:trace contextRef="#ctx0" brushRef="#br0" timeOffset="10061.216">14473 1026 288 0,'-3'-5'12'0,"0"3"4"0,1 2-16 0,2-5 0 16,-3 5 0-16,-2-7 0 0,2 0 418 0,-2 5 81 15,0-3 16-15,-1 5 3 0,-2-4-356 0,0 4-71 16,-2 0-15-16,-1 0-2 0,3 0-26 0,-2 0-4 16,-1 0-2-16,3 4 0 0,3-4-32 0,0 7-10 15,2-2 0-15,3-3 0 0,3 10 0 0,5-5 0 0,-3 5 0 0,5-5-9 16,4 2 27-16,-1 3 6 0,3-2 0 0,0 6 1 31,2-2-71-31,-2-4-14 0,-3 1-4 0,1 3 0 0,-1 1 64 0,0-4 26 0,-2 3-2 0,-3 5 0 16,-3-7-24-16,-3-3 8 0,1 3-8 0,0-2 0 15,-3 1 36-15,0-4 1 0,-3 7 1 0,0-6 0 16,-2-1-38-16,-3-3 0 0,-2 1 0 0,-1-5 0 16,-2 2 27-16,-6-2 1 0,1 0 0 0,-3-2 0 15,2 2-19-15,-2 0-9 0,2-5 10 0</inkml:trace>
  <inkml:trace contextRef="#ctx0" brushRef="#br0" timeOffset="10530.126">15190 760 576 0,'0'0'51'0,"0"0"-41"0,0 0-10 0,0 0 0 16,0 0 258-16,0 0 50 0,-3 5 9 0,3 2 3 16,0 0-154-16,3 7-30 0,-3 0-7 0,2-2-1 15,1 9-51-15,2-2-10 0,1 7-3 0,-1 0 0 16,0-3 0-16,0 1 0 0,1-3 0 0,-1 0 0 16,0 5 0-16,1-5 0 0,-1-2 0 0,-2 0 0 0,2-3-51 15,-2-1-13-15,-1-4 0 0,3-4 0 0,-2 5 0 0,0-2 0 16,-1-3 0-16,4-3 0 0,-4 3 0 0,4-2 0 15,-1-3 0-15,-2-2 0 16,2 0-100-16,0-2-22 0,0-3-5 0,1-6-1 0</inkml:trace>
  <inkml:trace contextRef="#ctx0" brushRef="#br0" timeOffset="10842.282">15513 815 1785 0,'0'-10'159'0,"0"10"-127"16,0 0-32-16,0 0 0 15,0 0 96-15,2-5 12 0,-2-2 4 0,0 7 0 0,0 0 12 0,0 0 4 16,0 0 0-16,-2 7 0 0,-1-2-103 0,-2 5-25 16,-3 8 0-16,0 1 0 0,0 2 43 0,0 0 3 15,-3 3 1-15,3 0 0 0,-2 1-24 0,2 1-5 16,-3 0-1-16,3-5 0 0,3 8-17 0,2-11-14 0,6 1 2 0,0 0 1 16,-1-3 11-16,1 3 16 0,5-5-4 0,-3 0-1 15,0 1-11-15,6-4 0 0,0-4 0 0,2 5 0 16,-3-5-12-16,6-7-4 0,0 0 0 0,0-4-1 15,-3-4 17-15,1 1 9 0,-4 0-1 0,1 5 0 16,-6-10 0-16,0 5 0 0,-2-5 0 0,0 5 0 16,-6-4-8-16,-2 4 0 0,-1-3 0 0,-2 5 0 15,-2-4 31-15,-1 4 1 0,1 3 0 0,-1-7 0 16,-2 9-20-16,0 0-4 0,2-3-8 0,0 3 12 16,9 0-41-16,-6 0-9 0,0 0-2 0,3 0-831 15,5 0-166-15</inkml:trace>
  <inkml:trace contextRef="#ctx0" brushRef="#br0" timeOffset="11045.423">15809 1014 2350 0,'-8'5'52'0,"8"-5"10"0,0 0 2 0,0 0 3 0,0 0-54 0,0 0-13 16,5-5 0-16,-5 5 0 0,6 0 65 0,-6 0 11 15,0 0 1-15,7 0 1 0,-1 0-58 0,-1 5-12 16,-5-5-8-16,0 0 9 0,0 0-9 0,5 0 0 16,-5 0 0-16,0 0-1176 0</inkml:trace>
  <inkml:trace contextRef="#ctx0" brushRef="#br0" timeOffset="11303.437">15986 746 2188 0,'0'0'97'15,"0"0"20"-15,0 0-93 0,0 0-24 0,0 0 0 0,5 7 0 16,-2-2 56-16,2 4 6 0,1 3 2 0,-4 2 0 16,4 5-4-16,2-5 0 0,-6 12 0 0,6-5 0 0,-3 8 7 0,-2-4 1 15,0-1 0-15,2 4 0 0,-5-9-55 0,3 4-13 16,-3-4 0-16,2 2 0 0,1-2 54 0,-3 2 8 15,0-6 2-15,0 1 0 0,0-2-52 0,3-4-12 0,-3 1 0 0,2 1 0 16,1-3 0-16,0-9 0 0,-3 5 0 0,0-5 0 31,0 0-151-31,7-5-33 0,7-16-6 0,-1 0-2 0</inkml:trace>
  <inkml:trace contextRef="#ctx0" brushRef="#br0" timeOffset="11631.481">16275 793 1958 0,'-11'-7'87'0,"11"7"17"16,5 0-83-16,-2 0-21 0,-3 0 0 0,0 0 0 0,0 0 107 0,-3 7 17 16,1 7 3-16,-4-2 1 0,-2 9-52 0,3 3-9 15,0-8-3-15,-3 10 0 0,0 0-39 0,0-5-8 16,3 5-1-16,-1-5-1 0,4 5-24 0,-1-7-5 16,3 2-1-16,0-7 0 15,0 0 15-15,0 5 0 0,3-7 0 0,-1 4 0 0,4-4 0 0,2-2 0 16,0-1 0-16,2 0 0 0,6 3 0 0,0-5 0 15,0-7 0-15,2 0 0 0,1-7 0 0,-3 7 0 16,2-5 0-16,-2-4 0 0,-5-3 28 0,-1 5 9 16,1 0 2-16,-3-5 0 0,-6-4-11 0,-2 7-3 15,0-1 0-15,-2-2 0 0,-4 5-25 0,-1 0 0 16,-7-4 0-16,1 8 0 0,0-4 0 0,-6 2 0 16,1-2 8-16,-3 5-8 0,-1 2 0 0,7 0 0 15,4 0-12-15,0 0 12 16,1-5-101-16,5 10-13 0,5-5-2 0,0 0-1040 0</inkml:trace>
  <inkml:trace contextRef="#ctx0" brushRef="#br0" timeOffset="11819.187">16526 939 1868 0,'0'0'83'0,"3"-7"17"0,2 7-80 0,3-5-20 0,-3-2 0 0,3 7 0 15,0-2 80-15,5-3 12 0,0 5 2 0,1-7 1 16,-4 7-56-16,3 0-11 0,3-4-3 0,-2 4 0 16,-4 0-16-16,1 0-9 0,2 0 10 0,-5 4-10 15,0-4-110-15,-8 0-28 0,0 0-6 0,0 0 0 0</inkml:trace>
  <inkml:trace contextRef="#ctx0" brushRef="#br0" timeOffset="11944.264">16539 1054 806 0,'13'5'36'0,"-7"-3"7"0,2-2-35 0,0 5-8 16,-1-5 0-16,7 3 0 0,4-3 258 0,-5 0 50 16,1 0 9-16,2 0 3 0,5 0-169 0,3 0-34 15,-3 0-6-15,-3 0-2 0,-5-3-75 0,3 3-15 16,0-5-3-16</inkml:trace>
  <inkml:trace contextRef="#ctx0" brushRef="#br0" timeOffset="12445.531">16798 847 1267 0,'0'0'56'0,"8"-2"12"0,-5-3-55 0,-3 5-13 15,11-7 0-15,-3 5 0 0,2-3 98 0,-2-2 17 16,3 3 3-16,2 4 1 0,3 0-50 0,0-3-9 15,-3-2-3-15,-3 5 0 16,1-2-16-16,0 2-3 0,-1 0-1 0,3 2 0 0,-2-2 23 0,2 8 4 16,-2-8 0-16,2 4 1 0,-2 8-16 0,-1-3-3 15,-5 3-1-15,1-5 0 0,-1 5 13 0,-2 2 2 16,-6 0 1-16,0 0 0 0,-5 5-37 0,1 0-7 16,-7-3-1-16,4 3-1 0,-1 0-24 0,3-3-5 15,-2 1-1-15,2-8 0 16,5 10 15-16,0-9 0 0,1 1 0 0,-1 3 0 15,0 1 0-15,3-4 0 0,3-4 0 0,-3 5 0 0,3-2 0 0,2-3 0 16,0-3 0-16,3 1 0 0,3-3 0 0,2 3 0 0,3-3 0 0,2-2 0 16,4 0 0-16,7-2 0 0,-3-3 0 0,6 3-788 15,0-3-154-15</inkml:trace>
  <inkml:trace contextRef="#ctx0" brushRef="#br0" timeOffset="12757.912">17407 812 633 0,'-5'-12'28'0,"5"12"6"0,0 0-34 0,0 0 0 16,0 0 0-16,0 0 0 0,0 0 406 0,-6 5 74 15,4-3 16-15,-1 3 2 0,3 2-344 0,-3 0-69 16,3 0-13-16,0 5-4 0,3-2-40 0,-3 6-8 16,3-2-1-16,-3-5-1 0,2 3-3 0,-2 2-1 15,3-2 0-15,0-5 0 0,2 5-6 0,3-3 0 16,0-2-8-16,2 0 12 0,4 1-12 0,2-1 0 15,2 2 0-15,1-2 0 0,-1 2 12 0,3-4-4 16,0 2-8-16,-2-4 12 0,-3 6-1 0,-3-7-1 16,0 5 0-16,-5 0 0 0,0 0-10 0,-3-2-16 15,-2 2 4-15,0-4 1 0,-6 1 11 0,3 3 16 16,-3 0-4-16,-5 0-1 0,1-2-11 0,-4-2 0 16,0 1 0-16,-7-1 0 0,-1 1 0 0,1 1 0 15,-6-5 0-15,3 0 0 16,2 0-100-16,-2 0-23 0,3-5-4 0,-1 1-1 0</inkml:trace>
  <inkml:trace contextRef="#ctx0" brushRef="#br0" timeOffset="12914.124">17407 753 1951 0,'0'0'86'0,"11"-7"18"0,-1 0-83 0,3 7-21 0,1-7 0 0,-1 7 0 15,0-4 108-15,3 4 18 0,5 0 3 0,-2 0 1 16,2 0-53-16,-3 0-10 0,3 4-3 0,1-4 0 15,-4 7-51-15,-2 0-13 0,0 5 0 0,0-5 0 16,-3-5-129-16,0 3-29 0</inkml:trace>
  <inkml:trace contextRef="#ctx0" brushRef="#br0" timeOffset="13242.187">18095 739 2188 0,'0'-2'48'0,"0"2"11"0,0 0 1 0,0 0 1 0,0 0-49 0,0 0-12 16,-5 2 0-16,-1 5 0 0,-2 5 62 0,0-3 10 15,0 3 1-15,-2 9 1 0,-3-6-74 0,-1 3 0 16,-1 4-9-16,-1 3-1 0,-3-11 30 0,1 10 5 16,-1-3 2-16,-2-2 0 0,2 2 8 0,4-7 1 15,-1 7 1-15,2-6 0 0,4 3-29 0,2-4-8 16,5 1 0-16,1 3 0 15,2-6-50-15,2-2-11 0,6 1-3 0,3-4 0 0,-1 5 52 0,6-5 12 0,0-7 0 0,5 3 0 16,3-3 25-16,0 0 8 0,0-3 2 0,-3 3 0 16,3-5 46-16,-6-2 10 0,-2 7 1 0,0-9 1 15,-3 2-23-15,-5-2-5 0,0 2-1 0,-5-1 0 16,-1-6-37-16,-2 7-8 0,-2 0-2 0,-1 3 0 16,-7-4 2-16,-1 1 0 0,-2 0 0 0,-1 5 0 15,-1-3-67 1,-1 3-12-16,0-3-4 0,-3 1 0 0</inkml:trace>
  <inkml:trace contextRef="#ctx0" brushRef="#br0" timeOffset="22589.597">17738 5015 1472 0,'0'0'32'0,"0"0"8"0,0 0 0 0,0 0 1 0,0 0-33 0,0 0-8 15,0 0 0-15,0 0 0 0,0 0 98 0,0 0 18 16,0 0 3-16,-3 2 1 0,0 5-84 0,3-2-17 0,-2 2-3 0,2-2-1 16,0 4 39-16,-3-2 8 0,3 5 2 0,0 2 0 15,0-2-52-15,0-3-12 0,0 8 0 0,0-1 0 16,3-2 43-16,-3 3 5 0,2-8 2 0,4 5 0 16,-4-7-36-16,4 5-14 0,2-5 11 0,-3-2-11 15,3-3 12-15,0-2-3 0,0 0-1 0,2 0 0 16,1-7 16-16,-3 5 4 0,2-5 0 0,1-3 0 15,0 8-4-15,-4-5-1 0,1-5 0 0,0 3 0 16,-2-3-7-16,2 0-2 0,-3-2 0 0,3 0 0 16,-6 2 31-16,-2-2 7 0,3 5 0 0,-3-3 1 0,0 0-34 15,0 10-7-15,-3-5-2 0,3 7 0 16,0 0 7-16,0 0 2 0,-5-5 0 0,5 5 0 0,0 0-8 0,0 0-2 16,-5 7 0-16,0-2 0 15,5-5-29-15,-3 7-5 0,3 0-2 0,0 0 0 0,3 5 27 0,-1-3 0 16,3-2 0-16,-2 5 0 0,0-5 0 0,2 5 0 15,0-3 0-15,1-2 0 0,-1 5 0 0,0 0 0 16,3-3 0-16,-3-2 0 0,1 0 0 0,2 3 0 16,-3-3 0-16,0 0 0 0,3 0 0 0,-2 0 0 15,-4 0 0-15,1-5 0 0,-3-2 0 0,2 5 0 16,1 2 0-16,-3-7 0 16,-3 0-178-16,3 7-30 0</inkml:trace>
  <inkml:trace contextRef="#ctx0" brushRef="#br0" timeOffset="22839.552">18050 5250 2041 0,'0'0'90'0,"0"0"19"0,0 0-87 0,5 0-22 0,-5 0 0 0,0 0 0 15,3-5 99-15,-3 5 15 0,0 0 3 0,8 5 1 16,-8-5-59-16,5 0-12 0,0 7-3 0,1 0 0 15,-1-2-16-15,-2 4-3 0,-3-4-1 0,2 7 0 16,-2-3 19-16,3-2 3 0,-3 0 1 0,3 0 0 16,-3-7-47-16,2 12-18 0,-2 0 1 0,0-12 0 15,0 0 17-15,0 7 0 0,0-7 8 0,0 0-8 16,0 0-31-16,0 0-12 0,0 0-2 0,0 0-1170 16</inkml:trace>
  <inkml:trace contextRef="#ctx0" brushRef="#br0" timeOffset="23557.752">19246 5057 864 0,'0'0'76'0,"2"0"-60"15,-2 0-16-15,0 0 0 0,-2 0 167 0,2 0 30 16,0 0 7-16,0 0 0 0,0 0-85 0,0 7-18 16,0-2-3-16,0 2-1 0,0 0-25 0,0 0-4 15,0 7-2-15,0-2 0 0,-3 0-2 0,3-3 0 16,0 5 0-16,0 3 0 0,0-3-27 0,0-5-5 16,0 8-2-16,3-8 0 0,2 5-14 0,0-7-2 15,1 5-1-15,-1-5 0 0,3-2-4 0,0-3-1 16,2 3 0-16,-2-5 0 0,6-5 4 0,-4 3 1 15,1-3 0-15,-1-2 0 0,1 0-13 0,0-5 0 16,-1 5 0-16,-5-7 0 0,1 2 54 0,-1-2 8 0,0 0 2 16,-5 0 0-16,0 2-52 0,0 3-12 15,6-3 0-15,-4 0 0 0,1 3 0 0,-3-3 0 0,0 5 0 0,0 0 0 16,0 0 0-16,0 7 0 16,0 0 0-16,0 0 0 0,-5-5 8 0,5 5-8 0,0 0 11 0,0 0-11 15,0 0 0-15,0 0 0 0,-6 7 0 0,4 3-12 16,-1-1 12-16,3-2 0 0,3 5 0 0,-3-5 0 15,2 7 0-15,4-7 0 0,-1 0 0 0,0 5 0 16,0 2 0-16,1-2 0 0,-4-3 0 0,4 3 0 16,-1 0-137-16,-2-3-25 0,-1-2-5 0</inkml:trace>
  <inkml:trace contextRef="#ctx0" brushRef="#br0" timeOffset="23870.15">19592 5208 1940 0,'11'-5'86'0,"-6"5"18"0,3-5-84 0,0 3-20 15,-5 2 0-15,5-5 0 0,-3 5 91 0,3 0 13 16,-3-2 4-16,3 2 0 0,0 0-67 0,0 2-13 16,-3-2-2-16,1 0-1 0,2 0 7 0,0 5 2 15,-6-3 0-15,3 3 0 0,-2 2-21 0,0 0-4 16,-1 0-1-16,1 0 0 0,-6 0 2 0,3 5 0 15,-5-5 0-15,2 0 0 0,-2 7 3 0,0-7 1 16,0 5 0-16,-1 0 0 0,1-3-14 0,2-2 11 16,-2 5-11-16,5-5 10 0,-3 0-10 0,3-7 0 15,3 7 0-15,2 0 0 0,1-2 0 0,2-5-11 0,2 2 11 0,1 3-8 16,5-5 8-16,2 0 0 0,1-5 0 0,2 3 0 16,0-3 0-16,3 3 0 0,-6-3 0 0,4-2 0 31,-7 5-156-31,1-5-30 0</inkml:trace>
  <inkml:trace contextRef="#ctx0" brushRef="#br0" timeOffset="24885.748">20884 4996 1497 0,'0'0'66'0,"0"0"14"0,0 0-64 0,0 0-16 0,2 7 0 0,-2 0 0 15,0-2 60-15,0 2 9 0,0 5 2 0,0-3 0 16,0 5-10-16,0-2-1 0,3 2-1 0,0 0 0 16,-1 5 2-16,1-5 1 0,2 0 0 0,-2 0 0 15,2-2-54-15,0 0-8 0,1-3-8 0,-1-2 8 16,3-2 0-16,0 2 0 0,0-2 8 0,0-3-8 16,2-4 0-16,-2-3 0 0,3 3 0 0,-3-8 0 15,2 3 57-15,-2 0 6 0,0-2 1 0,-3-3 0 16,3-2-52-16,-2 0-12 0,2 2 0 0,-3-2 0 0,-2-5 54 15,2 5 8-15,-3 2 2 0,1-2 0 0,0 7-52 0,-1-7-12 16,-2 7 0-16,0 0 0 0,0 7 0 0,0 0 0 16,0-5 0-16,0 5 0 0,0 0 0 0,0 0 0 15,0 0 0-15,0 0 0 0,0 0 0 0,0 7 0 16,3 5 0-16,0-5 0 0,-1 7 0 0,4-2 0 16,-1-3 0-16,3 8 0 0,0-3 0 0,-3-5 0 15,-2 3 0-15,5 2 0 0,0-7 0 0,0 5 0 16,-6 0 0-16,4-3 0 15,-1-2-55-15,0 0-13 0,-2 0-4 0</inkml:trace>
  <inkml:trace contextRef="#ctx0" brushRef="#br0" timeOffset="25307.704">21230 5095 1324 0,'0'0'59'0,"0"0"12"0,0 0-57 0,0 0-14 0,0 0 0 0,0 0 0 15,5-5 224-15,-5 5 41 0,0 0 9 0,6-7 2 16,2 0-168-16,-8 7-32 0,8 0-8 0,-8 0 0 16,10 0-35-16,-2 0-6 0,3 0-2 0,-1 0 0 15,-2 0-25-15,0 0-17 0,0 5 2 0,0-3 1 16,0-2 22-16,-3 7 5 0,1-2 1 0,-1-3 0 16,-2 5-14-16,-1-2 0 0,1 2 0 0,-3-2 0 15,0-3 0-15,0 5 0 0,-3 0 0 0,1 0 0 16,-1 0 0-16,0-2 0 0,1 2 0 0,-1 0 0 0,0 0 0 0,1-2 0 15,2 2 0-15,0-5 0 16,0-2 0-16,0 0 0 0,0 5 0 0,0-5 0 0,0 0 0 16,0 0 0-16,0 0 0 0,0 0 0 0,8 0 0 0,0 0 0 15,-1 0 0-15,4 0 0 0,2 0 0 0,-2-5 0 16,2 3 0-16,6 2 0 0,-1 0 0 0,-2 0 0 16,-3 0 0-16,3 0 0 0,-3 2 0 0,-2 3 0 15,0-5 0-15,-1 7 0 0,-5 0 0 0,1 0 0 16,-1 5 0-16,-5-5 0 0,-5 0 10 0,-1 0-1 15,4 0 0-15,-4 5 0 0,1-3 21 0,-3-4 4 16,-5 7 1-16,2-10 0 16,1 5-4-16,-1 0-1 0,-2-2 0 0,0 2 0 15,2-5-46-15,3 3-8 0,0-5-3 0</inkml:trace>
  <inkml:trace contextRef="#ctx0" brushRef="#br0" timeOffset="26659.461">24074 11480 1267 0,'0'0'28'0,"0"0"5"0,0 0 2 0,0 0 1 0,0 0-36 0,0 0 0 0,0 0 0 0,0 0 0 16,0 0 58-16,0 0 5 0,0 0 1 0,0 0 0 15,0 0 51-15,0 0 10 0,0 0 3 0,6 7 0 16,-6-7-52-16,0 7-9 0,2 0-3 0,-2 5 0 15,3-2 0-15,0 1 0 0,-3 3 0 0,2-2 0 16,-2 2-51-16,3 0-13 0,-3 0 0 0,3-2 0 16,2 2 34-16,-2 0 4 0,-1-2 1 0,3-2 0 15,1 1-11-15,2 1-3 0,0-2 0 0,0-3 0 16,0 0-25-16,2-3 0 0,-2 1 0 0,3-3 0 16,-1-2 0-16,1-2 0 0,-3-3 0 0,2 1 0 0,-2-3 12 15,3 4 6-15,-3-9 2 0,0 5 0 0,-3-4 7 0,3 1 1 16,-3-1 1-16,3-4 0 0,-3 4-4 15,1-3-1-15,-4-1 0 0,1 1 0 0,0 3-24 0,-1 3 0 16,1-1-9-16,-3 2 9 0,0-2 0 0,0 6 0 16,-3-1 0-16,3 4 0 0,0 0 0 0,0 0 0 15,0 0 0-15,0 0 0 0,0 0 24 0,0 0 12 16,0 4 3-16,-2 8 0 0,-1-3-39 0,3 6 0 16,0-8 0-16,3 4-12 0,-1 3 12 0,-2-2 0 15,6-2 0-15,-4 1 0 0,4 4 0 0,-1-4 0 16,0-4 0-16,0 7 0 0,-2-2 0 0,2-5 0 15,-2-4 0-15,0 1 0 0,-1 3 0 0,4-2 0 0,-4-3-9 16,-2 5 9 0,0-7-144-16,3 8-24 0,0-4-4 0</inkml:trace>
  <inkml:trace contextRef="#ctx0" brushRef="#br0" timeOffset="27002.728">24485 11737 979 0,'0'0'87'0,"0"0"-70"0,0 0-17 0,0 0 0 15,0 0 152-15,0 0 28 0,0 0 4 0,0 0 2 16,0 0-80-16,0 0-16 0,0 0-3 0,0 0-1 16,0 0-18-16,2 0-3 0,3 0-1 0,1 0 0 15,2 0-51-15,0 0-13 0,-3 0 0 0,3 0 0 0,-3 0 0 16,6 4 0-16,-3-1 0 0,-3-3 0 0,-5 0 49 0,5 7 7 15,1-3 2-15,-1-1 0 0,-2 6-42 0,-1-2-8 16,-2 0-8-16,0 0 12 0,-2-4 41 0,-1 8 9 16,-2-4 2-16,-1 5 0 0,-2-2-64 0,3 1-28 15,-3 3 3-15,0-2 0 0,3-2 40 0,0 1 8 16,2-4 1-16,0 1 1 16,3-1-42-16,0 0-9 0,0 0-2 0,6-3 0 0,-1-4 28 0,3 7-8 15,-3-2 8-15,3-3 0 0,3-2-19 0,-1 0 2 16,-2-7 0-16,3 7 0 15,-1-7-154-15,1 7-30 0,-1-4-7 0</inkml:trace>
  <inkml:trace contextRef="#ctx0" brushRef="#br0" timeOffset="27327.02">24649 11758 921 0,'0'0'82'0,"0"0"-66"0,0 0-16 0,0 0 0 16,0 0 181-16,0 0 33 0,5 0 6 0,3 4 2 15,0 1-98-15,0-3-19 0,-8-2-4 0,0 0-1 16,5 8-56-16,0-1-11 0,-2-3-2 0,0 3-1 16,-3 0 27-16,0 0 6 0,5 0 1 0,-2 1 0 15,-3-1-52-15,0 0-12 0,2 0 0 0,-2-3 0 16,3 3 0-16,2 1 0 0,-2-1 0 0,5-3 0 16,-3-1 0-16,3 1 0 0,2-1 0 0,-2 1 0 15,3 1 20-15,0-3 0 0,-1-2 1 0,6 8 0 16,-3-4-33-16,-2-1-8 0,-1 4 0 0,1-3-1 15,-6-1 36-15,1 4 7 0,-1-3 2 0,-5 3 0 16,0-7-39-16,0 8-7 0,0-1-2 0,0-7 0 16,-5 4 42-16,-3-1 8 0,0 4 2 0,2-3 0 15,-4-4-180-15,2 0-35 0,-3 0-7 0,1 0-2 16</inkml:trace>
  <inkml:trace contextRef="#ctx0" brushRef="#br0" timeOffset="27452.062">24728 11751 1857 0,'-8'0'82'0,"8"0"18"0,0 0-80 0,5 0-20 16,3 0 0-16,0 0 0 0,0 0 77 0,3 0 12 15,2 0 3-15,-2 0 0 16,2 0-23-16,8 0-4 0,-5 0-1 0,0 0 0 0,0 0-51 0,-1 0-13 16,-1 0 0-16</inkml:trace>
  <inkml:trace contextRef="#ctx0" brushRef="#br0" timeOffset="31669.752">18185 2299 806 0,'0'0'72'0,"0"0"-58"16,0 0-14-16,0 0 0 0,0 0 208 0,0 0 38 15,8 0 8-15,-3 0 2 0,0 0-103 0,3 0-20 16,0 0-4-16,3 0-1 0,-3-5 0 0,2 5 0 15,4 5 0-15,-1-5 0 0,0 0-90 0,3 0-18 16,0 0-4-16,0 0-1 0,0 0 13 0,-1 0 4 0,1 0 0 16,0 4 0-16,3-1-7 0,-3-3-1 15,-6 7 0-15,1 0 0 0,-1-7-4 0,-2 7 0 0,-2 0-1 0,-1 5 0 16,-3 2-3-16,-2-3 0 0,-5-1 0 0,3 6 0 16,-6 1-2-16,0-1-1 0,-3 1 0 0,0-3 0 15,-2 5-3-15,3-1-1 0,-1-3 0 0,0 6 0 16,1-10-9-16,-1 4 0 0,3-1 0 0,3 0 0 15,2-2 0-15,1 2 0 0,-3-3 0 0,2-1 0 16,0 2 0-16,6-1 0 0,0-4 0 0,-1 3 0 16,3-3 0-16,6-2 0 0,-3 2 0 0,5-3 0 15,-2-1 0-15,5 4 0 0,0-7 0 0,-1 0 0 16,4 0 19-16,2 0 1 0,0 0 1 0,3-7 0 16,3 4-8-16,-1-1-1 0,3 1-1 0,3-1 0 0,-6 4 1 0,-2 0 0 15,0 0 0-15,-3-5 0 0,3 5-2 0,-6 0 0 16,-2-7 0-16,-2 7 0 0,-4 0-2 15,-2 0-8-15,0 0 12 0,-3 0-4 0,-5 0-8 0,0 0 0 16,6 0 9-16,-6 0-9 16,0 0-47-16,0 0-13 0,0 0-4 0,0 0-1356 15</inkml:trace>
  <inkml:trace contextRef="#ctx0" brushRef="#br0" timeOffset="32201.759">19114 2331 1958 0,'0'0'43'0,"5"-4"9"0,5 4 1 0,-2 0 3 0,0-3-45 0,3-1-11 15,-1 4 0-15,4 0 0 0,-6 0 120 0,5 0 21 16,3-7 5-16,0 7 1 0,-1 0-82 0,1-3-16 16,0-1-3-16,-3 4-1 0,6 0-36 0,-6 0-9 15,3-3 0-15,-3-1 0 0,-2 4 0 0,-1 0 0 0,-2 0 0 0,-2 0 0 32,-6 0-49-32,0 0-12 0,0 0-3 0,-6 11-682 0,-4-1-137 0</inkml:trace>
  <inkml:trace contextRef="#ctx0" brushRef="#br0" timeOffset="32358.308">19180 2520 1152 0,'0'0'102'16,"13"0"-82"-16,0 0-20 0,6 0 0 15,-3 0 210-15,2 0 38 0,1 0 7 0,2-3 1 16,-3-1-77-16,3 4-16 0,1-5-3 0,-4 3-1 0,1-3-127 16,2 2-32-16,0-1 0 0,-5 4 0 0,-3 0 57 0,0-7 6 15,-2 7 1-15,-1 0-888 16,-4 0-176-16</inkml:trace>
  <inkml:trace contextRef="#ctx0" brushRef="#br0" timeOffset="34202.76">20018 2026 1267 0,'0'0'28'0,"0"0"5"0,0 0 2 0,8-3 1 0,-8 3-36 0,6-4 0 16,-6 4 0-16,0 0 0 0,5-7 150 0,-5 7 23 15,0 0 5-15,0 0 1 0,0 0-31 0,0 0-5 16,0 0-2-16,0 0 0 0,-5 4-84 0,2 3-17 16,-2 0-3-16,-3 0-1 0,0 8-7 0,0 3-1 15,0-3-1-15,-3 3 0 0,3-1-11 0,-2 2-3 16,-3 2 0-16,2 5 0 0,6-5-3 0,-3 5-1 16,2 0 0-16,1-1 0 0,3-3-1 0,-1 3-8 15,0 4 12-15,1-3-4 0,2 2-8 0,2-2 0 16,1 0 0-16,2-5 0 0,3 5 0 0,0-5 0 15,3-7 0-15,-1 5 0 16,1-5-25-16,2 0-1 0,3-2 0 0,-3 2 0 0,6-10 52 0,-3 4 10 16,-1-6 3-16,1 3 0 0,0-5-27 0,-3 0-4 0,3 0-8 0,0-7 11 15,-3 2-11-15,3-2 12 0,-5-3-12 16,-1-1 12-16,1-1 22 0,-3-2 5 0,-3 0 1 0,1 2 0 16,-6-2-21-16,0 4-4 0,-3-1-1 0,0-1 0 15,-2 5 7-15,-3-7 2 0,-3 7 0 0,-2 4 0 16,-3-6-23-16,0 6 0 0,-2 3 0 0,2 0 0 15,-2-4 0-15,-1 4 0 0,-2 0 0 0,0 0 0 16,2 0 0-16,1 4 0 0,4-4 0 0,-1 0 0 16,-1 3 0-16,8 2 0 0,2-5 0 0,1 4 0 15,-3-1-98-15,3-3-24 0,5 0-5 0,0 0-1 16,5 7-109-16,0-7-23 0</inkml:trace>
  <inkml:trace contextRef="#ctx0" brushRef="#br0" timeOffset="34765.187">20405 2089 460 0,'0'0'41'0,"0"-4"-33"15,0 1-8-15,0 3 0 0,2-5 370 0,-2 5 72 16,0 0 14-16,0 0 4 0,0 0-277 0,0 0-55 16,0 0-12-16,0 8-1 0,0-1-65 0,0 0-13 15,3 4-2-15,0-1-1 0,-3 2-3 0,2 6-1 16,1-8 0-16,-3 2 0 0,5 6-12 0,-2-4-2 0,-1 1-1 0,4-1 0 16,-1-7 3-16,3 5 1 0,-3 2 0 0,3-3 0 15,0-4-19-15,3 3 0 0,-3-5 0 0,2 2 0 16,4 0 0-16,-4 0 0 15,3-7 0-15,-2 0 0 0,2 0 34 0,0-7 3 0,1 0 1 0,1 4 0 16,1-6-24-16,6-1-5 0,-4-1-1 0,1 1 0 16,-4-1 8-16,-1-4 2 0,-4 4 0 0,-2-3 0 15,0-1-10-15,-5 4-8 0,-1-6 9 0,-2 1-9 16,-2 2 0-16,-1 4 0 0,-2-2 0 0,0 5-10 16,-1-4 10-16,1 1 0 0,0-2 0 0,-1 8 0 15,-2-3 0-15,3 0 0 0,0 0 0 0,2 4 0 0,-2-1 8 0,5 4 4 16,0 0 1-16,0 7 0 15,3 4-13-15,-3-4 0 0,2 0 0 0,1 8 0 16,2-4 0-16,-2 6-8 0,2-1 8 0,0 5 0 0,1 1-11 0,-1 3 2 16,0 4 0-16,3 1 0 0,0 1 28 0,-3-1 5 15,3 6 2-15,-2-10 0 0,2 6-12 0,-3-3-2 16,0-3-1-16,0-5 0 0,1-2-2 0,-1 2 0 16,0-7 0-16,1 5 0 0,-4-8-1 0,4-1-8 15,-1-3 12-15,0-2-4 0,-5-1 0 0,3-1 0 16,-1 1 0-16,-2-4 0 0,3-4 0 0,0 4-8 15,-1-7 12-15,1 0-4 16,-3-5-117-16,-3-2-24 0,-2 0-5 0</inkml:trace>
  <inkml:trace contextRef="#ctx0" brushRef="#br0" timeOffset="35525.901">21103 2310 172 0,'0'0'16'0,"5"-4"-16"0,3 4 0 0,-8 0 0 16,0 0 195-16,3-3 36 0,2-1 7 0,-5 4 2 0,0 0-90 0,0 0-18 15,0 0-3-15,0 0-1 0,0-5 0 0,0 5 0 16,0 0 0-16,3-7 0 0,0 4-51 0,-3 3-10 16,0 0-3-16,0 0 0 0,2-7 0 0,-2 7 0 15,-2-4 0-15,2 4 0 0,0 0-11 0,0 0-2 16,0 0-1-16,0 0 0 0,0 0-29 0,0 0-5 0,0 0-2 0,-8 4 0 16,2 3-14-16,-2-4 0 0,3 4 0 0,0-2 0 15,0 2 0-15,-1-3 0 0,4-1 0 0,-1 4 0 16,3-7 0-16,0 7 0 0,0-7 0 0,0 0 0 15,3 0 0-15,2 4 0 0,3-1 0 0,-3 2-10 16,3-5 10-16,0 0 0 0,-3 0 8 0,1 0-8 16,-1-5 0-16,3 5 0 0,-3-7 0 0,0 7 0 15,1-7 0-15,-1 7 0 0,0-7 0 0,1 4 0 16,-4-1 28-16,-2 4 0 0,-2-7 1 0,-1 7 0 16,0-5 10-16,1-2 1 0,-6 7 1 0,0-3 0 15,0 3-17-15,3 0-4 0,5 0-1 0,-6 3 0 0,-2-3-19 0,0 0 0 16,3 0 8-16,2 0-8 15,-4 7-133-15,4-7-31 0,3 0-5 0</inkml:trace>
  <inkml:trace contextRef="#ctx0" brushRef="#br0" timeOffset="36744.43">21474 2125 1630 0,'0'0'36'0,"0"-5"7"0,2-2 1 0,-2 4 3 0,3-1-38 0,0-3-9 0,2 0 0 0,3 0 0 15,-3-1 93-15,6 4 17 0,-3-3 3 0,0 0 1 16,5 0-35-16,0 0-7 0,3-1-2 0,0 4 0 16,2 4-28-16,3-3-6 0,-2-1 0 0,2 4-1 15,0 4 23-15,-2-1 5 0,-1 1 1 0,1 4 0 16,-1-1-52-16,-2 7-12 0,0-7 0 0,-5 5 0 16,-3 2 25-16,-3 0 3 0,0 5 0 0,-2-1 0 15,-3-4 6-15,0 8 2 0,-5-4 0 0,-1 11 0 16,-2-3-36-16,3-1 0 0,-3-3 0 0,0-1 0 15,3 5 0-15,-3-8 0 0,5 4 0 0,-2-1 0 16,0-5 0-16,2 1 0 0,0-3 0 0,3-2 0 0,3 2 0 16,0-7 0-16,-1 0 0 0,4 0 0 0,-1-2 10 0,3 2-10 15,2-3 8-15,4-1-8 0,-1-3 10 0,8 0-10 16,3 0 12-16,-6-7-12 0,-2 4 8 0,0-6-8 16,3 2 0-16,2 0 0 15,-3-7-86-15,-2 4-21 0,3-2-4 0,-3-6-1074 16</inkml:trace>
  <inkml:trace contextRef="#ctx0" brushRef="#br0" timeOffset="37072.413">22093 2059 2160 0,'0'0'96'0,"0"0"19"0,0 0-92 0,0 0-23 0,0-7 0 0,0 7 0 15,0 0 102-15,0 0 16 0,0 0 3 0,0 0 1 16,-3 11-86-16,-2-4-18 0,2 0-3 0,0 5-1 15,1-2 10-15,-1 1 3 0,1 4 0 0,-1-4 0 16,0 3-19-16,3-4-8 0,0 2 8 0,3 2-8 16,0-3 10-16,-1-1-10 0,3 2 12 0,3-5-12 15,0 4 0-15,3-4 0 0,2 1 0 0,-2-4 0 16,5 3 0-16,-3-4 0 0,3 4 0 0,0-3 0 16,2 3-32-16,-2 0-1 0,-3-4 0 0,0 6 0 15,1-2 33-15,-1 3 0 0,-2-10 0 0,-1 7 0 16,-5 5 0-16,1-5 0 0,-1 7 0 0,-2-7 0 15,-3 0 29-15,-3 5 13 0,3-5 2 0,0 7 1 16,-3-7-21-16,-2 5-4 0,2-5 0 0,-2 0-1 16,-3 0-19-16,0-3 0 0,-2 3 0 0,-1-7 0 15,-2 0-205-15,0 0-45 0</inkml:trace>
  <inkml:trace contextRef="#ctx0" brushRef="#br0" timeOffset="37259.867">22066 2019 1036 0,'0'0'92'0,"8"-3"-73"0,3-1-19 0,2 4 0 0,0 0 260 0,3-7 48 15,0 7 9-15,0-3 3 16,0-1-154-16,2 4-30 0,6 4-7 0,-3-4-1 0,6 3-102 0,2-3-26 0,-3 0 0 16,9 0 0-16,-9 7 19 0,1-7-2 0,-6 0 0 0,0 0 0 15,-5 0-27-15,-3 0-6 0,-2 0 0 0,-3 0-777 16,-6 0-155-16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2:24:43.4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10713 6842 1728 0,'0'0'38'0,"0"0"8"0,-3-4 2 0,1-3 0 16,-4 0-39-16,4-1-9 0,-4 1 0 0,1 0 0 16,0 3 104-16,0-3 20 0,-3 4 3 0,0-1 1 0,-3-4-52 0,-2 1-9 15,0 3-3-15,2 4 0 0,-2-3-51 0,0 6-13 16,-1 1 0-16,1 3 0 0,0-7 54 0,0 8 8 15,2-1 2-15,-2 0 0 0,0 0-52 0,5 4-12 16,-3-3 0-16,3 3 0 0,3-1-12 0,0-3-4 16,2 4-2-16,3 1 0 0,3-5 29 0,-1 3 5 0,6 1 2 15,0 1 0 1,5-5-38-16,9 3-7 0,-1-3-1 0,8 5-1 0,-3-1 21 0,6-1 8 16,0 1 0-16,5 1-9 0,-5-2 9 0,-3 4 0 15,0-3 0-15,-5 4 0 0,-3-4 17 0,-5 3-1 0,0 1 0 0,-6-1 0 16,1-3 15-16,-6 8 2 0,-2-5 1 0,-3-4 0 15,-3 6 8-15,-2-2 2 0,-3 0 0 0,-3-2 0 16,1-2-36-16,-4 1-8 0,-2-4 0 0,1 0 0 16,-1 1 8-16,-3-4-8 0,3-4 12 0,-2 0-4 15,-3 0-8-15,5-4-9 0,0-4 9 0,3 1-13 16,-1 3 13-16,1-6 0 0,3-1 0 0,-1-1 0 16,6-2 0-16,-1 4 0 0,1-4 0 0,5-2 0 15,0 2 0-15,5-8 0 0,1 4 0 0,2 1 0 0,0-2 0 0,2 1 0 16,1 3 0-16,5 1 0 0,-6-5 11 0,6 1 5 15,-3 4 0-15,1-1 1 0,-1 4 9 0,0 1 2 16,0-1 0-16,-5-4 0 16,3 8-8-16,-3 0 0 0,-3-4-1 0,0 8 0 0,1-2-19 0,-6 5 0 15,2-7 0-15,-2 7 0 0,0 0 55 0,0 0 7 16,0 0 2-16,0 0 0 0,0 0-52 0,0 0-12 16,0 0 0-16,-2 5 0 15,-1-3-161-15,-2 3-35 0</inkml:trace>
  <inkml:trace contextRef="#ctx0" brushRef="#br0" timeOffset="5635.518">12983 6802 1036 0,'3'0'92'0,"-1"-4"-73"16,1-3-19-16,2 0 0 0,-2-1 137 0,2 6 24 15,-2-3 5-15,-3 5 1 0,0 0-25 0,0 0-5 16,5 0-1-16,-5 0 0 0,3 5-28 0,-3-3-7 16,5 6-1-16,-2 3 0 0,-1-1-31 0,-2 1-6 15,3 8-2-15,0-5 0 0,-6 5-13 0,3-2-2 16,0 1-1-16,0 4 0 0,0-4-10 0,3 8-3 15,-3-5 0-15,2 1 0 0,-2 1-14 0,0-2-3 16,0-2-1-16,0 2 0 0,0-7-14 0,0 5 11 16,3-5-11-16,0-4 10 0,2 2-10 0,-2 2 0 0,2-7 0 15,-2 0 8-15,2-3-8 0,0 4 0 0,-2-8 0 0,-3 0 0 32,0 0-51-32,0 0-15 0,5 4-3 0,3-8-1 15,0-1-164-15,-3-2-33 0,1-10-6 0,-1-2-2 0</inkml:trace>
  <inkml:trace contextRef="#ctx0" brushRef="#br0" timeOffset="5979.551">13510 6805 2199 0,'0'0'48'0,"0"0"11"0,0 0 1 0,-6 0 2 0,1 4-50 0,-3 1-12 16,-2-3 0-16,-1 10 0 0,-2-5 61 0,2 3 10 15,3 8 1-15,-2-3 1 0,-1 3-40 0,3-3-8 16,0 6-1-16,-2 2-1 0,2-6-15 0,0 6-8 16,0-2 8-16,2 1-8 0,1-1 0 0,3-2 0 15,2-1 0-15,0-4 0 0,0 5 0 0,2-2 0 16,3-6 0-16,3 1-8 0,-2-5 8 0,4 0 0 16,-2-4 0-16,8-3 0 0,0 0 21 0,2 4 7 15,-2-8 0-15,3 4 1 0,-6-7-29 0,6 4 0 16,-3-1 0-16,-6-3 0 0,3-1 0 0,-5 4-15 15,-8 4 2-15,6-7 0 0,-4 4 84 0,-2-4 17 16,-2 0 3-16,-4-5 1 0,-4 8-35 0,-4 1-6 0,-1-1-2 16,-7-3 0-1,4 7-39-15,-3 0-10 0,2 0 0 0,1 0 0 16,4 4-34-16,-1-1-9 0,1 1-1 0,1-4-1294 0</inkml:trace>
  <inkml:trace contextRef="#ctx0" brushRef="#br0" timeOffset="8234.421">15774 6932 1267 0,'-13'0'28'0,"11"0"5"0,2 0 2 0,0 0 1 0,0 0-36 0,-3-3 0 16,3 3 0-16,-3-4 0 15,-2 4 109-15,5 0 15 0,-3 0 4 0,3 0 0 16,0 0-32-16,0 0-5 0,0 0-2 0,0 0 0 0,0 0-40 0,0 0-8 16,0 0-1-16,0 0-1 0,0 0-5 0,6-7-1 15,4 4 0-15,-2-1 0 0,3 1-1 0,2-2-1 16,3 5 0-16,0-7 0 0,2 7-31 0,3 0 0 15,1-4 0-15,-1 4 0 0,0 4 35 0,-3-4 1 16,1 0 0-16,-3 7 0 0,0 1-11 0,-3-4-1 16,-2 6-1-16,-4-3 0 0,-1 4-15 0,-1 4-8 15,-2-4 10-15,-3 3-10 0,0 1 42 0,-3 6 2 16,-2-2 1-16,-1 2 0 0,1-5-21 0,3 1-5 16,-6 1-1-16,5 4 0 0,0-8-18 0,1 5 0 15,-1-5 0-15,0 4 0 0,3-3 0 0,3-1 0 0,-3-3 0 0,5 1 0 16,1-2 0-16,2-3 0 0,-1 0 0 0,4 0 0 15,-3-3 0-15,3 4 0 0,2-4 0 0,3-1 0 16,-3 1 0-16,3-1 0 0,-3-3 0 0,6 0 0 16,-1-3 0-16,3-1 0 0,0 1 0 0,-2-1 0 15,-9-4 0-15,6 4 0 0,3 1 0 0,-1-1 0 16,-4-3-198-16,-1 0-46 16</inkml:trace>
  <inkml:trace contextRef="#ctx0" brushRef="#br0" timeOffset="8703.404">16444 6998 1958 0,'0'0'87'0,"0"-3"17"0,3-2-83 0,-3-2-21 16,-3 3 0-16,3 1 0 0,3-1 99 0,-3 1 15 16,0-1 3-16,0 4 1 0,0 0-46 0,0 0-8 15,0 0-3-15,0 0 0 0,0 0-33 0,0 0-6 16,0 7-2-16,2 4 0 0,1-4-20 0,-1 5 0 15,-2-5 0-15,0 3 0 0,3 6 0 0,0-6 0 16,-1 1-12-16,4-4 4 0,2 8 8 0,0-4 0 16,-3-4 0-16,3-4 0 0,0 8 0 0,2-8 0 15,-2 1 0-15,3 1 0 0,-6-2 0 0,6-3 0 16,2-3 0-16,-2-2 0 0,-6-2 0 0,3 3 0 16,2-3 0-16,1-3 0 0,-1-1 0 0,-2-4 0 15,0 4 0-15,3-3 0 0,2-1 28 0,-8 1 8 16,-5-5 2-16,3 5 0 0,5 3-27 0,-5-3-11 0,-6-1 8 15,0 4-8-15,-2 1 32 0,2-2 0 0,-2 5 1 0,-3 0 0 16,-5 3 9-16,5-3 2 0,5 4 0 0,3 3 0 16,-5 0-20-16,0 0-4 0,5 0-1 0,0 0 0 15,2 7-19-15,-2 3 0 0,3 1 0 0,2 1 0 16,9 5 0-16,-6-6 0 0,-3 8 0 0,3-2-9 16,5 6 9-16,-2-2-12 0,-9 5 12 0,4-5-12 15,-1 1 12-15,3 3 0 0,2-3 0 0,-4 4 0 16,-4-5 16-16,1 2 6 0,5-2 1 0,-3-2 0 15,-2-2-15-15,2-3-8 0,0-2 10 0,3 2-10 16,-2 0 9-16,2-10-9 0,-6 4 8 0,4-1-8 0,-1 0 0 16,-5-7 0-16,0 0-12 0,0 0-940 15,0-7-189-15</inkml:trace>
  <inkml:trace contextRef="#ctx0" brushRef="#br0" timeOffset="9984.071">18645 6965 403 0,'-5'4'36'0,"5"-4"-36"16,0 0 0-16,0 0 0 0,-5 0 137 0,5 0 21 15,0 0 4-15,0 0 1 0,0 0-69 0,-3-4-14 16,-2 4-2-16,5 0-1 0,0 0 38 0,0 0 7 16,0 0 2-16,0 0 0 0,-3-7-39 0,3 4-7 15,0 3-2-15,0 0 0 0,0-4-2 0,0 4-1 16,0-8 0-16,3 1 0 0,-3 3-18 0,5-3-4 15,0 4-1-15,3-1 0 0,-3-3-21 0,3 4-4 0,3-2-1 0,0-2 0 16,4 0-16-16,1 3-8 0,-2-3 8 0,4 4-8 16,1-1 0-16,2 4 0 0,-3-3 0 0,1 3 0 15,-3 0 12-15,0 3-4 0,-3-3 0 0,0 4 0 16,0-1 7-16,-2 4 1 0,-3-3 0 0,0 3 0 16,-3 0 10-16,-2 5 2 0,-1-5 1 0,1 3 0 15,-3 1 12-15,0-3 3 0,-3 6 0 0,1-3 0 16,-4 1-44-16,1-2 0 0,2 4 0 0,-2-3 0 15,0-4 0-15,0 8 0 0,-1-8 0 0,1 0 8 16,2 4-8-16,-2-3 0 0,5-1 0 0,0 4 0 16,-3-8 0-16,3-3 0 0,0 0 0 0,6 4 0 15,-1-1 0-15,0-3 0 0,3 0 0 0,0 0 0 0,3 0 0 16,-1 0 0-16,1 0 0 0,-1 0 0 0,1 0 0 0,2 0 0 16,1 0 0-16,-1 4 0 0,0-4 0 0,-2 3 0 15,-1 6 0-15,1-2 0 0,-3 0 0 0,0 0 0 16,0 0 0-16,-6 0 0 0,-2 5 0 0,3-2 0 15,-3-3 0-15,0 4 0 0,-3 4 0 0,-2-8 0 16,0 4 0-16,-1-4 0 0,-2 0 20 0,0 1 3 16,-2 3 0-16,-1-4 0 0,-2 0-13 0,2 0-2 15,1 1-8-15,-1-4 12 0,1-1-12 0,-1 4 0 16,1-7-12-16,-1 4-871 16,0-4-174-16</inkml:trace>
  <inkml:trace contextRef="#ctx0" brushRef="#br0" timeOffset="10421.73">19071 6922 1764 0,'0'0'39'0,"0"0"8"0,3-4 1 0,-3 1 1 0,-3-1-39 0,6-4-10 0,5 1 0 0,0 0 0 16,-3 3 96-16,3 1 18 0,0-1 3 0,5-3 1 16,0-1-84-16,3 1-17 0,-3 3-3 0,3 1-1 15,3-1-13-15,-1 4-18 0,-2 0 4 0,3 0 1 16,-3 0 57-16,-1 0 11 0,1 0 2 0,-2 4 1 0,-1 3 10 16,-3 0 1-16,-2 1 1 0,0-1 0 0,0 0-56 0,-2 0-14 15,-4 4 0-15,1 1 0 0,-3-2 0 0,-3 8 0 16,1-3 0-16,-4-1 0 0,-2 4 42 0,3 1 6 15,-6-2 0-15,1 2 1 0,2-1-34 0,3-3-7 16,-1 3-8-16,1-4 11 0,2 1-11 0,3-1 0 16,0 0 0-16,0 2 0 0,6 1 9 0,-4-6 0 15,4 1 0-15,2-2 0 0,2-3-17 0,3 0-4 16,1-3-1-16,4-1 0 0,1 1 21 0,-1-4 4 16,9 0 0-16,-4 0 1 15,1-4-13-15,0 1 0 0,-3-1 0 0,3 4 0 0,-3-7 0 0,0 4 0 16,-2-1 0-16,-1-3 0 0,-4 7 0 0,-1 0 0 15,-3 0 0-15,-2 4-1279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2:35:38.4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12573 12941 1209 0,'0'0'108'0,"0"0"-87"16,0 0-21-16,0 0 0 0,0 0 51 0,0 0 5 15,0 0 2-15,5 0 0 0,3 0-16 0,-2 4-3 16,-1-4-1-16,3 0 0 0,2 0-14 0,1 0-2 15,0 3-1-15,2-3 0 0,0-3 25 0,5 3 5 16,1 0 1-16,0-4 0 0,2 4-13 0,0 0-3 16,3 0 0-16,-3 0 0 0,3 0-5 0,-1 0-2 15,1 0 0-15,5 0 0 0,3 0-10 0,0 4-3 16,5-8 0-16,0 4 0 0,5 0-2 0,3 0-1 16,-2 0 0-16,2 0 0 0,2 0-5 0,3 0-8 15,3-3 11-15,6 3-11 0,1 0 9 0,-1-4-9 16,2 4 0-16,-1 0 9 0,7 0 7 0,-1 0 2 15,2 0 0-15,1 4 0 0,3-4-5 0,-4 3-1 0,9-6 0 0,-5 6 0 16,2-3-1-16,-3 0-1 0,3 0 0 0,0 4 0 16,0-4-10-16,1 0 0 0,-1 0 9 0,0 0-9 15,0 0 0-15,2 0 9 0,4 0-9 0,-6 0 0 16,0 0 9-16,-3 0-9 0,6 3 0 0,-3-3 9 16,-2 0-9-16,-6 0 0 0,3 4 9 0,-6-1-9 15,3-3 10-15,0 4-2 0,-2-1-8 0,-3-3 12 16,-8 7-4-16,5-2-8 0,-3-1 11 0,-2-1-11 15,0 4 20-15,-5-3-4 0,0-1 0 0,-1 4 0 16,1-2-16-16,-3-3-9 0,-6 3 1 0,6 2 0 16,6-7 8-16,-4 4 0 0,-2-1 0 0,-2-3 0 15,2 4 0-15,0-1 0 0,0-3 0 0,-3 4 8 16,-5-4-8-16,8 3 0 0,3-3 0 0,2 0 0 16,-3 5 12-16,1-3-1 0,-3-2-1 0,0 0 0 0,-3 5 7 15,3-5 2-15,0 0 0 0,0 0 0 0,-2 2-5 0,-1-2-1 16,0 0 0-16,-2 0 0 0,0 0-3 0,-3 0-1 15,0 0 0-15,2 5 0 0,4-5-9 0,-3 0 0 16,-1 0 0-16,4 0 8 0,-1 4 8 0,0-4 0 16,-5 3 1-16,3-3 0 0,0 0-17 0,-1 4-16 15,4-1 4-15,-4-3 0 0,4 0 12 0,-4 4 16 16,4-1-3-16,-6 4-1 0,0-7-12 0,0 7 0 16,0-7 0-16,0 5 0 0,3-5 0 0,-1 7-10 15,-2-7 2-15,6 7 0 0,-1-3 8 0,-5-1 11 16,0 4-3-16,-3-2 0 0,1-3-8 0,-1 3 0 15,1-5 0-15,-1 0 0 0,0 2 0 0,1 3 0 0,-3-5 0 16,-1 0 0-16,1 0 0 0,-3 4 13 0,-2-1-3 16,-1-3-1-16,-5 0-9 0,0 0 8 0,3 0-8 0,-5 0 8 15,-1 0-8-15,-2-3 12 0,0 3-12 0,3-4 12 16,-6 4-12-16,3 0 0 0,-3 0 9 0,0-5-9 16,3 5 0-16,-3-2 8 0,0 2-8 0,-2 0 0 15,0 0 0-15,-1-5 8 0,-2 5-8 0,3 0 0 16,-6 0 0-16,6 0 0 0,-1 0 0 0,-2 0 8 15,0 0-8-15,0 0 0 0,0 0 0 0,0 0 0 16,-3 0-10-16,0 0-3 0,1 0-1 0,-6 0 0 16,5 0-77-16,-5 0-15 15,0 0-3-15,0 0-1 0,0 0-119 0,0 0-24 16,-8-7-5-16,-5 0-1 0</inkml:trace>
  <inkml:trace contextRef="#ctx0" brushRef="#br0" timeOffset="327.96">19463 12995 921 0,'0'0'82'0,"5"0"-66"16,0-3-16-16,3 3 0 0,0 3 145 0,3-3 26 15,2 0 5-15,0 0 0 0,0 0-113 0,1 0-23 0,-1 4-5 0,0-1-1 16,3-3-3-16,3 7-1 0,-1-2 0 0,1 2 0 16,-1 4-5-16,1-4-1 0,-1 3 0 0,-5 2 0 15,1 2 9-15,-6 0 2 0,0 0 0 0,-3 5 0 16,-5 0 1-16,-5-1 0 0,-3-1 0 0,-6 2 0 16,-4-1 15-16,-3 4 3 0,-6-4 1 0,-2-1 0 15,0 2-11-15,-3 0-3 0,6-1 0 0,-1-1 0 16,1-3-27-16,2-2-6 0,0 2 0 0,6-2-8 15,2-3 9-15,5 0-9 0,-2-2 0 0,5-4 9 32,0 2-117-32,3-3-24 0,-3-2-5 0</inkml:trace>
  <inkml:trace contextRef="#ctx0" brushRef="#br0" timeOffset="1155.875">14264 13195 806 0,'0'0'72'0,"0"0"-58"15,-3 0-14-15,3 0 0 0,0 0 239 0,0 0 45 16,0 0 8-16,0 0 3 0,-3-7-163 0,-2 2-32 15,0 3-6-15,0-3-2 0,-1 5-14 0,-2-2-3 16,-2-3-1-16,-1 2 0 0,1-1-18 0,2 4-4 16,-3 0-1-16,-2 0 0 0,2-3-21 0,-2-1-4 0,2 4-1 15,-2 0 0-15,0 0-14 0,2 0-3 0,-2 4-8 0,3-1 12 16,-4 1-12-16,4-1 0 0,-1 2 0 0,1-3 0 16,-1 10 0-16,0-5 0 0,3 0 0 0,1 0 0 15,1 5 0-15,4-3-12 0,-1 3 12 0,3 2-10 16,0 0 10-16,5 2-10 0,-2-1 10 0,5-1-10 15,-3 4 10-15,6-1 0 0,-3 2-9 0,5 0 9 16,-3 2 0-16,4-7 0 0,-4 7 0 0,3-2 0 16,-2-5 0-16,0 0 0 0,-1 5 0 0,-2-5 8 15,-3-2-8-15,-2 2 8 0,0-2-8 0,-1-3 8 16,-2-2-8-16,-2 5-14 0,-4-5 3 0,1 0 1 16,-3 0-170-16,3-2-35 0,-6-3-6 0,3 3-2 15,-2-10 3-15,-1 5 0 0,1 0 0 0</inkml:trace>
  <inkml:trace contextRef="#ctx0" brushRef="#br0" timeOffset="1343.317">13938 13423 172 0,'0'0'16'0,"0"0"-16"0,-5-7 0 0,-3 0 0 0,3 0 359 0,2 2 69 15,-2-2 13-15,0 5 3 0,2-3-240 0,3 5-49 16,0 0-10-16,0 0-1 0,0 0-46 0,5-7-9 16,0 7-1-16,3-3-1 0,3-1-52 0,2 8-11 15,0-4-1-15,3 0-1 0,3 3-22 0,-1-3 0 16,1-3 0-16,-1 3 0 0,1 3 0 0,2-3 0 15,-2 0 0-15,2 0-8 16,-3 0-112-16,3 0-21 0,1 0-5 0,-4 4-1 16,-2-1-77-16,3-3-15 0,4 5-3 0,-1-5-466 0</inkml:trace>
  <inkml:trace contextRef="#ctx0" brushRef="#br0" timeOffset="1702.613">14507 13423 1306 0,'0'0'58'0,"0"0"12"0,-3 5-56 0,3-5-14 0,0 0 0 0,0 0 0 16,-5 0 128-16,3 0 22 0,-6 0 5 0,2 0 1 15,4 2-40-15,-6-2-7 0,2 0-1 0,-2 5-1 16,3-3-53-16,-5 3-10 0,2-3-3 0,-3-2 0 16,3 5-9-16,-2 2-3 0,-4 0 0 0,1 0 0 15,3-2-21-15,-4 2-8 0,4 0 0 0,2 0 9 16,-3 0-9-16,3 0 0 0,3 5 0 0,0-3 0 16,-1-4-11-16,6 2 11 0,0 0-8 0,3 0 8 15,2 0-13-15,1-2 2 0,2-3 1 0,-1-2 0 16,7 5-10-16,-4-3-1 0,4-4-1 0,-1 2 0 15,0-5 12-15,0 3 10 0,-2-3-13 0,2-2 5 16,-2 0 8-16,-3 0 0 0,2 0 0 0,-5-5 0 0,1 5 11 16,-4-3 1-16,4 3 0 0,-4 3 0 0,-2-8 20 0,3 10 5 15,-3-5 1-15,0 7 0 0,0 0 1 0,-3-5 0 16,3 5 0-16,0 0 0 0,0 0-13 0,0 0-2 16,-2 5-1-16,-1-3 0 0,-2 5-23 0,5-2 0 15,0 2 0-15,0 0 0 0,0 5 0 0,0-3-8 16,5-2 8-16,-5 0 0 0,3-2-12 0,-1 2 2 15,4 5 1-15,-4-5 0 16,4-5-87-16,-1 3-16 0,0 2-4 0,3-3-616 16,0-1-124-16</inkml:trace>
  <inkml:trace contextRef="#ctx0" brushRef="#br0" timeOffset="1983.8">14809 13489 288 0,'0'-5'25'0,"0"5"-25"0,0 0 0 0,-3-7 0 16,0 5 343-16,3-3 63 0,-5 2 13 0,3-1 2 15,-6 4-259-15,5 0-52 0,-5-3-10 0,0 3-3 16,0-4-31-16,-2 8-6 0,-1-1-2 0,0 4 0 16,-2-7-41-16,0 7-8 0,2-2-1 0,-2 2-8 15,0 4 0-15,0-1 0 0,2-3 0 0,3 0 0 16,0 5 0-16,3-1 0 0,0-1-8 0,2 2 8 15,3-5-10-15,0 0 10 0,5 4-10 0,3-3 10 16,3 1-17-16,-3-2 2 0,5 0 1 0,0 2 0 16,6-6-125-16,-1 4-25 0,1-7-4 0,2 0-684 15</inkml:trace>
  <inkml:trace contextRef="#ctx0" brushRef="#br0" timeOffset="2358.705">15428 13531 1263 0,'0'0'56'0,"0"0"12"0,-3 0-55 0,3 0-13 0,0 0 0 0,0 0 0 15,0 0 77-15,0 0 13 0,0 0 2 0,0 0 1 16,0 0-29-16,0 0-7 0,0 0-1 0,0 0 0 16,0 0-40-16,0 0-16 0,0 0 11 0,0 0-11 0,0 0 0 0,0 0 0 15,0 7-13-15</inkml:trace>
  <inkml:trace contextRef="#ctx0" brushRef="#br0" timeOffset="2874.58">14925 13543 403 0,'0'0'36'0,"0"0"-36"0,0 0 0 0,0 0 0 16,5 7 292-16,-2 0 52 0,5-7 11 0,-3 7 1 15,1-2-231-15,2-3-46 0,-1-2-10 0,4 5-1 16,0-5-16-16,2 2-2 0,0-2-1 0,3-2 0 15,-3 2-28-15,3 0-5 0,-3-5-2 0,3 3 0 16,0-5 11-16,-3 2 3 0,1-2 0 0,-4 4 0 16,1-1-8-16,-1-3-2 0,-2 2 0 0,-2-2 0 15,-1 0 14-15,-3 0 4 0,-2 4 0 0,-2-4 0 0,-1-2 1 16,1 7 1-16,-4-3 0 0,1-2 0 0,0 5-2 0,-3-3 0 16,-3 5 0-16,1 0 0 0,-1 0-36 0,-2 0 0 15,-1 5 0-15,4-3 0 0,-6 3 0 0,3-3 0 16,-3 5 0-16,0 2 0 0,3 1-10 0,0-3 10 15,-1 7-12-15,4-2 12 0,-1 2-9 0,1-2 9 16,4 2 0-16,1 0-9 0,0-2 9 0,2 2-8 16,0 0 8-16,6-2-8 0,0-3 8 0,2 3 0 15,3 2-9-15,0-2 9 0,5-3-9 0,3-2 9 16,5 5-12-16,6-5 12 16,2 0-144-16,5-2-23 0</inkml:trace>
  <inkml:trace contextRef="#ctx0" brushRef="#br0" timeOffset="3374.444">15854 13564 1411 0,'0'0'62'0,"0"0"14"0,5 0-61 0,0 5-15 15,1-3 0-15,-1-2 0 0,3 5 56 0,3-5 8 16,-4 2 1-16,4 3 1 0,0-5 11 0,-1 0 3 15,6 0 0-15,-5 4 0 0,2-4-50 0,0-4-10 16,-2 4-1-16,-1 0-1 0,1-5 11 0,-3 3 3 16,0-3 0-16,-3-2 0 0,0 5-5 0,-2-3-1 15,0-2 0-15,-3 0 0 0,0 0 8 0,-3 2 2 16,-2-2 0-16,-1 5 0 0,1-3-9 0,-5 3-2 16,2-3 0-16,-6 5 0 0,1 0-7 0,-3 0-2 15,0 0 0-15,1 7 0 0,-4 0-16 0,-2 0 0 16,2-2-11-16,3 6 11 0,1-1 0 0,1 4 0 0,1-2 0 0,0-1 9 15,2 4-9-15,6-6-14 0,0 7 3 0,-1-6 1 16,4 4 10-16,4-2 0 0,4 2 0 0,-1 0-8 16,3-2 8-16,5-5 0 0,6 5 0 0,4-5 0 15,4 0 0-15,7-5 0 0,3-2 0 0,0 0 0 32,-2 0-169-32,2-2-32 0,3-5-7 0</inkml:trace>
  <inkml:trace contextRef="#ctx0" brushRef="#br0" timeOffset="3733.439">16327 13571 921 0,'-31'5'82'0,"31"-5"-66"0,0 0-16 0,0 0 0 15,-11 0 208-15,6 2 37 0,5-2 8 0,0 0 2 16,2 5-124-16,4-1-25 0,-6-1-5 0,8 4-1 16,8 0-23-16,-6 0-5 0,-2 0 0 0,5-2-1 0,3 2-31 0,3 5-7 15,-3-5-1-15,-3 2 0 0,-3-2-20 0,1-2-12 16,5 7 12-16,-6-5-12 0,-4-5 8 0,2 5-8 15,2-7 0-15,-2 5 0 16,-8-5-23-16,0 0-11 0,0 0-2 0,5 0-1 16,3 0-35-16,-8 0-6 0,-2-5-2 0,2-2 0 15,2 0 25-15,-2 0 5 0,-8 0 1 0,3 0 0 0,0-5 33 0,2 5 8 16,-2-3 8-16,-3-1-13 0,-5 4 13 0,5 0 0 16,5 0 0-16,-2-1-9 0,-8 4 45 0,2-3 8 15,6 7 3-15,-3-5 0 0,0 3 40 0,0 4 8 16,0 3 1-16,3-5 1 0,5 0-26 0,-6 7-6 0,-7 5-1 0,8-3 0 15,2-2-36-15,-2 5-8 16,-6 2-2-16,1 0 0 0,-1-2-2 0,3 2 0 0,0 0 0 16,-2-2 0-16,-6 2-16 0,5 0-14 0,6-2 2 0,0 2 1 31,-3-2-137-31,0-3-28 0,8-2-6 0</inkml:trace>
  <inkml:trace contextRef="#ctx0" brushRef="#br0" timeOffset="4155.188">16629 13658 403 0,'5'0'36'15,"-5"0"-36"-15,0 0 0 0,0 0 0 16,0 0 384-16,0 0 69 0,0 7 15 0,-2 5 2 16,-4 0-309-16,6-3-61 0,3 3-13 0,-6 2-3 0,-2 0-35 0,2-2-7 15,9 7-2-15,-4-5 0 0,-4 0-22 0,-1 5-5 16,3-10-1-16,3 3 0 0,-1 2-4 0,-2-7-8 15,-2 7 11-15,4-7-11 0,6-2 10 0,-5 2-10 16,-6 0 8-16,1 0-8 0,2-7 14 0,0 0-2 16,0 0-1-16,0 0 0 0,-6-2 12 0,6 2 2 15,-2-7 1-15,-4-3 0 0,1 3 3 0,0-7 1 16,8-3 0-16,-3-1 0 0,-3-8-20 0,0 5-10 16,3-5 10-16,6 5-10 0,1-5-9 0,1 5-8 15,-5-3-2-15,8 8 0 0,5-3 7 0,-3 0 2 16,-5 5 0-16,2 0 0 0,4 2 1 0,-1 5 0 15,3 0 0-15,-6 5 0 0,1-3 9 0,5 10 0 0,0-3 8 16,-3-2-8-16,-5 7 10 0,5 5-2 0,0-5-8 16,-2 4 12-16,-3-1 4 0,-6-3 0 0,4 5 0 0,-6 2 0 15,2-2-4-15,-4-3 0 0,-12 7 0 0,6-6 0 16,1 2-12-16,-7-3 0 0,-10 3 0 0,6 0-10 31,2-5-26-31,3 0-6 0,0 0-1 0,-3 0 0 16,-3-7-147-16,6 0-30 0</inkml:trace>
  <inkml:trace contextRef="#ctx0" brushRef="#br0" timeOffset="4467.647">16912 13618 2077 0,'16'0'92'0,"-16"0"19"16,0 0-89-16,0 0-22 0,5 5 0 0,1 2 0 15,-1 0 79-15,0 0 11 0,-2 0 2 0,0 0 1 0,4 0-20 0,-4 5-4 16,-3-5-1-16,0 5 0 0,3-5-40 0,2 0-8 15,-5 4-1-15,0-3-1 0,-3-1-6 0,3-7-2 16,0 7 0-16,0-7 0 0,-5 2-2 0,5-2 0 16,0 0 0-16,0 0 0 0,0 0-8 0,0 0 12 15,0 0-12-15,0 0 12 0,5 0-12 0,-2-7 0 16,-6 0 0-16,6-3 8 0,2-1-16 0,1-3-4 16,-4-5-1-16,1 5 0 15,2-5-22-15,0 5-4 0,1 2-1 0,-4-2 0 16,1 7 8-16,5-7 0 0,3 7 1 0,-6 0 0 0,-2 2 19 0,4-2 12 0,9 0-13 15,-2 7 5-15,-6-3-1 0,-3 3 0 16,3 3 0-16,2-3 0 16,4 5-70-16,-1-3-13 0,-5 3-4 0</inkml:trace>
  <inkml:trace contextRef="#ctx0" brushRef="#br0" timeOffset="4749.186">17306 13691 403 0,'0'0'17'0,"0"0"5"0,0 0-22 0,0 0 0 0,0 0 0 0,6 0 0 16,2 0 265-16,0-2 49 0,-3-3 10 0,0 3 1 16,3-3-201-16,0-2-40 0,3 2-8 0,-3-2-1 15,2 5-22-15,1-5-4 0,-3 0-1 0,2-5 0 16,3 5 10-16,-5 0 2 0,3 0 0 0,-3-5 0 16,-3 5-5-16,-2-5-1 0,0 5 0 0,-3-2 0 15,0 2-14-15,-3 2-2 0,-2-2-1 0,-3 7 0 0,-3 0-9 0,0 0-1 16,-2 0-1-16,0 7 0 15,-3 0-26-15,0 0 0 0,-2 0 0 0,2 0 0 0,-3 5 0 16,3 0 0-16,1-3-11 0,4 3 11 0,0-1-11 0,3-1 11 16,-2 4-13-16,5-2 5 15,5 2-20-15,-3-2-4 0,0-3-1 0,3 3 0 16,6-5-13-16,2 5-2 0,-6-3-1 0,6-2-659 16,3 2-131-16</inkml:trace>
  <inkml:trace contextRef="#ctx0" brushRef="#br0" timeOffset="5092.53">17801 13630 1810 0,'-8'-7'80'0,"8"7"17"0,-5-5-77 0,0 3-20 0,-3-3 0 0,0-2 0 16,0 0 52-16,-3 4 6 0,3-1 2 0,-2 4 0 15,-1-3-20-15,1-1-3 0,-1 4-1 0,-2 0 0 16,0 0-3-16,-1 4-1 0,1-1 0 0,0-3 0 15,0 7-7-15,-1 0-1 0,1-2-1 0,5-3 0 16,0 10-23-16,3-5 0 0,0-3 0 0,2 4 0 16,0-1 0-16,6 0 0 0,0-5 0 0,2 5 0 15,3 2-11-15,3-1-6 0,2-6-2 0,0 5 0 16,3-2-13-16,-3-3-4 0,3 3 0 16,-3-3 0-16,0 5 19 0,-2-2 3 0,2 2 1 0,-2 0 0 15,-3 0 13-15,0-2 0 0,0 2 0 0,-6 0 10 16,1 0 0-16,-3 0 0 0,-3-2 0 0,1 2 0 15,-4 2 10-15,-2-4 1 0,-2 2 1 0,-1 0 0 0,-5 0-7 0,3 0-2 16,-3 0 0-16,0-2 0 0,0 2-13 0,1-7-10 16,4 4 2-16,0-4-1000 15</inkml:trace>
  <inkml:trace contextRef="#ctx0" brushRef="#br0" timeOffset="5436.106">18082 13651 1965 0,'0'0'87'0,"0"0"18"0,0 0-84 0,-6 0-21 0,-2 0 0 0,0 0 0 15,-2 0 75-15,-1 0 10 0,-2 0 3 0,0 5 0 16,-3-5-50-16,0 0-10 0,0 0-1 0,3 2-1 16,-6-2-18-16,6 0-8 0,3 0 0 0,-4 5 8 15,4-5 5-15,-1 2 1 0,3 3 0 0,0 2 0 16,8-7-14-16,-2 5 11 0,-4-3-11 0,6-2 10 15,3 7-10-15,2 0 0 0,3 0 0 0,3 0-11 16,-1-2-1-16,4 2 0 0,2 0 0 0,2 0 0 16,1 0-4-16,-1-2-2 0,1 2 0 0,-3 0 0 15,-3 0 18-15,0 0-10 0,-2 0 10 0,-3 0-8 16,-3-2 8-16,0 7 0 0,-5-3 0 0,-3-2 8 16,-2 0 16-16,-3 5 3 0,-2-5 1 0,-1 0 0 15,-5 5 0-15,0-5 0 0,-2 0 0 0,-3 0 0 0,2-2-28 16,1 2 0-16,2-5 0 0,0 5 0 15,0-2-70-15,5-3-16 0,3-2-3 0</inkml:trace>
  <inkml:trace contextRef="#ctx0" brushRef="#br0" timeOffset="5764.148">18248 13743 230 0,'0'0'20'0,"0"0"-20"16,0 0 0-16,0 0 0 0,0 0 401 0,0 0 76 15,0 0 15-15,0 0 4 0,-2 7-306 0,-1 0-61 16,3 0-12-16,-3 0-2 0,1 0-60 0,-1 0-12 16,3 0-3-16,0 0 0 0,-3 5-21 0,1-5-5 15,2-2-1-15,-3 2 0 0,1 0-13 0,2-7 0 0,0 7 8 0,0-7-8 32,0 0-20-32,-3 4-8 0,3-4 0 0,0 0-1 15,0 0-124-15,0 0-25 0,0 0-5 0,5-4-1 16,-2-3 80-16,2 0 16 0,0-5 4 0,1 3 0 15,-4-3 40-15,4-2 9 0,2 0 2 0,-3-5 0 0,-3 0 33 0,1 0 12 0,0 3 0 0,-1-3 0 16,1 5 16-16,-3 0 2 0,0 2 1 0,0-2 0 16,0 7 84-16,0 0 17 0,0 0 3 0,0 7 1 15,0 0-18-15,-3-5-3 0,1-2-1 0,2 7 0 16,0 0-72-16,0 0-14 0,-6 0-4 0,1 0 0 16,0 4-186-16,2-1-38 15</inkml:trace>
  <inkml:trace contextRef="#ctx0" brushRef="#br0" timeOffset="6076.638">18447 13743 1695 0,'0'0'75'0,"-3"2"16"0,0-2-73 0,-2 0-18 16,0 5 0-16,0-3 0 0,-3 3 45 0,2 2 6 15,1-7 1-15,-3 7 0 0,0 0-23 0,3-2-4 16,0-3-1-16,2 5 0 0,0 5 0 0,3-5 0 15,0 0 0-15,3 0 0 0,-3-7 6 0,5 7 1 16,1-2 0-16,-1 2 0 0,3-3-11 0,0-1-1 16,2 2-1-16,1-3 0 0,-1-2 3 0,1 0 1 15,0 0 0-15,-1-2 0 0,1-3 6 0,-1-2 0 16,1 0 1-16,-3 2 0 0,2-2 15 0,-2 0 2 0,-2 0 1 0,2-5 0 16,0 3 2-16,-6-3 1 0,4 5 0 0,-6-3 0 15,2-1-19-15,-2 6-4 0,-2-2-1 0,-1 0 0 16,0 0-5-16,1 4-1 0,-4-1 0 0,1-1 0 31,0 3-63-31,-1 2-13 0,-2 0-2 0,3 0-1 16,5 0-193-16,-2 0-38 0</inkml:trace>
  <inkml:trace contextRef="#ctx0" brushRef="#br0" timeOffset="6357.765">18645 13696 1490 0,'5'2'66'0,"-5"-2"14"0,3 7-64 0,0-7-16 0,-1 5 0 0,1 2 0 16,-3 0 140-16,0 0 26 0,0 5 5 0,0-5 1 15,0 7-80-15,3-7-16 0,-3 5-4 0,0-3 0 16,0-2-22-16,0 5-5 0,2 0-1 0,-2-3 0 16,-2-4-21-16,2 2-5 0,0-7-1 0,0 0 0 0,0 0-7 0,0 0-2 15,2 7 0-15,-2-7 0 0,0 0 1 0,0 0 0 16,0 0 0-16,0 0 0 0,6 0 8 0,2-7 2 16,-3 0 0-16,3-5 0 0,0 3-19 0,5-3 0 15,3 0 0-15,0-2 0 0,5 0-8 0,0 2-6 16,6 5-1-16,-6 0 0 0,0 0 6 0,0 0 1 15,-2 7 0-15,-1 0 0 0,-2 0 8 0,-3 5 0 16,0-3 0-16,1 5 0 0,-4-2 0 0,1 2 0 16,-6 0 0-16,0 0 8 15,-2 5-39-15,-3-3-7 0,0-2-2 0,-3 0-1096 0</inkml:trace>
  <inkml:trace contextRef="#ctx0" brushRef="#br0" timeOffset="7779.313">11904 11845 57 0,'0'0'0'0,"0"0"0"0,0 0 0 0,0 0 0 16,0-3 0-16,0-1 0 0,0-3 405 0,0 0 76 15,0-3 15-15,-3-2 4 0,3 1-337 0,-3-3-67 16,1-8-14-16,-1 4-2 0,0-4-12 0,1 1-1 15,-4-5-1-15,4-7 0 0,-1 0-23 0,3-7-5 16,-2 5-1-16,2-9 0 0,0 1-25 0,0-1-4 16,-3 1-8-16,3-4 11 0,0 0-11 0,-3-5 12 15,3 3-12-15,0-7 12 0,-2 6 0 0,-1-2 1 16,0-2 0-16,-2 0 0 0,2 2 7 0,1-2 2 16,-4 5 0-16,1-10 0 0,0 7-6 0,2-2 0 15,-2 0-1-15,0-7 0 0,2 7-7 0,0 0 0 16,-2 0-8-16,0-10 12 0,-1 10-3 0,4-2-1 0,-1-3 0 15,-2 0 0-15,5 3-8 0,-3-3 12 0,3 0-12 0,0-2 12 16,0 2-1-16,0 3 0 0,-2-3 0 0,2-7 0 16,0 12-3-16,0-2-8 0,0-3 12 0,0-2-4 15,2 2 0-15,1 0 0 0,-3 3 0 0,5-8 0 16,-2 10 4-16,-1-2 0 0,1-3 0 0,0 0 0 16,-1 5-12-16,-2-5 0 0,0 5-12 0,0 0 12 15,0 0 0-15,3 0 0 0,-3 0 0 0,0-5 0 16,0 5 12-16,0 7-4 0,-3-7 0 0,1 2 0 15,4-2-8-15,-2 7 0 0,-2 0 0 0,-1-7 0 16,3 7 9-16,-3 0-9 0,1-5 10 0,-4 5-10 16,4 0 10-16,-3 0-10 0,2 0 10 0,-2 0-10 15,-3 0 8-15,2 0-8 0,4 0 0 0,-1-1 9 0,-2 1-9 16,2 3 0-16,1 1 0 0,-1-1 0 0,0-3 0 16,3 0 0-16,-2 4 0 0,-1-1 0 0,0 1 0 15,1-1 0-15,-4 4 8 0,4-3-8 0,2-1 0 16,0 4 0-16,-3-7 0 0,0 7 0 0,1-3 0 0,-1 3 0 15,3 0 0-15,0 7 0 0,-3 0 0 0,3 1 0 16,-2-8 0-16,2 4 0 0,0 1 0 0,0-3 0 16,0 3 0-16,2-10 0 0,-2 3 0 0,0 4 0 15,0-2 0-15,0 5 0 0,-2-2 0 0,2 1 0 16,0 3 0-16,0-2 0 0,0-3 0 0,0 10 0 16,0-5 0-16,0 5 0 0,0 2 0 0,0-2 0 15,0-3 0-15,0 3 0 0,0 2 0 0,0-2 0 16,0 2 0-16,0-7 0 0,2 5 0 0,1 0 0 15,-3-3 0-15,3-2 0 0,-1 5 0 0,1 0 0 16,0-3 0-16,-1 3 0 0,-2 7 0 0,3-10 0 0,0 3 0 0,-1 2 0 16,1-2 0-16,0 7 0 0,-1-5 0 0,1 0 0 15,0 0 0-15,-1 5 0 0,3-5 0 0,1 0 0 16,-4 5 0-16,1-7 0 0,2 2 0 0,1 0 0 16,-1 5 8-16,-2 2-8 0,-1-2 8 0,1 2-8 15,-1 10 12-15,1-3-2 0,-6-7-1 0,6 10 0 16,0-3-9-16,-1 5 12 0,1-7-12 0,-3 7 12 15,0 0-12-15,0 0 0 0,3 2 0 0,-3-2 8 16,0 5-8-16,-3-3 0 0,3-2 0 0,0 2 0 16,0 5 0-16,0 0 0 0,0 0 0 0,0 0 0 15,0 0 0-15,0 0 0 0,-3 0 0 0,-2 5 0 16,2-3-9-16,-2 3-4 0,-5 0-1 0,2-3 0 16,2 5-66-16,-2 5-14 0,-2-3-2 0,-1-2-1 15,1 3-97-15,2-3-19 0,0 0-4 0,3 0-768 16</inkml:trace>
  <inkml:trace contextRef="#ctx0" brushRef="#br0" timeOffset="8091.727">11800 4693 172 0,'0'0'8'0,"0"0"1"0,-5 2-9 0,2 3 0 16,-2-3 0-16,3 5 0 0,-6-7 310 0,5 7 60 16,3-7 12-16,-5 0 2 0,-1 5-196 0,1-3-40 0,5-2-8 0,0 5-2 15,-5 2-42-15,2 0-8 0,-5-2-1 0,3 2-1 16,0 0-26-16,-1 0-4 16,-2 0-2-16,0 5 0 0,-2 2-34 0,-3 0-6 0,-1 0-2 0,-4 0 0 15,-1 5-2-15,-4 2-1 0,-1-2 0 0,0 2 0 16,3-2-9-16,2-5-12 0,3 5 2 0,-2-5 1 15,5 0 9-15,-1 0 0 0,1-2 0 0,5 2 0 16,-2-2-9-16,2-3 0 0,2-2 0 0,4 3 0 16,2-8-145-16,0 5-29 0,0 0-5 0</inkml:trace>
  <inkml:trace contextRef="#ctx0" brushRef="#br0" timeOffset="8313.281">11703 4815 921 0,'-3'-7'40'0,"3"7"10"0,0 0-40 0,0 0-10 16,0 0 0-16,0 0 0 0,0 0 207 0,0 0 39 16,0 0 8-16,8 0 2 0,-8 0-109 0,8 7-22 15,5 0-4-15,0 0-1 0,0 5-50 0,1-5-10 16,-1 7-3-16,3-2 0 0,0-3-57 0,0 3-16 16,-1 2 0-16,1 0-1 0,0-2 39 0,-3 2 8 15,1-2 2-15,-4-3 0 0,3 3-23 0,-2 0-9 0,0-3 8 16,-1 5-8-1,-2-7-188-15,0 5-44 0,11 9-8 0,-11-7-1 0</inkml:trace>
  <inkml:trace contextRef="#ctx0" brushRef="#br0" timeOffset="8797.573">9848 7437 1011 0,'0'0'44'0,"5"3"11"0,0-3-44 0,1 0-11 0,-1 7 0 0,-2-3 0 16,2 4 110-16,-2-1 20 0,-1 7 4 0,3 0 1 16,-2 5-26-16,0-1-5 0,2 8 0 0,-2-2-1 15,-1 6-31-15,1-1-7 0,0-4-1 0,-1 4 0 16,1-3-27-16,0-1-5 0,-1 4-2 0,1-8 0 16,-3 5-14-16,3-5-2 0,-3-2-1 0,0 2 0 15,0-5-13-15,2-2 0 0,-2 1 0 0,0-8-664 16,-2 7-137-16</inkml:trace>
  <inkml:trace contextRef="#ctx0" brushRef="#br0" timeOffset="8985.334">9776 7755 1753 0,'0'0'38'0,"0"0"8"0,0 0 2 0,6 0 2 0,-1-3-40 0,0-1-10 16,1 1 0-16,1-1 0 0,4 1 37 0,2-1 6 15,3-3 1-15,0 4 0 0,3-1-23 0,-4-3-4 16,4 2-1-16,2 2 0 0,0-4 0 0,0 3 0 16,-2-3 0-16,2 4 0 0,-2-1-25 0,-1-3-6 15,-2 7-1-15,0-5-575 16,-3 5-115-16</inkml:trace>
  <inkml:trace contextRef="#ctx0" brushRef="#br0" timeOffset="9141.407">10184 7680 1432 0,'0'0'64'0,"-3"4"12"0,3-1-60 0,-2 4-16 16,2 0 0-16,0 0 0 0,2 0 108 0,-2 5 18 0,0-5 4 0,0 7 1 16,3-7-23-16,-3 5-4 0,0 2 0 0,2-3-1 15,-2-3-61-15,0 6-12 0,-2-7-2 0,4 7-1 16,-2-7-12-16,0 5-3 0,3-5 0 0,0-3 0 16,-3-1-61-16</inkml:trace>
  <inkml:trace contextRef="#ctx0" brushRef="#br0" timeOffset="9297.454">10091 7477 2070 0,'0'0'45'0,"-2"-4"10"0,-1-3 1 0,0 7 3 0,3 0-47 16,0 0-12-16,0-7 0 0,0 7 0 0,-5 0 40 0,5 0 7 15,0 0 1-15,0 0 0 0,0 0-48 0,8 0 0 16,-3 0-10-16,1 2-650 15,1 3-131-15</inkml:trace>
  <inkml:trace contextRef="#ctx0" brushRef="#br0" timeOffset="9562.956">10300 7459 1497 0,'0'0'66'0,"0"0"14"0,0 0-64 0,0 0-16 15,0 0 0-15,8 0 0 0,-3 7 88 0,3-3 13 16,-2-1 3-16,2 4 1 0,0 0-16 0,0 4-3 0,-1 1-1 0,4 5 0 16,0 2-15-16,-3 2-3 0,-1-2-1 0,1 6 0 15,-2-3-53-15,2-1-13 0,-6 0 0 0,4 2 0 16,-1-1 54-16,0-4 8 0,-2-1 2 0,2 2 0 16,-2-1-52-16,-1-8-12 0,1 2 0 0,0-1 0 15,-1-1 0-15,4-3-15 0,-4-2 3 0,1-3 1 16,-3-2-198-16,5-2-40 0,3-10-8 15,3-2-2-15</inkml:trace>
  <inkml:trace contextRef="#ctx0" brushRef="#br0" timeOffset="9735.062">10525 7426 748 0,'0'0'67'0,"0"0"-54"15,0 0-13-15,0 0 0 0,0 0 257 0,3 7 49 16,-3 0 10-16,5 4 1 0,0 4-188 0,1-1-37 15,-4 0-8-15,4 5-2 0,2-5-14 0,-6 5-4 16,3 2 0-16,-2-2 0 0,-3-1-51 0,3-1-13 16,-6 2 0-16,3-1 0 15,0-3 15-15,0 3 0 0,0-4 0 0,-3 1 0 16,1-4-166-16,2-1-33 0</inkml:trace>
  <inkml:trace contextRef="#ctx0" brushRef="#br0" timeOffset="9891.003">10499 7647 1324 0,'0'0'59'0,"0"0"12"0,2-7-57 0,4 4-14 0,2-1 0 0,2-4 0 16,1 4 139-16,5-3 25 0,-1 0 4 0,4 0 2 15,0 0-80-15,2 0-16 0,-3 2-3 0,3 2-1 16,1-1-5-16,-4 4-1 0,-2-3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2:26:19.1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12330 539 576 0,'-6'0'25'0,"4"0"6"0,-1-7-31 0,3 7 0 16,0 0 0-16,0 0 0 0,0 0 285 0,0-7 51 15,0 7 11-15,0 0 1 0,0 0-199 0,5-7-40 16,1 2-8-16,-1-2-1 0,3 5-38 0,0-3-7 16,2 3-2-16,1-3 0 0,0-2-33 0,2 0-8 15,0 0 0-15,3 2-1 0,-3-2 42 0,6 5 9 16,2-3 2-16,0-2 0 0,5 0-64 0,6 7 0 15,0-2 0-15,-3 2-13 0,0 2 13 0,-5 5 10 16,0 5-2-16,-6-3 0 0,-2 3-8 0,-3 2 0 0,-2-2 0 0,-3 2 0 16,-3 7 53-16,-2-7 9 0,-1 5 2 15,-2-5 0-15,-2 1-28 0,-3 3-4 16,2-4-2-16,-5 5 0 0,3-5 3 0,-3 0 1 0,0 3 0 0,-5-1 0 16,5-1-34-16,-3-4 0 0,6 3 0 0,-3-9 0 15,2 2 0-15,1-5 0 0,3 3 0 0,-4 0 0 16,4-3 0-16,2 5 0 0,0-7 0 0,0 0 0 15,0 0 0-15,0 0 0 0,8 0 0 0,2 0 0 16,3 0 0-16,1 0 0 0,1 0 0 0,1 7 0 16,0-7 0-16,0 12 0 0,-3-5 0 0,3 0 0 15,-5 7 0-15,-1-2 0 0,-2 7 0 0,0-10 0 16,0 10 0-16,-5-5 0 0,-1 0 0 0,-2 0 0 0,0 3 0 16,0-8 0-16,-2 5 0 0,-1 1 0 0,-5-4 0 0,0 3 0 15,-2 1 0-15,-4-4 0 0,-1 3 58 0,-1 1 5 16,-3-4 1-16,1 1 0 0,-6-3-64 0,0-4 0 15,3 2-9-15,-3-4 0 0,0 6 9 0,6-7 12 16,-3-2-2-16,2 0-1 0,3 0-9 0,3 0 0 16,2-2 0-16,1-7 0 15,2 6-103-15,3-9-19 0,2-2-4 0,0 3-1230 16</inkml:trace>
  <inkml:trace contextRef="#ctx0" brushRef="#br0" timeOffset="468.634">13137 584 1436 0,'0'0'32'0,"-3"-5"6"0,3 5 2 0,0-7 0 0,-3 7-32 0,3-7-8 0,-2 0 0 0,2 7 0 16,0 0 93-16,0 0 18 0,-6-5 3 0,4 3 1 15,2 2-35-15,0 0-6 0,-3-5-2 0,-2 5 0 16,-3 0-17-16,8 0-4 0,0 0-1 0,-5 0 0 16,-3 0-15-16,2 5-3 0,-2-3-1 0,6-2 0 15,-4 0-15-15,6 0-2 0,0 0-1 0,0 0 0 0,0 0-13 0,0 0 0 16,0 0 8-16,0 0-8 0,6 5 0 0,-1 0 0 15,-5-5-9-15,8 2 9 0,0-2 0 0,0 0 0 16,2 0 0-16,-2-2 0 0,0-3 0 0,-2 5 0 16,-1-5 0-16,0 3 0 0,-2-3 0 0,-3 5-9 15,0 0 1-15,2-7 0 0,-4 0 62 0,2 7 13 16,-3-7 2-16,-2 5 1 0,0-3-10 0,-1 5-1 16,-2-5-1-16,0 5 0 0,3 0-46 0,0 0-12 15,-6 0 0-15,3 5 0 0,3-5 0 0,0 5 0 16,-3-3 0-16,2 5 0 0,-1-7 0 0,1 7 0 15,4-7-10-15,2 0 10 16,-6 5-121-16,6-3-19 0,0 5-3 0,0-2-985 0</inkml:trace>
  <inkml:trace contextRef="#ctx0" brushRef="#br0" timeOffset="1046.625">13219 993 1458 0,'0'0'64'0,"0"0"14"0,0 0-62 0,0 0-16 0,0 0 0 0,0 0 0 0,0 0 114 0,0 0 20 16,0 0 4-16,0 0 1 0,0 0-38 0,0 0-7 16,0 0-2-16,0 0 0 0,-3 7-45 0,0-2-10 15,1-3-1-15,2-2-1 0,-3 7-27 0,0 0-8 16,-2-2 0-16,5-2 0 0,-5 6 0 0,5-9 0 16,0 0 0-16,0 0 0 0,-3 0 0 0,3 0 0 15,0 7 0-15,0-7 0 0,0 0 0 0,0 0 0 16,0 0 0-16,0 0 0 0,0 0 0 0,0 0 0 15,0 0 0-15,5 0 0 0,-5 0 0 0,6-5 0 16,2 5 0-16,-3-2 0 0,0-3 0 0,1 1 0 16,-1-4 0-16,3 6 0 0,-3-10 29 0,0 10 3 15,1-10 0-15,-4 8 0 0,1-3-24 0,-3 4-8 16,3-4 0-16,-3 2 0 0,-3-2 16 0,3 7-4 0,0 0 0 0,-3 0 0 16,-2-2 17-16,5 2 3 0,-5 0 1 0,-1 2 0 15,1-2-7-15,0 0-2 0,0 0 0 0,5 0 0 16,-6 7 1-16,4-7 0 0,-4 5 0 0,6-5 0 15,0 0-25-15,0 0 0 0,0 0 0 0,0 0 0 16,0 0 0-16,0 0 0 0,0 0 0 0,6 7 0 16,-6-7 0-16,5 0 0 0,0 0 0 0,3 0 0 15,0 3 0-15,-3-3 0 0,1-3 0 0,2 3 0 16,-6 0 0-16,-2 0 0 0,6-5 0 0,-4 3 0 16,1-3-46-16,-3 5-14 0,0 0-4 0,0 0 0 15,0 0-51-15,2 0-10 0,-2 0-3 0</inkml:trace>
  <inkml:trace contextRef="#ctx0" brushRef="#br0" timeOffset="1812.072">13465 539 1656 0,'0'0'36'0,"0"0"8"0,0-7 2 0,8 0 0 0,-3 5-37 0,0-3-9 0,-2 0 0 0,5-2 0 0,0 7 100 0,0-2 19 15,0-5 3-15,2 2 1 0,1-2-47 0,-1 7-10 16,1-7-2-16,2 7 0 0,3-7-31 0,0 2-6 16,0 3-2-16,0-3 0 0,2 3 31 0,-2 2 7 15,3-5 1-15,-4 5 0 0,7 0-52 0,-1 5-12 16,0-5 0-16,-3 2 0 0,4 5 0 0,-1 5 0 16,0-5 0-16,-5 7 0 0,-3 0 0 0,0-2 0 15,-7 2 0-15,-1 0 0 0,-2 5 45 0,-6 0 7 16,0-9 0-16,-5 8 1 0,0-4-33 0,-2 5-8 15,-1 0 0-15,1-10-1 0,-4 3 42 0,4 2 9 16,2-2 2-16,0-2 0 16,0 1-52-16,-3-4-12 0,1 5 0 0,2-3 0 0,0 1 0 0,0-8 0 15,3 5 0-15,-3 0 0 0,5 0 0 0,0-2 0 16,3-5 0-16,0 0 0 0,3 0 0 0,2 2 0 16,3-4 0-16,3 4 0 0,0-2 0 0,4 0 0 0,4 5 0 15,2-2 0-15,3-3 0 0,-6 4 0 0,1 3 0 0,-1 0 0 16,1 0 0-16,-1 5 0 0,1 0 0 0,-3-3 0 15,0 3 0-15,0 5 0 0,-3-6 0 0,-3 8 0 16,-2-5 0-16,0 0 0 0,-5-2 0 0,2 2 0 16,-5 0 0-16,-2-7-18 0,-1 5 4 0,-2-2 1 15,-6-1 29-15,3 0 7 0,-2-2 1 0,-4 5 0 16,-2-9 3-16,-2 4 1 0,-1-3 0 0,1 3 0 16,-3 0-12-16,0-7-1 0,-1 7-1 0,7-2 0 15,1-2-14-15,1 1 9 0,0-4-9 0,2 0 8 16,3 3-52-16,-2-6-10 0,2 3-2 0,0 0-892 15,3-4-179-15</inkml:trace>
  <inkml:trace contextRef="#ctx0" brushRef="#br0" timeOffset="2218.23">14163 525 2116 0,'-5'-12'94'0,"5"12"19"0,3-7-90 0,-1 5-23 16,-2-3 0-16,3 3 0 15,-3-3 82-15,0 5 12 0,2-7 2 0,-2 7 1 0,0 0-15 0,0 0-3 16,0 0-1-16,3 7 0 0,0-2-33 0,-1 2-6 16,1 0-2-16,0 5 0 0,-1-3-25 0,-2 3-12 15,3 2 10-15,0 0-10 0,-1-2 0 0,4-3 0 0,-1 3 0 16,3 2-10-16,2 0 20 0,4-2 4 0,-1 2 1 15,0-2 0-15,0-3-24 0,6 3-5 0,-3 2-1 0,2-7 0 16,-2 0 15-16,3 5 0 0,-4-5 0 0,7 12 0 16,-6-10 0-16,-1 3 0 0,1 2 0 0,-5 0 0 15,-1-2 0-15,-4 2 16 16,2-2-3-16,-3-2-1 0,0 1-12 0,1 3-16 0,-1 0 3 0,-3-2 1 16,1 2 27-16,-3 5 5 0,-3-7 2 0,1 4 0 15,-3-4-6-15,-1-5 0 0,-2 0-1 0,0 5 0 16,-2-3 9-16,-3-4 3 0,-1 2 0 0,-2-4 0 15,1-3-82-15,-4 9-16 0,-2-9-3 0,0 0-802 16,0 0-161-16</inkml:trace>
  <inkml:trace contextRef="#ctx0" brushRef="#br0" timeOffset="2374.585">14123 478 1785 0,'14'-12'159'0,"-6"10"-127"15,2-3-32-15,6-2 0 0,0 0 147 0,5 7 23 16,3-7 5-16,5 7 1 0,3-2-90 0,2-3-18 16,1 10-3-16,2-3-1 0,-3 5-51 0,3-7-13 15,3 0 0-15,2 7 0 0,-5 0-12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2:41:42.22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12531 11240 345 0,'0'0'31'0,"0"0"-31"0,0 0 0 0,0 0 0 15,0 0 140-15,0 0 21 0,0 0 5 0,5 7 1 16,0-7-49-16,-5 0-10 0,0 0-1 0,6 5-1 16,-1-3-9-16,3-2-1 0,0 0-1 0,-3 5 0 15,3-5-20-15,3 2-4 0,-4-2-1 0,1 5 0 16,0-5-17-16,3 3-3 0,0-3-1 0,2 0 0 15,3 0-19-15,-1 4-4 0,7-4-1 0,-4 0 0 16,3 0-9-16,1 0-1 0,1 0-1 0,-2 0 0 0,6 0-6 16,-1 0 0-16,1 0-8 0,-1 0 12 0,6 0-4 0,-3 0 0 15,0 0-8-15,0 0 12 0,3-4-2 16,0 4-1-16,0 0 0 0,-3 0 0 0,0 0 3 0,-3-3 0 16,1-2 0-16,-3 5 0 0,-1-2 0 0,1-3 1 15,0 5 0-15,0 0 0 0,-3-2 7 0,0-3 0 16,-2 5 1-16,2-2 0 0,0-3-4 0,-2 5-1 15,-1 0 0-15,1-4 0 0,-6 4-2 0,0-3-1 16,0 3 0-16,0 0 0 0,-2 0 2 0,0 0 0 16,-3-4 0-16,0 4 0 0,-8 0 4 0,0 0 1 15,0 0 0-15,7 0 0 0,-7 0 3 0,0 0 1 16,0 0 0-16,0 0 0 0,0 0 5 0,0 0 2 16,0 0 0-16,0 0 0 0,0 0-7 0,0 0-2 0,0 0 0 0,0 0 0 15,0 0-5-15,-7 0-1 0,4 4 0 0,-2-4 0 16,-1 0-5-16,1 3-2 0,0 1 0 0,2-4 0 15,-2 0-9-15,-1 0 0 0,-1 5 9 0,1-3-9 16,1-2 0-16,0 0 9 0,-1 0-9 0,1 5 0 16,5-5 0-16,-5 2-17 0,0-2 1 0,5 0 1 15,0 0 15-15,-6 0-11 0,1 0 11 0,0 5-10 32,5-5-156-32,-6 0-31 0,1 0-7 0,5 0 0 0</inkml:trace>
  <inkml:trace contextRef="#ctx0" brushRef="#br0" timeOffset="4233.856">9692 11911 403 0,'0'0'36'0,"0"0"-36"0,0 0 0 0,0 0 0 15,0 0 120-15,0 0 18 0,0 0 3 0,0 0 1 16,0 0-38-16,0 0-8 0,0 0-2 0,0 0 0 16,0 0-22-16,5 7-5 0,-5-7-1 0,3 0 0 15,5 4-22-15,-3-1-4 0,3-3 0 0,0 4-1 16,0-4-12-16,2 0-3 0,1 3 0 0,2-3 0 16,3 0-8-16,-3 0-3 0,6 4 0 0,-3-4 0 15,2 0 3-15,3 0 1 0,3 0 0 0,0 0 0 16,-3 5-1-16,3-3-1 0,0-4 0 0,-1 4 0 15,1-2-3-15,3 0-1 0,-1 0 0 0,-2 0 0 16,2 0-11-16,1 0 12 0,-1 0-12 0,1 0 12 16,2 0-2-16,-3 5 0 0,1-5 0 0,-3 3 0 0,0-3-2 0,-3 0-8 15,0 0 12-15,0 4-4 0,-2-1 4 0,-1-3 1 16,3 0 0-16,-5 0 0 0,3 0-1 0,-6 0 0 16,3 0 0-16,0 0 0 0,-3 4 2 0,0-4 0 15,0 0 0-15,3 0 0 0,-5 0 23 0,2 0 5 16,0 0 1-16,0 0 0 0,1 3-14 0,-4-3-2 15,1 0-1-15,-1 0 0 0,1 0-2 0,0 0-1 16,-3 0 0-16,-1 0 0 0,1 0-11 0,0 0-3 16,0 0 0-16,0-3 0 0,-3 3 1 0,3 0 0 15,-2 0 0-15,2 0 0 0,-3 0 0 0,-5 0 0 16,5 0 0-16,3 0 0 0,-3-4 1 0,-5 4 0 16,0 0 0-16,6 0 0 0,-6 0-11 0,8 0 10 0,-8 0-10 0,0 0 10 15,5 0-10-15,-5 0 12 0,0 0-12 0,0 0 12 16,0 0-12-16,0 0 10 0,0 0-10 0,3-3 10 15,-3 3-10-15,0 0 10 0,0 0-10 0,0 0 10 16,0 0-10-16,0 0 0 0,0 0 0 0,0 0 0 31,-3-4-41-31,0 1-1 0,1-2 0 0,-4 5 0 16,-2 0-180-16,3 0-36 0,-11-7-7 0,3 7-2 0</inkml:trace>
  <inkml:trace contextRef="#ctx0" brushRef="#br0" timeOffset="6877.996">9395 11577 518 0,'0'0'46'0,"0"0"-37"16,0 0-9-16,3-7 0 0,-3 7 94 0,0 0 17 15,0 0 3-15,0 0 1 0,5 0-19 0,-5 0-3 16,0 0-1-16,0 0 0 0,6-3-5 0,2 3-2 15,-3-5 0-15,-5 5 0 0,8 0-11 0,0 0-2 16,-3 0-1-16,6 0 0 0,-3 0-36 0,2 0-7 16,-2 5-2-16,3-2 0 0,2-3-6 0,0 0 0 15,-2 4-1-15,5-1 0 0,-3-3-6 0,5 0-1 16,-2 4 0-16,3-4 0 0,2 0-2 0,0 3-1 16,5-3 0-16,-2 4 0 0,3-4 1 0,-3 0 0 0,2 0 0 0,0 5 0 15,4-5-10-15,-4 2 0 0,3-4 9 0,-2 2-9 16,-4 2 22-16,4-4 0 0,-6 2 0 0,0 0 0 15,-2-5 14-15,-1 5 2 0,1 0 1 0,-6 0 0 16,0-4 1-16,-2 1 1 0,-3 3 0 0,0 0 0 16,-3 0-7-16,3-4-2 0,-5 4 0 0,-3 0 0 15,0 0-12-15,0 0-4 0,0 0 0 0,0 0 0 16,0 0-8-16,0 0-8 0,0 0 12 0,0 0-12 16,0 0 0-16,0 0-17 0,0 0 1 0,-8 0 1 15,8 0-156-15,0 0-31 0,-8 0-6 0</inkml:trace>
  <inkml:trace contextRef="#ctx0" brushRef="#br0" timeOffset="10080.777">10557 12527 345 0,'0'0'31'0,"0"0"-31"16,0 0 0-16,0 0 0 0,0 0 129 0,0 0 20 15,0 0 4-15,0 0 1 0,-3 0-46 0,3 0-10 16,0 0-2-16,0 0 0 0,0 0-24 0,0 0-4 0,0 0-2 0,0 0 0 16,0 0-25-16,0 0-5 0,0 0 0 0,6 4-1 15,-1 4-11-15,3-8-1 0,-3 2-1 0,3 3 0 16,-8-5 6-16,13 0 2 0,-2 0 0 0,5 0 0 16,2 0-6-16,1 0-2 0,-1 0 0 0,1 0 0 15,2-5-6-15,0 3 0 0,0 2-1 0,3 0 0 16,-3 0 0-16,0 0 0 0,1-5 0 0,-1 5 0 15,3 0-5-15,2 0-1 0,-5-3 0 0,3 3 0 16,0 0 3-16,-3-4 0 0,0 4 0 0,-2 0 0 16,-1 0 12-16,1 0 2 0,-6-3 1 0,0 3 0 15,-2 0 12-15,-1 0 2 0,1 0 1 0,-3 0 0 16,-8 0-2-16,5 0 0 0,-5 0 0 0,0 0 0 16,0 0-8-16,8 0-3 0,-8 0 0 0,8 0 0 15,-8 0-6-15,0 0-2 0,0 0 0 0,0 0 0 16,0 0-5-16,0 0-2 0,0 0 0 0,0 0 0 0,0 0-5 0,5 3-1 15,-5-3 0-15,0 0 0 0,0 0-8 0,0 0 0 16,6 4 9-16,-6-4-9 0,0 0 0 0,0 0 0 16,0 0 0-16,0 0 0 0,0 0 0 0,5 3-16 15,-5-3 2-15,0 0 1 16,0 0-161-16,0 0-32 0</inkml:trace>
  <inkml:trace contextRef="#ctx0" brushRef="#br1" timeOffset="16390.383">4053 4970 403 0,'0'0'36'0,"0"0"-36"15,0 0 0-15,0 0 0 0,0 0 201 0,-5 0 34 16,5 0 6-16,0 0 2 0,0 0-168 0,0 0-34 16,0 0-6-16,0 0-2 0,-3 0 8 0,3 0 2 15,0 0 0-15,0 0 0 0,-5-2 13 0,5 2 2 16,0 0 1-16,-5 0 0 0,2-5 10 0,-2 5 3 16,0-2 0-16,2-3 0 0,3 3-16 0,-8-3-2 15,5 5-1-15,-2-7 0 0,-3 7-5 0,3-5-2 0,0 3 0 0,2-3 0 16,-5 5-13-16,-3-7-2 0,6 5-1 0,-3-3 0 15,0 5-5-15,3-7-1 0,-3 5 0 0,-3-3 0 16,4 0-2-16,-7 3-1 0,9-3 0 0,-8-2 0 16,2 5-3-16,1-3-1 0,-1 3 0 0,-2-3 0 15,2-2-1-15,-2 7-1 0,0-7 0 0,0 7 0 16,-1-5 0-16,4 3 0 0,-1-3 0 0,3 3 0 16,-2-3-15-16,-1 3 11 0,-2-3-11 0,2 5 10 15,1-7 0-15,-1 5 0 0,-5-3 0 0,6 0 0 16,-4 3 0-16,4 2 0 0,-1-5 0 0,1 3 0 15,-4-3-2-15,4 3 0 0,-3-3 0 0,-1 3 0 16,1-3-8-16,0 5 8 0,0-7-8 0,-6 7 8 16,1-2-8-16,2 2 12 0,-3-5-12 0,1 5 12 15,-6 0-12-15,5 0 8 0,4 0-8 0,1 0 8 0,-4 5-8 16,-1-3 0-16,-5 3 0 0,6-3 0 0,-1-2 0 0,4 5 0 16,-4-3 8-16,6 3-8 0,-3-3 0 0,-8-2 0 15,6 7 0-15,-1-2 0 0,1 2 0 0,-4-2 0 16,-4-3 0-16,-1 5 0 0,1 0 0 0,0 0 0 15,7-2 0-15,-5 2 0 0,3 0 0 0,-3 0 0 16,3 0 0-16,-3 0 0 0,3 5 0 0,3-5 0 16,-1 0 0-16,-5 5 0 0,3-3 0 0,-5 3 0 15,2 0 0-15,3-3 0 0,-6-2 0 0,3 5 0 16,-5 2 0-16,8-7 0 0,-3 7 0 0,3-2 0 16,-3 7 0-16,3-3 0 0,-3 1 0 0,6-3 0 15,-3 2 0-15,2 3 0 0,-5-5 0 0,6 5 0 16,-6-5 0-16,5 5 0 0,-2 0-8 0,3-3 8 0,-1 3 0 0,1-5 0 15,-1 5 0-15,-5-5 0 0,8 5 0 0,-2-5 0 16,5 0 0-16,-3 5 0 0,5-5 0 0,1 0 0 16,-4 5 0-16,4-5 0 0,-1 5 0 0,3-5 0 15,-2 5-8-15,2-3 8 0,0 3 0 0,5 0 0 16,-5-5 0-16,0 7 0 0,0-7 0 0,6 5 0 16,-6 0 0-16,0-5 0 0,5 0 0 0,-5 5 0 15,3-5 0-15,2 5 0 0,-5-5 0 0,1 0 0 16,4 5-8-16,-5-5 8 0,5 0 0 0,-5 5 0 15,3-5 0-15,2 5 0 0,1-3 0 0,-6 3 0 16,3-5 0-16,2 5 0 0,-2 2 0 0,2-2 0 16,0 2 0-16,-2-7 0 0,2 5 0 0,-2 2 0 15,2-2 0-15,3-5 0 0,-2 5 0 0,-4-5 0 0,4 5-9 16,2-2 9-16,-5 1 0 0,5-4 0 0,0 5 0 16,0-5 0-16,0 1 0 0,-3 3 0 0,3 3 0 0,0-2 0 15,0 0 0-15,0-5 0 0,0 5 0 0,-5-2 0 16,10 1 0-16,-10 1 0 0,5 2 0 0,0-2 0 15,0-2 0-15,0 1 0 0,0 1 0 0,0-5 0 16,5 0 0-16,-5 1 0 0,3 3 0 0,-3-4-8 16,5 1 8-16,-5 1 0 0,2-2 0 0,4 0 0 15,-4-4 0-15,-2 6 0 0,8-2 0 0,-8 0 0 16,8-2 0-16,-5 2 0 0,0-4 0 0,2 6 0 16,3-2 0-16,-6-4 0 0,6 1 0 0,0-4-8 15,-5 8 8-15,5-8 0 0,-5 4 0 0,2-4 0 0,3 8 0 0,-6-4 0 16,6-1 0-16,-5 1 0 15,5-3 0-15,-3 6 0 0,1-3 0 0,1 1 0 0,1-2 0 16,0 1 0-16,-5-1 0 0,5 1 0 0,0-3 0 0,0 3 0 16,-6-1 0-16,6 1 0 0,3-3 0 0,-3 3 0 15,0-1 0-15,0-3-8 0,0 4 8 0,2-3 0 16,1 3 0-16,-1-1 0 0,-2 1 0 0,3-3 0 16,2 3 0-16,-5-1-8 0,-3-3 8 0,3 5 0 15,3-1 0-15,-3 3 0 0,0-4 0 0,0 2 0 16,0-1 0-16,-6-1 0 0,6-6 0 0,0 11 0 15,-5-8 0-15,2 4 0 0,3-4 0 0,-5 0 0 16,5 1 0-16,-6 3 0 0,6-4 0 0,0 3 0 16,0-6 0-16,-5 3 0 0,5 1 0 0,0-1 0 15,-6-3 0-15,4 3 0 0,4-4 0 0,-2 1 0 16,0 3-11-16,-3-4 11 0,3 2-10 0,-2 2 10 0,-1-3-8 0,3-1 8 16,-3 4 0-16,6-3-9 0,-3-1 9 0,0 1 0 15,-3-4 0-15,3 8 0 16,0-8 0-16,0 7 0 0,0-3 0 0,2-1 0 0,6 4 0 15,-5-3-8-15,-3-1 8 0,2-3 0 0,1 4 0 0,5-1-10 16,-6 1 10-16,6-4 0 16,-8 8-8-16,5-8 8 0,1 7 0 0,-1-3 0 15,3-1 0-15,-6 1-8 0,1-1 8 0,2 1 0 0,-2-1 0 0,4-3 0 16,-4 4 0-16,0-1 0 0,-1 2 0 0,3-1 0 16,-2-1 0-16,0 4 0 0,-1-3 0 0,3-1 0 0,-2 4 0 15,-3-3 0-15,3-1 0 0,-1 2 0 0,6-3 0 0,-8 3 0 16,3 2 0-16,-1-7 0 0,6 7 0 0,-5-7 0 15,-4 7 0-15,4-7 0 0,5 4 0 0,-5-1 0 16,-1-3 0-16,6 0 0 0,0 4 0 0,-3-4 0 16,3 0 0-16,-5 0 0 0,4 0 0 0,-4 8 0 15,5-8 0-15,-6 4 0 0,1-4 0 0,0 3 0 16,2 1 0-16,-3-1 0 0,1-6 0 0,5 6 0 16,-8 1 0-16,5-1 0 0,0-3 0 0,-2 4 0 15,-1-1 0-15,1 1 0 0,2-4 0 0,-2 3 0 16,5-3 0-16,-6 5 0 0,1-5 0 0,5 4 0 15,-8-4 0-15,5 3 0 0,-2-3 0 0,4 7 0 16,1-3 0-16,-2-1 0 0,-1-3 0 0,5 4 0 16,-5-1 0-16,3 1 0 0,0-1 0 0,3-3 0 15,-9 5 0-15,6-5-8 0,3 0 8 0,-6 0 0 0,3 0 0 0,0 0 0 16,-3 0 0-16,3-5 0 0,0 5 0 0,-3 0 0 16,0 0 0-16,0-3 0 0,3-1 0 0,0-3 0 15,3 7 0-15,-6-7 0 0,0 0-9 0,6 0-2 16,-9 2 0-16,6 2 0 0,-5-1 20 0,5-3 4 15,-3 0 1-15,3 0 0 0,0 0-14 0,-3-1 0 16,0-3 0-16,6 1 0 0,-9-1 8 0,3-1-8 16,3 2 0-16,0-1 0 0,-5-3 0 0,5 2 8 15,-3 2-8-15,3-1 0 0,0-4 0 0,2 4 0 16,-5-3 0-16,8 0 0 0,-7 2 0 0,4-2 0 16,1-8 0-16,-3 11 0 0,2-6 16 0,1-2 1 0,-4 1 0 15,1-1 0-15,-2 2-17 0,-1-1 0 0,5-8 0 0,-7 4 0 16,0 1 0-16,4 0 0 0,-7-2 0 15,6 1 0-15,-7 4-11 0,4-6 11 0,0 1-12 16,-3 1 12-16,0 1 0 0,-3-5 0 0,3 5 8 0,-3-5-8 16,0 5 8-16,1-5-8 0,-1 5 0 0,-2-2 0 15,2-6 0-15,-2 8 0 0,-3-5 0 0,5 1 0 16,-5-4 0-16,0 8 8 0,0-5-8 0,0 0 0 16,0-2 8-16,-5-2-8 0,5 6 0 0,0-6 9 15,-3 1-9-15,3-4 0 0,-5 5 0 0,2-2 0 16,0 1 0-16,1 1 8 0,-4-2-8 0,1 1 0 15,0 3 0-15,-1-6 8 0,4 3-8 0,-6-4 0 16,0 5 0-16,3-5 8 0,-1 0-8 0,-4 0 0 16,2 0 0-16,3 5 0 0,-3-5 8 0,2 0-8 15,-2 5 0-15,-2 2 0 0,2-2 0 0,-5-5 0 0,7 7 0 16,-7-7 0-16,0 5 0 0,5 0 8 0,-3 2-8 0,-2-5 0 16,3 3 0-16,-1 0 8 0,-5 2-8 0,3 0 0 15,5 0 0-15,-8 5 0 0,5-5 0 0,-2 3 8 16,0-3-8-16,2 0 0 0,-4 0 0 0,4 0 0 15,3 3 8-15,-3-3-8 0,-4 0 0 0,4 5 0 16,-2-5 0-16,0 5 8 0,-3-3 0 0,0 3 0 16,3 0 0-16,-6 7 0 0,1-5 7 0,-4 5 1 15,-1-5 0-15,-1 10 0 0,3-3-16 0,-3 0 9 16,3-2-9-16,-3 7 8 0,3 0-8 0,-3 0 0 16,3 7 0-16,2-5 0 0,-5 3 0 0,3 2-14 15,3 0 3-15,2 2 1 16,0 3-105-16,0 2-21 0,3 0-4 0</inkml:trace>
  <inkml:trace contextRef="#ctx0" brushRef="#br0" timeOffset="20236.629">4228 7386 633 0,'0'0'56'0,"0"0"-44"0,0 0-12 0,0 0 0 15,0 0 117-15,0 0 22 0,0 0 4 0,0 0 1 16,5-7-53-16,-5-1-11 0,0 8-1 0,0-7-1 16,0 3-10-16,0-3-1 0,-5 0-1 0,2 0 0 15,3 0 7-15,-8 2 2 0,1-2 0 0,4 4 0 16,-5-1-4-16,-3-3-1 0,3 0 0 0,-5 0 0 16,3-1-13-16,-4 1-2 0,1 0-1 0,0 0 0 15,-3 0-9-15,5-5-1 0,-7 5-1 0,5 0 0 16,-1 0-10-16,-1 0-1 0,-1-4-1 0,3 3 0 15,-3-3-10-15,0 4-1 0,-3 0-1 0,6 0 0 16,-6-8-6-16,-2 8-1 0,3-4 0 0,-6 4 0 16,3-8 0-16,0 4-1 0,2 1 0 0,1-1 0 15,-6 3-11-15,3 1 12 0,-3 3-12 0,3-3 12 16,-3 0 1-16,3 0 1 0,-3 4 0 0,3-2 0 0,-3-2-14 16,-3 7 9-16,1-4-9 0,2 4 8 0,-2-3 6 0,-6-1 1 15,3 4 0-15,2 0 0 0,6 4-15 0,-5-4 0 16,-1 0 0-16,1 0 0 0,2 3-13 0,3-3 1 15,-3 0 0-15,-2 4 0 0,2-4 12 0,-3 7 0 16,1 1 0-16,-6-4 0 0,0-1 0 0,1 4 0 16,-1 0 0-16,0 0 0 0,3 5 0 0,0-5 0 15,-5 7 0-15,4-3 0 0,-1 1 0 0,2-2 0 16,-6 4 0-16,6 2 0 0,-5-6 0 0,5 4 20 16,-3 0-4-16,3 2 0 0,2 1-26 0,1-1-6 15,5-2 0-15,-3 0-1 0,3 1 17 0,2 3 0 16,-5-4 0-16,6 8 0 0,-1-8-9 0,1 5 9 0,-1 6 0 0,1-3-9 15,-1-1 9-15,3 5 0 0,0-5 0 0,3 5 0 16,-3 0 0-16,6 2-8 0,-6-2 8 0,5 2 0 16,1-2 0-16,2 0-8 0,0 2 8 0,0-2 0 15,0 0 0-15,5 2 0 0,-2-2 0 0,0 2 0 16,-1-2-12-16,4 4 4 0,2-1 0 0,0-1 0 16,-6-2 8-16,6 7 12 0,0-5-2 0,6-2-1 15,-6 2-9-15,0 2 0 0,2-6 0 0,6 7 0 16,0-3 0-16,0 5 0 0,3-5 0 0,-3 2-11 15,2-1 11-15,6-1 0 0,-5 2 0 0,-1-1 0 16,6-1 0-16,-5-2 0 0,5 0 0 0,-3 0 0 16,0-3 0-16,0 3 0 0,6 5 0 0,-3-8 0 15,2 3 0-15,1 0-8 0,-1-5 8 0,6 5 0 16,-3-5 0-16,6 5-8 0,-3-5 8 0,10 3 0 0,-5-3-8 16,6 0 8-16,-6-2-8 0,5-5 8 0,-2 7-12 0,2-7 4 15,8 5 0-15,-4-5 0 0,1-2 8 0,6 2-13 16,5 0 5-16,-5-7 8 0,3 5-8 0,2-5 8 15,-2 0 0-15,0 0 0 0,5-2 0 0,-1-3 0 16,1 3 0-16,3-5 0 0,-6 0-10 0,6-5 10 16,-3 3 0-16,2-3-9 0,-2-2 9 0,0 0 0 15,-3-5 10-15,1 3-10 0,-6-5 0 0,0-3 0 16,0 3 0-16,0 0 0 0,-6-7 0 0,6 0 14 16,0-3-4-16,-5 1-1 0,-3-3 6 0,0-5 1 15,-8-4 0-15,0 0 0 0,-2-5 11 0,-4-5 2 16,-1 5 1-16,-7-10 0 0,1-1-10 0,-5-8-1 15,-3 2-1-15,0-6 0 0,-6 7 0 0,-2-3 0 0,-2-2 0 0,-4 2 0 16,4-2 9-16,-9 7 1 0,3 2 1 0,-5 5 0 16,0 0 1-16,0 0 0 0,2 7 0 0,-2 0 0 15,0 0-14-15,-1 7-2 0,1 5-1 0,0 2 0 16,0-2-13-16,2 6-18 0,-2-1 4 0,5 9 1 31,-3 0-16-31,-7 0-3 0,2 2-1 0,-3 5-923 0,1 4-184 0</inkml:trace>
  <inkml:trace contextRef="#ctx0" brushRef="#br0" timeOffset="27415.49">10599 12332 838 0,'0'0'37'0,"0"0"8"0,0 0-36 0,0 0-9 15,0 0 0-15,0 0 0 0,0 0 64 0,0 0 10 16,0 0 2-16,0 0 1 0,0 0-27 0,0 0-6 15,0 0 0-15,0 0-1 0,0 0-20 0,0 0-4 0,0 0-1 0,0 0 0 16,0-8-18-16,3 8 0 0,-3 0 8 0,0-4-8 16,0 4 0-16,0 0 10 0,0 0-10 0,0 0 8 15,0-3-8-15,0 3 0 0,0 0 0 0,0 0 8 16,0-4-8-16,0 1 8 0,0-1-8 0,0 4 8 16,0 0-8-16,-3-3 0 0,3 3 0 0,0 0 0 15,-2-4 0-15,2 4 0 0,-8-7 0 0,2 4 0 16,6 3 0-16,-5-4 0 0,-3-1 0 0,0 2 0 15,8 3-16-15,-5 0 2 0,-3 0 0 0,3-4 0 16,-3 4 14-16,8 0 0 0,-6-3 0 0,1 3 0 16,-3-4-9-16,6 4-6 0,-4-3-1 0,6 3 0 15,0 0 16-15,0 0 0 0,-5 0 0 0,5 0 0 16,0 0 21-16,0 0 1 0,-5-4 0 0,5 4 0 16,-6 0 15-16,6 0 3 0,0 0 1 0,0 0 0 0,0 0 11 15,0 0 1-15,0 0 1 0,0 0 0 0,0 0-8 0,0 0-2 16,0 0 0-16,0 0 0 0,0 0-8 0,0 0-3 15,0 0 0-15,0 0 0 0,6 0-1 0,2 0 0 16,-3 0 0-16,3 0 0 0,2 0-5 0,1 0-2 16,2 0 0-16,0 0 0 0,-2 0-9 0,5 0-3 15,5 0 0-15,0-3 0 0,3 3-5 0,0 0-8 16,0-4 11-16,2 4-11 0,-2 0 10 0,0 0-10 16,2 0 8-16,-2 0-8 0,0-3 10 0,0 3-10 15,-1 0 12-15,4 0-12 0,-1 0 0 0,1 0 0 16,-1-4 0-16,3 4 0 0,1 0 0 0,-4-3 0 0,0-2 0 15,-4 5 0-15,1 0 15 0,-4-4-4 0,2 1-1 0,-5-1 0 16,3 4 10-16,-4-3 3 0,-1 3 0 0,-1-4 0 16,-3 1 3-16,1 3 1 0,0-4 0 0,-3 4 0 15,-1 0 2-15,1-3 1 0,-5 3 0 0,-3 0 0 16,0 0 1-16,0 0 0 0,5-4 0 0,-5 4 0 16,0 0-14-16,0 0-2 0,0 0-1 0,0 0 0 15,0 0-14-15,0 0 11 0,0 0-11 0,0 0 10 16,0 0-27-16,-8 4-6 0,0-1-1 0,1 1 0 15,-1-1-160-15,-3 1-33 16,3-1-7-16</inkml:trace>
  <inkml:trace contextRef="#ctx0" brushRef="#br2" timeOffset="33004.538">3093 12694 979 0,'0'0'87'15,"0"0"-70"-15,0 0-17 0,0 0 0 16,0 0 36-16,0 0 3 0,0 0 1 0,0 0 0 16,3 4-7-16,2-4-1 0,-2-4 0 0,2 4 0 15,3 0 15-15,-3-3 2 0,3-1 1 0,3-3 0 0,2 4-10 0,-3-6-3 16,9 2 0-16,-3-3 0 0,5-1-10 0,3-3-3 15,2 2 0-15,3-2 0 0,6-5-2 0,-3 5-1 16,2-3 0-16,-2-2 0 0,5 5-3 0,-8-4-1 16,5-1 0-16,-5 5 0 0,6-8 13 0,-9 8 2 15,1-9 1-15,2 6 0 0,0-1 11 0,3-1 3 16,-3-2 0-16,0 2 0 0,-5-2-3 0,2 6 0 16,1-3 0-16,-6 1 0 0,-3-2-8 0,6 1-1 15,-5-1-1-15,-1 5 0 0,-2-3-8 0,2 1-2 16,1 2 0-16,-1-5 0 0,1 5 4 0,-3-3 0 15,2-2 0-15,-4 5 0 0,2-5 3 0,-1 1 1 0,-1 1 0 16,-1-2 0-16,0 1-5 0,3-1-1 0,-8 2 0 0,2-2 0 16,1 5-7-16,-3-4-2 0,3-4 0 0,-1 8 0 15,-2-5-1-15,0 1-1 0,-3 4 0 0,6-8 0 16,-8 8 2-16,2-5 1 0,0 5 0 0,-2-5 0 16,2 1 0-16,0 1 0 0,-5-2 0 0,3 1 0 15,0 1-5-15,-1-6-1 0,-2 6 0 0,3-6 0 16,0 6-3-16,2-6-1 0,-5 1 0 0,0 1 0 15,0 2 1-15,3-2 0 0,-3 3 0 0,0-4 0 16,0 4 3-16,0 1 0 0,0-2 0 0,-3-2 0 16,3-2-1-16,0 6 0 0,-5-9 0 0,2 7 0 15,0-6-3-15,1 3 0 0,-4 1 0 0,6 2 0 16,-8-6-8-16,3 3 10 0,0 1-10 0,0 0 10 16,-3-2-10-16,2 1 0 0,1 1 9 0,2 2-9 15,-7-7 0-15,2 5 9 0,0 0-9 0,0 2 0 0,0-2 8 16,0 0-8-16,3-5 0 0,-3 7 0 0,3-2 9 0,-3 0-9 15,-3 2 0-15,3-2 9 0,0-3-9 0,3 3 0 16,-8 0 0-16,7 2 8 0,-7-2-8 0,5 2 0 16,3 5 0-16,-8-7 8 0,2 2-8 0,3 0 0 15,0 3 0-15,-2-3 0 16,-1-2 0-16,3 2 8 0,0 0-8 0,-2-2 0 16,2 2 0-16,0 3 0 0,-3-3 8 0,3 0-8 15,0 3 0-15,-2-3 0 0,-1 0 0 0,1 0 8 16,-1 5-8-16,3-2 0 0,-8-3 0 0,6 5 8 15,-1 0-8-15,-2-3 0 0,0 1 9 0,-1-3-9 16,1 5 0-16,0 0 0 0,0-5 0 0,-3 5 8 16,0-5-8-16,3 5 0 0,-3-5 0 0,0 5 0 15,3 0 0-15,2 0 0 0,-5 2 0 0,0-2 8 16,3 0-8-16,-8 0 0 0,2-3 0 0,6 8 0 16,-5-3 0-16,-1-2 9 0,-2 2-9 0,2-2 0 15,-4 5 8-15,1-3-8 0,-1 0 0 0,-1 5 0 0,-3-2 0 16,6-3 0-16,-3 5 0 0,3 0 0 0,-3 0 0 0,3 2 0 15,3-2 0-15,-6 7 0 0,3-7 0 0,0 2 0 16,-1 3 0-16,4 2 0 0,-1 0 0 0,-4-5 0 16,1 5 0-16,-1 0 0 0,1 5 0 0,-1-5 0 15,1 0 0-15,-4 7 0 0,2-7 0 0,3 7 0 16,2 0 0-16,-4 0 0 0,4 0 0 0,-2-2 0 16,2 2 0-16,4 5 0 0,-4-5 0 0,3 2 0 15,3 3 0-15,-6 2-9 0,4 0 9 0,-1 0 0 16,-3 5 0-16,3-5 0 0,3-2 0 0,-3 9-8 0,-2-7 8 15,-4 5 0-15,7 2 0 0,-4 3 0 0,-5-3 0 0,6 0-8 16,-3 0 8-16,5-2 0 0,0 7 0 16,3-5 0-16,-6 0 0 0,3 5 0 0,6 0 0 0,-1-5-8 15,-2 5 8-15,0 2 0 0,-1-2 0 0,4 2 0 16,-1 5 0-16,1-7 0 0,2 7 0 0,-3-5 0 16,-2 3 0-16,2-3 0 0,1 5 0 0,-1 0 0 15,-2-5 0-15,2 7 0 0,1-2 0 0,-1 5-8 16,-5-3 8-16,6-2 0 0,2 0 0 0,-3 2 0 15,-5-2 0-15,6 0 0 0,2 0 0 0,-3 2 0 16,3 3 0-16,0-3 0 0,-2-2 0 0,4 0 0 16,4 3 0-16,-6 1-8 0,0-4 8 0,5 2 0 15,3-2 0-15,-5 0 0 0,2 2 0 0,1-2 0 16,2 0 0-16,0 3-8 0,0-3 8 0,0 4 0 0,0-2 0 16,2-2-8-16,1 0 8 0,2 0 0 0,-2 0 0 0,2 0 0 15,-2-2 0-15,5-1 0 0,0 3 0 0,-3-5 0 16,8 5 0-16,-5-4-8 0,3-1 8 0,-3 5 0 15,2-7-9-15,1 2 9 0,-1 2 0 0,4-1-9 16,-4-4 9-16,-2 4 0 0,0-3-8 0,3 2 8 16,-3 2 0-16,2-1 0 0,-2-4 0 0,3 4 0 15,-3-4 0-15,2 4 0 0,1-3-8 0,2-1 8 16,-2-3 0-16,-1 3 0 0,6 1-9 0,-3-4 9 16,3-1 0-16,0 0-9 0,3 2 9 0,-1-1-12 15,-2-1 12-15,3-2-12 0,2-5 12 0,3 7-10 16,-3-9 10-16,3 6-10 0,-1-4 10 0,4 1-8 0,-3-1 8 0,2-7-8 15,1 5 8-15,-1-5 0 0,0 0-9 0,6 0 9 16,0-3 0-16,0-4 0 0,-1 3 10 0,6-3-10 16,-2 0 0-16,-3 0 0 0,-1-3-12 0,1 3 3 15,-5-4 9-15,4 4 0 0,-4-7 0 0,-3 4 0 16,7-1 0-16,-4-3 0 0,-1 2 0 0,1-2 0 16,2 0 0-16,-3 0 0 0,3 0 10 0,-2 0-10 15,-3 2 0-15,5-2 0 0,-8 0 0 0,3 0 0 16,-8 0 0-16,2 0 0 0,1 0 0 0,-1 2 0 15,-7-2 0-15,5 0 8 0,-6 0-8 0,1 0 9 16,-3 4-9-16,2-1 0 0,-2-4 0 0,-2 4 0 16,4-3 0-16,-7 0 0 0,2 4 0 0,-5-1 0 15,5-3 8-15,1 2-8 0,-6 2 8 0,2-1-8 16,-2-3 0-16,0 4 0 0,6-1 8 0,-6-3-8 16,0 4 0-16,0 3 0 0,0 0 0 0,0-4 0 0,0-1 0 0,0 3-16 15,-6-3 3-15,6 5-929 16,0-7-186-16</inkml:trace>
  <inkml:trace contextRef="#ctx0" brushRef="#br3" timeOffset="38949.77">5607 10596 633 0,'0'0'56'0,"0"0"-44"0,0 0-12 16,0 0 0-16,0 0 125 0,0 0 23 0,5-5 5 0,-5 5 1 15,0 0-35-15,0-7-7 0,2 7-2 0,1-7 0 16,-6 2-21-16,3 3-4 0,0-5-1 0,0 2 0 16,0-2-13-16,0 0-3 0,0 0-1 0,-2 0 0 15,2-5-8-15,0 5-2 0,0 0 0 0,-5-5 0 16,2 3-8-16,0-3-1 0,1-2-1 0,-4 2 0 0,4 3-6 0,-4-3-1 15,1-2 0-15,0 2 0 0,-1-2-1 0,-1 0-1 16,-1 2 0-16,0-2 0 0,2 0-11 0,-7 2-3 16,8 3 0-16,-8-3 0 0,2 5-1 0,-2-5-1 15,5 3 0-15,-8 2 0 0,5-5-6 0,-4 5-2 16,1 0 0-16,1 0 0 0,-3-5 0 0,3 5 0 16,2 0 0-16,-4 0 0 0,-1 0-2 0,2 2-1 15,-1-2 0-15,4 5 0 0,-8-3-3 0,4-2-8 16,-1 5 12-16,2-3-4 0,-1 0 0 0,-1 3-8 15,-3-3 12-15,3 3-4 0,-2-3 1 0,-6 5 0 16,3-2 0-16,0 2 0 0,-3-5-1 0,0 3 0 16,-2 2 0-16,-1-5 0 0,9 5 0 0,-9 0 0 0,9 0 0 0,-6 5 0 15,3-5-8-15,2 0 0 0,-2 0 9 0,0 0-9 16,0 2 0-16,-1-2 8 0,1 0-8 0,-3 5 0 16,1-3 0-16,-1-2 8 0,-3 5-8 0,6-3 0 15,-3 3 0-15,3-3 0 0,-5 8 0 0,2-8 0 16,3 5 0-16,-3 0 0 0,3 0 0 0,-3 0 0 15,3 5 0-15,-3-5 0 0,6 5 0 0,-1-3 0 16,-2 3 0-16,0 0 0 0,2-3 0 0,-2 3 0 16,2 2 0-16,1-2 0 0,-1-3 0 0,1 10-8 15,-1-5 8-15,-2 5 0 0,8 0 0 0,-3-3 0 16,0 3 0-16,3 2-8 0,-3-2 8 0,3 2 0 16,-3 0 0-16,5 5 0 0,-2-7 0 0,3 7-8 15,-1-5 8-15,0 7 0 0,4-4 0 0,-4-1 0 16,3 3 0-16,0 5 0 0,-3-8 0 0,4 3-8 15,-4 0 8-15,3 2 0 0,3-2 0 0,2 0 0 16,-8 2 0-16,4-2 0 0,1 2 0 0,-2-2-8 0,3 3 8 0,0 1 0 16,2-2 0-16,-5 1-8 0,6 1 8 0,2-2 0 15,-6 5 0-15,4-5 0 0,2 5 0 0,0-7 0 16,2 2 0-16,-2 5-8 0,6-7 8 0,-4 7-8 16,6-5 8-16,0 3-8 0,0 0 8 0,3-1-8 15,2-4 8-15,0 2-8 0,0-2 8 0,3-2-10 16,0-1 10-16,3 1-10 0,7 2 10 0,-5-8-8 15,3 8 8-15,2-5-8 0,1 5 8 0,2-5 0 16,0 1 0-16,0-4 0 0,3 4 0 0,-3-4 0 16,3 1 0-16,0-5-8 0,-1 0 8 0,6-2 16 0,-5-2-4 15,8-3-1-15,-3 0-21 0,2-3-4 0,4 1-1 0,-1-5 0 16,-2-5 15-16,2 5 0 0,-2-11 0 0,2 4-9 16,-5-3 9-16,6-2 0 0,-1-2 0 0,0-4 0 15,1-1 0-15,-4-2 0 0,1-1 0 0,-6-4 0 16,-2 1 0-16,2-8 0 0,-4 2 0 0,-1-7 0 15,2-4 0-15,-4-3 0 0,2-2 8 0,-3 0-8 16,1 0 0-16,-6 0 9 0,-2-4-9 0,-1 4 0 16,-5-8 9-16,1 8-9 0,-1 0 0 0,-3 7 9 15,-2-7-9-15,0 7 8 0,-2 0-8 0,-1 5 8 16,-5-3-8-16,3 3 8 0,-6 2-8 0,3 0 8 16,-8 5 0-16,3-5 0 0,-1 7 0 0,-2 0 0 15,0 5-8-15,1-5 8 0,-4 5-8 0,0 2 8 16,3 5-8-16,-7-2 0 0,1-1 0 0,6 3 8 15,-10 0-8-15,5 2 0 0,-1 5 0 0,1-2 0 16,3-3-12-16,-4 5-5 0,1 0-1 0,0 2 0 16,5-2-28-16,-5 7-6 0,2 0 0 0,1 0-1 15,-1 0-159-15,0 5-31 0</inkml:trace>
  <inkml:trace contextRef="#ctx0" brushRef="#br0" timeOffset="46243.443">2244 12978 288 0,'0'0'12'0,"0"0"4"0,0 0-16 0,0 0 0 0,0 0 0 0,0 0 0 16,0 0 152-16,0 0 28 0,0-4 6 0,0-3 1 15,-6 2-88-15,6 5-18 0,0 0-3 0,0 0-1 16,0-7-20-16,0 4-4 0,6-1-1 0,-6 4 0 15,0-7-6-15,0 7-2 0,2-3 0 0,1-1 0 16,2 4-4-16,-5 0-2 0,0 0 0 0,0 0 0 16,0 0-3-16,0 0-1 0,0 0 0 0,0 0 0 15,0 0-10-15,3 4-1 0,2-1-1 0,-2 4 0 16,2-3 3-16,-2 6 1 0,-3-5 0 0,2 2 0 16,-2 4 5-16,6-1 1 0,-6 4 0 0,2-2 0 15,4-1-4-15,-6 4 0 0,0-1 0 0,0 0 0 0,2 5 0 16,-2-5-1-16,0 0 0 0,0 5 0 15,0-5-9-15,0 0-2 0,0 0 0 0,0-2 0 16,-2 2 5-16,2-2 1 0,0-5 0 0,0 4 0 0,0-4 1 0,0 0 0 16,0 1 0-16,0-8 0 0,0 0 1 0,-6 2 1 15,6-2 0-15,0 0 0 0,0 0 4 0,0 0 1 16,-2 5 0-16,-4-5 0 0,4 0 2 0,2-5 0 16,-8 3 0-16,5-6 0 0,-2 1-16 0,2-4-4 15,-2 4 0-15,2-5 0 0,1-2-12 0,2 0 8 16,0 0-8-16,0-1 0 0,0-3 0 0,-6 3 0 15,6 1 0-15,0-2 0 0,6 2 0 0,-6 0 0 16,0 2 0-16,0 3 0 0,0-3 0 0,2-2 16 16,-2 7-4-16,3 0 0 0,-3-1-20 0,0 1-5 15,0 3-1-15,0 4 0 0,0 0 14 0,0 0 0 0,0 0 0 16,0 0-9-16,0 0 9 0,8 7-8 0,-3 0 8 0,3 0-8 16,-5 5 8-16,5 2 0 0,-8-2 0 0,8 2 0 15,-6 0 0-15,1 0 0 0,2 5 0 0,-2 2 8 16,2-2 0-16,-5-1 0 0,3-1 0 0,-3-1 0 15,5-2-8-15,-2 1 12 0,-3-1-4 0,0-3 0 16,2-1-8-16,-2 2 8 0,6-5-8 0,-6 4 8 16,0-3-8-16,0-1 9 0,0-7-9 0,0 0 10 15,0 0-10-15,0 0 12 0,0 0-12 0,0 0 12 16,0 0-12-16,0 0 8 0,0 0-8 0,0 0 8 16,0 0-61-16,0-5-13 15,0-2-2-15,0 0-1201 0</inkml:trace>
  <inkml:trace contextRef="#ctx0" brushRef="#br0" timeOffset="48261.011">4183 12920 403 0,'0'0'36'0,"0"0"-36"16,0 0 0-16,0 0 0 0,0 0 111 0,0 0 15 16,0 0 3-16,0 0 1 0,0 0-19 0,0 0-4 15,0 0-1-15,0 0 0 0,0 0-6 0,0 0-2 16,0 0 0-16,0 0 0 0,0 0-28 0,0 0-6 0,0 0 0 0,0 0-1 16,0 0-11-16,5 7-1 15,-2-5-1-15,0 10 0 0,2-5-7 0,-2 0-2 0,-3 5 0 16,0 2 0-16,5 0-8 0,-5 0-1 0,0-2-1 0,0 2 0 15,0 5-11-15,0-5-3 0,3 4 0 0,-1-3 0 16,-2 3-1-16,0-1-1 0,0-5 0 0,3 2 0 16,-3 0 10-16,0 0 3 0,-3-2 0 0,3-1 0 15,3-1-19-15,-3-3-9 0,0-2 10 0,0-5-10 16,0 7 28-16,0-7-1 0,0 0 0 0,0 0 0 16,0 0 2-16,0 0 1 0,0 0 0 0,0 0 0 15,-3-3-3-15,1-6-1 0,-1 2 0 0,3 0 0 16,-5-7-10-16,2 0-1 0,3 2-1 0,0-2 0 15,0-5-14-15,0 5 8 0,-5-3-8 0,5 1 0 16,5 2 0-16,-5 0 0 0,-5 0 0 0,5-1 0 16,0 1 0-16,0 3 0 0,-3-4 0 0,0 4 0 15,3 1 0-15,0-1 0 0,0 3 0 0,-5 1 0 0,5 3 0 0,-3-3 0 16,3 0 0-16,0 0 0 0,0 2 0 16,0 5 0-16,0 0 0 0,0 0 0 0,0 0 0 0,0 0 0 15,0 0 0-15,0 0 0 0,0 0-8 0,0 0 8 16,0 0 0-16,3 7 0 0,2 2-8 0,-5 1 8 15,6-3 0-15,-1 5 0 0,-5-1 0 0,0-1 0 16,3 4 0-16,2-7 0 0,-5 5 0 0,0 2 0 16,0 0 0-16,0-2 0 0,0 2 8 0,0-3-8 15,0-1 0-15,0 6 9 0,3-6-9 0,-3 4 0 16,-3-7 9-16,3 5-9 0,3-1 21 0,-3-3 0 16,-3-1 0-16,3 0 0 0,-5-5-21 0,5 3 0 15,0-5 0-15,0 0 0 0,-3 4 0 0,3-4 0 16,0 0 0-16,0 0 0 0,0 0 0 0,0 0 0 0,0-4 0 0,0-3 0 15,-5 0 10-15,5-5 1 0,-6 5 0 0,6 0 0 16,0-7-11-16,0 2 12 0,0-2-12 0,-5 0 12 16,2 2-12-16,3 2 0 0,0-1 0 0,0-3 0 15,0 2 0-15,0 2 0 0,0-1 10 0,0-1-10 16,-5 5 0-16,5 0 0 0,5 0-12 0,-5 4 3 16,-5-4 9-16,5 3 0 0,0 4 0 0,0 0 0 15,0 0 0-15,0 0 0 0,0 0-9 0,0 0 9 16,5 7 0-16,-5 4 0 0,3-4 0 0,-3 3 0 15,5 2-11-15,-5-5 11 0,3 4-8 0,0-1 8 16,2-3 0-16,-5 5 0 0,3-5 0 0,2 7 0 0,-5-7 0 0,3 5 0 16,-1-1 0-16,1-4 0 0,-3 1 0 0,2-6 9 15,1 3-1-15,-3-5-8 0,0 0 0 0,0 0-12 16,5 7 0-16,-5-7 0 16,3 0-52-16,-3 0-9 0,0 0-3 0,5-5 0 15,-5 3-164-15,3-3-32 0</inkml:trace>
  <inkml:trace contextRef="#ctx0" brushRef="#br0" timeOffset="50229.689">5371 12905 57 0,'0'0'0'15,"0"0"0"-15,0 0 0 0,0 0 0 0,0 0 66 0,0 0 8 16,0 0 2-16,0 0 0 0,0 0-2 0,0 0 0 15,0 0 0-15,0 0 0 0,0 0-23 0,0 0-5 16,0 0-1-16,0 0 0 0,0 0 22 0,0 0 4 16,0 0 1-16,0 0 0 0,0 0-17 0,0 0-3 15,0 0-1-15,0 0 0 0,-3 0 4 0,3 0 1 16,0 0 0-16,0 0 0 0,0 0 0 0,0 0 0 16,0 0 0-16,0 3 0 0,6 4-3 0,-4 0 0 15,-2 0 0-15,3 5 0 0,5-1-13 0,-8-1-2 16,0 6-1-16,3 1 0 0,-1-3 3 0,1 5 1 0,0-5 0 0,-1 0 0 15,-2 5-2-15,-2-5-1 0,2 5 0 0,0-1 0 16,-3-3-2-16,0-1 0 0,3 0 0 0,-2 0 0 16,-1-2 4-16,3-1 1 0,0-1 0 0,0-3 0 15,-5-2-8-15,5 2-1 0,-3 0-1 0,0 0 0 16,3-7 2-16,0 0 1 0,-2 4 0 0,2-4 0 16,0 0-10-16,0 0-3 0,-3 0 0 0,0-4 0 15,3 4 7-15,0-7 0 0,-5 4 1 0,5-6 0 16,-3 2-13-16,3-3-4 0,-5-1 0 0,3-3 0 15,-4 2-4-15,4-2-8 0,-1 0 11 0,3 2-11 16,0-5 8-16,0 1-8 0,-5 7 0 0,5-6 0 16,5 4 0-16,-5-3 0 0,-5-1 0 0,2 4 0 15,6-3 0-15,2 2 0 0,-5 5 0 0,3-3 0 0,-1-1 0 16,1 6 0-16,-3-2-10 0,0 4 10 0,0-1-10 0,0 4 10 16,5-3 0-16,-5 3-9 0,0 0 9 15,5 3 0-15,-5-3 0 0,8 7-8 0,-2 5 8 0,-1 2 0 16,3-3 0-16,-8-1 0 0,5 9 0 0,-2-5 0 15,0-2 0-15,-1 2 0 0,3 0 0 0,-5 5 0 16,0-5 0-16,0 0 8 0,0 0-8 0,0-2 9 16,0 2-9-16,0-2 10 0,0-5-10 0,-5 7 0 15,3-7 9-15,-1 0-9 0,3-2 0 0,0-5-15 16,-3 7 3-16,3-7 0 16,0 0-132-16,0 0-25 0,0 0-6 0</inkml:trace>
  <inkml:trace contextRef="#ctx0" brushRef="#br0" timeOffset="54317.792">2704 13315 172 0,'0'0'16'0,"0"0"-16"0,0 0 0 0,0 0 0 16,0 0 191-16,0 0 35 0,0 0 7 0,0 0 2 15,0 0-89-15,3-5-18 0,2-2-3 0,-5 5-1 16,-5-3-29-16,5 5-7 0,0 0 0 0,-3-7-1 16,3 7-19-16,0 0-4 0,-5-7-1 0,-1 7 0 15,1 0-19-15,3-5-3 0,-6 5-1 0,2 0 0 16,1 5-22-16,0-5-5 0,-6 0-1 0,3 7 0 16,0 0-12-16,0 0 8 0,-5 0-8 0,3 5 0 15,-4-5 0-15,4 7 0 0,-1 0 0 0,1-2 0 16,2 7 14-16,0-5 0 0,5 0 0 0,-5 0 0 15,0 0-26-15,3 2-4 0,10-1-2 0,-5-1 0 16,0 0 18-16,8-2-12 0,-5-3 12 0,5 5-10 16,0-2 10-16,5-5-10 0,0 5 10 0,-2-5-10 15,-1 0 10-15,6 0 0 0,-8-3-9 0,5-1 9 0,0-3 0 16,-2 0 0-16,0 0 0 0,-3 0 0 0,0-7 0 0,-1 7 10 16,4-3-2-16,-8-1-8 0,5-3 24 0,0 2-1 15,-8-2-1-15,2 0 0 0,4 0-10 0,-6 0-1 16,0 2-1-16,0 3 0 0,-6-3 19 0,4-2 4 15,-4 5 1-15,1-3 0 0,-3 3-17 0,3-3-3 16,-1 5-1-16,-1-7 0 0,-1 7-13 0,-3 0 0 16,6 0 0-16,2-3 0 0,-5 3 0 0,5-4 0 15,-2 4 0-15,3 0 0 0,2 0-10 0,0 0 10 16,0 0-8-16,0 0 8 0,0 0-11 0,0 0 11 16,7 7-13-16,-1-7 5 0,2 7 8 0,0-2-13 15,0-3 5-15,2 3 8 0,1-3-11 0,2 5 11 16,0-7-8-16,0 5 8 0,1-3 0 0,2 3-8 0,-1-5 8 0,-4 0 0 15,2 0 0-15,3-5 0 0,0 5 0 0,-5-2 0 32,-1-3-36-32,3 5-3 0,-7-2 0 0,2-3 0 15,2 5-181-15,-5-2-36 0</inkml:trace>
  <inkml:trace contextRef="#ctx0" brushRef="#br0" timeOffset="54754.645">3059 13477 1663 0,'0'0'73'0,"0"0"16"0,-3-2-71 16,3-3-18-16,0 5 0 0,-5 0 0 16,-1-7 96-16,6 7 16 0,-8-3 4 0,3 3 0 0,0 0-45 0,0 0-9 15,-3 3-2-15,-3-3 0 0,3 7-40 0,0-7-9 16,-2 5-2-16,2 2 0 0,-3-5-9 0,3 5 0 15,5 2 0-15,-2 1 0 0,0-3 0 0,0 0-9 16,5 0 9-16,-3 5 0 0,3-5-12 0,0 0 12 16,0 0-12-16,8-2 12 15,-5-3-29-15,4 3 1 0,1-3 0 0,3 3 0 16,5-5-24-16,-6 0-4 0,-2 0 0 0,3-5-1 0,0 3 35 0,-1-3 7 16,-2 5 2-16,0-7 0 0,0 5 13 0,-5-3 0 15,2 3 12-15,-2-3-12 0,-3-2 48 0,0 0 2 16,5 2 1-16,-5 5 0 0,0 0 9 0,-5 0 1 0,5 0 1 0,0 0 0 15,0 0-31-15,0 0-7 0,0 0 0 0,0 0-1 16,0 0-15-16,0 0-8 0,0 0 10 0,0 5-10 16,0 2 0-16,0 0 0 0,0-7 0 0,5 7 0 15,-5 5 0-15,2-10 0 0,6 5-8 0,-8-2 8 16,0-5 0-16,8 7 0 0,-5 0-8 0,5-7 8 31,-8 0-28-31,3 7-1 0,-3-7-1 0,0 0-675 0,5 0-135 0</inkml:trace>
  <inkml:trace contextRef="#ctx0" brushRef="#br0" timeOffset="55254.59">3162 13456 518 0,'0'0'23'0,"0"0"5"0,0 0-28 0,0 7 0 16,0-7 0-16,0 7 0 0,0-2 262 16,0 2 47-16,0-5 10 0,0 5 1 0,2 5-172 0,-2-5-34 15,3 0-7-15,2 0-2 0,-5 0-32 0,3 0-6 16,2 5-2-16,-5-5 0 0,3 0-29 0,0 0-7 15,2-2-1-15,-5 2 0 0,0-7-18 0,0 0-10 16,0 0 10-16,0 0-10 0,0 0 13 0,0 0-3 16,0 0-1-16,0 0 0 0,0 0-1 0,0 0 0 15,3-5 0-15,2 3 0 0,-3-3-8 0,4-4 0 16,-4 2 9-16,1-1-9 0,2-3 0 0,-2-1 0 16,5 5 0-16,-5 0 0 0,2 0-16 0,3 0 1 15,0 0 1-15,-3 2 0 0,0 5 5 0,3-2 1 16,-8 2 0-16,6 0 0 0,-1 0 8 0,-3 2 0 15,-2-2 0-15,6 0-8 0,-4 7 8 0,4-2 0 0,-4 2 0 0,6-3 0 16,-8-1 0-16,3 4 14 0,2-2-3 0,1-3-1 16,-1 5 13-16,-5-2 2 0,0-5 1 0,0 0 0 15,0 0-10-15,0 0-3 0,0 7 0 0,0-7 0 16,0 0 1-16,0 0 0 0,0 0 0 0,0 0 0 16,8 0-14-16,-8 0 8 0,0-5-8 0,8 3 0 15,-8-3 0-15,2 5 0 0,1-7 0 0,2 0 0 16,-5 5 0-16,8-6-12 0,-2 4 12 0,1-3-13 15,-7 7-1-15,8-5 0 0,0 3 0 0,3-3 0 16,-11 5 14-16,8 5-9 0,0-5 9 0,0 2-8 16,-8-2 8-16,8 5 0 0,2 2 0 0,-2 0 0 15,-5 0 0-15,5 0 0 0,-8-7 0 0,2 7 8 16,4 0-8-16,-4 5 0 0,1-5 0 0,0 0 0 16,-3-7 0-16,0 7 8 0,2-2-8 0,-2-5 8 15,0 0-16-15,0 0-4 0,0 0 0 0,0 0 0 16,0 0-217-16,0 0-44 0,0 0-9 0</inkml:trace>
  <inkml:trace contextRef="#ctx0" brushRef="#br0" timeOffset="55660.795">3540 13329 115 0,'0'0'10'0,"0"0"-10"0,0 0 0 0,0 0 0 0,5 7 324 0,1 0 64 16,-6 0 12-16,2 0 2 0,4-2-218 0,-6 9-44 15,2-7-9-15,4 7-2 0,-4-2-51 0,1 2-10 0,2-2-3 0,-2 2 0 16,2-3-30-16,-2-1-7 0,-1 4 0 0,4-2-1 16,-6-1-16-16,2-1-3 0,-2 2-8 0,0-5 12 15,0 0-12-15,6 0 11 0,-6-2-11 0,0-5 10 16,0 2-10-16,0-2 0 0,0 0 9 0,0 0-9 16,0 0 0-16,0 0-12 0,0-2 2 0,2-3 0 31,4-2-26-31,-1 0-4 0,3-5-2 0,0 5 0 15,0 5-8-15,2-3-2 0,6 2 0 0,-8-1 0 0,5 1 30 0,3 3 6 0,-8 3 0 0,0-3 1 16,3 7 15-16,-1-2 0 0,-2 2-10 0,0 0 10 16,0 0 8-16,-5 0 7 0,5 7 1 0,-8-7 0 15,0 0 31-15,0 0 6 0,-6 5 2 0,4-5 0 16,-1 0-3-16,-5 0-1 0,0 0 0 0,0-2 0 16,-2-3-21-16,-1 3-4 0,-2 2-1 0,2-7 0 0,1 7-17 15,-1-7-8-15,3 0 0 0,-5 0 8 0,8 0-8 0,-3 0-11 16,2-7 3-16,1 7 0 15,5-7-138-15,-5 2-27 0,5-2-6 0,0 0-746 16</inkml:trace>
  <inkml:trace contextRef="#ctx0" brushRef="#br0" timeOffset="55988.744">3813 13491 1152 0,'0'0'102'0,"0"0"-82"16,2 5-20-16,4 2 0 0,-6 0 177 0,0 0 31 15,0 0 7-15,0 0 1 0,0 5-71 0,0-5-13 16,0 0-4-16,0 5 0 0,0-5-64 0,2 0-12 0,-2 0-4 0,-2 0 0 16,2 0-32-16,0-7-6 0,0 0-2 0,0 0 0 15,0 0-8-15,0 0 0 0,0 0 0 0,0 0 0 32,0 0-69-32,0 0-16 0,0 0-3 0,0 0-1 15,0-2-92-15,0-6-19 0,2-3-3 0,4-1-1 16,-6 3 7-16,2-6 1 0,-2-1 0 0,3 2 0 15,2 4 45-15,-5-6 10 0,0 2 1 0,0 0 1 0,3 2 126 0,-3 5 25 0,0-7 4 0,0 7 2 16,0 0 144-16,0 0 29 0,0 0 5 0,0 2 2 16,0-2-67-16,0 5-14 0,0 2-2 0,0 0-1 15,5-5-38-15,-5 5-8 0,0 0-2 0,3 5 0 16,-3-5-50-16,0 0-16 0,0 0 10 0,10 2-794 16</inkml:trace>
  <inkml:trace contextRef="#ctx0" brushRef="#br0" timeOffset="56363.632">4077 13555 1479 0,'0'0'65'0,"0"0"15"0,0 0-64 0,-5-5-16 16,5 5 0-16,-8 0 0 0,8-7 116 0,0 7 20 16,0 0 4-16,-8 0 0 0,5 0-51 0,-2-5-10 15,2 3-3-15,-2 2 0 0,0 0-37 0,0 0-8 16,2 2-2-16,-5 3 0 0,3 2-18 0,-1-2-11 15,-1-3 12-15,1 5-12 0,1 0 0 0,0-2 0 16,2-3 0-16,-2 7 0 0,2-6 0 0,3 4 0 0,0-7 0 0,0 5 0 16,0-5-13-16,3 7 0 0,-3-7 0 0,5 2 0 31,-5-2-37-31,8 5-7 0,-3-3-2 0,3-2 0 16,0 0 24-16,0-2 5 0,-8 2 1 0,8-5 0 0,-3 3 40 0,1-3 8 0,-6 5 1 0,7-2 1 15,-7 2 32-15,3-5 7 0,2-2 0 0,-5 7 1 16,0 0-11-16,0 0-2 0,0 0-1 0,0 0 0 15,0 0-7-15,3 7 0 0,5-2-1 0,-8 2 0 16,3 0-19-16,2 0-4 0,-5 0-1 0,5 7 0 16,-2-7-15-16,2 0 0 0,0 0 0 0,-5 2 0 15,8 1 0-15,-2-3 0 0,-1 0 0 0,-2 0 0 16,5-2 0-16,-3-3-15 0,-5-2 3 0,0 0 1 16,0 0-121-16,5-2-25 0,0 2-5 0</inkml:trace>
  <inkml:trace contextRef="#ctx0" brushRef="#br0" timeOffset="58128.848">4524 13524 1058 0,'0'0'47'0,"0"0"9"0,3-2-44 15,-3 2-12-15,0 0 0 0,0 0 0 0,0 0 78 0,0 0 14 16,0 0 2-16,0 0 1 0,0 0-49 0,0 0-10 0,0 0-1 0,0 0-1 16,0 0-34-16,0 0 0 0,0 0 0 0,0 0 0 31,0 0-35-31,0 0-13 0</inkml:trace>
  <inkml:trace contextRef="#ctx0" brushRef="#br0" timeOffset="60705.058">4389 13531 1749 0,'0'0'77'0,"0"0"17"0,0 0-75 0,0 0-19 16,0 0 0-16,0 0 0 15,0 0 101-15,0 0 17 0,0 0 3 0,0 0 1 0,0 0-21 0,0 0-4 16,0 0-1-16,-2 5 0 0,2 2-31 0,-5 0-6 16,5 5-2-16,-3-5 0 0,3 0-17 0,-5 7-3 15,2-2-1-15,0-3 0 0,1 3-12 0,-1 2-4 16,0-2 0-16,-5 2 0 0,3 0-20 0,0-2 9 15,0 2-9-15,2 0 0 0,-5-2 8 0,3-3-8 0,2 3 0 0,0-5 0 32,-2 5-77-32,2-5-19 0,1 2-4 0,-1-2-1 15,0-2-119-15,3-3-23 0</inkml:trace>
  <inkml:trace contextRef="#ctx0" brushRef="#br0" timeOffset="61699.504">4612 13404 403 0,'0'0'36'0,"0"0"-36"0,0 0 0 0,0 0 0 0,0 0 172 0,0 0 28 16,0-7 6-16,5 7 1 0,-5 0-60 0,0 0-12 16,0 0-3-16,0 0 0 0,0 0-35 0,0 0-7 15,0 0-2-15,0 0 0 0,0 0-30 0,0 5-6 16,0 9-2-16,0-2 0 0,0 4-8 0,-3-4-2 15,3 7 0-15,0-3 0 0,0 8-4 0,0-3-2 16,0 0 0-16,-2 0 0 0,2 3-7 0,0-3-2 16,-6-2 0-16,6-3 0 0,-2 0-14 0,2 1-3 15,0-3-8-15,0-2 12 0,-6-5-12 0,4 5 11 16,2-5-11-16,-3 0 10 0,3-7 0 0,0 0 0 0,0 0 0 16,0 0 0-16,0 0-1 0,0-7 0 0,-2 0 0 0,2-5 0 15,-3 0-9-15,3-2 0 0,0 0 9 0,-3 0-9 16,3-5 0-16,0 2 0 0,0-1 0 0,0-1 8 15,0 0-8-15,3 3 0 0,2-3 0 0,-2 7 0 16,-1-2 0-16,4 0 0 0,-6 7-9 0,2 0 9 16,4 2 0-16,-6-2 0 0,0 0 0 0,0 7 0 15,0 0 0-15,0 0 0 0,0 0 0 0,5 5 8 16,0-3-8-16,3 5 0 0,-8-2 0 0,6 6 0 16,-1-1 9-16,3 4-9 0,0-2 10 0,-3 2-10 15,3 5 12-15,-3-5-4 0,3 5-8 0,3-3 12 16,-3-4-12-16,-3 7 11 0,3-5-11 0,0 0 10 15,-3 0-10-15,6-2 0 0,-9-5 0 0,4 4 8 16,-1-1 0-16,0-5-8 0,-2-3 12 0,-3-2-4 16,5 5 0-16,0-3-8 0,-5-2 12 0,3-2-4 0,2-5 12 15,1 2 3-15,-6-2 0 0,2-7 0 0,1 2 6 0,-3 3 2 16,3-6 0-16,-3-1 0 0,2 2-12 0,1-5-3 16,-3 5 0-16,0 0 0 0,0 0-16 0,5 2 10 15,-5 3-10-15,0-3 8 0,0 5-8 0,0 0 0 16,0 0 0-16,0 2 8 0,0 5-8 0,-5-7 0 15,5 7 0-15,0 0 0 0,0 0 0 0,0 0 0 16,0 0 0-16,0 0 0 16,0 0-79-16,0 0-8 0,5 5-1 0,3-3-744 15,-8 5-149-15</inkml:trace>
  <inkml:trace contextRef="#ctx0" brushRef="#br0" timeOffset="62051.331">4900 13571 1396 0,'0'-7'62'0,"0"7"13"0,0 0-60 0,0 0-15 15,0-7 0-15,0 5 0 16,0-3 130-16,0 5 23 0,0 0 5 0,0 0 1 15,0 0-86-15,0 0-17 0,0 0-3 0,0 0-1 32,3-3-127-32,-3 3-25 0</inkml:trace>
  <inkml:trace contextRef="#ctx0" brushRef="#br0" timeOffset="62460.996">5080 13623 288 0,'0'0'25'0,"0"0"-25"15,0 0 0-15,0 0 0 0,0 0 267 0,3 0 48 16,-3 0 9-16,0 0 3 0,0 0-170 0,0 0-33 15,0 0-8-15,0 0 0 0,2-5-22 0,-2 5-4 16,0 0-1-16,-5-2 0 0,5-3-24 0,0 5-5 16,-8 0 0-16,3-2-1 0,-3 2-25 0,3-5-5 0,-6 5-1 0,3 0 0 15,3 5-12-15,-3-5-4 16,-3 2 0-16,3-2 0 0,0 5-12 0,3-3 0 0,-3-2 0 0,0 5 0 16,0-3 0-16,6 3 0 0,-6-5 0 0,2 7 0 0,1-7-9 0,5 0 9 15,0 0 0-15,0 0-9 16,0 7 9-16,0-7-10 0,0 0 10 0,0 0-10 0,0 0 10 0,0 7-13 15,0-7 5-15,3 7 8 16,-3-7-14-16,0 0 5 0,0 0 1 0,0 0 0 0,5 5-12 0,-5-5-3 16,0 0 0-16,0 0 0 31,0 0-133-31,5 0-28 0,-5 0-4 0</inkml:trace>
  <inkml:trace contextRef="#ctx0" brushRef="#br0" timeOffset="63031.432">4884 13557 691 0,'0'0'30'0,"0"0"7"0,0 0-29 0,0 0-8 16,0 0 0-16,0 0 0 0,0 0 257 0,0 0 51 16,0 0 9-16,0 0 3 0,0 0-188 0,0 0-38 15,0 0-7-15,0 0-2 0,0 0-56 0,0 0-11 16,0 0-2-16,0 0-1 0,0 0-2 0,0 0 0 15,0 0 0-15,0 0-1005 0</inkml:trace>
  <inkml:trace contextRef="#ctx0" brushRef="#br0" timeOffset="63741.504">5030 13651 403 0,'0'0'17'0,"0"0"5"0,0 0-22 0,0 0 0 16,0 0 0-16,0 0 0 0,0 0 113 16,0 0 19-16,0-7 3 0,-3 5 1 0,3-3-65 0,0 5-13 15,0 0-2-15,0 0-1 0,0 0 20 0,0 0 4 16,0 0 1-16,3-7 0 0,-3 2 0 0,0 5 0 16,0 0 0-16,0 0 0 0,0 0-4 0,0 0 0 0,-3-2 0 0,3 2 0 15,0 0-9-15,0 0-3 16,-5 0 0-16,0-5 0 0,5 5-18 0,-6 0-4 0,4 0-1 0,-6 5 0 15,2-5-20-15,1 7-4 16,-3-7-1-16,-2 7 0 0,2-7-16 0,2 7 8 0,1-2-8 0,-3-3 0 16,3 5 8-16,2-2-8 15,-5 2 0-15,6 0 0 0,-1 0 0 0,0-2 0 0,3-5 0 0,0 7 0 16,3-5 0-16,0 5 0 16,-3-7 0-16,0 5-9 0,0-5 9 0,5 7 0 0,3-3 0 0,0-1 0 15,2-3 0-15,1 0-8 0,2 5 0 0,-5-5 0 16,5-5 8-16,-2 5 0 0,2-7 0 0,-2 7 0 15,-1-5 8-15,-2 3-8 0,0-3 10 0,0 5-10 16,0-2 17-16,-3-3-2 0,-2 3-1 0,2-3 0 16,1 3 5-16,-6 2 1 0,5-5 0 0,-3 3 0 15,-2 2-11-15,0 0-1 0,6-5-8 0,-6 5 12 16,0 0-12-16,0 0 9 0,0 0-9 0,0 0 8 16,5 5-8-16,-2-3 0 0,-1 5 0 0,1-2 8 15,2 2-8-15,1 0 0 0,-4 0 0 0,4 7 0 0,-1-2 0 16,-3-3 0-16,4 3 0 0,-1 2 0 0,-5 0 0 0,3-2 0 15,-1 2 0-15,-2 0 0 16,0-2 0-16,0 0 0 0,-2-3 8 0,-1 3-8 0,3-5 16 0,-8 0-3 16,5 0 0-16,-2 0 0 15,-3-2-3-15,3-3-1 0,-3 5 0 0,3-7 0 0,-3 0-9 0,-3 5 10 16,3-5-10-16,0-5 10 0,3 5-10 0,-3 0-14 0,-3-7 3 0,4 5-770 31,1-3-155-31</inkml:trace>
  <inkml:trace contextRef="#ctx0" brushRef="#br0" timeOffset="64141.214">5202 13663 576 0,'0'0'51'0,"0"0"-41"0,0 0-10 0,0 0 0 15,0 0 229-15,0 0 44 0,5 7 9 0,0-7 2 16,-5 0-156-16,6 4-32 0,-1-4-5 0,0 3-2 0,0-3-39 0,3 0-8 15,-2 0-2-15,2-3 0 16,-3-1-12-16,6 4-4 0,-4-5 0 0,1 3 0 0,3-3-7 0,-6 5-1 16,3-2-1-16,-3-5 0 15,3 2 9-15,-2-2 1 0,-4 0 1 0,1 0 0 16,0 2 17-16,-3-2 3 0,0 0 1 0,0 7 0 16,-3-2-11-16,0-6-3 0,-5 4 0 0,3 1 0 15,-3 3 2-15,0-4 0 0,-2 4 0 0,2 0 0 0,-3 4-35 0,1-1 0 16,2 1 0-16,-3-1-9 15,0 4 9-15,4 0 0 0,-1 0 0 0,0-2 8 0,5 6-8 0,-8-1 0 16,9-3 0-16,-1 0 0 16,0 5 0-16,3-5 0 0,0 7 0 0,0-2-8 0,0-5 8 0,3 7 0 15,0-2 0-15,-1-3-8 16,4-2 8-16,-1 5 0 0,0-5-9 0,3 0 9 0,0 0-17 0,0 0 1 16,8-2 0-16,-11 2 0 15,6-7-158-15,-1 0-31 0,1 0-7 0,0 0-738 0</inkml:trace>
  <inkml:trace contextRef="#ctx0" brushRef="#br0" timeOffset="64456.489">5368 13651 748 0,'0'0'67'0,"0"0"-54"16,0 0-13-16,0 0 0 0,0 0 225 0,0 0 43 15,0 0 8-15,0 0 1 0,8 7-126 0,-2-2-26 0,-1 2-5 0,-2 0 0 16,-1 0-50-16,4 0-10 0,1 0-1 0,-7 0-1 15,3 0-15-15,2 5-3 0,-5-5-1 0,0 0 0 16,0-2-7-16,0 2-2 0,0-7 0 0,0 2 0 16,0-2-9-16,0 0-1 0,0 0-1 0,0 0 0 15,0 0-7-15,0 0 0 0,0 0-1 0,0 0 0 16,0 0-3-16,0-2-8 0,-5-5 12 0,5-5-4 16,5 5-8-16,-5-5 0 0,0 5 0 0,3-2 0 0,2 2-9 0,-2-5-1 15,5 5 0-15,-5 0 0 0,2 0-2 16,5 2 0-16,-2-2 0 0,-5 7 0 0,2-2 4 0,1-3 0 15,2 5 0-15,-3 0 0 16,-5 0 8-16,5 0-12 0,-5 0 12 0,8 5-12 16,0-3-72-16,-3 3-16 0,1-5-2 0,-1 2-966 15</inkml:trace>
  <inkml:trace contextRef="#ctx0" brushRef="#br0" timeOffset="64689.196">5588 13696 1389 0,'0'0'61'0,"0"0"14"0,0 0-60 0,0 0-15 16,0 0 0-16,5 2 0 0,-5-2 112 0,6 5 19 15,-4-3 4-15,4 3 1 0,-1 2-40 0,-3 0-8 16,1 0-2-16,0 0 0 0,2-2-30 0,-5 2-7 16,5-5-1-16,-5 7 0 0,0-9-19 0,0 3-4 15,0 4-1-15,0-7 0 0,0 7-12 0,0-7-2 16,0 0-1-16,0 0 0 0,0 0-18 0,0 0-4 15,0 0-1-15,0 0 0 32,-5-7-220-32,2 5-44 0,1-3-9 0,2-2-259 0,0-5-52 0</inkml:trace>
  <inkml:trace contextRef="#ctx0" brushRef="#br0" timeOffset="64798.878">5636 13602 172 0,'0'0'16'0,"0"-8"-16"0,0 4 0 0,0-3 0 16,0 2 272-16,0-2 51 0,0 5 10 0,0 2 3 31,0 0-159-31,0 0-31 0,0 0-6 0,0 0-2 0,5-5-74 0,-5 5-16 0,0 0-2 0,8 0-1 15,0 0-45-15,-3 5 0 0,-2-3-10 0,2-2-590 16,-5 0-119-16</inkml:trace>
  <inkml:trace contextRef="#ctx0" brushRef="#br0" timeOffset="65220.768">5747 13665 1292 0,'5'0'57'0,"-5"0"12"0,3 0-55 0,-1 0-14 15,1-2 0-15,2 2 0 0,-5 0 120 0,3 0 20 16,-3 0 5-16,0 0 1 0,3 0-54 0,-3 0-10 16,0 0-2-16,0 0-1 0,0 0-37 0,0 0-7 15,0 0-2-15,0 0 0 0,-6 0-12 0,-4 0-2 16,2 2-1-16,-3 3 0 0,3 2-18 0,3-2 10 16,-3-3-10-16,0 5 8 0,3 0-8 0,5 0 0 15,-6-2 0-15,4 2 0 0,-1 0 0 0,3 0 0 16,3-2 0-16,-1-3 0 0,4 5-12 0,-4-7 12 15,4 5-10-15,-1-5 10 0,3 0-9 0,0 0 9 16,2 0-8-16,-2 0 8 0,3-5 0 0,-3 5 0 0,3-2 0 16,-4-3-8-16,-1-2 8 0,2 5 0 15,2-3 0-15,-4-2 0 0,-1 2 25 0,0 3 11 0,0-3 1 16,1 3 1-16,-1-3 9 0,-5 5 1 0,0 0 1 0,0 0 0 16,0 0-3-16,0 0-1 0,-5 0 0 0,5 0 0 15,0 0-21-15,0 5-4 0,0-5 0 0,0 2-1 16,-6 3-19-16,4 2 10 0,2-3-10 0,-3-1 8 15,3-3-8-15,3 7 0 0,-1 0-12 0,-2-7 12 16,0 5-11-16,6 2 11 0,-6 0-8 0,0-7 8 31,0 0-96-31,0 4-13 0,2 4-3 0,-2-8-1008 0</inkml:trace>
  <inkml:trace contextRef="#ctx0" brushRef="#br0" timeOffset="65392.449">5966 13809 1152 0,'0'0'102'0,"0"0"-82"15,0 0-20-15,0 9 0 0,-2-4 169 0,-1 4 30 16,-2-2 5-16,2 2 2 0,-2 1-96 0,2-3-19 16,-7 0-4-16,4 5-1 0,4-5-70 0,-9-2-16 15,3-3 0-15,3 5-976 0</inkml:trace>
  <inkml:trace contextRef="#ctx0" brushRef="#br0" timeOffset="67048.015">6175 13750 1152 0,'0'0'51'0,"0"0"10"0,0 0-49 0,0 0-12 16,0 0 0-16,0 0 0 0,-5-5 99 0,8 5 17 16,-3 0 3-16,0 0 1 0,0 0-40 0,0 0-7 15,0 0-1-15,5 7-1 0,6 5-14 0,-9 0-2 16,1-3-1-16,2 3 0 0,-2 2-6 0,2 0 0 16,-5-2-1-16,3-1 0 0,-3 4-7 0,0-1 0 0,0 0-1 0,-3 0 0 15,0-2-13-15,3-3-2 0,0 3-1 0,-2 0 0 16,-1-3-13-16,3-2-2 0,-2 0-8 0,2-2 12 15,0 2-4-15,0-7-8 0,-3 7 11 0,3-7-11 16,0 0 14-16,0 0-4 0,0 0-1 0,0 0 0 16,0 0 1-16,0 0 0 0,0-9 0 0,0-3 0 15,0 0-10-15,3 5 8 0,2 0-8 0,-3-2 8 16,4-3-8-16,-1 5 0 0,0 0 0 0,1-5-11 16,2 5 11-16,-3 0-8 0,3 2 8 0,0-2-8 15,-3 0 8-15,3 0 0 0,3 0 0 0,-6 0-8 16,3 0 8-16,0 2 0 0,-3 3 0 0,0-3 0 15,1-2 12-15,2 7-1 0,-8-7-1 0,0 7 0 16,0 0 0-16,0 0 0 0,0 0 0 0,0 0 0 16,2-2-1-16,-2 2 0 0,0 0 0 0,0 0 0 15,0 0-9-15,0 0 10 0,0 0-10 0,-2 2 10 0,-6 5-10 0,2-2-9 16,1-3 9-16,0 3-13 0,-1 2-5 0,4 0-1 16,2-7 0-16,-3 4 0 0,1 4-1 0,-1-1-1 15,3-7 0-15,0 0 0 0,-3 2 11 0,1 5 10 16,2 0-13-16,0 0 5 0,0 3 8 0,0-3 0 15,0-5 0-15,2 5-8 0,-2 0 8 0,6 5-10 16,-1-5 10-16,0 0-10 0,3 5 10 0,0-5-8 16,3 0 8-16,-6 0-8 0,5 5 8 0,1-5 0 15,0-5-9-15,-1 5 9 0,1 0 0 0,2 3 0 16,-2-3 0-16,-1-5 0 0,1 5 0 0,-1-2 0 16,1-3 0-16,-1 3 0 0,-7-5 0 0,5 0 0 0,-3 0 8 0,1 0-8 15,-4 0 0-15,-2 0 0 0,6 0 8 0,-6 0-8 31,2-5-203-31,-2 5-42 0</inkml:trace>
  <inkml:trace contextRef="#ctx0" brushRef="#br0" timeOffset="67407.534">6485 13971 1436 0,'0'0'64'0,"0"0"12"0,0 0-60 0,0 0-16 0,5 0 0 0,1 0 0 15,1 2 100-15,-4-2 18 0,5 0 3 0,0 0 1 16,0 0-50-16,0 5-9 0,-3-5-3 0,3 0 0 16,3 0-24-16,-3 0-4 0,-8 0-2 0,0 0 0 15,0 0-2-15,0 0-1 0,8-7 0 0,-8 7 0 0,10-5-6 0,-10 5-1 16,0 0 0-16,5-7 0 0,1 5 3 0,-6-3 0 16,0-2 0-16,-6 7 0 0,-2-7-7 0,3 5 0 15,5-3-1-15,-5 0 0 0,0 3-7 0,-3-3-8 16,2 5 11-16,1 0-11 0,-3 5 0 0,0-5 0 15,0 0 0-15,0 0 0 0,0 2 0 0,0 3 0 16,1 2 0-16,-1-2 0 0,2 2 0 0,-2 0 0 16,0-5 0-16,3 5 0 0,-3 0 0 0,3 5 0 15,2-5-10-15,1 0 10 0,-4 0 0 0,4 5-11 16,2-5 11-16,2 5-8 0,1-5 8 0,2 0-13 16,-2 0 5-16,7 0 8 0,-4 0-21 0,2 0 3 15,0 0 1-15,5-2 0 16,-3-3-167-16,4-2-34 0,-1 5-6 0,0-5-2 0</inkml:trace>
  <inkml:trace contextRef="#ctx0" brushRef="#br0" timeOffset="67797.925">6623 13999 1504 0,'0'0'67'0,"0"0"13"0,0 0-64 0,0 0-16 0,0 0 0 0,0 0 0 16,-3 7 107-16,3-7 17 0,0 12 4 0,3-5 1 15,-3-7-43-15,5 7-9 0,-3 0-1 0,-2-7-1 16,8 5-27-16,-8-5-4 0,0 7-2 0,0-7 0 16,6 7-12-16,-6-7-2 0,0 0-1 0,0 0 0 15,0 0-7-15,0 0 0 0,0 0-1 0,0 0 0 16,0 0-11-16,2-5-8 0,6 3 12 0,-2-3-12 0,-1 3 0 0,0-5 0 16,0 0 0-16,3 0 0 0,-2-3 0 0,2 3-17 15,0 5 3-15,-3-5 1 0,3 2-6 0,2-2-1 16,-4 5 0-16,2-3 0 0,-3 5 11 0,0-5 9 15,-5 5-13-15,5-2 5 0,-5 2 8 0,6 2 0 16,-6-2 0-16,5 5 0 0,0-5 0 0,-2 7 0 16,-3-7 0-16,3 7 8 0,-1-2 4 0,1 2 2 15,0-5 0-15,-1 5 0 0,1 3 7 0,0-8 2 16,-1 5 0-16,1 0 0 0,-3-7-11 0,2 5-1 16,-2-5-1-16,3 2 0 0,-3-2-10 0,0 0 8 15,0 0-8-15,0 0 8 0,0 0-17 0,0 0-4 0,0 0-1 16,0 0 0-1,0-2-221-15,3-5-44 0,2 2-9 0</inkml:trace>
  <inkml:trace contextRef="#ctx0" brushRef="#br0" timeOffset="68235.484">6858 13926 748 0,'0'0'67'0,"0"0"-54"0,0 0-13 0,0 0 0 16,0 0 249-16,0 0 47 0,5 5 10 0,-5-5 2 16,0 0-144-16,3 12-28 0,5-5-5 0,-5 0-2 15,-1-5-62-15,1 5-13 0,2-2-2 0,0 2-1 16,1 0-29-16,2-2-6 0,0-3 0 0,-3 3-1 0,3-3-15 0,0 3 11 16,-3-3-11-16,3-2 10 0,0 0-10 0,-3 0 8 15,6 0-8-15,-9-2 8 0,6-3-8 0,-2 3 8 16,-1-3-8-16,0 3 8 0,-2-3-8 0,2-2 0 15,0 0 0-15,1 2 0 0,-4-2 0 0,1 0-11 16,0 0 1-16,2 0 0 16,-2 0-14-16,-1 2-2 0,-2 3-1 0,0 2 0 0,0 0 8 0,3-5 2 15,0-2 0-15,-3 7 0 0,0 0 17 0,0 0 0 16,-3-2 0-16,3 2 0 0,0 0 8 0,0 0 8 16,0 0 1-16,0 0 1 0,0 2 14 0,-3 5 2 15,1-2 1-15,-1 2 0 0,-2 0-8 0,2 5-2 16,-2-3 0-16,5 3 0 0,-6 0 0 0,-1-3 0 15,1 5 0-15,1-2 0 0,0 2-10 0,-1-2-3 0,1-3 0 0,0 3 0 16,-6 2-12-16,6-2 0 0,0-3 8 0,-3 3-8 16,2-5 0-16,4 0 0 0,-4 0 0 0,1 0 0 31,3-2-32-31,2-5-2 0,0 0-1 0,0 0 0 16,0 0-184-16,-6 2-37 0,6-2-7 0</inkml:trace>
  <inkml:trace contextRef="#ctx0" brushRef="#br0" timeOffset="68813.229">7239 13985 1558 0,'0'0'34'0,"0"0"7"0,0 0 2 0,0 0 1 0,0 0-35 0,0 0-9 15,0 0 0-15,0 0 0 0,0 0 116 0,0 0 20 16,3-2 5-16,-3 2 1 0,0 0-45 0,0 0-9 15,0 0-1-15,0 0-1 0,0 0-26 0,-3-5-4 16,-2 0-2-16,-1 3 0 0,-2 2-11 0,1 0-3 0,-1 0 0 0,0 2 0 16,-3 3-32-16,3 0-8 0,0-3 0 0,-2 5 0 15,2 0 0-15,0-2 0 0,-3 2 0 0,6 0 0 16,0 0 0-16,2 0 0 0,-2-2 0 0,2 2 0 31,3-5-20-31,0-2-5 0,0 5-2 0,0-5 0 0,3 7 3 0,2 0 0 0,-5-7 0 0,11 5 0 31,-11-5-13-31,10 2-3 0,1-2 0 0,-1 0 0 0,-2 0 24 0,0 0 4 0,3 0 0 0,-1 0 1 16,-2-2 11-16,-8 2 0 0,6-5 0 0,-1 0 0 16,3 3 12-16,-3-3 5 0,-5 5 1 0,5-2 0 15,-2-3 22-15,-3 5 4 0,0 0 0 0,0 0 1 16,3-2-3-16,-3 2-1 0,0 0 0 0,0 0 0 16,-6-5-10-16,6 5-3 0,0 0 0 0,0 0 0 0,0 0-19 0,0 0-9 15,0 0 8-15,0 0-8 16,0 7 0-16,0-7 0 0,0 5 0 0,0 2 0 15,0-5-22-15,0-2-3 0,0 0-1 0,6 5 0 16,-4 2-189-16,4-2-37 0</inkml:trace>
  <inkml:trace contextRef="#ctx0" brushRef="#br0" timeOffset="69016.305">7400 14039 518 0,'0'0'46'0,"0"0"-37"0,0 0-9 0,0 0 0 16,3 7 288-16,-3-2 56 0,0 2 12 0,0-5 1 16,-3 8-178-16,3-8-36 0,-2 5-7 0,-1 0-2 15,-2 0-71-15,2 5-15 0,1-5-2 0,-1 0-1 16,3 0-21-16,-5 0-5 0,-1-2-1 0,1-3 0 16,2 3-18-16,-2 2 0 0,5-7 0 0,-5 0 0 31,-1 0-185-31,1 0-31 0</inkml:trace>
  <inkml:trace contextRef="#ctx0" brushRef="#br0" timeOffset="70734.324">7744 13884 1479 0,'19'-5'65'0,"-19"5"15"0,0 0-64 0,0 0-16 15,8-2 0-15,0-3 0 0,-8 5 124 0,0 0 23 0,-6-7 4 0,9 5 1 16,5-3-64-16,-5-2-13 16,-11 7-3-16,2-3 0 0,6-1-34 0,-2-1-7 0,-1 5-2 0,-5-2 0 15,-2 2-13-15,4 0-2 0,1 0-1 0,-3 0 0 16,-5 7-13-16,5-7 8 0,3 7-8 0,-3-7 0 15,0 7 0-15,0 0 0 0,3-2 0 0,-1-3 0 16,1 5 0-16,2-2 0 0,-2 2 0 0,0 0 0 16,2 0 0-16,3 0-8 0,-3 0 8 0,3-2 0 15,0 2-12-15,3 0 12 0,2 0-12 0,-2 0 12 16,0 0-13-16,5 0 4 0,5 0 1 0,-5 3 0 16,-3-3 8-16,3 0-12 0,3-5 12 0,2 5-12 15,-3 0 12-15,-2 3 0 0,3-3 0 0,0 0 0 16,2 0 0-16,-8 0 9 0,-5 0-1 0,5-5-8 15,6 3 12-15,-3 2-12 0,-13 0 12 0,-1-2-12 16,6-5 29-16,-2 7-1 0,2 0 0 0,-6-5 0 16,-7 3 7-16,5 0 1 0,8-5 0 0,-8 2 0 0,-5 3-13 0,0-3-3 15,5-2 0-15,-3 5 0 0,1-3-20 16,2-2 0-16,-3 0 0 0,3 0 0 16,3 0-153-16,2 0-26 0</inkml:trace>
  <inkml:trace contextRef="#ctx0" brushRef="#br0" timeOffset="70937.4">7903 14006 1616 0,'-5'5'72'0,"2"2"14"0,-2-7-69 0,5 0-17 0,0 0 0 0,0 7 0 16,-3 0 108-16,3-7 19 0,3 7 3 0,0 0 1 15,-6-2-48-15,3 2-10 0,0 0-1 0,5 0-1 16,-2-2-43-16,-3-5-9 0,-3 2-2 0,3-2 0 15,8 7-17-15,-8-7 0 0,-5 5 0 0,5-5-711 16,0 0-143-16</inkml:trace>
  <inkml:trace contextRef="#ctx0" brushRef="#br0" timeOffset="71062.865">7879 13884 1440 0,'6'-5'128'0,"-6"3"-103"0,2-3-25 0,-2 5 0 15,0 0 163-15,0 0 27 0,3 0 6 0,-3 0 0 16,0 0-108-16,0 0-21 0,3 0-5 0,-3 0-1 16,0 0-89-16,0 0-17 0,0 0-4 0</inkml:trace>
  <inkml:trace contextRef="#ctx0" brushRef="#br0" timeOffset="71484.178">8070 14025 921 0,'0'0'82'15,"0"0"-66"-15,0 0-16 0,0 0 0 0,8 0 176 0,-8 0 31 0,0 0 6 16,0 0 2-16,8 5-93 0,-3-3-18 0,-5-2-4 0,0 0-1 15,0 0-40-15,8 0-8 0,5 0-2 0,-5 5 0 16,-8-5-27-16,8 0-6 0,5-5 0 0,-2 5-1 16,-11 0-15-16,5 0 9 0,6-2-9 0,-1-3 8 15,-2 5 1-15,-8 0 0 0,0 0 0 0,6-7 0 16,4 0 17-16,-7 2 3 0,-11 3 1 0,5-3 0 16,3 5 1-16,0 0 0 0,-8-7 0 0,-5 5 0 15,0-3-7-15,2 5 0 0,3 0-1 0,-2 5 0 16,-6-3-3-16,3 3-1 0,2-3 0 0,3 5 0 15,-5-2-19-15,5 2 0 0,-3 0 0 0,3 0 0 16,6 5 0-16,-6-5 0 0,0 0 0 0,5 7-9 16,3-7 9-16,-2 5-8 0,-4-5 8 0,6 5-8 0,3-3-5 15,0-2-1-15,-1 0 0 0,1 0 0 16,-1 0-130-16,6-2-25 0,6 2-6 0,-4-7-496 16,-2 0-99-16</inkml:trace>
  <inkml:trace contextRef="#ctx0" brushRef="#br0" timeOffset="71796.572">8263 13992 1357 0,'16'0'60'0,"-16"0"12"0,-5 0-57 0,5 0-15 15,0 0 0-15,0 0 0 0,0 0 148 0,0 0 28 16,0 5 4-16,0-5 2 0,5 7-50 0,-3 0-11 16,-4 0-1-16,2 0-1 0,8 0-55 0,-3 0-10 15,-5 0-2-15,0 5-1 0,0-5-23 0,0 0-5 0,3 0-1 0,-1 0 0 16,-7 0-10-16,5-7-3 0,5 5 0 0,-5 2 0 15,-2 0-9-15,2-7 12 0,0 0-12 0,0 0 12 16,0 0-4-16,0 0 0 0,0 0 0 0,0 0 0 16,8-7 4-16,-3 2 1 0,-5 3 0 0,3-5 0 15,-1-5-13-15,1 5 11 0,-3 0-11 0,0-5 10 16,-3 5-10-16,3-2 0 0,6 2 0 0,-6 0-11 16,-3-3 1-16,6 8 0 0,2-3 0 0,-5 5 0 15,-3-7-9-15,3 7-1 0,8 0-1 0,0-2 0 31,0-3-21-31,0 5-4 0,-8 0-1 0,8 5 0 0,5-5-148 0,-2 0-29 0</inkml:trace>
  <inkml:trace contextRef="#ctx0" brushRef="#br0" timeOffset="72093.796">8461 14006 691 0,'16'0'61'0,"-16"0"-49"0,0 0-12 0,0 0 0 0,0 0 248 0,0 7 48 16,0-7 8-16,3 10 3 0,-3-8-160 0,3 5-32 15,-1 0-7-15,-2 0 0 0,-5 0-38 0,5 0-7 16,5 3-2-16,0-3 0 0,-2-5-26 0,2 5-6 16,-2 0-1-16,2-7 0 0,3 5-15 0,-2 2-3 15,-6-7-1-15,0 0 0 0,8 0 3 0,-8 0 0 16,0 0 0-16,0 0 0 0,0 0-1 0,2-7 0 16,1 2 0-16,-3-2 0 0,-3 0-11 0,3 0 0 15,5-7 0-15,-2 7 0 0,-6 0-13 0,3-5-5 16,6 5-1-16,-1 0 0 15,0-5-13-15,-2 10-2 0,0-3-1 0,7-2 0 16,3 5 3-16,-2-3 1 0,-11 5 0 0,11 0 0 0,2 0 16 0,0 0 3 0,-5 0 1 0,0 0 0 16,0 7 2-16,0-7 0 0,0 5 0 0,-3-3 0 31,-5-2-142-31,0 0-28 0,13 0-5 0</inkml:trace>
  <inkml:trace contextRef="#ctx0" brushRef="#br0" timeOffset="72468.324">8797 14058 1382 0,'0'0'61'0,"0"0"13"16,0 0-59-16,0 0-15 0,0 0 0 0,0 0 0 16,0-5 116-16,-2 3 21 0,2 2 4 0,-6 0 1 15,1-5-52-15,0 5-10 0,5 0-3 0,-5-2 0 0,-3 2-43 0,0 2-9 16,2-2-1-16,-2 0-1 0,1 5-12 0,-1-3-3 15,0 3 0-15,2 2 0 0,4-2-8 0,-4 2 0 16,-1-5 0-16,1 5 0 0,6 0 0 0,-2 0 0 16,-1 5 0-16,0-5 0 0,6 0-19 0,-3-2 1 15,3 2 0-15,2-5 0 16,-5-2-32-16,5 5-6 0,3-3-2 0,3 3 0 16,-1-5 17-16,-2 0 3 0,0-5 1 0,0 3 0 0,0 2 37 0,3-5 0 15,-3 3 9-15,-1-3-1 0,1 3 34 0,0-3 7 16,-2 3 2-16,-1-3 0 0,-2-2 13 0,-1 7 4 0,-2 0 0 0,0 0 0 15,0 0-32-15,0 0-5 0,0 0-2 0,0 0 0 16,0 0-17-16,0 0-4 0,0 0-8 0,0 0 12 16,0 5-12-16,0 2 0 0,3-5 0 0,-3 5 0 31,3-2-74-31,2 2-8 0,3 0-2 0,-3 0-588 0,3 0-119 0</inkml:trace>
  <inkml:trace contextRef="#ctx0" brushRef="#br0" timeOffset="72827.579">8991 14032 806 0,'5'0'72'0,"-3"0"-58"0,-2 0-14 0,6 0 0 16,-6 5 168-16,2-5 32 0,4 2 5 0,-1-2 2 0,0 5-83 16,-2-3-16-16,0 3-3 0,2-3-1 0,0 3-33 0,3-5-7 15,-3 7-2-15,1-7 0 0,-1 0-17 0,0 5-3 16,1-3-1-16,-1-2 0 0,0 0-17 0,0 5-3 15,-5-5-1-15,0 0 0 0,0 0-5 0,0 0-2 16,0 0 0-16,0 0 0 0,0 0 12 0,0 0 3 16,0 0 0-16,0 0 0 0,0 0-20 0,0 0-8 15,0 0 8-15,0 0-8 0,0 0 0 0,0 0 0 16,-2 0 0-16,-1 2 0 0,-2-2 0 0,2 0 0 16,-2 0 0-16,2 0 0 0,1 0 0 0,-4 0 0 15,6 0 0-15,-2 0 0 0,-1 0 8 0,3 0-8 16,-3-2 0-16,3 2 8 0,0 0-8 0,0 0 0 0,-2 0 0 15,2 0 0-15,0 0 0 0,-6-5 0 0,1 5 0 0,5 0 0 16,0 0-11-16,0 0 11 0,-5 0-8 0,5 0 8 31,-3 0-108-31,3 0-16 0,-5 0-3 0,0-2-863 0</inkml:trace>
  <inkml:trace contextRef="#ctx0" brushRef="#br0" timeOffset="73624.337">8998 13919 864 0,'3'-2'76'0,"-3"2"-60"0,0-5-16 0,3 5 0 15,-3-2 78-15,2-3 13 0,1 5 2 0,2 0 1 16,1 0 28-16,-4 0 6 0,1 0 0 0,2 0 1 15,-2 0-40-15,-3 0-8 0,0 0-1 0,5 5-1 16,-2-3 2-16,2 5 1 16,-2-2 0-16,-1 7 0 0,-2-5-36 0,0 2-7 15,0-2-2-15,0 5 0 0,-2-5 6 0,-4 7 1 0,6-2 0 0,-2-3 0 0,2 3-13 0,-3 0-3 16,3-3 0-16,0 3 0 0,3 2-9 0,-1-2-3 16,1-3 0-16,2 3 0 0,1-5-1 0,-1 5-1 15,0-3 0-15,1-2 0 0,4 0-14 0,1 3 8 16,-1-3-8-16,1 0 0 0,2-5 12 0,-2 5-4 15,2-7-8-15,3 5 12 0,-3-5 2 0,0 2 0 16,3 3 0-16,0-5 0 0,3 0-3 0,-1 0-1 16,1 0 0-16,2-5 0 0,-3 3 8 0,3 2 2 0,-2-5 0 15,-1-2 0-15,1 7-20 0,-6-7 0 0,3 5 0 0,-3-3 0 32,1-2-21-32,-4 0-5 0,-2 2-1 0,0 3 0 15,0-5-137-15,-5 2-27 0,2-2-5 0</inkml:trace>
  <inkml:trace contextRef="#ctx0" brushRef="#br0" timeOffset="73985.976">9496 14046 1375 0,'0'0'60'0,"0"0"14"16,0 0-59-16,0 0-15 0,5 5 0 0,3-5 0 15,3 0 92-15,-3 2 15 0,-8-2 3 0,10 0 1 0,-2-2-40 0,3 2-8 16,-3 0-2-16,2 0 0 0,-2-5-19 0,0 5-4 15,0 0-1-15,-3-2 0 0,1-3 18 0,-6 5 3 16,5-2 1-16,-5 2 0 0,3-5-1 0,-3-2 0 16,2 5 0-16,-2 2 0 0,-2-5-17 0,-1-2-3 15,-2 2-1-15,2 5 0 0,-2-2-17 0,-1-3-4 16,1 3-1-16,-3-3 0 0,0 5-15 0,0 5 0 31,0-5 8-31,0 2-8 0,1-2 0 0,-1 5 0 0,0-3 0 0,2 3 0 16,-2 2 0-16,0 0 0 0,1 0 0 0,1 0-10 0,1 0 10 0,2 0 0 0,-2 5 10 15,5-5-10-15,0 0 0 0,0 0-13 0,0 0 1 0,3 5 0 16,2-5 12-16,-2 0-9 0,-1 0 9 0,4 0-8 16,-4-2 8-16,3-3-12 0,3 3 12 0,0-5-12 31,0 7-15-31,0-7-3 0,0 0-1 0,3 0 0 16,-1 0-105-16,4-5-22 0,-4 3-4 0,6 2-498 0,-5-7-99 0</inkml:trace>
  <inkml:trace contextRef="#ctx0" brushRef="#br0" timeOffset="74314.007">9803 14037 864 0,'0'0'76'0,"0"0"-60"0,-3-5-16 0,3 5 0 15,-2 0 238-15,-4-2 45 0,1-3 9 0,0 5 1 16,5 0-149-16,-6 0-29 0,-2 0-7 0,3 0 0 0,-3 5-60 0,3-3-11 16,-3-2-2-16,0 5-1 0,0-3-14 0,3 5-2 15,-3-2-1-15,0 2 0 0,3 0-17 0,-1 0 0 16,1 5 0-16,2-5 0 0,1 0 0 0,-1 0 0 15,3 0 0-15,0 0 0 0,3 0-13 0,2 0 3 16,-2 0 1-16,5-2 0 16,-3 2-22-16,6-2-4 0,-4-3-1 0,4-2 0 0,0 0 12 0,-1 0 3 15,3-2 0-15,1-3 0 0,-6 0 21 0,0 3 0 16,2-5 0-16,-2 0 0 0,-3 0 40 0,3 0 4 16,-2-5 0-16,-1 5 0 0,-2 0 12 0,-1-5 2 15,-2 5 1-15,0 0 0 0,0 0-20 0,-2 0-4 16,-1 2-1-16,-2-2 0 0,5 5-14 0,-8-3-2 0,0 3-1 15,0-3 0 1,0 5-95-16,0 0-19 0,3 0-4 0,-1-2-670 0,1 2-133 0</inkml:trace>
  <inkml:trace contextRef="#ctx0" brushRef="#br0" timeOffset="74673.788">9861 13992 403 0,'0'0'36'0,"0"0"-36"0,0 0 0 0,5 7 0 16,-2-2 275-16,-3-3 48 0,3 3 9 0,-1 2 3 15,1 0-183-15,0 0-36 0,-1 0-7 0,1 0-1 16,-1 0-38-16,4 0-7 0,-1 3-2 0,0-3 0 16,1-5-21-16,-4 5-4 0,1 0 0 0,2-2-1 15,1 2-14-15,-6-7-2 0,0 0-1 0,0 0 0 16,0 0 5-16,0 0 1 0,0 0 0 0,0 0 0 16,0 0-4-16,0 0-1 0,0 0 0 0,2-7 0 15,3 2-8-15,-2-2-2 0,2 0 0 0,-2 0 0 0,2 0-9 0,3 0 0 16,-2 0 0-16,2 0 0 0,-1 2 0 0,1-2 0 15,0 5 0-15,0-3-11 0,0 3 11 0,0-3-8 16,0 5 8-16,0 0-8 0,0 0 8 0,0 5 0 16,-3-3 0-16,0 3 0 0,3-3 0 0,-2 3 0 15,2 2 0-15,-3 0 0 0,3 0 0 0,-3 0 0 16,0 0 0-16,1-2 8 0,-4 2 6 0,4-5 2 16,-4 5 0-16,4-2 0 0,-4 2-4 0,1-2 0 15,-3-5 0-15,0 0 0 0,0 0-12 0,0 0 9 16,0 0-9-16,0 0 8 15,0 0-64-15,0 0-12 0,0 0-4 0,0 0 0 16,3-5-170-16,-1 5-34 0</inkml:trace>
  <inkml:trace contextRef="#ctx0" brushRef="#br0" timeOffset="74954.481">10216 14070 1256 0,'0'0'56'0,"0"0"11"0,0 0-54 0,0 0-13 0,5 0 0 0,-5 0 0 15,8 0 128-15,0-5 22 0,-8 5 5 0,10 0 1 16,1-5-69-16,-3 3-14 0,0 2-2 0,2-5-1 15,-2 3-27-15,3 2-6 0,-3-5-1 0,0 3 0 16,0-3-2-16,-3-2-1 0,0 5 0 0,-5 2 0 16,3-5 4-16,2-2 1 0,-5 2 0 0,-2 3 0 15,-4-3-3-15,1 3-1 0,-3-3 0 0,-3 3 0 16,-2 2-14-16,-3 0-4 0,-2 0 0 0,2 2 0 16,0-2-16-16,0 7 0 0,0-2 0 0,0 2 0 15,6 0 0-15,-3 0 0 0,-1 0 0 0,4 0 0 0,2 5 0 0,0-5 0 16,5 5-9-16,-2-3 9 0,2 3-11 0,6-5 11 15,0 7-13-15,2-2 5 0,-2-5 0 0,2 2 0 16,3 3 0-16,0-5 0 16,0 0-22-16,0-2-4 0,0-3-1 0,2 3 0 15,1-3-115-15,-1-2-23 0,-2-2-5 0</inkml:trace>
  <inkml:trace contextRef="#ctx0" brushRef="#br0" timeOffset="89467.001">11240 4333 403 0,'0'0'36'0,"0"0"-36"0,0 0 0 0,0 0 0 15,5 5 137-15,0-3 21 0,3-2 4 0,-3 0 1 16,-5 0-63-16,0 0-13 0,6 5-3 0,-1-3 0 16,-5-2-11-16,8 0-2 0,-8 0-1 0,0 0 0 15,2 5-10-15,-2-5-3 0,0 0 0 0,0 0 0 0,0 0 11 16,0 0 1-16,0 0 1 0,0 0 0 0,0 0 0 0,-2-5 0 15,-6 5 0-15,0 0 0 0,-3 0-26 0,-2 5-4 16,-3-5-2-16,-5-5 0 0,-3 5-19 0,-5 0-4 16,-3 0-1-16,1 0 0 0,-1 0-2 0,-2 5-1 15,-3-5 0-15,2 2 0 0,-2 3-11 0,0-3 0 16,-3-2 9-16,9 5-9 0,1-5 0 0,4 2 9 16,2-2-9-16,6 0 0 0,-1 5 10 0,3-5-10 15,6 2 8-15,-4 3-8 0,4-5 0 0,2 5 0 16,3-3 0-16,2-2 0 0,-5 7 0 0,0-2 0 15,3-3 0-15,0 5 0 0,-1-7 12 0,1 5 0 16,0-5 0-16,5 0 0 0,-6 7 4 0,6-7 2 16,-5 5 0-16,5-5 0 0,0 0-6 0,0 0-2 0,-5 7 0 0,5-7 0 15,0 0 5-15,-3 7 1 0,3-7 0 0,-2 2 0 16,2-2-16-16,0 0-10 0,0 7 2 0,-3 0 0 16,0 5 8-16,3-12 0 0,0 7 8 0,0 0-8 15,0 5 0-15,0-5 8 0,0 0-8 0,0 5 0 16,0-3 0-16,0-2 0 0,-2 5 0 0,2 2 0 15,0 0 0-15,0 0 0 0,0 5 0 0,0-5 0 16,0 10 0-16,0-1 0 0,0 1 0 0,0-1 0 16,0 3 0-16,-3 5 0 0,0-8 0 0,3 10 0 15,-2-2 0-15,-1-1 0 0,0 1 0 0,1-3 0 16,-1 5 0-16,0 7 0 0,-2-5 0 0,2 3 0 16,-2 2 0-16,3-5 0 0,-4 3 10 0,4-3-10 15,-1 0 0-15,0-2 0 0,1 5 0 0,2-3 0 0,-3-2 0 16,3 7 8-16,0-5-8 0,0 3 9 15,0-5-9-15,0-3 8 0,0 3-8 0,0-2 8 0,0-3-8 16,0 0 0-16,0-2 0 0,0 0 8 0,-3 0-8 0,3 2 0 16,0-7 9-16,-2 5-9 0,2-5 0 0,0 3 9 15,-3-3-9-15,3 0 0 0,-3-2 8 0,3 0-8 16,-2-3 0-16,2 3 0 0,0-5 8 0,0 0-8 16,0 1 0-16,0 1 0 0,0-2 0 0,2-4 0 15,-2 6 0-15,3-7 0 0,-3 6 8 0,0-4-8 16,3 3 0-16,-1-2 0 0,-2-2 0 0,3 6 0 15,-3-2 0-15,3-4 0 0,-3 6 8 0,0-7-8 16,0 6 0-16,0 1 0 0,0-2 8 0,0 0-8 16,0 0 0-16,0 0 0 0,0 1 0 0,0 1 0 0,0-7 0 15,-3 6 0-15,3-1 0 0,3 2 0 0,-3-6 0 0,0 4 0 16,0-3 8-16,0 1-8 0,0-2 0 0,0-3 0 16,0 4 0-16,0 1 0 0,0-5 0 0,0 3 0 15,0-3 9-15,2 2-9 0,-2 0 0 0,0-4 9 16,0 2-9-16,0-4 0 0,0 4 0 0,0 0 8 15,3 2-8-15,-3-2 0 0,0 0 9 0,0 0-9 16,0 0 0-16,0 0 8 0,3 0-8 0,-3 0 0 16,0 5 0-16,0-2 0 0,0-3 0 0,0 4 0 15,0-3 0-15,0-1 0 0,0 4 0 0,-3-4 0 16,3 7 0-16,-3-6 0 0,3 3 0 0,0-4 8 16,-2 5-8-16,2-2 0 0,0 1 0 0,-3-4 0 15,3 0 0-15,-3 5 0 0,3-2 0 0,0-3 0 16,-2 0 0-16,2 4 0 0,-3 1 0 0,3-2 0 15,-3-3 0-15,1 0 0 0,2 2 0 0,-3 1 0 0,1-6 0 16,2 3 0-16,-3 3 0 0,3-6 8 0,0 3-8 0,-3 1 0 16,3-1 0-16,0-3 0 0,0-4 0 0,0 7 0 15,0-7 0-15,0 3 8 0,0-3-8 0,0 4 0 16,0-4 0-16,0 0 8 0,0 0 0 0,0 0 0 16,0 0 0-16,0 0 0 0,0 0 1 0,0 7 1 15,0-7 0-15,0 0 0 0,0 0-1 0,0 0 0 16,0 0 0-16,0 0 0 0,0 0-9 0,0 0 0 15,0 0 0-15,0 0 8 0,3 7-8 0,-3-7 0 16,0 0 0-16,0 0 0 0,3 5 0 0,2-2 0 16,0 4 0-16,0 0 0 0,1-3 0 0,2-1 0 15,2 1-9-15,3 3 9 0,1-2 0 0,4-2 0 0,3 1 0 0,3-1 0 16,11 4 0-16,-1-3 0 0,3-1 0 0,3-3 0 16,2 4 0-16,-2-4 0 0,5 7 0 0,0-7 0 15,0 5 0-15,0-2 0 0,5 1 0 0,-5-1 0 16,-3 1 0-16,-2-1 0 0,0 4 0 0,-1-3 0 15,1-1 0-15,-3-3 0 0,-5 4 0 0,-1-4 0 16,4 3 0-16,-6-3 0 0,-5 0 0 0,-3 0 0 16,0 0 8-16,-2 0-8 0,-6 0 0 0,-3 0 9 15,1-3-9-15,-3 3-16 0,0-4 4 0,-3 1-867 16,-5-1-173-16</inkml:trace>
  <inkml:trace contextRef="#ctx0" brushRef="#br0" timeOffset="98132.618">9290 13721 633 0,'0'0'28'0,"0"0"6"0,0 0-34 0,0 0 0 16,0 0 0-16,5 0 0 0,-5 0 202 0,5 0 34 15,-5 0 6-15,8-4 2 0,3 4-104 0,-3 0-21 16,2-5-4-16,3 3-1 0,1 2-42 0,1-5-9 16,4 5-2-16,0-2 0 0,-1-3-29 0,6 5-7 15,0-2-1-15,2-3 0 0,3 5-16 0,0-2-8 16,0 2 8-16,3-5-8 0,3 5 0 0,2 0 8 16,2 0-8-16,6 0 0 0,8-2 0 0,-3-3 0 15,6 5 0-15,-3-3 0 0,5-1 0 0,3 4 0 16,3 0 0-16,2 0 0 0,-3 0 0 0,1 0 0 15,2 0 0-15,-3 0 0 0,3 0 0 0,1 0 0 16,-4 0 0-16,-2 4 0 0,-3-1 0 0,6-3 0 0,-3 7 0 16,-3-7 0-16,-5 5 0 0,-3-3 0 0,-5 3 0 0,-5-3 0 15,-3 5 0-15,-3-7 0 0,-5 5 0 0,3-5 0 16,-3 7 0-16,-3-7 8 0,-4 7-8 0,-7-7 12 16,4 0-12-16,-3 5 12 0,-3-3-12 0,0-2 12 15,-5 0 0-15,3 0 1 0,-3 0 0 0,0 5 0 16,-3-5 8-16,3 0 2 0,0 2 0 0,0 3 0 15,0-5-11-15,0 2-3 0,0-2 0 0,0 5 0 16,2-5-9-16,-2 2 0 0,0 3 0 0,0-5 0 16,0 7 0-16,5-7 0 0,-2 0 0 0,-1 5 0 15,1-3 0-15,2-2 0 0,0 5 8 0,-2-3-8 16,2-2 0-16,-2 5 0 0,2-3 0 0,-2-2 8 16,-3 0-8-16,-1 0 8 0,1 5-8 0,-2-3 8 15,-6-2-8-15,0 0 8 0,0 0-8 0,0 0 8 16,0 0-112-16,0 0-24 0,-8 0-4 0</inkml:trace>
  <inkml:trace contextRef="#ctx0" brushRef="#br0" timeOffset="98648.589">11573 13689 691 0,'0'0'30'0,"0"0"7"0,0 0-29 0,0 0-8 0,0 0 0 0,0 0 0 15,0 0 200-15,8 2 38 0,-3-2 8 0,3 5 2 16,0-3-118-16,0-2-23 0,0 5-5 0,2-3-1 16,4-2-49-16,-1 5-9 0,5-5-3 0,1 2 0 15,-1 3-9-15,1-1-3 0,2-1 0 0,-2 4 0 16,-3-2-4-16,2-3 0 0,-2 5-1 0,0-2 0 0,-3 2 9 0,-2 0 1 15,-3 0 1-15,0 0 0 0,-3 0-3 0,0 5-1 16,-2 0 0-16,-3-3 0 0,-3 3-10 0,-2-5-1 16,0 4-1-16,-3-1 0 0,0 2 4 0,-3-3 1 15,-2-2 0-15,-3 5 0 0,0 0-3 0,0-3-1 16,0-2 0-16,3 5 0 0,3-5-19 0,-4 0 0 16,4 0 0-16,2 0 0 0,-3-2 0 0,3 2 0 15,3 0 0-15,-3-7 0 16,3 5-25-16,2-5-9 0,-2 0-2 0,5 0 0 15,0 0-223-15,0 0-45 0</inkml:trace>
  <inkml:trace contextRef="#ctx0" brushRef="#br0" timeOffset="99632.425">12213 13630 172 0,'5'0'8'0,"-5"0"1"0,0 0-9 0,3 0 0 0,0 0 0 0,-1 0 0 15,4 0 321-15,-1 4 63 0,-2-1 12 0,-1 2 2 16,4 2-214-16,-4 0-42 0,1 0-9 0,0 0-1 16,-1 7-53-16,3 0-11 0,1-2-1 0,-4 2-1 15,4 0-24-15,-4 5-5 0,1-5-1 0,0 5 0 16,-3-5-13-16,5 0-3 0,-2 0-1 0,-1-2 0 16,3 2-8-16,-2-7-2 0,0 5 0 0,-1-5 0 15,-2-5 1-15,0-2 0 0,0 0 0 0,0 0 0 16,3 5 3-16,-3-5 1 0,0 0 0 0,0 0 0 15,0-5 7-15,0-2 2 0,-3-2 0 0,3-10 0 0,0 5-7 0,0-5-2 16,0 5 0-16,0-7 0 16,3 2-14-16,-3 0 8 0,5 3-8 0,-2-3 0 0,2 7 0 15,-2-2 0-15,0 0 0 0,2 2 0 0,-2 3 0 0,-1-3 0 16,1 0 0-16,-1 5 0 0,4 5 12 0,-1-3-3 16,-5 5-1-16,0 0 0 0,0 0 4 0,5 0 1 15,1 5 0-15,2-3 0 0,0 5-13 0,-1 2 0 16,1 1 8-16,3 2-8 0,-3-3 0 0,5 3 8 15,0 7-8-15,6-5 0 0,-6 0 10 0,6 5-10 16,-1-5 10-16,3 0-10 0,0 0 18 0,1-2-2 16,-6 2-1-16,2-7 0 0,1 5-15 0,-4-10 0 15,1 5 0-15,0-2-10 0,-3 2 23 0,1-7 5 0,-4 0 1 16,1-3 0-16,-3-1 10 0,0-3 3 0,-3 2 0 0,0-2 0 16,3 0-2-16,-5-7 0 0,0 2 0 0,2-2 0 15,-3 0-13-15,4 0-2 0,-6-5-1 0,2 5 0 16,-2 2-14-16,0-2 11 0,0 0-11 0,-2 0 10 15,2 2-10-15,0-2 0 0,-6 2 0 0,6 5 8 16,-2-2-8-16,-1-3 8 0,1 5-8 0,-1 0 8 16,0 0-8-16,-2 0 0 0,2 2 0 0,3-2 0 15,0 7 0-15,-5 0 0 0,2-7 0 0,3 7 0 16,0 0-21-16,0 0-3 0,0 0-1 0,-2 7 0 31,-1-2-129-31,3 2-26 0,-3 0-4 0,3 0-658 0,3 7-131 0</inkml:trace>
  <inkml:trace contextRef="#ctx0" brushRef="#br0" timeOffset="99991.553">12938 13809 1504 0,'0'0'67'0,"0"0"13"0,0 0-64 0,0 0-16 16,0 0 0-16,0 0 0 0,-3-5 119 0,1-2 20 15,-1 7 4-15,1-5 1 0,-1 3-27 0,0-3-5 16,1 3 0-16,-1-3-1 0,3 5-43 0,-3-2-8 15,1-3-1-15,2 5-1 0,0 0-26 0,-6-2-4 16,4 2-2-16,-4 0 0 0,1 2-17 0,0 3-9 16,-3-3 10-16,3 3-10 0,-1 2 0 0,1 0 0 15,0 5 0-15,-1-3 0 0,4 3 0 0,-1-5 0 16,-2 4 0-16,5-1-10 0,-3-3 10 0,6 5 0 16,0-5 0-16,-1 0-8 0,3 0-5 0,1 0-1 0,-1-2 0 0,0-3 0 15,3-2 1-15,0 0 0 0,0-2 0 0,0-3 0 16,-3-2 13-16,3 5 0 0,3-3 0 0,-1-2 0 15,-2 2 11-15,0-2 5 0,0-2 0 0,-2-3 1 16,-1 0 20-16,-2 3 4 0,-1-3 1 0,1 5 0 16,-1 0-14-16,-4 0-2 0,2 0-1 0,-3 2 0 15,1 3-13-15,2 2-2 0,-6-5-1 0,6 5 0 16,-5 0-9-16,0 0-14 0,-1 0 3 0,-2 5 1 16,8-5-125-1,0 0-25-15,0 0-4 0,-2 2-968 0</inkml:trace>
  <inkml:trace contextRef="#ctx0" brushRef="#br0" timeOffset="100303.983">13049 13738 1544 0,'0'0'68'0,"0"0"15"0,0 0-67 0,0 0-16 16,6 7 0-16,-4 0 0 0,-2-7 124 0,0 12 20 16,3-5 5-16,2 0 1 0,-2 0-56 0,2 0-11 15,-2 0-3-15,-1 5 0 0,4-5-25 0,-1-2-6 16,-5-5-1-16,3 7 0 0,-3-7 0 0,2 2 0 15,-2-2 0-15,0 0 0 0,0 0-32 0,0 0-6 16,0 0-2-16,0 0 0 0,0 0 0 0,0 0 0 16,0 0 0-16,0 0 0 0,3 0 0 0,0-7 0 15,-1 0 0-15,1 0 0 0,-3 0-8 0,5 0 12 16,-2-5-12-16,2 5 12 0,-2 0-12 0,5 0-9 16,-6 0 9-16,6 0-13 0,-2 2-1 0,-1-2 0 0,3 5 0 0,2-3 0 15,-2-2-2-15,0 4-1 0,3-1 0 0,-3 4 0 16,0 0 6-16,2 0 2 0,-2 0 0 0,0 0 0 31,0 0-70-31,0 0-13 0,-3 4-4 0,1-4-633 0,-1 3-127 0</inkml:trace>
  <inkml:trace contextRef="#ctx0" brushRef="#br0" timeOffset="100538.301">13372 13616 1497 0,'0'0'133'0,"0"0"-106"0,0 0-27 0,0 0 0 16,0 0 156-16,0 0 27 0,0 0 5 0,0 0 0 15,0 0-84-15,5 2-18 0,1 3-3 0,-1-3-1 0,0 10-40 0,1-5-8 16,1 5-2-16,-1-3 0 0,-4 8-12 0,4-8-4 16,-1 5 0-16,-2-2 0 0,2 2-4 0,-5-2-2 15,3 2 0-15,-3 0 0 0,-3-2 4 0,3 2 1 16,-3-2 0-16,1-3 0 15,-1-2-115-15,-2 0-24 0,2-2-4 0,-2 2-959 0</inkml:trace>
  <inkml:trace contextRef="#ctx0" brushRef="#br0" timeOffset="100679.441">13295 13738 1094 0,'0'0'97'0,"0"0"-77"0,6-7-20 0,-4 7 0 15,4-7 136-15,1 7 23 0,-1-3 5 0,2-1 0 16,0-1-79-16,2 3-16 0,-2 2-3 0,3-5-1 15,2 5-50-15,-2-2-15 0,-1-3 0 0,1 5 8 32,-1-7-130-32,1 7-26 0,-6 0-4 0,3-2-2 0</inkml:trace>
  <inkml:trace contextRef="#ctx0" brushRef="#br0" timeOffset="101053.811">13523 13609 921 0,'0'0'82'0,"0"0"-66"0,0 0-16 0,0 0 0 16,0 0 263-16,0 0 49 0,5 0 9 0,-5 0 3 16,8 2-191-16,0 3-37 0,-3-3-8 0,1 5-2 15,-1 5-39-15,0-5-8 0,0 0-2 0,1 5 0 0,-1-1-7 0,0-1-2 16,-2 4 0-16,2-2 0 0,1-5-6 0,-1 7-2 16,-2-7 0-16,-1 5 0 0,3-5-8 0,-2 5-1 15,0-5-1-15,-1 0 0 0,-2-7-1 0,0 0 0 16,0 0 0-16,0 7 0 0,0-7 1 0,0 0 0 15,0 0 0-15,0 0 0 0,0 0 3 0,0 0 1 16,3-5 0-16,0-2 0 0,-1 0-14 0,1 0 0 16,0 0 0-16,2 2-10 0,0 3-5 0,3-3-1 15,-3 3 0-15,1-3 0 0,-1 5 8 0,3-2 8 16,0 2-13-16,0 0 5 0,-3-5 8 0,3 10-8 16,3-3 8-16,-3 3-8 0,2-3 8 0,1 3 0 15,-1 2 0-15,1 0 0 0,2 0 0 0,-5 5 0 0,5-5 0 0,-5 0 0 16,0 0 8-16,0 0 1 0,-3 0 0 0,3 0 0 15,-5 0-9-15,2-2 0 0,-5-5 0 0,0 0-828 16,0 0-160-16</inkml:trace>
  <inkml:trace contextRef="#ctx0" brushRef="#br0" timeOffset="101444.683">13920 13698 633 0,'0'0'28'0,"0"0"6"0,0 0-34 0,0 0 0 15,0 0 0-15,10 0 0 0,1 0 256 0,-1 5 45 16,1-3 9-16,0-2 2 0,-3 0-132 0,2 0-27 0,1 5-5 15,-1-5 0-15,1 0-68 0,0 0-14 0,-1 0-2 0,1 0-1 16,-1 0-39-16,1 0-8 0,-1 0-2 0,-2 0 0 16,3 0-14-16,-3-5 8 0,0 5-8 0,0-2-758 15,0-3-155-15</inkml:trace>
  <inkml:trace contextRef="#ctx0" brushRef="#br0" timeOffset="112119.629">14547 13571 230 0,'0'0'20'0,"2"-7"-20"0,4 5 0 0,-1-3 0 16,-2 3 237-16,-1-3 43 0,1-2 9 0,0 2 2 16,-3 3-113-16,2-3-22 0,-2 3-5 0,0-3-1 15,-5 3-18-15,5 2-4 0,0 0-1 0,0 0 0 16,-8-5-46-16,0 5-9 0,0 0-1 0,3 0-1 16,-3 5-31-16,0-5-7 0,0 2 0 0,0-2-1 15,0 7-22-15,0-2-9 0,-2-3 8 0,2 3-8 16,0 2 0-16,0 0 0 0,3-2 0 0,-3 2 0 0,2-5 0 0,4 5 0 15,-1-2 0-15,0 2 0 0,1 0 0 0,2 0-11 16,0 0 11-16,2 0-12 0,4-2 12 0,-4 2-13 16,9 5 5-16,-3-5 8 0,5 2-12 0,0-2 12 15,1 2-12-15,1 1 12 0,7-3-8 0,-1 0 8 16,0 0 0-16,0 5 0 0,0-5 0 0,0 5 0 16,-5-3 0-16,0-4 0 0,-3 6 0 0,-2-3 0 15,-3-1 12-15,-3 0-4 0,0 0 19 0,-2 0 3 16,0 0 1-16,-6 0 0 0,-2 0 28 0,-3 0 5 15,0 0 2-15,0 0 0 0,-3-2-34 0,1 2-6 16,-6 0-2-16,3 0 0 0,-3-2-5 0,3 2-2 16,-3-5 0-16,3 5 0 0,-1-2-9 0,1 0-8 15,3-3 9-15,-1-2-9 0,0 0 0 0,3 5-16 0,0-10 1 16,1 5 1 0,-1 0-84-16,2 0-17 0,6 0-3 0,0 0-1 15,-2-7-137-15,2 7-27 0</inkml:trace>
  <inkml:trace contextRef="#ctx0" brushRef="#br0" timeOffset="112478.387">14938 13785 633 0,'0'0'28'0,"0"0"6"0,0 0-34 0,0 0 0 0,0 0 0 0,0 0 0 15,-2-7 275-15,-1 7 48 0,-2-2 9 0,0-3 3 16,-1 5-159-16,1 0-31 0,0 0-6 0,-1 0-2 15,-2 5-62-15,3-3-13 0,-3 3-2 0,3-3-1 0,-3 5-28 0,0 0-6 16,0 5-1-16,0-5 0 0,0 5-14 0,3-5-10 16,-3 7 12-16,3-2-12 0,2 2 0 0,3-5 0 15,0 3 0-15,3 0 0 0,2-3 0 0,3-4-12 16,-3 2 3-16,6 0 1 0,-1 0-6 0,4-7-1 16,1 5 0-16,1-5 0 0,-2-5 15 0,1 3-9 15,-1-3 9-15,2-2-8 0,-1 2 21 0,-1-2 5 16,-1 0 1-16,-3 0 0 0,-2-2 33 0,0-1 6 15,-2 1 2-15,-1-3 0 0,-2 3-14 0,-3-3-2 16,0 5-1-16,-3-5 0 0,0 5-18 0,-2 0-3 16,0 5-1-16,-1-3 0 0,-2-2-9 0,1 7-1 0,-1 0-1 0,0 0 0 31,0 0-93-31,2 0-18 0,-2 0-4 0,8 0-750 0,0 0-149 16</inkml:trace>
  <inkml:trace contextRef="#ctx0" brushRef="#br0" timeOffset="112853.298">15177 13797 1209 0,'0'0'108'0,"0"0"-87"0,0 0-21 0,0 0 0 15,0 0 176-15,0 0 32 0,0 0 5 0,-3 2 2 16,0 3-87-16,1 2-18 0,-1 0-3 0,0-2-1 16,1 2-44-16,-1 0-9 0,3-5-1 0,0 7-1 15,0-1-23-15,3-1-4 0,-1 0 0 0,1 0-1 16,2-5-13-16,-2 5-2 0,5 3-8 0,-3-8 12 15,3 5-12-15,0 0 9 0,0-7-9 0,2 0 8 0,1 5 0 0,0-5 0 16,-1 0 0-16,1-5 0 0,-1 3 8 0,1-3 0 16,0-2 1-16,-3 0 0 15,-1 0 10-15,1 2 1 0,0-2 1 0,-2 0 0 0,-4 0-1 0,1 0 0 16,2 4 0-16,-2-1 0 0,-3 4-12 0,0 0-2 16,0 0-1-16,0 0 0 0,0 0-2 0,0 0-1 15,0 0 0-15,0 7 0 0,2 0-10 0,1 0 0 16,0 0 0-16,-1 0 0 0,4 5 0 0,2-5 0 15,-3 5 0-15,3-3 0 0,2 3 0 0,4-5 0 16,-4 5 0-16,1-5 0 0,-3-5-8 0,5 3 8 16,0 2 0-16,0-7 0 0,-2 2-16 0,0 3 2 15,-1-5 0-15,-2 0 0 16,3 0-104-16,-3-5-21 0,-3-2-4 0,0 5-654 0,1-5-131 0</inkml:trace>
  <inkml:trace contextRef="#ctx0" brushRef="#br0" timeOffset="113025.132">15497 13630 1209 0,'0'0'53'0,"0"0"12"0,0 0-52 0,0 0-13 0,-3-5 0 0,3 5 0 16,0 0 284-16,0 0 53 0,0 0 11 0,3 0 3 15,2 5-233-15,0 2-46 0,3 0-10 0,0 7-2 16,-3-2-31-16,3 2-6 0,0 0-2 0,0-2 0 16,0 7-21-16,0-3 8 0,-3-4-8 0,1 2 0 15,-4 0 0-15,1 0 0 0,-3-2 0 0,-3 2 0 16,1-2-159-16,-4-5-26 0,1 0-6 0</inkml:trace>
  <inkml:trace contextRef="#ctx0" brushRef="#br0" timeOffset="113181.484">15438 13776 806 0,'0'0'36'0,"0"0"7"0,6-5-35 0,-4 3-8 16,4-3 0-16,2 2 0 0,0-1 260 0,2-3 51 15,-2 7 9-15,3-5 3 0,5-2-204 0,2 5-41 16,1-3-8-16,2-2-2 0,3 4-48 0,-3-1-9 15,0-3-3-15,0 2 0 16,-2-2-85-16,-4 5-18 0,1-3-3 0,-2 3-507 16,-1-3-102-16</inkml:trace>
  <inkml:trace contextRef="#ctx0" brushRef="#br0" timeOffset="113509.231">15788 13618 1324 0,'0'0'59'0,"0"0"12"0,0 0-57 0,0 0-14 0,0 0 0 0,0 0 0 16,0 0 212-16,0 0 39 0,0 0 8 0,0 0 1 15,2 5-154-15,-2 2-31 0,3-3-7 0,0 4 0 16,-1 1-18-16,4-2-3 0,-4 5-1 0,4 2 0 16,-4-2-7-16,3-3-2 0,1 7 0 0,-4-1 0 15,1-6-14-15,0 7-3 0,2-1-1 0,-2-1 0 16,2-5-1-16,-2 3 0 0,-1 0 0 0,3-5 0 16,-5 0-18-16,0-7 0 0,0 0 8 0,0 0-8 15,0 0 0-15,3 2 0 0,-3-2 0 0,0 0 0 16,8-2 0-16,-5 2 0 0,2-5 13 0,3-2-4 15,-3 0-9-15,8 5 8 0,-2-3-8 16,2-2 8-16,3 7-8 0,3-5-12 0,4 5 2 0,-1 0 1 16,-4 5 9-16,6 0-10 0,-3-3 10 0,-2 5-10 15,-3 0 10-15,-1 0 0 0,4 5 0 0,-6-5 0 0,0 0 0 16,-2-2 0-16,2 2 0 0,-2-5 0 0,-1 5 0 0,-2-2 8 16,-5-3-8-16,0 3 0 15,5-5-68-15,-8 0-17 0,0 0-4 0</inkml:trace>
  <inkml:trace contextRef="#ctx0" brushRef="#br0" timeOffset="114768.517">1019 7640 975 0,'0'0'43'0,"0"0"9"0,0 0-41 0,0 4-11 31,0 3 0-31,0-4 0 0,0 4 112 0,-6 0 21 16,6-2 4-16,0-5 1 0,0 0-15 0,0 7-3 0,0-7-1 0,0 0 0 0,0 0-47 0,0 0-10 16,0 0-2-16,0 0 0 0,0 0-17 0,0 0-4 15,0 0-1-15,0 0 0 0,0-7 6 0,6 2 2 16,-6-5 0-16,0-1 0 0,0-3-12 0,-6-1-2 0,12-3-1 0,-6-1 0 16,0 2-12-16,0-1-3 0,2-1 0 0,-2 5 0 15,3-5-4-15,2 5-2 0,-5 0 0 0,3-1 0 16,2 4-1-16,-2-3 0 0,2 2 0 0,-2 5 0 15,-1-7-9-15,4 7 10 0,-6-8-10 0,0 8 10 16,0 0-10-16,2-4 8 0,-2 4-8 0,0 0 8 16,0 2-8-16,0 5 12 0,0-3-12 0,0 3 12 15,0 0-4-15,0 0 0 0,0 0 0 0,0 0 0 16,0 0-8-16,-2 0 0 0,2 0 0 0,-6 3 0 31,6-3-86-31,-2 5-22 0,-1 2-5 0,-2 0-631 16,5-7-127-16</inkml:trace>
  <inkml:trace contextRef="#ctx0" brushRef="#br0" timeOffset="115096.569">921 7324 806 0,'0'0'36'0,"0"0"7"0,0 0-35 0,0 0-8 16,-6-4 0-16,6 4 0 0,0 0 184 0,-2-3 34 15,2 3 7-15,0-4 2 0,2-3-134 0,4 4-26 16,-6-1-6-16,2-3-1 0,6-1-41 0,0 4-9 16,-8-3-2-16,8 4 0 0,-8-4 10 0,8 0 2 15,-3 0 0-15,9 2 0 0,-12-2 23 0,6 3 5 0,0 4 0 0,3 0 1 16,-3-3-7-16,2 3-2 0,-2 0 0 0,3 3 0 16,-1 1 0-16,6-1 0 0,-8 9 0 0,8-5 0 15,-5 0 8-15,2 4 2 0,0 4 0 0,-2-1 0 16,-1-3-9-16,1 4-1 0,2-4-1 0,-2 3 0 15,-3 0-14-15,0 1-2 0,-3-1-1 0,3-3 0 16,-3 4-6-16,-2-4-2 0,5-1 0 0,-8 2 0 16,2-5-6-16,-2 4-8 0,6-4 11 0,-6 0-11 15,0-4 8-15,0-3-8 0,0 4 0 0,0-4 0 16,0 0-48-16,0 0-12 16,0 0-4-16,0 0-1152 0</inkml:trace>
  <inkml:trace contextRef="#ctx0" brushRef="#br0" timeOffset="120042.451">10935 3839 748 0,'0'0'33'0,"-2"0"7"0,-1 5-32 0,0-3-8 15,1 3 0-15,-1-3 0 0,3-2 182 0,0 5 34 16,0-5 8-16,-5 7 0 0,5-7-76 0,0 0-15 0,-3 0-3 0,0 5-1 15,-2-5-35-15,5 0-7 0,0 0-2 0,-3-5 0 16,-2-2-17-16,5 0-3 0,-2 0-1 0,2-5 0 16,0 3-16-16,0-8-3 0,0 1-1 0,0-3 0 15,2 0-20-15,-2-9-4 0,0 7 0 0,0-10-1 16,0-2-5-16,0 3-1 16,0-8 0-16,0 5 0 0,-2-2 15 0,2 6 4 15,0-1 0-15,-3 2 0 0,3-10-32 0,0 7 0 0,0 1 0 0,-3-3 0 0,1 2 12 16,-1-9-3-16,3 7-1 0,0 8 0 0,-3-8-8 0,1 12 0 15,-1-1 0-15,0 4 0 16,1-1 9-16,2 7 3 0,-3-2 1 0,3 4 0 0,0 3 3 0,-3 0 0 16,3-2 0-16,0 9 0 0,0 0-7 0,0 0-1 15,0 0 0-15,0 0 0 0,0 0-8 0,0 0 0 16,0 0 0-16,0 0 0 0,0 0 0 0,0 0 0 16,0 0 0-16,6 9 0 0,-1-6 0 0,0-3 0 15,1 7 0-15,-1-3 0 0,-5-4 0 0,5 3 0 16,-5-3 0-16,5 7 0 0,1-7 0 0,-6 0 0 15,8 5 0-15,-3-3 0 0,-5-2 19 0,8 0-2 16,-3 0 0-16,1 0 0 0,1 0-26 0,4 0-6 16,-3-2-1-16,0-3 0 15,3 5 16-15,-1-2 0 0,3-3 0 0,3 5 0 16,-3-3 0-16,6-1 0 0,-3-3 0 0,2 7 0 0,4-3 0 0,-1-6 0 0,-3 7 0 0,3-5 0 16,1 2 0-16,1-2 0 0,1 0-8 0,3 0 8 15,-1 0 0-15,8 0 0 0,4-1 0 0,4-3 0 16,0 4 0-16,-7 0 0 0,2 0 0 0,0 0 0 15,-3-5 0-15,6 5 0 0,-1-5-8 0,4 5 8 16,2 0 0-16,16 0 0 0,-6-3 0 0,3 3 0 16,-5-4 0-16,0-1 0 0,-3 5 0 0,9 0 0 15,-4 0 0-15,3-5 0 0,1 5 0 0,-4-3 0 16,-2-1 0-16,5-1 0 0,1 5 0 0,1 0 0 16,1-7 0-16,-5 7 0 0,-1-5 0 0,6 5 0 15,-3-3 0-15,3-1 0 0,3-1 0 0,2 5 0 16,-8 0 0-16,-2-7 0 0,-1 7 0 0,6-5 0 0,-3 5 0 0,1 0 0 15,-4-3 0-15,6 3 0 0,-8-5 0 0,2 5 0 16,4-4 0-16,4 4 0 0,-2 0 0 0,-3 0 0 16,-2-5 0-16,5 5 0 0,-3 0 0 0,0 0 0 15,6 0 0-15,4-1 0 0,-9 1 0 0,1 3 0 16,-1-6 0-16,7 3 0 0,-3 3 0 0,6-4 0 16,-5 4 0-16,-1-3 0 0,-5 0 0 0,3 4 0 15,3-1 0-15,4-3 0 0,-9 7 0 0,1-5 0 16,-1 5 0-16,9-7 0 0,-4 4 0 0,5 3 0 15,-6 0 0-15,6 0-9 0,-8-4 9 0,5 1 0 16,3 3 0-16,5 0 0 0,-11-4 0 0,4 4 0 16,1 0 0-16,6 0 0 0,-2 0 0 0,-1 0 0 15,1 0 0-15,4 0 0 0,-4 0 0 0,-1 0 0 0,1 0 0 0,7 0 0 16,-7 0 0-16,-4 0 0 0,6 0 0 0,6 0 0 16,-9 0 0-16,3 0 0 0,0-7 0 15,6 7 0-15,-3 0 0 0,-1 0 0 0,1 0 10 0,5 0-10 16,-11 0 0-16,4 0 0 0,1 0 0 0,6-3-10 15,-10 3 10-15,-1 0 0 0,3-4 10 0,8 4-10 16,-10 4 0-16,7-1 0 0,-13-3 0 0,11 0 0 16,-8 0 0-16,2 0 0 0,-2 7 0 0,5-7 0 15,-8 0 0-15,8 0 0 0,-2 4 0 0,4-1 0 16,-7-3 0-16,-3 4 0 0,-2-4 0 0,7 3 0 16,-2-3 0-16,3 0 0 0,-4 5 0 0,4-3 0 15,-6-2 0-15,0 5 0 0,3-5 0 0,5 4 0 16,-8-1 0-16,6 4 0 0,-6 0 0 0,5-7 0 0,-2 0 0 0,0 7 0 15,-3-3 0-15,5-1 0 16,-7 2 0-16,7-5 0 0,-7 7 0 0,5-3 0 0,-9-1 0 16,1 4 0-16,-5-7 0 0,7 4 0 0,-4-1 0 0,-1 1 0 15,-3-1 0-15,6 2 0 0,-8-1 0 0,0-1 0 16,-3 1 0-16,6-1 0 0,-3 1 0 0,0-1 0 16,-3 4 0-16,5-7 0 0,-4 7 0 0,-4-7 0 15,4 7 0-15,-1-2 0 0,0-5 0 0,-2 4 0 16,-1-1 0-16,4 1 0 0,-9-1 0 0,3 4 0 15,-5-7 0-15,2 0 0 0,-2 4 0 0,5-4 0 16,-6 0 0-16,4 3 0 0,-1 1 0 0,0-4 0 16,-5 0 0-16,3 3 0 0,-5-3 0 0,2 5 0 15,-3-1 0-15,3-4 0 0,0 3 0 0,3-3 0 0,-1 0 0 16,1 4 0-16,-3-1 0 0,3 1 0 0,-6-1 0 0,6 1 0 16,-6-1 0-16,1-3 0 0,2 4 0 0,2-1 0 15,-4-3 0-15,2 0 0 0,-3 5 0 0,-2-3 0 16,2-2 0-16,-4 5 0 0,-1-5 0 0,-6 0 0 15,4 4 0-15,-6-1 0 0,3-3 0 0,0 4 0 16,-3-1 0-16,0-3 8 0,0 7-8 0,3-7 0 16,-3 0 0-16,3 0 0 0,0 0 0 0,-3 4 0 15,3-1 0-15,-3 2 0 0,0-5 0 0,0 0 0 16,-2 0 0-16,-1 2 0 0,-2-2 0 0,3 0 0 16,-6 0 0-16,0 0 0 0,0 0 0 0,-2 0 0 15,-3 0 0-15,0 5 0 0,0-5 0 0,0-5 0 16,-3 10 0-16,0-5 0 0,1 0 9 0,2-5-9 15,-3 10 0-15,3-1 0 0,-3-4 0 0,0 0 0 0,1 0 0 16,2 0 0-16,0 0 0 0,-3 3 0 0,0-3 0 0,3 0 0 16,-3 7 0-16,1-7 0 0,2 0 0 0,-3 0 0 15,0 0 0-15,3 4 0 0,-3-1 0 0,1-3 0 16,-1 4 0-16,-5-4 0 0,5 3 0 0,-5-3 0 16,6 0 0-16,1 4 0 0,-1-1 0 0,-4-3 0 15,4 7 0-15,-1-2 0 0,-5-5 0 0,5 0 0 16,1 7 0-16,-1-7 0 0,-5 0 0 0,8 4 0 15,-6 6 0-15,4-10 0 0,-1 4 0 0,0-1 0 16,1 2 0-16,-1-3 0 0,-5-2 0 0,0 0 0 16,5 5 0-16,3-1 0 0,-3-1 0 0,1 1 0 15,-1-1 0-15,0 4 0 0,-2-3 0 0,2-1 0 16,1 4 0-16,-1 0 0 0,-3-2-8 0,4 2 8 0,-1 0 0 0,-2 0 0 16,2-3 0-16,-2 4 0 0,2-1 0 0,-2 0 0 15,-1 0 0-15,1-3 0 0,0 3 0 0,-1-4 0 16,1 4 0-16,2 0 0 0,-2 2 0 0,-1-2 0 15,1 3 0-15,0-5 0 0,-1 2 0 0,1-5 0 16,0 7 0-16,2-2 0 0,-2 0 0 0,-1 0 0 16,4 1 0-16,-4-1 0 0,1 0 0 0,-1 0 0 15,4 0 0-15,-4 0 0 0,-2 5 0 0,6-10 0 16,-6 10 0-16,2-5 0 0,1 5 0 0,2-3 0 16,-2 7 0-16,0-6 0 0,-1 9 0 0,-2-8 0 15,3 6 0-15,-3-3 0 0,0 5 0 0,2 2 0 16,-2 2 0-16,0-1 0 0,0-1 0 0,0 5 0 15,-2 0 0-15,-1-3 0 0,-2 3 0 0,2 4 0 16,-5-1 0-16,3-1 0 0,0 2 0 0,-1 1 0 16,-1 0 0-16,4-3 0 0,-2 0 0 0,-1 10 0 0,-2-17 0 0,6 5 0 15,2 2 0-15,0-2 0 0,0 2 0 0,0-4 0 16,0-3 11-16,2 0-11 0,1 0 0 0,0 3 8 16,-1-8-8-16,1 3 0 0,0 2 0 0,-1-2 0 15,1-5-12-15,-3 0 12 0,3 5 0 0,-3-7 9 16,2-3 1-16,-2 3 0 0,0 0-10 0,0-3-14 15,0-2 3-15,-2-7-915 16,-1 7-183-16</inkml:trace>
  <inkml:trace contextRef="#ctx0" brushRef="#br0" timeOffset="121886.078">9446 5551 1209 0,'0'0'108'0,"0"0"-87"16,0 0-21-16,0 0 0 0,0 0 119 0,0 0 19 15,0 5 4-15,0 4 1 0,0-2-25 0,0 5-5 16,2 2-1-16,1 5 0 0,2-3-24 0,-2 3-6 15,0 0-1-15,-1 2 0 0,3-7-37 0,1 10-8 16,-6-8-2-16,5 3 0 0,-2-5-3 0,-1 5-1 16,1-5 0-16,0 0 0 0,-1-2-30 0,1-3 0 15,0 3 0-15,-1 0 0 0,-2-5 0 0,0-5 0 16,3 5 0-16,-3-7 0 0,0 0 0 0,0 0 0 16,0-7 0-16,-3 5 0 0,1-10 57 0,-1 3 6 15,0-8 1-15,3 3 0 0,-2-7-52 0,-1 0-12 16,0-5 0-16,3 0 0 0,3 0 0 0,0 1 0 15,-1 1 0-15,1-7 0 0,0 8 0 0,2-1 0 16,0-4 0-16,0 9 0 0,1-7 0 0,2 10 0 0,0-3 0 0,0 0 0 16,-1 5 0-16,1 5 0 0,0-3 0 0,0 0-10 15,0 5 10-15,3 0 0 0,-1 0 0 0,1 5 0 16,0-3 0-16,-1 5 0 0,1 5 0 0,2-3 0 16,0 3 0-16,3 2 0 0,-3 0 8 0,1 2-8 15,-4 3 12-15,1-5-1 0,2 7-1 0,-5-2 0 16,-6 2-10-16,1 5-14 0,2-5 3 0,-5 0 1 15,-2 0 39-15,-1-2 8 0,3 2 2 0,-3 0 0 16,-4-2-25-16,1-3-5 0,-2 3-1 0,0-5 0 16,-2 0 0-16,-1 0-8 0,1-7 12 0,-1 5-4 15,-2-3 2-15,0 3 0 0,-1-5 0 0,1 0 0 16,0 0-110-16,-3-5-23 0,5 3-4 0,-2-3-1 16,5 3-102-16,0-3-21 0,-8-2-4 0,11 0-1 15</inkml:trace>
  <inkml:trace contextRef="#ctx0" brushRef="#br0" timeOffset="122214.123">9922 5483 1720 0,'0'0'76'0,"0"0"16"16,-5-5-73-16,2 3-19 0,0-3 0 0,3-2 0 15,-2 2 94-15,-1 3 15 0,0-3 3 0,-2 3 1 0,0-3-25 0,-1 3-6 16,1-3-1-16,0 5 0 0,-3 0-25 0,0 5-4 0,-3-3-2 0,4 3 0 16,-1 2-31-16,-3 5-7 0,0-3 0 0,-2 5-1 15,0 5-11-15,2 0 0 0,-5-3 0 0,3 8 8 16,0-3-8-16,2 5 0 0,1-5 0 0,-1 5 0 16,3-5-8-16,3-2 8 0,5-5 0 0,-3 5 0 15,3-5 0-15,3 0 0 0,5 0 8 0,0 0-8 16,0-2 0-16,2 2-9 0,4-2 0 0,2-5 0 15,2 0 9-15,1-5 0 0,-4-2 0 0,4 5 0 16,0-10-48-16,-1 3-5 0,-5-3-1 0,0 3 0 16,1-5-162-16,-1 0-32 0,11-12-6 15,-8 0-2-15</inkml:trace>
  <inkml:trace contextRef="#ctx0" brushRef="#br0" timeOffset="122448.442">10123 5544 1724 0,'0'-7'76'0,"0"7"16"0,3-5-73 0,-3 5-19 16,2-7 0-16,1 7 0 0,-3 0 107 0,0 0 17 15,0 0 4-15,0 0 1 0,0 0-1 0,0 0 0 16,0 0 0-16,5 7 0 0,-5 5-102 0,3 2-26 16,-3 0 0-16,0 5 0 0,0 2 56 0,-3-2 7 15,3 2 1-15,-2 5 0 0,-1-5-48 0,0 5-16 16,3-5 9-16,-2 5-9 0,2-5 13 0,0 3-2 15,0-3-1-15,0-2 0 0,2 2-19 0,-2-7-4 16,0 5-1-16,0-5 0 16,0-4-40-16,0 1-8 0,0-4-2 0,3-2-751 0,-3-5-150 15</inkml:trace>
  <inkml:trace contextRef="#ctx0" brushRef="#br0" timeOffset="123401.355">13729 2059 460 0,'0'0'41'0,"0"0"-33"16,0 0-8-16,0 0 0 0,0 0 181 0,0 0 35 15,0 0 6-15,6 11 2 0,-4-4-77 0,3 5-15 16,-2-2-4-16,0 1 0 0,-1 4-16 0,1-1-3 16,2 0-1-16,-2-3 0 0,2 11-36 0,-5-11-7 15,3-1-1-15,-3 9-1 0,0-8-14 0,3-1-2 16,-6 2-1-16,3 2 0 0,3-7-6 0,-3 0 0 16,0 0-1-16,2-2 0 0,1 2-31 0,-3-7-8 15,0 0 0-15,0 0 0 0,0 0 20 0,0 0 2 16,-3-7 1-16,1-1 0 0,2 1 14 0,-3-4 3 15,0-6 1-15,1 1 0 16,-1 2-55-16,0-5-11 0,3 2-3 0,-2-1 0 0,2-1 13 0,2 5 3 16,-2-5 0-16,6 5 0 0,-4 0-1 0,4 4 0 15,-1 1 0-15,3-1 0 0,-3-1 1 0,3 4 1 16,0-1 0-16,3 4 0 0,4 4 11 0,1-3 0 16,3 6 0-16,2-3 0 0,-2 4 0 0,-1 4 0 0,1 6-9 15,-1-3 9-15,-2 1 0 0,-3 5 0 0,-2-6 0 0,-3 4 8 16,0 6-8-16,-3-10 0 0,-5 4 0 0,0-1 0 15,-3 4 45-15,1-3 11 0,-4-1 1 0,-2 0 1 16,0 5-42-16,-2-1-8 0,-1-8-8 0,1 9 12 16,-1-8 21-16,-2-1 5 0,2 2 1 0,1 2 0 15,-1-3-25-15,-2-3-5 0,2-1-1 0,1 0 0 16,-1 0 8-16,1 0 0 0,-1-7 1 0,3 0 0 16,0 0-17-16,3 0 0 0,-3 0 0 0,3-7 0 15,-1 4-48-15,-2-1-12 0,0-3-4 0,6 2 0 16,2 5-168-16,0 0-33 0</inkml:trace>
  <inkml:trace contextRef="#ctx0" brushRef="#br0" timeOffset="124041.908">13719 2284 691 0,'0'0'61'0,"0"0"-49"15,0 0-12-15,0 0 0 0,0 0 164 0,0 0 31 16,0 0 5-16,0 0 2 0,0 0-60 0,0 0-12 15,0 0-2-15,0 0-1 0,5 3-32 0,-2 4-7 16,-1 5 0-16,1 2-1 0,2-3-19 0,-2 4-3 16,-1-1-1-16,1 7 0 0,2-2-20 0,-2 2-5 15,-3-2-1-15,3 2 0 0,-3-2 2 0,0-1 1 16,0 1 0-16,2-2 0 0,-2-3-11 0,0 5-2 16,0-8-1-16,3-1 0 0,-3 2-14 0,3 2-2 15,-6-7-1-15,6 5 0 0,-3-10-10 0,0-2 12 0,0 0-12 16,0 0 12-16,0 0-12 0,0 0 10 0,0 0-10 0,0 0 10 31,5-2-90-31,-2-6-19 0,5-3-3 0</inkml:trace>
  <inkml:trace contextRef="#ctx0" brushRef="#br0" timeOffset="124479.65">14438 2099 864 0,'0'0'76'0,"0"0"-60"16,0 0-16-16,-2-7 0 0,2 0 144 0,-3 4 25 16,0-2 6-16,1 1 1 0,-4 4-44 0,1-3-9 15,0 3-2-15,0 0 0 0,-1 0-50 0,-2 3-11 16,0-3-1-16,0 4-1 0,-2 4-20 0,-1-1-4 16,1 4-1-16,-1-4 0 0,1 8-8 0,2-1-1 15,0-3-1-15,0 3 0 0,2 1-2 0,1 3 0 16,0-3 0-16,0 6 0 0,2-7-21 0,0 2 0 0,3 1 0 0,0-3 0 15,0 5 56-15,3-8 6 0,2 4 2 0,3-1 0 16,0 0-52-16,3-2-12 0,2-5 0 0,3 4 0 16,0-1 0-16,0-3 0 0,-1-7 0 0,4 4 0 31,-1-4-73-31,1-4-18 0,-1 1-3 0,1-1-989 0</inkml:trace>
  <inkml:trace contextRef="#ctx0" brushRef="#br0" timeOffset="124838.508">14713 2146 1267 0,'0'0'112'0,"-5"-7"-89"0,5 0-23 0,-2 4 0 0,2 3 209 0,-3-4 38 16,0-4 7-16,1 1 2 0,2 7-139 0,2 0-27 15,1-7-6-15,2 3 0 0,0-3-49 0,3 7-10 16,0-3-1-16,3-1-1 0,0 4-23 0,2 0 0 15,-3-3 0-15,4 3 8 0,1 0-8 0,-1 0 0 16,-1 3 0-16,0-3 0 0,0 4 0 0,1-1 0 16,-1 4 0-16,0-3 0 0,3 3 18 0,-5-4 2 15,-4 4 1-15,1 5 0 0,0-5-21 0,-5 4-15 16,0-1 3-16,-3 6 0 0,2-2 31 0,-4 3 6 16,-4 2 2-16,1-1 0 0,-3-3-5 0,3 6-1 15,0-7 0-15,-1 5 0 0,1-5-1 0,2 2-1 16,1 1 0-16,2-6 0 0,2 4-19 0,4-1 0 0,-1-3 0 15,3-1 0-15,2 2 0 0,4-5 15 0,-1 0-3 0,0 0-1 16,6-3-19-16,-1-4-4 0,3 0-1 0,3 0 0 16,3 0 13-16,-1 0 0 0,0 0 0 0,4-7-842 15,-4 3-166-15</inkml:trace>
  <inkml:trace contextRef="#ctx0" brushRef="#br0" timeOffset="126322.53">407 5993 288 0,'0'0'25'16,"0"0"-25"-16,0 0 0 0,0 0 0 15,0 0 223-15,0 0 39 0,0 0 8 0,-5 0 2 16,5 0-130-16,-2-7-26 0,2 7-4 0,-3 0-2 0,-2-4-22 0,5 4-5 16,-3-3-1-16,3 3 0 0,-8 0-15 0,5 0-3 15,3 0-1-15,-5 7 0 0,-6-7-50 0,6 7-13 16,0-2 0-16,-3 2 0 0,0 0 36 0,-3 0 3 15,-2 5 0-15,3-3 0 0,-1 3-28 0,3-2-11 16,-2 1 8-16,2 1-8 0,-3 2 0 0,6-4 0 16,-1 1 0-16,1 3 0 0,5-2 0 0,0-2 0 15,-3 1 0-15,6 3 0 0,-3-6 12 0,5 3 11 16,-2 3 1-16,5 0 1 0,0-6-25 0,-3 3 0 16,8 1 0-16,-2-3 0 0,-3 3 0 0,3-5 0 15,-1 0 0-15,3 0 0 0,-7 0 0 0,7 1 0 16,-8-4 0-16,8-1 0 0,-5 1 0 0,-2-4-16 0,7 0 3 0,-8 0 0 15,3 0-1-15,0-4 0 0,-3 4 0 0,1-3 0 32,-6 3-192-32,0 0-38 0,5-7-8 0,-2 2-2 0</inkml:trace>
  <inkml:trace contextRef="#ctx0" brushRef="#br0" timeOffset="126494.588">310 6240 864 0,'0'0'38'0,"0"0"8"0,0 0-37 0,0 0-9 0,0 0 0 0,0 0 0 15,0-4 204-15,0 4 40 0,2-8 7 0,4 6 1 16,-4-3-120-16,3 3-24 0,3-3-4 0,-5 5-2 16,5-7-71-16,3 7-15 0,-4-2-2 0,4-3-1 15,0 5-13-15,2-4 0 0,-3 1 0 0,1 3 0 16,0-4 16-16,5 4 1 0,-6-3 0 0,1-2 0 0,2 5-27 0,-3 0-6 16,-2-2 0-16</inkml:trace>
  <inkml:trace contextRef="#ctx0" brushRef="#br0" timeOffset="126994.322">667 6167 403 0,'0'0'36'15,"0"0"-36"-15,0 0 0 0,0 0 0 0,0 0 219 0,0 0 37 0,0 0 7 0,0 0 1 16,-6 0-97-16,-1 0-20 0,7 0-4 0,-3 0-1 16,-5-2-42-16,0 2-9 0,8 0-2 0,-3 2 0 15,-5-2-71-15,6 7-18 0,-6-7 0 0,0 5 0 16,0-3 0-16,0 6 0 0,0-4 0 0,-2 3 0 15,-1 5 0-15,6-5 0 0,-1 0 0 0,-2 3 0 16,3-6 0-16,5 3 0 0,0 0 0 0,5 5 0 16,-5-10 0-16,3 6 0 0,5-4 0 0,3-1 0 15,-3 1 0-15,-1-4 0 0,1 0 0 0,3-4 0 16,0 4 16-16,-4 0 0 0,4-3 0 0,-3-1 0 16,3 1-16-16,2-2 0 0,-5-2 0 0,-3 0 0 0,0 0 0 0,3 3 8 15,-5 1-8-15,-3-4 0 0,3 2 0 0,-3 3 0 16,0 2 0-16,0 0-9 0,0-5 17 0,0 5 4 15,0 0 1-15,0 0 0 0,0 0-13 0,0 0 9 16,0 0-9-16,0 0 8 0,0 0 0 0,0 0 0 16,0 0 0-16,0 7 0 0,0-2-8 0,5-2-11 15,-5-3 3-15,3 7 0 0,2 4 8 0,-3-4 0 16,6-2 0-16,0 2 0 0,-5-4 0 0,5 1-8 16,0-1 8-16</inkml:trace>
  <inkml:trace contextRef="#ctx0" brushRef="#br0" timeOffset="127306.633">868 6132 1458 0,'0'0'64'0,"0"0"14"0,0 0-62 16,0 0-16-16,0 0 0 0,0 0 0 0,0 0 129 0,0 0 23 0,0-5 5 0,-3 3 1 15,3 2-64-15,0 0-13 0,-8-5-2 0,3 5-1 16,2 0-48-16,-5 5-10 0,0-3-1 0,6-2-1 15,-6 5-4-15,0 2-1 0,5-5 0 0,-2 6 0 16,2-4-13-16,1 3 8 0,-4 0-8 0,6 0 0 16,6 0 17-16,-4-2-2 15,-2-5-1-15,8 7 0 16,0 0-35-16,3 0-7 0,-3 0-2 0,0 0 0 0,2 0 30 0,1 1 0 0,-3-4 0 0,-6 3 0 16,6 0 0-16,-5 0 15 0,2 0-2 0,-2 1 0 15,-3-1-13-15,0 2 0 0,0-2-9 0,0 0 9 0,-3-5 0 0,-2 3 0 16,2-2 0-16,1 4 0 0,2-3 22 15,-6 3-2-15,4-7-1 0,-6 5 0 16,8-5-111-16,-3 0-21 0,-5 0-5 0,8 0-1 0</inkml:trace>
  <inkml:trace contextRef="#ctx0" brushRef="#br0" timeOffset="127525.678">976 6033 1324 0,'0'0'59'0,"0"0"12"0,0 0-57 0,0 0-14 16,0 0 0-16,0 0 0 0,0 0 195 0,0 0 36 16,-2 7 7-16,2 0 2 0,0-2-141 0,2 5-28 15,-2-6-6-15,8 10-1 0,-5-7-28 0,2 7-7 16,3-2-1-16,-5 2 0 0,5 0 7 0,-8-2 1 0,2 0 0 0,-2-3 0 16,0 6-36-16,6-4-22 0,-6 1 3 0,2-3 1 31,-2 3-37-31,0-5-7 0,0 0-2 0,0-7-663 0,-8 7-133 0</inkml:trace>
  <inkml:trace contextRef="#ctx0" brushRef="#br0" timeOffset="127666.234">931 6193 864 0,'0'0'76'0,"0"0"-60"0,3-4-16 0,-3 4 0 16,0 0 144-16,5 0 25 0,3-3 6 0,-5-2 1 16,5 5-39-16,0-2-7 0,2-3-2 0,-2 5 0 15,3 0-70-15,5-2-14 0,-6-3-4 0,6 5 0 16,-5 0-12-16,-1 0-4 0,1 0 0 0,-3 0 0 15,5-2-148-15,-8-3-29 0,9 5-7 0,-9 0 0 0</inkml:trace>
  <inkml:trace contextRef="#ctx0" brushRef="#br0" timeOffset="127853.378">1209 6132 979 0,'0'0'87'0,"0"0"-70"15,0 0-17-15,8 0 0 16,0-5 156-16,-5 5 27 0,5-2 5 0,-6-3 2 0,-2 5-42 0,8 0-9 15,3-2-2-15,-3-3 0 0,0 5-84 0,-6 0-17 16,4-4-3-16,4 4-1 0,-2-3-44 0,3 3-8 16,-3 0-3-16,8 0 0 0,-6 0 40 0,-2 0 8 15,-8 0 2-15,5 0 0 16,-5 0-197-16,8 0-39 0</inkml:trace>
  <inkml:trace contextRef="#ctx0" brushRef="#br0" timeOffset="128619.173">312 6635 403 0,'-2'12'36'0,"2"-12"-36"15,0 0 0-15,0 0 0 0,0 0 163 0,0 0 25 16,0-5 6-16,0-2 1 0,0 7-55 0,0 0-12 16,0-4-1-16,0 4-1 0,0 0-38 0,0 0-8 0,0 0-2 0,0 0 0 15,0 0-8-15,0 0-2 0,0 0 0 0,0 0 0 16,0 0-9-16,0 0-3 0,2 4 0 0,4 3 0 16,1 0-25-16,-4 8-6 0,5-4-1 0,-8 3 0 15,3-2 16-15,2 2 4 0,-5 0 0 0,3 1 0 16,2-4-29-16,-2 3-6 0,-3-7-1 0,2 5 0 15,3-2-8-15,-5-3 0 0,3-3 0 0,2 3 0 16,-5-7 0-16,0 0 0 0,8 0 0 0,-8 0 0 16,0 0 0-16,3 0 8 0,5-7-8 0,0 0 0 15,-5 0 0-15,4-4 0 0,-4 1 0 0,5-2 0 16,-3-2-16-16,-2 2 0 0,0-2 1 0,5 3 0 16,-3 1 7-16,-2-2 8 0,-3 5-13 0,0 3 5 15,0 4 8-15,0 0 9 0,0 0-1 0,0 0-8 16,0 0 0-16,0 0 0 0,7 9-12 0,-4 1 3 15,5 1 9-15,-5 3 12 0,2 0-2 0,6 1-1 0,-6-1-9 16,0 2 0-16,3-2 0 0,3-4 0 0,-3 1 0 0,0 1 12 16,-1-2-12-16,4-3 12 0,-3-3-12 0,0 3 0 15,0-7 0-15,2 5 0 0,-2-3 12 0,-5-2 0 16,5-2 0-16,0-3 0 0,0-2 22 0,-6 3 5 16,4-3 1-16,-4-3 0 0,1-2-23 0,2-2-4 15,-5 0-1-15,3-5 0 0,-3 1-3 0,0-4-1 16,0 4 0-16,0 4 0 0,0-8-8 0,-3 11 8 15,3-4-8-15,0 1 8 0,0 3-8 0,0 4 0 16,0-1 0-16,0 1 0 0,0 7 0 0,3 0 0 16,-3-2 0-16,5-3 0 0,-5 1 0 0,0 1 0 15,3-1 0-15,-3 4 0 0,3 0 0 0,-3 0 0 16,5-7 0-16,-5 7-11 16,3 0-52-16,-3 0-10 0,0 0-3 0</inkml:trace>
  <inkml:trace contextRef="#ctx0" brushRef="#br0" timeOffset="128962.491">691 6776 864 0,'0'8'76'0,"5"-4"-60"0,3-1-16 0,-6 1 0 16,6-1 133-16,-5-3 24 0,2 0 5 0,3 0 1 15,-2 0-38-15,-1-3-7 0,5-1-2 0,-2 1 0 16,0-1-58-16,-5 4-12 0,5 0-2 0,0-3-1 0,-6-2-24 15,6 3-5-15,-2-7-1 0,-4 6 0 16,1-1-1-16,2 1 0 0,-5-1 0 0,3 1 0 0,-3-1 21 16,-3-4 4-16,3 1 1 0,0 0 0 0,-5 7-24 15,2-7-5-15,1 3-1 0,-4 1 0 0,4-1-8 0,-6 1 12 16,3 3-12-16,5 0 12 0,-3 0-4 0,-8 0 0 16,3 3 0-16,0 4 0 0,-2-7-8 0,2 7 8 15,8 4-8-15,-8-4 8 0,5 1-8 0,-2 3 0 16,2-4 0-16,3 5 0 0,0-2 0 0,-2-3 0 15,4 0 0-15,-2 4 0 0,0-4 0 0,3 5 0 16,2-5 0-16,3 0-11 0,-2 0-7 0,-1-4-2 16,5 1 0-16,-4 3 0 15,4-7-182-15,-2 0-37 0,11 8-7 0,-6-8-2 0</inkml:trace>
  <inkml:trace contextRef="#ctx0" brushRef="#br0" timeOffset="129306.23">1074 6649 288 0,'0'0'12'0,"0"0"4"0,0-7-16 0,-5 7 0 0,2-7 0 0,1 7 0 16,-6-4 374-16,2 1 72 0,1 3 14 0,-3 0 4 16,0 3-320-16,0-3-64 0,-2 4-13 0,2 3-3 15,0-2 0-15,0 2 0 0,-3 0 0 0,1-4 0 16,2 4-64-16,0 0-11 0,-3 2-3 0,3-2-1 15,8-4 24-15,-2 4 5 0,2 0 1 0,0 0 0 16,-6 2-26-16,6-2-5 0,8-5 0 0,0 6-1 0,-8-8 2 16,8 7 1-16,3-3 0 0,-1-1 0 15,1 1-15-15,2 3-3 0,-2 0-1 0,-1 1 0 16,-2-1 33-16,0 0 0 0,0-3 0 0,0 8 0 16,-5-5 0-16,5 0 0 0,-6 3 0 0,4-3 0 15,-6 0 24-15,2 2 12 0,-4-2 3 0,2 0 0 0,-6 0-11 0,4-4-3 16,-6 4 0-16,5-3 0 0,-5 3-25 0,3 1 0 15,-3-8 0-15,5 4 0 0,-5-1 0 0,6 1 0 16,-6-4 0-16,8 0-712 16,0 0-147-16</inkml:trace>
  <inkml:trace contextRef="#ctx0" brushRef="#br0" timeOffset="129493.957">1114 6617 1868 0,'0'0'41'0,"0"4"9"0,0 3 2 0,5 0 0 0,-5 7-42 0,0-2-10 0,0 2 0 0,3 0 0 16,2 5 88-16,-5-5 16 15,8 5 4-15,-5-2 0 0,5-1-77 0,-6-2-15 16,6 0-4-16,-5 0 0 0,2-2-3 0,-2-2-1 0,-3 1 0 0,0 3 0 16,0-6-8-16,0 3 8 0,0-8-8 0</inkml:trace>
  <inkml:trace contextRef="#ctx0" brushRef="#br0" timeOffset="129634.396">1064 6776 1958 0,'2'0'43'0,"6"-2"9"0,0-3 1 0,3 1 3 0,-3 1-45 16,5 3-11-16,0-4 0 0,-2 4 0 0,7-7 88 0,-7 7 15 16,5 0 3-16,0 0 1 0,-6-3-82 0,6-1-16 15,-5 1-9-15,-1 3-692 16,-2-5-145-16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3:10.3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1 2760 0 0,'0'0'436'0'0,"0"0"789"0"0,0 0 344 0 0,-7 13 2509 0 0,-11 19-834 0 0,14-12-2110 0 0,0 26 293 0 0,8-13-601 0 0,-4-6-52 0 0,-11-19-647 0 0,7-6-5974 0 0,4-2 774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3:13.2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0 10136 0 0,'0'0'777'0'0,"-4"14"2011"0"0,16 41-321 0 0,12-33-2419 0 0,-13-18 21 0 0,5 0-48 0 0,-14-4-13 0 0,0 0 0 0 0,0 0 0 0 0,0 0 0 0 0,0 0 0 0 0,0 0 0 0 0,0-1 0 0 0,0 1 0 0 0,0-1 0 0 0,0 1 0 0 0,0-1 0 0 0,0 0 0 0 0,-1 1 1 0 0,1-1-1 0 0,0 0 0 0 0,0 0 0 0 0,-1-1 0 0 0,1 1 0 0 0,0 0 0 0 0,-1-1 0 0 0,0 1 0 0 0,1 0 0 0 0,-1-1 0 0 0,0 0 0 0 0,1 0-8 0 0,7-8 82 0 0,-7 7-45 0 0,0 0 1 0 0,0-1-1 0 0,0 1 1 0 0,0 0-1 0 0,0-1 1 0 0,-1 1-1 0 0,0-1 1 0 0,0 1-1 0 0,0-1 1 0 0,0 1-1 0 0,0-1 1 0 0,-1 0-1 0 0,0 0 1 0 0,1 1-1 0 0,-1-2-37 0 0,0 4 148 0 0,0 1 32 0 0,0 0 4 0 0,0 0 11 0 0,0 0 44 0 0,0 0 17 0 0,0 0 6 0 0,0 0-12 0 0,0 0-62 0 0,0 0-27 0 0,0 0-8 0 0,0 0-11 0 0,1 1-46 0 0,53 80 408 0 0,-36-52-459 0 0,-17-28-148 0 0,-1-1-5 0 0,0 0-276 0 0,0 0-1174 0 0,0 0-499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3:13.6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176 236 0 0 0,'-11'-24'3332'0'0,"-23"-1"8413"0"0,-9 31-8704 0 0,-32 49-3168 0 0,74-53 122 0 0,-1 0 0 0 0,1 0 0 0 0,0 1 0 0 0,-1-1 0 0 0,1 0 0 0 0,0 0 0 0 0,0 1 0 0 0,1-1-1 0 0,-1 0 1 0 0,0 1 0 0 0,1-1 0 0 0,0 1 0 0 0,-1-1 0 0 0,1 1 0 0 0,0-1 0 0 0,0 1 0 0 0,1-1 0 0 0,-1 1-1 0 0,0-1 1 0 0,1 1 0 0 0,-1-1 0 0 0,1 0 0 0 0,0 1 0 0 0,0-1 0 0 0,0 0 0 0 0,0 1 0 0 0,0-1-1 0 0,1 0 1 0 0,-1 0 0 0 0,1 0 0 0 0,-1 0 0 0 0,1 0 0 0 0,0 0 0 0 0,-1-1 0 0 0,1 1 0 0 0,0-1 0 0 0,0 1-1 0 0,0-1 1 0 0,1 0 0 0 0,-1 1 0 0 0,0-1 0 0 0,0 0 0 0 0,1 0 0 0 0,-1-1 0 0 0,0 1 0 0 0,1 0-1 0 0,1-1 6 0 0,7 0-18 0 0,-1-1-1 0 0,1-1 0 0 0,-1 1 0 0 0,0-2 0 0 0,1 0 1 0 0,-1 0-1 0 0,-1 0 0 0 0,1-2 0 0 0,1 0 19 0 0,-6 3 76 0 0,-1-1-1 0 0,0 0 1 0 0,0 0-1 0 0,-1 0 1 0 0,1 0 0 0 0,-1-1-1 0 0,1 1 1 0 0,-1-1-1 0 0,0 0 1 0 0,0 0 0 0 0,-1 0-1 0 0,1 0 1 0 0,-1-1-1 0 0,0 1 1 0 0,0-1-1 0 0,0 0-75 0 0,1-12 464 0 0,-1 0 0 0 0,-1 0 0 0 0,-1 0 0 0 0,0 0 0 0 0,-1 0 0 0 0,-1 0 0 0 0,0 0 0 0 0,-2 1 0 0 0,-4-17-464 0 0,-17-34 1070 0 0,105 247-786 0 0,-72-115-292 0 0,-15-39-3306 0 0,6-19 1586 0 0</inkml:trace>
  <inkml:trace contextRef="#ctx0" brushRef="#br0" timeOffset="374.911">350 232 12728 0 0,'0'0'580'0'0,"0"0"-11"0"0,3 0-289 0 0,98-26 3778 0 0,-99 25-4014 0 0,0 1 0 0 0,1-1-1 0 0,-1 0 1 0 0,0 1 0 0 0,1-1-1 0 0,-1 0 1 0 0,0-1 0 0 0,0 1-1 0 0,0 0 1 0 0,0-1 0 0 0,0 1-1 0 0,0-1 1 0 0,-1 1 0 0 0,1-1-1 0 0,0 0 1 0 0,-1 0 0 0 0,1 0-1 0 0,-1 0 1 0 0,0 0-1 0 0,0 0 1 0 0,1 0 0 0 0,-1 0-1 0 0,-1 0 1 0 0,1-1 0 0 0,0 1-1 0 0,0 0 1 0 0,-1-1 0 0 0,0 1-1 0 0,1 0 1 0 0,-1-1 0 0 0,0 1-1 0 0,0-1 1 0 0,0 1 0 0 0,0 0-1 0 0,-1-1 1 0 0,1 1 0 0 0,-1-1-1 0 0,1 1 1 0 0,-1 0-1 0 0,0 0 1 0 0,0-1 0 0 0,0 1-1 0 0,0 0 1 0 0,0 0 0 0 0,-1 0-1 0 0,0-2-43 0 0,-1 2 60 0 0,0-1-1 0 0,0 1 0 0 0,1-1 0 0 0,-1 1 0 0 0,-1 0 0 0 0,1 0 0 0 0,0 0 1 0 0,0 1-1 0 0,-1-1 0 0 0,1 1 0 0 0,-1 0 0 0 0,1-1 0 0 0,-1 2 0 0 0,0-1 0 0 0,1 0 1 0 0,-1 1-1 0 0,0 0 0 0 0,0 0 0 0 0,1 0 0 0 0,-1 0 0 0 0,0 0 0 0 0,0 1 1 0 0,1 0-1 0 0,-1-1 0 0 0,1 1 0 0 0,-1 1 0 0 0,1-1 0 0 0,-2 1-59 0 0,-2 0 31 0 0,0 1 0 0 0,0 0 0 0 0,1 0 0 0 0,-1 1 0 0 0,1-1 0 0 0,-1 1 0 0 0,1 1 0 0 0,0-1 0 0 0,1 1 0 0 0,-1 0 0 0 0,1 1 0 0 0,0-1-1 0 0,0 1 1 0 0,1 0 0 0 0,-3 5-31 0 0,-20 46 128 0 0,27-53-132 0 0,0-1 0 0 0,0 1 0 0 0,0 0 0 0 0,0-1 0 0 0,0 1 0 0 0,1 0 0 0 0,-1-1 0 0 0,1 1 0 0 0,0 0 0 0 0,0-1 0 0 0,1 1 0 0 0,-1-1 0 0 0,1 0 0 0 0,-1 1 0 0 0,1-1 0 0 0,0 0 0 0 0,0 0 0 0 0,1 0 0 0 0,-1 0 0 0 0,1-1 0 0 0,-1 1 0 0 0,1-1 0 0 0,0 1 0 0 0,0-1 0 0 0,0 0 0 0 0,0 0 0 0 0,3 2 4 0 0,-2-2-18 0 0,2 2-39 0 0,1-1 0 0 0,0 1 0 0 0,0-1 0 0 0,0 0 0 0 0,0 0 0 0 0,0-1 0 0 0,1 0 0 0 0,-1-1 0 0 0,1 1 0 0 0,4-1 57 0 0,48-1-2918 0 0,-42-4 1388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3:10.9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3224 0 0,'0'0'389'0'0,"9"13"3483"0"0,17 40 683 0 0,-11 4-2203 0 0,0 51 219 0 0,-12-19-1359 0 0,-4-27-454 0 0,2-21-3451 0 0,-1-41 1341 0 0</inkml:trace>
  <inkml:trace contextRef="#ctx0" brushRef="#br0" timeOffset="502.404">302 238 456 0 0,'-24'-10'5962'0'0,"4"1"-312"0"0,8 5-5000 0 0,8 3-279 0 0,3 0-332 0 0,-1 1-1 0 0,0-1 1 0 0,1 0-1 0 0,-1 1 1 0 0,1-1-1 0 0,-1 1 1 0 0,0 0 0 0 0,1-1-1 0 0,-1 1 1 0 0,0 0-1 0 0,1 0 1 0 0,-1 0-1 0 0,0 0 1 0 0,0 1-1 0 0,1-1 1 0 0,-1 0 0 0 0,0 1-1 0 0,1-1 1 0 0,-1 1-1 0 0,1-1 1 0 0,-1 1-1 0 0,1 0 1 0 0,-1 0 0 0 0,1 0-1 0 0,-1-1 1 0 0,1 1-1 0 0,-1 1-38 0 0,-45 50 566 0 0,46-49-545 0 0,-1 0 0 0 0,0 1 1 0 0,1-1-1 0 0,0 0 0 0 0,0 1 1 0 0,0-1-1 0 0,0 1 0 0 0,0 0 1 0 0,1-1-1 0 0,0 1 0 0 0,0-1 1 0 0,0 1-1 0 0,0 0 0 0 0,0-1 1 0 0,1 1-1 0 0,-1 0 0 0 0,1-1 1 0 0,0 1-1 0 0,0-1 0 0 0,0 1 1 0 0,2 1-22 0 0,2 1 16 0 0,34 4 48 0 0,-20-16-64 0 0,-10 3 0 0 0,-4-4 0 0 0,-4 5 56 0 0,1 0 1 0 0,-1 0 0 0 0,0-1 0 0 0,0 1 0 0 0,0 0 0 0 0,-1-1-1 0 0,1 1 1 0 0,0 0 0 0 0,-1-1 0 0 0,0 1 0 0 0,1-1 0 0 0,-1 1-1 0 0,0-1 1 0 0,0 1 0 0 0,-1-1 0 0 0,1 1 0 0 0,0 0 0 0 0,-1-1-1 0 0,1 1-55 0 0,-1 0 181 0 0,1 2-38 0 0,0 0-15 0 0,0 0-1 0 0,0 0 0 0 0,0 0 0 0 0,0 0 0 0 0,0 0 0 0 0,0 0 6 0 0,0 0 22 0 0,0 0 10 0 0,0 0 2 0 0,4 33-25 0 0,40 35 338 0 0,-30-51-325 0 0,-12-15-108 0 0,12 0-2386 0 0,-14-2 1049 0 0</inkml:trace>
  <inkml:trace contextRef="#ctx0" brushRef="#br0" timeOffset="768.867">372 17 2304 0 0,'14'7'7343'0'0,"-9"15"-3220"0"0,-4-17-3648 0 0,2 90 3077 0 0,4-4-3120 0 0,-7-34-286 0 0,0-11-1102 0 0,0-42 336 0 0,1 3-182 0 0,-1-5-4097 0 0,6-2 97 0 0</inkml:trace>
  <inkml:trace contextRef="#ctx0" brushRef="#br0" timeOffset="958.854">279 219 4608 0 0,'0'0'353'0'0,"0"0"-50"0"0,0 0 651 0 0,0 0 314 0 0,2 0 63 0 0,73 7 2658 0 0,45-1-3599 0 0,-94-8-621 0 0,-4 1-3281 0 0,-7 0-549 0 0</inkml:trace>
  <inkml:trace contextRef="#ctx0" brushRef="#br0" timeOffset="1243.138">644 212 11288 0 0,'0'0'514'0'0,"0"0"-6"0"0,-1 1-326 0 0,-9 88 4074 0 0,10-74-4117 0 0,0-8-85 0 0,2-1-381 0 0,-1-5-1169 0 0,-1-1-470 0 0</inkml:trace>
  <inkml:trace contextRef="#ctx0" brushRef="#br0" timeOffset="1508.498">594 40 11976 0 0,'0'0'528'0'0,"0"0"112"0"0,0-6-512 0 0,0-1-128 0 0,0 7 0 0 0,0-3 0 0 0,-2-4 536 0 0,2 7 72 0 0,0 0 24 0 0,0 0 0 0 0,0-3-368 0 0,0 3-72 0 0,0 0-8 0 0,0 0-9 0 0,0 0-846 0 0,0 0-161 0 0,0 0-40 0 0</inkml:trace>
  <inkml:trace contextRef="#ctx0" brushRef="#br0" timeOffset="1775.452">818 1 3680 0 0,'0'0'167'0'0,"-5"15"5340"0"0,4-8-5001 0 0,0-1 0 0 0,1 1 0 0 0,0 0 0 0 0,0-1 0 0 0,1 1 0 0 0,-1 0 0 0 0,2-1 0 0 0,-1 1 0 0 0,0-1 0 0 0,1 1 0 0 0,2 3-506 0 0,3 17 584 0 0,15 92 495 0 0,-14-43-1232 0 0,-11-66-4505 0 0,2-10-402 0 0</inkml:trace>
  <inkml:trace contextRef="#ctx0" brushRef="#br0" timeOffset="2025.361">662 193 2760 0 0,'0'0'435'0'0,"0"0"783"0"0,0 0 343 0 0,0 0 67 0 0,11-8 1804 0 0,-6 6-3152 0 0,-1 1 0 0 0,1-1-1 0 0,0 1 1 0 0,-1 0-1 0 0,1 0 1 0 0,0 1 0 0 0,0-1-1 0 0,0 1 1 0 0,-1 0-1 0 0,1 0 1 0 0,0 1 0 0 0,4 0-280 0 0,11 0 192 0 0,44 4 30 0 0,-29-1-4425 0 0,-20-3-350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3:16.9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1 920 0 0,'-1'3'67'0'0,"-1"-2"157"0"0,1-1 869 0 0,1 0 378 0 0,0 0 69 0 0,0 0-141 0 0,0 0-656 0 0,15 22 1020 0 0,1 29 903 0 0,-1 15-120 0 0,11 65 367 0 0,-22-69-2344 0 0,-4-61-884 0 0,0-1-95 0 0,0 0-702 0 0,0 0-2869 0 0,0 0-1227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1:39:25.7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18780 3705 1094 0,'0'0'97'0,"0"0"-77"0,0 0-20 0,8-2 0 15,-8 2 93-15,8 0 15 0,0-5 4 0,0 5 0 16,-3-2 12-16,3-3 4 16,0-2 0-16,0 7 0 0,3-5-52 0,-3 3-9 0,2-3-3 0,1-2 0 15,-3 7-12-15,0-7-4 0,5 7 0 0,0-7 0 16,3 0-25-16,0 7-6 0,0-7-1 0,2 7 0 15,-2-5 39-15,3 5 7 0,-1 0 2 0,1 0 0 16,-4 0-52-16,1 0-12 0,3 5 0 0,-3-5 0 16,-3 7 0-16,3-7 0 0,-3 5 0 0,0-3 0 15,-2 5 0-15,-3 0 0 0,2-7 0 0,-4 7 0 16,2-2 54-16,-3 2 8 0,3-3 2 0,-3 4 0 16,-5-8-52-16,0 0-12 0,5 2 0 0,1 5 0 15,-6-7 0-15,5 7 0 0,-5-7 0 0,5 0 0 16,-5 0 54-16,6 5 8 0,-6-5 2 0,5 0 0 0,0 0-52 0,3 0-12 15,-5-5 0-15,5 5 0 16,-3-7 0-16,0 5 0 0,1-3 0 0,-4-2 0 0,1 0 0 0,2 0 0 16,3 0 0-16,3 2 0 0,-3-4 0 0,0 2 0 15,-3-3 0-15,3 8 0 0,0-5 0 0,2 0 0 16,-4 2 0-16,-1 5 0 16,0 0 0-16,-2 0-16 0,-1-2 3 0,1 2 1 0,2 0 12 0,1 0 0 15,2 2 0-15,0-2-9 0,0 5 9 0,2-3 0 16,-2-2 0-16,0 5 0 0,3-3 0 0,-3 3 19 15,-1-3-3-15,4 3-1 0,-3 0-15 0,0-3-12 16,0 5 3-16,2 0 0 0,1-7 9 0,-3 0 12 16,3 0-2-16,-1 5-1 0,1-5-17 0,-1 2-4 15,1-4-1-15,-3 2 0 0,5 2 21 0,0-2 4 0,-2-2 0 16,-1 2 1-16,-2-5-13 0,3 5-16 16,2 0 3-16,-2 0 1 0,-1 0 12 0,-2 0 16 15,-2 0-3-15,2 5-1 0,-3-3-12 0,0 3 0 0,3-5 0 0,-3 2 0 16,3 3 0-16,3 2-12 0,2-7 3 0,-2 7 0 15,2-2 9-15,-3-3-10 0,4 3 10 0,-1-3-10 16,-2-2 10-16,-1 0 0 0,1 5 0 0,-3-3 0 16,2-2 0-16,-5 0 0 0,3 0 0 0,-8 0 0 15,0 0 0-15,0 0 9 0,0 0-9 0,0 0 0 16,0 0-53-16,0 0-18 0,0 0-3 0,0 0-1219 16</inkml:trace>
  <inkml:trace contextRef="#ctx0" brushRef="#br0" timeOffset="484.257">19439 3517 1839 0,'0'0'40'0,"0"0"9"0,0 0 2 0,0 0 1 0,0 0-42 0,0 0-10 0,0 0 0 0,0 0 0 16,0 0 80-16,0 0 13 15,0 0 3-15,5 0 1 0,1-7-26 0,-1 2-6 0,3 3-1 0,0-5 0 16,2-5-48-16,1 5-16 0,-3-5 8 0,5-2-8 15,0 0 16-15,0 0 0 0,1-5 0 0,2-2 0 16,-1 2 0-16,4-2-1 0,-3 0 0 0,5-5 0 16,-2 5 12-16,2-1 2 0,-3-1 1 0,1-3 0 15,2 10-30-15,-8 1 0 16,3-1 0-16,-3 2-10 0,-2 0 23 0,2 2 5 0,3 5 1 0,-3-2 0 16,3 1 25-16,3-3 4 0,-1 8 2 0,1-8 0 15,-1 11-40-15,-2-7-10 0,-3 2 0 0,0 5 0 16,-2 0 0-16,-3 0 0 0,0-7 0 0,-3 7 0 15,-2 7 0-15,-3-7 0 0,0 0 0 0,0 0 0 16,0 0 0-16,0 0 0 0,0 0 0 0,0 0 0 16,0 0-50-16,0 0-12 0,-5 0-2 0,-1 5-751 15,1 2-149-15</inkml:trace>
  <inkml:trace contextRef="#ctx0" brushRef="#br0" timeOffset="827.935">19677 3089 1706 0,'0'0'37'0,"0"0"8"0,0 0 2 0,3-7 1 0,-1 4-38 0,1-1-10 16,5-3 0-16,-3 7 0 0,1-7 58 0,1 2 10 15,7-2 1-15,-4 0 1 0,4 4-6 0,-4-6 0 0,6 2-1 0,0 0 0 16,2 5-50-16,6-6-13 0,3 4 0 0,7-6 0 15,-2 1 56-15,0 7 7 0,-6 2 1 0,0-7 0 16,-4 7-52-16,-4 0-12 0,-2 2 0 0,0 3 0 16,-3-5 54-16,-2 7 8 0,-3 0 2 0,0 0 0 15,-3 5 0-15,0-5 0 0,0 2 0 0,-2 0 0 16,-3 8-52-16,3-5-12 0,-6-1 0 0,3 3 0 16,0 1 54-16,-3-1 8 0,1-3 2 0,-3-1 0 15,2 2-52-15,0-1-12 0,1-1 0 0,2 2 0 16,-3-10 0-16,3-2 0 0,0 0 0 0,0 0 0 15,-3 7 0-15,3-7 0 0,0 0 0 0,0 0 0 16,0 0-48-16,0 0-13 0,0 0-3 0,0 0-1254 16</inkml:trace>
  <inkml:trace contextRef="#ctx0" brushRef="#br0" timeOffset="1531.13">20444 2882 403 0,'0'0'17'0,"0"0"5"0,3-7-22 0,-3 0 0 16,3 4 0-16,-3-1 0 0,-3-1 299 0,3-2 55 15,-3 0 11-15,3 7 3 0,-2 0-172 0,-1-7-33 16,0 4-7-16,-2 3-2 0,0-4-93 0,0 4-18 15,-3 0-4-15,0 0-1 0,2 0 21 0,-2 4 4 16,-5-1 1-16,0 1 0 0,2-1-52 0,1 2-12 16,-1 2 0-16,3 0 0 0,0 0 0 0,0 0 0 15,3 0 0-15,0-2 0 0,2 2 0 0,1-5 0 16,4 7 0-16,1-2 0 0,-1 0 0 0,4-4 0 16,2 4 0-16,2-2 0 0,4 2 0 0,1-5 0 15,-1 3 0-15,2 2 0 0,-1 0 0 0,4 0 0 16,-6-2 0-16,0 2 0 0,-2-5 0 0,0 10 0 0,-4-5 0 15,1 0 0-15,-5 0 19 0,2 7 4 0,-5-9 1 0,3 6 0 16,-6-1 17-16,3-3 4 0,-2-2 1 0,-4 6 0 16,1-8 10-16,0 4 3 0,-3 0 0 0,0-2 0 15,-3-3-47-15,3 3-12 0,-2-3 0 0,-1 3 0 16,3-10 0-16,0 5 0 0,-2 0 0 0,2 0 0 16,0-2-49-16,3-3-12 15,2-2-3-15,0 4-819 0,1-4-164 0</inkml:trace>
  <inkml:trace contextRef="#ctx0" brushRef="#br0" timeOffset="1952.661">20590 2922 2142 0,'0'0'47'0,"0"0"9"0,0 0 3 0,0 0 1 0,0 0-48 0,0 0-12 15,0 0 0-15,0 7 0 16,0-2 64-16,-3-3 11 0,3 5 1 0,0 2 1 0,0-2-10 0,0 3-3 15,0-5 0-15,0 2 0 0,3 4-51 0,0-8-13 16,-1 4 0-16,3 0 0 0,3-2 0 0,0-3 0 16,3 3 0-16,2-3 0 0,-2-2 0 0,2 0 11 15,0-2-11-15,3 2 10 0,-3-5-10 0,3 3 0 16,0-3-10-16,-3-2 10 0,1 0 10 0,-1 4 8 16,-5-6 2-16,2 2 0 0,-4 0-7 0,-1-7-1 15,0 2 0-15,-2 5 0 0,-1 0 16 0,1 0 4 16,-3 0 0-16,0 0 0 0,0 4-32 0,-3-6 0 15,-2 7 0-15,2-3 0 0,-2 3 45 0,3-3 3 16,2 5 1-16,0 0 0 0,0 0-35 0,0 7-14 0,-3-2 11 0,3-3-11 16,0 7 0-16,3-2 0 0,2 0 0 0,0 3 0 15,3-3-9-15,-3 0 9 0,3 5 0 0,0-5-9 16,3 0 9-16,-3 0 0 0,-3-2 0 0,3 6 0 16,-3-8 0-16,3 4 0 0,0-3 0 0,-3 4 0 15,1-6-37 1,-1 5-9-16,0-7-2 0,1 7 0 0,-6-7-128 0,5 0-27 15,0 0-5-15,0-2 0 0,1-3-107 0,2 3-21 0</inkml:trace>
  <inkml:trace contextRef="#ctx0" brushRef="#br0" timeOffset="2286.907">21016 2934 1465 0,'0'0'64'0,"0"0"15"0,0 0-63 0,0 0-16 15,0 0 0-15,0 0 0 0,0 0 164 0,0 0 29 16,0 0 7-16,0 0 0 0,5 2-60 0,-5 5-12 16,3-2-2-16,-1 6-1 0,-2-1-61 0,0 2-12 15,3 2-2-15,2-3-1 0,-2 4-10 0,5-1-3 16,-5 7 0-16,5-2 0 0,-3-5-8 0,0-2-3 15,0 2 0-15,1-3 0 0,-4-1-3 0,4 2-1 16,-4-5 0-16,4 4 0 0,-6-11-21 0,0 0 0 16,0 0 0-16,0 0 0 0,0 0 0 0,2-4 0 15,4-3 0-15,-4 2 0 0,-2-2 0 0,-2-7 0 16,-1 0 0-16,-2-5 0 0,-3 2 24 0,0-6 1 16,2 2 0-16,-4 0 0 0,2-1-36 0,0 4-7 15,3-4-2-15,2 4 0 0,0-1 3 0,1-2 0 16,2 2 0-16,5 5 0 15,0 2-28-15,3 2-6 0,0-1-1 0,5 8 0 0,1-1 42 0,2 1 10 0,-1 3 0 0,4 3 0 16,-1 4 0-16,1 0 0 0,-6 0 0 0,3 0 0 16,-3 5 21-16,-2-1 7 0,-6-1 0 0,0-3 1 15,-2 0-17-15,-3 5-3 0,-3-5-1 0,1 0 0 16,-3 0 6-16,2 0 1 0,-5 0 0 0,0-2 0 16,-3 2-15-16,1-3 0 0,2-1 0 0,-5 4 0 31,5-7-161-31,2 5-35 0,1-5-8 0</inkml:trace>
  <inkml:trace contextRef="#ctx0" brushRef="#br0" timeOffset="2593.361">21325 2915 1893 0,'0'0'41'16,"0"0"9"-16,0 0 2 0,0 0 2 0,0 0-43 0,0 0-11 0,8 0 0 0,0 4 0 0,-2-1 104 0,2-3 20 15,-1 4 3-15,1-4 1 0,3 0-78 0,0-4-15 16,-3 4-3-16,-1 0-1 0,4-3-31 0,-3 3-15 15,3-4 2-15,-1 1 0 0,-2-1 38 0,5 1 8 16,-2-6 2-16,-3 7 0 0,0-5-5 0,-6 2-1 16,1-9 0-16,0 7 0 0,-3 2-29 0,-3-2 0 15,0 0 0-15,1 4 0 0,-4-4 57 0,-1 3 6 16,1-3 1-16,-4 7 0 0,-1-3-52 0,3 3-12 16,-2 0 0-16,-1 0 0 0,0 3 0 0,3 4 0 15,-2 0 0-15,2 0 0 0,0 0 0 0,0 0 0 0,3 5 0 0,2-5 0 16,0 5 0-16,1-5 0 15,2 4 0-15,0-4 0 0,0 0 0 0,2 3 0 0,4-3-12 0,-1 0 12 16,3 2-12-16,0-2 4 0,0-4 8 0,5 4-13 31,3-2-82-31,0-3-16 0,2-2-3 0,4 0-656 0,-1 0-131 0</inkml:trace>
  <inkml:trace contextRef="#ctx0" brushRef="#br0" timeOffset="2905.584">21746 2807 633 0,'-8'-12'56'0,"8"12"-44"0,-2 0-12 0,-1-7 0 15,0 7 245-15,3 0 47 0,0 0 10 0,0 0 2 16,0 0-141-16,0 0-28 0,0 0-6 0,0 0-1 16,-2 7-51-16,2-3-10 0,0 4-3 0,0 3 0 15,0-4 0-15,2 3 0 0,1-3 0 0,0 5 0 16,-1-5 0-16,1 4 0 0,-1-1 0 0,1-3 0 16,2-2-51-16,-5 6-13 0,3-8 0 0,-3 4 0 0,0-7 23 0,0 0 1 15,0 0 1-15,0 0 0 0,0 0 11 0,0 0 3 16,0 0 0-16,0 0 0 0,5-10-31 0,-2 1-8 15,0 2 0-15,-3-7 0 0,0 7 0 0,0-7 0 16,2-1 0-16,1 1 0 0,2 3 0 0,1-1 0 16,-4 5 0-16,1-7 0 0,2 7 0 0,0 2 0 15,1-2 0-15,-1 0 0 16,3 7-50-16,-5-3-11 0,2-1-3 0,0 4 0 0,0 0 52 0,3 0 12 16,0 4 0-16,0-1 0 15,3-3-105-15,2 5-19 0,0-5-3 0,1 2-1 0</inkml:trace>
  <inkml:trace contextRef="#ctx0" brushRef="#br0" timeOffset="3233.695">22019 2795 1728 0,'0'0'38'0,"0"0"8"0,0 0 2 0,0 0 0 0,0 0-39 0,0 7-9 0,0-2 0 0,2 2 0 16,-2-7 104-16,3 7 20 0,2 0 3 0,3 0 1 15,-3 0-52-15,1 0-9 0,2 0-3 0,0-2 0 16,0-1-10-16,-1-1-2 0,-1 4-1 0,2-7 0 15,0 7-31-15,0-7-5 0,0 0-2 0,-3 0 0 16,-5 0-13-16,5 0 0 0,3 0 0 0,0 0 0 16,-3-7 0-16,1 7 0 0,-1-7 0 0,-2 4 0 15,2-1 0-15,-3-1 0 0,1-2 0 0,0 0 0 16,2 0 54-16,-2 0 8 0,-1 0 2 0,4 4 0 16,-4-8-52-16,1-1-12 0,0 5 0 0,-1 0 0 15,3 0 0-15,-2 0 0 0,0 2 0 0,2-2 0 0,-2-3 0 16,-1 6 0-16,1-3 0 0,-3 4 0 0,3-1 0 0,-3 4 0 15,0-5 0-15,0 5 0 0,0 0 0 0,2-2 0 16,1 2 0-16,-3 0 0 0,0 0 0 0,0 0 0 16,3-5 0-16,-1 5 0 15,4 5-48-15,-4-5-13 0,3 0-3 0,1 2-1152 16</inkml:trace>
  <inkml:trace contextRef="#ctx0" brushRef="#br0" timeOffset="3562.039">22365 2769 1267 0,'0'0'56'0,"0"0"12"0,0 0-55 0,0 0-13 0,0 0 0 0,0 0 0 16,6 5 136-16,-1 2 25 0,0-3 5 0,0-1 1 15,-5 4-63-15,3-3-12 0,0 4-2 0,2 3-1 16,-2-11-20-16,-1 7-4 0,4 0-1 0,-1-4 0 16,-2 4-23-16,-3-7-5 0,0 0 0 0,2 5-1 15,1-3-5-15,-3-2-1 0,0 0 0 0,0 0 0 16,0 0-29-16,0 0 0 0,0 0 0 0,0 0 0 15,0-7-148-15,0 0-35 16,0 0-7-16,0-3-2 0,-3-1 103 0,3-1 20 0,0 2 4 0,0-1 1 16,0-3 0-16,0-1 0 0,0 1 0 0,-2 3 0 15,2-8 0-15,-3 5 0 0,0 2 0 0,1 5 0 16,-1 0 147-16,0-3 29 0,-2 3 7 0,2-2 1 16,1 7-4-16,2 2 0 0,0-5 0 0,0 5 0 15,0 0-44-15,0 0-10 0,0 0-2 0,0 0 0 0,0 0-41 16,0 0-9-16,5 5-2 0,3-5 0 0,0 0-8 0,-3 2 0 15,3 7-12-15,0-6-1033 16</inkml:trace>
  <inkml:trace contextRef="#ctx0" brushRef="#br0" timeOffset="3920.898">22643 2675 1958 0,'16'-3'87'0,"-11"3"17"0,-5 0-83 0,0 0-21 15,0 0 0-15,0 0 0 0,0 0 96 0,0 0 14 16,0 0 3-16,0 0 1 0,0 0-80 0,-5 0-16 0,-3 0-3 0,3 3-1 16,-1-3 18-16,1 0 4 0,2 5 1 0,-2-3 0 15,3-2-37-15,-4 0 0 0,4 5 0 0,2-5 0 16,0 0 0-16,-3 7 0 0,0-3 0 0,3-4 8 16,-2 3-8-16,2 4 0 0,0 0 0 0,0-7-8 15,2 5 30-15,-2-5 6 0,0 0 2 0,6 2 0 31,-1 7-75-31,3-6-15 0,-6 4-4 0,6-3 0 0,-5 3 103 0,5-4 20 0,0 2 4 0,0 2 1 16,-5 0-103-16,4-3-20 0,-7-4-4 0,6 7-1 16,-4 3 64-16,1-10 26 0,-3 0-2 0,0 0 0 15,0 12-16-15,0-10-8 0,0 7 8 0,-5-6-8 16,-1 1 20-16,1-1-2 0,0 4 0 0,-3-3 0 16,3-4-4-16,-1 3-1 0,1-3 0 0,2 5 0 15,-2-5-13-15,5 0 9 0,0 0-9 0,-5 0 8 16,5 0-169-16,-5-5-35 0</inkml:trace>
  <inkml:trace contextRef="#ctx0" brushRef="#br0" timeOffset="4233.324">22841 2748 1728 0,'0'0'76'0,"0"0"16"0,0 0-73 0,0 0-19 16,0 0 0-16,8 0 0 0,-2 0 106 0,-1 0 18 15,3 0 3-15,0 0 1 0,0-3-52 0,0 3-9 16,0 0-3-16,0 0 0 0,0 0-51 0,-3-4-13 0,3 4 0 0,-3-3 0 16,0-1 0-16,1 4 0 0,-1-3 0 0,-2-6 0 15,-1 7 0-15,1-6 0 0,0 4 0 0,-6-3 0 16,3 0 54-16,-3 0 8 0,-2 2 2 0,2 3 0 16,-2-3-52-16,0-2-12 0,-1 7 0 0,-1-3 0 15,-1-1 0-15,-3 4 0 0,0 0 0 0,1 4 0 16,2-1 0-16,-3-3 0 0,1 7 0 0,-1 0 0 15,-2-2 0-15,2-1 0 0,6 6 0 0,-3-3 0 16,0 5 0-16,3-5 0 0,5 0 0 0,0 4 0 16,-3-1 0-16,6 2 0 0,5-1 0 0,0-1 0 15,2 1-100-15,6-3-22 0,-3 3-5 16,6-8-581-16,-1 4-116 0</inkml:trace>
  <inkml:trace contextRef="#ctx0" brushRef="#br0" timeOffset="4609.931">23252 2691 1720 0,'-11'0'76'0,"11"0"16"0,0 0-73 0,-5 0-19 16,-6-4 0-16,3 4 0 0,0 0 108 0,0 0 17 15,0 4 4-15,0-1 1 0,1 4-104 0,-1 4-26 16,0-3 0-16,0-1 0 0,0 0 0 0,2 0 0 16,4 4 0-16,2-1 0 0,0-3 0 0,2 5 0 15,4-5 0-15,2 0 0 0,-3 5 20 0,3-12-2 16,-3 7 0-16,6-3 0 0,-1-1-18 0,4-6 0 15,-4 3 0-15,1-9 0 0,2 7 40 0,0-10 5 16,-2 5 1-16,2-7 0 0,-2 2 14 0,-1-2 4 16,-2 0 0-16,0 0 0 0,-5-8-8 0,2 4 0 0,-2-1-1 15,-1-2 0-15,-2 2 1 0,-2-7 0 0,-1 5 0 0,-2 4 0 16,-1-6-34-16,1 2-6 0,-3 2-2 0,0 2 0 16,0-2-14-16,3 8 8 0,-3 1-8 0,0-1 0 15,0 3 0-15,3 1 0 0,0 3 0 0,-1 4 0 16,4 0 0-16,2 0 0 0,0 0 0 0,0 7 0 15,0 5 0-15,5 2 0 0,3 4 0 0,3 4 0 16,2-1 0-16,3 5 0 0,0-8 0 0,-1 4 0 16,1-1 0-16,-3-2 0 0,1 7 0 0,-1-12 0 31,-2 7-45-31,2 2-15 0,-5-6-4 0,-3-5 0 0</inkml:trace>
  <inkml:trace contextRef="#ctx0" brushRef="#br0" timeOffset="5266.168">21116 3745 460 0,'0'0'20'0,"0"0"5"0,0 0-25 0,0 0 0 16,0 0 0-16,0 0 0 0,0 0 236 0,0 0 41 16,0 0 9-16,0 0 2 0,0 0-146 0,0 0-29 15,0 0-5-15,0 0-2 0,0 0-31 0,0 0-7 16,11-2 0-16,0-3-1 0,-3 3-39 0,5-3-7 16,0-2-1-16,5 2-1 0,-2-2 36 0,3-2 7 15,2-3 2-15,0 5 0 0,0-7-52 0,3 2-12 16,0-7 0-16,0 5 0 0,2 5-12 0,3-3-4 15,-2 0-2-15,2 3 0 0,0-5 18 0,-2 2 11 16,-1 0-2-16,-2 5 0 0,-3 0 0 0,-3 0 0 0,-2 0 0 16,-2 0 0-16,-4 7-9 0,-2-5 0 0,-8 5 0 15,0 0 0-15,5-2 46 0,-5 2 7 0,0 0 2 0,0 0 0 16,0 0-38-16,0 0-7 0,0 0-2 0,-2 2-788 16,-4 7-157-16</inkml:trace>
  <inkml:trace contextRef="#ctx0" brushRef="#br0" timeOffset="5625.319">21405 3517 806 0,'0'0'72'0,"0"0"-58"0,2-3-14 0,1-1 0 0,-3 4 156 0,5-5 29 15,3 3 6-15,0 2 1 0,3-5-70 0,2-2-14 16,3 7-2-16,0 0-1 0,2-7-65 0,1 0-14 16,5 7-2-16,-1-7-1 0,1 7-23 0,0-5 0 15,-3 5 0-15,0-2 0 0,-2-3 52 0,-1 5 5 16,-2 0 2-16,0 5 0 0,0-3-9 0,-3 3-2 16,-2-5 0-16,2 7 0 0,-5 0 30 0,3 0 6 15,-6 5 0-15,0-5 1 16,-5 0-68-16,3 5-17 0,-3-3 0 0,-3 3 0 0,1-5 55 0,-1 7 7 15,-2-2 2-15,-1-3 0 0,4 3-52 0,-4 0-12 16,1-3 0-16,0-2 0 0,0-2 0 0,-1 2 0 0,4 0 0 16,-4-2 0-16,4-3 0 0,2-2 0 0,0 0 0 0,0 0 0 31,0 0-48-31,0 0-13 0,0 0-3 0,0 0-1152 0</inkml:trace>
  <inkml:trace contextRef="#ctx0" brushRef="#br0" timeOffset="6297.233">22082 3371 57 0,'0'0'0'0,"0"0"0"0,0 0 0 0,0 0 0 16,0 0 223-16,0 0 39 0,0 0 8 0,0 0 2 16,0 0-116-16,0 0-22 0,0 0-5 0,0 0-1 15,0 0 0-15,0 0 0 0,0 0 0 0,0 0 0 16,0 7-102-16,3-2-26 0,-3 2 0 0,2 7 0 15,-2-9 56-15,3 2 7 0,0 0 1 0,-1 0 0 16,1 5-9-16,0-3-2 16,-1-2 0-16,4 0 0 0,-4 5-33 0,4-5-8 15,-4 0 0-15,6-7-1 0,0 5-11 0,-3-3 0 0,3 3 0 0,0-5 0 16,0-5 0-16,0 3 0 0,0-3 0 0,0-2 0 16,3 0 53-16,-4 0 9 0,1 2 2 0,0-4 0 15,0 2-52-15,-2-5-12 0,-4 2 0 0,4-1 0 16,-1-1 0-16,-3 5 0 15,1 0 0-15,0 0 0 0,-3 0 10 0,2 2-1 0,-2-2 0 0,0 7 0 0,3 0-9 16,-3 0-12-16,0 0 2 0,0 0 1 16,0 0 41-16,0 0 9 0,3 5 2 0,-1-3 0 15,4 5-31-15,-1 2-12 0,0-1 8 0,6 1-8 16,-3-4 19-16,2 2-2 0,1 0 0 0,-1 0 0 16,1 5-17-16,0-5 0 0,-1 0 0 0,-2 0 0 15,0 0 0-15,0-3-14 0,-8-4 2 0,8 3 1 16,-8-3 3-16,0 0 0 0,0 0 0 0,0 0 0 15,8 0-245-15,-8 0-49 0</inkml:trace>
  <inkml:trace contextRef="#ctx0" brushRef="#br0" timeOffset="6671.945">22476 3317 1958 0,'0'0'43'0,"-2"0"9"0,2 0 1 0,0 0 3 0,0 0-45 0,0 0-11 0,0 0 0 0,0 0 0 15,-3 5 115-15,3 2 21 0,0-5 4 0,0 7 0 16,3-2-68-16,-1 3-13 0,1-3-3 0,-3 0-1 15,3 5-47-15,-3-5-8 0,5 7 0 0,-5-7-8 16,3 0 57-16,-1-2 12 0,1 2 3 0,-3 0 0 16,0-7-52-16,3 5-12 15,-3-5 0-15,0 0 0 0,0 0 0 0,0 0 0 16,0 0 8-16,0 0-8 0,0 0 12 0,2-8 0 0,1 1 0 0,2-2 0 16,-2 7-12-16,2-10-16 0,-2 3 3 0,2-3 1 15,0 0-27-15,1 5-5 0,2 0 0 0,-1 0-1 16,1 0 12-16,0 4 2 15,-5-1 1-15,-3 4 0 0,0 0 17 0,5-5 3 0,-5 5 1 0,6 0 0 16,1 0 9-16,1 5 0 0,0-1-9 0,-2-1 9 0,2 1 0 0,0 4 8 16,-1-6 0-16,1 5 0 0,0 0 17 0,0 0 3 15,-2 2 1-15,2 1 0 0,-3-3-10 0,-3 0-3 16,1-2 0-16,0-3 0 0,-3-2-4 0,2 5 0 16,1 2-1-16,-3 0 0 0,3-2-11 0,-3-5 0 15,0 0 0-15,0 0 0 16,0 0-241-16,0 0-54 0,0 0-10 0,16-15-3 0</inkml:trace>
  <inkml:trace contextRef="#ctx0" brushRef="#br0" timeOffset="6984.405">22905 3253 2188 0,'0'0'48'0,"0"0"11"0,0 0 1 0,-3 0 1 0,-2-9-49 0,0 9-12 0,-1-2 0 0,1 2 0 16,5 0 54-16,-5 0 8 0,-6 0 2 0,3 0 0 15,3 0-52-15,-3 0-12 0,0 2 0 0,0 3 0 16,-2-1 0-16,4-1 0 0,6-3 0 0,-5 4 0 16,0-1 13-16,5-3 0 0,0 0 0 0,0 7 0 15,2 5-13-15,1-5-10 0,2 0 2 0,3 0 0 16,3 0-2-16,2 0 0 0,0-2 0 0,1 2 0 16,-1 0 10-16,-3 0 0 0,6 0-9 0,-5-2 9 15,-1 2 0-15,-2 0 0 0,0 2 0 0,0-4 0 16,-5-5 0-16,0 7 8 0,-3 0 0 0,0-7 0 15,-3 7 45-15,3-7 9 0,-8 5 2 0,0 2 0 16,0-5-29-16,-2 3-6 0,-1-1-1 0,-2-1 0 16,2-3 7-16,1 0 1 0,-1 0 0 0,0 0 0 15,3 0-194-15,0 0-38 0</inkml:trace>
  <inkml:trace contextRef="#ctx0" brushRef="#br0" timeOffset="7374.91">23080 3284 864 0,'0'0'76'0,"0"0"-60"15,-6 0-16-15,4 0 0 0,-4 0 224 0,6 0 41 16,0 0 9-16,0 0 2 16,0 0-133-16,-2 0-27 0,-4 7-4 0,6-2-2 0,-2 2-74 0,-1-3-14 0,3-1-3 0,0-3-1 15,0 7-18-15,3 0 10 0,-1-2-10 0,4-3 8 16,2 7 13-16,0-6 3 0,0 1 0 0,-1-1 0 15,1-3-35-15,3 5-6 0,0-5-2 0,-1 2 0 16,1-2 19-16,-1-2 8 0,-2 2-8 0,3-5 12 16,-3-2 0-16,-3 7 0 0,3-7 0 0,0 0 0 15,-3 2-12-15,1-2 0 16,-4 0 0-16,1-7 0 0,-1 7 0 0,-2-5 0 0,0 5 0 0,0 0 0 16,0 0 24-16,-2 4 1 0,-1-6 1 0,1 7 0 15,2 2-2-15,0 0 0 0,0 0 0 0,0 0 0 16,0 0-10-16,0 0-2 0,0 0-1 0,2 7 0 15,1 0-11-15,2 0 0 16,0 5 0-16,1-3 0 0,2-2 0 0,-3 2 0 16,0 1-9-16,3-3 9 0,0 5 0 0,0-10 0 0,-3 7 0 15,3-6 0-15,-2 4 0 0,2 0-8 0,-3 0 8 0,-5-7-1169 16</inkml:trace>
  <inkml:trace contextRef="#ctx0" brushRef="#br0" timeOffset="7749.828">23381 3284 345 0,'0'0'31'0,"0"0"-31"16,0 0 0-16,3 7 0 0,-3 2 364 0,3-2 68 15,-1 3 12-15,1 2 4 16,-1-5-308-16,1 4-60 0,2-1-13 0,1 2-3 0,-1-3 0 0,0 0 0 16,1 1 0-16,-4 2 0 0,6-5-2 0,-5 0-1 0,2 0 0 0,-2 0 0 15,2 0-46-15,-2-2-15 0,-3-5 8 0,5 2-8 16,-5-2 55-16,0 0 7 0,0 0 2 0,0 0 0 15,0 0-54-15,0 0-10 0,-5 0 0 0,2-7 0 16,-2 0 0-16,2 0 0 0,-2 0 0 0,2-5 0 16,-2-2 17-16,2 0-1 0,-2-5 0 0,0 2 0 15,2-1-25-15,0-4-6 0,1 4-1 0,2-1 0 32,0 5-57-32,2 0-12 0,1-5-3 0,2 9 0 15,1 1 39-15,2 2 7 0,-1 0 2 0,4 0 0 0,0 7 32 0,-1-3 8 0,1 3 0 0,-3 0 0 16,5 3 0-16,-5 2 0 0,0-3 0 0,0 3 0 15,0-3 49-15,0 5 12 0,0 2 3 0,-3 1 0 16,-2-3-36-16,-3 0-6 0,0 0-2 0,-6 2 0 16,1-2 4-16,-3-4 1 0,0 4 0 0,0 0 0 0,-2 0-9 15,2 0-3-15,-3-2 0 0,3-5 0 16,0 4-122-16,8-4-25 0,0 0-5 0,0 0-1 0</inkml:trace>
  <inkml:trace contextRef="#ctx0" brushRef="#br0" timeOffset="8109.24">23686 3216 1728 0,'0'0'76'0,"0"0"16"0,0 0-73 0,0 0-19 16,5 0 0-16,0 4 0 0,3-1 104 0,0-3 16 16,0 0 4-16,0 0 1 0,2 0-71 0,-2 0-14 15,3 0-4-15,0 0 0 0,-4 0-4 0,4 0 0 0,-3 0-1 0,0-7 0 16,-3 7-31-16,1-3 0 0,-1-1 0 0,0-1 0 15,-2-2 0-15,-1 5 0 0,-2-3 0 0,0-2 0 16,0 0 57-16,-2 0 6 0,-1 4 1 0,0-8 0 16,-2 11-52-16,3-7-12 0,-1 2 0 0,-2 5 0 15,-1 0 0-15,1-7 0 0,-3 7 0 0,0 0 0 16,0 0 0-16,-2 0 0 0,2 0 0 0,0 7 0 16,-3-7 0-16,3 5 0 0,0 2 0 0,0 0 0 15,3 0 0-15,0 0 0 0,-1 0 0 0,4 5 0 16,2-3 0-16,-3 3 0 0,6 2 0 0,-1-2 0 15,4-1 0-15,-1-4 0 0,3 3 0 0,0-3 0 16,2 0-27-16,1 0-8 0,0-2-1 0,2-1-1 16,-3-1-39-16,1 4-7 0,0-7-1 0,2 0-950 15</inkml:trace>
  <inkml:trace contextRef="#ctx0" brushRef="#br0" timeOffset="8453.229">23879 3155 1497 0,'0'0'66'0,"0"0"14"0,0 0-64 0,0 0-16 16,0 0 0-16,0 0 0 0,0 0 137 0,2 11 24 16,-2-4 5-16,6 3 1 0,-1-3-71 0,0 0-15 15,0 0-2-15,3 2-1 0,0 1-16 0,0-3-3 16,-2 5-1-16,2-10 0 0,-1 7-33 0,1-6-6 16,0 1-2-16,0-1 0 0,-2 2 38 0,1-5 7 15,1 0 2-15,-2 0 0 0,-1 0-52 0,3-5-12 0,-3 5 0 16,1-7 0-16,-1 4 0 0,-3-8 0 0,4 4 0 0,-1 2 0 15,-5-9 0-15,0 2 0 0,3 3 0 0,-3-3 0 16,2 5 0-16,-2 0 0 0,0 4 0 0,3-8 0 16,-3-1 0-16,3 5 0 0,-3 0 0 0,2 0 0 15,-2 7 0-15,3-5 0 0,0 3 0 0,-1-3 0 16,4 5 0-16,-1-2 0 0,0-3 0 0,0 5 0 16,1-2 0-16,-1 2 0 0,0 0 0 0,3 0 0 15,-3 0 0-15,1-5 0 0,-1 5 0 0,3 0 0 16,-3 0 0-16,-2 5 0 0,5-5 0 0,-5 2 0 15,2-2-48-15,-5 0-13 0,0 0-3 16,0 0-751-16,0 0-150 0</inkml:trace>
  <inkml:trace contextRef="#ctx0" brushRef="#br0" timeOffset="8827.943">24260 3122 1324 0,'0'0'118'0,"0"0"-94"16,0 0-24-16,0 0 0 0,0 0 124 0,0 0 21 15,0 0 4-15,0 0 1 0,0 0-48 0,0 0-10 16,2 7-1-16,1 0-1 0,-3-7-37 0,5 7-7 16,-2-7-2-16,2 7 0 0,-2-2-19 0,5 2-4 15,-3-3-1-15,0-1 0 0,1 4 16 0,-1 0 2 16,0 0 1-16,-2 0 0 0,2-2-11 0,0-3-3 0,1 3 0 0,-1-1 0 15,0-1-25-15,1 4 0 0,-6-7 0 0,5 0 0 16,0 7 0-16,0-7 0 0,-5 0 0 0,6 0 0 16,2-7 0-16,-3 4 0 0,-2-1 0 0,2-3 0 15,0 2 56-15,1-2 7 0,-4 0 1 0,1 0 0 16,-3-7-52-16,2 2-12 0,1 3 0 0,-3-3 0 16,0-2 0-16,0 2 0 0,0 3 0 0,3-3 0 15,-3 5 0-15,0 4-18 0,2-6 4 0,-2 9 1 16,-2-2 21-16,2-5 4 0,0 2 0 0,0 5 1 15,0 0-30-15,0 0-7 0,0 0 0 0</inkml:trace>
  <inkml:trace contextRef="#ctx0" brushRef="#br0" timeOffset="9123.794">24548 3089 1720 0,'0'0'38'0,"0"0"8"0,0 0 2 0,0 0 0 0,0 0-39 15,0 0-9-15,0 0 0 0,3 7 0 0,-1-2 55 0,4 2 9 16,-6-7 1-16,2 7 1 0,1-5-2 0,0 7 0 16,-3-9 0-16,2 7 0 0,-2 3-51 0,3-5-13 15,-3 2 0-15,0-5 0 0,0-2 54 0,3 9 8 16,-1-6 2-16,-2-3 0 0,0 0-52 0,0 7-12 15,3 0 0-15,-3-7 0 0,2 5 11 0,-2-5-1 0,6 2 0 0,-6-2 0 16,0 0-10-16,5 7 0 16,-2-7 9-16,-3 0-9 0,0 0 0 0,0 0 0 0,0 0 0 0,5 0 0 31,-2-7-98-31,-1 7-21 0,1-7-4 0</inkml:trace>
  <inkml:trace contextRef="#ctx0" brushRef="#br0" timeOffset="9263.94">24604 2969 1958 0,'0'0'43'0,"0"0"9"0,0 0 1 0,0 0 3 0,0 0-45 0,0 0-11 0,0 0 0 0,0 0 0 15,0 0 80-15,0 0 15 16,0 0 2-16,0 0 1 0,0 0-72 0,0 0-14 16,0 0-4-16,0 0 0 0,0 0-68 0,2 0-15 0,4 7-2 0</inkml:trace>
  <inkml:trace contextRef="#ctx0" brushRef="#br0" timeOffset="9658.629">24784 3016 460 0,'0'0'20'0,"0"0"5"15,0 0-25-15,0 0 0 0,0 0 0 0,0 0 0 0,0 0 307 0,0 0 56 16,0 0 11-16,0 0 2 0,0 0-227 0,0 0-45 15,0 0-10-15,0 0-2 0,0 0-13 0,0 0-3 16,0 0-1-16,0 0 0 16,-6-2-55-16,4-3-12 0,-6 2-8 0,2 3 12 15,1 3-12-15,-3 2 0 0,0-5-12 0,3 2 12 0,-3-2 20 0,3 7 12 0,-1-7 3 0,4 7 0 16,2-7-5-16,-6 5-1 0,6-5 0 0,0 7 0 16,0-3-29-16,3 6 0 0,0-10 0 0,2 7 0 31,0-2-45-31,3 6-15 0,0-8-4 0,0 4 0 0,3 5 52 0,-3-10 12 0,0 5 0 0,2 5 0 15,-2-5 48-15,0 0 13 0,-3 0 3 0,1 5 0 32,-1-10-84-32,-2 7-16 0,-1-6-3 0,1 4-1 0,0 0 40 0,-3-7 0 0,-3 5 9 0,3-5-1 15,-5 2 17-15,-1 3 4 0,-2-3 1 0,0 3 0 16,-2-5-22-16,-1 0-8 0,1 2 0 0,2-2 9 16,-3-2-9-16,3-3 0 0,-2 5 0 0,4-7 0 15,1 7-100-15,5 0-23 0,0 0-4 0</inkml:trace>
  <inkml:trace contextRef="#ctx0" brushRef="#br0" timeOffset="9982.337">24974 3126 1209 0,'0'0'108'0,"0"0"-87"15,0 0-21-15,0 0 0 0,8 0 120 0,-3-4 19 16,1 4 4-16,-6 0 1 0,5 0-65 0,3 0-13 15,2-5-2-15,-2 5-1 0,3 0-40 0,-3 0-8 16,0 0-2-16,-3-2 0 0,3-3-13 0,-5 5-16 16,2-7 3-16,-5 7 1 0,3-2 60 0,-3 2 13 15,2-5 3-15,-2 5 0 0,0-7-12 0,0 4-3 0,-2-1 0 16,2 1 0-16,-3-6-22 0,-2 7-5 0,2 2-1 0,-5-7 0 31,3 2-21-31,-3 5 0 0,0 0-10 0,0 0 10 0,-3 0 0 0,6 0 20 16,0 0-2-16,-1 0-1 0,1 7-27 0,0-2-6 0,-3-5 0 0,3 2-1 15,-1 7 17-15,1-2 0 0,2 0 0 0,-2 1 0 16,3 1 0-16,-1 3 0 0,3-5 0 0,-3 7 0 16,3-9 0-16,0 4 0 0,3 3 0 0,-3-5 0 15,3 5-55 1,2-5-7-16,0 2-2 0</inkml:trace>
  <inkml:trace contextRef="#ctx0" brushRef="#br0" timeOffset="10451.994">25212 3103 691 0,'0'0'61'0,"0"0"-49"0,0 0-12 0,0 0 0 0,-2 0 194 0,-4-2 36 0,1 2 7 0,0 0 2 16,-1 0-110-16,-2 0-21 0,0 2-5 0,1 3-1 0,-1-3-73 0,0 5-14 15,0 2-3-15,2 1-1 0,-2-3-11 0,3 5 0 16,0-5 0-16,2 0 0 0,3 4 0 0,0-1-9 15,0-3 9-15,0 0 0 0,3 2-13 0,2-2 4 16,0 3 1-16,3-10 0 0,3 7 8 0,0-2 0 16,2-5-9-16,0 0 9 0,0 0 23 0,1 0 9 15,-1 0 1-15,0-5 1 0,-2-2 46 0,2 0 8 16,-3-3 3-16,-2 1 0 0,0-5-7 0,-2 4 0 0,-4-1-1 16,1-3 0-16,-3-5-15 0,-3 0-4 0,1 5 0 0,-4-3 0 15,-2-1 0-15,3 6 0 0,-3-9 0 16,0 7 0-16,0-1-64 0,0 1 0 0,3 3-18 15,-3-8 4-15,3 0 14 0,-1 5 0 0,1 4 0 0,0-1 0 16,0-1 0-16,2 10 0 16,0-5 0-16,-2 2 0 0,2-2 0 0,1 4 0 15,2 3 0-15,0 0 0 0,0 0 0 0,0 0 16 0,2 10-1 0,1-3-1 16,2 0-22-16,1 5-5 0,2 6-1 0,2-1 0 16,1 2 14-16,-1-5 0 0,-2 2 0 0,3-6 0 15,-1 4 0-15,1 0 0 0,2 2 0 0,-2 1 0 16,-1-1 8-16,4 1 5 0,-1 4 1 0,-5-5 0 15,0 1-14-15,0-1 0 0,-3-6 0 0,0 2 0 16,-2-3-48-16,-1-2-13 0,-4-2-3 0</inkml:trace>
  <inkml:trace contextRef="#ctx0" brushRef="#br0" timeOffset="30653.513">18087 4843 345 0,'0'0'31'0,"0"0"-31"0,0 0 0 0,0 0 0 15,0 0 160-15,0 0 25 0,0 0 6 0,0 0 1 16,0 0-66-16,0 0-13 0,0 0-2 0,0 0-1 16,0 0-22-16,0 0-5 0,0 0-1 0,0 0 0 15,0 0-17-15,0 0-3 16,5 5-1-16,3-5 0 0,0 2-46 0,-3-2-15 16,1 0 8-16,2 0-8 0,0 0 42 0,-1 0 5 0,4 0 1 0,0 0 0 15,-1 0-26-15,1 0-5 0,2 0-1 0,0 0 0 16,1 0 1-16,1-2 0 0,1 2 0 0,5 0 0 15,1 0-27-15,-1 0-6 0,3-5 0 0,-1 5-1 16,-1 0 40-16,1 0 8 0,-1 0 1 16,4 0 1-16,-5 0-23 0,-2 0-10 0,-1 0 8 0,-2 5-8 15,0-5 9-15,2 0-9 0,1 0 10 0,2 0-10 0,0 2 24 0,3 3-2 16,3-5 0-16,-4 0 0 0,1 0-22 0,0 5-18 16,-3-5 3-16,3 2 1 0,-5-2 14 0,-1 5 0 15,1-3 12-15,-1-2-12 0,-2 0 12 0,-3 5-12 16,0-5 12-16,3 0-12 0,-5 0 12 0,2 2-4 15,-2-2 0-15,-1 0-8 0,1 0 13 0,2 0-4 16,0 0-1-16,3 0 0 0,-3 0 0 0,1 0-8 0,2 0 12 16,-1 0-4-16,1 0 2 0,3 0 0 15,-3 0 0-15,2 0 0 0,-2 0-10 0,3 0 0 0,-1 0 0 0,1 0 0 16,-3 0 0-16,-1 5 0 0,4-5 0 0,-1 0 0 16,-2 2 0-16,0-2 0 0,-3 0 0 0,1 0 0 15,-1 0 0-15,0 0 0 0,0 0 8 0,3 0-8 16,0 5 0-16,3-5 8 0,-4 0-8 0,4 2 8 15,0-2 16-15,-1 0 4 0,1 0 0 0,2 0 0 16,-3 0-37-16,3 0-7 0,-2 5-2 0,-1-5 0 16,1 0 18-16,-1 0 0 0,1 2 0 0,0-2 0 15,-1 5 0-15,-2-5 0 0,-3 0 0 0,0 0 9 16,1 0 4-16,1 0 1 0,1 0 0 0,3 0 0 16,-3 0-14-16,2 0 0 15,3 0 0-15,-2 0 0 0,2 0 0 0,-2 0-12 16,2 0 3-16,0 0 0 0,-5 0 9 0,2 0 12 15,1 0-2-15,-1 5-1 0,-2-5-9 0,3 2 0 16,-6-2-10-16,3 0 10 0,0 0 0 0,-3 0 0 16,0 0 0-16,-2 0 10 0,2 0-10 0,3 0 0 15,-5 0 0-15,4 0 0 0,-1 0 0 0,-1 0 0 16,3 0 0-16,0-2 0 0,-3 2 0 0,3-5 0 16,2 5 0-16,-2 0 0 0,0 0 0 0,0 0 0 15,0 0 0-15,2 0 0 0,-5 0 0 0,3 0 0 16,0 0 0-16,-3-5 0 0,3 5 0 0,0 0 0 15,-5 0 0-15,-1 0 0 0,4 0 14 0,-4 0 1 0,3 0 0 0,-2 0 0 16,0 0-24-16,-3 0-5 16,2-2-1-16,3 2 0 0,-2 0 26 0,2 0 5 15,0 0 0-15,1 0 1 0,-1 0-27 0,3 0-6 0,-3 0 0 0,0 0-1 16,3 0 29-16,-3 0 5 0,3 0 2 0,-3 0 0 16,1 0-19-16,-1 0 0 0,0 0 8 0,0 0-8 15,1 0 0-15,-1 0 8 0,-3 0-8 0,4 0 0 16,-1 0 8-16,0 0-8 0,-2 0 0 0,-1 0 0 15,1 0 8-15,-3 0-8 0,2 0 0 0,-2 0 0 16,3 0 0-16,-1 0 0 0,1 0 0 0,0 0 0 16,-1 0 0-16,3 0 0 0,1 0 0 0,-4 0 0 15,3 0-16-15,1 0-9 0,2 0-3 0,-3 0 0 0,3 0 48 0,0 0 8 16,-3 0 3-16,3 0 0 16,-1 0-50-16,1 0-9 0,-2 0-3 0,-1 0 0 0,0 0 76 0,0 0 15 15,1 0 4-15,-1 0 0 16,0 0-77-16,-2 0-15 0,2 0-4 0,-3 0 0 0,1 0 32 0,0 0 0 15,-4 0 0-15,4 0 0 0,0 0 0 0,-3 0 0 16,2 0 0-16,1 0 0 16,-1 0-32-16,1 0 0 0,-1-5 0 0,4 5 0 0,-4 5 32 0,4-5 0 15,-1 0 0-15,0 0 0 0,-2 0 21 0,2 0 11 16,0 0 1-16,3 0 1 0,0 0-3 0,-3 0-1 0,0 0 0 0,0 0 0 31,3 0-48-31,0 0-10 0,-3 0-1 0,1 0-1 0,-1 0 48 0,0 0 10 0,0 0 1 16,1 0 1-16,-1 0-30 0,-3 0 0 0,1 0 0 0,2 0 0 15,-2 0 0-15,-3 0 0 0,2 0 0 0,1 0 0 32,2-5-16-32,-2 5-10 0,-1 0-2 0,4 0 0 0,-1-2 45 0,0-3 9 0,0 5 2 0,3 0 0 15,-3 0-44-15,3 0-8 0,0-2-1 0,-3 2-1 16,3 0 42-16,0 0 8 0,0 0 1 0,0 0 1 16,0 0-42-16,0 2-8 0,-3-2-1 0,0 0-1 15,0 0 26-15,-2 0 0 0,2 0 0 0,0 0 0 16,1 0 0-16,-4 0-8 0,1 0 8 0,-1 0 0 15,3 0 0-15,-5 0 0 0,3 0 0 0,0 0 0 0,2 0 0 0,-3 0 0 16,1-2 0-16,2 2 0 0,0 0 0 0,3 0 0 16,-2 0 0-16,-1-5 0 0,0 5 0 0,3 0 0 15,-6-2 0-15,4 2 0 0,2 2 0 0,-6-2 0 16,3-2 0-16,-2 2 0 0,0 0 0 0,-1 0 0 16,1-5 0-16,-3 5 0 0,5 5 0 0,-5-5 9 15,2-5-9-15,1 5 0 0,-3 0 0 0,3 0 0 16,2 0 0-16,-3 0 0 0,4 0 24 0,-4 0-1 15,-2 0-1-15,3 0 0 0,-3 0-35 0,2 0-7 16,-2 0-2-16,0 0 0 0,0 0 22 0,0 0 0 16,0 0 0-16,-3 0 0 0,3 5 0 0,0-5 0 15,0 0 0-15,-3 0 0 0,1 0 9 0,1 0-9 16,1 0 10-16,0 0-10 0,0 0 0 0,0 0 8 16,0 0-8-16,0 2 0 0,0-2 0 0,0 0 0 15,5 0 0-15,-5 0 0 0,3 0 0 0,-1 0 0 0,1 0 0 0,-1 0 0 16,4 0 0-16,-6 0 0 0,2 0 0 0,1 0 0 15,-1 0 0-15,-2 0 0 0,0 0 0 0,0 0 0 16,-2 0 8-16,-1 5-8 0,3-5 0 0,-3 0 0 16,0 0 14-16,1 2-3 0,-1-2-1 0,0 0 0 15,-5 0-10-15,5 0 0 0,1 0-12 0,-1 0 12 16,-5 0 0-16,5 0 0 0,1 0 0 0,-1 5 12 0,-5-5-12 16,5 0 0-16,-5 0 0 0,8 2 0 0,-5-2 0 0,-3 0 0 15,0 0 0-15,8 0 0 0,-8 0 0 16,5 5 0-16,-5-5 0 0,5 0 0 0,-5 0 0 0,0 0 0 15,6 2 8-15,-1 3-8 0,-5-5 0 0,0 0 0 16,0 0 0-16,8 0 0 0,-8 0 0 0,5 0 8 16,0 0-8-16,-5 0 0 15,0 0 8-15,0 0-8 0,0 0 0 0,0 0 8 16,0 0-8-16,0 0 10 0,0 0-10 0,0 0 10 0,0 0-18 0,6 0-4 16,-6 0-1-16,0 0 0 0,0 0 26 0,0 0 6 15,0 0 1-15,0 0 0 16,0 0-84-16,0 0-16 0,0 0-3 0,0 0-1145 0</inkml:trace>
  <inkml:trace contextRef="#ctx0" brushRef="#br0" timeOffset="94947.691">14679 7400 1036 0,'-8'-7'46'0,"8"7"10"0,0 0-45 0,0 0-11 16,-2 0 0-16,2 0 0 0,2-7 156 0,-2 7 28 15,0-3 7-15,0 3 1 0,-2-4-56 0,2 4-12 16,0 0-1-16,0 0-1 0,0 0-61 0,0 0-12 16,0 0-2-16,-6 7-1 0,1-3-8 0,-3-1-2 15,3 4 0-15,-3 0 0 0,0 0-36 0,0 5-12 16,0-1 0-16,0-1 0 0,3 4 61 0,-3-2 12 16,5 2 3-16,0-3 0 0,1 1-52 0,-1-2-12 15,3 1 0-15,3-1 0 0,-1 2 0 0,4-1 0 16,4-1 0-16,1-3 0 0,2-2 0 0,3-5 0 15,-3 0 0-15,6 0 0 0,2 0 0 0,-3-5 0 16,1 2 0-16,0-4 0 0,-1 0 0 0,-2 0 0 0,-3-4 0 0,0 3 0 16,-5 1 32-16,3 0 3 0,-6-4 1 0,0 4 0 15,-2-5 24-15,0 2 4 0,-3 3 2 0,-3-4 0 16,0-1-25-16,1 5-5 0,-3-7 0 0,-1 7-1 16,1 0-18-16,-3-1-3 0,-3-3-1 0,4 8 0 15,-1-1-13-15,0-3 8 0,-3 7-8 0,0-7 0 16,1 7 0-16,-1 0 0 0,3 0 0 0,0 0 0 15,3-5-76-15,0 5-11 0,5 0-2 0,-3 5-802 16,-2-1-160-16</inkml:trace>
  <inkml:trace contextRef="#ctx0" brushRef="#br0" timeOffset="95338.106">14851 7447 1324 0,'0'0'118'0,"0"0"-94"15,0 0-24-15,0 0 0 0,0 0 145 0,0 0 25 16,-3 4 5-16,3-4 1 0,0 8-51 0,0-1-9 16,0 0-3-16,3 0 0 0,0 0-78 0,2 0-16 15,-2 5-3-15,-1-5-1 0,4 0 39 0,-1-3 8 16,-2 3 2-16,2 0 0 0,-3 1-52 0,1-1-12 16,2-3 0-16,-2-1 0 0,-3-3 0 0,0 0 0 15,0 0 0-15,0 0 0 0,0 0 0 0,3 4 0 16,-1-8 0-16,4 4 0 0,-1-7 34 0,0 0 4 15,1 2 1-15,-1-2 0 0,3 0-11 0,0 0-3 0,2 0 0 16,1-5 0-16,-1 5-25 0,1-3 0 16,0 3 0-16,2 0 0 15,-3 3-46-15,-2-3-14 0,0 7-4 0,0 0 0 0,0 0 52 0,0 0 12 0,0 0 0 0,0 2 0 16,0 3 0-16,-3 2 0 0,3 0 0 0,0 0 0 16,0 0 0-16,0 0 0 0,-3 5 0 0,1-5 0 15,1 7 48-15,-1-7 13 0,-4 2 3 0,4 1 0 16,-4-3-52-16,1 0-12 0,2 0 0 0,-5 0 0 15,3 2 0-15,-3-9 0 0,0 3 0 0,0-3 0 16,0 0 0-16,0 0 0 0,0 0 0 0,0 0 0 16,0 0-100-16,0 0-22 0,0 0-5 0,5-7-1 15</inkml:trace>
  <inkml:trace contextRef="#ctx0" brushRef="#br0" timeOffset="95574.545">15248 7313 1382 0,'0'0'123'0,"0"0"-99"16,0 0-24-16,0 0 0 0,3-3 184 0,-3 3 32 16,0 0 7-16,0 0 1 0,0 0-90 0,0 0-18 15,5 7-3-15,-2 0-1 0,2 5-76 0,0-2-16 16,0 4-4-16,1-3 0 0,-1 8-16 0,3-5 0 16,-5 1 0-16,2 3 0 0,3-4 55 0,-6 1 7 15,1-4 2-15,0-1 0 16,-1 1-52-16,1 4-12 0,0-8 0 0,-1 4 0 0,1-1 0 0,2 2 0 0,-2-5 0 0,2 0 0 31,-2-3-48-31,-3-4-13 0,0 0-3 0,5-4-751 0,0 4-150 0</inkml:trace>
  <inkml:trace contextRef="#ctx0" brushRef="#br0" timeOffset="95917.893">15444 7484 1954 0,'0'0'43'0,"0"0"9"0,2 3 1 0,4 4 3 0,-4-3-45 0,4 4-11 0,-1-1 0 0,3-3 0 15,2-1 54-15,-2 1 9 0,0 3 1 0,0-4 1 16,5 1-1-16,-2-1 0 0,0 2 0 0,-1-1 0 0,1-4-64 0,-1 0 0 16,-2 3-8-16,3-3-1 0,-3 0 9 0,0-3 12 15,0-1-2-15,0-4-1 0,-3 4-9 0,0 1 0 16,1-1 0-16,-4-3 0 0,1 0 53 0,2 0 9 16,-2-1 2-16,-1 1 0 0,1-4-52 0,0 4-12 15,-3 7 0-15,2-3 0 0,4-1 0 0,-4-3 0 16,-2 7 0-16,0 0 0 0,0 0 0 0,0 0-13 15,0 0 2-15,3 7 1 0,2 0 10 0,-2 0 14 16,0 4-3-16,-1-1-1 0,1 2 43 0,-3 6 9 16,2-3 2-16,-2 6 0 0,-2-2-52 0,2 2-12 15,-5-3 0-15,2 4 0 0,0-1 32 0,1-2 4 16,-4-5 1-16,4 5 0 0,-4-5-23 0,4 0-5 16,-1-2-1-16,0-1 0 0,1-1-8 0,-1-3 0 15,0 0 9-15,1-2-9 16,2-5-86-16,0 0-22 0,0 0-4 0</inkml:trace>
  <inkml:trace contextRef="#ctx0" brushRef="#br0" timeOffset="96480.265">16436 7459 1440 0,'-11'-5'128'0,"11"5"-103"0,0 0-25 0,0 0 0 0,0 0 116 0,0 0 17 15,0 0 4-15,0 0 1 0,0 0-54 0,0 5-12 16,-2 2-1-16,2 4-1 0,2-1 46 0,1-3 10 16,-3 5 2-16,3-5 0 0,-1 0-103 0,1 4-25 15,2-4 0-15,-2 1 0 0,-3-1 0 0,0 0 0 16,3 0 0-16,-3-7 0 0,0 0 56 0,0 0 7 15,2 4 1-15,-2-4 0 0,0 0-52 0,0 0-12 0,0 0 0 0,3-4 0 16,5-3 0-16,-6 0 0 0,1 0 0 0,2-5 0 16,3 2 0-16,0-1 0 0,3-4 0 0,-3 4 0 15,-3 4 0-15,8-7 0 0,-2 7 0 0,-3-1 0 16,-3 4 0-16,3 1 0 0,3-1 0 0,-3 4 0 31,-3 0-48-31,0 4-13 0,6-1-3 0,-1 1 0 0,-2-1 52 0,0 2 12 0,0 2 0 0,3 0 0 16,2 4 0-16,-3-1 0 0,-2 2 0 0,-2-5 0 15,4 4 48-15,-2-1 13 0,-2 2 3 0,-4-1 0 16,1-1-52-16,2-3-12 0,-2 0 0 0,-1-2 0 16,-4 2 0-16,2 0 0 0,5 0 0 0,-5-7 0 15,0 0-48-15,0 0-13 0,0 0-3 0,8 0-751 16,0 0-150-16</inkml:trace>
  <inkml:trace contextRef="#ctx0" brushRef="#br0" timeOffset="96808.314">16867 7510 748 0,'0'0'67'0,"0"0"-54"16,0 0-13-16,0 0 0 0,0 0 272 0,0 0 51 16,0 0 10-16,0 0 3 0,5 3-167 0,1 1-33 15,-6-4-6-15,8-4-2 0,-3 4-102 0,3 0-26 16,-3-3 0-16,3-1 0 0,0-4 0 0,0 8 0 16,3-4 0-16,-1 1 0 0,-4-4 56 0,-6 7 7 15,5-4 1-15,3 1 0 0,0-1-64 0,-6-3-20 16,1 0 0-16,-3 7 0 0,0 0 32 0,0-8 5 15,-5 4 2-15,-1 1 0 0,4-1-19 0,-4 1 0 0,-4 3 0 16,2 0 0-16,-3 0 0 0,1 3 0 0,2-3 0 0,-5 7 0 16,-3-3 0-16,5-1 0 0,3 4 0 0,-2 5 0 15,-4-5 0-15,6 0 0 0,-2 0 0 0,5 0 0 16,5 2 0-16,-3 1 0 0,0 1 0 0,3-4 0 16,8 5 0-16,-5-2 0 0,2-3 0 0,3 4 0 15,3-3 0-15,-1-6 0 0,3 3 0 0,3 2 0 16,-2-7-44-16,1 4-16 0,9-8-4 15,-5 4 0-15,-1 0-204 0,1-3-42 0</inkml:trace>
  <inkml:trace contextRef="#ctx0" brushRef="#br0" timeOffset="97167.595">17182 7506 172 0,'0'0'8'0,"0"0"1"16,-5 4-9-16,5-4 0 0,0 0 0 0,0 0 0 0,-6-4 399 15,6 4 77-15,0 0 16 0,0 0 4 0,0 0-346 0,3-5-69 16,-3 5-13-16,11-3-4 0,-1 3-36 0,1 0-8 15,-1-4-2-15,1 4 0 0,0-3-29 0,2-1-5 16,-3 4-2-16,4 0 0 0,-1 0 31 0,-5-3 7 16,2-1 0-16,-2 1 1 0,3-1-12 0,-3 1-9 15,-5-1 12-15,-1-1-12 0,-2 5 36 0,0 0 1 16,3-2 0-16,-6-6 0 0,3 8 22 0,-2-4 4 16,2 4 1-16,-6 0 0 0,1-3-52 0,0-1-12 15,-3 4 0-15,2-3 0 0,1-1 0 0,-3 4 0 16,0 0 0-16,-2-3 0 0,2 3 0 0,-3 0 0 15,3 0 0-15,-2 3 0 0,-4-3 0 0,4 4 0 16,2-1 0-16,-3 1 0 0,-2-1 0 0,2 4 0 0,4-2 0 16,-1 2 0-16,8 4 0 0,-3-4 0 0,-2-4 0 0,2 8 0 15,6-3 0-15,2 3 0 0,-5-1 0 16,3 1 0-16,2-3 0 0,5 6 0 0,1-7 0 0,5 4 0 16,-3-3 0-16,3-1 0 0,3 0 0 0,-1 0 0 31,3-3-202-31,0-1-43 0,-2-3-9 0,2 4-2 0</inkml:trace>
  <inkml:trace contextRef="#ctx0" brushRef="#br0" timeOffset="97558.127">17743 7513 1382 0,'0'0'123'0,"-3"-7"-99"0,-2-1-24 0,2 4 0 0,-5-3 184 16,1 0 31-16,1 4 6 0,-2-1 2 0,-2-3-75 0,-4 0-16 15,4-1-2-15,-1 4-1 0,-5 4-65 0,1 0-14 16,-1 0-2-16,2 4-1 0,4-1-24 0,-1 2-5 15,-2 2-1-15,2 0 0 0,9 4-17 0,-3-4 0 16,-1-4 0-16,4 4 0 0,2 5 0 0,2-1 0 16,6-4 0-16,0 0 0 15,0 1-48-15,8-1-12 0,2-7-4 0,1 4 0 0,-3-4 52 0,2 0 12 16,1-4 0-16,-3-3 0 0,2-1 0 0,-4-3 0 16,-1 4 0-16,-8-7 0 0,3 2 48 0,-3 2 13 15,-2-4 3-15,0-2 0 0,-1-1-52 0,-2-1-12 16,0-1 0-16,-2-7 0 0,-1 5 44 0,0 0 5 15,-2-1 2-15,0-1 0 0,-1 6-31 0,-2-1-5 16,1 3-2-16,1 4 0 0,-2-3 41 0,3 7 8 16,-3-1 2-16,5 4 0 0,3 4-52 0,0 0-12 0,0 0 0 15,-2 4 0-15,2 4 0 0,0 3 0 0,0-1 0 0,2 1 0 32,4 8-20-32,-1-2-6 0,0 6-2 0,6 5 0 0,-1 1 28 0,1-3-8 0,-3 2 8 0,5-2 0 15,-2 0 0-15,-3-5 0 0,0 0 0 0,0-2 0 16,-3-1-25-1,3-3-10-15,-3-1-1 0,-2-3-1 0,-1-3-22 0,1-1-4 16,0 0-1-16,2-3-1254 0</inkml:trace>
  <inkml:trace contextRef="#ctx0" brushRef="#br0" timeOffset="98042.398">18214 7252 1958 0,'-3'0'43'0,"-2"0"9"0,5 0 1 0,0 0 3 0,-3 0-45 0,1 0-11 16,-1 0 0-16,3 0 0 0,-5 0 104 0,5 0 20 0,0 0 3 0,-6 7 1 15,4 0-52-15,-1 0-9 16,3 0-3-16,-2 5 0 0,2-5-51 0,0 0-13 0,0 4 0 0,2-4 0 16,1 1 0-16,-1-4 0 0,4-1 0 0,-4 4 0 15,1 0 16-15,0 0 0 0,2-3 0 0,3 3 0 16,0 1-26-16,5-4-5 0,0-1-1 0,8 4 0 15,1-3 16-15,-1-1 0 0,3 4 0 0,-3-3 0 16,0 4 0-16,-3-1 0 0,-4 0 0 0,-1 4 0 16,-2-4 48-16,-4 3 13 0,-4 2 3 0,0-1 0 15,-3-1-52-15,-3 2-12 0,-2-5 0 0,0 0 0 16,-1 0 45-16,-2 0 7 0,-5 5 0 0,-3-5 1 16,3 0-33-16,0 0-8 0,-3-7 0 0,-5 4-1 15,-3-1-60-15,3-3-12 0,0 0-3 0,-1-7 0 16,1 7-204-16,3-7-42 0</inkml:trace>
  <inkml:trace contextRef="#ctx0" brushRef="#br0" timeOffset="98183.341">18142 7249 2181 0,'6'-9'48'0,"2"2"9"0,5 0 3 0,0 0 2 0,0-3-50 0,3-2-12 16,5 8 0-16,1 1 0 15,-1-1 107-15,3 1 18 0,-6-1 4 0,9 4 1 0,-1 0-104 0,-5 0-26 16,0 0 0-16,1 0 0 0,-4 4 0 0,1-1 0 15,-1 1 0-15,-5-1 0 16,1 1-58-16,1-1-17 0,-1 2-3 0</inkml:trace>
  <inkml:trace contextRef="#ctx0" brushRef="#br0" timeOffset="98854.738">19185 7433 1267 0,'0'0'56'0,"0"0"12"0,3-3-55 0,-3-1-13 16,-3 1 0-16,3-1 0 0,3-1 149 0,-3 2 27 16,-3-1 6-16,0 4 1 0,-5-7-88 0,6 7-18 15,2 0-3-15,-8 0-1 0,-3-3-7 0,3 3-2 16,0 0 0-16,0 3 0 0,0-3-51 0,-2 4-13 15,2-1 0-15,0 4 0 0,-3 2 16 0,3 1 1 16,-2-3 0-16,5 0 0 0,2 5-27 0,0-1-6 16,1-1 0-16,4-3-1 0,4 0 17 0,-1 0 0 15,3 2 0-15,0-6 0 0,-3 4 0 0,6-3 0 16,2-1 0-16,3-3 0 0,-6 0 0 0,6 0 0 0,5-3 0 16,-2-1 0-16,-3-3 0 0,0 0 0 0,0-1 0 0,-3-3 0 15,3 4 48-15,-6-7 12 0,-2-1 4 0,0 1 0 16,0 0 24-16,-3-2 6 0,-2-1 1 0,0-2 0 15,-6 1-50-15,0-3-9 0,1 2-3 0,-4-2 0 16,-2 6-3-16,3-3-1 0,-3-4 0 0,0 8 0 16,-2-4 3-16,-4 3 1 0,4 1 0 0,-1 3 0 15,1-1-25-15,2 9-8 0,2-1 0 0,1 1 0 16,0-1 0-16,-3 4 0 0,3 0 0 0,-1 7 0 16,4-3 0-16,-4 3 0 0,6 8 0 0,0-1 0 15,3 0 25-15,2 9-1 0,1-6-1 0,4 6 0 16,-2-2-23-16,3 1 0 0,-1-4 0 0,1 4 0 0,0-4-19 15,-1 4-1-15,3-8-1 0,-5 0 0 0,0 5 21 0,0-8 0 16,0 4 0-16,3-1 0 0,-3-3-20 0,-3-1 1 16,0 2 0-16,3-1 0 15,-3-1-123-15,1-3-25 0,-1-3-5 0,-5-4 0 0</inkml:trace>
  <inkml:trace contextRef="#ctx0" brushRef="#br0" timeOffset="99042.271">19426 7506 1324 0,'0'0'59'0,"0"0"12"0,0 0-57 0,0 0-14 16,-6 0 0-16,6 0 0 0,0 0 297 0,0 0 57 15,0 0 11-15,0 0 3 0,0 0-295 0,-2 4-58 16,-1-1-15-16,3-3 0 0,0 7 54 0,0-3 8 16,0 6 2-16,0-6 0 0,0-4-52 0,0 8-12 0,0-1 0 0,0-7 0 31,0 0-48-31,0 0-13 0,0 0-3 0,0 0 0 15,0 0-204-15,0 0-42 0,0 0-8 0,0 0-2 0</inkml:trace>
  <inkml:trace contextRef="#ctx0" brushRef="#br0" timeOffset="99182.755">19415 7371 1094 0,'0'0'97'0,"0"-7"-77"0,0 3-20 0,0-3 0 16,0 4 259-16,0 3 48 0,0-4 9 0,0-3 3 15,3 4-182-15,-3 3-36 0,0 0-7 0,0 0-2 16,0 0-66-16,0 0-14 0,0 0-2 0,5-4-1 15,0 4-63-15,1 4-13 0,-6-4-2 0</inkml:trace>
  <inkml:trace contextRef="#ctx0" brushRef="#br0" timeOffset="99713.905">19524 7466 2070 0,'15'0'92'0,"-15"0"18"0,0 0-88 0,0 0-22 15,0 0 0-15,3 7 0 0,-3 0 75 0,3-3 10 16,2-1 3-16,3 4 0 0,-3-3-12 0,1-4-3 16,-6 0 0-16,8 8 0 0,-1-8-58 0,1 7-15 15,-8-7 0-15,3 4 0 0,2-1 54 0,1 1 8 16,-6-4 2-16,0 0 0 0,0 0-52 0,0 0-12 16,5 3 0-16,-5-3 0 0,0 0 0 0,0 0 0 0,8-3 0 15,-3 3 0-15,-2-4 0 0,2-3 0 0,0 4 0 0,3-1 0 16,0-4 0-16,3 1 0 0,-6-4 0 0,6 4 0 31,-1-5-48-31,1 5-13 0,-3 0-3 0,0 0 0 0,0 4 52 0,-3-1 12 0,3-3 0 0,-3 7 0 16,1 0-12-16,-1 0 0 0,0-3 0 0,0 3 0 15,-5 0 12-15,3 3 10 0,2 1-2 0,1-1 0 16,-1 4-8-16,-2-3 8 0,-3-4-8 0,2 3 8 16,-2 4 45-16,0-2 9 0,0 2 2 0,0-7 0 15,0 0-52-15,0 7-12 0,0-7 0 0,3 4 0 16,-3-4 0-16,0 0 0 0,0 0 0 0,0 0 0 15,0 0 0-15,5 3 0 0,0-3 0 0,1 0 0 0,-1-3 0 16,0-1 0-16,1-3 0 0,2 2 0 0,2 3 11 16,1-6-1-16,-1 4 0 0,1-3 0 0,-1 4-21 15,-2-1-4-15,3 1-1 0,-3-1 0 0,-3 4 8 0,3 0 8 16,-3 0-13-16,3 0 5 0,-5 4 16 0,2-1 4 16,1 4 1-16,-1 0 0 0,-2 0-13 0,-1 0 0 15,3 2 0-15,1 1 0 0,-4-3 0 0,4 4 0 16,-4-3 0-16,4-1 0 0,-1 0 0 0,0-3 0 15,1 3 0-15,1 0 0 0,4-4 0 0,-6 6 0 16,1-6 0-16,-1 4 0 16,0 0-100-16,3-3-22 0,0-4-5 0,-3 3-1025 0</inkml:trace>
  <inkml:trace contextRef="#ctx0" brushRef="#br0" timeOffset="100041.991">20103 7498 979 0,'0'0'87'0,"0"0"-70"0,0 0-17 0,0 0 0 15,0 0 157-15,5 0 28 0,3 0 6 0,0 0 1 16,-2-4-90-16,1 4-18 0,1 0-3 0,0-3-1 16,3-1-20-16,-3 4-4 0,0 0 0 0,2-3-1 15,1-1-37-15,-3-3-7 0,0 7-2 0,-3-7 0 16,0 0-9-16,1 2 0 0,2-2 0 0,-6 4 0 16,-2-4 53-16,0 3 9 0,3-3 2 0,-6 0 0 15,-2-1-41-15,0 4-8 0,-1-3-2 0,1 7 0 16,-3-3-13-16,0-1-18 0,0 4 4 0,0 0 1 15,0 0 13-15,0 0 0 0,-2 0 0 0,-1 4 0 16,3-1 48-16,-2 4 13 0,-1-3 3 0,3 8 0 16,3-2-103-16,-3 1-20 0,3-1-4 0,2 2-1 0,-2-1 52 0,5-1 12 15,0 1 0-15,2 1 0 0,-2-5 0 0,3 3 0 16,5-3 0-16,3 5 0 0,-3-5 0 0,2-3 16 16,3-1-3-16,1 4-1 15,1-7-36-15,1 4-7 0,0-4-1 0,0 0-1 16,5-4-162-16,-2 4-32 0,-6-7-6 0,0 0-2 0</inkml:trace>
  <inkml:trace contextRef="#ctx0" brushRef="#br0" timeOffset="100369.966">20325 7447 345 0,'8'0'31'0,"-8"0"-31"15,0 0 0-15,0 0 0 0,0 0 293 0,0 0 53 16,0 0 10-16,0 0 3 0,0 0-216 0,0 0-43 16,0 0-9-16,0 0-2 0,0 0 16 0,6 4 3 15,1 4 1-15,-1-1 0 0,-4 0-21 0,1 0-4 16,2 0 0-16,1 0-1 0,-4 0-67 0,1 2-16 0,2 1 0 0,-2-3 0 15,-3 0 0-15,3 0 0 0,-3-7 0 0,0 0 0 16,2 5 55-16,-2-5 7 0,0 0 2 0,0 0 0 16,0 0-52-16,0 0-12 0,5-5 0 0,1 2 0 15,-1-1 0-15,0-3 0 0,3 4 0 0,0-4 0 16,0-4 0-16,3-1 0 0,-3 5 0 0,5-3 0 16,-3-1-51-16,1 4-9 0,0-1-3 15,-1 1 0-15,1 0 51 0,-3 3 12 0,0 1 0 0,-3-1 0 16,0 4 0-16,1 0 0 0,-1 0 0 0,0 4 0 15,0-1 0-15,-2 1 0 0,2 3 0 0,1 0 0 16,-4 1 0-16,4-1 0 0,-4 0 0 0,4 4 0 16,-4-4 0-16,3 0 0 0,-2 1 0 0,2-1 0 15,1 0 0-15,-4 0 0 0,-2 0 0 0,6-3 0 16,-4-1-54-16,-2-3-8 0,0 0-2 0,6 5-1049 16</inkml:trace>
  <inkml:trace contextRef="#ctx0" brushRef="#br0" timeOffset="100713.633">20738 7454 288 0,'0'0'25'0,"0"0"-25"15,5-3 0-15,1-1 0 0,-1-3 267 0,0 4 48 16,-2-1 9-16,5-3 3 0,-3 0-152 0,-2 7-31 16,-3 0-5-16,0 0-2 0,0 0-22 0,0 0-5 0,-3-8-1 0,-2 8 0 15,0-4-21-15,-3 4-4 16,0-3 0-16,0 3-1 0,0 0-73 0,0 3-10 0,-3-3-11 0,3 4 3 15,0-4 8-15,0 3 11 0,3 2-3 0,0 2 0 16,2 0-8-16,1 0-9 0,2 0 9 0,2-3-13 16,1 4 13-16,5-1 8 0,0 0 0 0,2 0-8 15,4 0 0-15,-1 0 0 0,3-3 0 0,0 4 0 32,-3-1-44-32,0 0-16 0,-2 0-4 0,-1 0 0 0,-2 5 64 0,0-5 24 0,-3 0 0 0,-2 4-1 15,0-1-15-15,-3-5-8 0,-3 6 8 0,0-4-8 16,-2-4 18-16,-3 4-1 0,0-3 0 0,0-1 0 15,-2 1 3-15,-1-4 0 0,0 3 0 0,1 2 0 16,2-5-20-16,-3 0 0 0,3 0 0 0,3-5-780 16,-3 2-161-16</inkml:trace>
  <inkml:trace contextRef="#ctx0" brushRef="#br0" timeOffset="101057.548">20995 7494 1958 0,'0'0'43'0,"0"0"9"0,0 0 1 0,0 0 3 0,0 0-45 0,0 4-11 16,0-4 0-16,0 8 0 0,2 3 92 0,-2-1 17 15,3-3 3-15,-3 0 1 0,0 2-27 0,0 1-6 16,0 1 0-16,3-4-1 16,-3 1-79-16,0-6-26 0,2 7 0 0,1-6 0 0,-3-3 26 0,0 0 9 15,0 7 0-15,0-7 0 0,0 0-9 0,0 0-16 16,0 0 4-16,0 0 1 15,0 0-144-15,0 0-29 0,5-3-5 0,1-1-2 16,-4-3 68-16,-2-5 14 0,3 2 2 0,-3-1 1 16,0-8-14-16,0 5-4 0,-3 0 0 0,3-5 0 0,-2 5 137 0,2 0 27 0,-6-1 6 0,4 4 1 15,-1-3 125-15,3 2 26 0,-3 5 5 0,3-3 1 16,-2 3-68-16,2 0-14 0,0-2-2 0,0 6-1 16,0 3-39-16,0 0-8 0,0 0-2 0,0 0 0 15,0 0-52-15,0 0-10 0,5-4-8 0,0 8 9 16,1-4-49-16,1 8-9 15,4-8-3-15,0 7-697 0,4 0-140 0</inkml:trace>
  <inkml:trace contextRef="#ctx0" brushRef="#br0" timeOffset="101369.758">21400 7498 1728 0,'0'0'76'0,"0"0"16"0,0 0-73 0,0 0-19 16,-6-4 0-16,4-3 0 0,2 7 55 0,0-7 7 15,-8 7 2-15,2 0 0 0,6 4-52 0,-5-1-12 16,0-3 0-16,-3 4 0 0,0-1 34 0,0 1 4 16,0 4 1-16,5-1 0 0,-2 0-39 0,2 4 0 15,3-4 0-15,0 8-12 0,0-8 12 0,3 0-10 16,2 0 10-16,3 0-10 16,3 5-14-16,-1-8-4 0,-4-1 0 0,4 4 0 0,-2-7 28 0,3 4 0 15,-3-4 0-15,0-4 0 0,2 4 28 0,-4-3 12 16,2-1 1-16,-1-3 1 0,1 0 26 0,-2-5 4 15,-1 5 2-15,-2-3 0 0,-1-1 2 0,1 3 0 16,-3-3 0-16,-3 4 0 0,1-7-10 0,-1 6-2 16,-5-3 0-16,5 4 0 0,-2-3-64 0,0 1-14 0,-6 7-2 15,3-6-1 1,0 4-95-16,3 4-20 0,0-3-3 0,5 3-1 0</inkml:trace>
  <inkml:trace contextRef="#ctx0" brushRef="#br0" timeOffset="101744.7">21542 7454 1958 0,'0'0'87'0,"0"0"17"15,0 0-83-15,0 0-21 0,0 5 0 0,0 2 0 16,0 4 49-16,3-4 6 0,0-4 1 0,-1 4 0 0,1 5-2 0,2-5 0 16,-2 4 0-16,5-1 0 0,-6-3-13 0,4 5-2 15,-4-5-1-15,1 0 0 0,0 0-8 0,-1-3-2 16,-2-4 0-16,0 0 0 0,0 0-4 0,0 0 0 15,0 0-1-15,0 0 0 0,0 0 1 0,0 0 0 16,0 0 0-16,3-7 0 0,0 3-9 0,-1-6-2 16,4 3 0-16,-1-5 0 15,3 5-45-15,0-4-10 0,0-3-2 0,5 2 0 0,-2 2 36 0,4-1 8 16,-1 4 0-16,-1-5 0 16,3 5-53-16,-3 0-9 0,0 4-2 0,-2-1 0 0,-3 1 50 0,2 3 14 15,-4 3 0-15,2-3 0 0,-3 4 0 0,3-1 0 16,-6 4 0-16,4 0 0 0,-1 5 50 0,-2-1 11 15,2-1 3-15,-2 1 0 0,-1 4-52 0,1-4-12 16,-1 3 0-16,1 1 0 0,0-1 54 0,-1 0 8 16,-2-2 2-16,6-1 0 0,-6-1-52 0,2-3-12 0,-2 0 0 15,3 2 0-15,0-6 0 0,-3-3 0 0,0 0 0 0,0 0 0 32,0 0-59-32,0 0-14 0,0 0-3 0,5 0-1128 0</inkml:trace>
  <inkml:trace contextRef="#ctx0" brushRef="#br0" timeOffset="102119.588">22294 7433 2149 0,'0'0'47'0,"-3"-3"9"0,3 3 3 0,-2-4 2 0,-4-3-49 0,4 2-12 15,-4-2 0-15,1 7 0 0,0-7 56 0,-1 7 8 16,1 0 1-16,-3-3 1 0,0 3-46 0,3 0-8 15,-3 0-3-15,0 0 0 0,-3 0-9 0,4 0 0 16,-4 0 0-16,0 3 0 0,1 1 0 0,2-1 0 16,0 1 0-16,0-1 0 0,3 6 0 0,-1-6 0 15,1 4 0-15,5 0 0 0,0 0 0 0,0-3 0 16,3 4 0-16,2 3 0 0,3-1 0 0,0-3 0 16,0 0 0-16,2 5 0 15,1-5-28-15,-3 4-8 0,3-1-2 0,-1 6 0 16,1-6 10-16,-1 4 1 0,-2-2 1 0,3 2 0 0,-6-7 64 0,0 4 13 15,1-4 2-15,-4 1 1 0,-2-1 7 0,-2 0 2 16,-1 0 0-16,-2-3 0 0,-1-1 9 0,-1 1 3 16,-1-4 0-16,-3 0 0 0,-5 0-9 0,0-4-2 15,0 4 0-15,-5-3 0 0,0-1-64 0,3 1-14 0,-4-1-2 0,1-3-1350 16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3:20.3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12 128 4144 0 0,'0'0'191'0'0,"0"0"238"0"0,0 0 897 0 0,0 0 392 0 0,8-1 2391 0 0,64-46-1988 0 0,-68 30-1811 0 0,-7-12 464 0 0,3 28-536 0 0,-4-9 220 0 0,-28-12-66 0 0,31 21-322 0 0,-16 4 417 0 0,-3 27 765 0 0,12 3-1020 0 0,4-27-197 0 0,-2 22 214 0 0,14 50 103 0 0,17-39-450 0 0,-8-29 40 0 0,-14-7 54 0 0,0-1 0 0 0,0 0 1 0 0,1 0-1 0 0,-1 0 0 0 0,1 0 0 0 0,-1-1 1 0 0,1 0-1 0 0,0 1 0 0 0,-1-1 1 0 0,1 0-1 0 0,0-1 0 0 0,0 1 1 0 0,0-1-1 0 0,0 0 0 0 0,0 0 0 0 0,3 0 4 0 0,62-28 119 0 0,-46 7-5509 0 0,-19 14-370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3:17.3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38 607 920 0 0,'-22'-3'906'0'0,"7"15"7628"0"0,15-11-7918 0 0,0-1-83 0 0,0 4 278 0 0,8 17-53 0 0,-1 43 132 0 0,5-22-658 0 0,-5-36-232 0 0,3-3 0 0 0,-7-3 21 0 0,-1-1 1 0 0,0 0-1 0 0,0 1 1 0 0,0-1 0 0 0,0 0-1 0 0,0 0 1 0 0,0 0-1 0 0,0 0 1 0 0,0 0-1 0 0,0-1 1 0 0,0 1 0 0 0,-1-1-1 0 0,1 1 1 0 0,0-1-1 0 0,-1 1 1 0 0,0-1 0 0 0,1 0-1 0 0,-1 0 1 0 0,0 0-1 0 0,0 0 1 0 0,0 0 0 0 0,0 0-1 0 0,0 0 1 0 0,0 0-1 0 0,0 0 1 0 0,-1 0-22 0 0,-4-24 551 0 0,3-7 369 0 0,-2 28-812 0 0,0 1 1 0 0,1 0-1 0 0,-1 0 1 0 0,-1 0-1 0 0,1 0 1 0 0,-1 1-1 0 0,1-1 1 0 0,-1 1 0 0 0,0 0-1 0 0,0 0 1 0 0,0 0-1 0 0,-1 1 1 0 0,1 0-1 0 0,-3-2-108 0 0,6 4 140 0 0,1 0-184 0 0,0 0-78 0 0,0 0-20 0 0,0 0-200 0 0,0 0-834 0 0,0 0-353 0 0</inkml:trace>
  <inkml:trace contextRef="#ctx0" brushRef="#br0" timeOffset="390.531">164 560 4144 0 0,'0'0'191'0'0,"-1"0"-11"0"0,0 0 116 0 0,0 0 1042 0 0,1 0 449 0 0,4 12 2771 0 0,28 31-1964 0 0,-23-18-1728 0 0,9 9-301 0 0,-18-32-499 0 0,0-2 4 0 0,0 0 2 0 0,0 0 0 0 0,0 0-1 0 0,0 0-6 0 0,0 0-1 0 0,7-63 128 0 0,-3 41-262 0 0,7-9-125 0 0,-7 24 170 0 0,10 5-29 0 0,56 50 790 0 0,-41-18-253 0 0,-20-26-2725 0 0,-9-4 874 0 0</inkml:trace>
  <inkml:trace contextRef="#ctx0" brushRef="#br0" timeOffset="874.909">488 511 456 0 0,'-2'-13'1297'0'0,"-7"-3"8633"0"0,5 12-10117 0 0,4 4 944 0 0,0 0-69 0 0,-3 0-609 0 0,0 1 0 0 0,0-1 0 0 0,0 1 0 0 0,0-1 0 0 0,0 1 0 0 0,0 0 0 0 0,0 0 0 0 0,0 0 0 0 0,1 1 0 0 0,-1-1 1 0 0,0 1-1 0 0,1-1 0 0 0,-1 1 0 0 0,1 0 0 0 0,0 0 0 0 0,-1 0 0 0 0,1 0 0 0 0,0 0 0 0 0,0 1 0 0 0,1-1 0 0 0,-1 1 0 0 0,0-1 0 0 0,1 1 0 0 0,-1-1 0 0 0,1 1 0 0 0,0 0 0 0 0,0 0 0 0 0,0 0 0 0 0,0 0 0 0 0,1 0 1 0 0,-1 2-80 0 0,1-3-4 0 0,0 0 0 0 0,0 0 1 0 0,0 0-1 0 0,0 0 1 0 0,1 0-1 0 0,-1-1 1 0 0,1 1-1 0 0,-1 0 1 0 0,1 0-1 0 0,-1 0 0 0 0,1-1 1 0 0,0 1-1 0 0,0 0 1 0 0,0-1-1 0 0,0 1 1 0 0,0-1-1 0 0,0 1 1 0 0,1-1-1 0 0,-1 1 0 0 0,0-1 1 0 0,1 0-1 0 0,-1 0 1 0 0,1 0-1 0 0,0 0 1 0 0,-1 0-1 0 0,1 0 1 0 0,0 0 3 0 0,32 2-176 0 0,18-22 176 0 0,-45 15 0 0 0,-2-2 10 0 0,-6 1 46 0 0,1 4 35 0 0,1 0-78 0 0,-1 1 1 0 0,1 0 0 0 0,0 0-1 0 0,0 0 1 0 0,0-1-1 0 0,-1 1 1 0 0,1 0 0 0 0,0 0-1 0 0,0 0 1 0 0,0 0-1 0 0,-1 1 1 0 0,1-1-1 0 0,0 0 1 0 0,0 0 0 0 0,0 0-1 0 0,-1 1 1 0 0,1-1-1 0 0,0 0 1 0 0,0 1 0 0 0,-1-1-1 0 0,1 0 1 0 0,0 1-1 0 0,-1-1 1 0 0,1 1 0 0 0,0-1-1 0 0,-1 1 1 0 0,1 0-1 0 0,-1-1 1 0 0,1 1-1 0 0,-1-1 1 0 0,1 1 0 0 0,-1 0-1 0 0,1 0 1 0 0,-1-1-1 0 0,0 1 1 0 0,1 0 0 0 0,-1 0-1 0 0,0-1 1 0 0,0 1-1 0 0,0 0 1 0 0,1 0-1 0 0,-1 0-12 0 0,28 36 387 0 0,-14 0 223 0 0,-8 22 117 0 0,-15-23-520 0 0,7-33-344 0 0,1 0-1 0 0,-1 0 0 0 0,0 0 1 0 0,0 0-1 0 0,0-1 0 0 0,0 1 1 0 0,0 0-1 0 0,0-1 1 0 0,-1 0-1 0 0,1 1 0 0 0,-1-1 1 0 0,0 0-1 0 0,0 0 0 0 0,0 0 1 0 0,0-1-1 0 0,0 1 0 0 0,0-1 1 0 0,0 0-1 0 0,0 0 0 0 0,0 0 1 0 0,-1 0-1 0 0,1 0 0 0 0,0-1 1 0 0,-3 1 136 0 0,-15-3-1450 0 0,4 1-12 0 0</inkml:trace>
  <inkml:trace contextRef="#ctx0" brushRef="#br0" timeOffset="1124.852">588 481 8464 0 0,'-8'-3'904'0'0,"9"5"-794"0"0,-1-1 380 0 0,0-1 160 0 0,4 4 702 0 0,3 4-788 0 0,-1 0 0 0 0,1 1 0 0 0,-1-1 0 0 0,-1 1 0 0 0,0 0 0 0 0,0 1 0 0 0,-1-1 0 0 0,0 1 0 0 0,3 9-564 0 0,-6-17 113 0 0,1 3-2752 0 0,-2-5-2681 0 0</inkml:trace>
  <inkml:trace contextRef="#ctx0" brushRef="#br0" timeOffset="1390.451">632 309 8032 0 0,'-22'-6'857'0'0,"18"5"-709"0"0,2 0 748 0 0,1 0 3256 0 0,1 1-4677 0 0</inkml:trace>
  <inkml:trace contextRef="#ctx0" brushRef="#br0" timeOffset="1562.252">647 283 3224 0 0,'-5'14'8346'0'0,"16"22"-6993"0"0,-6-22-420 0 0,18 63 1195 0 0,-8-39-1912 0 0,-1 11-1002 0 0,-14-43-2960 0 0,0-5-1266 0 0</inkml:trace>
  <inkml:trace contextRef="#ctx0" brushRef="#br0" timeOffset="1734.114">621 441 3224 0 0,'0'0'288'0'0,"0"0"-288"0"0,4-5 0 0 0,-4 5 0 0 0,7-5 768 0 0,-3 3 96 0 0,4-2 16 0 0,-5 1 8 0 0,8 0-552 0 0,-3-4-112 0 0,3 3-16 0 0,0-1-8 0 0,0-2-120 0 0,-3 0-80 0 0,6 4 96 0 0,-6-4-2240 0 0,3 3-440 0 0</inkml:trace>
  <inkml:trace contextRef="#ctx0" brushRef="#br0" timeOffset="2062.131">747 309 8264 0 0,'2'1'110'0'0,"-1"-1"-1"0"0,1 0 1 0 0,0 1 0 0 0,0 0 0 0 0,-1-1 0 0 0,1 1 0 0 0,-1 0-1 0 0,1 0 1 0 0,0 0 0 0 0,-1 0 0 0 0,0 0 0 0 0,1 0 0 0 0,-1 0-1 0 0,0 1 1 0 0,1-1 0 0 0,-1 0 0 0 0,0 1 0 0 0,0-1 0 0 0,0 1-1 0 0,0-1 1 0 0,0 1 0 0 0,-1-1 0 0 0,1 1 0 0 0,0 0 0 0 0,-1 0-1 0 0,1-1 1 0 0,-1 1 0 0 0,0 0 0 0 0,1 0-110 0 0,24 27 2191 0 0,-22-25-2123 0 0,0 0 0 0 0,0 0 0 0 0,1 0 0 0 0,-1-1 0 0 0,1 1 0 0 0,0-1 0 0 0,0 0 0 0 0,0 0 0 0 0,0 0 0 0 0,0-1 0 0 0,1 0 0 0 0,-1 0 1 0 0,1 0-1 0 0,-1 0 0 0 0,1 0 0 0 0,0-1 0 0 0,1 0-68 0 0,-4-1 3 0 0,0 0 0 0 0,1 0 0 0 0,-1 0 0 0 0,0 0 0 0 0,1-1 0 0 0,-1 1 0 0 0,0-1-1 0 0,1 1 1 0 0,-1-1 0 0 0,0 0 0 0 0,0 0 0 0 0,0 0 0 0 0,0 0 0 0 0,0-1 0 0 0,0 1 0 0 0,0 0 0 0 0,0-1 0 0 0,0 1 0 0 0,0-1 0 0 0,-1 0 0 0 0,1 0 0 0 0,-1 1 0 0 0,1-1 0 0 0,-1 0 0 0 0,0 0 0 0 0,0 0 0 0 0,0-1 0 0 0,1-1-3 0 0,10-32 0 0 0,-16-9 1024 0 0,1 41-1007 0 0,2 3 70 0 0,1 1 17 0 0,0 0 0 0 0,0 0 16 0 0,0 0 67 0 0,0 0 33 0 0,0 0 4 0 0,0 0-5 0 0,7 21 522 0 0,20 19-709 0 0,-15-24-1228 0 0,-1-9-4783 0 0</inkml:trace>
  <inkml:trace contextRef="#ctx0" brushRef="#br0" timeOffset="2577.633">1145 194 3224 0 0,'-22'-13'3616'0'0,"22"12"-1790"0"0,-12 9 3347 0 0,-3 27-4567 0 0,4-8 159 0 0,4 13-87 0 0,12-33-668 0 0,-2-6-11 0 0,-1-1-1 0 0,0 1 1 0 0,1 0 0 0 0,-1-1-1 0 0,1 0 1 0 0,-1 1-1 0 0,0-1 1 0 0,1 0-1 0 0,-1 0 1 0 0,1 0 0 0 0,-1-1-1 0 0,0 1 1 0 0,1-1-1 0 0,-1 1 1 0 0,1-1 0 0 0,-1 0-1 0 0,0 0 1 0 0,0 0-1 0 0,0 0 1 0 0,1 0 0 0 0,-1 0-1 0 0,0-1 1 0 0,0 1-1 0 0,0-1 1 0 0,-1 1-1 0 0,1-1 1 0 0,0 0 0 0 0,-1 1-1 0 0,1-1 1 0 0,-1 0-1 0 0,1 0 1 0 0,-1 0 0 0 0,0-1-1 0 0,1 0 2 0 0,0-2 9 0 0,0 0-7 0 0,0 1 0 0 0,0-1 0 0 0,0 1 0 0 0,-1-1 0 0 0,1 1 0 0 0,-1-1 0 0 0,-1 0 0 0 0,1 0 0 0 0,0 0 0 0 0,-1 1 0 0 0,0-1 1 0 0,-1-4-3 0 0,-1-3 69 0 0,-2-1 0 0 0,1 1 0 0 0,-2 0 0 0 0,1 1 1 0 0,-2-1-1 0 0,1 1 0 0 0,-2 0 0 0 0,1 0 1 0 0,-2 1-1 0 0,1 0 0 0 0,-1 0 0 0 0,-1 0 0 0 0,-7-5-69 0 0,-12-18 248 0 0,26 32-184 0 0,-1-2 960 0 0,19 45-344 0 0,2-9 120 0 0,34 67 272 0 0,-8-22-936 0 0,-35-65-5903 0 0,-7-12-705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3:43.4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 1312 2760 0 0,'0'0'488'0'0,"0"0"1008"0"0,0 0 441 0 0,0 0 88 0 0,0 0-117 0 0,0 0-573 0 0,0 0-250 0 0,0 0-49 0 0,7 5 483 0 0,30 61 987 0 0,-12 13-504 0 0,-10-2-952 0 0,0-13-318 0 0,-14-62-701 0 0,-1-2-643 0 0,0 0-277 0 0,0 0-58 0 0,0 0-12 0 0</inkml:trace>
  <inkml:trace contextRef="#ctx0" brushRef="#br0" timeOffset="249.941">1 1499 13824 0 0,'0'0'314'0'0,"0"0"46"0"0,7 0 354 0 0,116-22 668 0 0,-68 5-1679 0 0,-33 10-624 0 0,-10 4 441 0 0</inkml:trace>
  <inkml:trace contextRef="#ctx0" brushRef="#br0" timeOffset="562.366">257 1211 12752 0 0,'0'0'586'0'0,"0"0"-15"0"0,0 0-255 0 0,0 0 285 0 0,0 2 167 0 0,2 8-240 0 0,0 0 0 0 0,1 0-1 0 0,0 0 1 0 0,1-1 0 0 0,0 1-1 0 0,0-1 1 0 0,1 0 0 0 0,0 0-1 0 0,1-1-527 0 0,37 98 2060 0 0,-17-14-1310 0 0,-22-86-861 0 0,0-24 115 0 0,-1 12-69 0 0,0-1-115 0 0,0 0 0 0 0,0 0 0 0 0,1 0 0 0 0,0 1 0 0 0,0-1 0 0 0,1 1 0 0 0,0 0 0 0 0,0 0 0 0 0,0 0 0 0 0,6-3 180 0 0,15-7-71 0 0,-19 16 147 0 0,-1 0 1 0 0,0 0-1 0 0,1 1 0 0 0,-1 0 1 0 0,0 0-1 0 0,1 0 1 0 0,-1 1-1 0 0,0 0 0 0 0,0 0 1 0 0,0 1-1 0 0,-1 0 0 0 0,1 0 1 0 0,-1 0-1 0 0,1 0 0 0 0,-1 1 1 0 0,0 0-1 0 0,0 0 0 0 0,-1 1 1 0 0,1-1-1 0 0,-1 1 1 0 0,0 0-1 0 0,0 0 0 0 0,0 0 1 0 0,-1 1-1 0 0,0-1 0 0 0,1 3-76 0 0,12 32-24 0 0,-16-39-4 0 0,0-1-420 0 0,0 0-184 0 0,0 0-885 0 0,0 0-3571 0 0,0 0-1526 0 0</inkml:trace>
  <inkml:trace contextRef="#ctx0" brushRef="#br0" timeOffset="734.202">695 1364 11200 0 0,'0'0'513'0'0,"0"0"-10"0"0,0 0-134 0 0,4 7 1947 0 0,18 45 3616 0 0,-12-24-4718 0 0,5-8-763 0 0,-14-19-1639 0 0,-1-1-401 0 0,0 0-1023 0 0,0-3-3825 0 0</inkml:trace>
  <inkml:trace contextRef="#ctx0" brushRef="#br0" timeOffset="921.697">680 1209 14368 0 0,'0'0'330'0'0,"0"0"45"0"0,0 0 17 0 0,0 0-47 0 0,0 0-174 0 0,0 0 104 0 0,0 0 68 0 0,0 0 11 0 0,0 0-13 0 0,7 0 171 0 0,55 13-3025 0 0,-46-13 1412 0 0</inkml:trace>
  <inkml:trace contextRef="#ctx0" brushRef="#br0" timeOffset="1202.84">910 1206 7368 0 0,'-8'-11'786'0'0,"4"4"-1728"0"0,-9-5 11304 0 0,12 12-9649 0 0,1 0-403 0 0,-21 20 66 0 0,2 3-216 0 0,18-22-168 0 0,0 1 0 0 0,0-1 0 0 0,0 0 0 0 0,0 1 0 0 0,1 0 0 0 0,-1-1 0 0 0,0 1 0 0 0,1-1 0 0 0,0 1 0 0 0,-1 0 0 0 0,1-1 0 0 0,0 1 1 0 0,0 0-1 0 0,0-1 0 0 0,0 1 0 0 0,0 0 0 0 0,0-1 0 0 0,0 1 0 0 0,1 0 0 0 0,-1-1 0 0 0,1 1 0 0 0,-1-1 0 0 0,1 1 0 0 0,-1 0 0 0 0,1-1 0 0 0,0 1 0 0 0,0-1 0 0 0,0 0 1 0 0,0 1-1 0 0,0-1 0 0 0,0 0 0 0 0,0 1 0 0 0,0-1 0 0 0,1 0 0 0 0,-1 0 0 0 0,0 0 0 0 0,1 0 0 0 0,-1 0 0 0 0,1-1 0 0 0,-1 1 0 0 0,1 0 0 0 0,-1-1 0 0 0,1 1 0 0 0,0 0 8 0 0,62 17-112 0 0,-55-16 102 0 0,-1-1-1 0 0,1 1 0 0 0,-1 1 1 0 0,1 0-1 0 0,-1 0 0 0 0,0 1 1 0 0,0-1-1 0 0,0 2 0 0 0,-1-1 1 0 0,1 1-1 0 0,1 2 11 0 0,-8-5 20 0 0,0-1 0 0 0,1 1 0 0 0,-1 0 0 0 0,0-1 0 0 0,0 1 0 0 0,0 0 0 0 0,0 0 0 0 0,0 0 0 0 0,-1 0 0 0 0,1 0 0 0 0,-1 0 0 0 0,1 0 0 0 0,-1 0 0 0 0,0 0 0 0 0,1 1 0 0 0,-1-1 0 0 0,0 0 0 0 0,-1 0 0 0 0,1 0 0 0 0,0 0 0 0 0,-1 0 0 0 0,1 0 0 0 0,-1 0 0 0 0,1 0 0 0 0,-1 0 0 0 0,0 0 0 0 0,0 0 0 0 0,0 0 0 0 0,0 0 0 0 0,0 0 0 0 0,0-1 0 0 0,-1 1 0 0 0,1 0 0 0 0,-1-1 0 0 0,1 1 0 0 0,-1-1 0 0 0,1 0 0 0 0,-1 1 0 0 0,0-1 0 0 0,0 0 0 0 0,1 0 0 0 0,-1 0 0 0 0,0 0 0 0 0,0 0 0 0 0,-1-1-20 0 0,-126 57 2384 0 0,58-47-6455 0 0,67-10-2504 0 0</inkml:trace>
  <inkml:trace contextRef="#ctx0" brushRef="#br0" timeOffset="1640.275">1526 1093 456 0 0,'2'-10'895'0'0,"-1"6"2807"0"0,7 4 5579 0 0,1 6-5460 0 0,14 26-3610 0 0,-20-29 861 0 0,14 36 153 0 0,-14-24-835 0 0,1 3-361 0 0,-8-9-5807 0 0,-3-4-798 0 0</inkml:trace>
  <inkml:trace contextRef="#ctx0" brushRef="#br0" timeOffset="1890.515">1515 948 15088 0 0,'0'0'328'0'0,"0"0"72"0"0,0 0 16 0 0,0 0 7 0 0,0 0-335 0 0,0 0-88 0 0,0 0 0 0 0,0 0 0 0 0,11-3 256 0 0,-11 3 40 0 0,0 0 8 0 0,0 0 0 0 0,7 3-304 0 0,1 0 0 0 0,-4 1 0 0 0,3 3-4759 0 0,0-2-969 0 0</inkml:trace>
  <inkml:trace contextRef="#ctx0" brushRef="#br0" timeOffset="2187.317">1863 991 4144 0 0,'0'-18'1275'0'0,"0"13"4703"0"0,0 4-5115 0 0,0 1-37 0 0,0 0-55 0 0,0 0-198 0 0,0 0-86 0 0,0 0-20 0 0,0 0-59 0 0,0 0-235 0 0,-7 1 3 0 0,-33 35 690 0 0,38-34-876 0 0,1-1 0 0 0,-1 1 0 0 0,0-1 0 0 0,1 1 0 0 0,-1 0 0 0 0,1 0 0 0 0,0 0 0 0 0,0 0 0 0 0,0 0-1 0 0,-1 0 1 0 0,2 0 0 0 0,-1 0 0 0 0,0 0 0 0 0,0 0 0 0 0,1 0 0 0 0,-1 0 0 0 0,1 1 0 0 0,0-1-1 0 0,-1 0 1 0 0,1 1 0 0 0,0-1 0 0 0,1 0 0 0 0,-1 0 0 0 0,0 1 0 0 0,1-1 0 0 0,-1 0 0 0 0,1 0-1 0 0,-1 0 1 0 0,1 1 0 0 0,0-1 0 0 0,0 0 0 0 0,0 0 0 0 0,0 0 0 0 0,1 0 0 0 0,-1-1 0 0 0,0 1-1 0 0,1 0 1 0 0,-1 0 0 0 0,1-1 0 0 0,0 1 0 0 0,0-1 0 0 0,-1 0 0 0 0,2 1 10 0 0,4 3-24 0 0,0-1 0 0 0,0 0 0 0 0,0 0 0 0 0,0-1 0 0 0,1 0 0 0 0,0 0 0 0 0,-1-1 0 0 0,1 0 0 0 0,5 1 24 0 0,48 18 27 0 0,-60-20 62 0 0,0 1 0 0 0,0-1 1 0 0,0 1-1 0 0,-1-1 1 0 0,1 1-1 0 0,-1 0 1 0 0,1-1-1 0 0,-1 1 1 0 0,1 0-1 0 0,-1-1 0 0 0,0 1 1 0 0,0 0-1 0 0,0 0 1 0 0,0-1-1 0 0,0 1 1 0 0,0 0-1 0 0,-1 0 1 0 0,1-1-1 0 0,0 1 1 0 0,-1 0-1 0 0,0-1 0 0 0,1 1 1 0 0,-1 0-1 0 0,0-1 1 0 0,0 1-1 0 0,1-1 1 0 0,-1 1-1 0 0,-1-1 1 0 0,1 0-1 0 0,0 1 1 0 0,0-1-1 0 0,0 0 0 0 0,-1 0 1 0 0,1 0-1 0 0,-1 0 1 0 0,1 0-1 0 0,-1 0 1 0 0,1 0-1 0 0,-1 0 1 0 0,1 0-1 0 0,-1-1 0 0 0,0 1 1 0 0,1-1-1 0 0,-2 1-89 0 0,-36 20 620 0 0,-47 17-1957 0 0,71-35-5649 0 0</inkml:trace>
  <inkml:trace contextRef="#ctx0" brushRef="#br0" timeOffset="2859.033">2551 875 4144 0 0,'0'0'191'0'0,"0"0"250"0"0,0 0 949 0 0,0 0 420 0 0,0 0 80 0 0,0 0-159 0 0,0 17 502 0 0,6 17-642 0 0,-7-31-1536 0 0,1 0 1 0 0,0 0-1 0 0,0 0 0 0 0,1 0 0 0 0,-1-1 0 0 0,1 1 0 0 0,-1 0 0 0 0,1 0 0 0 0,0 0 0 0 0,0 0 0 0 0,0-1 0 0 0,0 1 1 0 0,0-1-1 0 0,1 1 0 0 0,-1-1 0 0 0,1 1 0 0 0,0-1 0 0 0,0 0 0 0 0,0 1 0 0 0,0-1 0 0 0,0 0 0 0 0,0-1 0 0 0,0 1 0 0 0,3 1-55 0 0,0-1 35 0 0,1 0 0 0 0,0-1-1 0 0,-1 0 1 0 0,1 0 0 0 0,0 0-1 0 0,0 0 1 0 0,0-1 0 0 0,-1 0-1 0 0,1-1 1 0 0,0 1 0 0 0,0-1-1 0 0,0 0 1 0 0,-1 0 0 0 0,1-1-1 0 0,-1 0 1 0 0,1 0 0 0 0,-1 0-1 0 0,1 0 1 0 0,-1-1 0 0 0,0 0-1 0 0,0 0 1 0 0,0-1 0 0 0,-1 1-1 0 0,5-5-34 0 0,-8 7 28 0 0,0-1-1 0 0,0 1 0 0 0,0 0 0 0 0,0-1 0 0 0,0 1 1 0 0,0-1-1 0 0,0 1 0 0 0,0-1 0 0 0,0 0 0 0 0,-1 1 1 0 0,1-1-1 0 0,-1 0 0 0 0,0 1 0 0 0,1-1 0 0 0,-1 0 1 0 0,0 0-1 0 0,0 1 0 0 0,0-1 0 0 0,0 0 0 0 0,0 0 0 0 0,0 1 1 0 0,-1-1-1 0 0,1 0 0 0 0,0 1 0 0 0,-1-1 0 0 0,1 0 1 0 0,-1 1-1 0 0,0-2-27 0 0,0 2 134 0 0,-5-8 752 0 0,9 13-901 0 0,1 0 1 0 0,0 0-1 0 0,0-1 0 0 0,0 0 1 0 0,1 1-1 0 0,-1-1 1 0 0,1-1-1 0 0,-1 1 0 0 0,1-1 1 0 0,0 0-1 0 0,0 0 1 0 0,0 0-1 0 0,1-1 1 0 0,-1 0-1 0 0,0 0 0 0 0,0 0 1 0 0,5 0 14 0 0,1 0 21 0 0,-4 0-18 0 0,1 0 0 0 0,-1 0 0 0 0,1-1 0 0 0,-1 0 0 0 0,1 0 0 0 0,0-1 1 0 0,-1 0-1 0 0,1 0 0 0 0,-1-1 0 0 0,0 0 0 0 0,1 0 0 0 0,-1-1 0 0 0,1 0-3 0 0,-5 2 88 0 0,-1-1-1 0 0,1 0 1 0 0,0 0 0 0 0,-1 0 0 0 0,0 0-1 0 0,1 0 1 0 0,-1 0 0 0 0,0-1-1 0 0,0 1 1 0 0,0-1 0 0 0,0 1-1 0 0,-1-1 1 0 0,1 0 0 0 0,-1 0-1 0 0,0 0 1 0 0,1 0 0 0 0,-1 0-1 0 0,0 0 1 0 0,-1 0 0 0 0,1 0-1 0 0,-1 0 1 0 0,1 0 0 0 0,-1 0-1 0 0,0-1 1 0 0,0 1 0 0 0,0 0 0 0 0,-1 0-1 0 0,1 0 1 0 0,-1 0 0 0 0,1 0-1 0 0,-1 0 1 0 0,0 0 0 0 0,-1 0-1 0 0,1-1-87 0 0,-29-45 936 0 0,9 20-1749 0 0,16 16-1151 0 0,5 11 941 0 0</inkml:trace>
  <inkml:trace contextRef="#ctx0" brushRef="#br0" timeOffset="3280.811">2955 568 12752 0 0,'0'0'289'0'0,"0"0"40"0"0,2 1 22 0 0,4 2-174 0 0,-1 1 1 0 0,0 0-1 0 0,0 1 1 0 0,0-1-1 0 0,-1 1 1 0 0,0 0-1 0 0,1 0 1 0 0,-2 0-1 0 0,1 1 1 0 0,-1-1-1 0 0,1 1 1 0 0,-2 0-1 0 0,1 0 0 0 0,-1 0 1 0 0,1 0-1 0 0,-2 0 1 0 0,1 1-1 0 0,-1-1 1 0 0,1 3-178 0 0,38 83 2281 0 0,-7 27-736 0 0,-29-104-1375 0 0,-3-13 32 0 0,10-12 512 0 0,19-44-1297 0 0,-18 38-12 0 0,-10 12 507 0 0,1 0-1 0 0,-1 0 1 0 0,1 0-1 0 0,-1 0 1 0 0,1 0-1 0 0,0 1 1 0 0,0-1-1 0 0,1 1 1 0 0,-1 0-1 0 0,1 0 1 0 0,0 0-1 0 0,-1 1 1 0 0,1-1-1 0 0,1 1 1 0 0,-1 0-1 0 0,0 0 1 0 0,0 0-1 0 0,1 1 1 0 0,-1-1-1 0 0,1 1 1 0 0,-1 0-1 0 0,1 0 1 0 0,-1 1-1 0 0,1 0 1 0 0,0-1-1 0 0,1 2 89 0 0,-2 0 1 0 0,1 1 1 0 0,-1 0-1 0 0,0 0 0 0 0,0 0 0 0 0,0 1 0 0 0,0-1 1 0 0,-1 1-1 0 0,1 0 0 0 0,-1 0 0 0 0,1 1 1 0 0,-1-1-1 0 0,0 1 0 0 0,1 1-1 0 0,8 8 135 0 0,15 34 1382 0 0,-15-15-773 0 0,-12-31-2100 0 0,0-1-5626 0 0</inkml:trace>
  <inkml:trace contextRef="#ctx0" brushRef="#br0" timeOffset="3608.856">3419 783 12528 0 0,'0'0'572'0'0,"0"0"-11"0"0,2 0-278 0 0,100 0 3890 0 0,-101-1-4153 0 0,1 1-5 0 0,0 0 0 0 0,0 0-1 0 0,0 0 1 0 0,0 0 0 0 0,-1-1 0 0 0,1 1 0 0 0,0-1-1 0 0,0 1 1 0 0,0-1 0 0 0,0 0 0 0 0,-1 0 0 0 0,1 0-1 0 0,0 0 1 0 0,-1 0 0 0 0,1 0 0 0 0,-1 0 0 0 0,1-1-1 0 0,-1 1 1 0 0,0 0 0 0 0,0-1 0 0 0,1 1 0 0 0,-1-1-1 0 0,0 0 1 0 0,0 1 0 0 0,0-1 0 0 0,-1 0 0 0 0,1 1-1 0 0,0-2-14 0 0,-1 2 32 0 0,0-1 0 0 0,0 0-1 0 0,0 1 1 0 0,-1-1 0 0 0,1 1 0 0 0,-1-1-1 0 0,1 1 1 0 0,-1-1 0 0 0,1 1-1 0 0,-1 0 1 0 0,0-1 0 0 0,0 1-1 0 0,1 0 1 0 0,-1-1 0 0 0,0 1-1 0 0,0 0 1 0 0,0 0 0 0 0,-1 0-1 0 0,1 0 1 0 0,0 0 0 0 0,0 0 0 0 0,-1 0-1 0 0,1 0 1 0 0,0 0 0 0 0,-2 0-32 0 0,-8-7 399 0 0,-47 1-155 0 0,46 8-320 0 0,9-1 55 0 0,0 0 1 0 0,0 0 0 0 0,0 1 0 0 0,-1-1 0 0 0,1 1 0 0 0,0-1 0 0 0,0 1-1 0 0,0 0 1 0 0,0 0 0 0 0,0 0 0 0 0,0 0 0 0 0,0 1 0 0 0,1-1-1 0 0,-1 1 1 0 0,0 0 0 0 0,1 0 0 0 0,-1 0 0 0 0,1 0 0 0 0,0 0 0 0 0,0 0-1 0 0,-2 3 21 0 0,2-3 2 0 0,0 0-1 0 0,1 0 0 0 0,-1 0 0 0 0,1 1 0 0 0,0-1 1 0 0,-1 0-1 0 0,1 1 0 0 0,0-1 0 0 0,0 1 0 0 0,1-1 1 0 0,-1 1-1 0 0,0 0 0 0 0,1-1 0 0 0,0 1 0 0 0,0 0 1 0 0,-1-1-1 0 0,1 1 0 0 0,1 0 0 0 0,-1-1 0 0 0,0 1-1 0 0,12 64 752 0 0,-10-63-760 0 0,-1 1 0 0 0,2-1-1 0 0,-1 0 1 0 0,0 1 0 0 0,1-1-1 0 0,0 0 1 0 0,0-1-1 0 0,0 1 1 0 0,0 0 0 0 0,1-1-1 0 0,-1 0 1 0 0,1 0 0 0 0,0 0-1 0 0,0 0 1 0 0,0 0 0 0 0,0-1-1 0 0,1 0 1 0 0,-1 0-1 0 0,1 0 1 0 0,-1 0 0 0 0,1-1-1 0 0,2 1 9 0 0,59-7-1183 0 0,-25-14-6067 0 0,-30 10 2204 0 0</inkml:trace>
  <inkml:trace contextRef="#ctx0" brushRef="#br0" timeOffset="3921.286">3649 756 4144 0 0,'0'0'319'0'0,"-5"-8"-414"0"0,5 7 4170 0 0,0 2 4439 0 0,39 58-6608 0 0,-6 1 582 0 0,-32-58-2168 0 0,0-1-42 0 0,3 6-172 0 0,-2-6-36 0 0,-2-1 15 0 0,10-20 187 0 0,9-48-1608 0 0,-16 61 996 0 0,0 0 1 0 0,1 0-1 0 0,-1 0 0 0 0,1 1 1 0 0,1 0-1 0 0,-1 0 0 0 0,1 0 1 0 0,0 0-1 0 0,0 1 0 0 0,1 0 1 0 0,-1 0-1 0 0,1 0 1 0 0,0 1-1 0 0,1 0 0 0 0,-1 0 1 0 0,3-1 339 0 0,64 0-1031 0 0,-72 5-4186 0 0</inkml:trace>
  <inkml:trace contextRef="#ctx0" brushRef="#br0" timeOffset="4218.088">4013 756 4144 0 0,'37'-10'1744'0'0,"9"-8"3935"0"0,19-15-3330 0 0,-64 32-2313 0 0,0 0 1 0 0,0 0 0 0 0,-1 0-1 0 0,1 0 1 0 0,0 0 0 0 0,0 0-1 0 0,-1 0 1 0 0,1 0 0 0 0,0-1-1 0 0,-1 1 1 0 0,1 0 0 0 0,-1 0-1 0 0,1-1 1 0 0,-1 1 0 0 0,0 0-1 0 0,0-1 1 0 0,0 1 0 0 0,1 0-1 0 0,-1 0 1 0 0,0-1 0 0 0,0 1-1 0 0,-1 0 1 0 0,1-1 0 0 0,0 1 0 0 0,0 0-1 0 0,-1-1 1 0 0,1 1 0 0 0,-1 0-1 0 0,1 0 1 0 0,-1-1 0 0 0,1 1-1 0 0,-1 0 1 0 0,0 0 0 0 0,0 0-1 0 0,1 0 1 0 0,-1 0 0 0 0,0 0-1 0 0,0 0 1 0 0,0 0 0 0 0,0 0-1 0 0,0 1 1 0 0,0-1 0 0 0,0 0-1 0 0,-1 0 1 0 0,1 1 0 0 0,0-1-1 0 0,0 1 1 0 0,-1-1 0 0 0,1 1-1 0 0,0 0 1 0 0,0-1 0 0 0,-1 1-1 0 0,1 0-35 0 0,-6 0 59 0 0,0-1 0 0 0,0 1 0 0 0,0 1 0 0 0,0-1 0 0 0,0 1 0 0 0,0 1 0 0 0,1-1 0 0 0,-1 1 0 0 0,0 0 0 0 0,1 1-1 0 0,0-1 1 0 0,-1 1 0 0 0,1 1 0 0 0,0-1 0 0 0,0 1 0 0 0,1 0 0 0 0,-1 0 0 0 0,1 1 0 0 0,0-1 0 0 0,0 1 0 0 0,1 0 0 0 0,-1 1 0 0 0,-2 4-60 0 0,4-7 24 0 0,1 0 0 0 0,0 0-1 0 0,0 0 1 0 0,0 0-1 0 0,1 1 1 0 0,-1-1 0 0 0,1 0-1 0 0,0 1 1 0 0,0-1-1 0 0,0 1 1 0 0,0-1 0 0 0,1 1-1 0 0,-1 0 1 0 0,1-1-1 0 0,0 1 1 0 0,0 0 0 0 0,0-1-1 0 0,1 1 1 0 0,-1-1-1 0 0,1 1 1 0 0,0 0 0 0 0,0-1-1 0 0,0 0 1 0 0,0 1-1 0 0,1-1 1 0 0,-1 0 0 0 0,1 1-1 0 0,0-1 1 0 0,0 0-1 0 0,0 0 1 0 0,0 0 0 0 0,1-1-1 0 0,-1 1 1 0 0,1 0-1 0 0,0-1 1 0 0,-1 0 0 0 0,1 0-1 0 0,0 0 1 0 0,0 0-1 0 0,1 0-23 0 0,3 1-38 0 0,-1-2-1 0 0,0 1 1 0 0,1-1-1 0 0,0 0 1 0 0,-1 0-1 0 0,1-1 1 0 0,-1 0-1 0 0,1 0 1 0 0,0-1-1 0 0,-1 1 1 0 0,1-1-1 0 0,-1-1 1 0 0,1 1 38 0 0,13-3-300 0 0,5 1-20 0 0</inkml:trace>
  <inkml:trace contextRef="#ctx0" brushRef="#br0" timeOffset="4936.668">4781 579 11376 0 0,'0'0'256'0'0,"0"0"34"0"0,0 0 21 0 0,0 0-35 0 0,0 0-100 0 0,0 0 247 0 0,4 6 693 0 0,11 77 2235 0 0,-10-70-2794 0 0,-4-9-488 0 0,0-1 0 0 0,0 1 0 0 0,1 0 0 0 0,-1-1-1 0 0,1 1 1 0 0,0-1 0 0 0,0 0 0 0 0,0 0 0 0 0,0 1 0 0 0,0-1-1 0 0,1 0 1 0 0,0-1 0 0 0,-1 1 0 0 0,1 0 0 0 0,0-1-1 0 0,0 0 1 0 0,0 1 0 0 0,1-1 0 0 0,-1-1 0 0 0,2 2-69 0 0,0-1 23 0 0,-1 0 1 0 0,1 0-1 0 0,0-1 0 0 0,0 1 1 0 0,-1-1-1 0 0,1 0 1 0 0,0-1-1 0 0,0 1 1 0 0,0-1-1 0 0,0 0 0 0 0,0 0 1 0 0,0 0-1 0 0,0-1 1 0 0,0 0-1 0 0,-1 0 1 0 0,1 0-1 0 0,0 0 0 0 0,0-1 1 0 0,-1 0-1 0 0,1 0 1 0 0,3-2-24 0 0,-6 3 15 0 0,0 0 1 0 0,0 0-1 0 0,1 1 1 0 0,-1-2 0 0 0,0 1-1 0 0,0 0 1 0 0,0 0-1 0 0,0-1 1 0 0,0 1-1 0 0,0-1 1 0 0,0 0 0 0 0,-1 1-1 0 0,1-1 1 0 0,0 0-1 0 0,-1 0 1 0 0,0 0-1 0 0,1 0 1 0 0,-1 0 0 0 0,0 0-1 0 0,0-1 1 0 0,0 1-1 0 0,0 0 1 0 0,-1-1-1 0 0,1 1 1 0 0,-1 0-1 0 0,1-1 1 0 0,-1 1 0 0 0,0-1-1 0 0,0 1 1 0 0,0-1-1 0 0,0 1 1 0 0,0 0-1 0 0,0-1 1 0 0,-1 1-16 0 0,-9-53 173 0 0,6 47-173 0 0,4 3-16 0 0,0 4-64 0 0,1 2 0 0 0,49 45 64 0 0,-23-20 16 0 0,13 19 156 0 0,-27-35 275 0 0,-11-9-6116 0 0,-2-1 3768 0 0</inkml:trace>
  <inkml:trace contextRef="#ctx0" brushRef="#br0" timeOffset="5295.96">5179 535 6912 0 0,'0'0'528'0'0,"0"0"-62"0"0,4 8 2958 0 0,10 41 4374 0 0,4 9-5911 0 0,-10-21-905 0 0,0-23-444 0 0,7-60-407 0 0,-14 40-348 0 0,1 0 1 0 0,0 0-1 0 0,0 0 1 0 0,1 1 0 0 0,-1-1-1 0 0,1 1 1 0 0,0 0-1 0 0,1 0 1 0 0,-1 0-1 0 0,1 0 1 0 0,0 0-1 0 0,0 1 1 0 0,1 0-1 0 0,-1 0 1 0 0,1 0-1 0 0,3-2 217 0 0,-5 4-21 0 0,1 0 0 0 0,-1 0 0 0 0,0 0-1 0 0,1 0 1 0 0,0 0 0 0 0,-1 1 0 0 0,1 0 0 0 0,0-1-1 0 0,0 1 1 0 0,-1 1 0 0 0,1-1 0 0 0,0 1 0 0 0,0-1-1 0 0,0 1 1 0 0,0 0 0 0 0,0 0 0 0 0,0 1 0 0 0,0-1-1 0 0,3 2 22 0 0,-4-2 29 0 0,0 1 0 0 0,0 0-1 0 0,-1 0 1 0 0,1 0-1 0 0,0 0 1 0 0,-1 0-1 0 0,1 1 1 0 0,-1-1 0 0 0,0 1-1 0 0,1-1 1 0 0,-1 1-1 0 0,0 0 1 0 0,0 0-1 0 0,0 0 1 0 0,0 0 0 0 0,0 0-1 0 0,0 1 1 0 0,-1-1-1 0 0,1 1 1 0 0,-1-1-1 0 0,0 1-28 0 0,28 48 150 0 0,-14-12-1137 0 0,-15-37-5703 0 0</inkml:trace>
  <inkml:trace contextRef="#ctx0" brushRef="#br0" timeOffset="5639.627">5625 462 8752 0 0,'0'0'673'0'0,"0"0"-245"0"0,-8-4 1925 0 0,-46 6 2621 0 0,-22 38-4779 0 0,50-2 277 0 0,39-17-385 0 0,69 21-385 0 0,-10-9 637 0 0,-50-12-339 0 0,-18-15-36 0 0,-3-6 51 0 0,-1 1 1 0 0,1 0-1 0 0,-1-1 0 0 0,0 1 0 0 0,1 0 0 0 0,-1 0 0 0 0,1-1 1 0 0,-1 1-1 0 0,0 0 0 0 0,0 0 0 0 0,1 0 0 0 0,-1-1 0 0 0,0 1 0 0 0,0 0 1 0 0,0 0-1 0 0,0 0 0 0 0,0 0 0 0 0,0-1 0 0 0,0 1 0 0 0,0 0 1 0 0,0 0-1 0 0,-1 0 0 0 0,1 0 0 0 0,0-1 0 0 0,0 1 0 0 0,-1 0 1 0 0,1 0-1 0 0,-1 0 0 0 0,1-1 0 0 0,0 1 0 0 0,-1 0 0 0 0,1-1 0 0 0,-2 1-15 0 0,-1 4 27 0 0,-1-1 0 0 0,1 0 0 0 0,-1-1-1 0 0,-1 1 1 0 0,1-1 0 0 0,0 0 0 0 0,-1 0-1 0 0,1 0 1 0 0,-1 0 0 0 0,0-1-1 0 0,0 0 1 0 0,0 0 0 0 0,0 0 0 0 0,-1-1-1 0 0,1 0 1 0 0,0 0 0 0 0,-1 0-1 0 0,1 0 1 0 0,0-1 0 0 0,-1 0 0 0 0,1 0-1 0 0,-1-1 1 0 0,-1 0-27 0 0,-2-2-6806 0 0</inkml:trace>
  <inkml:trace contextRef="#ctx0" brushRef="#br0" timeOffset="6030.163">5765 523 14712 0 0,'0'0'332'0'0,"0"0"50"0"0,0 0 25 0 0,0 0-48 0 0,0 13 426 0 0,8 26 2357 0 0,-7-36-3054 0 0,0-1-61 0 0,-1 0-1 0 0,1 0 1 0 0,0 1 0 0 0,0-1 0 0 0,0 0 0 0 0,0 0 0 0 0,0 0 0 0 0,1 0 0 0 0,-1 0 0 0 0,0 0 0 0 0,1-1 0 0 0,0 1 0 0 0,-1 0 0 0 0,1-1 0 0 0,0 1 0 0 0,0-1 0 0 0,0 0 0 0 0,0 1 0 0 0,0-1-1 0 0,0 0 1 0 0,0 0 0 0 0,2 0-27 0 0,-1-1 19 0 0,0 1-1 0 0,1-1 0 0 0,-1 0 1 0 0,0 0-1 0 0,0 0 0 0 0,1-1 1 0 0,-1 1-1 0 0,0-1 0 0 0,0 0 1 0 0,1 0-1 0 0,-1 0 0 0 0,0 0 1 0 0,0-1-1 0 0,0 1 0 0 0,-1-1 1 0 0,1 0-1 0 0,0 0 0 0 0,0 0 1 0 0,-1 0-1 0 0,1 0 0 0 0,-1 0 1 0 0,0-1-1 0 0,0 1 0 0 0,1-3-18 0 0,-2 4 35 0 0,2-2-14 0 0,0-1 0 0 0,-1-1 0 0 0,1 1 0 0 0,-1 0 0 0 0,0-1 0 0 0,0 1 0 0 0,-1-1 0 0 0,1 0 0 0 0,-1 1 0 0 0,0-1 0 0 0,0 0 0 0 0,-1 0 0 0 0,1 0 0 0 0,-1 0-1 0 0,0 1 1 0 0,-1-1 0 0 0,1 0 0 0 0,-1-2-21 0 0,23 54-632 0 0,11 18 631 0 0,-3-43 521 0 0,-7-14-3485 0 0,-16-7 1695 0 0</inkml:trace>
  <inkml:trace contextRef="#ctx0" brushRef="#br0" timeOffset="6436.315">6080 490 11600 0 0,'-1'2'102'0'0,"1"0"0"0"0,-1 0 0 0 0,1 0 0 0 0,-1-1 0 0 0,1 1 0 0 0,0 0 1 0 0,0 0-1 0 0,0 0 0 0 0,0 0 0 0 0,0 0 0 0 0,0 0 0 0 0,1 0 0 0 0,-1 0 1 0 0,0 0-1 0 0,1 0 0 0 0,0 0 0 0 0,-1 0 0 0 0,1 0 0 0 0,0-1 0 0 0,0 1 0 0 0,0 0 1 0 0,0-1-1 0 0,1 1 0 0 0,-1 0 0 0 0,1 0-102 0 0,7 15 1736 0 0,55 150 4254 0 0,-39-98-4568 0 0,-25-66-1543 0 0,4 13 182 0 0,0-21 209 0 0,3-35-270 0 0,-16-153-44 0 0,18 111-2697 0 0,10 21 1518 0 0,-18 58 1223 0 0,0 0 0 0 0,0 0 0 0 0,1 1 0 0 0,-1-1 0 0 0,1 0 0 0 0,-1 1 0 0 0,1-1 0 0 0,0 1 0 0 0,0 0 0 0 0,0-1 0 0 0,0 1 0 0 0,0 0 0 0 0,1 0 0 0 0,-1 0 0 0 0,1 1 0 0 0,-1-1 0 0 0,1 1 0 0 0,-1-1 0 0 0,1 1 0 0 0,0 0 0 0 0,0 0 0 0 0,0 0 0 0 0,0 0 0 0 0,0 0 0 0 0,0 1 0 0 0,0-1 0 0 0,0 1 0 0 0,0 0 0 0 0,0 0 0 0 0,1 0 0 0 0,1 1 52 0 0,-1 1-1 0 0,1-1 1 0 0,-1 0-1 0 0,0 1 1 0 0,0 0-1 0 0,0 0 1 0 0,0 0-1 0 0,0 1 1 0 0,-1-1-1 0 0,1 1 0 0 0,0 0 1 0 0,-1 0-1 0 0,0 0 1 0 0,0 1-1 0 0,0-1 1 0 0,0 1-1 0 0,-1-1 1 0 0,1 1-1 0 0,-1 0 1 0 0,0 0-1 0 0,0 0 0 0 0,0 0 1 0 0,-1 0-1 0 0,1 1 1 0 0,-1-1-1 0 0,0 1 1 0 0,0-1-1 0 0,-1 0 1 0 0,1 1-1 0 0,-1-1 1 0 0,0 1-1 0 0,0-1 1 0 0,-1 1-1 0 0,1-1 0 0 0,-1 1 1 0 0,0-1-1 0 0,-1 3-51 0 0,-1-2 64 0 0,0 1-1 0 0,0-1 1 0 0,-1 1-1 0 0,0-1 1 0 0,0 0-1 0 0,0 0 1 0 0,-1-1-1 0 0,1 1 1 0 0,-1-1-1 0 0,0 0 0 0 0,0 0 1 0 0,-1-1-1 0 0,1 1 1 0 0,-1-1-1 0 0,-3 1-63 0 0,-56 15-878 0 0,38-25-1924 0 0,19-1 1778 0 0</inkml:trace>
  <inkml:trace contextRef="#ctx0" brushRef="#br0" timeOffset="6826.852">6437 446 11544 0 0,'0'0'529'0'0,"0"0"-12"0"0,0 0-199 0 0,0 0 372 0 0,0 0 204 0 0,0 0 39 0 0,2 0-73 0 0,81 7 964 0 0,-39-19-1566 0 0,-29-4 128 0 0,-22-1 7 0 0,4 14-382 0 0,1 0 0 0 0,-1 0-1 0 0,-1 1 1 0 0,1-1 0 0 0,0 1-1 0 0,0-1 1 0 0,-1 1 0 0 0,0 0-1 0 0,1 1 1 0 0,-1-1 0 0 0,0 0 0 0 0,0 1-1 0 0,0 0 1 0 0,0 0 0 0 0,0 0-1 0 0,0 1 1 0 0,0-1 0 0 0,0 1 0 0 0,0 0-1 0 0,0 0 1 0 0,0 0 0 0 0,0 1-1 0 0,0 0 1 0 0,0-1 0 0 0,0 1 0 0 0,0 1-1 0 0,0-1 1 0 0,0 0 0 0 0,0 1-1 0 0,1 0 1 0 0,-3 2-11 0 0,0-2-5 0 0,2 1 0 0 0,-1 0 0 0 0,0 1 0 0 0,1-1 0 0 0,-1 1 0 0 0,1 0 0 0 0,0 0 0 0 0,0 0 0 0 0,1 1 0 0 0,-1-1 0 0 0,1 1 0 0 0,0 0 0 0 0,0 0 0 0 0,1 0 0 0 0,-1 0 0 0 0,1 1 0 0 0,0-1 0 0 0,1 1 0 0 0,-1-1 0 0 0,1 1 0 0 0,0 4 5 0 0,-1 6-11 0 0,8 22-168 0 0,-4-35 177 0 0,0 1-1 0 0,1-1 0 0 0,-1 1 0 0 0,1-1 0 0 0,0 0 0 0 0,0 0 0 0 0,0 0 0 0 0,1-1 0 0 0,-1 1 0 0 0,1-1 0 0 0,-1 0 1 0 0,1 0-1 0 0,0 0 0 0 0,0 0 0 0 0,0 0 0 0 0,0-1 0 0 0,0 0 0 0 0,0 0 0 0 0,0 0 0 0 0,0 0 0 0 0,0-1 0 0 0,3 1 3 0 0,43-5-523 0 0,-17-4-2683 0 0,-21 3 1240 0 0</inkml:trace>
  <inkml:trace contextRef="#ctx0" brushRef="#br0" timeOffset="7108.032">6600 427 9728 0 0,'0'0'446'0'0,"0"0"-10"0"0,0 0-141 0 0,0 0 438 0 0,-2 8 2839 0 0,19 52-479 0 0,-3-26-790 0 0,-13-33-2023 0 0,-1-1-7 0 0,0 0-17 0 0,0 0-66 0 0,0 0-29 0 0,18-11 470 0 0,38-67-1615 0 0,-7 34-1683 0 0,-3 24 1616 0 0,-26 16 829 0 0,12 8 363 0 0,-31-4-200 0 0,9 3-4835 0 0,-9-3-551 0 0</inkml:trace>
  <inkml:trace contextRef="#ctx0" brushRef="#br0" timeOffset="7420.458">6968 424 8288 0 0,'0'0'381'0'0,"0"0"-6"0"0,0 2-242 0 0,19 19 1710 0 0,-9-9-498 0 0,45 32 3049 0 0,-9-31-3450 0 0,31-34 690 0 0,-51-27-1540 0 0,-10 2 498 0 0,-5 3-905 0 0,-10 20 628 0 0,-1 22-143 0 0,5-4-275 0 0,-4 4-617 0 0,-1 1-279 0 0,0 0-65 0 0</inkml:trace>
  <inkml:trace contextRef="#ctx0" brushRef="#br0" timeOffset="7670.399">7291 340 3680 0 0,'0'0'284'0'0,"0"0"107"0"0,0 0 1143 0 0,0 0 523 0 0,0 3 102 0 0,4 32 2352 0 0,-2-26-3997 0 0,1 0 0 0 0,0-1 0 0 0,0 1 0 0 0,1-1 0 0 0,0 0 0 0 0,0 0 0 0 0,1 0 0 0 0,0 0 0 0 0,5 6-514 0 0,-7-10 84 0 0,0 2-339 0 0,-1-4-5146 0 0,-2-2 3347 0 0</inkml:trace>
  <inkml:trace contextRef="#ctx0" brushRef="#br0" timeOffset="7857.857">7309 222 5528 0 0,'0'0'422'0'0,"3"-6"1900"0"0,-1 3 4694 0 0,56 51-9202 0 0,-47-41 1196 0 0</inkml:trace>
  <inkml:trace contextRef="#ctx0" brushRef="#br0" timeOffset="8170.281">7551 302 2760 0 0,'0'0'475'0'0,"0"0"953"0"0,0 0 421 0 0,0 0 81 0 0,5-5 587 0 0,-5 4 2212 0 0,-14 6-4132 0 0,-33 22 304 0 0,32-5-848 0 0,15-18-54 0 0,0 0-1 0 0,0-1 0 0 0,0 1 0 0 0,0 0 0 0 0,0-1 0 0 0,1 1 0 0 0,0-1 0 0 0,-1 1 0 0 0,1 0 0 0 0,1-1 0 0 0,-1 0 0 0 0,0 1 0 0 0,1-1 0 0 0,0 0 0 0 0,0 0 0 0 0,0 0 0 0 0,0 0 0 0 0,0 0 0 0 0,0 0 0 0 0,1 0 0 0 0,0-1 0 0 0,-1 0 0 0 0,1 1 0 0 0,0-1 0 0 0,0 0 0 0 0,0 0 0 0 0,4 1 2 0 0,-3 0-36 0 0,44 39 37 0 0,-47-41 223 0 0,5 25 1455 0 0,-8-23-1574 0 0,1 0 0 0 0,-1 0 0 0 0,0-1 0 0 0,0 1 0 0 0,-1-1 0 0 0,1 1 0 0 0,0-1 0 0 0,-1 0-1 0 0,1 0 1 0 0,-1 0 0 0 0,0 0 0 0 0,0 0 0 0 0,0-1 0 0 0,0 1 0 0 0,0-1 0 0 0,0 0 0 0 0,0 0 0 0 0,0 0 0 0 0,0 0 0 0 0,-1 0 0 0 0,-2-1-105 0 0,-21 10 213 0 0,13-11-1264 0 0,8-2-1418 0 0,-1 0 1189 0 0</inkml:trace>
  <inkml:trace contextRef="#ctx0" brushRef="#br0" timeOffset="8507.172">7670 390 9848 0 0,'42'13'3250'0'0,"-18"-9"-1636"0"0,24-14-998 0 0,-45 10-579 0 0,0 0 1 0 0,0 0-1 0 0,0 0 1 0 0,-1-1-1 0 0,1 1 1 0 0,0-1-1 0 0,0 0 1 0 0,0 1-1 0 0,0-2 1 0 0,0 1-1 0 0,-1 0 1 0 0,1 0-1 0 0,0-1 1 0 0,-1 1-1 0 0,1-1 1 0 0,-1 0-1 0 0,0 0 1 0 0,1 0-1 0 0,-1 0 1 0 0,0 0-1 0 0,0 0 1 0 0,0-1 0 0 0,-1 1-1 0 0,1-1 1 0 0,-1 1-1 0 0,1-1 1 0 0,-1 0-1 0 0,0 0 1 0 0,0 1-1 0 0,0-1 1 0 0,0 0-1 0 0,0 0 1 0 0,-1 0-1 0 0,1 0 1 0 0,-1 0-1 0 0,0 0 1 0 0,0 0-1 0 0,0 0 1 0 0,0 0-1 0 0,-1 0 1 0 0,1 0-1 0 0,-1 0-37 0 0,-1 0 45 0 0,-1 1 0 0 0,1-1-1 0 0,-1 1 1 0 0,0 0 0 0 0,0 0-1 0 0,0 0 1 0 0,0 0-1 0 0,0 0 1 0 0,0 1 0 0 0,0 0-1 0 0,0-1 1 0 0,-1 1 0 0 0,1 0-1 0 0,0 1 1 0 0,-1-1-1 0 0,1 1 1 0 0,-1-1 0 0 0,1 1-1 0 0,-1 0 1 0 0,1 0 0 0 0,-1 1-1 0 0,1-1 1 0 0,-1 1-1 0 0,1-1 1 0 0,0 1 0 0 0,-1 0-1 0 0,1 0 1 0 0,0 1 0 0 0,-1-1-1 0 0,1 1 1 0 0,0 0-45 0 0,-5 0 144 0 0,2 1-94 0 0,0-1 0 0 0,0 1 0 0 0,0 1 0 0 0,0-1 0 0 0,1 1 0 0 0,0 0 0 0 0,-1 0 0 0 0,2 1 0 0 0,-1-1 0 0 0,0 1 0 0 0,1 0 0 0 0,0 1 0 0 0,0-1 0 0 0,1 1 0 0 0,-1-1 0 0 0,0 3-50 0 0,-11 67 0 0 0,15-72-65 0 0,1 0-1 0 0,-1-1 1 0 0,1 1-1 0 0,0-1 0 0 0,0 1 1 0 0,0-1-1 0 0,0 0 0 0 0,1 1 1 0 0,-1-1-1 0 0,1 0 1 0 0,-1 0-1 0 0,1 0 0 0 0,0 0 1 0 0,0 0-1 0 0,0 0 0 0 0,0-1 1 0 0,0 1-1 0 0,0-1 1 0 0,0 1-1 0 0,0-1 0 0 0,1 0 1 0 0,-1 0-1 0 0,1 0 0 0 0,-1 0 1 0 0,1 0-1 0 0,-1 0 0 0 0,1-1 66 0 0,9 3-956 0 0</inkml:trace>
  <inkml:trace contextRef="#ctx0" brushRef="#br0" timeOffset="8930.461">8059 371 11088 0 0,'0'0'505'0'0,"0"-1"-9"0"0,-14-17 352 0 0,13 17-127 0 0,1 1 30 0 0,0 0-8 0 0,-14 1 1216 0 0,10 2-1872 0 0,0-1-1 0 0,1 0 1 0 0,-1 1-1 0 0,1 0 1 0 0,0 0-1 0 0,0 0 1 0 0,0 0-1 0 0,0 0 1 0 0,1 1-1 0 0,-1-1 1 0 0,1 1-1 0 0,0 0 0 0 0,-1 2-86 0 0,-4 6 47 0 0,5-9-78 0 0,1 0-1 0 0,-1 0 1 0 0,1 0-1 0 0,0 0 1 0 0,1 0-1 0 0,-1 0 1 0 0,0 1-1 0 0,1-1 1 0 0,-1 0-1 0 0,1 0 1 0 0,0 0-1 0 0,0 1 1 0 0,1-1-1 0 0,-1 0 1 0 0,1 0-1 0 0,-1 0 1 0 0,1 1-1 0 0,0-1 1 0 0,0 0-1 0 0,0 0 1 0 0,1 0-1 0 0,-1-1 1 0 0,1 1-1 0 0,0 0 1 0 0,-1 0-1 0 0,2 0 32 0 0,0 0 23 0 0,0-1 0 0 0,0 0-1 0 0,0-1 1 0 0,0 1 0 0 0,0 0-1 0 0,0-1 1 0 0,1 0 0 0 0,-1 0-1 0 0,1 0 1 0 0,-1 0 0 0 0,0 0-1 0 0,1-1 1 0 0,-1 1 0 0 0,1-1-1 0 0,-1 0 1 0 0,1 0 0 0 0,1-1-23 0 0,0 1 64 0 0,-1-1-1 0 0,1 0 1 0 0,-1 0 0 0 0,1-1-1 0 0,-1 1 1 0 0,0-1 0 0 0,1 0 0 0 0,-1 0-1 0 0,0-1 1 0 0,0 1 0 0 0,-1-1-1 0 0,1 0 1 0 0,0 0 0 0 0,-1 0 0 0 0,0 0-1 0 0,1-1 1 0 0,-1 1 0 0 0,-1-1-1 0 0,1 0 1 0 0,0 0 0 0 0,-1 0 0 0 0,0 0-1 0 0,0 0 1 0 0,0 0 0 0 0,-1-1-1 0 0,1 1 1 0 0,-1-1 0 0 0,0 1 0 0 0,0-1-1 0 0,-1 1 1 0 0,1-1 0 0 0,-1 0-1 0 0,0-1-63 0 0,-11-54 1216 0 0,4 39-922 0 0,0 0 0 0 0,-2 0 1 0 0,0 1-1 0 0,-1 1 0 0 0,-7-11-294 0 0,-39-49 393 0 0,-28-26-137 0 0,67 84-255 0 0,14 17 204 0 0,11 18-192 0 0,9 15 14 0 0,88 174 495 0 0,-56-71-564 0 0,-46-121-1984 0 0,2-3-5937 0 0</inkml:trace>
  <inkml:trace contextRef="#ctx0" brushRef="#br0" timeOffset="9814.189">412 1783 6536 0 0,'0'0'298'0'0,"0"0"-4"0"0,0 0-108 0 0,0 0 268 0 0,0 0 139 0 0,0 0 23 0 0,0 0-7 0 0,0 0-53 0 0,0 0-20 0 0,0 0-6 0 0,0 0 4 0 0,0 0 29 0 0,0 0 12 0 0,0 0 1 0 0,4 11 1022 0 0,4 37 787 0 0,14 42-625 0 0,22 25-621 0 0,12-24-1000 0 0,-55-90-257 0 0,-1-1-764 0 0,0 0-356 0 0</inkml:trace>
  <inkml:trace contextRef="#ctx0" brushRef="#br0" timeOffset="10224.593">628 1991 7312 0 0,'0'0'332'0'0,"0"0"-4"0"0,0 0-124 0 0,0 0 252 0 0,0 0 137 0 0,1 1 23 0 0,26 17 1197 0 0,-25-17-1458 0 0,19 4 332 0 0,-18-4-646 0 0,0-1 0 0 0,0 1-1 0 0,1-1 1 0 0,-1 0 0 0 0,0 0 0 0 0,0 0 0 0 0,0-1 0 0 0,0 1 0 0 0,0-1 0 0 0,0 1 0 0 0,0-1 0 0 0,0 0 0 0 0,0 0 0 0 0,0-1 0 0 0,0 1 0 0 0,0 0 0 0 0,0-1 0 0 0,-1 0 0 0 0,1 0 0 0 0,-1 0 0 0 0,1 0 0 0 0,-1 0 0 0 0,0 0 0 0 0,0 0 0 0 0,2-3-41 0 0,-4 3 23 0 0,1 0 1 0 0,0 0 0 0 0,-1 0-1 0 0,0 0 1 0 0,1 0 0 0 0,-1 0-1 0 0,0 0 1 0 0,0 0 0 0 0,0 0-1 0 0,-1 0 1 0 0,1 0 0 0 0,0 0-1 0 0,-1 0 1 0 0,1 0 0 0 0,-1 0-1 0 0,0 0 1 0 0,1 0 0 0 0,-1 0-1 0 0,0 0 1 0 0,0 0 0 0 0,-1 1-1 0 0,1-1 1 0 0,0 0 0 0 0,0 1-1 0 0,-1-1 1 0 0,1 1 0 0 0,-1-1 0 0 0,1 1-1 0 0,-1 0 1 0 0,0 0 0 0 0,0 0-1 0 0,1 0 1 0 0,-2-1-24 0 0,0 1 14 0 0,0 0 1 0 0,0 0-1 0 0,0 1 1 0 0,0-1-1 0 0,0 1 1 0 0,0-1-1 0 0,0 1 0 0 0,0 0 1 0 0,0 0-1 0 0,0 1 1 0 0,0-1-1 0 0,0 0 1 0 0,0 1-1 0 0,0 0 1 0 0,0 0-1 0 0,0 0 0 0 0,0 0 1 0 0,1 0-1 0 0,-1 1 1 0 0,0-1-1 0 0,1 1 1 0 0,-1-1-1 0 0,1 1 1 0 0,-1 0-15 0 0,-31 45 990 0 0,23-6-1132 0 0,10-37 145 0 0,0 1 1 0 0,1 0-1 0 0,-1 0 1 0 0,1-1-1 0 0,0 1 1 0 0,0 0 0 0 0,1 0-1 0 0,-1 0 1 0 0,1-1-1 0 0,0 1 1 0 0,0 0-1 0 0,1-1 1 0 0,-1 1 0 0 0,1-1-1 0 0,0 0 1 0 0,0 1-1 0 0,1-1 1 0 0,-1 0-1 0 0,1 0 1 0 0,0 0 0 0 0,0-1-1 0 0,4 4-3 0 0,-4-5 8 0 0,1 1-1 0 0,0-1 1 0 0,-1 0 0 0 0,1 0-1 0 0,0-1 1 0 0,0 1 0 0 0,0-1-1 0 0,1 0 1 0 0,-1 0-1 0 0,0 0 1 0 0,0-1 0 0 0,1 1-1 0 0,-1-1 1 0 0,0 0 0 0 0,0-1-1 0 0,1 1 1 0 0,-1-1 0 0 0,1 0-8 0 0,32-9-4490 0 0,-19 4-420 0 0</inkml:trace>
  <inkml:trace contextRef="#ctx0" brushRef="#br0" timeOffset="10630.749">958 1932 7080 0 0,'-56'-16'3625'0'0,"53"16"-3445"0"0,-1 1-1 0 0,1 0 1 0 0,0 1-1 0 0,-1-1 1 0 0,1 1 0 0 0,0-1-1 0 0,0 1 1 0 0,0 0 0 0 0,0 0-1 0 0,0 0 1 0 0,1 1-1 0 0,-1-1 1 0 0,1 1 0 0 0,-1-1-1 0 0,1 1 1 0 0,0 0 0 0 0,0 0-1 0 0,0 0 1 0 0,0 0-180 0 0,1-2 15 0 0,-32 52 244 0 0,31-45-266 0 0,1 46-60 0 0,3-52 60 0 0,-1 0 0 0 0,0-1 0 0 0,1 1 0 0 0,-1 0 0 0 0,1-1 0 0 0,-1 1 0 0 0,1 0 0 0 0,0-1 0 0 0,0 0 0 0 0,-1 0 0 0 0,1 1 0 0 0,0-1 0 0 0,0 0 0 0 0,0 0 0 0 0,0-1 0 0 0,1 1 0 0 0,-1 0 0 0 0,0-1 0 0 0,0 1 0 0 0,0-1 0 0 0,1 0 0 0 0,-1 0 0 0 0,0 0 0 0 0,0 0 1 0 0,1 0-1 0 0,-1 0 0 0 0,0 0 0 0 0,0-1 0 0 0,2 0 7 0 0,3 1-20 0 0,0 0 37 0 0,0 0 0 0 0,0-1 1 0 0,0 0-1 0 0,-1 0 1 0 0,1-1-1 0 0,0 0 1 0 0,-1 0-1 0 0,1 0 0 0 0,-1-1 1 0 0,0 0-1 0 0,0 0 1 0 0,0 0-1 0 0,0-1 0 0 0,-1 0 1 0 0,6-5-18 0 0,-10 8 15 0 0,-1 0 1 0 0,1 0-1 0 0,-1 0 1 0 0,1 0-1 0 0,-1-1 0 0 0,1 1 1 0 0,-1 0-1 0 0,1-1 1 0 0,-1 1-1 0 0,0 0 0 0 0,0-1 1 0 0,0 1-1 0 0,0 0 1 0 0,0-1-1 0 0,0 1 1 0 0,0 0-1 0 0,0-1 0 0 0,-1 1 1 0 0,1 0-1 0 0,0 0 1 0 0,-1-1-1 0 0,1 1 0 0 0,-1 0 1 0 0,1 0-1 0 0,-1-1 1 0 0,0 1-1 0 0,1 0 1 0 0,-1 0-1 0 0,0 0 0 0 0,0 0 1 0 0,-1-1-16 0 0,-4-9 165 0 0,-4 6-100 0 0,24 21-218 0 0,-5-8 93 0 0,1-1 0 0 0,-1 0 1 0 0,1-1-1 0 0,1 0 1 0 0,-1 0-1 0 0,1-1 1 0 0,0-1-1 0 0,0 0 1 0 0,0 0-1 0 0,1-1 0 0 0,-1 0 1 0 0,11 0 59 0 0,-15-3-445 0 0</inkml:trace>
  <inkml:trace contextRef="#ctx0" brushRef="#br0" timeOffset="10943.501">1104 1911 10080 0 0,'0'0'462'0'0,"6"1"164"0"0,64 124 4805 0 0,-58-102-4719 0 0,-11-22-600 0 0,-1-1 0 0 0,0 0 0 0 0,0 0 3 0 0,0 0 12 0 0,0 0 7 0 0,0 0 2 0 0,0 0-6 0 0,-1-12 156 0 0,-1 1-1145 0 0,0 1 0 0 0,0-1 0 0 0,2 0-1 0 0,-1 0 1 0 0,1 0 0 0 0,1 1-1 0 0,0-1 1 0 0,1-7 859 0 0,23-28-3044 0 0,-23 43 3028 0 0,1-1 0 0 0,0 1 0 0 0,-1-1 0 0 0,2 1 0 0 0,-1 0 0 0 0,0 1 0 0 0,0-1-1 0 0,1 0 1 0 0,0 1 0 0 0,-1 0 0 0 0,1 0 0 0 0,0 0 0 0 0,0 0 0 0 0,0 1 0 0 0,0-1 0 0 0,0 1 0 0 0,1 0 0 0 0,2 0 16 0 0,2 1 0 0 0</inkml:trace>
  <inkml:trace contextRef="#ctx0" brushRef="#br0" timeOffset="11349.66">1389 1889 3224 0 0,'0'0'519'0'0,"0"0"969"0"0,0 0 427 0 0,1 1 91 0 0,43 51 3118 0 0,-21-21-3786 0 0,-3 22 839 0 0,-20-54-2139 0 0,0 1-1 0 0,0 0 0 0 0,0 0 0 0 0,0-1 1 0 0,0 1-1 0 0,0 0 0 0 0,0 0 0 0 0,0-1 0 0 0,0 1 1 0 0,0 0-1 0 0,0-1 0 0 0,0 1 0 0 0,0 0 1 0 0,0 0-1 0 0,0-1 0 0 0,0 1 0 0 0,0 0 0 0 0,0-1 1 0 0,0 1-1 0 0,0 0 0 0 0,0 0 0 0 0,1-1 1 0 0,-1 1-1 0 0,0 0 0 0 0,0 0 0 0 0,0-1 0 0 0,0 1 1 0 0,1 0-1 0 0,-1 0 0 0 0,0 0 0 0 0,0-1 1 0 0,1 1-1 0 0,-1 0 0 0 0,0 0 0 0 0,0 0 1 0 0,1 0-1 0 0,-1 0 0 0 0,0-1 0 0 0,0 1 0 0 0,1 0 1 0 0,-1 0-1 0 0,0 0 0 0 0,0 0 0 0 0,1 0 1 0 0,-1 0-1 0 0,0 0 0 0 0,1 0 0 0 0,-1 0 0 0 0,0 0-37 0 0,-4-22 81 0 0,2 19-197 0 0,1-1 1 0 0,0 0-1 0 0,0 0 0 0 0,0 1 0 0 0,1-1 1 0 0,-1 0-1 0 0,1 0 0 0 0,0 0 0 0 0,0 0 1 0 0,0 0-1 0 0,1 0 0 0 0,-1 0 1 0 0,1 0-1 0 0,0 1 0 0 0,0-1 0 0 0,1 0 1 0 0,-1 0-1 0 0,1 0 116 0 0,6-13-632 0 0,20-16-819 0 0,-3 22 1345 0 0,6 17 426 0 0,-26-4-190 0 0,1 0 0 0 0,0 0 1 0 0,-1 0-1 0 0,1 1 1 0 0,-1 0-1 0 0,0 0 1 0 0,1 0-1 0 0,-2 1 0 0 0,1 0 1 0 0,0 0-1 0 0,-1 0 1 0 0,0 0-1 0 0,0 1 1 0 0,0-1-1 0 0,0 1 1 0 0,-1 0-1 0 0,1 0 0 0 0,0 3-130 0 0,4 20 626 0 0,-8-27-528 0 0,0 6-1183 0 0,0-7 178 0 0</inkml:trace>
  <inkml:trace contextRef="#ctx0" brushRef="#br0" timeOffset="11552.737">1737 1783 11112 0 0,'19'49'2916'0'0,"19"41"1842"0"0,-36-80-4288 0 0,0-4-5917 0 0,-2-6-490 0 0</inkml:trace>
  <inkml:trace contextRef="#ctx0" brushRef="#br0" timeOffset="11724.567">1667 1661 5064 0 0,'0'0'448'0'0,"0"0"-352"0"0,0 0-96 0 0,0 0 0 0 0,0 0 1528 0 0,0 0 288 0 0,0 0 56 0 0,0 0 16 0 0,4 0-1240 0 0,3 0-240 0 0,-3 0-56 0 0,-1 3 0 0 0,5 0-288 0 0,3 4-64 0 0,-4-3 0 0 0,1-1-3872 0 0,3-1-784 0 0</inkml:trace>
  <inkml:trace contextRef="#ctx0" brushRef="#br0" timeOffset="12068.237">1863 1777 6912 0 0,'0'0'528'0'0,"0"0"-130"0"0,2 1 722 0 0,26 41 5464 0 0,-5-16-4503 0 0,-2-5-1073 0 0,-20-20-876 0 0,-1-1-49 0 0,0 0-12 0 0,0 0 41 0 0,0 0 96 0 0,0 0 42 0 0,0 0 6 0 0,1-1-32 0 0,6-15-128 0 0,-6 11-260 0 0,0-1-1 0 0,0 0 1 0 0,0 1-1 0 0,1-1 1 0 0,0 0-1 0 0,0 1 1 0 0,0 0-1 0 0,0 0 1 0 0,1-1-1 0 0,0 2 1 0 0,0-1-1 0 0,1 0 1 0 0,-1 0-1 0 0,1 1 1 0 0,0 0-1 0 0,0 0 1 0 0,0 0-1 0 0,1 0 1 0 0,-1 1-1 0 0,1 0 1 0 0,2-1 164 0 0,31-10-460 0 0,-32 14 450 0 0,0 1-1 0 0,0 0 1 0 0,0 1 0 0 0,0-1-1 0 0,0 1 1 0 0,-1 0-1 0 0,1 1 1 0 0,-1-1 0 0 0,1 1-1 0 0,-1 0 1 0 0,0 1 0 0 0,0-1-1 0 0,0 1 1 0 0,-1 0 0 0 0,1 0-1 0 0,0 1 11 0 0,31 23 770 0 0,-17-14 14 0 0,10 16-1446 0 0,-29-30-5357 0 0</inkml:trace>
  <inkml:trace contextRef="#ctx0" brushRef="#br0" timeOffset="12505.659">2405 1657 4144 0 0,'0'0'319'0'0,"-1"-3"22"0"0,-23-11 6751 0 0,-5 21-4588 0 0,-23 30-1998 0 0,50-35-511 0 0,-1-1-1 0 0,1 1 0 0 0,0-1 1 0 0,0 1-1 0 0,0 0 1 0 0,0 0-1 0 0,1 0 1 0 0,-1 0-1 0 0,0 0 0 0 0,1 0 1 0 0,-1 0-1 0 0,1 0 1 0 0,0 1-1 0 0,0-1 0 0 0,0 1 1 0 0,0-1-1 0 0,0 1 1 0 0,1-1-1 0 0,-1 1 1 0 0,1-1-1 0 0,-1 1 0 0 0,1 0 1 0 0,0-1-1 0 0,0 1 1 0 0,0 0-1 0 0,0-1 0 0 0,1 1 1 0 0,-1-1-1 0 0,1 1 1 0 0,-1 0-1 0 0,1-1 1 0 0,0 1 5 0 0,3-2-21 0 0,1 1 0 0 0,-1 0 0 0 0,1-1 0 0 0,-1 0 0 0 0,1 0 1 0 0,-1-1-1 0 0,1 1 0 0 0,-1-1 0 0 0,1 0 0 0 0,0 0 0 0 0,-1 0 1 0 0,1-1-1 0 0,-1 0 0 0 0,1 0 0 0 0,-1 0 0 0 0,3-1 21 0 0,-2 1 28 0 0,0 0-1 0 0,0 0 1 0 0,0 0-1 0 0,0-1 1 0 0,0 0 0 0 0,-1 0-1 0 0,1 0 1 0 0,-1-1-1 0 0,1 1 1 0 0,-1-1-1 0 0,0 0 1 0 0,0 0-1 0 0,0-1 1 0 0,0 1 0 0 0,1-3-28 0 0,-4 5 128 0 0,-1 1 5 0 0,0 0 22 0 0,0-12 449 0 0,3 8-606 0 0,12 8-208 0 0,-10-3 185 0 0,1 1 0 0 0,0 0 0 0 0,-1 0 1 0 0,0 1-1 0 0,1 0 0 0 0,-1 0 0 0 0,0 0 1 0 0,0 0-1 0 0,-1 1 0 0 0,1 0 1 0 0,1 2 24 0 0,38 46 377 0 0,-41-47-274 0 0,-1-1-1 0 0,0 1 1 0 0,0-1 0 0 0,0 1 0 0 0,-1 0 0 0 0,0 0-1 0 0,0 0 1 0 0,0 0 0 0 0,0 0 0 0 0,-1 0 0 0 0,0 0-1 0 0,0 0 1 0 0,0 0 0 0 0,-1 0 0 0 0,1 0 0 0 0,-1 0-1 0 0,0 0 1 0 0,-1-1 0 0 0,1 1 0 0 0,-1 0-1 0 0,-1 2-102 0 0,-3 3 82 0 0,0 0-1 0 0,-1-1 0 0 0,0 0 1 0 0,0 0-1 0 0,-1 0 0 0 0,0-1 0 0 0,0 0 1 0 0,-1-1-1 0 0,0 0 0 0 0,0 0 0 0 0,-1-1 1 0 0,0 0-1 0 0,0-1 0 0 0,0 0 0 0 0,-1-1 1 0 0,0 0-1 0 0,1 0 0 0 0,-2-1 1 0 0,1-1-1 0 0,0 0 0 0 0,-3 0-81 0 0,-61 7-211 0 0,45-12 51 0 0</inkml:trace>
  <inkml:trace contextRef="#ctx0" brushRef="#br0" timeOffset="13302.383">3263 1305 4144 0 0,'-33'-25'4666'0'0,"31"22"-4277"0"0,0 1 0 0 0,0 0 0 0 0,-1 0 0 0 0,1 0-1 0 0,-1 0 1 0 0,1 1 0 0 0,-1-1 0 0 0,0 1 0 0 0,0-1-1 0 0,0 1 1 0 0,0 0 0 0 0,0 0 0 0 0,0 0 0 0 0,0 1-1 0 0,0-1 1 0 0,0 1 0 0 0,0-1 0 0 0,-1 1-389 0 0,2 0 253 0 0,2 0-77 0 0,-12 7 137 0 0,1 0-160 0 0,-19 24 342 0 0,28-25-447 0 0,1 0-1 0 0,-1 0 0 0 0,1 0 0 0 0,0 0 0 0 0,0 0 0 0 0,1 0 0 0 0,0 0 0 0 0,0 0 0 0 0,0 0 0 0 0,1 0 0 0 0,-1 0 0 0 0,2 0 1 0 0,-1 0-1 0 0,1 0 0 0 0,0 0 0 0 0,2 4-47 0 0,59 123 1264 0 0,-14-60-274 0 0,-35-44-902 0 0,-7-10 104 0 0,-6-18-96 0 0,-1-1-96 0 0,-2 6-972 0 0,-7-2-809 0 0,-2 3-4713 0 0</inkml:trace>
  <inkml:trace contextRef="#ctx0" brushRef="#br0" timeOffset="13567.909">3029 1578 9904 0 0,'0'0'454'0'0,"0"0"-11"0"0,8-1-186 0 0,126-20 3118 0 0,-45 4-7498 0 0,-67 10-299 0 0</inkml:trace>
  <inkml:trace contextRef="#ctx0" brushRef="#br0" timeOffset="13724.12">3427 1495 6448 0 0,'0'17'4569'0'0,"11"19"91"0"0,12 14-2426 0 0,-21-46-1811 0 0,-1-1-5549 0 0,-1-3-554 0 0</inkml:trace>
  <inkml:trace contextRef="#ctx0" brushRef="#br0" timeOffset="13911.653">3378 1390 1376 0 0,'-11'-26'223'0'0,"3"13"5555"0"0,10 10 2386 0 0,3 0-5196 0 0,22-1-6364 0 0,-23 3 3696 0 0,7-1-1241 0 0</inkml:trace>
  <inkml:trace contextRef="#ctx0" brushRef="#br0" timeOffset="14161.518">3534 1228 6448 0 0,'0'0'498'0'0,"7"14"1144"0"0,4 15 4370 0 0,1 1-4790 0 0,19 40 672 0 0,4 18-900 0 0,-32-68-895 0 0,-5 19-734 0 0,1-37-3746 0 0,1 4-1540 0 0</inkml:trace>
  <inkml:trace contextRef="#ctx0" brushRef="#br0" timeOffset="14162.518">3516 1436 3680 0 0,'0'0'328'0'0,"0"0"-264"0"0,0 0-64 0 0,0 0 0 0 0,11-2 1424 0 0,-4-2 272 0 0,0-3 48 0 0,5 7 16 0 0,-1-3-1152 0 0,4 0-232 0 0,-4 3-48 0 0,3-4-8 0 0,5 1-192 0 0,-4-1-32 0 0,1 4-16 0 0,1-3-5128 0 0</inkml:trace>
  <inkml:trace contextRef="#ctx0" brushRef="#br0" timeOffset="14458.326">3891 1317 11600 0 0,'-41'-2'1377'0'0,"-4"20"1801"0"0,1 33-2918 0 0,47-35-313 0 0,27 23-48 0 0,33-9 48 0 0,22 0 237 0 0,-84-30-145 0 0,0 0 1 0 0,-1 1-1 0 0,1-1 1 0 0,0 0 0 0 0,0 0-1 0 0,-1 0 1 0 0,1 1 0 0 0,0-1-1 0 0,-1 0 1 0 0,1 1-1 0 0,0-1 1 0 0,-1 0 0 0 0,1 1-1 0 0,-1-1 1 0 0,1 1 0 0 0,-1-1-1 0 0,1 1 1 0 0,-1-1-1 0 0,1 1 1 0 0,-1-1 0 0 0,1 1-1 0 0,-1 0 1 0 0,0-1 0 0 0,1 1-1 0 0,-1 0 1 0 0,0-1 0 0 0,1 1-1 0 0,-1 0 1 0 0,0 0-1 0 0,0-1 1 0 0,0 1 0 0 0,0 0-1 0 0,0-1 1 0 0,0 1 0 0 0,0 0-1 0 0,0 0 1 0 0,0-1-1 0 0,0 1 1 0 0,0 0 0 0 0,0 0-1 0 0,0-1 1 0 0,-1 1 0 0 0,1 0-1 0 0,0-1 1 0 0,-1 1-1 0 0,1 0 1 0 0,0-1 0 0 0,-1 1-1 0 0,1-1 1 0 0,-1 1 0 0 0,1 0-1 0 0,-1-1 1 0 0,1 1 0 0 0,-1-1-1 0 0,1 1 1 0 0,-1-1-1 0 0,0 0 1 0 0,1 1-40 0 0,-37 23 623 0 0,-112 19-771 0 0,130-40-684 0 0,-2 1-30 0 0</inkml:trace>
  <inkml:trace contextRef="#ctx0" brushRef="#br0" timeOffset="15098.837">4485 1189 7568 0 0,'0'0'348'0'0,"3"-3"128"0"0,23 33 3792 0 0,7 62-274 0 0,-21-46-3593 0 0,-8-20-1638 0 0,-4-26 371 0 0</inkml:trace>
  <inkml:trace contextRef="#ctx0" brushRef="#br0" timeOffset="15348.74">4503 1067 9648 0 0,'0'0'424'0'0,"0"0"88"0"0,0 0-408 0 0,0 0-104 0 0,0 0 0 0 0,0 0 0 0 0,0 0 384 0 0,0 0 48 0 0,0 0 16 0 0,0 0 0 0 0,0 0-336 0 0,0 0-112 0 0,0 0 72 0 0,0 0-72 0 0,0 0 0 0 0,0 0 0 0 0,11 6 0 0 0,-11-6 0 0 0</inkml:trace>
  <inkml:trace contextRef="#ctx0" brushRef="#br0" timeOffset="15661.166">4640 1173 8352 0 0,'0'0'381'0'0,"0"0"-6"0"0,1 1-242 0 0,76 80 6914 0 0,-51-29-3969 0 0,-22-51-1399 0 0,0-22-1959 0 0,-1 1-150 0 0,-1 15 286 0 0,0-1 0 0 0,0 0 0 0 0,0 1 0 0 0,1 0 0 0 0,-1-1 0 0 0,1 1 0 0 0,1 0 0 0 0,-1 0 0 0 0,1 1 0 0 0,0-1 0 0 0,0 1-1 0 0,0-1 1 0 0,0 1 0 0 0,1 1 0 0 0,0-1 0 0 0,0 1 0 0 0,1-2 144 0 0,0 5 27 0 0,-1-1-1 0 0,0 0 1 0 0,1 1 0 0 0,-1 0-1 0 0,0 1 1 0 0,1-1 0 0 0,-1 1-1 0 0,0 0 1 0 0,0 0 0 0 0,1 0-1 0 0,-1 1 1 0 0,0 0 0 0 0,0 0-1 0 0,-1 0 1 0 0,1 1 0 0 0,0-1-1 0 0,-1 1 1 0 0,1 0 0 0 0,-1 1-1 0 0,0-1 1 0 0,0 1 0 0 0,0 0-1 0 0,-1-1 1 0 0,1 2 0 0 0,2 3-27 0 0,1 1 290 0 0,0 0 0 0 0,-1 0 1 0 0,1 1-1 0 0,-2 0 0 0 0,1 0 1 0 0,-1 0-1 0 0,-1 1 0 0 0,1 3-290 0 0,-2-8 59 0 0,-2-5-932 0 0,-1-1-3950 0 0,0 0-1711 0 0</inkml:trace>
  <inkml:trace contextRef="#ctx0" brushRef="#br0" timeOffset="15903.038">5016 1034 13448 0 0,'0'0'298'0'0,"0"0"46"0"0,0 0 24 0 0,0 0-37 0 0,1 2-214 0 0,27 36 546 0 0,38 51 2567 0 0,-58-78-3098 0 0,-1 1 0 0 0,0-1 0 0 0,0 2 0 0 0,-2-1 0 0 0,1 1 0 0 0,-2-1 0 0 0,1 2-1 0 0,-2-1 1 0 0,0 0 0 0 0,0 1 0 0 0,-1 2-132 0 0,-2-13-274 0 0,-1 3-131 0 0,-1-2-4552 0 0,2-3-1321 0 0</inkml:trace>
  <inkml:trace contextRef="#ctx0" brushRef="#br0" timeOffset="16084.124">5001 1192 1376 0 0,'29'-7'2365'0'0,"10"4"5783"0"0,-3 0-7353 0 0,104 9-1857 0 0,-117-8 464 0 0</inkml:trace>
  <inkml:trace contextRef="#ctx0" brushRef="#br0" timeOffset="16349.694">5438 1140 2304 0 0,'0'0'101'0'0,"-1"0"1"0"0,-2 0 455 0 0,1 0 0 0 0,-1 1 0 0 0,1-1 0 0 0,-1 1 0 0 0,0-1 1 0 0,1 1-1 0 0,-1 0 0 0 0,1 0 0 0 0,0 0 0 0 0,-1 0 1 0 0,1 1-1 0 0,0-1 0 0 0,0 0 0 0 0,-1 1 0 0 0,1 0 0 0 0,0-1 1 0 0,1 1-1 0 0,-1 0 0 0 0,0 0 0 0 0,1 0 0 0 0,-1 1-557 0 0,-3 2-443 0 0,-28 51 2149 0 0,31-52-1685 0 0,1-1 0 0 0,-1 1 0 0 0,1-1 0 0 0,0 1 0 0 0,0-1 0 0 0,0 1 0 0 0,0 0 0 0 0,1 0 0 0 0,0-1 0 0 0,0 1 0 0 0,0 0-1 0 0,0 0 1 0 0,0 0 0 0 0,1-1 0 0 0,-1 1 0 0 0,1 0 0 0 0,0 0 0 0 0,0-1 0 0 0,1 1 0 0 0,-1-1 0 0 0,1 1 0 0 0,0-1 0 0 0,0 0 0 0 0,0 1 0 0 0,0-1 0 0 0,0 0 0 0 0,1 0-1 0 0,-1-1 1 0 0,1 1 0 0 0,0 0 0 0 0,0-1 0 0 0,0 0 0 0 0,0 0 0 0 0,0 0 0 0 0,0 0 0 0 0,1 0 0 0 0,-1 0 0 0 0,1-1 0 0 0,-1 0 0 0 0,1 0 0 0 0,0 0 0 0 0,-1 0 0 0 0,1 0 0 0 0,2-1-21 0 0,-1 1 24 0 0,1-1 1 0 0,-1-1-1 0 0,0 1 1 0 0,1-1 0 0 0,-1 0-1 0 0,1 0 1 0 0,-1 0-1 0 0,0-1 1 0 0,0 0 0 0 0,0 0-1 0 0,0 0 1 0 0,0 0 0 0 0,0-1-1 0 0,-1 0 1 0 0,1 0-1 0 0,-1 0 1 0 0,1-1 0 0 0,-1 0-1 0 0,-1 1 1 0 0,1-1 0 0 0,0-1-1 0 0,-1 1 1 0 0,0 0-1 0 0,0-1 1 0 0,0 0 0 0 0,-1 0-1 0 0,1 1 1 0 0,-1-2 0 0 0,0 1-1 0 0,1-5-24 0 0,0-36 437 0 0,-7 41-577 0 0,0 1 0 0 0,0-1 0 0 0,0 1 0 0 0,-1 0 0 0 0,1 0-1 0 0,-1 0 1 0 0,0 0 0 0 0,0 1 0 0 0,0 0 0 0 0,-1 0 0 0 0,1 1-1 0 0,-1-1 1 0 0,0 1 0 0 0,0 1 0 0 0,1-1 0 0 0,-1 1-1 0 0,0 0 1 0 0,0 0 0 0 0,0 0 0 0 0,-1 1 0 0 0,1 0 0 0 0,0 0 140 0 0,-4 1-1046 0 0,1 1-8 0 0</inkml:trace>
  <inkml:trace contextRef="#ctx0" brushRef="#br0" timeOffset="16943.325">6393 1037 4144 0 0,'0'0'191'0'0,"-15"-7"26"0"0,-16-16 5537 0 0,28 22-5457 0 0,1 0 0 0 0,-1-1 0 0 0,0 1-1 0 0,0 0 1 0 0,1 1 0 0 0,-1-1 0 0 0,0 0-1 0 0,0 1 1 0 0,0 0 0 0 0,0-1 0 0 0,0 1-1 0 0,0 0 1 0 0,0 1 0 0 0,0-1 0 0 0,0 0-1 0 0,0 1 1 0 0,0 0 0 0 0,0 0 0 0 0,-1 0-297 0 0,-77 50 510 0 0,48 5-533 0 0,33-54 18 0 0,1 0 0 0 0,-1 0 0 0 0,1 1 0 0 0,-1-1 0 0 0,1 0 0 0 0,0 0 0 0 0,0 0 0 0 0,-1 0 1 0 0,2 0-1 0 0,-1 0 0 0 0,0-1 0 0 0,0 1 0 0 0,1 0 0 0 0,-1-1 0 0 0,0 1 0 0 0,1 0 0 0 0,0-1 1 0 0,-1 0-1 0 0,1 1 0 0 0,0-1 0 0 0,0 0 0 0 0,0 0 0 0 0,0 0 0 0 0,2 1 5 0 0,0-1 0 0 0,0 1 1 0 0,0-1-1 0 0,0 0 0 0 0,0 0 0 0 0,1 0 0 0 0,-1-1 0 0 0,0 0 1 0 0,1 0-1 0 0,-1 0 0 0 0,1 0 0 0 0,-1 0 0 0 0,0-1 0 0 0,1 0 1 0 0,-1 0-1 0 0,0 0 0 0 0,0-1 0 0 0,0 1 0 0 0,0-1 0 0 0,0 0 1 0 0,0 0-1 0 0,0 0 0 0 0,-1-1 0 0 0,1 1 0 0 0,-1-1 0 0 0,10-10 201 0 0,-5-1 1395 0 0,-8 14-1425 0 0,0 0-10 0 0,0 0-9 0 0,0 0-34 0 0,0 0-20 0 0,0 0-2 0 0,29 23 0 0 0,-15-10 93 0 0,-4-2-45 0 0,1-1 0 0 0,0-1 0 0 0,1 0 0 0 0,-1-1 0 0 0,2 0 0 0 0,-1 0 1 0 0,1-2-1 0 0,2 2-144 0 0,29 8-1231 0 0,-43-16-5583 0 0</inkml:trace>
  <inkml:trace contextRef="#ctx0" brushRef="#br0" timeOffset="17958.683">2287 2221 3224 0 0,'1'-1'240'0'0,"2"-3"-9"0"0,-2-1 7145 0 0,-5 1-3527 0 0,-34-4-2135 0 0,-39 35-165 0 0,69-22-1516 0 0,3-3-31 0 0,0 1 1 0 0,0-1-1 0 0,1 1 0 0 0,0 1 0 0 0,-1-1 1 0 0,1 1-1 0 0,0-1 0 0 0,0 1 0 0 0,1 0 1 0 0,-1 1-1 0 0,1-1 0 0 0,0 0 0 0 0,0 1 0 0 0,0 2-2 0 0,3 0-16 0 0,1-4 12 0 0,1 0-1 0 0,0 1 1 0 0,0-1-1 0 0,0 0 1 0 0,0 0-1 0 0,1 0 0 0 0,-1-1 1 0 0,1 1-1 0 0,0-1 1 0 0,0 1-1 0 0,0-1 0 0 0,0 0 1 0 0,0 0-1 0 0,0 0 1 0 0,1 0-1 0 0,-1-1 0 0 0,0 1 1 0 0,1-1-1 0 0,0 0 1 0 0,-1 0-1 0 0,1 0 1 0 0,0-1-1 0 0,-1 1 0 0 0,1-1 1 0 0,0 0-1 0 0,0 0 1 0 0,-1 0-1 0 0,1 0 0 0 0,2-1 5 0 0,25 4-11 0 0,99 6-1037 0 0,-109-4 1166 0 0,38 20 695 0 0,-58-24-632 0 0,0 28 1107 0 0,-7-23-1173 0 0,0-1-1 0 0,-1 1 1 0 0,1-1-1 0 0,-1-1 1 0 0,0 1-1 0 0,0-1 0 0 0,0 0 1 0 0,0-1-1 0 0,-1 0 1 0 0,0 0-1 0 0,0-1 0 0 0,1 0 1 0 0,-1 0-1 0 0,-1 0 1 0 0,1-1-1 0 0,0-1 1 0 0,0 1-1 0 0,0-1 0 0 0,0-1 1 0 0,-1 1-1 0 0,1-1 1 0 0,-2-1-115 0 0,-41-3-2351 0 0,50 5 640 0 0,1 0-75 0 0,0 0-19 0 0</inkml:trace>
  <inkml:trace contextRef="#ctx0" brushRef="#br0" timeOffset="18380.461">2525 2225 3224 0 0,'0'0'492'0'0,"0"0"857"0"0,0 0 379 0 0,0 0 80 0 0,0 0-129 0 0,0 2-602 0 0,37 75 2923 0 0,-11-38-3051 0 0,-23-36-920 0 0,0-1 0 0 0,1 0 0 0 0,-1-1 0 0 0,1 1-1 0 0,0-1 1 0 0,-1 1 0 0 0,1-1 0 0 0,0 0 0 0 0,0 0 0 0 0,0-1-1 0 0,0 1 1 0 0,-1-1 0 0 0,1 0 0 0 0,0 0 0 0 0,0 0-1 0 0,0-1 1 0 0,0 1 0 0 0,0-1 0 0 0,0 0 0 0 0,0 0 0 0 0,-1 0-1 0 0,1 0 1 0 0,0-1 0 0 0,1-1-29 0 0,-1 1 34 0 0,0 0 0 0 0,-1 0 0 0 0,1 0 0 0 0,0-1 0 0 0,-1 0 0 0 0,0 0 0 0 0,0 0 0 0 0,0 0 0 0 0,0 0 0 0 0,0-1 0 0 0,0 1 0 0 0,-1-1 0 0 0,0 0 0 0 0,0 0 0 0 0,0 0 0 0 0,0 0 0 0 0,0 0 0 0 0,-1 0 0 0 0,0 0 0 0 0,0-1-1 0 0,0 0-33 0 0,-4-32 243 0 0,-3 5 16 0 0,5 32-110 0 0,1 0 42 0 0,0 0 7 0 0,0 0-3 0 0,0 0-23 0 0,0 0-11 0 0,8 16 310 0 0,69 73 341 0 0,-45-67-665 0 0,-31-21-154 0 0,-1-1-294 0 0,0 0-137 0 0,0 0-30 0 0</inkml:trace>
  <inkml:trace contextRef="#ctx0" brushRef="#br0" timeOffset="18802.234">2877 2202 14368 0 0,'0'0'330'0'0,"1"1"45"0"0,45 94 932 0 0,-14-23 523 0 0,15 23-86 0 0,-43-74-1056 0 0,-19-36-331 0 0,-63-109-589 0 0,69 100 6 0 0,6 18 70 0 0,-1-1-1 0 0,1 0 1 0 0,1 0 0 0 0,-1 0 0 0 0,1 0 0 0 0,1 0 0 0 0,-1-1-1 0 0,1 1 1 0 0,1 0 0 0 0,-1-1 0 0 0,1 1 0 0 0,0-1 0 0 0,1 1-1 0 0,0-1 1 0 0,0 1 0 0 0,1-2 156 0 0,0 5-8 0 0,-1 0 0 0 0,1 0 0 0 0,0 0 0 0 0,0 1 0 0 0,0-1 0 0 0,1 1 0 0 0,-1-1-1 0 0,1 1 1 0 0,0 0 0 0 0,0 0 0 0 0,0 0 0 0 0,0 0 0 0 0,1 1 0 0 0,-1-1 0 0 0,1 1 0 0 0,0 0 0 0 0,-1 0 0 0 0,1 0 0 0 0,0 1 0 0 0,0-1-1 0 0,0 1 1 0 0,0 0 0 0 0,0 0 0 0 0,1 0 0 0 0,-1 1 0 0 0,0-1 0 0 0,0 1 0 0 0,0 0 0 0 0,1 0 0 0 0,-1 1 0 0 0,0-1 0 0 0,0 1-1 0 0,1 0 9 0 0,-2-1 39 0 0,0-1 0 0 0,0 1 0 0 0,0 1-1 0 0,0-1 1 0 0,0 0 0 0 0,0 1 0 0 0,0-1-1 0 0,0 1 1 0 0,0 0 0 0 0,0 0 0 0 0,0 0-1 0 0,0 0 1 0 0,0 1 0 0 0,-1-1 0 0 0,1 1-1 0 0,-1 0 1 0 0,1 0 0 0 0,-1 0 0 0 0,0 0-1 0 0,1 0 1 0 0,-1 0 0 0 0,0 0 0 0 0,0 1-1 0 0,-1-1 1 0 0,1 1 0 0 0,0-1-1 0 0,-1 1 1 0 0,0 0 0 0 0,1 0 0 0 0,-1 0-1 0 0,0 0 1 0 0,-1 0 0 0 0,1 0 0 0 0,0 0-1 0 0,-1 1-38 0 0,-2 2 77 0 0,0 0-1 0 0,0-1 1 0 0,-1 1-1 0 0,0 0 1 0 0,0-1-1 0 0,0 0 0 0 0,-1 0 1 0 0,0 0-1 0 0,0 0 1 0 0,0 0-1 0 0,0-1 0 0 0,-1 0 1 0 0,0 0-1 0 0,0 0 1 0 0,0 0-1 0 0,0-1 1 0 0,0 0-1 0 0,-1 0 0 0 0,-3 1-76 0 0,-20 2-3994 0 0,18-9-2147 0 0</inkml:trace>
  <inkml:trace contextRef="#ctx0" brushRef="#br0" timeOffset="19192.767">3189 2139 6448 0 0,'0'0'498'0'0,"0"0"-135"0"0,0 0 652 0 0,0 0 323 0 0,0 0 64 0 0,0 0-126 0 0,0 0-555 0 0,0 0-244 0 0,1 0-49 0 0,30 0 259 0 0,23-16-332 0 0,-54 16-326 0 0,1 0 1 0 0,0 0-1 0 0,-1 0 1 0 0,1 0 0 0 0,0-1-1 0 0,-1 1 1 0 0,1 0 0 0 0,0 0-1 0 0,-1-1 1 0 0,1 1 0 0 0,0 0-1 0 0,-1-1 1 0 0,1 1-1 0 0,-1 0 1 0 0,1-1 0 0 0,-1 1-1 0 0,1-1 1 0 0,-1 1 0 0 0,1-1-1 0 0,-1 1 1 0 0,1-1 0 0 0,-1 1-1 0 0,0-1 1 0 0,1 0 0 0 0,-1 1-1 0 0,0-1 1 0 0,0 1-1 0 0,1-1 1 0 0,-1 0 0 0 0,0 1-1 0 0,0-1 1 0 0,0 0 0 0 0,0 1-1 0 0,0-1 1 0 0,0 0 0 0 0,0 0-1 0 0,0 1 1 0 0,0-1-1 0 0,0 0 1 0 0,0 1 0 0 0,0-1-1 0 0,0 0 1 0 0,-1 1 0 0 0,1-1-1 0 0,0 1 1 0 0,0-1 0 0 0,-1 0-1 0 0,1 1 1 0 0,-1-1-1 0 0,1 1 1 0 0,0-1 0 0 0,-1 1-1 0 0,1-1 1 0 0,-1 1 0 0 0,1-1-1 0 0,-1 1 1 0 0,1-1 0 0 0,-1 1-1 0 0,0 0 1 0 0,1-1-1 0 0,-1 1-29 0 0,-68-19 544 0 0,64 19-520 0 0,1 0 0 0 0,0 0 0 0 0,0 1-1 0 0,0 0 1 0 0,0 0 0 0 0,0 0 0 0 0,0 0-1 0 0,0 0 1 0 0,0 1 0 0 0,0 0 0 0 0,1 0-1 0 0,-1 0 1 0 0,0 0 0 0 0,1 1-1 0 0,0-1 1 0 0,0 1 0 0 0,0 0 0 0 0,0 0-1 0 0,0 0 1 0 0,-2 3-24 0 0,3-4 6 0 0,0 1-1 0 0,0 0 1 0 0,0 0-1 0 0,0 0 1 0 0,0 0 0 0 0,0 0-1 0 0,1 0 1 0 0,-1 1-1 0 0,1-1 1 0 0,0 0-1 0 0,0 1 1 0 0,0-1 0 0 0,1 1-1 0 0,-1-1 1 0 0,1 1-1 0 0,0 0 1 0 0,0-1-1 0 0,0 1 1 0 0,0-1-1 0 0,1 1 1 0 0,0-1 0 0 0,-1 1-1 0 0,1-1 1 0 0,0 1-1 0 0,1-1 1 0 0,-1 0-1 0 0,1 0 1 0 0,-1 1 0 0 0,1-1-1 0 0,0 0 1 0 0,0 0-1 0 0,0-1 1 0 0,0 1-1 0 0,3 2-5 0 0,26 23 0 0 0,-5-19 0 0 0,-16-8-266 0 0,0 0 0 0 0,0-1-1 0 0,0 0 1 0 0,0-1 0 0 0,-1 0-1 0 0,1 0 1 0 0,0-1 0 0 0,-1 0-1 0 0,6-3 267 0 0,1-2-5690 0 0</inkml:trace>
  <inkml:trace contextRef="#ctx0" brushRef="#br0" timeOffset="19489.571">3293 2110 5984 0 0,'0'0'464'0'0,"0"0"-122"0"0,10 4 3244 0 0,58 47 2012 0 0,-31-8-3437 0 0,-32-36-1990 0 0,-1-2 1359 0 0,-6-10-924 0 0,0 1-711 0 0,1 0 1 0 0,-1 1-1 0 0,1-1 1 0 0,0 0-1 0 0,0 0 1 0 0,0 0-1 0 0,1 1 0 0 0,-1-1 1 0 0,1 0-1 0 0,0 0 1 0 0,0 0-1 0 0,0 0 0 0 0,1 0 1 0 0,-1 0-1 0 0,1 0 1 0 0,0 0-1 0 0,0 0 0 0 0,1-2 105 0 0,0 1-184 0 0,1 0-1 0 0,-1 0 1 0 0,1 0-1 0 0,0 1 1 0 0,0-1-1 0 0,0 1 1 0 0,1 0-1 0 0,-1 0 1 0 0,1 0-1 0 0,0 0 1 0 0,0 1-1 0 0,1 0 1 0 0,-1 0-1 0 0,1 0 1 0 0,3-2 184 0 0,-1 2-30 0 0,9 2-36 0 0,2 5-4289 0 0,-11 0-522 0 0</inkml:trace>
  <inkml:trace contextRef="#ctx0" brushRef="#br0" timeOffset="19833.243">3638 2077 12384 0 0,'0'0'281'0'0,"0"0"40"0"0,9 4 418 0 0,49 47 857 0 0,22-8 506 0 0,-78-42-1888 0 0,10 4 812 0 0,9-31-738 0 0,-17-17 480 0 0,-19-19-456 0 0,15 3-672 0 0,4 52 360 0 0,-1 0 0 0 0,-2 2-29 0 0,-1 4-115 0 0,0 1-19 0 0,0 0 3 0 0,0 0-136 0 0,0 0-570 0 0,0 0-249 0 0,0 0-49 0 0,0 0-10 0 0</inkml:trace>
  <inkml:trace contextRef="#ctx0" brushRef="#br0" timeOffset="20083.182">3943 2014 6448 0 0,'0'0'498'0'0,"7"13"-116"0"0,45 57 8599 0 0,-27-45-8115 0 0,-17-18-1334 0 0,-8-7-735 0 0</inkml:trace>
  <inkml:trace contextRef="#ctx0" brushRef="#br0" timeOffset="20255.017">3906 1906 6912 0 0,'3'-7'608'0'0,"-3"3"-480"0"0,0 1-128 0 0,4-4 0 0 0,0 4 1400 0 0,-1-1 256 0 0,-3-1 48 0 0,8 0 16 0 0,-4 5-968 0 0,-1 0-192 0 0,5 5-40 0 0,-5-5-9 0 0,5 2-415 0 0,-1 1-96 0 0,1 1 0 0 0,-5 3 0 0 0,8-4-959 0 0,-7 0-161 0 0</inkml:trace>
  <inkml:trace contextRef="#ctx0" brushRef="#br0" timeOffset="20551.822">4176 1938 3680 0 0,'0'0'284'0'0,"0"0"33"0"0,0 0 835 0 0,0 0 384 0 0,0 0 80 0 0,0 0-95 0 0,0 0-457 0 0,0 0-198 0 0,0 0-40 0 0,0 0-90 0 0,0 0-342 0 0,-7 1 68 0 0,-55 43 302 0 0,53-27-710 0 0,7 13-246 0 0,11-16 32 0 0,-5-10 146 0 0,-1-1 0 0 0,0 0 1 0 0,1 0-1 0 0,0 0 0 0 0,0-1 1 0 0,0 1-1 0 0,0-1 0 0 0,0 0 1 0 0,0 0-1 0 0,1 0 0 0 0,-1-1 1 0 0,1 0-1 0 0,-1 0 0 0 0,1 0 1 0 0,-1 0-1 0 0,2 0 14 0 0,43 14-93 0 0,-21-4 335 0 0,-27-10-39 0 0,0 0-155 0 0,0 0 0 0 0,0 1-1 0 0,0-1 1 0 0,0 1 0 0 0,0-1 0 0 0,-1 1 0 0 0,1-1 0 0 0,-1 1 0 0 0,1 0-1 0 0,-1-1 1 0 0,1 1 0 0 0,-1 0 0 0 0,0-1 0 0 0,0 1 0 0 0,0 0-1 0 0,0-1 1 0 0,0 1 0 0 0,0 0 0 0 0,0-1 0 0 0,-1 1 0 0 0,1 0 0 0 0,-1-1-1 0 0,1 1 1 0 0,-1-1 0 0 0,0 1 0 0 0,1-1 0 0 0,-1 1 0 0 0,0-1 0 0 0,0 1-1 0 0,0-1 1 0 0,0 0 0 0 0,0 1 0 0 0,0-1 0 0 0,-1 0 0 0 0,1 0-1 0 0,-1 1-47 0 0,-33 19 322 0 0,18-16-4919 0 0,2-1-775 0 0</inkml:trace>
  <inkml:trace contextRef="#ctx0" brushRef="#br0" timeOffset="20911.112">4322 2000 2760 0 0,'1'0'207'0'0,"27"-2"3293"0"0,-4 2 1904 0 0,-7-4-4933 0 0,22-6 819 0 0,-33 8-1175 0 0,-5 2-79 0 0,-1 0-1 0 0,0 0 0 0 0,1 0 1 0 0,-1 0-1 0 0,1 0 0 0 0,-1 0 1 0 0,1 0-1 0 0,-1-1 0 0 0,0 1 1 0 0,1 0-1 0 0,-1 0 0 0 0,1 0 1 0 0,-1 0-1 0 0,0-1 0 0 0,1 1 1 0 0,-1 0-1 0 0,0-1 0 0 0,1 1 0 0 0,-1 0 1 0 0,0 0-1 0 0,1-1 0 0 0,-1 1 1 0 0,0-1-1 0 0,0 1 0 0 0,0 0 1 0 0,1-1-1 0 0,-1 1 0 0 0,0 0 1 0 0,0-1-1 0 0,0 1 0 0 0,0-1 1 0 0,0 1-1 0 0,1-1 0 0 0,-1 1 1 0 0,0 0-1 0 0,0-1 0 0 0,0 1 1 0 0,0-1-1 0 0,0 1 0 0 0,-1-1 1 0 0,1 1-1 0 0,0-1 0 0 0,0 1 1 0 0,0 0-1 0 0,0-1 0 0 0,0 1 1 0 0,-1-1-36 0 0,-20-25 776 0 0,-4 10-537 0 0,19 15-231 0 0,0 0-1 0 0,1 0 0 0 0,-1 0 1 0 0,1 1-1 0 0,-1 0 0 0 0,0 1 0 0 0,1-1 1 0 0,-1 1-1 0 0,1 0 0 0 0,-1 0 1 0 0,1 1-1 0 0,-1-1 0 0 0,1 1 0 0 0,0 1 1 0 0,0-1-1 0 0,0 1 0 0 0,0-1 0 0 0,0 2 1 0 0,1-1-1 0 0,-1 0 0 0 0,1 1 1 0 0,-3 3-9 0 0,1-1 30 0 0,0 0-8 0 0,0 0 1 0 0,1 0 0 0 0,0 1 0 0 0,0-1-1 0 0,1 1 1 0 0,-1 0 0 0 0,1 1 0 0 0,1-1-1 0 0,-2 5-21 0 0,10 36 0 0 0,-4-45 0 0 0,-1-1 0 0 0,1 1-1 0 0,0-1 1 0 0,-1 1-1 0 0,1-1 1 0 0,1 1 0 0 0,-1-1-1 0 0,0 0 1 0 0,0 0-1 0 0,1 1 1 0 0,-1-1 0 0 0,1 0-1 0 0,0 0 1 0 0,0 0-1 0 0,-1-1 1 0 0,1 1 0 0 0,1 0-1 0 0,-1-1 1 0 0,0 1-1 0 0,0-1 1 0 0,2 1 0 0 0,18 8-4695 0 0,-8-7-513 0 0</inkml:trace>
  <inkml:trace contextRef="#ctx0" brushRef="#br0" timeOffset="21364.132">4577 1958 5984 0 0,'0'0'464'0'0,"0"0"-102"0"0,0 0 713 0 0,0 0 344 0 0,0 0 70 0 0,-1 1-117 0 0,-62 93 1865 0 0,42-28-2711 0 0,24-48-544 0 0,-2-16-3 0 0,1-1 0 0 0,-1 1-1 0 0,1-1 1 0 0,-1 0 0 0 0,1 1-1 0 0,-1-1 1 0 0,1 0 0 0 0,0 0 0 0 0,-1 0-1 0 0,1 0 1 0 0,0 0 0 0 0,0-1-1 0 0,0 1 1 0 0,0 0 0 0 0,0-1 0 0 0,0 0-1 0 0,0 1 1 0 0,0-1 0 0 0,0 0 0 0 0,0 0-1 0 0,0 0 1 0 0,0 0 0 0 0,0 0-1 0 0,0-1 1 0 0,0 1 0 0 0,0-1 0 0 0,1 0 21 0 0,4-1 26 0 0,0-1 1 0 0,0 0 0 0 0,0 0 0 0 0,-1 0 0 0 0,1-1 0 0 0,-1 0 0 0 0,0-1 0 0 0,0 1 0 0 0,-1-1 0 0 0,1 0 0 0 0,-1-1 0 0 0,0 1-1 0 0,0-1 1 0 0,-1 0 0 0 0,0 0 0 0 0,3-6-27 0 0,-4 6 123 0 0,0-1-1 0 0,0 1 1 0 0,-1-1 0 0 0,0 0-1 0 0,0 0 1 0 0,-1 0 0 0 0,0 0-1 0 0,0 0 1 0 0,0 0-1 0 0,-1 0 1 0 0,0 0 0 0 0,-1-2-123 0 0,1 7 35 0 0,-14-59 1071 0 0,7 38-775 0 0,-2 0 0 0 0,0 2-1 0 0,-1-1 1 0 0,-2 1 0 0 0,0 0-1 0 0,-1 1 1 0 0,-1 1 0 0 0,-1 0-1 0 0,-2-1-330 0 0,-9-6 1411 0 0,26 26-1250 0 0,0 0 10 0 0,0 0 45 0 0,0 0 21 0 0,1 2 3 0 0,65 121 296 0 0,-48-91-413 0 0,-9-14-57 0 0,1-1 1 0 0,1-1 0 0 0,0 0-1 0 0,1 0 1 0 0,1-1 0 0 0,10 9-67 0 0,88 59 117 0 0,-102-80-1635 0 0,1 1-3817 0 0,-6 0-2435 0 0</inkml:trace>
  <inkml:trace contextRef="#ctx0" brushRef="#br0" timeOffset="25484.859">5075 2333 9472 0 0,'33'31'2530'0'0,"19"48"928"0"0,-22-26-1831 0 0,11 29 728 0 0,-19-19-1034 0 0,-22-50-82 0 0,-52-73-724 0 0,40 44-593 0 0,1-1 0 0 0,1-1 0 0 0,0 1 1 0 0,1-2-1 0 0,-4-13 78 0 0,11 27-53 0 0,-1-1-33 0 0,1 0-1 0 0,0 0 1 0 0,0 1-1 0 0,0-1 1 0 0,1-1-1 0 0,0 1 1 0 0,0 0-1 0 0,0 0 1 0 0,1 0-1 0 0,0 0 1 0 0,0-1-1 0 0,1 1 1 0 0,0 0-1 0 0,0 0 1 0 0,0 0-1 0 0,1 0 1 0 0,0 0-1 0 0,2-4 87 0 0,4-5-61 0 0,23-17-141 0 0,-26 30 205 0 0,0 0 0 0 0,0 0-1 0 0,0 0 1 0 0,0 1-1 0 0,0-1 1 0 0,1 1 0 0 0,-1 1-1 0 0,0-1 1 0 0,1 1 0 0 0,-1 0-1 0 0,0 0 1 0 0,1 0-1 0 0,-1 1 1 0 0,0 0 0 0 0,0 0-1 0 0,1 0 1 0 0,-1 1-1 0 0,0 0 1 0 0,0 0 0 0 0,-1 0-1 0 0,1 0 1 0 0,0 1 0 0 0,-1 0-1 0 0,1 0 1 0 0,-1 0-1 0 0,0 1 1 0 0,3 2-3 0 0,7 6 179 0 0,-11-10-152 0 0,1 1 0 0 0,-1 0-1 0 0,0-1 1 0 0,1 1-1 0 0,-1 1 1 0 0,-1-1-1 0 0,1 0 1 0 0,0 1-1 0 0,-1-1 1 0 0,0 1-1 0 0,0 0 1 0 0,0 0-1 0 0,0 0 1 0 0,0 0-1 0 0,-1 2-26 0 0,-3 45 968 0 0,-25-8-426 0 0,23-40-519 0 0,1 0 0 0 0,-1 0 0 0 0,0-1 0 0 0,0 1 0 0 0,0-1 0 0 0,0 0 0 0 0,-1-1 1 0 0,1 1-1 0 0,0 0 0 0 0,-1-1 0 0 0,1 0 0 0 0,-1 0 0 0 0,0-1 0 0 0,1 1 0 0 0,-2-1-23 0 0,-1 0-740 0 0,1-1-1 0 0,0 1 1 0 0,-1-1-1 0 0,1-1 0 0 0,0 1 1 0 0,0-1-1 0 0,0 0 1 0 0,0 0-1 0 0,0-1 0 0 0,0 0 1 0 0,-4-3 740 0 0,2 1-6309 0 0</inkml:trace>
  <inkml:trace contextRef="#ctx0" brushRef="#br0" timeOffset="25766.043">5505 2310 5528 0 0,'-15'-5'838'0'0,"15"5"468"0"0,0 0 439 0 0,0 0 88 0 0,0 0-159 0 0,15 9-158 0 0,-8-5-1155 0 0,0 1 0 0 0,0 0 0 0 0,-1 1 0 0 0,1-1 1 0 0,-1 1-1 0 0,-1 1 0 0 0,1-1 0 0 0,-1 1 1 0 0,0 0-1 0 0,0 0 0 0 0,-1 0 0 0 0,0 1 0 0 0,0 1-361 0 0,12 27 1199 0 0,-15-33-1501 0 0,-1 14 1471 0 0,-10-14-7221 0 0,4-5-449 0 0</inkml:trace>
  <inkml:trace contextRef="#ctx0" brushRef="#br0" timeOffset="25953.508">5446 2188 9672 0 0,'-4'-3'864'0'0,"4"3"-696"0"0,0-2-168 0 0,0-3 0 0 0,0 5 488 0 0,0 0 64 0 0,0 0 16 0 0,0 0 0 0 0,0 0-280 0 0,0 0-48 0 0,0 0-16 0 0,0 0 0 0 0,11 5-224 0 0,4-3-168 0 0,-15-2 24 0 0</inkml:trace>
  <inkml:trace contextRef="#ctx0" brushRef="#br0" timeOffset="26375.276">5664 2291 2760 0 0,'2'1'207'0'0,"8"5"1047"0"0,-3-2-531 0 0,-1-1 0 0 0,0 1 0 0 0,0 0 0 0 0,0 0 1 0 0,-1 1-1 0 0,1 0 0 0 0,-1 0 0 0 0,0 0 0 0 0,-1 1 0 0 0,1-1 0 0 0,-1 1 0 0 0,2 4-723 0 0,27 56 3062 0 0,-11 6-63 0 0,-7-30-1655 0 0,-5-19-880 0 0,-9-22-368 0 0,-5-1 752 0 0,-22-33-464 0 0,-21-125-924 0 0,42 86-502 0 0,7 47 717 0 0,-3 22 306 0 0,0 0 0 0 0,1 0 0 0 0,0 0 0 0 0,-1 0 0 0 0,1 1 0 0 0,0-1 0 0 0,0 0 0 0 0,1 0 0 0 0,-1 0 0 0 0,1 0 0 0 0,-1 1 0 0 0,1-1 0 0 0,0 0 0 0 0,0 0 0 0 0,0 1 0 0 0,0-1 0 0 0,1 1 0 0 0,-1-1 0 0 0,1 1 0 0 0,-1-1 0 0 0,1 1 0 0 0,0 0 0 0 0,0 0 0 0 0,0 0 0 0 0,0 0 0 0 0,0 0 0 0 0,1 1 0 0 0,-1-1 0 0 0,1 0 0 0 0,-1 1 0 0 0,1 0 0 0 0,-1 0 0 0 0,1-1 0 0 0,0 1 19 0 0,5 1 10 0 0,0 1 0 0 0,0 0-1 0 0,0 0 1 0 0,0 0 0 0 0,0 1 0 0 0,0 0 0 0 0,0 0-1 0 0,0 1 1 0 0,-1 0 0 0 0,1 1 0 0 0,-1-1-1 0 0,0 2 1 0 0,0-1 0 0 0,0 1 0 0 0,0 1-10 0 0,-4-5 55 0 0,0 1 0 0 0,-1 1 0 0 0,0-1 0 0 0,1 0 0 0 0,-1 0 0 0 0,0 1 0 0 0,0 0 0 0 0,0-1 0 0 0,-1 1 0 0 0,1 0 1 0 0,-1 0-1 0 0,1 0 0 0 0,-1 0 0 0 0,0 0 0 0 0,0 0 0 0 0,0 0 0 0 0,-1 0 0 0 0,1 0 0 0 0,-1 0 0 0 0,0 1 0 0 0,0-1 0 0 0,0 0 0 0 0,0 0 1 0 0,0 1-1 0 0,-1-1 0 0 0,0 2-55 0 0,-21 51 1046 0 0,20-53-1110 0 0,0 0 0 0 0,-1 0-1 0 0,1 0 1 0 0,-1-1 0 0 0,1 0 0 0 0,-1 1-1 0 0,0-1 1 0 0,0 0 0 0 0,0 0-1 0 0,0-1 1 0 0,0 1 0 0 0,-1 0-1 0 0,1-1 1 0 0,0 0 0 0 0,-1 0 0 0 0,1 0-1 0 0,-1 0 1 0 0,1-1 0 0 0,-1 1-1 0 0,0-1 1 0 0,1 0 0 0 0,-1 0-1 0 0,1 0 1 0 0,-1-1 0 0 0,1 1 0 0 0,-1-1-1 0 0,1 0 1 0 0,-1 0 0 0 0,1 0-1 0 0,-1 0 1 0 0,-1-1 64 0 0,-2-3-2127 0 0</inkml:trace>
  <inkml:trace contextRef="#ctx0" brushRef="#br0" timeOffset="26765.808">6051 2248 3224 0 0,'-2'6'240'0'0,"4"-5"59"0"0,-2-1 994 0 0,0 0 419 0 0,0 0 74 0 0,3 1-152 0 0,8 1-1222 0 0,1-1 1 0 0,0 0 0 0 0,0-1 0 0 0,-1 0-1 0 0,1 0 1 0 0,0-2 0 0 0,0 1-1 0 0,-1-1 1 0 0,1-1 0 0 0,-1 0 0 0 0,0-1-413 0 0,-9 3 180 0 0,0 1 50 0 0,11-8 280 0 0,-13 7-258 0 0,9-19 678 0 0,-10 17-880 0 0,0 1 1 0 0,-1-1-1 0 0,1 0 0 0 0,0 0 1 0 0,-1 1-1 0 0,0-1 0 0 0,1 1 1 0 0,-1-1-1 0 0,0 1 0 0 0,0 0 1 0 0,0 0-1 0 0,-1 0 0 0 0,1 0 1 0 0,-1 0-1 0 0,1 0 0 0 0,-1 1 1 0 0,1-1-1 0 0,-1 1 0 0 0,0 0 1 0 0,0-1-1 0 0,1 1 0 0 0,-1 1 1 0 0,0-1-1 0 0,0 0 0 0 0,0 1 1 0 0,0-1-1 0 0,0 1 0 0 0,-3 0-50 0 0,-41-1 64 0 0,42 2-64 0 0,0-1-1 0 0,0 1 0 0 0,0 0 1 0 0,0 0-1 0 0,0 0 0 0 0,0 0 0 0 0,1 1 1 0 0,-1 0-1 0 0,0 0 0 0 0,1 1 0 0 0,-1-1 1 0 0,1 1-1 0 0,0 0 0 0 0,0 0 1 0 0,0 0-1 0 0,0 0 0 0 0,0 1 0 0 0,1 0 1 0 0,-1 0-1 0 0,1 0 0 0 0,0 0 0 0 0,1 0 1 0 0,1-2-1 0 0,-2 1 5 0 0,1 1 1 0 0,0 0-1 0 0,0 0 0 0 0,0-1 0 0 0,1 1 0 0 0,-1 0 0 0 0,1 1 0 0 0,0-1 0 0 0,0 0 0 0 0,0 0 0 0 0,1 0 0 0 0,0 1 0 0 0,-1-1 0 0 0,2 0 0 0 0,-1 1 0 0 0,0 1-4 0 0,1-2-2 0 0,-1 0 0 0 0,1 0 0 0 0,0 1-1 0 0,0-1 1 0 0,0 0 0 0 0,0 0-1 0 0,1 0 1 0 0,-1-1 0 0 0,1 1 0 0 0,0 0-1 0 0,0-1 1 0 0,1 1 0 0 0,-1-1-1 0 0,1 1 1 0 0,-1-1 0 0 0,1 0 0 0 0,0 0-1 0 0,1 0 1 0 0,-1-1 0 0 0,0 1-1 0 0,1-1 1 0 0,-1 0 0 0 0,1 0 0 0 0,0 0-1 0 0,-1 0 1 0 0,1-1 0 0 0,0 1-1 0 0,1-1 3 0 0,4 2 7 0 0,1-1-1 0 0,-1 0 1 0 0,1 0-1 0 0,0-1 0 0 0,-1 0 1 0 0,1-1-1 0 0,0 0 1 0 0,0-1-1 0 0,-1 0 0 0 0,5-1-6 0 0,1-1 0 0 0</inkml:trace>
  <inkml:trace contextRef="#ctx0" brushRef="#br0" timeOffset="27031.37">6332 2066 12840 0 0,'0'0'588'0'0,"0"0"-12"0"0,0 1-371 0 0,1 42 1858 0 0,33 69 832 0 0,-17-52-2292 0 0,-12-41-342 0 0,-5-19-1509 0 0</inkml:trace>
  <inkml:trace contextRef="#ctx0" brushRef="#br0" timeOffset="27218.828">6526 2205 14312 0 0,'0'0'322'0'0,"0"0"45"0"0,0 0 21 0 0,8 13 103 0 0,35 45 1340 0 0,-42-57-1615 0 0,-1-1-101 0 0,0 0-856 0 0,0 0-3416 0 0,0 0-1483 0 0</inkml:trace>
  <inkml:trace contextRef="#ctx0" brushRef="#br0" timeOffset="27390.661">6474 2106 11776 0 0,'0'0'520'0'0,"0"0"112"0"0,0 0-504 0 0,0 0-128 0 0,0 0 0 0 0,0 0 0 0 0,0 0 704 0 0,0 0 128 0 0,0 0 16 0 0,0 0 8 0 0,0 0-633 0 0,0 0-127 0 0,11 0-32 0 0,-3 0 0 0 0,-1-3-423 0 0,-7 3-89 0 0,0 0-24 0 0,8 0 0 0 0</inkml:trace>
  <inkml:trace contextRef="#ctx0" brushRef="#br0" timeOffset="27749.95">6622 2139 10680 0 0,'8'4'970'0'0,"66"74"4067"0"0,-41-44-2802 0 0,-33-34-1920 0 0,0 0-26 0 0,0 0-8 0 0,0 0-21 0 0,0 0-82 0 0,0 0-33 0 0,0 0-8 0 0,0 0-6 0 0,0 0-23 0 0,0 0-11 0 0,0 0-1 0 0,9-23 0 0 0,-7 15-144 0 0,0 1 0 0 0,0 0 0 0 0,1-1 0 0 0,0 1 0 0 0,1 1 0 0 0,-1-1 0 0 0,1 0 0 0 0,1 1 0 0 0,-1 0 0 0 0,1 0 0 0 0,0 0 0 0 0,1 0 0 0 0,0 1 48 0 0,-3 1-13 0 0,1 1 0 0 0,0 0 0 0 0,0 1 0 0 0,1-1 0 0 0,-1 1-1 0 0,0 0 1 0 0,1 0 0 0 0,0 0 0 0 0,-1 0 0 0 0,1 1-1 0 0,0 0 1 0 0,0 0 0 0 0,-1 0 0 0 0,1 0 0 0 0,0 1 0 0 0,0 0-1 0 0,4 0 14 0 0,30 29-504 0 0,-13 1 376 0 0,9 18 1654 0 0,-33-47-1336 0 0,0 1 273 0 0,-1-1-3135 0 0,-1-1-4266 0 0</inkml:trace>
  <inkml:trace contextRef="#ctx0" brushRef="#br0" timeOffset="28062.38">7079 2139 5064 0 0,'0'0'389'0'0,"15"-6"-64"0"0,48-22 5851 0 0,-30 0-6358 0 0,-32 7 1210 0 0,-2 20-933 0 0,1-1 0 0 0,-1 0 0 0 0,0 1 1 0 0,1-1-1 0 0,-1 1 0 0 0,0-1 0 0 0,0 1 0 0 0,0 0 1 0 0,0-1-1 0 0,0 1 0 0 0,-1 0 0 0 0,1-1 1 0 0,0 1-1 0 0,-1 0 0 0 0,1 0 0 0 0,0 0 0 0 0,-1 0 1 0 0,1 1-1 0 0,-1-1 0 0 0,0 0 0 0 0,1 1 1 0 0,-1-1-1 0 0,0 1 0 0 0,1-1 0 0 0,-1 1 0 0 0,0 0 1 0 0,1-1-1 0 0,-1 1 0 0 0,0 0 0 0 0,0 0 1 0 0,0 1-96 0 0,-1-2 41 0 0,0 1 0 0 0,-1 0 1 0 0,1 1-1 0 0,0-1 0 0 0,0 1 1 0 0,-1-1-1 0 0,1 1 1 0 0,0 0-1 0 0,0 0 0 0 0,0 0 1 0 0,0 1-1 0 0,0-1 1 0 0,0 1-1 0 0,0 0 0 0 0,0-1 1 0 0,1 1-1 0 0,-1 1 1 0 0,1-1-1 0 0,-1 0 0 0 0,1 0 1 0 0,0 1-1 0 0,0 0 0 0 0,0-1-41 0 0,0 1 32 0 0,-1-1 0 0 0,1 0-1 0 0,0 1 1 0 0,0 0 0 0 0,0 0-1 0 0,1-1 1 0 0,-1 1-1 0 0,1 0 1 0 0,-1 0 0 0 0,1 0-1 0 0,0 1 1 0 0,0-1 0 0 0,0 0-1 0 0,1 0 1 0 0,-1 1-1 0 0,1-1 1 0 0,0 0 0 0 0,0 0-1 0 0,0 1 1 0 0,0-1-1 0 0,0 0 1 0 0,1 1 0 0 0,0-1-1 0 0,-1 0 1 0 0,1 0 0 0 0,0 0-1 0 0,1 1 1 0 0,-1-1-1 0 0,0 0 1 0 0,1-1 0 0 0,0 1-1 0 0,0 0 1 0 0,0 0 0 0 0,0-1-1 0 0,0 1 1 0 0,0-1-1 0 0,1 0 1 0 0,-1 1 0 0 0,1-1-1 0 0,-1 0 1 0 0,1-1-1 0 0,0 1-31 0 0,10 3 32 0 0,-1-2 0 0 0,1 1 0 0 0,-1-2 0 0 0,1 0-1 0 0,0 0 1 0 0,0-1 0 0 0,0-1 0 0 0,0 0-1 0 0,0-1 1 0 0,0 0 0 0 0,0-1 0 0 0,12-3-32 0 0,-4 1-550 0 0</inkml:trace>
  <inkml:trace contextRef="#ctx0" brushRef="#br0" timeOffset="23551.116">6493 1678 6912 0 0,'0'0'314'0'0,"0"0"-6"0"0,0 0 22 0 0,4 6 2359 0 0,13 23 1514 0 0,21 26-1264 0 0,-8-15-1832 0 0,-30-39-991 0 0,0-1-11 0 0,0 0-1 0 0,0 0-1 0 0,0 0-6 0 0,0 0-1 0 0,0 0 0 0 0,0 0 4 0 0,0 0 16 0 0,-15-4 244 0 0,13 0-538 0 0,0-1 0 0 0,0 1 0 0 0,1-1-1 0 0,0 1 1 0 0,0-1 0 0 0,0 0-1 0 0,0 1 1 0 0,1-1 0 0 0,-1 0 0 0 0,1 0-1 0 0,1 1 1 0 0,-1-1 0 0 0,1 0-1 0 0,-1 0 1 0 0,1 1 0 0 0,1-1 0 0 0,-1 0-1 0 0,1 1 1 0 0,-1 0 0 0 0,1-1-1 0 0,1 1 1 0 0,-1 0 0 0 0,1 0-1 0 0,-1 0 1 0 0,4-3 178 0 0,-4 4-95 0 0,1 0-1 0 0,0 0 1 0 0,0 1-1 0 0,0 0 0 0 0,0-1 1 0 0,0 1-1 0 0,0 0 1 0 0,0 1-1 0 0,1-1 1 0 0,-1 0-1 0 0,1 1 1 0 0,-1 0-1 0 0,1 0 0 0 0,0 0 1 0 0,0 0 95 0 0,29 7 112 0 0,-32-6-93 0 0,2 1 109 0 0,1 0 1 0 0,-1 0-1 0 0,0 0 1 0 0,1 0-1 0 0,-1 0 1 0 0,0 1-1 0 0,0-1 0 0 0,0 1 1 0 0,0 0-1 0 0,0 0 1 0 0,0 0-1 0 0,0 0 0 0 0,-1 1 1 0 0,1-1-1 0 0,-1 1 1 0 0,0 0-1 0 0,0-1 1 0 0,1 2-130 0 0,22 48 2612 0 0,-25-50-2279 0 0,9 15 475 0 0,-6-13-1690 0 0,-3-4 216 0 0</inkml:trace>
  <inkml:trace contextRef="#ctx0" brushRef="#br0" timeOffset="23785.533">6826 1657 9760 0 0,'0'0'446'0'0,"0"0"-10"0"0,2 2-280 0 0,50 82 6100 0 0,-43-70-5891 0 0,-5 4-381 0 0,-3-16-178 0 0,-1-2-98 0 0,0 0-27 0 0,0 0-7 0 0</inkml:trace>
  <inkml:trace contextRef="#ctx0" brushRef="#br0" timeOffset="23972.894">6797 1556 9760 0 0,'0'0'432'0'0,"0"0"88"0"0,0 0-416 0 0,0 0-104 0 0,0 0 0 0 0,0 0 0 0 0,11 0 280 0 0,-4 0 32 0 0,2 0 8 0 0,2 2 0 0 0,-11-2-232 0 0,6 3-88 0 0,3 1 64 0 0,2-1-64 0 0</inkml:trace>
  <inkml:trace contextRef="#ctx0" brushRef="#br0" timeOffset="24222.862">6889 1617 9760 0 0,'0'0'446'0'0,"5"5"146"0"0,58 53 4856 0 0,-31-22-2839 0 0,-31-36-2335 0 0,-1 0 12 0 0,1 1 2 0 0,4 2-17 0 0,-3-3-74 0 0,9-16 365 0 0,-6 7-607 0 0,1 0 1 0 0,0 0-1 0 0,1 0 1 0 0,0 1-1 0 0,0 0 1 0 0,1 1-1 0 0,0 0 0 0 0,0 0 1 0 0,1 0-1 0 0,2 0 45 0 0,-8 6-12 0 0,1-1 0 0 0,-1 1 0 0 0,1 0 0 0 0,-1 1 0 0 0,1-1-1 0 0,0 1 1 0 0,-1 0 0 0 0,1-1 0 0 0,0 1 0 0 0,-1 1-1 0 0,1-1 1 0 0,0 1 0 0 0,-1-1 0 0 0,1 1 0 0 0,-1 0 0 0 0,1 0-1 0 0,-1 1 1 0 0,1-1 0 0 0,-1 1 0 0 0,0 0 0 0 0,1 0 0 0 0,-1 0-1 0 0,1 1 13 0 0,21 35-474 0 0,-17-22 512 0 0,-2 10 141 0 0,-5-24-114 0 0,-4 10 430 0 0,3-8-6203 0 0,0-4-558 0 0</inkml:trace>
  <inkml:trace contextRef="#ctx0" brushRef="#br0" timeOffset="24656.932">7372 1578 11024 0 0,'22'-36'3906'0'0,"-36"36"-2755"0"0,6 2-1124 0 0,0 0 0 0 0,1 0 0 0 0,-1 1 0 0 0,1 0 0 0 0,0 0-1 0 0,0 0 1 0 0,0 1 0 0 0,0 0 0 0 0,1 1 0 0 0,0-1 0 0 0,0 1 0 0 0,0 0 0 0 0,0 1 0 0 0,1-1 0 0 0,-5 7-27 0 0,7-4-43 0 0,5 9-21 0 0,1-14 71 0 0,-1 0 1 0 0,1-1-1 0 0,-1 1 0 0 0,1-1 0 0 0,0 1 0 0 0,0-1 1 0 0,0 0-1 0 0,0 0 0 0 0,0 0 0 0 0,1-1 0 0 0,-1 1 1 0 0,1-1-1 0 0,-1 1 0 0 0,1-1 0 0 0,-1 0 0 0 0,1-1 1 0 0,0 1-1 0 0,-1-1 0 0 0,1 1 0 0 0,0-1 0 0 0,-1 0 1 0 0,1-1-1 0 0,0 1 0 0 0,-1 0 0 0 0,1-1 0 0 0,0 0 1 0 0,-1 0-1 0 0,1 0 0 0 0,-1-1 0 0 0,1 1-7 0 0,18-21 309 0 0,-13 4-245 0 0,1 12-64 0 0,13 16 0 0 0,-18-5 101 0 0,0 0-1 0 0,0 0 0 0 0,0 1 0 0 0,-1 0 0 0 0,1-1 0 0 0,-1 1 0 0 0,-1 1 0 0 0,1-1 0 0 0,-1 0 0 0 0,0 1 0 0 0,0 0 0 0 0,-1 0 0 0 0,0-1 1 0 0,0 1-1 0 0,-1 1 0 0 0,0-1 0 0 0,0 5-100 0 0,-4 41 1977 0 0,-2-41-1670 0 0,-1-1-1 0 0,0 1 0 0 0,0-1 1 0 0,-1-1-1 0 0,0 1 1 0 0,-1-1-1 0 0,-9 9-306 0 0,12-14-206 0 0,-1 1 0 0 0,1-1 0 0 0,-1-1 1 0 0,0 1-1 0 0,-1-1 0 0 0,1 0 0 0 0,-1 0 0 0 0,0-1 0 0 0,0 0 0 0 0,0 0 0 0 0,0-1 0 0 0,0 0 0 0 0,0 0 0 0 0,-1 0 0 0 0,-3-1 206 0 0,-7 0-1151 0 0</inkml:trace>
  <inkml:trace contextRef="#ctx0" brushRef="#br0" timeOffset="22020.226">5375 1545 456 0 0,'0'0'2251'0'0,"0"0"278"0"0,0 0 119 0 0,0 0-234 0 0,0 2-1092 0 0,22 59 1944 0 0,31 82 7 0 0,13-2-1441 0 0,-47-111-1816 0 0,-16-22 64 0 0,-3-6-202 0 0,0-2-924 0 0,0 0-420 0 0,0 0-917 0 0,0 0-3311 0 0</inkml:trace>
  <inkml:trace contextRef="#ctx0" brushRef="#br0" timeOffset="22379.516">5643 1796 11024 0 0,'0'0'248'0'0,"0"0"34"0"0,11 0 430 0 0,-5 0-641 0 0,0 0 0 0 0,-1-1 0 0 0,1 1-1 0 0,0-1 1 0 0,-1 0 0 0 0,1 0 0 0 0,-1-1 0 0 0,1 0-1 0 0,-1 0 1 0 0,0 0 0 0 0,0-1 0 0 0,3-1-71 0 0,21-16 234 0 0,-28 19-168 0 0,-1-21 399 0 0,-33-15-152 0 0,14 37-259 0 0,-26 7 194 0 0,8 22 374 0 0,35-26-608 0 0,0 1 0 0 0,0-1 0 0 0,0 1 0 0 0,0 0 0 0 0,0 0 0 0 0,1 0 0 0 0,0 0 0 0 0,0 0 0 0 0,0 0 0 0 0,0 0 0 0 0,1 0 0 0 0,-1 0 0 0 0,1 0 0 0 0,0 1 0 0 0,0-1 0 0 0,1 0 0 0 0,-1 0 0 0 0,1 0 0 0 0,0 0 0 0 0,0 0 0 0 0,0 0 0 0 0,1 0 0 0 0,-1 0 0 0 0,1 0 0 0 0,0 0 0 0 0,0-1 0 0 0,2 4-14 0 0,31 36 64 0 0,-28-38-39 0 0,0 0 1 0 0,1-1-1 0 0,0 0 1 0 0,-1 0-1 0 0,2-1 1 0 0,-1 0 0 0 0,0 0-1 0 0,0-1 1 0 0,1 0-1 0 0,2 0-25 0 0,32-3-4379 0 0,-25-2-529 0 0</inkml:trace>
  <inkml:trace contextRef="#ctx0" brushRef="#br0" timeOffset="22801.296">5984 1744 4144 0 0,'0'0'319'0'0,"-8"-11"5996"0"0,-18 15-3647 0 0,-26 36-1954 0 0,7 9-714 0 0,39-23-11 0 0,11-12-41 0 0,-4-13 46 0 0,-1 1 0 0 0,1-1 0 0 0,-1 1 0 0 0,1-1 0 0 0,-1 0 0 0 0,1 1 0 0 0,0-1 0 0 0,-1 0 0 0 0,1 1 0 0 0,0-1 0 0 0,0 0-1 0 0,0 0 1 0 0,0 0 0 0 0,0 0 0 0 0,0 0 0 0 0,1 0 0 0 0,-1 0 0 0 0,0 0 0 0 0,0 0 0 0 0,1 0 0 0 0,-1-1 0 0 0,1 1 0 0 0,-1-1 0 0 0,0 1 0 0 0,2 0 6 0 0,5 0 15 0 0,1 0 0 0 0,-1 0-1 0 0,0-1 1 0 0,1 0 0 0 0,-1 0 0 0 0,0-1-1 0 0,0 0 1 0 0,1-1 0 0 0,-1 0 0 0 0,0 0-1 0 0,0 0 1 0 0,-1-1 0 0 0,1-1 0 0 0,0 1-1 0 0,-1-1 1 0 0,0 0 0 0 0,0-1 0 0 0,1 0-15 0 0,31-25 12 0 0,-38 29-1 0 0,-1 1 0 0 0,1-1 0 0 0,-1 0 0 0 0,1 0 1 0 0,-1 0-1 0 0,0 1 0 0 0,1-1 0 0 0,-1 0 0 0 0,0 0 1 0 0,0 0-1 0 0,1 0 0 0 0,-1 0 0 0 0,0 0 0 0 0,0 1 1 0 0,0-1-1 0 0,0 0 0 0 0,0 0 0 0 0,0 0 0 0 0,-1 0 1 0 0,1 0-1 0 0,0 0 0 0 0,0 0 0 0 0,-1 1 0 0 0,1-1 1 0 0,0 0-1 0 0,-1 0 0 0 0,1 0 0 0 0,-1 1 0 0 0,1-1 1 0 0,-1 0-1 0 0,0 0 0 0 0,1 1 0 0 0,-1-1 0 0 0,1 1 1 0 0,-2-1-12 0 0,-49-22 1104 0 0,77 45-1424 0 0,70 38 906 0 0,-64-38-356 0 0,-24-19-4625 0 0,-7-2-682 0 0</inkml:trace>
  <inkml:trace contextRef="#ctx0" brushRef="#br0" timeOffset="23129.34">6106 1727 10680 0 0,'0'0'489'0'0,"0"0"-8"0"0,7 4-291 0 0,24 28 1690 0 0,16 22 823 0 0,-43-49-2235 0 0,0-8 997 0 0,-4 3-1535 0 0,4-36-389 0 0,-2 30-27 0 0,-1 1-1 0 0,1-1 1 0 0,0 1-1 0 0,0 0 0 0 0,1 0 1 0 0,-1 0-1 0 0,1 0 0 0 0,0 0 1 0 0,1 0-1 0 0,-1 1 0 0 0,1 0 1 0 0,0-1-1 0 0,0 1 0 0 0,0 1 1 0 0,1-2 486 0 0,21-7-678 0 0,-11 12 668 0 0,-7 0 10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3:42.3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38 288 6448 0 0,'0'0'297'0'0,"0"0"-9"0"0,0 0-33 0 0,0 0 558 0 0,2-1 267 0 0,71-30 4563 0 0,12 0-4183 0 0,56-25-538 0 0,33-8-745 0 0,-2-3 259 0 0,-98 46 1052 0 0,7 4 428 0 0,-92 28-1818 0 0,-5 2-2676 0 0,10-9 1586 0 0</inkml:trace>
  <inkml:trace contextRef="#ctx0" brushRef="#br0" timeOffset="437.391">53 120 8288 0 0,'-9'-2'74'0'0,"8"2"173"0"0,9-6 257 0 0,10-1-91 0 0,18 5 6205 0 0,-36 2-6514 0 0,-4 10 930 0 0,-70 83 2415 0 0,47-20-3106 0 0,27-25-226 0 0,25-8-105 0 0,4-29 32 0 0,78-28 714 0 0,92-39-1544 0 0,-197 56-975 0 0,-2 0-5273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4:12.3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89 9328 0 0,'0'0'208'0'0,"0"0"33"0"0,0 0 15 0 0,0-1-37 0 0,-3-1-175 0 0,0-1 62 0 0,9-9 5551 0 0,29 4-5842 0 0,-28 7 708 0 0,341-44-201 0 0,-114 28-298 0 0,-33 27 631 0 0,-169-1 940 0 0,-31-8-1446 0 0,-1-1-12 0 0,0 0 41 0 0,0 0 171 0 0,0 0 71 0 0,0 0 17 0 0,0 0-46 0 0,-18 6-390 0 0,10 0-2267 0 0,8-6-4547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4:12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62 8928 0 0,'-20'2'1000'0'0,"18"-1"-739"0"0,2-1 56 0 0,8-3 371 0 0,166-7 2311 0 0,299-20-1920 0 0,396 11-1000 0 0,-816 19-48 0 0,355 7 2986 0 0,-203-11-1681 0 0,-117 1-986 0 0,-87 3-202 0 0,-1 0 34 0 0,-12-3-32 0 0,-2 5-1104 0 0,-1-1-394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2:49:50.1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13809 4361 806 0,'0'0'36'0,"0"0"7"0,0 0-35 0,0 0-8 16,0 0 0-16,-3 0 0 0,0-2 104 0,3-3 20 16,0 5 3-16,0 0 1 0,0 0 0 0,0 0 0 15,0 0 0-15,0 0 0 0,0 0-52 0,0 0-9 16,0 0-3-16,0 0 0 0,0 0 52 0,0 0 9 16,0 0 3-16,0 0 0 0,0 0-52 0,-5 7-9 15,0-2-3-15,-1 2 0 0,-1 0-51 0,-1 0-13 16,2 5 0-16,-2-3 0 0,0-2 0 0,0 5 0 15,1 0 0-15,-1-3 0 0,0 3 33 0,0 2 4 16,0-7 1-16,0 7 0 0,0-2-23 0,0 0-5 16,0-3-1-16,3 3 0 0,-6-3 2 0,3 3 0 15,0 2 0-15,3-2 0 0,-6 2-11 0,3 0 12 16,1 0-12-16,1 3 12 0,-2-1 2 0,0 3 1 0,0 0 0 0,3-3 0 16,2 3-24-16,-4-5-5 0,1 5-1 0,4 2 0 15,-1-2 38-15,-2 2 7 0,2-2 2 0,0 0 0 31,3-3-52-31,-2 3-9 0,-1 2-3 0,3-7 0 0,-3 5 58 0,3 0 11 0,0-5 3 0,0 5 0 16,-2-3-13-16,2 3-3 0,-3 2 0 0,3-2 0 16,0 0-24-16,-2-5 0 0,2 7 0 0,0-2 0 15,0 0 0-15,-3-3 0 0,3 1 0 0,-3-1 0 16,1-2 0-16,2 3 0 0,2-3 0 0,-2 0 0 16,0 0 0-16,0-2 0 0,3-3 0 0,-3 3 0 15,3 0 0-15,-3-3 0 0,2-2 0 0,1 5 0 16,-1-5 0-16,-2 0 0 0,3 0 0 0,5 0 0 15,-5 0 0-15,2 0 0 0,-2-2 0 0,2-3 0 0,-2 8 0 0,2-8 0 16,-3 5 0-16,4-7 0 0,-4 7 25 0,4-2 0 16,-4-3 0-16,4 3 0 0,-1-5-16 0,-2 7-9 15,2-7 10-15,-5 0-10 0,3 5 12 0,-3-5-4 16,0 0-8-16,2 2 12 0,1 5-1 0,-3-7-1 16,2 0 0-16,1 7 0 0,-3-7-10 0,3 5 8 15,-3-5-8-15,2 2 8 0,1 3-8 0,0-3 8 16,-3-2-8-16,0 7 8 0,2-2-8 0,-2 2 0 15,0-2 0-15,0-3 0 0,0-2 0 0,0 0 0 16,0 0 0-16,0 7 8 0,-2 0-8 0,-1-2 0 16,3-5 0-16,0 0 8 0,-3 0-8 0,-2 7 10 15,-3-7-10-15,3 7 10 0,0-7-10 0,-1 7 8 16,-2-2-8-16,0-3 8 0,0 3-8 0,-2-3 8 16,-1 3-8-16,-2-3 8 0,0 3-8 0,0 2 0 0,-1 0 0 15,1 0 0-15,0-2 0 0,2 2-9 0,3 0 0 0,-2-5 0 16,-1 8 9-16,-2-1 12 0,2-2-2 0,-2 0-1 15,3-2-9-15,-1 2 0 0,3 0 0 0,-2 5 0 16,-1-5 0-16,3 0 0 0,3 0 0 0,-1 0 0 16,1 0 0-16,-3 0 0 0,6 0 0 0,-4 0 0 15,4-2 0-15,-1 2 0 0,3 0 0 0,-3 0 0 16,3 0 0-16,0 0 0 0,0 0 0 0,0-2 0 16,3 2 0-16,0 0 0 0,-1 0 0 0,4 5 0 15,-1-5-11-15,0 0 3 0,3 0 0 0,0 0 0 16,-3 0 8-16,3 0 0 0,3 0 0 0,-1-2 0 0,1-5 0 0,0 7 0 15,-1 0 0-15,3-7 0 16,1 7 0-16,-4-7 0 0,6 7 0 0,-3-7 0 16,1 5 0-16,-1-3-8 0,-3-2 8 0,1 0-8 0,0 0 8 0,2 5 0 15,-3-5 8-15,-2 0-8 0,0 3 0 0,0-3 0 16,-3 4 0-16,-2-4 0 0,-3 0 0 0,0 0 0 16,0 0 0-16,0 0 8 0,0 0-8 0,0 0 8 15,0 0-8-15,0 0 8 0,0 0-8 0,0 0 9 16,0 0-9-16,0 0 10 0,0 0-10 0,0 0 8 15,0 0-8-15,0 0 8 0,0 0-8 0,0 0 0 16,-3 5 0-16,1-3 0 0,-1 3 0 0,0-3 0 16,1 5 8-16,-3-2-8 0,2-3 0 0,-2 5 0 15,-1-2 0-15,-2 2 0 0,0 0 0 0,3 0 0 16,0 0 0-16,0 0 0 0,-1-2 0 0,1 2 0 16,0-2 0-16,-1 2 0 0,1-5 0 0,0 5 0 15,0 0 0-15,-1-2 0 0,1 2 0 0,0 0 0 0,-1 0 0 0,1 0 0 16,2-2 0-16,-2 2 0 0,0-5 0 15,0 6 0-15,2 1 0 0,3-2 0 0,-3 0 0 0,1 0 0 16,-1 3 0-16,0-6 0 0,1 8 0 0,-1-3 0 16,-2-2 0-16,2 5 0 0,0 0 0 0,-2-3 0 15,3 3 0-15,-1-2 0 0,0 1 0 0,1 3 0 16,-1 1 0-16,0-4 0 0,1 8 0 0,-1-2 0 16,-2-1 0-16,-1 0 0 0,4 3 0 0,2-5 0 15,0 5 0-15,-3-5 0 0,3 8 0 0,-3-4 0 16,3-4-8-16,-2 8 8 0,-1-4 0 0,3 1 0 15,0 0 0-15,-2 2 0 0,2-4 0 0,-3 6 0 16,0-2 0-16,3 1 0 0,0-4 0 0,-2 11 0 0,-1-6 0 16,3 1 0-16,0 1 0 0,0 1 0 0,-5 3 0 0,5-8 0 15,0 5 0-15,2-1 0 0,-2 4 0 0,3-3 0 16,0-1 0-16,-1 8 0 0,1-4-8 0,0 1 8 16,-1-2 0-16,1 5 0 0,2-4 0 0,-2-1 0 15,-1 2 0-15,4-1 0 0,-1 3 0 0,-2-3 0 16,2 1 0-16,0-2 0 0,-5 1 0 0,6 1 0 15,-1-1 0-15,0-1 0 0,-5-2 0 0,3-1 0 16,2 4 0-16,-2-3 0 0,2 2 0 0,-2-5 0 16,-3 1 0-16,0 2 0 0,2-7 0 0,1 2 0 15,-3 0 0-15,3-2 0 0,-1 2 0 0,-2-2 0 16,3 2 0-16,-1-2 0 0,1-1 0 0,0-3 0 16,-1 3 0-16,1-4 0 0,-3 1 0 0,3-1 0 15,-3 5 0-15,2-5 0 0,1 0 0 0,0 0 0 16,2 0 0-16,0 2 0 0,-2-6 0 0,2 2 0 0,0 2 0 15,3-3 0-15,-2-1 0 0,-1 2 0 0,0-1 0 0,1-1 0 16,-4 2 0-16,4-3 0 0,-1 3 0 0,0-5 0 16,0 5 0-16,1-3 0 0,-1-2 0 0,-2 5 0 15,2-5 0-15,0 0 0 0,-2 0 0 0,2 0 0 16,-2 2 0-16,2-2 0 0,-2 0 0 0,-1 1 0 16,1-6 0-16,-3-2 0 0,0 0 0 0,0 0 0 15,0 0 0-15,0 0-9 0,0 0 9 0,0 0-13 16,0 0-143-16,0-7-29 15,-3 0-6-15</inkml:trace>
  <inkml:trace contextRef="#ctx0" brushRef="#br0" timeOffset="1062.389">12073 5666 1220 0,'0'0'27'0,"0"0"5"0,0 0 2 0,0 0 0 0,0 0-34 0,0 0 0 0,0 0 0 0,0 0 0 15,0 0 82-15,0 0 10 0,0 0 1 0,0 0 1 16,0 0-16-16,0 7-3 0,0-2-1 0,0 2 0 15,0 0-5-15,0 5-1 0,3-5 0 0,-3 0 0 16,2 0-6-16,1 5-2 0,0-3 0 0,-1-2 0 16,-2 0-28-16,0 5-7 0,3-5-1 0,-1 0 0 15,-4-2 7-15,2-3 1 0,2 5 0 0,-2-7 0 0,0 0-16 0,0 0-4 16,0 0 0-16,0 0 0 0,0 0-3 0,0 0-1 16,0 0 0-16,0 0 0 0,0 0 2 0,0 0 0 15,0 0 0-15,0-7 0 0,0 0-10 0,3 0 0 16,0 0 0-16,-3-5 8 0,2 5-8 0,1-2 0 15,2 2 0-15,1-5 0 0,-4 5 0 0,4 0 0 16,-1 0 0-16,3 0 0 0,-3 0 0 0,0 2 0 16,1-2 0-16,2 2 0 0,-3 3-14 0,0-3 5 15,3 5 1-15,0 0 0 0,-5 0 8 0,5 0 0 16,-3 5 0-16,-2-3 0 0,2 3 0 0,0 2 14 16,0 0-3-16,1 0-1 0,2 0 3 0,0 5 1 15,-3-5 0-15,0 7 0 16,1-7 6-16,-1 0 0 0,0 5 1 0,3 0 0 0,-5-3 18 0,2-2 3 15,-2 0 1-15,2 1 0 0,-5-4-53 0,0 3-10 16,0-7-3-16,0 0 0 0,0 7 37 0,0-7 7 16,3 7 2-16,-3-7 0 0,0 0-23 0,0 0 0 0,0 0 0 0,0 0 0 31,0 0-98-31,0 0-24 0,0 0-5 0</inkml:trace>
  <inkml:trace contextRef="#ctx0" brushRef="#br0" timeOffset="1548.741">12438 5718 460 0,'0'0'41'0,"0"0"-33"0,0 0-8 0,0 0 0 0,0 0 187 0,0 0 35 15,0 0 7-15,3-5 2 16,-3 5-139-16,2-7-28 0,-2 7-6 0,0 0-1 15,0 0 23-15,0 0 5 0,0 0 1 0,0 0 0 0,0 0-29 0,0 0-5 16,0 0-2-16,0 0 0 0,6 7 5 0,-1-2 1 16,-2-3 0-16,-1 8 0 0,1-8 6 0,-3 5 2 15,3 0 0-15,-3 0 0 0,5-2-52 0,-5 2-12 16,2 0 0-16,1 0 0 0,2-2 0 0,-2-3 0 16,-3-2 0-16,0 0 0 0,8 7 0 0,-8-7 0 15,8 0 0-15,0 0 0 0,-8 0 0 0,8-2-18 0,0-3 4 0,0 3 1 16,-3-5 36-16,0 2 7 0,1-2 2 0,-1 0 0 15,-3 0-21-15,4 0-11 0,-4 0 12 0,1 0-12 16,0-3-13-16,-1 8-10 0,1-3-1 0,-3 5-1 16,0 0 71-16,0 0 14 0,0-2 4 0,0 2 0 15,0 0-64-15,-3-5-28 0,3 3 3 0,0 2 0 16,0 0 25-16,0 0 0 16,0 0 0-16,3 7 8 0,0-5-8 0,-1 3 0 15,4 2 0-15,-4 0 0 0,4 0 0 0,-1 0 0 0,-3 0 0 0,4 0 0 16,-4 1 0-16,6 1 0 0,-2-2 0 0,-1 0 0 15,0-5 8-15,-2 5-8 0,2-2 8 0,0 2-8 16,-2-2 17-16,-3-5-1 16,5 2 0-16,-5-2 0 0,8 5-217 0</inkml:trace>
  <inkml:trace contextRef="#ctx0" brushRef="#br0" timeOffset="1907.528">12758 5678 1321 0,'0'0'58'0,"0"0"13"0,0 0-57 0,0 0-14 16,0 0 0-16,0 0 0 15,0 0 92-15,0 0 15 0,0 0 3 0,0 0 1 16,-5-5-36-16,2 3-7 0,-2-3-2 0,5 5 0 0,-5 0-19 0,-1 5-4 16,1-5-1-16,0 0 0 0,5 0-22 0,-5 0-5 15,-1 2-1-15,1 3 0 0,0-5-14 0,2 7 0 0,-2 0 8 16,2-2-8-16,3-5 0 0,-3 2 0 0,1 5 0 15,-1 0 0-15,3-2-11 16,0-5 11-16,3 7-10 0,-3-2 10 0,0-5 0 0,5 7 16 0,0 0-1 0,3 0-1 31,3-5-35-31,-3 3-7 0,0 2-2 0,0-4 0 0,0 1 30 0,0 3 0 16,0-2 0-16,-3-3 0 0,0 3 0 0,0 2 0 0,1-5 0 0,-6-2 0 16,0 0 25-16,0 0 2 0,0 5 0 0,2 2 0 15,-4 0-27-15,2 0 0 0,-3-2 0 0,-2-3 0 16,-1 3 41-16,4-3 3 0,-3 3 1 0,-1-3 0 15,-2-2-35-15,3 5-10 16,0-5 0-16,5 0-694 0,-6 0-142 0</inkml:trace>
  <inkml:trace contextRef="#ctx0" brushRef="#br0" timeOffset="2298.06">12840 5725 1648 0,'-2'0'36'0,"2"0"8"0,0 0 2 0,0 0 0 16,0 0-37-16,0 0-9 0,0 0 0 0,0 0 0 16,0 0 59-16,0 0 9 0,0 0 3 0,0 0 0 0,5 0-43 0,3 0-9 15,-8 0-2-15,8 0 0 0,-8 0-17 0,8 0 0 16,0-5 0-16,-3 3 0 0,0 2 0 0,1-5 0 16,-6 5 0-16,5-2 0 0,-5 2 25 0,2-5 8 15,4-2 2-15,-4 7 0 0,-2-7-12 0,0 7-3 16,-2-2 0-16,2 2 0 0,-6-5 5 0,4-2 1 15,-3 7 0-15,5 0 0 0,-6 0-26 0,-2 0 8 0,0 3-8 0,-2 1 0 16,2 1 8-16,0-3-8 0,3 5 8 0,-3-2-8 16,2-3 0-16,-2 5 0 0,6 0 0 0,-4 5 0 15,1-5 0-15,3 0 0 0,-1 0 0 0,0 0 0 16,6-2-20-16,-3 2 0 0,3 0 0 0,-1 0 0 16,-2-7 20-16,5 7 0 0,3-2 0 0,0-3 0 15,0-2 11-15,0 5 6 0,3-5 2 0,-3 0 0 16,2 0-19-16,1 0 0 0,2 0 0 0,-2-5 0 15,-1 3-123 1,4-3-28-16,-4-2-5 0,-2 5-2 0,0-5-48 0,-3 2-10 0,6-9-1 16,-8 2-1-16</inkml:trace>
  <inkml:trace contextRef="#ctx0" brushRef="#br0" timeOffset="2579.663">12965 5678 172 0,'0'0'8'0,"0"0"1"0,0 0-9 0,0 0 0 16,0 0 0-16,0 0 0 0,-6 3 310 0,6-3 60 15,0 0 12-15,0 0 2 16,0 0-242-16,0 9-49 0,3-7-9 0,-3 5-3 15,3 0-13-15,-3 0-2 0,0-2-1 0,2 2 0 0,1 0-13 0,2-2-4 16,-5-5 0-16,3 7 0 0,2-5-31 0,-2 5-6 16,-3-7-2-16,0 0 0 0,0 0 2 0,0 0 0 15,0 0 0-15,0 0 0 0,0 0 2 0,0 0 1 16,0 0 0-16,0 0 0 16,0 0 12-16,0 0 2 0,0 0 1 0,0-7 0 0,0 0-29 0,0 0 0 15,2 0 0-15,1-5 0 16,-3 5-22-16,3 0-7 0,2 0-2 0,0-4 0 15,-2 1-1-15,2 3 0 0,-2 0 0 0,2 0 0 0,0 2 14 0,1-2 2 16,-4 0 1-16,4 7 0 16,-1-5 15-16,3 3-11 0,-3-3 11 0,3 3-10 0,0-3 10 0,3 5-12 0,-11 0 12 15,10-7-12 1,-10 7-188-16,8 0-39 0,-8 0-7 0,21 0-2 0</inkml:trace>
  <inkml:trace contextRef="#ctx0" brushRef="#br0" timeOffset="2876.113">13189 5570 1267 0,'0'0'56'0,"0"0"12"16,-2-5-55-16,2 5-13 15,0-7 0-15,-3 5 0 0,3-3 54 0,0 5 8 0,-2-7 2 0,-4 7 0 0,6 0 34 0,-5-5 7 16,0 5 2-16,-1 0 0 16,1-2-69-16,-3 2-14 0,3 0-2 0,2 2-1 15,-2-2-21-15,2 5 0 0,1-3 0 0,-1 3 0 0,0 2 0 0,1-2 0 16,2 2 0-16,0-5 0 0,2 5 0 0,4 0 0 15,-4 0 0-15,6 3 0 0,-2-3 0 0,-1 0 0 16,3-5 0-16,0 5 0 0,0 0 0 0,-3 5 0 16,0-5 0-16,0 0 0 15,1 0 14-15,-1 0-2 0,-2 5 0 0,2-5 0 0,-2 0 17 0,-3 0 3 16,0 0 1-16,0 0 0 0,0 3 40 0,-3-3 8 16,-2 0 2-16,-1 0 0 0,1 0-62 0,0 0-12 15,-3 0-9-15,0 0 12 0,0-2-12 0,0-3 0 16,0 5-12-16,0 0-709 15,0-2-142-15</inkml:trace>
  <inkml:trace contextRef="#ctx0" brushRef="#br0" timeOffset="4094.511">17545 4194 345 0,'0'0'15'0,"0"0"4"0,0 0-19 0,2 0 0 15,1 0 0-15,-1-2 0 0,-2 2 194 0,3 0 35 16,2 0 7-16,3 0 2 0,-2-5-125 0,-1 5-25 16,3 0-4-16,0 0-2 0,0 0-43 0,2 0-9 15,1 0-2-15,-1-7 0 0,4 7 7 0,-1-2 1 16,0 2 0-16,3-5 0 0,-3 5-18 0,3-2-3 16,3-3-1-16,-1 3 0 0,1-3 2 0,-1 5 1 15,3-5 0-15,-2 5 0 0,-6-2-4 0,3-3-1 16,0 3 0-16,0 2 0 0,-3-5 8 0,0 5 0 15,0-2 1-15,1-3 0 0,-4 5 10 0,1-2 1 16,-1-3 1-16,-2 5 0 0,0 0-1 0,-8 0-1 16,0 0 0-16,0 0 0 0,8 0-18 0,-8 0-3 15,0 0-1-15,0 0 0 0,0 0-1 0,0 0 0 16,0 0 0-16,0 0 0 0,0 0-8 0,0 0 0 0,0 0-10 16,0 0-654-16,0 0-132 0</inkml:trace>
  <inkml:trace contextRef="#ctx0" brushRef="#br0" timeOffset="4453.802">17851 4067 1278 0,'0'0'56'0,"0"0"12"0,0 0-54 0,6-2-14 16,2-3 0-16,0 5 0 0,-8 0 52 15,5 0 7-15,5-2 1 0,4-3 1 0,-1 5-13 0,3-2-4 16,0 2 0-16,5 0 0 0,-3 0-26 0,4 0-6 16,-4 2 0-16,1-2-1 0,-1 0-1 0,-2 5 0 15,-3-3 0-15,3-2 0 0,-3 5 17 0,3 2 3 16,-5-5 1-16,-1 8 0 0,-2-3 19 0,-2 2 4 16,2-9 1-16,-6 12 0 0,-2-5-11 0,-2 0-3 15,2 5 0-15,-3-3 0 0,-2 3 19 0,-3 2 3 16,0 0 1-16,0-7 0 0,0 5 0 0,-3 2 0 15,1-2 0-15,-1-3 0 0,3 1-52 0,-2-1-12 16,-1-2 0-16,0 0 0 0,6 5 0 0,-3-5 0 16,0-2 0-16,0-3 0 15,0 5-48-15,6-2-13 0,-4-3-3 0,6-2-682 0,0 0-137 16</inkml:trace>
  <inkml:trace contextRef="#ctx0" brushRef="#br0" timeOffset="5344.232">18516 4065 1497 0,'0'0'32'0,"0"0"8"0,0 0 0 0,0 0 4 0,0 0-36 0,0 0-8 0,0 0 0 0,2 7 0 15,1 0 104-15,-1 0 20 0,-2 0 3 0,3 0 1 16,-3-2-60-16,3-3-11 0,-1 5-2 0,1 3-1 16,-3-10 16-16,0 9 3 0,5-2 1 0,-2 0 0 15,-3-7-59-15,0 5-15 0,0-5 0 0,3 7 0 16,-3-7 0-16,0 0 0 0,0 0 0 0,0 0 0 16,0 0 54-16,0 0 8 0,0 0 2 0,0 0 0 15,0 0-52-15,0 0-12 0,0 0 0 0,0 0 0 16,-3-5 0-16,0-2 0 0,3 5 0 0,0-5 0 15,0 0 0-15,0 0 0 0,3-3 0 0,-3 3-10 0,3 0 10 0,-3 0 0 16,0 5 8-16,5-3-8 0,-2-2-8 0,2 2-7 16,0 3-1-16,0 2 0 0,-2 0 7 0,5 0 1 15,-3 0 0-15,1 0 0 16,-1 0 8-16,-2 2 0 0,2 3 0 0,-2 2 0 0,2-2 0 0,0 4 8 16,3-9-8-16,0 7 11 0,-3-2 1 0,1 2 1 15,-1 0 0-15,0-2 0 0,0-3-13 0,-2 3 11 16,-3-5-11-16,3 2 10 0,-3-2 12 0,2 0 2 15,-2 0 1-15,0 0 0 0,0 0-9 0,3 0-3 16,0-2 0-16,-1-3 0 0,1-2-4 0,0 7-1 16,2-7 0-16,0 2 0 0,3-2-8 0,0 0 0 15,-5 0 0-15,2 0 0 0,3 0 0 0,0-5 0 16,-3 5 0-16,3 0 0 0,-3 0 14 0,3 0 4 16,0 5 1-16,3-3 0 15,-6 0-67-15,3 3-12 0,0 2-4 0,-3 0 0 0,3 2 103 0,0 3 20 0,-3 0 4 16,3 2 1-1,-2-5-74-15,-1 5-14 0,0 0-4 0,-2 5 0 0,0 0 28 0,-1-3 8 0,1-2 0 0,-3 0 0 16,3 5 12-16,-3-5 4 0,0 5 0 0,0-5 0 16,-3-5-24-16,3 5 0 0,0-7 0 0,0 10-8 15,0-3 8-15,0 0 0 0,0-7 0 0,0 0 0 16,0 0 0-16,0 0 0 0,0 0 0 0,0 0 0 16,0 0-203-16,0 0-38 15,0 0-8-15,0 0-2 0</inkml:trace>
  <inkml:trace contextRef="#ctx0" brushRef="#br0" timeOffset="5703.508">19209 4074 864 0,'0'0'76'0,"0"0"-60"15,0 0-16-15,0 0 0 0,0 0 138 0,0 0 25 0,0 0 5 0,0 0 0 16,0 5-66-16,2 2-14 0,1 0-2 0,0 0-1 15,-1 0-21-15,1 0-5 0,0 5-1 0,-1-5 0 16,1 0-2-16,2 0-1 16,-2 0 0-16,0 3 0 0,-1-3-43 0,-2-7-12 0,0 0 0 0,3 7 0 15,-1 2 0-15,-2-9 0 16,0 0 0-16,0 0-644 0,0 0-134 0</inkml:trace>
  <inkml:trace contextRef="#ctx0" brushRef="#br0" timeOffset="5828.918">19201 3926 806 0,'0'0'36'0,"0"0"7"0,0 0-35 0,0 0-8 15,0 0 0-15,0 0 0 0,0 0 104 0,2-7 20 16,-2 0 3-16,0 7-443 16,0 0-89-16</inkml:trace>
  <inkml:trace contextRef="#ctx0" brushRef="#br0" timeOffset="6062.801">19354 3891 748 0,'0'0'67'0,"0"0"-54"16,0 0-13-16,0 0 0 0,0 0 219 0,0 0 41 15,6 2 8-15,-6 3 1 0,0 2-137 0,0 0-28 16,0 0-6-16,2 5-1 0,-2-3-51 0,3 8-10 0,0-3-3 0,2 0 0 15,-3 7-1-15,1-7-1 0,0-2 0 0,-1 7 0 16,1-10-14-16,-3 5-2 0,3-2-1 0,-3 2 0 16,0-9 3-16,0 2 1 0,0 0 0 0,0 0 0 31,0 0-116-31,0-7-23 0,0 0-5 0,-6 0-821 0</inkml:trace>
  <inkml:trace contextRef="#ctx0" brushRef="#br0" timeOffset="6219.027">19267 4060 1285 0,'0'0'56'0,"0"0"13"16,0 0-55-16,8 0-14 0,0-2 0 0,0 2 0 0,0 0 101 16,0-5 18-16,2 5 3 0,1 5 1 0,2-5-99 0,-2 0-24 31,-3 2 0-31,0-2 0 0,-3 0 30 0,0 0 1 0,3 0 0 0,0 0 0 0,3 0-15 0,-1 0-4 16,1 0 0-16,-3 0-564 15,2 0-112-15</inkml:trace>
  <inkml:trace contextRef="#ctx0" brushRef="#br0" timeOffset="6609.558">19529 4046 1267 0,'0'0'28'0,"3"5"5"0,2-3 2 0,0 3 1 0,-2-3-36 0,-1 3 0 16,-2-5 0-16,3 2 0 0,5-2 58 0,-5 5 5 15,-3-5 1-15,0 0 0 0,8 2 0 0,0 3 0 0,-1-5 0 0,1 0 0 16,3 0-52-16,-6 0-12 16,6 0 0-16,-3 0 0 0,0-5 54 0,0 3 8 0,0-3 2 0,-3 3 0 15,-5 2-52-15,5 0-12 0,0-5 0 0,-2 3 0 16,-3-3 0-16,0-2 0 0,-3 5 0 0,-2-3 0 16,3-2 54-16,-4 7 8 0,1-5 2 0,-3 3 0 15,0 2-52-15,0 0-12 0,0 0 0 0,0 0 0 16,-2 0 0-16,-1 2 0 0,3 3 0 0,-2 0 0 15,-1-3 0-15,3 5 0 0,3-2 0 0,-3 2 0 16,3 0 0-16,-1 0 0 0,6 0 0 0,0 0 0 16,3 0 0-16,-3 0 0 0,0 0 0 0,3 5 0 15,4-5 0-15,-1 0 0 0,-6 0 0 0,0-7 0 0,8 7 0 0,0-2 0 16,0 2 0-16,0-2 0 0,-3-3 0 0,3-2 0 16,2 0 0-16,-2 5 0 15,0-5-202-15,0-5-43 0,0 5-9 0,0-2-462 16</inkml:trace>
  <inkml:trace contextRef="#ctx0" brushRef="#br0" timeOffset="7125.433">19719 4039 1267 0,'0'0'56'0,"0"0"12"0,0 0-55 0,0 0-13 15,0 0 0-15,0 0 0 0,0 0 98 0,0 0 17 16,0 0 3-16,0 5 1 0,3 2-37 0,-3 0-7 16,0 0-2-16,0 0 0 0,0 0-18 0,3 5-4 15,-3-3-1-15,2-2 0 0,1-2 8 0,0 7 2 16,-3-5 0-16,0 0 0 0,2 0-35 0,1-5-6 15,-3 5-2-15,0-2 0 0,0-5-17 0,0 0 0 0,0 0 0 16,0 0 0-16,0 0 0 0,0 0 0 0,0 0 0 0,0 0 0 16,0 0 0-16,5-5 0 0,1 3 0 0,-4-3 0 15,3-2 0-15,-2 0 0 0,0 0 0 0,2 0 0 32,-2 0-44-32,2 0-16 0,0 2-4 0,1-9 0 0,-1 7 41 0,0 0 8 0,0 0 2 0,-2 2 0 15,-3 5 21-15,0 0 4 0,0 0 0 0,8 0 1 16,-3 0-30-16,-5 0-7 0,6 0 0 0,2 5-1 15,-3 2 33-15,0-5 8 0,0 8 0 0,-2-3 1 16,0 2 24-16,2-2 5 0,-2-2 1 0,-1 2 0 16,1 0-9-16,0 0-2 0,2 5 0 0,-2-10 0 0,-3 5-8 15,0-7-3-15,2 5 0 0,1 2 0 16,-3-2-11-16,0-5-2 0,0 0-1 0,0 0 0 16,0 0 4-16,0 0 1 0,0 0 0 0,0 0 0 0,0 0-16 0,13-5 0 15,-13 5 0-15,8-7 0 0,-3 0 0 0,3 2 0 16,0-2 0-16,0 0 0 0,0 0 0 0,0 0 0 15,3 0 0-15,-1 2 0 0,-2 3 0 0,0-3 0 16,0 5 0-16,0-7 0 0,0 7 0 0,0-2-8 16,0-3-1-16,0 10 0 0,-8-5 9 0,5 2 0 15,3-2 0-15,-3 7 0 16,0-2 0-16,-2-3 0 0,2 3 0 0,1 2 0 0,-1 0 0 0,0-2 0 16,1 2 0-16,-4-5 0 15,1 5 0-15,2-2 11 0,-5-5-3 0,3 7 0 0,-3-7-8 0,2 7 0 16,-2-7 0-16,0 0 0 15,0 0-97-15,0 0-25 0,0 0-5 0</inkml:trace>
  <inkml:trace contextRef="#ctx0" brushRef="#br0" timeOffset="7468.721">20219 4051 1958 0,'0'0'43'0,"0"0"9"0,0 0 1 0,0 0 3 0,0 0-45 0,0 0-11 0,0 0 0 0,0 0 0 15,0 0 53-15,0 0 9 0,-2-5 2 0,-1 3 0 16,1-3 0-16,-4 3 0 0,4-3 0 0,-4 5 0 16,1 0-52-16,0 0-12 0,-1 0 0 0,4 5 0 15,-6-3 30-15,3-2 3 0,2 7 1 0,-2-2 0 16,-1-3-54-16,1 5-12 0,2 0-1 0,1 0-1 0,-1 5 34 0,0-5 0 16,3 0 0-16,-2 5 0 0,2-5 0 0,0 5 0 15,0-3 0-15,2-2 0 0,1 5 0 0,0-5 0 16,-1 5 0-16,1-3 0 0,0-2 21 0,-1 5 11 15,4-5 3-15,-4 5 0 0,4-5-5 0,-4 0-1 16,1 0 0-16,-1 5 0 0,-2-3 7 0,0-2 0 16,0-2 1-16,-2-3 0 0,-1 5-8 0,1-2-1 15,-4 2-1-15,-2-7 0 0,0 7-27 0,0-2 0 16,-2-5 0-16,-3 2-848 16,-1-2-176-16</inkml:trace>
  <inkml:trace contextRef="#ctx0" brushRef="#br0" timeOffset="10062.187">16007 5156 806 0,'0'0'36'0,"0"0"7"0,0 0-35 0,0 0-8 16,0 0 0-16,0 0 0 0,0 0 90 0,0 0 16 16,0 0 3-16,0 0 1 0,0 0-22 0,0 0-5 15,0 0-1-15,0 0 0 0,0 0-9 0,0 0-1 16,0 0-1-16,3 7 0 0,0 0-11 0,-3-2-3 16,0-5 0-16,5 7 0 0,-5 2 1 0,0-2 0 15,0 3 0-15,0-1 0 0,3-2-20 0,-3 0-4 16,0 5-1-16,0 0 0 0,0-3-6 0,0 3-2 15,2-5 0-15,-2 7 0 0,3-7-6 0,-1 7-2 16,-4-7 0-16,2 0 0 0,0 5-5 0,0-5 0 16,0 0-1-16,0 0 0 0,0-2-1 0,2 2 0 15,-4 0 0-15,4 0 0 0,-2-7 22 0,0 0 5 16,0 7 1-16,0-7 0 0,0 0-46 0,0 7-10 16,0-7-2-16,0 0 0 0,0 0 32 0,0 0 7 0,0 0 1 0,0 0 0 15,3 0-20-15,-3 0 0 0,5 7 0 0,-5-7 0 16,0 0 0-16,8 0 0 0,-2 0 0 0,-1 0 0 15,-5 0 8-15,8 0-8 0,-3 0 12 0,3 5-12 16,0-5 0-16,0 0 0 0,-3 0 0 0,3 0-12 16,3 0 12-16,-1 0 0 0,1 0 0 0,0 0 0 15,4 0 0-15,1 0 0 0,-2 0 0 0,1 0 0 16,-1 0 12-16,1 0 4 0,1 0 2 0,-2 0 0 16,-6-5-29-16,5 5-5 0,3 0-2 0,-3 0 0 15,-3-2 18-15,-2 2 0 0,6 0 11 0,-1 0-11 16,0 0 0-16,-2 0 0 0,-3 0 0 0,-3 0-12 0,3 0 12 0,-8 0 0 15,0 0 0-15,8 2 0 0,0-2 0 16,-3 0 0-16,-5 0 0 0,0 0 0 0,0 0 0 0,0 0 0 16,0 0 0-16,0 0 0 0,0 0 30 0,0 0 9 15,0 0 1-15,0 0 1 0,0 0-14 0,0 0-3 16,5-7-1-16,-2 5 0 0,0-3-23 0,-1 3 0 16,-2-3 0-16,0-2 0 0,3 0 28 0,-3 2 0 15,-3-2 1-15,3 0 0 0,3 0-19 0,-3-2-10 16,0-1 10-16,-3 3-10 0,3-2 8 0,0-3-8 15,0 3 0-15,0-3 9 0,-2 0-9 0,-1-2 0 16,6 2 0-16,-1 3 0 0,-2-3 26 0,0-2 0 16,3 2 0-16,0 3 0 0,-1-3-41 0,1 3-8 15,-6-3-1-15,3 7-1 0,3-2 25 0,-3 0 0 16,0 0 0-16,-3 0-8 0,3 7 8 0,0 0 0 16,-2-7 0-16,-1 7 0 0,-2-5 0 0,5 5 0 0,0 0 0 0,0 0 0 15,-8-2 0-15,2 2 0 0,6 0 0 0,0 0 0 16,-5-5 0-16,2 5 0 0,-5 0 0 0,8 0 0 15,0 0 0-15,-5 0 8 0,-5 5-8 0,2-5 8 16,2 0-8-16,-2-5 8 0,-7 5-8 0,1 0 8 16,4 0 7-16,-1 0 1 0,-2 0 1 0,-6 0 0 15,1 0-17-15,-1 0-19 0,3 0 4 0,1 0 1 16,-4 0 22-16,1 0 5 0,4 0 1 0,1 0 0 16,0 0-14-16,-3 0-16 0,5 0 3 0,-2 0 1 15,3 0 12-15,-1 5 0 0,0-5 0 0,1 0 0 16,2 0 0-16,0 0 15 0,3 0-2 0,-1 0 0 15,1 0-22-15,2 0-5 0,-2 2-1 0,5-2 0 0,0 0 15 0,0 0 0 16,-2-2-10-16,2 2 10 16,0 0-41-16,0 0-4 0,0 0-1 0,0 0 0 15,0 0-168-15,7 0-34 0,1-5-6 0,-2 5-2 0</inkml:trace>
  <inkml:trace contextRef="#ctx0" brushRef="#br0" timeOffset="14295.716">16267 5250 1036 0,'0'0'23'0,"0"0"5"0,0 0 0 0,0 0 1 0,-11 0-29 0,11 0 0 15,0 0 0-15,0 0 0 0,0 0 80 0,0 0 9 16,0 0 3-16,5 0 0 0,3 0-45 0,-8 0-9 0,-5 0-2 16,5 0 0-16,13 0 18 0,-5 0 3 0,-8 0 1 0,0 0 0 15,11 0-42-15,-1-5-8 0,1 3-8 0,-3 2 12 16,-3 0 16-16,3 0 3 0,5-5 1 0,-2 5 0 15,-11 0-15-15,10 0-2 0,4-2-1 0,-1-3 0 16,0 5-14-16,-2 0 8 0,2 0-8 0,3-2 0 16,2 2 9-16,-4 0-9 0,-4-5 8 0,3 5-8 15,6-2 0-15,-3-3 0 0,-3 5 0 0,3 0 0 16,8 0 0-16,-1 0 8 0,4 5-8 0,5-5 0 16,-6 2 10-16,3-2-10 0,0 5 12 0,0-3-12 15,-7-2 9-15,4 0-9 0,1 5 0 0,-4-3 9 16,1-2-9-16,-3 0 0 0,3 0 0 0,0 5 0 15,0-5 8-15,-3 0-8 0,-5 0 8 0,8-5-8 0,-3 5 11 0,5 0-3 16,-5 0-8-16,-2 0 12 16,-3 0 0-16,0 0-1 0,0-2 0 0,2 2 0 0,-2-5 1 0,2 5 1 15,1 0 0-15,2 0 0 0,0 0-13 0,1-2 9 16,-4 2-9-16,3-5 8 0,-5 5-8 0,3-2 8 16,-1 2-8-16,1-5 8 0,-6 5-8 0,5-2 0 15,4-3 0-15,1 5 0 16,-1 0 0-16,-4-2 8 0,1 2-8 0,-1-5 0 15,-2 5 0-15,0 0 0 0,-3-5 8 0,3 3-8 16,2 2 0-16,-2-5 0 0,-2 5 0 0,1 0 0 0,1 0 0 0,0 0 0 16,0 0 0-16,0 0 0 0,0 0 0 0,0-2 8 15,2-3-8-15,-7 5 0 0,-1 0 13 0,1 0-2 16,0 0-1-16,-1 0 0 16,1-2-10-16,-1 2 0 0,-2 0 9 0,3 0-9 15,-1-5 0-15,-2 5 0 0,0 0 0 0,3 0 0 0,2 0 0 0,-2 0 0 16,-1 0 0-16,1 0 0 0,-3 0 0 0,0 0 0 15,-3 0 0-15,0 0 0 0,1-2 36 0,2 2 2 0,-3 2 1 0,3-2 0 16,-3 0-20-16,-5 0-4 0,0 0-1 0,0 0 0 16,0 0 10-16,0 0 1 0,0 0 1 0,0 0 0 15,0 0 1-15,0 0 0 0,0 0 0 0,0 0 0 16,5 0-8-16,-5 0-2 0,0 0 0 0,0 0 0 16,0 0-9-16,0 0-8 15,0 0 9-15,0 0-9 0,0 0 0 0,0 0 0 16,0 0 0-16,0 0 0 0,0 0-45 0,0 0-15 0,0 0-4 0,0 0 0 15,0 0 36-15,0 0 6 0,0 0 2 0,0 0 0 16,0 0-71-16,0 0-13 0,0 0-4 0,0 0 0 16,0 0-118-16,0 0-24 0,0 0-5 0,0 0-1 0</inkml:trace>
  <inkml:trace contextRef="#ctx0" brushRef="#br0" timeOffset="14647.444">17976 5076 1036 0,'0'0'23'0,"0"0"5"0,0 0 0 0,0 0 1 0,5 0-29 0,-5 0 0 0,0 0 0 0,5-7 0 16,3 7 91-16,-2-5 12 0,-6 5 2 0,0 0 1 15,5 0-67-15,3-2-14 0,0 2-2 0,2 2-1 16,-2-2 33-16,3 0 6 0,2 0 2 0,-2 5 0 0,-1-5-50 0,4 7-13 15,-1-2 0-15,0-3 0 0,-2 5 56 0,-1-2 7 16,1-3 1-16,-3 5 0 0,2 0-52 0,-4 3-12 16,-1-3 0-16,3 2 0 0,-3-2 56 0,-2 5 9 31,-1 0 2-31,-2-3 0 0,-2 5-8 0,2-2-2 16,0 0 0-16,-6 2 0 0,1-5-14 0,-3 3-3 15,6-5-1-15,-6 5 0 0,0-3-8 0,2-2-2 16,-2 3 0-16,0-1 0 0,3-4-29 0,0 2 8 15,0-5-8-15,-3 3 0 0,2-3 0 0,4-2 0 16,-6 5 0-16,3-3 0 16,2-2-103-16,3 0-20 0,0 0-4 0</inkml:trace>
  <inkml:trace contextRef="#ctx0" brushRef="#br0" timeOffset="15242.64">18373 5081 1306 0,'0'2'28'0,"2"-2"7"0,1 0 1 0,0 5 1 0,-3-5-29 0,0 0-8 0,2 2 0 0,4-2 0 15,-4 5 80-15,3-3 16 0,1 5 2 0,2 0 1 16,5-2-14-16,-2 2-2 0,-1 0-1 0,3 5 0 16,1-5-66-16,-1 0-16 0,0 5 0 0,0-3 0 15,0-2 66-15,1 0 10 0,-1 0 1 0,0 3 1 16,-5-3-42-16,0-5-8 0,-3 5-1 0,1-2-1 16,-1-3-8-16,-2 3-2 0,2-3 0 0,-2-2 0 15,-3 0-1-15,0 0-1 0,0 0 0 0,0 0 0 16,0 0-120-16,0 0-24 0,2-7-5 0,-4 5-813 15</inkml:trace>
  <inkml:trace contextRef="#ctx0" brushRef="#br0" timeOffset="15452.507">18558 5055 345 0,'0'0'31'0,"0"0"-31"16,0 0 0-16,0 0 0 0,0 0 262 0,0 0 46 15,0 0 10-15,0 0 2 0,-3 2-116 0,1 3-24 16,-1-3-4-16,-2 10 0 0,2-5-76 0,-2 5-16 15,-1-3-2-15,1 3-1 0,-3 2-65 0,3 0-16 16,-6-2 0-16,6 2 0 0,0-2 22 0,-3 2 1 0,3-7 0 0,-3 7 0 16,8-2 14-16,-6-5 3 0,1 0 1 0,2 0 0 31,1 0-119-31,-1 0-24 0,3-7-5 0,3 5-1 16,-6-3-119-16,3-2-24 0</inkml:trace>
  <inkml:trace contextRef="#ctx0" brushRef="#br0" timeOffset="15820.833">18777 5257 576 0,'0'0'25'0,"0"0"6"0,0 0-31 0,0 0 0 16,0 0 0-16,0 0 0 0,0 0 211 0,0 0 36 15,6 7 7-15,-4 0 2 0,1-2-101 0,0-3-20 16,-1 3-4-16,4 2-1 0,-4 0-43 0,1-2-9 15,-3 2-2-15,0-5 0 0,5 5-25 0,-5-2-6 16,-2-3-1-16,-1 3 0 0,3 2-24 0,0-7-4 16,0 5-2-16,0-5 0 0,-5 2-14 0,5-2 11 0,0 0-11 0,0 0 10 31,0 0-130-31,0 0-25 0,-6 0-6 0,1 0-793 0</inkml:trace>
  <inkml:trace contextRef="#ctx0" brushRef="#br0" timeOffset="16008.336">18743 5184 1728 0,'0'0'38'0,"0"0"8"0,0 0 2 15,0 0 0-15,0 0-39 0,0 0-9 0,0 0 0 0,0 0 0 16,0 0 53-16,0 0 9 0,8 5 2 0,-8-5 0 0,0 0-5 16,0 0-1-1,0 0 0-15,8 2 0 0,-3 3-42 0,3-5-8 0,-3 2-8 16,3 3 12-16,-2 0-61 0,-1-3-12 0,-5-2-3 0,8 0-844 15</inkml:trace>
  <inkml:trace contextRef="#ctx0" brushRef="#br0" timeOffset="16320.586">18963 5337 57 0,'0'0'0'0,"0"0"0"0,0 0 0 0,0 0 0 16,0 0 337-16,0 0 63 0,0 0 12 0,0 0 2 15,-3 7-241-15,0 0-48 0,1-2-9 0,-4-3-3 16,4 5-5-16,-1-2-2 0,3-5 0 0,-2 7 0 15,2 0-62-15,-3 0-13 0,0-2-3 0,1 2 0 16,-1-5-13-16,3 5-3 0,-3-2-1 0,3-5 0 16,0 0-11-16,0 7 8 0,0-7-8 0,0 7 8 15,0-7-23-15,0 0-5 0,0 0 0 0,0 0-1 16,0 0-137-16,0 0-27 0,0 0-6 0</inkml:trace>
  <inkml:trace contextRef="#ctx0" brushRef="#br0" timeOffset="16695.502">19108 5316 806 0,'0'0'72'0,"0"0"-58"15,0 0-14-15,0 0 0 0,0 0 105 0,0 0 19 0,0 0 3 16,-2 2 1-16,-1 5 0 0,3-7 1 0,8 5 0 0,-5 7 0 16,-1-5-50-16,1 0-11 0,7 0-1 0,-2 0-1 15,-2 5-14-15,2-3-4 0,-3-2 0 0,3 0 0 16,0 5 7-16,-6-5 1 0,1 5 0 0,2-3 0 15,-2-2-28-15,0 5-6 0,-6-5-1 0,0 0 0 16,3 5 24-16,-2-10 5 0,-1 5 1 0,-2 0 0 16,-9 3-31-16,9-8-5 0,0 5-2 0,-3-7 0 15,-3 0-13-15,1 5 0 0,10-5 0 0,-8-5 0 16,0 5-104-16,-3-7-23 0,3 5-5 16,0-8-912-16</inkml:trace>
  <inkml:trace contextRef="#ctx0" brushRef="#br0" timeOffset="16851.999">19071 5229 403 0,'-10'0'17'0,"7"0"5"16,3 0-22-16,0 0 0 0,0 0 0 0,5 2 0 0,1 3 337 0,-1-3 63 16,0 3 13-16,3-3 3 0,-3 3-269 0,3 0-54 15,-5-3-10-15,-3-2-3 0,0 0-63 0,0 0-17 16,0 0 0-16</inkml:trace>
  <inkml:trace contextRef="#ctx0" brushRef="#br0" timeOffset="19133.613">18230 5885 576 0,'0'0'51'0,"0"0"-41"16,0 0-10-16,0 0 0 0,0 0 107 0,0 0 19 16,0 0 4-16,0 0 1 0,0 0-56 0,5 2-11 0,3 3-3 15,-3 2 0-15,-2 0 47 0,2 5 8 0,3-3 3 0,-3 3 0 16,1 0-37-16,-1-3-7 0,-5 5-2 0,5-2 0 15,3 2-14-15,-2 0-3 0,-4 3-1 0,1-1 0 16,-3-4-21-16,0-5-4 0,3 7-1 0,-1-2 0 16,-4-3-14-16,2-4-3 0,2 2-1 0,-2 0 0 15,-2 0-1-15,2-7 0 0,0 0 0 0,0 0 0 16,0 0 10-16,0 0 3 0,0 0 0 0,0 0 0 16,5-2-23-16,0-3 0 0,-2 3 0 0,2-3 0 15,3-2 0-15,-3 0 0 0,-2 0 0 0,0 0 0 16,-1-5 0-16,4 5 0 0,-1 3 0 0,0 1 0 15,0-2 0-15,1 5 0 0,2-2 0 0,0 2 0 16,-1 0 0-16,-1 2-8 0,-1-2 0 0,3 5 0 0,0-2 8 0,0 1 0 16,-3-1 0-16,3 6 0 0,0-2 17 0,-3 0-1 15,-2 0 0-15,2-5 0 0,-2 6 11 0,0 1 1 16,-1-2 1-16,-2-5 0 0,0-2-3 0,3 7-1 16,-3-7 0-16,0 7 0 0,0-7-25 0,3 8 0 15,-1-4 0-15,-2-4 0 0,0 0 0 0,0 0 8 16,0 0-8-16,0 0 0 15,5-4-112-15,-5 4-27 0,0 0-5 0,3 0-891 0</inkml:trace>
  <inkml:trace contextRef="#ctx0" brushRef="#br0" timeOffset="19446.04">18598 6066 1843 0,'0'0'40'0,"0"0"9"0,0 0 2 0,0 0 1 0,-6 0-42 0,1 3-10 0,0 1 0 0,-1 1 0 15,-2-3 77-15,1 5 14 0,1-2 2 0,1 2 1 16,-3 0-55-16,3 0-11 0,-1 0-3 0,4 5 0 16,-4-10-38-16,6 5-8 0,-2 5-2 0,2-5 0 15,2 0 38-15,4 0 7 0,-4-2 2 0,4-3 0 16,2 3-24-16,0-2 0 0,0 1 0 0,2-1 0 16,1-3-24-16,2-3 1 0,-2 3 0 0,-4-4 0 15,4 1-6-15,0-2-2 0,-1-2 0 0,1 0 0 16,-6 0 21-16,-2 0 10 0,-1 0-10 0,1 0 10 15,-3 0 20-15,-3 0 9 0,-2-5 3 0,-3 8 0 16,3-4 27-16,-3 6 5 0,0-5 2 0,0 2 0 0,0 5-18 16,0-7-4-16,3 7-1 0,0 0 0 0,5 0-35 0,-6 0-8 15,1 0 0-15,5 0 0 16,0 0-142-16,0 0-27 0,0 0-6 0</inkml:trace>
  <inkml:trace contextRef="#ctx0" brushRef="#br0" timeOffset="19883.438">18714 6078 1497 0,'0'0'66'0,"0"0"14"0,0 0-64 0,0 0-16 16,0 0 0-16,0 0 0 0,0 0 122 0,0 0 21 16,-5 2 4-16,2 5 1 0,3-7-78 0,0 5-15 15,-3 2-3-15,3 0-1 0,-5 0-27 0,8 0-6 16,2-2-1-16,-2 2 0 0,-3-7-17 0,5 2 10 0,3 5-10 0,0-2 8 31,2-2-28-31,1-3-7 0,5 4-1 0,-3-4 0 0,-2 0 28 0,-1 0 0 0,-10 0 0 0,11-4 0 16,2 1 26-16,-2-2 10 0,-3 3 3 0,0-3 0 15,-3-2-26-15,0 0-5 0,0 5 0 0,-5-3-8 16,3-2 12-16,-3 7-4 0,0 0 0 0,0 0-8 16,0 0 15-16,0 0-4 0,0 0-1 0,0 0 0 15,0 0-10-15,0 0 8 0,-3 0-8 0,3 0 8 16,0 0-8-16,0 0 0 0,0 0 0 0,0 7-11 15,3-2 11-15,-3-5-8 0,8 2 8 0,-3 3-8 16,6-3 8-16,-3-2 0 0,0 5-9 0,0-5 9 16,2-5 0-16,-2 5 0 0,3-2 0 0,-3-3 0 0,2 3 9 15,-2-3 0-15,0 1 0 0,3 1 0 0,-6-2 19 0,3-2 3 16,-5 5 1-16,2-5 0 0,-2 0 15 0,-1-2 3 16,-4 2 1-16,2-1 0 0,-6 1-7 0,4 0-2 15,-1 0 0-15,0 0 0 0,-5 3-34 0,6-4-8 16,-3 6 0-16,5 2 0 0,0 0 0 0,0 0 0 15,0 0 0-15,-6-5 0 16,6 5-152-16,0 0-32 0,0 0-6 0</inkml:trace>
  <inkml:trace contextRef="#ctx0" brushRef="#br0" timeOffset="20617.707">19309 6031 1497 0,'0'0'32'0,"0"0"8"0,0 0 0 0,0 0 4 0,0 0-36 0,0 0-8 15,0 0 0-15,0 0 0 16,0 0 104-16,0 2 18 0,3 5 4 0,0 0 1 0,-3 0-50 0,2 1-9 16,1-4-3-16,0 3 0 0,-1 5-1 0,1-5 0 15,-3 0 0-15,2 0 0 0,1-4-10 0,-3-3-2 16,3 4-1-16,-3-4 0 0,2 7-31 0,-2-7-5 15,0 0-2-15,0 0 0 16,0 0-13-16,0 0 0 0,0 0 0 0,0 0 0 0,0 0 0 0,0 0 0 16,0 0 0-16,0 0 0 0,0-2 54 0,0-3 8 15,3-2 2-15,-3 2 0 16,3 3-103-16,-3-5-20 0,0 2-4 0,2-2-1 0,1-4 52 0,0 4 12 16,-1-1 0-16,1 6 0 0,0-3 0 0,-1-2 0 15,1 5 0-15,-3 2 0 0,0 0 0 0,0 0 0 16,0 0 0-16,0 0 0 0,5 2 0 0,-5-2 0 15,8 0 0-15,-3 7 0 0,1-2 0 0,-4 2 0 0,6-4 0 0,-2 4 0 16,-4 2 14-16,1-7 6 0,-3-2 0 0,5 7 1 16,-5-7-11-16,3 7-2 0,-3-7-8 0,0 0 12 15,0 0-3-15,0 0-1 0,0 0 0 0,0 0 0 16,0 0-8-16,0 0 12 0,0 0-12 0,5 5 12 16,-5-5-12-16,5-5 8 0,3 5-8 0,-2-7 8 15,-1 5-8-15,0-5 0 0,3-5 0 0,0 8 0 16,-3-4-14-16,3 6 2 0,-2-3 0 0,2-2 0 15,-3 5-16-15,0-3-4 0,-2 5 0 0,-3 0 0 16,0 0 32-16,5 0 0 0,-5 0 0 0,5 0 0 16,-5 0 10-16,6 7 8 0,-1 0 2 0,0-2 0 15,3-3-20-15,-3 6 0 0,1-4 8 0,-4 3-8 0,-2 0 10 0,3 0-2 16,2 0 0-16,1 0 0 0,-6 1-8 0,2-4 8 16,4 3-8-16,-1 0 8 15,-5-7-8-15,0 0 0 0,0 0 0 0,5 5 8 16,3-3-224-16,-3-2-44 0</inkml:trace>
  <inkml:trace contextRef="#ctx0" brushRef="#br0" timeOffset="20961.308">19659 6040 1497 0,'-11'0'66'0,"11"0"14"0,0 0-64 0,0 0-16 15,0 0 0-15,0 0 0 0,5 7 106 0,-2-2 18 16,2-3 3-16,0 6 1 0,-5-8-52 0,3 4-9 15,2 3-3-15,1-2 0 0,-4-3 0 0,1 5 0 0,2-2 0 16,1-3 0-16,2 3-51 0,-3-3-13 0,0-2 0 0,3 0 0 16,-3 0 0-16,3 5 0 0,-2-5 0 0,2-5 0 15,-1 5 0-15,-1 0 0 0,-1-2 0 0,0-3 0 16,1 3 0-16,-1-3 0 0,-2-2 0 0,2 0 0 16,-3 0 0-16,-2 3 0 0,3-4 0 0,2 6 0 15,-5-10 54-15,3 5 8 0,-3 5 2 0,0-3 0 16,0-2-52-16,0 2-12 0,-3 5 0 0,3 0 0 15,-2 0 0-15,2 0 0 0,0 0 0 0,0 0 0 16,0 0 0-16,0 0-15 0,0 0 3 0,0 0 1 16,0 5 11-16,2 2 16 0,1 0-4 0,-3 0-1 0,3 0-11 15,-3 0 0-15,2-2 0 0,1 2 0 16,2-4 0-16,-2 1 0 0,0 3 0 0,2 0-783 16,-2-2-158-16</inkml:trace>
  <inkml:trace contextRef="#ctx0" brushRef="#br0" timeOffset="21242.88">19984 6026 1497 0,'-8'-7'66'0,"8"7"14"0,0 0-64 0,3-5-16 16,-3-2 0-16,0 0 0 0,-6 7 124 0,6 0 22 15,3-7 4-15,-3 7 1 0,-5 0-37 0,-1-2-7 16,6 2-2-16,0 0 0 0,-7 2-84 0,-4 3-21 15,3-3 0-15,-3 5 0 0,-2-2 56 0,3 2 6 16,-1 0 2-16,0 0 0 16,1 0-80-16,5 0-16 0,-3 0-4 0,2 5 0 0,1 2 26 0,2-7 10 15,3 0-8-15,3 0 8 0,0 5-24 0,2-5 0 0,0-7 0 0,6 7 0 16,-1-2 32-16,1-3 6 0,5-2 2 0,0 5 0 16,0-5-26-16,0 0-5 0,-1-5-1 0,1 3 0 31,5-3-236-31,-2 3-47 0</inkml:trace>
  <inkml:trace contextRef="#ctx0" brushRef="#br0" timeOffset="21570.959">20127 5838 2055 0,'0'0'91'0,"0"0"19"0,0 0-88 0,0 0-22 16,0 0 0-16,0 0 0 0,0 0 96 0,0 0 16 15,0 7 2-15,3 0 1 0,-1 7-53 0,1-2-10 16,2-3-3-16,0 10 0 0,1-5-38 0,-1 1-11 15,0 3 0-15,1 1 0 0,-6-5 56 0,2 0 6 16,-2 0 2-16,3 3 0 0,-3-8-52 0,0 3-12 16,0-2 0-16,0-3 0 0,0 4 12 0,2-4-1 15,-4-2 0-15,2-5 0 0,0 0-11 0,0 0 8 16,0 0-8-16,0 0 8 0,0 0-8 0,0 0 0 16,0 0 0-16,8-5 0 0,-6-2-12 0,6 5-7 15,0-3-1-15,0-2-1 16,-2 3-31-16,1-4-5 0,1 6-2 0,0-3 0 0,3-2 47 0,-3 7 12 15,-3-7 0-15,3 7 0 0,3 0 0 0,-1 0 0 16,-2 0 0-16,-5 0 0 0,-3 0 0 0,5 5 0 0,0-3 0 0,1 3 0 16,-4-3 0-16,4 5 0 0,-4-2 0 15,4 2 0-15,-1 0 15 0,-2 0 5 0,-1 0 0 0,1 0 1 32,-1-2-105-32,-2 2-20 0,-2-4-5 0</inkml:trace>
  <inkml:trace contextRef="#ctx0" brushRef="#br0" timeOffset="22227.793">18373 6501 1137 0,'0'0'50'0,"0"0"11"0,0 0-49 0,0 0-12 0,2-4 0 0,-2 4 0 16,0 0 118-16,0 0 21 0,0 0 4 0,6 0 1 15,-6 0-16-15,2 4-4 0,4 3 0 0,-4 0 0 16,1 0-48-16,-1 1-9 0,-2-1-3 0,3 4 0 15,0-4-32-15,-1 0-6 0,1 5-2 0,0-2 0 16,-1-6 2-16,4 3 0 0,-1 0 0 0,0 0 0 16,1-2 10-16,1-2 1 0,-1 1 1 0,4-1 0 15,-2-3-50-15,0 0-11 0,3 0-1 0,-1-3-1 16,1-1 25-16,-3-4 0 0,2 1 0 0,-2 0 0 16,-2 0 22-16,2-4 0 0,-3 4 0 0,-2-3 0 0,-1-2-22 15,1 1 0-15,-3 4 0 0,0-1-8 0,0 1 8 0,0 5 0 16,-3-3 8-16,3 5-8 0,0 0 14 0,0 0-2 15,0 0 0-15,0 0 0 0,0 0-12 0,0 0-16 16,-2 5 3-16,-1 2 1 0,3 0 12 0,3 0 0 16,-1 0 0-16,1 0 0 15,0 0 0-15,2 0 0 0,-3 1 0 0,6-4 0 0,-2-1 14 0,-1 4 6 16,3-3 0-16,0 3 1 0,2-2-33 0,-2-3-8 16,0 5 0-16,3-2-1 15,-6-2-106-15,3-3-21 0,0 0-4 0</inkml:trace>
  <inkml:trace contextRef="#ctx0" brushRef="#br0" timeOffset="22540.229">18767 6490 1958 0,'0'-15'87'0,"0"15"17"0,-5 0-83 0,-1-7-21 16,1 0 0-16,0 3 0 0,2-3 107 0,3 4 17 0,-5-1 3 0,5 4 1 15,0 0-52-15,-3-3-9 0,-5-2-3 0,-2 5 0 16,4 0-51-16,1 0-13 0,2 0 0 0,-2 5 0 15,2-2 0-15,1 1 0 0,-1-1 0 0,-2 4 0 16,-6 2 12-16,6-2-1 0,5 0 0 0,-3 0 0 16,1 0-11-16,-1-4-16 0,6 8 4 0,2-4 1 15,0-2 11-15,1 2 0 0,-1 3 10 0,3-6-10 16,10 3 0-16,-7 5-13 0,-6-5 1 0,1 3 0 16,1-6 12-16,4 3 0 0,-6 0 0 0,-2 0-9 0,0 0 9 0,2-2 9 15,-2 2-1-15,-3 0-8 0,-6-4 13 0,4 6-4 16,-1-7-1-16,0 3 0 0,-5-3 0 0,0 3 0 15,1-2 0-15,-1 1 0 0,2-1-17 0,-2-3-4 16,-5 0-1-16,8 0 0 16,5 0-194-16,0 0-38 0,-8-7-8 0,0-8-2 0</inkml:trace>
  <inkml:trace contextRef="#ctx0" brushRef="#br0" timeOffset="22868.268">18807 6537 1515 0,'0'0'67'0,"5"0"14"0,-2 0-65 0,4 0-16 16,1 0 0-16,0 0 0 0,-2 0 84 0,2 0 14 0,2 0 2 16,-2 0 1-16,3 0-63 0,-1 0-13 15,1-3-2-15,-1 3-1 0,1-4 20 0,-3 4 4 0,0-3 1 0,0-2 0 16,-3 5-24-16,0-7-5 0,1 7-1 0,-4-7 0 16,1 7 28-16,-3-7 6 0,0 7 1 0,0-7 0 15,-3 3 2-15,1-4 1 0,-4 6 0 0,-2-3 0 16,1 5-27-16,-1-2-6 0,0-3-1 0,-3 5 0 15,0 0 1-15,1 5 0 0,-3-3 0 0,2 3 0 16,-2-3-22-16,2 3 0 0,1 2 0 0,-1 0 0 16,3 0-18-16,3 0-2 0,0 0 0 0,5 1 0 15,0-1 29-15,2 4 6 0,1-4 1 0,2 5 0 16,0-2-16-16,3-3 0 0,0 4-9 0,0-4 9 16,0 5 0-16,3-5 0 15,-1-4-8-15,1 1 8 0,2-1-81 0,0 1-14 0,-2-4-2 0,5 0-1 16,-3 0-105-16,3-4-21 0,0-3-4 0,-3 4-580 15</inkml:trace>
  <inkml:trace contextRef="#ctx0" brushRef="#br0" timeOffset="23149.452">19055 6520 1922 0,'0'0'42'0,"0"0"9"0,0 0 1 0,0 0 3 0,0 0-44 0,0 0-11 16,-2 2 0-16,-1 3 0 15,3-5 61-15,0 7 11 0,5-4 1 0,-2 4 1 16,2-3 23-16,-2 3 5 0,0 0 1 0,2 1 0 0,-5-4-54 0,0-1-10 15,5 4-3-15,-5-7 0 0,0 0-15 0,0 0-3 16,3 4-1-16,2-4 0 0,0 0-4 0,-5 0-1 16,0 0 0-16,0 0 0 0,8-4 0 0,0 1-1 15,-8-4 0-15,6 0 0 0,1 0-11 0,1-5 0 16,-5 1 0-16,2 4-11 0,1-1-11 0,-1-6-2 0,3 7-1 16,0-4 0-16,-3 3 8 0,3-1 1 0,3-3 1 0,-1 5 0 15,-5 3 7-15,3 1 8 0,0-1-13 0,3 1 5 16,-3 3 8-16,-8 0-8 0,10 0 8 0,4 0-8 15,-4 3 8-15,1-3 0 0,-11 0 0 0,10 4 0 32,4-1-52-32,-6 1-6 0,-3 3-1 0</inkml:trace>
  <inkml:trace contextRef="#ctx0" brushRef="#br0" timeOffset="23571.259">19603 6480 1497 0,'0'0'32'0,"0"0"8"0,0 0 0 0,0 0 4 0,0 0-36 16,3-5-8-16,2 3 0 0,-5 2 0 0,5-5 131 0,1 5 24 0,-6 0 5 0,5 5 0 15,-5-5-56-15,2 2-12 16,1 5-3-16,0 1 0 0,2-1-29 0,-2-3-7 16,-1 3-1-16,1 0 0 0,-3 0-26 0,3 1-6 0,-1-4 0 0,1 3-1 15,-3-7-19-15,3 3 0 0,-3-3 0 0,0 0 0 16,0 0-57-16,0 9-12 0,-3-7-3 0,3-2-669 16,0 0-135-16</inkml:trace>
  <inkml:trace contextRef="#ctx0" brushRef="#br0" timeOffset="23727.73">19643 6323 1324 0,'2'-10'59'0,"-2"10"12"0,0 0-57 0,0 0-14 15,6-5 0-15,-6 5 0 0,0 0 177 0,0 0 33 16,5-7 6-16,-5 7 2 0,0 0-106 0,0 0-20 16,0 0-5-16,0 0-1 0,0 0-69 0,0 0-17 15,5 5 0-15,0-3-713 16,1 3-147-16</inkml:trace>
  <inkml:trace contextRef="#ctx0" brushRef="#br0" timeOffset="24446.023">18370 7005 979 0,'0'0'87'15,"0"0"-70"-15,0 0-17 0,0 0 0 16,0 0 163-16,0 0 29 0,0 0 5 0,0 0 2 15,8 0-74-15,0 7-14 0,-3-3-3 0,3-1-1 0,0 4-62 16,-3 2-12-16,1-6-2 0,2 4-1 0,0 0 27 0,-1 0 6 16,-1-3 1-16,-1 3 0 0,-5-7-52 0,8 5-12 15,-5-2 0-15,-3-3 0 16,8 4-48-16,-8-4-13 0,5 3-3 0</inkml:trace>
  <inkml:trace contextRef="#ctx0" brushRef="#br0" timeOffset="24633.5">18486 6983 806 0,'0'0'36'0,"0"0"7"15,0 0-35-15,0 0-8 0,0-4 0 0,0 4 0 0,0 0 281 0,0 0 55 16,3-3 10-16,-3 3 2 0,0 0-197 0,5 0-40 16,1 0-8-16,-1 3-2 0,0 1-55 0,1 1-11 15,-4-3-3-15,3 6 0 0,1-4-21 0,-1-1-11 0,0 4 10 0,-2 0-10 31,2-3-42-31,1-1-14 0,-1 1-4 0,0 4-1017 0</inkml:trace>
  <inkml:trace contextRef="#ctx0" brushRef="#br0" timeOffset="24977.574">18690 6988 1407 0,'0'0'62'0,"0"0"14"0,0 0-61 0,0 0-15 16,0 0 0-16,5 0 0 0,1 2 120 0,-4-2 22 15,1 8 4-15,-3-1 1 0,5-3-50 0,1 6-9 16,-4 1-3-16,4 11 0 0,-1-11-29 0,0 11-5 16,3-8-2-16,-3 4 0 0,-2-3 12 0,0-1 3 15,2 5 0-15,0-1 0 0,-2-4-52 0,0 1-12 16,2-1 0-16,-3-3 0 0,1 4 0 0,2-4 0 16,-2-1 0-16,2-6-10 0,3 3 10 0,-5-4 0 15,-3-3 8-15,0 0-8 16,0 0-151-16,0 0-34 0,0 0-7 0</inkml:trace>
  <inkml:trace contextRef="#ctx0" brushRef="#br0" timeOffset="25180.223">18875 7197 1497 0,'0'0'66'0,"0"0"14"0,0 0-64 0,0 0-16 0,6 0 0 0,-6 0 0 15,0 8 150-15,0-1 26 0,2-7 6 0,-2 7 1 16,3 0-88-16,-3 0-18 0,0 0-3 0,0 5-1 15,0-5-8-15,-3 0-1 0,3 0-1 0,3 0 0 16,2-3-45-16,-2 4-9 0,-3-1-1 0,0 0-8 16,0-7 0-16,0 4 0 0,0-4 0 0,0 0-12 15,0 0-144-15,0 0-29 0,0 0-6 0</inkml:trace>
  <inkml:trace contextRef="#ctx0" brushRef="#br0" timeOffset="25305.554">18897 7110 921 0,'-8'-7'82'0,"8"7"-66"16,0-4-16-16,0 4 0 0,0 0 214 0,0 0 39 16,2-3 8-16,-2-1 2 0,3 1-191 0,-3 3-37 15,0 0-8-15,3-4-2 0,4 1-37 0,-1-1-8 16,-1 4-2-16</inkml:trace>
  <inkml:trace contextRef="#ctx0" brushRef="#br0" timeOffset="25836.32">18960 7042 1094 0,'0'0'97'0,"0"0"-77"0,5 3-20 0,-5-3 0 16,0 0 173-16,6 4 31 0,-1-1 7 0,0 4 1 15,1 4-96-15,-1 4-20 0,-5-4-3 0,2-1-1 16,1-6-22-16,0 11-5 0,-1-8-1 0,-2 4 0 15,0 3-17-15,3-2-4 0,-3-2-1 0,3 4 0 16,-1-2-13-16,-2 2-2 0,0-3-1 0,3-4 0 16,-6 0-8-16,3 1-2 0,0-8 0 0,0 0 0 15,0 0 7-15,0 0 1 0,0 0 0 0,0 0 0 0,0 0-4 0,3-8 0 16,2 4 0-16,-2-3 0 0,2 0-20 0,-2-3 0 16,2-1 0-16,0-4 0 0,3 8 0 0,-2-4 0 15,2-4 0-15,0 8 0 0,-3 0 0 0,3-4 0 16,0 1 0-16,2 1 0 0,-2 6 0 0,0-4 0 15,0 0 0-15,0 3 0 0,-3-3 0 0,3 7 0 16,-2 0 0-16,-1-3 0 0,5-1 20 0,-4 4-1 16,-6 0 0-16,2 0 0 0,6 0-31 0,-5 0-5 15,-3 7-2-15,0-7 0 0,0 0 19 0,0 0 0 16,-3 4 0-16,-5 3 0 16,0 0-55-16,0 0-7 0,6 0-2 0,-3 1 0 0,-6-1 52 0,3 0 12 15,5 0 0-15,1-3 0 0,-4-1 0 0,4 1 0 16,2-4 0-16,2 8 0 0,1-1 0 0,-3-7 0 15,-3 7 0-15,6 0 0 0,5-3 0 0,-3-1 0 16,-5-3 0-16,-2 4 0 0,2 4 0 0,2-1 0 0,9-7 0 0,-6 7 0 16,-5-7 0-16,3 0 0 0,7 4 0 0,-4-1 0 15,-6-3 0-15,0 0 0 0,10 0 0 0,1 0 0 32,-1 0-105-32,-2 0-19 0,-8 0-3 0,8 0-1 0,3-3-51 15,-3 3-10-15,-8 0-3 0,0 0-588 0</inkml:trace>
  <inkml:trace contextRef="#ctx0" brushRef="#br0" timeOffset="26180.07">19256 7212 115 0,'0'0'0'0,"0"0"10"0,0 0-10 0,0 0 0 0,0 0 0 0,0 0 0 16,0 0 309-16,0 0 60 0,0 0 12 0,8 0 3 15,0 0-256-15,3-3-52 0,-6 3-9 0,3 0-3 16,3 0 0-16,-3 0 0 0,-3 3 0 0,3-3 0 16,0 0 0-16,-3 0 0 0,3 0 0 0,-8 0 0 0,8 0-51 0,-3-7-13 15,6 7 0-15,-6-8 0 0,-5 8 30 0,0 0 3 16,5 0 1-16,3-7 0 0,-8 7-18 0,0 0-4 15,0 0-1-15,0 0 0 0,-2-7 6 0,2 0 2 16,-3 3 0-16,3-3 0 0,-3-1-19 0,3 4 0 16,-2 1 0-16,-1-1 0 0,-2 1 0 0,2-1 0 15,-2 1 0-15,2 3 0 0,-2 0 0 0,0 3 0 16,-1-3 0-16,1 4 0 0,2-1 0 0,-2-3 0 16,0 4 0-16,2 3 0 0,-2 1 0 0,2-4 0 15,1 3 0-15,-1 0 0 0,3-4 0 0,-3 8-9 16,1-3 1-16,-1-1 0 15,0 0 8-15,3 7 0 0,0-10 0 0,-2 11 0 0,2-8 0 0,0 0 0 16,2 0 0-16,4-3 0 0,-4 3-9 0,4-4 9 0,-6-3-10 16,8 5 10-1,-1-1-163-15,1-1-26 0,0-3-6 0</inkml:trace>
  <inkml:trace contextRef="#ctx0" brushRef="#br0" timeOffset="26648.76">19518 7179 1728 0,'24'-3'38'16,"-24"3"8"-16,0 0 2 0,3-4 0 0,5 1-39 0,-3-1-9 0,-5 4 0 0,0 0 0 15,0 0 100-15,0 0 19 0,0 0 3 0,0 0 1 16,-5 0-43-16,2 0-9 0,3 0-2 0,0 0 0 0,-8 0-55 0,3 4-14 16,2-1 0-16,-2 1 0 0,-6 3 9 0,6-4-1 15,-3 4 0-15,0 5 0 0,0-5-8 0,3 0 0 16,0 0 0-16,-1 4 0 0,1 1 0 0,5-2 0 15,-3-6 0-15,6 6 0 0,-3-6-11 0,3 3 11 16,-1 1-8-16,6-4 8 0,0-1 0 0,0-3-8 16,3 0 8-16,-1 0 0 0,4 0 0 0,-4 0 0 15,3-3 0-15,1-1 8 0,-1-4 10 0,-3 1 2 16,-2 3 1-16,0-6 0 0,0-1 19 0,-2 3 3 16,-1-6 1-16,-3 0 0 0,-2-2-8 0,0 2 0 15,0 0-1-15,0-1 0 0,-2 1-8 0,2 0-2 16,0-2 0-16,-3 2 0 0,-2 0-35 0,0-1-7 15,2 4-2-15,-2-3 0 0,2-1 19 0,-2 4 0 16,-1 1 0-16,4 3 0 0,4 3 16 0,-2-4 0 0,0 8 0 16,0 0 0-16,0 0-4 0,0 0 0 0,0 0 0 0,0 0 0 15,0 8-12-15,3-1-15 0,2 4 3 0,1-1 1 16,-6 9 11-16,2-5 0 0,6-3 0 0,-2 4 0 16,-1 3 0-16,-3 1 0 0,4-2 0 0,-1-3 0 15,0 2 0-15,-2-2 0 0,0 0 0 0,-1 1 0 16,6-4 0-16,-3-1 0 0,-5-3 0 0,3 5 0 15,0-5-88 1,-3-3-15-16,0-4-3 0,0 0-1067 0</inkml:trace>
  <inkml:trace contextRef="#ctx0" brushRef="#br0" timeOffset="26898.568">19775 6972 1929 0,'0'0'42'0,"0"0"9"0,0 0 1 0,0 0 4 0,0 0-45 0,0 0-11 15,0 0 0-15,0 0 0 0,5 4 94 0,-5-4 17 16,0 0 3-16,0 0 1 0,0 7-24 0,3 0-5 16,0 1-1-16,-3-1 0 0,-3 0-68 0,0 0-17 15,1-3 0-15,2 8 0 0,-3-2 0 0,0-6 0 16,1 3 0-16,2-4 0 0,0 1 0 0,0 3 0 15,-3 8 0-15,0-11 0 16,3-4-201-16,0 0-44 0,0 0-9 0,0 0-2 0</inkml:trace>
  <inkml:trace contextRef="#ctx0" brushRef="#br0" timeOffset="27101.647">19902 6972 1656 0,'0'0'73'0,"5"4"15"0,1-1-70 0,-6-3-18 0,0 0 0 0,0 4 0 15,0 1 115-15,0 2 19 0,2 0 4 0,-2 3 1 16,-5-3-53-16,5 4-10 0,0-3-3 0,0 3 0 16,-3-1-21-16,-2 1-4 0,2 4 0 0,1-8-1 15,-1 0-24-15,-2-3-5 0,-1 3-1 0,-1 0 0 16,-1 1-65-16,0-8-12 0,2 7-4 0,1-3-682 16,2-1-137-16</inkml:trace>
  <inkml:trace contextRef="#ctx0" brushRef="#br0" timeOffset="27570.322">20315 7113 1497 0,'0'0'32'0,"0"0"8"15,0 0 0-15,0 0 4 0,0 0-36 0,0 0-8 0,5 4 0 16,3-4 0-16,-3 5 156 0,-5-5 28 0,0 7 7 0,0 0 1 0,3 0-103 0,-3 0-20 15,0 8-4-15,0-4-1 0,0-1-2 0,0-3-1 16,5 5 0-16,-2-1 0 0,-3-1-34 0,0-3-7 16,2-3-2-16,-2-4 0 0,0 7-9 0,0-2-1 15,0-2-8-15,0-3 12 16,0 0-164-16,3-8-32 0,-6 1-8 0,3 3-828 16</inkml:trace>
  <inkml:trace contextRef="#ctx0" brushRef="#br0" timeOffset="27726.529">20320 6969 1782 0,'0'0'79'0,"0"0"16"0,5-4-76 0,-5 4-19 15,-2 0 0-15,-1-3 0 0,0-1 85 0,3 4 14 16,0 0 2-16,0 0 1 0,-2 0-64 0,2 0-13 0,0 0-2 16,0 0-1-1,0 0-61-15,0 0-12 0,8 4-2 0,0-1-883 0</inkml:trace>
  <inkml:trace contextRef="#ctx0" brushRef="#br0" timeOffset="27914.132">20489 7005 345 0,'0'0'31'0,"0"0"-31"0,0 0 0 0,0 0 0 15,6 4 351-15,-4-1 64 0,1 4 13 0,0 4 2 16,-1-3-261-16,1 3-52 0,2 3-10 0,0-2-3 0,1-2-50 15,-4 4-10-15,6-3-3 0,-2 1 0 0,-4-2-33 0,1 1-8 16,0-4 0-16,-1 0 0 0,1 8 53 0,-1-8 9 16,-2 0 2-16,0 0 0 15,0-7-205-15,3 4-41 0,-3 4-8 0</inkml:trace>
  <inkml:trace contextRef="#ctx0" brushRef="#br0" timeOffset="28082.557">20455 7146 1036 0,'0'0'46'0,"0"0"10"0,8-3-45 0,-3-1-11 16,-5 4 0-16,8 0 0 0,3-3 156 0,-1-1 28 16,1 4 7-16,-1-3 1 0,6-1-154 0,-2 4-30 15,1-8-8-15,4 8 0 0,-3 0 0 0,0 0 0 0,2-7 0 0,-2 7 0 16,-3-4-50-16,1 4-11 0,4-3-3 0,-2-4 0 0</inkml:trace>
  <inkml:trace contextRef="#ctx0" brushRef="#br0" timeOffset="28582.667">20743 7129 1497 0,'0'0'66'0,"0"0"14"0,8 3-64 0,0-3-16 0,-8 0 0 0,0 0 0 15,3 4 144-15,2-1 26 0,-5-3 5 0,-2 7 1 16,-1 0-77-16,3 2-15 0,5-6-4 0,0 4 0 16,1 0-12-16,-4-3-4 0,-2-4 0 0,3 7 0 15,0-4-51-15,-3-3-13 0,0 0 0 0,2 4 0 16,4-4 0-16,-6 0 0 0,0 0 0 0,0 0 0 15,0 0 0-15,0 0 0 0,0 0 0 0,0 0 0 16,-3-4 54-16,3-3 8 0,3 4 2 0,-1-4 0 16,4 0-103-16,-6 0-20 0,-3-5-4 0,6 8-1 15,4-3 32-15,-1 0 5 0,-4 0 2 0,1-5 0 16,8 5-6-16,-6 0-1 0,-2 4 0 0,2-4 0 0,0 3 17 0,0 4 3 16,1-3 1-16,-6 3 0 0,0 0 11 0,0 0 0 15,8 3 0-15,0 1-8 0,-8-4 8 0,5 3 8 16,0 1-8-16,1 3 11 0,-4 0 32 0,1 0 6 15,-1 1 2-15,4-1 0 0,-1 4-31 0,-2-4-5 16,-3-4-2-16,0 6 0 0,2-2 41 0,-2-7 8 16,0 0 2-16,0 0 0 0,0 0-52 0,3 7-12 15,0-4 0-15,-3-3 0 0,0 0 0 0,0 0-12 16,0 0 3-16,0 0 0 0,0 0 9 0,0 0 11 16,2-7-3-16,1 0 0 0,0 7-8 0,-1-8 0 15,3 1 0-15,-2 3 0 0,5 4 0 0,0-7 0 16,-5 0 0-16,2 0 0 15,3 4-16-15,-3-2-8 0,3 5-1 0,-3-4-1 16,1 1-10-16,-6 3-1 0,5 3-1 0,-5-3 0 0,0 0 38 0,0 0 0 16,0 0 0-16,0 0 0 0,0 0 0 0,0 0 0 0,0 0 0 15,8 4 0-15,-3-4 22 0,-5 0 12 0,0 0 2 0,0 0 1 32,0 0-213-32,0 0-42 0,0 0-9 0,0 0-1 0</inkml:trace>
  <inkml:trace contextRef="#ctx0" brushRef="#br0" timeOffset="29176.289">20812 7186 1728 0,'0'0'38'0,"0"0"8"0,0 0 2 0,0 0 0 0,0 0-39 0,0 0-9 16,0 0 0-16,5 4 0 0,-5-4 53 0,0 0 9 15,8 3 2-15,0 4 0 0,-2-2 0 0,2 2 0 16,-3 0 0-16,5-3 0 0,4-1-10 0,-4-3-2 16,-4 4 0-16,4-1 0 0,3-3-32 0,-2 4-8 15,-3-4 0-15,0 0-1 0,2 0-3 0,1-4-8 16,-3 4 12-16,2-3-4 0,-4-1-8 0,4 1 0 15,1-1-12-15,0 1 12 0,-4-1 44 0,-1-3 16 16,-4 7 3-16,1-8 1 0,-3 4-52 0,3 1-12 16,-3-1 0-16,0-3 0 0,0 4 0 0,0-4 0 0,0 0 0 15,0-5 0-15,-3 8 54 0,3-3 8 0,-3 0 2 0,3 0 0 16,-2-1-52-16,-1 1-12 0,3 7 0 0,-3-4 0 16,-2-3 0-16,3 0 0 0,-1 4 0 0,-2-1 0 15,2 1 0-15,-2-1 0 0,-1 4 0 0,6 0 0 16,-5-3 0-16,-3 3 0 0,0 0 0 0,3 3 0 15,0-3 0-15,-3 4-8 0,0-1 8 0,0 1-13 16,2-1 13-16,-1 4 8 0,-1-3 0 0,0 3-8 16,0 0 0-16,-3 5 0 0,3-2 0 0,-2 1 0 15,2 1 0-15,0-2 0 0,5 1 0 0,0-1 0 16,-2 2 0-16,5-1-20 0,-2 3 2 0,4-7 1 16,1 8 17-16,2-8 0 0,-5 4-8 0,5-1 8 0,3-3 0 15,0 5 0-15,0-5 0 0,3 0 0 0,-1-3 0 0,1-1 0 16,0 1 0-16,-1-1 0 0,1-3 0 0,-1 0 0 15,4 0 0-15,-1 0 0 0,-3-3 0 0,4 3 0 16,4-4 0-16,-7 4 0 16,-1-7-140-16,-2 7-27 0,3-7-5 0</inkml:trace>
  <inkml:trace contextRef="#ctx0" brushRef="#br0" timeOffset="29816.753">21167 7172 1497 0,'18'-3'66'0,"-13"3"14"0,-5 0-64 16,0 0-16-16,0 0 0 0,3-4 0 0,5 4 106 0,-8 0 18 0,0 0 3 0,0 0 1 15,8 4-12-15,-3-1-3 0,-5-3 0 0,0 0 0 16,3 4-43-16,0 3-9 0,-1-4-1 0,1 4-1 15,-3 5-31-15,0-5-7 0,0 0-1 0,0 0 0 16,-5 0 34-16,2 0 6 0,3 2 2 0,0 1 0 16,0-6-34-16,0 3-6 0,0-4-2 0,0 1 0 15,3 3-9-15,-3-7-3 0,0 0 0 0,0 0 0 16,5 3-8-16,-5-3 0 0,0 0 9 0,0 0-9 16,0 0 8-16,3-3-8 0,-1-1 8 0,1 1-8 0,-6-4 0 0,6 0 0 15,-1 3 0-15,1-6-12 16,0-2-12-16,-1 1-4 0,4-3 0 0,-1 2 0 15,0 2-28-15,1-1-7 0,2 4-1 0,-1 0 0 0,1-1 52 0,-2 1 12 16,-1 3 0-16,-2 1 0 0,5-1 0 0,-3 1 0 16,-5 3 0-16,5 3 0 0,0-3 0 0,-2 7 0 15,2-3 0-15,-2 3 0 0,2 1 48 0,-2-1 13 16,0 0 3-16,-1 0 0 0,1-3-52 0,-3 3-12 16,3 1 0-16,-1-1 0 0,1 0 0 0,-3-7 0 15,0 0 0-15,2 7 0 0,1-3 12 0,0-1 0 16,-3-3 0-16,0 0 0 0,5 4-12 0,-5-4 8 15,0 0-8-15,8-4 0 0,-3 4 0 0,1-7-18 16,2 4 2-16,-1-1 1 0,1-3 15 0,0 0 0 16,0 2 0-16,-2 2 0 0,-1-1 0 0,-3 1 0 15,4-1 0-15,-1 4 0 0,0 0 0 0,-2 0 0 16,2-3 0-16,-5 3 0 0,8 3 0 0,-8-3 0 0,6 0 0 0,-1 7 0 16,0-3 0-16,0 4 0 0,-2 3 0 0,5-4 0 15,-3 0 0-15,-2 0 0 0,2 0 0 0,3 1 10 16,-3 3-10-16,3-4 0 0,0 3 0 0,3-3 8 15,-3 2-8-15,-3-2 0 0,0 0 0 0,3 0 8 16,-5-4-8-16,2 1 8 0,-5-4-8 0,6 0 8 16,-6 0-87-16,0 0-17 0,0 0-4 15,0 0-1-15</inkml:trace>
  <inkml:trace contextRef="#ctx0" brushRef="#br0" timeOffset="30613.451">18939 7767 691 0,'0'0'61'0,"0"0"-49"16,0 0-12-16,0 0 0 0,0 0 182 0,0 0 34 0,0 0 6 0,0 0 2 16,0 0-118-16,3 4-23 0,-1 3-5 0,1-4-1 15,-1 4 9-15,6 0 2 0,0 0 0 0,3 5 0 16,-3-1-20-16,0-1-3 0,2 4-1 0,1 5 0 15,-3-8-29-15,2 4-7 0,-4-1 0 0,-1 5-1 16,-2-5 29-16,-1 4 7 0,-2-3 1 0,0-1 0 16,-5 0 0-16,0 0 0 15,-1-2 0-15,1-1 0 0,0-1-52 0,-3-3-12 0,0 5 0 0,3-5 0 16,-6 0 0-16,1 0 0 0,-1-2 0 0,0-5 0 16,1 0 0-16,-1-5 0 0,1-2 0 0,-4 0 0 15,4 0-100-15,-1-5-24 0,-2 2-4 0,2-8-1023 16</inkml:trace>
  <inkml:trace contextRef="#ctx0" brushRef="#br0" timeOffset="30800.896">18907 7658 748 0,'0'0'33'0,"3"-4"7"16,-3 1-32-16,2-1-8 0,1-3 0 0,-3 7 0 0,0 0 289 0,3 0 56 15,-3 0 11-15,0 0 3 0,0 0-203 0,0 0-41 16,0 0-8-16,0 0-2 0,0 0-36 0,0 0-7 15,5 0-2-15,-2 7 0 0,-1 0-44 0,1-3-16 16,0-1 9-16,-1 4-9 16,-2-2-25-16,0 2-11 0,3 0-1 0,-3 0-1103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2:52:04.3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8401 7694 403 0,'0'0'36'0,"0"0"-36"0,0 0 0 0,0 0 0 16,0 0 199-16,0 0 33 0,0 0 6 0,0 0 2 15,-3 0-100-15,3 0-20 0,0 0-4 0,0 0-1 16,-5 0-23-16,-1 4-4 0,6-4 0 0,0 0-1 0,0 0-27 15,0 0-4-15,0 0-2 0,0 0 0 0,0 0-3 0,0 0-1 16,-5-4 0-16,5 4 0 0,0 0-29 0,0 0-5 16,-8 0-2-16,0-3 0 0,3-1 27 0,2 1 6 15,-2-1 1-15,0 4 0 0,-6-5-19 0,6 3-3 16,-1-3-1-16,1 5 0 0,-3-3-5 0,3-1-2 16,0-3 0-16,2 7 0 0,3 0-1 0,-5-7 0 15,-6 7 0-15,6-7 0 0,7 4-3 0,-4-1-1 16,-9-4 0-16,6 4 0 0,5 4-5 0,0-7 0 15,-5 4-8-15,-3-4 12 0,0 0-12 0,2-2 0 16,6 7 0-16,-5-3 0 0,-8-2 0 0,5 0 0 16,8 0 0-16,-3 0 0 0,-5 0 32 0,3 2 4 15,5-2 1-15,-2 4 0 0,2-8-18 0,-6 4-4 16,-2 0-1-16,6-1 0 0,7-3-2 0,-5 4-1 16,-11-7 0-16,6 2 0 0,8 5 1 0,-6-7 0 0,-2 7 0 0,-3-8 0 15,3 8 0-15,-1-4 0 0,4 4 0 0,-4-5 0 16,4 5-3-16,-4 0 0 0,1-3 0 0,0-1 0 15,-3 4-9-15,3-1 10 0,5-3-10 0,-3 4 10 16,0-3-10-16,1-2 10 0,-4 5-10 0,4 0 10 16,2-4 10-16,-3 1 3 0,-2-2 0 0,-1 5 0 15,4-4-23-15,-1-3 0 0,-2 2 0 0,-3 2 0 16,0-1 0-16,3-4 0 0,2 4 0 0,-2-3 0 16,-3-5 0-16,3 5-16 0,-1 0 2 0,1-8 1 15,-3 11 21-15,0-6 4 0,0-2 0 0,0 1 1 16,6-1-13-16,-6 5-15 0,-6-8 3 0,6 1 1 15,1 2 11-15,-1-2 16 0,-6-5-4 0,1 8-1 0,-5-6-11 0,2 1 0 16,10 1 0-16,-4-3 0 0,-3 3 0 16,5-3 0-16,0 3-10 0,0-4 10 0,-5 5 0 0,5 0 0 15,8-2 0-15,-6 1 0 0,4-3 0 0,-6 3 0 16,2 4 0-16,4-6 0 0,2 1 0 0,-3 1 0 16,-5-3 8-16,3 3-8 0,5 4 9 0,0 3-1 15,-5-6-8-15,-1 2 12 0,4 5-12 0,2 0 0 16,0 0 0-16,-3 2 0 0,-2-2 0 0,-1 0 0 15,6 2 0-15,0 3 0 0,-2-3 0 0,-1 5 0 16,3 0 0-16,0 2 0 0,-2-2 0 0,-1 0-12 16,3 3 12-16,0 1-13 0,-3-1 13 0,3 4 0 15,0-8 0-15,0 8 0 0,0 0 0 0,0 0 0 16,0-2 0-16,0 2 0 0,0 0 0 0,0 0 0 16,0 0-8-16,0 0 8 0,0 0 0 0,0 0 0 15,0 0 0-15,0 0 0 0,0 0 0 0,0 0 0 0,0 0-10 16,0 0 10-16,0 0-8 0,0 0 8 0,0 0 0 0,0 0 0 15,0 0 0-15,0 0 8 0,0 0 0 0,0 0 0 32,-5 2-109-32,5-2-23 0,-3 0-4 0,3 0 0 15,-2 8-153-15,-4-8-31 0</inkml:trace>
  <inkml:trace contextRef="#ctx0" brushRef="#br0" timeOffset="328.049">7673 6120 864 0,'0'0'76'0,"0"0"-60"16,0 0-16-16,0 0 0 0,-5-7 142 0,5 7 26 15,0 0 4-15,0 0 2 0,0 0-35 0,0 0-7 16,0 0-2-16,0 0 0 0,0 0-53 0,-6 7-10 15,-2 0-3-15,3 0 0 0,0 0 10 0,-3 1 2 16,0 3 0-16,-3 3 0 0,1-7-57 0,-1 5-11 16,3 0-8-16,-2-3 9 0,-1 5-21 0,1-6-4 15,2 3 0-15,0 3-1 0,0-7 17 0,0 1 0 16,0-1 0-16,3 2 0 0,-1-7 0 0,1 5 0 16,2-2 0-16,3-5 0 0,-2 2 0 0,2-2 0 15,0 0 0-15,0 0 0 16,0 0-157-16,0 0-28 0,2-2-6 0,4-5-692 0</inkml:trace>
  <inkml:trace contextRef="#ctx0" brushRef="#br0" timeOffset="531.188">7691 6125 1728 0,'0'0'38'0,"0"0"8"0,6-5 2 0,-6 5 0 0,0 0-39 0,0 0-9 0,0 0 0 0,2 5 0 15,4-3 93-15,-1-2 17 0,6 5 3 0,-1 2 1 16,1-5-35-16,-1 6-7 0,1-1-2 0,2 2 0 15,0-2-50-15,3 0-9 0,-3-5-3 0,6 6 0 16,-3-1-8-16,-3 2 0 0,-2-7 0 0,2 5 0 16,0-2 53-16,-2-3 9 0,-1 3 2 0,-4-3 0 0,-1 3-52 0,3-2-12 15,-3-3 0-15,-5 0 0 16,0 0-202-16,0 0-43 0,0 0-9 0,0 0-2 0</inkml:trace>
  <inkml:trace contextRef="#ctx0" brushRef="#br0" timeOffset="1312.479">7453 5518 576 0,'0'0'51'0,"0"0"-41"16,0 0-10-16,0 0 0 0,0 0 156 0,0 0 28 15,0 0 7-15,0 0 1 0,-5 7-103 0,-3-2-20 16,5-3-4-16,-2 5-1 0,0-2 0 0,0 2 0 16,2 0 0-16,0 0 0 0,-2 5 0 0,5-3 0 15,0 3 0-15,0-5 0 0,3 0-38 0,-1 5-8 16,4-5-2-16,-1 0 0 0,3 0-25 0,0 0-6 15,0-7-1-15,0 7 0 0,0-7 33 0,2 0 7 0,3 0 0 0,-2 0 1 16,-3-2-13-16,2 2-2 0,-2-5-1 0,0-2 0 16,0 0 17-16,0 2 3 0,0-2 1 0,0-2 0 15,-3-3-15-15,-2 5-3 0,2-7-1 0,1 7 0 16,-4-5 33-16,1-2 8 0,0 7 0 0,-1 0 1 16,-2 0-42-16,0-5-11 0,0 5 0 0,0 2 0 15,0 3 53-15,0-3 9 0,0 5 2 0,0 0 0 16,0 0-52-16,0 0-12 0,0 0 0 0,0 0 0 15,0 0 0-15,3 7 0 0,-3 5 0 0,2-5 0 16,1 7 0-16,0-2 0 0,5 2 0 0,-6 0 0 16,4 0 0-16,-1-2 0 0,3 2 0 0,-3 0 0 15,0-2 0-15,3 2 0 0,-2-2 0 0,-1-5 0 0,0 5 0 16,3-3 0-16,-5-4 0 0,0 2 0 0,-1 0 30 0,1 0 3 16,-1-7 1-16,-2 0 0 15,0 0-118-15,0 0-23 0,6 7-5 0,-6-7-1007 16</inkml:trace>
  <inkml:trace contextRef="#ctx0" brushRef="#br0" timeOffset="1546.84">7768 5678 1497 0,'0'0'32'0,"5"0"8"0,-5 0 0 0,0 0 4 0,0 0-36 0,0 0-8 16,6 7 0-16,-6-7 0 0,-6 5 94 0,6 2 17 16,6-5 3-16,-4 5 1 0,-2 0-31 0,0 0-5 0,0-2-2 0,0 7 0 15,0-10-64-15,3 5-13 0,-3 0 0 0,5-2 0 16,1 2 0-16,-4-4 10 0,-4 1-1 0,2-4 0 16,0 0-9-16,0 0 0 0,0 0-12 0,0 0-641 15,-8 5-128-15</inkml:trace>
  <inkml:trace contextRef="#ctx0" brushRef="#br0" timeOffset="1718.375">7734 5556 1152 0,'13'-5'51'0,"-13"5"10"16,0 0-49-16,0 0-12 0,0 0 0 0,0 0 0 15,0 0 182-15,0 0 34 0,0 0 6 0,0 0 2 16,0 0-128-16,0 0-26 0,0 0-5 0,0 0-1 0,8 0-51 0,0 0-13 15,-8 0 0-15,0 0-646 16,0 0-132-16</inkml:trace>
  <inkml:trace contextRef="#ctx0" brushRef="#br0" timeOffset="2202.607">7919 5264 1285 0,'0'0'56'0,"0"0"13"15,0 0-55-15,0 0-14 0,0 0 0 0,0 0 0 0,0 0 81 0,0 0 14 16,0 0 2-16,0 0 1 0,0 5-59 0,0 2-12 16,-3-5-3-16,3 3 0 0,-2 2-16 0,2 0-8 15,0-2 8-15,2 2-8 16,-2-5 0-16,0 5 0 0,-2-2 0 0,-1 2 0 15,0-5-126-15,1 3-21 0,-1 2-4 0</inkml:trace>
  <inkml:trace contextRef="#ctx0" brushRef="#br0" timeOffset="2764.974">8043 5424 633 0,'0'0'56'0,"0"0"-44"15,0 0-12-15,0 0 0 0,0 0 139 0,0 0 25 16,0 0 6-16,0 0 1 0,-5-7-50 0,0 7-9 16,2-5-3-16,3 5 0 0,0 0-35 0,-5 0-7 15,0 0-2-15,-1 0 0 0,6 0-22 0,0 0-5 16,-8 0-1-16,3 0 0 0,5 0-37 0,-5 5-15 15,-3-5 1-15,0 7 0 0,3-2 14 0,-1-3 0 16,1 3 0-16,0-3 0 0,-1 5 0 0,4 0 0 16,2-2 0-16,2-3 0 15,4 8 0-15,-4-3 0 0,1 0 0 0,2 2 0 0,3-2 0 0,0 0 0 0,0 5 0 16,3-5 0-16,-1 0 0 0,1 0 0 0,-3-2 0 0,0 2 0 16,2 5 0-16,-2-5 0 0,0 0 0 0,-5 0 0 15,-3 0 0-15,0 0 0 0,5-2 0 0,-5-3 0 16,0-2 71-16,-3 7 17 0,1 0 3 15,-6-2 1-15,3-3-27 0,-3 3-5 0,-3-5 0 0,3 7-1 16,-2-7-15-16,-4 5-2 0,4-3-1 0,-1-2 0 16,3 0-41-16,0 5-12 0,-5-3-1 0,0-2 0 15,2 0-93-15,1 0-18 0,4 0-4 0</inkml:trace>
  <inkml:trace contextRef="#ctx0" brushRef="#br0" timeOffset="3689.837">8739 5438 691 0,'0'0'61'0,"0"0"-49"15,0 0-12-15,0 0 0 0,0 0 181 0,0 0 34 16,0 0 6-16,0 0 2 0,5 5-101 0,-2-3-20 16,0 5-4-16,-3 0-1 0,5 5-52 0,-2-5-10 15,-1 5-3-15,1-5 0 0,0 0 6 0,2 0 1 16,-5 0 0-16,5 0 0 0,-2 0-27 0,-3 0-12 16,0-7 10-16,0 0-10 15,0 0-132-15,0 0-32 0,0 0-6 0,0 0-2 0</inkml:trace>
  <inkml:trace contextRef="#ctx0" brushRef="#br0" timeOffset="3830.584">8729 5330 1152 0,'0'0'102'0,"0"0"-82"0,0 0-20 0,0 0 0 16,2-5 157-16,-2 5 27 0,0 0 6 0,-2-7 1 15,2 7-127-15,0 0-24 0,0 0-6 0,0 0-1 16,0 0-8-16,0 0-1 0,0 0-1 0,0 0-617 15,0 0-123-15</inkml:trace>
  <inkml:trace contextRef="#ctx0" brushRef="#br0" timeOffset="4220.956">8864 5469 1267 0,'0'0'112'0,"0"0"-89"16,0 0-23-16,0 0 0 0,-3 2 144 0,-2-2 24 15,5 0 4-15,0 0 2 0,0 7-74 0,2 0-14 16,1 0-3-16,0-2-1 0,-1 2-25 0,1-5-5 16,2 3 0-16,-2 2-1 0,-3-7-31 0,0 0-5 15,0 0-2-15,0 0 0 16,0 0-13-16,0 0 0 0,0 0 0 0,0 0 0 0,0 0 54 0,0 0 8 16,0 0 2-16,0 0 0 15,0-7-74-15,2 0-14 0,1 0-4 0,2 2 0 0,-2-2 45 0,2 0 9 16,-2 0 2-16,5-5 0 15,0 5-75-15,0 5-14 0,0-5-3 0,0 2-1 0,2-2 53 0,1 7 12 0,-9-2 0 16,4-3 0-16,-6 5 0 0,0 0 0 0,0 0 0 16,0 0 0-16,0 0-16 0,2 7-2 0,9-2-1 0,-6-3 0 15,-5-2 31-15,0 12 5 16,0-5 2-16,6 0 0 0,1 0 36 0,-1 0 7 0,-4 0 2 0,6 0 0 16,0-7-52-16,0 0-12 0,-8 0 0 0,0 0 0 15,6 5 0-15,-1-3 0 0,-5-2 0 0,0 0 0 16,0 0 0-16,0 0 0 0,0 0 0 0,0 0 0 15,-3-7-253 1,6 0-54-16,2 0-10 0,-2-7-3 0</inkml:trace>
  <inkml:trace contextRef="#ctx0" brushRef="#br0" timeOffset="4393.107">9070 5309 1706 0,'0'0'37'0,"0"0"8"0,3 0 2 0,-3 0 1 0,0 0-38 0,0 0-10 15,0 0 0-15,0 0 0 0,0 0 92 0,2 7 16 16,1-5 3-16,2 10 1 0,0-5-52 0,1 5-9 15,-4-3-3-15,1-2 0 16,0 5-8-16,-1-5-1 0,4 5-1 0,-1-3 0 16,-2-2-38-16,-1 5-23 0,1-5 3 0,-3 5 1 15,0-5-72-15,0 0-14 0,0 0-3 0,0 0-524 16,-5 0-104-16</inkml:trace>
  <inkml:trace contextRef="#ctx0" brushRef="#br0" timeOffset="4549.039">9033 5450 403 0,'0'0'17'0,"5"-5"5"0,-2 3-22 0,5-3 0 0,0 5 0 16,0-7 0-16,-8 7 196 0,8 0 34 16,2-7 7-16,3 7 2 0,1-5-148 0,-4 3-30 15,3 2-5-15,3-5-2 0,-5 5-38 0,2 0-8 0,-5 0-8 0,3-2 11 16,-3 2-11-16,-3-5 0 16,3 5 0-16,0 5-440 0,0-5-84 0</inkml:trace>
  <inkml:trace contextRef="#ctx0" brushRef="#br0" timeOffset="4861.433">9276 5431 172 0,'0'0'16'0,"0"0"-16"16,0 0 0-16,0 0 0 0,0 0 195 0,0 0 36 0,0 0 7 0,0 0 2 15,0 0-120-15,0 0-23 16,6-2-5-16,-4-3 0 0,4 5-44 0,-1-5-9 0,3 3-2 0,-3 2 0 0,-2-5-9 0,2 3-1 16,0-3-1-16,1-2 0 0,-1 5 2 15,-5 2 1-15,0 0 0 0,0 0 0 16,0-5 11-16,0 5 3 0,0 0 0 0,3-7 0 0,-3 0-8 0,0 7-2 15,0 0 0-15,-3-7 0 0,-2 7-9 0,-1-5-1 16,4 5-1-16,-4 0 0 0,-4 0-6 0,2 0-2 16,3 5 0-16,-1-5 0 0,-2 7-3 0,6-2-1 15,-4-3 0-15,4 5 0 0,-1 0 4 0,-2 0 1 16,2 0 0-16,0-2 0 0,1 2-27 0,-1 7-6 16,3-7-1-16,-2 5 0 0,4-5 19 0,-2 0 0 15,3 5 0-15,2-5 0 0,-2-5 0 0,2 5 0 16,0 0 0-16,3-2 0 15,-8-5-35-15,8 5-9 0,3-3-3 0,-3-2 0 16,2-2-136-16,-2-3-27 0,11-2-6 0,-19 7 0 0</inkml:trace>
  <inkml:trace contextRef="#ctx0" brushRef="#br0" timeOffset="5127.058">9398 5417 345 0,'-8'0'31'0,"3"-5"-31"0,5 5 0 0,0 0 0 15,0 0 248-15,0 0 43 16,0 0 9-16,0 0 1 0,0 0-175 0,0 5-35 0,-6 2-7 0,4 0-2 15,-1 0 14-15,3-2 2 0,0-3 1 0,3 5 0 16,-3 0-39-16,5 3-7 0,-2-8-1 0,-3 5-1 16,0-2-7-16,-3 2-2 0,6-5 0 0,-3-2 0 15,-3 5-42-15,3-5-20 0,0 0 1 0,5 7 1 16,-5-7 29-16,6 0 5 0,-6 0 2 0,0 0 0 16,5 0-18-16,3-7 0 0,-3 2-11 0,3 3 11 0,0-5-16 0,-3 2 4 15,1-2 1-15,-4 0 0 16,4 0-40-16,-1 2-8 0,3-2-1 0,-5 5-1 15,-1-3-14-15,1-2-2 0,2 0-1 0,-2 2 0 16,2 3 30-16,0 2 7 0,1-5 1 0,-4 5 0 16,-2 0-68-16,6-2-12 0,-6 2-4 0</inkml:trace>
  <inkml:trace contextRef="#ctx0" brushRef="#br0" timeOffset="5564.452">9618 5424 806 0,'0'0'36'0,"0"0"7"0,0 0-35 0,0 0-8 0,5 0 0 0,-5 0 0 16,0 0 104-16,0 0 20 0,3-7 3 0,-3 7 1 16,0 0-5-16,0 0-1 0,0 0 0 0,0 0 0 15,2-5-45-15,-2 5-9 0,0 0-1 0,0 0-1 16,0 0-35-16,0 0-7 0,-5 0-2 0,0 0 0 15,-3 5-32-15,2-3-6 0,1 3-2 0,-3-5 0 16,0 7 39-16,0-2 8 0,3-3 2 0,0 5 0 16,-1 0-50-16,1-2-9 0,-3 2-3 0,8 0 0 15,3 0 31-15,-1 0 0 0,-2 0 0 0,3-2 0 16,2 2 0-16,1-7 0 0,-1 2 0 0,0 3 0 16,3-5 0-16,0 5 0 0,0-3 0 0,-3-2 0 0,3 0 12 15,-2-2 9-15,4-3 2 0,-2 5 0 0,-3-5-37 0,1 3-7 16,-1-5-2-16,3 2 0 0,-8 5 37 0,3-2 7 15,2-3 2-15,-2-2 0 0,-3 7-37 0,0 0-7 16,0-2-2-16,0 2 0 0,0-5 40 0,0 5 8 16,0 0 2-16,0 0 0 0,0 0-27 0,0 0 0 15,0 0 0-15,0 0 0 16,0 0-16-16,0 0-9 0,0 0-2 0,0 0 0 0,2 7 27 0,1-2 0 16,-1 2 0-16,1-5 0 15,2 3-56-15,-2-3-7 0,0 3-1 0,5-3-742 0</inkml:trace>
  <inkml:trace contextRef="#ctx0" brushRef="#br0" timeOffset="5814.335">9835 5384 172 0,'-8'0'16'0,"5"-2"-16"0,3 2 0 0,0 0 0 16,-8-5 297-16,3 5 57 0,2 0 11 0,-2-5 3 15,0 5-194-15,-1 5-38 0,1-5-8 0,0 5-2 16,-6-3-62-16,6 3-12 0,-1-3-2 0,-1 5-1 16,4-2-36-16,-2 2-13 0,-1 0 9 0,1 0-9 15,2 0 0-15,1 0 8 0,2 5-8 0,0-5 0 16,2 0 0-16,1 5 0 0,0-5-14 0,2 0 5 16,3 0 9-16,2-5-12 0,-2 3 12 0,3 2-12 15,2-7-124-15,-2 0-24 0,2-5-6 0,-2 3-1 0</inkml:trace>
  <inkml:trace contextRef="#ctx0" brushRef="#br0" timeOffset="6033.465">9914 5304 1756 0,'0'0'39'0,"0"0"8"0,0 0 1 0,0 0 1 0,0 0-39 0,0 0-10 16,0 0 0-16,0 0 0 0,0 7 74 0,3 0 13 15,-1 0 2-15,1 5 1 0,0-5-48 0,-3 5-10 16,2-3-1-16,1 3-1 0,-1-5-30 0,1 7 0 16,-6 0 0-16,3-2 0 0,3 2 0 0,-3-2 0 15,-3-3 0-15,1 3 0 0,2 0 0 0,-3-5 0 16,1 0 0-16,-1 0 0 16,-5 0-96-16,5 0-26 0,1-7-5 0,2 0-717 0</inkml:trace>
  <inkml:trace contextRef="#ctx0" brushRef="#br0" timeOffset="6173.654">9880 5469 961 0,'-8'-10'42'0,"8"10"10"0,0 0-42 0,0 0-10 0,5-2 0 0,3-3 0 16,-6 3 70-16,6-3 12 0,0 5 2 0,3-2 1 15,-6-3-17-15,6 5-3 0,-1 0-1 0,1-2 0 16,0-3-51-16,-1 5-13 0,1 0 0 0,-1 0 0 16,-2-2-69-16,0-3-17 0,3 5-3 15,-11 0-1-15</inkml:trace>
  <inkml:trace contextRef="#ctx0" brushRef="#br0" timeOffset="6361.077">10030 5424 1497 0,'0'0'32'0,"0"0"8"0,3 5 0 0,-3-5 4 0,3 2-36 0,-1 5-8 16,1-2 0-16,0-3 0 15,-1 3 104-15,1-3 20 0,0 3 3 0,-1 2 1 16,-2 0-67-16,3-2-13 0,-3-3-2 0,2 5-1 0,-2-7-31 0,0 0-6 15,0 0-8-15,0 0 11 16,0 0-67-16,0 0-12 0,0 0-4 0,0 0 0 0</inkml:trace>
  <inkml:trace contextRef="#ctx0" brushRef="#br0" timeOffset="6501.67">10057 5349 748 0,'0'0'67'0,"0"0"-54"16,0 0-13-16,0 0 0 0,0 0 201 0,0 0 38 15,0 0 7-15,0 0 2 0,0 0-128 0,0 0-26 16,0 0-5-16,0 0-1 0,0 0-44 0,0 0-8 0,8 2-3 0,-3 3 0 16,-2 2-74-1,-1-5-15-15,4 3-4 0</inkml:trace>
  <inkml:trace contextRef="#ctx0" brushRef="#br0" timeOffset="6861.03">10097 5436 576 0,'0'0'51'0,"0"0"-41"16,0 0-10-16,0 0 0 0,0 0 164 0,0 0 32 15,0 0 5-15,0 0 2 16,0 0-96-16,0 0-19 0,0 0-4 0,0 0-1 16,0 0-39-16,0 0-8 0,0 0-2 0,0 0 0 15,5 2 24-15,-5 3 5 0,2-3 1 0,-2 5 0 0,3 5-53 0,0-5-11 16,-1 0 0-16,1 0 0 0,-3-2 0 0,3-3 0 15,-1 3 0-15,-2 2 0 0,0-5 0 0,0-2 0 16,8 5 0-16,0-5 0 16,0 0 0-16,3 0 0 0,-6-5 0 0,3 3 0 15,0-3 0-15,-3 3 0 0,0-3 0 0,3-2 0 0,3 0 0 0,-3 5 0 16,-3-10 0-16,1 5 0 0,1 2 24 0,-1-4 2 16,-4 2 0-16,-2 0 0 0,-5-5 10 0,0 7 1 15,0-2 1-15,-1 5 0 0,-2-3 21 0,3-2 4 0,0 5 1 0,-1-3 0 16,1-2-26-16,-5 7-5 0,-1 0-1 15,0 0 0-15,3 0 0 0,0 0 0 0,3 7 0 0,5-7-802 16,0 0-161-16</inkml:trace>
  <inkml:trace contextRef="#ctx0" brushRef="#br0" timeOffset="7235.875">10247 5365 403 0,'0'0'36'16,"0"0"-36"0,0 0 0-16,0 0 0 0,0 0 247 0,6 5 42 0,2-5 9 0,-3 7 2 15,-5-7-136-15,0 0-28 0,2 0-4 0,4 7-2 16,-4 0-42-16,-2 0-8 0,3 0-1 0,2 0-1 0,1-2-21 0,-4 2-4 16,1 0-1-16,0-2 0 0,-6 2-10 0,3-5-2 15,-3 5-1-15,1-7 0 0,-1 5-11 0,-2-5-3 16,5 0 0-16,0 0 0 0,0 0-25 0,0 0-9 15,0 0 0-15,0 0 0 0,8 0 9 0,-8 0 12 16,2-5-2-16,-2-2-1 16,3 0-9-16,0 0 0 0,-1 5 0 0,6-8 0 15,3 3-19-15,-3 0-5 0,0 0-2 0,0 0 0 16,0 0-9-16,-3 5-1 0,3-3-1 0,-3-2 0 0,0 2 25 0,1 5 12 16,-4-2-12-16,4-3 12 0,-1 5-9 0,0-2 9 0,3 2 0 15,-3 0 0-15,-5 0-11 0,0 0 11 16,8 0-10-16,0 2 10 0,-8-2 0 0,8 5 13 15,-8-5-1-15,0 0 0 0,8 2-20 0,-3 3-5 0,-5-5-1 0,0 0-694 16,3 7-140-16</inkml:trace>
  <inkml:trace contextRef="#ctx0" brushRef="#br0" timeOffset="7579.555">10528 5316 763 0,'0'0'33'0,"0"0"8"0,0 0-33 0,0 0-8 16,0-5 0-16,-3 3 0 15,3 2 129-15,0 0 24 0,0 0 5 0,0 0 1 0,0 0-71 0,0 0-13 16,0 0-3-16,-3 0-1 0,-2 0-30 0,3 0-5 16,-4 2-2-16,1 3 0 0,0-3-8 0,-1-2-2 15,4 7 0-15,2-7 0 0,-3 5-6 0,3 2-2 16,0 0 0-16,0 0 0 0,0-7-4 0,3 7-2 15,-3-2 0-15,2 2 0 0,4 0-2 0,-1 0 0 16,0 0 0-16,3 0 0 0,0 0 2 0,3 0 0 16,-3-2 0-16,-3 2 0 0,0 0 23 0,1 0 5 15,-1 0 1-15,3 0 0 16,-3-2-11-16,0 2-3 0,-2 0 0 0,0 0 0 16,-3 0 31-16,-3 0 7 0,3-2 1 0,3 2 0 0,-1-5-52 0,-4 8-12 15,-6-3 0-15,-3-5 0 16,3 3 0-16,-2-3 0 0,2 5 0 0,0-2-715 0,-3-5-145 0</inkml:trace>
  <inkml:trace contextRef="#ctx0" brushRef="#br0" timeOffset="8360.607">8096 5960 1267 0,'13'-2'56'0,"-13"2"12"0,0 0-55 0,0 0-13 0,0 0 0 0,0 0 0 16,8 2 54-16,-8-2 8 0,0 0 2 0,0 0 0 16,-2 0 0-16,-1 7 0 0,3 0 0 0,-3 1 0 15,1 3-5-15,2-4-1 0,0 0 0 0,0 0 0 16,-3 5-42-16,3 0-8 0,0-3-8 0,3-2 12 15,-3 1-12-15,0-8 0 0,0 0 0 0,5 4 0 16,0 3 0-16,-5-7 0 0,0 0 0 0,11 0 0 16,-3 0 31-16,-3 0 4 0,3 0 1 0,-3-7 0 0,3 7-20 0,-2-4-4 15,-1-4-1-15,-2 6 0 0,-3-5-2 0,5 0 0 16,3 2 0-16,-8-2 0 0,-11 3-9 0,11 4 10 16,8-3-10-16,-8 3 10 0,-8 0-10 0,0 3 0 15,8-3 9-15,0 0-9 0,3 4 0 0,-3 8 0 16,0-5 0-16,3 2 0 0,5-1 0 0,-6-4-8 15,-2 3 0-15,3 0 0 0,7 0 8 0,4 0 11 16,-4 0-3-16,-2-7 0 0,3 5-8 0,2-2-12 16,0-3 2-16,0 0 1 0,-5 0 17 0,6-3 3 15,-1-2 1-15,0 5 0 0,-2-7 17 0,-1 0 4 16,-2 0 1-16,3 0 0 0,-3 0 8 0,-3 0 2 16,-2-5 0-16,-1 5 0 0,4-2-4 0,-4-3-1 15,-4 5 0-15,-1-5 0 0,3 5-25 0,-3 0-5 16,1 0-1-16,-4 2 0 0,1 5-8 0,0-7 0 15,5 7 0-15,0 0 0 16,-8 0-58-16,3 0-14 0,5 0-2 0,0 0-666 0,-3 5-132 0</inkml:trace>
  <inkml:trace contextRef="#ctx0" brushRef="#br0" timeOffset="8548.207">8469 6012 1958 0,'0'0'43'0,"0"0"9"0,0 0 1 0,-2 7 3 0,2-7-45 0,-3 3-11 0,3 1 0 0,3 3 0 16,2 0 98-16,0 0 18 16,-2-2 3-16,0 5 1 0,-6-6-90 0,6 8-18 0,-1-3-3 0,-2-2-1 15,-2 0 20-15,2-2 3 0,7 2 1 0,-4-2 0 16,-3-5-20-16,0 0-4 0,3 2-8 0,2 5 12 16,-5-7-103-16,0 0-21 0,0 0-4 0,5 0-904 15</inkml:trace>
  <inkml:trace contextRef="#ctx0" brushRef="#br0" timeOffset="8688.664">8490 5932 979 0,'-7'-5'87'0,"4"3"-70"16,0-3-17-16,3 3 0 0,3-3 207 0,-3-2 37 15,-3 0 8-15,3 0 2 0,3 7-110 0,-3 0-21 16,0 0-5-16,0 0-1 0,3-5-80 0,-3 5-16 16,0 0-3-16,0 0-1 0,0 0-26 0,0 0-6 15,0 0-1-15,0 0-678 16,0 0-136-16</inkml:trace>
  <inkml:trace contextRef="#ctx0" brushRef="#br0" timeOffset="8860.881">8594 5866 1728 0,'-11'-7'38'0,"11"7"8"0,0 0 2 0,0 0 0 0,0 0-39 0,0 0-9 0,0 0 0 0,0 0 0 16,0 7 66-16,3 0 11 0,-6 0 3 0,8 0 0 15,3 1-26-15,3 3-5 16,-1 1-1-16,-2 2 0 0,-5 0 13 0,2 0 3 15,-5 0 0-15,3-2 0 0,-3 2-52 0,3-2-12 0,-1-2 0 0,1 1 0 16,0-4 0-16,-3 0 0 0,0-2 0 0,-6 2-715 16,-2-4-145-16</inkml:trace>
  <inkml:trace contextRef="#ctx0" brushRef="#br0" timeOffset="9016.951">8475 6012 1209 0,'15'-5'53'0,"-7"5"12"15,0-2-52-15,-5-3-13 0,2 5 0 0,3 0 0 16,0-2 118-16,0 2 21 0,5-5 4 0,3 5 1 0,5 0-77 0,1 0-15 16,-1 0-4-16,-3-2 0 0,-2-3-33 0,0 5-7 15,-3 0-8-15,0-4-562 16,-2 1-118-16</inkml:trace>
  <inkml:trace contextRef="#ctx0" brushRef="#br0" timeOffset="9345.163">8763 5833 1152 0,'0'0'51'0,"0"0"10"0,0 0-49 0,0 0-12 0,0 0 0 0,0 0 0 15,3 5 233-15,-1-3 44 0,4 5 9 0,-4 3 2 16,4-1-180-16,-1-2-35 0,0 5-7 0,0 2-2 16,-2 0 0-16,0 5 0 15,-1 0 0-15,4-3 0 0,-1-4-64 0,-2 2 0 16,-1 0-8-16,4-2-1 0,-6 2 9 0,2-7 11 0,1 0-3 0,-1 0 0 15,-2 1 0-15,0-8 0 0,0 0 0 0,0 0 0 16,0 0 0-16,0 0 0 0,0 0 0 0,0 0 0 16,0 0-18-16,0 0-4 15,8-8-1-15,3 1 0 0,-6 0-4 0,3 0-1 16,0 7 0-16,-8 0 0 0,11-7-19 0,-3 7-4 0,2 0-1 16,-2 0 0-16,3 0 56 0,-11 0 12 0,2 5 1 0,6-3 1 15,6 3-42-15,-6-3-8 0,-6 3-1 0,1-3-1 0,-1 5 26 0,6-2 0 16,-2-2 0-16,-1 1 0 0,-2 3 0 0,-1-2 0 15,1-3 0-15,-3-2 0 16,3 5-108-16</inkml:trace>
  <inkml:trace contextRef="#ctx0" brushRef="#br0" timeOffset="9922.744">9536 5993 1267 0,'0'0'28'0,"-8"-7"5"0,5 7 2 0,-5-7 1 0,0 2-36 0,3-2 0 0,0 5 0 0,-3-3 0 16,0 3 109-16,0-3 15 0,0-2 4 0,3 0 0 15,5 7-52-15,-6 0-9 0,-4-4-3 0,2 1 0 16,2 3-8-16,1 0-3 0,-3 0 0 0,0 0 0 16,0 3-33-16,3 1-8 0,5-4 0 0,-5 0-1 15,-6 7-11-15,3 0 0 0,6 0 0 0,-6 0 0 0,-3 0 13 16,3 5 1-16,5-5 0 0,-2 0 0 0,3 0-14 0,-1 0 0 15,0-2 0-15,3 2 0 0,0-2 0 0,3-3-8 16,0 3 8-16,2-3 0 0,0 5 0 0,0-7 0 16,1 0 0-16,2 5 0 0,2-5-14 0,1 0 4 15,-1-5 1-15,1 5 0 0,0 0 9 0,-1-7 12 16,-2 5-2-16,3-3-1 0,-6 3-9 0,0-3 10 16,1 1-10-16,-1 1 10 0,0-2-10 0,-5 5 8 15,0 0-8-15,0 0 8 0,0 0-20 0,0 0-5 16,0 0-1-16,0 0 0 0,0 0 30 0,3 5 7 15,-1 2 1-15,1-2 0 0,0-3-32 0,2 5-7 16,0 0-1-16,3-2 0 0,-3 2 31 0,1 0 5 16,4 0 2-16,1 0 0 0,-3-2-29 0,2-3-5 0,1 5-2 15,-3-2 0-15,3-5 30 0,-3 2 7 0,-3-4 1 0,0 2-1013 16</inkml:trace>
  <inkml:trace contextRef="#ctx0" brushRef="#br0" timeOffset="10095.003">9618 5819 1324 0,'0'0'118'0,"0"0"-94"0,0 0-24 0,0 0 0 16,0 0 94-16,0 0 14 0,0 0 4 0,2 7 0 16,1 0 2-16,0 0 1 0,-1 5 0 0,3 2 0 15,-2 0-82-15,2-2-16 0,1 7-3 0,-1 2-1 0,-2-2 22 0,2-3 4 16,-5-1 1-16,3 1 0 0,2-2-25 0,-2-4-5 15,-3 1-1-15,2 1 0 16,1-5-104-16,-1 0-21 0,-2 0-4 0</inkml:trace>
  <inkml:trace contextRef="#ctx0" brushRef="#br0" timeOffset="10298.201">9742 5805 1958 0,'0'0'43'0,"0"0"9"0,0 0 1 0,0 0 3 0,0 0-45 0,3 7-11 16,2 0 0-16,0 5 0 0,3-3 87 0,-3 3 15 16,-2 2 3-16,2-2 1 0,6 2-67 0,-8 0-14 15,-1-2-2-15,1 2-1 0,0-2 14 0,-1 2 2 16,-2 0 1-16,0 0 0 0,-2-7-26 0,2 7-5 0,0-2 0 0,0-5-8 31,-8 0-152-31,5 0-38 0</inkml:trace>
  <inkml:trace contextRef="#ctx0" brushRef="#br0" timeOffset="10938.146">8866 6363 979 0,'0'0'87'0,"0"0"-70"15,0 0-17-15,0 4 0 0,3 3 119 0,-3 0 20 0,5 5 4 16,-2-2 1-16,-1 1-13 0,1 3-3 16,2 1 0-16,1-1 0 0,2 2-58 0,-3 1-12 0,3-6-2 0,-3 3-1 15,-2 1-13-15,2-4-2 0,-2 1-1 0,-1-3 0 16,1-1-7-16,0 3-2 0,-1-4 0 0,1 0 0 15,-3 0-21-15,0-7-9 0,0 0 8 0,0 0-8 16,0 0 39-16,0 0 2 0,0 0 1 0,-3-11 0 16,-2 1-22-16,2-4-4 0,1-5 0 0,-1 1-1 15,0 1-7-15,3 1 0 0,0-6-8 0,0 4 12 16,6-4-12-16,-4 1 0 0,1 2 0 0,2 3 0 16,1-3-48-16,-1 0-13 0,3 1-3 0,-3 3 0 15,-5 1 52-15,5 7 12 0,6 0 0 0,2 0 0 16,-8 2 0-16,6 3 0 0,2-3 0 0,3 10 0 0,-3-3 0 15,3 3 0-15,-2 2 0 0,-1 0 0 16,0 0 0-16,-2 5 0 0,-1-2 0 0,-5-3 0 0,1 4 48 0,-6 3 13 16,-6-7 3-16,4 5 0 0,-6 0-52 0,0-3-12 15,-5-2 0-15,-1 1 0 0,-1 3 0 0,1-4 0 16,4 0 0-16,-1-2 0 0,-2-3 12 0,5 3 0 16,-3-5 0-16,1 0 0 15,-1 0-121-15,3-5-25 0,-2-2-5 0,4 0-917 16</inkml:trace>
  <inkml:trace contextRef="#ctx0" brushRef="#br0" timeOffset="11266.204">9192 6323 1209 0,'0'0'108'0,"0"0"-87"0,0 0-21 0,0 0 0 15,0 0 171-15,0 4 29 0,2 3 7 0,4 0 1 16,-9 0-64-16,6 0-13 15,-3 1-3-15,2-4 0 0,1 3-102 0,0 0-26 16,2 0 0-16,-3 0 0 0,4 1 56 0,-4-8 7 0,-2 0 1 0,0 0 0 16,3 7-52-16,-3-7-12 0,0 0 0 0,0 0 0 15,0 0 0-15,0 0 0 0,0 0 0 0,3-3 0 16,-1-1 0-16,4 1 0 0,-6-4 0 0,2 0 0 16,-2-5 0-16,6 1 0 0,-4-4 0 0,1 6 0 15,2-3-48-15,0 1-13 0,1 3-3 0,-1-1 0 16,0-3 0-16,1 5 0 0,-1 3 0 0,0 1 0 15,-2-4 28-15,2 2 6 0,-2-2 1 0,2 7 0 16,0 0-5-16,1 0-1 0,-1 0 0 0,0 0 0 0,1 0 51 0,-1 5 11 16,0-5 1-16,0 2 1 15,-5-2-149-15,6 0-29 0,-1 5-7 0,0-3 0 0</inkml:trace>
  <inkml:trace contextRef="#ctx0" brushRef="#br0" timeOffset="11578.597">9448 6301 946 0,'0'0'42'0,"0"0"9"0,0 0-41 0,0 0-10 16,8 0 0-16,-8 0 0 0,0 0 124 0,0 0 24 16,6-7 4-16,-4 5 0 0,-2 2-45 0,0 0-10 15,0 0-1-15,0 0-1 0,0 0-38 0,-2 2-7 16,-9 5-2-16,3-2 0 0,0 2 1 0,3 0 0 16,2 0 0-16,-2 0 0 0,-6 0-49 0,6 0-12 15,5-7-2-15,0 12 0 0,-5-2 22 0,5-1 5 0,5-2 1 0,0 0 0 16,3-5-22-16,0 6-5 0,0-4-1 0,3-1 0 15,5-3 22-15,-3 0 5 0,-5-3 1 0,2-1 0 16,3 4-14-16,1-3-15 0,-4-4 3 0,-2 2 1 16,0-4 11-16,0-3 16 0,-3 8-4 0,1-6-1 15,-6-2-11-15,2 5 0 0,4 0 0 0,-6 0 0 16,0-5 0-16,-3 3 0 0,-2 2 0 0,2 2 0 16,-2-2 42-16,2 3 6 0,-5 1 2 0,6-2 0 15,2 5-38-15,0 0-12 0,-8-2 0 0,2 2 0 16,6 0-137-16,0 0-35 0,0 0-6 0,0 0-2 15</inkml:trace>
  <inkml:trace contextRef="#ctx0" brushRef="#br0" timeOffset="12047.273">9782 6306 1267 0,'0'0'28'0,"0"0"5"0,0 0 2 0,0 0 1 15,0 0-36-15,0 0 0 0,0-5 0 0,0 5 0 16,0-7 140-16,-3 5 22 0,0-3 4 0,-2 5 1 0,0 0-63 0,-1 0-12 16,-1 0-2-16,1 0-1 0,1 5-71 0,-3-3-18 15,0 5 0-15,-2 0 0 0,-4-2 28 0,4-2 3 16,4 4 0-16,-2 0 0 0,1 4-31 0,-1-4 0 16,5 0 0-16,0 1 0 0,1-1 0 0,2-3 0 15,2 3 0-15,1 0 0 0,2 0 0 0,1-2 0 0,-1-5-13 16,3 3 4-16,0-3-11 0,0 4-3 15,2-4 0-15,-2 0 0 0,0-4 23 0,3 1 0 16,-1-2 0-16,-2-2 0 0,0 0 0 0,3 0 0 0,2 0 0 0,-2-5 0 16,-11 5 47-16,2-7 13 0,6 3 4 0,-5-4 0 15,-1 1-52-15,-4 0-12 0,-1 2 0 0,0 3 0 16,3-3 35-16,0 1 4 0,-2 1 1 0,2-2 0 16,-3 5-13-16,1-4-3 0,2 4 0 0,-3-3 0 15,0 3 8-15,1 2 0 0,-1-2 1 0,3 7 0 16,-3-4-17-16,3 4-3 0,0 0-1 0,0 0 0 15,0 0-12-15,0 0 0 0,0 0 0 0,3 9 0 16,0-2 13-16,-1 0 7 0,1 0 0 0,0 0 1 16,2 5-39-16,-3-3-8 0,1-2-2 0,2 8 0 0,-2-4 45 0,0 1 9 15,-1-3 2-15,1 6 0 16,-3 1-74-16,3-7-14 0,-1 3-4 0,1-5 0 16,-3 7-153-16,0-7-31 0,0 5-7 0,5-2-1 0</inkml:trace>
  <inkml:trace contextRef="#ctx0" brushRef="#br0" timeOffset="12390.919">9977 6301 1497 0,'0'0'32'0,"0"0"8"0,0 0 0 0,3 7 4 0,2 1-36 0,-2-1-8 15,-3 0 0-15,0 2 0 0,0-2 96 0,0 0 16 16,3 3 4-16,-3-6 1 0,2 3-85 0,-2 0-16 0,0-7-4 0,3 7-1 15,2-2-11-15,-5-5 0 0,0 0 0 0,6 7 0 16,4-7 0-16,-5 3 0 0,-5-3 0 0,11-3 0 16,-3-2 32-16,3-2 4 0,-6 0 0 0,3 0 1 31,0-4-59-31,0 3-12 0,-3 1-2 0,0-2-1 0,-2-3 37 0,0 1 0 0,2 1 0 0,-3-2 0 16,-2 5 20-16,3-4 12 0,0 8 3 0,-3-4 0 15,0 2-5-15,-3 3-1 0,3 2 0 0,0 0 0 16,0 0-29-16,0 0 0 0,0 0 0 0,0 0 0 15,0 0 57-15,0 0 6 0,0 0 1 0,3 7 0 16,2 0-64-16,-2-4 0 0,-1 4-14 0,-2 4 2 0,0-4 12 16,3 0 16-16,0 1-4 0,-3-1-1 15,-3 0-111-15,6 4-23 0,-1-4-4 0,1 0-1 0</inkml:trace>
  <inkml:trace contextRef="#ctx0" brushRef="#br0" timeOffset="12703.633">10430 6200 1350 0,'-13'0'60'0,"10"-4"12"0,0 1-58 0,1 3-14 16,-4-4 0-16,1 4 0 0,-3 0 87 0,0 4 14 15,0-4 3-15,0 0 1 0,-2 3-38 0,-1 1-8 16,3 1-2-16,-2-3 0 0,-4 3-40 0,7 2-8 15,-1 0-1-15,2 0-8 0,1 0 0 0,-3 0 0 0,-3 0 0 0,9 0 0 16,2 0 0-16,0 5 0 0,-8-5 0 0,5 0 0 16,3 0 0-16,6 5 0 0,-1-2 0 0,0-3 0 15,-2 2 0-15,5-2 0 0,5 0 0 0,3 0 0 16,-6 0 32-16,4-7-1 0,2 0 0 0,-1 3 0 31,1-3-50-31,-3 0-9 0,1 0-3 0,-1-3 0 0,3-1-129 16,-6-4-25-16,-2 1-6 0,3 0-487 0</inkml:trace>
  <inkml:trace contextRef="#ctx0" brushRef="#br0" timeOffset="12890.92">10552 6149 115 0,'0'0'10'0,"0"0"-10"0,-3 0 0 0,0-8 0 0,3 8 360 0,3-2 71 16,-3 2 13-16,0 0 4 0,0-5-256 0,0 5-52 16,0 0-9-16,0 0-3 0,0 0-40 0,0 0-9 15,0 7-2-15,0 1 0 0,3-4-77 0,-3 8 0 16,2-3-16-16,-2 3 3 0,-2-2 61 0,2 1 13 15,0 8 3-15,0-5 0 0,0 7-52 0,0-6-12 16,0-4 0-16,0 8 0 0,0-9 0 0,0 1 0 16,-3 1 0-16,3-5 0 15,-3 0-145-15,3-5-32 0,-2 3-7 0,2-5 0 0</inkml:trace>
  <inkml:trace contextRef="#ctx0" brushRef="#br0" timeOffset="13015.774">10472 6273 748 0,'0'0'67'0,"0"0"-54"15,0 0-13-15,0 0 0 0,8 0 133 0,-3-5 24 16,3 5 5-16,0-2 1 0,-2-3-95 0,4 5-18 0,3 0-4 0,1 0-1 16,2 0-36-16,-6-2-9 0,1-3 0 0,-3 5 0 15,2 0 0-15,1 0 0 0,-1-2 0 0,1 2 0 16</inkml:trace>
  <inkml:trace contextRef="#ctx0" brushRef="#br0" timeOffset="13343.806">10739 6214 288 0,'0'0'25'0,"0"0"-25"0,0 0 0 0,0 0 0 15,-2-7 315-15,2 7 57 0,0 0 12 0,0 0 3 16,0 0-225-16,0 0-45 0,0 0-9 0,0-7-1 16,0 3-58-16,0 4-11 0,0-3-2 0,0 3-1 15,0 0 31-15,-5-4 6 0,-1 1 2 0,4 3 0 16,-6 0-46-16,2 0-8 0,-2 3-3 0,0-3 0 0,1 4-17 0,-1-1 0 16,2 1 0-16,1 3 0 0,0 0 0 0,-1 0 0 15,1 0 0-15,2 1 0 16,1-1-20-16,2 4-5 0,0-4-1 0,0 5 0 0,5-5 26 0,-2 5 0 15,2-3 0-15,3-2 0 0,0 1 0 0,3 3 0 16,-1 1 0-16,1-3 0 0,-3 3 0 0,2-5 0 16,1 0 0-16,-1 5 0 0,-2-5 0 0,-2 0 0 15,2-4 0-15,-3 4 0 0,-3-3 46 0,1 3 14 16,0-2 4-16,-3-5 0 0,-3 2-52 0,0 5-12 16,-2-7 0-16,0 5 0 0,-3-2 54 0,-3 1 8 15,-2-4 2-15,-3 0 0 0,0 3-52 0,1-3-12 16,-1 0 0-16,2 0 0 15,-1 0-57-15,1-3-15 0,1 3-2 0,0 0-1131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2:56:14.7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8472 7701 1886 0,'0'0'41'0,"0"0"9"0,0 0 2 0,0 0 1 0,0 0-42 0,0 0-11 16,0 0 0-16,0-3 0 0,-5-1 69 0,2 1 12 15,3 3 3-15,0 0 0 0,0-4-16 0,-3-3-4 16,1 2 0-16,-1 3 0 0,3-3 0 0,0-2 0 16,-8 0 0-16,6 4 0 0,2-4-51 0,-3 0-13 15,-2-2 0-15,-1 2 0 0,4-3 54 0,-6-1 8 16,2-3 2-16,-2 2 0 0,3 5 0 0,0-7 0 16,-3-1 0-16,0 4 0 0,-3-3-52 0,1-1-12 15,2 4 0-15,-3-3 0 0,-2 0 20 0,3 2 2 0,-1-2 0 16,-2-5 0-16,2 5-10 0,1 0-3 0,-6-1 0 0,8 1 0 15,-3 0-9-15,3-2 10 0,-5 2-10 0,2-3 10 16,3 1-10-16,1 6 10 0,-1-8-10 0,-3 3 10 16,-2-3-2-16,5 4-8 0,5-8 12 0,-2 4-4 15,-3-4 7-15,0 4 1 0,0-4 0 0,3 4 0 16,5-4-16-16,-3 4-10 0,-5-1 2 0,3 5 0 16,0-3 8-16,2-2 0 0,-2 5 0 0,-1-5 0 15,4 5 0-15,-1 0 12 0,-2-5-4 0,0 5 0 16,-1-5-8-16,4 1 0 0,-4 4 0 0,1-8 0 15,-3 11 0-15,3-3 0 0,-1-5 0 0,4 2 0 16,2-4 0-16,0 2 0 0,-3 0 0 0,1 1 0 0,2 1 0 0,0-6 0 16,-6 6 0-16,4-2 0 0,2 1 0 15,0 3 0-15,-6 1 0 0,6 0 0 0,-2 0 0 0,2-5 0 16,0 8-11-16,0-4 11 0,0 1 0 0,0 3 0 16,0-6 0-16,0-2 0 0,-3 8 0 0,3-4 0 15,3 1 0-15,-3 0 0 0,2 0 0 0,-2 2 0 16,-2-2 0-16,2 2 0 0,0 3 0 0,0-3 0 15,-3 5 8-15,3 0-8 0,3-5 0 0,-3 5 0 16,-3 0 0-16,3 0 0 0,0 3 0 0,0 1 0 16,0-2 0-16,-3 3 0 15,3-3 0-15,0-2 0 0,-2 5 8 0,-1-3-8 0,0 3 0 0,3-3 0 16,-2 1 0-16,2 4 0 0,0-3 0 0,0-1 0 16,-3 4 0-16,3 0 0 0,0 0 0 0,0 0 0 15,0 0 0-15,0 0-9 0,0 0-6 0,0 0-1 16,0 0 0-16,0 0 0 15,0 0-20-15,0 0-4 0,0 0 0 0,0 0-1 16,-5 0-85-16,0 0-17 0,5 0-3 0,0 0-693 0,-3 4-138 0</inkml:trace>
  <inkml:trace contextRef="#ctx0" brushRef="#br0" timeOffset="312.426">7996 6200 806 0,'0'0'72'0,"0"0"-58"0,0 0-14 0,0 0 0 0,0 0 94 0,0 0 16 15,0 0 3-15,0 0 1 0,-3-4 22 0,3 4 5 16,0 0 1-16,0 0 0 0,0 0-11 0,-5 0-3 16,-1 0 0-16,6 0 0 0,0 0-19 0,-5 4-4 15,-3 1-1-15,0-3 0 0,0 5-29 0,0-2-7 16,-2 2 0-16,-1 3-1 0,-2 1-37 0,0 3-7 15,0-2-2-15,-3 2 0 0,0 0-5 0,3 5-2 16,-1-5 0-16,6 5 0 16,-2-5-14-16,2 0 0 0,-3 0 0 0,3-2 0 0,0-2-11 0,3 1-1 15,0-4-1-15,2 8 0 0,3-11 0 0,-2 3 0 16,-1 0 0-16,3-7 0 16,0 0-133-16,0 0-26 0,0 0-6 0,0 0-1 15,5-2-61-15,1-3-13 0,-1-2-3 0</inkml:trace>
  <inkml:trace contextRef="#ctx0" brushRef="#br0" timeOffset="546.752">8030 6153 1080 0,'0'0'48'0,"0"-4"9"0,0 4-45 0,0 0-12 0,0 0 0 0,0 0 0 16,-3-8 177-16,1 8 34 0,2 0 6 0,0 0 2 16,0 5-53-16,2-2-10 0,-2 1-3 0,3 3 0 15,0-2-20-15,-1-3-4 16,1 5-1-16,2 0 0 0,-2 1-95 0,0-1-19 0,-3 2-4 0,2 0-1 15,4-2-9-15,-1 0-12 0,-2 1 2 0,2 3 1 16,0-4 9-16,0 0 0 0,1 0 0 0,-1 1 0 16,-2-1 12-16,-1-3 5 0,6 3 1 0,-3 0 0 15,-5-7-18-15,6 5 0 0,-4-3 0 0,4 3-9 16,-1-2-126-16,-2 1-25 0,2-1-4 0</inkml:trace>
  <inkml:trace contextRef="#ctx0" brushRef="#br0" timeOffset="1515.319">7694 5565 115 0,'3'0'10'0,"-3"0"-10"0,-3 0 0 0,3 0 0 16,5-2 290-16,-5 2 56 0,0 0 11 0,0 0 3 16,0 0-189-16,0 0-38 0,0 0-7 0,0 0-2 15,0 0-40-15,0 0-9 0,3 9-2 0,0-2 0 16,-6 5-9-16,3 2-3 0,3-2 0 0,-1 2 0 15,1 0-15-15,0 0-3 0,-1-2-1 0,4 2 0 16,1 0-18-16,-1 0-3 0,-1-2-1 0,0 2 0 16,3-7 4-16,-2 5 0 0,-4-5 0 0,-2 0 0 15,3 0-24-15,5-2 0 0,-3-5 0 0,3 2 0 16,0-2-8-16,0 0-7 0,0 0-1 0,5 0 0 0,-2-7 16 0,-1 0 10 16,-2 0-2-16,0 2 0 0,3-2 2 0,-6-2 0 15,0 2 0-15,1-5 0 0,-1 0-10 0,-5 5 0 16,3-7 0-16,-3 3 0 0,0 1 31 0,-3-2 10 15,3-2 3-15,0 7 0 0,0 0-26 0,0 0-5 16,-3-5-1-16,3 5 0 0,-2 5-3 0,2-8-1 16,0 8 0-16,0-5 0 0,-3 7 8 0,3 0 2 15,0 0 0-15,0 0 0 0,0 0-7 0,0 0-2 16,0 0 0-16,5 7 0 16,-2 0-9-16,2 0 12 0,0 0-12 0,1 5 12 15,-4-5-36-15,6 5-8 0,-2-3 0 0,2 5-1 0,-3-2 61 0,0-5 13 16,0 7 3-16,1-7 0 0,-4 5-33 0,4 0-11 15,-1-3 0-15,0 3 9 0,1-5 7 0,-4 0 0 16,1 0 1-16,-1-2 0 0,1 2-17 0,-3 0 0 16,3-5 0-16,-3 5 0 15,2-2-148-15,-2-2-32 0,0 1-8 0</inkml:trace>
  <inkml:trace contextRef="#ctx0" brushRef="#br0" timeOffset="1780.831">8078 5732 1497 0,'0'0'66'0,"8"5"14"0,-6-3-64 16,-2-2-16-16,0 0 0 0,6 5 0 0,2 2 95 0,-1-5 15 16,-1 5 3-16,-1 1 1 0,3 1-17 0,-3 0-3 15,-5-2-1-15,6 0 0 0,-4 5-35 0,4-5-7 16,-4 0-2-16,1 5 0 0,-3-3 12 0,2 3 3 15,6 2 0-15,-2-7 0 0,-6 5-52 0,2-5-12 16,1 0 0-16,-3 0 0 0,3 0 0 0,-3-2 0 16,0-3 0-16,0-2 0 15,0 0-151-15,0 0-33 0,0 0-6 0,-6 0-2 0</inkml:trace>
  <inkml:trace contextRef="#ctx0" brushRef="#br0" timeOffset="1983.907">8070 5617 57 0,'-8'0'0'0,"5"2"0"0,3-2 0 0,0 5 0 15,-2-3 479-15,2-2 90 0,0 0 19 0,0 5 3 16,0-5-422-16,2 7-84 0,-2 0-17 0,6 0-3 16,-4-7-1-16,1 7 0 0,-3-2 0 0,0-5 0 15,2 2-51-15,4 5-13 0,-4-2 0 0,-2-5 0 16,0 0 0-16,0 0 0 0,3 3 0 0,-3-3-782 15,-5 4-159-15</inkml:trace>
  <inkml:trace contextRef="#ctx0" brushRef="#br0" timeOffset="3374.556">8049 5617 576 0,'0'0'25'0,"0"0"6"0,0 0-31 0,0 0 0 16,0 0 0-16,0 0 0 0,0 0 90 0,0 0 12 16,0 0 2-16,0 0 1 0,0 0-15 0,0 0-3 15,0 0-1-15,0 0 0 0,0 0-27 0,0 0-6 16,0 0-1-16,0 0 0 16,0 0-31-16,0 0-6 0,0 0-2 0,0 0 0 0,0 0-13 0,0 7 0 15,0-7 0-15,0 0 0 0,0 0 0 0,0 0 0 16,0 0 0-16,0 0 0 0,0 0 35 0,0 0 4 15,0 0 1-15,0 0 0 0,0 0-26 0,0 0-5 16,0 0-1-16,0 0 0 0,0 0-8 0,0 0 10 16,0 0-10-16,0 0 10 0,0 0-10 0,0 0 0 15,0 0 0-15,0 0 8 0,0 0 1 0,0 0 0 16,0 0 0-16,0 0 0 0,0 0 18 0,0 0 3 0,0 0 1 16,0 0 0-16,0 0-3 0,0 0-1 0,0 0 0 0,0 0 0 15,0 0-17-15,0 0-10 0,0 0 12 0,0 0-12 16,0 0 0-16,0 0 0 0,0 0 0 0,0 0 0 15,2-5 0-15,-2 5 0 0,0 0 0 0,0 0 0 16,0 0 0-16,0 0 0 0,0 0 0 0,0 0 0 16,0 0 46-16,0 0 2 0,0 0 1 0,0 0 0 15,0 0-27-15,0 0-6 0,0 0 0 0,0 0-1 16,0 0-15-16,0 0 0 0,0 0 0 0,0 0 0 16,0 0 0-16,0 0 0 0,0 0 0 0,0 0 0 15,0 0 0-15,0 0 0 0,0 0 0 0,0 0 0 0,0 0 0 0,0 0 0 16,0 0 0-16,0 0 0 15,0 0 0-15,0 0 0 0,0 0 0 0,0 0 0 0,0 0 0 16,0 0 0-16,0 0 0 0,0 0 0 0,8-7 0 0,-8 7 0 16,0 0 0-16,0 0 0 15,0 0 28-15,0-2 2 0,3-3 1 0,-6 5 0 0,3-2-15 0,0-3-4 16,-2 5 0-16,2 0 0 0,-3 0 8 0,0 0 0 16,3 0 1-16,-2 0 0 0,2 0-21 0,-3-5-8 15,0 5 0-15,3-2 0 0,-2 2 8 0,-1 0 11 16,3-5-3-16,-3 3 0 0,1 2-8 0,2 0-12 15,-3 0 2-15,3 0 1 16,-3 0-1-16,3-5 0 0,-2 5 0 0,-1 0 0 16,3 0-182-16,-2 0-36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3:05:55.7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13451 5457 1267 0,'0'0'112'0,"0"0"-89"15,0 0-23-15,0 0 0 0,0 0 0 0,0 0-18 16,0 0 3-16,0 0 1 16,0 0 94-16,0 0 20 0,-2 2 3 0,2-2 1 15,0 0-10-15,0 0-2 0,0 0 0 0,0 0 0 16,0 0-25-16,0 0-6 0,0 0-1 0,0 0 0 16,0 0-12-16,5 5-2 0,-5-5-1 0,8 5 0 15,-3-10-10-15,3 5-3 0,0-5 0 0,0 3 0 16,0-3-3-16,3-2-1 0,-1 5 0 0,3-5 0 15,1 0-16-15,2-5-4 0,-1 5-8 0,4 0 12 16,2-5-12-16,0-2 9 0,0 7-9 0,1-5 8 16,1-2-8-16,-4 7 0 0,2-5 0 0,0 5 0 15,3-2 0-15,3 2 0 0,-1-5 0 0,6 0 0 0,-3 5 0 16,5-2 0-16,1-3 0 0,-4 5 0 0,1 2 0 0,-3-2 0 16,-2 0 0-16,-3 5 0 0,-1-3 0 0,1 5 10 15,-3-2-10-15,0 2 10 0,-5 0-10 0,3 0 10 16,2 2-10-16,0 3 10 0,-2 2 19 0,-1-5 4 15,1 5 1-15,-1-2 0 0,1 2-34 0,-3 0 0 16,-3 0-10-16,3 0 10 0,-3 5 0 0,-2-5 8 16,2 0 2-16,-3 0 0 0,4 5-2 0,-4-5-8 15,1 0 12-15,2 0-4 0,-2 0 2 0,-3 0 0 16,0 0 0-16,2 0 0 0,-2-2-1 0,3 2 0 16,2 0 0-16,0-2 0 0,0-3 1 0,1 3 0 15,-4-3 0-15,1-2 0 0,2 0 11 0,3 5 3 16,0-5 0-16,0 0 0 0,-3 0-24 0,3-5 8 0,0 3-8 0,2-3 0 15,-2 5 0-15,0-7 0 0,0 0 0 0,0 0 0 16,-1 2 11-16,1-4-3 0,0-3 0 16,-3-2 0-16,1 7-8 0,2-5 0 0,-1-2 0 0,4 0 0 15,-3 2 0-15,-3-2 8 0,3 2-8 0,-3 5 8 16,-2-2-8-16,-1 4 0 0,1-2 0 0,2 0 0 31,-2 7-25-31,2-7-4 0,0 7-1 0,0-5 0 0,1 3 30 0,4 2 0 0,-2 0 0 0,0 2 0 16,0-2 14-16,0 5 9 0,2 2 1 0,3-2 1 15,0-3-25-15,1 5 0 0,1 0 0 0,1 0 0 16,-3-2 0-16,6 2 0 0,-3 5 8 0,2-5-8 16,1 0-16-16,-4-5-9 0,4 3-2 0,-1 2 0 15,-2 0 42-15,0-2 8 0,0-3 1 0,0 3 1 0,-3-3-25 0,-3 3 8 16,1-5-8-16,-1 0 0 16,1 0 8-16,-3-5-8 0,0 5 8 0,-1 0-8 0,1-2 8 15,0-3-8-15,3 3 8 0,-3-3-8 0,2-2 0 0,1 0 0 16,-1 0 8-16,1 0-8 0,2-5 0 0,-3 0 0 15,1 5 0-15,-1 0 8 0,-2 0-8 0,3 0 0 16,-3 0 0-16,2 0 0 0,-2 0 25 0,0 2 0 16,-3-2 0-16,3 5 0 0,0-3-25 0,-3 3 0 15,3-3 0-15,0 3 0 16,2-3-16-16,1 5-8 0,-1 0-1 0,4 0-1 0,-1 0 42 0,0 0 8 16,3 0 1-16,0 0 1 15,-3 7-45-15,3-7-9 0,5 7-1 0,-3-7-1 0,-2 5 30 0,2-3 0 0,1-2 0 16,2 5 0-16,0-3 18 0,3-2 10 0,-3 5 1 0,5-5 1 31,3 2-48-31,-2-2-10 0,-3 0-1 0,2 5-1 0,0-5 30 0,-2 0 0 0,-3 0 0 0,0 0 0 16,0 0 0-16,3-5 0 0,-3 3 0 0,6-3 0 15,-1 5 0-15,-2-2 0 0,0-5 0 0,2 2 0 16,0 3 23-16,-2-3 4 0,0-2 1 0,-3 0 0 31,-3 0-74-31,1 0-14 0,2 0-4 0,0 0 0 0,0 0 103 0,0-3 20 0,0 3 4 0,3 5 1 16,-3-5-73-16,0 2-15 15,-8 3-2-15,6-3-1 0,-3 5 27 0,-3 0 0 0,-3 0 0 0,1 0 0 16,-1 0 0-16,1 5-8 0,-3-3 8 0,5 3 0 16,0-3 0-16,0 3-8 0,1-3 8 0,1 3 0 15,1-3 0-15,3 3 0 0,-1 2 0 0,3-2 0 16,-2-3 20-16,2 5 8 0,3-7 3 0,-1 7 0 0,-2-7-31 16,0 5 0-16,3-3 0 0,3-2 0 0,-1 0 0 0,0 0 0 15,3 0 0-15,0 0 0 0,1 0 0 0,-4 0 0 16,0 0 0-16,1 0 0 0,-6-2 0 0,3-3 0 15,5-2 0-15,0 5 0 0,-3-3 0 0,3 3 0 16,3-3 0-16,-1-2 0 0,-4 0 0 0,-1 2 0 16,1 3 0-16,-1-3 0 15,0-2-45-15,1 5-15 0,-1-3-4 0,3 5 0 0,0-7 52 0,-2 7 12 16,-4-5 0-16,4 3 0 0,-3 2 0 0,-1 0 0 16,-2-5 0-16,1 5 0 0,-4 0 0 0,3 0 0 15,0 0 0-15,6 0 0 0,-6 5 0 0,5-5 0 16,1 0 0-16,2 2 0 0,0 3 0 0,-3-5 0 0,-2 5 0 0,2-3 0 15,-2 3 0-15,0-3 0 0,5 5 0 0,2-2 0 16,1-3 0-16,0 3 0 0,-1-5 0 0,1 7 0 16,0-7 0-16,-3 7 0 0,-3-7 0 0,3 5 0 15,-2-3 0-15,2-2 0 0,-3 0 0 0,3 5 0 16,-5-3 20-16,2 3 6 0,-5-5 2 0,3 2 0 16,0-2-28-16,-6 7 0 0,-2-7 0 0,3 5 0 15,-1-5 0-15,-5 0 0 0,-7 2 0 0,1-2 0 16,1 5 0-16,-3-5 0 0,-2 0 0 0,0 0 0 15,-3 0-17-15,-3-5-9 0,0 3-2 0,-5 2-838 16,0 0-168-16</inkml:trace>
  <inkml:trace contextRef="#ctx0" brushRef="#br0" timeOffset="1061.877">16388 4897 1116 0,'0'0'24'0,"0"0"6"0,0 0 1 0,0 0 0 0,-5-2-31 0,5 2 0 15,0 0 0-15,5-5 0 0,-5 3 91 0,0 2 12 16,0 0 2-16,6-5 1 0,-1 5 5 0,-5 0 1 16,3 5 0-16,2-3 0 0,3 3-27 0,-3-3-5 15,-2 8 0-15,-1-1-1 0,4-2-19 0,-4 0-3 16,-2 0-1-16,0 3 0 0,0-1-8 0,0-2-1 16,0 0-1-16,0 0 0 0,-2-2-17 0,2 2-3 15,2-2-1-15,-2-5 0 0,0 0-6 0,0 0-2 16,0 0 0-16,0 0 0 0,0 0-1 0,0 0 0 15,0 0 0-15,0 0 0 0,8 0-3 0,-8 0-1 16,3-10 0-16,0 8 0 0,-1-5-12 0,3-5 8 16,1 5-8-16,-4-7 0 0,-2 2 8 0,6 3-8 15,2-3 0-15,0-2 9 0,-6 7 5 0,1-5 1 0,5 5 0 16,-6-2 0-16,4 4-28 0,-4 0-6 0,1 3-1 0,2-3 0 16,1 5 32-16,-6 0 7 0,0 0 1 0,5 0 0 15,3 5-20-15,-3-3 0 0,-2 3 0 0,2 2 0 31,-2 0-19-31,2 0-7 0,3 0-2 0,-3 0 0 0,-5 0 45 0,3 3 9 0,5-3 2 0,-3-5 0 16,-5-2-28-16,3 7 0 0,-1-2-14 0,4-3 5 16,-1 3 17-16,-5-5 3 0,5 0 1 0,3 0 0 15,3 0-1-15,-3 0 0 0,-8 0 0 0,2 0 0 16,9 0 2-16,-3-5 1 0,-3 3 0 0,-2-5 0 16,-3 2-14-16,2-2 0 0,6 0 0 0,-5 0 0 15,-6 0-20-15,9 0-8 0,4 0 0 0,4 0-1 0,-7 0 45 0,4 2 10 16,2-2 2-16,0 2 0 15,1 3-45-15,-4-3-9 0,-2 5-2 0,3 0 0 0,2 0 28 0,-2 5 0 16,-3-3 0-16,-3 3 0 0,3-3 0 0,0 8 0 16,0-3 0-16,-3-5 0 0,0 5 20 0,1 0 8 15,-1 5 3-15,0-5 0 0,-5 0 1 0,5 0 1 16,1 0 0-16,2 0 0 0,-6 0-25 0,1-2-8 16,2 2 0-16,1 0 0 0,-1-2 13 0,0-3-1 15,-5-2 0-15,5 5 0 0,3-3 0 0,-2-2-1 16,2 0 0-16,-3 0 0 0,3 0-3 0,-3 0-8 15,0 0 12-15,-5 0-4 0,3-2-8 0,2-3 8 16,3 5-8-16,-2 0 8 0,-6 0-8 0,0 0 0 16,0 0 0-16,0 0 0 0,0 0 0 0,0 0 0 15,0 0 8-15,2 0-8 16,-2 0-28-16,0 0-7 0,0 0-1 0,3 5-1 16,-1-3-73-16,1 5-14 0,-3-7-4 0,-8 5-1126 0</inkml:trace>
  <inkml:trace contextRef="#ctx0" brushRef="#br0" timeOffset="3689.983">9686 7915 1375 0,'0'0'60'0,"0"0"14"0,0 0-59 0,0 0-15 0,0 0 0 0,0 0 0 16,-2-3 86-16,2 3 14 0,-3-4 4 0,3 4 0 15,0 0-24-15,0 0-5 0,0 0-1 0,0 0 0 16,0 0-6-16,0 0 0 0,0 0-1 0,-3 0 0 16,-4 0-35-16,4 0-8 0,-2 4 0 0,2-1-1 15,-2 4 0-15,-1 5 0 0,-2-5 0 0,3 7 0 16,-3 0-9-16,0-2-2 0,-2 6 0 0,-1-1 0 15,-2 6 1-15,0-6 0 0,-1 9 0 0,1-5 0 16,-3 5-3-16,0 0-1 0,1 2 0 0,1-2 0 16,1 7-9-16,0-5 8 0,-3 10-8 0,0-6 8 15,6 4-8-15,-4-3 0 0,1 2 9 0,0 3-9 16,2-3 0-16,-2-2 8 0,2 7-8 0,1-5 0 16,-1 5 0-16,3-2 9 0,0-3-9 0,3 5 0 0,0-2 10 15,2-3-10-15,1 0 8 0,-1 3-8 0,3-3 0 0,0-2 0 16,3 5 0-16,-3-3 0 0,0 0 8 0,5 3-8 15,0-5 12-15,-2 0-4 0,5-3 15 0,0 3 2 16,5-2 1-16,3-3 0 0,-6 0-26 0,6 3-9 16,3-8 0-16,-3 3 0 0,-1-7 9 0,4 7 0 15,0-5 8-15,-4-2-8 0,1 2 8 0,3-7-8 16,-3 7 10-16,2-4-10 0,-2-1 11 0,-3-2-11 16,1-2 12-16,-1 2-12 0,-5-2 12 0,2-3-4 15,1 3 0-15,-3 0-8 0,0-3 18 0,0-2-3 16,-3 5-1-16,3-5 0 0,-5 0-6 0,2 0-8 15,-3 0 11-15,1 0-11 0,0 3 14 0,-3-8-4 16,0 5-1-16,0 0 0 0,-3 0-1 0,3 0 0 16,0-2 0-16,-5 2 0 0,0 0 0 0,2 0-8 0,0 0 12 0,1 0-4 15,-4 0-8-15,1 3 12 0,-3-8-12 0,0 5 12 16,-2 5-4-16,-1-3-8 0,0-4 12 0,-2 9-4 16,0-2-8-16,-6-3 0 0,1 10 0 0,-1-5 8 15,-2 0-8-15,0 5 0 0,-3 2 0 0,3-2 0 16,3 2 0-16,-4-2 0 0,1 2 0 0,5-2 0 15,-2 2 0-15,2 0 0 0,0 3 0 0,0-3 0 16,0 0 0-16,3 5 0 0,-3-5 0 0,6-2 0 16,-4 7 0-16,1-5 0 0,3 0 0 0,-1 3 0 15,-2-1 0-15,5-4 0 0,-3 7 0 0,3-7 0 0,0 2-10 16,3-7 10-16,2 7 0 0,1-2-9 16,2 0 9-16,0-3-10 0,2 3 10 0,4 0-10 15,2-5 10-15,0 0-8 0,0 5 8 0,2-5-8 0,1 0 8 0,-1 0-8 16,4-2 8-16,-1 0-8 0,3-3 8 0,-1 3 0 15,1-5 0-15,6 3 0 0,-4 1 0 0,1-4 0 16,-1 0 0-16,1 5 0 0,-1-5 0 0,-2 0 0 16,0 0 0-16,0 0 0 0,-3-2 0 0,0 2 0 15,-2-5 0-15,2 3 0 0,-2 2 12 0,-3-2-3 16,-1-3 0-16,-1 5 0 0,-6-7-9 0,5 0 0 16,-5 0-10-16,0 0 10 0,0 0 0 0,0 0 13 15,0 0-1-15,0 0 0 0,0 0-12 0,0 0 0 16,0 0 0-16,0 0 0 0,0 0 0 0,3 7 0 15,-3-7 0-15,0 0 0 0,0 7 9 0,-3-2-9 0,3 2 8 16,-3-2-8-16,1-3 0 0,-4 5 8 0,1-2-8 0,0 2 0 16,0-5 0-16,-3 5 0 0,-3-2 0 0,3 7 0 15,-5-5 0-15,2 2 8 0,-2-2-8 0,0 1 0 16,0 3 0-16,-1 1 8 0,4-5-8 0,-3 0 0 16,-1 5 0-16,1-3 0 0,3 3 8 0,-4-3-8 15,1 3 0-15,0 0 0 0,0-3 0 0,-1 6 0 16,1-4 0-16,-3 3 0 0,3 1 0 0,-3 3 0 15,0 1 0-15,0 0 0 0,-2-3 0 0,-1 3 0 16,-2 2 0-16,3 1 0 0,-1 1 0 0,1-2 0 16,2 0 0-16,0 5 0 0,5-5 0 0,1 1 0 15,2 1 0-15,0-2 0 0,3 0-9 0,-1 1 9 16,1 1 0-16,0-2-8 0,-1 8 8 0,-1-4 0 16,1 1-8-16,1 3 8 0,0 1 0 0,-1-2 0 15,1 5 0-15,0 0 0 0,-1 0 0 0,1-2 0 0,0 9 0 0,-3 0-8 16,5-3 8-16,-2-1 0 0,0 4 0 0,-1-3 0 15,4 1 0-15,-1-1 0 0,3 6 0 0,-3-6 0 16,3 6 0-16,0-3 0 0,0 0 0 0,0 0 0 16,-2 0 0-16,2 0 0 0,0 0 0 0,0 0 0 15,0 0 0-15,0 4 0 0,0-1 0 0,2-3 0 16,4 2 0-16,-4-2 0 0,-2 0 0 0,6 0 0 16,-4 0 0-16,4 0 0 0,-1 0 0 0,0-3 0 15,1 3 0-15,1-4 0 0,1 4 0 0,3-5 0 16,0 3 0-16,-1-3 0 0,1 2 0 0,-1-1 0 0,1 4 0 15,2-7 0-15,3 0 0 0,-3-1 0 0,6-3 0 0,-3 4 0 16,0-5 0-16,-1-7 0 0,-1 5 0 16,1-7 0-16,-1 2 0 0,-4-7 0 0,4 5 0 0,-4 0 0 15,1-10 0-15,-3 3 0 0,0 2 0 0,-3-7 0 16,3 0 0-16,-6-2 9 0,1 2-9 0,-3-7 8 31,0 0-42-31,0 0-9 0,0 0-1 0,-5-5-1246 0</inkml:trace>
  <inkml:trace contextRef="#ctx0" brushRef="#br0" timeOffset="4705.155">7646 10497 172 0,'-7'-5'8'16,"4"5"1"-16,0 0-9 0,-2-2 0 0,5-3 0 0,-3 5 0 15,-5-2 316-15,6 2 62 0,2 0 12 0,0 0 2 16,-6 0-216-16,6 0-43 0,0 0-9 0,0 0-1 0,3 2-63 0,0 10-13 15,-3-5-3-15,2 7 0 0,1-7-3 0,5 5-1 16,-3 2 0-16,1 0 0 0,-4 0 4 0,1 3 0 16,-1-3 0-16,1-5 0 15,-3 3-16-15,0 2-4 0,3-2 0 0,-3-5 0 0,-6 0-12 0,4 0-4 16,2 0 0-16,0-7 0 16,0 0 26-16,0 0 5 0,0 0 1 0,0 0 0 0,0 0-29 0,0 0-11 15,0 0 8-15,0-7-8 0,0 0 12 0,2-5-4 16,1 3 0-16,0-5 0 0,-1-3-8 0,1 8-11 15,0-5 3-15,2-3 0 0,-2 8 8 0,2-3 0 16,3-2 0-16,-5 7 0 0,-3 0 0 0,2 2 0 16,9-2 0-16,-6 7 0 0,-5 0-8 0,5 0 8 15,6 0-8-15,-1 5 8 16,-2-3 0-16,0 5 0 0,0-2 0 0,3 2 8 0,5 0-8 0,-6 0 12 16,-7 0-4-16,0 0 0 0,5 0 3 0,-3 5 1 15,-2-5 0-15,-6 0 0 0,0 0 2 0,6-2 1 0,5-3 0 0,0 3 0 16,-3-3 2-16,-5-2 1 0,0 0 0 0,0 0 0 15,0 0-5-15,0 0-1 0,-5 5 0 0,5-5 0 16,0 0 18-16,0 0 3 0,2-7 1 0,6 2 0 16,3-4-45-16,2 2-9 15,-5-5-1-15,-3 5-1 0,1-5 22 0,-4 3 0 16,4-3 0-16,2 0 0 0,2 5 0 0,1-2 0 16,-3 2 0-16,2 0 0 0,-2 2 0 0,3-2 0 0,-1 2 0 0,4-2 0 15,-1 7 0-15,-3 0-9 0,-2 0 9 0,3 5 0 16,2-3 0-16,-2 3 0 0,-6 2 0 0,3 0 0 0,5 0 0 15,-5 0 0-15,0 5 0 0,-5 0 0 0,2 2 9 0,-2-5-1 16,-3 5 0-16,0 3 0 0,-3-3 4 16,6 0 1-16,5 0 0 0,-3-2 0 0,-5-3-1 0,0 3-1 15,5 0 0-15,-2-3 0 16,-1-2-11-16,1 5 10 0,-3-5-10 0,3 0 10 0,7-2-10 0,-4 2 0 16,-6-7 0-16,2 2 8 15,4 3-97-15,-4-5-20 0,-2 0-4 0,0 0-1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1:43:07.0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10210 645 1688 0,'0'0'75'0,"0"0"15"0,0 0-72 0,0 0-18 0,0 0 0 0,0 0 0 16,0 0 64-16,0 0 8 0,0 0 3 0,0 7 0 15,-2 7-9-15,2-7-2 0,0 5 0 0,0 2 0 0,0 5 0 0,0-5 0 16,0 12 0-16,2-5 0 0,4 12-20 0,-4 0-4 16,-4 2 0-16,2-4-1 0,2 0-14 0,-2 6-2 15,0-9-1-15,3 10 0 0,-3-3-22 0,0 1 9 16,-3-6-9-16,3 5 0 0,0-2 32 0,0 0 0 15,0-5 0-15,-2-2 0 0,2 3-13 0,0-4-3 16,0-3-1-16,0-4 0 0,0 4 3 0,0-4 1 16,0 1 0-16,2 0 0 0,-2-2 1 0,0-6 1 15,3 3 0-15,-3-7 0 0,0 8 16 0,3-4 3 16,-3-4 1-16,0 0 0 0,0-2-33 0,2-3-8 16,1 6 0-16,-1-1 0 0,-2-7 0 0,0 0 0 15,0 0 0-15,0 0 0 0,6 4 0 0,-6-4 0 16,2 3 0-16,6-3 0 0,-2 4 0 0,2-1 0 15,-3-3 0-15,3 0 0 0,-8 0 0 0,10 0 0 16,-2-3 0-16,3 3 0 0,2 0 23 0,-2 3 2 16,-1-6 1-16,-2 3 0 15,3 0-42-15,-1 3-8 0,1-3-1 0,0 0-1 0,2 0 41 0,-3 0 8 16,1 0 1-16,2-3 1 0,0 3-40 0,3 0-8 0,3 0-1 0,2 0-1 16,3-4 39-16,13 4 8 0,3 0 2 0,2 0 0 15,-2 0-24-15,-1 0 0 0,1 0 0 0,0 0 0 16,-3 0 0-16,0 0 0 0,2 0 0 0,1 0 0 15,0 0-17-15,-3 0-5 0,-3 4-1 0,1-1 0 16,-4-3 23-16,1 0 0 0,-5 0 0 0,-1 4 0 16,-2-4 16-16,-3 0 7 0,3 0 1 0,2 0 1 15,-2 0-25-15,3 0 0 0,-1 0 0 0,3 0 0 16,-2 0 0-16,-4 0 0 0,1 0 0 0,0 0 0 16,-6 5 0-16,4-5 0 0,-4 0 0 0,-2 2 0 0,-3-2 0 15,1 0 8-15,-4 5-8 0,1-5 0 0,-1 3 8 0,-2-3-8 16,-3 0 8-16,1 0-8 0,-1 0 16 0,0 0-1 15,-2-3-1-15,0 3 0 0,-1-5 13 0,1 5 2 16,-3-7 1-16,3 3 0 0,-3-3-3 0,0 4-1 16,0-8 0-16,2-4 0 0,-2 4-8 0,3-3-2 15,-3-8 0-15,3 8 0 0,-1-12-7 0,1 5-1 16,-1-5-8-16,1 0 12 0,0-9-12 0,-1 2 0 16,1-2 8-16,0-5-8 0,-1 0 0 0,1 2 0 15,0-2 8-15,-1 5-8 0,-2-2 0 0,0-3 0 16,0 0 0-16,0 2 0 0,-2 0 0 0,2 5 0 15,0-2 0-15,0 2 0 0,0 7 0 0,0-2 0 16,0 2 0-16,0 7 0 0,0-6 0 0,0 8 0 16,2 5 0-16,-2-7 0 0,0 10 0 0,3-3 0 0,-3 3 0 0,3 0 0 15,-3 1 0-15,0 6-8 0,0-5 8 0,0 2 0 16,0 5 0-16,0 0 0 0,0 0 0 0,0 0 0 16,0 0 0-16,0 0 0 0,-8-7 0 0,2 7 0 15,-2 0 0-15,0 7 0 0,-2-7 0 0,-1 5 0 16,1-5 0-16,-6 0 0 0,-3 7 0 0,-2-7 0 15,0 2 0-15,-5-2-8 0,-6 8 8 0,-3-4 0 16,-2-4 0-16,-2 5 0 0,2-3 11 0,-3-2-11 16,3 7 0-16,-3-7 0 0,-2 0 0 0,-3 0 0 15,-5 0 0-15,2 0-11 0,-2 0 0 0,2 0 0 16,3 0 11-16,5 0 0 0,-2-7 0 0,-3 7 0 16,3-2 0-16,-1-3 14 0,-2 5-2 0,3 0 0 0,0-4-12 15,7 4-18-15,1-3 4 0,10-2 1 0,-2 5 21 0,2 0 4 16,-5-2 0-16,0 2 1 15,0-7-13-15,2 7 0 0,3 0 0 0,-2-5 0 0,5 5-9 0,0 0-5 16,2 0-1-16,1 0 0 0,2 0 15 0,5 0-12 16,3 0 12-16,5 5-12 15,3-5-54-15,0 0-10 0,0 0-3 0,8 7-909 16,6-5-183-16</inkml:trace>
  <inkml:trace contextRef="#ctx0" brushRef="#br0" timeOffset="515.107">9313 892 57 0,'0'0'0'0,"0"0"0"15,0 0 0-15,0 0 0 0,0 0 372 0,0 0 68 16,0 0 15-16,0 0 2 0,0 0-276 0,0 0-55 16,0 0-11-16,0 7-3 0,0 0-52 0,3 0-12 15,-3 7-1-15,3-2-1 0,-3 0 7 0,2 4 2 16,1-4 0-16,-3 2 0 0,-3 0-16 0,3 5-3 15,3-5-1-15,0 5 0 0,-1-2-17 0,1-1-3 16,-3 1-1-16,5-1 0 0,-5-7-14 0,3 5 0 16,-3-6 0-16,2 3 0 0,1 1 0 0,0-3 0 0,-3 3 0 15,2-9 0-15,-2-3 0 0,0 0 0 0,0 0 0 0,0 0 0 32,6 4-222-32,-6-4-47 0,8-7-10 0,2-5-1 0</inkml:trace>
  <inkml:trace contextRef="#ctx0" brushRef="#br0" timeOffset="811.964">9575 939 1958 0,'0'0'43'0,"0"0"9"0,0 0 1 0,0 0 3 0,0 0-45 0,0 0-11 0,0 0 0 0,0 0 0 16,0 7 104-16,-2 0 20 0,-1 0 3 0,0 5 1 16,-2-2-103-16,0 1-25 0,-3 1 0 0,3 2 0 15,-3-4 0-15,5 6 0 0,-5-2 0 0,3 3 0 0,2-1 0 0,-2-2 0 16,5 0 0-16,0 0 0 15,5 0 0-15,-2-2 0 0,-1 0 0 0,4-3 0 0,2 3 0 0,0-5 0 16,-1-4 0-16,4 6 0 0,2-7 0 0,-2-2 0 16,-1 0 0-16,1 0 0 0,2-2 56 0,0-7 7 15,-5 6 1-15,3-4 0 0,-6 2-52 0,1-9-12 16,-1 12 0-16,-5-7 0 0,0 2 54 0,0-1 8 16,-3 1 2-16,1 0 0 15,-1 0-52-15,-2 5-12 0,-3-3 0 0,-3 1 0 0,1 4 0 0,-4-3 0 16,1 3 0-16,-5 0 0 15,2 0-100-15,0-4-22 0,0 4-5 0,5-3-1 0</inkml:trace>
  <inkml:trace contextRef="#ctx0" brushRef="#br0" timeOffset="1233.736">10398 203 230 0,'0'0'20'0,"0"0"-20"15,0 0 0-15,0 0 0 0,0 0 310 0,0 0 58 16,0 0 11-16,0 0 2 0,0 0-197 0,3 2-39 16,-3 3-8-16,2 9-1 0,-2-7-64 0,0 5-12 15,3-3-2-15,0 3-1 0,-3 2 0 0,2-2 0 16,-2 0 0-16,3-3 0 0,0 5-13 0,-1-2-2 15,-2 2-1-15,0 0 0 0,3-2-33 0,-3-5-8 16,0 7 0-16,3-7 0 0,-3 5 0 0,0-10 0 16,2 5 0-16,1-2 0 0,-3 2 0 0,0-7 0 15,0 7 0-15,0-7-783 16,0 0-158-16</inkml:trace>
  <inkml:trace contextRef="#ctx0" brushRef="#br0" timeOffset="1593.12">10681 203 1638 0,'0'0'72'0,"3"-7"16"0,2 7-71 0,-2-5-17 0,-3 5 0 0,2-7 0 16,1 7 75-16,-3 0 11 0,3-7 2 0,-3 7 1 16,0 0 11-16,0 0 3 0,0 0 0 0,0 0 0 15,0 0-49-15,-6 7-10 16,1-7-1-16,0 7-1 0,2-2-10 0,-2 4-3 0,0-4 0 0,-3 9 0 15,0-2-9-15,-3 2-1 0,3 0-1 0,0 0 0 0,0 0-18 0,3 5 0 16,0-7 0-16,2-3 0 0,1 3 0 0,2 2 0 16,2-2 0-16,1-3 0 0,-1-4 0 0,4 2 0 15,2 0 0-15,-3 0 0 0,3-7-12 0,0 5-7 16,5-5-1-16,-2 0 0 0,2 0 32 0,-3 0 7 16,1 0 1-16,0-5 0 0,-1-2-20 0,-2 0 0 15,-5 5 0-15,-3 2 0 0,0 0 55 0,0-10 7 16,-3 8 2-16,-2-5 0 0,0 2-52 0,-3 5-12 15,0-7 0-15,-3 7 0 0,1-7 0 0,2 7 0 16,-3 0 0-16,3-2 0 16,0-3-171-16,5 5-37 0,3 0-7 0,-7 7-848 0</inkml:trace>
  <inkml:trace contextRef="#ctx0" brushRef="#br0" timeOffset="1874.151">10446 826 2098 0,'0'0'46'0,"0"0"10"0,0 0 1 0,0 0 3 0,0 0-48 0,0 0-12 16,2 0 0-16,1-7 0 0,0 7 52 0,2-4 9 16,0 4 2-16,1 0 0 0,-4 0-51 0,6 0-12 15,0 0 0-15,0 4 0 16,0 1-142-16,3-3-28 0</inkml:trace>
  <inkml:trace contextRef="#ctx0" brushRef="#br0" timeOffset="2030.428">10734 807 1900 0,'0'0'42'0,"3"-2"9"0,-1 2 1 0,4 0 1 0,-4 0-42 0,4 0-11 16,-1 0 0-16,0 0 0 0,1 0 15 0,1 2 1 0,4-2 0 0,2 5-589 31,1-2-118-31</inkml:trace>
  <inkml:trace contextRef="#ctx0" brushRef="#br0" timeOffset="2155.334">11147 833 1814 0,'0'0'80'0,"0"0"17"0,0 0-77 0,0 0-20 0,-5-2 0 0,-1 2 0 15,6 0 36-15,0 0 3 0,0 0 1 0,3 2-602 16,2-2-120-16</inkml:trace>
  <inkml:trace contextRef="#ctx0" brushRef="#br0" timeOffset="2296.476">11364 852 1209 0,'0'0'53'0,"0"0"12"0,0 0-52 0,3-5-13 15,-3 5 0-15,7 0 0 0,-1-2 145 0,-1 2 27 16,0-5 4-16,3 5 2 15,3 0-178-15,-3 5-36 0</inkml:trace>
  <inkml:trace contextRef="#ctx0" brushRef="#br0" timeOffset="2514.831">10491 1054 2188 0,'0'0'48'0,"0"0"11"0,0 0 1 0,0 0 1 0,8 0-49 0,-3 0-12 0,3-7 0 0,-3 7 0 15,3 0 53-15,0 0 8 0,3 0 2 0,-1 0 0 16,1 0-50-16,2 0-13 0,0 0 0 0,11 0 0 16,-3 0-40-16,3 0-14 0,3 0-2 0,-9-2-1 15</inkml:trace>
  <inkml:trace contextRef="#ctx0" brushRef="#br0" timeOffset="2670.837">10943 1087 1958 0,'0'0'87'0,"0"0"17"0,0 0-83 0,-2 0-21 16,-4-2 0-16,6 2 0 15,0 0 56-15,0 0 6 0,0 0 2 0,0 0 0 0,0 0-52 0,6 0-12 16,-1-5 0-16,0 5-646 15,3 5-132-15</inkml:trace>
  <inkml:trace contextRef="#ctx0" brushRef="#br0" timeOffset="2873.914">10605 1287 1857 0,'0'0'82'0,"0"0"18"0,5 0-80 0,-5 0-20 0,0 0 0 0,5-4 0 15,3 8 49-15,0-4 7 0,3-4 0 16,-1 8 1-16,3-4-21 0,1 0-5 0,-1 3-1 0,0-3 0 16,-2 0-20-16,-1 0-10 0,1 4 10 0,-1 1-10 31,1-5-60-31,-6 2-17 0,3-2-4 0,0 7-1 0</inkml:trace>
  <inkml:trace contextRef="#ctx0" brushRef="#br0" timeOffset="2999.147">10652 1363 864 0,'-16'0'38'0,"11"0"8"16,0 0-37-16,5 0-9 0,0 0 0 0,0 0 0 15,0 0 221-15,8-8 43 0,2 8 8 0,6 0 1 16,0 0-273-16,5 0-70 0,24-7-6 0,-11 0-2 0</inkml:trace>
  <inkml:trace contextRef="#ctx0" brushRef="#br0" timeOffset="3139.478">11295 1287 1731 0,'0'0'76'0,"0"0"17"0,0 0-74 0,0 0-19 16,0 0 0-16,0 0 0 0,0 0 9 0,0 0-1 16,0 0-8-16,5 3 12 15,3 1-116-15,3 1-23 0,-3-5-5 0</inkml:trace>
  <inkml:trace contextRef="#ctx0" brushRef="#br0" timeOffset="3248.826">11491 1301 345 0,'0'0'15'0,"0"0"4"15,3 0-19-15,-3 0 0 0,0 0 0 0,0 0 0 0,0 0 413 0,0 0 79 0,0 0 16 0,0 0 4 16,5 0-388-16,-3 0-76 0</inkml:trace>
  <inkml:trace contextRef="#ctx0" brushRef="#br0" timeOffset="3654.986">12237 972 1785 0,'0'0'159'0,"0"0"-127"0,3 0-32 0,5 0 0 15,0-5 101-15,-1 5 15 0,4 0 2 0,0 0 1 16,-1 0-95-16,6-7-24 0,3 7 0 0,2 0 0 16,0-2 0-16,0-3 0 0,0 5-12 0,0 0 4 31,-5 0-25-31,0 0-5 0,-3 0-1 0,-2 0 0 0</inkml:trace>
  <inkml:trace contextRef="#ctx0" brushRef="#br0" timeOffset="3811.193">12295 1163 1958 0,'8'-7'87'0,"0"7"17"0,5 0-83 0,3 0-21 15,3-3 0-15,-3 3 0 0,2-5 54 0,-2 3 6 16,0-3 2-16,2 5 0 0,1-7-48 0,2 7-14 15,0-2 0-15,0-3 8 0</inkml:trace>
  <inkml:trace contextRef="#ctx0" brushRef="#br0" timeOffset="4451.667">13425 899 1796 0,'0'0'40'0,"0"0"8"0,3-5 1 0,2 3 1 0,-2-5-40 0,-1 2-10 16,3-2 0-16,6 7 0 0,2-7 51 0,1 5 8 15,1 2 1-15,4-5 1 0,-1 5-39 0,4 5-8 16,-4-5-2-16,6 2 0 0,-6 5-12 0,4 0 0 15,-6 0 0-15,-1 5 0 16,-1 0-17-16,-4-3-10 0,-2 10-1 0,-5-7-1 0,-1 4 74 0,-4-1 15 16,-1 3 4-16,0 1 0 0,-4 0-2 0,-1-3 0 15,0 6 0-15,-3-4 0 0,3 1-34 0,0-5-8 0,3 5 0 16,0-5-1-16,-1 0-11 0,6 0-8 0,0-2 12 16,3 0-12-16,0-3 11 0,2 3-11 15,3-2 10-15,0-3-10 0,5-3 18 0,3 3-2 0,-3-2-1 0,8-3 0 16,-2-2-4-16,2 0-1 0,-2 0 0 0,-1 0 0 15,3-7-10-15,0 7 12 0,6-7-12 0,-3 3 12 16,-3 1-211-16,0-4-41 0</inkml:trace>
  <inkml:trace contextRef="#ctx0" brushRef="#br0" timeOffset="4764.472">14055 939 1555 0,'0'0'138'0,"0"0"-110"15,2-5-28-15,-2 5 0 0,0-2 180 0,0 2 32 16,0 0 5-16,0 0 2 0,0 0-99 0,0 0-19 16,0 0-4-16,0 7-1 0,0 0-54 0,0 0-11 15,-2 0-3-15,2 0 0 0,-3 5-7 0,3-9-1 16,0 4-1-16,3 2 0 0,-1 0-11 0,1-2-8 16,5 0 12-16,0 1-12 0,5 1 0 0,3-7 0 15,0 5 0-15,0 0 0 0,2 0 0 0,1 1-9 16,-1-1-1-16,1 4 0 0,2-4 10 0,-3 5 14 15,-2-5-3-15,0 5-1 0,-3-3-10 0,1 3 0 16,-9-2 0-16,0-3 0 0,-5 9 0 0,0-2 0 16,-2-7 0-16,-4 5 0 0,1-3 0 0,0-2 0 0,-6 5 0 0,1-2 0 15,-6-6 0-15,-3 8 0 0,-2-3 0 0,0-1 0 16,0-4-25-16,2-1 2 0,1-3 1 0,-1 0 0 31,1-3-242-31,-4-4-48 0</inkml:trace>
  <inkml:trace contextRef="#ctx0" brushRef="#br0" timeOffset="4920.307">14052 899 1152 0,'5'-12'51'0,"1"5"10"0,-1 7-49 0,0-7-12 0,0 0 0 0,3 5 0 16,0-7 262-16,0 6 50 0,3-4 9 0,2 2 3 16,3-2-229-16,0 7-46 0,0-2-9 0,0-3-1 15,2 5-30-15,-2 0-9 0,0 0 0 0,5 0 0 16,-2 0 10-16,-4 5-10 0,1-3 8 0,0-2-739 15,0 7-148-15</inkml:trace>
  <inkml:trace contextRef="#ctx0" brushRef="#br0" timeOffset="5326.732">14790 906 1670 0,'0'0'74'0,"3"-4"15"0,5 4-71 0,-3-8-18 16,0 8 0-16,-2-2 0 0,-3 2 96 0,5 0 16 16,1 0 4-16,-1 0 0 0,-5 0-29 0,-5 7-6 15,-3 0-1-15,2 5 0 0,-4 2-28 0,-3 0-7 0,-3 0-1 0,-3 8 0 16,1 1-18-16,-1-2-4 0,3 0-1 0,3 1 0 15,2 3-8-15,1-3-1 0,-1 3-1 0,1-3 0 16,2 3-22-16,5-1-4 0,6-3-1 0,-1-4 0 16,6 1 16-16,3 1-12 0,0-5 12 0,2 0-12 15,8-6-16-15,-3-4-4 16,1-1 0-16,2 4 0 0,-2-7 13 0,-3-3 3 0,2-1 0 0,-5 1 0 16,0-4 16-16,-2 2 0 0,-3-9 11 0,0 7-11 15,-3 0 14-15,-2-12-4 0,-3 5-1 0,-3 3 0 16,1 1 11-16,-4-2 1 0,1 3 1 0,-3-3 0 0,-3 5 9 15,-2 2 1-15,0-2 1 0,2 0 0 0,-4 7-33 0,-1-7 0 16,0 7 0-16,5 0-778 16,1 0-162-16</inkml:trace>
  <inkml:trace contextRef="#ctx0" brushRef="#br0" timeOffset="5905.258">15759 1106 1785 0,'-3'0'159'0,"-2"0"-127"0,-1-5-32 0,1-2 0 16,2 5 96-16,1-3 12 0,-4 5 4 0,1-2 0 15,-3 2-1-15,0 0 0 0,3 2 0 0,-6 3 0 16,1 4-75-16,-1-4-16 0,1 2-2 0,-1 5-1 16,1 4-17-16,-4-4 0 0,6 2 0 0,3 0 0 15,0 5 0-15,5-7 0 0,2 4-9 0,4-4 9 16,2-2-11-16,0 1 11 0,2-4-13 0,1 5 5 0,5-9 8 0,-6-3-10 15,3 0 10-15,1-3-10 0,-1-2 10 0,0-4 8 16,-2-3-8-16,-3 1 11 16,0-4 33-16,0 1 8 0,-3 3 0 0,3-4 1 0,-3-6 24 0,-2 0 5 15,-3 0 1-15,2-10 0 0,-2 3-34 0,0 0-6 16,-2-3-2-16,-1 6 0 0,-2-4-24 0,-1 8-5 16,1-5 0-16,3 0-1 0,-6 5-11 0,2 2 8 15,4 3-8-15,-4-1 8 0,1 3 3 0,2 7 0 16,1-2 0-16,-1-1 0 0,3 10-11 0,0 0 0 15,0 0 0-15,0 0 0 0,0 0 0 0,0 10 0 16,0-8 0-16,0 12 0 0,3-2 0 0,2 2 0 16,0 7 0-16,3 3 0 0,0-8 0 0,0 6 0 15,3 3 0-15,2-1 0 0,0-3 0 0,0 0 0 16,-2 0 0-16,2 3 0 0,-2-3 0 0,-1-4 0 16,1 1 0-16,-3 4 0 15,3-4-100-15,-4 1-23 0,1-5-4 0,0 0-1229 0</inkml:trace>
  <inkml:trace contextRef="#ctx0" brushRef="#br0" timeOffset="6061.776">15994 1181 2419 0,'0'0'53'0,"0"0"11"0,0 0 3 0,0 0 1 0,0 0-55 0,0 0-13 0,3 7 0 0,-1 5 0 16,4-9 54-16,-4 8 8 0,-2 3 2 0,3-2 0 15,0-9-52-15,-3 8-12 0,2-4 0 0,1 7 0 16,-3-6 11-16,3-1-1 0,-3-7 0 0,2 9 0 15,-2-9-118-15,0 0-24 0,0 0-5 0,0 0-919 16</inkml:trace>
  <inkml:trace contextRef="#ctx0" brushRef="#br0" timeOffset="6202.459">16073 1061 1695 0,'0'-14'75'0,"0"7"16"0,0 7-73 0,0-2-18 15,0-7 0-15,-2 6 0 0,2-4 153 0,0 7 27 16,0 0 6-16,-3 0 1 0,3-5-111 0,0 5-21 15,0 0-5-15,0 0-1 16,0 0-67-16,0 0-14 0,5 0-2 0,1 7-1062 0</inkml:trace>
  <inkml:trace contextRef="#ctx0" brushRef="#br0" timeOffset="6701.954">16148 1153 1926 0,'5'10'42'0,"-3"-6"9"0,-2-4 1 0,0 7 3 0,6-2-44 0,-4 4-11 0,-2-4 0 0,0 2 0 16,3 0 112-16,-3-2 20 0,3-3 4 0,-1 5 0 15,-2-7-108-15,3 7-28 0,0-2 0 0,-3 2 0 16,0-7 36-16,5 3 3 0,-5-3 0 0,0 0 0 16,0 0-19-16,0 0-3 0,0 0-1 0,0 0 0 15,0 0-1-15,0 0-1 0,5-3 0 0,1-9 0 16,-1 5-14-16,0 0-16 0,0-4 3 0,3 1 1 15,3-2-36-15,-1-2-8 0,1 10 0 0,0-3-1 16,2-1-8-16,-3 1-2 0,1 0 0 0,0 5 0 0,-3 4 47 0,2-2 10 16,-2 0 2-16,0 0 0 0,0 7 8 0,0-7 16 15,0 5-4-15,0 2-1 0,-3-4 42 0,3 4 9 16,-3 4 2-16,1-4 0 0,-4 0-11 0,1 1-1 16,5-1-1-16,-3 2 0 0,-2-2-31 0,-1 2-5 15,1-4-2-15,2 2 0 0,1 0 14 0,-1-4 2 16,-5-3 1-16,5 4 0 0,3-4 3 0,-3 5 1 15,-5-5 0-15,0 0 0 0,11-5-34 0,-3 5-11 16,-3-4 0-16,3-3 0 0,-3 4 11 0,3-4 0 16,3 2 0-16,-3-2 8 0,0-2-23 0,0 4-4 15,2 1-1-15,1-3 0 16,-6 4-12-16,3-2-4 0,3-2 0 0,-3 7 0 0,0 0 36 0,-3 0 0 16,-5 0 0-16,5 0 0 0,-2 7 0 0,2-2 17 15,0-5-1-15,1 7-1 0,2 0-15 0,-3 0 0 0,3 0 0 16,0 5 0-16,2-2-9 0,-2 1-5 0,0 1-1 0,3-3 0 15,-3-1 15-15,0-1 0 0,0 2 0 0,0-7-788 16,0 5-154-16</inkml:trace>
  <inkml:trace contextRef="#ctx0" brushRef="#br0" timeOffset="7029.99">16867 1200 1555 0,'8'-4'138'15,"-5"1"-110"-15,2 3-28 0,-2-5 0 0,5 5 135 16,0 0 21-16,0 0 5 0,-3 0 1 0,3 0-87 0,2 0-18 16,-2 0-3-16,3-7-1 0,-3 7-40 15,2 0-13-15,4 0 8 0,-4-2-8 0,-2-3 10 0,0 5-2 16,0-2 0-16,-3-3 0 0,1 5 6 0,-4-4 1 16,1-3 0-16,-3 7 0 0,0 0-15 0,0-3 0 15,-3-4 0-15,1 2 0 0,-6-2 0 0,2 0 0 16,-4 5 0-16,-1 2 0 0,1-5 0 0,-4 1-8 15,1 4 8-15,-3 4-10 0,-2 1 2 0,-1-3 0 16,6 3 0-16,0-3 0 0,0 5-1 0,-1 5 0 16,4-2 0-16,2 6 0 0,5-7-2 0,-2 3 0 15,2 0 0-15,6-3 0 0,2 6 11 0,0-4 0 16,1 1-9-16,-1-3 9 16,3 3-27-16,3-2-1 0,4 1 0 0,-1 3 0 0,-4-9 28 0,6 2 0 0,3-4 0 0,-1-3-978 15</inkml:trace>
  <inkml:trace contextRef="#ctx0" brushRef="#br0" timeOffset="7373.674">17211 1153 1036 0,'0'0'46'0,"0"0"10"0,0 0-45 0,0 0-11 0,5 0 0 0,-5 0 0 16,0 0 238-16,0 0 46 0,0 0 8 0,3 3 3 16,2 8-165-16,-2-4-33 0,0 12-6 0,2-9-2 15,3 6-40-15,-5 1-8 0,-1-3-1 0,1-3-1 16,2 3 6-16,-2-2 2 0,-1 0 0 0,-2-10 0 15,3 12-4-15,-3-9-1 0,3 2 0 0,-3-7 0 16,0 0-42-16,2 3 0 0,-2-3-8 0,0 0 8 16,6-3 0-16,-1 3 0 0,0-4 9 0,3-4-1 0,-3 1 7 0,6-2 1 15,-3 0 1-15,0-1 0 16,3-2-57-16,-1-2-12 0,1 3-3 0,2 4 0 16,0-1-20-16,3-6-4 0,-5 12-1 0,-1-3 0 0,-5 1 47 0,3 1 9 15,0 3 1-15,-2 0 1 0,-1 0 22 0,3 0 0 16,-3 0 12-16,0 3-4 0,1 6 26 0,-1-7 5 15,0 5 1-15,-2 5 0 0,0-2-5 0,2-3-1 16,-2 2 0-16,-3 0 0 0,2 3-34 0,1-5 0 16,-3 0 0-16,0 0-9 0,0 7 36 0,2-14 7 15,-2 12 2-15,0-9 0 16,0 1-212-16,-2-1-41 0</inkml:trace>
  <inkml:trace contextRef="#ctx0" brushRef="#br0" timeOffset="7717.459">18002 1120 2354 0,'0'0'52'0,"0"0"10"0,0-4 2 0,-2-3 3 0,-4 4-54 0,1-2-13 0,0-2 0 0,-3 5 0 16,0-3 68-16,0 5 10 0,-3-2 2 0,-2 2 1 15,0 0-65-15,-3 0-16 0,0 2 0 0,0-2 0 16,0 0 0-16,1 7 0 0,4 0 0 0,0-2 0 15,3 2 0-15,0-4 0 0,1 1 0 0,1 3 0 16,4 0 0-16,-1 0-14 0,3 5 2 0,3-2 1 0,-1 1-1 0,4 3-1 16,1-2 0-16,1 0 0 15,0-3-9-15,3 10-2 0,2-9 0 0,-2 1 0 0,2 3 7 16,-2-2 1-16,2 0 0 0,-3-3 0 0,-2 3 16 0,0-2 0 16,-5-3 0-16,2 4 0 0,-2-4 0 0,-3 1 0 15,0-1 0-15,-3-3 0 0,-2-1 44 0,-3 6 8 16,0-9 3-16,-3 2 0 0,1 3-7 0,-3-3-2 15,-1-2 0-15,4 0 0 0,-1 0-22 0,1 0-5 16,2 0-1-16,0 0-854 16,2 0-170-16</inkml:trace>
  <inkml:trace contextRef="#ctx0" brushRef="#br0" timeOffset="7936.103">18190 1219 748 0,'0'0'33'0,"0"0"7"0,0 0-32 0,0 0-8 0,8 2 0 16,-3 10 0-16,1-2 322 0,-4 1 62 0,4 3 13 15,-1 5 3-15,-2-7-269 0,-1 4-54 0,1-1-10 0,-1-4-3 16,-4 3-34-16,2 1-7 0,2-4-2 0,1-4 0 16,-6 0-5-16,6 0 0 0,-3 5-1 0,0-12 0 15,0 0-3-15,0 0-1 0,0 0 0 0,0 0 0 16,0 0-79-16,0 0-15 0,0-12-3 0,0 5-1 15,3-2-89-15,-1-3-19 0,1-7-3 0</inkml:trace>
  <inkml:trace contextRef="#ctx0" brushRef="#br0" timeOffset="8045.509">18288 1069 1958 0,'-8'-3'87'0,"8"3"17"0,0-7-83 0,-5 2-21 16,2-2 0-16,3 0 0 0,0 7 158 0,0 0 27 16,-3-2 6-16,3 2 1 0,0 0-154 0,0 0-30 15,0 0-8-15,0 0 0 0,8 2 0 0,0 3 0 16,-2 4 0-16,2-4-784 15,2 5-157-15</inkml:trace>
  <inkml:trace contextRef="#ctx0" brushRef="#br0" timeOffset="8389.044">18508 1240 1036 0,'0'0'46'0,"0"0"10"0,0 0-45 0,0 0-11 0,0 0 0 16,-8 3 0-16,2-3 188 0,4 7 36 15,-4-3 8-15,-1 3 0 0,1 0-153 0,1 5-31 16,-3-5-7-16,3 5-1 0,2-5-40 0,3 2-19 16,-3 3 2-16,3-5 0 0,3 0 25 0,0 0 6 0,2 0 1 0,-2 5 0 15,5-5 2-15,-3-4 1 0,3-3 0 0,0 9 0 16,0-9 20-16,2 2 4 16,-2-2 1-16,3 0 0 0,-1-2 11 0,-2 2 2 15,0-9 1-15,0 6 0 0,3-1-2 0,-3-3-1 0,2-1 0 0,1 1 0 16,-3-4-18-16,5 1-4 0,-5-9-1 0,3 10 0 15,-1-10-8-15,-2 5-2 0,-3-2 0 0,1 6 0 16,-4-9-5-16,-2 5-2 0,0 3 0 0,-2-4 0 16,-4 6-14-16,-2 0 8 0,-2-1-8 0,2 3 0 15,-5 2 57-15,2-4 6 0,1 4 1 0,2 5 0 16,-3 0-154-16,6 5-30 0,-1-3-7 0,6-2-1127 16</inkml:trace>
  <inkml:trace contextRef="#ctx0" brushRef="#br0" timeOffset="8748.335">18844 1275 1209 0,'0'0'108'0,"0"0"-87"15,0 0-21-15,0 0 0 0,0 0 232 0,0 0 41 16,2 0 9-16,1 5 2 0,-3-5-164 0,3 7-32 16,-1-4-6-16,1 6-2 0,0-2-35 0,-3 2-7 15,2-4-2-15,1 5 0 0,-3-3 1 0,2-3 0 16,-4 3 0-16,4 0 0 0,-2-7-12 0,0 8-2 15,0-8-1-15,0 0 0 0,0 0-5 0,0 0-1 16,0 0 0-16,0 0 0 0,0 0 1 0,0 0 0 16,0 0 0-16,0 0 0 0,0-8-2 0,6 1-1 15,-4 0 0-15,6 3 0 0,-2-3-14 0,2-3-16 16,2-2 3-16,1 3 1 16,-1-3-45-16,6 0-9 0,3-2-2 0,-1 7 0 15,-2-4 2-15,5 8 0 0,0-4 0 0,3 2 0 0,-8 5 34 0,0-7 6 0,-3 7 2 0,-2 0 0 16,-1 7 24-16,1-7 14 0,0 8-2 0,-4-4 0 15,-4 6 26-15,2 1 5 0,1-4 1 0,4 8 0 16,-2-4-9-16,-2 3-2 0,-4-2 0 0,-2-2 0 16,0 1-17-16,3 3-3 0,2 1-1 0,-5-4 0 15,-3-4-12-15,1 7 11 0,7-2-11 0,-2-9 10 16,-3-3-79-16,2 7-16 0,1 2-3 0</inkml:trace>
  <inkml:trace contextRef="#ctx0" brushRef="#br0" timeOffset="9123.247">19571 1243 1728 0,'-8'-3'153'0,"8"-1"-122"16,8-4-31-16,-2 8 0 0,-12-7 97 0,6 5 14 16,8-3 2-16,-10 3 1 0,-12-3-29 0,4 1-5 15,-1 4-2-15,3 0 0 0,0-3-6 0,-2 3-2 16,-4-4 0-16,1 1 0 0,0 3-61 0,-3 0-9 15,0 0 0-15,6 3-12 0,-4 1 20 0,4-1 5 16,2 6 1-16,3-7 0 0,-1 12-22 0,4-6-5 16,-1-1-1-16,0 4 0 0,3 3-2 0,0-2-1 15,0 2 0-15,6 0 0 16,2-2-34-16,0 5-6 0,2-6-2 0,3 8 0 16,3 0 6-16,0-10 1 0,3 10 0 0,-3-9 0 0,-3 1 26 0,3 4 6 0,-6-4 0 0,3 1 1 15,-5-3 9-15,-2-1 2 0,-1 3 0 0,-2-1 0 16,-3-6 28-16,-3 3 5 0,0 0 2 0,-2 1 0 15,-3-8 29-15,-3 4 7 0,1-4 1 0,-3 0 0 16,-1 0 0-16,-1 0 0 0,-1 0 0 0,2-4 0 16,-1 4-52-16,1-8-12 0,1 6 0 0,3-3 0 15,-4 5 28-15,4-7 4 0,-1 3 0 0,1 4-836 16,2-3-168-16</inkml:trace>
  <inkml:trace contextRef="#ctx0" brushRef="#br0" timeOffset="58681.326">16999 13261 1094 0,'24'0'48'0,"-18"0"11"0,-6 0-47 0,0 0-12 0,8 0 0 0,2 0 0 16,-2 0 71-16,-5 0 12 0,-3 0 2 0,10 0 1 15,4 0-13-15,-9 0-2 0,-5 0-1 0,0 0 0 16,10 0-18-16,-2 0-4 0,-2 0-1 0,-6 0 0 16,8 2-12-16,-3-2-3 0,3 0 0 0,0 0 0 0,-3 0-4 0,6 0-2 15,-1 0 0-15,1 0 0 0,2 5-6 0,-2-3-2 16,2-2 0-16,0 0 0 0,0 0-7 0,0 0-2 16,-2 5 0-16,2-5 0 0,-2 0 1 0,2 0 0 15,-2 0 0-15,2 0 0 0,0 0 12 0,0 0 2 16,-2 0 1-16,2 0 0 0,0 0-25 0,1 0 0 15,-1 0 0-15,0 0 0 0,3 0 17 0,-5-5 2 16,4 5 0-16,-4 0 0 0,2 0 0 0,0 0 0 16,3 0 0-16,-2 0 0 0,-1-2-10 0,0-3-1 15,0 5-8-15,1 0 12 0,1-2-12 0,-1 2 9 16,-1-5-9-16,0 5 8 0,3-3-8 0,-3 3 0 16,0-4 9-16,3 4-9 0,-2 4 0 0,1-8 9 15,1 4-9-15,0 0 0 0,3 0 10 0,-1 0-10 0,3-3 8 0,1 3-8 16,-1-4 8-16,0 4-8 0,5 0 0 0,-2 0 8 15,0-3-8-15,0 3 0 0,0 3 0 0,-3-3 0 16,0 0 8-16,0 0-8 0,0 0 0 0,-2 0 8 16,2 4-8-16,0-4 8 0,-2 0-8 0,2 3 8 15,5-3-8-15,-2 0 0 0,0 0 0 0,0 0 8 16,2 0-8-16,1 4 0 0,-1-4 0 0,0 0 0 16,1 0 0-16,-3 0 0 0,0 3 0 0,-1-3 0 15,1-3 0-15,0 3 0 0,0-4 8 0,0 4-8 16,2 0 0-16,-2 0 8 0,0 0-8 0,0-3 8 15,2 3 6-15,-2 0 1 0,-3-4 0 0,0 4 0 16,3 4-15-16,-3-1 9 0,0-3-9 0,-2 0 8 16,-1 0-8-16,1 0 8 0,-1 0-8 0,4 0 8 0,-4 0-8 0,3 0 0 15,6 0 0-15,-4 0 0 16,4-3 0 0,2 3 0-16,3-4 8 0,0 4-8 0,-1 0 0 0,-2 0 0 15,1 0 0-15,-1 0 8 0,0 0-8 0,0 0 0 0,-3 0 0 0,3 0 0 0,0 0 8 0,1 0-8 16,-4 0 0-16,3 0 8 0,-2 0-8 0,2 0 0 15,0 0 9-15,0 0-9 0,0-3 0 0,-3 3 9 16,4 0-9-16,-4 0 0 0,1-4 10 0,-1 4-10 16,3 0 8-16,-2-5-8 0,2 5 9 0,0 0-9 15,-3-2 10-15,3 2-10 0,0 0 8 0,-2 0-8 16,-3 0 0-16,-1 0 0 0,4 0 0 0,-6 0 8 16,3 0-8-16,0 0 0 0,0 0 0 0,2-5 0 0,3 5 0 15,-2 0 0-15,-1 0 0 0,0-2 0 0,4 2 0 0,-1 0 0 16,-3 0 0-16,1 0 9 0,-1 2-9 0,-2-2 8 15,2 0-8-15,-2 0 0 0,-3 0 9 0,3 0-9 16,0 0 0-16,-3 0 8 0,3 0-8 0,2 0 0 16,1 0 0-16,-1 0 0 0,1 0 0 0,-1 0 8 15,1 0-8-15,-4 0 0 0,4 5 0 0,-3-5 0 16,0 0 0-16,-3 0 0 0,0 0 0 0,3 0 0 16,-6 0 0-16,6 0 0 0,0 2 0 0,0-2 0 15,-1 0 0-15,4 0 0 0,-6 0 0 0,3 0 0 16,0 5 0-16,0-5 8 0,-3 4-8 0,0-1 0 15,0-3 0-15,0 4 0 0,0-1 0 0,1 1 0 16,-4-4 0-16,3 3 0 0,0-3 0 0,1 5 0 16,1-5 0-16,1 2 0 0,0-2 0 0,2 0 8 15,4 5-8-15,-4-3 0 0,0-2 0 0,1 5 0 0,-1-5 0 16,-2 2 0-16,0 3 0 0,0-5 0 0,-3 0 0 0,0 4 0 16,0-1 0-16,-2-3 0 0,-1 0 0 0,1 0 0 15,2 4 0-15,0-1 0 0,-2-3 0 0,2 0 11 16,-3 0-11-16,4 0 12 0,-4 0-12 0,3 5 0 15,-2-5 0-15,2 0 8 0,0 0-8 0,0 0 0 16,-2 0 0-16,2 0 0 0,0 0 0 0,-2 2 0 16,-1-2 0-16,-2 0 0 0,3 0 0 0,-1 0 0 15,-2 0 0-15,3 5 0 0,-1-5 0 0,-2 2 0 16,2-2 0-16,-2 0 0 0,-2 0 0 0,1 0 0 16,1 5 0-16,0-5 0 0,-3 0 0 0,1 2 0 15,-1 3 0-15,0-5 0 0,3 4 10 0,-3-1-10 0,-2-3 12 0,2 0-12 16,-2 4 0-16,2-1 0 0,0-3 0 0,-2 4 0 15,-3-4 0-15,2 3 0 0,3-3 0 0,-5 5 0 16,3-5 0-16,-3 0 0 0,0 2 0 0,2-2 0 16,-2 0 0-16,-2 0 0 0,2 0 0 0,-1 0 0 15,-1 0 11-15,-6 0-11 0,0 0 10 0,5 0-10 16,0 0 8-16,3 0-8 0,-8 0 0 0,3 0 9 16,-3 0-9-16,8 0 0 0,-5 0 0 0,-3 0 8 15,0 0-16-15,0 0-4 0,0 0-1 0,0 0 0 16,2-2-126-16,-2 2-25 15,0-5-4-15,0-2-908 0</inkml:trace>
  <inkml:trace contextRef="#ctx0" brushRef="#br0" timeOffset="59071.857">22487 13206 288 0,'0'0'25'0,"0"0"-25"16,0 0 0-16,0 0 0 0,8 3 205 0,-3-3 36 16,0 0 7-16,1 0 2 0,-1 4-140 0,3-1-28 15,0-3-6-15,0 5 0 0,-3-3-20 0,6-2-4 16,-1 5-1-16,1-3 0 0,2 3-18 0,0-1-3 0,1-1-1 0,1 4 0 15,1-3 4-15,0 4 1 0,-3-6 0 0,3 10 0 16,-2-5 16-16,-7 0 3 0,1 0 1 0,-2 5 0 16,-4-5 7-16,-2 4 2 0,-2-1 0 0,-4 2 0 15,-4 2 2-15,-6-3 1 0,-3-1 0 0,1 2 0 16,-6-3-21-16,0 3-4 0,-2 0-1 0,-1-5 0 16,-4 0-21-16,4 0-5 0,1-5-1 0,2 3 0 15,3 2-13-15,0-7 8 0,2 0-8 0,6 0 0 16,2 0 0-16,1 0-20 0,2-3 4 0,2-1 0 31,4-1-121-31,2 5-24 0,2-7-5 0</inkml:trace>
  <inkml:trace contextRef="#ctx0" brushRef="#br0" timeOffset="59821.681">17809 12748 1216 0,'0'0'54'0,"0"-3"11"0,0-4-52 0,0 3-13 16,0-3 0-16,0 0 0 0,0 0 127 0,0 2 22 16,3-2 5-16,-3 4 1 0,0-4-35 0,-3 3-6 15,3 4-2-15,0-7 0 0,-3 0-43 0,1 2-9 16,-3 3-1-16,2-3-1 0,-2 5-23 0,-1 0-5 16,1-7-1-16,-3 7 0 0,0 0-17 0,0 0-4 15,0 0-8-15,0 0 12 0,0 4-12 0,0-1 0 16,-2 2 0-16,5 2 0 0,-3-3 0 0,2 3 0 0,1 0 0 0,0 0-10 15,-1 0 10-15,4 1-12 0,-1 6 12 0,1-7-12 16,2 7 12-16,2-2-10 0,1 2 10 0,5-3-10 16,-6 4 10-16,6-4-12 0,0 3 12 0,3-4-12 15,-3 6 12-15,2-2 0 0,1-4 0 0,0 6 0 16,-4-6 0-16,4 4 0 0,0-2 0 0,-3-5 0 16,-3 4 0-16,0-1 8 0,0-3-8 0,-2 5 11 15,-3-5-2-15,3 0 0 0,-9 0 0 0,4 0 0 16,2-2-9-16,-5 2 0 0,-1 0 0 0,-2 0-739 15,0 0-147-15</inkml:trace>
  <inkml:trace contextRef="#ctx0" brushRef="#br0" timeOffset="60024.758">17666 12840 1724 0,'0'0'76'0,"0"0"16"0,0 0-73 0,0 0-19 15,3-5 0-15,-3 5 0 0,5 0 83 0,0 0 13 16,1 0 2-16,-1-3 1 0,3 3-43 0,3 0-8 16,-1 0-1-16,1 3-1 0,2-3-46 0,0 0-16 15,0 0 0-15,1 0 0 0,2 0 16 0,-3 0-12 16,3 0 12-16,0 0-10 16,-3 5-156-16,0-5-31 0,3 2-7 0,0 3 0 0</inkml:trace>
  <inkml:trace contextRef="#ctx0" brushRef="#br0" timeOffset="60430.915">18174 12898 115 0,'0'0'10'0,"0"0"-10"0,-5 0 0 0,0 0 0 16,-1 0 257-16,4-4 50 0,-6 4 9 0,2 0 3 16,-1 0-167-16,1 0-32 0,-2 0-8 0,0 0 0 15,0 0-40-15,1 0-8 0,-1 4-2 0,-3-1 0 16,3-3-30-16,0 4-5 0,0-1-2 0,-2 4 0 15,-1-2-13-15,3-3-4 0,0 5 0 0,-2 2 0 16,4-6-8-16,1 4 0 0,0 4 0 0,2-3 0 16,0-1 0-16,3 0 0 0,0 0 0 0,0 0 0 15,6 0 0-15,-4-2 0 0,6-3 0 0,0 3 0 16,0-3-18-16,5 3 4 0,1-5 1 0,-1 0 0 16,0-5 2-16,0 3 1 0,1-3 0 0,-1-2 0 15,-3 4 10-15,1-4 0 0,-3 0 0 0,2-4 0 0,-4 4 27 16,-1 2 7-16,-2-2 2 0,-1 0 0 0,1 0 31 0,-3 0 6 15,0 0 2-15,-3 7 0 0,3 0-43 0,0 0-8 16,-2-5-1-16,2 5-1 0,0 0-22 0,0 0 8 16,0 0-8-16,0 0 0 0,0 0 0 0,0 0-8 15,0 0 0-15,2 5 0 0,-2 2 8 0,6-3-13 16,2 3 5-16,-1 0 8 0,1 0-10 0,0 1 10 16,6-1 0-16,-4 0-9 0,3 0 9 0,1 0 0 15,-4 0 0-15,1 0 0 0,-11-7-9 0,0 0 0 16,13 5 0-16,-13-5-1019 0</inkml:trace>
  <inkml:trace contextRef="#ctx0" brushRef="#br0" timeOffset="60712.102">18428 12891 1483 0,'-5'3'65'0,"5"-3"15"0,-5 0-64 0,2 0-16 0,-2 0 0 0,2 0 0 16,0 4 68-16,1-1 10 0,-4-6 2 0,6 3 1 16,0 0-21-16,-2 3-5 0,-3-3-1 0,2 0 0 15,-2 4-30-15,2-1-7 0,-2-3-1 0,2 7 0 16,-2-7 2-16,2 7 0 0,-2-2 0 0,2-3 0 16,1 3 0-16,-4 2 0 0,1 4 0 0,0-4 0 15,2 1-18-15,0-1 10 0,3 0-10 0,0 4 8 0,3-4-8 0,2 1 0 16,1-6 0-16,2 3 8 0,2 2-8 0,1 0 0 15,2-7 0-15,0 0 0 16,6 0-162-16,-3 0-25 0,2-3-5 0</inkml:trace>
  <inkml:trace contextRef="#ctx0" brushRef="#br0" timeOffset="60884.26">18624 12927 1152 0,'0'0'102'0,"0"0"-82"15,0 0-20-15,0 0 0 0,0 0 120 0,0 0 19 16,0 0 4-16,0 7 1 0,3-3-30 0,2 3-6 16,0 0 0-16,-2 0-1 0,2 1-51 0,-2-1-9 0,2-3-3 0,-2-1 0 15,-1 8-20-15,1-8-4 0,0 4 0 0,-3-7-1 16,0 0-19-16,0 0-16 0,2 5 4 0,-2-5-657 16,0 0-131-16</inkml:trace>
  <inkml:trace contextRef="#ctx0" brushRef="#br0" timeOffset="61040.155">18650 12875 633 0,'-13'-7'56'0,"11"4"-44"0,-4-1-12 0,4 4 0 15,-1-7 246-15,0 7 47 0,-2-3 10 0,2-1 1 16,3 4-143-16,-5 0-29 0,0-5-5 0,5 5-2 16,-3 0-62-16,3 0-13 0,0 0-2 0,0 0-1 15,0 0-89-15,0 0-18 0,3 9-3 0,0-6-917 16</inkml:trace>
  <inkml:trace contextRef="#ctx0" brushRef="#br0" timeOffset="61557.778">18949 12992 172 0,'0'-11'8'0,"0"11"1"0,0-3-9 0,0-1 0 31,0-3 0-31,0 2 0 0,0 2 298 0,0-4 58 0,0 7 11 0,0-4 2 16,0-3-210-16,0 7-43 0,0-3-8 0,0 3-1 16,0 0-36-16,0 0-7 0,0-4-2 0,0 4 0 15,0 0-16-15,-5-5-3 0,3 3-1 0,-4 2 0 16,6 0-26-16,-5 0-4 0,0 2-2 0,-1 3 0 15,1-1-10-15,0-1 0 0,-3 4 0 0,3-3 0 16,-3-1 0-16,0 4 0 0,0-2 0 0,2 2 0 16,1 4 0-16,0-4 0 0,2 0 0 0,1 1 0 15,2 1-10-15,-3 3 10 0,3-5 0 0,3 0-9 16,2 0 9-16,-2 0-8 0,2-2 8 0,0-1-8 16,0-1 8-16,3-3 0 0,-2 0 0 0,2 0-8 15,-8 0 8-15,5 0 0 0,0-3 0 0,0-1 0 0,3-1 0 16,-2-2 0-16,-4 5 10 0,4-3-10 0,-4 2 12 0,1-1-3 15,-3-3-1-15,3 0 0 0,-3 7 24 0,2-5 5 16,1-2 1-16,-3 7 0 0,0 0-12 0,0 0-2 16,0 0-1-16,0 0 0 0,0 0-23 0,0 0 0 15,5 5 0-15,3-5 0 0,-3 2 0 0,1 3 0 16,-1 2 0-16,3 0-8 0,-3-3 8 0,0-1 0 16,1 4 0-16,-1-2 0 0,0-3 0 0,3 3 0 15,-5-5 0-15,0 7 0 0,-3-7 8 0,5 0-8 16,-3 4 8-16,-2-4-8 0,0 0 0 0,0 0-16 15,0 0 2-15,0 0 1 16,0 0-160-16,0 0-32 0,6-4-7 0</inkml:trace>
  <inkml:trace contextRef="#ctx0" brushRef="#br0" timeOffset="61838.754">19058 12705 2181 0,'-3'-7'96'0,"3"7"21"0,0 0-93 0,0 0-24 0,0 0 0 0,0 0 0 15,0 0 48-15,0 0 4 0,0 0 2 0,3 7 0 16,-3 5-18-16,0-2-4 0,5 4-1 0,-2 5 0 16,2-5-31-16,0 5 0 0,1 2 0 0,-1-3 0 15,3 1 0-15,-3 2 0 0,1-6 0 0,-1 6 0 16,0-2 11-16,-2-5-11 0,-1 0 12 0,-2 0-12 15,3 5 0-15,-3-8 0 0,-3-1 0 0,3 2 0 0,-2-8 0 0,2 3 0 16,0-7 0-16,0 0 0 16,-5 3-203-16,-1-3-44 0,-10-10-9 0,8-1-1 0</inkml:trace>
  <inkml:trace contextRef="#ctx0" brushRef="#br0" timeOffset="62400.788">19659 12894 172 0,'0'0'16'0,"0"0"-16"0,0 0 0 0,0 0 0 16,0 0 263-16,0 0 49 0,0 0 11 0,0 0 1 16,0 0-186-16,0 0-38 0,0 0-7 0,0 0-1 15,0 0-14-15,0 0-2 0,0 0-1 0,5 0 0 16,-5 0-20-16,8 0-4 0,0 0-1 0,0 0 0 15,0 0-26-15,0 0-6 0,-1 0-1 0,4 0 0 0,-3 0-9 0,0-3-8 16,0-1 12-16,-3 4-12 0,3-5 13 0,0 3-4 16,0-3-1-16,-3-2 0 0,1 4 3 0,-1-1 0 15,0 1 0-15,-2-1 0 0,-1-3 7 0,-2 0 2 16,0 2 0-16,-2 5 0 0,-1-7 4 0,0 4 2 16,3 3 0-16,-5-4 0 0,-3 4-14 0,3-3-4 15,-3 3 0-15,0 3 0 0,-2-3-8 0,2 4 0 16,-3-1 0-16,0 4 0 0,3-2-9 0,-5 2 9 15,5 0 0-15,-2 0 0 0,-1 4-9 0,3-3 9 16,0-1 0-16,6 4-9 0,-4-1 9 0,4-3 0 16,-1 5-9-16,3-5 9 0,0 4 0 0,0-1 0 15,3 2 0-15,2-5 0 0,0 0 0 0,3 4 0 0,3-4 0 16,-3 1 0-16,5-1 0 0,0 0 0 0,3-3 0 0,0-1 0 16,2 4-20-16,1-7-4 0,-1 0 0 0,4-3-681 15,-4-1-137-15</inkml:trace>
  <inkml:trace contextRef="#ctx0" brushRef="#br0" timeOffset="62604.252">19902 12861 1324 0,'-5'0'118'0,"5"0"-94"0,0 0-24 0,0 0 0 15,0 0 89-15,0 0 14 0,8 4 2 0,0-1 1 16,-1 4-17-16,4-2-3 0,-6 2-1 0,6 0 0 15,-3 0-52-15,5 0-10 0,-2 0-3 0,-1 0 0 16,1 0-20-16,-3 2 8 0,2-2-8 0,-2 0 0 0,-2-4 10 0,2 1-2 16,-3-1-8-16,-5-3 12 0,0 0-12 0,0 0-10 15,0 0 2-15,0 0 0 16,0 0-197-16,0 0-39 0</inkml:trace>
  <inkml:trace contextRef="#ctx0" brushRef="#br0" timeOffset="62776.24">19984 12840 748 0,'0'0'67'0,"0"0"-54"16,0 0-13-16,0 0 0 0,0 0 180 0,0 7 32 16,-3-3 8-16,-2 6 0 0,5-3-68 0,-3 0-15 15,-2 5-2-15,0-5-1 0,0 7-66 0,-1-7-14 16,-2 5-2-16,0-1-1 0,0-1-34 0,0 1-6 16,1-3-2-16,-1 3 0 0,0-4-9 0,2 3-12 0,4-3 2 0,-4 0 1 31,4-2-141-31,2-5-28 0,0 0-6 0</inkml:trace>
  <inkml:trace contextRef="#ctx0" brushRef="#br0" timeOffset="63384.92">20262 12938 633 0,'0'0'28'0,"0"0"6"0,0 0-34 0,0 0 0 15,0 0 0-15,0 0 0 0,0 0 169 0,0 0 27 31,0 0 6-31,0 0 1 0,2 7-99 0,1-4-20 16,-3-3-4-16,3 7-1 0,2 0-3 0,-2 0-1 16,2 5 0-16,-2-5 0 0,-1 7-11 0,1-7-1 0,2 5-1 0,0-5 0 0,-5 4-17 0,0-1-3 15,3 2-1-15,0-5 0 0,-3 4 0 0,2-4 0 0,-2 1 0 0,3-1 0 16,0 0-18-16,-3 0-4 0,0-7-1 0,-3 4 0 16,3-4-1-16,0 0 0 0,-5 3 0 0,5-3 0 15,-6 0 3-15,1-7 1 0,0 4 0 0,0-6 0 31,-1 2-9-31,4-3-1 0,-4-1-1 0,4 1 0 16,-1-6-10-16,0 2 0 0,3 0 9 0,0-5-9 0,0 5 0 0,0-7 0 0,3 6 0 0,2 1-12 16,1-2-8-16,2 6-1 0,-3-1-1 0,3-3 0 15,2 7 7-15,-2-1 2 0,-5 1 0 0,2 3 0 16,3-3 5-16,3 0 8 0,-3 7-13 0,2-5 5 16,-2 5 8-16,6 0-13 0,-1 5 5 0,-3-1 8 31,1-1 0-31,-3 4 0 0,0 0 0 0,0-3 0 15,-3 4 10-15,-2-1 6 0,-3 4 2 0,-6-1 0 0,1-3-6 0,-3 5 0 0,-8-5-1 0,3 4 0 16,-3-1-11-16,3-3 0 0,0 0 0 0,-3 2 0 0,0-2 0 16,5-4 0-16,3 4 0 0,0-7 8 31,3 4-47-31,3-4-9 0,2 0-3 0,0 0 0 0,0 0-187 0,0 0-38 0,7-11-7 0,7 4-1 0</inkml:trace>
  <inkml:trace contextRef="#ctx0" brushRef="#br0" timeOffset="63713.014">20508 12908 1674 0,'0'0'36'0,"0"0"8"0,0 0 2 0,0 7 2 0,3 0-39 0,-1 5-9 0,1-5 0 0,-1 0 0 0,1 0 80 0,2 0 13 0,1 5 3 0,-4-1 1 15,6-1-51-15,-5-3-10 0,2 0-3 0,-2 5 0 31,2-8-3-31,-2 3-1 0,-3-7 0 0,0 3 0 16,0 4-5-16,0-7 0 0,0 0-1 0,0 0 0 16,0 0 0-16,0 0 0 0,0 0 0 0,-3-7 0 15,3 4-10-15,0-4-1 0,0-2-1 0,0 2 0 16,0-7-11-16,0 4 0 0,3-1 0 0,-1-1 0 16,1 2-14-16,2-1-8 0,-2 4-2 0,2-5 0 0,-2 5-15 15,2 0-3-15,-2 0-1 0,2 7 0 0,0-7 23 0,1 7 4 0,-1 0 0 0,0 0 1 31,1 0 15-31,-4 0-12 0,4 4 12 0,2-4-12 0,-3 3 12 0,3-3-11 0,0 4 11 0,-6-1-636 16,-2-3-120-16</inkml:trace>
  <inkml:trace contextRef="#ctx0" brushRef="#br0" timeOffset="64072.257">20730 12962 864 0,'5'0'76'0,"-5"0"-60"16,0 0-16-16,0 0 0 0,0 0 173 0,6 5 32 31,-6-5 7-31,0 0 0 0,0 0-81 0,10 0-17 0,4 0-3 0,-1 0-1 0,-3 0-78 0,4 0-16 16,-1 0-4-16,0-5 0 0,-2 5-12 0,-1-3 0 16,1-1 0-16,-1 1 0 0,-2-1 18 0,0 1 1 0,-2-1 0 0,-6 4 0 15,5-7 10-15,0 2 3 0,-2-2 0 0,-3 7 0 31,0-7-4-31,-3 4 0 0,0-4 0 0,-2 3 0 0,-3-3-12 0,0 7-2 0,0-3-1 0,-2-1 0 16,-3 4-13-16,-1 0 8 0,1 0-8 0,-3 4 0 16,0-1 0-16,0-3 0 0,3 7 0 0,0-7 0 15,0 7 0-15,2-3 0 0,1-1 0 0,2 4 0 16,0 0-9-16,0 5 9 0,5-5 0 0,-2 0-9 16,5 5 9-16,-3-1 0 0,6-1-9 0,-3 1 9 15,5-1-9-15,0 2 9 0,6-5-12 0,0 4 12 31,-1-8-73-31,6 4-8 0,0-2-2 0,2-3-881 0</inkml:trace>
  <inkml:trace contextRef="#ctx0" brushRef="#br0" timeOffset="64447.176">21116 12922 806 0,'0'0'72'0,"0"0"-58"16,0 0-14-16,0 0 0 0,-8 0 149 0,3-2 27 16,0 2 6-16,-3-5 1 0,0 5-63 0,3 0-12 15,-3 0-2-15,0 0-1 0,0 0-41 0,0 0-9 16,0 0-2-16,0 0 0 0,0 5-23 0,0-3-5 16,3-2-1-16,-3 0 0 0,3 5-8 0,-1 2-1 15,1-7-1-15,2 7 0 0,1-7-14 0,-1 7 11 0,3 0-11 0,-2-3 10 16,2 4-10-16,2-1 0 0,1-3 0 0,-1 3 0 15,4 0-9-15,2 3 9 0,-3-3 0 0,3 0 0 16,0 5 0-16,2-5-8 0,1 0 8 0,-3 0 0 16,3 0 0-16,-4 5 0 0,1-5 0 0,0-3 0 15,-2 6 0-15,-4-3 0 0,1-2 0 0,-3-3 0 16,-5 3 0-16,2 2 0 0,-5 0 0 0,0-3 9 16,0-1-9-16,-2 4 12 0,-4-2-12 0,1-3 12 15,0 3-12-15,0-5 10 0,-1 0-10 0,-1 0 10 16,1 0-10-16,4 0 0 0,-3-5-10 0,5 3 10 15,-3 2-167-15,3-5-27 16</inkml:trace>
  <inkml:trace contextRef="#ctx0" brushRef="#br0" timeOffset="64931.43">21315 12948 288 0,'0'0'12'0,"0"0"4"16,0 0-16-16,2-3 0 0,-2 3 0 0,3-4 0 0,-3-3 254 0,0 2 48 15,0 3 10-15,0 2 1 0,0 0-161 0,0 0-32 0,-3-5-6 0,3 5-2 16,-2 0-37-16,-3-2-8 0,2-3-2 0,-2 5 0 16,-1-3-29-16,1 3-7 0,2 0-1 0,-2 0 0 15,0 0 0-15,0 0 0 0,-3 3 0 0,0-3 0 16,0 7-16-16,0-7-3 0,-3 5-1 0,3 2 0 16,-2-3-8-16,2 3 0 0,-3-4 0 0,3 4 0 15,3 0 0-15,-3-2 0 0,3 2 0 0,2 0 0 16,3 0 0-16,0-3 0 0,3 3 0 0,2 1 0 15,0-6 0-15,3 5-11 0,5 2 3 0,1-2 0 16,-1 3 8-16,3-3 0 0,0 0 0 0,0 2 0 16,-1 1 0-16,-1-3 0 0,-1 5 0 0,-3-5 0 15,-2 0 0-15,0 0-10 0,-5 0 10 0,0 5 0 0,-1-10 0 16,-2 5 11-16,-2 2 0 0,-1-6 0 0,0 4-11 0,-5-3 0 16,0-1 0-16,-2 2 0 0,-3-3 0 0,-1-2 10 15,-1 0-10-15,-1 0 10 0,0 0-10 0,-3-2-17 16,3-3 4-16,3 5-662 15,3-3-132-15</inkml:trace>
  <inkml:trace contextRef="#ctx0" brushRef="#br0" timeOffset="65197.011">21571 13014 1342 0,'0'7'60'0,"0"-7"12"0,0 0-58 0,0 0-14 0,0 0 0 0,0 0 0 16,0 4 78-16,3-1 13 0,-3 1 2 0,0-1 1 15,5 4-32-15,1 0-6 0,-4-2-2 0,4 2 0 16,-4 0-7-16,4 0-2 0,-1 0 0 0,-2 0 0 16,2 0-4-16,-3-2-1 0,1 6 0 0,0-4 0 15,-3-4-19-15,0 4-4 0,0 0-1 0,0-2 0 16,0-5-16-16,-6 2 8 0,6-2-8 0,0 0 0 31,0 0-190-31,-5 0-45 0,-13-14-9 0,7 7-1 0</inkml:trace>
  <inkml:trace contextRef="#ctx0" brushRef="#br0" timeOffset="65353.373">21571 12887 864 0,'0'0'76'0,"0"0"-60"15,0 0-16-15,0 0 0 0,0 0 224 0,3-5 43 16,-3 3 8-16,0 2 1 0,0 0-140 0,0 0-29 15,0 0-6-15,0 0-1 0,0 0-76 0,0 0-15 16,3 7-9-16,-1-3 10 16,4 3-76-16,-6 0-15 0,0 0-3 0,2-4-1 0</inkml:trace>
  <inkml:trace contextRef="#ctx0" brushRef="#br0" timeOffset="65759.935">21794 13014 633 0,'0'0'56'0,"0"0"-44"0,0 0-12 0,0 0 0 15,0 0 142-15,0 0 26 0,0 0 6 0,0 0 1 16,0 0-64-16,0 0-13 0,0 0-2 0,0 0-1 15,-3 2-27-15,-2 3-6 0,2 2-1 0,-2 0 0 16,0-3-2-16,-1 4-1 0,4 1 0 0,-4 3 0 16,1-1-27-16,0-1-6 0,2 2-1 0,0 2 0 15,1-3-14-15,-1-1-10 0,3-3 12 0,3 5-12 16,-1-5 0-16,4-3 0 0,-1 4 0 0,0-6 0 16,6-2 0-16,0 0-16 0,2 0 2 0,-3-2 0 0,4-6-6 0,-1 4 0 15,0-3-1-15,3-5 0 16,-3 5 21-16,0-3 0 0,-2-1 0 0,-3-1 0 0,2 5 12 15,-4-3 1-15,-1-1 0 0,0 1 0 0,-5-1 30 0,3 4 5 16,-3-5 2-16,-3 5 0 0,-2 0-17 0,0-5-3 16,-3 5-1-16,-3 4 0 0,1-1 7 0,-1-3 0 15,0 7 1-15,1-3 0 0,-1-1-46 0,3 4-10 16,0 4-1-16,3-4-704 16,-3 0-141-16</inkml:trace>
  <inkml:trace contextRef="#ctx0" brushRef="#br0" timeOffset="66134.431">21952 13028 345 0,'6'0'31'0,"-1"0"-31"0,-5 0 0 0,3 7 0 16,5-3 276-16,-3-1 50 0,0 2 10 0,1-3 1 15,-4 3-189-15,1 2-37 0,2 0-8 0,0 0-2 16,-2 0-26-16,0-3-6 0,-1 4-1 0,1-1 0 15,0-5-19-15,-3-2-4 0,0 5-1 0,0 2 0 16,2-3-11-16,-2-4-2 0,0 0-1 0,0 0 0 16,0 0-3-16,0 0-1 0,0 0 0 0,0 0 0 15,3-7-18-15,2-4-8 0,-2 6 0 0,5-5 8 16,-3-1-8-16,6-3 0 0,-3 7 0 0,2 0 0 16,1-5-8-16,2-2 8 0,-2 7-10 0,-3-5 10 15,5 9-12-15,-3-4 3 0,-2 3 1 0,3 4 0 16,-3 0-10-16,2 0-2 0,-4 0 0 0,4 7 0 0,-2 0 20 0,0 0 0 15,0 5 0-15,3-5 0 0,-3 7 12 0,0-2 7 16,-1 2 1-16,1 0 0 0,0 0-6 0,-2-2-1 16,2 6 0-16,0-8 0 0,-6 2-1 0,3 2-1 15,-5-7 0-15,0 0 0 16,0-7-59-16,0 0-11 0,-2 7-2 0,-3-2-1 0</inkml:trace>
  <inkml:trace contextRef="#ctx0" brushRef="#br0" timeOffset="83006.143">16420 13021 288 0,'0'0'25'0,"0"0"-25"0,0 0 0 0,0 0 0 16,-3 4 286-16,3-4 52 0,0 0 10 0,0 0 3 15,0 0-232-15,0-4-47 0,0-3-8 0,0 2-3 16,3-2-17-16,2 4-4 0,-5-4-1 0,0-4 0 15,3 4 8-15,0 0 1 0,-3-5 1 0,-3 5 0 16,3-7-1-16,0 2 0 0,-3-2 0 0,3 0 0 16,-5 2-9-16,5-2-3 0,0-7 0 0,-3 2 0 15,1 2-10-15,-1-1-2 0,3-1-1 0,0-7 0 0,0 5-8 16,-3-5-2-16,1-2 0 0,2 2 0 0,0-3-2 0,0-11-1 16,-5 8 0-16,2-1 0 0,3-3-10 0,-3-1 12 15,1-3-12-15,-1 4 12 0,0 4-4 0,3-1 0 16,3 4 0-16,-6-4 0 0,1 8 0 0,-1-4-8 15,6-4 12-15,-1 8-4 0,-4-1-8 0,2-3 10 16,-3 1-10-16,6-9 10 0,-1 8-10 0,-2-4 12 16,0 1-12-16,0 3 12 0,3 1-12 0,-3 2 10 15,0 0-10-15,0 1 10 0,0 3-10 0,0-4 8 16,0 5-8-16,-3-5 8 0,-2 1-8 0,0-4 0 16,2 1 0-16,0-2 8 0,-2 1-8 0,2 3 8 15,3 1-8-15,0-4 8 0,-2 11-23 0,2-4-5 16,0 4 0-16,0 1-1 0,2-2 37 0,-2 8 7 15,0-4 1-15,0 1 1 0,0 0-25 0,3-5 0 16,-3 5 8-16,0-5-8 0,-3 3 0 0,3-8 0 16,0 3 0-16,0-5 0 15,0 1-16-15,0 3-9 0,0-3-2 0,0 8 0 0,0-2 47 0,0 7 8 0,0-4 3 0,3-3 0 16,-3 0-31-16,3 5 8 0,-3-5-8 0,2-2 0 16,1 0 0-16,0 2 0 0,-3-7 0 0,2 10 0 15,1-3 0-15,-3 0 0 0,0-2 0 0,0 2 0 16,0-2-20-1,3 2-11-15,-3 5-1 0,0-7-1 0,-3 2 55 0,3-2 11 0,0 2 3 0,0-2 0 16,0 2-36-16,0-2 0 0,3 2 0 0,-1 3 0 16,-2-3 29-16,3 0-1 0,-6 5 0 0,3-5 0 15,3 3-44-15,-3-3-8 0,-3 5-3 0,3-5 0 0,3 0 27 16,-3 3 0-16,0-8 0 0,-3 3 0 0,1 2 16 0,-1 3 9 16,3-3 2-16,0 0 0 15,0 3-43-15,-3-1-8 0,6 1-1 0,0-3-1 0,-3 5 26 0,0-5 0 16,-3 5 0-16,3 0 0 0,5 0 0 0,-5-5 0 15,0 5 0-15,3-5 0 0,0 5 0 0,-1-5 0 16,-2 5 8-16,0-5-8 0,0-2 0 0,0 2 0 16,3 3 0-16,-3-8 8 0,-3 10-8 0,3-7 0 15,3 2 0-15,-3 3 0 16,-3-3 0-16,3 0 0 0,-2 0 0 16,2 3 8-16,0-3-8 0,0 5 0 0,-3-5 0 0,0 0 0 0,3 5 0 0,-2-2 8 15,-1-3-8-15,0 0 0 0,1 0 0 0,2 5 0 16,-6-2 0-16,4-1 8 0,-4-4-8 0,6 2 0 15,-2 5 0-15,2-7 0 0,-5 7 0 0,2 0 0 0,3-5 0 16,0 5 0-16,0 0 0 0,-3-3 0 0,3 3 0 0,3 0 8 16,-3 0-8-16,0 0 0 0,-3-5 0 0,3 5 0 15,3 2 0-15,-3-2 0 0,-3-5 0 0,3 5 0 16,3-7 0-16,-3 7 0 0,0-5 0 0,-3 5 0 16,1 0 0-16,-1-5 0 0,6 5 0 0,-3-5 0 15,-3 5 0-15,3-5 0 0,0 5 0 0,0-5 8 16,0 3-8-16,0-3 0 0,0 5 0 0,0-5 8 15,5 5-8-15,-5-5 0 0,0 5 0 0,-2-5 0 16,4 5 0-16,-2-5 0 0,0 5 0 0,0-2 0 16,-2-3 0-16,2 0 8 0,0 5-8 0,-3-5 0 15,-2 5 0-15,5-7 0 0,2 2 0 0,-2 5 8 0,-5-5-8 16,5 3 0-16,0-3 8 0,3 0-8 0,-1 5 0 0,-2-5 9 16,0-2-9-16,3 7 0 0,2-5 0 0,-2 0 0 15,-3 3 0-15,3-3 0 0,2 0 8 0,-5 3-8 16,0-3 0-16,2 0 0 0,-2-2 0 0,3 7 0 15,0-1 8-15,-3-3-8 0,0 4 0 0,0-1 8 16,2-3-8-16,-2 4 0 0,0-5 10 0,3 0-10 16,-3 5 8-16,3 0-8 0,-1-5 0 0,1 5 8 15,-3 0-8-15,0 0 0 0,3-5 8 0,-1 5-8 16,-2 2 0-16,0-2 8 0,0-5-8 0,0 10 0 16,-2-6 0-16,2-1 8 0,-3 2-8 0,3 0 0 15,0 0 0-15,0-1 8 0,-3-3-8 0,1 6 8 16,-1-2-8-16,3 0 8 0,0 0-8 0,-3 2 0 15,3-2 0-15,0 0 8 0,0 2-8 0,0 2 0 16,0-4 0-16,0 3 8 0,0-1-8 0,0-2 0 16,-2 4 0-16,-1-1 8 0,0-1-8 0,3 2 0 15,0-1 9-15,-2-1-9 0,-3 2 0 0,5-1 8 0,-3 1-8 0,3-1 0 16,0 3 0-16,0-3 8 0,-3-3-8 0,3 7 0 16,3-5 0-16,-3 5 8 0,0-7-8 0,0 2 0 15,3 2 0-15,-3-1 0 0,0-3 0 0,0 7 8 16,2-5-8-16,1 2 0 0,-3-1 0 0,0-1 0 15,0 2 0-15,0-1 8 0,0 1-8 0,-3-2 0 16,3 5 0-16,0 0 8 0,3-4-8 0,-1 4 0 16,-4 0 0-16,2-5 9 0,0 5-9 0,2 0 0 15,1 0 8-15,-3 0-8 0,0-1 0 0,3 1 0 0,-1 0 8 16,1-4-8-16,0 4 0 0,-1-1 0 0,1 1 0 0,-3 0 0 16,3 0 0-16,-3-4 0 0,0 4 0 0,0-1 0 15,2 4 0-15,-2-3 0 0,0 0 8 0,0 0-8 16,0 0 0-16,3-1 0 0,-3 4 9 0,0 1-9 15,3-4 0-15,-1 3 9 0,-2-3-9 0,3 4 0 16,-6-1 9-16,3-4-9 0,3 4 0 0,-3-3 8 16,0 4-8-16,0-4 0 0,0 3 0 0,3-3 0 15,-3 4 0-15,0-6 0 0,0 6 0 0,0-4 0 16,2 0 0-16,-2 3 8 0,0-3-8 0,-2 4 0 16,2-4 0-16,2 2 0 0,-2 5 0 0,3-7 0 15,-6 3 0-15,3-3 0 0,3 0 0 0,-3 4 0 16,0 3 0-16,0-4 8 0,2-4-8 0,-2 4 0 15,0 4 0-15,0 0 0 0,0-7 0 0,-2 4 0 16,2 3 0-16,0-4 0 0,0 1 0 0,0 3 0 16,0 0 0-16,0 0 8 0,0 0-8 0,0 0 0 15,-5-4 0-15,5 4 8 0,0 0-8 0,-6 0 0 0,1 0 0 16,-3 4 8-16,3 3-8 0,-3 0 0 0,-3 0 0 0,3 5 8 16,-2-2-8-16,-1 1 0 0,-5 4 0 0,0-1 0 15,0-3 0-15,3 4 0 0,3 3 0 0,-4-4 0 16,1 1 0-16,0 3-8 0,5-4 8 0,0 1-8 15,0-1-4-15,3-3 0 0,-3 4 0 0,0-1 0 16,3-3-5-16,-1-4-2 0,1 8 0 0,5-8 0 16,-3 4-4-16,3-4-1 0,-5 1 0 0,5-1 0 15,-2 0-21-15,2-7-5 0,0 0-1 0,0 0 0 16,0 0-168-16,0 0-33 0,2 0-8 0</inkml:trace>
  <inkml:trace contextRef="#ctx0" brushRef="#br0" timeOffset="83240.465">16349 7129 172 0,'0'0'8'0,"5"-4"1"0,-5 4-9 0,0 0 0 15,0 0 0-15,3-8 0 0,-3 8 312 0,0 0 61 16,0 0 12-16,7 0 3 0,1 0-224 0,0 5-45 16,0-2-9-16,-2 4-2 0,2-3-20 0,2 6-5 15,1-6-1-15,-1 11 0 0,1-8-36 0,-1 4-7 16,4-4-2-16,-4 3 0 0,-2 2-22 0,3-5-5 15,2-3-1-15,-2 3 0 0,-3 0-9 0,2-4 0 16,-2 6 0-16,3-6 0 0,-1 4 0 0,-2-3 0 16,-5-1 0-16,2 1 0 0,3-4-10 0,-5 3-4 15,-3-3-1-15,0 0-1045 0</inkml:trace>
  <inkml:trace contextRef="#ctx0" brushRef="#br0" timeOffset="84677.693">16645 8082 57 0,'-16'-3'0'16,"16"3"0"-16,0 0 0 0,0 0 0 0,0 0 0 0,0 0 0 15,-5 3 318-15,5-3 58 0,0 0 12 0,0 0 3 16,-8 4-240-16,8-4-48 0,5 10-10 0,-2-3-1 0,-3 5-24 15,0-1-4-15,0-1 0 0,2 2-1 0,12 2-25 0,-9 0-5 16,-8 0-1-16,3 5 0 0,11 0 13 0,-6-5 3 16,-13 7 0-16,8-2 0 0,3-5-26 0,-3 5-5 15,0-5-1-15,-5 0 0 0,-3 0-16 0,8-2 0 16,5-1 0-16,-5-1 0 0,-13 2 32 0,7-5 0 16,12 0 0-16,-4 0 0 15,-4-3-98-15,2-4-20 0,0 0-4 0,5 3-923 16</inkml:trace>
  <inkml:trace contextRef="#ctx0" brushRef="#br0" timeOffset="84865.083">16547 8348 1094 0,'-8'0'48'0,"8"0"11"0,0 0-47 0,0 0-12 0,5-5 0 0,-2 5 0 15,0-7 149-15,-1 4 28 0,9-1 6 0,-6-3 1 16,-2 2-111-16,5 3-21 0,10-3-5 0,-2 3-1 15,-8-3-26-15,3-2-6 0,2 7-1 0,5-7 0 16,4 2-3-16,-9 3-1 0,-3 2 0 0,6 0 0 16,3-5 2-16,-9 5 0 0,-2 0 0 0,-2-2 0 15,4 2-106-15,-2 0-21 0,-3-5-4 0</inkml:trace>
  <inkml:trace contextRef="#ctx0" brushRef="#br0" timeOffset="85068.444">16870 8246 1094 0,'0'0'97'0,"0"0"-77"15,0 0-20-15,0 7 0 0,0-4 187 0,0 4 33 16,0 0 8-16,2 0 0 0,4 0-113 0,-4 2-23 16,-4 1-5-16,4-3-1 0,1 0-49 0,0 5-9 15,-3-5-3-15,-3 5 0 0,3-5-15 0,0 2-10 16,3-4 12-16,-3-3-12 15,-3 3-42-15,3 2-15 0,3-7-3 0,-3 0-597 16,0 0-119-16</inkml:trace>
  <inkml:trace contextRef="#ctx0" brushRef="#br0" timeOffset="85240.157">16867 8115 1720 0,'-5'-5'76'0,"5"5"16"0,0 0-73 0,0 0-19 0,-3-2 0 0,3-3 0 15,0 5 106-15,3-7 18 0,-6 7 3 0,3 0 1 16,3-7-80-16,0 7-16 0,-3 0-4 0,0 0 0 16,-6-7-28-16,6 7-13 0,6 0 1 0,-6 0-991 15</inkml:trace>
  <inkml:trace contextRef="#ctx0" brushRef="#br0" timeOffset="85458.693">16973 8028 403 0,'-11'0'36'0,"11"0"-36"0,0 0 0 0,0 0 0 0,0 0 285 0,0 0 51 16,-2 7 9-16,2 0 3 0,0 0-182 0,2 0-36 15,-2 5-7-15,6-1-2 0,-1-1-61 0,0 4-12 16,1-2-2-16,2 2-1 16,-3 0-21-16,5 2-4 0,1 1 0 0,-3-3-1 15,-3-2-7-15,3 7 0 0,-5-10-1 0,2 7 0 16,-2-2 0-16,-1-4 0 0,1 2 0 0,-3 2 0 15,-3-7 9-15,1-2 3 0,2-5 0 0,5 7 0 16,8-5-154-16,-7 3-30 0,-9-3-7 0,3-2-767 0</inkml:trace>
  <inkml:trace contextRef="#ctx0" brushRef="#br0" timeOffset="85646.147">17111 8014 1209 0,'0'0'108'0,"0"0"-87"0,0 0-21 0,0 0 0 15,-6 7 185-15,4 0 33 0,7 7 6 0,-5-2 2 16,3 2-119-16,-1 0-24 0,4 0-5 0,1 5-1 16,-1-1-45-16,2-3-10 15,0 3-2-15,0-1 0 0,0 2 9 0,-6-5 2 0,1 0 0 0,-1 2 0 16,4-6-18-16,-4 2-3 16,1-3-1-16,0-2 0 0,-3 2-184 0,2-6-37 15,-2-3-7-15,0 0-1 0</inkml:trace>
  <inkml:trace contextRef="#ctx0" brushRef="#br0" timeOffset="85802.425">17103 8202 1407 0,'0'0'62'0,"0"0"14"0,-6-5-61 0,6 5-15 15,8-2 0-15,0 2 0 0,-8 0 89 0,8-5 15 16,8 3 4-16,0-3 0 0,2-2-62 0,-4 4-12 16,2-1-2-16,2-3-1 0,-2 4 1 0,-3-1 1 15,-2-3 0-15,2 2 0 0,-2 5-33 0,-3-2 0 16,-1-3 0-16,-1 2 0 0</inkml:trace>
  <inkml:trace contextRef="#ctx0" brushRef="#br0" timeOffset="86317.864">17611 8115 403 0,'0'0'36'0,"0"0"-36"16,-3-5 0-16,3 5 0 0,-3-2 222 0,3 2 38 15,0-5 7-15,-5 5 1 0,0-2-100 0,5 2-21 16,-5-5-4-16,-1 10-1 0,1-5-56 0,-3 2-11 16,3 3-3-16,-3 2 0 0,0 0-25 0,3 4-6 15,-3-1-1-15,0 2 0 0,2-5-40 0,1 7 0 16,0-2 0-16,2 2-11 0,0-3 11 0,6-1 0 15,2 2-9-15,-2-5 9 0,5 0 0 0,0 0 0 16,5 0 0-16,0-7 0 0,-2 0 0 0,5 0 0 16,-3-7 0-16,3 4 0 0,0-4 0 0,-3-2 0 15,0 2 0-15,-2-2 0 0,-3-3 0 0,0 0 0 16,-3 5 0-16,3-2 0 0,-3-3 0 0,-2 2-14 16,2-1 5-16,-2 4 1 0,-3-1 22 0,-3-3 5 15,-2 4 1-15,2 2 0 0,-2 3 0 0,-3-3 0 16,0 3 0-16,-2 2 0 0,2 0-20 0,-3 0 0 15,3 2 0-15,0-2-1051 0</inkml:trace>
  <inkml:trace contextRef="#ctx0" brushRef="#br0" timeOffset="86599.352">18000 7882 1944 0,'-14'-7'43'0,"12"4"9"15,-6-1 1-15,3-3 1 0,-6 4-43 0,3-6-11 0,-3 7 0 0,1-3 0 16,-1-2 56-16,3 4 10 0,-2-1 2 0,2 1 0 16,0-1-4-16,3 4 0 0,-3 0 0 0,2 0 0 15,1 0-51-15,2 0-13 0,3 0 0 0,-2 7 0 0,-4-3 18 0,4-1 1 16,-3 4 0-16,2 5 0 0,0-5-19 0,3 7 0 16,-2-2 0-16,-1 2 0 0,3 0 0 0,0 0 0 15,5 5 0-15,-2-5 0 0,0 5 0 0,2-1 0 16,3-1 0-16,2 2 0 0,1-5-16 0,-3 0-1 15,2 5 0-15,1-5 0 0,0-2 17 0,-1 2 0 16,-2-7 0-16,0 5 0 0,-3-5 0 0,1 0 0 16,-4 0 0-16,1 0 0 15,-3-3-168-15,0-4-29 0,-3 3-7 0</inkml:trace>
  <inkml:trace contextRef="#ctx0" brushRef="#br0" timeOffset="86739.697">17873 8101 403 0,'2'-5'36'0,"4"3"-36"15,-4-3 0-15,1-2 0 0,5 0 199 0,0 4 33 0,2-6 6 0,6 2 2 16,-3 5-141-16,3-6-28 0,3 1-6 0,-3 3-1 16,0-3 0-16,-1 0 0 0,-1 2 0 0,-1 3 0 31,0-3-113-31,-5 2-23 0,8-1-5 0,-16 4-1 0</inkml:trace>
  <inkml:trace contextRef="#ctx0" brushRef="#br0" timeOffset="87145.813">17018 8597 115 0,'0'0'0'0,"0"0"10"0,0 0-10 0,0 0 0 15,0 0 0-15,0 0 0 0,0 0 380 0,0 0 75 16,0 0 14-16,0 0 3 0,0 7-292 0,0 5-60 0,3-3-11 0,-3 3-2 16,2 2-59-16,4 0-11 0,2 5-2 0,-3-5-1 15,-3 0-24-15,1 3-10 0,0-3 8 0,5 0-8 16,-3 0 19-16,-2 0-2 0,-9-2 0 0,9 2 0 31,0-7-81-31,-3 7-17 0,-6-7-3 0,4 5-897 0</inkml:trace>
  <inkml:trace contextRef="#ctx0" brushRef="#br0" timeOffset="87302.447">16939 8818 518 0,'0'0'46'0,"0"0"-37"16,0 0-9-16,2-7 0 0,4 0 233 16,-1 2 45-16,5-2 9 0,4 0 1 0,-4-2-208 0,6-3-43 15,3 5-8-15,-1 2-1 0,6-9-19 0,-3 5-9 16,0-3 10-16,3 0-10 15,-3 5-80-15,0-2-23 0</inkml:trace>
  <inkml:trace contextRef="#ctx0" brushRef="#br0" timeOffset="87708.239">17222 8564 864 0,'0'0'76'0,"0"0"-60"15,0 0-16-15,0 0 0 0,0 0 220 0,0 0 40 16,0 0 9-16,0 0 2 0,0 0-118 0,2 7-23 15,1 0-5-15,2 0-1 0,-2 5-48 0,5-5-9 16,-3 7-3-16,0-2 0 0,3 2-32 0,-2-2-6 16,-1 2-2-16,0 0 0 0,1-2-16 0,-4 2-8 0,1-5 8 0,0 3-8 15,-3 0 0-15,2-3 0 0,-2 3 0 0,3-5 0 16,-3 5 0-16,0-5 21 0,0 0-2 0,0-5-1 16,0-2-10-16,0 0-8 0,0 0 12 0,0 0-12 15,0 0 0-15,0 0 0 0,0 0 0 0,0 0 0 16,2-2-16-16,-2-5-9 0,3 0-3 15,0 0 0-15,-3-5 7 0,2 5 1 0,4-5 0 0,-4 3 0 16,1-3-5-16,0 0-1 0,2 3 0 0,-2-3 0 16,-1 2 15-16,4-1 11 0,-4 6-13 0,3-2 5 15,1 0-2-15,-4 7 0 0,-2 0 0 0,6-2 0 0,2-3 10 16,0 10 0-16,-6-3 8 0,6 3-8 16,-3-3 27-16,3 5 1 0,0-2 0 0,-2 6 0 15,2-3-12-15,-1-1-1 0,1 2-1 0,-2-4 0 0,-1 2-5 0,0-5-1 16,1 8 0-16,-1-8 0 0,3 5-8 0,-3-7 0 15,-5 0 0-15,5 5 8 16,3-3-50-16,-8-2-10 0,0 0-3 0,3-2-671 16,5-3-134-16</inkml:trace>
  <inkml:trace contextRef="#ctx0" brushRef="#br0" timeOffset="88020.599">17529 8677 1094 0,'0'0'97'0,"2"-5"-77"15,4 5-20-15,2-2 0 0,-6-3 127 0,6 5 21 16,-3-7 5-16,3 5 1 0,0-3-84 0,0-2-17 16,3 0-3-16,-3 0-1 0,2 2-25 0,-2-2-6 0,-2 0-1 0,1 0 0 15,1 0-4-15,-5 0-1 16,2 0 0-16,-2 2 0 0,2-2 3 0,-5 0 0 0,0 7 0 0,0 0 0 16,-5-7 7-16,5 7 2 0,-8 0 0 0,0 0 0 15,-2 0-4-15,2 7 0 0,-6-7 0 0,4 7 0 16,-3 0 10-16,-1 0 2 0,1 5 0 0,3-5 0 15,-1 7-22-15,0-2-10 0,-2 2 10 0,8 0-10 16,-3-2 18-16,3 2-2 0,2-2-1 0,3-3 0 16,0 3-15-16,5 2 9 0,3-2-9 0,0-3 8 15,0 3-8-15,5-5 0 0,1 0 0 0,4-7 0 16,-2 5 0-16,0-5 0 0,0-5 9 0,2 3-9 16,-2-3-72-16,5-2-18 0,-5-5-4 0,5 5-858 15</inkml:trace>
  <inkml:trace contextRef="#ctx0" brushRef="#br0" timeOffset="88567.692">17198 9152 1450 0,'-5'-7'32'0,"5"2"6"16,-3 3 2-16,0-3 1 0,-2 3-33 0,2-3-8 0,1-2 0 0,-1 5 0 16,-2-3 85-16,0-2 15 15,-3 2 4-15,2 5 0 0,-2-2-16 0,0-3-4 16,0 5 0-16,1 0 0 0,1 0-29 0,1 0-7 0,-8 0 0 0,2 0-1 0,9 7-21 0,-6-2-4 15,-6-5-1-15,4 7 0 0,4-2-21 0,1-3 0 16,3 5 0-16,-4 5 0 0,-2-5 17 0,3 2-1 16,2 3 0-16,1 2 0 0,-1 0 0 0,3 3-1 15,3-1 0-15,5-4 0 16,-3 7-39-16,0-5-8 0,3 0-2 0,0 0 0 0,8 0 34 0,0 3 0 16,-3-3 0-16,3 0 0 0,-3 0 0 0,3-2 0 15,-3 2 0-15,1-7 0 0,-4 7 0 0,1-7 0 16,-1 5 0-16,-2-5 0 0,-2 0 21 0,-4 0 2 15,-2 0 0-15,3 0 0 16,-3 0-116-16,0-7-23 0,-5 5-5 0</inkml:trace>
  <inkml:trace contextRef="#ctx0" brushRef="#br0" timeOffset="88739.439">17029 9394 1656 0,'0'0'73'0,"0"0"15"0,5 0-70 0,-5 0-18 0,0 0 0 0,5-7 0 15,6 0 40-15,-1 5 5 0,1-8 1 0,2 3 0 16,3 0-33-16,3 0-13 0,-1 0 11 0,3 0-11 16,-2-5 12-16,-1 5-3 0,1 0-1 0,2-2 0 15,-3 2-100-15,1-5-21 0,-3 7-4 0</inkml:trace>
  <inkml:trace contextRef="#ctx0" brushRef="#br0" timeOffset="89129.726">17465 9239 518 0,'0'0'46'0,"0"0"-37"0,0 0-9 0,0 0 0 0,0 0 242 0,-2 0 46 16,-6 0 10-16,2 0 2 0,-2 0-140 0,0 5-28 15,3-3-6-15,0 3-1 0,0-3-45 0,-3 5-10 16,0 0-2-16,2 0 0 0,-2 5-36 0,0-5-8 16,1 5-2-16,1-3 0 0,1 3-22 0,0-5 0 15,2 5 0-15,0-3 0 0,3-2 0 0,0 0 0 16,3 3 0-16,0-3 0 0,2-5 0 0,3 3-10 15,-3-5 1-15,8-5 0 0,-2 5 1 0,0-7 0 16,-1 5 0-16,3-3 0 0,-2-7 8 0,0 5 0 16,-1 0-9-16,1 0 9 0,-6-7 0 0,3 7 0 15,-5 0 0-15,2 0 8 0,-5-5-8 0,3 5 10 16,-3 0-10-16,-3 0 10 0,0 0 2 0,1 2 0 16,-1 3 0-16,0-3 0 0,-2 5 20 0,2 0 4 0,3 0 0 0,0 0 1 15,0 0-14-15,0 0-3 0,0 7-1 0,3-2 0 16,-3 2-19-16,3-5 0 0,-1 5 0 0,4-2 0 15,2 2 0-15,-1 0-11 0,-1 0 11 0,-1 0-10 16,3-2 10-16,3-3 0 0,-3 3 0 0,-3 2 0 16,-5-7 0-16,10 0 0 0,-2 5 0 0,-8-5 0 15,8 2-213 1,-8-2-44-16</inkml:trace>
  <inkml:trace contextRef="#ctx0" brushRef="#br0" timeOffset="89364.048">17687 9180 1796 0,'-5'-7'80'0,"5"7"16"0,-3 0-77 0,3-7-19 16,-5 7 0-16,3-7 0 0,-1 2 80 0,3 5 13 15,0 0 3-15,-3-2 0 0,-2 2-26 0,2 0-5 16,1 2-1-16,-4 3 0 0,1 2-16 0,0 0-3 16,-1 5-1-16,4-5 0 0,-3 7-28 0,-1-2-7 15,4-3-1-15,-1 8 0 0,0-8-8 0,3 5 0 16,0-2 0-16,3 2 0 0,2-7 0 0,-2 5-11 15,5-5 3-15,0 0 0 0,-3 0 8 0,8 0 0 16,-2-2 0-16,-1-5 0 0,1 0-15 0,2-5-1 16,1 3 0-16,-1-3 0 15,0-2-148-15,3-5-29 0,0 5-7 0,-6-2-698 0</inkml:trace>
  <inkml:trace contextRef="#ctx0" brushRef="#br0" timeOffset="89676.731">17830 9147 1335 0,'0'0'59'0,"0"0"13"0,0 0-58 0,0 0-14 0,0 0 0 0,0 0 0 16,0 0 70-16,0 0 11 0,8 5 3 0,0-5 0 16,0-5-16-16,3 3-4 0,-3-3 0 0,2 3 0 15,1-3-16-15,-3 5-3 0,0-7-1 0,2 5 0 16,1-3-28-16,-3-2-7 0,-3 0-1 0,0 2 0 16,-2-2 7-16,0 0 1 0,-1 0 0 0,1 0 0 15,-6 0-8-15,1 2-8 0,-1 3 11 0,-2-3-11 16,-1 3 38-16,-4-3 1 0,-1 5 0 0,-2 5 0 15,2-3-11-15,3 3-1 0,-5 2-1 0,0 0 0 0,0 5 6 0,0-3 0 16,2 3 1-16,0 2 0 0,1 0-33 16,2 0 0-16,3 5 0 0,-1-5 0 0,4 5 0 15,4-5 0-15,-2 0 0 0,6 5 0 0,-1-5 0 0,5-7 0 16,4 5 0-16,-1 0 0 0,0-5 0 0,0-5 0 16,3 5 0-16,3-7 0 0,-1 0 13 0,-2 0-4 15,3-2-1-15,-6-3 0 0,3-2-8 0,-3 0 0 16,0 0 0-16,-5 2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36.0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343 57 920 0 0,'0'0'67'0'0,"-3"0"154"0"0,2 0 856 0 0,1-12 5010 0 0,4-8 37 0 0,-5 18-5960 0 0,1 0 0 0 0,-1 1 0 0 0,-1-1 1 0 0,1 1-1 0 0,0-1 0 0 0,0 1 1 0 0,-1-1-1 0 0,1 1 0 0 0,0 0 1 0 0,-1 0-1 0 0,1 0 0 0 0,-1 0 0 0 0,0 0 1 0 0,1 0-1 0 0,-1 0 0 0 0,0 0 1 0 0,0 1-1 0 0,1-1 0 0 0,-1 1 0 0 0,0-1 1 0 0,0 1-1 0 0,0-1 0 0 0,0 1 1 0 0,1 0-1 0 0,-1 0 0 0 0,0 0 1 0 0,0 0-1 0 0,0 1 0 0 0,0-1 0 0 0,0 0 1 0 0,0 1-1 0 0,1-1 0 0 0,-1 1 1 0 0,0 0-1 0 0,0 0 0 0 0,1-1 0 0 0,-2 2-164 0 0,2-2 24 0 0,-16 4 34 0 0,1 0-1 0 0,-1 1 1 0 0,1 0 0 0 0,0 1-1 0 0,0 1 1 0 0,1 1 0 0 0,-1 0 0 0 0,2 1-1 0 0,-1 1 1 0 0,2 0 0 0 0,-1 1-1 0 0,1 0 1 0 0,1 1 0 0 0,0 0-1 0 0,-2 5-57 0 0,-18 33-216 0 0,30-45 213 0 0,0 1 0 0 0,0-1 0 0 0,1 1-1 0 0,-1-1 1 0 0,1 1 0 0 0,0 0-1 0 0,1-1 1 0 0,-1 1 0 0 0,1 0 0 0 0,0-1-1 0 0,1 1 1 0 0,-1 0 0 0 0,1 0 0 0 0,0-1-1 0 0,1 1 1 0 0,-1-1 0 0 0,1 1 0 0 0,0-1-1 0 0,1 0 1 0 0,0 2 3 0 0,4 5 42 0 0,1 0 1 0 0,0-1-1 0 0,0 0 0 0 0,1 0 1 0 0,0-1-1 0 0,1 0 0 0 0,0-1 0 0 0,1 0 1 0 0,0 0-1 0 0,0-1 0 0 0,1-1 1 0 0,0 0-1 0 0,1 0 0 0 0,-1-1 0 0 0,1-1 1 0 0,0 0-1 0 0,0-1 0 0 0,9 1-42 0 0,-10-2 70 0 0,1-1-1 0 0,-1 0 0 0 0,1-1 1 0 0,-1-1-1 0 0,1 0 0 0 0,-1-1 1 0 0,1 0-1 0 0,-1-1 0 0 0,1 0 1 0 0,-1-1-1 0 0,7-2-69 0 0,5-6-2229 0 0,-17 8 111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36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11400 0 0,'0'0'521'0'0,"0"0"-10"0"0,0 1-325 0 0,37 123 7667 0 0,-24-85-6873 0 0,-12-37-885 0 0,-1-2-3 0 0,0 0-11 0 0,0 0-217 0 0,0 0-906 0 0,-1-1-396 0 0,-5-3-74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36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6448 0 0,'0'0'297'0'0,"-1"-1"-9"0"0,1 1-18 0 0,1 0 0 0 0,-1 0 1 0 0,0 0-1 0 0,0 0 0 0 0,0 0 0 0 0,0 0 0 0 0,1 0 0 0 0,-1 0 0 0 0,0 0 1 0 0,0 0-1 0 0,0 0 0 0 0,0 0 0 0 0,0-1 0 0 0,1 1 0 0 0,-1 0 1 0 0,0 0-1 0 0,0 0 0 0 0,0 0 0 0 0,0 0 0 0 0,0-1 0 0 0,0 1 0 0 0,0 0 1 0 0,0 0-1 0 0,0 0 0 0 0,1 0 0 0 0,-1 0 0 0 0,0-1 0 0 0,0 1 0 0 0,0 0 1 0 0,0 0-1 0 0,0 0 0 0 0,0-1 0 0 0,0 1 0 0 0,0 0 0 0 0,0 0 1 0 0,0 0-1 0 0,0 0 0 0 0,0-1 0 0 0,0 1 0 0 0,-1 0 0 0 0,1 0 0 0 0,0 0 1 0 0,0 0-1 0 0,0-1 0 0 0,0 1 0 0 0,0 0 0 0 0,0 0-270 0 0,5 1-1268 0 0,5 5 719 0 0,-5 1-197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37.2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8864 0 0,'0'0'406'0'0,"0"0"-4"0"0,0 0-96 0 0,0 0 553 0 0,0 0 270 0 0,0 0 58 0 0,0 0-62 0 0,0 0-306 0 0,0 0-136 0 0,4 8 604 0 0,8 106 3093 0 0,-2-96-4121 0 0,-10-17 10 0 0,0-1 3 0 0,0 0-30 0 0,0 0-125 0 0,0 0-192 0 0,0 0-661 0 0,0 0-308 0 0,0 0-1209 0 0,0 0-4573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37.4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19 6448 0 0,'-4'-8'365'0'0,"7"-2"9743"0"0,-1 12-8331 0 0,0 4-2756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37.7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9672 0 0,'0'0'748'0'0,"0"0"-334"0"0,0 0 433 0 0,1-1 237 0 0,29-10 3826 0 0,28 11-3341 0 0,-32 1-956 0 0,41-2 905 0 0,1 6-1675 0 0,-66-5 246 0 0,-2 0 2 0 0,0 0-226 0 0,0 0-907 0 0,-1 2-396 0 0,-10 6-997 0 0,-5 1-3705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37.9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6912 0 0,'0'0'528'0'0,"2"0"-342"0"0,97-3 6863 0 0,59 2-2322 0 0,-105 5-5794 0 0,-34-4-5468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44.5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16 13824 0 0,'0'0'314'0'0,"0"0"46"0"0,0 0 22 0 0,0 0-50 0 0,0 0-151 0 0,-4 7 659 0 0,-29 51 1054 0 0,26-10-870 0 0,7-45-1017 0 0,1 0 0 0 0,-1 0 0 0 0,0 0 0 0 0,1 0 0 0 0,0 0 0 0 0,0 0-1 0 0,0-1 1 0 0,0 1 0 0 0,0 0 0 0 0,1 0 0 0 0,-1-1 0 0 0,1 1 0 0 0,0-1-1 0 0,-1 1 1 0 0,1-1 0 0 0,1 0 0 0 0,-1 1 0 0 0,0-1 0 0 0,0 0 0 0 0,1 0-1 0 0,-1-1 1 0 0,1 1 0 0 0,-1-1 0 0 0,1 1 0 0 0,0-1 0 0 0,0 0 0 0 0,0 0-1 0 0,-1 0 1 0 0,1 0 0 0 0,0 0 0 0 0,0-1 0 0 0,0 1 0 0 0,0-1 0 0 0,1 0-1 0 0,1 0-6 0 0,3 1-16 0 0,0 0-1 0 0,-1-1 1 0 0,1 0-1 0 0,-1-1 0 0 0,1 1 1 0 0,0-1-1 0 0,-1-1 0 0 0,1 1 1 0 0,-1-2-1 0 0,0 1 1 0 0,0-1-1 0 0,0 1 0 0 0,0-2 1 0 0,0 1-1 0 0,3-4 17 0 0,-7 5 12 0 0,0 0-1 0 0,0-1 1 0 0,-1 0-1 0 0,1 1 1 0 0,-1-1 0 0 0,0 0-1 0 0,0 0 1 0 0,0-1-1 0 0,0 1 1 0 0,0 0-1 0 0,-1-1 1 0 0,1 1 0 0 0,-1-1-1 0 0,0 1 1 0 0,0-1-1 0 0,0 1 1 0 0,-1-1-1 0 0,1 0 1 0 0,-1 1 0 0 0,0-1-1 0 0,0 0 1 0 0,0 0-1 0 0,-1 1 1 0 0,1-1-1 0 0,-1 0 1 0 0,0 1 0 0 0,0-1-1 0 0,0 1 1 0 0,0-1-1 0 0,-1 1 1 0 0,0-1 0 0 0,1 1-1 0 0,-1 0 1 0 0,0 0-1 0 0,0 0 1 0 0,-1 0-1 0 0,1 0 1 0 0,-1 0 0 0 0,1 1-1 0 0,-1-1 1 0 0,0 1-1 0 0,0 0 1 0 0,0 0-1 0 0,-2-1-11 0 0,-50-23 786 0 0,30 25-885 0 0,1 0-5398 0 0,9 3-872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47.8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4144 0 0,'0'0'319'0'0,"0"0"9"0"0,0 0 819 0 0,0 0 385 0 0,0 0 72 0 0,0 0-69 0 0,0 0-362 0 0,8 1 2399 0 0,21 45-1632 0 0,-15 9 171 0 0,-16-51-1938 0 0,-7 14-5673 0 0,9-17-546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48.1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57 11976 0 0,'0'-7'1082'0'0,"10"-37"-320"0"0,-9 43-162 0 0,-1 1 28 0 0,0 0-50 0 0,0 0-223 0 0,3-4 134 0 0,-2 4-4854 0 0,-1 0-836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1:24:40.43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8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T" name="resolution" value="1" units="1/dev"/>
        </inkml:channelProperties>
      </inkml:inkSource>
      <inkml:timestamp xml:id="ts1" timeString="2022-08-08T21:26:20.155"/>
    </inkml:context>
  </inkml:definitions>
  <inkml:trace contextRef="#ctx0" brushRef="#br0">12581 5784 1267 0,'0'0'28'0,"0"0"5"0,0 0 2 0,0 0 1 0,0 0-36 0,0 0 0 0,0 0 0 0,0 0 0 15,0 0 135-15,0 0 20 0,0 0 4 0,0 0 1 16,0 0-52-16,0 0-9 0,0 0-3 0,0 0 0 16,0 0-12-16,0 0-2 0,0 0-1 0,0 0 0 15,0 0-27-15,-3-5-6 0,3 3 0 0,0 2-1 0,0 0 13 0,-2-5 4 16,-1 1 0-16,0 1 0 0,-2-2-41 0,2 3-8 15,-2-3-2-15,0 3 0 0,0-3 10 0,-1 3 1 16,1-3 1-16,0-2 0 0,-3 5-11 0,0-3-2 16,0 0-1-16,0 3 0 0,0-5-1 0,-3 2 0 15,1-2 0-15,-3 0 0 0,-1 0-1 0,-2 3 0 16,1 1 0-16,-4-4 0 0,3 2-9 0,-5-2 0 16,0 0 0-16,-3 5-11 0,0-3 22 0,0-2 4 15,1 2 1-15,-1 3 0 0,3-3-26 0,-1 5-5 16,4-2-1-16,-1-3 0 0,4-2 34 0,-4 7 6 15,-2-7 2-15,2 5 0 0,-2-3-18 0,0 5-8 16,0-5 0-16,-3 3 8 0,0 2-8 0,-2-5 0 16,2 5 0-16,0 0 8 0,-2 5-8 0,2-5 0 15,3 0 0-15,-3 0 0 0,3 0 0 0,2 0 8 0,1 0-8 16,-1 0 0-16,1 0 0 0,-1 0 8 0,1 0-8 16,-4 0 0-16,1 0 0 0,-3 0 8 0,3 0-8 15,-5 0 0-15,-1 0 26 0,1 0 0 0,-1 0 0 0,4 2 0 16,-1 3-26-16,0-5 0 0,6 5 0 0,2-3 0 15,0 3-10-15,3-3-7 0,-6-2-2 0,6 5 0 16,-6-3 19-16,1 3 0 0,-1-3 0 0,-5 3 0 16,1-5 16-16,-1 7 1 0,-3-7 0 0,4 7 0 15,-1-7-26-15,3 7-6 0,-1-2-1 0,-1 2 0 16,4-5 16-16,-2 3 0 0,2-3 0 0,6 3 0 16,-5 2 0-16,2-7 0 0,2 7 0 0,-1-7 0 15,-1 7 0-15,0-7 0 0,0 7 0 0,-8-2 0 16,3-3 0-16,-3 3 0 0,3 2 0 0,-3 0 0 0,0-2 0 15,1-3 0-15,-1 5 0 0,0 0 0 0,3-2 0 0,0-3 10 16,-1 3-10-16,1 2 12 0,3 0-12 0,2-2 0 16,0-3-10-16,0 5 10 0,0 0 0 0,0-2 16 15,1 2-1-15,-1-2-1 0,0-3-14 0,-3 5-15 16,3 0 3-16,-5 0 1 0,3-2 11 0,-1-3 16 16,-2 3-4-16,0 2-1 0,0 0-22 0,0 0-4 15,2-2-1-15,0-3 0 0,1 5 16 0,7-2 0 16,1 2 0-16,-1-2 0 0,-2-3 0 0,2 5 0 15,-2-2 0-15,3 2 0 0,-4-5 0 0,1 6 0 16,0 1 0-16,2 0 0 0,-2-4 0 0,0 2 0 16,2-5 0-16,-2 5 0 0,2-2 0 0,1 2 0 15,-1 0 0-15,1-2 0 0,-4-3 0 0,4 3 0 16,-1-3 0-16,3 3 0 0,0-3 13 0,0-2-1 16,-2 0 0-16,5 5 0 0,-1-5-3 0,-2 3-1 0,0 1 0 15,1-4 0-15,4 0-8 0,-2 0 0 0,-1 0 0 0,1 0 0 16,-3 0 0-16,3 0 0 0,-1 0 0 0,-1 0-11 15,1 5 21-15,-2-5 4 16,3 0 1-16,-3 0 0 16,3 0-38-16,-1 0-7 0,6 0-2 0,0 0 0 15,0 0-94-15,0 0-19 0,0 0-4 0,0 0-1162 0</inkml:trace>
  <inkml:trace contextRef="#ctx0" brushRef="#br0" timeOffset="452.685">9829 5812 1436 0,'0'0'64'0,"0"0"12"15,0 0-60-15,0 0-16 0,0 0 0 0,0 0 0 16,0 0 67-16,0 0 10 0,0 0 3 0,0 0 0 16,0 0 39-16,0 0 8 0,-2 5 1 0,-4-3 1 0,-2 5-80 0,-2 0-16 15,2 0-3-15,-3 5-1 0,-2 2-5 0,2 0-2 16,-4-2 0-16,-1 9 0 0,3-2 18 0,-1 0 3 15,1-3 1-15,2 8 0 0,4-8-20 0,-4 3-3 16,0 0-1-16,3-2 0 16,0-1 10-16,3-2 2 0,3 0 0 0,-1 0 0 15,3-2-32-15,0-3 0 0,3-1 0 0,2-1 0 0,0 2 12 0,6-2-3 16,5-5-1-16,2 3 0 0,1-3-8 0,7-2 0 16,1 5 9-16,7-10-9 15,0 5-20-15,1 0-8 0,-1 5-1 0,1-5-1 0,-6 0 75 0,-3 0 15 16,-2 3 4-16,-3-3 0 15,0 4-154-15,-8-1-30 0,9 8-7 0,-17-4-1 0</inkml:trace>
  <inkml:trace contextRef="#ctx0" brushRef="#br0" timeOffset="1887.378">7437 6196 345 0,'0'0'15'0,"0"0"4"0,0 0-19 0,0 0 0 0,0 0 0 0,0 0 0 15,0 0 194-15,0 0 35 0,0 0 7 0,0 0 2 16,0 0-107-16,0 0-22 0,0 0-4 0,0 0-1 0,0 0-6 0,11 4-2 16,-11-4 0-16,8 7 0 0,-3 0-18 15,-2 0-4-15,0 5-1 0,2 2 0 0,-3 0-6 0,1 1-2 16,0 1 0-16,-3 0 0 16,2 3-52-16,-2 0-13 0,3-2 0 0,2 1 0 0,-2 4 37 0,0-4 5 15,-1-4 1-15,1 1 0 0,0 3-18 0,-1-6-3 16,1-2-1-16,0 1 0 0,-1-4 35 0,1 0 6 15,-3 0 2-15,0-7 0 0,0 0-52 0,0 0-12 16,0 0 0-16,0 0 0 0,0 0 33 0,-3 0 4 16,-2-2 1-16,2-3 0 0,-2-2-14 0,0 0-4 15,2-4 0-15,-2-4 0 0,-1-3-11 0,4 1-9 16,-1-9 12-16,0 7-12 0,1-2 9 0,2 2-9 16,-3 3 0-16,6-3 9 0,-3 0-9 0,2-2 0 15,4 7 0-15,-4-5 0 0,4 8 0 0,-4-4 0 0,1 6 0 16,2-3 0-16,-2 1-11 15,2 3 11-15,1 1-8 0,1 0 8 0,-1 0-8 0,-1 3 8 0,3 1-8 16,-3-1 8-16,-5 4-10 0,11 0 10 0,-3 0-12 0,0 4 12 16,2-4-10-16,-2 7 10 15,3 0-8-15,-3 0 8 0,-3 0 0 0,3 5-10 0,-3-5 10 0,3 5 0 16,-2-3 0-16,-4-2 0 0,-2 5 0 0,0-5 0 16,-2 0 0-16,-1 5 9 0,-2-5-9 0,-3 0 12 15,-3 5-3-15,0-3 0 0,1-2 0 0,-3-2 0 16,-1-2-9-16,1 4 8 15,-3-3-8-15,3-1 8 0,0 1-8 0,-3-4 0 16,3 0 0-16,0 5 0 0,2-3-54 0,0-2-6 0,1-2-2 0,5-3 0 16,2 1-206-16,6 1-42 0</inkml:trace>
  <inkml:trace contextRef="#ctx0" brushRef="#br0" timeOffset="2246.665">7787 6212 1152 0,'0'0'102'0,"0"0"-82"16,0 0-20-16,0 0 0 0,0 0 132 0,0 0 23 15,-6 2 4-15,-2 3 1 0,3-3-26 0,5-2-5 16,8 7-1-16,0 1 0 16,-3-4-51-16,1 3-10 0,-4 0-3 0,-2 0 0 15,0 0 0-15,0 1 0 0,0-8 0 0,6 4 0 0,2 3-51 0,-3 0-13 16,-3-2 0-16,-2-5 0 0,-2 2 0 0,-1 3 0 15,-2-3 0-15,-3 3 0 0,3-5 0 0,-1 0 0 16,1-5 0-16,2 5 0 0,1-7 33 0,2 7 4 0,5-2 1 0,0-5 0 16,3-2-38-16,-5 2 0 0,-3 4 0 0,8-9 0 31,2 5-25-31,4-4-10 0,-4 4-1 0,-4-3-1 0,-1 3 37 0,-3 2 0 16,1-2 0-16,0 0 0 0,-3 3 0 0,0-3 0 15,2 4 0-15,-2 3 12 0,0 0-12 0,8-5 0 0,0 5-12 0,3 0 12 16,-3-2 0-16,0 2 0 0,-8 0 0 0,8 0 0 15,0 0-62-15,0 2-5 0,-3-2-1 0,3 5 0 16,0-5-196-16,0 3-39 0,2 1-8 16,-10-4-445-16</inkml:trace>
  <inkml:trace contextRef="#ctx0" brushRef="#br0" timeOffset="2559.092">8033 6252 1267 0,'0'0'28'0,"0"0"5"0,0 0 2 0,0 0 1 0,5 2-36 0,-5-2 0 16,0 0 0-16,0 0 0 0,3 7 109 0,2-7 15 15,0 5 4-15,1-3 0 0,-6-2-62 0,8 0-12 16,2 0-2-16,-2-2-1 0,0-3-19 0,0 5-3 16,2-2-1-16,1-3 0 0,2 3-9 0,1-3-3 15,-7 1 0-15,4 1 0 0,2-1 5 0,-5 1 1 16,-5-2 0-16,0 3 0 0,2-3-9 0,-3-2-1 16,-2 5-1-16,-2-3 0 0,-1 3 39 0,3-3 8 15,0-2 2-15,-2 3 0 0,-6 4-45 0,0-3-15 16,8 3 9-16,0 0-9 0,-8 0 22 0,-3-5-1 15,3 5 0-15,0 5 0 0,0-2-12 0,0-3-9 0,-2 4 12 0,2-1-12 16,0 1 10-16,3 3-10 0,-6-2 8 0,3-3-8 16,0 5 0-16,3 0 0 0,0 1 0 0,-3 3-11 31,0-4-12-31,2 0-2 0,4 5-1 0,-1-5 0 0,0 0 39 0,1 0 8 0,4 5 2 0,4-5 0 16,-1 3-37-16,-2-3-7 0,5 4-2 0,-3-4 0 15,3-7-84-15,0 5-17 16,5-3-3-16,3 3-820 0</inkml:trace>
  <inkml:trace contextRef="#ctx0" brushRef="#br0" timeOffset="3043.353">8469 6259 864 0,'0'0'76'0,"0"0"-60"16,0-5-16-16,-2-2 0 0,2 0 182 0,-3 3 34 15,3 4 6-15,0-3 2 0,-5-2-75 0,-1 3-14 16,6 2-3-16,-2 0-1 0,-3-5-43 0,-1 5-9 15,-2 0-2-15,3 5 0 0,-3-3-61 0,-3 6-16 16,1-4 0-16,-1 3 0 0,1 0 0 0,-1 5 0 16,-2-2 0-16,2-3 0 0,-2 4 0 0,5 1 0 15,3-2 0-15,0-3 0 0,-1 4-10 0,4-4-5 16,4 0-1-16,4 0 0 0,-1 1 26 0,3-4 5 16,2-1 1-16,1 1 0 15,2 1-64-15,0-3-13 0,1-4-3 0,2-3 0 0,-1 1 52 0,-1-3 12 16,-1-3 0-16,-8 3 0 15,3 0 0-15,0-5 0 0,-3 5 0 0,1-5 0 0,-1-2 48 0,-2 0 13 16,2 2 3-16,-3-4 0 0,1 0-13 0,0-1-3 16,-1-2 0-16,-2 8 0 0,0-4-25 0,-2 1-6 0,-1 0-1 0,0 2 0 15,-2 3 47-15,3-3 9 0,-4 0 1 0,4 3 1 16,-1 2-39-16,-2-5-8 0,-1 5-2 0,4 3 0 16,-1-4-11-16,0 8-2 0,1-2-1 0,-1-3 0 15,-2 10-11-15,5-5 0 0,0 2 0 0,-3 6 8 16,1-4 7-16,2 3 1 0,0 0 0 0,2 5 0 15,1-3-31-15,0 3-5 0,-3 2-2 0,2-2 0 16,3 2 22-16,-2 0 0 0,2 0 0 0,-2 1 0 16,0 3 0-16,-1-4 0 0,1-2 0 0,0 2 0 15,2 5 11-15,-2-5 9 0,2-2 3 0,-3 2 0 16,4-4-39-16,-1 1-8 0,0-4-2 0,1 5 0 16,-1-2-83-16,3-6-17 0,-3 3-3 0,-5-7-687 15,8 0-136-15</inkml:trace>
  <inkml:trace contextRef="#ctx0" brushRef="#br0" timeOffset="3231.067">8686 6236 1929 0,'0'0'42'0,"0"0"9"0,0 0 1 0,0 0 4 0,3 7-45 0,0-3-11 16,-1 3 0-16,1 0 0 0,0 0 76 0,2 1 12 15,-3-1 4-15,1-3 0 0,-3-4-92 0,3 7-14 16,-1 0-5-16,4 0-1 0,-4-2 20 0,1 2 0 15,-3-7 0-15,5 3 0 0,-5-3 48 0,0 0 12 16,0 0 4-16,0 0 0 16,0 0-308-16,3 0-60 0,0-3-13 0,-1-1-3 0</inkml:trace>
  <inkml:trace contextRef="#ctx0" brushRef="#br0" timeOffset="3371.429">8752 6156 57 0,'0'0'0'0,"0"0"0"0,-2-3 0 0,2-1 0 15,0-4 325-15,0 1 60 0,0 0 12 0,0 5 3 16,0 2-184-16,0 0-37 0,0 0-7 0,0 0-2 15,0 0-102-15,0 0-20 0,0 0-4 0,0 0 0 16,0 0-36-16,0 0-8 0,5 2 0 0,0-2-671 16,1 5-133-16</inkml:trace>
  <inkml:trace contextRef="#ctx0" brushRef="#br0" timeOffset="3683.987">8922 6226 1184 0,'0'0'52'0,"0"0"12"0,5-5-52 0,0 3-12 15,-2-3 0-15,0-2 0 0,-3 7 116 0,0 0 21 16,0 0 4-16,0 0 1 0,-3-7-55 0,3 3-11 16,-3 1-3-16,3 3 0 0,0 0-7 0,-5 0-2 15,-3 0 0-15,0 3 0 0,0 1-51 0,0-4-13 16,0 5 0-16,0-3 0 0,-2 5 0 0,2 0 0 15,3 0 0-15,-1 1 0 0,1 3 0 0,0-4 0 16,2 0 0-16,0 5 0 0,3-2 0 0,0 1 0 16,0-4 0-16,6-2 0 0,-1 5 0 0,0-3 0 0,1-3 0 15,-1 3 0-15,3 0 0 0,2 0 0 0,1-2 0 0,2-3 0 16,-2 3 0-16,-1-5 0 0,6 3 0 0,-2-3 0 31,-7-3-100-31,7-2-22 0,2 3-5 0,-1 2-717 0</inkml:trace>
  <inkml:trace contextRef="#ctx0" brushRef="#br0" timeOffset="3918.405">9120 6146 1209 0,'0'0'108'16,"0"0"-87"-16,0 0-21 0,0 0 0 0,0 0 147 0,0 0 25 15,0 0 4-15,0 0 2 0,0 0-67 16,0 0-14-16,3 7-2 0,-1 0-1 0,1 0-24 0,0 0-5 15,-1 0-1-15,6 5 0 0,-2 2-51 0,-4 0-13 16,4 1 0-16,-1-4 0 0,0 8 0 0,-2-9 0 16,2 6 0-16,-2-2 0 0,-1 0 0 0,1 0 0 15,0-2 0-15,-3-3 0 0,0 3 0 0,0 0 0 16,0-5 0-16,0-5 0 16,-3 5-146-16,3-7-32 0,0 0-6 0,-5 0-2 0</inkml:trace>
  <inkml:trace contextRef="#ctx0" brushRef="#br0" timeOffset="4058.74">9038 6283 57 0,'0'0'0'0,"0"0"0"16,5 0 0-16,3-3 0 0,-2 3 248 0,-1 0 44 15,6-4 8-15,-1 4 3 0,1 4-216 0,5-4-43 0,2-4-9 0,-2 4-2 16,3 4 9-16,-4-4 2 0,1 0 0 0,-2 0 0 31,-1 3-71-31,-3 1-13 0,1-4-4 0,-3 7-545 0</inkml:trace>
  <inkml:trace contextRef="#ctx0" brushRef="#br0" timeOffset="4246.262">9311 6308 403 0,'0'0'17'0,"0"0"5"0,0 0-22 0,0 0 0 0,0 0 0 0,0 0 0 15,0 0 248-15,0 0 44 0,0 0 10 0,0 0 2 16,0 0-141-16,0 8-28 0,2-1-6 0,1-3-1 16,0 3-19-16,-3 0-4 0,0 5-1 0,2-2 0 15,1-6-56-15,0 8-11 0,-3-5-2 0,2 2-1 0,-2-1-34 0,3-1-9 16,-3 0-1-16,3 2 0 0,-3-7 30 0,2 5 5 15,-4-2 2-15,2-5 0 16,0 0-56-16,2 7-11 0,-2-7-3 0,0 0 0 16,0 0-209-16,0 0-41 0,0 0-9 0,0 0-2 0</inkml:trace>
  <inkml:trace contextRef="#ctx0" brushRef="#br0" timeOffset="4387.088">9342 6254 172 0,'0'0'16'15,"0"0"-16"-15,0-2 0 0,0-7 0 0,0 2 284 0,3-1 53 16,-3 6 11-16,0 2 3 0,0 0-175 0,0 0-36 15,3-5-6-15,-3 5-2 0,0 0-54 0,0 0-11 16,0 0-3-16,0 0 0 0,5-2-46 0,0 2-10 16,1 2-8-16,2 3-632 0,-3-3-134 0</inkml:trace>
  <inkml:trace contextRef="#ctx0" brushRef="#br0" timeOffset="4730.813">9551 6334 864 0,'0'-7'38'0,"0"7"8"0,0 0-37 0,0 0-9 0,0 0 0 0,0 0 0 16,0 0 136-16,0 0 24 0,0 0 6 0,0 0 1 16,0 0-95-16,-7 0-20 0,-1 3-3 0,5 1-1 15,0 3-24-15,1 0-6 0,-1 0-1 0,-2 1 0 16,-3-1-17-16,5 4 10 0,3-4-10 0,0 0 8 0,-5 1-8 0,5 3 0 15,2-4 0-15,4 0 0 0,-1-2-8 0,0-3 8 16,1 3-10-16,2 2 10 0,2-7 0 0,1 0-9 16,-3 0 9-16,0-4 0 0,2 4 0 0,1-3 16 15,-6-2-3-15,0 3 0 0,1-3-13 0,-1-2 0 16,-2 0 0-16,-1 3 0 0,1-3 48 0,-3-1 9 16,-3 1 3-16,1 0 0 0,2 0 7 0,-6 3 1 15,1-3 1-15,0 4 0 0,-1-4-4 0,-1 2-1 16,1-2 0-16,1 5 0 0,0-3-51 0,2 5-13 15,-5-4 0-15,3 4 0 0,5 0 0 0,0 0 0 16,0 0 0-16,0 0-714 16,0 0-146-16</inkml:trace>
  <inkml:trace contextRef="#ctx0" brushRef="#br0" timeOffset="5167.862">9681 6381 1094 0,'8'0'97'0,"-8"0"-77"0,0 0-20 0,0 0 0 16,5 0 120-16,-5 0 20 0,0 0 4 0,6 0 0 15,-1 7-39-15,-2-7-8 0,-3 0-1 0,5 7-1 16,-2 1-3-16,2-1-1 0,-3-3 0 0,1 3 0 16,0 0-43-16,-1 0-9 0,1 1-2 0,-3-1 0 15,3-3 22-15,-3-4 4 0,0 0 1 0,0 7 0 16,2-7-52-16,-2 0-12 0,0 0 0 0,0 0 0 15,0 0 0-15,0 0 0 0,0 0 0 0,0 0 0 0,0 0 22 0,6-4 2 16,-6 1 0-16,2-4 0 0,1 0-39 0,-3 2-7 16,0-4-2-16,3-3 0 0,-1 8 24 0,3-6 0 15,3-2 0-15,3 5 0 0,-3 0 0 0,5-4 0 16,0 8 0-16,1-4 0 0,-1 2 0 0,-3 5 0 16,1 0 0-16,2 0 0 0,-2 0 0 0,-1 7 0 15,1 1 0-15,0-4 0 0,2 3 0 0,-5 5 0 16,2-3 0-16,-2 3 0 0,3-2 28 0,-3 1 9 15,-3 4 3-15,3-8 0 0,-3 4-13 0,1 3-3 16,-1-2 0-16,-2-2 0 0,-1-6 3 0,1 3 0 16,-3 0 0-16,2 5 0 0,-2-9-13 0,0 4-2 15,0-7-1-15,0 4 0 0,0-4-2 0,0 3 0 16,0-3 0-16,0 0 0 0,0 0-9 0,0 0 0 16,0 0 0-16,0 0-906 0,-2-3-176 0</inkml:trace>
  <inkml:trace contextRef="#ctx0" brushRef="#br0" timeOffset="94660.705">15782 10859 403 0,'0'0'17'0,"0"0"5"0,0 0-22 0,0 0 0 15,0 0 0-15,0 0 0 0,0 0 190 0,0 0 34 16,0 0 6-16,0 0 2 0,0 0-77 0,0 0-15 16,0 0-4-16,0 0 0 0,0 0-57 0,0 0-12 15,0 0-3-15,0 0 0 0,0 0 29 0,0 0 6 0,0 0 1 0,0 0 0 16,0 0-58-16,0 0-11 0,6 7-3 0,-1 0 0 15,-2 0 29-15,-1-2 6 0,-2 7 1 0,3-3 0 16,2 3 0-16,-2-3 0 0,-3 10 0 0,0-5 0 16,0 5-52-16,3 0-12 0,-3 2 0 0,0 0 0 15,-3-2 0-15,3 2 0 0,3 5 0 0,-1-5 0 16,-4 5 0-16,2-5 0 0,2-2 0 0,1 7 0 16,-1-12 13-16,1 7 0 0,-3-6 0 0,0 3 0 15,5 1-2-15,-2-5-1 0,-3 0 0 0,3-2 0 16,2-2 2-16,-5 1 0 0,0 3 0 0,3-7 0 15,-3 1 2-15,0 3 1 0,2-4 0 0,-4-2 0 16,-1 2-1-16,3-5 0 0,0-2 0 0,3 7 0 0,-3-2-14 16,0-5 0-16,0 0 0 0,0 0 0 0,0 0 0 0,0 0 0 15,0 0 0-15,0 0 0 16,0-7-48-16,-3 2-13 0,-2-2-3 0,2 0-819 16,0 0-164-16</inkml:trace>
  <inkml:trace contextRef="#ctx0" brushRef="#br0" timeOffset="95129.459">15642 11308 1497 0,'0'0'32'0,"0"0"8"0,0 0 0 0,0 0 4 0,5 0-36 0,1 5-8 0,-6-5 0 0,5 3 0 16,0 1 104-16,1-4 20 0,-1 7 3 0,0 0 1 16,1 0-52-16,-1-2-9 0,0 5-3 0,0-3 0 15,-2 4 0-15,2-4 0 0,3 5 0 0,-2-2 0 16,-4 1-13-16,3 1-3 0,1-3-1 0,2 3 0 15,-3-5-24-15,0 0-5 0,1 0-1 0,-4 0 0 16,6 1-17-16,-3-1 0 0,-2-3 0 0,5-4 0 0,0 7 55 0,3-7 7 16,-3 0 2-16,-3-4 0 0,5 1-52 0,1-1-12 15,-3-3 0-15,2-1 0 16,4 1 54-16,-1 0 8 0,-2-4 2 0,4 1 0 0,-1-2-52 0,2 3-12 16,-6-7 0-16,1 6 0 0,2-2 54 0,-3 3 8 15,-2-3 2-15,0 5 0 0,-2-5-52 0,2 5-12 16,-6 0 0-16,4 0 0 0,-4 3 10 0,3-4-1 15,-5 8 0-15,3-7 0 0,-3 7-9 0,0 0 0 16,0 0 9-16,0 0-9 0,0 0 0 0,0 0 0 16,0 0 0-16,0 0 8 0,0 0-17 0,0 0-3 15,0 0-1-15,0 0 0 16,0 0-195-16,-3 0-38 0</inkml:trace>
  <inkml:trace contextRef="#ctx0" brushRef="#br0" timeOffset="96285.105">15576 12303 1267 0,'0'0'56'0,"0"0"12"0,0 0-55 0,0 0-13 0,0 0 0 0,0 0 0 15,0 0 54-15,0 0 8 0,0 0 2 0,0 0 0 16,0 0 51-16,0 0 10 0,0 0 3 0,0 0 0 16,3-4-18-16,-3 4-3 0,0 0-1 0,2-3 0 15,4-1-30-15,-1-3-7 0,-2-5-1 0,2 2 0 16,-3-1-40-16,4 1-8 0,-4-6-1 0,4 2-1 16,-1-1 33-16,0 4 6 0,-2-6 2 0,0-2 0 15,2 5-28-15,-2 0-6 0,2-5-1 0,-3 8 0 16,4-3-12-16,-1-1-4 0,-2 1 0 0,-3 3 0 15,2-4 2-15,4 4 0 0,-4 1 0 0,1-1 0 16,0 3 14-16,-1 1 2 0,4 0 1 0,-4 0 0 16,1 3-27-16,2-3 0 0,-2 4 0 0,2-2 0 15,-2 3 0-15,-3 2 0 0,0 0 0 0,0 0 0 16,8 2 0-16,-3 6 0 0,0-4 0 0,0 6 0 0,1-3 0 16,2 4 0-16,-3 1 0 0,3-2 0 0,0 4 0 0,0 5 0 15,0-5 0-15,2-3 0 0,1 4 13 0,2-1-2 16,-2 4-1-16,2-3 0 0,0-1-10 0,-2-3 0 15,2 4 0-15,-2-4 0 0,-1-1 0 0,1-3 0 16,-3 5 0-16,0-5 8 0,-3-3 4 0,-5-4 1 16,5 3 0-16,-5-3 0 0,0 0-13 0,0 0 0 15,0 0-12-15,0 0 12 16,-5 4-95-16,0-1-12 0,-3-3-2 0,-3-3-1 16,1-1-135-16,-4 1-27 0</inkml:trace>
  <inkml:trace contextRef="#ctx0" brushRef="#br0" timeOffset="96474.709">15658 12118 1382 0,'0'0'123'0,"0"0"-99"0,0 0-24 0,0 0 0 16,0 0 101-16,0 0 15 0,0 0 4 0,0 0 0 16,0 0-32-16,0 0-5 0,0 0-2 0,0 0 0 15,8 0-53-15,0 0-10 0,0 0-2 0,0 0-1 16,2 0-15-16,1 0 0 0,2 4-9 0,-2-4 9 15,2 0 0-15,0 3 0 0,-2-3 0 0,2 0 0 16,0 0-111-16,3 0-16 0,-3 4-3 0,1-4-1 0</inkml:trace>
  <inkml:trace contextRef="#ctx0" brushRef="#br0" timeOffset="96833.872">16140 12092 1681 0,'0'0'74'0,"0"0"16"0,0 0-72 0,0 0-18 0,0 0 0 0,-3 0 0 15,-2 0 93-15,-1 4 15 0,-2-4 4 0,3 3 0 16,-3-3-52-16,0 0-9 0,-2 4-3 0,-1-1 0 15,1 1-28-15,2 4-7 0,-3-1-1 0,0 0 0 16,3 0-12-16,-2 0 11 0,2 5-11 0,-3-1 10 31,6-1-37-31,-3 1-7 0,3 1-2 0,2-2 0 0,3 1 36 0,0-4 0 0,5 5 0 0,3-2 0 16,3-3 0-16,2 0 0 0,3-3 0 0,3 3 0 16,2-7 0-16,0 0 0 0,0 0 0 0,6-7 0 15,-4 7-58-15,1-7-5 0,0 0-1 0,2 3 0 16,-4-6-87-16,1-2-17 0,17-6-4 15,-11-4-1-15</inkml:trace>
  <inkml:trace contextRef="#ctx0" brushRef="#br0" timeOffset="97052.444">16372 11941 2106 0,'-10'0'46'0,"2"0"10"0,3 0 1 0,-1 0 3 0,4 2-48 0,-1-2-12 16,0 0 0-16,1 8 0 0,-1-4 72 0,3-1 12 15,-3 4 2-15,3 4 1 0,3-4-19 0,-3 8-3 16,5-1-1-16,-2-3 0 0,0 4-51 0,-1-4-13 16,4-1 0-16,2 9 0 0,-3-5 8 0,-3 0 0 15,4 2-8-15,-4-2 12 0,4-4-12 0,-4 6-8 16,1-6 8-16,0 4-13 16,-1-3-41-16,1-3-8 0,-6 3-2 0,3-1 0 15,0-6-204-15,0 3-42 0,0-7-8 0,0 0-2 0</inkml:trace>
  <inkml:trace contextRef="#ctx0" brushRef="#br0" timeOffset="97224.279">16227 12118 1396 0,'0'0'62'0,"0"0"13"0,0 0-60 0,0 0-15 0,-3-3 0 0,1-2 0 16,-1 5 76-16,3 0 13 0,5 0 3 0,1-4 0 16,-6 4-29-16,5-3-6 0,3 3-1 0,8-4 0 15,2 4-38-15,3 0-8 0,1-3-2 0,1-1 0 16,4 4-8-16,-6 0 0 0,-3-3-10 0,1 3 10 15,0 0-60-15,-1-4-7 0,-5 4-1 0,-2 0-466 16,-3 0-94-16</inkml:trace>
  <inkml:trace contextRef="#ctx0" brushRef="#br0" timeOffset="97599.254">16518 12110 576 0,'0'0'51'0,"0"0"-41"15,0 0-10-15,0 0 0 0,0 0 249 0,0 0 48 16,0 0 10-16,0 0 1 0,0 0-186 0,0 0-38 15,3 12-7-15,-1-5-1 0,1 0-10 0,-3-4-2 16,3 1 0-16,-1 3 0 0,1 1-26 0,2-1-6 16,-5-3 0-16,3 3-1 0,2-4-31 0,-2 4 0 15,2-3 0-15,-2 3 0 0,2-2 0 0,0-2 0 16,1 1 0-16,-1-1 0 0,0-3 0 0,3 0 0 16,-3 0 0-16,3 0 0 0,0-3 0 0,-3-1 0 15,1-4 0-15,2 4 0 0,-6 1 12 0,6-1-3 0,-5-3-1 0,0 0 0 16,2 0 14-16,0 0 2 0,-2-1 1 0,-1 1 0 15,1 0-5-15,0 3 0 0,-1-3-1 0,-2 4 0 16,0-1-3-16,0 4 0 0,0 0 0 0,0 0 0 16,0 0 7-16,0 0 1 0,0 0 0 0,0 0 0 15,0 0-16-15,0 0-8 0,0 0 10 0,6 7-10 16,-4 0 18-16,1 0-2 0,0 0-1 0,-1 5 0 16,4-5-24-16,-4 4-5 0,4-4-1 0,-1 0 0 15,-3 0 35-15,6 1 6 0,-2-4 2 0,-4 3 0 16,1 0-28-16,2-4 0 0,3 1 0 0,0-1 0 15,-3 1-12-15,1 1 1 0,2-2 1 0,-3-3-796 16,0 0-159-16</inkml:trace>
  <inkml:trace contextRef="#ctx0" brushRef="#br0" timeOffset="98005.415">16955 12063 288 0,'-11'-4'12'0,"11"4"4"15,0 0-16-15,0 0 0 0,0 0 0 0,0 0 0 0,0 0 374 0,0 0 72 16,0-3 14-16,-3-1 4 0,1 4-282 0,-1-3-56 16,0-1-11-16,-2 4-3 0,-3 0-76 0,0 4-16 15,-5-1-4-15,2-3 0 0,-2 4 19 0,-3 3 3 16,0 0 1-16,3 1 0 0,-3-4-31 0,6 6-8 16,-6-3 0-16,5 0 0 0,3 5 0 0,0-5 0 15,6 0-11-15,-1 4 11 16,3-4-33-16,3 1-1 0,-1-1 0 0,6 0 0 0,-2-3 34 0,2-1 0 0,2-3 0 0,3 4 0 15,-2-4 0-15,2-4 0 0,0 4 0 0,1-3 0 16,-1-1-10-16,0-3 10 0,-5 4-8 0,3-1 8 16,-1-4 0-16,-2 1 0 0,-3 3 0 0,1-3 8 15,-1 0-8-15,-5 7 0 0,3-7 0 0,-3 7 0 16,2-8 29-16,-2 8 5 0,0 0 1 0,0 0 0 16,0 0-5-16,0 0-1 0,0 0 0 0,0 0 0 15,0 0-29-15,0 0 0 0,3 8 0 0,0-8 0 16,-1 7 0-16,1-3 0 0,0 3 0 0,-1-4 0 15,3 4 24-15,1 2 0 0,-1 1-1 0,0-3 0 16,1 0-15-16,-1 0-8 0,0 0 8 0,-2 2-8 16,2-6 0-16,0 4 0 0,1-3 0 0,-6-4-8 15,0 0-12-15,0 0-3 0,0 0 0 0,0 0-773 16,0 0-154-16</inkml:trace>
  <inkml:trace contextRef="#ctx0" brushRef="#br0" timeOffset="98239.676">17100 11845 1555 0,'0'0'138'0,"0"0"-110"16,0 0-28-16,0 0 0 0,0 0 180 0,-5 4 32 15,5 3 5-15,-3 1 2 0,6 3-102 0,-3-1-20 16,0 6-4-16,2 1-1 0,1 1-28 0,2 1-5 16,1 2-2-16,-4 1 0 0,4-4-45 0,-1 8-12 15,-3-5 0-15,4 1 0 0,-1-4 0 0,0 4 0 16,1-4 0-16,-4 4 0 0,4-8 0 0,-4 4 0 0,4 1 0 0,-4-5 0 15,3 1 0-15,-2-8 0 0,-3 4 0 0,0-8 0 32,3 4-152-32,-3-7-32 0,0 0-6 0,0 0-2 0</inkml:trace>
  <inkml:trace contextRef="#ctx0" brushRef="#br0" timeOffset="98786.504">17836 11868 345 0,'0'0'31'0,"0"0"-31"0,0 0 0 0,0 0 0 16,0 0 284-16,0 0 50 0,0 0 10 0,0 0 3 16,0 0-184-16,0 0-37 0,0 0-7 0,0 0-2 15,5 3-36-15,0 4-7 0,0-3-2 0,1 8 0 16,-1-2-25-16,0 1-6 0,1 3-1 0,-1 5 0 15,3 2 20-15,0 1 3 0,-3-1 1 0,0 5 0 16,3-5-52-16,-5 2-12 0,2-2 0 0,-2 1 0 16,0-4 28-16,-1 4 2 0,3-1 1 0,1-2 0 15,-4-1-50-15,1-4-9 0,0 1-3 0,-1-8 0 16,4 4 31-16,-4-4 0 0,-2 1 0 0,3-4-791 16,-3-4-152-16</inkml:trace>
  <inkml:trace contextRef="#ctx0" brushRef="#br0" timeOffset="99192.602">18362 12092 1324 0,'-10'-3'59'0,"4"-1"12"0,4 4-57 0,-6-7-14 16,-3 7 0-16,0-8 0 0,4 8 152 0,-7-7 27 15,1 7 5-15,-3 0 2 0,0 0-100 0,3 0-20 16,-3 0-4-16,0 7-1 15,3-7-61-15,-3 8 0 0,3-1 0 0,0-3-10 0,2 3 10 0,1 0 0 0,-1 0 0 0,3 1 0 16,3 3 0-16,2-4 0 16,1 0 0-16,4 0 0 0,-2 1 0 0,5 3 0 0,1-4-9 0,-1-4 9 15,6 4-12-15,-3-3 1 0,5-4 1 0,0 0 0 16,0 0-2-16,3 0 0 0,3 0 0 0,-3 0 0 16,-1-4 2-16,-1-3 0 0,-1 4 0 0,3-4 0 15,-6 3 10-15,4-3 0 0,-9-1 8 0,3 1-8 16,0 3 34-16,-3-3 2 0,-5 4 1 0,0 3 0 15,3-4 23-15,-3 4 5 0,0 0 1 0,0 0 0 16,0 0-18-16,0 0-3 0,-3 0-1 0,3 0 0 16,0 0-12-16,0 0-2 0,0 7-1 0,0 0 0 15,3 4-21-15,-1-3-8 0,4-1 0 0,-1 0 0 16,3 4 0-16,0-4 0 0,0 0 0 0,2 5 0 16,1-5 0-16,-3 3 0 0,0-6 0 0,0 3 0 15,0 1 0-15,-3-4 0 0,-5-4 0 0,0 0 0 0,0 0 0 0,0 0 0 16,0 0 0-16,0 0-800 15,0 0-165-15</inkml:trace>
  <inkml:trace contextRef="#ctx0" brushRef="#br0" timeOffset="99614.492">18463 11854 1839 0,'0'0'81'0,"0"0"18"0,0 0-79 0,0 0-20 15,0 0 0-15,0 0 0 0,0 0 93 0,0 0 15 16,0 0 4-16,0 10 0 0,0 1-34 0,2-1-6 0,1 6-2 16,0-2 0-16,-1 0-22 0,4 0-4 0,-4 5 0 0,3 0-1 15,-2-2-43-15,0-3-14 0,2 5 0 0,-2-1 0 16,2 1 14-16,-2-5 0 0,2 0 9 0,-5-4-9 16,3 2 11-16,-1-1-11 0,-2-4 12 0,0 0-12 15,0-4 14-15,0-3-4 0,0 0-1 0,0 0 0 16,0 0-9-16,0 0 12 0,0 0-12 0,0 0 12 15,0 0-12-15,8-3 0 0,-3-4 0 0,3 0 0 16,0 3-16-16,3-3-6 0,2-1-1 0,0 1 0 16,6 3 3-16,-3 4 1 0,2-3 0 0,1 3 0 15,-1 0 7-15,1 3 2 0,-1-3 0 0,-4 4 0 16,1 3 10-16,-4 1 0 0,0-4-9 0,-3 3 9 16,-1 0 0-16,-4 0 12 0,2 0-2 0,-5 5 0 15,-5-5 20-15,0 3 4 0,-8-3 1 0,-1 4 0 16,1-3-5-16,-3-1-1 0,-2-3 0 0,-1 3 0 15,3-4 3-15,-2 1 1 0,2 3 0 0,3-7 0 16,0 5-48-16,-1-5-9 0,4 3-3 0,2-6 0 16,2-2-105-16,1 5-22 0,3-7-4 0,2 3-920 15</inkml:trace>
  <inkml:trace contextRef="#ctx1" brushRef="#br0">18931 14053 0,'0'0'15,"0"0"1,0 0-1,0 0 1</inkml:trace>
  <inkml:trace contextRef="#ctx0" brushRef="#br0" timeOffset="100208.003">19061 11821 1612 0,'-3'-5'144'0,"3"5"-116"16,-3-2-28-16,3 2 0 0,-2-5 123 0,2 5 18 16,0 0 4-16,0 0 1 0,0 0-56 0,0 0-11 0,0 0-3 0,2 12 0 15,4-2-31-15,-1 1-6 0,3 3-2 0,0 1 0 16,0 3-15-16,-3 1-3 0,0-2-1 0,1 6 0 16,2-6 7-16,-3 1 2 0,-3 4 0 0,1-4 0 15,0-3-27-15,-3 3 0 0,-3-4 0 0,0 5 0 16,6-9 0-16,-6 6 0 0,1-6 0 0,-3 1 0 31,-1-4-140-31,4 0-34 0,-1 1-6 0</inkml:trace>
  <inkml:trace contextRef="#ctx0" brushRef="#br0" timeOffset="100942.167">18836 12085 172 0,'0'0'16'0,"0"0"-16"0,0 0 0 0,0 0 0 16,0 0 250-16,5 0 47 0,-2 4 10 0,2-4 1 16,0 3-149-16,1-3-31 0,-6 0-5 0,5 0-2 15,3 4-46-15,-3-1-10 0,-5-3-1 0,5 0-1 16,3 0-19-16,-2 4-3 0,-1-4-1 0,0 0 0 15,0 0-14-15,3 0-3 0,-8 0-1 0,8 0 0 16,0 0-10-16,-2-4-3 0,-1 4 0 0,3-3 0 16,-3-1 4-16,3 1 1 0,-3-1 0 0,1-3 0 0,-1 4 13 0,-2-2 2 15,2-2 1-15,-5 0 0 0,0 3 2 0,0 1 0 16,0-1 0-16,0-3 0 0,-3 0-4 0,3 7-1 16,-2-3 0-16,-1-2 0 0,-2 1-9 0,-1 1-2 15,-2 3 0-15,3-4 0 0,0 4-8 0,-1 0-8 16,-1 0 9-16,1 0-9 0,1 0 0 0,-3 4 0 15,0-4 0-15,3 7 0 0,-3-7 0 0,3 8 0 16,-3-1 0-16,-3 0 0 0,3-3 0 0,3 3 0 16,-6 0 0-16,3 8 0 0,-2-8 0 0,2 4 0 15,0-1 0-15,0 2 0 0,0-1 0 0,5-1-8 16,3 1 8-16,0-3 0 0,3 3-8 16,0-1 8-16,2-3-12 0,0 4 12 0,6-3-9 0,2-1 9 0,0 0 0 0,6 0-9 15,-1-3-7-15,1 3-2 0,-3-2 0 0,0-2 0 31,-1-3-198-31,-4 0-40 0</inkml:trace>
  <inkml:trace contextRef="#ctx0" brushRef="#br0" timeOffset="101770.303">19468 11951 1209 0,'0'0'108'0,"0"0"-87"16,0 0-21-16,-5 0 0 15,-1-3 171-15,1-2 29 0,-3 5 7 0,0 0 1 0,0-2-77 0,0 2-15 16,3 0-4-16,-3 0 0 0,3 2-67 0,-3-2-13 15,3 5-4-15,-3-2 0 0,0-3-28 0,3 4-13 16,-3 3 1-16,0-4 0 0,2 4 31 0,-2-3 6 16,3 8 2-16,-3-5 0 15,3 3-43-15,5-3-9 0,-3-3-2 0,3 3 0 0,-2 1 27 0,2 3 0 16,2-4 0-16,1 0 0 0,2 0 0 0,3 0 19 16,0 1-3-16,3 3-1 0,-1-4-15 0,1 0 0 0,2 0 0 0,6 1 0 15,-4-1 0-15,1 0 0 0,0 0 0 16,0-3 0-16,-5 3 8 0,-3 1-8 0,0-1 0 15,-8-7 9-15,0 0 28 0,0 7 6 0,-3 0 1 0,0 0 0 16,-5-3 8-16,-2 3 1 0,-1-7 1 0,-5 8 0 16,0-8-26-16,0 0-6 0,1 4-1 0,-4-1 0 31,1-3-76-31,-4 0-15 0,1 4-3 0,3-8-1149 0</inkml:trace>
  <inkml:trace contextRef="#ctx0" brushRef="#br0" timeOffset="102567.227">12589 10953 748 0,'0'0'33'0,"0"7"7"0,0 0-32 0,3-2-8 16,-1 2 0-16,1 5 0 0,-3-3 202 0,0 6 38 15,0 3 8-15,-3-4 2 0,3 5-131 0,0 0-27 16,0-2-4-16,0 8-2 0,0-6-10 0,-2 7-3 15,2-5 0-15,0 0 0 0,-3-2-29 0,3 2-5 0,3-2-2 0,-1 2 0 16,1-7-15-16,2 5-3 0,0-5-1 0,-2 1 0 16,2-4-18-16,-2 3 0 0,-3-2 0 0,3-2 0 15,2-3 0-15,0 4 0 0,-2-4 0 0,0-2 0 16,-1-3 55-16,1 6 7 0,-3-8 2 0,0 0 0 16,0 0-52-16,0 0-12 0,0 0 0 0,0 0 0 31,0 0-100-31,0 0-22 0,0 0-5 0,-5-8-581 0,-3 6-116 0</inkml:trace>
  <inkml:trace contextRef="#ctx0" brushRef="#br0" timeOffset="102909.005">12470 11323 748 0,'0'0'67'0,"0"0"-54"15,0 0-13-15,0 0 0 0,0 0 254 0,0 0 48 16,0 0 10-16,0 0 1 0,0 0-181 0,0 0-37 15,2 4-7-15,1 3-2 0,-3 0-4 0,3-2-1 16,-1-3 0-16,4 6 0 0,-4-1-41 0,4 2-9 16,-1 0-2-16,0 3 0 0,1-2-9 0,4 1-1 15,-2 3-1-15,3 1 0 0,-3-8-18 0,-1 4 0 16,7-4 0-16,-1 0 0 0,-2 1 0 0,4-1 0 0,-1-3 0 0,-1-1 0 16,3-3 55-16,0 0 7 0,-1 0 2 0,1-3 0 15,0-1-52-15,0 1-12 0,0-1 0 0,-3-4 0 16,0 1 54-16,1 0 8 0,-4-4 2 0,3 1 0 15,-5-2-19-15,3 3-3 0,-3-3-1 0,-3 1 0 16,3 1-16-16,-5-2-3 0,-1 5-1 0,4 3 0 16,-6-3-21-16,2 7 8 0,-2 0-8 0,0 0 0 15,0 0 8-15,0 0-8 0,0 0 10 0,0 0-10 32,0 0-63-32,0 0-18 0,0 0-4 0,0 0-1322 0</inkml:trace>
  <inkml:trace contextRef="#ctx0" brushRef="#br0" timeOffset="103806.398">11991 11835 403 0,'8'-7'36'0,"-8"7"-36"15,0 0 0-15,3-4 0 0,-1 1 137 0,-2 3 21 16,0 0 4-16,0 0 1 0,0 0-30 0,0 0-5 16,0-5-2-16,0 5 0 0,0 0 6 0,0 0 2 15,0 0 0-15,0 0 0 0,0 8-34 0,3 3-6 16,-1-1-2-16,1 6 0 0,-3 1-48 0,0 1-9 15,3 4-3-15,-1 3 0 0,4-3 7 0,-1 1 1 16,-2 1 0-16,-1-1 0 0,4-2-13 0,-4 1-3 0,3-4 0 16,-5 1 0-16,3-2-8 0,0-3-3 0,-1 5 0 15,1-5 0-15,-3-3-13 0,3 4 0 0,-1-1 0 16,-2-7 0-16,0 4 37 0,0-3 5 0,0-4 1 0,0 3 0 16,0-7-28-16,0 0-6 0,0 0-1 0,0 0 0 15,0 0 25-15,-2-11 5 0,2-4 1 0,0 4 0 16,-3-6-19-16,3-2-3 0,-3-2-1 0,1-2 0 15,-1-1-16-15,0-6 0 0,6 1 0 0,-3-4 0 16,-3 5 10-16,6-2-10 0,0 6 8 0,-1-2-8 16,1 0 0-16,0 8 0 0,-1-4 0 0,1 4-11 15,2 3 11-15,-2 1 0 0,0 3-9 0,2 1 9 16,0 3-8-16,3-5 8 0,0 8-10 0,0 1 10 16,-3-1-8-16,3 4 8 0,5 0 0 0,-2 0-9 15,0 4 9-15,2 3-10 0,3 0 10 0,-6 1-10 0,-2-1 10 16,-2 0 0-16,1 4 0 0,-1-4 0 0,-4 8 0 0,1-8 16 15,-6 4-3-15,1 3 0 0,-4 1-4 0,-1-4-1 16,-4 1 0-16,-2 2 0 0,2-4 0 0,-2 1 0 16,-3 1 0-16,3-2 0 0,0-3-8 0,2 0 0 15,0-3 0-15,1 3 0 16,-1-2-22-16,3-3-3 0,0-2-1 0,0 0 0 16,0 0-165-16,1-2-33 0,1-3-6 0,4 5-2 0</inkml:trace>
  <inkml:trace contextRef="#ctx0" brushRef="#br0" timeOffset="104134.191">12327 11854 921 0,'0'0'40'0,"0"0"10"0,0 0-40 0,0 0-10 0,0 0 0 0,0 0 0 16,0 0 224-16,0 0 44 0,8 2 8 0,-5 6 1 15,2-4-162-15,0 3-33 0,0 0-6 0,1 0-2 16,-1 0-8-16,0 5-2 0,1-5 0 0,2 3 0 15,-6 1-51-15,3-4-13 0,-2 1 0 0,2-1 0 16,-2 0 54-16,0-3 8 0,-3-4 2 0,0 7 0 16,0-7-52-16,0 0-12 0,0 0 0 0,0 0 0 15,0 0 0-15,0 0 0 0,0 0 0 0,0-7 0 16,0 3 0-16,0-3 0 0,2 0 0 0,-2-3 0 16,3-2 0-16,0 1 0 0,2-3 0 0,0-1 0 15,0 4 0-15,1-3 0 0,-1-1 0 0,0 4 0 16,3 1 0-16,-2-2 0 0,-1 5 0 0,3 0 0 15,-3 3-17-15,0 1-7 0,3-1 0 0,-2 1-1 0,-1 3 13 0,3-4 4 16,-3 4 0-16,0 4 0 16,1-4-29-16,2 0-6 0,0 3-1 0,-3-3-679 15,3 4-136-15</inkml:trace>
  <inkml:trace contextRef="#ctx0" brushRef="#br0" timeOffset="104462.15">12594 11885 1148 0,'0'0'51'0,"0"0"10"0,0 0-49 0,0 0-12 16,0 0 0-16,5 0 0 0,-5 0 95 0,6 0 16 16,2-3 3-16,2 3 1 0,1-4-55 0,-1 4-12 15,1 0-1-15,2-3-1 0,-2 3-37 0,5-4-9 0,-6 1 0 16,4-1 0-16,-4 1 17 0,1-2 2 0,-6 5 0 0,3-7 0 16,-5 7 14-16,-3 0 3 0,0 0 1 0,2-7 0 15,-2 3 27-15,-2 1 6 0,-1-1 1 0,-2 1 0 16,-1-1-16-16,-2 1-3 0,0 3-1 0,1-5 0 15,-4 5-30-15,0 0-5 0,1 0-2 0,-1 5 0 16,1-2 9-16,-1-3 1 0,-2 4 1 0,2-1 0 16,3 4-17-16,-2-3-8 0,-1 3 8 0,3-2-8 15,0-3 0-15,0 6 0 0,3-1 0 0,-3 0 0 16,5 4 0-16,1-4 0 0,-1 5 0 0,3-2 0 16,0 1 0-16,3 1-14 0,-1-2 5 0,4-3 1 15,2 0-26-15,0 0-5 0,2 2-1 0,3-7 0 16,1 6-156-16,2-8-31 0,-1 4-6 0,4-1-320 15,-3-3-64-15</inkml:trace>
  <inkml:trace contextRef="#ctx0" brushRef="#br0" timeOffset="104899.672">12891 11955 1497 0,'2'-7'32'0,"-2"2"8"0,0 3 0 0,0-3 4 0,3-2-36 0,-3 3-8 16,0-3 0-16,0 0 0 0,0 0 104 0,0-1 20 15,-3 1 3-15,3 3 1 0,0 1-16 0,0 3-2 16,-5-4-1-16,2 4 0 0,-2 0-72 0,5 0-14 15,-5 0-3-15,-1 0-1 0,-4 0 36 0,2 4 7 16,0 3 2-16,0-2 0 0,-3 5-52 0,3-3-12 16,-2 0 0-16,2 4 0 15,3 3-48-15,-1-6-13 0,4 6-3 0,-1-7 0 0,0 4 52 0,3 1 12 0,0-5 0 16,6 3 0-16,-4-6 0 0,6 3 0 0,-2-2 0 0,-1-2 0 16,5 1 0-16,1-4 0 0,2-4 0 0,-2 4 0 15,-1-8 0-15,4 4-9 0,-6-3 9 0,2 0-8 16,-2-3 8-16,3-2 0 0,-6 1 8 0,3-3-8 15,-3-1 26-15,0-3 1 0,-2 1 0 0,2-2 0 16,-2 1-3-16,0-4 0 0,-3 4 0 0,2-4 0 16,-4 4-8-16,2 1-3 0,-3-2 0 0,0 5 0 15,1 2-13-15,-4-2 0 0,1 3 0 0,0 1 0 16,2-2 54-16,-2 5 8 0,0 0 2 0,2 3 0 16,0 1-52-16,-2-1-12 0,2 4 0 0,3 0 0 15,0 0 0-15,0 0 0 0,0 0 0 0,0 0 0 16,0 0 0-16,0 7 0 0,0 4 0 0,0 3 0 15,3-2 0-15,0 2 0 0,-1 5 0 0,4-2 0 16,2 1 0-16,-3 4 0 0,0-4 0 0,3 4 0 0,-3-4 0 16,3 4 0-16,0-4 0 0,0 4 0 15,0-4-48-15,0-4-13 0,0 5-3 0,0-9-751 16,0 1-150-16</inkml:trace>
  <inkml:trace contextRef="#ctx0" brushRef="#br0" timeOffset="105087.364">13139 11856 172 0,'3'12'8'0,"-3"-12"1"0,0 0-9 0,0 7 0 16,0 0 0-16,3 0 0 0,-3 0 399 0,2 5 77 0,-2-2 16 0,0-3 4 16,3 0-346-16,-3 4-69 0,2-3-13 0,1-1-4 15,-3 0-51-15,0-3-13 0,3 3 0 0,-3 0 0 16,0-7-13-16,0 0-6 0,0 0-1 0,0 0-616 15,0 0-124-15</inkml:trace>
  <inkml:trace contextRef="#ctx0" brushRef="#br0" timeOffset="105211.974">13137 11751 1497 0,'-6'-10'32'0,"6"6"8"0,-2-4 0 0,-1 1 4 0,3 0-36 0,0 3-8 0,0-3 0 0,0 4 0 15,0-1 134-15,0 4 25 0,0-3 5 0,0 3 0 16,0 0-109-16,5-5-23 0,-5 5-4 0,6 0 0 15,-4 0-125-15,6 0-25 0</inkml:trace>
  <inkml:trace contextRef="#ctx0" brushRef="#br0" timeOffset="105680.741">13496 11849 1177 0,'0'0'52'0,"0"0"11"0,0 0-51 0,0 0-12 0,0 0 0 0,0 0 0 16,3 0 125-16,0-7 23 0,-3 7 4 0,0 0 0 16,0-4-21-16,0 4-5 0,0-7-1 0,0 7 0 15,-3 0-46-15,3 0-10 0,0 0-1 0,-5-3-1 16,-1-1-3-16,1 4 0 0,0 4 0 0,-3-1 0 15,0-3-64-15,0 4 0 0,0 3-18 0,0 0 4 16,0-2 37-16,0 2 7 0,0 0 2 0,0 3 0 16,1-3-32-16,-1 4 0 0,0 4 0 0,5-1 0 0,-2-3-9 0,-1 4-8 15,4-1-2-15,-1 2 0 0,3-6 19 0,3 4 0 16,-1-3 0-16,4-4 0 0,-1 8 0 0,3-8 0 16,3 0 0-16,2-3 0 0,0-1-24 0,5 1 0 15,-2-4-1-15,3 5 0 16,2-10-165-16,-2 5-33 0,-1-4-6 0</inkml:trace>
  <inkml:trace contextRef="#ctx0" brushRef="#br0" timeOffset="105930.913">13623 11758 1630 0,'0'0'36'0,"0"0"7"0,0 0 1 0,0 0 3 0,0-3-38 0,0 3-9 0,0 0 0 0,0 0 0 16,0 0 100-16,0 0 17 0,0 0 4 0,0 0 1 15,3 0-38-15,5 3-7 0,-5 1-1 0,5 8-1 16,-3-2-38-16,0 1-7 0,3 1-2 0,-3 5 0 16,1-3-28-16,-4 4 0 0,4 1-8 0,-1 0 8 15,-2-2 44-15,-1 1 16 0,1-4 4 0,-3 1 0 16,2-1-52-16,-2-3-12 0,0 4 0 0,0-4 0 16,0-4-100-16,0 0-22 15,0-2-5-15,0-5-581 0,0 0-116 0</inkml:trace>
  <inkml:trace contextRef="#ctx0" brushRef="#br0" timeOffset="106102.654">13570 11918 748 0,'-2'0'67'0,"-3"-3"-54"0,2-1-13 0,0 1 0 15,1-1 168-15,2 4 32 0,0 0 5 0,0 0 2 0,5-8-114 0,-2 8-22 16,4-7-5-16,1 7-1 0,3-4-12 0,0 4-2 16,2-3-1-16,0 3 0 0,3 0-29 0,-3 0-5 15,3 0-2-15,-3 3 0 0,-2-6-14 0,2 3 0 16,-5 3-12-16,3-3 12 0,-1 4-20 0,-2-4 2 15,0 0 1-15,3 5 0 16,-3-5-180-16,0 2-36 0,-1-2-7 0,1-2-2 0</inkml:trace>
  <inkml:trace contextRef="#ctx0" brushRef="#br0" timeOffset="106414.973">13832 11871 1497 0,'8'0'32'0,"-2"0"8"0,-6 0 0 0,0 0 4 0,-6 0-36 0,6 0-8 16,0 0 0-16,0 0 0 0,0 0 104 0,0 0 20 15,0 0 3-15,0 0 1 0,0 0-52 0,0 0-9 0,0 0-3 0,0 0 0 16,3 4 0-16,0-1 0 0,-3 4 0 0,2-3 0 15,1 3 0-15,-3 1 0 0,3-1 0 0,-1 0 0 16,-2 4-51-16,0 1-13 0,3-2 0 0,-3-3 0 16,0 0 0-16,0 0 0 0,0 2 0 0,0-2 0 15,0-4 0-15,0-3 0 0,0 0 0 0,0 0 0 32,0 0-108-32,0 0-25 0,0 0-5 0,0 0-1 15,0 0-85-15,0 0-16 0,0-8-4 0,0 1-1 0,-3 0 145 0,3 0 28 16,-2-4 7-16,-1 1 1 0,3-6 51 0,0 6 13 0,-3-9 0 0,1 5 0 15,2 3 48-15,-3-4 13 0,3-3 3 0,0 8 0 16,-3-4 0-16,3-2 0 0,0 6 0 0,0 3 0 16,0-5 63-16,-2 5 13 0,2 0 2 0,0 3 1 15,0 1-57-15,0-1-11 0,0 4-3 0,2 0 0 16,-2 0-24-16,0 0-6 0,3-3-1 0,-3 3 0 16,0 0-97-16,5 0-20 0,1 3-4 0,-6-3-915 15</inkml:trace>
  <inkml:trace contextRef="#ctx0" brushRef="#br0" timeOffset="106821.218">14108 11885 1465 0,'0'0'32'0,"0"0"6"0,0 0 2 0,0 0 2 0,-6 0-34 0,4 0-8 0,-4 0 0 0,1 0 0 16,0 4 60-16,-1-4 11 0,1 7 1 0,0-7 1 16,0 8-11-16,-1-1-2 0,1-3-1 0,0 3 0 15,-1 0-43-15,1 0-16 0,0 5 11 0,2-2-11 16,-2-3 31-16,5 0 0 0,-3 4 0 0,3-3 0 31,0-1-50-31,0 4-9 0,3-4-3 0,2 0 0 0,1 1 31 0,4-4 0 0,1-1 0 0,-3 1 0 16,2-1 0-16,1-3 0 0,-3 0 0 0,2 0 0 15,-2 0 23-15,0-7 10 0,0 4 3 0,-3-1 0 16,3-4-8-16,-2-3-2 0,-4 4 0 0,4 0 0 16,-4 0 26-16,-2-3 4 0,3-2 2 0,-3 5 0 15,-3-4 11-15,3 3 3 0,-2-3 0 0,-1 4 0 16,0 0-20-16,-2 0-4 0,0 0-1 0,-1 4 0 0,1-2-24 16,0 3-5-16,0-3-1 0,-1 1 0 0,1 1-17 0,2 3 0 15,1-4 0-15,2 4 0 16,0 0-99-16,0 0-23 0,0 0-5 0,0 0-649 15,0 0-131-15</inkml:trace>
  <inkml:trace contextRef="#ctx0" brushRef="#br0" timeOffset="107258.565">14182 11894 1234 0,'0'0'55'0,"0"0"11"0,0 0-53 0,0 0-13 15,5 2 0-15,-5-2 0 0,3 5 140 0,-1-2 26 0,1 4 5 0,0-3 1 16,-1-1-64-16,1 4-12 0,2 0-2 0,-2 2-1 16,-1 1-23-16,-2-6-5 0,3 3-1 0,0 0 0 15,-3 0 0-15,2-2 0 0,-2-3 0 0,0 6 0 16,3-4-51-16,-3-4-13 0,0 0 0 0,0 0 0 16,0 0 54-16,0 0 8 0,0 0 2 0,0 0 0 15,0 0-52-15,0 0-12 0,5-4 0 0,1-4 0 16,-1 1 0-16,0 0 0 0,0-4 0 0,1 4 0 15,2-3 0-15,0-2 0 0,0-2 0 0,2 3 0 16,-2-4 0-16,3 8 0 0,-1-4 0 0,1 4 0 16,-1-1-8-16,1 1-5 0,0 3-1 0,-3 1 0 15,-1 3 22-15,1-4 5 0,-2 4 1 0,2 0 0 16,-3 0-29-16,0 4-5 0,-2-1-2 0,5 6 0 0,-3-2 35 16,3 0 7-16,-3-4 2 0,1 4 0 0,-1 0-22 0,0 4 0 15,3-3 0-15,-3 3 0 0,1-4 0 16,-4 0 0-16,4 0 0 0,-4 0 0 0,4 1 0 15,-4-1 0-15,-2-3 0 0,0-4 0 0,3 3 0 0,-3-3 0 16,0 0 0-16,0 0 0 0,0 0 0 0,0 0 0 16,0 0 0-16,0 0 0 15,0 0-47-15,0 0-13 0,0 0-4 0,0 0-1152 0</inkml:trace>
  <inkml:trace contextRef="#ctx0" brushRef="#br0" timeOffset="107883.558">14719 11816 1267 0,'0'0'56'0,"0"0"12"0,0 0-55 0,0 0-13 16,-3-7 0-16,3 0 0 0,-3 3 210 0,-2 1 39 16,3-1 8-16,-1 1 2 0,-2-1-107 0,-1 1-22 15,1-1-4-15,0 4-1 0,-1-8-100 0,1 8-25 16,-3 0 0-16,3 0 0 0,-3 0 0 0,3 0 0 15,-3 5 0-15,8-5 0 0,-6 3 0 0,-1 1 0 16,1-1 0-16,-2 1 0 0,3 3 0 0,-3-4 0 0,3 6 0 0,-1-7 0 16,1 5 0-16,3 1 0 0,-1 3 0 0,0-4 0 15,1 0 0-15,-1 8 0 0,3-8 0 0,3 4 0 16,-3 3 0-16,2-6 0 0,1 6 0 0,2-7 0 16,3 4 0-16,0 4 0 0,0-4 0 0,3-4 0 15,-3 5 0-15,2-2 0 0,-2 4 0 0,0-7 0 16,0 4 0-16,-3 1 0 0,3-5 0 0,-3 3 0 15,-2-3 0-15,0 2 0 0,-3-7 0 0,0 6 0 16,-3-1 56-16,0 0 7 0,-2-3 1 0,-3-1 0 16,3 1 0-16,-6-4 0 0,-2 3 0 0,3-3 0 15,-6 4-52-15,2-4-12 0,1-4 0 0,0 1-919 16,-3 3-186-16</inkml:trace>
  <inkml:trace contextRef="#ctx0" brushRef="#br0" timeOffset="110413.876">12824 10076 403 0,'-2'-7'17'0,"2"7"5"0,-3-5-22 0,0 3 0 0,1 2 0 0,-1-5 0 16,0 3 190-16,3 2 34 0,0-5 6 0,0 3 2 15,0 2-104-15,0-5-21 0,0-2-4 0,0 7-1 16,3-2-27-16,-3 2-6 0,3-5-1 0,-3 5 0 16,8-7-17-16,0 7-4 0,-3-5-1 0,3 5 0 15,0-2-11-15,2 2-3 0,-2 0 0 0,3-5 0 16,5 5-4-16,0 0 0 0,0 0-1 0,2-2 0 15,6 2-9-15,0 0-2 0,0 0 0 0,5 0 0 16,0 2-3-16,5-2-1 0,1 5 0 0,-1-5 0 0,3 2 0 16,3-2-1-16,-1 0 0 0,9 5 0 0,0-5 1 0,4 0 0 15,-1 5 0-15,-1-3 0 0,-2-2-1 0,2 5 0 16,-2-3 0-16,2-2 0 0,0 5 9 0,0-3 1 16,1 3 1-16,-4-3 0 0,-2-2-1 0,0 7 0 15,3-7 0-15,-1 5 0 0,-2-5-4 0,6 7-1 16,-4-7 0-16,1 7 0 0,-6-7 6 0,1 7 1 15,-1-2 0-15,0-3 0 0,3 3-23 0,0-3 9 16,0 3-9-16,0-3 0 0,0 3 17 0,-5 2-3 16,0-2-1-16,-3-3 0 0,-3 5-2 0,3-2-1 15,3-3 0-15,-1 5 0 0,-2-2-10 0,3-3 0 16,0 3 0-16,-3 0 0 0,0-3 0 0,-3 3 0 16,-2-3 0-16,2 3 0 0,-2-5 21 0,0 2 9 0,0-2 2 15,-1 0 0-15,4 0-32 0,-1 0 0 0,-5 0 0 0,3 0 0 16,-3-2 10-16,-2-3-1 0,2 5 0 0,-3 0 0 15,-2-2-9-15,0 2 0 0,0-5 0 0,2 5 0 16,-2 0 0-16,5 0 8 0,0 0-8 0,3 0 8 16,-3 0-8-16,0-2 0 0,3 2 9 0,-3-5-9 15,-3 5 0-15,1 0 0 0,-3 0 0 0,2 0 0 16,-5-5 0-16,0 5 9 0,1-2-9 0,1 2 0 16,1 0 12-16,-3-5-12 0,-5 5 12 0,3-2-12 15,5-3 16-15,-8 5-4 0,-6-2-1 0,-2-3 0 16,0 5 4-16,0-2 1 0,3-3 0 0,-4 5 0 15,-7 0-3-15,6 0 0 0,4-2 0 0,1-3 0 16,-8 5-13-16,4-2 0 0,4 2 0 0,0 0 0 16,-1 0 0-16,-2 0 0 0,3 0 0 0,2 0 0 15,3 2 0-15,-3-2 0 0,-2 0 0 0,2 5 0 0,3-5 0 0,-3 2-12 16,0-2 12-16,0 0-10 0,1 5 10 0,-1-5 0 16,3-5 0-16,-6 5 0 0,-2 0 0 0,3 0 0 15,5 0 0-15,-6-2 0 0,1 2 14 0,-3-5-2 16,0 5 0-16,-3 0 0 0,0 0-12 0,1 0 0 15,-4-2 0-15,6-3 0 0,6 5 0 0,-7 0 8 16,-7 0-8-16,0 0 9 0,0 0-9 0,0 0 0 16,0 0 0-16,0 0 0 0,-2 0 0 0,2 0 8 15,0 0-8-15,0 0 0 0,-5 0 0 0,5 0 0 16,0 0 0-16,0 0-11 16,0 0-61-16,0 0-12 0,0 0-2 0,0 0-813 15,0 0-162-15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1:45:19.1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13846 974 345 0,'0'0'31'0,"0"0"-31"16,0 0 0-16,0 0 0 0,0 0 143 0,0 0 22 16,0 0 5-16,0 0 1 0,0 0-47 0,0 0-8 15,0 0-3-15,0 0 0 0,0 0-26 0,0 0-6 0,0 0-1 0,0 0 0 16,10 0 4-16,-10 0 0 15,0 0 0-15,0 0 0 0,0 0-16 0,6-2-4 0,-6 2 0 0,0 0 0 16,0-5 14-16,0 5 2 0,0-7 1 0,2 0 0 16,-4 5-27-16,-1 2-6 0,0-9 0 0,-2 6-1 15,-3-4-38-15,5 2-9 0,-2 5 0 0,2-7 0 16,1 0 48-16,-4 7 8 0,1-7 2 0,3 3 0 16,-1-4-42-16,-2 6-8 0,-1-5-8 0,1 2 12 15,0-2 16-15,-1 0 3 0,-1 5 1 0,-1-7 0 16,5 6 0-16,-5-4 0 0,3 2 0 0,-1-2 0 15,-2 0-32-15,1 0 8 0,-1 3-8 0,2-4 0 16,-4 6 12-16,2-10-1 0,0 12 0 0,0-7 0 16,0 0-2-16,0 0 0 0,0 2 0 0,0 3 0 0,0-5 1 15,0 2 0-15,0-2 0 0,-2 0 0 0,-1 0 18 0,3 3 4 16,-2-4 1-16,2 1 0 0,-3 0-33 0,3 0 0 16,0 0 0-16,-2 3 0 0,2-4 0 0,0 6 0 15,-3-5 0-15,1 2 0 0,-1-2 0 0,-5 0 0 16,3 0 0-16,-3 2 0 0,0 3 0 0,3-3 0 15,0-2 0-15,-3 0 10 0,3 7-10 0,-1-7 0 16,1 0 9-16,3 3-9 0,-4-4 0 0,4 6 0 16,-3-3 0-16,5 3-8 0,-3-3 8 0,-2-2 11 15,2 0-3-15,1 0 0 0,-1 2-8 0,-2-2-11 16,2 5 3-16,-5-10 0 0,3 5 16 0,-5 0 4 16,-1 2 1-16,1-4 0 0,-1 2-13 0,1-5-18 15,-1 5 4-15,-2 0 1 0,0 0 29 0,2 0 5 16,-2-5 2-16,0 3 0 0,-3-1-23 0,3 3 0 15,-3-2 0-15,0-3 0 0,3 3 8 0,-3-1-8 0,0 1 8 16,-2-3-8-16,0 3 0 0,-4-1 9 0,-4 1-9 0,2 2 0 16,-2-5 8-16,10 12-8 15,-2-9 0-15,2-1 0 0,-3 3 10 0,1 0-2 0,-3 0 0 0,-3-7 0 16,0 9-8-16,-13-4-9 0,0 2 9 0,0-5-13 16,6 5 13-16,-1 5 0 0,6-8 0 0,-1 8 0 15,3-3 0-15,1 3 0 0,2-3 0 0,-6-2 0 16,6 7 0-16,-5-7 8 0,2 7 0 0,5-2-8 15,-2-3 0-15,6 5 0 0,-4 0-10 0,3 0 10 16,0-5-8-16,1 5 8 0,1 0 0 0,-7 0 0 31,3-2 0-31,-1 2 0 0,4 0 0 0,-4-5 0 0,-2 5 0 0,3 0 0 16,-1 0 0-16,3 0 0 0,3 5 0 0,-3-3 0 0,3-2 0 0,-3 0 0 0,6 5 0 16,-3-5 0-16,0 0 0 0,2 7 0 0,3-7 0 15,-5 0 0-15,2 7 0 0,1-7 0 0,2 0 0 0,-2 7 0 16,-6-7 0-16,0 5 0 0,0-5 0 0,0 2 0 15,0 3 0-15,1-5 0 0,-1 2 0 0,3 3 0 16,0-5 0-16,-1 7 0 0,4 0 0 0,2-7 0 16,-3 7 0-16,1-7 0 0,2 5 0 0,-2 2 0 15,2-5 0-15,-3 3 0 0,6-3 0 0,-6 3 0 16,-2 2 0-16,-3 0 0 0,3-7 0 0,0 7 0 16,-3-2 0-16,3-5 0 0,-3 2 0 0,3 3 0 15,-3 2 0-15,3-2 0 0,3-3 0 0,-4-2 0 16,1 7 0-16,3 0 0 0,-1-2 0 0,-2-3 0 15,0 5 0-15,0 0 0 0,2-2 0 0,-5 2 0 16,-2 0 0-16,2 0 0 0,-2-2 0 0,2 2 0 0,-3 0 0 0,4 7 0 16,-1-2 0-16,0-3 0 0,0 3 0 0,3 2 0 15,0-2 0-15,2-5 0 0,-2 5 0 0,0-3 0 16,2 3 0-16,-2-5 0 0,-3 2 0 0,3 1 0 16,-3-1 0-16,3-2 0 0,-3 0 0 0,1 0 0 15,-1 5 0-15,0-5 0 0,3 5 0 0,-6-3 0 16,4-1 0-16,-1 3 0 0,3 3 0 0,-3-7 0 15,3 0-8-15,2 5 8 0,-2-5 0 0,0 7 0 16,0-7 0-16,-1 5 0 0,-1 2 0 0,1-2 0 16,-1-2 0-16,2 1 0 0,-1 3 0 0,-1-2 0 15,1 0 0-15,-1 4 0 0,1-4 0 0,1 2 0 0,-3 7 0 16,3-6 0-16,5-4 0 0,-2 8 0 0,2-5 0 16,-3 0 0-16,4 0 0 0,-7 1 0 0,4-4-8 0,-6 3 8 15,3 1 0-15,0 1 0 0,0-7 0 0,-1 10 0 16,4-7 0-16,-1 4 0 0,1-4 0 0,2-2 0 15,0 8 0-15,0-3 0 0,-2 1-8 0,2-7 8 16,3 10 0-16,-1-5 0 0,1 0 0 0,-3 5 0 16,0-5 0-16,3 5 0 0,-3-2 0 0,3 1 0 15,0-3 0-15,-3 1 0 0,0 0 0 0,0-1 0 16,-2 3 0-16,2 1 0 0,-3-5 0 0,3 0 0 16,-5 5 0-16,3 0 0 0,2-2 0 0,0 1 0 15,0-4 0-15,-2 8 0 0,-1-6 0 0,1 5 0 16,7-7 0-16,0 0 0 0,-2 5-8 0,3-5 8 15,-1 1 0-15,6 3 0 0,-1-4 0 0,1 5 0 16,-3-2 0-16,6-1 0 0,-6-2-8 0,5 0 8 0,-2 1 0 16,2 3 0-16,-2-8 0 0,2 6 0 0,-2-2 0 0,-1 0 0 15,-1 8 0-15,4-11 0 0,-5 3 0 0,3 1 0 16,2 6 0-16,-2-2 0 0,-3-1 0 0,0-4 8 16,3 8-8-16,-1-8 0 0,1 2 0 0,0 1-11 15,-1 1 11-15,4-3 0 0,-4 3 0 0,4-3 0 16,-1 3 0-16,1-4 0 0,-1 1 0 0,0 3 0 15,1-8 0-15,2 6 0 0,-3-2 0 0,0 0 0 16,1 1 0-16,2-1 0 0,-3 0 0 0,6 2 0 16,2 1 0-16,-2-3 0 0,-3 5 0 0,-3-5 0 15,6-2 0-15,-3 2 0 0,0 4 0 0,2-8-8 16,1 9 8-16,0-5 0 0,2 5 0 0,0-1 0 16,0 1 0-16,1-5 0 0,-1 3 0 0,-2-5 0 0,2 9 0 15,0-10 0-15,-2 4 0 0,2-1 0 0,0 5 0 0,-2-5 0 16,2 4 0-16,1 1-8 0,-4-5 8 0,4 3 0 15,2-5 0-15,-3 9 0 0,3-9 0 0,-3 6 0 16,-2-4 8-16,5 3-8 0,2-1 0 0,-2-2 0 16,-3 1 0-16,3-1 0 0,3 5 0 0,0-5 0 15,-6 0 0-15,5-2-8 0,-2 2 8 0,3-3 0 16,-3 3 0-16,0-4 0 0,2 2 0 0,1-1 0 16,-3-1 0-16,3 2 0 0,-4-1 0 0,4-4 0 15,0 3 0-15,2-3 0 0,-3 0 0 0,4 5 0 16,-4-5 0-16,1 0 0 0,-1 0 0 0,-2 5 0 15,3-10 0-15,-3 7 0 0,2-2 0 0,1 0 0 16,-3 1 0-16,0-1 0 0,2 0 0 0,-2 0 0 0,0 0 0 16,0 0 0-16,0 0 0 0,0 0 0 0,0-2 0 0,0 2 0 15,0 0 0-15,0 0 0 16,0-3 0-16,2 4 0 0,-2-1 0 0,0-5 0 0,-2 5 0 16,2-2 0-16,-1 2 0 0,1 0 8 0,3 0 0 0,-3-2 0 15,0 2-8-15,2-7-12 0,-2 7 4 0,3 0 0 16,-3-3 8-16,3-1 0 0,-4 4 0 0,1-2 0 15,0-3 0-15,3 5 0 0,-3 0 0 0,2-2 0 16,4 2 0-16,-4 0 0 0,1 0 0 0,-1-2 0 16,1 2 0-16,0-7 0 0,-1 7 0 0,3-3 8 15,-5-1-8-15,3 1 0 0,-1-1-8 0,1 4 8 16,0-2 0-16,-3-3 0 0,2 3 0 0,-2-3 8 16,0 3-8-16,0-3 0 0,3 3-11 0,-3-1 11 0,-1-1 0 15,1 4 0-15,-2 0 0 0,4-7 0 0,1 7 0 0,2-2 0 16,-8-3 0-16,9 3 0 0,-4 2 0 0,3 0 0 15,-5-2-8-15,6 2 8 0,-4-5 0 0,1 5 0 16,-1 0 0-16,4-2 10 0,-4 2-10 0,1 0 0 16,-1 0 0-16,4-2-11 0,-4 2 11 0,-2-5 0 15,3 3 0-15,-3 2 0 0,0-2 0 0,-1-3 0 16,1 5 10-16,0-2-10 0,0-3 0 0,0 3 0 16,-3-3 0-16,1 3 0 0,2 2 0 0,0-3 0 15,-3-1 0-15,0 4 0 0,3 0 0 0,-3-7 0 16,1 7 0-16,-1-2 0 0,0-3 0 0,1 3 0 15,2 2 0-15,-3-7 0 0,-5 0 0 0,5 7 0 16,3 0 0-16,0-2 0 0,0-3 0 0,-3 3 0 16,1-3 0-16,-1 3 0 0,3-3 0 0,-3 3 0 0,-2 2 0 15,2-7 0-15,3 7 0 0,0-7 0 0,-5 7 0 16,4-7 9-16,-4 5-9 0,5-3 0 0,-3 3 0 0,1-5-11 16,-1 2 11-16,0 3 0 0,1-5 0 0,1 7 0 15,1-7 0-15,-2 5 0 0,2-3 8 0,0-2-8 16,-3 5 0-16,0-3 0 0,3-2 0 0,-3 5-8 15,1-3 8-15,2-2 0 0,-3 7 8 0,0-7-8 16,0 5 0-16,-2-5 0 0,2 7 0 0,3-7-8 16,-2 5 8-16,-1-3 0 0,0 3 0 0,1-3 0 15,1-2 0-15,1 7 0 0,-2-7 0 0,-1 7 0 16,0-2 0-16,3-5 0 0,-3 0 0 0,3 7 0 16,-2-7 0-16,-1 5 0 0,3-3 0 0,0-2 0 15,0 5 0-15,0-3 0 0,0 3 0 0,-3-3 0 0,3-2 0 0,0 0 0 16,0 5 0-16,-3-3 0 0,-5-2 0 0,8 0 0 15,0 5 0-15,-3-3 0 0,3-2 0 0,-3 5 0 16,3-5 0-16,-2 2 0 0,2 3 0 0,-3-5 0 16,3 5 0-16,0-3 0 0,-3-2 0 0,3 7 0 15,-3-7 0-15,3 0 0 0,0 7 0 0,0-7 0 16,0 0 0-16,0 0 0 0,0 5 0 0,3-5 0 16,-4 2 0-16,1-2 8 0,0 5-8 0,0-5 0 15,0 2 0-15,-2 3 0 0,4-5 0 0,-2 0 0 16,0 0 0-16,0 5 0 0,3-3 0 0,-4-2-8 15,1 0 8-15,3 5-8 0,-3-5 8 0,0 2 0 16,2 3 0-16,-2-5 0 0,0 2 0 0,0-2 0 16,0 5 8-16,0-3-8 0,3 3 0 0,-3-5 0 0,0 2 0 15,0 3-8-15,-1 2 8 0,4-2 0 0,-11-5 0 16,8 2 0-16,0 3 0 0,2-3 0 0,-2 5 0 16,0 0 0-16,3-7 0 0,-3 5 0 0,0 2 0 0,2 0 0 15,1-7 0-15,0 0 0 0,-6 7 0 0,5-7 0 16,-2 7 0-16,0-2 0 0,3-3 0 0,-3-2 0 15,0 5 0-15,0-5 0 0,2 2 0 0,-2 3 0 16,0-5 0-16,0 2 0 0,3 3 8 0,-3-5-8 16,2 7 0-16,1-7 0 0,-3 5 0 0,2-3-8 15,4 5 8-15,-4-7 0 0,1 0 0 0,-1 5 0 16,1-3 0-16,-1 3 0 0,1-5 0 0,0 2 0 16,-1 3 0-16,1-5 0 0,-1 7 0 0,1-7 0 15,-3 5 0-15,2-3 0 0,1-2 0 0,-3 5 0 0,0-3 0 16,3 3 0-16,-4-3 0 0,4-2 0 0,-3 5 0 0,3-3 0 15,-3 3 0-15,2-3 0 0,1 3 0 0,-1 0 0 16,-2-3 0-16,5 3 0 0,1-3 0 0,-1 5 0 16,0-2 0-16,-2-3 0 0,5 3 0 0,-1 2 0 15,-1 0 12-15,4 0-4 0,1-2-8 0,-1-3-12 16,1 3 4-16,-3 2 0 0,2-5 8 0,-2 8 0 16,3-8 0-16,-4 5 0 0,1 0 0 0,3 0 0 15,-6 0 0-15,6-2 0 0,-1 2 0 0,1 0 0 16,2-2 0-16,-3 2 0 0,6 0 0 0,-3 0 9 15,0-5-1-15,1 8-8 0,1-8 0 0,1 5 0 16,-3 0-12-16,6 0 3 0,-3 0 9 0,-1 0 0 16,-1 3 0-16,-1-8 0 0,3 5 0 0,-6 0 0 15,3 0 0-15,0-2 0 0,9-3 0 0,-7 3 0 0,-1 2 0 0,1-2 0 16,4 2 0-16,-3-5 8 0,2 5 0 0,1-7 0 16,-4 7-8-16,1-2-13 0,0 2 3 0,-3 0 1 15,-2-2 9-15,2-3 0 0,0 5 0 0,-2 0 0 16,-4-2 8-16,7 2 0 0,-1-2 0 0,3 2 0 15,-3-5-8-15,3 5-12 0,-6-2 4 0,1-3 0 16,2 5 8-16,0-2 11 0,-3 2-3 0,4-2 0 16,-7-3-8-16,4 5-11 0,-3-2 3 0,-3-3 0 15,3-2 8-15,-5 5 0 0,2-3 0 0,-3-2 0 16,1 5 0-16,-3-5 0 0,2 0 0 0,-2 2 0 16,0 3 0-16,0-5 0 0,-2 0 0 0,2 0 0 15,-3 0 0-15,3 0 0 0,-3 0 0 0,3 0 0 16,3 5 0-16,-1-5 0 0,-2 0 0 0,3 0 0 0,-1 2 0 15,1-2 0-15,-1 0 0 0,4 5 0 0,-4-5 0 0,3 2 0 16,-2-2 0-16,2 0 0 0,1 0 10 0,1 5-2 16,-1-3-8-16,-1-2 12 0,0 5-12 0,0-3-10 15,1-2 2-15,-1 5 0 0,-3-3 8 0,1-2 0 16,0 0 0-16,-1 5 0 0,1-3 0 0,-1 3 0 16,1-5 0-16,-3 0 0 0,2 0 0 0,-2 5 0 15,3-5 0-15,-3 0 0 0,0 0 0 0,2 0 0 16,1-5 0-16,0 5 0 0,-4 0 0 0,7 0 0 15,-4 0 0-15,1-5 0 0,-1 3 0 0,4 2 0 16,-4-5 0-16,3 5 0 0,1 0 0 0,-4 0 0 0,-4-2 0 16,4-3 0-16,3 5 0 0,1-2 0 15,-1 2 0-15,3-5 0 0,0 3 0 0,-1-3 0 16,1 3 0-16,0-3 0 0,3 5 0 0,-3-7 0 16,-1 2 0-16,4 3-8 0,-3-3 8 0,0-2 0 0,2 0 0 0,1 0 0 15,2 0 0-15,-3 0 0 0,4 2 0 0,-4-4-8 16,3 2 8-16,1 2 0 0,1-2 0 0,1 0 0 15,3 0 0-15,-4 2 0 0,4-2 0 0,-3 0 0 16,-1 0 0-16,1 0 0 0,0 0 0 0,0 2 0 16,-3-2 0-16,3-2 0 0,2-3 0 0,1 5 0 15,-3-5 8-15,-1 3 3 0,4-5 1 0,-1-3 0 16,1 8-12-16,-1-3-17 0,1-2 4 0,-1 0 1 16,-2 2 12-16,0-2 0 0,-3-5 0 0,3 10 0 15,-6-5 0-15,3-3 0 0,1 3 0 0,-4-7 0 16,1 2 0-16,-1 0 0 0,1-2 0 0,-3 0 0 0,-1 2 8 15,1 3-8-15,0-8 0 0,0 3 0 0,3 2 11 0,-3-4-11 16,2-1 10-16,1-4-10 0,-4 2 0 16,1-2 0-16,-2 2 0 0,-1-7 0 0,3 0 0 15,-6 5 0-15,3-5 0 0,-2 0 0 0,0 0 0 0,-1 0 0 16,1 3 8-16,-3-1-8 0,0-4 0 0,-3 2 0 16,3 0 0-16,0-2 0 0,0-3 0 0,-3 5 8 15,3-7-8-15,-3 5 0 0,1-1 0 0,-1-1 0 16,-2 4 8-16,-1-2-8 0,1-3 0 0,-1 3 8 15,-4-5-8-15,2 0 0 0,0 0 0 0,0-3 8 16,-3 6-8-16,1-3 0 0,-4 0 0 0,4 0 0 16,-4-2 0-16,4 9 0 15,-1 0 0-15,-2 0 8 0,2-7-8 0,-2 4 0 0,-1-8 0 0,1 9 0 16,-3-5 0-16,-2-12 0 0,-1 9 0 0,0-4 8 16,-2 3-8-16,0 1 0 0,-3 3 0 0,-2-4 0 0,-1 4 8 0,-2 0-8 15,0 4 0-15,-3-3 0 0,0 6 0 0,0-7 0 16,3 4 0-16,3 8 0 0,4-2 0 0,-1 1 0 15,-1-4 0-15,0 0 0 0,0 5 0 0,3-5 0 16,-3 5 0-16,-3-10 0 0,-2 10 0 0,3-9 0 16,-1 6 0-16,-2 0 0 0,2 6 0 0,-2-6 0 15,0 0 0-15,-3 6 0 0,-2 3 0 0,2 1 0 16,3 2 0-16,0 1 0 0,-3 1 0 0,3-2 0 16,0 8 0-16,-1 1 0 0,4-4 0 0,2 2 0 15,-3 1-16-15,4 1 0 0,1-2 0 0,1 3 0 16,0 0-99-16,2-1-19 0,3 5-4 0</inkml:trace>
  <inkml:trace contextRef="#ctx0" brushRef="#br0" timeOffset="1062.333">14208 553 1818 0,'0'0'80'0,"0"0"17"0,0 0-77 0,0 0-20 15,0 0 0-15,0 0 0 0,0 0 76 0,0 0 11 16,0 0 2-16,0 10 1 0,0-1-22 0,0 5-4 0,0 1 0 0,3 3-1 15,-3 3-5-15,2 5-1 16,-2-4 0-16,0 8 0 0,0-2-9 0,3 3-1 0,0-1-1 0,-1 8 0 16,1-10-22-16,0 1-5 0,-3 1-1 0,2-9 0 15,-2 5 18-15,3-7 3 0,-6-3 1 0,3-1 0 16,3-4-24-16,0 3-4 0,-3-9 0 0,0 2-1 16,0-7 8-16,0 0 1 0,0 0 1 0,0 0 0 15,0 0 27-15,-3-7 6 0,0-7 1 0,1-2 0 16,-4 1-11-16,4-10-3 0,2-4 0 0,0 1 0 15,-3-10-33-15,0-1-8 0,3 8 0 0,0-7 0 16,0 10 0-16,0-2 0 0,0 8 0 0,3-4 0 16,0 5-20-16,-3 2 1 0,0 5 0 0,0-7 0 0,0 9 19 15,0 3-8-15,0 4 8 0,2-2 0 0,-2 7-9 0,0 0 9 16,0 0 0-16,6 0-9 0,2 7 9 0,2 0-8 16,1 5 8-16,5 2-8 0,2 5 8 0,1-5 0 15,2 7 0-15,0 1 0 0,0 3 0 0,0-1-8 16,1 4 8-16,-1 0 0 0,0-6 0 0,-3 8 0 15,4-11 0-15,-4 2 0 0,-2-4 0 0,0-6 0 16,2 3 0-16,-2-2 0 0,-5 0 0 0,2-10 0 16,-5 3 0-16,3-3 0 0,-6-2 0 0,0 0 0 15,0-7 8-15,1 0-8 0,-1-5 17 0,-5-4-1 16,3-8 0-16,-3 1 0 0,0-3-16 0,0-7 0 16,-3 0-11-16,0 0 11 0,1 5 12 0,-1-2 8 15,-2 8 3-15,2-11 0 0,-2 10-37 0,2-1-7 16,1 1-2-16,-1 4 0 0,0-7 23 0,1 12 0 15,-1-5 0-15,3 5 0 0,0 2 0 0,0-2 0 16,0 5 0-16,0-1 0 0,3 3 0 0,-1 5 0 0,-2-5 0 16,0 7 0-16,6 0 0 0,1 0 0 0,1 0 0 0,3 7 0 31,-3 2-107-31,3 3-17 0,2 2-3 0,0 5-1229 0</inkml:trace>
  <inkml:trace contextRef="#ctx0" brushRef="#br0" timeOffset="1515.509">15042 833 1152 0,'0'0'51'0,"0"0"10"0,0-7-49 0,0 0-12 16,0 3 0-16,0-4 0 0,0 1 233 0,0 0 44 16,0 7 9-16,0 0 2 0,-3-7-128 0,0 0-26 15,3 7-5-15,-2 0-1 0,-4-2-102 0,-2 2-26 16,0 0 0-16,-2 0 0 0,-1 2 56 0,-2 5 7 15,2 0 1-15,1 0 0 0,-1 0-52 0,1 5-12 16,-1-5 0-16,1 7 0 0,2 1-12 0,2-4-6 16,-2 3-1-16,6-2 0 0,-1-2 31 0,3 1 5 15,3 3 2-15,2-7 0 16,0 1-42-16,1 1-8 0,2-2-1 0,0 2-1 0,-1-9 17 0,4 7 3 16,2-2 1-16,0-5 0 0,-2 0 12 0,0 0 0 15,-1 0 0-15,1 0-9 0,-3-7 9 0,-3 2 0 16,0 5 0-16,1-7 0 0,-1 0 0 0,-2 5 0 15,-3-7 0-15,2-1 0 0,-2-2 21 0,3 5 7 16,-3-4 0-16,0 3 1 0,0-1-9 0,0 4-1 16,0-4-1-16,0 4 0 0,-3 3-18 0,3 2 0 0,0 0 0 15,0 0 0-15,0 0 0 0,0 0 0 0,0 0 0 0,0 0 0 16,8 0 0-16,-3 2 0 0,3 5 0 0,-2 5 0 16,2-5 0-16,0 0 0 0,-3 0 0 0,3 5 0 15,-3-3 0-15,3-2 0 0,-3 1 0 0,1 1 0 16,-1 0 0-16,-2-2 0 0,2 0 0 0,-5-7-851 15,5 5-172-15</inkml:trace>
  <inkml:trace contextRef="#ctx0" brushRef="#br0" timeOffset="2015.609">15208 852 1958 0,'0'0'87'0,"0"0"17"0,0 0-83 0,0 0-21 16,3 3 0-16,-3 6 0 0,3-7 89 0,-1 5 14 15,-2 5 2-15,3-3 1 0,-3 3-26 0,2 0-6 16,-2-3-1-16,3 3 0 0,-3-5-33 0,3 0-6 16,-3 0-2-16,0 0 0 0,0-7-40 0,0 12-9 15,0-12-2-15,2 3 0 0,-2-3 44 0,0 0 9 16,0 0 2-16,0 0 0 0,0 0-20 0,0 0-4 16,0 0-1-16,0 0 0 0,6-3-11 0,-1-4 0 15,0 2 0-15,1-4 0 16,-4-3-38-16,4-2-6 0,-1-5-2 0,0 0 0 0,0-2 18 0,1 3 3 15,-1 3 1-15,-2-6 0 16,-1 17-13-16,4-6-3 0,-1 5 0 0,3-2 0 0,-3 0 40 0,0 7 0 16,-5 0 0-16,6 0 0 0,2 7 0 0,0-7 0 0,-1 7 0 15,1 0 8-15,-2 1 41 0,2-4 8 16,-6 3 2-16,1 0 0 0,0 0-51 0,-1 0-8 0,1 1 0 0,2 1-11 16,-2-7 23-16,-1 5 4 0,1 0 0 0,2-7 1 15,-2 7-2-15,0-2-1 0,-3-5 0 0,2 0 0 16,4 0 19-16,-4 0 4 0,4 0 1 0,-1-7 0 15,0 2-38-15,3-2-20 0,-3 0 3 0,3 0 0 16,3 0 27-16,-3 0 6 0,2-5 0 0,1 5 1 16,0 0-17-16,-1 3 0 0,1 1 0 0,2-2 0 15,-2 3 0-15,-1 2 0 0,-2 0 0 0,0 0 0 16,-3 2-20-16,3 3-8 0,-2 2-2 0,-4 0 0 0,3 0 30 0,1 5 0 16,-1-2-8-16,0-1 8 0,-2 0 10 0,0-2 5 15,-1 5 1-15,4-2 0 0,-4-6-4 0,4 8 0 16,-4-3 0-16,3-4 0 0,-5-5-12 0,3 7 11 15,2-4-11-15,-5-3 10 16,0 0-114-16,6 4-22 0,2 1-5 0</inkml:trace>
  <inkml:trace contextRef="#ctx0" brushRef="#br0" timeOffset="2343.198">15777 892 1382 0,'-10'0'123'0,"10"0"-99"0,0 0-24 0,5 0 0 0,3-5 148 0,0 5 24 15,-8 0 4-15,8-2 2 0,2-3-53 0,-2 5-10 16,3 0-3-16,-1-7 0 0,1 0-91 0,2 5-21 16,-2-3 0-16,2 1 0 0,3 1 20 0,-3-4 5 15,0-5 1-15,1 5 0 0,-4 0 10 0,1 0 1 0,-3 0 1 0,0-5 0 16,-1 5-30-16,-4-2-8 0,0-3 0 0,-3 0 0 16,0 5 0-16,-3-2 0 0,-2 0 0 0,-3 1 0 15,0 6 0-15,0-3 0 0,-8 5 0 0,3 0 0 16,-3 0 0-16,0 5 0 0,0-3 0 0,0 6 0 15,-2-4 0-15,2 10 0 0,0-7 0 0,3 5 0 16,-3 0 0-16,3 4 0 0,5-2 0 0,0 3 0 16,3-1 0-16,2-4 0 0,0 2 0 0,1 0 0 15,4 0 0-15,1-2 0 0,-3 2 0 0,5-2 0 16,6-5-10-16,-1 0-3 0,1 0-1 0,5-2 0 16,0-3-138-16,5 5-27 0,0-7-5 0</inkml:trace>
  <inkml:trace contextRef="#ctx0" brushRef="#br0" timeOffset="2655.673">16386 659 1785 0,'-8'-7'159'0,"5"0"-127"15,-2 7-32-15,2-5 0 0,6-2 116 0,-6 5 18 16,-7-10 3-16,4 12 1 0,1-7-30 0,-3 7-5 16,0 0-2-16,0 0 0 0,-5 0-80 0,2 7-21 15,9 0 0-15,-6-2 0 0,-3-3 0 0,3 10 0 16,6-5 0-16,4 7 0 0,4 0 0 0,-6-2 0 15,-3 2 0-15,6-2 0 0,4 2 0 0,1 0 0 16,-5-2 0-16,2 2 0 0,9 0 12 0,-4 0-4 16,-2 1 0-16,-3-4-8 0,3 8 0 0,0-5 0 15,-2 0 0-15,-1 0 0 0,-8 1-8 0,3-4 8 0,3 3 0 16,-3-2-9-16,-8-5 37 0,3 0 7 0,-1 0 1 0,1 5 1 16,-3-5 23-16,-2 3 5 0,-4-6 1 0,1 8 0 15,2-3-33-15,-4-4-6 0,-7-3-2 0,1 3 0 16,3-2-8-16,-3 1-1 0,2 1-1 0,1-5 0 31,2 0-147-31,0 2-30 0,-13-2-6 0,8-2 0 0</inkml:trace>
  <inkml:trace contextRef="#ctx0" brushRef="#br0" timeOffset="5308.526">16462 8550 2282 0,'-10'-7'101'0,"2"2"21"16,-3 3-98-16,3-3-24 0,3 3 0 0,-3-5 0 15,-2 2 28-15,2-2 1 0,-3 4 0 0,3-6 0 0,3 2-16 0,-8 0-3 0,-1 0-1 0,4 0 0 16,7 0 38-16,-7 0 7 0,-12-5 2 0,4 5 0 16,5 0-14-16,-1 0-2 0,-7 0-1 0,0-5 0 15,3 3-3-15,-4-3 0 0,1-2 0 0,-3 7 0 16,3-5-1-16,-3 2-1 0,1-6 0 0,-4 7 0 15,1-3-5-15,-3 5-1 0,2-7 0 0,-2 7 0 16,0-5-6-16,0 2-2 0,2-1 0 0,1-1 0 16,-1 5-7-16,1-3-1 0,2-1-1 0,-2-1 0 15,-1 5-3-15,1 5-8 0,-6-6 12 0,3 4-4 16,2-3-8-16,-2 7 10 0,-2-7-10 0,-1 7 10 16,3 0-10-16,-3 4 8 0,0-1-8 0,0 1 8 15,1-1-8-15,-4 4 12 0,1 0-12 0,-3 5 12 16,0-1-12-16,2-1 0 15,4 4 0-15,-1-2 0 0,0 2 0 0,6 0 0 16,-1 5 0-16,1-5 0 0,2 5 0 0,0-1 0 0,0-1 0 0,-2 6 0 0,2-1-9 0,-2-1 9 16,-3 0 0-16,2 5 0 0,3-5 0 0,0 5 0 15,-2 2 0-15,0 3 0 0,2-3 0 0,3-2-8 16,-1 7 8-16,4-5 0 0,-1 5 0 0,4 0 0 16,-1 0-8-16,2 0 8 0,1 0 0 0,3-3 0 15,-4 3-8-15,4 0 8 0,-1 0 0 0,1 0 0 16,-1 7 0-16,0-5 0 0,1 5 0 0,5-2-8 15,-6-3 8-15,6 5 0 0,-1-5 0 0,4 3 0 16,-1 4 0-16,3-2 0 0,3 0 0 0,2 0 0 16,3 0 0-16,3 5 0 0,-1-3 0 0,3-2-8 15,3 0 8-15,0 0 0 0,3 0 0 0,-1-5 0 0,6 5 0 0,2 0 0 16,4-2 0-16,7-3-8 0,2-2 8 0,4 0 0 16,2 0 0-16,2-5 0 0,-2-2 0 0,5 0 0 15,3-5 0-15,3 0 0 0,2-2 0 0,6 0 0 16,-3-5 0-16,-1-5 0 0,1 3 0 0,5-5 0 15,6-2 0-15,-6-3 0 0,-5-2 0 0,8 0 0 16,-6-7 8-16,1 0-8 0,2-7 0 0,3 2 0 16,-9 3 8-16,1-5-8 0,5-3 0 0,-2-4 0 15,-11 2 8-15,0-2-8 0,-3 0 0 0,-2-5 9 16,-6 0-9-16,-2-2 10 0,-9 0-10 0,4-5 10 16,-3 0-1-16,-6 0 0 0,-7 0 0 0,2-2 0 15,2 2 0-15,-7 0 0 0,-2 0 0 0,-6-7 0 16,-3 7 0-16,3 0 0 0,-3-2 0 0,0 2 0 0,-7 0 3 15,2 0 0-15,5-2 0 0,-5 2 0 0,-5 5-3 0,2-5 0 32,3 0 0-32,-3 0 0 0,1 0-9 0,-4 5 8 15,6-5-8-15,-2 0 8 0,-1 0-8 0,-2 0 0 0,-3 5 0 0,3-5 0 0,2 7 0 0,0-2 0 16,-2-5 0-16,0 7 0 0,-1-2 0 0,1 2 0 16,3-2 0-16,-1 2 0 0,0 0 0 0,-2-2 8 15,-3 7-8-15,3 2 0 0,2 0 21 0,-2 3-1 16,0-3 0-16,-1 0 0 0,-2-2-20 0,3 7 0 15,-3 0 0-15,-3-5 0 16,4 0-19-16,-4 5-8 0,-2 0-1 0,2 2-1 16,-2-2-5-16,2 7-1 0,1-5 0 0,-3 5 0 15,2 5-68-15,0-3-13 0,1-2-4 0,-1 7-1244 0</inkml:trace>
  <inkml:trace contextRef="#ctx0" brushRef="#br0" timeOffset="6636.241">14380 7538 1321 0,'-10'-4'58'0,"10"4"13"0,-3 0-57 0,-2-3-14 15,5 3 0-15,-3-4 0 0,3 4 77 0,-5-3 13 0,-1-1 2 0,6 4 1 16,0 0 13-16,0 0 2 15,0 0 1-15,-2 7 0 0,-1-3-53 0,3 3-10 0,3 1-2 0,-1 3-1 16,-2 3-11-16,3 1-3 0,2 6 0 0,-2-3 0 16,2 1 7-16,1 2 0 0,-1 1 1 0,0-1 0 15,-2 5-3-15,2-5-1 0,-2-2 0 0,-1 7 0 16,4-5-5-16,-6-2 0 0,2-1-1 0,-2-4 0 16,0 1 1-16,0-1 1 0,0-3 0 0,0-1 0 15,-2-3 2-15,2-2 0 0,-3-3 0 0,0 3 0 16,3-5 0-16,-2 0 0 0,-1-5 0 0,0 3 0 15,-2-5-3-15,2-1-1 0,-2-6 0 0,3-4 0 0,-4-1-16 0,1-2-3 16,0-5-8-16,2 5 12 16,-2-5-12-16,2 0 0 0,3 5 0 15,-3-5 0-15,1 5 0 0,-1-1 0 0,3 1 0 0,-3 2 0 0,1 1 0 0,2 4 0 16,0 2 0-16,0 5 0 0,0 0-9 0,0 0 9 16,0 0 0-16,2 2-9 0,-2 5 9 0,0 0-8 15,0 0 8-15,6 9-8 16,2-2 8-16,0 3-8 0,0-3 8 0,2 5-8 0,1-1 8 0,-1-1 0 15,-2 4 0-15,3-7-8 0,2 2 8 0,-2-2 0 16,-3 0 0-16,2-4 0 0,3 4 0 0,-2-7 0 16,0 4 0-16,-1-4 0 0,1-4 8 0,-1 4-8 15,-2-7 10-15,3 4-10 16,-1-8 12-16,1 4-4 0,0-5-8 0,-3-2 12 0,-1 0-4 0,4 2 0 16,-3-2-8-16,3 0 12 0,-1-5-12 0,1 5 0 15,-1 0 8-15,1 2-8 0,-6 2 0 0,3-1 0 0,0 4 0 0,0-5 0 16,-3 5 15-16,1 4-3 0,-4-1-1 0,-2 4 0 15,0 0-11-15,0 0 0 0,6 7 0 0,-1 5 0 32,-3-1-23-32,4-1-6 0,-1 4-2 0,-2 5 0 0,5-1 31 0,-3 4 0 0,-2-1-8 0,5 5 8 15,-3-1 0-15,3-3 0 0,0 4 0 0,2-5 0 16,-4 0 0-16,2 5 0 0,-1-7 0 0,1 2 0 16,-2-7 8-16,-1 5 4 0,0-5 0 0,1 0 1 15,1 2-13-15,-1-6 0 0,-1 1-9 0,0-3 9 16,-5-8-107-16,0 0-15 0,11 2-3 0,0-2-1 15,-4 0-150-15,4-7-31 0</inkml:trace>
  <inkml:trace contextRef="#ctx0" brushRef="#br0" timeOffset="6949.109">15137 7675 1152 0,'-11'-7'51'0,"6"7"10"0,0 0-49 0,-1-3-12 15,6 3 0-15,0 0 0 0,-5-4 220 0,-3 4 40 16,0 4 9-16,0-1 2 0,0-3-169 0,-2 7-34 15,-1 2-6-15,-2 1-2 0,2-3-40 0,-2 5-8 16,3 2-1-16,-1 0-1 0,0-3-10 0,3-1 10 16,3 6-10-16,2-6 10 0,3 2-10 0,3-1-11 15,2-1 3-15,1-3 0 0,2 0 8 0,0 0 0 16,2-2 10-16,3-3-10 0,1-2 0 0,-1 0 0 16,3 0-11-16,2-2 11 0,1-3 0 0,-3-2 0 0,-3-3 0 15,3 3 0-15,-3-4 27 0,-2-1 3 16,-1 5 1-16,-5-7 0 0,1 0-8 0,-4 2-2 0,1-2 0 0,-6 0 0 15,1 2 25-15,-4 2 5 0,-4-1 1 0,-1 4 0 16,-2 0-23-16,0-1-4 0,-3 4-1 0,3-3 0 16,-1 7-24-16,4 0 8 0,-1-3-8 0,1 3 0 31,2 0-150-31,3 0-35 0,5 0-7 0,0 0-876 0</inkml:trace>
  <inkml:trace contextRef="#ctx0" brushRef="#br0" timeOffset="7323.6">15317 7621 403 0,'0'0'17'0,"0"0"5"0,-6 4-22 0,6-4 0 0,-5 0 0 0,0 8 0 16,2-4 365-16,1-1 69 0,-1 4 14 0,0 4 2 15,1-1-309-15,2-5-61 0,2 9-13 0,-2-7-3 0,-2 4-20 0,2-1-4 16,0-1 0-16,2 1-1 0,1-3 25 0,-3 0 4 16,0 0 2-16,3-2 0 0,-1 2-56 0,-2-7-14 15,0 4 0-15,0-4 0 0,0 0 11 0,0 0-1 16,0 0 0-16,0 0 0 0,0 0-10 0,0 0-14 15,6-4 3-15,-1-3 1 0,-3 2 30 0,4-2 5 16,-1 0 2-16,0-7 0 0,3 2-27 0,0-2 0 16,0 0 0-16,3 0-11 0,-1-5 0 0,1 5 0 15,2 2 0-15,-2 2 0 0,-1-1 0 0,1 1 0 16,-3 6 0-16,0-1 0 0,0 3 11 0,0 2 0 16,0 0 0-16,-1 2 0 0,1 3 0 0,-2 2-8 15,2 0 8-15,2-3-8 0,-2 6 8 0,0-3 16 16,0 5-4-16,0-1-1 0,0-1 8 0,0-3 1 0,-3 5 1 0,6 2 0 15,-3-7-9-15,0 0-3 16,-6 5 0-16,4-5 0 0,-1 0-1 0,0-7 0 0,-2 7 0 16,-3-7 0-16,0 0-8 0,0 0-16 0,0 0 4 0,8-7 1 31,-6 4-190-31,6-4-39 0,0-4-7 0,0 3-736 0</inkml:trace>
  <inkml:trace contextRef="#ctx0" brushRef="#br0" timeOffset="7495.419">15753 7332 1209 0,'0'0'108'15,"0"0"-87"-15,0 0-21 0,0 0 0 16,0 0 237-16,-2 4 43 0,2-4 9 0,-3 3 2 16,3 4-182-16,-3 4-36 0,3-1-7 0,0 2-2 15,0 2-37-15,3 4-8 0,0 4-2 0,-1-1 0 0,1-2 9 0,2 2 2 16,-2-2 0-16,2 2 0 0,-2-2-28 0,-1 2-14 16,1-2 2-16,0-1 0 0,-3-4-5 0,0 1-1 15,0-1 0-15,0-3 0 16,-3-1-240-16,3 2-48 0</inkml:trace>
  <inkml:trace contextRef="#ctx0" brushRef="#br0" timeOffset="7636.07">15637 7621 1497 0,'0'0'66'0,"3"0"14"0,4-3-64 0,1-1-16 0,3-3 0 0,2 0 0 15,3 4 24-15,3-6 0 0,-1 2 1 0,11-3 0 0,3-1-40 0,-3 4-8 16,0 0-1-16,0 2-1 15,-2-2-31-15,-3 0-7 0,18-3-1 0,-16 3 0 0</inkml:trace>
  <inkml:trace contextRef="#ctx0" brushRef="#br0" timeOffset="8010.981">15989 7360 288 0,'0'0'12'0,"0"0"4"0,-6 0-16 0,6 0 0 0,0 0 0 0,0 0 0 16,0 0 374-16,0 0 72 0,0 0 14 0,-5 4 4 15,5-1-284-15,0 9-57 0,0-5-11 0,3 7-3 16,-1-3-72-16,4 4-14 0,-4-1-3 0,4 12-1 16,-1-8 36-16,3-1 7 0,-5 2 2 0,2 2 0 15,0-2-64-15,3-1-20 0,-5-3 0 0,-1-1 0 0,-2 0 20 0,0-7 16 16,3 2-4-16,0-2 0 0,-3 0 1 0,2-4 0 16,-2-3 0-16,0 0 0 0,0 0-13 0,0 0 0 15,0 0-9-15,0 0 9 0,3 0 0 0,2-7 0 16,1 0 0-16,-1-5 0 0,3 2-9 0,0-1 9 15,0 4-8-15,5-5 8 0,-3 5-25 0,1 0 0 16,0 0 0-16,2 0 0 0,0 7 43 0,0-7 9 16,-5 7 1-16,3 0 1 15,2 0-74-15,-2 7-15 0,-3-3-4 0,0 3 0 0,-1-4 64 0,-1 9 13 16,4-10 3-16,-4 10 0 0,-9-5 1 0,6 0 1 16,5 0 0-16,-3 0 0 0,-2 2 0 0,-3-2 0 15,5-4 0-15,-5 4 0 0,0-7-8 0,2 0-2 16,-2 0 0-16,3 7 0 15,2-3-136-15,1-1-28 0,-1-3-6 0,3 0-846 0</inkml:trace>
  <inkml:trace contextRef="#ctx0" brushRef="#br0" timeOffset="8309.24">16563 7437 1324 0,'-8'-7'59'0,"5"3"12"0,1-3-57 0,-4 2-14 0,4 2 0 0,-4-1 0 16,-1-3 247-16,1 4 46 0,1-1 10 0,-3 1 1 15,0-1-201-15,-3 1-41 0,6 3-8 0,-3 0-2 16,-2 3-28-16,-1-3-7 0,-2 0-1 0,2 7 0 16,3-3-16-16,0 3 0 0,-2 0-8 0,2 1 8 15,0-1 0-15,5 4 0 0,1-1 0 0,4 2 0 0,1 2 0 16,5-3 0-16,2 3 0 0,6 1 0 0,-2-1-20 0,1-3 1 16,4 4 1-16,-1-1 0 0,-2-3 18 0,-2 4 0 15,-1-4-8-15,-3-1 8 0,1 1 0 0,-6 4 0 16,1-8 0-16,-4 4 9 0,1-1 17 0,-6-3 3 15,-5 2 1-15,-2 1 0 0,-6-3 16 0,-3 0 3 16,-7 5 1-16,-6-5 0 0,0 4-40 0,-5-4-10 16,3 3 0-16,-3-5-852 15,5 2-172-15</inkml:trace>
  <inkml:trace contextRef="#ctx0" brushRef="#br0" timeOffset="11292.473">24217 5464 1728 0,'0'0'38'0,"0"0"8"0,-2-7 2 0,-4 2 0 0,1 3-39 0,0-3-9 0,-3-2 0 15,0 0 0-15,0 5 104 0,-3-3 20 0,3-2 3 0,-2-5 1 16,-1 5-52-16,1 0-9 0,-1-7-3 0,1 7 0 16,-4-5 0-16,1-2 0 0,3 2 0 0,-4-2 0 15,1 0-27-15,0-5-5 0,0 3-2 0,-1-10 0 16,-2 7-8-16,1-2-2 0,-4 0 0 0,1-5 0 16,-1 0-8-16,1 0-1 0,-1-2-1 0,0 2 0 15,-2-2 6-15,-5 2 2 0,2 0 0 0,-5-2 0 16,0 2-4-16,0-7-1 0,-3 5 0 0,0 2 0 15,-2-2 2-15,2-5 0 0,0 7 0 0,3-7 0 16,0 5-2-16,0 2 0 0,-3 0 0 0,3-2 0 16,-3 2-13-16,-2-2 0 0,0 2 0 0,-1 0 0 15,-2-2 0-15,3 2 9 0,2-2-9 0,0 2 8 16,3 0-8-16,8 12 0 0,-3-7 9 0,-2 2-9 0,-3-2 0 16,-3 2 0-16,3-2 0 0,-3 2 8 0,0-2-8 0,-10 2 0 15,2-9 0-15,1 9 0 0,2-2 0 0,0 2 0 16,2-2 0-16,-2 2 8 0,0-2-8 0,0 2 0 15,-5-2 0-15,2 7 0 0,3 0 0 0,0-5 0 16,-3 5 0-16,3 2 8 0,3-9-8 0,-3 9 0 16,0 3 0-16,-3-3 8 0,-5-2-8 0,3 2 0 15,2 5 0-15,0 0 0 0,1-7 0 0,-1 7 9 16,3 0-9-16,0 0 0 0,0 0 0 0,0 2 0 16,-6-2 0-16,4 0 0 0,-4 0 0 0,4 7 0 15,-4-7 0-15,6 2 0 0,-2 5 0 0,2-7 0 16,0 7 0-16,0-2 0 0,-3 2 0 0,0-5 0 15,3 5 0-15,-3 0 0 0,1 5 0 0,2-5 0 0,0 2 0 16,0-2 0-16,0 7 0 0,2-7 0 0,-5 0 0 0,1 7 0 16,-1-2 0-16,-2-3 0 0,-1 3 0 0,1 2 0 15,0 0 0-15,2-2 0 0,-2 2 0 0,-1-5 0 16,-2 5 0-16,0 5 0 0,6-5 0 0,-4 0 0 16,-2 5 0-16,0-5 0 0,3 7-8 0,0-2 8 15,-1-3 0-15,-1 3 0 0,-1 0 0 0,0 4 0 16,0-9 0-16,2 10 0 0,1-3 0 0,0 0 0 15,2 5 0-15,-2-3 20 0,-3-4-4 0,2 7 0 16,4-3-26-16,-4-2-6 0,4 5 0 0,-1 0-1 16,3 0 17-16,-3-3 0 0,6 3 0 0,-3 2 0 15,0-7-8-15,0 10 8 0,0-3 0 0,2 0 0 16,1-2 0-16,-1 2-8 0,1 5 8 0,2-5 0 16,0 5 0-16,1 0 0 0,2-5 0 0,0 7 0 0,2-2 0 15,1-5 0-15,-1 5-8 0,-2 0 8 0,0 2 0 0,2-2 0 16,1 2 0-16,0 5 0 0,2-7-8 0,0 7 8 15,5-5 0-15,-2 5 0 0,0 0-9 0,5 0 9 16,-2-5 0-16,2 5-9 0,0 0 9 0,3 2 0 16,-3 3 0-16,3 2-8 0,-1-5 8 0,1 5 0 15,0 0 0-15,0 0 0 0,-1 5 0 0,4-5 0 16,-3 0 0-16,-1 2-8 0,1-2 8 0,0 7 0 16,2 0 0-16,1 0 0 0,-1 0 0 0,1 0 0 15,2 0 0-15,-3 0 0 0,3 0 0 0,3 5-8 16,-3-5 8-16,5 0 0 0,-2 7 0 0,2-7 0 15,-2 5 0-15,0-2-8 0,2 1 8 0,0 3 0 16,-2 5 0-16,3-5 0 0,-1 7 0 0,0-2 0 0,1 2 0 0,-1 0-8 16,-2 1 8-16,2-4 0 0,3 4 0 0,-3-1 0 15,1 2 0-15,-1-6 0 0,3 6 0 0,3-2 0 16,-1 0 0-16,1 1 0 0,-3-1 0 0,3 2-8 16,5-6 8-16,-6 4 0 0,6 2 0 0,0-1 0 15,3-8 0-15,2 7 0 0,0-7 0 0,0 9-8 16,1-6 8-16,1 2 0 0,-1-1 0 0,2-1-8 15,-1 2 8-15,1 2 0 0,-2 0 0 0,1-2 0 16,-1 0 0-16,2-3 0 0,-1 3 0 0,-1 0 0 16,2-3 0-16,-1 3 0 0,1 0 0 0,0-3 0 15,5 3 0-15,-2-5 0 0,-3 5 0 0,0-5 0 16,2-2 0-16,1 4 0 0,2-4 0 0,0 2-8 16,-3-2 8-16,1-3 0 0,2-2 0 0,-2 7 0 0,-1-7 0 0,1 0 0 15,-1 0 0-15,1 0 0 16,-1-2 0-16,1-3 0 0,-1 3 0 0,1-3 0 0,2 3 0 15,0-3 0-15,-2 3 0 0,2-5 0 0,0 2 0 0,0-2 0 16,-5-2 0-16,5 2 0 0,-2-5 0 0,2 5 0 16,3-2 0-16,-3-3-8 0,-3 0 8 0,6 3 0 15,-3-3 0-15,1-2 0 0,-1 0 0 0,3 2 0 16,-1-2 0-16,1 0 0 0,0-5 0 0,0 5 0 16,0 0 0-16,2 0 0 0,-2-5 0 0,2 5 0 15,-2 0 0-15,3 0-8 0,-4-5 8 0,1 5 0 16,0-2 0-16,-3-3 0 0,3 0 0 0,3 5 0 15,-1-7 0-15,0 7 0 0,1-5 0 0,2-2 0 16,3 0 0-16,-1 0-8 0,-1-3 8 0,4 3 0 0,0-5-9 0,1-2 9 16,2 0-9-16,0-5 9 0,3 0-12 0,2-2 12 15,6-2 0-15,-4 1 0 0,7-4 8 0,-1-2-8 16,0-3 0-16,-2 3-10 0,5-5 0 0,2 2 0 16,-2-2 10-16,3 0 11 0,-6-2-3 0,0-3 0 15,-2-2-8-15,2 0-11 0,3 0 3 0,0-5 0 16,0 3 8-16,0-7 11 0,0 1-3 0,0-6 0 15,0 2-8-15,0-4-9 0,5-3 9 0,0-7-13 16,8 5 13-16,-8-5 0 0,1-5 0 0,-1 5 0 16,3-2 0-16,0-5 0 15,-1 0 0-15,1 0 0 0,-3 0 0 0,-2 0 12 16,0-7-4-16,-1 5-8 0,1-3 12 0,5-2-4 0,-1 0 0 0,-1 0-8 16,-4-5 11-16,3 3-11 0,1-3 10 0,-1-2-10 15,0 5 8-15,0-8-8 0,-2 3 0 0,-1 0 0 16,-2-7 8-16,3 7-8 0,-3-5 0 0,2 0 0 0,1 3 0 15,-3-3 8-15,-3-2-8 0,-5 2 0 0,-3 3 0 0,3-3 8 16,-2 0-8-16,-1 5 0 0,0-7 9 0,1 2-9 16,-1-7 8-16,0 5-8 0,-2 5 9 0,-3-8-9 15,0 1 10-15,3-3-10 0,0 5 9 0,-3-5-9 16,0 5 8-16,2-5-8 0,4 0 8 0,-4 5-8 16,-2 2 8-16,-2-2-8 0,-4 0 15 0,1 2-3 15,-3 2 0-15,-2-1 0 0,-1 4 1 0,3-5 0 16,-2 0 0-16,-1 5 0 0,-2 0-3 0,-3 0-1 15,0 0 0-15,1 2 0 0,-4-5-1 0,-2 6-8 16,0-3 12-16,0 2-4 0,2-2-8 0,-5 4 10 0,1-8-10 16,-4 3 10-16,4 4-10 0,-4-3 0 15,-2 4 0-15,0-2 0 0,-3 1 0 0,3 4 0 0,-2-7 9 0,-1 4-9 16,0-2 8-16,0-2-8 0,-2 7 10 0,2 3-10 16,-2-3 11-16,0 0-11 0,-1 0 12 0,-2 0-12 15,0-1 11-15,0 1-11 0,-2 5 10 0,-1 2-10 16,0-5 10-16,-2 5-10 0,0 0 10 0,-3 0-10 15,-3 1 10-15,1-4-10 0,2 3 10 0,-3 0-10 16,1 0 8-16,2 7-8 0,-3-7 0 0,3 7 0 16,0-2 0-16,-2 2 0 0,2-2 0 0,-3 2 0 15,3 2 0-15,-5-2 8 0,0 5-8 0,2-5 0 16,3 5 8-16,-5 2-8 0,-3 5 11 0,0-5-11 16,-5 7 9-16,0-2-9 0,0 0 0 0,-3 7 9 15,-3-5-9-15,1 7 0 0,-3-2 0 0,0 0 0 16,-6 2 0-16,6 3 0 0,-3 2 0 0,1-5 0 15,2 10-10-15,2-3 10 0,3-2 0 0,6 2-9 16,-1 3-33-16,3-3-6 0,1 3-2 0,1-3 0 16,4 5-90-16,-1-2-17 0,3-3-4 0</inkml:trace>
  <inkml:trace contextRef="#ctx0" brushRef="#br0" timeOffset="12651.529">19497 3103 1180 0,'0'-10'52'0,"0"6"12"0,0-3-52 0,-2 4-12 0,-1-6 0 0,3 7 0 16,0-5 118-16,-3 2 21 0,1-2 4 0,-4 4 1 15,9-1-17-15,-6-3-3 0,3 7-1 0,0 0 0 16,0 0-47-16,-10 4-10 0,-1-1-2 0,1 1 0 16,-4-1-15-16,4 4-3 0,-6 5-1 0,5-1 0 15,-5-1-28-15,3 2-5 0,0 4-2 0,0 3 0 16,-1 0-10-16,1 6 0 0,0-1 0 0,0 7 0 15,2-3 0-15,3 0 0 0,0 3 0 0,3-3 0 16,2 5-10-16,3 0 10 0,6-7 0 0,2-3-9 16,2 3 9-16,3-3 0 0,3-1 0 0,5-6 0 0,1 3 0 15,1-7 0-15,4-3 0 0,-3 0 8 0,-3-6-8 0,0 4 9 16,0-9-9-16,0 2 10 0,-5 0 2 16,0-5 0-16,-3-2 0 0,-2 0 0 0,0 0 4 0,-6 2 0 15,0-9 1-15,-2 2 0 0,-3-4-1 0,0 2 0 16,-3-3 0-16,-2 3 0 0,-3 0-5 0,0 2-2 15,0-2 0-15,-3 7 0 0,1-3-9 0,-1-1 8 16,3 6-8-16,-2 3 8 0,-3-5-8 0,2 2 0 16,3 5 0-16,0 0 8 0,0 0-8 0,3 0 0 15,0 0 0-15,-1 0 0 0,6 0-13 0,0 0 5 16,0 0 8-16,8-7-13 0,-3 7 13 0,3-2 0 16,0-3 0-16,6-2 0 0,-4 7-10 0,6-5 10 15,0-2-10-15,0 0 10 0,2 5 0 0,-2-5 0 0,3 2 0 16,-1-2 0-16,-2 4 0 0,0-6 0 0,-3 7 0 0,-2 2 0 15,-1-7-12-15,1 2-2 0,-3 5-1 0,-3 0-789 16,-5 0-157-16</inkml:trace>
  <inkml:trace contextRef="#ctx0" brushRef="#br0" timeOffset="13010.848">19756 3362 1094 0,'0'0'48'0,"0"0"11"0,0 0-47 0,0 0-12 0,0 0 0 0,0 0 0 15,0 0 208-15,6 0 40 0,4-5 8 0,1-1213 2 16,-3 2436-149-16,5-1220-29 0,-2-3-7 0,2 2-1 16,0-1-56-16,0 1-16 0,1-6 0 0,-4 7 8 15,1-5 1-15,-3 2 0 0,0-2 0 0,0 0 0 0,-1 0 3 0,1 0 0 16,-8 0 0-16,3 0 0 0,-3 0 21 0,-3-1 5 16,-2 4 1-16,0 1 0 0,0-8 15 0,-1 11 3 15,-2-7 1-15,0 2 0 0,-5 5-36 0,3 0-7 16,-4 5-2-16,4-3 0 0,-3 3-4 0,2-5-1 15,-2 11 0-15,2-8 0 0,3 4-8 0,-2 0 0 16,2 5 0-16,-3-3 0 0,3 3 0 0,3 2 0 16,2 0 0-16,1-2 0 0,2 7 0 0,0-5-11 15,2 0 3-15,4 0 0 0,1-2 8 0,-1-1-10 16,2 4 10-16,0-6-10 0,5-2 10 0,-3 0 0 16,4-2 0-16,-1 2 0 0,0-7 0 0,0 0 0 15,3 0 0-15,0-7 0 16,3 2-140-16,-4-2-22 0,4-2-5 0,0-3-1 15,-1-2-33-15,-2 0-7 0,-3-5-2 0,0 5 0 0</inkml:trace>
  <inkml:trace contextRef="#ctx0" brushRef="#br0" timeOffset="13307.61">20095 3190 1958 0,'0'0'43'0,"0"0"9"0,0 0 1 0,0 0 3 0,0 0-45 0,0 0-11 0,-5 0 0 0,0 0 0 16,5 0 104-16,-6 5 20 0,1-3 3 0,-3 5 1 15,5 2-52-15,-2-2-9 0,-3 3-3 0,5 2 0 16,1-10-51-16,-1 10-13 0,1 0 0 0,2-3 0 15,0 5 0-15,2-2 0 0,1 2 0 0,2-2 0 16,0-1-8-16,3-1-5 0,0-3-1 0,0 0 0 16,3 5 14-16,-1-10 0 0,1 3 0 0,0-1 0 15,-1-4 0-15,1 0 0 0,-1 0-12 0,1-4 12 0,-1 4 0 0,1-5-9 16,-3-2 9-16,0 0 0 0,0 0 0 16,-5 0 0-16,2-3 0 0,-5-1-8 0,0-1 8 15,-3-5 0-15,1 1 10 0,-4 2-10 0,1 0 34 0,-3 0 1 16,3 2 0-16,-3 5 0 0,0-7-22 0,0 9-4 15,0-2-1-15,0 0 0 16,0 7-28-16,3-2-5 0,-3-3-2 0,3 5 0 0,-1 0 27 0,1 0 0 16,5 0 0-16,0 0 0 15,-5 7-210-15,5-7-37 0,0 0-7 16,0 14-667-16</inkml:trace>
  <inkml:trace contextRef="#ctx0" brushRef="#br0" timeOffset="13854.358">20468 3101 1670 0,'-5'2'148'0,"0"-4"-118"0,-1-3-30 0,-2 5 0 16,3 0 121-16,0 0 19 0,2 0 3 0,-2 0 1 16,5 0-13-16,0 0-3 0,-3 5 0 0,3-5 0 15,0 0-128-15,0 0-12 0,0 0-10 0,-5 2-2 16,5-2 32-16,-3 0 5 0,-2 7 2 0,2-7 0 15,3 0-5-15,-8 5-1 0,-2-3 0 0,2 3 0 16,-3 2-9-16,3 0 0 0,-2-7 0 0,-1 7 0 16,1-2 0-16,-1 2 0 0,0 0 0 0,3 0 0 15,-2 0 0-15,7 0 0 0,1 5 0 0,-1-3 0 16,-2 0 16-16,2 1 0 0,3-3 1 0,0 5 0 0,3-1-27 16,-1-4-6-16,4 1 0 0,-1-1-1 0,5 0 17 0,4-5 0 15,-6 5 0-15,5-7 0 0,-3 0 0 0,4 0 0 16,-1 0 0-16,0 0 0 0,-2 0 12 0,-1-7 5 15,1 0 2-15,-3 5 0 0,0-5-19 0,0-1 0 16,-3 1 0-16,0-4 0 0,1 4 0 0,-1-5 0 16,0 5 0-16,-2-5 0 0,-1 5-12 0,1 0-5 15,-3 5-2-15,3-3 0 0,-3-2 67 0,0 7 12 16,0 0 4-16,0 0 0 0,0 0-64 0,0 0-18 16,5 0-1-16,0 0 0 15,1 4-21-15,-1-1-4 0,3 4 0 0,0 0-1 0,0 0 87 0,2 5 18 16,1 2 3-16,2-2 1 0,0-1-52 0,1 4-12 15,-1-6 0-15,3 10 0 0,2-5-15 0,-5 5-5 0,-2-8-2 0,2 4 0 16,-5 1 22-16,0 0 8 0,-5 1 0 0,-3-5 0 16,0 2 24-16,-6 0 5 0,1-2 1 0,-3 2 0 15,0 0-17-15,-5 0-3 0,3-2-1 0,-1 2 0 16,-2-7-8-16,-3 5-1 0,3-10-8 0,-3 5 12 16,2-7 4-16,-1 0 0 0,-1-2 0 0,-3-3 0 31,3-4-116-31,0-3-22 0,1-2-5 0,-1 0-1127 0</inkml:trace>
  <inkml:trace contextRef="#ctx0" brushRef="#br0" timeOffset="14182.408">20579 3143 1882 0,'0'0'41'0,"0"0"9"0,0 0 2 0,0 0 1 16,0 0-42-16,0 0-11 0,6 5 0 0,-1 2 0 15,0-5 120-15,6 7 23 0,-3 1 4 0,0-3 1 0,-3 7-67 0,0-7-13 16,1 5-2-16,1 2-1 0,1-2-21 0,-2 2-4 15,-1-7 0-15,0 7-1 0,1-7-22 0,-1 0-4 16,0-2-1-16,0 2 0 0,1-3 16 0,-1-1 2 16,-5-3 1-16,0 0 0 0,0 0-31 0,0 0 8 15,0-7-8-15,-3 0 0 0,-2-5 12 0,2-2 0 16,3-3 0-16,0 1 0 0,-2-1-12 0,2 1-18 16,0 0 4-16,2-3 1 15,1 5-55-15,0 2-12 0,-1-5-1 0,4 6-1 0,-1-1 66 0,0 2 16 16,1-1 0-16,1 4 0 0,1 0 0 0,0 7 0 15,0-7 0-15,0 2 0 0,3 5 0 0,-3 0 8 16,0 0-8-16,2 0 12 0,1 0-12 0,-3 5-8 16,0 2 8-16,0-7-13 15,0 7-169-15,-3 0-34 0,0-3-6 0,0 3-2 0</inkml:trace>
  <inkml:trace contextRef="#ctx0" brushRef="#br0" timeOffset="14542.118">20934 3110 1825 0,'0'0'40'0,"0"0"8"0,0 0 1 0,0 0 3 0,0 0-41 0,2-2-11 0,-2-5 0 0,0 7 0 16,0 0 104-16,0 0 20 0,0 0 3 0,0 0 1 16,0 0-52-16,-2-5-9 0,-1 5-3 0,-5 0 0 15,6 5-21-15,-6 2-5 0,2 2-1 0,-2-4 0 16,1 6-29-16,1-1-8 0,-2 2 0 0,3-1 0 16,-3-1 0-16,3-3 0 0,2 7 0 0,0-2 0 15,3-1-16-15,3-1-4 0,-3 2 0 0,5-5-1 0,1 0 21 0,-1-3-11 16,-5-4 11-16,11 3-8 0,-1-3 8 0,1 0 0 15,2-3 0-15,-2-1 0 0,-1 1-8 0,3-1 0 16,-2-3 0-16,0 0 0 0,-6-5 8 0,3 5 0 16,0-5-9-16,-3 5 9 0,-2-2 0 0,2-3 0 15,-5 5 10-15,3 4-10 0,-1-8 14 0,1 4-4 16,-6 2-1-16,3-2 0 0,0 7 25 0,0 0 5 16,0 0 1-16,0 0 0 0,0 0-32 0,0 0-8 15,0 0 0-15,3 0 0 0,2 7 0 0,-2-2 0 16,2-3 0-16,3 3 0 0,-5 6 0 0,2-4 0 15,3 0 0-15,2 3 0 0,-2-3 0 0,0 0 0 0,0 2 0 16,3 1 0-16,-6 2-19 0,3-5 2 0,0 4 0 0,-3-8 0 31,3 9-44-31,-2-5-9 0,-1 0-2 0</inkml:trace>
  <inkml:trace contextRef="#ctx0" brushRef="#br0" timeOffset="14947.884">21193 3096 1555 0,'0'0'138'0,"0"0"-110"0,0 0-28 0,3 7 0 16,-1 0 188-16,-2 5 33 0,3-1 7 0,2 4 0 16,-2-1-122-16,5 0-25 0,-5 5-5 0,5 2 0 15,-3-2-10-15,0 2-2 0,3-2 0 0,-3 2 0 16,3 0-35-16,-2-9-7 0,-1 6-2 0,0-3 0 16,0-6-9-16,-2 3-3 0,0 2 0 0,-1-7 0 15,1-2 1-15,-3-5 0 0,0 0 0 0,0 0 0 16,0 0 7-16,0 0 0 0,-3-5 1 0,-2-2 0 0,0-7-7 0,-3 2-2 15,0-4 0-15,0-8 0 0,0 3-19 0,-3-5-4 16,4-2-1-16,-1-5 0 16,0 7-12-16,2-2-2 0,1 2-1 0,5-2 0 0,0 2 13 0,3 5 2 15,2-1 1-15,3 4 0 0,0-1-2 0,2 5-1 16,1 0 0-16,0 7 0 0,-3-5 29 0,2 9 5 16,3-1 2-16,-2 4 0 0,0 0-30 0,-1 7-7 15,3 0-1-15,-2 5 0 0,0-10 31 0,-4 10 5 16,1-1 2-16,-2-1 0 0,-1 4-18 0,-5 2 0 15,0-1 8-15,-3-1-8 0,1-3 31 0,-1-1 2 16,-5 4 1-16,3-2 0 0,-3-1-3 0,0-1-1 0,0-3 0 0,0-2 0 31,-3 6-45-31,4-8-9 0,-4-3-1 0,3 0-1 16,-3 0-164-16,4 0-33 0,-1-7-6 0,2 0-881 0</inkml:trace>
  <inkml:trace contextRef="#ctx0" brushRef="#br0" timeOffset="15338.772">21352 2738 2365 0,'0'0'52'0,"0"0"10"0,0 0 2 0,0 0 4 0,0 0-55 0,0 0-13 0,0 0 0 0,0 0 0 16,0 0 66-16,3 7 10 0,-1 3 3 0,6 4 0 16,-3 5-63-16,6 2-16 0,0 5 0 0,-1 0 0 15,3 0 54-15,-2-1 8 0,2-1 2 0,3 2 0 16,-3 0-46-16,1-5-9 0,-7 0-1 0,1 5-8 0,-2-7 0 0,2-1 0 15,-3-3-10-15,3-1 10 0,-5-3 0 0,2-1 0 16,0 2 0-16,-2-10 0 0,-3-2 44 16,0 0 16-16,0 0 3 0,0 0 1 15,0 0-103-15,5-2-20 0,-5-10-4 0,3-2-1 16,2 0 30-16,-2 0 6 0,2 2 0 0,0 2 1 16,0-1-33-16,3-1-8 0,-2 5 0 0,2 0-1 0,-3 0 43 0,0 2 9 15,1-2 1-15,1 7 1 0,1-2-1 0,0 2-1 16,-2 2 0-16,2-2 0 0,-3 7 17 0,3-2 0 15,-3 2 0-15,0-3 0 0,3 6 48 0,-2-5 12 16,-1 2 4-16,0 0 0 0,-2 0 0 0,-1 0 0 16,4 0 0-16,-4 0 0 0,4 0-52 0,-4 0-12 0,1-2 0 15,0-1 0-15,-3-4 0 0,0 0 0 0,0 0 0 0,0 0 0 32,0 0-151-32,0 0-33 0,0 0-6 0,2-4-2 0</inkml:trace>
  <inkml:trace contextRef="#ctx0" brushRef="#br0" timeOffset="15479.145">21810 2974 1875 0,'0'0'41'0,"0"0"9"0,0 0 2 0,2 7 0 0,1-5-41 0,2 10-11 0,-2-5 0 0,-1 5 0 15,4-10 124-15,-4 10 22 0,4-5 5 0,-4 7 1 16,1-7-75-16,0 0-14 0,-1-2-3 0,4 2-1 16,-4 0-44-16,1-3-15 0,-3-4 9 0,5 3-9 15,-2-3-47-15,-3 0-14 0,0 0-3 0,5-3-682 16,-2-4-136-16</inkml:trace>
  <inkml:trace contextRef="#ctx0" brushRef="#br0" timeOffset="15604.01">21807 2799 1875 0,'0'0'41'0,"0"0"9"0,-3-4 2 0,3 4 0 0,0 0-41 0,0 0-11 16,3-7 0-16,-3 7 0 0,5-3 20 0,-2-1 3 16,5 4 0-16,0 4 0 0,0-1-23 0,0 4 0 15,2-7 0-15,1 12-866 16</inkml:trace>
  <inkml:trace contextRef="#ctx0" brushRef="#br0" timeOffset="15869.508">22016 2875 1674 0,'0'0'74'0,"3"0"15"0,-1 0-71 0,-2 0-18 0,0 0 0 0,0 0 0 16,0 0 108-16,0 0 17 0,0 0 4 0,0 0 1 15,0 0-41-15,0 0-8 0,0 0-1 0,0 0-1 16,-5 7-19-16,-3-2-4 0,-3 2-1 0,-2 0 0 15,3 0-39-15,-4 4-7 0,1-1-1 0,3-3-8 16,2 5 18-16,0 2-3 0,0-7-1 0,3 5 0 16,2-1-14-16,0-1 0 0,3 2 0 0,3-3-10 15,0-2 0-15,-1 5 0 0,6-5 0 0,0 0 0 16,5 5 10-16,0-12 0 0,3 7 0 0,0-3 0 16,0-1 0-16,0 1 0 0,0-1 0 0,5-3 0 15,-5 0 0-15,2 0 0 0,1 0 0 0,-1 0 0 16,1 0-53-16,2-3-9 0,0-1-2 0</inkml:trace>
  <inkml:trace contextRef="#ctx0" brushRef="#br0" timeOffset="16760.164">22302 3296 288 0,'0'0'25'16,"0"0"-25"-16,0 0 0 0,0 0 0 0,0 0 339 0,0 0 62 15,0 0 13-15,0 0 2 0,0 0-232 0,5 7-48 16,-5 0-8-16,3 5-3 0,5 2-56 0,-3 0-11 16,0 5-2-16,3-1-1 0,3 4-18 0,-3-1-3 15,2 0-1-15,-2 2 0 0,3-1-5 0,-3-1-2 16,-3-7 0-16,3 7 0 0,-3-4-6 0,1-3 0 15,-4-5-1-15,3 3 0 0,-2 0 1 0,0-5 0 16,-3-7 0-16,0 0 0 0,0 0-7 0,0 0-1 16,0 0 0-16,0 0 0 0,0 0 16 0,-6-7 4 15,1-5 0-15,3 0 0 0,-4 3-21 0,1-10-11 16,0 0 12-16,-3-2-12 0,2 0 0 0,1-5 0 16,2 0 0-16,-2-2 0 0,3 2 0 0,2 5 0 15,0-5-12-15,2 5 3 16,-2-5-17-16,5 7-3 0,3 3-1 0,-2 1 0 0,2-3 30 0,2 3 0 0,1 4 0 15,2-1 0-15,3 5 0 0,-3 5 0 0,3-3 0 0,0 5 0 16,0 5-12-16,-3-3 3 0,3 5 1 0,-3 0 0 16,0 5 8-16,-2 2 0 0,-1-2 0 0,-4 2 0 15,-4 5 0-15,-2-3 11 0,0 0-3 0,0 1 0 16,-5-1 20-16,-3 1 3 0,0-3 1 0,0 5 0 16,0-5-32-16,-2-2 0 0,-3-5 0 0,2 7 0 15,0-7 0-15,1 0 12 0,-3 7-3 0,5-9-1 16,-3 2-8-16,3 0 0 0,3-7 0 0,0 7 0 15,2-2 0-15,3-5 0 0,0 0 0 0,0 0 8 16,0 0-8-16,3 2-14 0,4 3 3 0,1-5 1 16,3 2-5-16,2 3-1 0,0-5 0 0,3 7 0 15,0-7 16-15,0 7-9 0,0 0 9 0,2 0-8 0,1-2 8 0,0-3 0 16,2 5 0-16,-3-2-8 0,-2 2-1 0,0 0 0 16,-3 0 0-16,0 5 0 0,-2-10 9 0,2 7 12 15,-5-1-2-15,0-1-1 0,-3-5-9 0,1 5-9 16,-1 0 9-16,0-2-13 15,-2 2-197-15,-3-7-39 0</inkml:trace>
  <inkml:trace contextRef="#ctx0" brushRef="#br0" timeOffset="17103.593">22839 3482 1324 0,'2'-5'118'0,"1"5"-94"0,2 0-24 0,1-3 0 15,-1-1 106-15,0-1 17 0,3 5 3 16,3-7 1-16,-3 5-73 0,2-3-14 0,1-2-4 0,2 0 0 16,-2 0-22-16,-1 0-5 0,1 0-1 0,-1-5 0 15,1 5 4-15,-3 0 0 0,-3-5 0 0,3 5 0 16,-5 0 11-16,0-2 2 0,-1-3 1 0,-4 9 0 16,2-8 24-16,-6 6 5 0,1-2 1 0,0 0 0 15,-3 0-17-15,-3 7-3 0,3 0-1 0,-5 0 0 16,2 0-10-16,1 7-1 0,-3 0-1 0,2-2 0 15,-2 2-23-15,0 0 0 0,2 4-10 0,0-1 10 16,3 2 0-16,-2 2 0 0,2 0 0 0,0 0 0 16,0-2 0-16,5 2 0 0,3 0 0 0,0 0 0 15,3-2-10-15,2 2 2 0,1-2 0 0,4 2 0 0,-2-7 8 0,3 5 16 16,2-5-4-16,3 0-1 0,-3-5-11 0,0 3-17 16,3-5 4-16,3 0 1 15,-1 0-128-15,1-5-24 0,-1 5-6 0,3-7-1 0</inkml:trace>
  <inkml:trace contextRef="#ctx0" brushRef="#br0" timeOffset="17540.842">23254 3303 2142 0,'0'0'47'0,"3"-3"9"0,-3-6 3 0,0 7 1 0,0-5-48 0,-3 0-12 16,1 0 0-16,-1 2 0 0,-2 2 96 0,-1-1 16 16,1 4 3-16,0 0 1 15,-6 0-52-15,3 0-9 0,-5 4-3 0,2 4 0 16,-4-1-32-16,1 0-6 0,1 2-2 0,0 3 0 0,2 2-12 0,1-2 0 15,-1 2 0-15,3-2 0 0,3-3 0 0,2 5 0 16,3-2 0-16,-2 2 0 0,4-2-12 0,1-5 12 0,5 0-12 0,0 0 12 31,2 0-41-31,4 0-2 0,-4-7 0 0,6 7 0 0,0-7 25 0,2 0 5 0,-2-7 1 0,0 7 0 16,3-2 0-16,-3-3 0 0,-1-2 0 0,-1 4 0 16,-4-4 12-16,1-2 0 0,-1 7 0 0,-2-10 0 15,0 5 0-15,-2 0 0 0,-4 0 0 0,1 0-9 16,0-5 9-16,-3 10 12 0,0-5-2 0,0 2-1 15,0 5 6-15,0 0 1 0,0 0 0 0,0 0 0 16,0 0-3-16,0 0 0 0,0 0 0 0,0 0 0 16,0 7-13-16,5 0-16 0,3 5 3 0,0-5 1 15,0 7 12-15,0-2 0 0,2-3 0 0,1 7 0 16,-1-6 0-16,1 4 0 0,0 5 0 0,-1-5 0 0,1-2 0 0,-3 2 10 16,-6 0-10-16,4 0 8 0,-4-2 5 0,-2 2 1 15,0 0 0-15,-2-2 0 0,-4 2 3 0,4 0 1 16,-6-7 0-16,0 5 0 0,-3 2-7 0,1-7-2 15,2 5 0-15,-3-12 0 0,0 7-9 0,1-3 12 16,-3-4-12-16,2 0 12 16,-2-4-68-16,5-3-14 0,-3 2-2 0,3-2-1097 0</inkml:trace>
  <inkml:trace contextRef="#ctx0" brushRef="#br0" timeOffset="17759.627">23614 3213 2188 0,'0'0'97'0,"0"0"20"0,0 0-93 0,0 0-24 0,0 0 0 0,-5 3 0 16,2 4 107-16,3 0 17 0,0 5 3 0,0-1 1 15,5 4-52-15,-2-1-9 0,5 0-3 0,0-3 0 16,-3-1-51-16,1 2-13 0,-1 2 0 0,0-7 0 16,3 0 0-16,-3 0-16 0,1 5 3 0,-4-10 1 15,4 3 12-15,-6 2 10 0,0-7-2 0,0 0 0 16,0 0-105-16,0 0-22 0,-3-7-4 0,-5 2-1 15,3-4-121-15,-3-3-25 0,-3-2-5 0</inkml:trace>
  <inkml:trace contextRef="#ctx0" brushRef="#br0" timeOffset="17868.985">23548 3157 1213 0,'-16'-14'53'0,"13"4"12"15,6 6-52-15,-3-8-13 0,-5 5 0 0,5 0 0 16,0 0 154-16,0 0 28 0,0 4 6 0,0 3 0 16,0 0-70-16,0 0-14 0,0 0-4 0,0 0 0 0,5-4-80 0,3 4-20 15,-3 0 0-15,3 0 0 16,3 0-32-16,-1 4-8 0,4-1-2 0,-1 1-916 15</inkml:trace>
  <inkml:trace contextRef="#ctx0" brushRef="#br0" timeOffset="18212.406">23847 3150 172 0,'0'0'16'0,"0"0"-16"15,0 0 0-15,0 0 0 0,0 0 380 0,0 0 72 16,-5 5 16-16,-1 2 2 0,1 0-291 0,-3 0-59 0,5 5-11 15,1-3-2-15,-3-2-84 0,2 5-23 0,-2 2 8 0,2-2-8 16,-2 2 19-16,5 0 1 0,-3 0 0 0,0 5 0 16,3-5-20-16,0-2 0 0,3-1 0 0,0-4 0 15,2 1 0-15,0-6 0 0,1 5 0 0,1-7 0 16,4 5 0-16,0-5 0 0,2-5 0 0,-3 3 0 16,6-3 0-16,-5-2-11 0,2 0 2 0,0 4 0 15,-2-8 9-15,0-1 0 0,-1 5 0 0,1-7 8 16,-6 2 33-16,3-4 7 0,-3-8 2 0,-5 10 0 15,-2-3 11-15,-4 1 3 0,-2 7 0 0,0-3 0 16,-2 5-16-16,2-5-2 0,0 5-1 0,-3 0 0 16,-5 7-21-16,3-7-4 0,5 7 0 0,-5 0-1 15,0 0-41-15,2 0-8 0,3 7-2 0,3-7 0 16,5 0-128-16,0 0-25 0,-3 0-6 0,3 0-1 0</inkml:trace>
  <inkml:trace contextRef="#ctx0" brushRef="#br0" timeOffset="18571.708">24059 3150 2055 0,'-3'5'91'0,"0"-5"19"0,3 7-88 0,-2 0-22 15,-1 0 0-15,3 0 0 0,-3 5 85 0,3-3 13 16,3 3 2-16,-3 2 1 0,3-2-29 0,-1 2-7 16,4 0-1-16,-4-2 0 0,1-3-51 0,0 0-13 15,-1-2 0-15,3 3 0 0,-2-5 30 0,-3-5 3 16,0 0 1-16,0 0 0 0,0 0-3 0,0 0-1 15,0 0 0-15,5-5 0 0,3 5-30 0,-5-10 0 16,2-1 0-16,1 4 0 0,-1-5 0 0,3-2 0 0,-3-5 0 0,3 5 0 16,0-7 0-16,0 2 0 0,0 5 0 0,-3 0 0 15,3 2 0-15,0 5 0 0,0-7 0 0,3 7 0 16,-4 2-9-16,4 3-8 0,-3-3-2 0,5 5 0 16,-5 0 10-16,3 5 9 0,-3-3-13 0,0 3 5 31,2 2-24-31,3 0-5 0,1 0-1 0,2 5 0 0,-3-10 82 0,0 10 16 0,-2-5 3 0,2 7 1 15,0-2-52-15,-2-5-12 0,-3 4 0 0,-1-1 0 16,-1-3 0-16,-1-2 0 0,0 6 0 0,-2-8 0 16,0 1 0-16,-3-1 0 0,0-3 0 0,0 0 0 15,0 0 20-15,0 0 0 0,0 0 1 0,0 0 0 16,0 0-101-16,0 0-20 0,0 0-4 0</inkml:trace>
  <inkml:trace contextRef="#ctx0" brushRef="#br0" timeOffset="19430.878">24749 2936 576 0,'0'0'51'16,"3"-2"-41"-16,-1-3-10 0,1-2 0 0,-3 4 198 0,0-1 38 16,0-3 7-16,0 7 1 0,0 0-101 0,0-3-21 0,-3-6-4 0,3 9-1 15,-5-2-76-15,0 2-15 0,0 0-3 0,-3 0-1 16,0 0 32-16,0 2 6 0,-3 3 2 0,1-1 0 16,-1 3-45-16,0-4-9 0,1 4-8 0,5 0 12 15,-3 0-12-15,0 5 0 0,2-5 0 0,1 7 0 16,0-7-11-16,2 0 11 0,3 5-8 0,0-5 8 15,0 5 0-15,3-3 0 0,-1-2 0 0,1 5 0 16,2-5-11-16,1 5-6 0,2-5-2 0,-3 4 0 16,3-1 19-16,0-3 0 0,0 0-8 0,0 0 8 15,0 5-38-15,0-1-4 0,-1-1-1 0,1 2 0 16,-2-10 84-16,-1 10 17 0,-2-5 3 0,-1 0 1 16,1 5-9-16,-3-3-1 0,-3 0-1 0,3 1 0 15,-2-3 22-15,-4 5 5 0,1-10 1 0,0 7 0 16,-3-6-63-16,0 4-16 0,0 0 0 0,-3 0 0 15,-2-2 0-15,3-3 0 0,2 3 0 0,-3-3 0 0,0 3 27 16,1-5 2-16,2 4 1 0,-3-1 0 0,1-3-44 0,2 0-9 16,-3-7-1-16,3 7-1 15,-2 0-191-15,2-5-37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49.3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3 11976 0 0,'-1'1'177'0'0,"0"1"0"0"0,0-1 1 0 0,-1 1-1 0 0,1-1 1 0 0,0 1-1 0 0,0 0 0 0 0,1 0 1 0 0,-1 0-1 0 0,0-1 1 0 0,0 1-1 0 0,1 0 1 0 0,-1 0-1 0 0,1 0 0 0 0,0 0 1 0 0,0 0-1 0 0,0 0 1 0 0,0 0-1 0 0,0 0 0 0 0,0 0 1 0 0,0 0-1 0 0,0 0 1 0 0,1 0-1 0 0,-1 0 0 0 0,1 0 1 0 0,0 0-1 0 0,-1 0 1 0 0,1-1-1 0 0,0 1 0 0 0,0 0 1 0 0,0 0-1 0 0,0-1 1 0 0,0 1-1 0 0,1 0-177 0 0,25 61 1632 0 0,-27-62-1401 0 0,0-1 51 0 0,0 0 8 0 0,0 0-18 0 0,0 0-95 0 0,15-23 292 0 0,-9 13-980 0 0,0 0-1 0 0,0 1 0 0 0,1 1 1 0 0,0-1-1 0 0,1 1 1 0 0,0 0-1 0 0,0 0 0 0 0,0 1 1 0 0,1 1-1 0 0,0-1 1 0 0,8-3 511 0 0,3 4-172 0 0,-1 15 233 0 0,21 43 3036 0 0,-22-18-2153 0 0,-17-33-623 0 0,-1-1 98 0 0,0 0 18 0 0,0 0-46 0 0,0 0-207 0 0,11 5 57 0 0,34-28 361 0 0,-23 7-886 0 0,44-14-2139 0 0,-21 25 2330 0 0,-6 48 91 0 0,-27-24 517 0 0,-4 1 684 0 0,15 20-2122 0 0,-20-31 428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49.6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5528 0 0,'0'0'422'0'0,"17"8"917"0"0,-16-8-1021 0 0,1 1 0 0 0,0 0 1 0 0,-1-1-1 0 0,1 1 0 0 0,-1 0 0 0 0,1 0 0 0 0,-1 0 0 0 0,0 0 0 0 0,1 0 1 0 0,-1 1-1 0 0,0-1 0 0 0,0 0 0 0 0,0 0 0 0 0,0 1 0 0 0,0-1 0 0 0,0 1 1 0 0,0-1-1 0 0,0 1 0 0 0,-1-1 0 0 0,1 1 0 0 0,0 0 0 0 0,-1-1 0 0 0,0 1 0 0 0,1 0 1 0 0,-1-1-1 0 0,0 1 0 0 0,0 0 0 0 0,0-1 0 0 0,0 1 0 0 0,0 0 0 0 0,0 1-318 0 0,4 41 3704 0 0,-15 24-1309 0 0,11-67-3799 0 0,7-8-2533 0 0,1 2 1892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49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16416 0 0,'0'0'373'0'0,"0"0"55"0"0,0 0 20 0 0,0 0-54 0 0,0 0-211 0 0,0 0 53 0 0,8 15 715 0 0,36 41-1778 0 0,-40-50-128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48.3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0 5984 0 0,'0'0'273'0'0,"0"0"-5"0"0,0 0 131 0 0,0 0 1182 0 0,0 0 534 0 0,1 2 106 0 0,5 3-726 0 0,-3-3-1279 0 0,-1 0 1 0 0,1 1-1 0 0,-1-1 0 0 0,1 1 0 0 0,-1 0 0 0 0,0 0 0 0 0,0-1 0 0 0,0 2 0 0 0,-1-1 0 0 0,1 0 1 0 0,-1 0-1 0 0,1 0 0 0 0,-1 1 0 0 0,0-1 0 0 0,0 0 0 0 0,0 3-216 0 0,17 47 1464 0 0,29 52-1391 0 0,-34-35-803 0 0,-15-64-229 0 0,-5-2-52 0 0</inkml:trace>
  <inkml:trace contextRef="#ctx0" brushRef="#br0" timeOffset="203.008">0 191 10136 0 0,'0'0'448'0'0,"0"0"96"0"0,0 0-440 0 0,4-3-104 0 0,3 3 0 0 0,0-4 0 0 0,1 1 840 0 0,3 1 152 0 0,4 2 24 0 0,0-4 8 0 0,3 4-936 0 0,4 0-184 0 0,4 0-40 0 0,-4-3-8 0 0,4 3 232 0 0,0 0 40 0 0,0 0 16 0 0,0-4-6200 0 0</inkml:trace>
  <inkml:trace contextRef="#ctx0" brushRef="#br0" timeOffset="468.398">353 205 11664 0 0,'0'0'264'0'0,"0"0"34"0"0,0 0 21 0 0,0 0-36 0 0,1-1-186 0 0,75-22 1935 0 0,-9 7-1951 0 0,-67 16-76 0 0,1 0 0 0 0,-1 0 0 0 0,0 0 0 0 0,1 0 0 0 0,-1 0 0 0 0,1 1 0 0 0,-1-1 0 0 0,0 0-1 0 0,1 0 1 0 0,-1 0 0 0 0,1 0 0 0 0,-1 0 0 0 0,0 0 0 0 0,1 0 0 0 0,-1-1 0 0 0,1 1 0 0 0,-1 0 0 0 0,0 0 0 0 0,1 0 0 0 0,-1 0 0 0 0,0 0-1 0 0,1-1 1 0 0,-1 1 0 0 0,1 0 0 0 0,-1 0 0 0 0,0 0 0 0 0,0-1 0 0 0,1 1 0 0 0,-1 0 0 0 0,0-1 0 0 0,1 1 0 0 0,-1 0 0 0 0,0-1 0 0 0,0 1-1 0 0,0 0 1 0 0,1-1 0 0 0,-1 1 0 0 0,0 0 0 0 0,0-1 0 0 0,0 1 0 0 0,0 0 0 0 0,0-1 0 0 0,0 1 0 0 0,0-1 0 0 0,1 1 0 0 0,-1 0-1 0 0,0-1 1 0 0,-1 1 0 0 0,1-1 0 0 0,0 1 0 0 0,0 0 0 0 0,0-1 0 0 0,0 1 0 0 0,0-1 0 0 0,0 1 0 0 0,0 0 0 0 0,0-1 0 0 0,-1 1 0 0 0,1 0-1 0 0,0-1 1 0 0,0 1 0 0 0,-1 0 0 0 0,1-1 0 0 0,0 1 0 0 0,0 0 0 0 0,-1-1 0 0 0,1 1 0 0 0,0 0 0 0 0,-1 0 0 0 0,1-1-5 0 0,-27-15 553 0 0,19 14-495 0 0,0 1 0 0 0,-1 0 1 0 0,1 0-1 0 0,0 1 0 0 0,0 0 1 0 0,-1 0-1 0 0,1 1 0 0 0,0 0 1 0 0,0 1-1 0 0,0 0 0 0 0,0 0 1 0 0,0 0-1 0 0,0 1 0 0 0,0 0 1 0 0,1 1-1 0 0,0 0 0 0 0,-2 1-58 0 0,7-3 1 0 0,-1 0 0 0 0,1 0 0 0 0,-1 0 0 0 0,1 1-1 0 0,0-1 1 0 0,0 0 0 0 0,0 1 0 0 0,0 0 0 0 0,1 0-1 0 0,-1-1 1 0 0,1 1 0 0 0,-1 0 0 0 0,1 0-1 0 0,0 0 1 0 0,0 0 0 0 0,1 1 0 0 0,-1-1 0 0 0,1 0-1 0 0,-1 0 1 0 0,1 0 0 0 0,0 1 0 0 0,0-1-1 0 0,0 0 1 0 0,1 0 0 0 0,-1 0 0 0 0,1 1 0 0 0,0-1-1 0 0,-1 0 1 0 0,2 0 0 0 0,-1 0 0 0 0,0 0-1 0 0,0 0 1 0 0,1-1 0 0 0,0 1 0 0 0,-1 0 0 0 0,1-1-1 0 0,0 1 1 0 0,1-1 0 0 0,-1 1 0 0 0,0-1 0 0 0,2 1-2 0 0,55 32 140 0 0,-29-27-4723 0 0,-12-5-794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46.5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234 135 8288 0 0,'-9'-4'201'0'0,"7"2"-11"0"0,-1 0 0 0 0,0 0 1 0 0,1 1-1 0 0,-1-1 0 0 0,0 1 1 0 0,0 0-1 0 0,0-1 0 0 0,0 2 1 0 0,0-1-1 0 0,0 0 1 0 0,0 0-1 0 0,-1 1 0 0 0,1 0 1 0 0,0 0-1 0 0,0 0 0 0 0,0 0 1 0 0,-1 0-1 0 0,1 0 0 0 0,0 1 1 0 0,0 0-1 0 0,0 0 1 0 0,0 0-1 0 0,0 0 0 0 0,0 0 1 0 0,-2 1-191 0 0,-62 30 352 0 0,19-2-272 0 0,18 7-408 0 0,50-10 328 0 0,-14-24 0 0 0,0 1 0 0 0,0-1 0 0 0,0 1 0 0 0,0-2 0 0 0,0 1 0 0 0,1-1 0 0 0,-1 0 0 0 0,1 0 0 0 0,0 0 0 0 0,-1-1 0 0 0,1 0 0 0 0,2-1 0 0 0,16 5 9 0 0,33-3 927 0 0,-57-2-605 0 0,-1 0-117 0 0,17-12 1348 0 0,-16 11-1564 0 0,0 0 1 0 0,1 1 0 0 0,-1-1 0 0 0,1 1-1 0 0,-1-1 1 0 0,1 1 0 0 0,-1-1 0 0 0,1 1-1 0 0,-1 0 1 0 0,1-1 0 0 0,-1 1 0 0 0,1 0-1 0 0,-1 0 1 0 0,1 0 0 0 0,-1 1 0 0 0,1-1 0 0 0,0 0-1 0 0,-1 1 1 0 0,1-1 0 0 0,-1 1 0 0 0,0-1-1 0 0,1 1 1 0 0,-1-1 0 0 0,1 1 0 0 0,-1 0-1 0 0,0 0 1 0 0,1 0 0 0 0,-1 0 0 0 0,0 0-1 0 0,0 0 1 0 0,0 0 0 0 0,0 0 0 0 0,1 1 1 0 0,0 1-113 0 0,6 3 139 0 0,0 1 1 0 0,-1 0-1 0 0,0 0 0 0 0,-1 1 0 0 0,1 0 1 0 0,-2 0-1 0 0,1 1 0 0 0,-1-1 0 0 0,0 1 1 0 0,-1 0-1 0 0,0 1 0 0 0,0-1 0 0 0,0 3-26 0 0,2 8 243 0 0,-3 27 1046 0 0,-5-41-1075 0 0,-2 1 0 0 0,1 0 0 0 0,-1-1 0 0 0,0 0 0 0 0,0 1 0 0 0,-1-2 0 0 0,0 1 0 0 0,0-1 0 0 0,0 1 0 0 0,-1-1-1 0 0,0-1 1 0 0,0 1 0 0 0,0-1 0 0 0,0 0 0 0 0,-1 0 0 0 0,-3 1-214 0 0,-91 31 651 0 0,48-30-861 0 0,17-10-2676 0 0,21 0-4079 0 0</inkml:trace>
  <inkml:trace contextRef="#ctx0" brushRef="#br0" timeOffset="453.047">361 4 11976 0 0,'4'1'199'0'0,"0"1"1"0"0,1-1-1 0 0,-1 1 1 0 0,0 0 0 0 0,0 1-1 0 0,0-1 1 0 0,0 1-1 0 0,-1 0 1 0 0,1 0-1 0 0,-1 0 1 0 0,1 0 0 0 0,-1 0-1 0 0,0 1 1 0 0,0 0-1 0 0,-1-1 1 0 0,1 1-1 0 0,-1 0 1 0 0,0 0 0 0 0,0 1-1 0 0,0-1 1 0 0,0 0-1 0 0,-1 1 1 0 0,0-1 0 0 0,0 1-1 0 0,0-1 1 0 0,0 1-1 0 0,-1-1 1 0 0,1 3-200 0 0,3 10 518 0 0,28 104 879 0 0,-27-57 558 0 0,5-54-1832 0 0,-8-9 237 0 0,-2-1 125 0 0,4-8 399 0 0,35-28-2552 0 0,-34 30 1405 0 0,0 1 1 0 0,0-1-1 0 0,0 2 0 0 0,1-1 1 0 0,-1 0-1 0 0,1 1 0 0 0,0 0 1 0 0,1 1-1 0 0,-1-1 0 0 0,1 1 1 0 0,-1 0-1 0 0,1 1 0 0 0,0 0 1 0 0,0 0-1 0 0,0 0 0 0 0,1 1 263 0 0,13 1-16 0 0,-4 9-44 0 0,8 11 59 0 0,7 35 1958 0 0,-12-7-1375 0 0,-18-46-5357 0 0,7 2-1703 0 0</inkml:trace>
  <inkml:trace contextRef="#ctx0" brushRef="#br0" timeOffset="656.125">894 1 14368 0 0,'0'0'661'0'0,"0"0"-17"0"0,0 0-313 0 0,0 1 215 0 0,31 148 3453 0 0,-38-87-3309 0 0,-5-37-3104 0 0,8-18-4411 0 0</inkml:trace>
  <inkml:trace contextRef="#ctx0" brushRef="#br0" timeOffset="890.585">768 179 8928 0 0,'2'0'406'0'0,"192"-17"5130"0"0,-134 14-5650 0 0,-49 6-3472 0 0,-2-2-1208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45.2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5984 0 0,'2'10'8363'0'0,"10"16"-8339"0"0,-9-19 938 0 0,21 69 1872 0 0,-13-26-1242 0 0,-5-1-56 0 0,-14-14-1348 0 0,1 29-200 0 0,-10-51 272 0 0,16-13 18 0 0,1 0 8 0 0,1-3-351 0 0,0-1 0 0 0,0 0-1 0 0,0 1 1 0 0,0-1 0 0 0,1 1-1 0 0,0 0 1 0 0,0-1 0 0 0,0 1-1 0 0,0 0 1 0 0,0 0 0 0 0,1 0-1 0 0,-1 0 1 0 0,1 1 0 0 0,0-1-1 0 0,0 1 1 0 0,0-1 0 0 0,0 1-1 0 0,0 0 1 0 0,0 0 0 0 0,1 1-1 0 0,-1-1 1 0 0,1 1 0 0 0,-1-1-1 0 0,1 1 1 0 0,-1 0 0 0 0,1 0-1 0 0,1 1 66 0 0,6-3-131 0 0,0 0-1 0 0,1 1 1 0 0,-1 1-1 0 0,0 0 1 0 0,1 0-1 0 0,-1 1 1 0 0,1 1-1 0 0,9 1 132 0 0,-15-2 17 0 0,0 1 0 0 0,0 0 0 0 0,0 0 0 0 0,0 1 0 0 0,0-1 0 0 0,-1 1 0 0 0,1 1 0 0 0,-1-1-1 0 0,1 1 1 0 0,-1 0 0 0 0,0 0 0 0 0,0 0 0 0 0,0 1 0 0 0,0 0 0 0 0,-1 0 0 0 0,0 0 0 0 0,1 0-1 0 0,-1 1 1 0 0,-1 0 0 0 0,1 0 0 0 0,1 2-17 0 0,-5-3 80 0 0,-1 0 0 0 0,1-1-1 0 0,-1 1 1 0 0,0-1 0 0 0,0 1 0 0 0,0-1 0 0 0,-1 1 0 0 0,1-1-1 0 0,-1 0 1 0 0,1 1 0 0 0,-1-1 0 0 0,0 0 0 0 0,0 0-1 0 0,-1 0 1 0 0,1-1 0 0 0,-1 1 0 0 0,1-1 0 0 0,-1 1-1 0 0,0-1 1 0 0,0 0 0 0 0,0 0 0 0 0,0 0 0 0 0,0 0 0 0 0,0 0-1 0 0,-1-1 1 0 0,1 0 0 0 0,-1 1 0 0 0,1-1 0 0 0,-1 0-1 0 0,1-1 1 0 0,-1 1 0 0 0,0-1 0 0 0,-2 1-80 0 0,0 1 39 0 0,-98 12 262 0 0,61-19-2751 0 0,34 2 1059 0 0</inkml:trace>
  <inkml:trace contextRef="#ctx0" brushRef="#br0" timeOffset="374.949">527 292 11976 0 0,'0'0'266'0'0,"3"-10"780"0"0,-14-3-322 0 0,11 12 84 0 0,-14 5 1385 0 0,-35 39 49 0 0,47-40-2234 0 0,-1-1 0 0 0,2 1-1 0 0,-1 0 1 0 0,0 0-1 0 0,0 0 1 0 0,1 0 0 0 0,0 1-1 0 0,0-1 1 0 0,0 0-1 0 0,0 1 1 0 0,0-1 0 0 0,0 0-1 0 0,1 1 1 0 0,0-1-1 0 0,0 1 1 0 0,0-1 0 0 0,0 1-1 0 0,0-1 1 0 0,1 0-1 0 0,-1 1-7 0 0,2-2 0 0 0,0 1 0 0 0,0-1 0 0 0,0 0 0 0 0,0 0 0 0 0,1-1 0 0 0,-1 1 0 0 0,1 0 0 0 0,-1-1 0 0 0,1 1 0 0 0,-1-1 0 0 0,1 0 0 0 0,0 0 0 0 0,-1 0 0 0 0,1 0 0 0 0,0 0 0 0 0,0-1 0 0 0,0 1 0 0 0,0-1 0 0 0,0 0 0 0 0,0 0 0 0 0,0 0 0 0 0,-1 0 0 0 0,1-1 0 0 0,0 1 0 0 0,0-1 0 0 0,0 1 0 0 0,2-2 0 0 0,1 2 0 0 0,2-2 0 0 0,1 1 0 0 0,0-1 0 0 0,-1-1 0 0 0,1 1 0 0 0,-1-2 0 0 0,0 1 0 0 0,0-1 0 0 0,0 0 0 0 0,0-1 0 0 0,-1 1 0 0 0,1-2 0 0 0,4-4 0 0 0,-10 9 11 0 0,0-1 0 0 0,-1 0-1 0 0,1 0 1 0 0,-1 0-1 0 0,0 0 1 0 0,0 0 0 0 0,1 0-1 0 0,-1 0 1 0 0,0-1-1 0 0,-1 1 1 0 0,1 0 0 0 0,0 0-1 0 0,-1-1 1 0 0,1 1-1 0 0,-1 0 1 0 0,0-1 0 0 0,0 1-1 0 0,0-1 1 0 0,0 1 0 0 0,0 0-1 0 0,0-1 1 0 0,-1 1-1 0 0,1 0 1 0 0,-1-1 0 0 0,1 1-1 0 0,-1 0 1 0 0,0-1-1 0 0,0 1 1 0 0,0 0 0 0 0,0 0-1 0 0,-1 0 1 0 0,1 0-1 0 0,-1 0 1 0 0,1 0 0 0 0,-1 0-1 0 0,1 1 1 0 0,-1-1-1 0 0,0 1 1 0 0,0-1 0 0 0,0 1-1 0 0,0-1 1 0 0,0 1-1 0 0,-1 0-10 0 0,-45-13 1608 0 0,14 20-4600 0 0,27-5 1904 0 0</inkml:trace>
  <inkml:trace contextRef="#ctx0" brushRef="#br0" timeOffset="749.824">779 271 3224 0 0,'13'4'240'0'0,"-10"-19"854"0"0,-4 10 2216 0 0,1 5-904 0 0,0 0-232 0 0,0 0-1074 0 0,0 0-474 0 0,0 0-91 0 0,0 0-20 0 0,10 23 1506 0 0,-7-18-1831 0 0,-2-1-119 0 0,1 0-1 0 0,-1 0 0 0 0,1 0 0 0 0,0 0 0 0 0,0-1 1 0 0,0 1-1 0 0,1-1 0 0 0,-1 1 0 0 0,1-1 0 0 0,0 0 1 0 0,0 0-1 0 0,0 0 0 0 0,0 0 0 0 0,0-1 0 0 0,1 1 1 0 0,-1-1-1 0 0,1 0 0 0 0,0 0 0 0 0,0 0 0 0 0,3 1-70 0 0,41-10 440 0 0,-12-23-272 0 0,-16-21 1146 0 0,-21 30-709 0 0,4 27-596 0 0,18 30 22 0 0,7 0-255 0 0,22 11-1203 0 0,-39-44-5632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43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21 129 5528 0 0,'0'0'422'0'0,"0"0"-102"0"0,0 0 600 0 0,0 0 288 0 0,0 0 59 0 0,-7 6 1624 0 0,5 0-2701 0 0,0-1 0 0 0,0 0 0 0 0,0 0 0 0 0,1 1 0 0 0,-1-1 0 0 0,1 1 0 0 0,1-1 0 0 0,-1 1 0 0 0,1 0 0 0 0,0-1 0 0 0,0 1 0 0 0,0-1 0 0 0,1 1 0 0 0,0 0 0 0 0,0-1 0 0 0,1 1 0 0 0,-1-1 0 0 0,1 0 0 0 0,0 0 0 0 0,1 1-1 0 0,-1-1 1 0 0,3 3-190 0 0,-1-5 20 0 0,-1-1-1 0 0,1 0 0 0 0,-1 0 0 0 0,1 0 0 0 0,0 0 0 0 0,0-1 1 0 0,0 0-1 0 0,0 1 0 0 0,0-1 0 0 0,0-1 0 0 0,0 1 0 0 0,0-1 0 0 0,0 1 1 0 0,0-1-1 0 0,0 0 0 0 0,1-1 0 0 0,-1 1 0 0 0,0-1 0 0 0,0 0 1 0 0,0 0-1 0 0,0 0 0 0 0,0 0 0 0 0,0-1 0 0 0,-1 1 0 0 0,1-1 0 0 0,0 0 1 0 0,-1 0-1 0 0,1-1 0 0 0,-1 1 0 0 0,0-1 0 0 0,0 1 0 0 0,0-1 0 0 0,1-2-19 0 0,7-10 0 0 0,-10 7 0 0 0,0 1 1026 0 0,7 28-1318 0 0,-4-16 301 0 0,1 1 1 0 0,0-1 0 0 0,0 0-1 0 0,1-1 1 0 0,-1 1 0 0 0,1-1-1 0 0,0 0 1 0 0,1 0 0 0 0,-1-1-1 0 0,0 0 1 0 0,1 0 0 0 0,0-1-1 0 0,0 1 1 0 0,0-1-1 0 0,0-1 1 0 0,0 1 0 0 0,4-1-10 0 0,49-7 1101 0 0,-56 4-1056 0 0,38-25 897 0 0,-40 23-869 0 0,0 1 1 0 0,-1-1 0 0 0,0 0-1 0 0,1 1 1 0 0,-1-1 0 0 0,0 0-1 0 0,-1 0 1 0 0,1 0-1 0 0,-1 0 1 0 0,1 0 0 0 0,-1 1-1 0 0,0-1 1 0 0,-1 0 0 0 0,1 0-1 0 0,-1 0 1 0 0,0 0 0 0 0,0 0-74 0 0,-2-27 425 0 0,-15-14-2213 0 0,11 31-1184 0 0,6 7 1438 0 0</inkml:trace>
  <inkml:trace contextRef="#ctx0" brushRef="#br0" timeOffset="406.153">462 0 5064 0 0,'0'0'389'0'0,"0"0"-60"0"0,10 4 3394 0 0,28 16 844 0 0,7 28-1368 0 0,-3 71 648 0 0,-35-93-3510 0 0,-4-12-337 0 0,20-34-861 0 0,-22 16 752 0 0,1 1 0 0 0,0 0 0 0 0,1 0 0 0 0,-1 0 0 0 0,1 1 0 0 0,-1-1 0 0 0,1 0 0 0 0,0 1 0 0 0,0 0 0 0 0,0-1-1 0 0,0 1 1 0 0,0 0 0 0 0,0 1 0 0 0,1-1 0 0 0,-1 1 0 0 0,1-1 0 0 0,-1 1 0 0 0,1 0 0 0 0,-1 0 0 0 0,1 1 0 0 0,0-1 0 0 0,-1 1 0 0 0,1-1 0 0 0,0 1 0 0 0,0 0 0 0 0,-1 1 0 0 0,1-1 0 0 0,0 1-1 0 0,1 0 110 0 0,44 31-477 0 0,-47-31 574 0 0,0 1 0 0 0,-1 0-1 0 0,1 0 1 0 0,-1 0 0 0 0,1 0-1 0 0,-1 0 1 0 0,0 0 0 0 0,0 1-1 0 0,0-1 1 0 0,0 0 0 0 0,0 0 0 0 0,-1 1-1 0 0,1-1 1 0 0,-1 1 0 0 0,1-1-1 0 0,-1 0 1 0 0,0 1 0 0 0,0-1-1 0 0,0 1-96 0 0,4 25 655 0 0,-4-27-420 0 0,0 6-1614 0 0,0-7 76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41.5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80 8288 0 0,'0'0'638'0'0,"0"0"-259"0"0,0 0 446 0 0,0 0 242 0 0,0 2 49 0 0,-2 31 1622 0 0,1-27-2531 0 0,0-1-1 0 0,0 1 1 0 0,1 0-1 0 0,0-1 1 0 0,-1 1-1 0 0,2-1 1 0 0,-1 1 0 0 0,1-1-1 0 0,0 1 1 0 0,0-1-1 0 0,0 1 1 0 0,1-1-1 0 0,0 1 1 0 0,0-1-1 0 0,0 0 1 0 0,1 0-1 0 0,0 0 1 0 0,0-1 0 0 0,0 1-1 0 0,4 4-206 0 0,9 5 153 0 0,-6-8-99 0 0,-6-6-54 0 0,0 1 1 0 0,-1-1-1 0 0,1 0 1 0 0,0 0-1 0 0,-1-1 1 0 0,1 1-1 0 0,-1-1 1 0 0,1 1-1 0 0,0-1 1 0 0,-1 0-1 0 0,1-1 1 0 0,-1 1-1 0 0,0-1 1 0 0,1 1-1 0 0,-1-1 1 0 0,0 0 0 0 0,0 0-1 0 0,0 0 1 0 0,1-2-1 0 0,11-5 0 0 0,5-16 75 0 0,-6-10 1760 0 0,-13 23-1689 0 0,-1-13-110 0 0,0 24 64 0 0,0 1 20 0 0,18 20-184 0 0,12 19-56 0 0,11-2 120 0 0,1 2 0 0 0,-38-32 0 0 0,-3 7 0 0 0,14-5 0 0 0,1 2-634 0 0,-2-10-4678 0 0,1-3-1381 0 0</inkml:trace>
  <inkml:trace contextRef="#ctx0" brushRef="#br0" timeOffset="328.044">515 71 5064 0 0,'0'0'389'0'0,"-1"-1"-250"0"0,-8-12 1181 0 0,-7-4 10513 0 0,5 15-11120 0 0,-46 17 1206 0 0,46 3-2049 0 0,-5 8 350 0 0,16 3-208 0 0,19 2-281 0 0,-3-12 42 0 0,38 24 86 0 0,4 2 66 0 0,-32-1 557 0 0,-25-33-306 0 0,-1-10-176 0 0,0 0-1 0 0,0 0 0 0 0,1 0 1 0 0,-1-1-1 0 0,0 1 1 0 0,0 0-1 0 0,0 0 0 0 0,0 0 1 0 0,0 0-1 0 0,0 0 0 0 0,0 0 1 0 0,-1 0-1 0 0,1 0 1 0 0,0 0-1 0 0,0-1 0 0 0,-1 1 1 0 0,1 0-1 0 0,-1 0 0 0 0,1 0 1 0 0,-1 0-1 0 0,1-1 0 0 0,-1 1 1 0 0,1 0-1 0 0,-1 0 1 0 0,1-1-1 0 0,-1 1 0 0 0,0-1 1 0 0,0 1-1 0 0,1 0 0 0 0,-1-1 1 0 0,0 1-1 0 0,0-1 1 0 0,1 0-1 0 0,-1 1 0 0 0,0-1 1 0 0,0 0-1 0 0,0 1 1 0 0,-97 22 1325 0 0,38-24-1785 0 0,50-2-1290 0 0,3-3-5647 0 0</inkml:trace>
  <inkml:trace contextRef="#ctx0" brushRef="#br0" timeOffset="702.994">645 196 15032 0 0,'46'-17'2882'0'0,"11"9"-1381"0"0,36-4-1501 0 0,-82 8 0 0 0,-7 2 45 0 0,-2 1 18 0 0,0 1 1 0 0,-1-1 0 0 0,1 1 0 0 0,0-1 0 0 0,-1 0-1 0 0,1 0 1 0 0,-1 0 0 0 0,1 0 0 0 0,-1 0 0 0 0,0 0 0 0 0,1 0-1 0 0,-1 0 1 0 0,0 0 0 0 0,0-1 0 0 0,0 1 0 0 0,1 0-1 0 0,-2-1 1 0 0,1 1 0 0 0,0-1 0 0 0,0 0 0 0 0,0 1-1 0 0,0-2-63 0 0,-9-6 422 0 0,-35-24-244 0 0,42 32-178 0 0,-4-1 0 0 0,0 0 0 0 0,0 0 0 0 0,-1 0 0 0 0,1 1 0 0 0,0-1 0 0 0,-1 1 0 0 0,1 0 0 0 0,-1 1 0 0 0,1 0 0 0 0,-1-1 0 0 0,1 2 0 0 0,0-1 0 0 0,-1 1 0 0 0,1 0 0 0 0,-1 0 0 0 0,1 0 0 0 0,0 1 0 0 0,-1-1 0 0 0,1 1 0 0 0,0 1 0 0 0,0-1 0 0 0,0 1 0 0 0,2 0 0 0 0,0 1 0 0 0,0 0 0 0 0,0-1 0 0 0,1 1 0 0 0,0 0 0 0 0,0 1 0 0 0,0-1 0 0 0,0 0 0 0 0,0 0 0 0 0,1 1 0 0 0,0-1 0 0 0,0 1 0 0 0,0-1 0 0 0,0 1 0 0 0,1 0 0 0 0,0-1 0 0 0,0 1 0 0 0,0 0 0 0 0,0-1 0 0 0,1 1 0 0 0,0-1 0 0 0,0 1 0 0 0,0-1 0 0 0,0 1 0 0 0,1-1 0 0 0,1 2 0 0 0,34 40 256 0 0,-29-41-362 0 0,0-1 1 0 0,1 0-1 0 0,-1 0 0 0 0,1 0 0 0 0,0-1 0 0 0,0-1 0 0 0,1 1 0 0 0,-1-2 1 0 0,0 1-1 0 0,6-1 106 0 0,9-2-3538 0 0,-12 0-161 0 0,13 1-2101 0 0</inkml:trace>
  <inkml:trace contextRef="#ctx0" brushRef="#br0" timeOffset="999.765">909 130 5984 0 0,'15'-6'273'0'0,"-13"5"-5"0"0,11-1 9903 0 0,-12 2-10120 0 0,-1 0 1 0 0,1 0 0 0 0,0 0 0 0 0,-1 0 0 0 0,1 0 0 0 0,0 0-1 0 0,-1 0 1 0 0,1 1 0 0 0,0-1 0 0 0,-1 0 0 0 0,1 0 0 0 0,0 0-1 0 0,-1 1 1 0 0,1-1 0 0 0,-1 0 0 0 0,1 1 0 0 0,-1-1-1 0 0,1 0 1 0 0,-1 1 0 0 0,1-1 0 0 0,-1 1 0 0 0,1-1 0 0 0,-1 1-1 0 0,1-1 1 0 0,-1 1 0 0 0,0-1 0 0 0,1 1 0 0 0,-1 0 0 0 0,0-1-1 0 0,1 1 1 0 0,-1-1 0 0 0,0 1 0 0 0,0 0 0 0 0,0-1-1 0 0,0 1 1 0 0,1 0 0 0 0,-1-1 0 0 0,0 1 0 0 0,0 0-52 0 0,25 58 2737 0 0,-9-16-2277 0 0,-2-22 980 0 0,-11-21-1291 0 0,-1 0-148 0 0,0-1 0 0 0,0 0 0 0 0,0 0 0 0 0,0 0-1 0 0,0-1 1 0 0,0 1 0 0 0,-1 0 0 0 0,1-1 0 0 0,0 1 0 0 0,-1-1 0 0 0,1 1-1 0 0,-1-1 1 0 0,0 0 0 0 0,1 1 0 0 0,-1-1 0 0 0,0 0 0 0 0,0 0-1 0 0,0 0 1 0 0,1-2-1 0 0,18-39-133 0 0,17-13-4408 0 0,-33 52 4302 0 0,0 0 1 0 0,1 0-1 0 0,-1 0 1 0 0,0 0 0 0 0,1 1-1 0 0,0 0 1 0 0,0 0-1 0 0,0 0 1 0 0,0 1-1 0 0,1-1 1 0 0,-1 1-1 0 0,1 1 1 0 0,2-2 238 0 0,10-3-55 0 0,18 5-23 0 0,-34 1-1009 0 0,-2 0-4118 0 0</inkml:trace>
  <inkml:trace contextRef="#ctx0" brushRef="#br0" timeOffset="1327.823">1503 24 2304 0 0,'0'0'101'0'0,"1"-1"1"0"0,-1 1 77 0 0,1 0 0 0 0,-1 0 0 0 0,1 0 0 0 0,-1-1 0 0 0,0 1 1 0 0,1 0-1 0 0,-1 0 0 0 0,1 0 0 0 0,-1-1 0 0 0,0 1 0 0 0,1 0 1 0 0,-1-1-1 0 0,1 1 0 0 0,-1 0 0 0 0,0-1 0 0 0,0 1 0 0 0,1 0 1 0 0,-1-1-1 0 0,0 1 0 0 0,1 0 0 0 0,-1-1 0 0 0,0 1 0 0 0,0-1 1 0 0,0 1-1 0 0,0-1 0 0 0,1 1 0 0 0,-1-1 0 0 0,0 1 0 0 0,0 0 1 0 0,0-1-1 0 0,0 1 0 0 0,0-1 0 0 0,0 1 0 0 0,0-1 0 0 0,0 1 1 0 0,0-1-1 0 0,0 1 0 0 0,-1-1 0 0 0,1 1 0 0 0,0-1 0 0 0,0 1 1 0 0,0 0-1 0 0,0-1 0 0 0,-1 1 0 0 0,1-1 0 0 0,0 1 0 0 0,-1 0 1 0 0,1-1-1 0 0,0 1 0 0 0,0 0 0 0 0,-1-1 0 0 0,1 1 0 0 0,-1 0 1 0 0,1-1-1 0 0,0 1 0 0 0,-1 0 0 0 0,1 0 0 0 0,-1 0 0 0 0,1-1 1 0 0,0 1-1 0 0,-1 0 0 0 0,1 0 0 0 0,-1 0 0 0 0,1 0 0 0 0,-1 0 1 0 0,1 0-1 0 0,-1 0-179 0 0,-8-1 2021 0 0,8 1-1746 0 0,-11 3 101 0 0,-55 34 35 0 0,62-34-213 0 0,2-2-185 0 0,1 0 0 0 0,0 0 1 0 0,-1 0-1 0 0,1 0 1 0 0,0 0-1 0 0,-1 1 1 0 0,1-1-1 0 0,0 1 1 0 0,0-1-1 0 0,0 1 1 0 0,1 0-1 0 0,-1 0 1 0 0,0 0-1 0 0,1 0 1 0 0,-1 0-1 0 0,1 0 1 0 0,-1 0-1 0 0,1 1 1 0 0,0-1-1 0 0,0 0 1 0 0,0 1-1 0 0,1-1 1 0 0,-1 1-1 0 0,0-1 1 0 0,1 1-1 0 0,0-1 1 0 0,-1 1-1 0 0,1-1 1 0 0,0 1-1 0 0,0 0 1 0 0,0-1-1 0 0,1 1 1 0 0,0 1-14 0 0,1 1-36 0 0,1 0 0 0 0,1 0 0 0 0,-1 0 0 0 0,1-1 0 0 0,0 1-1 0 0,0-1 1 0 0,0 0 0 0 0,0 0 0 0 0,1 0 0 0 0,0 0 0 0 0,0-1 0 0 0,0 0 0 0 0,0 0 0 0 0,0 0 0 0 0,5 1 36 0 0,28 19-249 0 0,-36-22 350 0 0,0 0-1 0 0,0 0 1 0 0,0 1-1 0 0,0-1 1 0 0,-1 0-1 0 0,1 1 1 0 0,0 0-1 0 0,-1-1 1 0 0,1 1-1 0 0,-1 0 1 0 0,1 0-1 0 0,-1 0 1 0 0,0 0-1 0 0,1 0 0 0 0,-1 0 1 0 0,0 0-1 0 0,-1 0 1 0 0,1 0-1 0 0,0 1 1 0 0,-1-1-1 0 0,1 0 1 0 0,-1 0-1 0 0,1 1 1 0 0,-1-1-1 0 0,0 0 1 0 0,0 1-1 0 0,0-1 1 0 0,-1 0-1 0 0,1 1 1 0 0,0-1-1 0 0,-1 0 0 0 0,0 1 1 0 0,1-1-1 0 0,-1 0-100 0 0,-3 19 1376 0 0,-29-2-378 0 0,22-12-1076 0 0,-1-1 0 0 0,-1-1 0 0 0,1 0 0 0 0,-1 0 0 0 0,0-2 0 0 0,0 1 0 0 0,0-2 0 0 0,-10 1 78 0 0,14-1-190 0 0,-17 2-218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40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31 110 456 0 0,'-9'0'473'0'0,"7"0"1981"0"0,2 0 837 0 0,2 0 165 0 0,20 2 1329 0 0,13 0-3503 0 0,154-3-104 0 0,-144 0-730 0 0,-12-1-5670 0 0,-22 2-187 0 0</inkml:trace>
  <inkml:trace contextRef="#ctx0" brushRef="#br0" timeOffset="265.562">1 294 11976 0 0,'0'0'266'0'0,"0"0"44"0"0,9 4 415 0 0,29-3-558 0 0,146-11 3156 0 0,-68-3-2669 0 0,-96 8-363 0 0,2 0-321 0 0,-8 1-4391 0 0,-13 3-1264 0 0</inkml:trace>
  <inkml:trace contextRef="#ctx0" brushRef="#br0" timeOffset="437.4">105 8 6912 0 0,'-15'-7'622'0'0,"15"7"-267"0"0,4 10 2637 0 0,11 53 3102 0 0,-8 32-4030 0 0,-6-15-1672 0 0,2-6-392 0 0,-3-17 248 0 0,0-56-1725 0 0,0-1-571 0 0,0 0-116 0 0,0 0-18 0 0</inkml:trace>
  <inkml:trace contextRef="#ctx0" brushRef="#br0" timeOffset="688.98">260 57 456 0 0,'-3'-16'500'0'0,"3"15"2092"0"0,0 1 888 0 0,0 0 174 0 0,0 0-348 0 0,0 0-1593 0 0,3 8 181 0 0,20 38 614 0 0,-15-11-2056 0 0,-2 0 0 0 0,-2 1 0 0 0,-1-1 0 0 0,-2 8-452 0 0,10 42 1407 0 0,-11-84-2458 0 0,0-1-385 0 0,0 0-78 0 0,0 0-20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5:38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177 0 5528 0 0,'0'0'422'0'0,"0"0"-102"0"0,0 0 600 0 0,0 0 288 0 0,0 0 59 0 0,0 0 1 0 0,2 1-44 0 0,1 3-843 0 0,0-1 0 0 0,0 1 0 0 0,0 0 0 0 0,0 0-1 0 0,0 0 1 0 0,-1 1 0 0 0,0-1 0 0 0,0 0 0 0 0,0 1 0 0 0,0 0 0 0 0,-1-1 0 0 0,0 1-1 0 0,0 0 1 0 0,0 0 0 0 0,-1-1 0 0 0,1 3-381 0 0,5 21 935 0 0,6 51 757 0 0,2 63-821 0 0,-28-90-2442 0 0,10-47-534 0 0,-3-2-4544 0 0</inkml:trace>
  <inkml:trace contextRef="#ctx0" brushRef="#br0" timeOffset="265.561">0 238 10136 0 0,'59'-20'2116'0'0,"-37"16"-287"0"0,156-6 837 0 0,-93 7-3347 0 0,-66 3-3181 0 0,-3 4-1366 0 0</inkml:trace>
  <inkml:trace contextRef="#ctx0" brushRef="#br0" timeOffset="437.435">538 231 13792 0 0,'0'0'314'0'0,"0"0"46"0"0,-15 3 466 0 0,9 0-706 0 0,0 1 1 0 0,0-1 0 0 0,0 1 0 0 0,1 0-1 0 0,-1 0 1 0 0,1 1 0 0 0,0 0 0 0 0,0 0-1 0 0,1 0 1 0 0,-1 1 0 0 0,1-1 0 0 0,0 1 0 0 0,1 0-1 0 0,-1 0 1 0 0,1 0 0 0 0,0 1 0 0 0,1-1-1 0 0,-1 1 1 0 0,0 4-121 0 0,3-8 2 0 0,-1-1-1 0 0,1 1 0 0 0,0-1 1 0 0,0 1-1 0 0,0-1 0 0 0,0 1 1 0 0,0-1-1 0 0,1 1 0 0 0,-1-1 1 0 0,1 1-1 0 0,-1-1 1 0 0,1 0-1 0 0,0 1 0 0 0,0-1 1 0 0,0 0-1 0 0,0 0 0 0 0,0 1 1 0 0,1-1-1 0 0,-1 0 1 0 0,1 0-1 0 0,-1 0 0 0 0,1-1 1 0 0,0 1-1 0 0,0 0 0 0 0,0-1 1 0 0,0 1-1 0 0,0-1 0 0 0,0 1 1 0 0,0-1-1 0 0,0 0 1 0 0,1 0-1 0 0,-1 0 0 0 0,0 0 1 0 0,1 0-1 0 0,-1-1 0 0 0,0 1 1 0 0,1-1-1 0 0,0 0-1 0 0,5 2 22 0 0,0-1 1 0 0,0 0-1 0 0,0-1 0 0 0,0 0 1 0 0,0 0-1 0 0,0-1 0 0 0,0 0 0 0 0,0 0 1 0 0,0-1-1 0 0,0 0 0 0 0,0-1 1 0 0,-1 1-1 0 0,1-2 0 0 0,-1 1 0 0 0,0-1 1 0 0,0 0-1 0 0,0 0 0 0 0,-1-1 1 0 0,1 1-1 0 0,-1-2 0 0 0,3-2-22 0 0,-8 7 26 0 0,1-1 1 0 0,-1 1-1 0 0,0-1 0 0 0,0 0 1 0 0,1 0-1 0 0,-1 1 0 0 0,0-1 0 0 0,-1 0 1 0 0,1 0-1 0 0,0 0 0 0 0,0 0 1 0 0,-1 0-1 0 0,1 0 0 0 0,-1-1 0 0 0,0 1 1 0 0,0 0-1 0 0,0 0 0 0 0,0 0 0 0 0,0 0 1 0 0,0 0-1 0 0,0 0 0 0 0,-1 0 1 0 0,1-1-1 0 0,-1 1 0 0 0,1 0 0 0 0,-1 0 1 0 0,0 0-1 0 0,0 1 0 0 0,0-1 1 0 0,0 0-1 0 0,0 0 0 0 0,0 0 0 0 0,0 1 1 0 0,-1-1-1 0 0,1 0 0 0 0,-1 1 1 0 0,1 0-1 0 0,-2-2-26 0 0,-3-2 299 0 0,1 1-1 0 0,-1 0 1 0 0,0-1 0 0 0,0 2 0 0 0,0-1-1 0 0,0 1 1 0 0,-1 0 0 0 0,1 0 0 0 0,-1 1 0 0 0,0 0-1 0 0,-3-1-298 0 0,-43-4 86 0 0,52 7-5512 0 0,1 0-1889 0 0</inkml:trace>
  <inkml:trace contextRef="#ctx0" brushRef="#br0" timeOffset="718.582">806 36 16615 0 0,'0'0'374'0'0,"0"0"54"0"0,0 0 24 0 0,0 0-42 0 0,3 7-164 0 0,8 12 260 0 0,-1 1 0 0 0,0 0 0 0 0,-2 1 0 0 0,0 0 0 0 0,-2 0 0 0 0,0 0 0 0 0,-1 1 0 0 0,-2 0 0 0 0,1 14-506 0 0,2 31 321 0 0,-5-39-3339 0 0,-1-27-2060 0 0,0-1-1514 0 0</inkml:trace>
  <inkml:trace contextRef="#ctx0" brushRef="#br0" timeOffset="921.658">760 217 4608 0 0,'2'-2'201'0'0,"-1"1"1"0"0,0-1-1 0 0,1 1 1 0 0,-1-1-1 0 0,1 1 0 0 0,-1 0 1 0 0,1 0-1 0 0,0-1 1 0 0,-1 1-1 0 0,1 0 1 0 0,0 1-1 0 0,0-1 0 0 0,0 0 1 0 0,0 0-1 0 0,0 1 1 0 0,0-1-1 0 0,0 1 1 0 0,0 0-1 0 0,0-1 0 0 0,0 1 1 0 0,0 0-1 0 0,0 0 1 0 0,0 1-1 0 0,0-1-201 0 0,5-1 1312 0 0,68-2 2480 0 0,-30 6-3468 0 0,-23 0-4214 0 0,-7-3-826 0 0</inkml:trace>
  <inkml:trace contextRef="#ctx0" brushRef="#br0" timeOffset="1218.465">1143 184 5984 0 0,'-3'-3'541'0'0,"6"-3"1380"0"0,-3 5 125 0 0,0 1 104 0 0,0 0-170 0 0,0 0-809 0 0,-2 1-357 0 0,-3-1-718 0 0,1 1-1 0 0,-1-1 0 0 0,1 1 1 0 0,-1 0-1 0 0,1 1 0 0 0,0-1 0 0 0,-1 1 1 0 0,1 0-1 0 0,0 0 0 0 0,0 0 1 0 0,0 0-1 0 0,1 1 0 0 0,-1-1 0 0 0,1 1 1 0 0,-1 0-1 0 0,1 0 0 0 0,0 0 0 0 0,0 1 1 0 0,0-1-1 0 0,0 1 0 0 0,1 0 1 0 0,-1 0-1 0 0,1 0 0 0 0,-1 3-95 0 0,2-5-5 0 0,-1 1 0 0 0,1 0 0 0 0,0-1-1 0 0,1 1 1 0 0,-1 0 0 0 0,0 0 0 0 0,1 0 0 0 0,-1 0 0 0 0,1 0 0 0 0,0 0-1 0 0,0 0 1 0 0,0 0 0 0 0,1 0 0 0 0,-1 0 0 0 0,1 0 0 0 0,-1-1 0 0 0,1 1-1 0 0,0 0 1 0 0,0 0 0 0 0,0 0 0 0 0,1-1 0 0 0,-1 1 0 0 0,1-1-1 0 0,-1 1 1 0 0,1-1 0 0 0,0 1 0 0 0,0-1 0 0 0,0 0 0 0 0,0 0 0 0 0,0 0-1 0 0,0 0 1 0 0,1 0 0 0 0,-1-1 0 0 0,1 1 0 0 0,-1-1 0 0 0,1 1-1 0 0,1-1 6 0 0,4 1-68 0 0,0 0 0 0 0,0-1 0 0 0,0 0 0 0 0,0-1 0 0 0,0 0-1 0 0,0 0 1 0 0,0-1 0 0 0,0 0 0 0 0,0 0 0 0 0,0-1 0 0 0,0 0-1 0 0,0 0 1 0 0,0-1 0 0 0,-1 0 0 0 0,1 0 0 0 0,1-2 68 0 0,17-26 125 0 0,-25 5-297 0 0,-2 25 336 0 0,1 1 17 0 0,0 0 5 0 0,0 0 4 0 0,0 0 2 0 0,0 0 0 0 0,0 0-8 0 0,0 0-33 0 0,0 0-14 0 0,0 0-1 0 0,7 14 0 0 0,64 113-1062 0 0,-71-126-3531 0 0,0-1-1575 0 0</inkml:trace>
  <inkml:trace contextRef="#ctx0" brushRef="#br0" timeOffset="1437.165">1391 33 13824 0 0,'0'0'314'0'0,"0"0"46"0"0,0 0 22 0 0,0 0-50 0 0,1 2-220 0 0,66 178 5490 0 0,-34-20-3009 0 0,-18-103-2233 0 0,-11-44-1008 0 0,-4-13 360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1:47:02.9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14481 5396 403 0,'0'0'36'0,"0"0"-36"0,0 0 0 0,0 0 0 0,0 0 160 0,0 0 24 15,0 0 6-15,0 0 1 0,0 0-63 0,0 0-12 16,0 0-2-16,0 0-1 0,0 0-8 0,0 0-1 15,0 0-1-15,0 0 0 0,0 0-24 0,0 0-5 16,0 0-1-16,0 0 0 0,2 2-12 0,1 5-2 16,0 0-1-16,-1 0 0 0,-2 5-29 0,3-5-5 15,0 7-2-15,-1-2 0 0,-2 2 34 0,3 0 6 16,-3 5 2-16,2-5 0 0,1 5-52 0,0 0-12 16,-3-3 0-16,5 3 0 0,-2 0 16 0,2-3 0 15,-5 3 0-15,3-5 0 0,-1-2-26 0,-2 2-5 16,6-2-1-16,-6-3 0 0,2 3 48 0,1-5 8 15,0 0 3-15,-1 0 0 0,-2-7-18 0,3 5-3 16,-3-5-1-16,2 2 0 0,-2-2-21 0,0 0 0 16,0 0 0-16,0 0 0 0,6 0 0 0,-4-2 0 0,1-5 0 15,0 2 0-15,-3-4 0 0,2-3 0 0,1 0 0 0,0-2 0 16,-3 3 0-16,2-4 0 0,-2 6 0 0,3-3 0 31,-3 0-47-31,0 3-13 0,3-3-4 0,-1 3 0 0,3-3 0 16,-2 0 0-16,0 5 0 0,2 0 0 0,-2-2 52 0,2-3 12 0,0 7 0 0,1-2 0 15,2 0 0-15,-3 0 0 0,3 0 0 0,-3 0 0 16,0 0 0-16,1 0 0 0,2-5 0 0,0 5 0 16,-1 5 0-16,4-3 0 0,-3-2 0 0,0 2 0 15,0-2 0-15,0 5 0 0,-3-3 0 0,0-2 0 16,1 7 32-16,-1-7 8 0,-5 7 3 0,0 0 0 0,0 0-27 16,5 0-6-16,1-5-1 0,-6 5 0 0,0 0-9 0,0 0 10 15,0 0-10-15,0 0 10 0,0 0-10 0,0 0 0 16,0 0 0-16,0 0 0 0,-6 10 8 0,1-3-8 15,0 0 12-15,-1 0-4 16,-2 0-125-16,0 0-26 0,1 0-5 0,-4 0 0 16,3 5-32-16,3-3-7 0,-1-2-1 0,1 3 0 15,0-3 62-15,0 0 12 0,2 0 2 0,-2-5 1 16,5 5-13-16,0-7-4 0,-3 10 0 0,-2-8 0 0,5-2 128 0,0 7 21 16,0-7 7-16,0 7 0 0,5 0 108 0,-5-2 22 15,0-5 4-15,3 7 1 0,2 0-51 0,-2 0-11 16,-6 0-1-16,3 5-1 0,3-10-5 0,-1 5-1 15,1 3 0-15,5-3 0 0,0 2-23 0,2-2-5 16,1-2-1-16,-3 2 0 0,0 0-12 0,2 0-2 16,1 0-1-16,0 0 0 0,-1 0-15 0,1 0-3 0,2 3-1 15,0-3 0-15,-2-5-30 0,-3 5-18 0,2 0 2 0,-2-2 1 16,3-3 42-16,-3 3 8 0,-3-2 1 0,3 1 1 16,-5-4-21-16,2 5-5 0,-5-5-1 0,5 2 0 31,-5-2-148-31,0 0-30 0,0 0-5 0,0 0-2 0</inkml:trace>
  <inkml:trace contextRef="#ctx0" brushRef="#br0" timeOffset="671.714">15417 5403 1321 0,'0'0'58'0,"0"0"13"0,6-5-57 0,-4 3-14 0,1-3 0 0,0-2 0 16,2 7 127-16,-3-2 22 0,-2 2 5 0,0 0 1 16,3-5-27-16,-3 5-4 0,0 0-2 0,0 0 0 15,0 0-45-15,0 0-9 0,0 0-1 0,-5 5-1 16,-6-3-32-16,3-2-6 0,8 0-2 0,-8 7 0 15,0 0-26-15,-2 0 0 0,-1-2 0 0,3 2 0 16,0 0 13-16,0 0-2 0,0 0-1 0,3 0 0 16,0 0-10-16,0 5-14 0,-1-5 3 0,-2 0 1 15,6 0 10-15,-4 0 0 0,1 0 0 0,0 0 0 16,0-2 0-16,5-5 0 0,-3 7 0 0,0 0 0 16,3-7 0-16,-5 7 0 0,5 0 0 0,0-7 0 15,0 0 0-15,0 0 0 0,0 0 0 0,3 7 0 0,-1-2 0 0,4 2 0 16,-1 0 0-16,0-7 0 0,3 5 0 0,3-3 0 15,-1-2 0-15,1 5 0 0,2-5 49 0,3 0 12 16,2-5 3-16,1 5 0 0,-3 0-52 0,0 0-12 16,2-2 0-16,3 2 0 0,1 0 0 0,-4 0 0 15,1 0 0-15,-1 2 0 0,1-2 0 0,-3 0 0 16,-1-2 0-16,-1 4 0 0,-1-2 0 0,-5 0 0 16,0 5 0-16,0-5 0 0,0 0 34 0,-6-5 4 15,-2 5 1-15,0 0 0 0,0 0-25 0,0 0-5 16,0 0-1-16,0 0 0 0,0 0-8 0,0 0 8 15,0 0-8-15,0 0 8 16,0 0-102-16,0 0-21 0,0 0-4 0,0 0-1122 0</inkml:trace>
  <inkml:trace contextRef="#ctx0" brushRef="#br0" timeOffset="1155.977">16079 5344 1490 0,'0'0'66'0,"0"0"14"0,0 0-64 0,0 0-16 15,0 0 0-15,0 0 0 0,0 0 107 0,0 0 18 16,0 0 4-16,0 0 1 0,0 0-2 0,0 0 0 16,0 0 0-16,0 0 0 15,0 7-80-15,-3-2-16 0,-2-3-3 0,0 5-1 0,-3-2 7 0,2 2 1 16,-4 5 0-16,2-3 0 0,-5-2-36 0,-1 5-20 16,4-5 2-16,2 7 1 0,-3-2 27 0,1-3 6 15,2 8 0-15,-3-8 1 0,3-2-17 0,-2 5 0 16,2 2 0-16,0-7 0 0,5 7 0 0,-2-9 0 15,2 7 0-15,0-3 0 0,3-4-13 0,0 2-7 16,3 0 0-16,2-5-1 0,1 3 33 0,4-3 8 16,1 3 0-16,2-5 1 0,3 0-21 0,-3 5-15 15,3-10 3-15,3 5 0 0,-1 0 12 0,3 0 16 0,0-5-3 0,1 3-1 16,1-3-12-16,9 3 0 0,-3-3 0 16,0 5 0-16,-5-2 54 0,-5-3 8 15,-3 5 2-15,-1-2 0 0,-7 2-52 0,3 2-12 0,-3-2 0 0,-3 0 0 16,1 0 0-16,-6 0 0 0,0 0 0 0,0 0 0 31,7 5-63-31,-7-5-15 0,0 0-3 0</inkml:trace>
  <inkml:trace contextRef="#ctx0" brushRef="#br0" timeOffset="1926.163">16933 5593 979 0,'-2'-2'87'0,"-1"2"-70"16,3 0-17-16,0 0 0 0,0-7 219 0,-3 2 40 0,1 3 8 16,2-5 1-16,0 2-109 0,0 3-23 0,-6-3-4 0,4-2 0 15,2 7-55-15,-3 0-10 0,-5-7-3 0,3 7 0 16,0 0 0-16,-3 0 0 0,0 0 0 0,0 0 0 15,-5 2-51-15,-1 3-13 0,6 2 0 0,-2 0 0 32,-6 0-21-32,3 0-7 0,5 5-2 0,3 0 0 0,2-3 21 0,0 5 9 0,-7-2-8 0,2 0 8 15,10-3-9-15,-2 3 9 0,-2-5-10 0,4 5 10 16,6-3-12-16,0-2 3 0,0-2 1 0,0 2 0 16,5-5 8-16,1 3-12 0,1 0 12 0,1-5-12 15,-5 0 12-15,2-5 0 0,0 0 0 0,3 3 0 16,-5-3-11-16,2-2 0 0,-2-2 0 0,2-3 0 15,-5-2 71-15,2 0 15 0,-4-5 2 0,-1 5 1 0,-2-5-34 16,-3-2-6-16,2 2-2 0,-2-2 0 0,0-5-16 0,0 5-4 16,-2 2-1-16,-1-7 0 0,0 5-15 0,-2 0 0 15,2 2 0-15,-2-2 0 0,0 7 33 0,0-5 7 16,2 7 2-16,0 3 0 0,-2-3-25 0,0-2-5 16,-1 7 0-16,6 0-1 0,-2 2-11 0,2 3 0 15,0 2 0-15,0 0 0 0,0 0 0 0,0 0 0 16,0 0 0-16,0 0-11 0,2 7 11 0,4 0-10 15,-1 5 10-15,0 2-10 0,-2-5 10 0,2 10 0 16,3 0 0-16,0-5-8 0,-5 7 8 0,2 0 0 16,0 5 0-16,3 0 0 0,-3-5 0 0,1 5 0 0,2 0 10 0,-8-5-10 15,0-2 0-15,0-3 0 0,2 3 0 0,1 0 0 16,0 0 15-16,-1-3 3 0,-2-4 1 0,6 9 0 16,-4-7-27-16,1-2-6 0,0 2-1 0,-1-7 0 15,-2 0 24-15,3 0 5 0,-1-2 1 0,-2-5 0 16,0 0-15-16,6 7-10 0,-6-7 2 0,0 0 0 15,0 0 8-15,5-4 0 0,0 1 0 0,3-2 0 16,3 3-88-16,-3-5-13 0,-8-5-3 0,0 3-1262 16</inkml:trace>
  <inkml:trace contextRef="#ctx0" brushRef="#br0" timeOffset="39308.978">11888 5255 230 0,'0'0'20'0,"0"0"-20"16,0 0 0-16,0 0 0 16,10-5 260-16,4-2 48 0,-1 2 10 0,3-2 2 15,-3 5-217-15,0-3-43 0,3 3-9 0,-3-3-2 16,-2 5-9-16,5-2-1 0,0-3-1 0,2 5 0 0,1-2-7 0,-1 2-2 15,6-5 0-15,8 5 0 0,-3 0-5 0,3 0-2 0,-1 0 0 0,4 0 0 16,-1 0 2-16,-2 5 1 16,0-5 0-16,2 2 0 0,-2-2-2 0,2 0-1 0,1 0 0 0,2 0 0 15,5 0-8-15,0 0-2 0,-2 0 0 0,5 5 0 16,-5-3 4-16,-3-2 0 0,2-2 0 0,1 2 0 16,0 0 0-16,2 0 1 0,0 2 0 0,3-2 0 15,-2 0 0-15,-4 0 0 0,4 0 0 0,-1 0 0 16,-2 0-7-16,2 0-2 0,3 0 0 0,0 0 0 15,0 0-8-15,-3 0 10 0,1 0-10 0,2 0 10 16,-6-2-10-16,1 2 12 0,2-5-12 0,3 5 12 16,-2 0-12-16,-1 0 12 0,-2 0-12 0,-1 0 12 15,-2-2-4-15,-2 2-8 0,-1-5 12 0,3 5-4 0,-5-5 2 16,0 5 0-16,-1-2 0 0,4 2 0 0,-3-5-10 0,-1 5 0 16,-2 0 0-16,1-2 0 0,-4-3 16 0,0 5 4 15,-2-2 0-15,0 2 1 0,-3 0-33 0,0-5-8 16,1 5 0-16,-4 0-1 0,1 0 49 0,-1 0 9 15,1 0 3-15,-1 0 0 0,1-2-26 0,2-3-5 16,-3 5-1-16,6 0 0 0,0 0 0 0,-3 0-8 16,-5 0 12-16,3 0-4 0,4 0 1 0,-7 5 0 15,-2-3 0-15,1-2 0 0,-1 0-9 0,-1 0 0 16,0 0 0-16,3 0 0 0,-3 0 0 0,3 5 0 16,3-5 0-16,-4 2 0 0,-1-2 0 0,-1 0 0 15,0 0 0-15,6 0 0 0,-3 0 0 0,2 0 0 16,-2 0 0-16,2 5 0 0,-2-5 0 0,3 0 0 15,-3 0 0-15,0 0 0 0,-1 0 0 0,-1-5 0 16,2 10 0-16,-3-5 0 0,-3-5 53 0,4 5 9 0,-4 0 2 0,1 0 0 16,-3 0-52-16,2 0-12 0,-2-2 0 0,0 2 0 15,-3-5 0-15,3 5-15 0,0 0 3 0,0 0 1 16,-2-2 11-16,-1-3 16 0,0 5-4 0,0 0-1 16,-5 0-11-16,6 0 0 0,-4-2 0 0,4 2 0 15,-6 0 0-15,0 0 0 0,0 0 0 0,0 0 0 16,0 0 16-16,0 0 2 0,0 0 0 0,0 0 0 15,0 0-29-15,0 0-5 0,0 0-2 0,0 0 0 16,0 0 18-16,0 0 16 0,0 0-4 0,0 0-872 16,0 0-176-16</inkml:trace>
  <inkml:trace contextRef="#ctx0" brushRef="#br0" timeOffset="39980.306">13211 3971 1267 0,'0'0'56'0,"2"-5"12"0,4 5-55 0,-4-2-13 15,1-3 0-15,0-2 0 0,2 7 54 0,0-7 8 16,-2 7 2-16,2-7 0 0,0 2 36 0,1 3 8 15,-1-3 2-15,3-2 0 0,0 7-74 0,2-2-14 16,1-3-3-16,2 5-1 0,-2 0 30 0,2 0 5 16,3 0 2-16,0 0 0 0,0 7-37 0,-3-7-7 15,0 7-2-15,3-2 0 0,-3-3 18 0,0 5 3 16,1 3 1-16,-4-1 0 0,-4-2-5 0,1 5-1 16,-1-3 0-16,-6 3 0 0,-3 2 11 0,-5 5 1 15,3-5 1-15,-3 0 0 0,-5 5-12 0,2 2-2 16,1-9-1-16,-1 2 0 0,0 0-12 0,1 0-3 15,-1 3 0-15,6-1 0 0,-3-9 1 0,0 5 0 16,3 0 0-16,-1-3 0 0,4-2-9 0,-1 5 0 16,1-5-12-16,-1 0 12 0,3-7 0 0,0 7 0 0,3-2 0 15,-1-3 0 1,3 5-264-16,-2-2-44 0,-3 2-10 0,0-7-2 0</inkml:trace>
  <inkml:trace contextRef="#ctx0" brushRef="#br0" timeOffset="40137.056">13359 4481 1267 0,'0'0'112'15,"2"5"-89"-15,4 2-23 0,-4-5 0 16,-2-2 158-16,6 0 27 0,-1 5 6 0,-2-5 1 16,-3 0-63-16,8 2-12 0,0-2-2 0,-1 0-1 0,1 0-82 0,-2 0-16 15,-6 0-3-15,8 0-721 16,2-2-145-16</inkml:trace>
  <inkml:trace contextRef="#ctx0" brushRef="#br0" timeOffset="41589.29">17761 8543 864 0,'0'0'76'0,"0"0"-60"16,0 0-16-16,0 0 0 0,0 0 108 0,0 0 18 16,0 0 4-16,0 0 1 0,0 0-46 0,0 0-9 15,3-5-1-15,0 3-1 0,-1-3-1 0,4 3 0 16,-6 2 0-16,5 0 0 0,3-5-17 0,0 5-3 16,0-2-1-16,0 2 0 0,2-5-28 0,4 5-5 15,1-3-2-15,1-1 0 0,3 4-7 0,-1 0-2 16,6-3 0-16,0-1 0 0,2 4 0 0,4 0-8 15,-1 0 12-15,0-5-4 0,0 5 0 0,0 0-8 0,3-2 12 16,2 2-4-16,3-5 2 0,3 5 0 16,5-2 0-16,0 2 0 0,2 0-2 0,1 0-8 15,-6-5 12-15,1 5-4 0,2-2 2 0,0 2 0 0,5-5 0 0,-2 5 0 16,-3 0 2-16,0-2 0 0,0-3 0 0,-6 5 0 16,1 0 2-16,0-3 1 0,-1-1 0 0,4 4 0 15,-1 0-1-15,3 0 0 0,0 0 0 0,-3 0 0 16,1-5 2-16,-4 5 0 0,4 0 0 0,-4 0 0 15,4-2-5-15,2 2-1 0,0 0 0 0,0 0 0 16,0 0-1-16,-3 0 0 0,-5 0 0 0,0 0 0 16,3 0 1-16,-3 0 0 0,5 0 0 0,-2 0 0 15,2 0-1-15,-2 0 0 0,-1 0 0 0,1 0 0 16,-3 0-9-16,-10 0 10 0,-1 0-10 0,3 0 10 16,6 0-10-16,2 0 12 0,0 0-12 0,0 0 12 15,-3 0-4-15,0 0 0 0,1 0 0 0,10 0 0 0,-5 0-8 16,-1 0 10-16,-2 0-10 0,0 0 10 0,0 0-10 0,0 0 0 15,3 0 9-15,-3 0-9 16,-5 0 0-16,2 0 9 0,-2 2-9 0,-3-2 0 0,0 5 8 16,0-5-8-16,-2 0 0 0,-1 0 0 0,3 0 12 0,-2 0-12 15,2 0 12-15,-5 0-12 0,2 0 11 0,-2 0-11 16,-3 4 10-16,3-4-10 0,-3 3 9 0,-2-3-9 16,-1 0 8-16,1 5-8 0,-1-5 0 0,-2 2 8 15,3-2-8-15,-1 0 0 0,-2 0 0 0,0 0 8 16,0 0-8-16,-6 0 0 0,4 0 11 0,-4 0-3 15,1 0-8-15,-1 0 12 0,4 0 1 0,-4 0 0 16,1-2 0-16,5 2 0 0,-1 0-1 0,1 0-1 16,-2 0 0-16,-1 0 0 0,0-5-11 0,3 5 8 0,-3 0-8 0,0 5 8 15,-5-5-8-15,3 0 0 0,2 0 0 0,0 2 8 16,-2-2-8-16,2 0 0 0,-2 0 0 0,5 0 8 16,-1 0-23-16,1 0-5 0,-2 0 0 0,-1 5-1 15,3-5 38-15,-3 2 8 0,-3-2 2 0,1 0 0 16,0 5 8-16,2-5 1 0,0 0 1 0,0 2 0 31,1-2-57-31,-4 0-11 0,1 0-2 0,-1 5-1 0,-2-5 34 0,3 0 0 0,-6 2 0 0,3-2 0 16,-5 0-12-16,-3 0 0 0,0 0 1 0,0 0 0 15,0 0-105-15,0 0-22 0,0 0-4 0,0 0-1027 16</inkml:trace>
  <inkml:trace contextRef="#ctx0" brushRef="#br0" timeOffset="42276.647">19754 7419 691 0,'5'0'61'16,"0"-5"-49"-16,3 2-12 0,-2-1 0 0,2 1 104 15,-3-1 17-15,3-3 4 0,0 4 1 16,2-1-19-16,1 1-4 0,-1-6-1 0,4 6 0 0,2-4-16 0,-1 3-3 16,-1-3-1-16,4 4 0 0,-2-1-1 0,0 4 0 15,-3-3 0-15,3-1 0 0,3 4-18 0,-4 0-4 16,-1 4-1-16,-1-1 0 0,0-3-22 0,0 7-4 16,-2-3 0-16,0-1-1 0,-4 4-31 0,1 0 0 15,-5 2 0-15,2 1 0 0,-5 4 41 0,-2-2 3 16,-4 2 0-16,-2 0 0 0,1-2-20 0,-4 2-3 15,-2-3-1-15,-1 3 0 0,1 1-20 0,0-1 0 16,2 0 0-16,-2 2 0 0,3-2 0 0,-1-4 0 16,3 2 0-16,0 2 0 0,3-3 0 0,0-4 0 15,2 5 0-15,0-2 0 0,3 1 0 0,0-4 0 16,0-4 0-16,3 4 0 0,-3 5 16 0,3-5-2 16,2-3 0-16,0 3 0 0,3 1-14 0,0-6 0 0,0 7-9 15,0-6 9 1,0 4-116-16,2-3-16 0,-2-1-4 0,0 4-576 0,0 0-116 0</inkml:trace>
  <inkml:trace contextRef="#ctx0" brushRef="#br0" timeOffset="42480.062">20069 7882 1382 0,'0'0'61'0,"0"0"13"16,0 0-59-16,-3 5-15 0,3-5 0 0,0 7 0 15,-3-3 204-15,3-1 37 0,0-3 8 0,-2 7 2 16,-1 0-141-16,3-3-28 0,0-4-6 0,0 3 0 0,0 2-51 0,0-5-9 16,0 0-3-16,0 0 0 0,0 0-13 0,0 0 0 15,0 0 8-15,0 0-8 16,0 0-32-16,0 0-8 0,0 0-3 0,0 0-1074 16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3:08:17.0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15698 3204 1036 0,'0'0'46'0,"0"0"10"0,0 0-45 0,0 0-11 16,0 0 0-16,0 0 0 0,5 0 156 0,-5 0 28 15,3-2 7-15,-1-3 1 0,4 5-59 0,-1 0-11 16,0 0-2-16,0 0-1 0,1 0-41 0,-1 0-8 15,3-2-2-15,-3-3 0 0,1 5-12 0,2 0-2 16,2 0-1-16,1 5 0 0,-1-5-29 0,1 0-7 16,2 0-1-16,-2 0 0 0,-1 2 39 0,6-2 7 15,0 0 2-15,0 0 0 0,0 0-52 0,0 0-12 16,2 5 0-16,1-3 0 0,-1-2 0 0,1 0 0 16,2 5 0-16,-3-5 0 0,4 0 0 0,1 0 0 15,-1 0 0-15,-7 0 0 0,4 0 54 0,2 0 8 16,-2 0 2-16,4-5 0 0,1 5-52 0,3 0-12 0,2 0 0 0,5 0 0 15,-5-2 0-15,3-3 0 0,0 5 0 0,0 0 0 16,-6-2 0-16,0-3-18 0,6-2 4 0,0 4 1 16,2 3 21-16,6-4 4 0,0 4 0 0,5-3 1 15,0-1-13-15,-14 4 0 0,1-3 0 0,5 3 0 16,3 0 0-16,0-4-13 0,-3-1 2 0,0 5 1 16,5-2 10-16,6 2 14 15,-1 0-3-15,1 0-1 0,-8-7-10 0,-3 7 0 0,-3 0 0 0,0 0 0 16,1-5 0-16,-3 5 0 0,-1 0 0 0,1 0 0 15,-5 0 0-15,2 0 0 0,-3 0 0 0,3 0 0 16,-5 0 0-16,0 0 0 0,-3 0 0 0,0 0 0 16,0 0 0-16,1 0 0 0,-4 0 0 0,3 0 0 15,3 0 9-15,0 0 0 0,0 0 0 0,-1 0 0 0,4 0-9 0,2 0-12 16,-3 5 2-16,1-5 1 0,-1 0 9 0,3 0 0 16,1 2 0-16,-4 3 0 0,1-5 10 0,-1 0 4 15,6 0 1-15,-3 0 0 0,-5 0-24 0,2 0-5 16,6 2-1-16,2-2 0 0,-2 0 15 0,-3 0 0 15,-2 0 0-15,2 0 0 0,-6 0 0 0,4 5 0 16,-6-5 0-16,3 0 0 0,-3 0 0 0,0 0 0 16,0 0 0-16,3 0 0 0,0 0 0 0,-3 0 0 15,-2 0 0-15,-3 4 0 0,-3-4 48 0,5-4 13 16,1 4 3-16,-1 0 0 16,-2 0-76-16,0 0-16 0,0 4-2 0,3-4-1 0,-4 0 50 0,-1 0 9 15,-1 0 3-15,0 0 0 0,-2 0-31 0,2 3-21 0,-3-3 3 0,1 0 1 16,2 0 27-16,-2 0 6 0,2 4 0 0,-5-4 1 15,3 0-27-15,-1 3-6 0,1-3 0 0,-1 0-1 16,4 0 27-16,-1 0 6 0,0 4 0 0,3-4 1 16,0 0-26-16,0 3-6 0,-3-3-1 0,0 0 0 15,0 0 26-15,1 0 5 0,-1 0 1 0,-3 0 0 16,4 5-16-16,-4-5 0 0,-2 0 0 0,3 0 0 16,-3 0 0-16,0 2 0 0,0-2 0 0,-3 0 0 15,3 0 0-15,-3 0 0 0,0 0 0 0,3 0 0 16,0 5 0-16,-2-3 9 0,1-2-9 0,1 5 8 15,-2-3-8-15,2-2 0 0,-3 0 9 0,3 0-9 16,-3 0 8-16,0 5-8 0,-2-5 8 0,2 0-8 16,-5 0 8-16,3 0-8 0,2 0 8 0,1 0-8 0,-6 0 8 15,0 0-8-15,0 0 8 0,2 4-8 16,-2-4 0-16,0 0 8 0,0 0-8 0,6-4 0 16,-6 4 0-16,0 0 0 0,2 0 0 0,1 0 8 0,-3 0-8 0,0 0 0 15,0 0 0-15,5 0 0 0,-2-5-17 0,-3 5-2 16,0 0 0-16,0 0 0 15,0 0-122-15,0 0-25 0,0 0-5 0,0 0-1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6:29.0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0 201 10736 0 0,'1'-9'812'0'0,"2"-1"-304"0"0,-3 9 197 0 0,0 1 243 0 0,0 0 48 0 0,18 21 1249 0 0,12 47-10 0 0,18 70-63 0 0,9 44-1127 0 0,-53-169-881 0 0,0-1-1 0 0,1 1 1 0 0,0-1-1 0 0,1 0 1 0 0,0 0 0 0 0,1 0-1 0 0,0-1 1 0 0,1 0 0 0 0,0-1-1 0 0,1 1 1 0 0,0-2-1 0 0,1 1 1 0 0,0-1 0 0 0,9 6-164 0 0,-18-14 29 0 0,1 0 0 0 0,-1 0 1 0 0,0-1-1 0 0,1 1 0 0 0,-1 0 1 0 0,1-1-1 0 0,-1 1 0 0 0,1-1 1 0 0,-1 1-1 0 0,1-1 1 0 0,-1 1-1 0 0,1-1 0 0 0,-1 0 1 0 0,1 0-1 0 0,-1 0 0 0 0,1 0 1 0 0,0 0-1 0 0,-1 0 1 0 0,1-1-1 0 0,-1 1 0 0 0,1 0 1 0 0,-1-1-1 0 0,1 1 0 0 0,-1-1 1 0 0,1 0-1 0 0,-1 1 0 0 0,1-1 1 0 0,-1 0-1 0 0,0 0 1 0 0,0 0-1 0 0,1 0 0 0 0,-1 0 1 0 0,0 0-1 0 0,0 0 0 0 0,0 0 1 0 0,0-1-1 0 0,0 1 0 0 0,0 0 1 0 0,0 0-1 0 0,-1-1 1 0 0,1 1-1 0 0,0-2-29 0 0,88-182-279 0 0,-37 87 279 0 0,-37 74 0 0 0,-7 19 22 0 0,-6 5 5 0 0,0 1 0 0 0,1-1 0 0 0,-1 1 1 0 0,0 0-1 0 0,1 0 0 0 0,-1 0 1 0 0,0 0-1 0 0,0 0 0 0 0,0 1 0 0 0,0-1 1 0 0,0 1-1 0 0,0-1 0 0 0,-1 1 1 0 0,1 0-1 0 0,0-1 0 0 0,-1 1 0 0 0,1 0 1 0 0,-1 0-1 0 0,0 0 0 0 0,1 0 1 0 0,-1 0-1 0 0,0 1 0 0 0,-1-1 0 0 0,2 2-27 0 0,5 8-86 0 0,30 49-406 0 0,-26-41 508 0 0,1 0-1 0 0,1-1 1 0 0,1 0 0 0 0,0-1-1 0 0,11 10-15 0 0,-18-22-13 0 0,-1-1 0 0 0,1 1 0 0 0,0-1 0 0 0,0-1 0 0 0,1 1-1 0 0,-1-1 1 0 0,1-1 0 0 0,0 1 0 0 0,0-1 0 0 0,1-1 0 0 0,-1 1 0 0 0,0-1-1 0 0,1-1 1 0 0,6 1 13 0 0,-12-2 42 0 0,-1 1-1 0 0,1-1 1 0 0,0 0-1 0 0,0-1 0 0 0,-1 1 1 0 0,1 0-1 0 0,0-1 1 0 0,0 1-1 0 0,-1-1 1 0 0,1 0-1 0 0,-1 0 1 0 0,1 0-1 0 0,-1 0 1 0 0,1 0-1 0 0,-1-1 0 0 0,1 1 1 0 0,-1-1-1 0 0,0 1 1 0 0,0-1-1 0 0,0 0 1 0 0,0 0-1 0 0,0 0 1 0 0,0 0-1 0 0,-1 0 1 0 0,1-1-1 0 0,-1 1 0 0 0,1-1-41 0 0,24-73 1359 0 0,-23 67-1321 0 0,5-37 68 0 0,-1 0-1 0 0,-2-1 1 0 0,-3 1 0 0 0,-1-1-1 0 0,-3-8-105 0 0,-12-102 525 0 0,3 37-714 0 0,11 82 809 0 0,3 33-681 0 0,9 19-1238 0 0,9 45-4246 0 0,-16-39 3762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6:30.7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15 190 8288 0 0,'-15'-23'1058'0'0,"15"22"-258"0"0,0 1 268 0 0,0 0 55 0 0,0 0-30 0 0,0 0-173 0 0,8 13 752 0 0,26 74 1008 0 0,-1 14-1160 0 0,33 123 800 0 0,-21-55-413 0 0,-37-118-717 0 0,-8-49-819 0 0,-16-32 1218 0 0,-25-80-1571 0 0,32 78-20 0 0,-69-228 2 0 0,73 244-23 0 0,1 0-1 0 0,1 0 0 0 0,1-1 1 0 0,0 1-1 0 0,2-1 1 0 0,-1 1-1 0 0,2-1 0 0 0,0 1 1 0 0,1-1-1 0 0,1 1 0 0 0,0 0 1 0 0,2 0-1 0 0,-1 0 1 0 0,2 0-1 0 0,0 1 0 0 0,1 0 1 0 0,5-8 23 0 0,-7 17-61 0 0,0-1 0 0 0,0 1 0 0 0,1 0 0 0 0,0 0 0 0 0,0 0-1 0 0,1 1 1 0 0,-1 0 0 0 0,1 0 0 0 0,0 1 0 0 0,1 0 0 0 0,-1 0 0 0 0,1 0 0 0 0,0 1 0 0 0,-1 0 0 0 0,1 1 0 0 0,1 0 0 0 0,-1 0 0 0 0,0 1 0 0 0,0 0 0 0 0,1 0-1 0 0,-1 1 1 0 0,0 0 0 0 0,1 0 0 0 0,-1 1 0 0 0,6 2 61 0 0,-1-1-1 0 0,-1 1 0 0 0,0 0 0 0 0,0 1 0 0 0,0 1 1 0 0,0 0-1 0 0,-1 0 0 0 0,0 1 0 0 0,0 1 0 0 0,-1 0 0 0 0,1 0 0 0 0,-1 1 0 0 0,-1 0 0 0 0,0 1 0 0 0,0 0 0 0 0,-1 1 0 0 0,0-1 0 0 0,5 9 1 0 0,-10-13-1 0 0,-1 0 0 0 0,0 1 1 0 0,-1-1-1 0 0,1 1 0 0 0,-1-1 0 0 0,0 1 0 0 0,0-1 0 0 0,-1 1 0 0 0,1 0 0 0 0,-1-1 0 0 0,0 1 1 0 0,-1-1-1 0 0,0 1 0 0 0,0 0 0 0 0,0-1 0 0 0,0 1 0 0 0,-1-1 0 0 0,0 0 0 0 0,0 1 1 0 0,0-1-1 0 0,-2 1 1 0 0,-70 97 1356 0 0,65-94-1323 0 0,0 0 1 0 0,-1-1-1 0 0,0-1 1 0 0,0 1-1 0 0,-1-1 1 0 0,0-1-1 0 0,0 0 1 0 0,-1-1 0 0 0,0 0-1 0 0,0-1 1 0 0,0 0-1 0 0,-3 0-33 0 0,11-3-28 0 0,0 0 0 0 0,0-1-1 0 0,0 1 1 0 0,0-1 0 0 0,0 0 0 0 0,0 0-1 0 0,0-1 1 0 0,0 1 0 0 0,0-1 0 0 0,0 0-1 0 0,0 0 1 0 0,0 0 0 0 0,0 0-1 0 0,1-1 1 0 0,-1 0 0 0 0,0 1 0 0 0,0-2 28 0 0,-22-16-7748 0 0,15 7-507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6:36.5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34 321 6912 0 0,'-26'-28'744'0'0,"19"19"6601"0"0,14 23-6092 0 0,23 72 556 0 0,51 111 738 0 0,-49-122-1871 0 0,41 74 440 0 0,-72-147-1079 0 0,-1 0 0 0 0,1 0 1 0 0,1 0-1 0 0,-1 0 0 0 0,0-1 0 0 0,0 1 1 0 0,1 0-1 0 0,-1-1 0 0 0,1 1 0 0 0,-1-1 1 0 0,1 0-1 0 0,0 1 0 0 0,0-1 0 0 0,-1 0 1 0 0,1 0-1 0 0,0 0 0 0 0,0 0 0 0 0,0-1 1 0 0,0 1-1 0 0,0 0 0 0 0,0-1 0 0 0,0 1 1 0 0,1-1-1 0 0,-1 0 0 0 0,0 0 0 0 0,0 0 1 0 0,0 0-1 0 0,0 0 0 0 0,0 0 0 0 0,1-1-37 0 0,79-103 1103 0 0,-18 31-296 0 0,-63 71-834 0 0,0 0 1 0 0,1 0-1 0 0,-1 1 1 0 0,0-1-1 0 0,1 0 1 0 0,0 0 0 0 0,-1 1-1 0 0,1-1 1 0 0,0 1-1 0 0,0-1 1 0 0,0 1-1 0 0,0 0 1 0 0,0-1-1 0 0,0 1 1 0 0,0 0 0 0 0,0 1-1 0 0,1-1 1 0 0,-1 0-1 0 0,0 1 1 0 0,0-1-1 0 0,1 1 1 0 0,-1 0 0 0 0,0-1-1 0 0,1 1 1 0 0,-1 0-1 0 0,0 0 1 0 0,1 1-1 0 0,-1-1 1 0 0,0 1-1 0 0,1-1 1 0 0,-1 1 0 0 0,0-1-1 0 0,0 1 1 0 0,1 0-1 0 0,-1 1 27 0 0,59 46-880 0 0,-6 12 880 0 0,38 28 0 0 0,-89-86 61 0 0,0 0 1 0 0,0 0-1 0 0,0-1 0 0 0,1 1 0 0 0,-1-1 0 0 0,1 0 1 0 0,-1 0-1 0 0,1 0 0 0 0,-1-1 0 0 0,1 0 0 0 0,-1 0 1 0 0,1 0-1 0 0,0 0 0 0 0,-1-1 0 0 0,1 1 0 0 0,-1-1 1 0 0,1 0-1 0 0,-1-1 0 0 0,0 1 0 0 0,1-1 0 0 0,-1 0 1 0 0,0 0-1 0 0,0 0 0 0 0,0 0 0 0 0,0-1 0 0 0,-1 0 1 0 0,1 0-1 0 0,-1 0 0 0 0,1 0 0 0 0,-1 0 0 0 0,0-1 1 0 0,0 1-1 0 0,-1-1 0 0 0,1 0 0 0 0,-1 0 0 0 0,0 0 1 0 0,1 0-1 0 0,-2 0 0 0 0,2-3-61 0 0,30-92 1562 0 0,-5-62-1599 0 0,-25 92 177 0 0,12-69-56 0 0,-2 76-84 0 0,-8-15 0 0 0,-5 77-24 0 0,0 1-1 0 0,0-1 1 0 0,0 0-1 0 0,0 0 1 0 0,0 1-1 0 0,0-1 1 0 0,0 0-1 0 0,0 0 1 0 0,0 1-1 0 0,0-1 1 0 0,0 0-1 0 0,0 0 1 0 0,0 0-1 0 0,1 1 1 0 0,-1-1-1 0 0,0 0 1 0 0,0 0-1 0 0,0 0 1 0 0,0 1-1 0 0,0-1 1 0 0,1 0-1 0 0,-1 0 1 0 0,0 0-1 0 0,0 0 1 0 0,0 1-1 0 0,1-1 1 0 0,-1 0-1 0 0,0 0 1 0 0,0 0-1 0 0,0 0 1 0 0,1 0-1 0 0,-1 0 1 0 0,0 0-1 0 0,0 0 1 0 0,1 0-1 0 0,-1 0 1 0 0,0 0-1 0 0,0 0 1 0 0,1 0-1 0 0,-1 0 1 0 0,0 0-1 0 0,0 0 1 0 0,1 0-1 0 0,-1 0 1 0 0,0 0-1 0 0,0 0 1 0 0,0 0-1 0 0,1 0 1 0 0,-1 0-1 0 0,0 0 1 0 0,0-1-1 0 0,0 1 1 0 0,1 0 0 0 0,-1 0-1 0 0,0 0 1 0 0,0 0-1 0 0,0-1 1 0 0,1 1-1 0 0,-1 0 1 0 0,0 0-1 0 0,0 0 25 0 0,8 22-3407 0 0,-5-6-4979 0 0</inkml:trace>
  <inkml:trace contextRef="#ctx0" brushRef="#br0" timeOffset="405.486">1281 581 11520 0 0,'0'0'886'0'0,"0"0"-490"0"0,0 0 110 0 0,0 0 108 0 0,0 0 24 0 0,0 0 44 0 0,0 0 180 0 0,0 0 76 0 0,10 7 1379 0 0,4-4-2134 0 0,1 0-1 0 0,0-1 1 0 0,0 0-1 0 0,0-1 0 0 0,0-1 1 0 0,0-1-1 0 0,-1 0 0 0 0,1 0 1 0 0,9-3-183 0 0,-12 2 81 0 0,-9 2-68 0 0,1 0 1 0 0,-1 0-1 0 0,1-1 0 0 0,-1 1 0 0 0,1-1 0 0 0,-1 0 1 0 0,1 0-1 0 0,-1 0 0 0 0,0 0 0 0 0,0-1 1 0 0,1 1-1 0 0,-1-1 0 0 0,0 0 0 0 0,0 0 1 0 0,0 0-1 0 0,-1 0 0 0 0,1-1 0 0 0,-1 1 1 0 0,1-1-1 0 0,-1 0 0 0 0,0 1 0 0 0,0-1 1 0 0,0 0-1 0 0,0 0 0 0 0,0 0 0 0 0,-1-1 1 0 0,1 1-1 0 0,-1 0 0 0 0,0-1 0 0 0,0 1-13 0 0,-1-2 47 0 0,0 1 0 0 0,0 0 0 0 0,-1 0-1 0 0,1 0 1 0 0,-1 0 0 0 0,0 0-1 0 0,0 0 1 0 0,-1 0 0 0 0,1 0 0 0 0,-1 0-1 0 0,0 0 1 0 0,0 1 0 0 0,0-1 0 0 0,0 1-1 0 0,-1-1 1 0 0,1 1 0 0 0,-1 0-1 0 0,0 0 1 0 0,0 0 0 0 0,0 0 0 0 0,0 1-1 0 0,-2-1-46 0 0,1 0 18 0 0,0 0 0 0 0,0 0 0 0 0,0 1 0 0 0,-1 0 0 0 0,1 0 0 0 0,-1 0 0 0 0,0 0 0 0 0,0 1 0 0 0,1 0 0 0 0,-1 0 0 0 0,0 0 0 0 0,0 1 0 0 0,0-1 0 0 0,0 1-1 0 0,0 0 1 0 0,0 1 0 0 0,0-1 0 0 0,0 1 0 0 0,0 0 0 0 0,1 0 0 0 0,-1 0 0 0 0,0 1 0 0 0,0 0 0 0 0,1 0 0 0 0,-1 0 0 0 0,1 0 0 0 0,0 1 0 0 0,0 0 0 0 0,-4 3-18 0 0,0 0 36 0 0,-1 1 0 0 0,2 0 0 0 0,-1 0 0 0 0,1 1 1 0 0,0 0-1 0 0,1 0 0 0 0,-1 1 0 0 0,2 0 0 0 0,-1 0 0 0 0,1 0 1 0 0,1 1-1 0 0,0 0 0 0 0,-3 8-36 0 0,2 0-50 0 0,0 0 1 0 0,0 0-1 0 0,2 0 0 0 0,0 1 0 0 0,2-1 1 0 0,0 1-1 0 0,1 17 50 0 0,1-31-4 0 0,0 0 0 0 0,0 0 0 0 0,1-1 0 0 0,0 1 1 0 0,-1 0-1 0 0,2-1 0 0 0,-1 0 0 0 0,0 1 0 0 0,1-1 0 0 0,0 0 0 0 0,0 0 0 0 0,0 0 0 0 0,0-1 0 0 0,1 1 1 0 0,0-1-1 0 0,-1 0 0 0 0,1 0 0 0 0,0 0 0 0 0,0 0 0 0 0,1-1 4 0 0,61 19-3742 0 0,-38-20-3340 0 0</inkml:trace>
  <inkml:trace contextRef="#ctx0" brushRef="#br0" timeOffset="874.133">2116 575 11976 0 0,'5'-43'1414'0'0,"-32"-10"2945"0"0,22 50-4200 0 0,1 1-1 0 0,0-1 1 0 0,-1 1 0 0 0,0 0 0 0 0,1 0 0 0 0,-1 0 0 0 0,0 1-1 0 0,0 0 1 0 0,0 0 0 0 0,0 0 0 0 0,0 1 0 0 0,0-1-1 0 0,0 1 1 0 0,0 0 0 0 0,0 1 0 0 0,0-1 0 0 0,0 1 0 0 0,0 0-1 0 0,0 0 1 0 0,0 1 0 0 0,0-1 0 0 0,1 1 0 0 0,-1 0 0 0 0,1 0-1 0 0,-5 3-158 0 0,-44 28 256 0 0,46-27-288 0 0,0 0-1 0 0,1 1 0 0 0,-1 0 0 0 0,1 0 1 0 0,1 0-1 0 0,-1 1 0 0 0,1 0 1 0 0,0 0-1 0 0,1 0 0 0 0,0 0 0 0 0,-1 4 33 0 0,4-9-2 0 0,0 1 0 0 0,-1 1-1 0 0,2-1 1 0 0,-1 0 0 0 0,0 0-1 0 0,1 0 1 0 0,-1 0 0 0 0,1 0-1 0 0,1 1 1 0 0,-1-1 0 0 0,0 0-1 0 0,1 0 1 0 0,0 0 0 0 0,0 0-1 0 0,0 0 1 0 0,0 0 0 0 0,1 0-1 0 0,0 0 1 0 0,0 0 0 0 0,0 0-1 0 0,0-1 1 0 0,0 1-1 0 0,1-1 1 0 0,-1 0 0 0 0,1 0-1 0 0,0 0 1 0 0,0 0 0 0 0,0 0-1 0 0,1 0 1 0 0,-1-1 0 0 0,1 0-1 0 0,-1 1 1 0 0,1-1 0 0 0,0-1-1 0 0,0 1 1 0 0,-1 0 0 0 0,1-1-1 0 0,0 0 1 0 0,1 0 0 0 0,-1 0-1 0 0,1-1 3 0 0,7 2 54 0 0,1-1 0 0 0,0 0-1 0 0,0-2 1 0 0,0 1-1 0 0,0-1 1 0 0,-1-1 0 0 0,1-1-1 0 0,0 0 1 0 0,-1 0 0 0 0,0-1-1 0 0,0 0 1 0 0,0-1-1 0 0,0-1 1 0 0,-1 0 0 0 0,0-1-1 0 0,0 0 1 0 0,0 0 0 0 0,6-7-54 0 0,-9 5 153 0 0,0 1 1 0 0,-1-1 0 0 0,0 0 0 0 0,-1-1-1 0 0,0 0 1 0 0,0 0 0 0 0,-1 0 0 0 0,0 0-1 0 0,-1-1 1 0 0,0 0 0 0 0,-1 0 0 0 0,0 0-1 0 0,-1 0 1 0 0,0 0 0 0 0,-1-1 0 0 0,0-7-154 0 0,-2-5 115 0 0,-2 0 1 0 0,0 1-1 0 0,-2-1 0 0 0,0 1 1 0 0,-7-17-116 0 0,0 7 119 0 0,-3-1-1 0 0,0 2 1 0 0,-2 0 0 0 0,-7-7-119 0 0,-97-94 432 0 0,100 113-434 0 0,21 41-167 0 0,7 12 73 0 0,3-2 1 0 0,0 0-1 0 0,2 0 1 0 0,1-1-1 0 0,2 0 1 0 0,7 10 95 0 0,28 60 266 0 0,5 25 1230 0 0,28 103-1496 0 0,-39-70 160 0 0,-23-139-8 0 0,-12-26-1473 0 0,-2-2-278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6:35.3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251 45 10512 0 0,'0'0'233'0'0,"0"0"39"0"0,0 0 16 0 0,-7-6 60 0 0,4-20 372 0 0,2 25 79 0 0,1 1 38 0 0,-2-1-25 0 0,-2-1-579 0 0,0 0 0 0 0,1 1 0 0 0,-1 0 1 0 0,0-1-1 0 0,0 2 0 0 0,-1-1 0 0 0,1 0 0 0 0,0 1 1 0 0,0 0-1 0 0,0 0 0 0 0,0 0 0 0 0,0 0 0 0 0,0 1 0 0 0,-1-1 1 0 0,1 1-1 0 0,0 0 0 0 0,0 0 0 0 0,1 1 0 0 0,-4 1-233 0 0,-4 1 74 0 0,1 1-1 0 0,0 0 1 0 0,0 1-1 0 0,0 0 1 0 0,0 1-1 0 0,1 0 1 0 0,0 0-1 0 0,1 1 1 0 0,0 0 0 0 0,0 1-1 0 0,1-1 1 0 0,-1 2-1 0 0,2-1 1 0 0,0 1-1 0 0,-5 9-73 0 0,9-14 10 0 0,0 0 0 0 0,0 0 0 0 0,0 0 0 0 0,1 0 0 0 0,-1 1 0 0 0,1-1 0 0 0,1 0 0 0 0,-1 1 0 0 0,1-1 0 0 0,0 0 0 0 0,0 1 0 0 0,0-1 0 0 0,1 0 0 0 0,0 1 0 0 0,0-1 0 0 0,1 0 0 0 0,-1 0 0 0 0,1 0 0 0 0,0 0 0 0 0,0 0 0 0 0,1 0 0 0 0,-1 0 0 0 0,1-1 0 0 0,0 1 0 0 0,0-1 0 0 0,1 0 0 0 0,-1 0 0 0 0,1 0 0 0 0,0 0 0 0 0,0-1 0 0 0,1 0 0 0 0,-1 0 0 0 0,0 0 0 0 0,1 0-1 0 0,0 0 1 0 0,0-1 0 0 0,0 0 0 0 0,0 0 0 0 0,0-1 0 0 0,0 1 0 0 0,0-1 0 0 0,0 0 0 0 0,2 0-10 0 0,154 1 246 0 0,-149-3-202 0 0,-1-1 0 0 0,1-1 1 0 0,-1 0-1 0 0,1-1 0 0 0,-1 0 1 0 0,0 0-1 0 0,0-1 0 0 0,6-4-44 0 0,-13 7 58 0 0,0 0 0 0 0,0 0 0 0 0,0 0-1 0 0,0-1 1 0 0,0 1 0 0 0,0-1-1 0 0,-1 0 1 0 0,1 0 0 0 0,-1 0 0 0 0,0-1-1 0 0,0 1 1 0 0,0-1 0 0 0,0 0 0 0 0,-1 1-1 0 0,0-1 1 0 0,1-1 0 0 0,-2 1-1 0 0,1 0 1 0 0,0 0 0 0 0,-1-1 0 0 0,1 1-1 0 0,-1 0 1 0 0,-1-1 0 0 0,1 0 0 0 0,0 1-1 0 0,-1-1 1 0 0,0 1 0 0 0,0-1-1 0 0,-1 1 1 0 0,1-1 0 0 0,-1 0 0 0 0,0 1-1 0 0,0-1 1 0 0,0 1 0 0 0,-1 0 0 0 0,0-1-1 0 0,-2-3-57 0 0,-47-34 0 0 0,43 38 0 0 0,-1 0 0 0 0,0 1 0 0 0,1 0 0 0 0,-1 0 0 0 0,0 1 0 0 0,0 0 0 0 0,0 0 0 0 0,-1 1 0 0 0,1 1 0 0 0,0-1 0 0 0,-8 2 0 0 0,-9 1-1345 0 0,10 5-2920 0 0,7-2 2220 0 0</inkml:trace>
  <inkml:trace contextRef="#ctx0" brushRef="#br0" timeOffset="394.746">618 82 12896 0 0,'0'0'594'0'0,"0"0"-16"0"0,0 0-266 0 0,2 1 261 0 0,23 24 2315 0 0,-1 26-628 0 0,-4-7-482 0 0,1 6-138 0 0,-21-44-1568 0 0,0-5 299 0 0,0-1 117 0 0,0 0 21 0 0,0 0-66 0 0,6-14-640 0 0,1 1 0 0 0,0-1 1 0 0,0 1-1 0 0,1 1 0 0 0,1 0 0 0 0,0 0 1 0 0,1 1-1 0 0,0 0 0 0 0,1 0 0 0 0,0 1 1 0 0,1 1-1 0 0,0 0 0 0 0,0 0 0 0 0,7-2 197 0 0,-8 5-140 0 0,0 1 0 0 0,1 0 0 0 0,0 0 0 0 0,0 2 0 0 0,1-1 0 0 0,-1 2 0 0 0,1 0 0 0 0,2 0 140 0 0,-2 0 0 0 0,62 7 0 0 0,-60 1 180 0 0,0 1 0 0 0,-1 1-1 0 0,0 0 1 0 0,0 0 0 0 0,-1 1-1 0 0,0 1 1 0 0,0 0-1 0 0,-1 1 1 0 0,-1 1 0 0 0,0 0-1 0 0,7 9-179 0 0,42 104 16 0 0,-53-110-1294 0 0,-2-3-3912 0 0,2-2-2125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6:33.6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60 3224 0 0,'13'-47'1505'0'0,"-12"44"-1868"0"0,6-7 9900 0 0,-2 18-7822 0 0,7 72 462 0 0,-5 41-133 0 0,4 8-225 0 0,0-24-812 0 0,-6-33-207 0 0,-2-51-827 0 0,19-45 116 0 0,22-51 562 0 0,-37 68-700 0 0,0 0 0 0 0,0 0-1 0 0,1 1 1 0 0,0-1 0 0 0,0 2 0 0 0,0-1-1 0 0,1 1 1 0 0,0 0 0 0 0,0 1 0 0 0,0 0 0 0 0,1 1-1 0 0,-1 0 1 0 0,1 0 0 0 0,0 1 0 0 0,0 0 0 0 0,0 1-1 0 0,0 0 1 0 0,0 0 0 0 0,0 1 0 0 0,0 1 0 0 0,6 0 49 0 0,-8 2-19 0 0,0 0 1 0 0,-1 0 0 0 0,0 0 0 0 0,0 1-1 0 0,0 0 1 0 0,0 0 0 0 0,0 1 0 0 0,-1 0-1 0 0,0 0 1 0 0,0 1 0 0 0,0-1 0 0 0,-1 1-1 0 0,0 0 1 0 0,0 1 0 0 0,0-1 0 0 0,1 5 18 0 0,-1-3 40 0 0,0 0 0 0 0,-1 1 0 0 0,0 0 0 0 0,-1-1 0 0 0,0 1 1 0 0,0 0-1 0 0,-1 1 0 0 0,0-1 0 0 0,-1 0 0 0 0,0 1 0 0 0,0-1 1 0 0,-1 1-1 0 0,0-1 0 0 0,-1 0 0 0 0,0 1 0 0 0,-1 3-40 0 0,2-7-197 0 0,0-5-838 0 0,0-1-397 0 0,2-1-82 0 0,11-7-20 0 0</inkml:trace>
  <inkml:trace contextRef="#ctx0" brushRef="#br0" timeOffset="343.681">692 383 13824 0 0,'0'0'314'0'0,"0"0"46"0"0,0 0 22 0 0,0 0-50 0 0,2 1-220 0 0,66 15 3575 0 0,39-12-3304 0 0,-99-4-346 0 0,1 0 95 0 0,0-1-1 0 0,0 1 0 0 0,0-2 0 0 0,0 1 1 0 0,0-1-1 0 0,0-1 0 0 0,0 1 0 0 0,-1-2 0 0 0,0 1 1 0 0,1-1-1 0 0,-1 0 0 0 0,3-3-131 0 0,-11 7 26 0 0,1-1-1 0 0,0 0 1 0 0,0 1 0 0 0,-1-1-1 0 0,1 0 1 0 0,0 0-1 0 0,-1 0 1 0 0,1 0 0 0 0,-1 1-1 0 0,1-1 1 0 0,-1 0 0 0 0,1 0-1 0 0,-1 0 1 0 0,0 0-1 0 0,1 0 1 0 0,-1 0 0 0 0,0 0-1 0 0,0 0 1 0 0,0 0 0 0 0,0 0-1 0 0,0 0 1 0 0,0-1-1 0 0,0 1 1 0 0,0 0 0 0 0,0 0-1 0 0,0 0 1 0 0,-1 0 0 0 0,1 0-1 0 0,0 0 1 0 0,-1 0-1 0 0,1 0 1 0 0,-1 1 0 0 0,1-1-1 0 0,-1 0 1 0 0,1 0 0 0 0,-1 0-1 0 0,0 0 1 0 0,1 1-1 0 0,-1-1 1 0 0,0 0 0 0 0,0 0-1 0 0,0 1 1 0 0,1-1 0 0 0,-1 1-1 0 0,0-1 1 0 0,0 1-1 0 0,-1-1-25 0 0,-46-27 1139 0 0,33 24-1137 0 0,0 1 0 0 0,0 1 1 0 0,0 1-1 0 0,0 0 1 0 0,0 1-1 0 0,0 0 0 0 0,-1 1 1 0 0,1 1-1 0 0,0 0 1 0 0,-2 2-3 0 0,7-1-50 0 0,1 0 0 0 0,-1 0 0 0 0,0 1 0 0 0,1 1 0 0 0,0 0 0 0 0,0 0 0 0 0,0 0 0 0 0,0 1 0 0 0,1 1 0 0 0,0-1 0 0 0,0 2 50 0 0,4-4 15 0 0,1-1-1 0 0,0 1 0 0 0,1 0 1 0 0,-1-1-1 0 0,1 1 0 0 0,-1 0 1 0 0,1 1-1 0 0,0-1 1 0 0,1 0-1 0 0,-1 1 0 0 0,1-1 1 0 0,0 1-1 0 0,0-1 0 0 0,0 1 1 0 0,0-1-1 0 0,1 1 0 0 0,0 0 1 0 0,0-1-1 0 0,0 1 1 0 0,1 0-1 0 0,-1-1 0 0 0,1 1 1 0 0,0-1-1 0 0,1 1 0 0 0,-1-1 1 0 0,1 1-1 0 0,0-1 0 0 0,1 3-14 0 0,2 2-9 0 0,0 0 0 0 0,0-1 1 0 0,1 0-1 0 0,0 0 0 0 0,0 0 0 0 0,1-1 0 0 0,0 0 0 0 0,0 0 0 0 0,1-1 0 0 0,-1 0 0 0 0,2 0 0 0 0,-1-1 0 0 0,3 1 9 0 0,3 1-64 0 0,1-1 1 0 0,0 0 0 0 0,0-1-1 0 0,0-1 1 0 0,0 0 0 0 0,1-1 0 0 0,-1-1-1 0 0,1 0 1 0 0,-1-2 0 0 0,1 1-1 0 0,0-2 1 0 0,0 0 0 0 0,0-1 63 0 0,77-24-8446 0 0,-64 10 2454 0 0</inkml:trace>
  <inkml:trace contextRef="#ctx0" brushRef="#br0" timeOffset="671.858">1286 331 12672 0 0,'0'0'578'0'0,"-1"0"-14"0"0,-1 0-190 0 0,1 0 530 0 0,1 0 266 0 0,0 0 57 0 0,0 0-141 0 0,0 2-635 0 0,33 62 1046 0 0,4 16 827 0 0,-18-31-1708 0 0,-23-27 1276 0 0,5-141-2189 0 0,2 109-29 0 0,0-1 1 0 0,0 1-1 0 0,1 0 0 0 0,0 0 0 0 0,1 0 1 0 0,0 1-1 0 0,1-1 0 0 0,0 1 1 0 0,0 1-1 0 0,1-1 0 0 0,7-6 326 0 0,-10 11-50 0 0,0 0 0 0 0,1 0 0 0 0,0 0 1 0 0,0 1-1 0 0,0 0 0 0 0,0 0 0 0 0,0 0 0 0 0,1 0 0 0 0,-1 1 0 0 0,1 0 0 0 0,0 0 0 0 0,0 0 0 0 0,0 1 0 0 0,-1 0 0 0 0,1 0 0 0 0,1 1 0 0 0,2-1 50 0 0,59 5-835 0 0,-35 5 250 0 0,-6-2-1191 0 0,-10-1-2641 0 0,-5-3-1196 0 0</inkml:trace>
  <inkml:trace contextRef="#ctx0" brushRef="#br0" timeOffset="1011.928">1835 404 2760 0 0,'16'2'248'0'0,"35"4"7151"0"0,1-4-3619 0 0,104-16-1042 0 0,-147 12-2661 0 0,-1 0-1 0 0,0 0 1 0 0,0-1 0 0 0,0 0-1 0 0,0 0 1 0 0,0-1 0 0 0,-1 0 0 0 0,1 0-1 0 0,-1-1 1 0 0,0 0 0 0 0,0-1-1 0 0,0 0-76 0 0,-5 4 65 0 0,0 0 0 0 0,0-1 0 0 0,0 1 0 0 0,0-1-1 0 0,0 1 1 0 0,0-1 0 0 0,-1 0 0 0 0,1 1-1 0 0,-1-1 1 0 0,0 0 0 0 0,0 0 0 0 0,0 0 0 0 0,0 0-1 0 0,0 0 1 0 0,-1 0 0 0 0,0-1 0 0 0,1 1 0 0 0,-1 0-1 0 0,0 0 1 0 0,0 0 0 0 0,-1 0 0 0 0,1 0 0 0 0,-1-1-1 0 0,1 1 1 0 0,-1 0 0 0 0,0 0 0 0 0,0 0-1 0 0,-1 1 1 0 0,1-1 0 0 0,0 0 0 0 0,-1 0 0 0 0,0 1-1 0 0,-1-3-64 0 0,1 3 49 0 0,0-1-1 0 0,1 0 0 0 0,-2 1 0 0 0,1 0 1 0 0,0-1-1 0 0,0 1 0 0 0,-1 0 1 0 0,1 0-1 0 0,-1 0 0 0 0,1 1 0 0 0,-1-1 1 0 0,0 1-1 0 0,0-1 0 0 0,0 1 0 0 0,0 0 1 0 0,0 0-1 0 0,0 0 0 0 0,0 1 0 0 0,0-1 1 0 0,0 1-1 0 0,0-1 0 0 0,-1 1 1 0 0,1 0-1 0 0,0 0 0 0 0,0 1 0 0 0,0-1 1 0 0,0 1-1 0 0,0-1 0 0 0,0 1 0 0 0,-1 0-48 0 0,-6 3 22 0 0,-1-1-1 0 0,1 2 1 0 0,1-1 0 0 0,-1 1-1 0 0,1 1 1 0 0,0-1-1 0 0,0 2 1 0 0,1-1-1 0 0,-1 1 1 0 0,1 0-1 0 0,1 1 1 0 0,0 0-1 0 0,0 0 1 0 0,0 1-1 0 0,1 0 1 0 0,0 0 0 0 0,1 0-1 0 0,0 1 1 0 0,-1 5-22 0 0,4 56-298 0 0,2-58 316 0 0,1 0-1 0 0,1-1 0 0 0,-1 1 1 0 0,2-1-1 0 0,0 1 0 0 0,1-1 1 0 0,0 0-1 0 0,0 0 0 0 0,1-1 1 0 0,1 1-1 0 0,0-1 0 0 0,1 0 1 0 0,0-1-1 0 0,0 0 0 0 0,1 0 1 0 0,1 0-1 0 0,0-1 0 0 0,0 0 1 0 0,1 0-18 0 0,2-3-34 0 0,0 0 0 0 0,0-1 1 0 0,1 0-1 0 0,0-1 0 0 0,-1 0 1 0 0,1-1-1 0 0,0-1 0 0 0,1 0 1 0 0,-1-1-1 0 0,0 0 0 0 0,1-1 1 0 0,-1 0-1 0 0,0-1 0 0 0,0-1 1 0 0,0 0-1 0 0,1-1 0 0 0,10-4 34 0 0,-3 4-298 0 0,49-9-386 0 0,7-6-11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6:32.5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 98 2304 0 0,'1'-14'536'0'0,"-5"13"7300"0"0,1 5-3739 0 0,-6 36-2111 0 0,9-22-1349 0 0,-1-9-482 0 0,0 0 1 0 0,1-1 0 0 0,0 1-1 0 0,1 0 1 0 0,0 0 0 0 0,1-1-1 0 0,-1 1 1 0 0,2 0 0 0 0,-1-1-1 0 0,1 0 1 0 0,0 0 0 0 0,1 1-1 0 0,0-2-155 0 0,0-2 3 0 0,1-1 0 0 0,0 0 0 0 0,0 0 0 0 0,0 0 0 0 0,0-1 0 0 0,1 1 0 0 0,-1-1 0 0 0,1-1 0 0 0,0 1 0 0 0,0-1 0 0 0,0 0 0 0 0,0 0 0 0 0,0-1 0 0 0,0 0 0 0 0,0 0 0 0 0,0 0 0 0 0,1-1 0 0 0,-1 0 0 0 0,0 0 0 0 0,1 0 0 0 0,-1-1 0 0 0,2 0-3 0 0,4-2 208 0 0,0-1 0 0 0,0 1 0 0 0,0-2 0 0 0,-1 0-1 0 0,0 0 1 0 0,0-1 0 0 0,8-6-208 0 0,12-5 250 0 0,-25 14-218 0 0,-1 0 0 0 0,1 0 0 0 0,-1-1 0 0 0,1 1 0 0 0,-1-1 1 0 0,0-1-1 0 0,-1 1 0 0 0,1-1 0 0 0,-1 0 0 0 0,0 0 0 0 0,0 0 0 0 0,0 0 0 0 0,-1-1 0 0 0,0 1 0 0 0,2-5-32 0 0,16-33 768 0 0,-21 36-520 0 0,-1-3-117 0 0,3 14 2394 0 0,2 6-2526 0 0,0-1 1 0 0,1 0-1 0 0,-1 0 0 0 0,2 0 1 0 0,-1-1-1 0 0,2 0 0 0 0,-1 0 0 0 0,1 0 1 0 0,3 2 0 0 0,101 83 206 0 0,-96-79-512 0 0,8 8-276 0 0,-5-9-7010 0 0,-13-9 233 0 0</inkml:trace>
  <inkml:trace contextRef="#ctx0" brushRef="#br0" timeOffset="421.813">726 140 5984 0 0,'-1'0'142'0'0,"1"0"0"0"0,-1 0 0 0 0,0 0 0 0 0,0 0 0 0 0,1 0 0 0 0,-1 0 0 0 0,0 0 0 0 0,0 1 0 0 0,1-1 0 0 0,-1 0 0 0 0,0 0 0 0 0,1 1 0 0 0,-1-1 0 0 0,0 0 0 0 0,1 1 0 0 0,-1-1 0 0 0,1 1 0 0 0,-1-1 0 0 0,1 1 0 0 0,-1-1 0 0 0,1 1 0 0 0,-1-1 0 0 0,1 1 0 0 0,-1 0 0 0 0,1-1 0 0 0,-1 1 0 0 0,1 0 0 0 0,0-1 0 0 0,0 1 0 0 0,-1 0 0 0 0,1-1 0 0 0,0 1 0 0 0,0 0 0 0 0,0-1 0 0 0,0 1 0 0 0,0 0 0 0 0,-1 0-142 0 0,11 44 5953 0 0,-1-18-5075 0 0,25 129 2660 0 0,-4 60-1123 0 0,-31-159-2032 0 0,5-12 63 0 0,-4-44-224 0 0,0-1 8 0 0,2-8 56 0 0,-15-37-276 0 0,-11-34-10 0 0,-50-112-1324 0 0,45 119 944 0 0,36 0 14 0 0,-7 66 248 0 0,1-1 1 0 0,-1 1 0 0 0,1-1 0 0 0,0 1 0 0 0,1 0 0 0 0,0 0 0 0 0,0 0 0 0 0,0 0-1 0 0,0 0 1 0 0,1 0 0 0 0,0 0 0 0 0,1 1 0 0 0,0-3 117 0 0,6-5-97 0 0,-1 1 0 0 0,1 0 0 0 0,1 0 0 0 0,0 1 0 0 0,1 0 0 0 0,0 1 0 0 0,1 0 0 0 0,0 1 0 0 0,0 0 0 0 0,1 1 0 0 0,2 0 97 0 0,-9 4 13 0 0,0 1 0 0 0,0-1 0 0 0,1 2 0 0 0,-1-1 0 0 0,1 1 0 0 0,0 0 0 0 0,0 0 0 0 0,0 1 0 0 0,0 0 0 0 0,0 1 0 0 0,0 0 0 0 0,0 0-1 0 0,0 1 1 0 0,0-1 0 0 0,0 2 0 0 0,0-1 0 0 0,0 1 0 0 0,0 1 0 0 0,-1-1 0 0 0,1 1-13 0 0,53 40 585 0 0,-49 14 223 0 0,1 14 112 0 0,-13-63-787 0 0,-1 0-1 0 0,-1 0 0 0 0,1 1 1 0 0,-2-2-1 0 0,1 1 0 0 0,-1 0 1 0 0,0 0-1 0 0,0-1 1 0 0,-1 1-1 0 0,0-1 0 0 0,-5 6-132 0 0,-1-2 24 0 0,-1 0 0 0 0,-1-1 0 0 0,0 0 0 0 0,0-1 0 0 0,-1-1 0 0 0,0 0 0 0 0,0 0 0 0 0,-1-1-1 0 0,0-1 1 0 0,0 0 0 0 0,-1-1 0 0 0,1-1 0 0 0,-1 0 0 0 0,0-1 0 0 0,-1 0 0 0 0,-5-1-24 0 0,11-2-451 0 0,-1 0 0 0 0,1-1-1 0 0,-1 0 1 0 0,1-1 0 0 0,-1 0 0 0 0,1 0 0 0 0,0-1 0 0 0,-5-2 451 0 0,-22-11-1398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6:31.0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56 314 17215 0 0,'0'0'794'0'0,"0"0"-22"0"0,0 0-411 0 0,0 2 107 0 0,4 67 2073 0 0,23 15-1203 0 0,-11-33-866 0 0,-15-49 17 0 0,-1-2 20 0 0,0 0-66 0 0,-13-27-4771 0 0,-3-2 1801 0 0,1-4-28 0 0</inkml:trace>
  <inkml:trace contextRef="#ctx0" brushRef="#br0" timeOffset="187.526">12 139 3680 0 0,'-1'-7'381'0'0,"-3"-4"-538"0"0,1 4 225 0 0,1 2 2872 0 0,1 0 2427 0 0,1 1 3487 0 0,14 4-8440 0 0,17 20-946 0 0,-11-7-4890 0 0,-4-4-1283 0 0</inkml:trace>
  <inkml:trace contextRef="#ctx0" brushRef="#br0" timeOffset="379.472">569 234 5064 0 0,'-4'-6'528'0'0,"0"-14"4150"0"0,-8 4 2028 0 0,-3 10-3467 0 0,-37 22-1815 0 0,35-7-1442 0 0,0 1-1 0 0,0 1 0 0 0,1 0 1 0 0,1 1-1 0 0,0 1 0 0 0,-6 7 19 0 0,16-15 0 0 0,0 0 0 0 0,1 0 0 0 0,-1 1 0 0 0,1 0 0 0 0,0 0 0 0 0,0 0 0 0 0,1 0 0 0 0,0 0 0 0 0,0 1 0 0 0,0 0 0 0 0,1-1 0 0 0,0 1 0 0 0,1 0 0 0 0,-1 0 0 0 0,1 2 0 0 0,2-4 0 0 0,-1 1 0 0 0,1 0 0 0 0,1-1 0 0 0,-1 1 0 0 0,1-1 0 0 0,0 1 0 0 0,1-1 0 0 0,-1 0 0 0 0,1 0 0 0 0,0 0 0 0 0,0 0 0 0 0,0 0 0 0 0,1-1 0 0 0,0 1 0 0 0,0-1 0 0 0,0 0 0 0 0,0 0 0 0 0,1-1 0 0 0,-1 1 0 0 0,1-1 0 0 0,4 2 0 0 0,6 3-75 0 0,0-1 0 0 0,0-1 0 0 0,0-1 0 0 0,0 0-1 0 0,1-1 1 0 0,0 0 0 0 0,0-2 0 0 0,0 0 0 0 0,0 0 0 0 0,1-2-1 0 0,-1 0 1 0 0,0-1 0 0 0,0 0 0 0 0,0-1 0 0 0,0-1-1 0 0,0-1 1 0 0,0 0 0 0 0,9-5 75 0 0,52-32-3121 0 0,-32 16 1508 0 0</inkml:trace>
  <inkml:trace contextRef="#ctx0" brushRef="#br0" timeOffset="848.116">947 11 15664 0 0,'0'-1'68'0'0,"-1"0"0"0"0,0 0 0 0 0,0 0 1 0 0,1 0-1 0 0,-1 1 0 0 0,0-1 0 0 0,0 0 1 0 0,0 1-1 0 0,0-1 0 0 0,0 1 0 0 0,0-1 0 0 0,0 1 1 0 0,0-1-1 0 0,0 1 0 0 0,0 0 0 0 0,-1-1 1 0 0,1 1-1 0 0,0 0 0 0 0,0 0 0 0 0,0 0 1 0 0,0 0-1 0 0,0 0 0 0 0,0 0 0 0 0,-1 0 1 0 0,1 1-1 0 0,0-1 0 0 0,0 0 0 0 0,0 0 1 0 0,0 1-1 0 0,0-1 0 0 0,0 1 0 0 0,0-1 1 0 0,0 1-1 0 0,0-1 0 0 0,0 1 0 0 0,0 0 1 0 0,0 0-1 0 0,0-1 0 0 0,1 1 0 0 0,-1 0 1 0 0,0 0-1 0 0,1 0 0 0 0,-1 0 0 0 0,0 0 1 0 0,1 0-1 0 0,-1 0 0 0 0,1 0 0 0 0,-1 0-68 0 0,21 78 2699 0 0,28 76-823 0 0,-23-36-1863 0 0,-7-34 910 0 0,-18-84-414 0 0,0-1-66 0 0,19-15-278 0 0,45-80-150 0 0,-5-5 138 0 0,49-30-357 0 0,-65 97 132 0 0,6 6-22 0 0,-49 27 87 0 0,0-1 1 0 0,1 1 0 0 0,-1 0 0 0 0,0 0 0 0 0,1 0 0 0 0,-1 0 0 0 0,0 0 0 0 0,0 0 0 0 0,1 0-1 0 0,-1 0 1 0 0,0-1 0 0 0,1 1 0 0 0,-1 0 0 0 0,0 0 0 0 0,0 0 0 0 0,1 0 0 0 0,-1 1 0 0 0,0-1-1 0 0,1 0 1 0 0,-1 0 0 0 0,0 0 0 0 0,0 0 0 0 0,1 0 0 0 0,-1 0 0 0 0,0 0 0 0 0,1 0 0 0 0,-1 1-1 0 0,0-1 1 0 0,0 0 0 0 0,0 0 0 0 0,1 0 0 0 0,-1 1 0 0 0,0-1 0 0 0,0 0 0 0 0,0 0 0 0 0,1 0-1 0 0,-1 1 1 0 0,0-1 0 0 0,0 0 0 0 0,0 0 0 0 0,0 1 0 0 0,0-1 0 0 0,1 0 0 0 0,-1 1 0 0 0,0-1-1 0 0,0 0 1 0 0,0 0 0 0 0,0 1 0 0 0,0-1 0 0 0,0 0 0 0 0,0 1 0 0 0,0-1 0 0 0,0 0 0 0 0,0 1-1 0 0,0-1 1 0 0,0 0 0 0 0,-1 0 0 0 0,1 1 0 0 0,0-1 0 0 0,0 0 0 0 0,0 0 0 0 0,0 1 0 0 0,0-1-1 0 0,0 0 1 0 0,-1 0 0 0 0,1 1 0 0 0,0-1 0 0 0,0 0 0 0 0,0 0 0 0 0,-1 1 6 0 0,1-1-2 0 0,-5 7-531 0 0,1 0 0 0 0,-1 0 0 0 0,0 0 0 0 0,-1-1 0 0 0,1 0 0 0 0,-1 0 0 0 0,-1 0 0 0 0,1-1 0 0 0,-1 0 0 0 0,0 0 0 0 0,-2 0 533 0 0,-29 24-2433 0 0,35-25 2258 0 0,-2-1-18 0 0,0 0 0 0 0,1 1 0 0 0,0 0 0 0 0,0-1 0 0 0,0 2 0 0 0,0-1 0 0 0,0 0 0 0 0,1 1 0 0 0,0-1 0 0 0,0 1 0 0 0,0 0 0 0 0,1 0 0 0 0,-1 1 0 0 0,1-1 0 0 0,0 0 0 0 0,1 1 0 0 0,-1-1 1 0 0,1 1-1 0 0,0-1 0 0 0,1 1 0 0 0,-1 1 193 0 0,3-3 165 0 0,0 0 1 0 0,0 0-1 0 0,0 0 1 0 0,1 0-1 0 0,-1-1 1 0 0,1 1-1 0 0,0-1 1 0 0,0 0-1 0 0,0 0 1 0 0,0 0-1 0 0,0 0 1 0 0,1 0-1 0 0,3 1-165 0 0,-5-2 81 0 0,13 9 576 0 0,2 1 0 0 0,-1-2 0 0 0,1 0 1 0 0,1-1-1 0 0,0-1 0 0 0,0-1 1 0 0,6 1-658 0 0,279 110 2953 0 0,-203-95-3841 0 0,-89-23-6702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46:29.3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77 409 13360 0 0,'0'0'1026'0'0,"0"0"-534"0"0,0 0 242 0 0,5 14 2037 0 0,13 85 1588 0 0,-6-10-3310 0 0,-10-81-974 0 0,-2-5-16 0 0,-2 4-303 0 0,1-6-1088 0 0,1-1-490 0 0</inkml:trace>
  <inkml:trace contextRef="#ctx0" brushRef="#br0" timeOffset="249.945">14 195 10080 0 0,'-11'-16'448'0'0,"11"12"88"0"0,0-3-432 0 0,-3-3-104 0 0,3 3 0 0 0,0-2 0 0 0,0 2 848 0 0,0 7 144 0 0,0-6 32 0 0,0 6 8 0 0,0 0-552 0 0,7-6-120 0 0,-7 6-16 0 0,0 0-9 0 0,0 0-335 0 0,0 0-88 0 0,11 0-7 0 0</inkml:trace>
  <inkml:trace contextRef="#ctx0" brushRef="#br0" timeOffset="578.014">196 29 11976 0 0,'0'0'546'0'0,"0"0"-10"0"0,2 1-213 0 0,8 8 242 0 0,-2 0 1 0 0,1 0-1 0 0,-1 1 1 0 0,0 0-1 0 0,-1 0 0 0 0,-1 1 1 0 0,1-1-1 0 0,-1 2 1 0 0,-1-1-1 0 0,0 2-565 0 0,-1-5 199 0 0,5 10 242 0 0,-1 0 0 0 0,0 1 0 0 0,-2 0 0 0 0,0 0-1 0 0,-1 1 1 0 0,2 16-441 0 0,12 142 1640 0 0,-1-61-1640 0 0,-11-105-126 0 0,-5-11-2530 0 0,4-13-4849 0 0</inkml:trace>
  <inkml:trace contextRef="#ctx0" brushRef="#br0" timeOffset="890.615">542 1 17503 0 0,'0'0'399'0'0,"0"0"60"0"0,0 0 21 0 0,1 1-59 0 0,42 202 3779 0 0,-31-105-4092 0 0,-7-60 391 0 0,1-1 1 0 0,2 0-1 0 0,2 0 0 0 0,12 29-499 0 0,-19-58 0 0 0,-2-3 0 0 0,0-1 0 0 0,0 1 0 0 0,0-1 0 0 0,1 0 0 0 0,0 1 0 0 0,0-1 0 0 0,0 0 0 0 0,0 0 0 0 0,0 0 0 0 0,1 0 0 0 0,0-1 0 0 0,0 1 0 0 0,0-1 0 0 0,0 1 0 0 0,1-1 0 0 0,-1 0 0 0 0,1 0 0 0 0,3 2 0 0 0,0-6-1100 0 0,1-6-4838 0 0,-1-5-2023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1:49:32.4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14981 4502 230 0,'0'0'10'0,"0"0"2"0,0 0-12 0,2-2 0 16,1-3 0-16,-3 5 0 0,3-2 211 0,-3 2 39 15,0 0 8-15,2-5 2 0,1-2-105 0,-3 7-21 16,0 0-4-16,0 0-1 0,0 0-15 0,0 0-3 16,0 0-1-16,0 0 0 0,0 0-49 0,0 0-9 15,0 0-3-15,0 0 0 0,-3 7-4 0,3 0-1 16,0 0 0-16,0 5 0 0,0-5-7 0,-2 5-1 15,2 2-1-15,2 0 0 0,-2 0-12 0,3 0-3 16,-3 3 0-16,3-3 0 0,2 0-20 0,0 0 0 0,0 0 0 16,1-2 0-16,2 0 0 0,0-3 0 0,0-2 0 0,5 0 0 15,0-2 0-15,0-3 0 0,3 3 0 0,0-5 0 16,0 0 8-16,-3-5-8 0,3 3 10 0,-3-5-10 16,0 2 25-16,1-2-1 0,-4 0 0 0,-2-5 0 15,0 5 8-15,-3-2 2 0,1-3 0 0,-1 0 0 16,-2 3-1-16,-1-3 0 0,1-2 0 0,-3 0 0 15,0 2-11-15,0-2-2 0,0 2-1 0,0 3 0 16,0-5-19-16,0 2 10 0,0-2-10 0,-3 7 8 16,3-5-8-16,-2 5 10 0,-1 0-10 0,3 2 10 15,-3 3 4-15,3-3 1 0,0 5 0 0,0 0 0 16,0 0-15-16,0 0 0 0,0 0 0 0,0 0 0 0,3 7 0 0,0 3 0 16,-1-3 0-16,1 0 0 0,0 2 0 0,-1-2 0 15,4 3 0-15,-1-1 0 0,-3 5 12 0,4-2-3 16,-1 0-1-16,0-3 0 0,1 5-8 0,-1-2 8 15,3 2-8-15,0 0 8 0,-3-2-18 0,3 2-4 16,-3 0-1-16,3 0 0 0,0-2 24 0,-3 2 5 16,-5 0 1-16,6-2 0 0,-4 0-15 0,4-5 9 15,-1 2-9-15,0-2 8 0,-2-2-8 0,2 2 0 16,-2 0 9-16,-3-7-9 0,0 0 0 0,0 0 8 16,0 0-8-16,0 0 0 0,0 0 0 0,0 0 0 15,3-2 0-15,-1-3 8 16,-2-2-164-16,0-5-32 0,0 10-6 0</inkml:trace>
  <inkml:trace contextRef="#ctx0" brushRef="#br0" timeOffset="249.968">15539 4634 2055 0,'0'0'45'0,"0"0"10"0,0 0 1 0,0 0 2 0,0 0-46 0,5 7-12 0,1 0 0 0,-4 0 0 16,4-2 66-16,-4 4 11 0,1-2 3 0,2 5 0 15,-2 0-16-15,-1 2-4 0,4-5 0 0,-4 3 0 16,1 0-12-16,0-3-4 0,-1 8 0 0,1-8 0 0,0 3-35 0,-1-3-9 16,-2 3 0-16,3-5 0 0,-3 0 8 0,0-2 0 15,2-3 0-15,-2-2-1224 16</inkml:trace>
  <inkml:trace contextRef="#ctx0" brushRef="#br0" timeOffset="8932.171">10993 7762 115 0,'0'0'0'0,"0"0"10"16,0 0-10-16,0 0 0 0,0 0 0 0,0 0 0 0,0 0 53 0,0 0 9 15,0 0 2-15,0 0 0 0,0 0-52 0,0 0-12 16,0 0 0-16,0 0 0 0</inkml:trace>
  <inkml:trace contextRef="#ctx0" brushRef="#br0" timeOffset="11683.088">11012 7811 403 0,'5'0'36'0,"-5"0"-36"16,3 0 0-16,-3 0 0 0,0 0 96 0,0 0 13 15,0 0 3-15,0 0 0 0,0 0-1 0,0 0 0 0,0 0 0 0,0 0 0 16,0 0-38-16,0 0-7 0,0 0-2 0,0 0 0 16,0 0-37-16,0 0-8 0,0 0-2 0,0 0 0 15,0 0 38-15,0 0 7 16,0 0 2-16,0 0 0 0,0 0-52 0,0 0-12 16,0 0 0-16,-11 3 0 0,11-3 0 0,0 0 0 0,0 0 0 0,-5 0 0 15,5 0 23-15,0 0 1 0,0 0 1 0,0 0 0 16,0 0-15-16,0 0-10 0,-8 7 12 0,8-7-12 15,0 0 11-15,-5 4-11 0,0-1 10 0,2 4-10 0,3-7 8 0,-3 7-8 16,1-2 0-16,2-3 9 0,0-2-9 0,0 9 0 16,-3-2 0-16,3-4 0 0,0 4 0 0,3-3 0 15,-1-1 0-15,1-3 0 0,-3 0 0 0,0 5 0 16,3-3 0-16,2-2 0 16,0 0-36-16,0 0 0 0,1 0 0 0,2 0 0 0,-3-2 36 0,0 2 0 15,0-5 0-15,3 5 0 0,-2-7 44 0,2 4 16 16,-3-1 3-16,3 1 1 0,0-1-52 0,-3-3-12 15,0 2 0-15,-2 3 0 0,2-3 0 0,-2 3 0 16,-3-3 0-16,3 2 0 16,-3-1 54-16,0-3 8 0,2 7 2 0,-2 0 0 0,-2-7 0 0,-1 7 0 15,3 0 0-15,-3-7 0 0,1 7-52 0,-4-5-12 16,1 3 0-16,2 2 0 0,-2-5 54 0,3 5 8 16,-1 0 2-16,-2 0 0 0,-1-3-52 0,1 3-12 15,0 3 0-15,2-3 0 0,-2 0 0 0,-1 0 0 0,1 0 0 0,0 5 0 16,0-5 0-16,2 2 0 0,-2 3 0 0,2-1 0 15,-2-1 0-15,-1 4 0 0,1-7 0 0,3 7 0 32,2-3-20-32,-3-1-6 0,3-3-2 0,0 7 0 0,0-2 28 0,0 2 0 15,0 0 0-15,0 0-8 0,-3-3 8 0,3-4 0 0,0 0-9 0,0 0 9 16,3 7 21-16,-3-7 9 0,5 3 2 0,3-3 0 16,0 5-77-16,-3-5-15 0,3 0-4 0,0 0 0 15,0 0 52-15,0-5 12 0,0 5 0 0,0-3 0 16,-5-1 0-16,5-3 0 15,-6 7 0-15,3-7 0 0,1 4 0 0,-1-1 0 0,-2-3 0 0,-3 2 0 0,0 5 48 0,0-2 13 16,0-3 3-16,-3 2 0 0,0-1-52 0,-2 1-12 16,2-1 0-16,-2-3 0 15,-3 7 0-15,3 0 0 0,-6 0 0 0,6-3 0 0,-3 3 0 0,3-4 0 16,-3 4 0-16,0 0 0 0,0 4 0 0,0-4 0 16,3 3 0-16,0-3 0 0,-1 4 0 0,1-1-18 15,0-3 4-15,2 7 1 0,-2-3 13 0,2-1 0 16,-2 2 0-16,2-3 0 0,0 5 0 0,3-2 0 15,0 2 0-15,0 0 0 16,0 0-10-16,0 0 1 0,3 0 0 0,0 2 0 0,2-6 9 0,-2 4 0 16,2 0 0-16,0-3 0 0,1-1 0 0,-1 4 0 15,3-7-11-15,0 5 11 0,0-5-8 0,2 0 8 16,-2 0 0-16,3 0-9 0,-1 0 9 0,-2-5 0 16,0 5 0-16,-2 0 0 15,1 0 21-15,-1-7 7 0,-1 7 0 0,-5 0 1 0,5-7-29 0,-2 4 0 0,0-1 0 16,-3-3 0-16,0 0 0 0,0 0 0 15,0 2 0-15,-3-2 0 0,0 4 0 0,-2-1 0 0,0-3 0 0,-1 4 0 16,1-1 0-16,-3-1 0 0,0 3 0 0,0 2 0 16,0 0 0-16,0 0 0 0,1 0 0 0,-1 0 0 15,0 0 0-15,2 0 0 0,-2 0 0 0,1 2 0 16,1 3 28-16,1-5 0 0,-3 0 0 0,3 7 0 16,5-7-28-16,-6 4 0 0,1-1 0 0,2 4 0 15,3-7 0-15,-5 7 0 0,5-2 0 0,-2 2 0 16,-1 0 0-16,3 0 0 0,0-7 0 0,0 7 0 15,0 0-19-15,3 0-6 0,-3-2-2 0,2 2 0 0,3 0 27 0,1-3 0 16,-1-1 0-16,0 4 0 0,-2-2 0 0,2-3 0 16,1-2 0-16,4 0 0 0,-2 0 0 0,0 0 0 15,0-2 0-15,0-3 11 0,2 2-11 0,-2-1 0 16,0-3 0-16,0 4 0 0,-2-1 0 0,-1-1 0 16,0-2-10-16,-2 0 10 15,-1 4 0-15,-2-4 0 0,0 0 0 0,0 3 0 0,0-3 0 0,0 0 0 16,-2 2 0-16,-1-2 0 0,-2 4 0 0,2-1 0 15,-2 1 0-15,0-1 0 0,2 1 0 0,-5-1 0 16,3 4 0-16,-1 0 0 0,-1-5 0 0,-1 5 0 16,0-2 0-16,2 2 0 0,-2 0 45 0,3 0 15 15,0 0 4-15,0 0 0 16,5 0-79-16,0 0-15 0,-3 2-3 0,3-2-1 0,-5 5 34 0,2 2 0 16,0 0 0-16,1 0 0 0,2-7-10 0,0 7 10 15,0 0-8-15,2 2 8 0,1 1 0 0,-3-6 0 16,3 3 0-16,-1-4 0 15,1 4-26-15,0-2 0 0,2 2 0 0,-2-7 0 0,2 7 26 0,0-7 14 16,3 4-2-16,0-1 0 0,0-3-12 0,0 0 0 0,0 0 0 0,2 0 0 16,-4 0 0-16,2-3 0 0,0-1 0 0,-3 1 0 15,0-1 0-15,3-1 0 16,-3 3 0-16,-5 2 0 0,3-5 0 0,0-2-16 0,-1 4 3 0,1-4 1 16,-3 0 12-16,0 0 0 0,-5-2 0 0,2 2 0 15,-2 4 0-15,-1-4 0 0,1 0 0 0,-3 0 0 16,3 3 48-16,-3-3 13 0,0 2 3 0,0-2 0 15,3 4-52-15,-3-1-12 0,-3 1 0 0,1-1 0 16,4 4 0-16,-2 0 0 0,3 0 0 0,3 0 0 16,-4 0-18-16,1 4-6 0,5-4-2 0,-5 3 0 0,-1 1 13 0,1-1 2 15,2 4 1-15,3-2 0 0,0 2 10 0,0 0 0 16,0 4 0-16,0-4 0 0,3 1 0 16,-3-1 0-16,3 0 0 0,2 0 0 0,-2 0-10 0,2-3 10 15,0 4-12-15,1-6 12 0,-1 3-12 0,0 2 12 16,3-7-12-16,0 4 12 0,0-4-9 0,0 0 9 15,0 0 0-15,2 3-9 16,-4-6 9-16,2-1 0 0,0 4 0 0,-1-5 0 16,1 3-12-16,0-3 0 0,-2-2 0 0,-1 4 0 0,-5-4 12 0,3 0 0 15,-1-4 0-15,-2 4 0 0,3-1 49 0,-3 1 12 16,-3-4 3-16,1 4 0 0,2 0-52 0,-3 2-12 16,-2-2 0-16,-1 0 0 0,1 4 0 0,0-1 0 15,-1 1 0-15,-1-1 0 16,-1 1 0-16,2-1 0 0,-2 4 0 0,3 0 0 0,-3 0 0 15,0 0 0-15,3 0 0 0,-3 0 0 0,3 0 0 0,-1 4 0 0,-2-1 0 0,3 1 0 16,0-1 18-16,2 1 1 16,1-1 0-16,-1 4 0 0,-2 0-19 0,2-2 0 0,0 2 0 0,3 4 0 15,0-1 0-15,0-3 0 0,3 5 0 0,0-5 0 16,-1 0 0-16,4 4 0 0,-4-3 0 0,4-1 0 16,-1 0-16-16,0 0-3 0,3-7-1 0,3 7 0 15,-1-3 20-15,1-1-12 16,-1 2 12-16,4-5-10 0,-4 0 10 0,3 0 0 0,-5-5 0 0,3 2 0 15,-3-1 0-15,0 4 8 0,-3-7 0 0,-5 7 0 16,5 0-17-16,-5 0-3 0,3-12-1 0,0 5 0 16,-3 0 36-16,-3 0 7 0,0 0 2 0,-2-3 0 15,0 1-41-15,0 2-8 0,-3 0-2 0,2 0 0 16,-2 0 19-16,0 0 0 0,0 0 0 0,1 2 0 0,-1 5 0 0,-3-7 0 16,3 7 0-16,-3-3 0 0,4 3 0 0,-1-4 0 15,-3 4 0-15,3 0 0 16,3 0 16-16,0 0 6 0,-1 4 2 0,1-4 0 0,0 3-24 0,-1 2 0 15,1-3-12-15,0 3 4 0,5-5 8 0,-6 7 0 16,1 0 0-16,3-3 0 0,2-4 0 0,0 7 0 16,-3 3 0-16,3-3 0 0,0-2 0 0,3 6 0 15,-1-4 0-15,1 0 0 0,-3-7-11 0,2 3-6 16,4 4-2-16,2-7 0 16,-3 5 19-16,6-5-12 0,-3 0 12 0,-1 0-10 0,4 0 10 0,0 0 0 15,-3-5-9-15,2 5 9 0,-2-7 0 0,3 4 8 16,-3-1 0-16,-3-3 0 0,0 0-8 0,0 0 0 15,-5 2 0-15,0-2 0 16,0 4-100-16,-5-1-23 0,3 1-4 0</inkml:trace>
  <inkml:trace contextRef="#ctx0" brushRef="#br0" timeOffset="14244.657">7665 351 748 0,'0'0'33'0,"0"0"7"0,-8 0-32 0,8 0-8 16,0 0 0-16,0 0 0 0,0 0 213 0,0 0 41 15,5 7 8-15,1-7 2 0,-4 7-118 0,1 0-23 16,0-2-5-16,-3 2-1 16,0 0-36-16,0 0-7 0,0 5-2 0,0 2 0 0,0-2-8 0,0 4-3 0,2-2 0 0,-2 5 0 15,0 2-20-15,3-2-4 0,-3 0-1 0,3 0 0 16,-3-3-9-16,2-2-3 0,-2 3 0 0,0-1 0 15,3-4-4-15,-1 2-2 0,-2 0 0 0,6-2 0 16,-4-2-18-16,1-1 0 0,2 0 0 0,-2-2 0 16,0 0 0-16,-1-2 0 0,4-2 0 0,-4 1 0 15,3 1 31-15,1-3 2 0,-4-2 1 0,6 0 0 16,0 0-14-16,3 0-2 0,-1 0-1 0,4-2 0 16,-4-3-6-16,6 1-2 0,0 4 0 0,-3-3 0 15,0-2-9-15,1 5 8 0,2-2-8 0,-3-3 8 16,3 5-8-16,-3 0 0 0,-2 0 0 0,4-7 0 15,-1 14 0-15,-1-14 8 0,-5 7-8 0,2 0 0 0,-2 0 8 0,0 0-8 16,0 0 0-16,-8 0 8 0,0 0-8 0,0 0 0 16,8 0 9-16,-8 0-9 0,0 0 0 0,0 0-10 15,0 0 1-15,5 0 0 0,1-7 9 0,-6 7 0 16,0 0 0-16,0 0 0 16,0 0-100-16,0 0-17 0,0 0-4 0,0 0-1139 15</inkml:trace>
  <inkml:trace contextRef="#ctx0" brushRef="#br0" timeOffset="14447.732">8078 572 2419 0,'0'0'53'0,"0"0"11"0,0 0 3 0,0 0 1 0,0 0-55 0,0 7-13 0,0-2 0 0,2 2 0 15,-2-5 54-15,3 6 8 0,0 1 2 0,-3 0 0 16,2-2-52-16,4 0-12 0,-4 5 0 0,4-5 0 15,-1 7 0-15,-3-9 0 0,-2-5 0 0,6 7 0 16,-4 0 54-16,-2-7 8 0,0 0 2 0,0 0 0 31,0 0-212-31,0 0-41 0,0 0-9 0,0 0-2 0</inkml:trace>
  <inkml:trace contextRef="#ctx0" brushRef="#br0" timeOffset="14603.946">8112 459 115 0,'-5'-7'0'0,"2"0"10"0,-2 7-10 0,2-7 0 0,3 7 0 0,0-7 0 0,0 2 412 16,0 5 80-16,0 0 16 0,0 0 3 16,0 0-343-16,0 0-69 0,0 0-14 0,6 0-2 0,-1 5-83 15,3-5-12-15,-3 7-5 0,0 0-967 16</inkml:trace>
  <inkml:trace contextRef="#ctx0" brushRef="#br0" timeOffset="14932.22">8176 612 691 0,'8'0'61'0,"-3"7"-49"16,3-7-12-16,-6 7 0 0,-2-7 296 0,3 7 57 15,5 0 11-15,0-2 3 0,-11 2-203 0,3 0-41 16,3 5-8-16,2-5-2 0,1-5-39 0,-4 6-8 16,-2-8-2-16,5 4 0 0,3 1-51 0,-2-3-13 15,-6-2 0-15,0 0 0 0,0 0 32 0,0 0 4 0,0 0 1 0,0 0 0 16,0 0-17-16,8-2-3 0,-3-7-1 0,0 1 0 15,-2 1-16-15,2 0-12 0,3-7 1 0,3 2 1 32,-6 3-46-32,3-3-10 0,0-2-2 0,2 7 0 15,1 0 12-15,-3 0 1 0,0 2 1 0,0 5 0 0,2-7 4 0,1 7 1 0,-6 0 0 16,1 0 0-16,2 0 65 0,-1 0 14 0,1 7 2 0,-2-2 1 16,-1 2-1-16,3-5-1 0,0 10 0 0,0-5 0 15,-6 0 17-15,4 0 4 0,-1 0 1 0,-2 0 0 16,2-2-29-16,-2 2-5 0,2 0-2 0,-2 0 0 15,-1-2-17-15,3 2 0 0,-2-7 0 0,2 2-1183 16</inkml:trace>
  <inkml:trace contextRef="#ctx0" brushRef="#br0" timeOffset="15228.8">8594 626 864 0,'0'0'76'0,"5"0"-60"15,6 0-16-15,-4 0 0 0,-1 0 246 0,4-7 46 16,4 7 10-16,1 0 2 0,-4-7-192 0,2 5-39 16,1-3-7-16,-1 5-2 0,0-4-41 0,-2-4-9 15,-1 6-2-15,-2-5 0 0,-3 2 0 0,1-2-1 16,-4 0 0-16,1 0 0 0,-3 2 13 0,-3-2 2 16,-2 0 1-16,2 0 0 0,-5 0-3 0,-2 0-1 15,2 7 0-15,-5-5 0 0,-1 5-23 0,-1 0-10 16,-4 0 1-16,-2 5 0 0,0 0 23 0,2-3 5 15,3 12 1-15,3-7 0 0,5 0-20 0,0 5 0 0,-2 2 0 16,7 0 0-16,6-2 0 0,-3 2-14 0,-3-2 4 0,3-3 1 16,8 3-1-16,0 2 0 0,-3-2 0 0,3-5 0 15,-3 0 10-15,6 0 0 0,5 0 0 0,0-7 0 16,0 7-159 0,2-7-29-16,3 5-7 0</inkml:trace>
  <inkml:trace contextRef="#ctx0" brushRef="#br0" timeOffset="15603.714">9004 605 864 0,'0'-4'76'0,"0"1"-60"0,-6-2-16 0,6 3 0 16,0-5 248-16,0 2 46 0,-5-2 10 0,0 7 1 15,0-7-130-15,2 5-27 0,3 2-4 0,0 0-2 0,-5 0-70 0,-1 0-15 16,1 2-2-16,-3 5-1 0,0-7-38 0,-2 12-7 16,-1-5-1-16,0-5-8 0,4 10 8 0,-1 2-8 15,2-7 0-15,1 0 0 0,2 5 0 0,3-5 0 16,0 7 0-16,0-9 0 15,0 2 0-15,3 0 0 0,0 0-12 0,2 0 3 0,3 0 9 0,2-7-13 16,4 7 5-16,2-7 8 16,2-7-59-16,1 7-4 0,-1-7-1 0,3 7 0 0,-5-7 52 0,3 3 12 15,-6-4 0-15,0 1 0 0,0 0 12 0,-5 0 6 16,0-7 1-16,-2 2 0 0,-1 5-10 0,-3-7-1 16,-2 7-8-16,3 0 12 0,-3 0-2 0,0 0-1 15,-3 2 0-15,1 5 0 0,-6-7 21 0,5 7 4 16,-2 0 1-16,0 0 0 0,-1 0-13 0,1 7-2 15,2-2-1-15,3 2 0 0,3 3-35 0,2-1-8 16,1 0 0-16,2-2-1 0,0 5 25 0,-1-5 0 16,-1 7 0-16,-1-2 0 0,3-5 0 0,-3-5 0 0,3 10 0 0,-2-5 0 15,-6-7 0-15,5 7 0 0,3 0 0 0,0-2 0 32,-3-5-210-32,3 0-37 0</inkml:trace>
  <inkml:trace contextRef="#ctx0" brushRef="#br0" timeOffset="15884.957">9297 584 1267 0,'0'0'112'16,"0"0"-89"-16,0 0-23 0,0 0 0 16,0 0 221-16,0 0 40 0,3 7 8 0,-3 0 2 0,3 0-140 15,-1 7-28-15,4-2-6 0,-1-3-1 0,3 1-12 0,0 6-2 16,-3-4-1-16,3-2 0 0,0 1-65 0,-3 3-16 16,1-7 0-16,-4 1 0 0,6 1 55 0,-5 0 7 15,-1-9 2-15,4 7 0 0,-6-7-64 0,2 5-10 16,4-5-3-16,-6 0-1 0,0 0 22 0,5-5 5 15,0-2 1-15,1 0 0 0,-6 0-14 0,5-5 0 16,0-2 0-16,3 0 0 0,0 0 0 0,0 2 0 16,-3-2 0-16,3-5 0 15,5 5-48-15,-5 5-13 0,-2-3-3 0,2 5 0 0,0-5 52 0,-1 5 12 16,1-2 0-16,3-1 0 0,-3 10 0 0,3-7 0 16,-1 7 9-16,1-2-9 0,-1 2 0 0,1 0 0 15,2 0 0-15,3 0-856 16,0 0-172-16</inkml:trace>
  <inkml:trace contextRef="#ctx0" brushRef="#br0" timeOffset="16626.47">10327 196 2188 0,'0'0'48'0,"0"0"11"0,0 0 1 0,0 2 1 0,2 5-49 0,-2 3-12 0,3-1 0 0,0 10 0 16,-1-5 54-16,1 7 8 0,2-2 2 0,3 7 0 15,-3-5-12-15,1 12-1 0,-1-12-1 0,0 7 0 16,1-9-7-16,-4 2-2 0,1 5 0 0,2-12 0 0,-2-2-3 0,-1 2-1 16,-2 0 0-16,0-7 0 0,0 3-20 0,0-1-4 15,0-9-1-15,0 0 0 0,0 0 19 0,-2-7 3 16,-3 0 1-16,-1-5 0 0,1 5-10 0,0-14-1 15,-3 2-1-15,0-4 0 0,-3-1-23 0,3-2 0 16,3-2 0-16,0 7 0 16,-3-7-22-16,8 4-6 0,-3 1 0 0,6 4-1 0,-3-2 9 0,5 2 3 15,0 0 0-15,1 5 0 0,2 0 5 0,2 2 2 16,-2-2 0-16,3 2 0 16,-1 10 0-16,1-5 0 0,2 2 0 0,0-2 0 0,3 7 10 0,0 7-8 15,3-7 8-15,4 7-8 0,1 0 8 0,-5 5 0 16,-1 2 0-16,-2 0 0 0,-5-2 0 0,-6 9 0 15,-2-7 0-15,-3 3 0 0,-6-1 0 0,-2-2 0 16,-2 5 0-16,-3-7 0 0,-3 2 52 0,0-2 10 16,0-3 2-16,3 5 0 0,-3-2-52 0,0-5-12 0,0 0 0 0,0 5 0 15,0-5 0-15,3-5 0 0,0-2 0 0,2 5 0 16,3-3 0-16,0-2 0 0,1 0 0 0,7 0 0 16,-3-2-100-16,3 2-22 0,0 0-5 0,5-5-1 15,3 5-102-15,-3-2-21 16,3 2-4-16,0 0-1 0</inkml:trace>
  <inkml:trace contextRef="#ctx0" brushRef="#br0" timeOffset="16957.522">10655 492 2250 0,'0'0'49'0,"-3"0"11"0,-2 0 1 0,2 0 3 0,1 0-52 0,-1 5-12 15,3-5 0-15,-3 7 0 16,3-7 81-16,0 2 14 0,3 5 2 0,0 3 1 15,-1-8-68-15,1 5-14 0,2 5-2 0,3-5-1 0,-3 0 26 0,-2 0 5 16,2 0 0-16,1 5 1 0,-6-12-21 0,2 2-4 16,-2-2 0-16,0 0-1 0,0 0-19 0,0 0 0 15,0 0 0-15,0 0 0 0,0 0 33 0,0 0 3 16,0 0 1-16,6-2 0 0,-4-3-8 0,1-2-1 16,2 7-1-16,-2-14 0 15,2 2-73-15,0 5-14 0,1-7-4 0,2 0 0 0,0 0 52 0,-1 2 12 0,1-2 0 0,0 2 0 31,0 5-54-31,0-7-8 0,0 7-2 0,0 2 0 0,0-2 52 0,3 5 12 16,-3 2 0-16,-1-7 0 0,1 7 0 0,-2 0 0 0,4 2 0 0,-4-2 0 31,-1 0-54-31,0 5-8 0,3-3-2 0,0 5-1049 0</inkml:trace>
  <inkml:trace contextRef="#ctx0" brushRef="#br0" timeOffset="17251.803">11015 504 979 0,'0'0'87'0,"0"0"-70"16,0 0-17-16,0 0 0 0,0 0 264 0,0 0 48 16,-3 0 11-16,3 0 1 0,0 0-199 0,0 0-40 15,-5 2-8-15,-3 5-1 0,0 5-26 0,0-5-5 16,0 5-1-16,0-10 0 0,0 10-19 0,3 2-4 16,-1-7-1-16,4 0 0 0,2 0-20 0,0-7-10 15,2 8 1-15,-2-4 0 0,6 3 9 0,-1 0-13 16,3-7 5-16,0 7 8 0,3-2-12 0,4-5 12 15,4 0-10-15,-1 0 10 0,1 0-16 0,-1-5 2 16,-2-2 1-16,0 0 0 0,-3 0 13 0,-2 3 0 16,-3-4 0-16,0-1 0 0,-5-3 10 15,2 5 5-15,-5-5 1 0,-3 5 0 0,1 0 32 16,-6 0 8-16,2-7 0 0,-2 9 1 0,0-4-21 0,-2 2-5 16,-6 2-1-16,0-2 0 0,6 7-18 0,-1-7-4 15,-5 7-8-15,5 0 12 16,6 0-70-16,0 7-14 0,2-7-4 0</inkml:trace>
  <inkml:trace contextRef="#ctx0" brushRef="#br0" timeOffset="17518.549">11205 523 864 0,'-5'-5'76'0,"5"5"-60"0,0 0-16 0,0 0 0 0,0 0 297 0,8 5 57 0,0-3 11 0,0 5 3 15,0 5-244-15,0-3-48 0,2 3-9 0,1 7-3 16,-1-10 0-16,1 10 0 16,2 0 0-16,-2 0 0 0,-1 2-51 0,1-4-13 0,2 1 0 0,-5 4 0 0,-3-4 54 0,1 3 8 15,-1-2 2-15,-2 0 0 0,-3-5-52 0,0 7-12 16,0-9 0-16,-3 0 0 0,0-3 0 0,-5 3 0 16,-2-5 0-16,2-5 0 0,0 3 54 0,-3-5 8 15,-2-5 2-15,0 3 0 16,0-10-103-16,-1 5-20 0,-4-11-4 0,2 3-820 15,-3-6-164-15</inkml:trace>
  <inkml:trace contextRef="#ctx0" brushRef="#br0" timeOffset="17674.343">11282 405 1954 0,'0'0'43'0,"0"0"9"0,2-7 1 0,4 0 3 0,-4 5-45 0,1-3-11 0,-3 5 0 16,0 0 0-16,5 0 105 0,-5 0 19 15,6 0 4-15,-6 0 1 0,0 0-52 0,0 0-10 0,0 0-3 0,5 0 0 16,-5 0-51-16,5 5-13 0,1-3 0 0,-1 5-782 16,-3 0-159-16</inkml:trace>
  <inkml:trace contextRef="#ctx0" brushRef="#br0" timeOffset="18127.578">11430 511 2185 0,'0'0'48'0,"0"0"9"0,0 0 3 0,0 0 2 0,5 2-50 0,3-2-12 16,-2-2 0-16,1 2 0 0,7 0 65 0,-4 0 11 16,4-5 1-16,-1 5 1 0,0 0-48 0,0-2-10 15,3 2-1-15,-3-7-1 0,3 2-8 0,-5-2-2 16,2 0 0-16,-2 0 0 0,-3 2 5 0,-1-4 1 16,-1 4 0-16,-1-2 0 0,-2 0 11 0,-1-5 3 15,-2 5 0-15,-2 5 0 0,-1-5-1 0,-2 2 0 16,-3-2 0-16,-3 0 0 0,1 7-15 0,-4 0-4 15,1 0 0-15,-5 0 0 0,-1 7-8 0,1-7 8 0,2 7-8 0,-3-2 8 16,1 2 0-16,4 2 0 0,4 3 0 0,-1 2 0 16,1-7-18-16,4 10-4 0,4-1-1 0,4-4 0 15,4 2 24-15,-4 0 5 0,4 0 1 0,-1-2 0 16,3 2-15-16,2-2 0 0,1-5 0 0,2 3 0 16,1-6 0-16,1 3 0 0,1 0 0 0,3 0 0 15,-3-7-151 1,0 5-33-16,2-5-6 0,1 0-2 0</inkml:trace>
  <inkml:trace contextRef="#ctx0" brushRef="#br0" timeOffset="18362.023">11943 459 2437 0,'-2'-2'53'0,"-1"-3"11"0,-2-2 3 0,2 0 2 0,-2 0-55 0,2 2-14 16,-2-2 0-16,5 7 0 0,-5-2 101 0,-3 2 18 15,0 0 3-15,-3 0 1 0,1 2-99 0,-1 5-24 16,-5-2 0-16,5 9 0 0,1-2 0 0,-1-3 0 15,1 3 0-15,-1 2 0 0,6 0 0 0,0 3 0 16,-1-8 0-16,4 5 0 0,2-2 0 0,0 2-12 16,2 0 0-16,6-7 1 0,0 5 11 0,5-5 16 15,9 0-4-15,-4 0-1 16,3-2-121-16,3-3-24 0,-3-2-5 0,3 0-1 16,-3 0-71-16,3-2-14 0,-3-3-3 0,-2-2-1 0</inkml:trace>
  <inkml:trace contextRef="#ctx0" brushRef="#br0" timeOffset="18547.28">12121 304 1958 0,'-8'-12'43'0,"5"10"9"0,0-5 1 0,-2 2 3 0,0-2-45 0,-1 0-11 15,1 0 0-15,5 2 0 0,0 5 104 0,0 0 20 0,0 0 3 0,0 0 1 16,0 0-52-16,0 10-9 0,5-1-3 0,-2 3 0 16,0-3-51-16,2 10-13 0,0 0 0 0,3 2 0 15,-2 5 0-15,2-12 0 16,-6 12 0-16,6-12 0 0,-5 12 54 0,2-12 8 0,-2 7 2 0,-1-7 0 15,1 5-64-15,-3 0-15 0,3-10-1 0,-3 10-1 16,-3-12-48-16,3 5-10 0,-5-10-1 0,-1 3-1100 16</inkml:trace>
  <inkml:trace contextRef="#ctx0" brushRef="#br0" timeOffset="18703.715">11964 478 1958 0,'0'0'43'0,"0"0"9"0,0 0 1 0,6-7 3 0,2 2-45 0,0-2-11 0,0 5 0 0,2 2 0 15,1-5 102-15,2 5 18 0,3 0 4 0,0 0 1 0,2 0-85 0,1 0-18 16,2 0-3-16,0 0-1 0,0 0-8 0,-2 0-2 16,2 0 0-16,0 0 0 15,-2 5-60-15,-3-5-12 0,2 2-2 0</inkml:trace>
  <inkml:trace contextRef="#ctx0" brushRef="#br0" timeOffset="19014.231">12393 459 1094 0,'0'0'97'0,"0"0"-77"0,3 5-20 0,-1 2 0 15,1 0 196-15,0 0 35 0,-1 5 7 0,4-3 2 16,-4-2-104-16,1 5-21 0,0-5-4 0,2 5-1 16,-5-3-45-16,2-4-9 0,-2 2-1 0,3 0-1 15,-3 0-31-15,0-7-7 0,3 5 0 0,-3-5-1 16,0 0-53-16,0 0-10 0,0 0-3 0,0 0-689 15,0 0-139-15</inkml:trace>
  <inkml:trace contextRef="#ctx0" brushRef="#br0" timeOffset="19155.132">12322 311 1724 0,'0'0'76'0,"0"0"16"0,0 0-73 0,0 0-19 15,0 0 0-15,0 0 0 0,0 0 56 0,5 0 7 16,0 7 1-16,1-2 1 0,1-3-21 0,1 5-4 15,0 0 0-15,3-2-644 16,-3 2-128-16</inkml:trace>
  <inkml:trace contextRef="#ctx0" brushRef="#br0" timeOffset="19482.88">12525 471 2124 0,'0'0'47'0,"0"0"9"0,0 0 3 0,0 0 0 0,0 0-47 0,0 0-12 0,0 0 0 0,-5 5 0 16,0-3 44-16,2 5 8 0,-2 0 0 0,2 0 1 16,-2 0-19-16,2 0-4 0,-2 5-1 0,2-5 0 15,1 5-40-15,-1-5-8 0,3 0-1 0,0 0-1 16,3 0 33-16,2 5 8 0,0-5 0 0,1-5 1 16,4 6-21-16,1-4 0 0,-1-4 0 0,4 7 0 15,1-7-47-15,4 0-13 0,-1-2-4 0,1-3 0 16,0 5 52-16,-1-4 12 15,-2 4 0-15,-3-8 0 0,0 6 0 0,-2-5 0 0,-3-5 0 0,0 5 0 16,-3-5 48-16,-2 3 13 0,-3-3 3 0,-3 5 0 0,-2 0 0 16,-3-5 0-16,-3 10 0 0,1-5 0 0,-4-5-2 15,1 5 0-15,0 0 0 0,-5 2 0 0,4-2-48 0,1 7-14 16,2-2 0-16,4 2 8 16,-1 0-109-16,2 2-22 0,4-2-4 0,2 7-1025 15</inkml:trace>
  <inkml:trace contextRef="#ctx0" brushRef="#br0" timeOffset="19826.545">12777 459 1728 0,'0'0'76'0,"0"0"16"0,0 0-73 0,0 0-19 16,2 7 0-16,1-2 0 0,0 2 112 0,-3 0 18 16,2 0 4-16,4 5 1 0,-4-5-39 0,4 0-8 15,-4 7-2-15,3-2 0 0,1-3-32 0,-4 3-6 16,4-5-2-16,-4 5 0 0,-2-5 6 0,3-5 0 15,0 3 1-15,-3-5 0 0,0 3-42 0,0-3-11 16,0 0 0-16,0 0 0 0,0 0 0 0,0 0 0 0,0 0 0 0,5-3 0 16,-2-2 0-16,2-2 0 0,0 0 0 0,0 0 0 15,1-7 0-15,2 7 0 0,0 0 0 0,2-5 0 16,1-2 0-16,-3 2 0 0,2 10 0 0,-2-5 0 16,0 2-14-16,3-2-5 0,-3 7-1 0,2-7 0 15,1 7 12-15,-1 7 8 0,1-7-12 0,0 7 12 16,-3-7 14-16,2 7 10 0,-2 0 1 0,3 0 1 15,-3 3-26-15,0-1 0 0,-3-2-9 0,3 0 9 16,0 0 0-16,0 3 19 0,-3-1-3 0,0-2 0 16,1-2-8-16,-1 2-8 0,0-7 12 0,-2 2-12 15,5 3-87-15,-6-2-24 0</inkml:trace>
  <inkml:trace contextRef="#ctx0" brushRef="#br0" timeOffset="20545.222">13957 398 1598 0,'-6'0'71'0,"4"-7"14"0,2 7-68 0,0-7-17 16,0 7 0-16,0-5 0 0,0 5 124 0,-3-2 22 15,3 2 4-15,0 0 1 0,0 0-59 0,0 0-12 16,-10 2-3-16,-1-2 0 0,0 5-37 0,-2 9-7 16,0-7-1-16,0 5-1 0,5-5-19 0,0 5-3 15,0 4-1-15,0-2 0 0,0-2 14 0,5 2 2 16,1 0 1-16,-1-2 0 0,6 2-25 0,-1-2 0 15,6-3 0-15,3 1 0 16,2-1-16-16,3-2-9 0,3-2-2 0,2-5 0 0,0 2 27 0,3-4 0 16,-3 2 0-16,3-5 0 0,-6-2 11 0,1-7 1 0,-6 9 0 15,0-4 0-15,0-3 32 0,-7 3 6 16,2-3 2-16,-6 0 0 0,1-2 7 0,-3 0 1 0,0 2 1 0,0 5 0 16,-3-7-26-16,1 2-6 0,-4 3-1 0,-2 2 0 15,3-5-10-15,-3 12-2 0,0-7-1 0,0 0 0 16,-2 7-24-16,2 0-5 0,-3 0-1 0,3 0 0 15,3 5-45-15,-3-3-8 16,3 5-3-16,-1-7 0 0,4 7-185 0,-1 0-38 16</inkml:trace>
  <inkml:trace contextRef="#ctx0" brushRef="#br0" timeOffset="20857.706">14507 290 979 0,'0'0'87'0,"0"-7"-70"16,0-5-17-16,0 3 0 0,0-1 248 0,3 3 45 16,-3-2 10-16,0 4 1 0,0-2-116 0,-3-7-23 15,0 9-5-15,1-2 0 0,-1 0-74 0,-2 0-14 16,0 0-4-16,-3 0 0 0,0 2-25 0,0 5-6 16,-3 0-1-16,3 0 0 0,-2 5-21 0,2 0-5 15,-5 4-1-15,2-2 0 0,0 0 5 0,3 5 1 16,0 2 0-16,3-2 0 0,3-3-28 0,-1 3-6 15,6 9-1-15,-3-7 0 0,2 5 32 0,1 0 7 16,-1 2 1-16,4 5 0 0,-1 2-20 0,-2-7 0 16,2 5 0-16,-2-7 0 15,-1 2-19-15,1-7-7 0,0 5-2 0,-1-5 0 0,-2 0 28 0,3-2-10 16,-6-5 10-16,1 5 0 16,2-5-187-16,-6-7-30 0,-12 2-7 0,7-4 0 0</inkml:trace>
  <inkml:trace contextRef="#ctx0" brushRef="#br0" timeOffset="20982.866">14258 452 345 0,'0'0'15'0,"6"-7"4"0,4 7-19 0,1-7 0 0,2 0 0 0,0 7 0 15,6-5 413-15,2 5 79 0,0 0 16 0,0 0 4 16,1 0-359-16,-4 5-71 0,1-5-14 0,-4 0-4 16,1 0-52-16,-2 0-12 0,-4 0 0 0,3 0-716 15,-2 0-143-15</inkml:trace>
  <inkml:trace contextRef="#ctx0" brushRef="#br0" timeOffset="34782.469">15240 478 57 0,'0'0'0'0,"0"0"0"0,0 0 0 0,0 0 0 0,0 0 0 0,0 0 0 15,0-7 274-15,0 0 50 0,0 2 9 0,0 5 3 16,-3-2-134-16,3 2-26 0,0 0-6 0,0 0-1 15,0 0-67-15,0 0-14 0,0 0-2 0,0 0-1 16,0 0-15-16,8 2-3 0,-2 5-1 0,-1 3 0 16,3-1-44-16,2 3-9 0,-2-5-1 0,3 2-1 15,2 3 13-15,3 2 4 0,-3-2 0 0,0 0 0 16,3-3-4-16,-2 3-1 0,1-3 0 0,-1-1 0 16,-1 3-11-16,-2-4-3 0,-1 5 0 0,-2-10 0 0,3 5-9 0,-6-7-9 15,3 5 9-15,-3 0-13 0,-5-5 28 0,0 0 5 16,0 0 2-16,0 0 0 15,3-5-138-15,-3 0-27 0,-3 5-5 0,0-7-915 16</inkml:trace>
  <inkml:trace contextRef="#ctx0" brushRef="#br0" timeOffset="35032.742">15462 457 1497 0,'0'0'66'0,"0"0"14"0,0 0-64 0,0 0-16 15,-2-5 0-15,2 5 0 0,0 0 144 0,2-7 26 16,-4 7 5-16,2 0 1 15,-3 0-62-15,3 0-12 0,3 7-2 0,-3 0-1 0,0 0-43 0,-3 5-9 16,0 2-2-16,-5 0 0 0,0 3 0 0,1 4 0 16,-4-7 0-16,0 7 0 0,1-9-25 0,-1 2-6 15,3 7-1-15,0-7 0 0,0-2-5 0,0 7-8 0,3-10 11 0,0 10-11 16,-3-5 0-16,5-7 0 0,-2 1 0 16,0 3 0-16,2-4 0 0,0 0 10 0,3-7-10 0,0 0 8 15,0 0-22-15,0 0-5 0,0 0-1 0,0 0 0 16,0 0-175-1,3 0-35-15,5-7-7 0,3 0-777 0</inkml:trace>
  <inkml:trace contextRef="#ctx0" brushRef="#br0" timeOffset="35235.428">15645 692 2178 0,'10'-7'48'0,"-10"7"9"0,0 0 3 0,3 3 1 0,0 1-49 0,-1 3-12 15,-2 0 0-15,3 5 0 0,0-2 108 0,-3-1 18 16,2 0 4-16,1 5 1 0,0-2-105 0,-3 2-26 16,0 0 0-16,2-7 0 0,1 5 42 0,-3 0 3 15,0-3 1-15,0-2 0 0,3 1-36 0,-1-4-10 16,-2 1 0-16,0-3 0 16,0-2-51-16,0 0-14 0,0 0-3 0,0 0-1116 0</inkml:trace>
  <inkml:trace contextRef="#ctx0" brushRef="#br0" timeOffset="35922.764">15110 264 1292 0,'-5'-2'28'0,"0"-3"7"0,-1 5 1 0,4-5 0 0,2 5-36 0,0-7 0 16,-8 7 0-16,5-2 0 0,3 2 91 0,0-5 11 15,0 3 2-15,3-3 1 0,2-2-20 0,0 7-4 16,-5 0-1-16,8-7 0 0,0 7-32 0,3 0-8 15,0 0 0-15,2 0-1 0,-3 0-11 0,4 0-3 16,-1 0 0-16,3 0 0 0,-3 7-25 0,3-7 0 16,2 0 0-16,3 0 0 0,1 0 0 0,-1 0 0 15,3 0 0-15,-1 0 0 0,7-7 56 0,-9 7 7 16,0 0 1-16,3 0 0 0,-1 0-52 0,-1 0-12 16,-4-2 0-16,1 2 0 0,-1 0 0 0,1 0-12 0,-3 0 3 0,-1 0 0 15,-4 0 25-15,-3-5 4 0,3 5 2 0,-3-5 0 16,-6 5 19-16,-2 0 4 0,0 0 1 0,0 0 0 15,0 0 10-15,-2-2 1 0,-4-5 1 0,1 7 0 16,2-5-28-16,-2-2-6 0,0 7 0 0,-1-7-1 16,-2 0-12-16,1 2-3 0,-4-2 0 0,0 5 0 15,1-5-8-15,-1 2 0 0,1-2 9 0,2 0-9 16,-3 0 0-16,1 2 8 0,-1 3-8 0,0-10 0 16,1 5 0-16,-1-2 0 0,1-1 0 0,2 3 0 15,0 5 0-15,0-5 0 0,3 2 0 0,-1-2 0 0,1 7 0 0,0 0 0 16,2-7 0-16,-2 7-8 0,5 0 8 0,0 0 0 15,0 0 0-15,0 0-8 16,-3 0-119-16,3 0-23 0,-3 7-5 0</inkml:trace>
  <inkml:trace contextRef="#ctx0" brushRef="#br0" timeOffset="37779.83">16775 384 864 0,'0'0'76'0,"0"-5"-60"16,2 3-16-16,-2-5 0 0,-2 2 195 15,2-2 36-15,0 7 7 0,0 0 2 0,0 0-39 0,0 0-7 16,-3-7-2-16,0 0 0 0,3 7-102 0,-2 0-21 16,-4-5-4-16,6 5-1 0,-8 5-51 0,3-5-13 15,-3 5 0-15,-2-3 0 0,-4 5 51 0,4 5 7 16,-1-3 2-16,1 3 0 0,-6 2-45 0,5-2-15 16,9 2 9-16,-4 0-9 0,-2 5 0 0,3-5 0 15,0 5 0-15,5 2 0 0,5-7 0 0,0 0 0 16,-2 3 8-16,8-8-8 0,10 5 0 0,-3-7 0 15,-5 1 0-15,9-4 0 0,1-4 0 0,4 0 0 16,-3 0 0-16,0-4 0 0,-1-4 0 0,-2 6 0 16,1-5 0-16,-4-5 0 0,-5 3 0 0,1-1 0 15,2 1 0-15,-6-10 0 0,-5 7 50 0,1-2 11 0,-4 0 3 16,1-5 0-16,0 5-52 0,-6 0-12 0,-5 2 0 0,0 3 0 16,3 2 54-16,-3-5 8 0,-3 3 2 0,1 4 0 15,-1 0-52-15,1 3-12 0,-1 2 0 0,-2-7 0 16,-1 7 15-16,7 0 0 0,7 0 0 0,-8 0 0 15,0 0-75 1,8 0-16-16,0 0-2 0,0 0-880 0,0 0-176 0</inkml:trace>
  <inkml:trace contextRef="#ctx0" brushRef="#br0" timeOffset="38170.572">17037 410 979 0,'-16'0'43'0,"16"0"9"0,8 0-41 0,-8 0-11 15,-6 0 0-15,1 0 0 16,2 2 322-16,1 3 62 0,2-3 13 0,2 5 3 0,-2 5-269 0,3-5-54 16,0 5-10-16,2 2-3 0,-2 0-17 0,2 0-4 15,0 0-1-15,-2-2 0 0,2 2-18 0,-2-7-4 16,2 0-1-16,-2 3 0 0,-1-1-3 0,1-2-1 16,-3-7 0-16,3 5 0 0,-3-5-15 0,0 0-16 15,0 0 3-15,0 0 1 0,5 0 12 0,0-5 0 16,1 5 0-16,-4-7 0 0,-4 7 30 0,4-7 9 15,6 0 1-15,-5-5 1 0,-3-2-51 0,5 0-10 16,6 0-3-16,-1-5 0 16,1 5-25-16,5 2-4 0,-3 5-2 0,0-7 0 0,3 12 30 0,-3-3 5 15,-2 0 2-15,2 5 0 0,-5 0 17 0,3 5-12 0,-4 0 12 0,4 4-10 16,-3-2 10-16,3 0 0 0,-3 5 0 0,-1 2 0 16,4-7 17-16,-3 5 6 15,-3-3 1-15,-2 1 0 0,0-1 3 16,-1 3 1-16,1-10 0 0,-3 10 0 0,0-5-13 0,0-7-3 0,3 7 0 0,-3 0 0 15,0-7-12-15,0 0 0 0,0 0-12 0,0 0 12 16,0 0 0-16,0 0 0 0,0 0 0 0,0 0-860 16,0 0-166-16</inkml:trace>
  <inkml:trace contextRef="#ctx0" brushRef="#br0" timeOffset="38389.296">17396 252 2199 0,'0'0'48'0,"0"0"11"0,0 0 1 0,0 0 2 0,0 0-50 0,0 0-12 16,0 0 0-16,3 0 0 0,0 10 103 0,2-1 17 16,3 3 4-16,-3-3 1 0,3 10-100 0,-3-7-25 15,3 4 0-15,0 10 0 0,-2-2 52 0,2 4 4 16,-3-7 2-16,0 0 0 0,0 5-42 0,-2-7-8 16,2-5-8-16,-5 0 12 0,3 0-1 0,0-2 0 15,-3 2 0-15,0-7 0 16,0-2-83-16,0-5-16 0,0 0-3 0,0 0-718 15,-6 0-144-15</inkml:trace>
  <inkml:trace contextRef="#ctx0" brushRef="#br0" timeOffset="38529.86">17365 478 1497 0,'-3'-7'66'0,"3"7"14"16,0-5-64-16,0 3-16 0,3-3 0 0,-3 3 0 0,2-3 144 0,4-2 26 0,-4 7 5 0,6-7 1 16,5 0-89-16,-2 7-18 0,5-5-3 0,0 5-1 15,2 0-45-15,-2 0-8 0,3-2-3 0,-1-3 0 16,-2 10-9-16,0-5 12 0,-3 0-12 0,3 0 12 15,-3 2-61 1,0-2-12-16,-2 0-3 0,2 0-947 0</inkml:trace>
  <inkml:trace contextRef="#ctx0" brushRef="#br0" timeOffset="38951.055">17754 452 1407 0,'0'0'62'0,"0"0"14"0,0-7-61 0,0 7-15 16,0 0 0-16,0 0 0 0,0 0 142 0,0 0 26 15,0 0 4-15,-6 7 2 0,4-2-105 0,-1 2-21 16,0-5-4-16,-2 10 0 0,0-5 16 0,-1 7 3 15,1-7 1-15,3 10 0 0,-1-8-40 0,3 3-7 16,-3-3-1-16,3 3-1 0,0 2-24 0,3-2-5 16,2-10-1-16,-2 10 0 0,5-7 15 0,-3 4 0 15,8-9 0-15,-2 7 0 0,2-7 0 0,3 0 15 16,2 0-3-16,1 0-1 0,-6-7-11 0,0 7-16 16,6-9 4-16,-3 4 1 0,0-7 11 0,-6 10 0 15,1-10 0-15,-3 5 0 0,2-7 49 0,-4 2 12 16,-6-2 3-16,0 7 0 0,-6-5 51 0,1 3 10 15,0-3 3-15,-3-4 0 0,-3 4-103 0,-2 5-25 0,0-5 0 0,-6 3 0 16,1-1 56-16,2 3 7 0,0 5 1 0,3 2 0 16,2 0-103-1,1 0-20-15,2 0-4 0,2 2-888 0,4 3-177 0</inkml:trace>
  <inkml:trace contextRef="#ctx0" brushRef="#br0" timeOffset="39732.278">19156 379 1497 0,'0'0'32'0,"0"0"8"0,0 0 0 0,2-2 4 15,1-3-36-15,0 3-8 0,-3 2 0 0,0 0 0 16,0 0 104-16,0 0 20 0,0 0 3 0,0 0 1 0,0 0-59 0,0 0-11 16,0 0-2-16,2 7-1 0,4 0-37 0,-6 7-7 15,5-2-2-15,-2-3 0 0,2 3 44 0,-2 2 9 16,-1 0 2-16,6-2 0 0,-3 2-52 0,3-2-12 16,0-3 0-16,0-2 0 0,3 5 0 0,-1-5 0 15,1 0 0-15,2-2 0 0,-2-3 54 0,-1-2 8 16,4 0 2-16,-4 0 0 0,1 0-52 0,-1-2-12 15,1-3 0-15,-3-2 0 0,0 0 54 0,-3 0 8 16,3 0 2-16,-3 0 0 0,-2-5-52 0,2-2-12 16,-2 2 0-16,2-2 0 0,-2 0 0 0,0 2 0 15,-3 3 0-15,0 2 0 16,0-5 0-16,-6 5 0 0,4 7 0 0,-4-7 0 0,4 2 0 0,-1 3 0 16,3 2 0-16,0 0 0 0,0 0 0 0,0 0 0 15,0 0 0-15,-3 2 0 0,3 3 0 0,3 2 0 16,-3 0 0-16,5 7 0 0,1 0 0 0,-1 5 0 15,3-5 0-15,2 5 0 0,-2 0 36 0,0-3 5 0,0 3 1 0,0-7 0 16,0 2-16-16,0 0-3 0,0-2-1 0,0 2 0 16,0-7-22-16,0 7 0 0,2-7-10 0,-2 0 10 15,-2 0 0-15,2-2 0 0,-3 2 0 0,0-7 0 16,0 7-48 0,1-7-10-16,-1 0-2 0,0-7-821 0,1 7-165 0</inkml:trace>
  <inkml:trace contextRef="#ctx0" brushRef="#br0" timeOffset="39904.387">19666 601 2016 0,'0'0'179'0,"0"0"-143"0,3 9-36 0,-3-9 0 0,0 0 96 0,5 9 13 16,1 3 3-16,-1-5 0 0,-2 0 8 0,-1 7 3 16,1 0 0-16,0 1 0 0,-3-4-95 0,2 3-18 15,1-7-10-15,0 5 10 0,-1 2 43 0,-2 0 9 16,3-7 2-16,-3 5 0 0,0 2-52 0,0-7-12 15,2-2 0-15,-2 2-919 16,0-7-186-16</inkml:trace>
  <inkml:trace contextRef="#ctx0" brushRef="#br0" timeOffset="40575.67">19082 217 1184 0,'-19'0'52'0,"19"0"12"0,0 0-52 0,0 0-12 16,0 0 0-16,0 0 0 0,0 0 111 0,0 0 19 16,0 0 4-16,3 0 1 0,0 0-52 0,2 0-11 15,3 7-1-15,2-7-1 0,1 0 3 0,0 0 1 16,-1 7 0-16,6-7 0 0,0 0-37 0,2 0-7 16,1 0-2-16,-1 0 0 0,4 0-10 0,-7-7-2 15,4 7-1-15,-3 0 0 0,0-7-2 0,0 7 0 16,-3-2 0-16,3-3 0 0,0 5 0 0,-1-5 0 15,1 5 0-15,-2-2 0 0,-4 2 1 0,-2-5 0 16,-3 3 0-16,3 2 0 0,-2 0 33 0,-4 0 6 0,-2 0 2 16,0 0 0-16,0 0-1 0,0 0 0 0,0 0 0 0,0 0 0 15,0 0 11-15,0 0 3 0,0-5 0 0,0 5 0 16,0 0-7-16,-2-7-1 0,-1 0 0 0,-2 0 0 16,-1 2-60-16,4-2 0 0,-4 5-12 0,1-3 2 15,-3 3 10-15,0-3 14 0,0-2-3 0,3 7-1 16,0-7-10-16,-1 7 0 0,1-7-10 0,-3 7 10 15,3-5 0-15,5 5 0 0,-5-2 0 0,5 2 10 16,-6-5-10-16,6 5 0 0,0 0 0 0,0 0 0 16,0 0-49-16,0 0-12 0,-2-2-3 0,2 2 0 15,0 0-98-15,0 0-20 0,0 0-4 0</inkml:trace>
  <inkml:trace contextRef="#ctx0" brushRef="#br0" timeOffset="45794.5">20860 417 518 0,'-13'-12'23'0,"13"12"5"0,0 0-28 0,0 0 0 15,0 0 0-15,2-7 0 0,1 0 355 0,-3 7 65 16,0 0 14-16,0 0 2 0,0 0-245 0,0 0-50 16,0 0-9-16,5 7-3 0,-2 0-61 0,2 0-12 15,-2 0-2-15,2 5-1 0,0 2-9 0,1 0-1 16,-4-2-1-16,1 2 0 0,0-2-42 0,2-3 0 16,-3 3 0-16,1-5 0 0,2 7 44 0,1-9 16 15,-4 4 3-15,4-4 1 0,-6-5-64 0,0 0-12 16,0 0-2-16,5 5-1 15,-2-5-49-15,-3 0-9 0,0 0-3 0,0-5 0 16,0-2-173-16,-6 0-35 0,-4-19-8 0,7 12 0 0</inkml:trace>
  <inkml:trace contextRef="#ctx0" brushRef="#br0" timeOffset="45904.296">20862 290 1728 0,'0'0'76'0,"-2"-7"16"0,2 2-73 0,0 5-19 0,0-7 0 0,2 7 0 15,1-7 145-15,0 5 26 0,-3 2 5 0,2 0 0 16,-2 0-128-16,6 0-27 0,-1 0-5 0,0 2 0 15,1 5-4-15,-1-7 0 0,0 7 0 0,3-2-1099 16</inkml:trace>
  <inkml:trace contextRef="#ctx0" brushRef="#br0" timeOffset="46247.515">21212 389 2016 0,'-3'-5'179'0,"3"5"-143"15,-3-5-36-15,3 5 0 0,0-2 70 0,-2-3 7 16,-1 3 2-16,0 2 0 0,1 0-7 0,-1-5-2 16,0 5 0-16,-2 0 0 0,0 5-34 0,-3-5-8 15,-3 2 0-15,3 3-1 0,1-3-27 0,-1 3 0 16,5 2 0-16,-5 7 0 0,3-9 0 0,-1 2-16 16,6 2 3-16,0-4 0 0,3 9 13 0,-3-7-9 15,5 0 9-15,1 0-8 0,4 5 20 0,1-5 4 16,-1 5 0-16,4-5 1 15,4 2-41-15,-2-4-8 0,-3 2-1 0,3 0-1 0,-3 0 22 0,-2 0 12 16,-3 0-12-16,2-2 12 0,-4 2 0 0,-6-7 11 0,5 7 0 16,-2 5 0-16,-3-12 48 0,-3 7 9 0,3 3 3 0,-8-6 0 15,0 3 12-15,-5 0 2 0,0 0 1 0,-1-2 0 16,-4-3-69-16,-3 5-17 0,0-2 0 0,2 2 0 16,3 0 0-16,3 0 0 15,-3-7 0-15,3 0 0 0,-3 0-52 16,0 0-15-16,6 0-2 0,2-7-1 0</inkml:trace>
  <inkml:trace contextRef="#ctx0" brushRef="#br0" timeOffset="46622.84">22011 245 1728 0,'0'0'76'0,"2"0"16"0,-2-2-73 0,3-5-19 16,-6 7 0-16,3 0 0 0,0 0 156 0,0 0 28 15,-2-5 6-15,-1 5 1 0,3 0-71 0,0 5-15 16,-3 2-2-16,1-5-1 0,-1 10-60 0,3 9-12 15,0-7-2-15,0 5-1 0,0 0-27 0,0 0 0 16,3 4 0-16,2 3 0 0,-2-5 0 0,-1 5 0 16,4-5 0-16,2 5 0 0,-6-12 0 0,1-2 0 0,-3 9 0 15,0-14 0-15,5 5 0 0,-5-5 0 0,-5 0 0 0,5 0 0 32,-3-2-46-32,1-5-14 0,-6-5-4 0,0-2 0 15,-8 0-256-15,3 0-51 0,-11-12-10 0,0-7-3 0</inkml:trace>
  <inkml:trace contextRef="#ctx0" brushRef="#br0" timeOffset="46732.024">21823 438 806 0,'0'0'72'0,"0"0"-58"0,2-2-14 0,1-3 0 16,-3 5 208-16,3-5 38 0,2 3 8 0,0-3 2 16,6 5-154-16,2-2-30 0,3 2-7 0,8-5-1 15,2 3-28-15,1 2-5 0,2 0-2 0,0 0 0 16,0 0-46-16,-2-5-10 0,-1 5-1 0,-2-7-1 16,-3 7-79-16,-2-7-16 0,-1 0-4 0,-2 7 0 0</inkml:trace>
  <inkml:trace contextRef="#ctx0" brushRef="#br0" timeOffset="47075.441">22246 271 1958 0,'-8'-7'43'0,"8"7"9"0,0 0 1 0,0 0 3 0,0 0-45 0,0 0-11 16,0 0 0-16,0 0 0 0,0 0 114 0,0 0 21 15,0 0 4-15,6 0 1 16,-4 7-67-16,3 0-13 0,1 0-2 0,-1 5-1 0,-2 2 2 0,5-2 0 16,-3 4 0-16,3 10 0 0,-3-2-47 0,3-1-12 15,-3 3 0-15,1-5 0 0,-1-2 43 0,0 0 6 16,-2-3 2-16,0 3 0 0,-1-7-32 0,1-3-7 15,-1 3 0-15,-2-5-1 0,0 0-11 0,0-7 0 16,0 0 0-16,0 0 8 0,6 0-8 0,-6 0 0 16,0 0 0-16,2-7 0 0,1 0 0 0,2 0 0 15,3-5 0-15,-2-2 0 0,2 5 0 0,-1-8 0 0,4 8 0 0,0-3 0 32,2 5-49-32,-3 0-12 0,-2 2-3 0,3 5 0 0,-6-7 64 0,-5 7 13 0,8 5 3 0,0-3 0 15,3 3-26-15,-3 2-5 0,-3 0-1 0,3 0 0 16,-3 0 25-16,3 0 5 0,-3 0 1 0,3 3 0 15,-2-1-15-15,-1-2 9 0,0-2-9 0,1 2 8 16,-1 0-8-16,0-2 12 0,0-3-12 0,1 5 12 16,-6-7-81-16,5 0-16 0,-5 0-3 0,5 7-1 15</inkml:trace>
  <inkml:trace contextRef="#ctx0" brushRef="#br0" timeOffset="47372.384">22675 513 1728 0,'13'0'76'0,"-5"0"16"0,-3-2-73 0,1-3-19 15,-1 5 0-15,5 0 0 0,-2-2 137 0,3-3 24 16,-3 5 5-16,2-2 1 0,1-3-63 0,2 5-12 16,1-7-2-16,-1 7-1 0,-3-7-71 0,6 5-18 15,-5-8 0-15,2 8 0 0,-5-5 0 0,3 2 0 16,-4-9 0-16,1 2 0 0,-5 5 0 0,0-2 0 16,-3-3 0-16,0 5 0 0,0-5 55 0,-6 10 7 15,-2-5 2-15,1 2 0 0,-4-2-52 0,0 7-12 16,-5 0 0-16,3 7 0 0,-5-7 0 0,-1 7 0 15,1 0 0-15,2 5 0 0,0 2 0 0,0-2 0 16,5 2 0-16,1 7 0 0,2-2 0 0,8 2 0 16,0-2 0-16,5 2 0 0,3-7 0 0,3-2 0 15,2 9 0-15,3-9 0 0,2-2 0 0,6 1 0 16,3-4 0-16,2 7 0 0,3-7 0 0,-1 3 0 0,-2-8 0 16,0 5 0-16,-2 0 0 0,5-2 0 0,-1-5 0 0,4 0-1277 15</inkml:trace>
  <inkml:trace contextRef="#ctx0" brushRef="#br0" timeOffset="48372.332">7945 1417 115 0,'-15'-7'10'0,"9"4"-10"16,6 3 0-16,0 0 0 0,0 0 309 0,0-5 60 15,-5 5 12-15,5 0 3 0,0 0-208 0,0 0-40 16,0 12-9-16,0-9-2 0,3 4-27 0,-1 4-6 16,1 4 0-16,0-1-1 0,-3 4 10 0,0 1 3 15,5 0 0-15,-2 5 0 0,-1-1-84 0,1 1-20 16,2-1 0-16,-2 1 0 0,-1 2 53 0,-2-5 7 0,3-2 0 16,0 2 1-16,-1-5-33 0,4 1-6 0,-6-6-2 0,0-4 0 15,2 5-5-15,1-9-2 0,-3-3 0 0,0 0 0 16,0 0 7-16,0 0 2 0,0 0 0 0,-5-8 0 15,-1 1 2-15,4-4 0 0,-1-3 0 0,0-8 0 16,-5 4-24-16,3-8-15 0,5-3 3 0,-2 8 0 16,-4-12 12-16,6 8 0 0,-2-1 0 0,2-3 0 15,5 8 0-15,0-7 13 0,-5 5-2 0,5-3-1 16,3 9-10-16,3-2 0 0,-3 1-12 0,0 1 12 16,5 1-13-16,-8 6 5 0,6-2 8 15,-3 5-13-15,0 0 13 0,5 5 0 0,0 2 0 0,6 0 0 16,-3 0 0-16,5 2 0 0,0 12 0 0,0-2 0 15,-2-5 0-15,-6 7 0 0,-2 1-15 0,-6-4 5 0,3 3 18 0,-8 0 3 16,-8 1 1-16,-3-4 0 0,1 3-12 0,-6-2 0 16,-3-2 0-16,6-1 0 0,0-2 19 0,0 3 11 15,-1-6 2-15,1 3 1 0,0-4-23 0,2-3-10 16,1 4 8-16,4-4-8 16,-2 3-76-16,8-3-20 0,0 0-4 0,0 0 0 15,-2-7-130-15,4 4-26 0,4-16-4 0,10 10-2 0</inkml:trace>
  <inkml:trace contextRef="#ctx0" brushRef="#br0" timeOffset="48684.736">8557 1407 1555 0,'0'0'138'0,"0"0"-110"16,-6 0-28-16,1 0 0 0,5 0 238 0,-8 3 42 0,-5 1 9 0,0-4 2 16,2 3-159-16,3 1-32 15,-5-1-7-15,0 1-1 0,-1 3-92 0,1 0 0 0,3 5-17 0,-1-5 1 16,0 5 16-16,4-5 0 0,1 3 0 0,1 1 0 15,2-1 0-15,1-1 0 0,2-2 0 0,2 3 0 16,6 1 0-16,0-8 0 16,0 6 0-16,0-2 0 0,3-5 0 0,2 6 0 0,-3-8 0 0,6 0 0 15,0 0 0-15,5-8 0 0,-2 6 0 0,2-3 0 16,-2 3 0-16,-4-7 0 0,-1 2 0 0,-1 0 0 16,-3-8 0-16,-2 4 0 0,-5 1 0 0,-3-1 0 15,0-4 0-15,-3 4 0 0,-5 4 0 0,1 0 0 16,-4-8 42-16,0 8 11 0,-2 3 3 0,0-3 0 15,-3 7-39-15,3-3-7 0,2-1-2 0,1 1 0 16,4 3-57-16,1 3-12 0,2-3-3 0,3 0 0 16,-2 4-154-16,2-4-31 0,13 10-7 15,6-6-767-15</inkml:trace>
  <inkml:trace contextRef="#ctx0" brushRef="#br0" timeOffset="48872.841">8721 1433 1324 0,'0'0'118'0,"0"0"-94"16,0 0-24-16,0 0 0 0,2 2 145 0,-2 5 25 15,0-7 5-15,0 12 1 0,3-5-39 0,-3 5-7 16,3-5-2-16,-1 3 0 0,1 1-52 0,0-4-10 16,-1 0-2-16,3 0-1 0,-5 8-50 0,6-11-13 15,-4 6 0-15,1-6 0 0,-3-4 36 0,3 5 3 16,-1-3 0-16,-2-2 0 0,0 0-25 0,0 0-5 0,0 0-1 0,6-2 0 31,-1-7-104-31,0 6-20 0,-5-8-5 0,0 1-641 0,0-2-128 0</inkml:trace>
  <inkml:trace contextRef="#ctx0" brushRef="#br0" timeOffset="49013.498">8729 1308 1911 0,'0'-9'84'0,"0"4"19"0,-3 1-83 0,3 1-20 0,0-4 0 0,0 2 0 15,0-2 168-15,0 7 30 0,0 0 6 0,0 0 0 16,3-7-163-16,-3 7-33 0,0 0-8 0,8 0 0 16,-3 0 0-16,3 5 0 0,0-3 0 0,0 5 0 15,2-2-49-15,-2 2-12 0,3-4-3 0,2 6-1049 16</inkml:trace>
  <inkml:trace contextRef="#ctx0" brushRef="#br0" timeOffset="49341.544">8930 1417 1440 0,'0'0'128'0,"0"0"-103"16,0 0-25-16,2 7 0 0,4-3 158 0,-4 3 26 16,1 0 6-16,0 1 1 15,-1-4-37-15,-2 3-7 0,0-4-2 0,3 6 0 0,0-7-65 0,-1 5-12 16,1-7-4-16,-1 8 0 0,1-1-51 0,-3-7-13 15,3 4 0-15,-3-4 0 0,0 0 54 0,0 0 8 16,0 0 2-16,0 0 0 0,0 0-52 0,0 0-12 16,5 0 0-16,0-7 0 0,-5 7 0 0,3-4 0 15,2-4 0-15,-2 1 0 16,5 0-24-16,0 0-7 0,-3-4-1 0,3-4-1 16,0 8-2-16,5-4 0 0,-2-4 0 0,-1 8 0 0,-2 0 19 0,3 0 4 15,-1 3 1-15,4 1 0 0,-6 3 11 0,-3-4 0 0,5 4 0 16,1 0-8-16,-3 4 8 0,0-1 0 0,0 1 0 15,0 1 0-15,0 2 0 0,-3 2 11 0,3-4-1 0,-3 2 0 16,1 0-2-16,-1 0 0 0,0 0 0 0,-2 0 0 16,2 1-8-16,-2-4 0 0,-1 3 0 0,1 0 0 15,-3-7 30-15,3 7 4 0,-1 0 1 0,-2-7 0 16,0 0-159-16,0 0-31 0,0 0-6 0</inkml:trace>
  <inkml:trace contextRef="#ctx0" brushRef="#br0" timeOffset="49544.598">9417 1200 2649 0,'0'0'58'0,"-3"0"12"0,0 0 2 0,1 0 4 0,2 0-61 0,0 3-15 16,0 6 0-16,0-2 0 0,2 2 54 0,4 6 8 16,-1 3 2-16,3 4 0 0,0-4-64 0,0 8 0 15,0-7-14-15,-6 2 2 0,4-2 12 0,-1-3 16 16,0 6-4-16,0-4-1 0,-2 1 4 0,0-7 1 15,-6 5 0-15,6-6 0 0,-3-1-26 0,-3-1-5 16,0-2-1-16,-2-5-844 16,2 10-170-16</inkml:trace>
  <inkml:trace contextRef="#ctx0" brushRef="#br0" timeOffset="49685.428">9308 1407 1094 0,'0'0'97'0,"0"-5"-77"0,0 5-20 0,5-7 0 15,1 0 178-15,4 5 32 0,-2-3 6 0,5 1 2 16,3 1-106-16,0 3-20 0,0 0-5 0,3-4-1 15,-1 4-32-15,6 0-6 0,0 0-2 0,-1-3 0 16,-1 6-30-16,-1-3-5 0,0-3-2 0,3 3 0 16,0 0 3-16,-1 0 0 0,1 0 0 0,3-4-1085 15</inkml:trace>
  <inkml:trace contextRef="#ctx0" brushRef="#br0" timeOffset="50341.492">10591 1355 921 0,'0'0'82'0,"3"-7"-66"0,-6 0-16 0,3 3 0 16,0-3 210-16,3 4 38 0,-6-4 8 0,3 2 2 15,0-2-87-15,-2 5-18 0,2-3-3 0,-6 3-1 16,-4-3-57-16,7 1-11 0,3 4-2 0,0 0-1 15,0 0-22-15,0 0-5 0,-3 9-1 0,1-2 0 0,-3 2-29 16,-3 3-5-16,0-2-2 0,2-1 0 16,1 0-14-16,0 3 0 0,-1 2 8 0,1-2-8 0,3-3 0 0,-1 6-8 15,3-8 8-15,0 9-13 0,3-2 13 0,2-4 0 16,3-1 0-16,2 0 0 0,4-1 0 0,-1-4 0 16,3 3 0-16,2-7 0 0,1 3 0 0,-1-3 0 15,-2-3 0-15,3 3 0 0,-6-7 0 0,0 3 0 16,-2-4 0-16,-1 1 0 0,-4 0 0 0,-1 0 0 15,-2 0 0-15,-1-5 0 0,-2-2 49 0,-2 7 13 16,-1 0 2-16,-2-5 1 0,-3 5-21 0,0-2-5 16,-6 0-1-16,1 6 0 0,-5-4-18 0,-1-5-3 15,9 5-1-15,-1 7 0 16,-2-7-46-16,5 7-10 0,8 0-1 0,0 0-1 16,0 0-178-16,0 0-35 0</inkml:trace>
  <inkml:trace contextRef="#ctx0" brushRef="#br0" timeOffset="50700.428">10829 1330 518 0,'0'0'46'0,"0"0"-37"0,0 0-9 0,0 0 0 15,0 0 382-15,6 0 74 0,-1 7 16 0,0-3 2 16,1 8-284-16,-4-2-57 0,4 1-11 0,-1-4-2 16,-3 7-47-16,4-7-9 0,-1 8-1 0,0-8-1 15,-2 4-50-15,0 4-12 0,-3-4 0 0,2-4 0 16,1 0 48-16,-3 0 6 0,0 1 2 0,0 3 0 15,0-8-39-15,3 4-7 0,-3-3-2 0,0 1 0 16,0-5-8-16,0 0 0 0,0 0 0 0,0 0 0 16,2-5 0-16,3-2 0 0,-2 0 0 0,2-4 0 0,1-4 0 0,2 4-16 15,2-3 4-15,1-1 1 16,-1 1-33-16,1 3-8 0,2-4 0 0,0 8-1 0,-2 0 42 0,2 0 11 16,0 7 0-16,1-4 0 0,-1 4 0 0,0 4 0 15,0-4 0-15,-2 3 0 0,0 6 10 0,-1 0 4 16,1-2 1-16,-3 5 0 0,0-9 4 0,0 4 1 15,-1 2 0-15,1 0 0 0,-2 3 7 0,-1-5 1 16,0-4 1-16,1 6 0 0,-1-2-29 0,-2 3 8 16,2-6-8-16,-3 3 0 0,4-4 0 0,-6-3 0 15,0 0 0-15,5 0-921 16,3 7-185-16</inkml:trace>
  <inkml:trace contextRef="#ctx0" brushRef="#br0" timeOffset="51325.308">12028 1327 1623 0,'0'0'72'0,"0"0"15"0,0 0-70 0,0 0-17 16,0 0 0-16,0 0 0 0,0 0 80 0,0 0 13 16,0 0 3-16,5 3 0 0,-2 1-10 0,0 3-2 15,-1 0 0-15,3 0 0 0,-2 5-20 0,0-2-5 16,-1-1-1-16,1 0 0 0,5 3-16 0,-3-5-3 16,1 3-1-16,4-1 0 0,-2-2-23 0,3 3-5 15,-1-6-1-15,-2 3 0 0,5-7-9 0,-2 3 8 16,5 1-8-16,-3-4 8 0,3-4-8 0,5 4 0 15,-2-3 0-15,-1-4-11 0,-2 3 31 0,-3-11 7 0,1 8 1 0,-4-4 0 16,-2 4 9-16,0-8 3 0,-5 6 0 0,2-3 0 16,0 1 16-16,-2-4 3 0,-3 4 1 0,0 4 0 15,0 0-39-15,0-1-7 0,0 8-2 0,0 0 0 16,0 0 4-16,0 0 1 0,0 0 0 0,0 0 0 16,0 0-17-16,3 8 0 0,-1-4 8 0,3 3-8 15,-2 0 0-15,5 5 0 0,-3-2 0 0,3 1-9 16,-2 1-15-16,-1-3-2 0,3 6-1 0,-3-8 0 15,0 4 42-15,1 1 8 0,-1-2 1 0,0 1 1 16,1-4-40-16,-4 0-8 0,1 0-1 0,-1 1-1 16,1-4 25-16,2 3 0 15,-2-7 0-15,2 3 0 0,3-3-240 0,-5 4-42 0,10-1-9 0,-13-3-1 0</inkml:trace>
  <inkml:trace contextRef="#ctx0" brushRef="#br0" timeOffset="51512.734">12615 1504 748 0,'0'0'67'0,"0"0"-54"16,-2 7-13-16,-1-3 0 0,0 1 323 0,3 2 61 16,3 3 13-16,0 1 3 0,-3-4-218 0,2 5-43 15,1-2-9-15,2 4-2 0,1 4-35 0,-1-3-7 16,-2-1-2-16,2 2 0 0,-3-2-45 0,4 3-10 16,-4-6-1-16,1 8-1 0,-3-9-15 0,3-1-2 15,-1-2-1-15,-2-4 0 0,3 4-9 0,-3-7 0 16,0 0 0-16,0 0 0 15,0 0-183-15,0 0-32 0</inkml:trace>
  <inkml:trace contextRef="#ctx0" brushRef="#br0" timeOffset="51997.009">12144 1113 1440 0,'0'0'64'0,"0"0"12"0,0 0-60 0,0 0-16 16,0 0 0-16,0 0 0 0,0 0 156 0,0 0 28 15,0 0 5-15,0 0 2 0,0 0-88 0,0 0-18 16,6 3-3-16,2-3-1 0,2 0-65 0,-2 0-16 16,3 0 0-16,2 0 0 0,0 0 0 0,6 4 0 15,7-8 0-15,1 1 0 0,-4 3 55 0,1-4 7 16,0 1 2-16,-3-2 0 0,0 5-52 0,-7 0-12 16,-1-7 0-16,0 7 0 0,-2 0-12 0,2-2-4 15,-3-3-2-15,1 5 0 0,-3-2 32 0,0-3 6 16,-8 5 2-16,0 0 0 0,0 0 23 0,3-4 5 15,-1 1 1-15,-2-1 0 0,-2 1 15 0,-4-4 3 0,-2 2 1 0,0-4 0 16,-2 4-23-16,-3-2-5 0,-1 0-1 0,1 0 0 16,0 2-24-16,-3-2-5 0,0 0 0 0,3 0-1 15,0 0 3-15,-1 3 1 0,4-4 0 0,2 1 0 16,0 7-15-16,3-7-16 0,-1 5 3 0,4-3 1 16,-1 5 12-16,3-2 16 0,3 2-3 0,-3 0-1 15,0 0-152 1,8 0-30-16,0 0-6 0</inkml:trace>
  <inkml:trace contextRef="#ctx0" brushRef="#br0" timeOffset="52450.013">13573 1174 1324 0,'0'0'118'0,"0"0"-94"0,0 0-24 0,0 0 0 16,0 0 94-16,0 0 14 0,0 0 4 0,5 7 0 15,-2 0 12-15,2 1 4 0,-2 8 0 0,2-7 0 16,-2 10-52-16,0-5-9 0,2 7-3 0,0 3 0 15,-2-3 0-15,2 0 0 0,-2 1 0 0,2-8 0 16,-2 4-51-16,-1 1-13 0,1-5 0 0,-3 0 0 16,0 1 0-16,0-4 0 0,0-4 0 0,0 8 0 15,0-15 0-15,0 0 0 0,-5 7 0 0,-1-3-782 16,-2-4-159-16</inkml:trace>
  <inkml:trace contextRef="#ctx0" brushRef="#br0" timeOffset="52591.002">13454 1386 1209 0,'0'0'108'0,"0"0"-87"0,0 0-21 0,0 0 0 0,5-9 126 0,3 6 21 16,0 3 4-16,3-4 1 0,2 1-77 0,-2 3-15 16,7 0-4-16,-2 0 0 0,5-4-44 0,-2 4-12 15,2 0 0-15,3 0 0 0,0 0 30 0,-3-8 4 16,-3 6 1-16,3-3 0 16,1 5-56-16,-4-7-11 0,1 3-3 0</inkml:trace>
  <inkml:trace contextRef="#ctx0" brushRef="#br0" timeOffset="52949.895">13899 1188 1324 0,'-3'0'118'0,"3"0"-94"0,-8 0-24 0,5-7 0 0,3 7 145 0,0 0 25 0,-2 0 5 15,2 0 1-15,0 0-39 0,2 7-7 16,1 1-2-16,0-1 0 0,-1 4-51 0,4 3-10 16,2 1-3-16,-3 3 0 0,3 1-10 0,-3 2-2 0,0-2-1 0,3-2 0 15,-2 1-9-15,-1 4-2 0,0-6 0 0,0 1 0 16,1-3-22-16,-4-3-5 0,1 4-1 0,-3-4 0 15,3 1-12-15,-3-10 11 0,2 5-11 0,-2-7 10 16,0 0-10-16,0 0 12 0,3 8-12 0,-3-8 12 16,0 0-4-16,0 0-8 0,5 0 12 0,1 0-4 15,-1-10-23-15,0 3-5 0,0-2 0 0,3 6-1 16,3-8-23-16,-3 3-4 0,2 1 0 0,-2 0-1 16,3 7 14-16,0-4 3 0,-4-3 1 0,1 7 0 0,-2 0 21 15,-1 0 10-15,-5 0-10 0,5 4 10 0,3-1-18 0,-2 1 2 16,-1 3 1-16,3 0 0 0,-3 1 35 0,0-4 6 15,3 3 2-15,0-4 0 0,-2 6 6 0,-1-7 2 16,3 5 0-16,0 1 0 0,2-8-36 0,1 7 0 16,-6-3 0-16,0-1 0 15,3-3-52-15,3 4-7 0,2-1-1 0,0-3-1 0</inkml:trace>
  <inkml:trace contextRef="#ctx0" brushRef="#br0" timeOffset="53309.218">14613 1395 1440 0,'0'0'128'0,"0"0"-103"16,-5-7-25-16,2 5 0 0,-2 2 172 0,-1-5 28 16,1 1 7-16,2 4 1 0,-2-3-64 0,0 3-13 15,-3 3-3-15,0-3 0 0,0 4-102 0,-2 1-26 16,-1-3 0-16,0 5 0 0,1 0 0 0,-1 5 0 0,1-9 0 0,2 4 0 16,2 2-8-16,4-2-8 0,-4 3 0 0,6-6-1 15,-2 3 27-15,4-4 6 0,1 6 0 0,2-2 1 31,3 3-65-31,0-6-12 0,3 3-4 0,-1-4 0 0,4 1 52 0,-1-1 12 0,3 1 0 0,0-4 0 16,-3 0 0-16,0 0 0 0,-2 0 0 0,-1 0 0 16,3-4 0-16,-2 1 0 0,-6-1 0 0,3 1 0 15,0-4 48-15,0 3 13 0,-3-4 3 0,1 6 0 16,-4-3-52-16,4 3-12 0,-1-7 0 0,-2 9 0 16,-3 0 0-16,5-3 0 0,-5 3 0 0,0 0 0 15,0 0 0-15,5 0 0 0,0 3 0 0,6-3 0 0,-3 9 0 16,0-7 0-16,0 3 0 0,0 5 0 0,2-10 0 0,1 11 0 15,0-11 0-15,-1 7 0 0,-2-4 0 0,3 6 0 16,-1-7 0-16,1 5 0 16,-1-7-100-16,1 0-22 0,0 0-5 0,-3 0-1 0</inkml:trace>
  <inkml:trace contextRef="#ctx0" brushRef="#br0" timeOffset="53496.64">14880 1174 1728 0,'-5'-11'153'0,"5"4"-122"16,0 7-31-16,0-3 0 0,0-4 160 0,0 2 25 16,3 5 6-16,-3 0 1 0,0 0-103 0,2 7-20 15,6 5-4-15,0 2-1 0,0 12 0 0,0-7 0 16,0 5 0-16,0 1 0 0,0-3-64 0,0 3 0 16,-3-3-18-16,0 4 4 0,1-8 14 0,-4 3 10 0,3-6-2 15,-2 3 0 1,2 1-53-16,-5-12-11 0,3 5-3 0,-3-5-753 0,0 3-152 0</inkml:trace>
  <inkml:trace contextRef="#ctx0" brushRef="#br0" timeOffset="53637.232">14819 1386 576 0,'0'0'51'16,"6"-5"-41"-16,2 1-10 0,-1 1 0 16,4-1 292-16,0 1 56 0,2-1 11 0,5 4 2 15,1 0-220-15,-1-8-44 0,6 8-9 0,0 0-1 16,3 0-67-16</inkml:trace>
  <inkml:trace contextRef="#ctx0" brushRef="#br0" timeOffset="54059.415">15901 1370 1728 0,'0'0'76'0,"0"0"16"0,0 0-73 0,0 0-19 0,0 0 0 0,0 0 0 16,0 0 106-16,0 0 18 0,0 0 3 0,0 0 1 15,0 0-15-15,0 0-2 0,3 4-1 0,0-1 0 16,2 6-50-16,0-7-11 0,-2 5-1 0,5 5-1 15,-5-5-19-15,5 0-4 0,-3 0-1 0,0 0 0 0,0 0-11 0,1 1-1 16,-1-4-1-16,-2-1 0 0,-3-3-10 0,0 0 0 16,0 0 0-16,2 0 8 15,1 0-128-15,0-3-25 0,-1-1-6 0</inkml:trace>
  <inkml:trace contextRef="#ctx0" brushRef="#br0" timeOffset="54215.222">15989 1200 1958 0,'0'0'43'0,"-3"-7"9"0,3 2 1 0,0-2 3 0,0 0-45 0,3 0-11 16,-3 3 0-16,0 4 0 0,0 0 104 0,0 0 20 16,0 0 3-16,0 0 1 0,5-3-103 0,3 3-25 15,0 3 0-15,0 1 0 16,2 3-200-16,1 0-44 0</inkml:trace>
  <inkml:trace contextRef="#ctx0" brushRef="#br0" timeOffset="54527.96">16364 1294 1958 0,'0'0'87'0,"0"0"17"0,3-4-83 0,-3 4-21 0,-5-3 0 0,5-4 0 16,0 2 107-16,0 5 17 0,-3-7 3 0,1 7 1 15,2 0-51-15,-6-2-9 0,-2-3-3 0,0 5 0 16,-2 0-53-16,5 0-12 0,5 0 0 0,-8 0 0 16,-3 5 17-16,3-3 3 0,5 5 1 0,3-7 0 15,-2 5-21-15,-1 2 0 0,3-4 0 0,3 6-8 16,5-7 8-16,-3 12-13 0,-2-9 5 0,5 2 8 15,5 3-16-15,0-6 5 0,-2 3 1 0,-1 0 0 0,1 5 10 0,2-5-10 16,0 5 10-16,0-10-10 0,-5 12 10 16,3-9 0-16,2 2 0 0,-5 0 0 0,0 0 0 15,-3 0 0-15,3 8 0 0,0-11 0 0,-5 3 14 0,2-4-2 16,-5 6 0-16,3-7 0 0,-3-2 13 0,0 7 3 16,-3 1 0-16,-2-4 0 0,0-1 1 0,-1 1 1 15,-4-4 0-15,-3 3 0 0,-3-3-12 0,0 0-2 16,0 4-1-16,0-1 0 15,-8-3-91-15,3 0-19 0,8-3-3 0,0-1-1 0</inkml:trace>
  <inkml:trace contextRef="#ctx0" brushRef="#br0" timeOffset="55043.306">17505 1280 1465 0,'0'0'32'0,"0"-12"6"0,0 12 2 0,-3-7 2 0,3 0-34 0,0 0-8 15,0 0 0-15,-2 0 0 0,2 7 104 0,-3-5 18 16,-2-2 4-16,5 7 1 0,0 0-4 0,-6 0-1 16,-2 0 0-16,0 0 0 0,-2 7-34 0,-3 5-6 15,-3-5-2-15,3 0 0 16,2 7-64-16,-2-2-16 0,2-2 0 0,3 6 0 0,0-2 0 0,3-4 0 16,0 6 0-16,-1 5 0 0,4-7 0 0,-1 0 0 0,6 5 0 0,2-9 0 15,0 1 0-15,3 4 0 0,5-8 0 0,3 0 0 16,3 2 0-16,2-7 0 15,6 3 0-15,2-3 0 16,2-2-48-16,-4-2-12 0,-3-3-4 0,2-2 0 0</inkml:trace>
  <inkml:trace contextRef="#ctx0" brushRef="#br0" timeOffset="55277.472">17751 1073 1958 0,'0'0'87'0,"0"0"17"15,0 0-83-15,0 0-21 0,0 0 0 0,0 0 0 0,0 0 99 16,0 0 15-16,0 0 3 0,0 0 1 16,5 7-61-16,-2 0-12 0,2 7-2 0,0-2-1 15,1 2-8-15,-4 5-2 0,1-2 0 0,2 8 0 0,-2-1 6 0,0-3 1 16,2 0 0-16,-2 5 0 0,-3-7-11 0,5 2-3 16,-3-4 0-16,1 1 0 0,-3 1-25 0,3-7-9 15,2 4 0-15,0-4 0 0,-5-5 9 0,6 0 12 16,-1 0-2-16,3 0-1 15,-3 5-109-15,3-9-23 0,-3 1-4 0,6-4-1025 16</inkml:trace>
  <inkml:trace contextRef="#ctx0" brushRef="#br0" timeOffset="55574.345">18119 1315 2329 0,'0'0'103'0,"0"-7"21"0,0 5-99 0,0 2-25 16,-3-5 0-16,3 5 0 0,-5-2 128 0,5 2 20 0,0 0 4 0,-3 2 0 15,-5 3-121-15,3-3-31 16,0 5 0-16,-1 5 0 0,-2-5 0 0,3 0 0 0,2 0 0 16,-2 8 0-16,0-4 0 0,5-4 0 0,0 0 0 0,0 7 0 15,5-6 0-15,-2-1 0 0,5 0 0 0,0-3 0 16,5 3 0-16,-3-2 0 0,4-3 0 0,-4-2 0 16,3 8-10-16,1-8-8 0,2 0-2 0,-6-8 0 15,1 8 20-15,-1-7 0 0,4 0-8 0,-6 3 8 16,-3-6 14-16,0-2 6 0,3 5 2 0,-3-2 0 15,-2-3-22-15,-6 5 0 16,1-5 0-16,-4 3 0 0,-4 0 53 0,2 2 10 0,0 0 1 0,-3-1 1 0,3 1-65 0,-2 0 0 0,-1 5-16 0,1-3 4 31,4 1-53-31,1 1-11 0,5 3-1 0,0 0-1208 16</inkml:trace>
  <inkml:trace contextRef="#ctx0" brushRef="#br0" timeOffset="55886.702">18518 1268 1785 0,'0'0'159'0,"0"0"-127"0,0-7-32 0,0 7 0 0,-2-11 198 0,-1 4 34 16,-2 4 6-16,2-9 2 0,3 12-129 0,-5 0-26 15,-1-7-5-15,1 0 0 0,-3 7-80 0,3 0-8 32,-3 0-6-32,0 5-1 15,0-3 63-15,0 5 13 0,-2-2 3 0,2 2 0 16,0-4-103-16,0 4-20 0,5 4-4 0,-2-4-1 0,-1 5 72 0,4-2 13 15,4-1 3-15,1 0 1 0,0 3-40 0,2-2-8 0,3 1-1 0,3 1-1 0,-1 2 25 0,3-7 0 0,-2 5 0 16,2-3 0-16,-2 3 0 0,-1-2 0 0,1-3 0 0,-3 4 0 16,-3-4 0-16,0 5 0 0,-2-5 12 0,-3-4-4 31,0 6-8-31,-3-7 0 16,1 3 8-16,-3-3-8 0,-3 6 0 0,0-4-12 15,-3 3 2-15,1-7 0 0,-1 3 34 0,-2-3 8 0,-3 0 0 0,3 0 1 0,-1 0-104 16,1 0-21-16,3-3-4 0,-1 3-1140 0</inkml:trace>
  <inkml:trace contextRef="#ctx0" brushRef="#br0" timeOffset="56370.964">18719 1346 806 0,'0'0'72'0,"6"-5"-58"16,2 5-14-16,-1 0 0 0,4 0 208 0,-3 0 38 31,3 0 8-31,2-4 2 0,0 4-104 0,0-3-20 0,0-1-4 0,-2 1 0 0,2 3-51 0,-2-7-9 0,-1 2-3 0,1-2 0 15,-3 5-29-15,0-3-7 0,0 3-1 0,-3-7 0 16,-2 6 6-16,-1-4 1 0,1-5 0 0,0 5 0 16,-3 0-7-16,0 3 0 0,0-6-1 0,-3 3 0 15,0 2 9-15,1-2 1 0,-4 0 1 0,1 0 0 32,0 3-38-32,0 1-8 0,-1 3-2 0,1-4 0 15,-3 1 10-15,-2 6 0 0,2 1 0 0,-3-4 0 16,0 3 0-16,-2 6 14 0,3-7-3 0,-6 12-1 0,2-6-22 0,1-1-4 0,3 4 0 0,2 3-1 15,0 5 27-15,3-7 6 0,-1-3 0 0,4 6 1 32,-1-4-36-32,3 1-7 0,0-3-2 0,3 6 0 0,2-4 19 0,0-4 9 0,3 0-10 0,0 5 10 15,3-5 0-15,-1 3-9 0,3-1 9 0,3-2 0 0,-2-5-10 0,7 10 10 16,0-9-12-16,0 1 12 31,-2-4-179-31,4 0-29 0,1 0-5 0</inkml:trace>
  <inkml:trace contextRef="#ctx0" brushRef="#br0" timeOffset="56683.406">19338 1236 1958 0,'-5'-15'43'0,"0"8"9"0,2 5 1 0,1-7 3 0,-1 6-45 0,0-4-11 16,-2 2 0-16,0-2 0 0,-1 0 104 0,1 7 20 16,0-2 3-16,-1-3 1 0,1 5-52 0,-3 0-9 15,0 5-3-15,-2-3 0 0,2 5-51 0,-3 0-13 16,1 1 0-16,-1-1 0 0,-2 4 0 0,5-4 0 0,3 5-9 0,-1-2 9 15,4 1 0-15,2 3 0 16,2-2-8-16,6-2 8 0,3 1-12 0,-1 3 1 16,-2-2 0-16,8-2 0 0,0 1 11 0,3 4-13 0,-6-8 5 0,0 0 8 15,0 4-9-15,-2-4 9 0,2 0 0 0,-5 5 0 16,-3-2 0-16,1-6 0 0,-1 3 0 0,-2 8 0 16,-3-11 0-16,0 3 0 0,-3-4 0 0,0 6 0 15,1-7 23-15,-4-2-2 0,-2 5 0 0,3-3 0 16,-3-2-21-16,-2 8 0 0,-4-8 0 0,4 0 8 15,2-8 24-15,-3 8 4 0,-2-7 2 0,2 5-1254 16</inkml:trace>
  <inkml:trace contextRef="#ctx0" brushRef="#br0" timeOffset="56873.869">19418 1109 1612 0,'-11'4'72'0,"11"-4"14"0,0 0-69 0,0 0-17 0,0 0 0 0,0 0 0 0,0 3 132 0,-2 6 22 32,2-7 5-32,0 12 1 0,2 1-52 0,-2 3-11 0,3 1-1 0,2 2-1 0,-5 1-50 0,3-4-9 31,2 8-3-31,-2-7 0 0,-3-3-33 0,2-1 0 16,-2 3 0-16,0 1 0 0,3-9 0 0,-3 1 0 15,0-4 0-15,0 0-1171 0</inkml:trace>
  <inkml:trace contextRef="#ctx0" brushRef="#br0" timeOffset="57001.602">19354 1315 1609 0,'0'0'71'0,"8"0"15"0,-2-7-69 0,-1 7-17 0,0-7 0 0,3 7 0 16,0 0 92-16,5-2 14 0,3 2 3 0,3 0 1 0,2 0-44 0,11 0-9 16,2 0-1-16,3 2-1 0,3 3-31 0,-3-3-5 15,-3 5-2-15,3-7-680 16,-2 5-136-16</inkml:trace>
  <inkml:trace contextRef="#ctx0" brushRef="#br0" timeOffset="57577.73">20680 1330 1749 0,'0'0'38'0,"0"0"8"0,0 0 2 0,0 0 2 15,0 0-40-15,0 0-10 0,0 0 0 0,-3-3 0 0,-2-1 100 0,0 4 17 31,-1 0 4-31,-2 4 1 0,0-1-53 0,1 1-10 0,-1 3-3 0,0 0 0 16,0 0-38-16,0 5-8 0,0 2-2 0,0 0 0 0,5-7-8 0,-2 5 0 16,2-2 0-16,3 1 0 0,0 4 0 0,3-4 0 15,2-4 0-15,3 0 0 0,0 0 0 0,3 1 0 16,2-4 0-16,3-1 0 0,2 1 0 0,1-4 0 16,2 0 0-16,0-7 0 0,-2 3 0 0,2 4 0 15,-5-10 0-15,2 3 0 0,-5-2 53 0,-2 2 9 16,0 0 2-16,-6-8 0 0,-2 4 0 0,-3 1 0 15,0-2 0-15,-6-2 0 0,-2 3-6 0,3 1-1 16,-3 6 0-16,-2-11 0 0,-6 8-26 0,5 0-6 16,1 3-1-16,-1 1 0 0,-2-4-32 0,-1 2-8 15,4 5 0-15,-1 0-914 16,1 0-182-16</inkml:trace>
  <inkml:trace contextRef="#ctx0" brushRef="#br0" timeOffset="58203.887">20346 1125 403 0,'-2'-9'17'0,"2"9"5"0,0 0-22 0,0-3 0 0,-3-1 0 0,3 4 0 16,0 0 299-16,0 0 55 16,0 0 11-16,0 0 3 0,0 0-244 0,0 0-48 15,0 0-9-15,-2 7-3 0,-1 2 0 0,3-2 0 0,-3 2 0 0,3 6 0 16,-2-4 0-16,-1 10 0 0,6 3 0 0,-1-8 0 16,1 10-2-16,0 0-1 0,-3-7 0 0,5 5 0 15,0-6-27-15,0 8-6 0,-2-7 0 0,0-3-1 16,2-1-41-16,0 1-8 0,-2-7-2 0,0 10 0 0,-1-7 51 0,1-5 9 15,0 3 3-15,-3-6 0 16,0-4-63-16,0 0-12 0,0 0-2 0,-3 0-1 16,-5-4-173-16,-3-4-36 0,-5-1-6 0,3-7-2 15</inkml:trace>
  <inkml:trace contextRef="#ctx0" brushRef="#br0" timeOffset="58329.371">20246 1308 1832 0,'0'0'40'0,"-3"0"9"0,3 0 2 0,0 0 0 0,0-7-41 0,0 7-10 16,0-2 0-16,0 2 0 0,8 0 82 0,-2 0 14 15,1 0 4-15,4 0 0 0,0 2-67 0,4 3-13 16,-1-3-2-16,7-2-1 0,0 7-17 0,3-7 8 16,-3 5-8-16,0-2 0 0,0 1 12 0,1-4-4 0,-1 3 0 0,-3-3-8 15,-2 0 13-15,3 4-4 16,-1-4-1-16</inkml:trace>
  <inkml:trace contextRef="#ctx0" brushRef="#br0" timeOffset="58875.778">21595 1261 2188 0,'0'0'48'0,"0"0"11"0,0 0 1 0,0 0 1 0,0 0-49 0,0 0-12 0,0 0 0 0,0 0 0 15,0 0 43-15,6 7 5 0,-1 0 2 0,3 1 0 16,0-1-29-16,2 9-5 0,4-7-2 0,-1 6 0 16,3-4-14-16,-3 3 0 0,0 5 0 0,3-7 0 15,-3-3 28-15,-2 6 4 0,2-8 0 0,0 4 0 16,1 3 0-16,-1-6 0 0,0-1 0 0,-2 0 0 16,-4-3-32-16,1 1 0 0,0-3 0 0,0-2 0 15,0 0-48-15,-2 0-13 0,-1 0-3 0,0-2-681 16,-5-7-137-16</inkml:trace>
  <inkml:trace contextRef="#ctx0" brushRef="#br0" timeOffset="59078.848">21823 1268 1324 0,'0'0'118'0,"0"-2"-94"0,-3-3-24 0,3 5 0 0,0 0 145 0,0 0 25 16,-5-7 5-16,2 7 1 0,3 0-13 0,0 0-3 16,-8 0 0-16,6 7 0 0,-6 0-102 0,5 0-21 15,-2 5-4-15,0 0-1 0,-1-3 26 0,1 3 5 16,0-2 1-16,-3 1 0 0,0 3-52 0,0 5-12 15,0-12 0-15,0 5 0 0,-3-3 0 0,3 3 0 16,0-2 0-16,1 1 0 0,1-4 0 0,-2 8 0 16,3-8 0-16,0 2 0 15,2-7-48-15,0 5-13 0,3 1-3 0,0-8-751 16,0 0-150-16</inkml:trace>
  <inkml:trace contextRef="#ctx0" brushRef="#br0" timeOffset="59313.568">22156 1504 1785 0,'0'0'159'0,"0"0"-127"0,0 0-32 0,-2 4 0 16,2-4 103-16,0 7 14 0,-3 0 3 0,3 0 1 15,-3 1-1-15,3 3-1 0,0 1 0 0,0-3 0 16,0 6-95-16,0-8-24 0,0 4 0 0,0 4 0 15,0-4 35-15,0-4 2 0,3 0 1 0,0 0 0 16,-3-2-10-16,2 5-1 0,-2-10-1 0,0 0 0 16,0 0-140-16,0 0-28 0,0 0-6 0,3-8 0 0</inkml:trace>
  <inkml:trace contextRef="#ctx0" brushRef="#br0" timeOffset="59861.064">21577 1087 1728 0,'0'0'76'0,"0"0"16"16,0 0-73-16,0 0-19 0,0 0 0 0,0 0 0 15,0 0 106-15,0 0 18 0,0 0 3 0,2 0 1 0,6 0-52 0,0 0-9 16,0 0-3-16,3 0 0 16,-1 0-64-16,6 0 0 0,0 0-13 0,5 5 1 0,0-5 12 0,-2 2 16 15,0-2-4-15,2 0-1 0,0 7-11 0,-5-7 0 16,0 0 0-16,-3 0 0 0,5 0 0 0,1 0 0 16,-3-7 0-16,0 7 0 0,-3-2 0 0,5-3 0 15,-2-2 0-15,-5 3 0 0,2 1 40 0,-5-1 5 16,-3-4 2-16,-5 8 0 0,6-7 5 0,-4-7 2 15,1 12 0-15,-3-10 0 0,-3 5-6 0,1-5-2 16,-6 5 0-16,2 0 0 0,1 0 1 0,0 0 0 16,-6 0 0-16,1 2 0 0,-4-2-23 0,-1 0-4 15,1 5 0-15,1-3-1 0,2 1-19 0,1 1 0 16,2 3 0-16,-3-5 0 0,3 5 0 0,6 0 0 0,-4 0 0 16,4 0-9-1,2 0-103-15,0 5-21 0,0-5-4 0</inkml:trace>
  <inkml:trace contextRef="#ctx0" brushRef="#br0" timeOffset="69217.875">8583 8550 230 0,'5'0'20'0,"-5"0"-20"16,0 0 0-16,6 0 0 0,-4 0 302 0,1 0 56 15,-3 0 11-15,3 4 3 0,2-1-216 0,0 2-44 16,3-3-8-16,0 3-1 0,0-3-26 0,0-2-5 16,3 5 0-16,-1-3-1 0,6 3-15 0,-3-3-4 15,0 3 0-15,3 2 0 0,-2-7-16 0,-1 5-3 16,0-3-1-16,0 3 0 0,0-5 9 0,1 2 2 0,-4 3 0 0,1-3 0 15,-1-2-35-15,1 0-8 0,0 0 0 0,-3 5 0 16,-3-5 0-16,3 2 0 0,-3-2 0 0,-2 0 0 16,-3 0 0-16,0 0 0 0,5 0 0 0,-5 0 0 31,0 0-49-31,0 0-12 0,0 0-3 0,0 0 0 0,0 0-153 16,-5-2-31-16</inkml:trace>
  <inkml:trace contextRef="#ctx0" brushRef="#br0" timeOffset="69421.255">8827 8477 633 0,'-8'-7'28'0,"8"7"6"16,0 0-34-16,0 0 0 0,0 0 0 0,0 0 0 15,0 0 316-15,0 0 56 0,0 0 11 0,0 0 2 0,0 0-198 16,0 0-40-16,0 0-8 0,0 7-2 0,0 5-57 0,-3-3-12 16,3 3-3-16,-3 2 0 0,1 0-31 0,-1 5-6 15,3-5-2-15,-3 5 0 0,1 2-16 0,-1-2-10 16,3 0 12-16,0-3-12 0,0 0 0 0,0-1 0 15,0-1 0-15,3-7 0 16,-1 7-41-16,-2-7-15 0,0 0-4 0,3 0 0 16,-3-7-152-16,0 0-30 0,0 0-6 0</inkml:trace>
  <inkml:trace contextRef="#ctx0" brushRef="#br0" timeOffset="69624.409">9006 8590 1382 0,'0'0'61'0,"0"0"13"0,0 7-59 0,0-2-15 0,0-3 0 0,0 5 0 16,0 0 233-16,3-2 44 15,0 2 9-15,2 0 2 0,0 5-163 0,1-3-32 0,-4-2-6 0,4 5-2 16,-1-5-49-16,3 5-9 0,0-5-3 0,0-5 0 16,0 5-15-16,2-2-9 15,-5-5 10-15,-5 0-10 0,6 7 0 0,-6-7 0 16,8 5 0-16,-8-5-1256 0</inkml:trace>
  <inkml:trace contextRef="#ctx0" brushRef="#br0" timeOffset="70731.894">9189 6664 1335 0,'-5'-3'59'0,"5"3"13"0,-3 0-58 0,3-4-14 16,-3 4 0-16,3-3 0 0,0 3 80 0,0 0 14 15,0 0 2-15,0 0 1 16,0 0-29-16,0 0-5 0,8 3-2 0,0 1 0 0,0-4-34 0,0 3-7 15,0 4-2-15,3-3 0 0,-3-1 37 0,5 1 7 16,3 3 2-16,0 1 0 0,-3-4-34 0,3-1-6 0,0 1-2 0,2-1 0 16,-5-3-10-16,3 0-1 0,-3 4-1 0,1-4 0 15,-4 0-2-15,-2 0-8 0,0 0 12 0,0-4-4 32,-3 1-56-32,-2-1-12 0,2 4-3 0,-5-3-593 0,0-1-118 15</inkml:trace>
  <inkml:trace contextRef="#ctx0" brushRef="#br0" timeOffset="70936.479">9345 6595 403 0,'0'0'36'15,"-3"0"-36"-15,6 0 0 0,-3 0 0 16,3 0 316-16,-3 0 56 0,0 0 11 0,0 0 2 0,0 0-198 16,-3 0-40-16,3 7-8 0,0-2-2 0,-3-3-58 0,3 6-12 15,-2-1-3-15,-3 4 0 0,2 1-39 0,0-2-8 16,1 4-1-16,-4-3-1 0,4 4-5 0,-1-4-1 15,3-1 0-15,0 1 0 0,0-4 3 0,0 5 1 16,3-2 0-16,-1 1 0 16,4-4-172-16,-4-2-34 0,1-2-7 0,0 1-2 0</inkml:trace>
  <inkml:trace contextRef="#ctx0" brushRef="#br0" timeOffset="73595.126">10586 8992 57 0,'0'0'0'0,"0"0"0"16,0 0 0-16,0 0 0 0,0 0 0 0,0 0 0 0,0 0 264 0,0 0 47 16,0 0 9-16,0 0 3 15,0 0-183-15,8 5-36 0,0-3-7 0,0-2-1 0,2 0-28 0,-2 5-4 16,6-3-2-16,-4-2 0 0,1 5-7 0,2-5-2 15,0 2 0-15,0-2 0 0,1 5-10 0,-4-5-3 16,1 0 0-16,-1 7 0 0,1-7-3 0,-3 0-1 16,0 0 0-16,0 0 0 15,0 0-25-15,-8 0-11 0,8 0 8 0,-8 0-8 16,0 0 12-16,0 0-2 0,0 0-1 0,0 0-685 16,0 0-138-16</inkml:trace>
  <inkml:trace contextRef="#ctx0" brushRef="#br0" timeOffset="73782.758">10716 8879 1670 0,'-6'5'74'0,"6"-3"15"0,-2 3-71 0,2-5-18 0,0 7 0 0,0 0 0 16,-3 0 80-16,3 5 12 0,0-3 2 0,-3 3 1 16,1 2-23-16,2 0-4 0,-3 5 0 0,3 0-1 15,-5-5-44-15,5 5-9 0,-3-5-2 0,1 0 0 16,2 0-2-16,-3-2-1 0,3-3 0 0,0 3 0 15,3 0-141-15</inkml:trace>
  <inkml:trace contextRef="#ctx0" brushRef="#br0" timeOffset="78140.738">11054 7842 806 0,'0'0'36'0,"0"0"7"0,-2 0-35 0,2 0-8 15,0-2 0-15,0 2 0 0,0 0 53 0,0 0 9 16,0 0 2-16,0 0 0 0,-3 0 51 0,3 0 10 0,0 0 3 0,0 0 0 16,0 0-52-16,0 2-9 0,0-2-3 0,-3 0 0 15,1 0 0-15,-1 0 0 0,0 5 0 0,1-5 0 16,2 0-51-16,0 0-13 0,-3 0 0 0,0 2 0 15,-2-2 54-15,3 0 8 16,2 5 2-16,-3-5 0 0,3 0-52 0,-5 4-12 0,-1-1 0 0,1 1 0 16,2-1 0-16,1-3 0 0,-1 0 0 0,3 0 0 15,-5 4 42-15,0-1 6 0,2-3 0 0,-2 4 1 16,-1-1-13-16,4 2-2 0,-4-5-1 0,6 0 0 0,-2 7-33 0,-4-7 0 31,6 0 0-31,-2 7 0 0,2-7 0 0,0 7 0 0,0-7 8 0,-3 4-8 16,0 3 0-16,3-7 0 0,0 3 0 0,0 4 0 15,0-2-8-15,0 2-3 0,0 0 0 0,0 0 0 16,3 0 11-16,0 0-13 0,-1 0 5 0,1 2 8 0,0-2 0 0,2 0 0 16,-2-4 0-16,2 4 0 0,-2 0 0 0,2-7 0 15,-2 5 0-15,2 2 0 0,0-7 0 0,0 0 0 16,1 0 0-16,-1 4 0 0,0-4 0 0,1 0 0 16,1 0 9-16,1 0-9 15,-2 0 8-15,-1-4-8 0,0 4 8 0,1 0-8 16,2-5 8-16,-3 3-8 0,0-3 10 0,0 5-10 15,-5 0 12-15,6-7-3 0,-6 7-1 0,2-7 0 0,-2 4 9 0,0-4 2 16,0 0 0-16,0-2 0 0,0 2 6 0,-2 0 2 16,-1 4 0-16,3-4 0 0,-3 3-27 15,-2-3 0-15,2 0 0 0,-2 2-11 0,3-2 11 0,-1 4 0 0,-2-4 0 0,2 3 0 16,-2-3 0-16,-1 7 0 16,1-7 0-16,2 2 0 0,-2 3 0 0,2-3 0 15,-2 5 0-15,0-3 0 0,0 3 0 0,-1 0 0 16,6 0 0-16,0 0 0 0,0 0 0 0,-5 3 0 0,0-3 0 0,5 0 0 15,-3 5 20-15,0 2 5 0,3-7 2 0,-5 7 0 16,3-3-27-16,2-4 0 0,-3 7 0 0,3 0 0 16,-3-4-12-16,3-3 0 0,0 7-1 0,3 0 0 15,-3 2 1-15,3-2 0 16,-1 0 0-16,3-4 0 0,-2 4 12 0,2-7 8 16,1 5 0-16,-1-5-8 0,-2 2 0 0,5-2 0 0,-1 5 0 0,1-5 0 15,0-5 0-15,-2 3-14 0,2-3 2 0,-3 3 1 16,0-3-105-16,3-2-20 0,-3 0-5 0,1 0-554 15,-1 0-110-15</inkml:trace>
  <inkml:trace contextRef="#ctx0" brushRef="#br0" timeOffset="80499.558">11052 8143 806 0,'5'0'17'0,"-5"0"4"0,0 0 1 0,0 0 2 0,0 0-24 0,0 0 0 16,3 0 0-16,-3 0 0 0,0 0 56 0,0 0 6 16,0 0 2-16,0 0 0 0,0 0 51 0,0 0 10 15,0 0 3-15,0 0 0 0,0 0-52 0,0 0-9 16,0 0-3-16,0 0 0 0,0 0 0 0,0 0 0 16,0 0 0-16,2 5 0 0,4-5-51 0,-4 0-13 15,3 0 0-15,3-5 0 0,-2 5 54 0,2-2 8 0,0-3 2 16,0 5 0-16,-1-7-52 0,1 4-12 0,0-1 0 0,0-3 0 15,-2 2 0-15,1 3 0 0,-1-3 0 0,-1 3 0 16,3-3 54-16,-5 3 8 0,-3 2 2 0,5-5 0 16,-5 5-52-16,0 0-12 0,0 0 0 0,0 0 0 15,3-3 0-15,-3 3 0 0,0 0 0 0,0 0 0 16,0 0 54-16,0 0 8 0,5 3 2 0,0 2 0 16,-5-5-52-16,5 2-12 0,-2 5 0 0,2 0 0 15,-2 5 0-15,2-5 0 0,-2 5 0 0,0-3 0 16,2 3 54-16,-2 2 8 0,-1-2 2 0,1-3 0 15,2 3-52-15,-2 2-12 16,2-2 0-16,-2-1 0 0,2-1 0 0,-2 4-12 0,-1-7 3 0,1 5 0 16,-3-5 9-16,5 0 0 0,-2 0 0 0,0 0 0 15,-3-7 0-15,0 0 12 0,0 0-2 0,0 0-1 16,0 0-9-16,0 0 0 0,0 0 0 0,0 0 0 0,0 0-18 0,0 0-6 16,0 0 0-16,2 0-815 15,-2-7-162-15</inkml:trace>
  <inkml:trace contextRef="#ctx0" brushRef="#br0" timeOffset="81108.799">11263 8293 345 0,'0'0'31'0,"0"0"-31"15,0 0 0-15,0 0 0 0,0 0 232 0,0 0 41 16,0 0 8-16,0 0 2 16,0 0-131-16,0 0-25 0,0 0-6 0,0 0-1 0,0 0-44 0,0 0-10 15,0 0-2-15,0 0 0 0,0 0-16 0,0 0-3 16,6 3-1-16,-6-3 0 0,5-3-3 0,0-1-1 15,3 4 0-15,-3-5 0 0,3 3-22 0,-2-3-5 0,2 3-1 0,0-3 0 16,-1-2-12-16,1 0 0 0,0 0 0 0,3 0 0 16,-3 2 27-16,-3-2 2 0,0 0 1 0,3 5 0 15,-5-6-30-15,2 4-21 0,3-3 3 0,-5 2 1 16,0 3 17-16,-3 2 8 16,0 0-8-16,0 0-716 0,0 0-149 0</inkml:trace>
  <inkml:trace contextRef="#ctx0" brushRef="#br0" timeOffset="100460.413">8739 9032 403 0,'0'0'36'0,"0"0"-36"16,0 0 0-16,0 0 0 0,0 0 131 0,0 0 19 15,0 0 4-15,0 0 1 0,0 0-41 0,0 0-8 16,0 0-2-16,0 0 0 0,5 0-32 0,-5 0-6 16,0 0-2-16,0 0 0 0,8 5-16 0,-8-5-4 15,0 0-1-15,3 2 0 0,-3-2-1 0,3 5 0 16,-3-5 0-16,2 7 0 0,-2-7 1 0,3 2 0 0,2 3 0 0,-5-5 0 15,0 0-35-15,3 7-8 0,-3-7 0 0,0 0 0 16,0 0 0-16,3 0 0 0,-3 0 0 0,0 0 0 31,5 7-29-31,-5-7-5 0,0 0-1 0,3 5 0 16,-3-5-148-16,0 0-29 0,0 0-7 0,0 0-404 0</inkml:trace>
  <inkml:trace contextRef="#ctx0" brushRef="#br0" timeOffset="100663.427">8803 9105 172 0,'0'0'16'0,"0"0"-16"0,0 0 0 0,0 0 0 0,0 0 117 15,0 0 21-15,0 0 4 0,0 0 1 0,0 0-63 0,0 0-13 16,0 0-3-16,0 0 0 0,0 0-35 0,0 0-7 16,0 0-2-16,5 2 0 0,0 3-5 15,-5-5-2-15,6 7 0 0,-4 0 0 0,-2-7-13 0,6 5 0 16,-6-5 0-16,2 2 0 0,1 5 0 0,-1-2 0 15,-2-5 0-15,0 0 0 0</inkml:trace>
  <inkml:trace contextRef="#ctx0" brushRef="#br0" timeOffset="100850.881">8861 9239 403 0,'0'0'36'0,"0"0"-36"15,0 0 0-15,0 0 0 0,0 0 148 0,0 0 22 0,0 0 5 0,0 0 1 16,0 0-141-16,0 0-35 0,0 0 0 0,0 0 0 16,5 0 0-16,-5 0 0 0,0 0 0 0,5 5 0 15,-5-5 0-15,6 2 0 0,-6-2 0 0,2 5 0 16,-2-5-31-16,6 2-13 0,-4 5-2 16,-2-7-233-16,0 0-46 0</inkml:trace>
  <inkml:trace contextRef="#ctx0" brushRef="#br0" timeOffset="101897.512">8932 9293 1267 0,'0'0'28'0,"0"0"5"0,0 0 2 0,0 0 1 0,0 0-36 0,0 0 0 0,0 0 0 0,0 0 0 16,0 0 58-16,0 0 5 0,-2-7 1 0,2 7 0 15,0 0-2-15,-3 0 0 0,0-5 0 0,3 5 0 16,0 0-48-16,0 0-14 0,-2-2 0 0,2 2 8 16,0 0 38-16,0 0 8 0,0 0 2 0,-6 2 0 15,6-2-39-15,-2 5-7 0,-3-5-2 0,5 0 0 16,-3 5-8-16,0-3 0 0,-2-2 0 0,2 5 0 15,3-5 0-15,-2 2 0 0,2-2 0 0,-3 7 0 16,3-2 53-16,-3-3 9 0,1 3 2 0,-1 2 0 16,3-7-52-16,-3 7-12 0,3-7 0 0,0 7 0 15,0-7 0-15,3 5 0 0,-3-5 0 0,0 0 0 16,3 2 0-16,2 5 0 0,0-7 0 0,3 0 0 16,-2 0-48-16,-1 0-13 0,3 0-3 0,0-2 0 15,-3-3 52-15,3 3 12 0,0-3 0 0,-3-2 0 0,3 5 28 0,-3-3 9 16,-2-2 2-16,0 2 0 0,-1-2-11 0,-2 0-3 15,0 5 0-15,0-5 0 0,0 2 10 0,0-2 1 16,-2 2 1-16,-1-2 0 0,0 5-8 0,-2-3-1 16,0 5-1-16,-3-2 0 0,3-3 29 0,-3 5 7 15,0 0 1-15,0 5 0 0,0-5-52 0,0 2-12 16,0 3 0-16,3-3 0 0,-1-2 0 0,1 7 0 16,0-7 0-16,5 0 0 0,-3 5 0 0,0-5 0 15,-2 2 0-15,5-2 0 0,0 0 0 0,0 0 0 16,0 0 0-16,0 10 0 0,0-10 0 0,3 2 0 15,-3-2 0-15,0 0 0 0,2 7 0 0,4-2 0 16,-1-3 0-16,3-2 0 0,0 5 0 0,0-10 0 16,0 5 0-16,0-2 0 0,0 2 0 0,0-5 0 15,0 3 0-15,0-3 0 0,-3-2 0 0,0 0 0 16,0 2 0-16,1-2 0 0,-4 5 0 0,-2-3 0 0,3-2 0 0,0 0 0 16,-6 0 0-16,0 2 0 0,1 3 0 0,-4-3 0 15,1 3 54-15,-3-3 8 0,3 5 2 0,-3-2 0 16,0 2-52-16,0 2-12 0,0 3 0 0,0-3 0 15,0 3 0-15,3-3 0 0,-3 3 0 0,3 2 0 16,-1 0 0-16,4 0 0 0,-4 0 0 0,1-2 0 16,3-3 0-16,2 5 0 0,-3-2 0 0,3 2 0 15,0-7 0-15,0 7 0 0,0-7 0 0,3 7 0 16,-3-7 0-16,2 5 0 0,1-3 0 0,-3-2 0 16,0 0 0-16,8 5 0 0,-3-3 0 0,3 3 0 0,-3-5 0 0,3 0 0 15,-2 0 0-15,1-5 0 0,1 3 0 0,0-3 0 16,0 3 0-16,0-3 0 0,-2 3 0 0,-1-3 0 15,-3-2 0-15,4 5 0 16,-6-3 0-16,2-2 0 0,-2 2 0 0,0-2 0 0,-2 5 0 0,-1-3 12 16,0 3-3-16,1-3-1 0,-3 5-8 0,-1-2-9 15,-2 2 9-15,0 0-13 0,0 0 13 0,0 2 0 16,3 3 0-16,-3-3 0 0,3 5 0 0,-3-2 0 16,5-3 0-16,-2 3 0 15,2 2-156-15,1 0-29 0,-1-2-6 0,0 2-1 0</inkml:trace>
  <inkml:trace contextRef="#ctx0" brushRef="#br0" timeOffset="102569.44">8909 9453 57 0,'0'0'0'0,"0"0"0"15,0 0 0-15,0 0 0 0,0 0 294 0,0 0 54 16,0 0 10-16,0 0 2 0,0 0-210 0,5 0-42 15,-3-5-9-15,4 5-2 0,2-2-7 0,-3-3-2 16,0 5 0-16,1-2 0 0,-1-3-42 0,3 3-9 16,-3-3-1-16,3 3-1 0,-8 2-19 0,8-5-4 0,0-2-1 0,-8 7 0 15,5-7 41-15,-5 7 8 0,11-5 1 16,-11 5 1-16,8-2-48 16,-8 2-14-16,0 0 0 0,0 0 8 0,0 0 32 0,0 0 6 0,0 0 2 0,0 0 0 15,0 0-15-15,0 0-2 16,8 2-1-16,-3 3 0 0,0 2 2 0,-2 0 0 15,0 0 0-15,-1 0 0 0,-2 0-16 0,0 5-2 0,0-5-1 0,-2 5 0 16,2-5-13-16,-3 0 11 16,6 0-11-16,-1 0 10 0,-2 0-10 0,3 0 0 15,-1 0 0-15,1 0 0 0,0 0 0 0,-1-2 0 16,4 2 0-16,-1-2 0 0,-2-3 0 0,-3-2 0 0,2 7 0 0,-2-7 0 16,0 0 0-16,6 5 0 0,-6-5 0 0,2 2 0 15,-2-2 8-15,0 0-8 0,6 5 12 0,-6-5-4 0,0 0-8 16,5 7-9-16,-5-7 9 0,0 0-13 15,0 0 13-15,0 0 0 0,0 0 0 0,0 0 0 0,2 2 0 0,-2-2-9 16,0 0 9-16,0 0-8 16,0 0-247-16,0 0-49 0,0 0-9 0,0 0-3 0</inkml:trace>
  <inkml:trace contextRef="#ctx0" brushRef="#br0" timeOffset="103053.488">9075 9587 1728 0,'0'0'38'0,"0"0"8"0,0 0 2 0,0 0 0 0,0 0-39 0,0 0-9 16,0 0 0-16,0 0 0 15,0-5 53-15,0 5 9 0,0 0 2 0,0 0 0 0,6-2 0 0,-6 2 0 16,5-5 0-16,0 3 0 0,-2-3 0 0,5 3 0 16,-3-3 0-16,0-2 0 0,3 0-52 0,-3 2-12 15,3 3 0-15,0-3 0 0,0-2 24 0,0 5 3 16,-2-3 0-16,-1-2 0 16,3 0-27-16,-6 5 0 0,6-8 0 0,-2 3 0 15,-4 5 8-15,4-5-8 0,-4 2 8 0,1-2-8 16,0 5 12-16,-3 2-4 0,0 0 0 0,0 0 0 0,0 0 4 0,0 0 0 15,0 0 0-15,0 0 0 16,0 0-164-16,0 0-32 0,0 0-6 0,-3 2-2 0</inkml:trace>
  <inkml:trace contextRef="#ctx0" brushRef="#br0" timeOffset="103287.825">9290 9394 1789 0,'0'0'79'0,"0"0"17"0,0 0-77 0,0 0-19 0,0 0 0 0,0 0 0 16,0 0 111-16,0 0 18 0,0 0 4 0,2 5 1 15,1-3-43-15,-1 3-9 0,1 2-2 0,0-2 0 16,-1-3-22-16,4 5-5 0,-4 0-1 0,1 0 0 16,2 0-28-16,-2 0-7 0,0-2-1 0,-1 2 0 15,1 0-6-15,0 0-2 0,-1 0 0 0,1-2 0 16,-3-5-8-16,0 0 0 0,5 0 0 0,-5 0 0 15,0 0-26-15,0 0-4 0,0 0-1 0,0 0-789 16,0 0-157-16</inkml:trace>
  <inkml:trace contextRef="#ctx0" brushRef="#br0" timeOffset="104022.009">9692 7270 403 0,'0'0'17'0,"0"0"5"0,0 0-22 0,0 0 0 0,0 0 0 0,0 0 0 15,0 0 221-15,0 0 40 0,0 0 8 0,0 0 2 16,0 0-150-16,0 0-29 0,0 0-7 0,0 0-1 16,0 0-16-16,0 0-3 0,0 0-1 0,0 0 0 15,0 0-16-15,0 0-3 0,0 0-1 0,0 0 0 16,0 7-19-16,2-4-4 0,1 1-1 0,0-1 0 16,2 2-20-16,-5 2 8 0,3 0-8 0,2-3 0 15,-2-1 0-15,2 4-18 0,0-3 3 0,0 4-613 16,3-1-124-16</inkml:trace>
  <inkml:trace contextRef="#ctx0" brushRef="#br0" timeOffset="104209.465">9795 7459 1497 0,'0'7'32'0,"0"-7"8"0,0 0 0 0,3 0 4 15,-3 0-36-15,0 0-8 0,0 4 0 0,0-1 0 0,-3-3 0 0,3 0 0 16,0 0 0-16,0 0 0 0,0 0 0 0,0 0 0 16,0 0 0-16,0 0 0 0,0 0 0 0,8 4 0 15,-8-4 0-15,8 3-442 16,-8-3-90-16</inkml:trace>
  <inkml:trace contextRef="#ctx0" brushRef="#br0" timeOffset="104381.628">9935 7633 1267 0,'0'0'28'0,"0"0"5"0,0 0 2 0,0 0 1 0,0 0-36 0,0 0 0 0,0 0 0 0,0 0 0 16,0 0 0-16,0 0 0 15,8 4 0-15,-8-4 0 0,5 3-44 0,-5-3-16 16,6 4-4-16,-6-4-435 0</inkml:trace>
  <inkml:trace contextRef="#ctx0" brushRef="#br0" timeOffset="104553.136">9964 7720 403 0,'0'0'36'0,"0"0"-36"15,0 0 0-15,0 0 0 0,0 0 199 0,0 0 33 16,0 0 6-16,0 0 2 0,0 0-192 0,0 0-39 15,0 0-9-15,6 7 0 0,-6-7 0 0,5 0 0 16,-5 0 0-16,2 4-561 16</inkml:trace>
  <inkml:trace contextRef="#ctx0" brushRef="#br0" timeOffset="104724.969">10054 7774 806 0,'0'0'36'0,"0"0"7"0,0 0-35 0,0 0-8 0,0 0 0 0,0 0 0 16,0 0 53-16,5 7 9 15,-5-7 2-15,3 0 0 0,-3 0-52 0,5 7-12 16,-5-7 0-16,3 4 0 0,-3-4-48 0,3 3-13 16,-3-3-3-16,2 5-332 0</inkml:trace>
  <inkml:trace contextRef="#ctx0" brushRef="#br0" timeOffset="104896.868">10083 7882 172 0,'0'0'16'0,"0"0"-16"0,0 0 0 0,0 0 0 0,0 0 165 0,0 0 31 16,0 0 5-16,0 0 2 0,0 0-123 0,6 7-24 15,-4-2-4-15,1-1-2 0,0-1-40 0,-3-3-10 16,0 0 0-16,5 7-319 15,-3-3-65-15</inkml:trace>
  <inkml:trace contextRef="#ctx0" brushRef="#br0" timeOffset="105068.705">10173 8032 172 0,'0'0'16'0,"0"0"-16"15,6 0 0-15,-6 0 0 0,0 0 78 0,0 0 13 0,0 0 2 0,0 0 1 16,7 3-70-16,-7-3-13 16,0 0-3-16,0 0-8 0,0 0 0 0,0 0-19 0,0 0 3 0</inkml:trace>
  <inkml:trace contextRef="#ctx0" brushRef="#br0" timeOffset="105506.045">10242 8103 381 0,'0'0'16'0,"0"0"5"15,0 0-21-15,0 0 0 0,0 0 0 0,0 0 0 0,0 0 72 16,3 5 11-16,-3-5 1 0,5 7 1 16,-5-7-19-16,0 0-4 0,0 0-1 0,0 0 0 0,3 4-10 0,-3-4-3 15,0 0 0-15,0 0 0 16,0 0-14-16,0 0-3 0,0 0-1 0,5 3 0 15,-5-3-7-15,3 7-2 0,-3-7 0 0,5 4 0 0,-5-4-5 0,0 0-2 16,2 8 0-16,-2-8 0 0,0 0-5 0,3 2-1 16,-3-2 0-16,5 5 0 0,-5-5-8 0,3 2 0 15,0 3 0-15,-3-5 0 16,2 4 0-16,-2-4 0 0,0 0 0 0,6 3 0 16,-4 4 0-16,1-3 0 0,0-1 0 0,-3-3 0 15,5 5 0-15,-2-3 0 0,-3-2 0 0,0 0 0 0,0 0 0 0,5 7 0 16,-5-7 0-16,2 5 0 0,4-5 0 0,-6 0 0 15,5 2 0-15,-5-2 0 0,0 0 0 0,0 0 0 16,0 0 0-16,0 0 0 0,0 0 12 16,5 5 1-16,-5-5 0 0,0 0 0 0,0 0 5 0,6 4 1 0,-6-4 0 15,0 0 0-15,0 0-3 0,2 3-1 0,-2-3 0 0,0 0 0 16,0 0-7-16,0 0 0 16,0 0-8-16,0 0 12 0,3 7-12 0,-3-7-15 15,0 0 3-15,0 0 1 0,0 0 11 0,0 0 11 0,0 0-3 0</inkml:trace>
  <inkml:trace contextRef="#ctx0" brushRef="#br0" timeOffset="106455.198">10385 8277 403 0,'0'0'17'0,"0"0"5"0,0 0-22 0,0 0 0 0,0-2 0 16,0-3 0-16,0 5 180 0,3-2 31 0,-3-3 6 0,0 5 2 15,0 0-83-15,0 0-17 0,0-7-3 0,0 7-1 16,0 0-31-16,0 0-5 0,0 0-2 0,0 0 0 16,-3 0-13-16,0-7-4 0,3 7 0 0,0 0 0 15,-2 4-18-15,-4-1-4 0,4-3-1 0,-4 4 0 0,4-1-14 0,-1 4-3 16,-2 0-1-16,2-2 0 0,-2 2-9 0,2 4-2 16,-2-3 0-16,2 1 0 0,1-2-8 0,2 2 0 15,-6-2 0-15,6 1 0 0,0 1 0 0,0-2 0 16,3-2 0-16,0 2 0 15,2 0-36-15,-5-7 0 0,0 0 0 0,5 0 0 0,3 4 36 0,0-1 0 16,-8-3 0-16,8-3 0 0,0-1 0 0,-8 4 0 16,8-3 0-16,0-6 0 0,-3 2 0 0,0 0 0 15,-2 0 0-15,0 0 0 0,-1 0 59 0,-2 0 19 16,0 0 4-16,-2 2 1 0,2-2-41 0,-6 0-8 16,4 4-2-16,-4-1 0 0,1-3 16 0,0 7 4 15,0-5 0-15,-3 5 0 0,2-2-39 0,1 4-13 16,0-2 9-16,0 5-9 0,-1-5 22 0,1 0-1 15,2 7 0-15,-2-7 0 0,5 0-21 0,-3 7 0 0,1-7 0 16,2 0 0-16,0 0 0 0,0 0 0 16,0 0 0-16,0 0 0 0,0 7 0 0,0-7 0 0,0 0 0 0,5 7 0 15,-5-7-16-15,8 5-7 0,-3-5-1 0,3 2-1 16,0-2 14-16,3 5 11 0,-3-10-13 0,0 5 5 16,-1 0 8-16,1-2 0 0,3-3 0 0,-6 5 0 15,1-2 0-15,-1-3 8 0,0-2 0 0,-2 4 0 16,2-1-8-16,-2-3 0 0,-1 0 0 0,-2 2 0 15,0 3 11-15,0 2 1 0,-2-5 0 0,-1 3 0 16,-2-6 16-16,2 4 3 0,-5 4 1 0,3 0 0 16,-3 0-32-16,0 0 0 0,0 4 0 0,-2-1 0 15,2 2-96-15,2-3-26 0,1 3-5 0,0-3-669 16,-1 3-135-16</inkml:trace>
  <inkml:trace contextRef="#ctx0" brushRef="#br0" timeOffset="107080.515">10099 8576 1497 0,'0'0'32'0,"0"0"8"0,0 0 0 0,0 0 4 0,-2 0-36 0,2 0-8 0,0 0 0 0,0 0 0 16,0 0 53-16,0 0 9 15,0 0 2-15,0 0 0 0,5 0 0 0,3 0 0 0,-3 0 0 0,3-5 0 16,0 5-4-16,2-2-1 15,-2-3 0-15,3-2 0 0,-3 4-27 0,0-1-4 0,-3-3-2 0,3 2 0 16,0 3 2-16,0-3 1 0,-3-2 0 0,1 5 0 16,-1-3 4-16,0 5 1 0,-5 0 0 0,5 0 0 15,-5 0-2-15,0 0-1 0,0 0 0 0,0 0 0 16,0 0 1-16,6 5 1 16,-1 2 0-16,-2-5 0 0,-1 5-7 0,1-2-2 0,-3 2 0 0,3 5 0 0,-3-3-11 15,-3-2-2-15,0 0-1 0,3 5 0 0,3 0-2 0,-3-5-8 16,0 2 12-16,0 3-4 15,0-5-8-15,3 5 0 0,-1-3 0 0,1-2 8 0,-3 5-8 0,0-5 0 16,0 0 9-16,3 0-9 0,-3-7 0 0,0 7 8 16,0-2-8-16,2 2 0 0,-2-7 0 0,0 7 0 15,3 0 0-15,-3 0 8 16,0-7-8-16,2 7 0 0,-2-7 0 0,6 5 0 0,-1-3 0 0,0 3 0 16,-5-5 0-16,8 0 0 15,0 0 0-15,0-5 0 0,3 3 0 0,-1-3 0 0,1-2 0 0,-3 5 0 16,0-10 0-16,2 5 0 0,-2 0 0 0,-2-5 0 15,-1 5 0-15,0 0 11 16,-2 0-3-16,-1 0-8 0,-2 7 12 0,3-7-4 0,-3 7-8 0,0 0-9 16,3-5 9-16,-3 5-13 15,0 0-71-15,0 0-15 0,-3-2-2 0,3 2-1 16,0 0-138-16,0 0-28 0</inkml:trace>
  <inkml:trace contextRef="#ctx0" brushRef="#br0" timeOffset="107454.97">10332 8604 1036 0,'0'0'46'0,"0"-2"10"15,0-3-45-15,0 5-11 0,3-3 0 0,-1-1 0 0,1 4 166 0,2-5 31 16,-2 3 7-16,5-3 0 0,-3 5-122 0,0-2-25 15,1-3-5-15,2 3 0 0,0-3-24 0,-1 3-4 16,1-3 0-16,-2 5-1 0,-1 0 1 0,-2 0 1 16,2 0 0-16,0 5 0 15,-2-3-7-15,2 3-2 0,-2-3 0 0,-3 3 0 0,2 2 32 0,1 0 7 16,-3 0 1-16,0 5 0 0,0-3-31 0,-3-2-5 16,3 5-2-16,-2-5 0 0,2 0-18 0,0 0 8 15,0 0-8-15,0-2 0 0,2 2 0 0,-2-7 0 16,3 7 0-16,0-7 0 0,2 5 0 0,0-5-16 15,-2 0 4-15,2-5 0 0,3 5 12 0,-2-7 0 0,1 7 0 16,1-7 0-16,0 2 0 0,0 3 0 0,3-5 0 0,-3 0 0 31,0-1-208-31,0-3-38 0,2-3-8 0,-2 0-2 0</inkml:trace>
  <inkml:trace contextRef="#ctx0" brushRef="#br0" timeOffset="108111.278">10639 8545 230 0,'0'0'10'0,"0"0"2"16,0 0-12-16,0 0 0 0,0 0 0 0,0 0 0 0,0 0 239 0,0 0 45 15,0 0 8-15,0 0 3 0,0 0-168 0,0 0-34 16,0 0-6-16,0 0-2 0,0 0-40 0,0 0-8 16,0 0-1-16,0 0-1 0,0 0-21 0,0 0-4 15,0 0-1-15,0 0 0 0,0 0-9 0,0 0 10 16,-3-2-10-16,3 2 10 16,-5-5-26-16,5 5-4 0,-5-7-2 0,5 7-490 15,-8-2-99-15</inkml:trace>
  <inkml:trace contextRef="#ctx0" brushRef="#br0" timeOffset="108282.925">10589 8489 288 0,'-6'-5'12'0,"6"5"4"0,0 0-16 0,0 0 0 16,0 0 0-16,0 0 0 0,0 0 169 0,0 0 31 0,0 0 7 0,0 0 1 15,0 0-167-15,0 0-33 0,0 0-8 0,0 0 0 16,0 0 0-16,0 0 0 0,0 0 0 0,0 0 0 15,0 0 0-15,0 0 0 0,0 0 0 0,0 0-459 16</inkml:trace>
  <inkml:trace contextRef="#ctx0" brushRef="#br0" timeOffset="108673.425">10520 8404 403 0,'0'0'17'0,"0"0"5"0,0 0-22 0,0 0 0 15,0 0 0-15,0 0 0 0,-3-2 118 0,3 2 19 16,0 0 4-16,0 0 1 0,-5-5-86 0,2 3-18 0,3 2-3 16,-2-5-1-16,-4 2 24 0,6 3 5 0,0 0 1 0,0 0 0 15,0 0-52-15,-2-4-12 0,-4 4 0 0,6 0 0 16,0 0 0-16,0 0 0 0,0 0 0 0,0 0 0 31,0 0-48-31,0 0-13 0,-2-7-3 0,2 7-272 0,0-5-56 0</inkml:trace>
  <inkml:trace contextRef="#ctx0" brushRef="#br0" timeOffset="108860.949">10446 8322 403 0,'0'0'36'16,"0"0"-36"-16,0 0 0 0,0 0 0 15,0 0 131-15,2-5 19 0,-2 5 4 0,0 0 1 0,0 0-67 0,0 0-12 16,3 0-4-16,-3 0 0 0,0 0-32 0,0 0-6 16,0-7-2-16,3 5 0 0,-3 2-19 0,0 0-4 15,0 0-1-15,0 0 0 0,0-5-8 0,0 5-11 16,0 0 3-16,0 0 0 16,0 0-77-16,0 0-15 0,0 0-4 0,0 0 0 0</inkml:trace>
  <inkml:trace contextRef="#ctx0" brushRef="#br0" timeOffset="124308.511">17521 6682 576 0,'0'0'25'0,"0"0"6"0,0 0-31 0,0 0 0 0,0 0 0 0,0 0 0 16,5-4 44-16,-5 4 4 0,0 0 0 0,3-3 0 0,2-1 15 0,-5 4 3 15,0 0 1-15,0 0 0 0,0-7 8 0,3 4 1 16,-3 3 1-16,0 0 0 0,0 0 0 0,0-4 0 15,0-4 0-15,0 8 0 0,0 0-21 0,0 0-4 16,0 0 0-16,0 0-1 0,0 0 10 0,0 0 3 16,-3 0 0-16,3 0 0 0,0 0 0 0,0 0 0 15,-5-2 0-15,5 2 0 0,0 0-52 0,0 0-12 16,-8 0 0-16,0 0 0 0,2 0 15 0,4-5 0 16,2 5 0-16,0 0 0 0,0 0-15 0,-5 7 11 15,-1-7-11-15,4 5 10 0,-1 2 1 0,0-4 0 31,-5 4 0-31,3-3 0 0,2 3 4 0,1 0 1 16,-1 8 0-16,3-8 0 0,0-3-16 0,3 3 0 0,-6 7 0 0,3-6 0 0,3-1 0 0,-1 0 8 16,1 4-8-16,0-4 0 0,-1 1 0 0,1-1 0 15,2 0 0-15,1-3 0 0,-1-1 10 0,3 1-10 16,2 1 10-16,1-3-10 0,-3-2 12 0,0 5-4 0,0-10-8 0,0 5 12 16,0 0-12-16,-3-7 0 0,-5 7 8 0,8-4-8 15,-5 1 54-15,2-4 8 0,-2 0 2 0,-1 0 0 16,1-5 0-16,-3 5 0 0,0 0 0 0,-3-4 0 15,1 3-30-15,-1 1-6 0,0 0 0 0,1 3-1 16,-4-3 8-16,1 4 1 0,0-8 1 0,2 8 0 16,-5-2-29-16,5 3-8 0,-2-3 0 0,5 5 0 15,-2-4-12-15,-4 1-4 0,1 3-1 0,5 0 0 16,0 0-24-16,-5 0-5 0,-3 3-1 0,0 1 0 16,5-4 65-16,-2 7 13 0,0-2 2 0,2-2 1 31,-2 4-54-31,2 0-12 0,3-7-1 0,0 7-1 0,-3-3 78 0,3 3 16 0,0 0 4 0,3 1 0 15,-3-8-103-15,5 4-20 0,-2-1-4 0,0 4-1 0,2-3 52 0,3-4 12 16,-3 3 0-16,3 1 0 0,5-4 0 0,-2 0 0 16,-3 0 0-16,2-4 0 0,1 1 0 0,-3 3 0 15,0-4 0-15,-3 1 0 0,0-1 0 0,-2 1 0 16,2-4 0-16,-2 2 0 0,-3 5 33 0,0-7 10 16,-3 0 1-16,3 0 1 0,-5 3-11 0,-3-3-2 15,3 4-1-15,0-1 0 0,2 1-15 0,-5-2-2 16,-3 5-1-16,3 0 0 0,0 0-30 0,1 5-7 15,-1-2 0-15,0 1-1 0,0-1 45 0,2 1 8 16,-2 3 3-16,3-4 0 16,0 1-50-16,2 3-9 0,1 0-3 0,-1-2 0 0,0 2 48 0,3-7 10 15,0 0 1-15,6 3 1 32,-4 4-46-32,4-3-10 0,-6-4-1 0,5 3-1 0,5 1 29 0,-4-4 0 0,-6 0 0 0,8 5 0 0,2-5 0 0,1 0 0 0,-3-5 0 0,0 1 0 15,-3 1 0-15,3-1 0 0,3 1 0 0,-4-1 0 16,-4-3 0-16,2-1 0 0,3 1 0 0,-5 0 0 15,0 0 0-15,-1 0 0 0,1 0 0 0,-3 0 0 16,0 0 0-16,0-2 0 0,0 2 0 0,-3-3 0 16,3-2 25-16,-2 5 11 0,-6 0 3 0,2 0 0 15,-2 3-26-15,1 1-5 0,1-1 0 0,-2-4-8 16,0 6 0-16,-2-3 0 0,4 5 0 0,-1 0 0 16,-4 0 0-16,3-2 0 0,3 2 0 0,-1 0-9 15,4 0 9-15,2 0-10 0,0 0 10 0,-6 2-10 16,6-2-55-16,0 0-11 0,-2 7-3 0,-1-2 0 15,3-5-158-15,-2 7-32 0,2 3-7 0,-6 1 0 0</inkml:trace>
  <inkml:trace contextRef="#ctx0" brushRef="#br0" timeOffset="125042.399">17351 7012 1432 0,'0'0'64'0,"0"0"12"0,0 0-60 0,0 0-16 15,0 0 0-15,0 0 0 0,0 0 104 0,0 0 19 16,0 0 3-16,0 0 1 0,0 0-46 0,0 0-9 16,0 0-1-16,0 0-1 0,6-3-18 0,-1 3-4 15,-2 3-1-15,5-3 0 0,-1 0-14 0,1-3-2 16,0 3-1-16,0 0 0 0,-2 0 16 0,4 0 3 16,1 0 1-16,-1 0 0 0,1 0-20 0,-3 0-4 15,0-4-1-15,0 4 0 0,0 0 0 0,-3 0 0 16,3 0 0-16,-3 0 0 0,-5 0 8 0,0 0 2 15,0 0 0-15,3 7 0 0,-1 0 7 0,-2 0 2 16,-5 5 0-16,0-1 0 0,0-1-25 0,-1-3-5 16,1 5-1-16,-3 2 0 0,0 0-13 0,0-3 0 15,3 1 0-15,0 2 0 0,-3-4 0 0,0 6 0 16,2-2 0-16,1-4 0 0,0 6 0 0,0-2 0 16,-1-4 0-16,4 1 0 0,-1 4 18 0,0-4 1 0,-2-4 0 15,5 3 0-15,0 2-19 0,0-5 0 0,-3 0 0 0,3 0 0 16,3-3-12-16,2-1-5 0,1 2-2 0,-1-1 0 15,3-1 29-15,-3-3 6 0,8 0 0 16,1 0 1-16,-1 0-17 0,3-3 0 0,0-1 0 0,-1 4 0 16,4-8 11-16,-3 8-11 0,2-4 10 0,-2 4-10 15,3-7 12-15,-6 7-4 0,0-3-8 0,0 3 12 16,-2-4-12-16,-3 4 11 0,0-3-11 0,-3 3 10 16,1 0-10-16,-6 0 10 0,5-4-10 0,-5 4 10 15,0 0-10-15,0 0 0 0,0 0 0 0,0 0 0 16,0 0-77-16,0 0-21 0,0 0-4 0,0 0-802 15,0 0-160-15</inkml:trace>
  <inkml:trace contextRef="#ctx0" brushRef="#br0" timeOffset="125292.545">17777 7256 2188 0,'0'0'48'0,"0"0"11"0,0 0 1 0,0 0 1 0,0 0-49 0,0 0-12 15,0 0 0-15,3 7 0 0,0 0 92 0,-1-4 16 16,-2 8 4-16,0-3 0 0,3-4-47 0,-3 3-9 16,0 0-1-16,0 3-1 0,3-6-26 0,-3 8-4 15,2-5-2-15,-2 0 0 0,0 0-14 0,0 0-8 0,0 0 8 0,0 1-8 16,3-1 9-16,-3 0-9 15,0-7 12-15,0 4-12 16,0-4-46-16,0 0-16 0,0 3-3 0,0-3-1159 0</inkml:trace>
  <inkml:trace contextRef="#ctx0" brushRef="#br0" timeOffset="128642.861">18867 6711 57 0,'0'0'0'0,"0"0"0"0,0 0 0 0,0 0 0 0,0 0 0 0,0 0 0 15,0 0 304-15,0 0 56 0,0 0 12 0,0 0 1 16,0 0-175-16,0 0-35 0,0 0-7 0,0 0-2 16,0 0-86-16,0 0-16 0,0 0-4 0,0 0-1 15,0 0-24-15,-2-7-5 0,2 7-1 0,0 0 0 0,0 0 38 0,0 0 7 16,0 0 2-16,0 0 0 16,0 0-52-16,0 0-12 0,0 0 0 0,-8 0 0 0,0 0 0 0,8 0 8 15,0 0-8-15,-8 7 0 0,-3-3 0 0,1 3 0 16,5 0 0-16,-3 0 0 0,2 1 48 0,1-1 12 15,-3 0 4-15,3 0 0 16,5 2-79-16,0 1-15 0,-3-6-3 0,6 3-1 16,-1 0 25-16,1-4 9 0,2 1 0 0,3 3-9 0,-2-2 9 0,4-2-8 15,1-3 8-15,-1 0-8 0,1 0-12 0,-3 0-3 16,2-3 0-16,-2-2 0 0,0 5 23 0,0-7 0 16,0 0 0-16,-3 3 0 0,1-3 33 0,-4 4 11 15,-2-4 3-15,0 7 0 16,0-5 5-16,0-2 2 0,-2 0 0 0,-4 3 0 15,4-3-22-15,-3 4-4 0,-1-1 0 0,-2 1-1 0,3-2-27 0,-3 5 0 16,3 0 0-16,-3-2 0 0,-3 2 56 0,6 0 7 16,-3 2 1-16,3-2 0 15,5 0-103-15,-6 0-20 0,1 5-4 0,5-5-1 0,0 0 52 0,-5 3 12 0,0 4 0 0,2 0 0 16,6-3 0-16,-3 3 0 0,-6 0 0 0,4-2 0 16,2-5 0-16,0 0 0 0,0 0 0 0,5 7 0 15,-2-4 0-15,5 1 0 0,-1-4 0 0,1 0 0 16,0 3 0-16,0-6 0 0,3 3 0 0,-3-4 0 15,-3 1 0-15,3-1 0 16,-3-4 0-16,1 6 0 0,-1-3 0 0,-2-2 0 0,-1 3 0 0,-2-3 0 16,-2 4 0-16,2 3 0 0,0 0 0 0,0 0 0 15,0-7 0-15,-6 2 0 0,1-2 0 0,0 0 0 16,-1 7 30-16,-2-4 9 16,1 1 1-16,-1 3 1 0,0 0-14 0,-3 0-3 0,3 0-1 0,3 3 0 0,-3-3-32 15,0 0-7-15,0 0 0 0,5 0-1 0,3 0 17 0,0 0 0 16,-8 4 0-16,8-4 0 0,0 0 0 0,0 0 0 15,0 0 0-15,0 0 0 0,0 0-12 0,0 0 4 16,8 5 8-16,-2-3-13 16,-1 5-21-16,0-2-4 0,3-5-1 0,0 0 0 0,0 3 39 0,0-3 0 15,3 0 0-15,-3 0 0 0,-1-3 0 0,1 3 0 16,-2-5 0-16,-6 5 0 0,5 0 0 0,-5 0 0 16,0 0 0-16,0 0 0 15,0 0 0-15,5-2 0 0,-2-3 0 0,-3 5 0 0,0 0 0 0,0 0 0 16,0 0 0-16,0-7 0 0,-3 3 0 0,1-3 0 15,-1 4 0-15,0-1 0 0,-2 1 0 0,2-1 0 16,3 1 0-16,-5-2 0 0,2-2 0 0,3 7 0 0,-2 0 9 0,2 0-1 16,-5-7-8-16,2 7 0 0,-2-4 0 0,-1 4 0 15,1 0 0-15,0-3-10 0,-1 6 10 0,1-3-13 16,0 0 13-16,0 4 0 0,5-4 0 0,-3 3 0 16,-2 6 0-16,2-7 0 0,3-2 0 0,0 12 0 31,-3-5-105-31,3 0-19 0,3 0-3 0,0-2-1 0</inkml:trace>
  <inkml:trace contextRef="#ctx0" brushRef="#br0" timeOffset="129142.372">18624 7012 691 0,'0'0'61'0,"0"0"-49"15,0 0-12-15,0 0 0 0,8-3 192 0,-3 3 36 16,1 0 8-16,1 0 0 0,1 0-107 0,3 0-21 16,-3 0-5-16,0 0-1 0,-8 0-21 0,8 0-4 0,2 0-1 0,1 0 0 15,-3 3-24-15,3-3-4 0,-1 0-2 0,-2 0 0 16,0 4-9-16,-3-1-1 0,-5-3-1 0,8 0 0 16,-3 4 0-16,-5-4 0 0,0 7 0 0,-5 1 0 15,0-1 5-15,0 0 0 0,-1 0 1 0,1 4 0 16,0-3-11-16,-3 3-2 0,3-4-1 0,-3 3 0 15,-3 1-15-15,3 1-2 0,8-2-1 0,-3 1 0 16,-2 1-9-16,2-2 0 16,3-3 0-16,-2 0 0 0,4 0 0 0,1 0 0 15,2-2 0-15,1 2 0 0,2 0 0 0,0-3 0 0,-3-1 0 0,5 1 0 16,1-4-8-16,0 3-4 0,2-6-1 0,-3 3 0 16,4 0 21-16,-1-4 4 0,0 4 0 0,3 0 1 15,-5-3-13-15,-1-1 0 0,-2 1 0 0,0-1 0 16,0 1-157-16,-8 3-35 0,5-4-6 0</inkml:trace>
  <inkml:trace contextRef="#ctx0" brushRef="#br0" timeOffset="129439.146">18844 7186 1728 0,'0'0'76'0,"0"0"16"0,5-7-73 0,0 7-19 16,1-3 0-16,-1 3 0 0,3 0 55 0,0 0 7 15,0 0 2-15,0 0 0 0,-1 0 0 0,4 0 0 16,-3 0 0-16,0 0 0 0,0 3-52 0,0-3-12 16,0 4 0-16,-3-1 0 0,0-3 0 0,1 4 0 15,-4-1 0-15,4 1 0 0,-6-4 27 0,0 8 2 0,0-1 1 0,-3 4 0 16,0-1 3-16,-2-6 1 0,2 11 0 0,-2-8 0 16,0 4-12-16,-1-1-2 0,4 2-1 0,-3-5 0 15,2 4-19-15,0-1 0 0,3-6 0 0,0 4 0 16,0-1 0-16,3 0 0 0,0-3 0 0,2-1 0 15,0 1 0-15,3-1 0 0,0-3-13 0,5 0 5 16,0 0-20-16,3-3-4 16,0-1-1-16,3 1 0 0,2-1-8 0,-3-3-2 0,-2 0 0 0,-2-1-956 15</inkml:trace>
  <inkml:trace contextRef="#ctx0" brushRef="#br0" timeOffset="130689.163">19095 6711 806 0,'0'0'17'0,"0"0"4"0,0 0 1 0,0 0 2 0,5 0-24 0,-2-3 0 15,-3 3 0-15,0 0 0 16,-3-4 107-16,3 4 17 0,-2-3 3 0,-1-1 1 0,0-4-14 0,1 8-2 16,2 0-1-16,-3-7 0 0,-2 7-24 0,2-4-5 15,0 1-1-15,3 3 0 0,0 0-35 0,-2 0-7 16,2 0-2-16,-5-4 0 0,2 4-8 0,0 0-1 0,1 0-1 0,2 0 0 16,-6 0-27-16,6 0 0 0,0 4 0 0,-2-4 0 15,-4 7 0-15,4-7 0 0,-1 7 0 0,0-2 0 16,1-2 0-16,-1 1 0 15,0-1 0-15,-2 4 0 0,3-3 35 0,-4 3 1 0,4 0 1 0,2 0 0 16,-3-2-28-16,3 5-9 0,0-3 0 0,0 0 0 16,5-3 0-16,1 3 0 0,-1-7 0 0,0 8 0 15,6-8 0-15,-3 0 0 0,2 0 0 0,1 0 0 16,2 0 0-16,0 0 0 0,-2-3 0 0,5-2 0 16,-6-2 16-16,4 7-4 0,-4-7-1 0,-2 3 0 15,0-3 29-15,-3 4 7 0,1-4 1 0,-4 2 0 16,1-2-15-16,0 5-2 0,-3-3-1 0,0-2 0 0,0 7 27 0,-3-4 6 15,0 1 1-15,-5-1 0 0,3-3-52 0,0 4-12 16,-1-2 0-16,-2 5 0 0,3 0 0 0,-3 0 0 16,6 0 0-16,-4 0 0 0,-2 5 0 0,3-2 0 15,2 1 0-15,1-1 0 0,-3 1 0 0,-1-1 0 16,4 1 0-16,-1 3 0 0,3 0 0 0,0 0 0 16,3-2 0-16,-1 2 0 0,4-4 0 0,-1 4 0 15,-5 0 0-15,0-7 0 0,10 4 0 0,-2 1 0 16,0-3 0-16,3 3 0 0,-1-2 0 0,1-3 0 15,0 0 0-15,2 4 0 0,-13-4 0 0,10-4 0 16,1 4 0-16,-11 0 0 0,11 0 0 0,-11 0 0 16,0 0 0-16,8-8 0 0,-3 1 0 0,-5 7 0 15,0-7 0-15,0 3 0 0,-5-3 33 0,-1 0 4 16,-2-1 1-16,0 1 0 0,0 5-18 0,-2-7-4 16,-1 2-1-16,1 0 0 0,-4 4-15 0,4-1 0 15,-1 1 0-15,1-2 0 0,-4 3 0 0,4 2 0 0,2 0 0 0,-3 0 0 16,3 2 12-16,0-2-1 0,3 8 0 0,0-8 0 15,0 7-23-15,2-3-5 0,3-4-1 0,0 0 0 16,-3 3 29-16,1 1 5 0,-1 3 2 0,3-2 0 31,3-3-66-31,2 5-12 0,0-2-4 0,3-2 0 0,5 4 52 0,1-7 12 0,2 0 0 0,-1 0 0 16,7 0 0-16,-4 0 0 0,3 0 0 0,-2-3 0 16,-1-1 27-16,1 1 8 0,-6-2 1 0,0-2 1 15,0-4-37-15,-5 8 0 0,0-4 0 0,-2 0 0 16,-4 0 0-16,1-5 9 0,-3 5-1 0,-3 3-8 15,-2-6 19-15,-3 3-3 0,-3 2-1 0,-2-2 0 0,-3 7-7 16,-2-2-8-16,-1 2 11 0,3 2-11 0,-2-2 0 0,5 7-16 16,-3-2 2-16,5 2 0 15,1 3-130-15,2 1-25 0,-5 1-6 0</inkml:trace>
  <inkml:trace contextRef="#ctx0" brushRef="#br0" timeOffset="131266.855">19013 6932 1526 0,'0'0'68'0,"0"0"13"0,0 0-65 0,0 0-16 0,0 0 0 0,0 0 0 16,0 0 104-16,0 0 16 0,0 0 4 0,0 0 1 16,0 0-57-16,5 0-11 0,1 0-2 0,-1 0-1 15,3 0-17-15,0 0-3 0,2 0-1 0,1 0 0 16,2 0-10-16,6 4-3 0,-3-4 0 0,-1 0 0 15,4 0-4-15,-6 0-2 0,0 3 0 0,1 1 0 16,-1-4 10-16,-5 0 1 0,0 5 1 0,-3-2 0 0,3-3 15 0,-5 4 3 16,-1-1 1-16,-2 4 0 0,0-3-2 0,-2-1-1 15,-1 1 0-15,0 3 0 0,-5 5-7 0,3-2-2 16,0-3 0-16,-3 4 0 0,3 4-18 0,-3-4-4 16,2-1-1-16,4-6 0 15,-4 8-10-15,1-2 8 0,0-3-8 0,-1 4 8 16,4-4-30-16,-3 5-6 0,2-2-2 0,0 1 0 0,1-4 30 0,-1 5 0 15,3-2 0-15,0-3 0 0,0 0 0 0,0-3 0 16,0-4 0-16,5 7 0 0,-2 1 0 0,5-1 0 16,-8-7 0-16,10 4 0 0,4-1 0 0,-4 1 0 15,3-4 0-15,1 3 0 0,2-3 0 0,-3-3 0 16,3 3 0-16,0-4 0 0,-1 4 0 0,1-7 0 16,0 7 0-16,-3-3 0 0,1-6 0 0,-4 6 0 15,-4-1 0-15,-1 1 0 16,-5 3-262-16,0 0-46 0</inkml:trace>
  <inkml:trace contextRef="#ctx0" brushRef="#br0" timeOffset="133047.683">20198 6708 806 0,'0'0'17'0,"6"0"4"0,2-4 1 0,-8 4 2 15,0 0-24-15,0 0 0 0,0 0 0 0,0 0 0 0,2-3 107 16,-2 3 17-16,0 0 3 0,0 0 1 0,3-4 0 0,-3 4 0 16,0 0 0-16,0 0 0 0,0-8-20 0,0 1-4 15,0 7-1-15,0 0 0 0,-3-4-63 0,3 4-12 16,-2-3-2-16,-1 3-1 0,-2-4 23 0,-1 4 4 15,1 0 0-15,0 0 1 0,-1 4-33 0,-2-4-8 16,3 7 0-16,0-2-1 0,-3-3-11 0,3 6 0 16,-3 3 0-16,2-4 0 0,1-4 0 0,3 6 0 15,-4-2 0-15,4 0 0 0,-4 0 0 0,6 3 0 16,0-6 0-16,0 3 0 0,0 0 0 0,3 1-11 16,-3-8 11-16,8 4-8 0,0-1 8 0,0 1 0 15,2-8-9-15,1 4 9 0,-1-3 0 0,-2-1 0 16,3-4 0-16,-3 1 0 0,0 0 0 0,-3 0 10 15,0 3-1-15,1-3 0 0,-6-1 44 0,2 1 9 16,-4 5 2-16,2-3 0 0,0 1 0 0,-3 1 0 16,0-1 0-16,1 1 0 0,2 3-52 0,-8-4-12 0,5 4 0 0,3 0 0 15,0 0-13-15,-8 0-6 0,3 0-1 0,2 0 0 16,3 0 20-16,-5 0 0 0,5 0 0 0,-5 4 0 16,-1-1 20-16,6-3-3 0,-2 4 0 0,2-4 0 15,-3 3-17-15,3-3 0 0,0 0 0 0,0 0 0 16,-2 4 0-16,2-4 0 0,0 0 0 0,0 0 0 15,0 0 0-15,0 0 0 0,0 0 0 0,5 7 0 16,3-7-48-16,0 5-12 0,-3-10-4 16,3 5 0-16,0 0 52 0,0-7 12 0,0 3 0 0,-3 1 0 15,0-4 48-15,-2 0 13 0,0 3 3 0,-1-4 0 16,1 1-52-16,-3 0-12 0,0 7 0 0,-3-4 0 16,-2-3 54-16,0 4 8 0,-1-4 2 0,-2 2 0 0,1 5-52 0,1 0-12 15,-2 0 0-15,0-2 0 0,0 2 0 0,3 0 0 16,-3 0 0-16,3 0 0 0,-3 0 0 0,3 2 0 15,-1-2 0-15,4 8 0 16,-4-8-100-16,6 0-22 0,-2 4-5 0,-3-1-717 16,2 4-144-16</inkml:trace>
  <inkml:trace contextRef="#ctx0" brushRef="#br0" timeOffset="133500.7">19902 6990 691 0,'0'0'61'0,"0"0"-49"0,0 0-12 0,0 0 0 15,0 0 233-15,0 0 44 0,5 0 9 0,1-2 2 16,1 2-180-16,4-5-35 0,-3 5-7 0,5 0-2 15,3 0 14-15,3-4 2 0,-3 4 1 0,2 0 0 16,1-3-46-16,2 3-10 0,-3 0-1 0,3 0-1 16,-2 0-1-16,-6 0 0 0,0 0 0 0,-2 0 0 15,-3 3 3-15,-8-3 1 0,0 0 0 0,8 4 0 16,-8-4 16-16,0 7 3 0,0 1 1 0,-3-1 0 16,-2 4 2-16,-3-4 0 0,0 8 0 0,0-4 0 0,0-1-31 0,-2 1-5 15,2 4-2-15,0-4 0 0,2-1-10 0,-2 1 0 16,3 1 0-16,0 2 0 0,2-7 0 0,1 8 0 15,-1-8 0-15,0 7 0 0,3-3 0 0,0 1 0 16,0-2 0-16,3 1 0 0,2-4 0 0,1 0 0 16,-1 1 0-16,3-1 8 0,2 0-8 0,-2-3 0 15,6-1-10-15,-4 1 10 16,1-4 0-16,2 0 0 0,0 0 0 0,3-4 0 0,0 1 0 0,0-1 0 16,0 1 0-16,5-1 0 0,-5-3 0 0,0-5 0 15,-3 5 0-15,-3 0-850 16,1 0-174-16</inkml:trace>
  <inkml:trace contextRef="#ctx0" brushRef="#br0" timeOffset="134765.22">10591 6323 1497 0,'0'0'32'0,"0"0"8"0,0 0 0 0,6 0 4 0,-1-3-36 0,0 3-8 15,-2 0 0-15,5 0 0 0,-3 0 53 0,0 0 9 16,1 3 2-16,-1-3 0 0,0 4-14 0,3 3-2 16,-3-2-1-16,3-3 0 0,-2 5-31 0,-1-7-7 15,0 7-1-15,1-2 0 0,-1 2-8 0,0 0 0 0,-2 0-10 0,2 0-558 16,0 0-112-16</inkml:trace>
  <inkml:trace contextRef="#ctx0" brushRef="#br0" timeOffset="134968.655">10835 6530 172 0,'0'0'16'15,"0"0"-16"-15,0 0 0 0,0 0 0 16,5 4 284-16,-2-1 53 0,2-3 11 0,0 4 3 15,1-1-224-15,-4 1-45 0,3-4-9 0,1 5-1 16,-1-3-52-16,3 5-9 0,-3-2-3 0,1-2 0 16,-1 4-8-16,0-3 0 0,0-1 0 0,1 1 0 15,-1 3-100-15,0-2-26 0,1-3-5 0,-1 5-503 16</inkml:trace>
  <inkml:trace contextRef="#ctx0" brushRef="#br0" timeOffset="135124.507">10996 6769 918 0,'0'0'40'0,"0"0"9"0,0 0-39 0,0 0-10 16,8 5 0-16,-3-3 0 0,1 3 80 0,-6-5 13 15,5 3 3-15,3 1 1 0,-3-1-33 0,0-3-8 16,-5 0 0-16,8 4-1 0,-2-4-38 0,2 3-7 16,-8-3-2-16,5 0 0 15,0 4-108-15,-5-4-21 0,0 0-5 0,5 3-1 0</inkml:trace>
  <inkml:trace contextRef="#ctx0" brushRef="#br0" timeOffset="135905.575">11155 6925 518 0,'2'7'46'0,"-2"-3"-37"0,0-4-9 0,3 3 0 15,2 1 117-15,-2 4 22 0,0-1 4 0,-3-7 1 16,0 0-100-16,2 4-20 0,1 6-4 0,0-6-1 15,-1 3-19-15,1-2 0 0,0 2 0 0,-1 0 0 16,1 0 0-16,0 0 0 0,-1 0 0 0,1-4 0 16,-1 6-41-16,-2-9-12 0,0 0-3 0,3 7 0 15,0 0-49-15,-1 0-11 0,-2-7-1 0,3 3-1 0,2 1 80 0,-2 3 16 16,0 1 3-16,2-8 1 0,-2 4 18 0,-3-4 0 16,5 3 8-16,-2 4-8 0,2-3 72 0,0-1 9 15,-2 1 2-15,-1-1 0 0,6 1-22 0,-5-4-4 16,2 3-1-16,-2 1 0 0,-3-4-32 0,3 8-6 15,2-4-2-15,-3-1 0 0,4 1 10 0,-6-4 2 16,2 3 0-16,1 4 0 0,2-7-16 0,-5 0-4 16,3 4 0-16,0 3 0 0,2 1 27 0,-2-1 5 15,-1-3 0-15,1 3 1 0,2-4-33 0,0 1-8 16,-2 3 0-16,0-7 0 0,-1 8 0 0,4-8 0 16,-1 4 0-16,0-1 0 15,-2-3-27-15,2 4-7 0,1-1-2 0,-1-3 0 0,-3 4 11 0,1-1 1 16,0 1 1-16,2-1 0 0,-5 1 15 0,5-1 8 15,-5 1-10-15,3 4 10 0,-3-8 0 0,0 4 18 0,-3-1-2 16,3 4-1-16,6-3 13 0,-4-1 2 0,-2-3 1 0,3 4 0 16,2-4 0-16,0 7 0 0,1-7 0 0,2 3 0 15,-3 2-8-15,0-1-2 0,-2-1 0 0,2-3 0 16,1 4-7-16,-1-1-2 0,0 1 0 0,-2-1 0 16,2 1 2-16,0-1 0 0,-2 1 0 0,2-4 0 15,-2 8 13-15,2-8 2 0,-5 0 1 0,6 7 0 16,-1-3-1-16,-3-1 0 0,4 1 0 0,-1-1 0 15,0 1 2-15,-2-1 0 0,-3-3 0 0,5 4 0 16,-2-4 1-16,5 3 0 0,-8-3 0 0,2 4 0 16,-2-4-18-16,6 0-3 0,-1 3-1 0,-5-3 0 0,5 5-10 15,-5-5 0-15,0 0 0 0,6 4 0 0,-4-1 0 0,-2-3 0 16,3 4 0-16,2-1 0 0,-2 4 53 0,-3-7 9 16,0 0 2-16,0 7 0 0,3-3-64 0,-3 4 0 15,0-8-14-15,0 7 2 0,0-3 12 0,0 3 0 16,2-4 0-16,-2-3 0 0,0 0 0 0,0 0 0 15,0 7 0-15,0-7-8 0,0 0 8 0,3 4 0 16,-3-4-9-16,0 0 9 16,2 3 0-16,-2-3-9 0,0 0 9 0,8 5 0 15,-8-5 0-15,6 2 0 0,-6-2 0 0,2 5 0 16,-2-5-9-16,0 0 9 0,6 7 0 0,-6-7-9 0,0 0 9 0,0 0-12 16,2 4 12-16,-2-4-12 0,0 0 12 0,0 0 0 0,0 0 0 15,3 3-8-15,-3-3 8 0,0 0 0 16,0 0 0-16,0 0 0 15,0 0-29-15,0 0-4 0,0 0-1 0</inkml:trace>
  <inkml:trace contextRef="#ctx0" brushRef="#br0" timeOffset="137219.936">20733 6678 770 0,'0'0'16'0,"0"0"4"0,0 0 1 0,5-3 2 0,6 3-23 0,-3-4 0 0,-8 4 0 0,0 0 0 15,5 0 50-15,3 0 6 0,-8 0 0 0,5-3 1 16,-5 3 6-16,0 0 1 0,0 0 0 0,0 0 0 15,0 0 13-15,0 0 3 0,0 0 1 0,0 0 0 16,0 0-13-16,0 0-4 0,0 0 0 0,0 0 0 0,0 0-17 16,0 0-4-16,0 0-1 0,0 0 0 0,-3-4-16 0,3 4-3 15,0 0-1-15,0 0 0 0,0 0-22 0,0 0 0 16,0 0 0-16,0 0 0 0,0 0 0 0,0 0 0 16,0 7 0-16,-2-3 0 0,-1-1 0 0,-2 1 0 15,0 1 0-15,-1-3 0 0,4 6 56 0,2-8 6 16,-6 7 2-16,6-7 0 0,0 0-52 0,3 4-12 15,-6 3 0-15,3 0 0 0,0-7-13 0,0 0-6 16,0 0-1-16,8 0 0 0,0 7 20 0,-2-7 0 16,4 5-8-16,-2-3 8 0,3-2 0 0,-1 0 0 15,1-7 0-15,-1 7 0 0,-2-7 19 0,0 7 1 16,0-7 0-16,-5 3 0 0,2-3 35 0,-2 4 7 16,-3-1 2-16,2-4 0 0,-4 1 0 0,-1 0 0 15,0 7 0-15,1-4 0 0,-3-3 0 0,-1 7 0 16,-2-3 0-16,3 3 0 0,-3 0-64 0,0 0 0 0,0 3-14 0,-2 1 2 15,2-1 12-15,0-3 16 0,0 4-4 0,-3-4-1 16,3 7-23-16,6-2-4 0,-4 2 0 0,6-7-1 16,0 0 17-16,0 0 0 0,0 0-8 0,0 0 8 15,0 0 12-15,0 0 5 0,6 3 2 0,2 1 0 16,0-4-19-16,2 3 0 0,1-3 0 0,-1 0 0 16,3-3-48-16,1-1-12 0,-4-4-4 0,4 1 0 15,-4 7 52-15,1-7 12 0,-1 3 0 0,-2-3 0 16,0 4 48-16,-3-1 13 0,1-4 3 0,-4 6 0 15,1-3-72-15,-3 5-15 0,3-7-2 16,-3 7-1-16,0-7 26 0,-3 3 19 0,3 4-3 0,-5 0-1 16,-3-3-4-16,3 3-1 0,-1-4 0 0,-2 8 0 15,3-1-110-15,-3 1-21 0,-3 3-5 0,6 0-1026 16</inkml:trace>
  <inkml:trace contextRef="#ctx0" brushRef="#br0" timeOffset="137672.708">20714 6856 1497 0,'0'0'66'0,"0"0"14"0,3 0-64 0,0-4-16 16,-3 4 0-16,0 0 0 0,0-3 106 0,0 3 18 0,0 0 3 0,5 0 1 16,0 0-46-16,3 0-9 0,-3 3-1 0,9 1-1 15,-4-8-38-15,3 4-7 0,1 0-2 0,-1 0 0 16,3 4-8-16,0-4-1 0,-3-4-1 0,0 4 0 16,-2 4 4-16,-1-4 1 0,1 5 0 0,-6-3 0 15,-5-2 36-15,5 5 7 0,-5-5 2 0,3 7 0 16,0-4-52-16,-3 4-12 15,-3 0 0-15,3 4 0 0,-5-3 29 0,-1-1 3 0,1 4 1 0,0-4 0 16,0 8-16-16,-1-8-3 0,1 0-1 0,0 0 0 16,-1 0 4-16,1 2 1 0,2-2 0 0,1 0 0 0,-1 0-18 15,3 3 0-15,-2-6 0 0,2 3 0 0,0-7 0 0,0 8 0 16,2-1 0-16,-2-7 0 0,0 7 0 0,5 0 0 16,1-3 0-16,-1 3 0 0,0-2 0 0,3-2 0 15,-2-3 0-15,2 0 0 0,2 4 0 0,-2-4 0 16,3-4 0-16,-1 4 0 0,-2 0 0 0,3-3 0 15,-1-2 0-15,1 1 0 16,-3 1-99-16,0-1-23 0,0-3-5 0,-3 4-649 16,0-1-131-16</inkml:trace>
  <inkml:trace contextRef="#ctx0" brushRef="#br0" timeOffset="138063.171">21045 6995 576 0,'0'0'51'0,"0"0"-41"0,0 0-10 0,0 0 0 16,0 0 266-16,0 0 51 0,5-5 11 0,-5 5 1 15,0 0-176-15,0 0-35 0,0 0-7 0,0 0-2 16,0 0-40-16,0 0-8 0,6 8-1 0,-4-8-1 16,-2 0-17-16,0 0-3 0,0 0-1 0,3 7 0 15,-1 0-12-15,-2-7-2 0,0 0-1 0,0 7 0 16,3 0-6-16,0 2-1 0,-3-9 0 0,2 7 0 15,1-4-7-15,0 4-1 0,2-3-8 0,0-1 12 16,-5-3-12-16,6 4 0 0,2-4 0 0,-3 0-10 16,-5 0 10-16,5 3 0 0,3 1 0 0,-3 1-8 15,1-2 8-15,2-3 0 0,0 4 0 0,-1-1 0 16,1-3 0-16,0 4 0 0,-2-1 0 0,2 4 0 0,-1-3 0 16,-1-1 0-16,-4 1 0 0,-2-4 0 15,3 7 0-15,0 1 0 0,-3-8 0 0,2 7 0 0,-2-7 0 0,-2 4 0 16,2 3 0-16,-3-4 0 0,-2 1 0 0,-1-1 0 15,-1 1 0-15,4 1 0 0,-2-2 0 0,-3 4 0 16,2-7 0-16,-2 4 0 16,3-1-207-16,-3 1-39 0,3-4-8 0,-6 3-2 0</inkml:trace>
  <inkml:trace contextRef="#ctx0" brushRef="#br0" timeOffset="138219.407">21085 6995 1267 0,'13'-5'56'0,"-8"5"12"0,0 0-55 0,3 0-13 16,-2-2 0-16,-1 2 0 0,3-5 104 0,0 5 17 16,2 0 4-16,1 0 1 0,0 0-66 0,4 0-14 0,-1 0-2 0,-1 0-1 15,-2 0-28-15,2 0-6 0,-3 0-1 0,-4 0 0 32,-6 0-107-32,0 0-21 0</inkml:trace>
  <inkml:trace contextRef="#ctx0" brushRef="#br0" timeOffset="140232.062">21635 6649 57 0,'0'0'0'0,"0"0"0"16,0 0 0-16,0 0 0 0,0 0 0 0,0 0 0 15,0 0 267-15,-3 5 48 0,-2-10 9 0,2 5 3 0,3 0-203 16,0 0-41-16,0 0-8 0,-2 0-2 0,-4 0-7 0,4 0-2 16,-3 5 0-16,2-5 0 0,-2 3 0 0,2-3 0 15,3 0 0-15,-5 4 0 0,-3-1-51 0,2 4-13 16,6-3 0-16,0 3 0 0,-2 0 0 0,2 1 0 15,-3-1 0-15,3 0 0 0,0-7 0 0,5 4 0 16,-5-4 0-16,6 3 0 0,4 1 29 0,1 1 3 16,-3-3 1-16,2 3 0 15,1-5-53-15,2-5-10 0,-2 5-2 0,2-2-1 0,-5-3 77 0,0-2 16 16,0 3 4-16,0 1 0 0,-6-4 0 0,4 3 0 16,-6-4 0-16,0 1 0 0,0 7-4 0,-3-4-1 15,-2 1 0-15,-1-1 0 16,1 1-43-16,0-1-16 0,-3 4 11 0,3 0-11 15,-3 0 57-15,0 0 6 0,0 0 1 0,3 4 0 16,-1-1-64-16,-2-3-20 0,3 4 0 0,0-4 0 0,-1 7 32 0,1-7 7 16,3 5 1-16,2-5 0 0,0 0-20 0,0 0 0 0,0 0 0 0,0 7 0 31,2-4-18-31,-2-3-7 0,0 0-2 0,0 0 0 16,8 7-8-16,-3 0-1 0,-5-7-1 0,0 0 0 15,6 0-190-15,2 4-37 0,-8-4-8 0,0 0-2 0</inkml:trace>
  <inkml:trace contextRef="#ctx0" brushRef="#br0" timeOffset="140731.955">21524 6965 1209 0,'0'0'53'0,"0"0"12"0,0 0-52 0,0 0-13 16,0 0 0-16,5 0 0 0,-5 0 188 0,5-3 34 15,3 3 7-15,3 0 2 0,0-4-135 0,2 4-28 16,-3 0-4-16,6 0-2 0,3 0-30 0,-3 0-5 0,-3 0-2 16,3 0 0-16,-3 0-7 0,0 0-2 0,-8 0 0 15,-5 0 0-15,0 0 6 0,8 7 1 0,-8-7 0 0,6 4 0 16,-6-1 15-16,-3 4 3 0,0 4 1 0,-2-3 0 16,-3 3-3-16,0-1-1 0,0 1 0 0,-2 4 0 15,2-1-24-15,-3-3-5 0,1 4-1 0,2-1 0 16,2-3 9-16,-2 1 2 0,1-2 0 0,1 1 0 15,4-4-19-15,-1 5 0 0,-2-2 0 0,2-3 0 16,3 4 0-16,3-4 0 0,-1 1 0 0,1-1 0 16,0 0 0-16,2-3 0 0,3 3 0 0,0-4 0 15,0 1 0-15,2-4 0 0,1 0 0 0,-1 0 0 16,4 0-48-16,-1 0-12 0,-3 0-4 0,4 0 0 16,-4-4-102-16,1 4-21 0,-1-3-4 0,-2-1-794 15</inkml:trace>
  <inkml:trace contextRef="#ctx0" brushRef="#br0" timeOffset="141044.39">21791 7205 633 0,'0'0'56'0,"0"0"-44"16,5-5-12-16,3 2 0 0,-2 3 143 0,-1-4 26 16,3 4 6-16,0-3 1 0,0 3-39 0,0-4-7 15,0 4-2-15,-3 4 0 0,3-4-51 0,0 0-10 16,0 3-3-16,0 1 0 0,-6 4-10 0,4-4-2 15,-4 3-1-15,1 0 0 0,0-4-11 0,-6 4-3 16,3 0 0-16,-5 2 0 0,-1 1-4 0,1-3-1 16,0 4 0-16,-1-1 0 0,1 2-14 0,-3-1-3 0,0-1-1 0,3-3 0 15,0 5-14-15,2-5 8 0,0-3-8 0,3 6 0 16,0-6 0-16,0 3 0 0,3-4 0 0,2 2 0 16,1 2 0-16,-1-3-10 0,0-1 2 0,6-3 0 15,-1 0 8-15,1 0 0 0,-3-3 0 0,5-1 0 16,-2 4 0-16,-1-3 0 0,6-1 0 0,-3-4 0 15,1 1-50 1,-1 3-8-16,0-3-2 0,0 0-620 0,-2 0-125 0</inkml:trace>
  <inkml:trace contextRef="#ctx0" brushRef="#br0" timeOffset="141919.198">21828 7240 633 0,'3'-3'56'0,"2"-1"-44"15,-2 4-12-15,2-7 0 0,0 4 143 0,1-1 26 16,-1 1 6-16,3-1 1 0,-3 4-90 0,0-7-18 16,1 7-3-16,-1-5-1 0,-5 5 48 0,0 0 8 15,0 0 3-15,0 0 0 0,3 5-43 0,-3-5-9 16,0 0-2-16,0 0 0 16,0 0-4-16,0 0-1 0,0 0 0 0,0 7 0 0,-3 0 0 0,0-3 0 15,1 3 0-15,-1 0 0 0,-2 0-51 0,2 5-13 16,-2-2 0-16,-3-3 0 0,3 4 16 0,-1 4 0 15,1-4 0-15,0 3 0 0,-1 1-16 0,1-4 8 16,0-1-8-16,2 9 0 0,-5-5 0 0,3 0 0 16,2 2 0-16,1-2 0 15,-4-4-9-15,6 4-8 0,-2-2-2 0,4-1 0 0,1-4 19 0,2 0 0 16,1-4 0-16,2 2 0 0,2-1 0 0,3-4 0 0,3 3 0 16,3-3 0-16,-3-3 0 0,2-6 0 0,-2 2 0 0,3 0 0 15,-1 4 0-15,1-1 0 0,-1-3 0 0,-2 0 0 16,-3 0 0-16,0-1 0 0,-2 1 0 0,-6 0 0 15,3 0 8-15,-2 0 6 0,-6 3 1 0,2-4 0 16,-4-3-24-16,2 8-5 16,-6-4-1-16,1 3 0 0,0 4 53 0,-3-3 10 15,0-1 3-15,-3 4 0 0,1 0-34 0,-1 0-6 0,-2 0-2 0,0 4 0 16,-1-1-9-16,4-3 8 0,-1 0-8 0,1 4 8 16,2-1-8-16,-3 1 0 0,-2-4 0 0,2 3 0 15,3-3 0-15,-2 7 0 0,2-7 0 0,3 0 0 16,5 0 0-16,-6 4 0 15,6-4 0-15,0 0 0 0,0 0 0 0,0 0 0 0,0 0 0 0,0 0 0 16,0 0-181-16,6-4-39 0,1 1-7 0</inkml:trace>
  <inkml:trace contextRef="#ctx0" brushRef="#br0" timeOffset="54255.992">9525 12158 1382 0,'0'0'123'0,"0"0"-99"15,0 0-24-15,0 0 0 0,0 0 115 0,0 0 17 16,0 0 4-16,0 0 1 0,0 0-41 0,0 0-9 16,0 0-2-16,0 0 0 0,5 0-29 0,3 4-7 15,-2-1-1-15,4-3 0 0,-2 4-5 0,0-1-2 16,3-3 0-16,-1 0 0 0,3 4 0 0,-2-1 0 15,2 1 0-15,0-1 0 0,1 1-5 0,2-1-2 16,-3 1 0-16,3 4 0 0,0-4-5 0,-1 3-1 16,-1-4 0-16,1 4 0 0,1-3 0 0,-2 3 0 15,-9-2 0-15,3 2 0 0,2-4-6 0,-4 4-2 16,-1 0 0-16,0 4 0 0,-2-3-3 0,0 3-1 0,-3-1 0 0,0 1 0 16,-3 1-2-16,-2-2-1 0,2 4 0 0,0-3 0 15,-2 4-3-15,-3-1-1 0,3-3 0 0,-3 4 0 16,0-1-9-16,0-3 10 0,0 4-10 0,0-4 10 15,0-1-10-15,0 1 0 0,3 4 0 0,-3-4 0 16,0-1 0-16,3 2 0 0,2-1 0 0,-2-1 0 16,2-3 0-16,1 4 0 0,-1-3 0 0,3 3 0 15,0-4 0-15,3 3 0 0,-3-6 0 0,5 4 0 16,3-1-10-16,2 0 10 0,1-3 0 0,2-1-9 16,6-3 9-16,-1 4 0 0,1-4 0 0,2 0 0 15,5 0 8-15,3 0 1 0,-2-4 0 0,2 4 0 16,0 0 3-16,-5-3 1 0,2-1 0 0,1 4 0 15,-3-3 3-15,0-1 1 0,-1 4 0 0,-2 0 0 0,-7 0 0 16,2-3 0-16,-1 3 0 0,-1 0 0 0,-4 0-3 0,1 0-1 16,-6 0 0-16,0 0 0 0,3 3-3 0,-8-3-1 15,0 0 0-15,0 0 0 0,0 0-9 0,0 0 10 16,0 0-10-16,0 0 10 16,-5 7-40-16,0-3-8 0,0-1-2 0,-1 1 0 15,1-1-176-15,0-3-36 0</inkml:trace>
  <inkml:trace contextRef="#ctx0" brushRef="#br0" timeOffset="54833.982">10470 12567 1576 0,'0'0'70'0,"0"0"14"0,0 0-67 15,0 0-17-15,0 0 0 0,0 0 0 0,0 0 101 0,0 0 17 16,0 7 3-16,2-3 1 0,1 4-17 0,0 3-3 16,-3-1-1-16,2 1 0 0,-2-3-34 0,3 6-7 0,-3-7-2 0,2 4 0 15,-2-1-11-15,3 2-3 0,0 2 0 0,-3-3 0 16,0 1-11-16,2-2-2 0,1 1-1 0,0-4 0 15,-1 1-10-15,-2-1-1 0,3 0-1 0,0 0 0 16,-3-7-10-16,0 0-8 0,0 0 9 0,0 0-9 16,2 4 14-16,-2-4-3 0,0 0-1 0,0 0 0 31,0 0-34-31,0 0-8 0,0 0 0 0,0 0-829 0,3-4-166 0</inkml:trace>
  <inkml:trace contextRef="#ctx0" brushRef="#br0" timeOffset="55240.144">10425 12447 1209 0,'0'0'108'0,"0"0"-87"16,0 0-21-16,0 0 0 0,0-3 0 0,0 3 0 15,0-4 0-15,0 4 0 0,0-3 53 0,0 3 13 16,0 0 2-16,0 0 1 0,0 0-7 0,0 0-2 16,0-7 0-16,0 7 0 0,0 0-9 0,0 0-3 15,0 0 0-15,0 0 0 0,0 0 9 0,0 0 2 16,0 0 0-16,0 0 0 0,0 0-4 0,0 0-1 16,0 0 0-16,0 0 0 0,0 0-19 0,0 0-4 0,-3 7-1 15,0-4 0-15,3-3-11 0,0 7-3 0,-2-3 0 0,2-4 0 16,0 0-16-16,0 0 0 0,0 0 0 0,0 0 0 15,0 0 0-15,2 8-9 0,-2-8 9 0,0 0-12 16,0 0 12-16,6 0 0 0,-6 0 0 0,0 0-8 16,5 0 8-16,-5 0 0 0,0 0 0 0,5-8 8 15,-5 8-8-15,0 0 11 0,5-4-11 0,-5 4 12 16,0-3-12-16,-2-1 10 0,-1 1-10 0,1-1 10 31,-4 4-123-31,4-3-25 0</inkml:trace>
  <inkml:trace contextRef="#ctx0" brushRef="#br0" timeOffset="55677.534">10938 12292 1209 0,'-5'-7'53'0,"5"7"12"0,0 0-52 0,0 0-13 0,0 0 0 0,0 0 0 16,0 0 165-16,5-8 31 0,0 4 5 0,0 4 2 16,3-3-109-16,-2 3-22 0,2 0-4 0,2 0 0 15,3 3-26-15,1-3-5 0,2 0-1 0,-3 4 0 16,3-4-16-16,0 8-3 0,2-8-1 0,-2 7 0 15,0-3 0-15,-3-1-1 0,3 4 0 0,-3-3 0 16,-2-1-15-16,-1-3 9 0,-10 0-9 0,0 0-716 16,6 4-148-16</inkml:trace>
  <inkml:trace contextRef="#ctx0" brushRef="#br0" timeOffset="55849.372">11001 12534 1036 0,'0'0'46'0,"0"0"10"0,6 5-45 0,4-5-11 16,3 2 0-16,6 3 0 0,0-5 222 0,2 0 42 16,3 0 9-16,2 0 2 0,-2 0-158 0,5-5-31 15,-3 3-6-15,1 2-2 0,-3-5-53 0,2 2-10 16,1-1-3-16,-4-3-703 16,-1 4-141-16</inkml:trace>
  <inkml:trace contextRef="#ctx0" brushRef="#br0" timeOffset="58176.943">11787 12226 1018 0,'0'0'45'0,"0"0"10"0,0 0-44 0,5-3-11 16,1-1 0-16,-4 1 0 0,4-1 79 0,-4 4 13 16,-2 0 4-16,3-7 0 0,0 7-5 0,-3 0-1 15,5-8 0-15,-2 8 0 0,2-4 4 0,-5 4 1 16,0 0 0-16,0 0 0 0,0 0-9 0,0 0-2 15,0 0 0-15,0 0 0 0,0 0-22 0,3 9-5 16,-3-2-1-16,0 0 0 0,-3 3-5 0,3-3-2 16,-3 5 0-16,1 2 0 0,2 0-21 0,-6 5-5 15,4-1-1-15,2-4 0 0,-3 8-11 0,6-4-3 0,-3 1 0 16,2-2 0-16,1 2-8 0,2-1 0 0,3-4 0 0,0 1 0 16,0-1 0-16,3-3-9 0,-1 1 9 0,1-2 0 15,-1-3 0-15,4 0 0 0,-1-7 0 0,0 4 0 16,0-1 0-16,1 2 0 0,-4-10 0 0,1 5 0 15,2-3 16-15,-2-1 0 0,-1-6 0 0,-2 3 0 16,3-4 12-16,-1-1 2 0,-2-2 1 0,0-8 0 16,0 8-7-16,0-4 0 0,-3-1-1 0,1-2 0 15,-1 2-10-15,-3 5-1 0,4-8-1 0,-6 11 0 16,2-6 7-16,-2-2 2 0,3 8 0 0,-6-3 0 16,3 4 0-16,0-2 1 0,-2 5 0 0,2 0 0 15,-3 3-2-15,3-3-1 0,0 4 0 0,0 3 0 16,0 0-6-16,0 0 0 0,0 0-1 0,0 0 0 0,0 7-11 15,3 0 0-15,2 3 0 0,-2-3 0 0,2 5 0 16,-2 2 0-16,2-3 0 0,0 8 0 16,1-2 0-16,1 1 0 0,-1 1 0 0,2-2 0 0,0 6 0 0,-3-6 0 15,0 2 0-15,3 2 0 0,0-2 0 0,0 2 0 16,-3-2 9-16,1-1-9 0,-1-4 8 0,0 5-8 16,3-5 10-16,-5 0-10 0,-6 1 8 0,6-4-8 15,-1-1 0-15,1 2 9 0,-3-1-9 0,0-1 0 16,5-3 9-16,-2-3-9 0,-3-4 8 0,0 0-8 15,0 0 8-15,0 0-8 16,0 0-20-16,0 0-8 0,0 0-1 0,0 0-967 16,-3-4-192-16</inkml:trace>
  <inkml:trace contextRef="#ctx0" brushRef="#br0" timeOffset="58614.39">12425 12590 1440 0,'-8'-4'64'0,"8"4"12"0,0 0-60 0,0 0-16 15,0 0 0-15,0 0 0 0,0 0 156 0,0 0 28 16,0 0 5-16,0 0 2 0,0 0-90 0,0 0-17 16,0 0-4-16,8 7-1 0,-3 0-13 0,-2 0-2 15,2 0-1-15,-2 5 0 0,2-1-9 0,-2-1-2 16,-1 4 0-16,1-2 0 0,2 6-16 0,-2-4-3 15,-3 1-1-15,3-1 0 0,-1 0-9 0,1 2-3 16,-1-6 0-16,1 4 0 0,-3-2-8 0,0-1-3 16,5-1 0-16,-5-3 0 0,0 0-9 0,-2-2 8 15,4 2-8-15,-2-7 8 0,0 0-8 0,0 0 0 16,0 0 9-16,0 0-9 16,0 0-69-16,0 0-19 0,-2-7-3 0,-1 2-763 0,3-5-153 0</inkml:trace>
  <inkml:trace contextRef="#ctx0" brushRef="#br0" timeOffset="58989.303">12398 12404 518 0,'0'0'46'15,"0"0"-37"-15,3-4-9 0,0-3 0 16,-3 7 55-16,2-7 9 0,-2 4 1 0,0 3 1 16,0 0 26-16,0 0 4 0,0 0 2 0,0 0 0 15,0 0 13-15,0 0 2 0,0 0 1 0,0 0 0 0,0 0-26 0,0 0-4 16,0 0-2-16,0 0 0 0,0 0-15 0,0 3-3 16,-2 4-1-16,2-7 0 0,-3 4-19 0,3-1-4 15,-3 1-1-15,3-1 0 0,0-3-18 0,0 0-3 16,0 0-1-16,-2 5 0 0,2 2-17 0,0-7 8 15,0 0-8-15,0 0 0 0,0 0 8 0,0 0-8 16,0 0 0-16,0 0 0 0,0 0 9 0,0 0-9 16,0 0 0-16,0 0 9 0,8 0 4 0,-8 0 1 15,0 0 0-15,0 0 0 0,0 0-2 0,0 0-1 16,0 0 0-16,2-3 0 0,-2 3-11 0,0 0 0 0,-2-4 0 0,-4-1-698 16,1 2-142-16</inkml:trace>
  <inkml:trace contextRef="#ctx0" brushRef="#br0" timeOffset="59489.186">12420 11777 1537 0,'0'0'68'0,"0"0"14"0,0 0-66 0,0 0-16 0,0 0 0 0,0 0 0 15,0 7 69-15,0 0 11 0,0-3 1 0,2 3 1 16,1 7-6-16,-1-2 0 0,1-2-1 0,2 1 0 15,1 4-17-15,-1-1-3 0,0 2-1 0,-2 1 0 16,-3-3-10-16,0 2-1 0,5-2-1 0,-2 0 0 16,-3 0-15-16,3-2-3 0,2-2-1 0,-3-3 0 15,-2 4-10-15,3-3-1 0,-3-4-1 0,0-1 0 16,0-3-11-16,0 0-9 0,0 0 9 0,0 0-13 31,0 0-240-31,0-3-48 0</inkml:trace>
  <inkml:trace contextRef="#ctx0" brushRef="#br0" timeOffset="59707.883">12229 11767 172 0,'0'0'8'0,"0"0"1"0,0 0-9 0,0 0 0 16,0-5 0-16,3 5 0 0,2 0 435 0,0 0 85 15,3 0 16-15,3 0 4 0,2 0-380 0,3 0-77 16,-3 0-15-16,3 0-4 0,3 0-39 0,-1 0-8 15,1 0-1-15,-4 0-1 0,7 0-7 0,-4-4 0 16,3 1-8-16,-2 3 12 0,-1 0-12 0,1 0 11 16,-3 0-11-16,0 0 10 0,-3 0-2 0,-3 0 0 15,-2 0 0-15,0 3-738 16,-8-3-148-16</inkml:trace>
  <inkml:trace contextRef="#ctx0" brushRef="#br0" timeOffset="62207.807">13060 12179 403 0,'-3'0'36'0,"3"0"-36"16,-2 0 0-16,2 0 0 0,0 0 200 0,0 0 32 16,-6 0 8-16,6 0 0 0,0 0-112 0,0 0-22 0,0 0-5 0,0 0-1 15,8 7-5-15,-3-3-2 0,1 3 0 0,-1 1 0 16,0 3-25-16,3-4-4 0,-2 0-2 0,2 5 0 16,2-2-20-16,3 1-4 0,1-1-1 0,-1 6 0 15,0-2-9-15,3 0-1 0,-3 1-1 0,3-1 0 16,0 0-6-16,-3 2-2 0,0-6 0 0,1 1 0 15,-4-1-4-15,1 2-1 0,2-5 0 0,-5 4 0 16,0-8 0-16,0 4 0 0,0 0 0 0,-6-2 0 16,-2-5 1-16,0 0 0 0,0 0 0 0,0 0 0 15,0 0-94-15,0 0-18 0,0 0-4 16</inkml:trace>
  <inkml:trace contextRef="#ctx0" brushRef="#br0" timeOffset="62458.088">13237 12190 1267 0,'0'0'56'0,"0"0"12"0,-3 0-55 0,3 0-13 15,0 0 0-15,0 0 0 0,0 0 250 0,0 0 47 16,0 0 10-16,0 0 1 0,-5 3-183 0,3 9-37 16,-4-5-7-16,1 4-1 0,0 3-38 0,-3 1-7 15,0-1-2-15,0 5 0 0,-3 2-19 0,-2-3-4 16,2 8-1-16,-2-4 0 0,3-1-9 0,-1-2 12 15,-2 2-12-15,2-3 12 0,3 1-12 0,0-2 0 16,3-5 0-16,0 2 0 0,5 0 0 0,-3-7 0 16,0 5 0-16,1-5 0 0,-1 0 0 0,3-7 0 0,0 0-12 0,0 0 12 31,0 0-122-31,0 0-17 0,0 0-3 0</inkml:trace>
  <inkml:trace contextRef="#ctx0" brushRef="#br0" timeOffset="62833.034">13647 12553 1036 0,'0'0'46'0,"0"0"10"0,-5-3-45 0,2-1-11 15,3 4 0-15,-2 0 0 0,2 0 221 0,0 0 43 16,0 0 8-16,0 0 1 0,0 0-162 0,0 0-33 16,0 0-6-16,0 0-2 0,0 0-42 0,0 0-8 15,0 0-1-15,0 0-1 0,0 0 6 0,0 0 0 16,2 4 1-16,1 3 0 0,-3-4-5 0,3 4-2 15,-1 0 0-15,1-3 0 0,-3-1-9 0,0-3-1 16,0 9-8-16,0-2 12 0,0-4-4 0,0-3 0 16,0 0-8-16,0 0 12 15,0 0-52-15,0 7-10 0,0-7-2 0,0 0-1 16,0 0-138-16,0 0-27 0</inkml:trace>
  <inkml:trace contextRef="#ctx0" brushRef="#br0" timeOffset="63161.119">13536 12329 1800 0,'-8'-9'80'16,"6"6"16"-16,-1 3-77 0,3-4-19 0,0 4 0 0,0-3 0 15,0-1 76-15,0 4 12 0,0 0 3 0,0-3 0 16,3 3-23-16,-3 0-4 0,2 0 0 0,1 3-1 15,2-3-41-15,-2 4-8 0,2-4-2 0,-2 3 0 16,2-3 9-16,-5 0 2 0,3 4 0 0,2 3 0 0,-2-2-23 0,-3-5-10 16,2 3 1-16,-2-3 0 0,0 0 9 0,0 7 11 15,5 0-3-15,-5 0 0 0,0 0-8 0,0-7 10 16,-2 4-10-16,2 4 10 0,0-1-10 0,0-7 10 16,-3 4-10-16,3-4 10 0,0 0-10 0,3 7 0 15,-3-7 0-15,0 0 0 0,0 0 0 0,0 0 0 16,0 0 0-16,0 0 0 0,0 0 0 0,0 0 0 15,0 0 0-15,0 0 0 16,0 0-88-16,0 0-22 0</inkml:trace>
  <inkml:trace contextRef="#ctx0" brushRef="#br0" timeOffset="66131.985">14248 12110 1440 0,'0'0'64'0,"0"0"12"0,0-4-60 0,0 4-16 0,0 0 0 0,0-3 0 15,5-1 143-15,-2 1 25 0,-3-1 6 0,5 4 1 16,3-3-92-16,3 3-19 0,-3-4-3 0,5 1-1 16,0-1-24-16,0 4-6 0,3-3-1 0,0-2 0 0,0 5-3 0,0-7-1 15,0 7 0-15,-1-7 0 0,-1 3-9 0,-1 4-3 16,3-7 0-16,-3 4 0 0,0-1-4 0,-5 4-1 16,0-3 0-16,0-1 0 0,-3 4-8 0,-5 0 0 15,0 0 0-15,0 0 0 16,-5 7-240-16,-3-3-52 0</inkml:trace>
  <inkml:trace contextRef="#ctx0" brushRef="#br0" timeOffset="66334.639">14311 12226 288 0,'0'4'25'0,"0"-4"-25"16,0 7 0-16,6-2 0 0,-4-2 295 0,4 4 53 0,-1-7 12 0,0 4 1 16,6-4-197-16,-1 3-40 15,4-3-8-15,-1 4-2 0,0-4-10 0,3 0-3 0,2 0 0 0,1 0 0 16,-1 0-37-16,1-4-8 0,-1 4-2 0,4-3 0 15,-1-1-20-15,0 1-4 0,-3-1-1 0,1 4 0 16,-3-8-12-16,0 8-2 0,-3-4-1 0,-2 1 0 16,-1-1-14-16,1 4 9 0,-1-3-9 0,-2-1 8 31,0 4-63-31,-3 0-13 0,1-3-2 0,-6 3-1072 0</inkml:trace>
  <inkml:trace contextRef="#ctx0" brushRef="#br0" timeOffset="67521.735">15729 11661 1094 0,'0'0'97'0,"0"0"-77"16,0 0-20-16,0 0 0 0,0 0 183 0,0 0 33 16,0 0 6-16,0 0 2 0,-2-4-71 0,2 4-13 15,0 0-4-15,0 0 0 0,0 0-54 0,0 0-11 16,-5 0-3-16,-1 0 0 0,-2 0-31 0,0 0-6 16,0 4-2-16,-2-1 0 0,-1 1-7 0,1-1-2 15,-6 1 0-15,0 3 0 0,0 0-3 0,-5 5-1 16,-3-5 0-16,0 0 0 0,0 5 2 0,3-5 0 0,-3 3 0 0,3 1 0 15,-2-4-7-15,1 8-2 0,4-8 0 0,-1 4 0 16,1 1-9-16,-1-3 10 0,3 6-10 0,-2-8 10 16,2 4-10-16,3 1 8 0,-3-2-8 0,3 1 8 15,2 1-8-15,0-2 0 0,-2 1 0 0,5-1 0 16,0 1 0-16,0-4 0 0,6 5 0 0,-1-2 0 16,1-3 0-16,7 4 0 0,-3-3 0 0,6 3 0 15,0-4 0-15,3 0-9 0,-1 0 9 0,6 1 0 16,3-1 0-16,-1 0 0 0,1-3 0 0,5 3 0 15,0-7 8-15,-1 7 0 0,-4-7-8 0,5 5 12 16,2-3-1-16,1-2-1 0,-4 5 0 0,-1-2 0 16,-1-3 2-16,-5 4 0 0,-3-1 0 0,0-3 0 15,-2 0-2-15,-3 4 0 0,-3-1 0 0,0 1 0 0,-5-4 0 0,0 0 0 16,0 0 0-16,0 0 0 16,0 0 1-16,0 7 0 0,-5 0 0 0,0 1 0 0,-3-4-2 15,0 3 0-15,-3 0 0 0,-2-4 0 0,2 1-9 0,-2 3 8 16,-3 1-8-16,0-1 8 0,0 0-8 0,1 0 0 15,1 0 0-15,-1 4 0 0,1-3 0 0,-2-1 0 16,6 4 0-16,-1-4 0 0,1 5 0 0,2-2 0 16,0-3 0-16,0 4 0 0,3-4 0 0,-1 5 0 15,1-2-8-15,2 1 8 0,3-1 0 0,-2 2-9 16,2-1 9-16,0-1 0 0,0 1-9 0,5-3 9 16,-2 6 0-16,2-7-9 0,0 4 9 0,3-3-8 15,3-1 8-15,2 4-8 0,0-4 8 0,3 0 0 16,3 0 0-16,2 1 0 0,3-1 0 0,-1-3 0 0,4-1 0 0,-1 1 0 15,1-1 0-15,-3 4 0 0,-1-7 0 0,1 4 8 16,-3-4-8-16,1 3 11 0,-4 2-11 0,1-5 12 16,2 0-4-16,0 0-8 0,-3 0 12 0,1 0-4 15,-3 0-8-15,0 0 8 0,0 0-8 0,-3 0 8 16,0 0-8-16,-2-5 8 0,-1 5-8 0,-2 0 8 16,0 0-8-16,-8 0 0 0,0 0 0 0,0 0 8 31,0 0-88-31,0 0-19 0,0 0-3 0,-8 0-1261 0</inkml:trace>
  <inkml:trace contextRef="#ctx0" brushRef="#br0" timeOffset="75519.855">16320 12035 1137 0,'-16'-4'50'0,"16"4"11"0,10-3-49 0,-2-2-12 15,-8 5 0-15,0 0 0 0,0 0 57 0,0 0 9 16,5-4 2-16,-5 4 0 0,-2-3-5 0,2 3-1 0,0 0 0 0,0 0 0 16,-5-4-3-16,5 4-1 15,7 4 0-15,1-4 0 0,-8 0 10 0,0 0 3 0,6 7 0 0,2 1 0 16,0-1-19-16,-3 0-4 0,-3 0-1 0,1 4 0 15,5-4-7-15,0 8-2 0,-5-8 0 0,-1 4 0 16,1 4-8-16,0-4-2 0,-1-1 0 0,-2 1 0 16,-2 4-3-16,4-8-1 0,4 7 0 0,-4-7 0 15,-2 2-7-15,3-2-1 0,5 0-1 0,-3-4 0 16,0 4-15-16,3-7 0 0,0 4 0 0,0-4 0 16,3 0 0-16,-1 0 12 0,-4-4 0 0,4 4 0 15,1-7 10-15,-3 0 2 0,-3 0 0 0,0-1 0 16,3-3-5-16,-2 4-1 0,1-3 0 0,-1-1 0 15,-6-4-6-15,2 8 0 0,4-4-1 0,-4-4 0 16,-2 4-2-16,0 1 0 0,0-1 0 0,3-4 0 16,0 4 5-16,-3 1 1 0,-3-1 0 0,3-1 0 0,5 5-6 15,-5-3-1-15,-2 3 0 0,-1-5 0 0,6 5-8 0,-3 3 8 16,0-3-8-16,-3 7 8 0,0-3 0 16,3 3-8-16,0 0 12 0,0 0-4 0,0 0 0 0,0 0 0 15,6 3 0-15,-4 4 0 0,-2 2 0 0,3 1-8 16,0 1 12-16,5-1-4 0,-1 6 2 0,1-2 0 15,-2 0 0-15,-1 0 0 0,6 1-1 0,-4-1 0 16,-1 5 0-16,2-5 0 0,0 0-1 0,0 5-8 16,0-5 12-16,-6-3-4 0,-2 4-8 0,5-4 12 15,3-1-12-15,-2 1 12 0,-12-3-12 0,9-1 0 16,8 0 0-16,-3 0 8 0,-8-7-8 0,0 0 12 16,0 0-12-16,5 4 12 0,3-4-12 0,-8 0 0 15,0 0 0-15,0 0 8 16,5-4-75-16,-2 4-15 0,-11-7-3 0,3 4-1251 0</inkml:trace>
  <inkml:trace contextRef="#ctx0" brushRef="#br0" timeOffset="76941.39">16849 12353 1245 0,'0'0'55'0,"0"0"12"0,5 0-54 0,-5 0-13 0,0 0 0 0,0 0 0 16,8 4 81-16,-3-1 14 0,-5-3 2 0,0 0 1 16,3 7-26-16,2 2-6 0,-2-2-1 0,-3 0 0 15,0 0-12-15,0 0-2 0,5 1-1 0,-2-1 0 16,-3 0-3-16,2 0-1 0,6 0 0 0,-2 0 0 16,-6 0-10-16,2 2-1 0,4-2-1 0,-4-4 0 0,6 1-2 15,-5-1-1-15,-3-3 0 0,0 0 0 0,8 7-10 0,-3-3-1 16,-5-4-1-16,0 0 0 0,0 0-7 0,0 0 0 15,0 0-1-15,0 0 0 0,0 0 0 0,0 0 0 16,0 0 0-16,0 0 0 16,-8 0-107-16,0 0-20 0,3-4-5 0,0 1-895 15</inkml:trace>
  <inkml:trace contextRef="#ctx0" brushRef="#br0" timeOffset="77367.114">16804 12179 115 0,'16'0'10'0,"-16"0"-10"0,-8 0 0 0,8 0 0 15,0 0 192-15,0 0 36 0,0 0 7 0,-6 4 1 16,1-1-121-16,5-3-25 0,0 0-5 0,0 0-1 16,-8 0-12-16,5 4-2 0,3-4-1 0,0 0 0 15,0 0-19-15,0 0-4 0,0 0-1 0,3 7 0 16,-3-7-9-16,0 0-3 0,0 8 0 0,0-8 0 16,11 4-13-16,-3-1-2 0,-8-3-1 0,0 0 0 15,0 0 0-15,0 0 0 0,0 0 0 0,0 0 0 16,0 0 5-16,0 0 1 0,0 0 0 0,0 0 0 0,0 0-7 0,0 0 0 15,0 0-1-15,0 0 0 0,0 0-5 0,0 0-1 16,0 0 0-16,5 0 0 0,3 0-1 0,-8 0-8 16,0 0 12-16,0 0-4 0,0 0-8 0,0 0 12 15,0 0-12-15,0 0 12 0,0 0-12 0,0 0 0 16,0 0 9-16,0 0-9 16,-8 0 0-16,5 0 0 0,3 0 0 0,0 0-953 15</inkml:trace>
  <inkml:trace contextRef="#ctx0" brushRef="#br0" timeOffset="86403.405">15354 12818 1094 0,'0'0'48'0,"0"0"11"16,0 0-47-16,0 0-12 0,0 0 0 0,0 0 0 16,0 0 128-16,0 0 24 0,0 0 5 0,5 7 1 0,0-4-66 0,1 4-12 15,-1 5-4-15,0-5 0 0,3 4-31 0,-3-1-6 16,3 2-2-16,3-1 0 0,-3 3 13 0,0 1 2 15,2-1 1-15,-4 0 0 0,-1 0 6 0,0 5 1 16,1-5 0-16,-4 5 0 0,-2-5-11 0,0 0-1 16,-2 5-1-16,-1-5 0 0,0 5-15 0,1-5-2 15,-6 0-1-15,2-2 0 0,-1 2-10 0,-1-3-3 16,0-1 0-16,-3-3 0 0,0-2-5 0,1-5-2 16,-3 2 0-16,-1-4 0 15,1-3-76-15,-3 3-15 0,6-5-3 0,-6-5-1 16,0-2-120-16,0 0-24 0</inkml:trace>
  <inkml:trace contextRef="#ctx0" brushRef="#br0" timeOffset="86575.261">15343 12666 1267 0,'-8'-5'112'0,"8"2"-89"0,0-1-23 0,0-3 0 15,-2 7 200-15,2 0 36 0,-3-7 8 0,3 7 0 16,0 0-120-16,0 0-24 0,0 0-4 0,0 0-2 15,0 0-58-15,0 0-12 0,0 0-3 0,0 0 0 16,0 0-21-16,5 7 0 0,3 0 0 0,-3-3-12 16,1-1-100-16,2 4-20 0,2-2-4 0</inkml:trace>
  <inkml:trace contextRef="#ctx0" brushRef="#br0" timeOffset="86809.55">15552 12880 1324 0,'0'0'59'0,"0"0"12"0,-2-5-57 0,2 5-14 16,2-3 0-16,1-1 0 0,2-3 172 0,0 4 31 15,3-1 6-15,0 1 2 0,0-1-161 0,3 4-32 16,-1-7-6-16,-2 7-2 0,3 0-10 0,0 0 0 15,-6-5 0-15,3 5 0 0,0 5 0 0,-6-5-16 16,-2 0 4-16,0 0-920 0</inkml:trace>
  <inkml:trace contextRef="#ctx0" brushRef="#br0" timeOffset="86950.686">15595 13035 1036 0,'0'0'92'0,"7"4"-73"0,4-1-19 0,0-6 0 15,-3 3 144-15,2-4 24 0,1 4 6 0,-3 0 1 16,2-3-79-16,-2-1-16 0,3 1-4 0,-3-1 0 16,2-1-52-16,1 3-12 0,-6-3-1 0,3-2-592 15,0 0-119-15</inkml:trace>
  <inkml:trace contextRef="#ctx0" brushRef="#br0" timeOffset="87184.462">15859 12835 403 0,'0'0'17'0,"0"0"5"0,0 0-22 0,0 0 0 15,0 0 0-15,0 0 0 0,0 0 386 0,0 0 73 16,-3 5 14-16,3 2 3 0,-2 0-299 0,2 0-60 16,2 4-12-16,-2-3-2 0,0 6-63 0,3-3-12 15,2-1-2-15,1 2-1 0,-1 2-11 0,-2-3-2 16,-1-1-1-16,1 2 0 0,0-5-11 0,-1 4 0 15,-4-1 0-15,2-3-11 0,0-2 19 0,0 2 3 16,0 0 1-16,0-7-791 16,0 0-157-16</inkml:trace>
  <inkml:trace contextRef="#ctx0" brushRef="#br0" timeOffset="88152.987">15097 11308 1562 0,'0'0'69'0,"0"0"15"0,0 0-68 0,0 0-16 0,0 0 0 0,0 0 0 16,0 0 28-16,0 0 1 0,0 0 1 0,0 0 0 15,8 8 14-15,-3-4 2 0,1 3 1 0,-1 0 0 16,0 0 3-16,1 0 1 0,-1 5 0 0,3 0 0 15,-3-3 8-15,0 6 1 0,1-4 1 0,-1 1 0 0,-2 2 4 0,-1-4 1 16,1 1 0-16,0 1 0 0,-3-5-46 0,2 3-8 16,1-3-3-16,-3 0 0 0,0 2 4 0,0-7 1 15,0-2 0-15,0 0 0 0,0 0 2 0,0 0 1 16,-5 0 0-16,-1 0 0 0,1 0-2 0,-3-7-1 16,3 3 0-16,-3-3 0 0,0 0 2 0,3-1 0 15,-3-6 0-15,2 3 0 0,1-4-16 0,-3 1 0 16,3 0 0-16,-1 3 0 0,4-4 0 0,2 1 0 15,-5 3 9-15,5 1-9 0,-3-2 0 0,3 1 0 16,0 1-9-16,0-2 9 0,3 5 0 0,-1 0-8 16,1 0 8-16,5 0 0 0,-3 0 0 0,0 0 0 15,3 2 0-15,3 3 0 0,-3-3 0 0,2 3 0 16,1-3 0-16,2 5 0 0,0 0-19 16,1 0 0-16,-1 0 0 0,0 0 0 0,3 5 19 0,-3-3 0 0,-2 3 0 0,-1-3 0 15,1 3 15-15,0-3 6 0,-3 6 2 0,-1-4 0 16,-4 3-3-16,2 0-1 0,-2 0 0 0,0 5 0 15,-3-2 10-15,0 1 3 0,-3 3 0 0,3-2 0 16,-3-2-12-16,1 1-1 0,-4 3-1 0,4 1 0 16,-1-4-9-16,1 3-1 0,-4-2-8 0,1-5 12 15,2 0-12-15,-2 0 8 0,0 0-8 0,-1 0 0 16,1 1 8-16,0-1-8 0,0-3 0 0,-1-4 9 16,1 3-9-16,-3 1 0 0,5-4 0 0,-2 0 0 15,0 0-16-15,5 0-4 0,0 0-2 0,-6-7 0 16,4 7-110-16,2 0-21 0,0-4-5 0</inkml:trace>
  <inkml:trace contextRef="#ctx0" brushRef="#br0" timeOffset="91402.603">17343 11704 57 0,'0'0'0'0,"0"0"0"15,6-3 0-15,-4-1 0 0,4 4 316 0,-6 0 59 16,0 0 11-16,0 0 2 0,0 0-196 0,0 0-40 16,0 0-8-16,0 0-2 0,0 0-14 0,0 0-4 15,0 0 0-15,0 0 0 0,0 0-47 0,0 0-9 16,-6 0-3-16,-2 4 0 0,1-4-27 0,-4 3-6 16,-5-3 0-16,0 4-1 0,-2-1-11 0,-1 1-1 15,-5 3-1-15,-5-2 0 0,-5-3-8 0,5 6-2 16,10-4 0-16,1 3 0 0,-1-4-8 0,1 4-9 15,2-3 9-15,5 3-13 0,6 1 13 0,-3-4 0 0,0-1 0 16,3 1 0-16,5-1 0 0,0 4 0 0,-6-3 0 16,4 3 0-16,2-2 0 0,2-3-11 0,1 6 2 15,0-1 0-15,-6 0 9 0,6-3 0 0,7 3 0 0,-4 0 0 16,-4 1 8-16,1 3-8 0,5-4 8 0,0 5-8 16,0-2 15-16,-6 1-2 0,-2-1 0 0,3 1 0 15,5 4 6-15,-5-4 1 0,-3 3 0 0,2 1 0 16,6-1-4-16,-3 4-1 0,-5-3 0 0,-2-1 0 15,-1 4-3-15,3-3 0 0,3 3 0 0,-6-3 0 16,-2 3 0-16,2-4 0 0,11 5 0 0,-5-2 0 16,-6 2-4-16,3-5 0 0,8 0-8 0,0 2 12 15,0-2-12-15,0 0 8 0,-3 1-8 0,3-4 0 16,3 3 9-16,-3-2-9 0,-3-2 8 0,-2 1-8 16,5-1 13-16,-1 2-2 0,-4-1-1 0,0-1 0 15,-3-3 2-15,5 0 1 0,-2 2 0 0,-3-2 0 0,0 0-4 16,0-4-1-16,0-3 0 0,8 7 0 0,0-3-8 0,-3-1 12 15,-5-3-12-15,5 4 12 0,3-1-12 0,0-3 10 16,0 0-10-16,0 0 10 0,5-3-10 0,0 3 10 16,1-7-10-16,1 3 10 0,1 1-10 0,6-1 0 15,-4-3 9-15,1 4-9 0,4-1 0 0,-4-3 0 16,2 2 0-16,-2 2 8 0,-1 3-8 0,-2 0-13 16,-3-4 3-16,0 4 1 0,1-3 19 0,-4 3 4 15,-2-4 1-15,0 4 0 0,-3-3-15 0,-5 3 0 16,3-4 8-16,2 4-8 15,-5 0-86-15,3-7-20 0,-3 0-4 0</inkml:trace>
  <inkml:trace contextRef="#ctx0" brushRef="#br0" timeOffset="91995.841">17706 12165 921 0,'0'0'40'0,"0"0"10"0,0-3-40 0,0 3-10 15,0 0 0-15,0 0 0 0,0 0 210 0,0 0 40 0,0 0 8 16,5 0 2-16,3 0-145 0,-3 3-29 0,3-3-6 0,3 7 0 16,0 0-16-16,-1 4-2 0,3 4-1 0,3-1 0 15,0 0-17-15,0 5-3 0,3-5-1 0,-4 5 0 16,-4 2-10-16,0 2-2 0,-1-2-1 0,-2 1 0 15,-3-1 9-15,1-2 1 0,-4 2 1 0,-2-3 0 16,-2 4-3-16,-4-4-1 0,1 1 0 0,-3-2 0 16,-2-3-8-16,-4 5-2 0,1-5 0 0,0-2 0 15,-6 2-10-15,3-3-2 0,3-4-1 0,-3 1 0 16,0-1-11-16,3-7-14 0,-3 4 3 0,1-8 1 16,-4 1-111-16,3-6-23 0,0-1-4 0,0-4-1015 15</inkml:trace>
  <inkml:trace contextRef="#ctx0" brushRef="#br0" timeOffset="92183.679">17767 11885 2170 0,'0'-7'96'0,"-3"4"20"0,3-1-92 0,-3-3-24 15,3-1 0-15,0 6 0 0,-2-3 88 0,2-2 14 16,0 7 2-16,0 0 1 0,0 0-41 0,0 0-9 15,0 0-2-15,0 0 0 0,0 0-53 0,0 0 0 16,-3 7 0-16,3 5 0 16,0-12-92-16,3 7-12 0,-1 3-4 0</inkml:trace>
  <inkml:trace contextRef="#ctx0" brushRef="#br0" timeOffset="92964.352">17761 11661 1720 0,'-5'-4'76'0,"5"4"16"0,-5 0-73 0,2 0-19 16,3 0 0-16,0 0 0 0,0 0 40 0,0 0 5 16,0 0 1-16,0 0 0 0,0 0-8 0,8-3-2 15,0 6 0-15,3-3 0 0,2 0-10 0,5 0-2 16,4 0-1-16,-1 4 0 0,0-4-9 0,3 3-2 0,2-3 0 0,1 4 0 16,-3-4 4-16,-1 0 1 0,1 3 0 0,-5 1 0 15,-1-4 13-15,1 0 2 0,-6 5 1 0,0-5 0 16,-5 2 3-16,3-2 1 0,-3 5 0 0,-3-3 0 15,-5-2-1-15,0 0 0 0,0 0 0 0,0 0 0 16,0 0-10-16,5 5-2 0,-5-5-1 0,5 3 0 16,-2 4-7-16,0-3 0 0,-1 3-1 0,1-2 0 15,0 2-3-15,-3 0-1 0,2 0 0 0,1 3 0 16,0-6-11-16,-3 10 12 0,5-6-12 0,-2 6 12 16,2-3-12-16,0 3 0 0,0 1 0 0,3-4 8 15,0 8-8-15,0-2 0 0,0 1 0 0,3 4 0 16,-1-4 0-16,1 1 8 0,5-2-8 0,-3 2 0 15,0 2 9-15,1-2-9 0,-4-1 10 0,6 1-10 16,-3-2 14-16,0 1-3 0,-2 4-1 0,2-4 0 16,0 4 7-16,-2-4 2 0,-8 4 0 0,5-4 0 0,-3-4 7 15,-2 8 2-15,-3-8 0 0,0 5 0 0,-6-1 4 0,4-4 0 16,-6 5 1-16,2-5 0 0,-4 1-2 0,-3-1-1 16,-1-3 0-16,-1-4 0 0,1 5-3 0,-2-2-1 15,3-3 0-15,0 0 0 0,-3-3 1 0,3-1 0 16,2 1 0-16,-2-4 0 0,0 0-7 0,2 0-2 15,1 0 0-15,-1 0 0 0,3 0-18 0,0 0 8 16,-2-4-8-16,-4 1 0 0,6 3 0 0,-2-4 0 16,-3 4 0-16,-1-3 0 15,1-1-51-15,-3 1-10 0,0-1-3 0,3 4-937 16,-3-3-188-16</inkml:trace>
  <inkml:trace contextRef="#ctx0" brushRef="#br0" timeOffset="94792.048">18711 12035 345 0,'0'0'31'0,"0"0"-31"16,0 0 0-16,0 0 0 0,0 0 163 0,0 0 26 16,0 0 6-16,0 0 1 0,0 0-74 0,0 0-14 15,8-4-4-15,-8 4 0 0,11-8-28 0,-6 8-7 16,-5 0-1-16,8-7 0 0,0 7-14 0,-8 0-3 15,0 0-1-15,5-4 0 0,1-3-3 0,-6 7-1 0,0 0 0 0,0 0 0 16,0 0 6-16,0 0 2 0,0 0 0 0,0 0 0 16,-3 0-18-16,0 0-4 0,1 0-1 0,-1 0 0 15,0 0-19-15,3 0-3 0,-5 0-1 0,2 4 0 16,-2-1-8-16,5-3 0 0,-2 0 0 0,2 0 0 16,0 0 0-16,0 0 0 0,0 0 0 0,0 0 0 15,5 4-9-15,-5-4 9 0,0 0 0 0,0 0 0 16,0 0 0-16,5 0 0 0,3 0 0 0,-8 0 0 15,0 0 0-15,8 0 0 0,0 0 0 0,0-4 0 16,-8 4 0-16,0 0 0 0,5-3 0 0,-5 3 0 16,0 0 12-16,0 0 0 0,0-4 0 0,0 4 0 15,0 0 8-15,0-7 0 0,-5 4 1 0,2-1 0 16,-2 4 3-16,0 0 0 0,-1 0 0 0,-2 0 0 0,0 0-8 0,1 0-2 16,-1 4 0-16,0-4 0 0,2 3-14 0,1-3 0 15,5 0 0-15,0 0 0 0,0 0 0 16,0 0-10-16,0 0 10 0,0 0-8 15,0 0-62-15,0 0-12 0,8 4-2 0,3-8-977 16</inkml:trace>
  <inkml:trace contextRef="#ctx0" brushRef="#br0" timeOffset="95541.934">19320 11955 1152 0,'0'0'51'0,"0"0"10"0,0 0-49 0,0 0-12 0,0 0 0 0,0 0 0 15,0 0 156-15,0 0 28 0,0 0 5 0,0 0 2 16,0 0-82-16,8 3-16 0,0 4-3 0,0 4-1 15,-3-4-14-15,3 5-3 0,3 2-1 0,-1 0 0 16,3 1-21-16,1-1-4 0,1-3-1 0,4 8 0 16,-3-2-9-16,5-1-1 0,0 1-1 0,0-3 0 15,-2 5-7-15,-1-5-2 0,4 0 0 0,-7 2 0 16,1-2-5-16,-2-4 0 0,-1 2-1 0,-3-1 0 16,-2-4-7-16,0 0 0 0,-3 0-1 0,-2 1 0 15,-3-8-3-15,0 0 0 0,0 0 0 0,-3 0 0 16,-4 0-117-16,-1-5-24 0,0 2-5 0,-6-4-1024 15</inkml:trace>
  <inkml:trace contextRef="#ctx0" brushRef="#br0" timeOffset="95760.581">19547 12031 1940 0,'0'0'86'0,"0"0"18"0,-2-8-84 0,2 8-20 15,-3 0 0-15,3 0 0 0,0 0 84 0,0 0 13 16,0 0 3-16,0 0 0 0,-5 0-16 0,5 0-2 15,-3 0-1-15,1 8 0 0,-1-1-45 0,-2 4-8 16,-1-4-3-16,-2 5 0 0,3 2-7 0,-3-4-2 0,0 4 0 0,0 2 0 16,-2-2-6-16,-1 0-2 0,1 5 0 0,-1-2 0 15,0 2-8-15,3-5 0 0,-2 4 9 0,2-3-9 16,0 3 0-16,0-3 0 0,3 3 0 0,-3-8 0 16,5 6-8-16,-2-6-7 0,0 1-1 0,2-4 0 31,0 0-182-31,3 1-37 0</inkml:trace>
  <inkml:trace contextRef="#ctx0" brushRef="#br0" timeOffset="95994.913">19820 12353 2368 0,'0'0'105'0,"0"0"22"0,0 0-102 0,0 0-25 15,0 4 0-15,0 3 0 0,-3-7 39 0,1 8 2 16,2-1 1-16,0-3 0 0,0-1 7 0,0 4 2 16,0 0 0-16,2-3 0 0,1 4-33 0,-3-1-6 15,3 0-2-15,-1-3 0 0,-2-1-10 0,0 4 0 16,0-3 0-16,0 3 0 0,0-7 0 0,0 0-12 16,-2 3 2-16,2-3 1 15,0 0-204-15,-6 5-41 0</inkml:trace>
  <inkml:trace contextRef="#ctx0" brushRef="#br0" timeOffset="96151.167">19804 12155 1670 0,'0'0'74'0,"-3"-5"15"0,-2-2-71 0,5 7-18 0,-3 0 0 0,3-4 0 16,0 4 177-16,-2-7 32 0,-1 4 7 0,1-1 0 15,2 4-148-15,0 0-31 0,2-3-5 0,-2 3-2 31,0-4-104-31,3-4-21 0,-1 1-4 0</inkml:trace>
  <inkml:trace contextRef="#ctx0" brushRef="#br0" timeOffset="97010.283">20577 11600 921 0,'0'0'82'16,"0"0"-66"-16,-3-5-16 0,3 5 0 0,0 0 240 0,0 0 44 0,0 0 8 0,0 0 3 15,-3-7-159-15,1 7-32 0,-4-7-7 0,1 7-1 16,-3-4-31-16,-2 4-6 0,-4 0-2 0,1-3 0 16,-3-1-22-16,-2 4-5 0,-6 0-1 0,3 0 0 15,-3 0-12-15,3 0-2 0,0 4-1 0,-1-1 0 16,4 1-1-16,-1-4 0 0,1 7 0 0,2-7 0 15,3 7-5-15,2-2-8 0,1-3 11 0,2 3-11 0,2-2 8 0,1 4-8 16,5-7 0-16,-3 4 0 0,1 3 0 0,-1-2 0 16,3 2 0-16,0 0 0 0,3 0 0 0,-3 0 0 15,0 0 0-15,2 0 0 0,1 0 0 0,2 5 8 16,-2-2 1-16,0 1 0 0,-1 1 0 0,1-2 0 16,-3 4 0-16,0-3 0 0,3 8 7 0,-6-5 0 15,3 0 1-15,0 5 0 0,-3-5-1 0,3 8-1 16,0-4 0-16,0 1 0 0,-2-2-3 0,2-3 0 15,0 5 0-15,-3-1 0 0,3 1-4 0,0-2-8 16,0-6 11-16,3 8-11 0,-1-5 10 0,-2 0-10 16,0 1 8-16,3-1-8 0,-3-3 9 0,3 4-9 15,-3-4 10-15,0 3-10 0,0-2 12 0,2-2-3 0,1 4-1 16,-3-7 0-16,0 4 0 0,3 1 0 0,-1-2 0 16,4-3 0-16,-1 4 0 0,-3-3 0 0,4-1 0 0,2-3 0 15,0 3 0-15,0-4 0 0,-3 1 0 0,3-1 0 16,5 1 1-16,0-1 0 0,6 2 0 0,-3-5 0 15,5 0-1-15,-3 4 0 0,6-1 0 0,-3-3 0 16,0 0-8-16,1 0 10 0,-1 0-10 0,-3 0 10 16,1 0-10-16,-3 0 10 0,2 0-10 0,-2 0 10 15,-3 0-10-15,1-3 10 0,-4 3-10 0,1 0 10 16,-3 0-10-16,2 0 8 0,-4 3-8 0,-1-3 8 16,-5 0-8-16,5 0 0 0,-5 0 0 0,0 0 0 15,0 0-70-15,0 0-19 0,0 0-4 0,0 0-821 16,0 0-164-16</inkml:trace>
  <inkml:trace contextRef="#ctx0" brushRef="#br0" timeOffset="97416.429">20897 12031 921 0,'0'0'82'0,"-3"-8"-66"16,3 8-16-16,0-4 0 0,0 1 248 0,0-1 45 16,0 4 10-16,0 0 1 0,0 0-176 0,0 0-36 0,0 0-8 0,0 0 0 15,8 0-25-15,-3 4-5 0,3 8-1 0,0-2 0 16,0-3 4-16,0 4 1 0,3 3 0 0,-3 1 0 15,2-1-39-15,1 5-8 0,-1-5-2 0,1 4 0 16,0 4 13-16,-3-4 2 0,-3 1 1 0,3-2 0 16,-3 6 4-16,-2-6 1 0,-1 6 0 0,-2-6 0 15,3 1-14-15,-6 4-2 0,1-4-1 0,-4-3 0 16,1-1 3-16,-3 0 0 0,0 2 0 0,0-6 0 16,-2 1 15-16,-1-1 3 0,1 2 1 0,-1-5 0 15,0 0-35-15,-2 0 0 0,3-7 0 0,-4 4 0 16,4-4 0-16,-3-4 0 0,-1 1 0 0,4-4 0 15,-1-4-154-15,-5-4-28 0,6 1-6 0,-1 0 0 16</inkml:trace>
  <inkml:trace contextRef="#ctx0" brushRef="#br0" timeOffset="97603.881">20931 11842 1843 0,'-2'-4'164'0,"-1"-3"-132"15,0 4-32-15,3-1 0 0,-2-4 144 0,2 6 23 16,-3-3 4-16,3 5 1 0,0-7-81 0,0 7-16 16,0 0-3-16,0 0-1 0,0 0-51 0,0 0-9 15,0 0-3-15,0 0 0 0,0 0-8 0,0 0-14 16,0 0 3-16,0 0-797 16,3 7-159-16</inkml:trace>
  <inkml:trace contextRef="#ctx0" brushRef="#br0" timeOffset="98275.604">21058 11523 1785 0,'0'-3'159'0,"-2"-2"-127"16,-1-2-32-16,0 7 0 0,1-7 85 0,2 7 11 16,0 0 3-16,0 0 0 0,0 0-39 0,0 0-8 15,10-4-2-15,3 4 0 0,-2 0-30 0,5 4-7 16,-3 1-1-16,6-3 0 0,2-2 1 0,3 7 0 15,-1-7 0-15,4 8 0 0,-3-8-4 0,2 7-1 16,-5-3 0-16,3-1 0 0,-3 1-8 0,-2 3 12 16,-1-2-12-16,-2-3 12 0,-3 3 8 0,1-3 1 15,-4 6 1-15,1-4 0 0,-3-1 15 0,-3 1 3 16,0-1 1-16,1 1 0 0,-6-4-2 0,2 7-1 16,-2-7 0-16,3 7 0 0,-3 1-10 0,3-1-3 15,-3-7 0-15,0 4 0 0,0 3-5 0,0 0-2 0,0 0 0 0,0 1 0 16,0-1-6-16,0 0-2 0,0-7 0 0,0 11 0 15,0-4-10-15,2 5 8 0,1-2-8 0,2 1 8 16,-2 1-8-16,-3-2 0 0,2 4 0 0,1-3 0 16,0 8 0-16,2-5 0 0,0 7 0 0,-2-2 0 15,5 2 0-15,0-2 0 0,0 2 0 0,0 1 0 16,0 3 0-16,0-3 0 0,2 4 8 0,-2-5-8 16,3 5 0-16,-3-8 0 0,0 8 0 0,-3-5 8 15,3 1 7-15,-6-1 1 0,1 2 0 0,-3-2 0 16,0 1 8-16,-3-4 3 0,1 4 0 0,-1-4 0 15,-2 4 0-15,-3-8 0 0,0 4 0 0,0 1 0 16,0-5-7-16,0 1 0 0,-5-1-1 0,2 0 0 16,-2-7-3-16,-3 5 0 0,-2-5 0 0,-1 0 0 0,1 0 0 15,2-3 0-15,-3-1 0 0,3 1 0 16,-2-8-4-16,5 4 0 0,-1 0-1 0,4-3 0 0,-3-1-11 16,2 4 0-16,0-3 9 0,1-1-9 0,2 1 0 0,-3-1 0 15,3 4-12-15,3-3 4 16,0-1-106-16,0 1-21 0,-3-1-4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22:41.1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 4664 0 0,'0'0'209'0'0,"0"0"70"0"0,0 0 142 0 0,0 0 56 0 0,0 0 17 0 0,0 0 4 0 0,0 0 12 0 0,0 0 2 0 0,0 0 0 0 0,0 0-11 0 0,0 0-45 0 0,0 0-21 0 0,0 0-3 0 0,0 0-31 0 0,0 0-129 0 0,2 0-59 0 0,25-9 861 0 0,-26 8-949 0 0,7-2 502 0 0,12 5 347 0 0,-19-1-726 0 0,-1-1 59 0 0,1 1 12 0 0,35 48 57 0 0,-24-18-216 0 0,-9-26-254 0 0,0 1 76 0 0,3 15 1479 0 0,25-20-1016 0 0,-15-6-376 0 0,-1 4-69 0 0,8-8-525 0 0,-21 8 338 0 0,0 0 73 0 0,0 0-4998 0 0,-2 1 195 0 0</inkml:trace>
  <inkml:trace contextRef="#ctx0" brushRef="#br0" timeOffset="1452.785">253 28 456 0 0,'0'0'1208'0'0,"0"0"135"0"0,0 0 58 0 0,0 0-115 0 0,0 0-508 0 0,0 0-224 0 0,0 0-46 0 0,0 0-13 0 0,0 0-14 0 0,0 0-7 0 0,0 0-2 0 0,0 0-36 0 0,0 0-152 0 0,0 0-70 0 0,0 0-12 0 0,0 0 27 0 0,0 0 123 0 0,0 0 52 0 0,0 0 11 0 0,0 0-45 0 0,0 0-188 0 0,0 0-81 0 0,0 0-18 0 0,0 0 19 0 0,0 0 96 0 0,0 0 39 0 0,0 0 10 0 0,0 0-30 0 0,0 0-121 0 0,9-1 71 0 0,4-5 334 0 0,9 29 22 0 0,-21-22-510 0 0,-1 0 0 0 0,1 1 0 0 0,0-1 0 0 0,0 1 0 0 0,-1-1 0 0 0,1 1 0 0 0,-1 0 0 0 0,0-1 0 0 0,1 1 0 0 0,-1 0 0 0 0,0-1 0 0 0,0 1 0 0 0,0-1 0 0 0,0 1 0 0 0,0 0 0 0 0,0-1 0 0 0,-1 1 0 0 0,1 0 0 0 0,0-1 0 0 0,-1 1 0 0 0,1-1 0 0 0,-1 1 0 0 0,0-1 0 0 0,0 2-13 0 0,0 3 14 0 0,1-5 58 0 0,0-1 10 0 0,0 0-2 0 0,1 1-14 0 0,2 2-42 0 0,-3-2-4 0 0,0-1-117 0 0,0 0-11 0 0,52 1 11 0 0,-30 9 97 0 0,-17-4 0 0 0,0-1 30 0 0,-10 28 1643 0 0,5-32-1486 0 0,-8 6-1199 0 0,5-4-4124 0 0,3-3 3602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22:44.1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52 2304 0 0,'0'0'101'0'0,"-5"1"817"0"0,4-2 2339 0 0,2 0 3379 0 0,29-28-6128 0 0,24 9 868 0 0,-52 20-1368 0 0,0 0 0 0 0,0-1 0 0 0,0 1 0 0 0,0 0 0 0 0,0 0 1 0 0,0 0-1 0 0,1 0 0 0 0,-1 0 0 0 0,0 1 0 0 0,0-1 0 0 0,0 1 1 0 0,0-1-1 0 0,0 1 0 0 0,0 0 0 0 0,0 0 0 0 0,0 0 0 0 0,0 0 1 0 0,-1 0-1 0 0,1 0 0 0 0,0 0 0 0 0,-1 1 0 0 0,1-1 1 0 0,0 1-9 0 0,11 28 928 0 0,-17 4 87 0 0,4-33-1013 0 0,0 0 0 0 0,0-1 0 0 0,0 1 0 0 0,0 0-1 0 0,0-1 1 0 0,0 1 0 0 0,1 0 0 0 0,-1-1 0 0 0,0 1-1 0 0,0 0 1 0 0,1-1 0 0 0,-1 1 0 0 0,1 0-1 0 0,-1-1 1 0 0,0 1 0 0 0,1-1 0 0 0,-1 1 0 0 0,1-1-1 0 0,-1 1 1 0 0,1-1 0 0 0,-1 1 0 0 0,1-1-1 0 0,0 1 1 0 0,-1-1 0 0 0,1 0 0 0 0,0 0 0 0 0,-1 1-1 0 0,1-1 1 0 0,0 0 0 0 0,-1 0 0 0 0,1 1 0 0 0,0-1-1 0 0,-1 0 1 0 0,1 0 0 0 0,0 0 0 0 0,0 0-1 0 0,-1 0 1 0 0,1 0 0 0 0,0 0 0 0 0,-1 0 0 0 0,1-1-1 0 0,0 1 1 0 0,-1 0 0 0 0,1 0 0 0 0,0-1-2 0 0,2 1 7 0 0,28-2 23 0 0,49 8-436 0 0,-78-5 413 0 0,1-1 0 0 0,-1 1 0 0 0,1 0 0 0 0,-1 0 0 0 0,0 0 0 0 0,1 0 0 0 0,-1 0 0 0 0,0 0 0 0 0,0 1 0 0 0,0-1-1 0 0,0 1 1 0 0,0 0 0 0 0,0-1 0 0 0,0 1 0 0 0,-1 0 0 0 0,1 0 0 0 0,0 0 0 0 0,-1 0 0 0 0,0 0 0 0 0,1 1-1 0 0,-1-1 1 0 0,0 0 0 0 0,0 1 0 0 0,-1-1 0 0 0,1 0 0 0 0,0 1 0 0 0,-1-1 0 0 0,1 3-7 0 0,-2 0 88 0 0,0 0 0 0 0,0 0 0 0 0,-1 0 0 0 0,1 0 0 0 0,-1-1-1 0 0,0 1 1 0 0,-1 0 0 0 0,1-1 0 0 0,-1 1 0 0 0,0-1 0 0 0,0 0 0 0 0,0 0 0 0 0,-1 0 0 0 0,1-1 0 0 0,-1 1 0 0 0,0-1 0 0 0,0 0 0 0 0,0 0 0 0 0,0 0 0 0 0,-1 0 0 0 0,1-1 0 0 0,-1 1 0 0 0,0-1 0 0 0,0-1-1 0 0,1 1 1 0 0,-3 0-88 0 0,4-1-194 0 0,-27 5 399 0 0,10-12-6626 0 0,14 3 808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22:45.4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41 4664 0 0,'0'0'209'0'0,"0"0"66"0"0,0 0 127 0 0,0 0 57 0 0,0 0 12 0 0,0 0-5 0 0,0 0-22 0 0,0 0-10 0 0,0 0-2 0 0,0 0-44 0 0,0 0-184 0 0,0 0-79 0 0,0 0-18 0 0,0 0 51 0 0,0 0 230 0 0,0 0 100 0 0,0 0 22 0 0,0 0-13 0 0,0 0-60 0 0,0 0-21 0 0,0 0-6 0 0,0 0-44 0 0,0 0-171 0 0,0 0-71 0 0,0 0-17 0 0,1 1 26 0 0,-1 2-81 0 0,0 0 0 0 0,1 0 0 0 0,-1 0 1 0 0,1 0-1 0 0,0 0 0 0 0,-1 0 0 0 0,1 0 0 0 0,1 0 0 0 0,-1 0 1 0 0,0 0-1 0 0,1-1 0 0 0,-1 1 0 0 0,1-1 0 0 0,0 1 0 0 0,0-1 1 0 0,0 1-1 0 0,0-1 0 0 0,0 0 0 0 0,1 0 0 0 0,-1 0 0 0 0,1-1 1 0 0,-1 1-1 0 0,1 0 0 0 0,0-1 0 0 0,-1 1 0 0 0,1-1 0 0 0,0 0 1 0 0,0 0-1 0 0,0 0 0 0 0,0-1 0 0 0,0 1 0 0 0,0-1 1 0 0,0 1-1 0 0,0-1 0 0 0,0 0 0 0 0,0 0 0 0 0,0-1 0 0 0,0 1 1 0 0,2-1-53 0 0,57-29 21 0 0,-59 26 33 0 0,-1 1 1 0 0,0-1-1 0 0,0 0 1 0 0,0 0-1 0 0,0 0 1 0 0,0 0-1 0 0,-1 0 1 0 0,1 0-1 0 0,-1 0 1 0 0,0-1-1 0 0,-1 1 1 0 0,1 0-1 0 0,-1-1 1 0 0,0 0-55 0 0,-3-11 157 0 0,3 15-50 0 0,5 8 156 0 0,47 65 1081 0 0,3-13-216 0 0,4 11-596 0 0,-29-44-861 0 0,-29-26-403 0 0,-1 0-248 0 0,0 0-998 0 0,0 0-3814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22:46.0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3224 0 0,'0'0'143'0'0,"0"0"190"0"0,0 0 696 0 0,0 0 304 0 0,0 0 62 0 0,0 0-108 0 0,0 0-503 0 0,0 0-220 0 0,0 0-42 0 0,1 1-76 0 0,2 7-292 0 0,17 19-136 0 0,-8-11-765 0 0,-7-6-2986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22:47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523 33 5472 0 0,'0'0'248'0'0,"0"0"-6"0"0,0 0-71 0 0,0 0 253 0 0,0 0 125 0 0,0 0 26 0 0,0 0-2 0 0,0 0-38 0 0,0 0-20 0 0,1 1-3 0 0,48 24 2428 0 0,51 5-1240 0 0,-67-27-1540 0 0,-9 4-16 0 0,-23-7-296 0 0,-1 0-899 0 0,0 0-362 0 0,0 0-69 0 0,0 0-12 0 0</inkml:trace>
  <inkml:trace contextRef="#ctx0" brushRef="#br0" timeOffset="281.216">631 0 3680 0 0,'0'0'284'0'0,"0"0"-8"0"0,0 0 661 0 0,0 0 308 0 0,0 0 61 0 0,7 8 2228 0 0,4 43-884 0 0,-7-10-2220 0 0,-11 31-124 0 0,3-52-226 0 0,4 9-1575 0 0,0-29-3282 0 0</inkml:trace>
  <inkml:trace contextRef="#ctx0" brushRef="#br0" timeOffset="687.338">832 92 8288 0 0,'0'0'381'0'0,"0"0"-6"0"0,0 0-171 0 0,0 0 176 0 0,0 0 106 0 0,0 0 24 0 0,0 0 2 0 0,0 0 0 0 0,6 9 954 0 0,-5-1-1316 0 0,3 2-89 0 0,-3-9-16 0 0,0 1 1 0 0,1-1-1 0 0,-1 1 0 0 0,0-1 1 0 0,1 0-1 0 0,-1 1 0 0 0,1-1 1 0 0,-1 0-1 0 0,1 0 0 0 0,-1 0 1 0 0,1 0-1 0 0,0 0 0 0 0,0-1 1 0 0,-1 1-1 0 0,1 0 0 0 0,0-1 1 0 0,0 1-1 0 0,0-1 0 0 0,0 0 1 0 0,0 1-1 0 0,-1-1 0 0 0,1 0 1 0 0,0 0-1 0 0,0-1 0 0 0,0 1 1 0 0,0 0-1 0 0,0 0 0 0 0,0-1 1 0 0,0 1-1 0 0,-1-1 0 0 0,1 0 1 0 0,0 0-1 0 0,0 1 0 0 0,-1-1 1 0 0,1 0-1 0 0,-1 0 0 0 0,1-1 1 0 0,-1 1-1 0 0,1 0 0 0 0,-1 0 1 0 0,1-1-1 0 0,-1 1 0 0 0,0-1 1 0 0,1 0-46 0 0,13-61 0 0 0,-15 34-12 0 0,0 28-47 0 0,-1 1 4 0 0,-2-2 34 0 0,7 28 510 0 0,44 37 1267 0 0,15-5 249 0 0,-55-53-2005 0 0,-2-3-861 0 0,-5-1-3621 0 0,-1-1-1566 0 0</inkml:trace>
  <inkml:trace contextRef="#ctx0" brushRef="#br0" timeOffset="1484.029">0 80 2760 0 0,'0'0'427'0'0,"0"0"750"0"0,0 0 331 0 0,0 0 69 0 0,0 0-138 0 0,0 0-637 0 0,0 0-275 0 0,0 0-58 0 0,0 0-30 0 0,0 0-80 0 0,15-10 745 0 0,60-39-548 0 0,-50 55-455 0 0,-14 6 294 0 0,-10-11-187 0 0,-1 1 4 0 0,15 94 1765 0 0,-8-50-1295 0 0,-7-45-595 0 0,1 1 44 0 0,3 0-114 0 0,0 0-1 0 0,0 0 1 0 0,0 0 0 0 0,0-1 0 0 0,1 1 0 0 0,-1-1 0 0 0,0 0-1 0 0,1-1 1 0 0,-1 1 0 0 0,1-1 0 0 0,-1 0 0 0 0,1 0-1 0 0,-1 0 1 0 0,1 0 0 0 0,-1-1 0 0 0,1 0 0 0 0,-1 0 0 0 0,0 0-1 0 0,1 0 1 0 0,-1-1 0 0 0,4-2-17 0 0,13-1-83 0 0,72-25 259 0 0,-34 8-2050 0 0,-53 19 899 0 0,1 2-7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22:46.3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6448 0 0,'0'0'297'0'0,"0"0"-9"0"0,3 5 356 0 0,-1-3 2853 0 0,4 1-3463 0 0,1 3-34 0 0,-4-2 37 0 0,17 13 492 0 0,-13-10-751 0 0</inkml:trace>
  <inkml:trace contextRef="#ctx0" brushRef="#br0" timeOffset="265.733">115 156 6448 0 0,'18'17'2736'0'0,"-10"-14"-2736"0"0</inkml:trace>
  <inkml:trace contextRef="#ctx0" brushRef="#br0" timeOffset="531.091">231 268 3224 0 0,'0'0'143'0'0,"0"8"731"0"0,1-5 6099 0 0,14 6-7019 0 0,-14-8-292 0 0,-1-1-136 0 0,5 6-2797 0 0,1 4 210 0 0</inkml:trace>
  <inkml:trace contextRef="#ctx0" brushRef="#br0" timeOffset="4092.749">122 137 4400 0 0,'0'0'200'0'0,"0"0"96"0"0,0 0 277 0 0,0 0 119 0 0,0 0 20 0 0,-1-1-449 0 0,-2-6 6611 0 0,75-45-6448 0 0,49-15-118 0 0,-103 61 1180 0 0,-16 7-1332 0 0,-2-1-50 0 0,0 0-18 0 0,0 0-7 0 0,3 3-1 0 0,5 0 0 0 0,-1 3 0 0 0,35 18 592 0 0,3-1-425 0 0,35 26 642 0 0,-32 4-235 0 0,-28-32-292 0 0,20 30 1366 0 0,-37-47-1808 0 0,-3-4-342 0 0,0 0-176 0 0,0 0-822 0 0,0 0-3297 0 0,0 0-1413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22:58.5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22 6392 0 0,'0'0'141'0'0,"0"0"23"0"0,0 0 12 0 0,0 0 52 0 0,0 0 192 0 0,-6-3 355 0 0,6 2 4191 0 0,17-5-4948 0 0,16-4-18 0 0,-16 9 0 0 0,-3 2 0 0 0,18 20 72 0 0,-32-18 39 0 0,1 1 1 0 0,-1 0-1 0 0,0 0 1 0 0,-1-1 0 0 0,1 1-1 0 0,-1 0 1 0 0,1-1 0 0 0,-1 1-1 0 0,0 0 1 0 0,-1-1 0 0 0,1 1-1 0 0,0-1 1 0 0,-1 0-1 0 0,0 1 1 0 0,0-1 0 0 0,0 0-1 0 0,0 0 1 0 0,0 0 0 0 0,-1 0-1 0 0,1-1 1 0 0,-1 1 0 0 0,-2 1-112 0 0,-37 36 658 0 0,29-28-605 0 0,12-9-67 0 0,35 10-819 0 0,39 8 1241 0 0,-65-6-408 0 0,-7-12 44 0 0,0 1 0 0 0,0-1 0 0 0,0 0 0 0 0,0 1 0 0 0,-1-1 0 0 0,0 0 0 0 0,1 1 0 0 0,-2-1 0 0 0,1 1 0 0 0,0-1 0 0 0,0 0 0 0 0,-1 1 0 0 0,0-1 0 0 0,0 0 0 0 0,0 1 1 0 0,0-1-1 0 0,0 0 0 0 0,-1 0 0 0 0,1 0 0 0 0,-2 2-44 0 0,-27 31 1062 0 0,26-33-1109 0 0,0 1 0 0 0,-1 0 0 0 0,1-1 0 0 0,-1 0 0 0 0,0 0-1 0 0,0 0 1 0 0,0-1 0 0 0,0 1 0 0 0,0-1 0 0 0,-1 0-1 0 0,1-1 1 0 0,-1 1 0 0 0,-3-1 47 0 0,8-1-699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1:27:26.8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15132 8343 864 0,'0'0'76'0,"0"0"-60"16,0 0-16-16,0 0 0 0,0 0 234 0,0 0 44 15,-3 5 9-15,3-5 1 0,0 0-116 0,0 0-23 0,-3 0-5 0,3 0 0 16,0 0-13-16,0 0-3 0,-8 0 0 0,0 2 0 15,-2-2-102-15,-1 5-26 0,3-5 0 0,-2 0 0 16,-1 2 57-16,-2-2 7 0,-3 0 0 0,-5 0 1 16,0 0-53-16,-3 5-12 15,0-5 0-15,-5-5 0 0,-5 5 38 0,-9-2 7 16,-4-3 2-16,10 5 0 0,-6-2-24 0,4-3-5 0,-6 5-1 0,-3-3 0 16,-5-1-8-16,-3 1-1 0,-4-1-8 0,-22 4 12 15,13-5-12-15,-5 5 0 0,0-2 0 0,-8 2 0 16,7 0 0-16,4 0 0 0,2-5 0 0,-7 5 0 15,4 0 0-15,3 0 0 0,3 0-13 0,0 0 4 0,5 5 17 16,3-5 4-16,0 0 1 0,-3 0 0 0,3 0-13 0,5 0 0 16,2 0 8-16,1 0-8 0,5 0 8 0,0 0 0 15,3-5-8-15,-3 5 12 0,3 0-27 0,2 0-5 16,3-2-2-16,0 4 0 0,8-2 42 0,2 0 8 16,1 0 1-16,7 0 1 0,-2 5-30 0,5-5 8 15,3 0-8-15,2 0 0 0,1 2 0 0,-1-2 0 16,3 5 0-16,3-5 0 0,0 4 0 0,-1-1 0 15,4-3 0-15,2 0 0 0,-5 0 0 0,2 7 0 16,3-7-9-16,0 0 9 0,-3 0-9 0,3 0 9 16,-2 5-8-16,2-5 8 15,-3 7-56-15,3-5-7 0,0 3-1 0,-3-3 0 16,3 3-150-16,3 2-30 0</inkml:trace>
  <inkml:trace contextRef="#ctx0" brushRef="#br0" timeOffset="376.197">12536 8237 1026 0,'3'-9'45'0,"2"4"10"0,-2-2-44 0,4 4-11 16,-1-4 0-16,-4 3 0 0,1-3 56 0,0 2 8 0,-1-2 3 0,1 7 0 0,0-7 72 0,-3 4 14 15,0 3 3-15,0 0 1 0,0 0-33 0,-3-4-6 16,0 1-2-16,-5 3 0 0,0 0-29 0,1 3-7 16,-4-3 0-16,0 7-1 0,-4 0-38 0,1 0-7 15,-4 5-2-15,-3-1 0 0,-3-1 16 0,-3 4 4 16,1 2 0-16,-6-1 0 0,3-6-32 0,3 7-7 16,7-1-1-16,1-1 0 0,-1 0-12 0,6 0 0 15,2 0 0-15,3 5 0 0,3-7 0 0,5-3 0 16,0 3 0-16,5 2 0 0,3-7 27 0,5 5 2 15,1-5 1-15,9 4 0 0,4-3-30 0,5-1 8 16,2 0-8-16,3-5 0 0,0 3 0 0,5 2 8 16,1-3-8-16,4-1 0 0,1 1 0 0,-3-1 0 15,-3-3 0-15,1 7 0 16,-12-7-128-16,1 5-26 0,-11-3-5 0</inkml:trace>
  <inkml:trace contextRef="#ctx0" brushRef="#br0" timeOffset="1517.082">7739 8126 57 0,'-13'-4'0'0,"13"4"0"0,2-7 0 0,-2 7 0 0,0-5 177 0,0 3 31 15,3-3 5-15,-3 5 2 0,3-7-75 0,-3 7-14 16,0 0-3-16,0 0-1 0,10-2 6 0,-4 2 2 16,-6 0 0-16,0 0 0 0,5 2-30 0,-2 5-7 0,-3-2-1 0,0 9 0 15,-3-3-24-15,6 4-6 0,5-1-1 0,-8 7 0 16,-6-2-20-16,4 7-4 0,4-5-1 0,1 0 0 15,-3 5 23-15,0-5 4 0,8 5 1 0,0-5 0 16,0 2-64-16,-6-1 0 0,-2-4 0 0,6-1-13 16,4-5 21-16,-2 2 4 0,-13-2 0 0,2-3 1 15,6-4 10-15,0-3 1 0,-3-2 1 0,0 0 0 16,-8-2 21-16,5-3 4 0,8 3 1 0,-5-10 0 16,-8-2-3-16,3 0-1 0,5-5 0 0,3-7 0 15,-3 2-38-15,0-1-9 0,0-1 0 0,2 0 0 16,6 0 0-16,-5 2 0 0,-6 1 0 0,6-1 8 0,5 1-8 15,0 2 0-15,-8 2-10 0,2 2 10 0,1-1 0 16,5 4 0-16,0-1 0 0,0-1 0 0,-6 9 0 0,4-3 0 16,7 3 0-16,0 0 0 0,-5 3 0 0,3 4 0 15,2-5 0-15,0 10 0 0,0-1 0 0,1-1 0 16,-4 8 0-16,1-1 0 0,5 2-8 0,-6-1-6 16,-4-1-1-16,2 4 0 0,-3-2 15 0,0 2 10 15,-5 0-2-15,-3-2 0 0,-4 2 5 0,-1 0 1 16,0-2 0-16,-6 2 0 0,-4 0-14 0,-1 0-8 15,4-2 8-15,-4-1-13 0,-2-1 13 0,0-3 0 16,5 0 0-16,5 2 0 0,3-6 9 0,-2 1 5 16,-4-1 1-16,7-3 0 15,7 0-127-15,0 0-24 0,-11 0-6 0,11 0-1122 0</inkml:trace>
  <inkml:trace contextRef="#ctx0" brushRef="#br0" timeOffset="1860.75">8049 8364 1555 0,'-8'0'138'0,"2"5"-110"0,6-5-28 0,0 7 0 15,-2 0 146-15,-1 0 24 0,3-2 5 0,3 4 1 16,-1-2-39-16,1 2-7 0,-3 1-2 0,3 2 0 16,2-3-102-16,0-4-26 0,-5 6 0 0,0-1 0 15,6-3 56-15,-4 0 7 0,-2-2 1 0,0 2 0 16,0-3-52-16,0-4-12 0,0 0 0 0,0 0 0 15,0 0 0-15,0 0 0 0,6 3 0 0,-6-3 0 0,0 0 0 0,0 0 0 16,2-7 0-16,1 0 0 0,5 0 54 0,-3-5 8 16,-5-2 2-16,5 0 0 0,3 0-52 0,0-1-12 15,-5-1 0-15,5 2 0 16,2 0-48-16,-2 2-13 0,0 3-3 0,0-3 0 0,-5 5 52 0,2 0 12 16,8 2 0-16,-5-2 0 0,-8 7 0 0,0 0 0 15,8 0 0-15,3-2 0 0,-1 2 0 0,1 0 0 16,-3 0 0-16,2 0 0 0,6 0 0 0,-2 0 0 15,-6 2 0-15,-1-2 0 16,4 0-54-16,0 5-8 0,-3-5-2 0,0 7-751 16,-3-7-150-16</inkml:trace>
  <inkml:trace contextRef="#ctx0" brushRef="#br0" timeOffset="2157.821">8411 8423 1728 0,'0'0'38'0,"0"0"8"0,0 0 2 0,0 0 0 0,0 0-39 0,0 0-9 0,8 4 0 0,3-4 0 16,-6-4 53-16,3 4 9 0,2 0 2 0,1 0 0 16,0-3-20-16,-1-1-3 0,-2 4-1 0,5-5 0 15,1 3-19-15,-4-3-4 0,-2-2-1 0,0 5 0 16,0-3-6-16,0-2-2 0,-5 0 0 0,-1 2 0 16,-7 3 45-16,2-3 9 0,6-2 2 0,-3 0 0 15,-11 5 0-15,6-3 0 0,0-2 0 0,-1 7 0 16,-1-7-52-16,-1 7-12 0,-3 0 0 0,0 0 0 15,3 0 54-15,-2 4 8 0,-3-1 2 0,2-3 0 16,1 7-52-16,2 0-12 0,-3 0 0 0,-2 0 0 0,0 5 0 16,2-5 0-16,6 5 0 0,-3-3 0 0,-3 3 0 0,3 2 0 15,8-2 0-15,0-3 0 16,-2 3-48-16,4 0-13 0,3-3-3 0,3-2 0 0,0 5 52 0,3-5 12 16,0 0 0-16,2 0 0 15,5-2-179-15,1-3-33 0,-3 3-6 0</inkml:trace>
  <inkml:trace contextRef="#ctx0" brushRef="#br0" timeOffset="2626.683">8782 8420 2311 0,'0'0'51'0,"0"0"10"0,-3-4 3 0,0-3 0 0,-2 2-51 0,0-2-13 16,-1 5 0-16,-2-3 0 0,0 2 78 0,1-1 13 15,1 4 2-15,-2 0 1 0,-5 0-24 0,3 7-5 16,-4-7-1-16,1 7 0 0,-3 0-51 0,3 0-13 0,-3 5 0 0,8-5 0 15,5 7-14-15,-2-2-6 0,-5-1 0 0,2-1-1 16,2 4 12-16,6-2 9 0,0-5-12 0,0 7 12 16,-2-2-16-16,7-5 3 0,8 4 1 0,0-3 0 15,-2-1-11-15,5-5-1 0,5-2-1 0,0 5 0 16,-2-10 25-16,2 5 0 0,-3-2 0 0,1-5 0 16,-3-1-9-16,0-3 9 0,0-1-10 0,-3-2 10 15,-3 0 0-15,-2 0 0 0,3-8 8 0,0-1-8 16,-6 2 0-16,0-5 0 0,-2-2 0 0,-1 9 0 15,1-2 41-15,-3-5 5 0,-3 5 1 0,3 2 0 16,0-2-30-16,-2 7-5 0,-1-5-2 0,-2 0 0 16,0 2 20-16,-1-1 4 0,4 6 1 0,-4 2 0 15,1 3-8-15,2 0-2 0,1-2 0 0,-4 7 0 16,6 2-7-16,0 0-2 0,0 0 0 0,0 0 0 0,0 0-8 0,0 7-8 16,0 0 9-16,0 4-9 0,6 4 0 0,-4-1 0 15,1 5 0-15,2-3 0 0,3 8 0 0,0 4 0 16,3 5 0-16,-6-5 0 0,0 5-12 0,3-7 12 31,-2 0-12-31,-1-1 12 0,0-1 0 0,0-5 8 16,1 0 0-16,-1-5 1 0,-2 0-9 0,-1 0-12 0,1-2 2 0,2-5 1 15,-5 4-66-15,3-8-13 0,2 4-2 0,1-7-777 16,1 0-155-16</inkml:trace>
  <inkml:trace contextRef="#ctx0" brushRef="#br0" timeOffset="2798.759">9049 8430 1936 0,'0'0'86'0,"0"0"18"0,0 5-84 0,-3 2-20 0,0-5 0 0,1 5 0 16,-1 0 87-16,1 5 13 0,-4-5 2 0,6 0 1 15,0 0-7-15,3 0 0 0,-3 5-1 0,0-5 0 32,3-2-95-32,-3 2-23 0,2-5-2 0,-2 5-1 0,0-7 26 0,0 0 0 0,3 5 0 0,-3-5 0 15,0 0-226-15,0 0-43 0,5-5-9 0</inkml:trace>
  <inkml:trace contextRef="#ctx0" brushRef="#br0" timeOffset="2923.586">9043 8315 1728 0,'0'-12'76'0,"0"12"16"0,6-7-73 0,-6 0-19 15,-6 2 0-15,4 3 0 0,4-3 106 0,1-2 18 16,-6 5 3-16,3 2 1 0,0 0-52 0,0 0-9 16,0 0-3-16,0 0 0 0,0 0-51 0,0 0-13 15,6 0 0-15,2 2-714 16,-8-2-146-16</inkml:trace>
  <inkml:trace contextRef="#ctx0" brushRef="#br0" timeOffset="3204.672">9292 8420 2080 0,'0'0'46'0,"0"0"10"0,-2-9 1 0,2 7 1 0,2-3-46 0,-2-2-12 16,-2 5 0-16,2-3 0 0,0-2 77 0,0 7 14 0,-3-7 2 15,3 7 1-15,-3 0-24 0,3 0-5 0,0 0-1 0,0 0 0 16,-5-5-51-16,2 10-13 0,-2-5 0 0,2 0 0 16,-2 7 0-16,-3 0 0 0,0-2 0 0,0 2 0 15,3 0 0-15,-6 7 0 0,1-2 0 0,5 2 0 16,-1-5 0-16,4 3 0 0,-1 2 0 0,6-2 0 16,-1 2 0-16,6-7 0 0,0 7 0 0,3-7 0 15,2 5 0-15,0-8 0 0,6-1 0 0,-6 2 0 16,3-5-48-16,2 0-13 0,3 0-3 0,3-5 0 15,3-2-104-15,-1 0-22 0,-2 2-4 0,5-4-686 16</inkml:trace>
  <inkml:trace contextRef="#ctx0" brushRef="#br0" timeOffset="3376.565">9583 8209 1094 0,'0'0'97'0,"0"0"-77"15,-5 0-20-15,5 0 0 0,0 0 236 0,-3 7 43 16,1 5 9-16,2-5 1 0,-3 4-175 0,6 3-35 15,-1 1-7-15,1 3-2 0,2 4-50 0,1-1-9 16,-1 0-3-16,0 5 0 0,0-5 20 0,-2 2 3 16,2-6 1-16,-2 2 0 0,0-5-23 0,-1 0-9 15,-2-2 8-15,3-1-760 16,2-3-153-16</inkml:trace>
  <inkml:trace contextRef="#ctx0" brushRef="#br0" timeOffset="3532.717">9440 8395 1728 0,'0'0'76'0,"6"-5"16"0,4 5-73 0,6-3-19 16,-5-1 0-16,5 4 0 0,2-3 93 0,1 3 15 0,-1 0 4 0,9 0 0 15,-1 0-48-15,-2 0-10 0,0 0-2 0,-1 0 0 16,-4 0-32-16,2 0-6 0,-2 0-2 0,2 0 0 16,-3 0-65-1,-4 3-14-15</inkml:trace>
  <inkml:trace contextRef="#ctx0" brushRef="#br0" timeOffset="4298.164">10200 8390 1720 0,'0'0'76'0,"0"0"16"16,0 0-73-16,0 0-19 0,0 0 0 0,0 0 0 15,2 7 56-15,-2-2 8 0,3 2 2 0,-3 4 0 16,0-1 29-16,3 4 5 0,-1-2 2 0,-2 2 0 0,0 7-61 0,3-2-12 16,5 2-2-16,-3-2-1 0,-2 2 30 0,-1-2 7 15,-2-5 1-15,3 0 0 0,2 0 0 0,-2 3 0 16,-6-8 0-16,1 3 0 0,4-5-52 0,-2 5-12 15,-2-10 0-15,-4 3 0 0,6-5 54 0,0 0 8 16,-5-5 2-16,3 3 0 0,-4-6-46 0,1-3-9 16,5 4-1-16,-5-12-8 0,-3 0 0 0,0 3 0 15,5-8-10-15,0 3 10 0,3 0 0 0,0-5 0 16,0 5 0-16,6-5 0 0,-1 0 0 0,0 5 0 16,-2 2 0-16,0 2 0 0,2-1 0 0,3 4 0 15,-3-1 0-15,3 4 0 0,0 4 0 0,3 0 0 16,2-5 0-16,0 9 0 0,0-1-15 0,1 4 5 15,1 0 1-15,1 4 0 0,-2-1 1 0,-1 4 0 16,3 0 0-16,-3 5 0 0,-3-5 8 0,-2 7 0 16,0 0 0-16,-2 2-8 0,-1-1 8 0,-5-6 11 0,-3 7-3 15,1-6 0-15,-4 4 2 0,1-7 0 0,0 5 0 0,-6-5 0 16,-2 0-10-16,2 0 0 0,1-2 0 0,-3-3 0 16,-1 3-8-16,1-3-8 0,2-2 0 0,6 5-1 31,-3-5-178-31,0-5-35 0,3 5-7 0</inkml:trace>
  <inkml:trace contextRef="#ctx0" brushRef="#br0" timeOffset="4626.599">10655 8371 2188 0,'0'0'48'0,"0"0"11"0,-8 0 1 0,0-2 1 0,0 2-49 0,3-5-12 15,5 5 0-15,-6 0 0 0,-4-2 54 0,2-3 8 16,0 5 2-16,-3 5 0 0,-2-3 0 0,5 3 0 15,-2-3 0-15,2 7 0 0,-3 1-52 0,3 2-12 16,0-5 0-16,3 4 0 16,0-1-48-16,5 4-13 0,-6-2-3 0,6-1 0 0,3-1 52 0,2 2 12 15,1-3 0-15,-1 3 0 0,3-5 0 0,5 0 0 16,0-2 0-16,0 2 0 0,-2-5 0 0,2-2 0 16,8 0 0-16,-2 0 0 0,-3-2 0 0,-3-3 0 15,3-2 0-15,0 0 0 0,0 0 0 0,-3-5 0 16,-2 3 0-16,-4-5 0 0,4-3 48 0,-6 3 13 15,-2 0 3-15,0 0 0 0,-3 2 0 0,-3-2 0 16,-2 0 0-16,2 7 0 0,-2 2-52 0,-1-2-12 16,1 0 0-16,-3 0 0 0,0 7 0 0,3-7 0 0,0 7 0 15,-3 0 0 1,2 0-202-16,6 0-43 0</inkml:trace>
  <inkml:trace contextRef="#ctx0" brushRef="#br0" timeOffset="4969.884">10948 8376 1897 0,'0'0'84'0,"0"-5"17"0,-2 3-81 0,-1-3-20 0,1-2 0 0,-1 5 0 15,3-3 120-15,-3-2 20 0,1 4 4 0,-1-4 1 16,-2 3-65-16,2-1-12 0,3 5-4 0,0 0 0 16,-5-2-51-16,-1 2-13 0,1-5 0 0,2 5 0 0,-2 0 0 0,0 0 0 15,-3 0 0-15,0 5 0 0,3-3 0 0,-1 3 0 16,-1-1 0-16,1-1 0 0,1 4 0 0,0 0 0 15,2 0 0-15,0 0 0 0,3 0 0 0,0 5 0 16,3 0 0-16,0-3 0 0,2 3 0 0,3-5 0 16,2 5 0-16,1-3 0 0,0 3 0 0,2-5 0 15,3 0 0-15,-3 0 0 0,-2 5 0 0,-4-5-12 16,1 0 3-16,0 0 0 0,3-3 9 0,-6-1 0 16,-5 4 0-16,0-7 0 0,0 0 0 0,-2 5 12 15,-6-3-2-15,2 5-1 0,-2-2 34 0,0-3 6 16,1 3 2-16,-1-5 0 0,-3 4-27 0,0-1-4 15,-2-3-2-15,3 0 0 16,-1 0-60-16,0 0-12 0,6 0-2 0,5 0-1176 0</inkml:trace>
  <inkml:trace contextRef="#ctx0" brushRef="#br0" timeOffset="5172.956">11099 8383 2160 0,'0'0'48'0,"0"0"9"0,0 0 3 0,0 0 0 0,6 4-48 0,-1-1-12 0,-2 2 0 0,-1-3 0 16,1 5 87-16,-1 0 15 0,-2 2 3 0,3-2 1 16,-3 3-59-16,3-3-12 0,-3 5-3 0,0 2 0 15,0-7-15-15,2 5-3 0,-2-5-1 0,0 0 0 16,0 0-13-16,0 0 11 0,0-7-11 0,3 5 10 16,-3-5-10-16,0 0 0 0,0 0 0 0,0 0 0 15,0 0-226-15,0 0-38 0,0 0-7 0</inkml:trace>
  <inkml:trace contextRef="#ctx0" brushRef="#br0" timeOffset="5313.611">11065 8213 1728 0,'0'0'76'0,"0"0"16"0,0-4-73 0,0 1-19 16,0-1 0-16,0 4 0 0,0 0 106 0,0 0 18 16,0 0 3-16,0 0 1 0,0 0-60 0,0 0-12 15,5 0-3-15,0 0 0 16,1 0-98-16,-1 4-20 0,3-1-4 0,-3 1-919 0</inkml:trace>
  <inkml:trace contextRef="#ctx0" brushRef="#br0" timeOffset="5516.694">11271 8216 460 0,'0'0'20'0,"0"0"5"0,0 0-25 0,0 0 0 0,0 0 0 0,-2 5 0 15,-1 2 338-15,3-5 62 0,0 5 13 0,0 2 3 16,0 1-282-16,3-3-56 0,-1 7-11 0,1-2-3 15,0-1-51-15,-1 4-13 0,1-6 0 0,-1 10 0 16,-2-7 44-16,3 2 7 0,0 0 1 0,-3 0 0 16,2-2-32-16,-2-1-7 0,-2-1-1 0,2-3 0 15,0 0-60-15,0 0-13 0,-6-2-3 0,4-5-614 16,-1 2-123-16</inkml:trace>
  <inkml:trace contextRef="#ctx0" brushRef="#br0" timeOffset="5654.597">11157 8357 1036 0,'6'0'23'0,"-1"0"5"0,3 0 0 0,0 0 1 16,3 0-29-16,-1 0 0 0,1 0 0 0,2 5 0 15,0-3 57-15,0-2 6 0,3 0 1 0,0 0 0 0,-3 0-52 0,-2 0-12 16,5-2 0-16,-3-3 0 0,0 5 0 16,1 0 0-16,-4 0 0 0,1 0 0 0</inkml:trace>
  <inkml:trace contextRef="#ctx0" brushRef="#br0" timeOffset="5806.327">11417 8357 1728 0,'0'0'38'0,"0"0"8"0,0 0 2 0,0 0 0 0,0 0-39 0,-3 7-9 16,0-2 0-16,6 2 0 0,2 0 53 0,-5 5 9 15,0-5 2-15,0 0 0 0,3 0 24 0,0 0 6 16,-3 0 1-16,-3 0 0 0,3 0-61 0,0 0-12 16,3-2-2-16,-3 2-1 0,-3 0-4 0,3-7-1 15,0 0 0-15,0 0 0 16,0 0-170-16,0 0-33 0</inkml:trace>
  <inkml:trace contextRef="#ctx0" brushRef="#br0" timeOffset="5967.71">11409 8235 1497 0,'0'0'66'0,"0"0"14"0,0 0-64 15,0 0-16-15,0 0 0 0,0 0 0 0,5 0 55 0,0 2 7 0,-5-2 2 0,0 0 0 16,0 5 0-16,6 2 0 0,-4-3 0 0,1 3 0 15,5 1-168-15,-3-1-32 0,14 2-8 16,-6 3 0-16</inkml:trace>
  <inkml:trace contextRef="#ctx0" brushRef="#br0" timeOffset="6249.124">11552 8395 1713 0,'0'0'37'0,"0"0"8"0,0 0 2 0,0 0 2 0,5 2-39 0,0 5-10 15,3-2 0-15,-5-3 0 0,2 3 72 0,0 2 13 16,-2-3 3-16,2 4 0 0,1-6-47 0,-1 5-9 16,0 0-1-16,1-2-1 0,-1-3-4 0,0 3-1 15,-2 2 0-15,5-2 0 0,-6-3-2 0,4 3-1 16,-1-5 0-16,-5 0 0 0,0 0 10 0,5 0 1 16,3 0 1-16,-3-5 0 0,1 5 4 0,-4-2 1 15,4-3 0-15,-1-2 0 0,0 2-15 0,1-2-2 16,-4 0-1-16,6 5 0 0,-5-3-21 0,2-2 0 15,-2 0 0-15,-1-5 8 0,4 5-8 0,-4 0 0 0,1 0 0 16,0 0 0-16,-1 0 0 0,1 0 0 0,0 2 0 0,-1-2 0 31,1 0-101-31,0 5-22 0,-1-3-4 0,-2 5-1 0</inkml:trace>
  <inkml:trace contextRef="#ctx0" brushRef="#br0" timeOffset="6545.969">11782 8404 1825 0,'0'0'40'16,"0"0"8"-16,0 0 1 0,5 0 3 0,3 0-41 0,-3 0-11 0,3 0 0 0,0 0 0 16,0 0 67-16,0 0 11 0,3 0 2 0,-1-2 1 15,1-3-41-15,0 5-9 0,-1-2-2 0,1-3 0 0,-1 2-1 0,-2-1-1 16,0-3 0-16,-3 2 0 16,1 3 1-16,-1-3 0 0,-2-2 0 0,-3 0 0 0,0 0 28 0,0 0 7 15,-3 0 1-15,-2 0 0 0,-1 2-52 0,1-2-12 16,-3 0 0-16,0 7 0 0,0-3 0 0,-2-1 0 15,-1 4 0-15,1 0 0 0,-4 0 0 0,4 4 0 16,-1-1 0-16,1 4 0 0,-4 0 54 0,6 0 8 16,-2 2 2-16,5 1 0 15,-1 4-103-15,4-2-20 0,2 6-4 0,2-3-1 0,4-1 64 0,1 0 23 16,4 0-1-16,2 5 0 0,3-5-22 0,3-2 0 16,7 2 0-16,3 0 0 0,3-2 0 0,-3-3 0 15,0 3 0-15,0-5 0 16,-8 0-93-16,1 0-17 0,-6-7-3 0</inkml:trace>
  <inkml:trace contextRef="#ctx0" brushRef="#br0" timeOffset="7373.534">9385 9133 1436 0,'13'0'64'0,"-13"0"12"0,5 0-60 0,1-2-16 16,-6 2 0-16,0 0 0 0,0 0 104 0,0 0 17 0,0 0 4 0,0 0 1 16,0 0-34-16,0 2-8 0,2 5 0 0,-2 0-1 15,0 5-15-15,6-5-4 0,1 5 0 0,1-3 0 16,0 3-22-16,0 2-5 0,8 0-1 0,-3-2 0 15,1 2-6-15,-1-7-2 0,0 5 0 0,3-5 0 16,0 0-3-16,-3 0-1 0,0 0 0 0,1 0 0 16,-1-7 0-16,0 5-1 0,-2-5 0 0,2 0 0 15,-3 0 1-15,1-5 0 0,2 3 0 0,-5-3 0 16,0-2 5-16,0 0 2 0,3 0 0 0,-6 0 0 16,0-5-4-16,0 5-1 0,3-2 0 0,-5-1 0 15,-3 3-26-15,0 0 0 0,0 0 0 0,0 7 0 0,0-7 0 0,0 7 0 16,0 0 0-16,0 0 0 0,0 0 0 0,0 0 0 15,0 0 0-15,0 0 0 0,0 0 0 0,0 0 0 16,0 0 0-16,3-7 0 0,-3 7 0 0,5-7 0 16,-5 7 0-16,3-5 0 0,-3 5 0 0,0 0 0 15,5-2 0-15,-5 2 0 0,0 0 19 0,0 0-2 16,0 0 0-16,0 0 0 0,3-5-27 0,-3 5-6 16,0 0 0-16,0 0-1 0,0 0 31 0,0 0 6 15,0 0 2-15,0 0 0 0,2-7-35 0,3 7-7 16,1-2-2-16,-1-3 0 0,-5 5 22 0,0 0 0 15,0 0 0-15,0 0 0 0,0 0 0 0,0 0 0 16,0 0 0-16,0 0 0 0,3-2 0 0,-3 2 0 16,0 0 0-16,0 0 0 15,0 0-107-15,0 0-17 0,-6-5-3 0,-2 0-1127 0</inkml:trace>
  <inkml:trace contextRef="#ctx0" brushRef="#br0" timeOffset="7935.899">9739 9145 1267 0,'0'0'28'0,"0"0"5"0,0 0 2 0,0 0 1 0,0 0-36 0,0 0 0 0,0 0 0 0,0 0 0 16,0 0 160-16,0 0 26 0,0 0 5 0,0 0 1 16,0 0-123-16,0 0-24 0,0 0-5 0,0 0 0 15,0 2-12-15,0 10-3 0,0-5 0 0,0 5 0 16,-2-3 31-16,2 3 7 0,-3 2 1 0,0 5 0 15,1-5 0-15,-4 5 0 0,1-5 0 0,0 7 0 16,0-2-29-16,-3 0-6 0,0-3-1 0,2 8 0 16,-2-3 7-16,3-7 1 0,0 0 0 0,-3 5 0 15,3 0-36-15,-1-3 0 0,1-2 0 0,2 5 0 16,-2-5 0-16,0 0 0 0,0 3 0 0,2-8 0 16,-2 3 0-16,2-5 0 0,0-2 0 0,3-5 0 15,0 0 0-15,0 0 0 0,0 0 0 0,0 0 0 0,0 0 0 16,-2-10 0-16,2 1 0 0,0-3-847 15,0-2-176-15</inkml:trace>
  <inkml:trace contextRef="#ctx0" brushRef="#br0" timeOffset="8420.163">9602 8980 1551 0,'0'0'68'0,"0"0"16"0,-3 0-68 0,3 0-16 0,-3 0 0 16,-2 0 0-16,0 5 124 0,0-5 22 0,5 0 4 0,0 0 1 15,-3-5-50-15,3 5-9 0,-5-2-3 0,5 2 0 16,0-5-33-16,0 5-6 0,0 0-2 0,0-2 0 15,0-3-24-15,0 3-6 0,2-5-1 0,1 2 0 16,0-2 11-16,-1 0 1 0,6 0 1 0,-3 2 0 16,3-2-18-16,0 0-3 0,0-7-1 0,0 7 0 15,0-5 0-15,3 5-8 0,-1-7 12 0,1 7-4 16,-3-5 9-16,2 5 2 0,-4 0 0 0,2 0 0 16,-3 0-19-16,0 0 0 0,1 2 0 0,-6 5 0 15,0 0 0-15,0 0 0 0,0 0 0 0,0 0 0 0,0 0 0 16,0 0 0-16,2 5 0 0,-2 2 0 0,0 5 0 0,3-3 0 15,-1-2 0-15,-2 5 0 0,0-5 33 0,0 7 3 16,3-2 1-16,0 2 0 0,2 0-28 0,-2 0-9 16,5-2 0-16,0 7 0 0,-1-5 10 0,4 5-10 15,-3-5 8-15,-3-5-8 0,1 3 8 0,2-5-8 16,-6 5 0-16,3-5 8 0,-2-5 1 0,-3-2 0 16,0 0 0-16,0 0 0 0,0 0-9 0,0 0 12 15,0 0-12-15,0 0-910 16,0 0-189-16</inkml:trace>
  <inkml:trace contextRef="#ctx0" brushRef="#br0" timeOffset="8763.832">10102 9279 1746 0,'0'0'77'0,"0"0"16"15,0 0-74-15,0 0-19 0,0 0 0 0,0 0 0 16,0 0 88-16,0 0 15 0,0 0 2 0,0 0 1 0,2-5-49 0,6 5-9 15,-2 0-3-15,2 5 0 0,5-5-17 0,-3 0-3 16,4 2-1-16,-1 3 0 0,5-5-9 0,1 0-3 16,5 5 0-16,-3-3 0 0,-5-2-12 0,0 0 0 15,0 5 0-15,-6-3 0 0,-5-2 0 0,-5 0 0 16,0 0 0-16,0 0-714 16,-2 0-146-16</inkml:trace>
  <inkml:trace contextRef="#ctx0" brushRef="#br0" timeOffset="8920.042">10067 9434 748 0,'0'0'67'0,"0"0"-54"16,0 0-13-16,6 5 0 0,2-3 199 0,2-2 37 15,1 5 7-15,2-3 1 0,8 3-122 0,-5-5-25 16,-3 0-5-16,8 7 0 0,1-7-38 0,1 0-7 16,1 0-2-16,0 5 0 0,-5-5-23 0,-1 0-5 0,1-5-1 0,-3 5-653 15,-3 0-131-15</inkml:trace>
  <inkml:trace contextRef="#ctx0" brushRef="#br0" timeOffset="9216.849">10689 9326 1695 0,'0'0'37'0,"3"0"8"0,5 0 2 0,-3 0 1 0,3 0-39 0,0 0-9 16,3 0 0-16,-1 5 0 0,1-3 92 0,2-2 16 15,3 0 3-15,0 0 1 0,0 0-68 0,-3 5-12 16,0-5-4-16,0 0 0 0,0 0-28 0,1-5 0 15,-6 5 0-15,2 0 0 16,1 0-75-16,-3-2-11 0,-6-3-2 0,-2 5-1 0</inkml:trace>
  <inkml:trace contextRef="#ctx0" brushRef="#br0" timeOffset="9435.585">10795 9213 1728 0,'0'0'76'0,"0"0"16"0,0 0-73 0,0 0-19 0,0 0 0 0,0 0 0 15,3 7 106-15,-3-2 18 0,5-3 3 0,-5 5 1 16,3 3 0-16,-1-3 0 0,1 2 0 0,2-2 0 16,-2 7-52-16,-1-2-9 0,1 2-3 0,-3-2 0 15,3 2-52-15,-1-2-12 0,-2-3 0 0,0 3 0 16,3 2 8-16,-3-7 0 0,0 5 1 0,3-5 0 16,-3 0-9-16,0 0-11 0,2 0 3 0,1 0 0 15,-3-7-45-15,0 0-9 0,8 0-2 0,0 0-751 16,-3-2-150-16</inkml:trace>
  <inkml:trace contextRef="#ctx0" brushRef="#br0" timeOffset="9639.927">11086 9140 2419 0,'0'0'107'0,"0"0"22"0,0 0-103 0,5 5-26 16,-2 2 0-16,2 7 0 0,1 0 56 0,-1 5 7 15,0 0 1-15,0 2 0 0,3 7-6 0,-2-2-1 16,-1 0 0-16,0 2 0 0,-2-2-40 0,0 2-8 16,-3-2-1-16,0 0-8 0,-3-5 38 0,0 0 1 15,1 3 0-15,-1-3 0 0,0-7-27 0,-2 0-4 16,2-2-8-16,3-5-894 0,-2 0-185 0</inkml:trace>
  <inkml:trace contextRef="#ctx0" brushRef="#br0" timeOffset="11748.78">20148 7647 230 0,'-8'0'20'0,"8"0"-20"0,0 0 0 0,0 0 0 15,0 0 235-15,0 0 42 0,0 0 9 0,0 0 2 16,0 0-81-16,0 0-16 15,0 0-3-15,0 0-1 0,0 0-55 0,0 0-12 0,-3 0-1 0,-2 0-1 16,-3 0-41-16,3 0-8 16,-3 0-1-16,3 0-1 0,-6 0-19 0,1 0-4 0,-4 0-1 0,-2 0 0 15,-2 0-19-15,-1 4-3 0,-4-1-1 0,-7-3 0 16,1 4-8-16,3-1-3 0,2-3 0 0,3 7 0 16,5-2-9-16,-2-5 0 0,2 7 0 0,2-7 0 15,1 7 0-15,3-7 0 0,-1 7 0 0,3-7 0 16,-2 4 0-16,4-4 0 0,1 0 0 0,5 0 0 15,-5 3-8-15,5-3 8 0,0 0 0 0,0 0 0 16,0 0-16-16,0 0 2 0,0 0 0 0,0 0 0 16,2-3-36-16,4-1-7 0,-4-3-2 0,4 4-735 15,-1-1-147-15</inkml:trace>
  <inkml:trace contextRef="#ctx0" brushRef="#br0" timeOffset="12123.72">19799 7567 576 0,'0'0'51'0,"0"0"-41"16,5 0-10-16,-5 0 0 0,0-7 151 0,0 4 28 15,3-1 5-15,-3 1 2 0,-3-1-42 0,0-1-8 16,3 5-1-16,-5-3-1 0,0-1 0 0,0 4 0 0,-6 0 0 0,3 4 0 16,0-4-56-16,-2 8-11 0,-1-4-3 0,-2 6 0 15,-1-3-15-15,1 0-3 0,-3 5-1 0,3-1 0 16,-3-1-14-16,3 4-3 0,2-2-1 0,1 2 0 16,-1-3-27-16,1 4-17 0,7-1 2 0,-2-3 1 15,2-1 14-15,0 2 0 0,6-1 0 0,2-1 0 16,3-3 14-16,3 5 6 0,0-5 0 0,4 0 1 15,4 0-9-15,-1-3-3 0,4-1 0 0,-1 1 0 16,0-1-31-16,-5 2-6 16,-3-3-2-16,3 3 0 0,0-5 13 0,-3 7 2 0,3-3 1 0,-6-1-1150 15</inkml:trace>
  <inkml:trace contextRef="#ctx0" brushRef="#br0" timeOffset="13077.179">17761 7407 460 0,'0'0'41'0,"0"0"-33"0,0 0-8 0,0 0 0 0,0 0 164 15,0 0 30-15,0 0 6 0,0 0 2 0,0 0-43 0,0 0-9 16,0 0-2-16,0 0 0 0,0 0-34 0,0 4-7 15,3 4-2-15,0-1 0 0,-3 0-37 0,2 0-7 16,-2 0-1-16,6 0-1 0,-1 0-23 0,0 5-5 16,3-1-1-16,-5-1 0 0,2-6-30 0,3 8 0 15,0-2 0-15,3-3 0 0,-1 0 0 0,1 5 0 16,2-5 0-16,3 7 0 0,-3-7 57 0,0 0 6 16,1-2 1-16,-1 2 0 0,0-3-64 0,0-1-28 15,-5-3 3-15,3 0 0 0,-3 0 25 0,0-3 0 16,-8 3 0-16,10-4 0 15,-4-1-99-15,-1 3-14 0,0-3-3 0,0-2-572 16,3 0-115-16</inkml:trace>
  <inkml:trace contextRef="#ctx0" brushRef="#br0" timeOffset="13327.144">18119 7477 1958 0,'0'-4'43'0,"0"4"9"0,0 0 1 0,0 0 3 0,-3-3-45 0,3 3-11 0,0 0 0 0,0 0 0 15,-5 0 104-15,-1 0 20 0,1 0 3 0,-3 3 1 16,6 4-52-16,-6 0-9 0,2 4-3 0,-2-3 0 15,0 6 0-15,1 0 0 0,-1-2 0 0,0 9 0 16,-3-7-44-16,0 5-10 0,1 2-2 0,2 5 0 16,-3-8 0-16,1 4-8 0,-1-4 12 0,3 4-4 15,0-4-18-15,3-1-4 0,-6 2-1 0,6-5 0 16,3 5 15-16,-4-5 0 0,-2 0 0 0,3-7 0 16,0 5 0-16,2-5 0 0,3 0 0 0,0 0 0 0,-5-2 0 15,5-5 0-15,0 0 0 0,0 0 0 16,0 0-156-16,0 0-29 0,2-5-6 0,4-5-1 0</inkml:trace>
  <inkml:trace contextRef="#ctx0" brushRef="#br0" timeOffset="13602.574">18230 7581 1728 0,'10'-7'38'0,"-10"7"8"0,0 0 2 0,6 0 0 0,-4 0-39 0,-2 0-9 0,0 0 0 0,8 0 0 16,0 0 93-16,0 0 17 0,-3 0 3 0,3 0 1 16,0 0-29-16,0 0-5 0,0 4-2 0,3-1 0 15,-3-3-78-15,2 0-10 0,4 0-5 0,-1 0-1 16,0 0 16-16,0 5 0 0,-2-5 0 0,2 0 0 15,0 0 12-15,-5 0-2 16,0 0 0-16,0 2 0 16,-3 3-56-16,-5-5-11 0,0 0-3 0,0 0-948 0</inkml:trace>
  <inkml:trace contextRef="#ctx0" brushRef="#br0" timeOffset="13774.404">18291 7752 230 0,'2'0'20'0,"-2"0"-20"0,0 0 0 0,6 3 0 16,-1-3 336-16,0 0 62 0,3 0 13 0,0 0 2 16,3 0-243-16,-1 0-49 0,3-3-9 0,6-1-3 15,-1 1-63-15,1-1-13 0,0 4-2 0,-1-7-1 16,1 7-14-16,-4-7-2 0,1 7-1 0,-2-7 0 16,-1 7-146-16,-3-5-30 0</inkml:trace>
  <inkml:trace contextRef="#ctx0" brushRef="#br0" timeOffset="14071.54">18799 7654 288 0,'0'0'25'0,"0"0"-25"15,0 0 0-15,0 0 0 0,0 0 351 0,0 0 65 16,0 0 12-16,5 0 4 0,3 4-256 0,2-1-50 16,-4-3-10-16,-1 0-3 0,6 4-48 0,-3-1-9 0,5-3-3 0,-3 0 0 15,1 0-32-15,0 0-6 0,2 0-2 0,0 0 0 16,0 0-5-16,-2 0 0 0,2-3-8 0,0-1 12 15,-5 4-23-15,3-3-5 0,-3-1 0 0,-3 4-719 16,3-7-143-16</inkml:trace>
  <inkml:trace contextRef="#ctx0" brushRef="#br0" timeOffset="14289.981">18934 7600 230 0,'0'0'20'0,"0"0"-20"0,0 0 0 0,0 0 0 0,0 0 347 15,0 0 65-15,0 0 12 0,0 0 4 0,0 0-241 0,-3 4-48 16,3-1-10-16,0 1-1 0,3 3-36 0,-1 0-8 16,-2 1 0-16,0-1-1 0,0 0-32 0,3 4-7 15,-3-1 0-15,3 2-1 0,-3-1-43 0,0-1 0 16,0-3-13-16,0 5 3 0,0-1 39 0,0-4 8 16,2 0 2-16,-2 0 0 0,3-4-11 0,-3 2-3 15,2 2 0-15,-2-7 0 16,0 0-153-16,6 0-30 0,-1 4-6 0</inkml:trace>
  <inkml:trace contextRef="#ctx0" brushRef="#br0" timeOffset="14540.146">19153 7454 2354 0,'0'0'52'0,"0"0"10"0,0 0 2 0,0 0 3 0,3 5-54 0,-1 2-13 0,-2 4 0 0,6-1 0 16,-4 1 61-16,1 8 10 0,0-2 1 0,-1 2 1 16,4 2-39-16,-4 5-8 0,1-5-2 0,0 5 0 15,-1-5 0-15,-2 5 0 0,3-5 0 0,-3 2 0 16,3-1-6-16,-3-1-2 0,2-7 0 0,-2 5 0 16,0-5-5-16,3 5-2 0,-3-8 0 0,0-1 0 15,0 1-9-15,0-3 0 0,0-8 0 0,0 0-1278 16</inkml:trace>
  <inkml:trace contextRef="#ctx0" brushRef="#br0" timeOffset="15399.185">20061 8364 806 0,'24'0'72'0,"-19"0"-58"16,-5 0-14-16,0 0 0 0,-3-2 156 0,3 2 29 0,-2-5 6 0,2 5 1 16,-3-2-52-16,3 2-9 0,0 0-3 0,0 0 0 15,-5-5-9-15,5 5-3 0,-6-2 0 0,1-3 0 16,2 2-44-16,-5-1-10 0,0 4-2 0,1 0 0 16,-7 0-35-16,1-3-7 0,0-1-2 0,-6 4 0 15,-2-5 32-15,0 5 5 0,-3 0 2 0,0-2 0 16,3 2-37-16,0 0-7 0,3 0-2 0,-1 0 0 15,-2 0-9-15,0 0 0 0,0 0 0 0,-1 2 0 16,1-2 0-16,3 5 0 0,-4-5 0 0,4 0 0 16,2 4 0-16,0-1 0 0,6-3 0 0,-4 0 0 15,4 0 0-15,2 0 0 0,3 0 0 0,-1 0 0 0,1 0 0 0,5 0 0 16,0 0 0-16,0 0 0 16,0 0-49-16,0 0-12 0,0 0-3 0,0 0 0 15,0 0-102-15,0 0-21 0,0 0-4 0</inkml:trace>
  <inkml:trace contextRef="#ctx0" brushRef="#br0" timeOffset="15789.667">19725 8202 864 0,'0'0'76'0,"0"0"-60"0,0-7-16 0,0 7 0 16,-3 0 144-16,0-5 25 0,1 3 6 0,-1-3 1 15,-2 5-39-15,0 0-7 0,-3 0-2 0,2 5 0 16,-4-3-51-16,2 3-10 0,-5-3-3 0,2 10 0 16,-2-5-24-16,0 0-6 0,-3 0-1 0,0 5 0 15,3 2-1-15,-1-2-1 0,4-3 0 0,-1 3 0 16,3-5-31-16,0 5 0 0,3-3-13 0,2 3 4 15,1 2 9-15,4-2 11 0,-2-3-3 0,6 3 0 16,-1-5-8-16,3 5 0 0,2-3 0 0,1-2 0 16,2 2 17-16,0-2 2 0,3 1 0 0,0-6 0 15,0 5 0-15,3 0 0 0,-1-2 0 0,1-5 0 0,-3 2-8 0,2 3-2 16,-5-5 0-16,1 0 0 0,-1 0-9 0,0 0 0 16,-2 0 0-16,-4 0-770 15,1-5-149-15</inkml:trace>
  <inkml:trace contextRef="#ctx0" brushRef="#br0" timeOffset="16695.615">17730 8246 1400 0,'10'-4'31'0,"-10"4"6"0,0 0 2 0,0 0 0 0,0 0-31 0,0 0-8 15,0 0 0-15,0 0 0 0,0 0 74 0,0 0 14 16,0 0 2-16,0 0 1 0,0 0-22 0,0 0-4 16,8 7-1-16,0-7 0 0,-3 7 0 0,3 0 0 15,-2-2 0-15,-1 4 0 0,3-4-51 0,0 2-13 16,-3 0 0-16,-2 0 0 0,-1-2 54 0,4-3 8 16,-4 5 2-16,6-2 0 0,-2-3-52 0,-1 3-12 15,0-1 0-15,3 3 0 0,-3-4 0 0,3 2 0 16,-8-5 0-16,8 2 0 15,0 3-56-15,-8-5-13 0,0 0-3 0,8 0-601 16,0 0-120-16</inkml:trace>
  <inkml:trace contextRef="#ctx0" brushRef="#br0" timeOffset="16976.928">17955 8223 1728 0,'0'0'38'0,"0"0"8"0,0 0 2 0,0 0 0 0,0 0-39 0,0 0-9 0,0 0 0 0,0 0 0 15,0 0 104-15,0 0 20 0,2 7 3 0,-2-2 1 16,0 2-52-16,-2 0-9 0,2 0-3 0,-3 5 0 16,-2-3 0-16,-1 3 0 0,4 2 0 0,-4 0 0 15,-1-2-51-15,1 9-13 0,-2-2 0 0,0-1 0 16,0-1 39-16,0 2 5 0,1 2 0 0,-4-2 1 16,6 0-36-16,-3-3-9 0,-3 3 0 0,6-7 0 0,-3-3 0 0,3 3 0 15,-1 2 0-15,1-2 0 0,2-5 0 0,-2 4 12 16,2-3-12-16,1 1 12 0,-1-2-12 0,3-2 0 15,0-5 0-15,0 0 0 0,0 0 0 0,0 0-17 16,0 0 4-16,0 0 1 16,5-7-138-16,1 0-27 0,2-5-6 0,0 0-1 0</inkml:trace>
  <inkml:trace contextRef="#ctx0" brushRef="#br0" timeOffset="17382.933">18124 8390 1108 0,'0'0'49'0,"5"-3"11"0,-5 3-48 0,0 0-12 15,0 0 0-15,6 0 0 0,-6 0 88 0,5-4 16 16,0 4 4-16,0 0 0 0,1-3 16 0,2 3 3 15,-6-4 1-15,6 4 0 0,0 0-52 0,0 0-9 16,3 0-3-16,-1 0 0 0,-2 0-24 0,0 0-6 16,3 0-1-16,-1 0 0 0,-2 4-23 0,3-1-10 15,-1-3 8-15,1 0-8 0,-3 4 12 0,-3-1-4 16,1-3 0-16,1 5 0 16,1-3-127-16,-8-2-25 0,0 0-6 0</inkml:trace>
  <inkml:trace contextRef="#ctx0" brushRef="#br0" timeOffset="17578.711">18119 8538 1728 0,'0'0'76'0,"0"0"16"0,8-2-73 0,0 2-19 16,-3 0 0-16,5-5 0 0,1 5 55 0,2 0 7 15,3 0 2-15,-3 0 0 0,3 0-7 0,0-2-1 16,3-3 0-16,-1 5 0 0,1 0-37 0,-6-2-8 0,0-3-2 0,3 5 0 0,0 0-1 0,0 0 0 15,-8 0 0-15,0 0 0 16,0 0-144-16,-1 0-30 0</inkml:trace>
  <inkml:trace contextRef="#ctx0" brushRef="#br0" timeOffset="18188.035">18600 8430 691 0,'0'0'61'0,"0"0"-49"0,0 0-12 0,0 0 0 16,0 0 214-16,0 0 40 0,0 0 8 0,0 0 2 15,0 0-141-15,6 0-28 0,-1 0-6 0,3 0-1 16,2 5-21-16,1-5-5 0,-1 0-1 0,1 2 0 16,8-2-45-16,-4 0-16 0,1 0 9 0,0 0-9 15,3 0 8-15,-1 0-8 0,-2 0 0 0,-3 0 8 16,1 0-44-16,-1 0-8 0,0-2-3 0,-2-3-885 15</inkml:trace>
  <inkml:trace contextRef="#ctx0" brushRef="#br0" timeOffset="18453.758">18979 8277 2188 0,'0'0'48'0,"0"0"11"0,0 0 1 0,0 0 1 0,0 0-49 0,0 7-12 16,0 2 0-16,-3 1 0 0,3-3 54 0,3 5 8 15,-1 2 2-15,-2 0 0 0,3 5-16 0,-3 2-4 16,3-7 0-16,-1 9 0 0,1-6-16 0,-1 2-3 16,-2 0-1-16,3-5 0 0,-3 0-8 0,3 5-3 15,-1-10 0-15,1 7 0 0,-3-6-24 0,5 2-5 16,-2-3 0-16,0 3-1 0,-1-5 17 0,-2 0 0 15,3 0 0-15,0-2-788 0,-3-5-155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22:59.4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59 6448 0 0,'0'0'141'0'0,"0"0"23"0"0,0 0 13 0 0,0 0 55 0 0,0 0 182 0 0,-4-10 3146 0 0,-2 6-974 0 0,5 5-2098 0 0,1-1 22 0 0,0 0-68 0 0,13 21-276 0 0,21 0-166 0 0,-5-26 1222 0 0,-27 5-1066 0 0,16-34 496 0 0,-8-5-635 0 0,-8 34-17 0 0,5 0 46 0 0,-6 5 12 0 0,0 1 1 0 0,1-1 0 0 0,-1 1-1 0 0,0-1 1 0 0,0 1-1 0 0,1 0 1 0 0,-1 0 0 0 0,0-1-1 0 0,0 1 1 0 0,0 0-1 0 0,0 0 1 0 0,0 0 0 0 0,0 0-1 0 0,0 0 1 0 0,0 0-1 0 0,0 1 1 0 0,0-1 0 0 0,-1 0-1 0 0,1 0 1 0 0,0 0-1 0 0,-1 1 1 0 0,1-1 0 0 0,-1 0-1 0 0,0 1 1 0 0,1-1-1 0 0,-1 1 1 0 0,0-1 0 0 0,0 0-1 0 0,0 1 1 0 0,0-1-1 0 0,0 1 1 0 0,0 0-59 0 0,2 5 103 0 0,9 42 355 0 0,-8-4 1140 0 0,-3-43-1597 0 0,0 1 0 0 0,0-1 0 0 0,0 0-1 0 0,0 0 1 0 0,1 0 0 0 0,-1 0 0 0 0,1 0-1 0 0,-1 0 1 0 0,1 1 0 0 0,0-1 0 0 0,-1 0-1 0 0,1 0 1 0 0,0-1 0 0 0,0 1 0 0 0,1 0-1 0 0,-1 0 1 0 0,0 0 0 0 0,1-1 0 0 0,-1 1-1 0 0,1 0 0 0 0,1 3 1 0 0,14 11 37 0 0,-16-15 154 0 0,-1-1 58 0 0,0 0 6 0 0,6 2 45 0 0,-4 0-4341 0 0,-2-2 1790 0 0,0 0-4720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7-29T19:06:43.36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17926 6768 26 0,'0'0'13'0,"0"0"-3"0,0 0 13 16,-3 0-20-1,0 0 1-15,-2 0 1 0,0 0 1 16,-3-4-7-16,0-6 1 16,0-2 5-1,0-4 1-15,0 2-2 0,3-10 0 16,2 1-1-16,3-5 0 16,0-1-1-16,5 1 0 15,3 2-2-15,5 0 1 16,1 8-1-16,2-1 0 15,5 7 0-15,-3 5 0 16,3 5 0-16,-5 4 1 16,-2 14-1-16,-7 1 1 15,-1 6 0-15,-9 3 1 16,-2 5 0-16,-3-1 0 16,-3 1 1-16,-5-5 1 0,-5-3-1 15,3-4 1-15,-1-7-2 16,1-5 1-16,-1-7-2 15,6-5 0-15,2-6-2 16,6-4 1-16,2 4-1 16,6-6 1-16,5-4 0 15,5-2 0-15,6-1 0 16,-1 3 0-16,3 4 1 16,1 6 0-16,1 6-1 15,-4 7 1-15,-6 5-1 16,0 12 1-16,-7-2 0 15,-6 6 0-15,-6 3 0 0,-2 5 0 16,-2-1 0-16,-3-4 0 16,-6-5 0-1,-5-4 0-15,3-3 0 16,0-5 0-16,0-6-1 0,2-3 1 16,3-10-2-16,6-6 1 15,5-5-1-15,5-1 0 16,2-1 0-16,6-8 0 15,5 1 0-15,3 1 1 16,3 4-1-16,-1 6 1 16,3 2 0-16,1 8 1 0,1 9-1 15,-4 7 1-15,-6 12 0 16,-2 0 0-16,-3 4 0 16,-6 5 0-1,-2 5 0-15,-5 0 0 0,-6-7 0 16,-2-2 1-16,-3-6-1 15,-2-3 1-15,-6-4-1 16,3-4 0-16,0-4-1 16,0-6 0-16,5-6 0 15,5-10 0-15,6-4-1 16,5-1 1-16,8-9-1 16,5-12 1-16,3 8-1 15,2 2 1-15,6 6 0 16,3 6 0-16,-1 6 0 0,-2 3 0 15,-6 12 0 1,-2 9 0-16,-5 2 0 16,-3 13 1-16,-8 3-1 15,-5 4 1-15,-6 1 0 16,-2 1 0-16,-6-3-1 0,-2-2 1 16,-3-7-1-16,-2-5 1 15,5-5-2-15,2-6 1 16,3-8-1-16,6-9 1 15,2 0-1-15,8-10 0 16,5-4 0-16,6-5 1 16,4 5-1-16,4 2 1 15,5 5 0-15,2 7 0 16,-2 4 0-16,-3 13 0 16,0 4 0-16,-2 7 1 0,-6 7-1 15,-2-5 0-15,-9 5 0 16,-4 3 1-16,-6-1 0 15,-5 3 0-15,-3-2-1 16,-3-3 1-16,-5-7 0 16,-2-2 1-16,-6-7-1 15,6-8 0-15,2-6-1 16,3-10 1-16,7 5-2 16,7-17 1-16,7 1-1 15,7-3 1-15,9 2-1 16,3 5 0-16,5 3 0 15,5 4 1-15,3 7 0 16,-6 3 0-16,-2 9 0 16,-6 14 0-16,-4 0 1 15,-7 12 0-15,-7-2 0 0,-7 1 1 16,-9 4-1-16,-3-1 0 16,-5-2 1-16,-2 0 0 15,-3-8-1-15,5-6 0 16,3-7 0-16,5-5 0 15,5-10-2-15,9-6 1 16,7 2-1-16,6-14 0 16,7-5 0-16,3 0 0 15,6 2 0-15,2 5 1 16,-3 8 0-16,-5 3 0 16,-2 15 1-16,-6 8 0 0,-5 8-1 15,-5 3 1-15,-6 2 0 16,-5 0 1-16,-2 3 0 15,-4-3 1-15,-2-2-1 16,1-3 0-16,-1-4 0 16,0-7 0-16,0-5-1 15,5-8 0-15,3-6-1 16,6 5 0-16,2 0-1 16,5-1 1-16,3-4-1 15,5 2 1-15,6-2-1 16,-3 7 1-16,0 9 0 15,-3 3 0-15,-3-2 0 16,-2 1 1-16,-8 3-1 16,-2-2 1-16,-6 0-1 0,0-1 1 15,-3 1-1-15,-2 0 1 16,-3 2-1-16,-2 2 1 16,-1 1-1-16,3 1 0 15,3 1-4-15,2-2 1 16,6-3-7-16,2-5 0 15,3-2-13-15,8-7 0 16,-5 0-3-16,-3 7 1 16</inkml:trace>
  <inkml:trace contextRef="#ctx0" brushRef="#br0" timeOffset="1">17717 7055 26 0,'0'3'13'0,"0"-10"-2"16,0 7 13-16,0 0-22 15,0-5 0-15,2 0 1 16,3 3 0-16,3-1-4 16,3-1 0-16,2-1 3 15,3 0 0-15,0 3-1 16,0 2 0-16,-3 2-1 0,-2 8 1 16,-3-1 0-16,-6 1 1 15,-7 1 1-15,-3 6 0 16,-3 2 1-16,-2-1 1 15,0 1-1-15,0 2 1 16,2-6-1-16,3-4 1 16,0-1-2-16,3-1 0 15,2-2-1-15,3-2 0 16,6 0 0-16,2-3 0 0,5 0-1 16,0-2 1-16,3 3-1 15,0-3 1-15,0 0-1 16,-3 0 0-16,0 0-1 15,-2 2 1-15,-3 0-4 16,-3 1 1-16,-2-1-5 16,-3 0 1-16,0 1-5 15,0-1 0-15,0 0-7 16,2 1 1-16,3-3 1 16,3 0 0-16</inkml:trace>
  <inkml:trace contextRef="#ctx0" brushRef="#br0" timeOffset="2">18050 7135 27 0,'5'-4'13'0,"3"1"-8"0,-5 6 26 15,-1-1-28-15,-2 5 1 16,3 2 3-16,-3 1 1 0,0 2-10 16,0-1 1-1,0 1 5-15,-3-3 1 16,3 1-3-16,-2-1 1 0,2 1-6 16,-3-3 0-16,3-3-9 15,0-1 1-15,8-3-3 16,0-5 0-16</inkml:trace>
  <inkml:trace contextRef="#ctx0" brushRef="#br0" timeOffset="3">19436 6761 23 0,'-16'-2'11'0,"8"4"-6"0,8-2 17 16,-5 3-18-16,3-1 0 16,-4-4 4-16,1-1 0 15,0-4-9-15,-1 3 1 16,1-8 5-16,2 2 1 16,1-11-2-16,-1 2 1 0,3 5-3 15,0 5 0-15,8-5-2 16,-3 4 1-16,9-4-1 15,-4 2 1-15,3-2-1 16,-2 5 0-16,0 11 0 16,-1-2 0-16,-5 17 1 15,-2-3 0-15,-8 12 1 16,0-5 0-16,-9-2 1 16,4 0 0-16,-1-5 0 15,3-3 0-15,-5 1 0 16,2-2 1-16,-4-3-2 15,1-3 1-15,4-11-3 16,2 3 1-16,8-15-1 16,0 5 0-16,8-17-1 15,-3 10 1-15,6 4-1 16,-3 6 0-16,7-1 1 0,-1 3 0 16,1 9 0-16,-4 0 1 15,0 0 0-15,-1 0 0 16,-4 9 0-16,-4-2 1 15,-7 16 0-15,0-4 1 16,-6 10 0-16,3-11 0 16,-3-6-1-16,4-2 1 15,-7 1-1-15,4-1 0 16,-3-8 0-16,2 0 0 0,0-6-2 16,1-1 1-16,4-9-1 15,1 2 0 1,10-9-1-16,-2 4 1 15,2-20-1-15,1 9 1 0,4 16-1 16,-2 2 1-16,11 1 0 16,-6 2 0-16,5 16 0 15,-2-2 0-15,0-9 0 16,-3 0 1-16,-2 11-1 16,-3-2 1-16,-11 10 0 15,1-3 0-15,-12 5-1 16,7-3 1-16,-9 3 0 15,2-7 0-15,-1-5 0 16,4-3 0-16,-8-4-1 16,4 0 0-16,1-7 0 0,4 3 0 15,7-10-1 1,0-1 1-16,11-8-1 16,-2 4 0-16,2-2 0 15,0 4 1-15,7-11 0 0,-4 5 0 16,8 20 0-16,-4 1 0 15,7 11 0-15,-7 1 0 16,4 6 0-16,-6-4 1 16,-5 5-1-16,-3-6 1 15,-10 13 0-15,3-5 0 16,-12 9-1-16,4-9 1 0,-14-1 0 16,8-3 0-1,0-8-1-15,3-3 1 16,-3-6-1-16,3 0 0 0,2-10 0 15,3 2 0-15,11-11-1 16,0 5 1-16,5-17-1 16,-3 9 1-16,11-16 0 15,-3 10 0-15,8 20-1 16,-5 3 1-16,8 3 0 16,-3 1 1-16,0 3-1 15,-5 0 0-15,-5 19 1 16,-4-5 0-16,-9 3 0 15,-1-6 0 1,-26 22 1 0,5-7 1-16,-2-5-1 15,7-2 1-15,-2-9-1 16,5-3 0-16,0-14-1 16,6 0 0-16,7-10-1 15,1 3 0-15,2 0-1 0,0 2 1 16,10-11-1-16,1 4 1 15,10 0 0-15,-5 5 0 16,5-5 0-16,-5 5 0 16,2 23 0-16,-4-2 1 15,-7 10-1-15,-1-3 0 16,-12 12 1-16,1-7 0 16,-8 4 0-16,2-4 1 15,-7-3-1-15,5-4 0 16,-3-7-1-16,5-3 1 0,1-11-2 15,2 2 1 1,0-10-5-16,2 6 0 0,4-22-5 16,-1 7 0-16,6 2-6 15,-1 5 1-15,9 17-7 16,-3 0 0-16,13-1 2 16,-5 3 0-16</inkml:trace>
  <inkml:trace contextRef="#ctx0" brushRef="#br0" timeOffset="4">19883 6733 27 0,'-7'9'13'0,"-7"-11"0"0,12 0 21 0,-4-1-27 16,1 3 0-16,-6-4 3 15,4-1 1-15,-1-7-13 16,0 3 1-16,2-8 9 16,4 6 0-16,4-22-4 15,-2 9 0-15,11-2-1 16,-3 5 0-16,10 14-2 15,-4 2 0-15,9 10-1 16,-4-3 0-16,-1 10 0 16,-2-2 1-16,-5 4-1 15,0-5 1-15,-11 15 0 16,0-6 0-16,-8 6 0 16,0-3 1-16,-8-2 0 0,3-5 1 15,-6-7-1-15,3-2 0 16,-2-8 0-16,2 1 0 15,3-7-2-15,5 2 1 16,0-5-2-16,0 2 1 16,5-11 0-16,3 7 0 15,11-19-1-15,-3 10 0 16,13 2 1-16,-8 4 0 16,8 10 0-16,-5 0 0 15,3 21 0-15,-6-2 0 0,-3-3 0 16,-2-2 1-16,-8 12 0 15,0-5 0-15,-10 7 0 16,2-4 0-16,-11 6 1 16,6-1 1-16,-8-6-1 15,5-4 1-15,-3-5-1 16,6 0 0-16,0-12 0 16,2 1 0-16,6-8-2 15,0 2 0-15,2-11-2 16,1 2 1-16,9-14 0 15,-1 8 1-15,10-6 0 16,-3 5 0-16,13 10 0 16,-7 2 0-16,5 21 1 15,-6-3 1-15,3 15-2 16,-5-5 0-16,-3 3 0 16,-2-6 0-16,-8 13 0 15,-3-5 1-15,-8 16-1 0,0-7 1 16,-11-14 0-1,3-2 0-15,-7 2 0 16,4-4 0-16,-2-3 0 0,5-3 0 16,-5-8-1-16,8-1 1 15,-1-11-1-15,4 1 0 16,10-10-1-16,0 1 1 16,2 3-1-16,1 4 1 15,10-4-1-15,-2 5 1 16,15-10 0-16,-7 5 0 0,7 7 0 15,-4 2 0 1,1 24 0-16,-4-3 0 16,-3 5 0-16,-3-2 1 0,-8 9-1 15,-2-4 1-15,-14 11 0 16,3-5 1-16,-15 6-1 16,4-8 0-16,-7-2 0 15,-1-5 0-15,6-5 0 16,2-7 0-16,6-6-1 15,3-8 0-15,2-5-1 16,2 1 1-16,4-3-1 16,7-9 1-16,6 11 0 15,7-8 0-15,6 11-1 16,0-8 1-16,0 8 0 16,-1 7 0-16,-1 2 0 15,-4 13 0-15,-5 6 0 16,-5-3 0-16,-5 8 0 0,-6-2 1 15,-7 4 0 1,-6-2 0-16,-3-1-1 16,-2-3 1-16,0-6-1 0,0-4 1 15,2-3-2-15,3-11 1 16,3 2-1-16,8-15 1 16,2 13-1-16,9-17 1 15,9-2-1-15,4 4 1 16,2 13-1-16,3-6 1 15,-3 15 0-15,-2-1 0 0,-4 13 0 16,-1-3 0-16,-6 5 1 16,-6-1 0-1,-4-1-1-15,-6 2 0 0,-6 2 0 16,-1-5 1-16,-1 5-1 16,0-9 1-16,3 0-2 15,-1-8 1-15,4-1-4 16,5-1 0-16,2-2-7 15,3 0 1-15,0 7-14 16,5-17 1-16,0 8-3 16,1-10 1-16</inkml:trace>
  <inkml:trace contextRef="#ctx0" brushRef="#br0" timeOffset="5">20709 6794 25 0,'-11'10'12'0,"3"-10"-1"0,6 0 12 15,-1 0-19-15,0-3 0 0,1-1 4 16,-1-3 1-16,1-3-10 16,-1-2 0-16,3-2 7 15,0 2 1 1,3-4-3-16,4 0 1 0,4-6-3 16,2 8 1-16,3 0-2 15,5 2 1-15,1 1-2 16,1 4 1-16,6 0-1 15,1 7 1-15,-4 2-1 16,-7 3 0-16,-4 4 0 16,-7 3 1-16,-10 4 0 15,-9 3 0-15,-5 2 1 16,-5-2 1-16,-3-3 0 16,0-4 1-16,-2-2-1 15,5-6 0-15,2-4-1 16,3-7 1-16,8-4-2 15,6-6 0-15,7 3-1 16,6-5 0-16,5-4-1 16,2 1 1-16,3 4-1 0,3 1 1 15,3 3-1-15,2 5 1 16,-3 2 0-16,-5 7 0 16,-2 7 0-16,-3 0 1 15,-3 4-1-15,-5 1 1 16,0 2 0-16,-8 3 0 15,-8 2 0-15,-11-1 0 16,-2 1 0-16,-5-2 1 16,-3-6 0-16,-1-1 0 0,1-5-1 15,3-5 1 1,2-5-1-16,6-5 0 0,7-4-1 16,6 0 1-16,7-5-2 15,4-2 1 1,4 0-1-16,3 2 1 0,3 3 0 15,3 4 0-15,2 3 0 16,3 4 0-16,0 5 0 16,-3 7 0-16,-5 5 0 15,-3 0 0-15,-5 2 0 16,-3 2 1-16,-8 3-1 16,-7 0 1-16,-3 2 0 15,-6-2 1-15,-2-3-1 16,-3-4 0-16,-2-3 0 15,-1-4 0-15,6-5 0 16,3-7 1-16,4-5-2 16,6-7 1-16,6 5-1 15,4-5 0-15,6-4-1 0,3 4 1 16,2 0 0-16,3 8 0 16,5 1 0-16,3 8 0 15,0 4 0-15,0 5 0 16,-3 3 0-16,-3 4 1 15,-7 5 0-15,-6 2 0 16,-5 2 0-16,-2-2 1 16,-9-9-1-16,-5 2 0 15,-2-4 0-15,-1-6 1 16,-2 1-1-16,0 2 0 16,0-4-1-16,2-8 1 0,3-7-1 15,6-4 1-15,7-3-1 16,6-5 0-16,7-2-1 15,6 0 1-15,8 3-1 16,8 2 1-16,5 4 0 16,-8 6 0-16,0 6 0 15,-5 5 0-15,-1 2 0 16,-7 5 0-16,-5 5 0 16,-8 0 1-16,-1 2 0 15,-10 2 0-15,-10 1-1 16,-11-1 1-16,-3-2-1 15,-2-2 1-15,-1-5-1 16,6-4 1-16,5-6-1 16,6-4 1-16,7 0-1 15,6-5 0-15,5 3-5 0,5 2 0 16,3-3-7 0,3 1 1-16,2 4-10 0,8 1 0 15,3-3-4-15,5-3 1 16</inkml:trace>
  <inkml:trace contextRef="#ctx0" brushRef="#br0" timeOffset="6">21593 6785 19 0,'-3'5'9'0,"8"-1"1"16,-5-4 5-16,0 0-10 0,0 0 0 15,0 0 4-15,0 0 1 16,0-4-11-16,-2-1 1 15,-1-2 8-15,0-3 1 16,-5-1-4-16,8-4 1 16,0-1-3-16,0 2 1 15,8-3-2-15,3 3 0 16,2 0-2-16,0 5 1 16,3 2 0-16,3 0 0 15,-1 4 0-15,1 3 0 16,-3 3 0-16,0-1 1 0,-8 5 0 15,-8 2 0-15,-6 3 1 16,-2 5 1-16,-10 2-1 16,-1-3 1-16,-5-2 0 15,1-2 1-15,-1-3-2 16,3-4 0-16,2-3-1 16,3-6 1-16,6-3-2 15,4-5 0 1,17-12-2-1,5-2 1-15,2 5-1 16,1 0 1-16,-1 2-1 16,9 5 1-16,-3 5 0 15,-3 4 0-15,0 5 0 16,0 5 1-16,-8 4-1 16,1 1 1-16,-9 4 0 15,-5 2 1-15,-5 3 1 16,-9 4 0-16,4-4 0 0,-6 0 1 15,-5-7-1-15,-3-3 0 16,-2-2 0-16,-4 3 0 16,9-6-2-16,-3-4 0 15,11-4-1-15,3-6 1 16,2-4-1-16,2-2 0 16,12-1-1-16,2 1 1 15,5-5 0-15,5 4 0 16,1 3 0-16,-1 2 0 0,1 3-1 15,-1 9 1-15,1 2 0 16,-3 1 0-16,-6 4 0 16,1 4 0-1,-6 4 0-15,-10 1 1 0,0 5-1 16,-3-2 1-16,-5-3-1 16,-9-4 1-16,4 2 0 15,-3-4 0-15,0-8-1 16,-1 0 1-16,4-2-1 15,2-4 1-15,5-8-1 16,3-2 1-16,8-3-2 16,6 3 1-16,4-7-1 15,4 2 1-15,1 0-1 16,7 5 1-16,-7 0 0 16,9 10 0-16,-3 4-1 15,-2 4 1-15,-1 1 0 16,-2 2 0-16,-2 2 0 0,-6 3 1 15,-6 2-1-15,-4 0 1 16,-6 3-1-16,-8-3 1 16,0 0-1-16,-11-2 1 15,4-5-1-15,-7-2 0 16,9-5 0-16,0-5 0 16,5-4 0-16,8-6 0 15,8-1-1-15,8-3 1 16,11-4-1-16,2-1 0 15,5 5 0-15,4 3 1 16,-4 4-1-16,-2 5 1 0,-3 7 0 16,-5 5 0-16,-6 4 0 15,-4-2 0-15,-6 3 0 16,-6-1 0-16,-4 0 0 16,-3 1 1-16,-9-1 0 15,7-2 0-15,-7-2-1 16,1 0 1-16,3-3-1 15,2-4 1-15,3-3-2 16,2 0 1-16,6-2-3 16,-1 0 0-16,6-5-6 15,8 1 1-15,-2-1-8 16,2 7 1-16,0-2-9 16,-1 0 0-16,1 2 2 15,6 1 0-15</inkml:trace>
  <inkml:trace contextRef="#ctx0" brushRef="#br0" timeOffset="7">22447 6775 31 0,'-8'7'15'0,"0"-2"-7"15,6-5 27-15,-4 3-30 16,4-3 0-16,-3 0 3 15,-1 0 0-15,1-5-10 16,2-5 0-16,3-1 7 16,6-6 1-16,-1 1-3 15,5-1 0-15,4 3-2 16,-1-7 1-16,3 9-2 16,5-2 1-16,-3 2-1 15,4 5 1-15,-6 3-1 16,-1 4 1-16,-1 4-1 15,-6 3 1-15,-8 5 1 16,0 2 0-16,-8 5 2 0,-6 2 0 16,-1-4 1-16,-4-1 0 15,-2-4 1-15,-3 0 1 16,-2-3-2-16,4-4 1 16,7-3-3-16,1 3 0 15,4-8-2-15,4-4 1 16,4-4-3-16,4-3 0 15,12-5 0-15,-1 5 0 0,3-3 0 16,0 1 0-16,5 2 0 16,3 2 1-1,-3 2 0-15,0 6 0 16,-3 4 0-16,-2 0 1 0,-5 4 0 16,-8 3 0-16,-3 3 0 15,-3 2 1-15,-5 4 0 16,-5 3 1-16,-3-3-1 15,-3 1 1-15,-4-8-1 16,4 1 1-16,-2-6-1 16,2 3 0-16,3-4-1 15,6-6 0-15,2-4-1 16,5-4 0-16,6-4-1 16,5-3 1-16,2 1-1 15,12-2 1-15,-7 3-1 16,12 2 1-16,-9 4-1 15,6 6 1-15,-5 1 0 16,-1 6 0-16,-4 1 0 16,-7 3 0-16,1 5 0 0,0 0 0 15,-10 2 0 1,-4 3 1-16,-2-6-1 0,-5 1 1 16,-3-3-1-16,6 1 1 15,-6-5-1-15,-3-3 1 16,4-2-1-16,1-5 1 15,-2-4-1-15,6-1 0 16,2-1-2-16,3-1 0 0,5 0-7 16,2 0 1-16,4 5-8 15,1 0 0 1,1 5-10-16,14-3 0 16,-1 3 1-16,3-5 1 0</inkml:trace>
  <inkml:trace contextRef="#ctx0" brushRef="#br0" timeOffset="8">22924 6766 17 0,'0'0'8'0,"0"-2"0"0,0 2 8 15,0 0-13 1,0-5 0-16,0 0 4 16,0 3 0-16,-3-3-7 15,-2 0 1-15,-1 1 6 16,1-1 0-16,0 0-1 15,-1-4 0-15,-2 0-2 0,8-6 1 16,0 4-3-16,0-1 1 16,6 0-2-16,-4 3 0 15,6-1-1-15,0 3 0 16,-2 3-1-16,2 1 1 16,-1 6 0-16,-1 1 1 15,-4 6-1-15,4 1 1 0,-6 1 0 16,0 2 1-1,-6 0 1-15,4 1 0 16,-4-4 1-16,-4 1 0 0,-3-3 0 16,-3 1 1-16,-5-3-2 15,5-5 1-15,-5-2-2 16,7-4 1-16,-2-3-3 16,9-3 1-16,-1-2-2 15,8-2 1-15,5 0-1 16,3-2 0-16,2 4 0 15,4 2 1-15,-1 3-1 16,5 3 1-16,-4 4-1 16,-1 2 1-16,-3 0 0 15,1 3 0-15,-3 2 0 16,-5 3 1-16,2 1 0 16,-5 3 0-16,-5 1 0 15,2-1 0-15,-5-3 1 16,-3-1 0-16,-4-3 0 15,4 2 0-15,-8-4-1 0,4-3 1 16,4-2-1-16,0-7 0 16,3-2-2-16,6-3 1 15,-3-4-1-15,10 2 1 16,-3-1-1-16,12 4 0 16,-1-1 0-16,-3 0 1 15,12 5-1-15,-6 2 1 16,-1 1-1-16,1 4 1 0,-2-3 0 15,1 6 0-15,-4 1 0 16,-3 6 1 0,-8 2 0-16,-5 4 0 15,-3 3 0-15,-6-3 0 0,-4-2 0 16,-1 1 1-16,-4-1-1 16,1-3 0-16,1-6 0 15,-3 0 0-15,9-5-1 16,-1 0 1-16,2-5-2 15,12-4 1-15,-3-5-1 16,12-3 0-16,1-2 0 16,11 5 1-16,-1 0-1 15,4 0 0-15,-1-2 1 16,-3 4 0-16,9 5-1 16,-3 4 1-16,-1 1 0 15,-1 4 0-15,-7 3 0 16,1 2 1-16,-10 3 0 15,-1 1 0-15,-10 3 0 0,-3 5 1 16,-6-5 0-16,4-2 1 16,-9 0-2-16,-4-3 1 15,1-4 0-15,-1 0 1 16,1-1-1-16,-1-1 0 16,7-8-2-16,2-4 0 15,12-5 0-15,2-3 0 16,2 1-2-16,6-1 1 15,8-2 0-15,-3 3 0 16,6 4 0-16,-3 5 0 0,0 2 1 16,0 5 0-16,0 3-1 15,-1 1 1-15,-1 1 0 16,-6 4 0-16,-1 6 0 16,-1 1 1-16,-6 5 0 15,-6-4 0-15,-1 4 0 16,-7-2 1-16,-2-3-1 15,-2 1 1-15,-1-6-1 16,1-6 0-16,-1-3-1 16,1-6 1-16,5-3-2 15,-1 0 0-15,12-5 0 16,2-2 0-16,8-3-1 16,5 1 1-16,3-1-1 15,5 3 1-15,-3 5 0 16,4-3 1-16,1 7-1 15,-1 3 1-15,-7 4 0 0,4 3 0 16,-8 4 1-16,-3 1 0 16,-8-1 0-1,-8 3 1-15,0-3-1 0,-6 3 1 16,-1-2 0-16,1-3 0 16,-4-3-1-16,-1-1 0 15,1-3-1-15,2-3 0 16,3-1-2-16,-1-1 0 15,6-2-5-15,1 0 0 16,7 0-8-16,-3 0 1 0,3 2-10 16,0 5 1-16,-5 0 1 15,2 0 1-15</inkml:trace>
  <inkml:trace contextRef="#ctx0" brushRef="#br0" timeOffset="9">23902 6750 31 0,'0'0'15'0,"-15"2"-5"16,15-2 16-16,-8 0-22 15,5-2 0-15,-8-1 3 16,3 1 1-16,-2-3-9 16,-3 0 1-16,7-2 5 15,-2-4 1-15,1-1-2 16,7-2 0-16,0-5-2 15,7-5 1-15,1 3-2 16,6 0 1-16,1 0-1 16,7 7 0-16,-6 4 0 15,5 3 0-15,-5 5-1 16,-1 4 0-16,-1 8 0 0,-1 4 1 16,-3 0-1-16,-10 2 1 15,0 6 0-15,-10 1 0 16,-3 1 2-16,-1 1 0 15,-9-1 1-15,-1 0 0 16,-5-3 0-16,-3-5 1 16,-2-2-1-16,4-4 1 15,4-6-3-15,0-6 1 16,10 0-2-16,2-5 1 16,12-3-2-16,4-4 1 15,12-2-1-15,2-3 0 0,7 0 0 16,4 3 0-16,2 1 0 15,-5 4 0-15,0 4 0 16,-3 2 0-16,0 0 0 16,-3 5 0-16,-4 5 0 15,2 2 0-15,-9 5 0 16,-7 4 1-16,0-2 0 16,-7 3 0-16,-1 2 1 15,-8 2 0-15,-5-2 0 16,-1-1 1-16,-1-1-1 15,1-5 1-15,-1-5-2 16,7-5 1-16,2-2-1 16,4-5 0-16,5-6-2 15,5-4 1-15,5-3-1 16,5-4 0-16,9-1 0 16,0-1 0-16,2 3 0 0,2 0 0 15,-1 5 0-15,-1 6 1 16,0 5 0-16,-2 1 0 15,-6 6 0-15,-5 5 0 16,0 5 1-16,-8 2 0 16,-3 5-1-16,-2-3 1 15,-9 1 0-15,7-1 1 0,-9-2-1 16,2 1 0 0,-9-4 0-16,1-4 0 0,7-4-1 15,-1-6 1 1,2-1-1-16,4-8 0 0,5-2-1 15,5-7 1-15,8 2-1 16,7-5 0-16,4-2 0 16,-1 5 0-16,1 2 0 15,-1 1 0-15,4 3 0 16,-1 6 1-16,-5 2 0 16,-3 5 0-16,-3 6 0 15,-4 8 1-15,-12-2 0 16,4 4 0-16,-11 2-1 15,-1 3 1-15,4 0 0 16,-6 0 1-16,-3-8-1 16,-4-1 1-16,1-6 0 15,7-4 0-15,-1-4-2 16,2-8 1-16,7-2-1 16,4-5 0-16,6-2-1 15,10 0 0-15,0 2-1 0,3 0 1 16,0 5 0-16,0 2 1 15,-1 3-1-15,4 4 1 16,-3 3 0-16,-6 4 0 16,-2 3-1-16,-2 2 0 15,-6 0-3-15,0-2 1 16,-6-3-6-16,-2 0 0 16,8-6-11-16,0-1 1 15,14-2-6-15,9-3 1 0</inkml:trace>
  <inkml:trace contextRef="#ctx0" brushRef="#br0" timeOffset="10">24746 6761 44 0,'-7'0'22'0,"4"-11"-14"0,3 3 33 0,0 1-38 16,-5-2 0-16,5-3 1 15,0 0 1-15,0-6-7 16,5 1 0-16,-2-2 4 16,4 1 0-16,7 3-2 15,-1 4 1-15,-2 1-1 16,2 6 0-16,3 1 0 15,-3 8 0-15,-5 2 2 16,2 2 0-16,1 1 0 16,-8-3 0-16,-6 2 1 15,-2 1 1-15,-9-1 0 16,4 3 1-16,-3-3 0 0,-3-2 0 16,3-2 0-16,-3-3 1 15,0 1-2-15,0-3 1 31,3-7-2-31,5-5 0 16,10 0-2-16,4-2 1 16,2 0-2-16,7 5 0 15,-1-1-2-15,7 5 0 16,-3 3 0-16,4 4 0 16,-7 5 0-16,4 3 1 0,-8-1 1 15,-4 3 1 1,-7 4 0-16,-2 3 0 15,-11 2 2-15,-1-4 0 0,-1 2 0 16,-9-5 1-16,8 0-2 16,-8-5 1-16,-2-4-1 15,2-3 1-15,0-2-2 16,3-2 1-16,8-5-2 16,5 2 0-16,8-9-1 15,8-2 0-15,5-3-1 16,3 0 1-16,7 0-1 15,7 8 1-15,4 1-1 16,-2 5 1-16,-1 3 0 16,-1 2 0-16,-9 2 1 15,-5 3 0-15,-8 2 0 16,-8 3 0-16,-8 1 1 0,-8 3 0 16,-5-2 1-16,-3 0 0 15,3-5 0 1,-1-2 0-16,7-3-1 15,4-2 0 1,6-7-2-16,2 0 1 16,-2 0-5-16,5 0 0 15,-8 5-8-15,8 2 1 16,-8 2-12-16,-5 3 0 16,-11 4-1-16,-11 5 0 15</inkml:trace>
  <inkml:trace contextRef="#ctx0" brushRef="#br0" timeOffset="11">19153 7067 30 0,'-13'5'15'0,"13"-8"-6"15,0 3 15-15,5 0-24 16,3 0 1-16,3-2 0 16,5-5 1-16,2 0-2 15,3 2 0-15,1 1 1 16,-1 1 0-16,-3 3 1 15,-5 5 0-15,-5 0 2 16,-8 2 0-16,-5 2 0 16,-8 3 1-16,-3 4 1 15,0 3 0-15,-2 0-2 16,-1 0 1-16,3-5-1 16,3-2 0-16,2-1-2 15,3-1 1-15,6-3-2 16,-1 0 1-16,6-2-2 0,5-1 1 15,0 1-1 1,2-3 0-16,1 1-1 0,-1-1 1 16,4-2-2-16,-4 0 1 15,1-2-5-15,-3-3 0 16,0-2-11-16,2 0 1 16,1 2-2-16,-1 0 1 15</inkml:trace>
  <inkml:trace contextRef="#ctx0" brushRef="#br0" timeOffset="12">19352 7142 36 0,'10'0'18'0,"-4"-2"-21"15,-6 2 33-15,0 0-30 16,0 0 1-16,5-2 0 15,3-3 0-15,0 3-2 16,0 2 1-16,0 0 1 16,-3 2 0-16,-3 0 0 15,-2 3 0-15,-2 4 2 16,-3 1 0-16,-1 2 0 16,-2 2 1-16,3-3 0 15,0 1 1-15,2-2 0 16,-2-13 0-16,2 8-2 0,3-3 1 15,0-6-2-15,0 4 1 16,5-3-2 0,1 3 0-16,2 0-1 0,2 0 1 15,3 5-1-15,3-3 0 16,0-6 0-16,-3 6 0 16,1 0-3-16,-4 1 1 15,-2-6-6-15,-2 6 1 16,-1-3-10-16,-3 0 1 0,6-3-1 15,-2 3 1 1</inkml:trace>
  <inkml:trace contextRef="#ctx0" brushRef="#br0" timeOffset="13">19791 7036 40 0,'-5'8'20'0,"7"-11"-26"0,3-2 40 0,1 1-34 15,4-1 0 1,4-2 0-16,1 2 0 0,4 3 0 16,-3 2 0-16,-3 0 0 15,-2 5 1-15,-6-1 0 16,-2 8 1-16,-6-5 1 15,-5 3 0-15,-3 4 0 16,1 2 1-16,-1 1 0 16,1-1 1-16,-4 1-2 15,7 1 0-15,1-4-1 16,4-2 0-16,-1 0-2 16,6-3 1-16,2-2-2 15,3-2 1-15,2-3-4 16,-2-2 0-16,3-4-5 0,0-1 0 15,-1-2-7 1,6 2 1-16</inkml:trace>
  <inkml:trace contextRef="#ctx0" brushRef="#br0" timeOffset="14">20003 7123 42 0,'-11'0'21'0,"6"0"-20"0,5 0 35 16,0 0-34-16,2-2 0 16,4 0 0-16,2-1 0 0,-1 1-3 15,1 0 0-15,6-1 1 16,-4 3 1 0,3 0-1-16,-2 3 0 0,0-1 0 15,-6 3 0-15,-2 2 0 16,-3 2 1-16,-3 1-1 15,-2 1 1-15,-1-1 0 16,1-1 1-16,2-2-1 16,3-2 0-16,3-3-1 15,5-2 0-15,3 0 0 16,-1-2 1-16,3 2-1 16,-2 2 0-16,0 3 0 15,-4 0 0-15,-4 2 1 16,0 0 0-16,-9 2 1 15,-1-6 0-15,-4-1 0 16,-5 3 1-16,0-1-1 16,0 3 1-16,0-4-2 0,1-3 1 31,4-3-11-31,3-1 0 16,8 6-8-16,11-7 1 15</inkml:trace>
  <inkml:trace contextRef="#ctx0" brushRef="#br0" timeOffset="15">20682 7044 31 0,'3'-5'15'0,"21"-5"-15"0,-16 8 15 16,2-3-14-16,4 1 1 0,-1 1-3 15,0 3 1-15,0-2-1 16,-2 4 0-16,-3 1 2 15,-3 6 0-15,-5 0 1 16,-5 1 0-16,-3 6 4 16,-3 3 1-16,-4 0 0 15,-1 2 0-15,0-2 0 16,0 2 0-16,3-4-2 16,2-3 0-16,3-3-3 15,3-6 0-15,5-3-1 16,5 6 0-16,3-1-2 15,5-3 1-15,1-1-3 16,-1-1 1-16,3-2-4 16,-3 0 0-16,0 0-5 15,-2-2 0-15,-1 2-4 0,-2-3 0 16</inkml:trace>
  <inkml:trace contextRef="#ctx0" brushRef="#br0" timeOffset="16">20913 7126 34 0,'0'0'17'0,"-6"0"-21"0,6 0 30 0,0 2-25 15,0 1 1-15,0-1 0 16,0 0 1-16,0 5-4 15,0 3 1-15,0-3 2 16,0 0 1-16,0 2-1 16,0 1 0-16,6-3-1 15,-1 0 1-15,3-3-1 16,0 1 1-16,2-3-2 16,1 1 0-16,0-3-3 15,2 0 0-15,-3-3-4 16,-4 1 1-16,2 0-6 15,-3 2 0-15</inkml:trace>
  <inkml:trace contextRef="#ctx0" brushRef="#br0" timeOffset="17">21042 7083 47 0,'-8'5'23'0,"8"5"-24"0,0-6 45 16,0 3-42-16,0 5 1 16,0 2-1-16,0 7 1 15,0-4-5-15,0-8 1 16,0 1 0-16,0-3 0 0,0 0-7 16,0-3 0-16,6 1-8 15,-1 0 1-15</inkml:trace>
  <inkml:trace contextRef="#ctx0" brushRef="#br0" timeOffset="18">24342 7500 17 0,'8'0'8'0,"15"-7"-1"0,-12 4 8 15,0 1-12 1,4 2 0-16,7 0 2 16,1 0 1-16,4-2-8 15,-3 2 1-15,0 0 4 0,2 0 1 16,-7 0-3-16,2 0 1 16,-8 0-2-16,-3 0 1 15,-4 2-1-15,-4-2 0 31,4 0-7-31,2 0 0 16,0 0-2-16,5 0 0 0</inkml:trace>
  <inkml:trace contextRef="#ctx0" brushRef="#br0" timeOffset="19">24744 7410 4 0,'0'-2'2'0,"-5"4"3"0,5 1-5 15,0-1-3-15,0 0 1 16</inkml:trace>
  <inkml:trace contextRef="#ctx0" brushRef="#br0" timeOffset="20">24781 7455 6 0,'0'9'3'0,"-5"1"-4"0,5-10 7 16,0 0-7-16,0 0 1 15,0-5-3-15,8 3 0 16</inkml:trace>
  <inkml:trace contextRef="#ctx0" brushRef="#br0" timeOffset="21">24746 7403 13 0,'0'0'6'0,"6"14"-1"0,-6-9 13 16,8 0-17-16,-3-3 0 15,3 3 1-15,0 0 0 16,0 4-3-16,-6-4 1 16,4 2 2-1,-6 0 0-15,-6 2 0 16,-1 3 0-16,-1 0 1 0,0 0 0 16,0-1 1-16,-6-1 0 15,4-3-1-15,-3-3 0 16,5 1 0-16,2-2 0 15,-1-3-2-15,7 0 0 16,7 0-4-16,-1 0 1 0,-6 0-6 16,8 0 1-16,0 0-3 15,5 0 0-15</inkml:trace>
  <inkml:trace contextRef="#ctx0" brushRef="#br0" timeOffset="22">24940 7417 11 0,'-3'5'5'0,"-2"-7"1"0,5 7 4 15,-6 2-10-15,4 2 1 16,-4-2 1-16,-1 5 0 15,4 0-2-15,-2-1 1 16,5 1 1-16,5 0 1 16,-2-3-1-16,4-4 1 15,7-3-1-15,-6-4 1 16,5-3-2-16,-5 1 1 0,8-1-1 16,0-5 0-16,-1-4-1 15,7-2 1 1,-7-1-1-16,4 3 1 0,-3 3-1 15,-6-1 0-15,4 2 0 16,-6 3 0-16,0 5 0 16,-8 4 0-16,0 3 1 15,-8 7 0-15,5 0 1 16,-10 2 0-16,7-3 0 16,4 1 1-16,-3 0 0 15,5 0 0-15,0-1-2 16,0-1 1-16,7-1-2 15,1-2 0-15,6-2-8 16,-9 0 1-16,3-3-3 16,0 0 1-16</inkml:trace>
  <inkml:trace contextRef="#ctx0" brushRef="#br0" timeOffset="23">25186 7495 24 0,'5'0'12'0,"6"-9"-8"0,-11 9 19 16,0 0-19-16,0 2 1 15,5 5 1-15,-2 2 0 0,-3 6-8 16,0-1 0 0,0 2 5-16,5-2 1 15,-3 3-14 1,4-1 1-16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1:53:02.51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17383 9312 748 0,'0'0'67'16,"0"0"-54"-16,0 0-13 0,0 0 0 15,0 0 133-15,0 0 24 0,0 0 5 0,-5 0 1 16,5 0-45-16,0 0-9 0,-5 0-1 0,5 0-1 16,0 0-8-16,-3-5-2 0,3 5 0 0,0 0 0 0,0 0-20 0,-5 0-4 15,5 0-1-15,0 0 0 16,0 0-24-16,0 0-6 0,-6 0-1 0,6 0 0 0,0 0-14 0,0 0-3 15,-5 5-1-15,5-5 0 0,-5 2-23 0,5-2 0 16,-3 5 0-16,3-5 0 0,-3 7 0 0,3-7 0 16,0 7 0-16,0 0 0 0,0-7 0 0,3 7 0 15,-3-7 0-15,5 5 0 0,1-3 0 0,-1 3 0 16,6-3 0-16,-4-2 0 0,4 0 0 0,2-2 0 16,-2-3 0-16,2 5 0 0,0-7 0 0,-2 5 0 15,0-3 0-15,-4-2 8 0,-1 0 12 0,2 2 4 16,-3-2 0-16,0 5 0 0,-2-5-24 0,-3 2 0 15,3-2 0-15,-3 7 0 0,0 0 56 0,0 0 6 16,-6-2 2-16,4-3 0 0,-4 5-9 0,-2 0-2 16,0 0 0-16,1 0 0 0,-1 7-21 0,0-7-4 15,-3 7 0-15,0-2-1 0,1 2-27 0,2-5 0 0,0 5 8 16,0 5-8-16,0-5 0 0,3 0 0 0,0 0 0 0,2 0 8 16,-2 5-8-16,2-5 0 0,3 0 0 0,-3 0 0 31,3 0-30-31,0 0-2 0,3 5 0 0,2-5 0 0,1-2 32 0,1-3 0 0,-4 5 0 0,5-7 0 15,3 5 0-15,-1-5 0 0,-2 0 0 0,0-5 0 16,3 5 0-16,-1-2 0 0,1-3 0 0,-1 3 10 16,-2-5-10-16,0 2 0 0,0-2 9 0,0 0-9 15,0 2 10-15,-3-2-2 0,-2 5-8 0,2-5 12 16,-2 0-12-16,-3 2 0 0,0-2 0 0,3 2 0 16,-3-2 54-16,-3 5 8 0,0-3 2 0,-2 3 0 15,2-3-52-15,1 5-12 0,-6 0 0 0,0 0 0 0,3 0 0 16,-3 0 0-16,-3 0-9 0,3 0 9 0,-2 5 0 0,4-3 0 15,1 3 0-15,0-3 0 0,-1 3 0 0,-2-3 0 16,3 3 0-16,5-5 0 0,-2 2 0 0,2-2 0 16,0 0-8-16,0 0 8 0,0 0 0 0,0 10-9 15,0-10 9-15,2 2-8 0,3 5 8 0,1-7 0 16,-1 5-9-16,3-5 9 0,3 0 0 0,-1-5-11 16,1 5 11-16,-1-2-8 0,-2-3 20 0,0-2 4 15,3 2 0-15,-3-2 1 0,0 0-27 0,-3 5-6 16,0-5 0-16,1 0-1 0,-1 0 27 0,-3-3 6 15,-2 3 0-15,0 5 1 0,3-5-17 0,-6 0 0 16,-4 0 0-16,-1-3 0 0,0 8 0 0,0-3 0 16,0 5 0-16,-3-2 0 0,1 2 17 0,-4 2 0 15,4-2 0-15,-1 5 0 0,-2-5-17 0,2 7 0 16,1-2 0-16,-1-3 0 0,1 5 0 0,4 0 0 0,-2 0 0 16,3 0 0-1,2-2-18-15,-2 2-10 0,3 0-3 0,2 0 0 0,2 0 31 0,1-2-9 0,-3-5 9 0,2 2 0 16,6 3 0-16,-2-5 0 0,2 0 9 0,2-5-9 15,1 5-105 1,5-7-28-16,2 0-6 0,-2 0-1 0</inkml:trace>
  <inkml:trace contextRef="#ctx0" brushRef="#br0" timeOffset="1780.831">18717 8383 543 0,'0'0'12'0,"0"0"2"0,0 0 1 0,5 0 1 0,3-3-16 0,-5-1 0 16,-3 4 0-16,0 0 0 0,5 0 61 0,-5 0 10 15,0 0 1-15,0 0 1 0,2-7-17 0,-2 7-4 16,0-5-1-16,0 5 0 0,0-7 21 0,0 7 4 16,3-2 0-16,-3 2 1 0,0 0 34 0,-3-5 6 15,3 5 2-15,0 0 0 0,0 0-31 0,0 0-7 16,-2-2-1-16,2 2 0 0,0 0-27 0,0 0-5 16,-3-5-2-16,3 5 0 0,0 0-28 0,0 0-6 15,-5 0 0-15,5 0-1 0,0 0-11 0,0 0 0 16,0 0 0-16,-5 0 0 0,2 0 0 0,-2 5 0 15,-1-3 0-15,1-2 0 0,5 0 0 0,-3 5 0 0,-2-5 0 0,5 0 0 16,0 2 53-16,-3 5 9 0,-2-2 2 0,3 2 0 16,-1 0-52-16,0 0-12 0,-2 0 0 0,2 0 0 15,1 0 0-15,2 2 0 0,-3-2 0 0,3 1 0 16,0-1 0-16,3-5 0 0,-1 5 0 0,4-2 0 16,2 2 0-16,-1-7 0 0,4 4 0 0,0-1 0 15,-1-6 0-15,1 3 0 0,-1-4 0 0,4-1 0 16,-1 3 0-16,-3-3 0 0,-2 3 0 0,0-5 0 15,-2 2 54-15,2-2 8 0,-3 0 2 0,-3 0 0 16,1 0-52-16,-3 2-12 0,0-2 0 0,0 5 0 0,-3-6 54 16,1 4 8-16,-1-3 2 0,1 2 0 0,-6 3-52 0,2 2-12 15,-2-5 0-15,3 5 0 0,-3-2 24 0,0 2 1 16,3 0 1-16,0 2 0 16,5-2-42-16,-6 0-8 0,-4 0-1 0,4 5-1 0,-1-3 39 0,4 3 8 15,-2-1 2-15,-1-1 0 0,1 4-37 0,2-2-7 16,1-3-2-16,-1 5 0 0,0-2 23 0,1 2 0 15,2-7 0-15,2 4 0 0,-2-1 0 0,0-3 0 16,3 7 0-16,2-2 0 0,1-3 0 0,-6-2 0 16,0 0 0-16,8 5 0 0,2-3 0 0,-5-2 0 15,-5 0 0-15,8-2 0 0,3 2 0 0,-3-5 0 16,-8 5 0-16,5-7 0 0,0 0 0 0,1 4 0 16,-1-6 0-16,-2 2 0 0,-3 5 0 0,2-5 0 15,-2 7 0-15,0-5 0 0,-2-2 0 0,-1 4 0 0,-2-1 0 16,2-1 0-16,-2 3 47 0,0 2 13 0,-3-5 4 15,0 3 0-15,0 2-52 0,0 2-12 0,0-2 0 0,0 5 0 16,0-5 0-16,0 2 0 0,-3 3 0 0,4 2 0 16,-1-3 0-16,0 4 0 0,5-6 0 0,-2 5 0 15,2-2 0-15,-2 2 0 0,2-3 0 0,3-4 0 16,0 7 0-16,0-4 0 0,0-3 0 0,3 7 0 16,-1 0 0-16,4-2 0 0,-6-5 0 0,5 2 0 15,3-2 0-15,0 5 0 0,2-5 0 0,1-5 0 16,0 5-17-16,-3 0-7 0,2-7 0 0,1 5-1 15,-3-3 40-15,-3-2 8 0,6 4 1 0,-6-1 1 16,0-3-25-16,0 0 0 0,-2 2 0 0,0 3 0 16,-1-3 0-16,-2 3 0 0,0-3 0 0,0 5 0 0,0 0 9 15,0-7-9-15,-8 4 10 0,3-1-10 0,0 4 16 0,0 0-4 16,-6 0 0-16,3 0 0 0,0 0-23 0,-2 0-5 16,2 7 0-16,-3-7-1 0,0 7 17 0,1-7 0 15,2 7 0-15,3-2 0 0,-1-3 0 0,4 5 0 16,-4-2 0-16,6-5 0 0,0 7 0 0,0-7 0 15,0 0 0-15,0 0 0 0,6 7 0 0,-6-7 0 16,0 0 0-16,0 0 0 16,8 5-55-16,-3-3-7 0,3-2-2 0,0 0 0 15,-3 0-157-15,3-2-32 0</inkml:trace>
  <inkml:trace contextRef="#ctx0" brushRef="#br0" timeOffset="3046.159">19002 8246 345 0,'0'0'31'0,"0"0"-31"0,0 0 0 0,0 0 0 0,0 0 132 0,0 0 20 0,0-4 4 0,0 4 0 16,0-5-45-16,0 3-10 0,0 2-1 0,0 0-1 15,0 0-28-15,0 0-6 0,-2-5-1 0,2 5 0 16,0-7 0-16,0 7 0 0,0 0 0 0,0 0 0 16,0 0 12-16,0 0 3 0,0 0 0 0,0 0 0 15,0 0-38-15,0 0-7 0,-3 0-2 0,-2 0 0 0,5 0-12 16,-3 0-2-16,-2 5-1 0,2-3 0 0,-2 3-17 0,2-3 0 16,-2 3 0-16,2 2 0 0,-2 0 0 0,5-3 0 15,-3 4 0-15,1-1 0 0,2-7 0 0,0 2 0 16,-3 3 0-16,3-5 0 0,0 0 0 0,3 7 0 15,-1 0 0-15,-2-7 0 0,3 4 33 0,-3-4 3 16,8 3 1-16,0-3 0 0,-8 0-8 0,5 0-1 16,6 0-1-16,-3-7 0 0,2 7-27 0,-2-7 0 15,-5 7 0-15,5-7-11 0,0 2 64 0,0 3 13 16,-3-3 2-16,-2-2 1 0,-3 4-55 0,0 3-14 16,2-4 0-16,-2 4 0 0,-5-7 44 0,2 4 5 15,-2-1 2-15,0-1 0 0,2 5-26 0,-2-2-5 16,0 2 0-16,-3-5-1 0,-3 5-9 0,6 0-2 15,-1 0 0-15,1 0 0 0,0 5-8 0,2-5 0 16,-2 2 0-16,0-2 0 0,5 0 0 0,-6 5-19 0,1-1 3 0,0-1 1 16,2 1 15-16,0-1 0 0,1 4 0 0,-1 0 0 15,1-2 0-15,2-3 13 0,0 5-2 0,0-2-1 16,0 2-10-16,2 0-14 0,-2-7 3 0,5 7 1 16,-2-2 10-16,5-3 0 0,0-2 0 0,5 5 0 15,-2-5 0-15,-1 2 0 0,1-2 0 0,0 0 0 16,2-2 0-16,-3-3 0 0,1 3 0 0,0-3 0 15,-6 3 0-15,3-3 0 0,0-2 0 0,-6 0 0 16,1 2 16-16,-3 5 6 0,0-2 1 0,0-3 0 16,0 5 2-16,-3-7 1 0,1 0 0 0,-4 4 0 15,4-1-10-15,-6 1-1 0,3-1-1 0,-1 4 0 16,-2 0-14-16,0-3 11 0,0 3-11 0,0 0 10 16,1 0-10-16,1 0 0 0,-2 3 0 0,3-3 0 0,0 0 0 15,-1 4 0-15,1-1 0 0,0-3 0 0,0 7 0 0,2-2 0 16,-2-5 0-16,-1 2 0 0,-2 5 0 0,6-2 0 15,2-5-9-15,0 0 9 0,-3 2 0 0,3-2 0 16,0 5-8-16,0-5 8 0,3 7 0 0,-3-7-8 16,0 0 8-16,5 7 0 0,0-2 0 0,1-5 0 15,-6 0 0-15,8 0 0 0,-3 0 0 0,3-5 0 16,0 5 0-16,0-7 0 0,0 7 0 0,0-7 0 16,-3 0 0-16,0 2 0 0,0-4 0 0,3 1 0 15,-5 4 0-15,2-3 0 0,-2-5 10 0,0 5-10 16,-6 5 10-16,0-5-10 0,1-1 12 0,-4 4-3 15,1-3-1-15,-3 2 0 0,0 3 0 0,0 2-8 16,-2-5 12-16,2 5-4 0,0 0-8 0,0 0 0 0,0 0 0 16,0 5 0-1,0-5-61-15,5 0-18 0,3 0-3 0,-2 7-811 0,2-7-163 16</inkml:trace>
  <inkml:trace contextRef="#ctx0" brushRef="#br0" timeOffset="4280.242">19521 7894 806 0,'0'0'17'0,"3"0"4"0,-1 0 1 0,4-5 2 16,-1 3-24-16,0 2 0 0,-5 0 0 0,0 0 0 16,3-5 96-16,-1 5 16 0,-2 0 2 0,0-7 1 15,0 4-31-15,0 3-5 0,0 0-2 0,0 0 0 0,-2-4 41 0,2 4 8 16,0-7 2-16,0 7 0 0,-6 0-52 0,1-3-9 15,0 3-3-15,2-4 0 0,3 4-8 0,-5 0-1 16,0 4-1-16,2-1 0 0,3-3-35 0,-5 0-7 16,-1 4-2-16,4-1 0 0,-3 4-10 0,2-3 0 15,0-1 0-15,1 4 0 0,-4-2 0 0,4 2 0 16,-1 0 0-16,0-3 0 0,1 3 0 0,2 1 0 16,0-1 0-16,0 0 0 0,0 0 0 0,2 0 0 15,1-3 0-15,2-1 0 0,1 4 0 0,-4-2 0 16,1-5 0-16,5 2 0 0,0 3 0 0,0-5 0 15,0 0 0-15,-3 0 0 0,3 0 0 0,0-5 0 16,0 3 0-16,-3-3 0 0,-5 5 53 0,5-2 9 16,1-6 2-16,-1 4 0 0,-2-3-52 0,-3 7-12 15,0 0 0-15,0-7 0 0,0 0 54 0,0 2 8 16,-6-2 2-16,4 4 0 0,2 3-52 0,-3-4-12 0,-2 1 0 16,-1-1 0-16,6 4 0 0,-5 0 0 0,-3-3 0 0,3-1 0 15,0 4 0-15,2 0 0 0,-2 4 0 0,-1-4 0 16,1 0 0-16,0 3 0 0,2 1 0 0,0-1 0 15,-2 1 0-15,0-1 0 0,5-3 0 0,0 0 0 16,0 0 0-16,0 7 0 0,0-2 0 0,0-5 0 16,3 2 0-16,-3-2 0 0,0 0 0 0,5 9 0 15,3-6 0-15,-3 4 0 0,-5-7 0 0,8 0 0 16,0 0 0-16,0 0 0 0,2 0 0 0,-2-3 0 16,-8 3 0-16,6-4 0 0,4 1 0 0,-4-1 0 15,-1-3 0-15,0 7 0 0,-5 0 0 0,5-7 0 0,1-1 54 0,-4 4 8 16,-2-3 2-16,0 4 0 0,0-1-52 0,-2-3-12 15,2 2 0-15,0 5 0 0,-6-2 0 0,1-3 0 16,0 2 0-16,-6 3 0 0,1 0 0 0,2 0 0 16,0 3 0-16,0-3 0 0,-5 5 0 0,5-3 0 15,2 3 0-15,1 2 0 0,-3-3 0 0,3-1 0 16,0 4 0-16,-1 0 0 0,6-2 0 0,0-5 0 16,-2 7 0-16,2-7 0 0,-3 2 0 0,6 7 0 15,-3-6 0-15,5 4 0 0,0-7 0 0,1 4 0 16,-6-4 0-16,0 0 0 0,0 0 0 0,7 0 0 15,4 0 0-15,0 0 0 0,-3-4 0 0,-1 4 0 16,4-7 0-16,0 4 0 0,-3-1 0 0,0-1 0 16,-3 3 0-16,3-3 0 0,-3-2 0 0,0 4 0 15,-2-4 0-15,0 3 0 0,-3-3 0 0,0 4 0 16,0-6 0-16,-6 7 0 0,1-3 41 0,-3 2 6 0,3-1 1 0,-6 1 0 16,-2-1-24-16,0 4-4 0,2 4 0 0,1-1-1 15,-6 1-19-15,3-1 0 0,2 2 0 0,0-3 0 16,-2 3 0-16,3 2 0 0,2-3 0 0,-3-1 0 15,3 1 0-15,0-1 0 0,8-3 0 0,0 0 0 16,0 0 0-16,0 0 0 0,0 7 0 0,0-7 0 16,5 5-57-16,1-3-6 15,4-2-1-15,1 0-887 0,2 0-177 0</inkml:trace>
  <inkml:trace contextRef="#ctx0" brushRef="#br0" timeOffset="11258.13">7969 9853 345 0,'-13'-5'31'0,"10"5"-31"0,3 0 0 0,0 0 0 16,0 0 211-16,0 0 36 0,0 0 7 0,0 0 2 16,0 0-116-16,0 0-24 0,0 0-4 0,0 0 0 15,0 0-25-15,0 0-5 0,0 0-1 0,0 0 0 16,0 0-21-16,6 5-4 0,2-3 0 0,0-2-1 16,-8 0-6-16,5 5-1 0,8-3 0 0,-2-2 0 15,-1 5-18-15,1-3-4 0,5-2-1 0,-6 5 0 16,1-3-25-16,2-2 0 0,0 5 0 0,1-3 0 15,-1-2 56-15,3 5 7 0,-3-5 1 0,0 7 0 16,0-2-52-16,-2-3-12 0,-3 3 0 0,-3-3 0 16,-2 5 54-16,-3 0 8 0,-3 0 2 0,-2 5 0 0,-6 0-52 15,3-3-12-15,-2 3 0 0,-1 2 0 0,1 0 20 0,-1-2 0 16,3 0 1-16,3-3 0 0,2 3-21 0,-2-3 0 16,0 3 0-16,-1 2 0 0,6-2-12 0,-2-3-8 15,-4 3 0-15,4 2-1 0,2-2 31 0,0-5 6 16,0 0 2-16,0 5 0 0,0-5-18 0,2 0 0 15,6-5 0-15,-2 5 0 0,-4-2-18 0,6 2 2 16,3-2 1-16,5-3 0 0,-6-2 15 0,6 5 0 16,-3-5 0-16,3 0 0 0,5 0 0 0,-2 0 0 15,-6-5 0-15,3 5 0 0,2 0 37 0,-2 0 11 16,-2 0 1-16,-4 0 1 0,1 0-31 0,-1 0-7 16,1 0 0-16,-3 0-1 0,0 0-11 0,-3 0 12 15,-5 0-12-15,0 0 12 0,0 0-12 0,0 0 8 16,5 0-8-16,1 7 8 0,-6-7-17 0,0 0-4 15,0 0-1-15,2 5 0 16,4-3-188-16,-6-2-38 0,0 0-7 0,0 0-1 0</inkml:trace>
  <inkml:trace contextRef="#ctx0" brushRef="#br0" timeOffset="11558.569">8530 10203 1497 0,'0'0'66'0,"0"0"14"0,0 0-64 0,3-2-16 16,-3 2 0-16,5-5 0 0,0 5 157 0,-5 0 28 15,0 0 6-15,0 0 1 0,8 7-68 0,-5-2-14 16,0 2-2-16,-3 0-1 0,0 0-18 0,0 0-3 16,5 5-1-16,-5-3 0 0,-5 3-68 0,2-3-17 15,6 3 0-15,-6 0 0 0,-5 2 0 0,5-5 0 16,3 3 0-16,0 0 0 0,0-3 55 0,0 3 7 15,0-5 2-15,0 0 0 0,0 0-64 0,0 0-15 16,0 0-1-16,3-2-1 0,2-3 27 0,-5-2 6 16,0 0 0-16,0 0 1 15,0 0-116-15,0 0-23 0,0 0-5 0,0 0-717 0,-5 0-144 0</inkml:trace>
  <inkml:trace contextRef="#ctx0" brushRef="#br0" timeOffset="12417.53">9022 9949 1728 0,'0'0'38'0,"0"0"8"0,0 0 2 0,0 0 0 0,0 0-39 0,0 0-9 0,0 0 0 0,6 7 0 16,2-2 118-16,-3-3 22 0,0 3 4 0,0 2 0 15,1 0-77-15,-4 0-16 0,4 0-3 0,-1 5-1 16,-2-5 13-16,-1 5 4 0,6-3 0 0,-5-2 0 15,-1 0-54-15,1 0-10 0,2-2 0 0,-2 2 0 16,-3-7 0-16,0 0 0 0,0 0 0 0,0 0 0 31,0 0-149-31,0 0-35 0,0 0-6 0,0 0-2 0</inkml:trace>
  <inkml:trace contextRef="#ctx0" brushRef="#br0" timeOffset="12573.832">9025 9789 979 0,'-11'-7'43'0,"9"7"9"0,-1-2-41 0,3 2-11 16,0 0 0-16,0 0 0 0,-5-5 168 0,5 5 32 15,0 0 7-15,0 0 1 0,0 0-167 0,0 0-33 16,5 5-8-16,6-3-510 16,-3 3-104-16</inkml:trace>
  <inkml:trace contextRef="#ctx0" brushRef="#br0" timeOffset="12964.337">9424 9975 1497 0,'0'0'66'0,"0"0"14"0,0 0-64 0,0 0-16 0,-2-5 0 0,-1 3 0 15,1-3 106-15,-4 3 18 0,4-3 3 0,-4 3 1 16,4-3-66-16,-4 5-13 0,1 0-2 0,0-2-1 15,-1 2-22-15,1 0-5 0,-3 0-1 0,3 0 0 16,0 0 3-16,-1 2 1 0,-2-2 0 0,3 0 0 16,0 7-35-16,0-2-7 0,-1-3-2 0,4 5 0 15,-4-2 22-15,6-5 0 0,0 0 0 0,0 7 0 16,0-2 0-16,0 2 18 0,3 0-3 0,2 0-1 16,1-5-14-16,2 3-10 0,2 2 2 0,1 0 0 15,-1-2 8-15,1-3 0 0,-1 5-9 0,4 0 9 16,-4-2 0-16,1 2-9 0,-1-5 9 0,-2 3 0 0,0 2 9 0,-2 0 9 15,-1-2 2-15,-2 2 0 16,-1-5 15-16,-2 3 3 0,0 2 1 0,-2-2 0 0,-4-3 7 16,1 5 2-16,0-2 0 0,-3-3 0 0,0 3-22 0,0-3-4 15,-3-2-1-15,1 7 0 0,2-7-11 0,0 5-2 16,-3-5-8-16,1 0 12 0,-1 2-12 0,-2 3 0 16,2-10 0-16,1 3-1188 15</inkml:trace>
  <inkml:trace contextRef="#ctx0" brushRef="#br0" timeOffset="13480.148">10224 9721 864 0,'0'0'76'0,"0"0"-60"16,0 0-16-16,0 0 0 0,0 0 144 0,0 0 25 16,0 0 6-16,0 0 1 0,0 0-32 0,0 0-7 15,2 7-1-15,3 0 0 0,1 0-47 0,-1 5-9 16,-2-5-3-16,2 7 0 0,0-2-27 0,1 2-6 15,-1 0 0-15,-3 0-1 0,4 0 17 0,-4 5 3 16,1 2 1-16,0-2 0 0,-1 0 0 0,-2 0 0 16,6-3 0-16,-4 3 0 0,1-5-52 0,-3 5-12 15,0-5 0-15,0 0 0 0,3-2 19 0,-3-3 1 16,0-2 0-16,2 5 0 0,1-5-12 0,-3 0-8 16,0-2 9-16,0-3-9 0,0 5 0 0,0-7 0 15,0 0-13-15,0 0 4 16,0 0-129-16,0 0-26 0,0 0-4 0,0 0-969 0</inkml:trace>
  <inkml:trace contextRef="#ctx0" brushRef="#br0" timeOffset="14276.857">10581 9742 345 0,'0'0'15'0,"0"0"4"0,-3-2-19 0,3 2 0 16,0 0 0-16,0 0 0 0,0 0 157 0,0 0 28 16,0 0 6-16,0 0 1 0,0 0-103 0,0 0-20 15,0 0-4-15,0 0-1 0,0 0 8 0,0 0 0 16,0 0 1-16,0 0 0 0,0 0 1 0,0 0 0 16,0 0 0-16,0 0 0 0,0 0-7 0,0 0-2 15,0 0 0-15,0 0 0 0,0 0-16 0,-3 7-3 0,3-5-1 0,3 5 0 16,-3-2-9-16,0-5-3 15,0 0 0-15,0 7 0 0,0 5-7 0,0-3-2 0,3-2 0 0,-3 5 0 16,2 2-14-16,1-2-10 0,0-5 12 0,-3 7-12 16,0-2 58-16,2 2 5 0,1 0 1 0,0 0 0 15,-3-2-52-15,2-3-12 0,1 3 0 0,-3 2 0 16,0-7 38-16,0 0 5 0,0 5 1 0,0-5 0 16,5 0-25-16,-5-7-5 0,0 0-1 0,0 0 0 15,0 0-5-15,0 0 0 0,0 0-8 0,0 0 12 16,-2-7-12-16,-1 0 0 0,3 0 0 0,-3 0 0 15,1 0 0-15,-4-5 0 0,6-2 0 0,-2-5 0 16,-4 5 0-16,6-5 0 0,0 5 0 0,0-7 0 16,3 7 27-16,0-5 2 0,-1 0 1 0,6 5 0 0,0 0-30 0,0 0 0 15,-5 0 0-15,5 2 0 0,5-2 0 0,-3 7-8 16,-2-5 8-16,3 5 0 0,0 0-12 0,2 0 4 16,5 7 8-16,-2-5-13 0,0 5 13 0,0 5-9 15,5 0 9-15,-5 2-8 0,-3 0 8 0,0 2 0 16,1 3 0-16,2 2 0 0,-6-2-12 0,1 2-1 15,-1 0 0-15,1 5 0 0,-3-3 13 0,0 3 0 16,-6-5 0-16,-2 5 0 0,0-5 48 0,0 5 13 16,-5 0 3-16,-3-3 0 0,0 3-64 0,-2-5 0 15,-1 5-9-15,3-7 0 0,-2-3 9 0,-4 5 11 16,1-2-3-16,0-5 0 0,-3 5 0 0,3-3 0 16,-3-2 0-16,-3 5 0 0,4-5-8 0,-1 0 0 15,0-2 0-15,3-3 0 0,-1 3 0 0,4-5 0 16,-1-5 0-16,3 3 0 0,0-3 0 0,3 3 0 15,0-3 8-15,2-2-8 16,0 0-47-16,3 0-11 0,0 0-2 0,3-5-835 0,2 5-166 0</inkml:trace>
  <inkml:trace contextRef="#ctx0" brushRef="#br0" timeOffset="14745.101">10179 9728 1123 0,'0'0'49'0,"0"0"11"0,0 0-48 0,0 0-12 16,0 0 0-16,0 0 0 0,5 0 123 0,-5 0 21 15,8-2 5-15,-8 2 1 0,5 0-17 0,-5 0-3 16,0 0-1-16,8 0 0 0,0 2-38 0,-8-2-8 0,0 0-2 0,0 0 0 16,0 7-8-16,0 0-1 0,-3-2-1 0,-2 2 0 15,2 0-34-15,-2 0-6 0,0 0-2 0,-3 5 0 16,0-3-15-16,0-2-3 0,0 5-1 0,3-5 0 16,-3 0-10-16,0 0 0 0,3 5 0 0,-1-5 0 15,4 0 0-15,-4 0 0 0,4-2 0 0,-1-3 0 16,0 5-135-16,1-2-32 0,-4-3-6 0,6-2-2 15</inkml:trace>
  <inkml:trace contextRef="#ctx0" brushRef="#br0" timeOffset="15010.692">10078 10170 403 0,'0'0'36'0,"11"0"-36"16,2 0 0-16,0 0 0 0,6 0 301 0,-4-2 54 16,-4-3 10-16,10 5 3 0,3 0-192 0,0-2-39 15,-6-3-7-15,3 5-2 0,1 0-51 0,-1 0-10 16,-3-5-3-16,1 5 0 0,-6-2 0 0,0 2 0 16,1 0 0-16,-4 0 0 0,-5 0-21 0,3 0-5 15,-2 0-1-15,2 2 0 0,-6-2-22 0,-2 0-5 16,0 0-1-16,0 0 0 0,0 0-9 0,0 0 0 15,0 0 9-15,0 0-844 0,0 0-169 0</inkml:trace>
  <inkml:trace contextRef="#ctx0" brushRef="#br0" timeOffset="16104.16">8210 11080 921 0,'-16'0'40'0,"16"0"10"0,5 0-40 0,-5 0-10 16,-2-7 0-16,2 7 0 0,0 0 211 0,0 0 40 15,0 0 8-15,0 0 1 0,-5 0-136 0,5 0-27 16,0 0-5-16,0 0-2 0,-8 0-20 0,5 5-4 16,6-3-1-16,-1 5 0 0,-2 0-52 0,0 1-13 0,-2 3 0 0,2 3 0 15,8 1 0-15,-8 3 0 0,-8-4 0 0,8 1 0 16,5 3 32-16,-2-6 3 0,-6 2 1 0,3 0 0 16,5-7-28-16,3 5-8 0,5-5 0 0,-2 0 0 15,-1 0 0-15,1-2 0 0,8-3 0 0,-1-2 0 16,-2-2 16-16,-3-3-3 0,6-2-1 0,-3 3 0 15,-1-3 2-15,-1-1 0 0,-4 1 0 0,4-7 0 16,-1 7 40-16,-3-5 8 0,-2-2 2 0,-2 0 0 16,2 2-52-16,-1-2-12 0,-1-4 0 0,-4 3 0 15,1 6 37-15,-3-3 5 0,3 1 1 0,-1 3 0 16,-4 1-27-16,2 0-6 0,2 5-1 0,1-3 0 16,-3 5 0-16,0 0 0 0,0 0 0 0,0 0 0 15,3 0-9-15,-3 0 0 0,0 0 0 0,2 7 8 0,4-2-8 0,-1 2 0 16,-3 0 0-16,-2 5 0 0,6-3 0 0,-4 5 0 15,4-2 0-15,-1 2 0 0,-5 0 0 0,3 1 0 16,-1-4 0-16,4 3 0 0,-4-2 20 0,4-2 0 16,-1 1-1-16,0 1 0 0,-2-2-11 0,2 1-8 15,0-4 12-15,1 5-12 0,-1-5 8 0,-2 0-8 16,-1 0 0-16,1-4 0 0,-3-3 8 0,0 0-8 16,0 0 0-16,0 0 0 15,0 0-88-15,0 0-20 0,0 0-5 0,0 0-1200 0</inkml:trace>
  <inkml:trace contextRef="#ctx0" brushRef="#br0" timeOffset="16479.346">8864 11308 1926 0,'0'0'85'0,"0"0"18"16,0 0-83-16,0 0-20 0,0 0 0 0,0 0 0 15,2 5 114-15,-2-2 18 0,3 1 4 0,-3 3 1 0,2 5-23 16,1-5-5-16,-3 3-1 0,3 1 0 0,-1 3-45 0,-2 1-10 15,0-4-1-15,-2 1-1 0,2 2-22 0,2-4-4 16,-4 1-1-16,2-4 0 0,0 5-13 0,-3-5-3 16,3 3-8-16,0-6 12 0,0 3-12 0,0 0 8 15,0-2-8-15,0-3 0 0,0 6 0 0,0-8 0 16,0 0 0-16,0 0 0 0,0 0 0 0,0 0-13 16,0 0 2-16,0 0 1 15,3-8-138-15,-1-1-27 0,1-3-5 0,0 1-1004 0</inkml:trace>
  <inkml:trace contextRef="#ctx0" brushRef="#br0" timeOffset="17275.856">8242 10866 403 0,'0'0'17'0,"-3"-2"5"0,-2-3-22 0,2 5 0 0,3 0 0 0,0 0 0 15,-8-2 246-15,3-3 45 0,5 5 9 0,0 0 1 16,0 0-149-16,0 0-31 0,-3 0-5 0,3 0-2 15,8 0-51-15,-8 0-11 0,0 0-1 0,0 0-1 16,16 5-13-16,0-3-2 0,-5-2-1 0,-1 5 0 16,6-3-1-16,0-2 0 0,2 0 0 0,4 5 0 15,-7-5-6-15,4 2-2 0,2-2 0 0,0 0 0 16,-2 0-5-16,-3 0-2 0,5 0 0 0,0-2 0 16,6 2 24-16,-12-5 5 0,-4 5 1 0,2 0 0 15,-2 0-48-15,-1 0-18 0,1-2 1 0,-3-3 0 16,-3 5 27-16,3 0 6 0,-5-7 0 0,-3 7 1 15,0-4 29-15,0 1 6 0,-3-2 0 0,-2-2 1 0,0 5-33 0,-3-3-8 16,0-2 0-16,0 0-1 0,-3 0 42 0,3 2 9 16,-2 3 2-16,2-3 0 0,-3-2-52 0,3 0-12 15,0 5 0-15,0-5 0 0,3-2 0 0,-3 1-13 16,0 6 2-16,3-3 1 0,2-2 10 0,-2 0 14 16,2 0-3-16,-2 0-1 0,2 2-10 0,1 3-16 15,2 2 4-15,-3-5 1 0,0-2 11 0,3 5 0 16,0 2 0-16,0 0-8 0,0 0 16 0,0 0 4 15,0 0 1-15,0 0 0 16,3-5-61-16,-3 5-13 0,0 0-3 0,8 5-819 16,0-3-164-16</inkml:trace>
  <inkml:trace contextRef="#ctx0" brushRef="#br0" timeOffset="17744.789">9446 11071 1720 0,'0'0'76'0,"0"0"16"0,0 0-73 0,0 0-19 16,0 0 0-16,0 0 0 0,0 0 91 0,0 0 14 16,-3 2 3-16,3 5 1 0,-3 0-19 0,6 0-4 15,-3 5-1-15,0-5 0 0,3 7-40 0,-1-2-8 16,1 2-1-16,0-2-1 0,-1 2-5 0,-2-4-1 0,3 1 0 0,0 1 0 16,-3-3-19-16,0-1-10 0,0-4 10 0,0 3-10 31,0-7-22-31,0 0-10 0,0 0-3 0,0 0-734 0,-6 0-147 0</inkml:trace>
  <inkml:trace contextRef="#ctx0" brushRef="#br0" timeOffset="17884.987">9496 10932 518 0,'0'0'23'0,"0"0"5"0,0 0-28 0,0-5 0 0,0 5 0 0,0 0 0 16,0 0 325-16,0 0 60 0,0 0 12 0,0 0 3 15,0 0-318-15,0 0-63 0,0 0-19 0</inkml:trace>
  <inkml:trace contextRef="#ctx0" brushRef="#br0" timeOffset="18228.67">9925 11026 1958 0,'0'0'43'0,"-3"-7"9"0,-2 7 1 0,2-7 3 0,-2 2-45 0,-1 5-11 15,1-7 0-15,-3 5 0 0,0-3 104 0,0 5 20 16,0-2 3-16,-2 2 1 0,-1 0-103 0,1 0-25 16,-1 0 0-16,0 2 0 0,1-2 56 0,-1 5 7 15,3-3 1-15,0 5 0 0,0-2-52 0,0 2-12 16,3 0 0-16,3-2 0 0,-4 2 0 0,4 0 0 16,2-5 0-16,2 5 0 15,1-2-48-15,2 2-13 0,3 0-3 0,3 0 0 0,-1 0 52 0,4 0 12 0,-1-2 0 0,3 2 0 16,0-2 0-16,-1 2 0 0,1 0 0 0,-3 0 0 15,1 3 0-15,-4-6 0 0,-2 3 0 0,-2 0 0 16,-1 5 34-16,-3-5 10 0,-2-5 1 0,0 10 1 16,-5-5-22-16,0 0-5 0,-3-2-1 0,0 2 0 15,-3 0 37-15,-2 0 7 0,0-4 2 0,0 1 0 16,0 3-52-16,-1-2-12 0,1-3 0 0,-3-2 0 16,6 5-47-16,-1-5-12 0,0 0-2 0,3 0-1157 15</inkml:trace>
  <inkml:trace contextRef="#ctx0" brushRef="#br0" timeOffset="18744.237">10337 10866 1929 0,'0'0'42'0,"0"0"9"0,0 0 1 0,0 0 4 0,3 0-45 0,2-7-11 0,-2 7 0 0,5-7 0 16,-3 7 60-16,6-7 9 0,-3 7 3 0,2-5 0 15,1 5-10-15,2 0-2 0,3 0 0 0,-3 0 0 16,0 5-12-16,3-5-4 0,0 7 0 0,-3-2 0 16,1-3-16-16,-1 5-3 0,-3 0-1 0,4 0 0 15,-4 1 32-15,-2 3 7 0,-3 1 1 0,-2-3 0 16,0 8-50-16,-3-1-14 0,-8-2 0 0,2 5 8 15,-1 0-8-15,1-5 0 0,-2 5 0 0,0-3 0 16,-2 3 46-16,4-5 14 0,4 1 4 0,-3-4 0 16,2 3-52-16,0 1-12 0,3-8 0 0,3 4 0 15,0-4-20-15,-1 0-8 0,6 0 0 0,3 1-1 0,-1-4 29 0,6-4 0 16,-5 7-8-16,10-7 8 16,3 0-30-16,-6-2-3 0,-5-3-1 0,1 1 0 15,4 1-24-15,-2-2-5 0,3-2-1 0,-3 0-751 16,-1 0-150-16</inkml:trace>
  <inkml:trace contextRef="#ctx0" brushRef="#br0" timeOffset="19212.8">10946 10873 2491 0,'-8'-2'55'0,"8"2"11"0,-3-5 2 0,3 5 2 0,0 0-56 0,0 0-14 0,0 0 0 0,0 0 0 16,-2 7 62-16,2 0 10 0,-3-2 1 0,3 9 1 15,3 0-28-15,-1 0-6 0,1 3 0 0,0-1-1 16,-3-1-39-16,2 3 0 0,1 1 0 0,-1-5-8 16,1 5 8-16,-3-5 0 0,3 0 0 0,-3 0 0 15,2-2 49-15,-2 0 12 0,0-3 3 0,0-2 0 16,0 0-52-16,0 1-12 0,0-4 0 0,0-4 0 16,0 0 0-16,0 0 0 0,0 0 0 0,-2-4 0 15,2-6 0-15,-3-2 0 0,3 3 0 0,0-8 0 16,3 3 0-16,-1-4 0 0,1 1 0 0,0-4 0 15,2 2 0-15,3 0 0 0,-3-2 0 0,3 2 0 16,0-2 9-16,0 7-1 0,3-5 0 0,-1 7 0 16,3-2-8-16,-2 7-11 0,5-7 3 0,-3 7 0 15,3 2 8-15,0 3 0 0,-3-3 0 0,6 5 0 0,-4 5 0 16,1-3 0-16,3 3 0 0,-3 5 0 0,-3 1 0 16,3 1 0-16,-6-3 0 0,1 10 0 0,0-5 0 0,-3 5 0 15,-3-5 0-15,-3 7 0 0,1 3 0 0,0-8 0 16,-6 8 0-16,0-3 0 0,-2-2 0 0,-3 2 0 15,0-7 0-15,-5 7 0 0,0-6 49 0,0-4 12 16,-3 3 3-16,3-2 0 0,-3-5-52 0,0 0-12 16,0 0 0-16,0 0 0 0,3-2 0 0,0-3 0 15,2-2 0-15,-2-2 0 0,2-3 0 0,1 5 0 16,-1-7 0-16,3 0 0 16,0-5-100-16,0-2-22 0,3 5-5 0,0-7-1229 0</inkml:trace>
  <inkml:trace contextRef="#ctx0" brushRef="#br0" timeOffset="20275.084">11790 10993 172 0,'0'0'16'0,"0"0"-16"16,-3 0 0-16,3 0 0 0,0 0 261 0,0 0 50 0,-2-7 9 0,2 7 3 15,0 0-155-15,0 0-32 0,0 0-5 0,0 0-2 16,0 0-44-16,0 0-9 0,0 0-1 16,5 7-1-16,0-7-32 0,3 7-6 0,-3-2-2 0,1 2 0 15,2 0 22-15,-3 0 5 0,3 0 1 0,0 5 0 16,2-3 3-16,-2-4 1 0,0 2 0 0,0 5 0 16,0-5-53-16,-3 0-13 0,1-5 0 0,2 6 0 15,-6-4 54-15,4-4 8 0,-6 0 2 0,0 0 0 16,5 7-52-16,-5-7-12 0,5-7 0 0,0 3 0 15,1 1 0-15,-1-4 0 0,0 0 0 0,-2-5 0 16,2 5 0-16,-2-5 0 0,2 3 0 0,-2-5 0 16,-1-2 29-16,1 1 3 0,2 1 1 0,-2 0 0 15,0 2-25-15,-3 3-8 0,2-3 0 0,1 5 0 16,-3-5 0-16,0 10 0 0,3-5 0 0,-3 2 0 16,0 3 0-16,0 2 0 0,0 0 0 0,0 0 0 0,0 0 0 15,0 0 0-15,0 0-8 0,0 0 8 16,8 2-79-16,0 3-9 0,-3-3-3 0,5 5-738 15,1-2-148-15</inkml:trace>
  <inkml:trace contextRef="#ctx0" brushRef="#br0" timeOffset="20587.474">12205 11012 1152 0,'0'0'102'0,"0"0"-82"15,0 0-20-15,0 0 0 0,0 0 132 0,6 0 23 16,-1 0 4-16,0 3 1 0,3-6-77 0,0 3-15 15,0 0-4-15,3 0 0 0,-1-5 0 0,1 5 0 0,-3-2 0 16,2-3 0-16,-2 3 0 0,0-3 0 0,0-2 0 0,-3 0 0 16,-2 3-29-16,0 1-7 0,-1-2 0 0,-2-2-1 15,0 5 1-15,-2-3 1 0,-1-2 0 0,-2 7 0 16,-1-7-17-16,-2 7-3 0,0-2-1 0,-2-3 0 16,-1 5-8-16,1 0 0 0,-3 0 0 0,2 5 0 15,-2-3 0-15,2 3 0 0,-2-3 0 0,2 5 0 16,1 0 0-16,-1 0 0 0,3-2 0 0,0 2 0 15,3 5 0-15,-3-3 0 0,3-2 0 0,2 5 0 16,0 2 0-16,3-7 0 0,0 5 0 0,0-2 0 16,0 1 0-16,3-4 0 0,0 5 0 0,2-5 0 15,3 0 0-15,-3 0 0 0,3 0 0 0,5-2 0 16,-2-3-100-16,2 3-23 0,0-3-4 0,1-2-581 16,2-2-116-16</inkml:trace>
  <inkml:trace contextRef="#ctx0" brushRef="#br0" timeOffset="20837.801">12610 10986 864 0,'0'0'76'0,"-3"-2"-60"15,-2-3-16-15,2 1 0 0,-2 1 262 0,3 3 50 16,-4-5 9-16,4 5 3 0,-4 0-173 0,1-2-35 16,0 2-6-16,-1-5-2 0,-2 10-48 0,1-3-11 15,-1-2-1-15,0 5-1 0,0 2-25 0,0 0-5 16,-3-2-1-16,3 2 0 0,-2 2-16 0,-1-1 0 15,1 1 0-15,-1 0 0 0,3 3 0 0,3-3 0 0,-3-1 0 0,2 3 0 16,4 1 0-16,-3-3 0 16,5 3 0-16,0 0 0 0,2-3 0 0,3 3-11 15,1-5 0-15,2 5 0 0,0-5 11 0,0 0 0 0,5 0-9 0,-3-5 9 32,1 3-44-32,2-2-5 0,0-3-1 0,1 0 0 15,-1-3-70-15,0 3-15 0,3-5-2 0</inkml:trace>
  <inkml:trace contextRef="#ctx0" brushRef="#br0" timeOffset="21056.223">12708 10852 576 0,'-8'-7'25'0,"8"7"6"16,-3-5-31-16,3 5 0 0,0-2 0 0,0 2 0 16,0 0 380-16,0 0 71 0,0 0 13 0,0 0 4 15,0 0-305-15,0 0-61 0,0 7-12 0,3 0-2 0,2 0-45 0,1 5-9 16,-4-3-2-16,4 3 0 0,-1-5-12 0,-3 7-2 15,4-2-1-15,-6 2 0 16,2 0-7-16,-2 0-2 0,3-2 0 0,-3 7 0 0,0-10-8 0,-3 3 0 16,1 2 0-16,-1-2 0 15,0-3-76-15,-2-1-20 0,0 1-4 0,0-7-664 16,-1 5-132-16</inkml:trace>
  <inkml:trace contextRef="#ctx0" brushRef="#br0" timeOffset="21227.953">12565 11005 1497 0,'0'0'66'0,"0"0"14"0,0 0-64 0,0 0-16 16,5 0 0-16,3 0 0 0,0 0 106 0,0 0 18 0,3 0 3 16,-1 0 1-16,6 0-60 0,-3 0-12 0,11 0-3 0,-3-5 0 15,-2 5-33-15,2 0-8 0,3 0 0 0,-3-2-1 16,0 2-11-16,0 0 0 0,3-5 0 0,-3 5 0 31,-2-2-96-31,-1-3-20 0,1 5-5 0,-3 0-730 0</inkml:trace>
  <inkml:trace contextRef="#ctx0" brushRef="#br0" timeOffset="21509.131">13028 10951 1497 0,'0'0'32'0,"0"0"8"0,-3 2 0 0,1-2 4 0,-3 0-36 0,-1 0-8 0,4 5 0 0,-6-3 0 15,2-2 143-15,-2 5 26 0,-2-3 6 0,2 3 1 16,0 2-79-16,-3 0-15 0,3 5-3 0,3-5-1 16,-3 0-44-16,0 0-9 0,3 5-1 0,0-3-1 15,-1 5-35-15,4-6-8 0,-4 3 0 0,4-4-1 16,2 5 21-16,2-5 0 0,1 0 0 0,2 5 0 0,1-5 0 15,-1 0 0-15,0-5 0 0,3 6 0 0,3-8 0 0,-3 4 0 16,2-4 0-16,4 0 0 0,-4 0 0 0,3-4 0 16,-2 1 0-16,2-2 0 0,-2-2 47 0,-1 5 13 15,-2-5 4-15,3 2 0 0,-6-2-52 0,0-5-12 16,1 5 0-16,-6 0 0 0,0-2 32 0,-3-3 4 16,0 7 1-16,-2-2 0 0,-3 0-18 0,3 0-4 15,-6 0-1-15,3 5 0 0,0-3-14 0,-2 1 0 16,5 1 0-16,-3 3 0 15,2 0-192-15,6 0-40 0</inkml:trace>
  <inkml:trace contextRef="#ctx0" brushRef="#br0" timeOffset="21821.616">13147 10972 1036 0,'0'0'46'0,"0"3"10"0,0 1-45 0,0 3-11 0,0 0 0 0,3-2 0 16,-3 2 200-16,0 0 37 0,0 0 8 0,2 0 2 15,1 7-128-15,0-7-26 0,-1 5-5 0,1-5 0 16,0 0-31-16,-1 0-5 0,4 5-2 0,-4-5 0 16,1 0-9-16,0 0-1 0,-3-2-1 0,2-3 0 15,1 5-12-15,-3-7-3 0,0 0 0 0,0 0 0 16,0 0-24-16,0 0 0 0,0 0 8 0,2-7-8 16,1 0 0-16,0-4 0 0,2 3 0 0,0 1 0 15,1-2 27-15,2-3 3 0,0 0 1 0,2-2 0 16,1 0-31-16,-1 0 0 0,4 2-8 0,-4 5 8 0,3-2-27 15,1-3 2-15,-1 7 0 0,0-2 0 16,-2 5 25-16,2-3 12 0,0 3 0 0,0 2-1 0,1 0-11 16,1 0 0-16,-1 2 0 0,1-2-11 0,-1 0 11 0,-1 5-13 15,0-5 5-15,0 2 8 0,-5-2 0 0,0 5 0 16,-2-3 0-16,-6-2-792 16,0 0-152-16</inkml:trace>
  <inkml:trace contextRef="#ctx0" brushRef="#br0" timeOffset="37203.366">11308 12386 1202 0,'0'0'53'0,"0"0"11"0,0 0-51 0,0 0-13 16,0-3 0-16,0 3 0 0,3-4 105 0,0-3 19 16,-3 7 3-16,2-5 1 0,-2 5-20 0,0 0-4 15,0 0-1-15,0 0 0 0,0 0-27 0,6-3-4 16,-1 3-2-16,0 0 0 0,0 3-18 0,3 2-4 16,0 2-1-16,0 0 0 0,3 0-15 0,-1 0-2 15,-2 5-1-15,3-1 0 0,7 3-6 0,-2-4-2 16,0 9 0-16,0-8 0 0,0 3 0 0,2 1 0 15,-2-1 0-15,0 0 0 0,-5 2 0 0,-1-6 0 0,1 4 0 0,0-2 0 16,-4 2-2-16,1-3-1 0,-2-1 0 0,-1 2 0 16,0-5-9-16,-2 0-1 0,-3-7-8 0,0 0 12 15,5 7-4-15,-5-7-8 0,0 0 11 0,0 0-11 16,0 0 0-16,0 0-12 0,0 0 0 0,0 0 0 31,-2-3-263-31,-1-4-52 0</inkml:trace>
  <inkml:trace contextRef="#ctx0" brushRef="#br0" timeOffset="37500.148">11679 12306 1440 0,'-6'-7'128'0,"6"7"-103"0,-2-7-25 0,-1 7 0 0,0-7 81 0,3 7 11 16,0 0 3-16,0 0 0 0,-5-5 20 0,3 5 4 15,-1 5 1-15,-2 2 0 0,2-3-36 0,-2 6-6 16,-1 1-2-16,-2 4 0 0,3-1-55 0,-3 4-11 16,0 1-2-16,-2-2-8 0,-1 6 28 0,1-2 0 15,-4 1-1-15,-2 3 0 0,3-3-9 0,-3-1-2 16,-2 5 0-16,-1-8 0 0,6 4-1 0,0-1-1 16,2-2 0-16,-2-1 0 0,2-3-14 0,1-1 0 15,2 0 0-15,0-2 0 0,0-1 0 0,3-1 0 16,2-6 0-16,3-4 0 15,0 0-84-15,0 0-19 0,0 0-4 0,5-4-993 0</inkml:trace>
  <inkml:trace contextRef="#ctx0" brushRef="#br0" timeOffset="37931.11">11856 12647 115 0,'0'0'10'0,"-3"0"-10"16,3 0 0-16,0 4 0 0,0-4 407 0,0 3 79 15,0 4 16-15,0-2 3 0,0 2-329 0,3 0-65 16,0 0-14-16,2 4-2 0,0-4-46 0,1 8-9 0,-4-4-1 0,3-1-1 15,3 2-13-15,-2-1-2 0,-4-1-1 0,4-3 0 0,-4 5-6 0,4-5 0 16,-6 4-1-16,0-4 0 0,0-4-6 0,0 4-1 16,-3-3 0-16,0-1 0 15,1 2-67-15,-4-5-13 0,6 0-4 0,-5 0-992 0</inkml:trace>
  <inkml:trace contextRef="#ctx0" brushRef="#br0" timeOffset="38118.568">11856 12477 1152 0,'0'0'51'0,"0"0"10"0,0 0-49 0,0 0-12 0,0 0 0 0,0 0 0 16,0 0 220-16,0 0 40 0,0 0 9 0,0 0 2 16,0 0-192-16,-3 7-39 0,9-4-7 0,-4 4-1 15,4-2-32-15,-1 2 0 0,3 0 0 0,-3-3 0 31,3-1-67-31,-3 1-19 0,1-1-4 0</inkml:trace>
  <inkml:trace contextRef="#ctx0" brushRef="#br0" timeOffset="38962.342">11250 12106 979 0,'0'0'43'0,"0"0"9"16,0 0-41-16,0 0-11 0,3 0 0 0,-3 0 0 0,0 0 171 0,2-3 32 15,-2 3 6-15,0 0 2 0,0 0-85 0,3 0-17 16,-3 0-3-16,3-4-1 0,-1 1-45 0,1-1-10 16,2 1-2-16,-2-1 0 0,0-3-1 0,-3 4-1 15,5-2 0-15,-3-2 0 0,1 0-14 0,0 0-2 16,-1-4-1-16,1 4 0 0,0-5-3 0,2 5-1 15,-2-3 0-15,2-1 0 0,-2 3-5 0,-1-3 0 16,1 4-1-16,0-3 0 0,-1 3-31 0,1-5-5 16,-1 5-2-16,4 3 0 0,-4-3 36 0,1 0 7 15,0 4 2-15,-1-1 0 0,4 1-10 0,-4-2-3 0,-2 5 0 0,3 0 0 16,2 0-4-16,-2 0-1 0,2 0 0 0,-2 0 0 16,2 0-8-16,-2 5 12 0,2-2-12 15,0-3 12-15,1 4-12 0,2-1 0 0,-3 1 0 0,5 3 8 16,-2-4 1-16,3 8 0 0,-3-4 0 0,2 5 0 15,1-2-9-15,0 1 0 0,-3 1 0 0,0-2 0 16,-1 4 22-16,1-3 2 0,0 1 1 0,0-2 0 16,-2-3-12-16,-1 4-2 0,0-4-1 0,0 1 0 15,1-1-10-15,-4-3 12 0,1-1-12 0,0 1 12 16,-3-4-12-16,0 0 8 0,5 3-8 0,-5-3 8 16,0 0-8-16,3-3-11 0,-1-1 3 0,1 1-889 15,0-1-178-15</inkml:trace>
  <inkml:trace contextRef="#ctx0" brushRef="#br0" timeOffset="39852.537">12499 12280 1728 0,'0'0'153'15,"0"0"-122"-15,0 0-31 0,0 0 0 16,3-3 84-16,-3 3 12 0,8 3 1 0,-3-3 1 16,3 5-26-16,2-5-4 0,-2 0-2 0,5 0 0 0,1 0-38 0,2 0-7 15,-1 4-1-15,4-1-1 0,0-3-19 0,4 0 8 16,-2 0-8-16,3 0 0 0,-8 0 0 0,3 0 0 16,-3 0-12-16,-1 4 3 15,-1-1-38-15,-4-3-7 0,-2 0-2 0,-8 0-940 16</inkml:trace>
  <inkml:trace contextRef="#ctx0" brushRef="#br0" timeOffset="40024.706">12607 12451 979 0,'0'0'87'0,"0"0"-70"16,0 0-17-16,6 3 0 0,-1 2 182 0,6-1 33 16,-1-1 6-16,3 1 2 0,1-1-99 0,1-3-20 0,7 0-4 0,-1 0-1 15,3 0-26-15,-1 0-5 0,4-3 0 0,-3-1-1 16,0 1-39-16,-3-1-7 0,0-4-1 0,0 4-1 15,0 1-11-15,-2-1-8 0,-3-3 9 0,-3 4-9 32,0-1-60-32,-2-3-19 0,-3 7-3 0</inkml:trace>
  <inkml:trace contextRef="#ctx0" brushRef="#br0" timeOffset="42086.38">13393 12118 1418 0,'0'0'63'0,"0"0"13"0,0 0-61 16,0 0-15-16,0 0 0 0,0 0 0 0,0 0 85 0,0 0 15 15,3-3 2-15,-3 3 1 0,5-5-7 0,0 5-2 16,-2-4 0-16,-3 4 0 0,0 0-38 0,8-3-7 16,0 3-1-16,3 0-1 0,-1 0-12 0,1 0-3 15,2 3 0-15,0-3 0 0,0 4-4 0,1-4-2 16,2 0 0-16,-3 5 0 0,3-2-6 0,-3-3 0 16,-3 0-1-16,4 4 0 0,-4-1-5 0,-2 1-1 15,0-1 0-15,-8-3 0 0,8 7 1 0,-5-3 0 16,-1 3 0-16,1 1 0 0,-3-1 10 0,-3 0 3 15,3 0 0-15,-5 4 0 0,2 1 1 0,-2-2 0 16,-3 4 0-16,6-3 0 0,-6 4-10 0,2-4-2 0,1 3 0 16,-3-2 0-16,3 2-7 0,-1 0-1 0,1 1-8 15,3-4 12-15,-4-1-4 0,4 1 0 0,-1 4-8 0,3-4 12 16,3-1-12-16,-3-3 9 0,2 2-9 0,1 1 8 16,0-3-8-16,2 0 0 0,3-3 9 0,0 3-9 15,2-4 13-15,1 2-1 0,2-1-1 0,3-1 0 16,0-3 1-16,2 4 1 0,4-1 0 0,-4-3 0 15,6 0-1-15,-3 0 0 0,3 0 0 0,-3 0 0 16,5 0-3-16,-2 0-1 0,0 0 0 0,-3 0 0 16,0 0-8-16,-2 0 10 0,-6 0-10 0,0 0 10 15,-2 0-10-15,-3 0 12 0,-8 0-12 0,5 0 12 16,-5 0-65-16,0 0-13 16,0 0-2-16,0 0-839 0,0 0-167 0</inkml:trace>
  <inkml:trace contextRef="#ctx0" brushRef="#br0" timeOffset="42430.3">14224 12437 691 0,'-5'3'61'0,"5"-3"-49"15,0 0-12-15,0 0 0 0,0 0 287 0,0 0 54 0,0 0 11 0,-3 4 3 16,3-4-197-16,-3 3-39 0,3 4-8 0,-2-2-2 16,4 2-33-16,-2 0-8 0,0 0 0 0,3 0-1 15,0 5-13-15,-1-5-2 0,-2 0-1 0,0 4 0 16,3-4-24-16,0 1-5 0,-1-1-1 0,1 0 0 15,0 0 2-15,-3-3 0 0,0-4 0 0,0 3 0 16,0 4-23-16,0-7 0 0,0 0 0 0,0 0 0 31,0 0-57-31,0 0-16 0,0 0-3 0,0 0-1 0,-6 0-190 0,1-3-37 0</inkml:trace>
  <inkml:trace contextRef="#ctx0" brushRef="#br0" timeOffset="42711.246">14211 12249 979 0,'0'0'87'0,"0"0"-70"15,0 0-17-15,0 0 0 0,0 0 220 0,0 0 40 16,0 0 8-16,0 0 1 0,0 0-161 0,0 0-33 16,0 0-7-16,0 0 0 0,0 0-37 0,0 0-7 15,0 0-2-15,0 0 0 0,2 3-2 0,1 4 0 16,-6 0 0-16,3-3 0 0,0 3-12 0,0-7-8 15,3 8 10-15,-3-8-10 0,-3 4 12 0,1-1-3 16,2 4-1-16,0-7 0 0,0 0-8 0,0 0 0 16,0 0-12-16,0 0 12 0,0 0 17 0,0 0 11 15,0 0 3-15,0 0 0 0,0 0-31 0,0 0-12 0,0 0 1 0,0 0 0 16,0 0 11-16,0 0 0 0,0 0 0 0,0 0 0 16,-3-7 0-16,3 4 0 0,0 3-12 0</inkml:trace>
  <inkml:trace contextRef="#ctx0" brushRef="#br0" timeOffset="44164.128">14766 12052 1314 0,'-8'-3'58'0,"8"3"12"0,0 0-56 0,0 0-14 15,-2-4 0-15,2 4 0 0,0 0 84 0,0 0 15 16,0 0 2-16,0 0 1 0,0 0-29 0,0 0-5 16,0 0-2-16,0 0 0 0,0 0-31 0,2 7-7 0,1 4 0 0,2-4-1 15,-5 5 12-15,3-2 2 0,0 4 1 0,-1 2 0 16,1-2-2-16,0 0 0 0,-1 8 0 0,4-8 0 15,-1 5-6-15,0-5-2 0,0-3 0 0,1 4 0 16,2-4-17-16,0-1-4 0,0 1-1 0,-1-3 0 16,4-1-2-16,0 0-8 0,-1 0 12 0,1-7-4 15,-1 0 4-15,1-3 1 0,8-1 0 0,-4-3 0 16,-1 0 8-16,1-1 2 0,4 1 0 0,-3-4 0 16,0-3 5-16,-3-1 0 0,-2 4 1 0,2-6 0 15,0 1-3-15,0-1-1 0,-2-2 0 0,-3 5 0 16,0-4-2-16,0 3-1 0,-3 4 0 0,-2-3 0 15,-1 4 11-15,-2-2 3 0,0 1 0 0,0 4 0 16,0 0-7-16,-2-1-1 0,2 4 0 0,-3 1 0 16,3 3-11-16,0 0-2 0,0 0-1 0,0 0 0 15,0 0-14-15,0 0 8 0,0 7-8 0,3 1 0 0,-1 3 0 0,1-1 0 16,-3 1 0-16,3 4 0 0,2-1 0 0,-3 4 8 16,-2-3-8-16,6 3 0 0,-4-3 0 0,1 3 9 15,2-4-9-15,-2 5 8 0,0-5-8 0,-1 0 8 16,-2 1-8-16,3-1 8 0,0-3-8 0,-1 4 0 15,-2-8 0-15,3 4 8 0,-3-4-8 0,0 0 0 16,0 5 9-16,0-9-9 16,0 4-44-16,0-7-12 0,0 7-4 0,0-7-861 15,0 0-173-15</inkml:trace>
  <inkml:trace contextRef="#ctx0" brushRef="#br0" timeOffset="44757.63">15383 12412 115 0,'0'0'10'0,"0"0"-10"0,0 0 0 0,0 0 0 15,0 0 371-15,0 0 72 0,0 0 14 0,0 0 3 16,0 0-286-16,0 0-58 0,0 0-11 0,0 0-2 16,0 0-43-16,0 0-9 0,0 0-2 0,0 0 0 15,0 0-23-15,0 0-5 0,0 0-1 0,0 0 0 0,0 0-8 0,0 0-3 16,0 0 0-16,0 0 0 0,0 0-9 0,0 0 0 16,0 0 0-16,0 0 0 0,0 0 0 0,0 0 0 15,0 0 8-15,0 0-8 0,0 0 12 0,0 0 1 16,0 0 0-16,0 0 0 0,0 0 3 0,0 0 0 15,0 0 0-15,0 0 0 0,0 0-8 0,0 0 0 16,5 4-8-16,-5-4 12 0,0 0-12 0,0 0 0 16,5 3 0-16,-5-3 0 0,0 0 0 0,0 0 8 15,0 0-8-15,0 0 0 0,0 0 12 0,0 0-3 16,0 0-1-16,0 0 0 0,0 0 5 0,0 0 1 16,0 0 0-16,0 0 0 0,0 0 10 0,0 0 3 15,0 0 0-15,0 0 0 0,0 0-16 0,0 0-3 16,0 0-8-16,0 0 12 0,0 0-4 0,0 0-8 0,6-3 11 0,-6 3-11 15,0 0 12-15,0 0-4 0,0 0 0 0,2 3-8 16,1 4 17-16,0 0-3 0,-3 0-1 0,0 0 0 16,2 5 2-16,4-5 0 0,-6 4 0 0,2-1 0 15,1-3-2-15,0 5 0 0,-1-5 0 0,-2 4 0 16,0-4-4-16,3 3-1 0,-3 2 0 0,5-5 0 16,-5 0-8-16,0 0 10 0,3-3-10 0,-3-4 10 15,0 0-10-15,0 0 0 0,0 0 9 0,0 0-9 16,0 0-12-16,0 0-8 0,0 0 0 0,0 0-1 31,-5-4-185-31,2 1-37 0,-2-4-7 0</inkml:trace>
  <inkml:trace contextRef="#ctx0" brushRef="#br0" timeOffset="45132.538">15383 12226 1350 0,'0'0'60'0,"0"0"12"0,0 0-58 0,0 0-14 15,0 0 0-15,0 0 0 0,0 0 48 0,0 0 6 16,0 0 2-16,0 0 0 0,0 0-9 0,0 0-2 16,0 0 0-16,0 0 0 0,0 0 14 0,0 0 2 15,0 0 1-15,0 0 0 0,0 0 7 0,0 0 2 0,0 0 0 0,0 0 0 16,0 0-21-16,0 0-4 15,0 0-1-15,-3 4 0 0,3-4-13 0,0 7-4 0,0-7 0 16,-2 8 0-16,-1-4-16 0,3-4-4 0,0 0-8 0,0 0 12 16,0 0-12-16,0 0 0 0,0 0 0 0,0 0 0 15,0 0 0-15,0 0 0 0,5 3 0 0,1 1 0 16,-6-4 0-16,0 0 0 0,0 0 0 0,5 3 0 16,3-3 0-16,-8 0 0 0,0 0 9 0,0 0-9 15,0 0 8-15,0 0-8 0,0 0 8 0,0 0-8 16,0 0 10-16,0 0-10 0,0 0 12 0,0 0-12 31,0 0-53-31,0 0-18 0,0 0-3 0</inkml:trace>
  <inkml:trace contextRef="#ctx0" brushRef="#br0" timeOffset="55211.428">17470 9265 288 0,'0'0'25'0,"0"0"-25"15,0 0 0-15,0 0 0 0,0 0 145 0,0 0 24 16,0 0 5-16,0 0 1 0,-5 0-63 0,5 0-13 15,-5-5-3-15,5 5 0 0,0 0-28 0,0 0-7 16,-5 0-1-16,5 0 0 0,-3-2-26 0,3 2-6 16,0 0 0-16,0 0-1 0,0 0 3 0,0 0 1 15,-3-5 0-15,3 5 0 0,-5-2 9 0,5 2 1 16,-3-5 1-16,3 5 0 0,-8 0 1 0,8 0 0 0,0 0 0 0,-5 0 0 16,-3 0-16-16,3 0-3 15,0 0-1-15,-1 5 0 0,6-5-10 0,-2 0-1 16,-4 2-1-16,6-2 0 0,0 0-2 0,0 0 0 0,-5 0 0 0,5 0 0 0,0 0-1 0,-5 5 0 15,-1-3 0-15,6-2 0 0,-2 5 0 0,-1-3-8 16,1 5 12-16,-1-2-4 0,0 2-8 0,1 0 0 16,2 0 0-16,0 0-11 0,0 0 19 0,0 0 3 15,0-2 1-15,2 2 0 0,1 0-12 0,0 0 0 16,-1 0 0-16,3 0 0 0,3-2-10 0,-2-5-1 16,-1 7 0-16,3-7 0 0,3 5 11 0,-1-3 0 15,-2-2 8-15,0-2-8 0,0 2 0 0,3-5 9 16,-4 5-9-16,-1-7 0 0,-1 2 23 0,0-2-3 0,3 5 0 15,-2-5 0-15,-1 2 8 0,-5-2 0 0,2 0 1 0,-2 0 0 16,0 2 15-16,-2-2 2 0,-3 5 1 0,2-3 0 16,3-2-3-16,-3 5-1 0,-2-3 0 0,-3 0 0 15,3 3-28-15,-3 2-6 0,3-5-1 0,-6 5 0 16,3 0-8-16,0 0 0 0,0 0 0 0,3 0 0 16,0 0-19-16,-1 0-5 15,6 0-2-15,-5 5 0 0,-3-5 40 0,5 7 8 0,3-7 2 0,-5 5 0 16,5-3-24-16,-3 5 0 0,3 0-12 0,0 0 4 15,0-2 8-15,3 2 0 0,-6-2-9 0,6-3 9 16,0 5 0-16,-1-2-11 0,-2-5 11 0,3 2-8 16,-3-2 8-16,5 0-10 0,1 5 10 0,2-5-10 15,-8 0-10-15,7-5-1 0,1 5-1 0,-2-2 0 16,-1-3-82-16,-2-2-16 0,2 7-3 0,-2-7-569 16,2 2-115-16</inkml:trace>
  <inkml:trace contextRef="#ctx0" brushRef="#br0" timeOffset="77317.13">17526 9453 288 0,'0'0'25'16,"0"0"-25"-16,3 0 0 0,-3 0 0 0,0 0 209 0,0 0 37 16,0 0 7-16,0 0 2 0,0 0-119 0,0 0-24 15,0 2-5-15,2 3-1 0,1-5-38 0,0 7-8 16,2-7-2-16,3 7 0 0,-3-2-19 0,6 2-4 16,-1-5-1-16,-2 3 0 0,3 2 10 0,-1 0 1 15,1 0 1-15,0-2 0 0,-1 2 2 0,1-5 0 16,-1 5 0-16,1-2 0 0,-1 2-32 0,-2 0-7 15,0 0-1-15,3-2 0 0,-3-3-8 0,0 3-11 16,2-3 3-16,-2 3 0 0,0-5 22 0,-2 2 5 16,-1 3 1-16,0-5 0 0,0 5-20 0,1-5 10 15,-4 0-10-15,-2 0 8 0,0 0-8 0,3 0 0 16,-3 0-12-16,0 0 12 16,0 0-177-16,0 0-28 0,0 0-6 0,0 0-1 0</inkml:trace>
  <inkml:trace contextRef="#ctx0" brushRef="#br0" timeOffset="77613.663">17738 9441 1094 0,'0'0'97'0,"0"0"-77"0,0 0-20 0,0 0 0 16,0 0 137-16,0 0 24 0,0 0 5 0,0 0 1 15,0 0-73-15,0 0-14 0,0 0-4 0,0 0 0 16,-3 7 4-16,0-2 0 0,3 2 0 0,-2-2 0 15,2 2-45-15,-3 0-9 0,0 0-2 0,3 0 0 16,-2 0 13-16,2 7 3 0,-3-2 0 0,3-3 0 0,-2 3-26 0,2 0-5 16,0-3-1-16,0 3 0 0,0 0-8 0,0-3 8 15,0-2-8-15,-3 0 8 0,3 5-8 0,0-5 0 16,-3 0 0-16,3 0 0 0,-2 0 8 0,2-7 0 16,0 5 0-16,-3 2 0 0,3-7-8 0,0 0 0 15,0 0 0-15,0 0 0 0,0 0 0 0,0 0-17 16,0 0 4-16,0 0-739 15,0 0-147-15</inkml:trace>
  <inkml:trace contextRef="#ctx0" brushRef="#br0" timeOffset="78223.086">17645 9399 172 0,'0'0'8'0,"0"0"1"0,0 0-9 16,0 0 0-16,0 0 0 0,0 0 0 0,-8 2 286 0,8-2 55 15,0 0 11-15,-5 0 3 0,5 0-207 0,0 0-42 16,0 0-8-16,0 0-2 0,0 0-57 0,0 0-12 16,0 0-3-16,0 0 0 0,0 0-13 0,0 0-3 15,0 0-8-15,0 0 12 0,0 0 24 0,0 0 4 16,-5-2 0-16,2-3 1 0,0-2-4 0,3 5-1 15,0-3 0-15,0-2 0 0,0 0-3 0,3 0-1 16,-3 0 0-16,0 0 0 0,0 0-16 0,0-5-3 16,0 7-1-16,3-2 0 0,-1 0-3 0,-2 5-1 15,3-5 0-15,-3 2 0 0,2-2 20 0,1 0 3 16,-3 2 1-16,0 5 0 0,3-2-16 0,-3 2-4 16,0 0 0-16,0 0 0 0,0 0-3 0,2-5-1 15,-2 5 0-15,0 0 0 0,6 0-8 0,-1 5 0 16,0-3 0-16,1 3 0 0,2-3 0 0,-3 3 8 15,0 0-8-15,3-3 8 0,0 5-8 0,0-2 0 0,-3 2 0 16,1-5 0-16,-1 3 0 0,0-3 0 0,0 3 0 0,-2 0 0 16,2-3 8-16,-2 3 0 0,-3-5 0 0,3 2 0 15,2 3-8-15,-5-5 0 0,3 2 0 0,-3-2 0 16,0 0 0-16,5 0 0 0,-3 7 0 0,1-7 0 16,-3 0-65-1,0 0-15-15,5 7-4 0,1-7-988 0</inkml:trace>
  <inkml:trace contextRef="#ctx0" brushRef="#br0" timeOffset="78488.392">17963 9486 288 0,'0'0'25'0,"0"0"-25"15,0 0 0-15,2 0 0 16,-2 0 364-16,0 2 67 0,3 3 13 0,0-3 4 0,-1 3-295 0,-2 0-58 16,3-3-12-16,-1 5-3 0,4 0-12 0,-4 5-4 15,-2-5 0-15,3 0 0 0,0 5 0 0,-1-3 0 16,-2-2 0-16,3 0 0 0,-3-2-51 0,3 2-13 16,-1 0 0-16,-2-7 0 0,0 5 0 0,0-5 0 0,0 0 0 15,0 0 0 1,0 0-100-16,0 0-22 0,0 0-5 0,0 0-1 0</inkml:trace>
  <inkml:trace contextRef="#ctx0" brushRef="#br0" timeOffset="85604.943">18367 8141 1267 0,'0'0'28'0,"-2"0"5"0,-1-5 2 0,0 5 1 16,3 0-36-16,-2-3 0 0,2 3 0 0,-3 0 0 16,1-4 58-16,-4 4 5 0,6 0 1 0,-2 0 0 0,2 0 0 15,-3 0 0-15,-2-3 0 0,5 3 0 0,-3 0 0 0,3 0 0 16,0 0 0-16,0 0 0 0,0 0 0 0,0 0 0 16,0 0 0-16,0 0 0 0,5 3-52 0,1 1-12 15,-6-4 0-15,5 8 0 0,3-1 54 0,0-5 8 16,0 7 2-16,2-2 0 0,1-4-52 0,-1 4-12 15,4 0 0-15,-4-2 0 0,3-3 54 0,-2 3 8 16,0 2 2-16,-3-3 0 0,2-1-52 0,-2 1-12 16,3-1 0-16,-3 2 0 0,-3-3 0 0,0-2-18 15,3 0 4-15,-3 0 1 0,-5 0 36 0,0 0 7 16,0 0 2-16,3 0 0 16,2 0-58-16,-5 0-11 0,0 0-3 0,-2-2 0 15,-1-3-140-15,0-2-29 0,1 0-6 0,-1 0-713 0</inkml:trace>
  <inkml:trace contextRef="#ctx0" brushRef="#br0" timeOffset="85776.777">18460 8094 864 0,'0'0'38'0,"0"0"8"0,-3-5-37 0,1 2-9 0,-1-1 0 0,3 4 0 15,0 0 194-15,0 0 37 0,0 0 7 0,0 0 2 16,-3 0-90-16,3 0-18 0,-2 7-3 0,2 0-1 16,-3 0-51-16,0 0-10 0,1 5-3 0,-1-1 0 15,1-1 0-15,-1 2 0 0,0-5 0 0,-2 7 0 16,2-2-51-16,1-5-13 0,-1 7 0 0,-2-2 0 15,2-5 0-15,-2 2 0 16,5 0 0-16,-3 1 0 0,3-3-151 0,0-7-33 0,0 0-6 0,0 7-2 0</inkml:trace>
  <inkml:trace contextRef="#ctx0" brushRef="#br0" timeOffset="86323.883">18209 8086 230 0,'0'0'10'0,"0"0"2"0,-3-4-12 0,3 4 0 0,0 0 0 0,-3 0 0 15,1-3 357-15,-1-1 69 0,3 4 14 0,0-3 2 16,-3-1-302-16,3-1-61 0,0 3-12 0,3-3-3 15,-3-2-33-15,3 0-7 0,-3 0-2 0,2 0 0 16,1 2 9-16,0-2 1 0,-1 0 1 0,4 0 0 16,-1 0-19-16,0 0-4 0,0 0-1 0,1 0 0 15,-1 0-9-15,-2 2 0 0,-1-2 0 0,-2 7 0 0,0-7 8 16,0 7-8-16,0 0 12 0,0 0-4 0,0 0 5 16,0 0 1-16,6 0 0 0,-1-3 0 0,3 3-14 0,-3 3 0 15,-5-3 8-15,3 4-8 0,5-1 14 0,-3 4 0 16,0 0 0-16,3-2 0 0,0 2-14 0,0 0 0 15,0 0 0-15,0 0 0 0,-3 0 0 0,1 0 0 16,2-2 0-16,-3 2 0 0,0 0 54 0,-5-7 8 16,5 4 2-16,-5-4 0 0,0 0-52 0,0 0-12 15,6 3 0-15,-6-3 0 0,0 0 0 0,0 0 0 16,0 0 0-16,8 4-782 16,0-4-159-16</inkml:trace>
  <inkml:trace contextRef="#ctx0" brushRef="#br0" timeOffset="86745.375">18582 8122 1105 0,'0'0'48'0,"0"0"12"0,0 0-48 0,0 0-12 0,0 0 0 0,0 0 0 16,0 0 104-16,0 0 18 0,0 0 4 0,0 0 1 16,0 0-50-16,0 0-9 0,-3 7-3 0,3-7 0 15,0 0-26-15,0 0-6 0,0 4-1 0,0-4 0 16,0 0 5-16,0 0 1 0,3 8 0 0,-3-8 0 0,0 0-19 0,0 0-4 16,5 7-1-16,0-5 0 0,-5-2-14 0,6 5 0 15,2-5 8-15,-1 0-8 0,1 4 0 0,0-4 9 16,-2 3-9-16,2-3 8 0,-6 0 2 0,3 4 0 15,1-1 0-15,-1 1 0 0,-5-4 9 0,3 3 1 16,-1 4 1-16,-2 0 0 0,0-2 11 0,0 2 1 16,-2 0 1-16,-1 0 0 0,-2 0-24 0,5 0-10 15,0-7 8-15,2 12-8 0,1-5 0 0,0 0 0 16,-1-3 8-16,-2-4-8 0,0 0 0 0,6 3 0 16,-6-3 0-16,5 5 0 0,-2-5 10 0,2 0 3 15,0 0 1-15,3-5 0 0,0 2-14 0,0-1 0 16,-3-3 0-16,3 0-714 15,0 2-146-15</inkml:trace>
  <inkml:trace contextRef="#ctx0" brushRef="#br0" timeOffset="87120.242">18624 7941 518 0,'0'0'46'0,"0"0"-37"16,0 0-9-16,0 0 0 0,0 0 184 0,0 0 34 15,0 0 7-15,0 0 2 0,0 0-131 0,0 0-25 16,3 7-6-16,5 0-1 0,-3 0-22 0,3 0-5 16,0-2-1-16,2-3 0 0,-4 3-1 0,2-1-1 15,2-1 0-15,1-3 0 0,2 7 3 0,0-7 1 16,0 4 0-16,1-1 0 0,-1-3-14 0,-3 4-4 16,-2-4 0-16,3 0 0 0,-3 3-9 0,0-6-3 15,-8 3 0-15,5 0 0 0,3-4-8 0,-8 4 0 16,0 0 0-16,0 0-607 15,0 0-123-15</inkml:trace>
  <inkml:trace contextRef="#ctx0" brushRef="#br0" timeOffset="87339.235">18695 7868 1666 0,'0'0'36'0,"0"0"8"0,0 0 2 0,0 0 2 0,0 0-39 0,0 0-9 0,3 4 0 0,-3-4 0 15,0 3 67-15,3 1 11 0,-3-4 2 0,0 3 1 16,2 2-13-16,-2 2-4 0,-2 0 0 0,-1 0 0 16,0 0-21-16,3 0-5 0,-2 5-1 0,-1 2 0 15,1-7-8-15,2 7-1 0,-3-2-1 0,0-5 0 16,1 7-27-16,2-7 0 0,0 5 0 0,0-5 0 16,0 0 0-16,0 0 0 0,0 0 0 0,2-2-712 15,-2-3-147-15</inkml:trace>
  <inkml:trace contextRef="#ctx0" brushRef="#br0" timeOffset="87807.61">18518 7821 1591 0,'0'0'35'0,"0"0"7"0,0 0 2 0,0 0 0 0,0 0-35 0,0 0-9 0,0 0 0 0,0 0 0 15,0 0 54-15,0-3 9 0,0-1 1 0,0-3 1 16,0 7-33-16,3-7-6 0,-3 2-2 0,2-2 0 15,-2 4 7-15,3-8 1 0,2 4 0 0,-2 0 0 16,-3-1-32-16,3 1 0 0,-1 0 0 0,1 3 0 16,2-3 12-16,-2 4-3 0,0-1-1 0,-1-3 0 15,1 2 8-15,0 5 2 0,-3 0 0 0,0 0 0 16,2-3 16-16,-2 3 3 0,3-4 1 0,-3 4 0 16,5 0-24-16,0 4-5 0,-2-1-1 0,5 2 0 15,0 2 2-15,-3 0 0 0,3 0 0 0,0 0 0 0,3 0-10 0,-3 0 0 16,2 5 0-16,-2-5 0 0,-3 0 0 0,3 0 0 15,0 0 0-15,3-2 8 0,-3-3 4 0,-3 3 1 16,-5-5 0-16,5 7 0 0,3-7-13 0,-8 0 0 16,0 0 0-16,0 0 0 15,0 0-147-15,0 0-25 0,0 0-6 0,0 0-1 0</inkml:trace>
  <inkml:trace contextRef="#ctx0" brushRef="#br0" timeOffset="88385.541">18860 7976 115 0,'0'0'10'0,"0"0"-10"0,-3 0 0 0,3 0 0 16,0 0 258-16,0 0 50 0,0 0 9 0,0 0 3 15,0 0-205-15,0 0-41 0,-5 5-8 0,5-5-2 16,0 0 0-16,0 0 0 0,0 0 0 0,0 0 0 16,0 0 0-16,0 0-1 0,0 0 0 0,0 0 0 0,0 0-50 15,0 0-13-15,0 0 0 0,0 0 0 16,0 0 56-16,0 0 7 0,0 0 1 0,0 0 0 15,5 0-64-15,-2-5-28 0,4 3 3 0,-1-3 0 16,-1 5 40-16,3-2 8 0,0 2 1 0,-3-5 1 0,0 2-33 0,3 3-8 16,-2-4 0-16,2 4-1 0,-3 0 27 0,0 0 6 15,-2 0 0-15,-3 0 1 0,0 0-17 0,0 0 0 16,5 7 0-16,-2 0 0 0,-3-7 55 0,0 5 7 16,0 2 2-16,0 0 0 0,0 0-52 0,0 0-12 15,0-7 0-15,-3 7 0 0,1-2 54 0,2-5 8 16,0 7 2-16,0-7 0 15,0 0-103-15,0 0-20 0,0 0-4 0,0 2-1 0,0-2 103 0,0 0 20 16,5 5 4-16,0-5 1 16,0 0-103-16,-2 0-20 0,5-5-4 0,-3 5-1 0,1-2 52 0,-1 2 12 15,3 0 0-15,-3-5 0 0,0 10 17 0,1-5 7 16,-1 0 0-16,0 0 1 0,1 7-40 0,-4-7-8 0,-2 0-1 0,3 7-1 16,-3-3 71-16,0 3 14 15,0-4 4-15,-3 4 0 0,1 0-52 0,-1 2-12 0,0-6 0 0,-2 4 0 16,2 0 0-16,3-7 0 0,-8 5 0 0,8-5-782 15,0 0-159-15</inkml:trace>
  <inkml:trace contextRef="#ctx0" brushRef="#br1" timeOffset="99478.465">17060 8557 1267 0,'0'0'28'0,"0"0"5"0,0 0 2 0,0 0 1 0,-5 0-36 0,5 0 0 16,8 0 0-16,0 0 0 15,0 0 109-15,-3 0 15 0,-5 0 4 0,0 0 0 16,5 7 0-16,1-2 0 0,-1-3 0 0,3 5 0 0,0-2-52 0,2-3-9 15,-2 3-3-15,3 2 0 0,2-2-51 0,-2-3-13 16,-1 5 0-16,1-2 0 0,0-3 54 0,-1 3 8 16,-2-3 2-16,3-2 0 0,-3 5-64 0,0-5-8 15,-8 0-4-15,7 0-1 0,-7 0 13 0,11 0 0 16,-11 0 0-16,0 0 0 16,0 0 8-16,0 0 4 0,0 0 0 0,0 0 1 15,5-5-215-15,-5 5-43 0,0 0-9 0,0-7-667 0</inkml:trace>
  <inkml:trace contextRef="#ctx0" brushRef="#br1" timeOffset="99681.87">17190 8491 864 0,'8'0'76'0,"-8"0"-60"16,0 0-16-16,0 0 0 0,0 0 234 0,0 0 44 16,0 0 9-16,0 0 1 0,-5 0-116 0,5 0-23 0,0 0-5 0,0 0 0 15,-6 7-64-15,1-2-13 0,5 2-3 0,0 0 0 16,-3 0-51-16,3 0-13 0,-2 5 0 0,2-5 0 15,0 5 26-15,0-3 2 0,-3 3 1 0,3-1 0 16,3-1-46-16,2 2-10 0,-5-3-1 0,3 3-1 0,-6-5 38 16,3 5 8-16,0-5 2 0,0-5 0 15,0-2-237-15,5 7-47 0,-5-7-10 0</inkml:trace>
  <inkml:trace contextRef="#ctx0" brushRef="#br1" timeOffset="99885.04">17402 8590 979 0,'0'0'43'0,"0"0"9"0,0 0-41 0,0 0-11 16,0 4 0-16,-3-1 0 0,3 4 292 0,0 0 57 16,-3 0 11-16,6 0 3 0,-3 5-227 0,3-5-44 15,2 0-10-15,-2 5-2 0,-3-5-54 0,0 0-11 16,-3 0-3-16,3 0 0 0,0 0-12 0,0 0 0 15,0-7 0-15,0 0-10 16,0 0-84-16,0 0-17 0,0 0-3 0,0 0-928 0</inkml:trace>
  <inkml:trace contextRef="#ctx0" brushRef="#br1" timeOffset="100696.953">17722 6711 403 0,'0'0'17'0,"0"0"5"0,0 0-22 0,0 0 0 16,0 0 0-16,0 0 0 0,0 0 0 0,0 0 0 16,0 0 0-16,0 0 0 0,0 0 28 0,0 0 7 15,0 0 1-15,0 0 1 0,0 0 54 0,0 0 10 16,0 0 3-16,0 0 0 0,2 4-13 0,-2-4-3 16,0 0 0-16,0 0 0 0,6 7 7 0,-1-2 1 15,0-3 0-15,1 3 0 0,-1-3-20 0,0 3-3 16,0-2-1-16,3 1 0 0,3-1-13 0,0 4-3 15,-1-3-1-15,3-1 0 0,1 1-21 0,-1 3-4 16,-3-7-1-16,1 8 0 0,0-4-10 0,-1-1-3 0,1-3 0 0,-3 4 0 16,0-4-16-16,-3 3 0 0,-5-3 0 0,0 0 0 15,0 0 0-15,0 0 0 0,0 0 0 0</inkml:trace>
  <inkml:trace contextRef="#ctx0" brushRef="#br1" timeOffset="100915.93">17796 6682 460 0,'0'0'41'15,"0"0"-33"-15,-3-4-8 0,3 4 0 0,0 0 305 0,0 0 59 16,0 0 12-16,0 0 3 0,0 0-209 0,0 0-42 16,0 0-8-16,0 9-1 0,-2-2-68 0,-1 3-14 15,3 1-2-15,-3 1-1 0,-2-3-2 0,2 6 0 16,1-4 0-16,-1 3 0 0,-2 1-19 0,-1-4-4 15,6 3-1-15,0 1 0 0,0-4-8 0,0-4-11 16,0 7 3-16,0-6 0 16,3-1-199-16,-3 0-39 0,3 0-8 0,-3-7-2 0</inkml:trace>
  <inkml:trace contextRef="#ctx0" brushRef="#br1" timeOffset="101243.67">17957 6776 1663 0,'0'-2'36'0,"0"-3"8"0,-2 1 2 0,2 1 1 0,0 3-38 0,0 0-9 0,0 0 0 0,0 0 0 16,0 0 68-16,0 0 11 0,10-4 2 0,-10 4 1 16,0 0-66-16,13 0-16 0,-2-3 0 0,0-1 0 15,-11 4 55-15,10 4 7 0,-10-4 2 0,8 3 0 16,-8-3-52-16,8 4-12 0,-8-4 0 0,5 3 0 15,1 1 54-15,-4 3 8 0,1 5 2 0,0-2 0 16,-3-3 0-16,0 4 0 0,0-3 0 0,0 6 0 16,0-7-52-16,0 4-12 0,2-4 0 0,1-2 0 15,0 2 0-15,2-4 0 0,0 1 0 0,3-4 0 0,3 0 0 0,-3 0 0 16,5-4 0-16,-3 1 0 16,4-4-17-16,-1 0-7 0,5-2 0 0,-2 2-1 15,3-7 13-15,-6 7 4 0,0-3 0 0,-2-2 0 16,2 5-139-16</inkml:trace>
  <inkml:trace contextRef="#ctx0" brushRef="#br1" timeOffset="102368.421">19193 8957 345 0,'0'0'31'0,"0"0"-31"0,0 0 0 0,0 0 0 15,0 0 211-15,0 0 36 0,0 0 7 0,5 7 2 16,-2-5-113-16,-1 5-23 0,4-2-4 0,-4-3 0 15,6 3-32-15,-2-5-7 0,-1 7-1 0,3-7 0 16,0 5-9-16,0-3-3 0,0 3 0 0,2-3 0 16,1 3-16-16,-1-3-3 0,1-2-1 0,0 5 0 15,-1-5-3-15,1 7-1 0,-1-7 0 0,1 5 0 16,-3-3-22-16,2-2-5 0,1 5-1 0,0-3 0 16,-6-2-4-16,3 0-8 0,0 5 11 0,-3-5-11 15,0 0 0-15,-2 0 0 0,-3 0 0 0,0 0 0 16,3 0-199-16,-3 0-40 0,0 0-8 0,0 0-1 0</inkml:trace>
  <inkml:trace contextRef="#ctx0" brushRef="#br1" timeOffset="102555.862">19378 8905 172 0,'0'0'16'0,"0"0"-16"16,0 0 0-16,0 0 0 0,-3-7 363 0,3 7 69 15,0 0 15-15,0 0 2 0,-5 0-249 0,5 0-51 16,0 0-9-16,-5 7-3 0,0 0-58 0,2 0-12 15,0 0-3-15,1 5 0 0,-4 2-41 0,6-2-9 16,-2-3-2-16,2 8 0 0,0-8-12 0,0 5 0 16,-3-2 0-16,3-5 0 15,0 5-90-15,3-3-21 0,-3-4-4 0,2 2-906 0</inkml:trace>
  <inkml:trace contextRef="#ctx0" brushRef="#br1" timeOffset="103087.039">19508 8952 864 0,'8'0'76'16,"-8"0"-60"-16,0 0-16 0,0 0 0 16,0 0 195-16,0 0 36 0,2-7 7 0,-2 7 2 15,0 0-141-15,0 0-28 0,6 0-6 0,-6 0-1 16,0 0 0-16,5 0 0 0,-5 0 0 0,5 0 0 0,0 0 0 0,-5 0 0 15,0 0 0-15,6 0 0 0,2 0-51 0,-3 5-13 16,-5-5 0-16,5 2 0 0,3-2 0 0,-2 0 0 16,-6 0 0-16,0 0 0 0,5 5 0 0,3-5 0 15,-8 0 0-15,8 2 0 0,-8-2 0 0,8 0 0 16,0 0 0-16,0 0 0 0,-3 5 0 0,-5-5 0 16,8 0 0-16,-3 0 0 0,-5 0 0 0,0 0 0 15,0 0 0-15,8 2 0 0,-8-2 0 0,0 0 0 16,0 0 0-16,0 0 0 0,0 0 0 0,5 5 0 15,-5-5 0-15,3 7 0 0,-3-7 0 0,-3 7 0 16,3-7 0-16,0 0 0 0,3 5 0 0,-3-5 0 16,0 0 0-16,0 0 0 0,3 7 0 0,-3-7 0 15,0 0 0-15,0 0 0 0,7 2 0 0,-7-2 0 16,8 0 0-16,3 0 0 0,-3 0 0 0,-3-2 0 16,3-3 0-16,0 5 0 0,-3 0 0 0,-5 0 0 15,8 0 0-15,-8 0 0 0,6 0 0 0,-6 0 0 16,0 0 0-16,5 0 0 0,-5 0 0 0,3 7 0 15,-1 0 0-15,1-2 0 0,-3 2 54 0,3 0 8 0,-3 0 2 0,0 0 0 16,-3 5-52-16,0-5-12 0,1 2 0 0,-1 3 0 16,0-5 0-16,-2 5 0 0,0-5 0 0,-3 0 0 15,5 5-13-15,-2-5-6 0,0 0-1 0,-1-5 0 16,1 5-75-16,0-2-15 0,5-5-3 0,-6 0-919 16</inkml:trace>
  <inkml:trace contextRef="#ctx0" brushRef="#br1" timeOffset="103774.386">18661 6591 172 0,'0'0'16'0,"0"0"-16"16,0 0 0-16,0 0 0 0,0 0 284 0,0 0 53 16,0 0 11-16,0 0 3 0,0 0-195 0,5 0-38 15,1 0-8-15,-6 0-2 0,0 0-28 0,0 0-7 16,0 0-1-16,10 4 0 0,1 3-34 0,-1-2-7 16,1-3-2-16,0 3 0 0,2-2 28 0,-5 4 6 15,-8-7 1-15,10 4 0 0,1-1-52 0,-3 1-12 0,-8-4 0 0,10 7 0 16,-10-7 0-16,0 0 0 0,0 0 0 0,0 0 0 15,0 0 0-15,0 0 0 0,0 0 0 0,0 0 0 32,0 0-165-32,0 0-36 0,0 0-7 0,0 0-2 0</inkml:trace>
  <inkml:trace contextRef="#ctx0" brushRef="#br1" timeOffset="103993.052">18738 6537 748 0,'0'0'67'0,"0"0"-54"0,0 0-13 0,2-3 0 15,1-1 213-15,-3 4 40 0,0 0 8 0,0 0 2 0,5 0-101 16,-5 0-20-16,0 0-4 0,0 0-1 0,0 0-58 16,0 7-12-16,0 0-3 0,-2 4 0 0,-4-4 0 15,4 5 0-15,-1-2 0 0,1 1 0 0,-4 3-51 0,4-2-13 16,-4-2 0-16,4 1 0 0,2 1 0 0,0-2 0 16,-3-3 0-16,3 0 0 0,3 2 0 0,-3-9 0 15,0 7 0-15,5 0 0 16,-2-4-151-16,-3-3-33 0,0 0-6 0,0 0-795 15</inkml:trace>
  <inkml:trace contextRef="#ctx0" brushRef="#br1" timeOffset="104399.178">18910 6657 1497 0,'0'0'66'0,"0"0"14"0,0 0-64 0,0 0-16 0,0 0 0 0,0 0 0 16,0 0 55-16,0 0 7 0,5 0 2 16,-5 0 0-16,0 0 0 0,5 4 0 0,-2-1 0 0,2 4 0 15,-5-7-52-15,3 0-12 0,-3 0 0 0,5 7 0 16,-2-3 40-16,-3-4 6 0,5 7 1 0,-5-7 0 16,0 0-31-16,5 5-7 0,-5-5-1 0,8 0 0 15,0-5-8-15,-5 5 12 0,-3 0-12 0,8-2 12 16,-3-3-12-16,3-2 0 0,-3 3 0 0,1-3 8 15,-1 0 8-15,0-1 2 0,-2-1 0 0,2 0 0 16,-2 2-18-16,0 0 0 0,-1-1 0 0,1 1 0 16,-3 7 0-16,0 0 13 0,0 0-2 0,0 0-1 0,0 0 22 0,0 0 5 15,0 0 1-15,0 0 0 0,0 0 22 0,0 0 4 16,0 7 0-16,0-2 1 0,2-2-52 0,-2 4-13 16,3-3 0-16,0 3 0 0,2-2 0 0,0-3 0 15,1 5 0-15,-1-7 0 0,-2 8 0 0,2-4 0 16,3-1 0-16,0-3 0 0,-8 0 0 0,2 0 0 15,6 4 0-15,-2-4 0 0,-6 0 0 0,0 0 0 16,0 0 0-16,0 0-782 16,0 0-159-16</inkml:trace>
  <inkml:trace contextRef="#ctx0" brushRef="#br2" timeOffset="127056.495">19121 8550 403 0,'-2'0'36'0,"2"0"-36"16,2-5 0-16,-2 5 0 0,-2 0 172 0,2 0 27 15,-3 0 5-15,1 0 2 0,-1 0-69 0,0-2-13 16,1 2-4-16,2 0 0 0,0 0-47 0,0 0-9 15,-3 0-3-15,3 0 0 0,0 0-35 0,-3-5-7 16,1 5-2-16,2 0 0 0,0 0-17 0,-3-2 8 16,0-3-8-16,1 3 0 0,2 2-10 0,0 0-9 15,-3-5-1-15,-2 5-1 16,-1-2-175-16,4-3-34 0</inkml:trace>
  <inkml:trace contextRef="#ctx0" brushRef="#br2" timeOffset="127227.981">19066 8456 345 0,'0'0'31'0,"0"0"-31"0,0 0 0 0,0 0 0 15,0 0 176-15,0 0 30 0,-5 0 6 0,5 0 0 16,0 0-97-16,0 0-20 0,0 0-4 0,0 0-1 16,0 0-43-16,0 0-9 0,0 0-2 0,0 0 0 15,0 0-36-15,0 0-8 0,0 0-2 0,0 0-448 16,-6-5-90-16</inkml:trace>
  <inkml:trace contextRef="#ctx0" brushRef="#br2" timeOffset="127400.081">19050 8435 230 0,'0'0'10'0,"0"0"2"0,0 0-12 0,0 0 0 15,0 0 0-15,0 0 0 0,0 0 204 0,0 0 39 16,0 0 7-16,0 0 2 0,0 0-153 0,0-5-31 15,-3-2-5-15,3 7-2 0,0 0-46 0,0 0-15 16,-2 0 8-16,2 0-412 16,0 0-81-16</inkml:trace>
  <inkml:trace contextRef="#ctx0" brushRef="#br2" timeOffset="127556.095">19013 8387 864 0,'0'0'76'0,"0"0"-60"0,0 0-16 15,0 0 0-15,0 0 81 0,0 0 14 0,0-4 2 16,0 4 1-16,0 0-37 0,0 0-7 0,0-3-2 0,-3-1 0 16,3-1-31-16,0 3-6 0,0-3-2 0,0 5 0 31,0 0-88-31,0 0-17 0,0 0-4 0</inkml:trace>
  <inkml:trace contextRef="#ctx0" brushRef="#br2" timeOffset="129260.142">18135 7277 345 0,'0'0'31'16,"0"0"-31"-16,0 0 0 0,0 0 0 16,0 0 179-16,0 0 29 0,0 0 7 0,0 0 1 15,0 0-96-15,0 0-18 0,0 0-4 0,0 0-1 16,0 0-40-16,0 0-8 0,0 0-1 0,0 0-1 16,0 0-20-16,0 0-4 0,0 0-1 0,5 7 0 0,-5-7-22 0,5 3 9 15,-5-3-9-15,3 5 0 0,-1 2 21 0,-2-7-2 16,3 4-1-16,2-1 0 15,-5-3-44-15,3 7-9 0,-3-7-1 0,3 4-726 16</inkml:trace>
  <inkml:trace contextRef="#ctx0" brushRef="#br2" timeOffset="129478.735">18235 7437 403 0,'0'0'36'0,"0"0"-36"16,0 0 0-16,0 0 0 0,0 0 147 0,0 0 22 0,0 0 5 0,0 0 1 16,0 0-66-16,0 0-13 15,0 0-2-15,0 0-1 0,0 0-49 0,0 7-9 0,0-7-3 0,0 0 0 16,0 0-9-16,3 3-3 0,-3-3 0 0,5 7 0 16,-5-2-32-16,3 2-6 0,-3-7-2 0,2 7-428 15,-2-7-87-15</inkml:trace>
  <inkml:trace contextRef="#ctx0" brushRef="#br2" timeOffset="129666.2">18291 7607 115 0,'0'0'0'0,"0"0"10"0,0 0-10 0,0 0 0 15,0 0 0-15,0 0 0 0,0 0 176 0,0 0 32 16,0 0 8-16,0 0 0 0,0 0-128 0,0 0-25 15,0 0-6-15,0 0-1 0,0 0-36 0,8 0-8 16,-8 0-2-16,0 0 0 0,8 4-10 0,-8-4 0 16,0 0 0-16,5 3-334 15,-3 4-69-15</inkml:trace>
  <inkml:trace contextRef="#ctx0" brushRef="#br2" timeOffset="129853.634">18349 7694 716 0,'0'0'32'0,"0"0"6"0,3 0-30 0,-3 0-8 0,0 0 0 0,0 0 0 15,0 0 52-15,0 0 10 0,0 0 2 0,0 0 0 16,0 0-16-16,2 0-4 0,3 0 0 0,-2 0 0 16,-3 0-35-16,3 0-9 0,2 4 0 0,-2-4 0 31,2 0-20-31,-5 0-7 0,0 0-1 0,3 3 0 0</inkml:trace>
  <inkml:trace contextRef="#ctx0" brushRef="#br2" timeOffset="130025.607">18436 7781 403 0,'0'0'36'0,"0"0"-36"0,0 0 0 0,0 0 0 0,0 0 131 0,0 0 19 16,0 0 4-16,0 0 1 0,0 0-92 0,0 0-19 15,0 0-3-15,0 0-1 0,0 0-32 0,0 0-8 16,0 0 0-16,0 0-489 16</inkml:trace>
  <inkml:trace contextRef="#ctx0" brushRef="#br2" timeOffset="130197.304">18471 7854 759 0,'0'0'33'0,"0"0"8"0,0 0-33 0,0 0-8 16,0 0 0-16,0 0 0 0,0 0 47 0,0 0 7 15,0 0 2-15,0 0 0 0,0 0-45 0,0 0-11 0,0 0 0 16,0 0-283-16,0 0-58 0</inkml:trace>
  <inkml:trace contextRef="#ctx0" brushRef="#br2" timeOffset="130416.011">18526 8006 806 0,'0'0'17'0,"0"0"4"0,0 0 1 0,0 0 2 16,0 0-24-16,0 0 0 0,5 8 0 0,-5-8 0 0,0 0 56 15,3 2 6-15,-3-2 2 0,3 5 0 0,-3-5 0 0,0 0 0 16,0 0 0-16,8 7 0 0,-8-7-52 0,2 0-12 15,-2 0 0-15,0 0 0 0,3 7 0 0,-3-7 0 16,5 7 0-16,-5-7 0 16,3 4-48-16,0-1-13 0,-3-3-3 0,0 0 0 0</inkml:trace>
  <inkml:trace contextRef="#ctx0" brushRef="#br2" timeOffset="130587.84">18595 8133 403 0,'0'0'36'0,"0"0"-36"16,0 0 0-16,0 0 0 0,0 0 96 0,0 0 13 16,0 0 3-16,3 3 0 0,-3-3-39 0,0 0-7 15,0 0-2-15,5 5 0 0,-5-5-51 0,0 0-13 16,0 0 0-16,3 2 0 0,-3-2 0 0,2 5 0 0,-2-5 0 0,0 0 0 31,0 0-92-31,0 0-22 0,0 0-4 0,5 11-1 0</inkml:trace>
  <inkml:trace contextRef="#ctx0" brushRef="#br2" timeOffset="130978.425">18693 8289 403 0,'0'0'17'0,"0"0"5"0,0 0-22 0,0 0 0 15,0 0 0-15,0 0 0 16,0 0 185-16,0 0 33 0,0 0 6 0,0 11 2 0,0-3-104 0,0-8-21 16,0 0-4-16,0 0-1 15,0 0-59-15,0 0-12 0,2 7-2 0,-2-7-1 0,0 0-11 0,3 7-3 16,-3-7 0-16,0 0 0 0,0 0-8 0,5 7 0 16,-5-7 0-16,0 0 0 0,0 0 0 0,6 0 0 0,-6 0 0 0,8 0 0 31,0-5-107-31,-3 3-23 0,-2-12-5 0,2-5-1 0</inkml:trace>
  <inkml:trace contextRef="#ctx0" brushRef="#br2" timeOffset="131868.788">17431 9206 403 0,'0'0'36'0,"0"0"-36"0,0 0 0 0,0 0 0 16,0 0 188-16,0 0 30 0,0 0 6 0,0 0 2 16,0 0-94-16,2-7-20 0,-2 7-3 0,0 0-1 15,0 0-36-15,3-5-7 0,-3 5-1 0,0 0-1 16,0 0-7-16,0 0-2 16,0 0 0-16,0 0 0 0,0 0-37 0,0 0-7 15,0 0-2-15,0 0 0 0,0 0 0 0,5 0 0 0,-5 0 0 0,8 5 0 16,0-5-70-16,-8 0-14 0,0 0-4 0</inkml:trace>
  <inkml:trace contextRef="#ctx0" brushRef="#br2" timeOffset="132056.241">17486 9307 1497 0,'0'0'66'0,"0"0"14"0,0 0-64 0,0 0-16 15,0 0 0-15,0 0 0 0,0 0 106 0,0 0 18 16,0 0 3-16,0 0 1 0,0 0-103 0,0 0-25 16,0 0 0-16,0 0 0 0,0 0 0 0,0 0 0 15,0 0 0-15,0 0-575 16,6-2-120-16</inkml:trace>
  <inkml:trace contextRef="#ctx0" brushRef="#br2" timeOffset="132353.049">17552 9387 1728 0,'0'0'38'0,"0"0"8"0,0 0 2 0,0 0 0 0,0 0-39 0,0 0-9 0,0 0 0 0,0 0 0 16,0 0 104-16,0 0 20 0,3 5 3 0,-3-5 1 16,3 2-103-16,-3-2-25 0,0 0 0 0,5 5 0 15,0-3 0-15,1-2 0 0,-1 0 0 0,0 0 0 16,1-2 0-16,1-3 0 0,-1 3 0 0,2-3 0 15,-3 5 0-15,0-2 0 16,1-3 0-16,-6 5 0 0,0 0 0 0,0 0 0 16,0 0 0-16,0 0 0 0,0 0 0 0,0 0 0 0,0 0 0 0,0 0 0 0,0 0 0 0,0 0 0 15,0 0 0-15,-3 7 0 16,3 0 0-16,-3-2 0 0,3-5 0 0,0 2 0 16,0-2 0-16,-2 7 0 0,2-7 0 0,0 0 0 15,-3 5-200-15,3-5-44 0,0 0-10 0,-5 14-2 0</inkml:trace>
  <inkml:trace contextRef="#ctx0" brushRef="#br2" timeOffset="136248.153">17502 10913 1209 0,'0'0'108'0,"0"0"-87"16,0 0-21-16,0 0 0 0,3 0 105 0,-3 0 17 15,0 0 3-15,0 0 1 0,2-2-35 0,-2 2-7 16,6 0-2-16,-6 0 0 0,0 0-14 0,0 0-4 16,5 7 0-16,0 0 0 0,-2 0 7 0,2 0 1 15,1 7 0-15,2-2 0 0,-3 2-20 0,0 5-4 16,0-2-1-16,3 1 0 0,0 1 21 0,-2 2 4 15,-4-2 0-15,1 2 1 0,2 0-58 0,0-2-15 16,-2 2 0-16,-3-2 0 0,0 0 25 0,3-2 3 16,-1-6 0-16,1 3 0 0,-3 1-9 0,0-8-2 15,0 4 0-15,3 1 0 0,-3-5-3 0,0 0-1 16,0-4 0-16,0-3 0 0,0 0-1 0,0 0 0 16,0 0 0-16,0 0 0 0,0 0 4 0,0 0 0 15,-6-3 0-15,1-4 0 0,0-5-5 0,2 3-1 0,-2-7 0 16,0 1 0-16,-3-3-10 0,2 1 10 0,1-9-10 0,2 7 10 15,-5-2-10-15,6-5 0 0,-1 5 0 0,1 0 0 16,-1-5 0-16,0 7 0 0,1-2-8 0,2 2 8 31,2 3-31-31,1-1-1 0,-3 1-1 0,0-3 0 0,5 7 49 0,0-2 11 0,-2 0 1 0,2 2 1 16,6 3-46 0,-3-3-10-16,-3 5-1 0,3-5-1 0,0 5 41 0,3 0 8 0,2 5 1 0,0-3 1 15,0 3-35-15,3 2-7 0,0 2-2 0,0 3 0 16,3-3 30-16,-4 5 5 0,-1 0 2 0,-4 1 0 15,-2 3-15-15,3 1 0 0,-3-3 0 0,-3 8 0 16,0-3 9-16,-2-5-9 0,0 8 8 0,-3 4-8 16,-6-7 12-16,1 7-2 0,-3-2-1 0,0-5 0 0,-3 0-9 0,1 0 10 15,-3-2-10-15,2 2 10 0,-2-2-10 0,2-2 0 16,-2-1 0-16,2-2 0 16,1-5-30-16,2 5-2 0,0-7 0 0,3 5 0 0,-1-3 32 0,6-2 0 15,0 0 0-15,0 0 0 0,0 0 0 0,0 0 0 16,0 0 0-16,6 0 0 0,-1 0 0 0,0 5 0 15,6-2 0-15,-3 1 0 0,2-4 0 0,4 7 8 16,-1 0 1-16,8 0 0 0,-2-2-9 0,2 4 0 16,0-4 0-16,3 7 0 0,-3-3 0 0,-5-2 0 15,-3 0 8-15,0 5-8 0,0-5 11 0,-2 0-3 16,-3 5-8-16,0-2 12 0,0-6-3 0,-3 8-1 0,-2-3 0 16,-1 3 0-16,1-5-8 0,-3 0 10 0,0 0-10 0,-3 0 10 31,1-2-34-31,-1 2-6 0,-2-5-2 0,2 3 0 15,-2-2-23-15,5-3-5 0,-3 0 0 0,3 0-1262 0</inkml:trace>
  <inkml:trace contextRef="#ctx0" brushRef="#br2" timeOffset="136700.817">18166 11099 864 0,'0'0'38'0,"0"0"8"16,0 0-37-16,0 0-9 0,0 0 0 0,6 3 0 16,-4 1 296-16,4 3 58 0,-1-7 11 0,0 7 3 0,0-2-244 15,3-3-48-15,0-2-9 0,6 5-3 0,-1-3-51 0,-3-2-13 16,-2 5 0-16,3-5 0 0,5 0 54 0,-6-5 8 16,-2 5 2-16,-2 0 0 0,-6 0-52 0,0 0-12 15,2-2 0-15,1-3 0 0,-3-2 0 0,2 5 0 16,-2-3 0-16,-2-2 0 0,2 0 39 0,-5 0 5 15,-1 2 0-15,1-2 1 0,0 5-6 0,-3-3-2 16,-3 3 0-16,1-3 0 0,-4 5 7 0,4 0 2 16,-1 0 0-16,1 0 0 0,-1 0-46 0,3 5-23 15,-3-3 3-15,1 3 0 0,-1-3 20 0,3 3 0 16,0-3 0-16,-2 3 0 0,5 2 0 0,-3-4 0 0,2 6 0 16,1 0 0-16,0-2 0 0,2 0 0 0,0 5 0 0,3 2 0 15,-2-2 0-15,4-3 0 0,-2 8 0 0,3-8 0 16,2 5 19-16,1-2-2 0,-4 0 0 0,4-3 0 15,-1 6-30-15,0-8-7 0,3 4 0 0,-5-4-1 16,2-2 21-16,0-3 0 0,3 5 0 16,0-7 0-16,0 8-9 0,3-8 9 0,2 4-12 0,6-4 12 31,-4 0-96-31,-1-4-13 0,-1 1-3 0,3-2-713 0,2-2-143 0</inkml:trace>
  <inkml:trace contextRef="#ctx0" brushRef="#br2" timeOffset="137200.731">18740 11127 1497 0,'0'0'32'0,"0"-2"8"0,3-5 0 0,-3 0 4 0,0 2-36 0,0 5-8 0,0-7 0 0,0 2 0 16,-3 3 104-16,3-5 20 0,-5 2 3 0,3 3 1 15,-1-3 0-15,-2 3 0 0,-1-3 0 0,1 5 0 16,0-7-60-16,-1 7-12 0,-2 0-3 0,3 0 0 16,-3 0-33-16,0 3-8 0,3 1 0 0,-6 1-1 15,3-3 42-15,-2 5 9 0,2-2 2 0,0 4 0 16,0 3-52-16,0 0-12 0,3-3 0 0,0 6 0 15,-1-4 0-15,4 3 0 0,-1-2 0 0,0 2 0 16,3-2-20-16,3-3-6 0,0-2-2 0,-1 5 0 16,4-5 19-16,-1 5 9 0,0-5-10 0,6 0 10 15,-1-4-13-15,4 4 3 0,1-7 1 0,4 4 0 16,-1-4-76-16,1 0-15 0,0 0-4 0,-1-4-642 16,3 1-129-16</inkml:trace>
  <inkml:trace contextRef="#ctx0" brushRef="#br2" timeOffset="137591.233">19058 11113 1954 0,'0'0'87'0,"-3"-2"17"0,1-3-83 0,-1 5-21 16,-2-4 0-16,2 1 0 0,0 3 108 0,1 0 16 15,-4 0 4-15,1 0 1 0,0 0-52 0,0 3-10 0,5-3-3 0,-6 4 0 16,-2 3-51-16,3 0-13 0,0 0 0 0,0 0 0 15,-1 5 0-15,1 0 0 0,0-3 0 0,-1 5 0 16,4-6 0-16,-1 3 0 0,0 1 0 0,3-3 0 16,0-1 0-16,3 3 0 0,0-4 0 0,-1 5 0 15,4-5 0-15,-1-4 0 0,0 4 0 0,1-3 0 16,1-4 0-16,1 5 0 0,0-3 0 0,3-2 0 16,-3 0 0-16,2 0 0 0,1-7 0 0,2 3 0 15,-2 1 0-15,-1-1 0 0,1-4 0 0,2 1 0 16,-2 0 0-16,-1 0 0 0,-2-4 0 0,3 1 0 15,-6-2 32-15,0 3 4 0,1-3 1 0,-1 0 0 16,-2-2-8-16,-3 3-1 0,0 1-1 0,-3-2 0 16,0 3-27-16,-5 2 0 0,3-2 0 0,-5 1 0 15,2 6 0-15,-3-3 0 0,-2 3 0 0,2-3 0 16,-2 5 28-16,0 0 1 0,2 0 0 0,-2 0 0 16,5 0-46-16,-3 0-10 0,6 0-1 0,-3 5-1 15,3-5-131-15,0 2-27 0,-1 5-5 0,1-7 0 0</inkml:trace>
  <inkml:trace contextRef="#ctx0" brushRef="#br2" timeOffset="138216.083">19309 11099 806 0,'0'0'72'0,"0"0"-58"0,0 0-14 0,0 0 0 16,0 0 248-16,0 0 48 0,0 0 8 0,0 0 3 15,0 0-184-15,0 0-37 0,6 0-7 0,-1 3-2 16,0 1 41-16,0 1 8 0,1 2 2 0,-1 0 0 16,0 2-103-16,1-1-25 0,2 3 0 0,0 3 0 0,-1 0 56 0,-1-2 7 15,-1 0 1-15,0-3 0 0,-2-2-52 0,0 5-12 16,-1-5 0-16,1 0 0 0,-3-2 0 0,0-5 0 15,0 0 0-15,0 0 0 0,0 0 54 0,0 0 8 16,0 0 2-16,0 0 0 0,0 0-52 0,0 0-12 16,0 0 0-16,0 0 0 0,-3-5 0 0,3-2 0 15,0-4 0-15,0 3 0 0,0-1 0 0,0-3 0 16,3-2 0-16,0 2 0 16,-1-2-48-16,1 0-13 0,2 7-3 0,3-5 0 0,3 3 52 0,-3-3 12 15,2 8 0-15,1 1 0 0,-1-4 0 0,1 2 0 16,0 5 0-16,-1-2 0 0,3 2 0 0,1 2 0 0,-1-2 0 0,3 7 0 15,0-2 0-15,-3 2 0 16,0 7 0-16,0-7 0 0,0 8 0 0,-2-4 0 0,-3 3 0 16,0 0 0-16,0 3 48 0,-3-3 13 0,-2 0 3 0,-1-4 0 15,1 1-52-15,-3 3-12 0,0-6 0 0,0 3 0 16,0-4 0-16,-3 0 0 0,3 0 0 0,-2 0 0 16,2-7-13-16,0 0-6 0,0 0-1 0,0 0 0 31,0 0-207-31,0 0-41 0</inkml:trace>
  <inkml:trace contextRef="#ctx0" brushRef="#br2" timeOffset="138637.867">19920 11113 2188 0,'0'0'48'0,"0"0"11"0,-5-2 1 0,3-3 1 0,-1 1-49 0,0 1-12 16,-2-2 0-16,0 5 0 0,2-2 105 0,-2-3 19 15,-1 5 3-15,1-2 1 0,0-3-103 0,0 5-25 16,-3 0 0-16,2 0 0 0,1 0 0 0,0 0 0 16,-1 0 0-16,-1 0 0 0,4 5 0 0,-2-3 0 15,5-2 0-15,-8 5 0 0,2-3 56 0,1 3 7 16,2 2 1-16,1 0 0 15,-1 0-103-15,0 0-20 0,3 0-4 0,3 5-1 0,0-5 52 0,2 0 12 0,0 5 0 0,3-3 0 16,3-1 0-16,-1 1 0 0,4-2 0 0,2 0 0 16,-1 0 11-16,-1 0 5 0,2 0 0 0,-1 0 1 15,-1 0-17-15,-4 0 0 0,-2 0 0 0,-3 1 0 16,1-4-10-16,-4 3-6 0,-2 0 0 0,-2 0-1 16,-4 0 50-16,-1 0 11 0,-1 1 1 0,-3-4 1 15,0 3-24-15,-2 0-5 0,3-2-1 0,-4-3 0 16,1-2-16-16,0 5 0 0,2-3 0 0,1-2 0 31,-1 0-95-31,6-2-25 0,0 2-6 0,-1-5-1 0</inkml:trace>
  <inkml:trace contextRef="#ctx0" brushRef="#br2" timeOffset="138981.592">20219 10960 1728 0,'0'0'38'0,"0"0"8"0,0 0 2 0,0 0 0 0,0-2-39 0,-2 2-9 16,2 0 0-16,0 0 0 0,-5-5 124 0,5 5 24 0,0 0 4 16,0 0 0-16,0 0-90 0,0 7-18 0,0 0-4 0,2 5-1 15,1 2 19-15,-1 0 4 0,4 3 1 0,2-1 0 16,0-2-50-16,0 3-13 0,0-1 0 0,-1-1 0 16,1 3 0-16,0-4 0 0,-2-2 0 0,-4 0 0 15,1-3 0-15,0 3 0 0,-3-5 0 0,-3 0 0 31,0 0-97-31,1-2-25 0,-4-3-5 0,-2-2-922 0</inkml:trace>
  <inkml:trace contextRef="#ctx0" brushRef="#br2" timeOffset="139153.363">20077 11158 1267 0,'0'0'56'0,"5"0"12"16,0 2-55-16,0-2-13 0,3 0 0 0,3 0 0 15,0 0 105-15,2 0 19 0,3 0 3 0,5 0 1 0,3-2-52 0,-1 2-9 16,1-5-3-16,-5 5 0 15,-1 0-51-15,3 0-13 0,-2-4 0 0,2 1 0 0,-2 3 0 0,-1-4 0 16,1 1 0-16,2-2 0 16,-5 5-48-16,-3-7-13 0,8 0-3 15,-10 0-742-15</inkml:trace>
  <inkml:trace contextRef="#ctx0" brushRef="#br2" timeOffset="139481.425">20508 11127 1728 0,'0'0'76'0,"0"0"16"0,3 7-73 0,-1 1-19 0,1-4 0 16,-1 3 0-16,4 0 86 0,-4 0 14 0,1 5 2 0,0-2 1 15,-1 1-9-15,4 1-2 0,-4-3 0 0,1 3 0 16,0 0-76-16,-1-3-16 0,1-2 0 0,-3 1 0 16,0-4 40-16,0 3 12 0,0-7 3 0,2 5 0 15,-2-5-37-15,0 0-7 0,0 0-2 0,0 0 0 16,0 0-9-16,0 0 0 0,0 0 0 0,3-5 0 15,-3-2 0-15,3 0 0 0,-3 0 0 0,0-5 0 16,2-2 0-16,1 2 0 0,0-2 0 0,-1 5 0 16,1-3 0-16,2 0 0 0,-2-2 0 0,2 7 0 15,-2 0 0-15,2 0 0 0,-2 0 0 0,2 2 0 16,0-2 0-16,1 5 0 0,-1-3 0 0,0 5 0 16,-5 0 0-16,8 0 0 0,0 0 0 0,0 0 0 15,0 0 0-15,0 0 0 0,-3 0 0 0,3 5 0 16,0-3-49-16,-3-2-12 0,3 0-3 0,-2 0-1049 15</inkml:trace>
  <inkml:trace contextRef="#ctx0" brushRef="#br2" timeOffset="139950.052">20775 11153 1497 0,'0'0'32'0,"0"0"8"0,0 0 0 0,8 0 4 0,-3 5-36 0,1-5-8 0,-6 0 0 0,2 2 0 15,4 3 134-15,-1-3 25 0,-5-2 5 0,5 5 0 16,-2 2-58-16,2 0-12 0,-2 0-2 0,-1 0-1 16,1 0-22-16,0 5-4 0,-1-2-1 0,1-3 0 15,2 4-27-15,1-4-5 0,-4 0-2 0,1 1 0 16,5-1-19-16,0 2-11 0,-3-7 12 0,3 5-12 15,5-2 8-15,-2-3-8 0,-1-2 0 0,1 5 0 16,2-10 0-16,-2 5 0 0,-1-2 0 0,4-3 0 16,-4-2 12-16,1 0-12 0,-3 3 12 0,2-3-12 15,-2-1 8-15,0 1-8 0,-3-2 0 0,1-3 0 16,2 0 19-16,0 3 0 0,-6-3 0 0,3 5 0 16,-2-5-19-16,2 5 0 0,-2 0 0 0,-3 0 0 15,3 0 0-15,-3 0 0 0,0 7 0 0,0 0 0 16,0 0 32-16,0 0 2 0,0 0 1 0,0 0 0 15,0 0-25-15,2 12-10 0,1-5 8 0,0 2-8 16,2-2 25-16,-2 1 0 0,2 3 0 0,0 1 0 16,0-3-45-16,-2-1-8 0,2 3-3 0,1-4 0 0,2 0 31 0,-3 0 0 15,3 1 0-15,0-4 0 0,2 3-15 0,-4-7 0 16,2 5 0-16,-3-3-865 16,0-2-174-16</inkml:trace>
  <inkml:trace contextRef="#ctx0" brushRef="#br2" timeOffset="142183.902">21558 11078 1094 0,'0'0'48'0,"0"0"11"0,0 0-47 0,0 0-12 0,-5-5 0 0,0 3 0 0,-1-3 245 0,-2 5 47 0,1-4 10 0,-4 1 2 31,0 3-192-31,1 0-39 0,-1 0-7 0,1 0-2 16,-1 3 0-16,0 1 0 0,1-4 0 0,2 7 0 16,3-7-51-16,-3 7-13 0,-3 0 0 0,6 0 0 0,0 1 0 0,-1 3 0 0,1 1 0 0,0-3 0 15,-1-1 0-15,1 3 0 0,2 3 0 0,3-2 0 16,-5-2-26-16,5-1-8 0,0 0-2 0,3-2 0 15,2 0 28-15,3 1 8 0,0-1 0 0,3 2 0 32,-1-2-28-32,11-5 2 0,0 3 0 0,3-5 0 0,5 0 26 0,-2-5 0 0,2 3 0 0,3-5 11 31,-1-5-211-31,1 0-43 0</inkml:trace>
  <inkml:trace contextRef="#ctx0" brushRef="#br2" timeOffset="142403.139">21876 10885 57 0,'-3'0'0'0,"-2"0"0"15,2-5 0-15,3 5 0 0,0 0 472 0,0 0 90 32,-5 5 18-32,5-5 3 0,-3 7-411 0,1 0-81 0,-1 0-17 0,3 7-3 0,3-2-33 0,-1 2-6 15,1 5-2-15,5 2 0 0,-3 0 5 0,0 3 1 0,3-1 0 0,0 3 0 16,-2-4-45-16,-1 1-9 0,0-6-2 0,0 1 0 15,1 1 20-15,-4-5 0 0,1 0 0 0,0-2 9 47,-1-2-148-47,-2-3-29 0,-2 4-7 0</inkml:trace>
  <inkml:trace contextRef="#ctx0" brushRef="#br2" timeOffset="142574.441">21693 11207 1886 0,'0'0'41'0,"0"0"9"0,0 0 2 0,3 0 1 0,5-2-42 0,0-3-11 0,0 5 0 0,5-2 0 16,0-3 8-16,0 5-8 0,6-4 12 0,2 1-4 16,0-2 6-16,6 3 1 0,2-5 0 0,3 2 0 15,-1-2-15-15,4 0 11 0,-6 3-11 0,3 1 10 16,-3-1-65-16,-3-4-13 0,-2 8-2 0,-3-2-741 16</inkml:trace>
  <inkml:trace contextRef="#ctx0" brushRef="#br2" timeOffset="142762.206">22193 11165 1728 0,'0'0'76'0,"0"0"16"0,0 0-73 0,0 0-19 15,0 0 0-15,0 2 0 0,3 5 55 0,-3-2 7 32,0-3 2-32,0 3 0 0,0 2 36 0,3 0 8 0,-3 0 2 0,2 0 0 0,-2 0-74 0,3 1-14 15,-1-4-3-15,-2 3-1 0,0-7 37 0,3 7 7 16,-3-7 2-16,0 5 0 0,0-5-52 0,0 0-12 0,0 0 0 0,0 0-782 15,0 0-159-15</inkml:trace>
  <inkml:trace contextRef="#ctx0" brushRef="#br2" timeOffset="142918.226">22180 11054 1094 0,'-5'-7'48'0,"5"7"11"0,-3-7-47 0,0 5-12 0,3-3 0 0,0 5 0 16,0 0 232-16,0 0 44 0,0 0 8 0,0 0 3 15,0 0-216-15,0 0-43 0,0 0-9 0,6 0-2 16,2 0-17-16,0 0 0 0,0 7 0 0,2 0-645 16,-2-2-133-16</inkml:trace>
  <inkml:trace contextRef="#ctx0" brushRef="#br2" timeOffset="143199.3">22455 11085 1666 0,'0'0'36'0,"0"0"8"0,-2 0 2 0,-1 2 2 0,-2 3-39 0,-1-5-9 0,1 2 0 0,0-2 0 0,-3 5 64 0,3-2 12 16,-6 1 1-16,3 3 1 0,-3 0-9 0,3 0-1 15,-2 0-1-15,2 5 0 0,3 0-54 0,-3-3-13 16,5 3 0-16,-2-5 0 0,2 7 0 0,3-7 0 16,0 5 0-16,0-2 0 0,5-3 0 0,1 2 0 15,2-2-9-15,0 0 9 0,2-5 0 0,3 3 0 16,1-5 0-16,4 0 10 0,-2 0-10 0,3-5 0 15,-4 3 0-15,4-3 0 0,-3 3 0 0,0-5 0 0,-3-2 0 16,-2 2 0-16,-1-1 0 0,-2-1 0 0,-3-3 0 0,1 5 0 16,-4 0 0-16,1 0 0 0,0-5 0 0,-3 5 0 15,-3 0 0-15,3 0 0 0,-3 0 0 0,1 2-647 16,-1-2-131-16</inkml:trace>
  <inkml:trace contextRef="#ctx0" brushRef="#br2" timeOffset="143558.631">22680 11066 1940 0,'0'0'86'0,"0"0"18"0,0 0-84 0,-3 7-20 0,3 0 0 0,0 5 0 16,0-5 60-16,-2 0 7 0,2 7 1 0,-3-7 1 16,3 8-4-16,3-4-1 0,-3 1 0 0,2-3 0 15,-2 3-10-15,0 2-2 0,3-2-1 0,-3-3 0 0,0-1-31 0,0-4-5 16,0 3-2-16,0-7 0 0,0 0-13 0,0 0 0 15,0 0 0-15,0 0 0 0,-3 0 29 0,1-7 3 16,-1 7 1-16,1-7 0 0,4 0-25 0,1 0-8 16,-1-5 0-16,4 1 0 0,-1 1-10 0,3-2-6 15,0-6 0-15,5 3-1 0,0 1 0 0,1 0 0 16,1 2 0-16,1 5 0 0,0-2 5 0,-3 2 0 16,3 2 1-16,0 1 0 0,-3 1 11 0,1 6 16 15,-1 1-4-15,3 1-1 0,-3-3-11 0,-2 5 0 16,-1 0 0-16,1 0 0 0,-1 5 0 0,-2 0 0 15,3-3 0-15,-3-2 0 0,0 1 52 0,0 3 8 0,-3 1 1 16,3-3 1-16,-5-2-38 0,-1-2-8 0,1 2-2 0,-1-2 0 16,-2-5-6-16,0 0 0 0,0 0-8 15,0 0 12 1,0 0-72-16,0 0-16 0,0 0-2 0</inkml:trace>
  <inkml:trace contextRef="#ctx0" brushRef="#br2" timeOffset="145183.195">19653 11668 1893 0,'0'0'41'0,"0"0"9"0,0 0 2 0,0 0 2 0,3-4-43 0,-3 4-11 0,0-3 0 0,0 3 0 15,0 0 102-15,-3-4 18 0,1 1 4 0,-1-1 1 16,-2 4-41-16,-1-3-9 0,1 3-2 0,-3 0 0 16,3 0-22-16,-3 3-5 0,0-3-1 0,-3 0 0 15,1 4-20-15,-1-1-4 0,1 1-1 0,-4-1 0 16,4 1-12-16,-1-1-8 0,1 1 10 0,-4 3-10 15,4-2 0-15,-3-3 8 0,-1 6-8 0,1-4 0 0,3-1 0 16,-1 4 0-16,-2-3 0 0,5 3 0 0,0-2 0 0,0-3 0 16,-3 6 0-16,6-4 0 0,-3-1 0 0,8-3 0 15,-5 4 0-15,0-1 0 16,-1 1 0-16,1 3 8 0,0-2-8 0,5-5 12 0,-6 2-12 0,4 6-13 16,-1-1 2-16,-2 0 1 0,2-3 10 0,1 3 0 15,2 0 0-15,0 0 0 16,0 5 0-16,0-5 12 0,0 0 0 0,2 0-1 0,1 5-20 0,-1-2-4 15,1 1-1-15,2 3 0 0,-2-2 14 0,2 2 0 16,1 0 0-16,-4 1 0 0,4-1 12 0,-4 4-12 16,1-3 12-16,2 3-12 0,-5-3 14 0,5-1-4 15,-2 0-1-15,0 5 0 0,2-8 0 0,-2 3 0 0,2-2 0 16,0-2 0-16,1 1-1 0,-1-4-8 0,3 5 12 0,0-2-4 16,0-3 0-16,0 0 0 0,0-3 0 0,-1-1 0 15,4 1 0-15,0-1 0 0,-1 1 0 0,6-4 0 16,0 0 0-16,0 0-8 0,0-7 12 0,2 7-4 15,1-4-8-15,-3-3 0 0,0 0 9 0,-3 0-9 16,0 4 0-16,-2-4 0 0,-1 2 0 0,-2-2 0 31,-3 0-52-31,1 3-14 0,-1-3-3 0,-2 4-1 0,-3-4-100 16,-3 2-20-16,-2-2-4 0</inkml:trace>
  <inkml:trace contextRef="#ctx0" brushRef="#br2" timeOffset="145386.813">19370 12016 1036 0,'0'0'92'0,"0"0"-73"15,0 0-19-15,0 0 0 0,0 0 239 0,0 0 44 16,8-4 9-16,0 4 1 0,3-3-193 0,2-1-40 16,3 4-7-16,0 0-1 0,2-3-15 0,6 3-2 15,0-4-1-15,2 1 0 0,1 3-22 0,-1 0-12 16,1-4 12-16,-1 4-12 0,-2 0 8 0,-3-3-8 15,0-2 0-15,-2 3 0 16,-3-3-84-16,-6 5-21 0,1-4-4 0</inkml:trace>
  <inkml:trace contextRef="#ctx0" brushRef="#br2" timeOffset="145776.965">19868 12049 1152 0,'-14'0'102'0,"9"0"-82"0,0-4-20 0,-1 4 0 16,1 4 299-16,5-4 55 0,0 0 11 0,0 0 3 15,-2 3-266-15,2-3-53 0,0 11-10 0,-3-4-3 16,0 1 1-16,1-1 0 0,4 0 0 0,1 4 0 16,0-4 2-16,-1 1 0 0,3-1 0 0,1 4 0 15,-1-4-31-15,-2 0-8 0,-3-7 0 0,5 5 0 16,-5-5 0-16,0 0 0 0,0 0 0 0,0 0 0 15,0 0 0-15,5 3 8 0,-5-3 0 0,6 0 0 16,-1-3 3-16,-2-2 1 0,-3 1 0 0,2-3 0 0,1 0-21 16,-1 0-4-16,1 0-1 0,2-5 0 0,-2 2 5 0,0-1 1 15,5-4 0-15,-6 8 0 0,4-4-6 0,-1-3-1 16,0 4 0-16,0-2 0 0,3 5 5 0,0 0 1 16,3-4 0-16,-1 8 0 0,1-2 9 0,-3-2-10 15,3 3 10-15,-1 1-10 0,3 3 10 0,-2-4 0 16,-3 4 0-16,2 0 0 0,1 0 0 0,0 0-10 15,-1-3 10-15,1 3-10 16,-1 0-171-16,-2 0-35 0</inkml:trace>
  <inkml:trace contextRef="#ctx0" brushRef="#br2" timeOffset="146136.31">20169 12052 921 0,'0'0'82'16,"0"0"-66"-16,0 0-16 0,0 0 0 0,0 0 292 0,0 0 56 0,0 0 10 0,8 4 2 15,-3 3-248-15,3-2-51 0,-2-3-9 0,2 6-3 16,0-4-15-16,-3-1-3 0,3 1-1 0,-8-4 0 16,2 3-14-16,-2-3-4 0,6 7 0 0,-6-7 0 15,0 0 6-15,0 0 1 0,5 0 0 0,-5 0 0 16,0 0-4-16,0 0-1 0,5 0 0 0,-2-7 0 15,0 4-6-15,-1-1-8 0,-2-3 11 0,3-1-11 16,0 1 0-16,-1 0 0 0,1-4 0 0,-3 4-9 16,2-8-11-16,4 4-1 0,2 1-1 0,0-4 0 15,0 2-5-15,-3 1-1 0,3 1 0 0,0-2 0 0,2 5 15 0,-2 0 2 16,3 3 1-16,2-3 0 0,0 4 10 0,-2-1 12 16,2 1-2-16,0-1-1 0,-2 4-1 0,5 0 0 15,-6 0 0-15,4 0 0 0,-1 0-8 0,-3 0 0 16,1 0 0-16,0 0 0 0,-3 4 0 0,-1-1-12 15,1-3 2-15,0 4-1100 0</inkml:trace>
  <inkml:trace contextRef="#ctx0" brushRef="#br2" timeOffset="146557.87">20735 12038 2228 0,'-13'-7'99'0,"11"7"20"0,-4-3-95 0,4-2-24 0,-1 5 0 0,0-4 0 16,1 1 52-16,2 3 5 0,-6 0 2 0,6 0 0 15,-5-4-19-15,5 4-3 0,0 0-1 0,0 0 0 16,-5 4-36-16,2-4 0 0,-2 7 0 0,2-7 0 16,-2 8 0-16,0-4 0 0,-1-1 0 0,1 4 0 15,0 0 0-15,2-3 0 0,-2 8-9 0,2-2 9 16,-2-3 0-16,5 0 0 0,-3 0-9 0,3 4 9 15,0-3 0-15,3-1-8 0,2 4 8 0,3-4 0 16,-3 0-11-16,6-2 11 0,2-2-10 0,3 1 10 16,-3-1-24-16,6-3 0 0,-1-3 1 0,1-1 0 0,5 1 23 15,-3-6-11-15,-3 2 11 0,1 0-8 0,-3 0 8 16,0 0 0-16,-6-5 0 0,3 5 0 0,-2-3 20 0,-3-1 0 16,-3 1 0-16,1-2 0 0,-4 1 36 0,-2-3 8 15,0-1 0-15,-2 4 1 0,-1 1-2 0,-2-2-1 16,-3 5 0-16,0-4 0 0,0 4-18 0,-3 0-3 15,1-1-1-15,-4 1 0 0,1 7-24 0,3-4-6 16,-4 1-1-16,1 3 0 0,3 0-9 0,-4 3-11 16,1 1 3-16,0 3 0 15,2-7-97-15,3 8-19 0,3-4-4 0,0 3-1121 0</inkml:trace>
  <inkml:trace contextRef="#ctx0" brushRef="#br2" timeOffset="146886.462">21037 11983 1612 0,'0'0'72'0,"0"0"14"0,-5 5-69 0,2-2-17 0,0 4 0 0,3 0 0 16,-2 0 179-16,2-3 32 0,0 8 6 0,0-5 2 16,2 3-131-16,-2-3-27 0,0 4-5 0,3-4 0 15,-3 5-19-15,3-2-3 0,-1-3-1 0,1-3 0 16,-3 3-21-16,0-7-4 0,0 0 0 0,3 8-8 15,-3-8 10-15,0 0-10 0,0 0 8 0,0 0-8 16,0 0 15-16,0 0-3 0,0 0 0 0,0 0 0 16,0-3 3-16,0-2 0 0,0-6 0 0,2 4 0 15,1-3-15-15,2-2 11 0,3-2-11 0,0 0 10 16,0 0-10-16,8-2 0 0,0-1 0 0,0 3 0 0,0 2 0 16,2-2-16-16,3 2 3 0,3 1 0 0,-3 4 13 0,3 0 0 15,-3 0 0-15,3 4 0 0,-3-1 0 0,-2 1 0 16,-1-2 0-16,1 5 0 0,-3 0 0 0,0-2 0 15,-1 2-9-15,1 0 9 16,-3 0-29-16,-2 0-1 0,-3 2 0 0</inkml:trace>
  <inkml:trace contextRef="#ctx0" brushRef="#br2" timeOffset="147651.52">19987 12741 288 0,'0'-3'25'0,"2"-1"-25"0,1 1 0 0,0-1 0 16,-1-3 205-16,1 7 36 0,-3-7 7 0,0 2 2 16,0 5-81-16,0 0-16 0,0 0-3 0,0 0-1 15,0 0-36-15,0 0-7 0,0 0-2 0,0 0 0 16,0 0-32-16,5 5-6 0,0 6-2 0,3-1 0 15,-5 4-9-15,2 2-3 0,1 1 0 0,2 2 0 16,-3 2 3-16,0 0 0 0,3 5 0 0,-3 0 0 16,3 2-28-16,-2 5-6 0,-1-7-1 0,-2 7 0 15,2 2 3-15,-3-2 0 0,-2-3 0 0,0-1 0 16,3 4-3-16,-3-8 0 0,0-1 0 0,-3-1 0 16,3-1-9-16,-2-1-3 0,2-2 0 0,0-5 0 0,-3 4-8 15,3-3 0-15,0-1 0 0,0-3 0 0,3-1 0 0,-1-3 12 16,-2-2-12-16,0-5 12 0,0 0-12 0,0 0 0 15,0 0-12-15,6 0 12 16,-4-5-86-16,4-4-10 0,-4-6-1 0,4-1-724 16,-1-1-145-16</inkml:trace>
  <inkml:trace contextRef="#ctx0" brushRef="#br2" timeOffset="147963.797">20315 12861 1267 0,'0'0'56'0,"-3"-3"12"0,-2-1-55 0,-1-3-13 0,4 0 0 0,-3 2 0 16,-1 2 221-16,1-1 42 0,0 1 8 0,5 3 1 16,-6-4-116-16,6 4-24 0,-5 4-5 0,2-1-1 15,1 4-73-15,-1 0-14 0,1 5-3 0,2-1-1 16,2 4-21-16,1-1-4 0,-1 4-1 0,1 4 0 16,2-1 11-16,1 5 1 0,-1-5 1 0,0 5 0 15,1 0-11-15,-1-1-3 0,5 4 0 0,-4-3 0 16,-4-1-8-16,-2-1 8 0,3 6-8 0,-3-4 8 15,0-2 3-15,0 2 0 0,0-5 0 0,3 5 0 16,-1-5-11-16,-2-2 0 0,0 2 9 0,0-2-9 16,3-5 10-16,-3-2-2 0,3-3-8 0,-1 3 12 15,-2-12-4-15,0 0-8 0,0 0 11 0,0 0-11 16,0 0 0-16,0 0 0 0,0 0-12 0,0 0 3 16,6-7-43-16,-1-5-8 0,-3 3-1 0,1-6-807 15,-3-1-160-15</inkml:trace>
  <inkml:trace contextRef="#ctx0" brushRef="#br2" timeOffset="148542.303">20577 13143 1209 0,'0'0'53'0,"0"0"12"0,0 0-52 0,0 0-13 16,0 0 0-16,0 0 0 0,0 0 106 0,0 0 18 15,0 0 4-15,0 0 1 0,0 0-6 0,0 0-2 16,0 0 0-16,5 0 0 0,3 0-42 0,-8 0-9 16,5 5-2-16,3-1 0 0,-3 3-8 0,6 0-3 15,0 1 0-15,-1-1 0 0,1 0-21 0,2 4-4 16,5-1 0-16,-2-3-1 0,0 5-8 0,3-5-2 16,-1 7 0-16,1-2 0 0,-3-5-5 0,0 0 0 15,-3 4-1-15,0-1 0 0,-2-3-5 0,-1 0-1 16,-2-2 0-16,0 2 0 0,-3 0-1 0,-2 0-8 15,-3-7 12-15,0 0-4 0,0 0-8 0,0 0 10 16,0 0-10-16,0 0 10 16,0 0-64-16,0 0-13 0,0 0-2 0,0 0-1 15,-3-7-108-15,-2 7-22 0,0-7-4 0</inkml:trace>
  <inkml:trace contextRef="#ctx0" brushRef="#br2" timeOffset="148838.795">20804 13141 1094 0,'0'0'97'0,"-2"-5"-77"0,2 5-20 0,0 0 0 16,0 0 173-16,-3-2 31 0,0-3 7 0,3 5 1 15,0 0-68-15,0 0-12 0,0 0-4 0,-2 5 0 16,-4-3-52-16,1 3-10 0,2-3-2 0,1 7-1 16,-4-2-19-16,1 0-4 0,0 3-1 0,0 2 0 15,-1-1-8-15,-4 3-2 0,-1 1 0 0,1-1 0 16,-1 0-10-16,0 0-3 0,1 2 0 0,-1-1 0 15,1-1-4-15,2 0-2 0,0-3 0 0,2-1 0 0,1 2-10 0,0-1 0 16,2-1 0-16,1-3 8 0,-4-2-8 0,6-5 0 16,0 0 9-16,0 0-9 0,0 0 0 0,0 0 8 15,0 0-8-15,0 0 0 0,0 0 0 0,0 0-13 16,0 0 1-16,3-5 1 16,0-2-137-16,-1 0-27 0,4-7-5 0</inkml:trace>
  <inkml:trace contextRef="#ctx0" brushRef="#br2" timeOffset="150152.231">20542 12952 288 0,'0'0'25'16,"0"0"-25"-16,0 0 0 0,0 0 0 16,0 0 258-16,0 0 46 0,0 0 10 0,0 0 2 15,0 0-145-15,0 0-29 0,0 0-6 0,0 0 0 16,0 0-38-16,0 0-7 0,0 0-2 0,0 0 0 0,0 0-20 0,0 0-4 15,0 0-1-15,0 0 0 0,3-4-16 0,2-3-4 16,-5 0-1-16,3 2 0 0,2-2-10 0,0 0-1 16,1-3-1-16,-4 3 0 0,4-4-13 0,2 4-2 15,-3-1-1-15,3-3 0 0,-3 4-7 0,3-5 0 16,0 5-8-16,0-3 12 0,0 3-12 0,0 0 11 16,-3-4-11-16,0 6 10 0,3-2 1 0,0 4 0 15,-5-4 0-15,0 7 0 0,-3 0 13 0,0 0 4 16,0 0 0-16,0 0 0 0,0 0-18 0,0 0-10 15,0 0 12-15,2 3-12 0,-2-3 13 0,3 7-4 16,2-2-1-16,-2 2 0 0,-1 0-8 0,1 0 0 16,0 0 9-16,-1 4-9 0,6-3 0 0,-2 6 0 0,-1-7 0 15,3 4 0-15,-3-1 11 0,3 2-3 0,-5-5 0 0,2 4 0 16,0-1-8-16,3-3 0 0,-5 5 0 0,2-5 0 16,-2 0 0-16,2 0 0 0,-2 0 0 0,-3-7 0 15,0 0 10-15,5 9 0 0,0-6 0 0,-5-3 0 16,0 0-10-16,0 0-12 0,0 0 2 0,0 0 1 15,0 0 0-15,0 0 0 0,0 0 0 0,0 0 0 32,6 0-224-32,-6 0-45 0</inkml:trace>
  <inkml:trace contextRef="#ctx0" brushRef="#br2" timeOffset="150761.395">21061 13357 864 0,'0'0'38'0,"0"0"8"0,0 0-37 0,0 0-9 0,5-2 0 0,0-3 0 15,-5 5 189-15,0 0 36 0,0 0 7 0,0 0 2 16,0 0-98-16,0 0-20 0,0 0-4 0,0 0-1 15,0 0-31-15,6 0-5 0,-4 7-2 0,4 0 0 0,-4 2-13 0,1 1-4 16,0-3 0-16,-3 5 0 0,0-5-12 0,2 7-2 16,1-2-1-16,-3-3 0 0,3 7-11 0,-3-6-2 15,0 2-1-15,0-3 0 0,2 3-10 0,-2-5-1 16,3 5-1-16,-3-10 0 0,2 5-7 0,-2-2-8 16,0-3 11-16,0 3-11 0,0-5 0 0,0 0 0 15,0 0 0-15,0 0 0 16,0 0-116-16,0-7-29 0,0 0-7 0,-2-5-980 0</inkml:trace>
  <inkml:trace contextRef="#ctx0" brushRef="#br2" timeOffset="151152.095">21095 13206 576 0,'0'0'51'0,"0"0"-41"0,0 0-10 0,0 0 0 16,0 0 177-16,0 0 34 0,-2-4 6 0,-4 1 2 15,1-1-91-15,5 4-17 0,0 0-4 0,0 0-1 16,0 0-32-16,0 0-6 0,-5 0-2 0,5 0 0 15,0 0-21-15,0 0-4 0,0 0-1 0,0 0 0 16,0 0-15-16,0 0-3 0,0 0-1 0,0 0 0 0,-3 0-5 0,-2 4-2 16,2-1 0-16,-2-3 0 0,2 0-4 0,-2 4-1 15,2-1 0-15,1 1 0 0,2-4-9 0,0 0 0 16,-3 3 9-16,3-3-9 0,0 0 0 0,0 0 0 16,0 0 0-16,0 0 0 0,0 0 0 0,0 0 0 15,0 0 0-15,0 0 0 0,0 0 0 0,0 0 0 16,5-3 0-16,-2-1-8 0,-3 4 8 0,5-3 0 15,0-1 0-15,-5-3 0 0,0 0-17 0,0 7-2 16,0 0 0-16,0 0-645 16,0-5-130-16</inkml:trace>
  <inkml:trace contextRef="#ctx0" brushRef="#br2" timeOffset="152058.515">21460 13129 691 0,'0'0'61'0,"0"0"-49"16,0 0-12-16,0 0 0 0,3-3 178 0,2-1 33 16,1 1 6-16,-1-1 2 0,3 4-89 0,0-3-18 15,0-1-3-15,2 4-1 0,-2-5-28 0,3 3-7 16,-3 2-1-16,2-5 0 0,1 5-24 0,-1 0-4 0,4 0-2 0,-1 0 0 15,0-2-14-15,0 2-4 0,1 2 0 0,-4-2 0 16,3 0-13-16,-5 5-3 0,3-5-8 0,-3 0 12 16,0 2-4-16,-8-2 0 0,0 0-8 0,0 0 12 31,8 0-103-31,-8 0-21 0,0 0-4 0</inkml:trace>
  <inkml:trace contextRef="#ctx0" brushRef="#br2" timeOffset="152667.495">22019 13039 1504 0,'-6'-4'67'0,"6"4"13"0,0 0-64 0,0 0-16 16,0 0 0-16,0 0 0 0,0 0 88 0,0 0 13 15,0 7 3-15,6 0 1 0,-6-7-28 0,2 7-5 16,6 5-2-16,0-1 0 0,3-1-24 0,2 4-5 0,-2-2-1 0,2 2 0 15,0 0-17-15,0-2-4 0,0-1-1 0,1-1 0 16,-1 2 2-16,0-5 0 0,-2 0 0 0,-3 0 0 16,2 0 0-16,-2 0 0 0,0-2 0 0,-5-3 0 15,-3-2-20-15,5 0 10 0,-2 5-10 0,-3-5 8 16,0 0 0-16,0 0 0 0,0 0 0 0,0 0 0 31,-6-7-40-31,1 0-9 0,2-1-2 0,-2-3 0 16,0 4-145-16,0 0-30 0,2-5-6 0,-2 2 0 15,5-1-64-15,-3 4-13 0,3-5-3 0,-3 5 0 0,3-3 198 0,0-1 39 0,0 6 8 0,0-2 2 16,0 0 185-16,-2 4 38 0,2 3 7 0,0 0 2 16,0-7 59-16,0 7 12 0,0 0 2 0,0 0 1 15,0 0-69-15,0 0-13 0,0 0-3 0,0 0-1 16,-3 7-57-16,-2 1-11 0,2-6-3 0,-2 10 0 0,0-5-22 0,-1 4-5 16,-2-1-1-16,3 6 0 0,-3-6-40 0,0 4-8 15,-2-2-1-15,-1 2-1 0,-2 0-6 0,2-2-8 16,-2 2 11-16,2-3-11 0,-2-1 8 0,5 2-8 15,-2-1 0-15,2-1 0 0,5-3 0 0,-2 0 0 16,2-2 0-16,-2 2 0 0,5-7 0 0,0 0-17 16,0 0 1-16,0 0 1 15,0 0-143-15,0 0-29 0,8-7-5 0</inkml:trace>
  <inkml:trace contextRef="#ctx0" brushRef="#br2" timeOffset="153104.595">22426 13289 1094 0,'0'0'48'0,"0"0"11"0,0 0-47 0,0 0-12 15,0 0 0-15,0 0 0 0,0 0 221 0,0 0 43 16,0 0 8-16,0 0 1 0,0 0-150 0,5 7-31 15,-2-2-5-15,0 2-2 0,-1-5-36 0,1 10-7 16,2-5-2-16,-2 4 0 0,-3-1-4 0,3 2 0 16,-1-1-1-16,-2-1 0 0,3 2-10 0,-1-3-1 15,-2 3-1-15,3 0 0 0,0-3-13 0,-3-2-2 16,0-7-8-16,0 5 12 0,0 2-12 0,0-7 9 16,0 0-9-16,0 0 8 15,0 0-106-15,0 0-22 0,0 0-4 0,-6-5-624 16,4-2-124-16</inkml:trace>
  <inkml:trace contextRef="#ctx0" brushRef="#br2" timeOffset="153276.895">22463 13183 1036 0,'-3'-7'92'0,"1"7"-73"0,-1-2-19 0,1-3 0 16,-1 5 204-16,3 0 36 0,0 0 8 0,0 0 2 15,0-3-99-15,0 3-20 0,0 0-4 0,0 0-1 16,0 0-72-16,-3 8-14 0,1-6-4 0,2-2 0 15,0 5-27-15,0-5-9 0,0 0 0 0,0 7 0 16,0-7 0-16,0 0 0 0,0 0 0 0,0 0-1124 16</inkml:trace>
  <inkml:trace contextRef="#ctx0" brushRef="#br2" timeOffset="154058.513">22664 12705 115 0,'0'0'0'0,"0"-4"10"0,0 1-10 0,3-4 0 0,-3 3 0 0,0 4 0 16,0 0 275-16,3-3 53 0,-3 3 10 0,0 0 2 15,0 0-157-15,0 0-32 0,0 0-7 0,0 0 0 16,5 7-46-16,-3 3-9 0,1 2-1 0,2 9-1 16,1-2-27-16,-1 2-6 0,0 0-1 0,3 5 0 15,3 4-17-15,-3-6-4 0,0 6-1 0,-3-1 0 16,3-1-9-16,-5-2-2 0,2 0 0 0,0-1 0 15,-2-3-6-15,-1-1-2 0,1-2 0 0,-3-1 0 16,3-1-12-16,-3-5 0 0,-3-1 0 0,0-4 0 16,6 1-45-16,-3-8-15 15,0 0-4-15,0 0-665 0,-3-5-134 0</inkml:trace>
  <inkml:trace contextRef="#ctx0" brushRef="#br2" timeOffset="154308.937">22836 12717 1324 0,'-8'-9'118'0,"6"6"-94"16,2 3-24-16,0 0 0 0,0 0 117 0,0 0 19 15,0 0 4-15,0 8 1 0,2-1-25 0,-2 0-4 16,0 7-2-16,3 5 0 0,-3-1-18 0,5 4-4 16,-5-1-1-16,3 5 0 0,2 2-32 0,0 5-7 15,1 0 0-15,-1 0-1 0,0 0-15 0,3-1-4 16,0 1 0-16,-3-4 0 0,3 4-10 0,-2-8-2 15,-1-1-1-15,0-1 0 0,1-6-4 0,-1 2-1 0,-2-5 0 16,2 0 0-16,-3-2-2 0,4-1 0 0,-6-3 0 0,0-8 0 16,0 0-8-16,0 0 0 0,0 0 0 0,0-5 0 31,2-2-212-31,1-7-39 0</inkml:trace>
  <inkml:trace contextRef="#ctx0" brushRef="#br2" timeOffset="154894.706">23140 13174 1695 0,'0'0'37'0,"0"0"8"0,0 0 2 0,0 0 1 0,0 0-39 0,0 0-9 0,3-5 0 0,-3 5 0 15,0 0 92-15,0 0 17 0,0 0 3 0,0 0 1 0,0 0-29 0,0 0-5 16,0 0-2-16,0 0 0 0,0 0-37 0,0 0-8 16,0 0-2-16,5 0 0 0,3 0-18 0,-2 0-3 15,2 0-1-15,-3 0 0 0,3 5-8 0,2-3 10 16,-2-2-10-16,0 7 10 0,0-2 0 0,0-3 0 15,-3 3 0-15,1 2 0 0,-4 0 2 0,4 0 1 16,-1 0 0-16,-2 5 0 0,-3-5 9 0,0 4 2 16,-3-1 0-16,0 4 0 0,-2-2-4 0,0 2-1 15,-3-2 0-15,2-1 0 0,1 3-1 0,3-4 0 16,-6 4 0-16,2-2 0 0,4 0-8 0,2-3-2 16,-3-2 0-16,3 2 0 0,3-2-8 0,-3-7 0 15,5 8 9-15,3-6-9 0,0 3 8 0,0-3-8 0,5-2 8 0,3 0-8 16,0-2 17-16,0-3-1 0,2-2 0 0,1 0 0 15,-1 0-16-15,-2 0 0 0,3-5 0 0,-6 2 0 32,5-1-122-32,-4-1-18 0</inkml:trace>
  <inkml:trace contextRef="#ctx0" brushRef="#br2" timeOffset="156940.675">22942 12593 1044 0,'0'0'46'0,"0"0"10"0,0 0-45 16,0 0-11-16,0 0 0 0,0 0 0 0,0 0 99 0,0 0 17 16,0 0 4-16,0 0 1 0,0 0-14 0,0 0-3 15,5 0-1-15,1-3 0 0,-1-1-39 0,0 4-8 16,3 0-2-16,-3 0 0 0,3-5-26 0,0 2-6 15,3 3-1-15,-1-4 0 0,4 4 14 0,-4-3 2 0,4-1 1 0,-4 4 0 16,3 0-12-16,-5 0-2 16,3 4-1-16,-3-1 0 0,0 1 6 0,-3 4 2 0,0-1 0 0,1 0 0 15,-4 4 1-15,1-1 1 0,-3 2 0 0,0 2 0 16,-3-7-14-16,1 5-3 0,2 2-1 0,-6-3 0 16,1-1 7-16,0 2 2 0,2 2 0 0,0-3 0 15,3-1-24-15,0-3-15 0,0 5 3 0,0-5 0 16,0 0 12-16,3 0 0 0,0 0 0 0,2-2 0 15,0 2 0-15,3 0 0 0,0-7 0 0,3 7 0 16,-1-7 0-16,6 0 0 0,3 0 0 0,-1 0 0 16,3 0 0-16,1 0 0 0,-1 0 0 0,-3-7 0 15,3 7 0-15,1-7 0 0,-1 7 0 0,0-7 0 16,-3 2-109-16,1 3-26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23:14.55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0 4032 0 0,'0'0'183'0'0,"0"0"67"0"0,0 0 181 0 0,0 0 76 0 0,0 0 18 0 0,0 0-20 0 0,0 0-94 0 0,0 0-41 0 0,0 0-8 0 0,0 0-33 0 0,0 0-129 0 0,0 0-59 0 0,0 0-11 0 0,0 0 24 0 0,0 0 112 0 0,0 0 43 0 0,0 0 10 0 0,0 0-30 0 0,0 0-128 0 0,0 0-53 0 0,0 0-10 0 0,0 0-2 0 0,0 0-2 0 0,0 0-4 0 0,0 0-2 0 0,0 0 1 0 0,0 0 6 0 0,0 0 2 0 0,0 0 7 0 0,0 0 7 0 0,2 15 921 0 0,-4 7-616 0 0,3-23-363 0 0,4-4-32 0 0,-4 4 33 0 0,-1 1 14 0 0,1 1 1 0 0,3 2-44 0 0,-2-3 30 0 0,-2 0 16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1:56:21.1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9798 645 1724 0,'0'0'76'0,"0"0"16"0,0 0-73 0,0 0-19 0,0 0 0 0,0 0 0 15,0 0 102-15,7 7 17 0,-1 0 3 0,2 5 1 16,0-3-43-16,2-1-8 0,1 3-1 0,2 8-1 15,0-9-5-15,0 8-1 0,1 1 0 0,-1 0 0 16,0 2-51-16,0-7-13 0,-2 7 0 0,0-6 0 16,2 1 54-16,-5-2 8 0,2 0 2 0,-2-2 0 15,0-3-64-15,0 3 0 0,-3-2-9 0,3-1 0 16,-2-7 9-16,-1 5 0 0,-2 0 8 0,-3-7-8 16,0 0-43-16,0 0-13 0,0 0-2 0,0 0-1 15,0 0-144-15,0 0-29 0,2-14-5 0</inkml:trace>
  <inkml:trace contextRef="#ctx0" brushRef="#br0" timeOffset="203.05">10017 688 115 0,'0'0'0'0,"0"0"10"0,0 0-10 0,0 0 0 15,0 0 0-15,0 0 0 16,0 0 412-16,0 0 80 0,0 0 16 0,0 0 3 0,0 0-307 0,0 0-60 16,3 9-13-16,-6-7-3 0,3 5-54 0,-3 5-11 15,1-5-3-15,-1 5 0 0,-2 4-44 0,0-4-16 16,-3 9 9-16,0-2-9 0,0 0 32 0,-3 2 2 15,3-2 0-15,-2-3 0 0,2-2-25 0,2-2-9 16,4-5 0-16,-3 7 9 0,-1-2-25 0,1 0-4 16,2-3-2-16,-2-2 0 15,2 5-250-15,-2-9-51 0,-6 13-9 0,11-16-3 0</inkml:trace>
  <inkml:trace contextRef="#ctx0" brushRef="#br0" timeOffset="453.047">10348 1014 1497 0,'-3'7'133'0,"1"-2"-106"0,-1-5-27 0,0 3 0 0,3 6 159 0,0-7 26 16,0 5 6-16,0 0 1 0,0 0-72 0,0 1-13 15,0-1-3-15,3-3-1 0,-3 3-63 0,3 7-12 16,-1-6-2-16,-2-1-1 0,3-3-25 0,-3 1 0 15,0 2 0-15,3 2 0 0,-1-9 0 0,-2 0 0 16,0 0 0-16,0 0 0 0,0 0 0 0,0 0 0 16,0 0 0-16,0 0 0 15,-2-9-245-15,2 2-55 0,-6-17-10 0,4 3-2 0</inkml:trace>
  <inkml:trace contextRef="#ctx0" brushRef="#br0" timeOffset="562.333">10332 845 633 0,'-3'-5'56'0,"3"-2"-44"16,-5 0-12-16,2 0 0 0,-2 3 296 0,2-4 58 15,1 6 11-15,2 2 3 0,-5-5-192 0,2-2-39 16,3 7-7-16,0 0-2 0,0 0-102 0,0 0-26 16,8 7 0-16,0-2-1070 0</inkml:trace>
  <inkml:trace contextRef="#ctx0" brushRef="#br0" timeOffset="968.487">10946 633 1209 0,'0'0'108'0,"-3"0"-87"16,1-2-21-16,2 2 0 15,-3 0 222-15,-2 0 40 0,2-5 8 0,0 5 2 0,1-7-116 0,-1 7-22 16,0 0-5-16,-2 0-1 0,2 0-51 0,-2 0-10 16,-3 0-3-16,3 0 0 0,-3 7-64 0,0-2 0 15,0-3-8-15,-2 5-1 0,-1-2 9 0,0 2 12 16,-2 7-2-16,0-2-1 0,0-2-9 0,2 1 0 16,0 3 0-16,4-2 0 0,-1 2 0 0,0 0 0 15,2 0 0-15,-2-2 0 0,3 9 0 0,0-2 0 16,5 2 0-16,0-2 0 0,3 2 0 0,-1-7 0 15,6-2 0-15,3 9 0 0,-3-9 8 0,2 0 0 16,3-3 0-16,3-2 0 0,0 5-8 0,0-5 0 16,0-4 0-16,0 1 8 0,0 3-8 0,2-7-14 15,1 0 3-15,-1 0 1 0,-2 0 0 0,0-2 0 16,-5-3 0-16,2 1-838 0,-3-3-167 16</inkml:trace>
  <inkml:trace contextRef="#ctx0" brushRef="#br0" timeOffset="1140.506">10819 840 633 0,'0'0'28'0,"0"0"6"15,0 0-34-15,8 0 0 0,0 0 0 0,2-7 0 16,-2 7 352-16,3 0 64 0,-3 0 13 0,5 0 3 16,0 0-244-16,3 0-48 0,0 0-9 0,2 0-3 0,-4 0-102 0,4-2-26 15,-2-3 0-15,5 5 0 0,-2-2 0 0,-1-3 0 16,-2 5 0-16,0-4-780 15,-3 4-160-15</inkml:trace>
  <inkml:trace contextRef="#ctx0" brushRef="#br0" timeOffset="1655.826">11464 466 1497 0,'-2'-7'66'0,"2"7"14"0,-3 0-64 0,3 0-16 16,0 0 0-16,0 0 0 0,0 0 106 0,0 5 18 15,3-3 3-15,-1 8 1 0,4-1-52 0,-6 5-9 16,2 0-3-16,1 5 0 0,2 2 0 0,-2-2 0 16,2 2 0-16,-2 5 0 0,0 0 0 0,2 2 0 15,0-2 0-15,-2 3 0 0,-1 1 0 0,4-9 0 16,-6 7 0-16,2-2 0 0,1 0-51 0,-3-5-13 16,3-7 0-16,-1 5 0 0,1-5 0 0,-3-2 0 15,3 0 0-15,-1-10 0 0,1 5 24 0,-3-7 3 16,0 0 0-16,0 0 0 15,5-2-95-15,0-5-18 0,-2-5-4 0,2-9-738 16,3-3-147-16</inkml:trace>
  <inkml:trace contextRef="#ctx0" brushRef="#br0" timeOffset="1874.524">11695 471 979 0,'-6'-5'43'0,"6"5"9"0,0 0-41 0,0 0-11 0,0 0 0 0,0 0 0 15,0 0 247-15,-2 5 47 0,-1 2 10 0,3 7 1 16,0 0-184-16,0 3-37 0,3 4-7 0,-1 0-1 15,4 5-27-15,-4-5-5 0,1 7 0 0,2 10-1 16,-5-10-3-16,3 5 0 0,-1 0 0 0,1 0 0 16,0-5-4-16,-1 3-2 0,-2-3 0 0,3-7 0 15,0 0-18-15,-3-2-4 0,0-5-1 0,2 1 0 16,-2-4-2-16,0-4 0 0,3 7 0 0,-3-9 0 16,0-5-79-16,0 0-16 0,0 0-3 0,3-12-699 15,-3 3-140-15</inkml:trace>
  <inkml:trace contextRef="#ctx0" brushRef="#br0" timeOffset="2421.314">11427 532 1267 0,'0'0'56'0,"0"-7"12"0,0 5-55 0,3-3-13 16,-3 0 0-16,5-2 0 0,-2 5 105 0,2-3 19 15,-2 3 3-15,2-3 1 0,0-2 0 0,3 0 0 16,0 5 0-16,0-3 0 0,0 0-103 0,3-2-25 16,-1 5 0-16,4 2 0 0,-1-5 56 0,0-2 7 0,0 7 1 0,3-7 0 15,3 7-52-15,-3 0-12 0,-1-2 0 0,7 2 0 16,-1 2 0-16,0-2 0 0,0 7 0 0,0 0 0 15,0 0 54-15,-2 0 8 0,-3 5 2 16,-6-5 0-16,1 5-64 0,-3-3-8 0,0 3-4 0,-5 2-1 16,-3-2 21-16,-3-3 4 0,-2 10 0 0,-6 0 1 15,-2-9 15-15,0 8 4 0,-3-4 0 0,0-2 0 16,-3 2 0-16,3-2 0 0,3-3 0 0,0 3 0 16,2 2-41-16,1-7-8 0,-1-2-2 0,3 2 0 15,3 0 19-15,0 0 0 0,-1-7 0 0,4 7 0 16,2 0 0-16,-3-2 0 0,3 2 0 0,0-7-10 15,0 0 10-15,5 7-8 0,1 0 8 0,2 7-8 16,2-7-25-16,1-2-5 0,2 5-1 0,3-6 0 0,2 10 39 0,1-2 0 16,2-2 0-16,0 1 0 0,0 3 0 0,1-2 0 15,-1-5 0-15,-3 0 0 0,1 5 24 0,-3-3 12 16,0 3 2-16,-3-5 1 0,0 0-11 0,-2 0-3 16,-1 0 0-16,-2 0 0 0,0-2-25 0,0-2 0 15,-8-3 0-15,0 0 0 0,0 0 0 0,5 7 0 16,-5-7 0-16,0 0 0 0,0 0 56 0,0 0 7 15,0 0 1-15,0 0 0 16,0 0-154-16,0 0-30 0,0 0-7 0,0-3-1 0</inkml:trace>
  <inkml:trace contextRef="#ctx0" brushRef="#br0" timeOffset="3016.309">11872 210 403 0,'0'0'36'0,"0"0"-36"15,5-5 0-15,-2 3 0 0,2-3 199 0,-5 5 33 16,3-2 6-16,-3 2 2 0,0 0-141 0,5-5-28 15,-5 5-6-15,0 0-1 0,0 0 0 0,0 0 0 16,0 0 0-16,0 0 0 0,0 0 52 0,0 0 9 16,0 0 3-16,0 0 0 0,0 0-52 0,0 0-9 15,3 5-3-15,-3 2 0 0,2 0 0 0,-2 0 0 16,0 0 0-16,-2 0 0 0,2 5-51 0,0-10-13 0,0 10 0 0,0-5 0 16,0-7 0-16,5 7 0 0,-2 0 0 0,5-2 0 15,-3 2 0-15,3-7 0 0,2 2 0 0,4 3 0 16,-1-5 0-16,0 5 0 0,0-3 0 0,3 5 0 15,-3-7 0-15,1 0 0 0,1 7 0 0,-4-7 0 16,-3 5 0-16,3-3 0 0,-3 5 0 0,-1-2 0 16,1-3 0-16,-2 3 0 0,2 2 0 0,-6 0 0 15,1 0 54-15,-3 0 8 0,-5-2 2 0,2 2 0 16,0 0-52-16,-2 0-12 0,0 0 0 0,-1-2 0 16,1 2 0-16,-3-5 0 0,0-2 0 0,0 0 0 15,-2 0-109-15,-1-2-25 0,1 2-5 0,-4-7-1 0</inkml:trace>
  <inkml:trace contextRef="#ctx0" brushRef="#br0" timeOffset="3203.765">11875 184 1681 0,'7'-7'74'0,"-1"7"16"0,-1 0-72 0,6 0-18 16,-3-2 0-16,2-3 0 0,1 5 131 0,2 0 22 15,0-5 5-15,3 5 1 0,3 0-80 0,-6-2-16 16,0-3-3-16,0 5-1 0,0-2-35 0,3-3-8 15,0 3 0-15,0-3-1 0,-3-2-7 0,6 7-8 16,-6-7 11-16,0 5-11 0,-2-3 31 0,-6 5-1 16,0-5 0-16,-2 5 0 15,-3 0-138-15,0 0-27 0,0 0-5 0,-8 5-2 0</inkml:trace>
  <inkml:trace contextRef="#ctx0" brushRef="#br0" timeOffset="10702.013">9840 1842 57 0,'-8'-4'0'0,"8"4"0"0,0 0 0 0,0 0 0 16,0 0 0-16,0 0 0 0,0 0 376 0,0 0 71 15,0-7 13-15,0 7 4 0,0 0-268 0,0 0-54 16,0 0-10-16,0 0-3 0,11 0-56 0,-4 0-11 16,4 0-2-16,0 0-1 0,2 0 7 0,0 0 2 15,0 0 0-15,1 7 0 0,1-7-43 0,1 0-8 16,-2 0-1-16,4 4-1 0,1-4 6 0,-1 3 2 16,-2 1 0-16,0-1 0 15,-3 1-8-15,0-1-2 0,-2 1 0 0,-1 1 0 0,1-2 0 0,-3 1 0 16,0 6 0-16,-3-3 0 0,-2 0 7 0,-6 4 2 15,1 4 0-15,-4-1 0 0,-4-3 0 0,-1 11 0 0,-2-11 0 0,2 4 0 16,-2 3-10-16,2-1-3 0,1-1 0 16,-1 1 0-16,3-6-9 0,3 4 0 15,2-4 0-15,-2-1 0 0,0 2 11 0,2-1 0 16,1 3 0-16,2-7 0 0,0 0-20 0,0 5-4 0,2-2-1 0,1-3 0 16,2-3 14-16,0 3 0 0,3-4 0 0,0 6 0 15,3-6 0-15,-1-3 0 0,4 4 0 0,-1-1 0 16,3-3 8-16,0 0-8 0,2 0 9 0,1 7-9 15,-3-14 9-15,2 7-9 0,-2 0 8 0,0 0-8 16,-3-3 0-16,0 3 8 0,-2 0-8 0,-1 3 0 16,-2-6 0-16,-8 3 0 0,0 0 8 0,0 0-8 15,0 0-37-15,0 0-10 0,0 0-1 0,0 0-1286 16</inkml:trace>
  <inkml:trace contextRef="#ctx0" brushRef="#br0" timeOffset="10936.318">10433 2150 1670 0,'0'0'74'0,"0"0"15"16,0 0-71-16,0 0-18 0,0 0 0 0,0 0 0 0,0 3 170 0,2 1 30 15,1 3 7-15,-3-2 1 0,2 2-116 0,1 3-22 16,-3-6-5-16,3 3-1 0,-1 3-29 0,-2-5-7 15,3 6 0-15,0-1-1 0,-1-6-13 0,-2-1-2 16,0-3-1-16,0 0 0 16,3 7-91-16,-3-7-17 0,0 0-4 0,0 0-1035 0</inkml:trace>
  <inkml:trace contextRef="#ctx0" brushRef="#br0" timeOffset="11092.532">10438 1995 1267 0,'-3'-9'56'0,"3"9"12"0,0 0-55 0,0 0-13 0,0 0 0 0,3-3 0 16,-3-1 259-16,0 4 49 0,2-3 9 0,4 3 3 16,-6 0-256-16,5 0-52 0,0-4-12 0,3 4 0 15,-2 4 54-15,-1-4 8 0,3 0 2 0,-3 7-1204 16</inkml:trace>
  <inkml:trace contextRef="#ctx0" brushRef="#br0" timeOffset="11545.636">11139 1783 2052 0,'0'0'45'0,"-3"-7"10"0,1 3 1 0,-1 4 1 0,-2-3-45 0,2-1-12 0,0 1 0 0,3 3 0 15,-7 0 84-15,1 0 14 0,-4-4 3 0,-1 4 1 16,-2 4-30-16,0-4-7 0,-3 3-1 0,-3 4 0 15,6 2-51-15,-3 1-13 0,3 1 0 0,-3-1 0 16,5 1 0-16,1 4 0 0,-1-1 0 0,1 5 0 16,2-1 0-16,0-4 0 0,2 8 0 0,1-11 0 15,3 3 0-15,-1 8 0 0,0-8 0 0,1 5 0 16,4-1 28-16,1-4 2 0,0 8 1 0,4-4 0 16,4-3-23-16,2 3-8 0,3-8 0 0,3 2 9 15,5-5-9-15,-3 4 10 0,5-8-10 0,-2 1 10 0,2-1 1 0,-2-3 0 16,-3 0 0-16,1-7 0 15,-4 4-47-15,1-1-10 0,-6-3-2 0,-3 0-761 16,-2-5-153-16</inkml:trace>
  <inkml:trace contextRef="#ctx0" brushRef="#br0" timeOffset="11717.385">10986 1962 1324 0,'0'0'118'0,"0"0"-94"15,5-4-24-15,3 4 0 0,0 0 145 0,0 0 25 16,0 0 5-16,5 0 1 0,0 0-39 0,3 4-7 15,0-1-2-15,0-3 0 0,2 0-51 0,1 0-10 16,-3 0-3-16,2 0 0 0,1 0-20 0,-1 0-5 16,3 0-1-16,-2-3 0 0,-1-1-30 0,-2 4-8 15,0-3 0-15,0-2 0 16,0 5-78-16,-3 0-20 0,-5-4-4 0,-3 4-1 0</inkml:trace>
  <inkml:trace contextRef="#ctx0" brushRef="#br0" timeOffset="12264.198">11507 1668 403 0,'0'0'36'0,"0"0"-36"0,2-4 0 0,-2 4 0 15,0 0 292-15,6 0 52 0,-6 0 11 0,5 4 1 16,0 3-189-16,-2-4-39 0,2 8-7 0,-2 4-1 15,2-1-28-15,0 2-6 0,1 1-1 0,-1 4 0 16,0 5-31-16,3-1-6 0,-5 1-2 0,5 3 0 16,-6-4-23-16,4 1-5 0,-1 3-1 0,-2-4 0 15,2-3 11-15,-2-1 3 0,-1 2 0 0,1-2 0 16,-3-6-15-16,3-1-2 0,-3-3-1 0,0-4 0 16,0 1-2-16,0-4-1 0,0-4 0 0,0 0 0 15,0 0-51-15,0 0-11 0,-3-9-1 0,3-1-1 16,-3-1-155-16,3-11-31 0</inkml:trace>
  <inkml:trace contextRef="#ctx0" brushRef="#br0" timeOffset="12467.593">11631 1664 1094 0,'0'0'97'0,"0"0"-77"16,0 0-20-16,0 0 0 0,0 0 208 0,3 7 39 16,-3 0 7-16,2 0 2 0,1 4-108 0,0 4-22 15,-1-1-4-15,4 2-1 0,-1 5-39 0,3 5-8 16,-3-2-2-16,3 6 0 0,-3-1-20 0,1-1-4 15,-4 5 0-15,4-7-1 0,-4 2-38 0,1-2-9 16,0-8 0-16,-1 4 0 0,3-4 20 0,-2-3 3 16,0-1 0-16,-1-3 0 0,-2-1-11 0,3 2-3 15,0-8 0-15,-3-4 0 0,0 0-9 0,0 0 0 16,0 0 0-16,-3-7 0 16,3-5-165-16,-3-2-39 0,3-4-7 0</inkml:trace>
  <inkml:trace contextRef="#ctx0" brushRef="#br0" timeOffset="13014.024">11454 1635 1861 0,'0'0'40'0,"0"0"9"0,0 0 2 0,5 0 2 0,0-7-42 0,3 3-11 15,-2-3 0-15,4 4 0 0,-2-2 75 0,5-2 13 16,-2 3 2-16,5 1 1 0,-3-1-23 0,0 1-5 16,3-1-1-16,3 1 0 0,-6-1-48 0,5 4-14 15,4 0 0-15,-4 0 8 0,6 0-8 0,-3 7 0 16,0 0 0-16,-2 0 0 0,-1-3 52 0,-4 11 10 15,-1-1 2-15,-3 2 0 0,-2-7-51 0,-2 3-13 16,-4 5 0-16,1-1 0 0,-6-2 0 0,-2 0 0 16,0 8 0-16,-1-8 0 0,-2-3 36 0,0 4 4 15,-2 3 2-15,-1-6 0 0,1 5-16 0,-3-6-3 16,5-1-1-16,-3-1 0 0,0 1-22 0,6-3 0 16,-3 4 0-16,3-8 0 0,0 6 0 0,-1-7 0 0,4 6 0 0,-1-1 0 15,3-3 0-15,0 3 0 16,3-4 0-16,-1 4 0 0,4-3 0 0,-1-4 0 0,5 5 0 0,1 2 0 15,2 3 0-15,3-3 0 0,0-3 0 0,-3 3 0 16,6-2 0-16,-1-2 0 0,3 4 0 0,1 4 0 16,-1-4-9-16,-3 3-7 0,3-6 0 0,3 11-1 15,-3-4 17-15,-2-1 17 0,0 2-3 0,-6 2-1 16,0-7-1-16,0 0-1 0,-2 5 0 0,-1-5 0 16,1 0-11-16,-6 0-9 0,3-3 9 0,-8-4-13 15,0 0 29-15,8 3 7 0,-8-3 1 0,0 0 0 16,0 0-48-16,0 0-8 0,0 0-3 0,0 0-823 15,0 0-165-15</inkml:trace>
  <inkml:trace contextRef="#ctx0" brushRef="#br0" timeOffset="13513.904">11795 1377 1404 0,'0'0'62'0,"0"0"13"0,0 0-60 0,0 0-15 0,0 0 0 0,0 0 0 16,0 0 108-16,5-3 20 0,1-4 3 0,2 7 1 15,0-4-41-15,2 4-8 0,1-8-2 0,2 8 0 16,3-2-11-16,0 2-2 0,0-5-1 0,2 5 0 16,-2 0-18-16,3 0-3 0,-6 5-1 0,3-3 0 15,0-2-9-15,-6 8-3 0,1-4 0 0,-1 3 0 16,-2 5 2-16,-3-5 0 0,1 2 0 0,-6 3 0 15,-3-2-3-15,0 6-1 0,-2-2 0 0,0 0 0 16,-3 0-14-16,0 5-2 0,0-9-1 0,3 1 0 16,0 4-34-16,-1-1-6 0,4-5-2 0,2 0 0 0,0-1 28 15,0-1 0-15,2 0 0 0,6-3 0 0,0-1 0 0,3 1 0 16,-1 1 0-16,6-5 0 0,0 0 0 0,3-5 0 16,2 5 0-16,-3-4 0 0,1 4 0 0,-1-7 0 15,6 7 0-15,3 0 0 0,-1 0 0 0,-5-3 0 16,0 3 0-16,-2 0-8 0</inkml:trace>
  <inkml:trace contextRef="#ctx0" brushRef="#br0" timeOffset="43594.17">13560 8437 1605 0,'0'0'35'0,"0"0"7"0,0 0 2 0,0 0 2 0,0 0-37 0,0 0-9 16,0 0 0-16,0 0 0 0,0 0 64 0,0 0 10 16,0 0 2-16,0 0 1 0,0 0 20 0,0 0 4 15,0 0 1-15,0 0 0 16,0 0-29-16,-5 5-5 0,2-3-2 0,0 3 0 15,-2 2-37-15,-3 0-7 0,0 0-2 0,3 5 0 16,-3-3 4-16,0 3 0 0,0 2 0 0,0 0 0 0,3 0-6 0,-3 5-1 16,3-5 0-16,-1 5 0 0,1 2-17 0,5-2 0 15,-3 2 0-15,3-2 0 0,0 2 8 0,0-2 2 16,6 2 0-16,-4 5 0 16,6-5-10-16,0-2 12 0,0 2-12 0,5-2 12 15,-2 2-12-15,2-7 0 0,0 5 0 0,1 0 0 0,-1-10 8 0,0 8 0 16,0-8 0-16,-2 5 0 0,2-7 4 0,0 0 0 15,-2 5 0-15,-3-5 0 0,2 0 16 0,-2 0 3 0,0-2 1 16,-2-3 0-16,2 3-20 16,-3 0-3-16,0-3-1 0,0-2 0 0,1 0-8 0,-6 0 0 0,5 5 9 0,-5-5-9 15,0 0 0-15,5-5 0 0,-5 5 0 0,3-7-886 16,-3 0-174-16</inkml:trace>
  <inkml:trace contextRef="#ctx0" brushRef="#br0" timeOffset="44445.949">16618 8329 1494 0,'-5'-7'32'0,"5"7"8"0,-2-5 0 0,2 5 3 0,5-2-35 0,-5 2-8 0,-3-5 0 0,1 3 0 16,-1-3 88-16,3 5 15 0,0 0 3 0,0 0 1 15,0 0-31-15,0 0-5 0,0 0-2 0,0 0 0 16,5 0-41-16,6 0-9 0,-1 7-2 0,1 0 0 0,5 0 38 0,0 5 7 15,2 0 2-15,6 4 0 0,0 0 0 0,0 1 0 16,-3 2 0-16,5 2 0 0,1 0-64 0,-9-2 0 16,1 2 0-16,-1 3-10 0,3-3 10 0,-5 5 9 15,-2-1-1-15,-1-1-8 0,-3 2 58 0,1 7 5 16,-6-5 1-16,1 5 0 0,-9-12 0 0,0 5 0 16,3-5 0-16,-5 5 0 0,-3-12-50 0,0 5-14 15,3-5 0-15,2 0 8 0,-5-2 2 0,3 0 1 16,-3-3 0-16,3-2 0 0,5 3-11 0,-6-8 8 15,1 3-8-15,5-5 8 0,0 0-8 0,0 0 8 16,-5-5-8-16,0-2 8 16,-1 2-106-16,4-2-22 0,2 0-4 0,-3 0-1167 0</inkml:trace>
  <inkml:trace contextRef="#ctx0" brushRef="#br0" timeOffset="45102.052">14105 9067 921 0,'0'0'40'0,"0"0"10"0,0 0-40 0,0 0-10 0,0 0 0 0,3-2 0 16,-1-3 228-16,4 3 44 0,1-3 9 0,1 5 2 16,0 0-171-16,3-2-35 0,2 2-6 0,0-5-2 15,6 5-4-15,-3 0-1 0,5 0 0 0,0 0 0 16,0 0-14-16,3 0-3 0,5 0-1 0,3 5 0 16,-3-3-22-16,-2-2-5 0,2 5-1 0,-8-3 0 15,3 3 37-15,-1-5 7 0,1 2 2 0,3 3 0 16,-4-5-54-16,1 0-10 0,0 0 0 0,5 5 0 15,-2-5 0-15,-4-5 11 0,-4 5-1 0,0-5 0 0,-1 3 2 0,-5 2 0 16,-2-5 0-16,-1 5 0 0,-4-2 3 0,-1 2 1 16,0-5 0-16,-5 5 0 0,0 0 10 0,0 0 2 15,0 0 1-15,0 0 0 16,0 0-125-16,-5 0-26 0,-3-2-5 0,-2-3-1 0</inkml:trace>
  <inkml:trace contextRef="#ctx0" brushRef="#br0" timeOffset="45695.718">15409 8978 1728 0,'0'0'38'0,"0"0"8"0,0 0 2 0,0 0 0 0,0 0-39 0,0 0-9 15,0 0 0-15,-2 7 0 0,-4 0 104 0,6 0 18 16,-2 5 4-16,-4-5 1 0,-1 7-50 0,1 0-9 16,4 0-3-16,-4 5 0 0,-2 0-1 0,3 0-1 15,0-3 0-15,-1 3 0 0,1 2 1 0,0-7 1 0,0 5 0 16,-1 0 0-16,1-5-65 0,0 0-17 0,-3 0-2 0,3-2 0 15,-1-5 19-15,1 5 9 0,2-5-1 0,1 0 0 16,-4-5-8-16,6-2 12 0,0 0-12 0,0 0 12 31,-2 5-108-31,2-5-22 0,0 0-4 0</inkml:trace>
  <inkml:trace contextRef="#ctx0" brushRef="#br0" timeOffset="46117.437">15782 9025 1728 0,'0'0'76'0,"0"0"16"0,0 0-73 0,0 0-19 16,0 0 0-16,0 0 0 0,0 0 106 0,6 7 18 15,2-7 3-15,2 7 1 0,3-7-20 0,3 0-4 16,0 5-1-16,3-5 0 0,5 2-63 0,-1-2-12 16,4 0-2-16,2 0-1 0,0-2 18 0,0 2 3 15,3 0 1-15,0-5 0 0,-3 5-25 0,0 0-5 16,3 0-1-16,2 0 0 0,0-2-3 0,-2 2-1 0,0-5 0 0,2 5 0 15,-5 0-12-15,0 0-15 0,-5 0 3 0,0 0 1 16,-3 0 31-16,0 0 5 0,-2 0 2 0,-3 5 0 16,-3-5-11-16,0 2-3 0,-2-2 0 0,-3 5 0 15,-8-5 2-15,0 0 0 0,0 0 0 0,0 0 0 16,0 0-2-16,0 0 0 0,0 0 0 0,0 0 0 16,0 0-167-1,0 0-34-15</inkml:trace>
  <inkml:trace contextRef="#ctx0" brushRef="#br0" timeOffset="147182">17211 713 1267 0,'0'0'56'0,"0"0"12"15,0 0-55-15,0 0-13 0,3-7 0 0,-3 7 0 16,-3-7 139-16,3 7 25 0,0 0 4 0,0 0 2 15,0 0-51-15,0-2-11 0,0 2-1 0,8-5-1 16,-5 1-50-16,5 1-9 0,0-2-3 0,0 5 0 16,-1 0 3-16,1-2 0 0,3 2 0 0,-3 0 0 0,3 0-24 0,-1 0-5 15,1 0-1-15,-1 0 0 16,1 0 11-16,-3 0 1 0,2 0 1 0,-2 0 0 0,0 2 3 0,0-2 1 16,3 0 0-16,2 8 0 0,-5-8-34 0,3 4 0 15,-4 1 0-15,-1-3 0 0,-4 5 0 0,1 0 0 16,0-2 0-16,-3 5 0 0,-3-6 58 0,0 3 5 15,-2 7 1-15,-3-9 0 0,3 4-52 0,0 1-12 16,-3-1 0-16,0-2 0 0,0 5 0 0,0-2 0 16,0 1 0-16,3 3 0 0,-1-9 0 0,1 5 0 15,-3-1 0-15,3 0 0 0,0-2 0 0,-3 0 0 16,5 0 0-16,-2 5 0 0,-1-5 0 0,1 0 0 16,2 0 8-16,1-2-8 0,-1 2 0 0,0 0 0 15,3 0 0-15,0-2 0 0,0 4 0 0,0-9 0 16,0 7 0-16,3-2 0 0,0-2 0 0,-1 4 0 15,-2-7 0-15,3 4 0 16,0 3 0-16,2-2 0 0,0-3 0 0,3-2 9 0,-2 7-9 0,1-7 0 16,1 5 0-16,3-5-11 0,2 2 11 0,3-2 0 15,0 5 0-15,-3-5 0 0,3 0 0 0,-3 3 0 0,3-3 0 0,-3 0 0 0,1 0 0 16,-1 0 0-16,-3 0 0 0,1 0 0 0,0 0 18 0,-11 0 6 16,8 0 0-16,-8 0 1 0,0 0-15 0,10 0-10 15,-10 0 12-15,0 0-12 0,5 0 11 0,3 0-11 16,-2-3 10-16,-6 3-10 0,0 0 8 0,0 0-8 15,0 0 0-15,0 0 9 16,0 0-89-16,0 0-19 0,0 0-3 0,0 0-1 16,0 0-102-16,0 0-21 0</inkml:trace>
  <inkml:trace contextRef="#ctx0" brushRef="#br0" timeOffset="147978.786">18010 786 1728 0,'3'-2'38'0,"-3"2"8"0,0 0 2 0,0-5 0 0,2 3-39 0,1 2-9 16,2 0 0-16,-2 0 0 0,2-10 53 0,1 10 9 15,2 0 2-15,0 5 0 0,-1-10 0 0,1 5 0 16,6 0 0-16,-4 5 0 0,1-5-52 0,-1 0-12 16,1 0 0-16,0 0 0 0,-1 0 0 0,1 0 0 15,-1 0 0-15,-4 5 0 16,2-5 0-16,-3 0 0 0,0 0 0 0,-5 0 0 16,0 0-151-16,0 0-33 0</inkml:trace>
  <inkml:trace contextRef="#ctx0" brushRef="#br0" timeOffset="148166.15">18053 942 1152 0,'0'0'102'0,"5"4"-82"0,0 1-20 0,3-5 0 16,0 2 158-16,0-2 27 0,0 0 6 0,0 0 1 16,2 7-64-16,1-7-12 0,0 0-2 0,2 0-1 15,-3 0-74-15,1 0-15 0,0 0-4 0,2 0 0 16,-3 0-12-16,4 0-8 0,-4 0 10 0,1 0-10 15,2-7 0-15,-2 7 8 0,-6-2-8 0,3 2-1040 16</inkml:trace>
  <inkml:trace contextRef="#ctx0" brushRef="#br0" timeOffset="149399.86">18976 492 576 0,'0'0'51'0,"0"0"-41"16,0-7-10-16,0 7 0 0,0 0 207 0,0 0 39 16,3-7 8-16,-3 7 2 15,0 0-103-15,2 0-20 0,1-2-4 0,-3 2-1 0,0 0-21 0,0 0-5 0,0 0-1 0,0 0 0 16,0 0-8-16,0 0-1 0,0 0-1 0,0 0 0 16,-3 2-65-16,-2 5-13 0,0-7-2 0,-3 7-1 15,0-2-10-15,0-3-14 0,-3 3 3 0,-2-3 1 16,0 5 38-16,-3 3 7 0,-3-8 1 0,4 5 1 15,-1 0-8-15,0-2-1 0,0-3-1 0,0 5 0 16,0-2-43-16,3 0-8 16,-3-3-1-16,5 5-1 0,-2 0 26 0,3-2 0 0,-1-3 0 0,3 3 0 15,0-3 18-15,0 6 6 0,3-8 0 0,0 4 1 16,2 3-25-16,0 0 0 0,3-7 0 0,0 0 0 16,-2 7-17-16,4-2-9 0,-2-5-2 0,3 2 0 0,2 3 28 0,1-3 0 15,4 3 0-15,1 2 0 0,2 0 20 0,3-7 5 16,0 7 2-16,2-2 0 0,1-3-42 0,-1 3-8 15,1-3-1-15,-1 3-1 0,1-2 25 0,-3 1 0 16,0 3 9-16,-3 0-9 0,0 0 12 0,-2-2-12 16,-1-3 12-16,-2-2-12 0,-3 8 23 0,1-4-3 15,-1 1 0-15,-5-5 0 0,0 2-20 0,0-2 0 16,0 0-12-16,0 0 4 0,0 7 57 0,0 0 12 16,-3-2 3-16,1 2 0 0,-4-5-52 0,-1-2-12 15,1 10 0-15,-2-10 0 0,-2 2 0 0,2 5 0 16,-5-7 0-16,2 7 0 0,0 0 0 0,-2 0 0 15,0-2 0-15,0-2 0 0,-1 1 0 0,1 3 0 16,-3-2 0-16,3 4 0 0,0-4 0 0,0 2 0 16,2 0 0-16,1 0 0 0,2 0 0 0,0 0 0 15,5 0 0-15,-2 0 0 0,2 1 0 0,3-4 0 16,0 3 0-16,3 0 0 0,2 0 0 0,0 0 0 16,3-2 0-16,0 2-10 0,5-2 10 0,-2-3 0 0,5 3 0 0,-3-3 0 15,6 5 0-15,-4-7 0 0,-1 0 0 0,-1 5 0 16,3-5 0-16,0 0 0 15,-3 0 8-15,3 2-8 0,-6-2 10 0,1 5-2 0,2-5-8 0,-2 0 12 16,-1 0 0-16,6 0 0 0,-3 0 0 0,-2 0 0 16,0 0-24-16,-1 0-6 0,1 0-1 0,-3 0 0 15,-8 0 40-15,8 0 8 0,0 0 2 0,-8 0 0 16,0 0-50-16,0 0-9 0,0 0-3 0,0 0 0 16,0 0 31-16,0 0 0 0,0 0 0 0,0 0 0 15,0 0-95-15,0 0-13 0,-3 0-2 0,0 3-1162 16</inkml:trace>
  <inkml:trace contextRef="#ctx0" brushRef="#br0" timeOffset="149993.474">18600 1240 1497 0,'0'0'66'0,"0"0"14"0,0 0-64 0,0 0-16 16,0 0 0-16,0 0 0 0,0 0 82 0,0 0 13 15,3 3 2-15,2 1 1 16,-2-1-3-16,-1 1-1 0,1 1 0 0,2 2 0 0,1 2-43 0,2 3-9 16,-3-5-2-16,5 7 0 0,-2-2 39 0,-2 2 7 15,2 0 2-15,-3 1 0 0,0-4-56 0,1 3-10 16,-4 0-2-16,1 1-1 0,-1-4 21 0,-2 1 4 15,-2 2 0-15,2-4 1 0,-3 6-15 0,3-6-3 16,0 1-1-16,0-4 0 0,-2 0-10 0,-1 5-1 16,-2-2-1-16,-1-3 0 0,1 0-5 0,-6 2-1 15,6-7 0-15,-3 5 0 0,0 1 7 0,-2-8 1 16,2 0 0-16,2 0 0 16,-1 0-64-16,-1-8-13 0,-3 1-3 0,3-4-819 15,0 1-164-15</inkml:trace>
  <inkml:trace contextRef="#ctx0" brushRef="#br0" timeOffset="150181.468">18587 1113 1958 0,'0'0'87'0,"0"0"17"0,0 0-83 0,0 0-21 0,3-4 0 0,-3 4 0 15,0 0 107-15,0 0 17 0,5-3 3 0,-2-2 1 16,2 5-103-16,-5 0-25 0,0 0 0 0,0 0 0 15,5 0 0-15,0 0 0 0,-5 0 0 0,3 5 0 16,2 2 0-16,-2-7 0 0,-3 0 0 0,8 7-712 16,-5-2-147-16</inkml:trace>
  <inkml:trace contextRef="#ctx0" brushRef="#br0" timeOffset="150524.595">18759 1299 1728 0,'0'0'76'0,"0"0"16"0,0 0-73 0,8 0-19 0,0 0 0 0,-3 2 0 16,0-2 106-16,6 0 18 0,-3 0 3 0,3 0 1 15,-1 5-103-15,-2-3-25 0,0-2 0 0,3 0 0 16,-11 0 56-16,0 0 7 0,10 0 1 0,1 7 0 16,-1-7-64-16,-10 0 0 15,8 0-14-15,0 0 2 0,0 0 12 0,0 0 8 0,-8 0-8 0,0 0 11 16,0 0-56-16,0 0-11 0,0 0-3 0,0 0-949 15</inkml:trace>
  <inkml:trace contextRef="#ctx0" brushRef="#br0" timeOffset="150696.5">18833 1410 1231 0,'0'0'54'0,"0"0"12"0,0 0-53 0,8 0-13 15,-8 0 0-15,8 0 0 0,3 0 113 0,-4 0 20 16,1 0 4-16,0-3 1 0,0 3-33 0,-8 0-6 15,6 0-2-15,1 0 0 16,1 0-68-16,0 0-13 0,3 0-4 0,-3 0 0 16,-3-5-112-16,3 5-24 0,5 0-4 0,-13 0 0 0</inkml:trace>
  <inkml:trace contextRef="#ctx0" brushRef="#br0" timeOffset="150946.383">19111 1268 1728 0,'0'0'76'0,"0"0"16"0,0 0-73 0,0 0-19 0,0 0 0 0,0 0 0 16,0 0 98-16,0 7 16 0,3-2 3 0,-3 5 1 16,2 1-35-16,-2-4-7 0,3 5-2 0,-1-2 0 15,4 1-34-15,-4 1-6 0,1 2-2 0,0-7 0 16,2 5 4-16,-2-3 1 0,-3 3 0 0,2-2 0 15,1-3-37-15,-3-3 0 0,0 8 0 0,0-10-8 16,0-2 8-16,0 0 0 0,0 12 0 0,0-12 0 16,-3 7-75-16,3-7-13 0,0 0-2 0,0 0-1 0</inkml:trace>
  <inkml:trace contextRef="#ctx0" brushRef="#br0" timeOffset="151993">18650 196 115 0,'0'0'10'0,"0"0"-10"0,0 0 0 0,0 0 0 16,0 0 221-16,0 0 43 0,0 0 8 0,0 0 1 16,0 0-114-16,0 0-23 0,0 0-5 0,0 0-1 15,-2 7-69-15,2-5-13 0,0 3-4 0,0 9 0 16,0-7 16-16,2 0 4 0,1 0 0 0,0 5 0 15,-1-5-9-15,1 7-2 0,-3-7 0 0,3-2 0 16,-3-3-33-16,0 8-8 0,-3-8 0 0,3-2-1 16,0 0 27-16,0 0 6 0,0 0 0 0,0 0 1 0,0 0-21 15,0 0-4-15,0 0 0 0,-3 0-1 0,1-7-19 0,-1 2 0 16,0 3 0-16,1-5 0 0,-1-5 18 0,1 5 0 16,2-5 0-16,-3 3 0 0,3 2-30 0,0-5-7 15,0 5-1-15,0-5 0 0,0 3 0 0,0-3 0 16,0 5 0-16,3-5 0 0,-1 5 9 0,-2 5 2 15,3-10 0-15,-1 5 0 0,1 0 9 0,0 5 0 16,-1-3-9-16,4 0 9 0,-4 3 0 0,4-5 0 16,-1 2-9-16,3 5 9 0,-3-7 0 0,3 7 0 15,3 0 0-15,-1 0 0 0,1 0 0 0,2 7 9 16,0-2-9-16,-2 2 8 0,2-5 5 0,0 3 1 16,-2 9 0-16,2-7 0 0,-2 5 2 0,-1-3 0 15,1 1 0-15,-3-1 0 0,0 5-16 0,-3-7 11 16,0 5-11-16,-2 2 10 0,-3-2 7 0,-3-3 2 15,-2 3 0-15,2 2 0 0,-4-2 9 0,-1-5 1 16,0 7 1-16,-3-7 0 0,0-2-16 0,-2 2-3 16,0 0-1-16,0-5 0 0,0 3 2 0,-1-5 1 0,1 7 0 0,0-7 0 15,0-2-13-15,2 2-18 0,0 0 4 0,1 0 1 16,2-5 13-16,0 0 0 0,0 5 0 16,3-7 0-1,5 7-105-15,0 0-19 0,-6-2-3 0,6 2-922 0</inkml:trace>
  <inkml:trace contextRef="#ctx0" brushRef="#br0" timeOffset="153648.872">19333 725 345 0,'0'0'31'16,"0"0"-31"-16,0 0 0 0,0 0 0 15,0 0 160-15,0 0 25 0,0 0 6 0,0 0 1 16,0 0-103-16,0 0-20 0,0 0-4 0,0 0-1 0,0 0 0 0,3 3 0 15,-3-3 0-15,2 9 0 0,1 0 0 0,0-2 0 16,-3-2 0-16,0 2 0 16,0-5 0-16,0 8 0 0,0-3 0 0,0 2 0 0,-3 3-6 0,3-5-2 15,3 0 0-15,-3 7 0 0,0 0-38 0,0-2-8 16,2-5-2-16,-2 7 0 0,3-7 21 0,0 0 4 16,2-2 1-16,0-2 0 0,-2 6-14 0,5-7-4 15,0-2 0-15,0 0 0 0,2 0 0 0,1 0 0 16,-1-2 0-16,1-3 0 0,2-2-16 0,-2 2 0 15,2 3 0-15,0-10 0 0,3 5 28 0,-5-2 9 16,-3 0 2-16,0-1 0 0,-3-4-11 0,0-2-3 16,3 8 0-16,-5-6 0 0,-3 7-25 0,2-2 0 15,-4-1 0-15,2 1 0 0,0 4 55 0,0-2 5 0,-3-7 2 16,3 10 0-16,0-4-37 0,0 8-7 16,-3-2-2-16,3 2 0 0,0 0-5 0,0 0-2 15,0 0 0-15,0 0 0 0,0 0-25 0,0 0-6 0,0 0-1 16,0 0 0-16,0 10 34 0,3-6 6 0,0 3 2 0,2 7 0 15,-5-7-31-15,3 0-5 0,2 5-2 0,-2 2 0 16,-1 0 31-16,1-2 5 0,2 2 2 0,1 5 0 16,1-7-11-16,-1-3-8 0,-4 10 9 0,1-9-9 15,2-1-13-15,1 0-9 0,-6 3-2 0,0-5 0 16,0 0 46-16,2 0 9 0,4 0 1 0,-6-7 1 16,0 0-21-16,0 0-12 0,0 0 12 0,0 7-12 15,0-7 0-15,0 0 0 0,0 0 0 0,0 0 0 16,0 0-196-16,0 0-34 0,0 0-6 0,0 0-2 0</inkml:trace>
  <inkml:trace contextRef="#ctx0" brushRef="#br0" timeOffset="154836.407">20103 485 1958 0,'0'0'43'0,"0"0"9"15,0 0 1-15,0 0 3 0,0-7-45 0,-3 5-11 0,-2-3 0 0,5 5 0 16,0 0 156-16,-3 0 28 0,1 0 7 0,-1 0 1 15,-5 0-142-15,3 0-28 0,0 0-6 0,-3 0 0 0,-3 7 4 0,3-7 2 16,-2 0 0-16,-1 7 0 0,3-7 4 0,-2 7 1 16,-6-7 0-16,5 5 0 0,0-5-27 0,1 2 0 15,2 3 0-15,0-3 0 0,-3 3 0 0,1-3 0 16,-1-2 0-16,3 5 0 0,0 2 0 0,-2-7 0 16,5 7 0-16,-3-7 0 0,2 7 0 0,1-2 0 15,0-3 0-15,-1 5 0 16,4-2-19-16,-1 2-9 0,3 0-1 0,0 0-1 0,0-2 48 0,0 4 10 15,3-1 1-15,-1 1 1 0,-2 0-30 0,3-2 0 16,0 0 0-16,-1 5 0 0,1 2 0 0,0-2 0 16,-3-5 0-16,5 3 0 0,-2 1 0 0,-1 3 0 15,1-7 0-15,0 5 0 0,-3 2 0 0,2-2 0 16,1-3 0-16,-1 3 0 0,-2 2 0 0,0 0 0 16,0-2 0-16,0 2 0 0,0-2 57 0,3-2 6 15,-3 1 1-15,0 3 0 0,3-2-52 0,-3-5-12 16,2 0 0-16,-2 0 0 0,3 7 0 0,0-9 0 0,-1 2 0 15,1 5 0-15,0-10 0 0,2 5-12 0,-2 0 3 0,2-2 0 16,0 2 9-16,0-7 0 0,1 3 10 0,2 1-10 16,0-1 11-16,-3 1-11 0,5-4 12 0,1 5-12 15,2-5 0-15,-2 2 0 0,2-2 0 0,0 0 0 16,-2 0 0-16,5-2 0 0,-3 2 0 0,0 0 0 16,0-5 10-16,1 5 2 0,-4 0 0 0,1 0 0 15,-1-4-12-15,-2 4-17 0,3 0 4 0,-3 0 1 16,-3-3 23-16,0-1 5 0,1 4 0 0,-6 0 1 15,0 0-7-15,0 0-2 0,2 0 0 0,1-3 0 16,2-2-8-16,-2 3 0 0,-3-3 0 0,0 5-11 16,0 0-181-16,0 0-37 0,0 0-7 0,-11-9-2 0</inkml:trace>
  <inkml:trace contextRef="#ctx0" brushRef="#br0" timeOffset="155148.518">20259 793 1728 0,'0'0'38'0,"0"0"8"0,8 7 2 0,0-2 0 0,-3-3-39 0,3 10-9 16,0-5 0-16,-3 7 0 0,3-2 53 0,0 0 9 15,0-3 2-15,3 5 0 0,-3 1 20 0,0-4 5 0,-3 3 1 0,0 1 0 16,3-4-42-16,-5 3-8 0,0 1-1 0,-3-4-1 16,2 3 21-16,-2 0 4 0,0-2 1 0,-5 2 0 15,2-2 0-15,-2-2 0 0,0 1 0 0,2 1 0 16,-5 2-52-16,3-7-12 0,-3 0 0 0,5 0 0 16,-2 0 0-16,2 0 0 0,-5-2 0 0,0-3 0 15,0 3 54-15,3-5 8 0,-5 0 2 0,4 0 0 16,-2 0-103-16,0-7-20 0,1 2-4 0,1-2-820 15,-2-2-164-15</inkml:trace>
  <inkml:trace contextRef="#ctx0" brushRef="#br0" timeOffset="155367.27">20249 659 1324 0,'0'0'118'0,"0"0"-94"15,0 0-24-15,0-7 0 16,0 7 186-16,-3 0 33 0,3 0 6 0,-3-2 2 0,-2-3-91 0,5 5-19 16,0 0-3-16,0 0-1 0,0 0-68 0,0 0-13 15,0 0-4-15,0 0 0 0,0 0-28 0,0 0-15 16,0 0 2-16,0 0 0 0,5 7 4 0,-2 0 1 16,2-7 0-16,1 7-759 15,-1-2-151-15</inkml:trace>
  <inkml:trace contextRef="#ctx0" brushRef="#br0" timeOffset="156070.269">20309 466 1260 0,'0'0'56'0,"0"0"11"0,3-7-54 0,-3 7-13 15,0 0 0-15,3 0 0 0,-3-2 107 0,2-3 18 16,4-2 4-16,-6 7 1 0,0 0-36 0,5 0-7 16,3 0-2-16,0-7 0 0,0 14-36 0,2-7-7 15,1 0-2-15,5 0 0 0,-3 7-15 0,3-7-3 16,2 0-1-16,-2 5 0 0,3-5-6 0,-3 2-2 16,0 3 0-16,-1-3 0 0,-1-2-1 0,2 5-1 15,-3 2 0-15,-3-7 0 0,1 7 8 0,-3-7 1 16,0 7 1-16,-3-2 0 0,0-5 12 0,-5 0 3 15,0 0 0-15,6 7 0 0,-6-7 4 0,0 7 0 16,0-7 1-16,2 7 0 0,1 0-8 0,-3 0-1 16,0-7-1-16,0 12 0 0,-3-10-8 0,1 5-2 15,-1-2 0-15,0 2 0 0,1 0-21 0,2 5 0 0,-3-5 0 0,3 3 0 16,-3-1 0-16,3 0 0 0,0 3 0 0,0 2 0 16,0 0 0-16,3-2 0 0,0-3 0 0,-1 3 0 15,1 9 0-15,0-9 0 0,2 0 0 0,-2 4 0 16,2 3 0-16,0 2 0 0,3-7 0 0,-3 5 0 15,1 0 0-15,2 0 0 0,-3-3 0 0,0-2-8 16,1-2 8-16,-1 9 0 0,-3-6 0 0,4-4 0 16,-4 3 0-16,1 1 8 0,0-4-8 0,-1 1 0 15,-2-3 0-15,0-9 0 0,0 0 0 0,0 12 0 16,-2-5 44-16,2-7 5 0,-3 7 1 0,-2 0 0 0,-3 0-29 0,0-2-5 16,-3 2-2-16,-2-7 0 0,0 0 18 0,2 0 4 15,-2 0 1-15,0 0 0 0,2-7-17 0,-2 2-3 16,0 5-1-16,2 0 0 0,-5-7-16 0,6 7 0 15,-3 0 0-15,2-2 0 0,0-3 0 0,3 3 0 16,3-3 0-16,0 1 0 0,2 4 0 0,-2-3-11 16,5 3 0-16,0-7 0 15,0 7-138-15,3 0-28 0,2-5-6 0</inkml:trace>
  <inkml:trace contextRef="#ctx0" brushRef="#br0" timeOffset="156988.73">20952 728 1036 0,'16'0'46'0,"-8"0"10"0,-5 0-45 0,-3 0-11 16,0 0 0-16,0 0 0 0,0 0 97 0,0 0 18 15,0 0 3-15,0 0 1 0,-5-3-37 0,5 3-7 16,-6 0-2-16,6 0 0 0,0 0 3 0,-5-5 1 15,0 5 0-15,5 0 0 0,0 0-34 0,-6 0-7 16,1 0-2-16,5 0 0 0,-3 8-34 0,3-8 0 16,-5 0 0-16,2 4 0 0,-2 1 0 0,5-5 0 15,0 0 0-15,0 0 0 0,0 0 0 0,0 0 0 16,0 0 0-16,0 0 0 0,0 0 0 0,0 2 0 16,0-2 0-16,0 0 0 0,0 0 0 0,0 0 0 15,5 7 0-15,-5-7 0 0,0 0 0 0,6 0 0 16,-1 0 0-16,-5 0 0 0,0 0 13 0,3-7-4 15,-3 7-1-15,2 0 0 0,1-2 1 0,0-3 0 16,-1 1 0-16,1 1 0 0,-3 3 40 0,0 0 8 16,0 0 2-16,0-5 0 0,-3 3-43 0,3-3-16 15,0 5 11-15,0 0-11 0,0 0 0 0,0 0 0 16,0 0 0-16,0 0 0 16,0 0-97-16,0 0-26 0,0 0-5 0,0 0-818 0</inkml:trace>
  <inkml:trace contextRef="#ctx0" brushRef="#br0" timeOffset="157472.928">21206 652 1497 0,'0'0'66'0,"0"0"14"0,3 0-64 0,-3 0-16 16,0 0 0-16,8 7 0 0,-3-7 55 0,3 12 7 16,0-10 2-16,0 5 0 0,0 1 31 0,3 1 6 15,-1 0 2-15,3 3 0 0,-2-2-11 0,0 1-3 16,2 3 0-16,-3 0 0 0,1-2-71 0,0 2-18 15,-1 0 0-15,3-2 0 0,-5 2 54 0,3-2 7 16,-1-2 2-16,-2-1 0 0,-5-7-50 0,2 5-13 0,-2 0 0 0,0-2 0 16,-1 2 36-16,1-5 1 0,2 3 1 0,-2-2 0 15,-3-3-10-15,0 0-1 0,0 0-1 0,0 0 0 32,0 0-121-32,-3-8-24 0,-2-1-5 0,2-3 0 0</inkml:trace>
  <inkml:trace contextRef="#ctx0" brushRef="#br0" timeOffset="157691.628">21362 640 1209 0,'0'0'53'0,"0"0"12"0,0 0-52 0,0 0-13 15,0 0 0-15,0 0 0 0,0 0 236 0,0 5 45 16,0-5 9-16,3 7 2 0,-6 7-155 0,1-2-30 16,-1-10-7-16,1 10 0 0,-1 2-73 0,0-2-15 15,-2-5-2-15,-3 7-1 0,3-7-9 0,-1 12 0 16,-2-7 0-16,6-3 0 0,-6 5 24 0,3-2 2 15,-1-5 1-15,1 7 0 0,2-2-27 0,-2-5 0 16,2 0 0-16,3 0 0 16,-2 0-84-16,-1 0-15 0,3-7-3 0,0 0-1013 0</inkml:trace>
  <inkml:trace contextRef="#ctx0" brushRef="#br0" timeOffset="157941.567">21696 913 172 0,'0'0'8'0,"0"0"1"0,0 0-9 0,0 0 0 0,0 0 0 0,0 7 0 16,0 0 450-16,0-7 88 0,-3 5 18 0,3 2 3 15,0-4-396-15,0 6-79 0,0-7-16 0,-2 5-4 16,-1 0 0-16,3 0 0 0,0-7 0 0,0 8 0 15,0-1-51-15,-3-3-13 0,3-4 0 0,3 7 0 16,-3-7 0-16,0 0 0 0,0 0 0 0,0 0 0 16,0 5-81-16,0-5-19 0,0 0-4 0,0 0-1 15</inkml:trace>
  <inkml:trace contextRef="#ctx0" brushRef="#br0" timeOffset="158066.919">21630 739 1728 0,'0'0'76'0,"0"0"16"0,0 0-73 0,0 0-19 16,0 0 0-16,0 0 0 0,0 0 34 0,0 0 3 16,0 0 1-16,2 0-573 15,1-2-114-15</inkml:trace>
  <inkml:trace contextRef="#ctx0" brushRef="#br0" timeOffset="158816.727">22148 417 288 0,'0'0'12'0,"0"0"4"0,0 0-16 16,0 0 0-16,3-7 0 0,-3 7 0 15,0 0 382-15,0 0 74 0,3-5 14 0,-3 5 3 0,0 0-272 0,0 0-54 16,0 0-11-16,0 0-3 0,0 0-67 0,0 0-14 15,0 0-2-15,0 0-1 0,-6-7 9 0,1 7 2 16,0 0 0-16,-1 0 0 0,-4 0-28 0,-3 0-6 16,-1 0-1-16,4 0 0 15,-3 0-16-15,-1 7-9 0,-2-7 10 0,3 5-10 0,0 2 0 0,-3-5 8 16,3 5-8-16,-6 3 0 0,6-1 0 0,0-2 0 16,0-2 0-16,2 2 0 0,-2 0 0 0,2 0 0 15,3 0 0-15,0 0 0 0,3 0 0 0,0-2 0 16,2 2 0-16,-2 0 0 0,2 0 0 0,1 0 0 15,-1 0-8-15,0 0 8 0,3 0-22 0,-2-2-1 16,2 2 0-16,0 7 0 0,0-7 35 0,0 0 6 16,2 1 2-16,-2 3 0 0,3 3-32 0,0-7-7 15,-3 5-1-15,2 2 0 0,1-2 35 0,2-3 6 0,-5 3 2 16,3 2 0-16,2 0-37 0,-2-2-7 16,-1 2-2-16,4 5 0 0,-4-7 70 0,1 4 13 15,0-2 4-15,-3 3 0 0,2-1-64 0,-2-4-28 0,0 2 3 0,3 0 0 16,-3-2 25-16,0-5 0 0,0 0 0 0,0 5 8 15,3-3-8-15,-3-2 11 0,2-2-11 0,-2-2 12 16,3 6-12-16,0-7 8 0,2 3-8 0,0-3 8 16,-2 5 3-16,2-7 0 0,0 5 0 0,3-3 0 15,5-2-11-15,1 5 0 0,2-5 0 0,2 0 0 16,1 0 0-16,-3-5 0 0,2 3 0 0,-2-3 8 16,0 5-8-16,-3 0 0 0,0 0 0 0,0 0 0 15,-2 0 0-15,-3 0 8 0,-8 0-8 0,8 0 0 0,-8 0 0 0,5 0 0 16,3 0 8-16,-3 0-8 0,-5 0 0 0,0 0 0 15,0 0 9-15,0 0-9 0,6-7 8 0,-6 7-8 16,0 0 10-16,0 0-10 16,0 0-56-16,8 0-18 0,-8 0-3 0,5 0-813 15,-5 0-162-15</inkml:trace>
  <inkml:trace contextRef="#ctx0" brushRef="#br0" timeOffset="159222.519">22307 758 1036 0,'0'0'92'0,"0"0"-73"0,0 0-19 0,0 0 0 16,0 0 157-16,0 0 28 0,0 0 6 0,5 9 1 15,1 3-104-15,2 2-21 0,-3-2-4 0,0 2-1 16,3 0-9-16,0 5-1 0,3-5-1 0,-3 0 0 16,-1 0-29-16,4 5-6 0,0-5 0 0,-3 1-1 15,0-4 39-15,-1 3 8 0,-1 1 2 0,2 8 0 0,-3-2-1 0,0-7 0 16,-2 0 0-16,0 1 0 0,-1-4-50 0,-2 1-13 15,0 2 0-15,-2-7 0 0,-1 5 56 0,0-10 7 16,-2 5 1-16,0 0 0 0,-1-7-52 0,-2 5-12 16,-2-3 0-16,-1-2 0 0,1-2 0 0,-4-3 0 15,4 5 0-15,-3-7 0 16,2 0-48-16,0 0-13 0,-2 0-3 0,3-5-1152 16</inkml:trace>
  <inkml:trace contextRef="#ctx0" brushRef="#br0" timeOffset="159409.971">22299 619 864 0,'0'0'76'0,"0"0"-60"16,0 0-16-16,0 0 0 0,0 0 288 0,0 0 56 15,0-7 10-15,0 7 2 0,0-7-229 0,0 7-47 0,0 0-8 0,8 0-3 16,0 5-50-16,-3-5-11 0,3 0-8 0,0 2 12 31,0-2-68-31,0 0-14 0,-8 0-2 0</inkml:trace>
  <inkml:trace contextRef="#ctx0" brushRef="#br0" timeOffset="160269.149">22405 438 1497 0,'0'0'66'0,"0"0"14"0,0 0-64 0,0 0-16 0,0-7 0 0,0 7 0 15,0 0 106-15,3-5 18 0,2 5 3 0,-2-7 1 16,-3 7-52-16,7 0-9 16,4 0-3-16,-3 0 0 0,5 0-51 0,-2 0-13 0,2 0 0 0,-2 0 0 15,4 0 54-15,1 5 8 0,0-5 2 0,-5 0 0 16,2 2-64-16,-2-2 0 0,2 0-14 0,-3 5 2 16,6-5 12-16,-2 0 14 0,1 0-3 0,1 0-1 15,-2 0-10-15,-1 0 0 0,-3 0 0 0,-2 0 0 16,0 0 50-16,-3 0 5 0,1 0 1 0,-6 0 0 0,0 0-39 15,0 0-7-15,0 0-2 0,0 0 0 0,0 0 45 0,0 0 9 16,0 0 2-16,5 0 0 0,3 5-52 0,-3-3-12 16,-5-2 0-16,0 0 0 0,0 7 0 0,0-7 0 15,-5 7 0-15,2-2 0 0,1 4 13 0,-1-4 0 16,0 9 0-16,3-2 0 0,0-3-13 0,-2 8 0 16,2-1 0-16,0-2 0 0,2 5 0 0,-2 0 0 15,3-5 0-15,-3 7 0 0,3-7-15 0,-1 5 4 16,1 2 1-16,2-2 0 0,-2 0 10 0,0 2 0 15,-1-2 0-15,4 0 0 0,-1-3 0 0,3 6 0 16,-6-4 0-16,1 4 0 0,0-4 0 0,-1 1 0 16,4-5 0-16,-1 12 0 0,-2-12 0 0,2 0 0 15,-2 5 0-15,2-9 0 0,0 6 19 0,0-7 5 16,-2 3 2-16,2-5 0 0,3 5 10 0,-5-3 1 16,0-4 1-16,2 2 0 0,-3 3-30 0,4-1-8 15,-4-7 0-15,1 5 0 0,-3-7 0 0,0 7 0 0,0 1 0 16,0-8 0-16,0 0 0 0,-5 4 0 0,-1-1 0 0,-1 6 0 15,-4-9 52-15,0 0 10 0,1 2 2 0,-1-2 0 16,-2-2-52-16,0 2-12 0,-3 0 0 0,0-5 0 16,0 5 18-16,0 0 1 0,3-4 0 0,0 1 0 15,0 3-19-15,2 0 0 0,0-7 8 0,-2 7-8 16,3-5 0-16,-1-2 0 0,6 7 0 0,-1-7 0 16,-2 7 0-16,6-2 0 0,-3-3 0 0,5 5 0 15,0 0-56-15,0 0-8 0,0 0-1 0,0 0-1 16,0 0-183-16,0 0-37 0,7-7-7 0,-7 7-2 15</inkml:trace>
  <inkml:trace contextRef="#ctx0" brushRef="#br0" timeOffset="191931.699">19722 951 576 0,'0'0'25'0,"0"0"6"0,0 0-31 0,0 0 0 0,0 0 0 0,0 0 0 16,0 0 57-16,0 0 6 0,0 0 1 0,3-5 0 15,-3 5 30-15,0 0 6 0,0 0 2 0,5-4 0 16,-5 4-24-16,0 0-5 0,0 0-1 0,0 0 0 16,0 0-2-16,0 0-1 0,0 0 0 0,0 0 0 15,0 0-45-15,0 0-8 0,5 0-3 0,-5 0 0 0,6 0 41 0,-6 0 8 16,0 0 2-16,0 0 0 16,2 9-16-16,1-7-4 0,-3 5 0 0,0 0 0 0,0-2-12 0,0 2-2 15,0 3-1-15,3-6 0 0,-3 8-4 0,0-3-1 16,0 3 0-16,0 0 0 0,0-10-4 0,0 12 0 15,0-9-1-15,-3 5 0 0,3-3-6 0,-3-3-1 16,3 3 0-16,0 0 0 0,-2 0-12 0,2-7 0 16,0 0 0-16,0 0 0 0,0 0 21 0,0 0 2 15,0 0 0-15,0 0 0 0,0 0-10 0,0 0-1 16,0 0-1-16,0 0 0 0,0 0 1 0,0-7 1 16,-3 5 0-16,0-3 0 0,3-2-3 0,-2 3-1 15,2-3 0-15,0 4 0 0,-3-9-9 0,3 3 8 16,0-3-8-16,0 5 8 0,0 0-8 0,-3-5 0 15,3 5 0-15,-2 0 0 0,-1 3 0 0,3-3 0 16,-3 4 0-16,3-4 0 0,0 7 0 0,0 0 0 16,0 0 0-16,0 0 0 0,0 0 0 0,0 0 0 0,0 0 0 0,0 0 0 15,0 0 0-15,0 0 0 16,3 7 0-16,0 3 0 0,-1-1 0 0,1 0 0 0,-3 3 0 16,3-5 0-16,-3 5 0 0,2-5 8 0,1 2-8 0,0 3 8 15,-3-9-8-15,0 4 0 0,2 4 0 0,-2-4 0 16,3 0 0-16,0-2 0 0,-3 2 0 0,2-4 0 15,-2-3-49-15,3 9-12 16,-1-7-3-16,1 5-1049 0</inkml:trace>
  <inkml:trace contextRef="#ctx0" brushRef="#br0" timeOffset="192774.846">17253 1955 172 0,'0'0'16'0,"0"0"-16"16,0 0 0-16,0 0 0 0,0 0 210 0,0 0 39 15,0 0 8-15,0 0 2 0,0 0-107 0,0 0-20 16,0 0-5-16,3-5-1 0,2 5-38 0,-2-4-8 15,2 1-2-15,1-1 0 0,-1 4-14 0,3 0-4 16,0 0 0-16,0 0 0 16,0 0-25-16,0 0-6 0,0-3-1 0,2 3 0 0,-2 0 0 0,3 0 0 0,-1 0 0 0,3 0 0 15,1 3-16-15,-1-3-4 0,-2 4-8 0,-1-1 12 16,-2 1 4-16,0 1 1 0,-8-5 0 0,5 3 0 16,-2 11 3-16,0-10 1 0,-6 6 0 0,-2 2 0 15,2 2 22-15,0-7 4 0,-2 0 1 0,2 4 0 16,-5 4-11-16,1-4-1 0,-1 3-1 0,0-2 0 15,2 2-35-15,-2 0 0 0,-2-2 0 0,2 5 0 16,3-10 0-16,2 4 0 0,-2-3 0 0,2 6 0 16,3-10 13-16,-3 3-4 0,3 0-1 0,0 1 0 15,0-1-8-15,0-3 0 0,3-1 0 0,0 4 0 16,2-7 0-16,0 4 0 0,1-1 0 0,1-3 0 16,1 0 0-16,3 0 0 0,-3 0 0 0,3 0 0 15,2 0 0-15,0-3 8 0,0 3-8 0,-2-4 8 16,-1 4-31-16,4-7-6 0,-4 7-2 0,1-3-769 15,-3 3-153-15</inkml:trace>
  <inkml:trace contextRef="#ctx0" brushRef="#br0" timeOffset="193352.862">17976 2120 1623 0,'0'0'72'0,"0"0"15"0,0 0-70 0,0 0-17 15,0 0 0-15,5 0 0 0,0 0 68 0,1 0 9 16,2 0 3-16,0 0 0 0,2 0-54 0,1 0-10 16,-1 0-3-16,1 0 0 0,2 0 19 0,-2 0 4 15,2 0 1-15,-2 0 0 0,-1 0-37 0,-2 0-15 16,0 0 1-16,-3 0-902 0</inkml:trace>
  <inkml:trace contextRef="#ctx0" brushRef="#br0" timeOffset="193493.74">17968 2247 748 0,'0'0'67'0,"0"0"-54"0,10 0-13 0,-2 0 0 15,3 0 146-15,0 0 26 0,-1 0 6 0,1 0 1 16,2 0-67-16,0 0-12 0,-2 0-4 0,5-3 0 16,-3-1-79-16,0 4-17 0,0-3 0 0,3-1-514 15,-3 4-102-15</inkml:trace>
  <inkml:trace contextRef="#ctx0" brushRef="#br0" timeOffset="194509.032">18915 1849 1105 0,'0'0'48'0,"0"0"12"15,0 0-48-15,0 0-12 0,0 0 0 0,0 0 0 0,0 0 139 0,0 0 25 16,0 0 6-16,0 0 1 0,0 0-33 0,0 0-6 16,0 0-2-16,0 0 0 0,0 0-51 0,-3 0-11 15,-2 0-1-15,0 3-1 0,-3-3-3 0,0 4-1 16,-3-1 0-16,1 1 0 0,-1 1-50 0,-5-2-12 16,3 4 0-16,-3 0 0 0,3 0 0 0,2-3 0 0,3-1 0 0,1 6 0 15,-1-2 0-15,-3-4 0 16,3 4 0-16,0 0 0 0,0 0 0 0,-2 0 0 0,2-3 0 0,2 4 0 15,1-4 0-15,0 6 0 0,2-6 0 0,3 3 0 16,0-7 0-16,0 3 0 0,-2 1 0 0,4 1 0 16,-2-2 0-16,5 4 0 0,-2 0 0 0,2-3 0 15,6-4 0-15,0 7 0 0,-1-7 0 0,3 3 0 16,-2 4-26 0,5-3-8-16,-3-4-2 0,0 8 0 0,1-4 36 0,-1-1 0 0,-3 4 0 0,1-3 0 15,-3-1 0-15,0 1 0 0,-3-1 0 0,0 1 0 16,1 4 9-16,-4-1-1 0,-2 0 0 0,3-7 0 15,-6 11 10-15,1-11 2 0,-1 7 0 0,0-4 0 0,-2 2 4 16,0 2 0-16,-3-3 1 0,0 6 0 0,-3-10-13 16,3 4-4-16,-2-1 0 0,-1 4 0 0,1-7-8 15,-1 4 0-15,3 4 0 0,0-8 8 0,0 7-8 16,0-7 0-16,3 7 0 0,0-3 0 0,-1 3 0 0,4-7 0 16,-1 7 0-16,3-7 0 15,5 3-20-15,-2 6-8 0,-3-6-3 0,5 4 0 0,1 0 40 0,2-3 8 16,0-1 2-16,2 4 0 0,1-7-31 0,2 5-5 15,-2-5-2-15,4 4 0 0,-4-4 19 0,5 0 8 16,-6 3-8-16,6-3 12 0,-5 0 0 0,2 0 0 16,-2-3 0-16,-1 3 0 0,-2 3-12 0,-2-3 0 15,1 0 0-15,-1 0 0 0,-6 0 0 0,0 0 0 16,2 0 0-16,-2 0 0 16,3 7-23-16,-3-7-7 0,0 0-2 0,0 7 0 15,-5-7-220-15,2 11-44 0,-7-4-8 0,10-7-3 0</inkml:trace>
  <inkml:trace contextRef="#ctx0" brushRef="#br0" timeOffset="194868.102">18603 2494 57 0,'0'0'0'0,"0"0"0"0,0 0 0 0,0 0 0 16,0 0 0-16,5 7 0 0,-2 0 339 0,2-2 62 15,-2 2 13-15,2 7 2 0,-2-10-257 0,-1 3-52 16,1 5-11-16,0-9-1 0,2 4-15 0,-2 0-4 15,-3 0 0-15,0 0 0 0,0 0-16 0,0-2-4 16,-3 2-1-16,0 0 0 0,-5 0-13 0,3-3-2 16,5-4-1-16,-3 8 0 0,-2-8-20 0,-3 2-4 15,0 3-1-15,0-1 0 0,0-4-27 0,0 0-6 16,-2 0-1-16,-1-4 0 16,1-3-112-16,2 2-22 0,0-2-5 0,0-3-1 0</inkml:trace>
  <inkml:trace contextRef="#ctx0" brushRef="#br0" timeOffset="195009.05">18497 2360 1854 0,'0'0'40'0,"0"0"9"0,0 0 2 0,0 0 1 0,0 0-41 0,0 0-11 0,0 0 0 0,0 0 0 16,0 0 47-16,8 0 7 0,-3 0 2 0,1 0 0 15,1 4-45-15,-1-4-11 0,-1 0 0 0,3 3-912 16</inkml:trace>
  <inkml:trace contextRef="#ctx0" brushRef="#br0" timeOffset="195227.468">18685 2454 1267 0,'0'0'56'0,"0"0"12"0,5-3-55 0,0-1-13 15,-5 4 0-15,3 0 0 0,5 0 54 0,0-7 8 16,-8 7 2-16,3 0 0 0,2 0-11 0,3 0-1 16,-3 0-1-16,0 0 0 0,-5 0-39 0,0 0-12 15,0 0 0-15,6 0 0 16,-6 0-87-16,0 0-24 0,0 0-5 0,8 11 0 0</inkml:trace>
  <inkml:trace contextRef="#ctx0" brushRef="#br0" timeOffset="195383.835">18682 2538 288 0,'0'0'12'0,"0"0"4"0,6 0-16 0,-1 0 0 0,3 0 0 0,0 0 0 16,0-4 272-16,2 4 51 0,1 0 10 0,-1 0 3 16,1 0-210-16,-3 0-42 0,2 0-8 0,1 0-1 15,-3 0-75-15,0 0 0 0,3 0-9 0</inkml:trace>
  <inkml:trace contextRef="#ctx0" brushRef="#br0" timeOffset="195586.691">18989 2498 1324 0,'0'0'59'0,"0"0"12"0,0 0-57 0,0 0-14 16,3 8 0-16,-3-1 0 0,0 0 157 0,0 0 29 15,0 0 6-15,-3 0 0 0,3 0-101 0,-2 2-21 16,2 1-4-16,-3-3-1 0,3 0-41 0,-3 5-9 16,1-5-2-16,-1 0 0 0,3 0-13 0,0-7 0 15,0 0 0-15,0 0-1020 16</inkml:trace>
  <inkml:trace contextRef="#ctx0" brushRef="#br0" timeOffset="196336.506">18688 1696 1083 0,'0'0'48'0,"0"0"10"0,0 0-46 0,0 0-12 16,0 0 0-16,0 0 0 0,-3 0 113 0,3 0 21 16,0 0 4-16,0 0 1 0,0 0-55 0,0 8-10 15,0-8-2-15,0 7-1 0,3 0-31 0,-1 0-5 16,1 2-2-16,-3-2 0 0,0 3 25 0,2-6 5 0,-2 6 1 0,0-3 0 15,0-3-52-15,0 3-12 16,0-7 0-16,0 0 0 0,-2 8 37 0,2-8 5 0,0 0 1 0,0 0 0 16,0 0-28-16,0 0-6 0,0 0-1 0,0 0 0 15,-3-3 4-15,1-2 1 0,-1-2 0 0,3 3 0 16,-3 1-5-16,3-1-8 0,-2-3 11 0,2 0-11 16,-3 0 0-16,3-3 0 0,0 1 0 0,0 2-12 15,0 0 12-15,3-8 0 0,2 8 0 0,-2 0 0 16,-3 0-25-1,2 0-3-15,1 3 0 0,-1-4 0 0,4 1-6 0,-1 5-2 0,0-7 0 0,1 6 0 16,2 3 36-16,0-4 0 0,-1 1 0 0,1-1 0 16,3 4 0-16,-11 0 0 0,0 0 0 0,0 0 0 15,0 0 44-15,8 0 16 0,-8 0 4 0,5 7 0 16,0-3-52-16,-2 3-12 0,2 0 0 0,-2 0 0 16,-6 1 0-16,1 3 0 0,-1-4 0 0,0 0 0 0,-2 0 0 0,0 1 0 15,-3 3 0-15,5-4 0 0,-2-4 28 0,-3 1 4 16,3 1 0-16,0-3 0 0,2 6-20 0,-2-8-4 15,-3 7-8-15,2-7 12 0,1 0-12 0,0 0 0 16,-1 0 0-16,-1 0 0 16,4 4-28-16,3-4-9 0,0 0-2 0,0 0-696 15,-5-4-139-15</inkml:trace>
  <inkml:trace contextRef="#ctx0" brushRef="#br0" timeOffset="197133.379">19087 2063 806 0,'0'0'36'0,"0"0"7"0,0 0-35 0,0 0-8 0,0 0 0 0,0 0 0 15,0 0 104-15,0 0 20 0,0 0 3 0,0 0 1 16,0 0-28-16,0 0-4 0,0 0-2 0,5 7 0 16,-2-4-25-16,2 6-5 0,-5-9 0 0,3 10-1 15,2-3-16-15,-2 4-3 0,-3-1-1 0,3-1 0 16,-3 1-10-16,0-3-1 0,2 0-1 0,1 0 0 15,-1 2-15-15,1-6-4 0,2 4 0 0,3 0 0 16,-8-7-12-16,6 4 9 0,-1 3-9 0,3-7 8 16,0 0-8-16,0 0 12 0,0 0-12 0,0-4 12 15,2-3-2-15,-2 7 0 0,0-7 0 0,-3 0 0 16,3-1-10-16,0 4-9 0,-5-6 9 0,2-1-13 16,-2 4 29-16,-1-5 7 0,1 2 1 0,-3 3 0 15,0 3 0-15,0-10 0 0,-3 6 0 0,3 4 0 0,0-3 0 0,-2 4 1 16,2 3 0-16,0 0 0 15,0 0-10-15,0 0-3 0,0 0 0 0,0 0 0 0,0 0-12 16,0 0 0-16,0 7 0 0,0-4 0 0,0 1 0 0,2 4 0 16,1-1 0-16,0 4 0 0,-1-4 0 0,-2 3 0 15,3-5 0-15,2 6 0 0,-2-1 0 0,2-3 0 16,-2 0 9-16,2-3-9 0,-2 4 10 0,2-1-10 16,-2 0 12-16,-1 0-12 15,4-3-74-15,-4-1-22 0,1 4-4 0,2-2 0 0</inkml:trace>
  <inkml:trace contextRef="#ctx0" brushRef="#br0" timeOffset="197492.726">19450 2219 1324 0,'0'0'118'0,"0"0"-94"0,0 0-24 0,0 0 0 15,0 0 106-15,0 0 17 0,5 0 3 0,3-3 1 16,0-1-40-16,0 4-8 0,-8 0-2 0,8 0 0 16,0 0-46-16,-1 0-10 0,-4 0-1 0,5 4-1 15,-3-4-7-15,3 3-2 0,0-3 0 0,-3 7 0 16,-5-7-10-16,6 0 10 0,-1 7-10 0,0-7 10 16,-5 7-10-16,3 0 0 0,0-2 0 0,-3 2 0 15,0 0 0-15,-6 0 0 0,4 4 0 0,-1-1 8 16,-5-5 29-16,3 9 6 0,-3-7 1 0,0 7 0 0,0-5-20 15,-3 1-3-15,4-3-1 0,1 0 0 0,-2-3-20 0,6 6 0 16,-1-5 0-16,0 2 0 0,1-3 0 0,2-4 0 16,2 3 0-16,4 4 0 0,-1-7 0 0,3 4 0 15,-8-4 0-15,13 0 0 0,-2 0 0 0,-1-4 0 16,3 4 0-16,3 0 0 16,-2 0-60-16,1-7-17 0,-1 4-3 0,4-1-1 0</inkml:trace>
  <inkml:trace contextRef="#ctx0" brushRef="#br0" timeOffset="198086.096">19926 1852 1036 0,'-3'0'92'0,"0"0"-73"0,3 0-19 0,0-3 0 16,-2-1 184-16,-1 1 34 0,3 3 6 0,0 0 2 16,0 0-63-16,0 0-13 0,0-4-2 0,-2 4-1 15,-1 0-58-15,-2-7-11 0,2 7-2 0,-2 0-1 0,5 0-31 0,-8 0-5 16,-3 0-2-16,1 0 0 15,2 7-8-15,-6-7-1 0,4 0-1 0,-3 4 0 0,2-1-27 16,0 1 0-16,-2-4 0 0,3 3 0 0,-1-3 0 0,3 7 0 16,0-3 0-16,0 4 0 0,0-8 0 0,0 7 0 15,3 0 0-15,-3-3 0 0,3 3 0 0,2-4 0 16,1 1 0-16,-1 3 0 0,0 8 0 0,3-8 0 16,0 0 0-16,0 4 0 0,0-3 0 0,3 6 0 15,0 0 0-15,-1-2 0 0,1 2 0 0,-1-3 0 16,4-1 0-16,-4 6 0 0,1-2 0 0,2-4-9 15,-2 2 0-15,0 2 0 0,-3-3 9 0,0-4 12 16,2 1-2-16,1 6-1 0,-6-3-9 0,1-1 0 16,2 2-12-16,-3 2 12 0,3-3 0 0,-3-1 0 15,1 2 0-15,-1-5 8 0,0 0-8 0,3 0 0 16,-2 5 0-16,4-5 0 0,1 0 0 0,-3 0 0 16,3-3 0-16,2 3 0 0,-2-4 0 0,5 4 0 0,-3-7 0 0,0 5 0 15,0-1 0-15,1-1 0 0,-1-3 0 16,0 4 0-16,3-1 0 0,0-3 0 0,3 0 0 0,5 0 0 15,-3 0 0-15,0 7 0 0,-2-7 0 0,2 0 0 16,-2-7 0-16,-1 7 0 0,1 0 0 0,-3 0 0 16,0 0 0-16,-3 0 0 0,0-3 0 0,-5 3 0 15,0 0-97-15,0 0-25 0,0 0-5 16,0 0-1-16</inkml:trace>
  <inkml:trace contextRef="#ctx0" brushRef="#br0" timeOffset="198414.142">20042 2132 1850 0,'0'0'40'0,"0"0"9"0,0 0 2 0,8 0 1 0,-3 0-41 0,-2 7-11 16,2-7 0-16,3 7 0 0,0 0 68 0,-2 0 12 15,1-3 3-15,1 8 0 0,0-2-58 0,0 1-11 16,-2-4-2-16,2 1-1 0,-3 6 41 0,0-3 8 16,-2 4 1-16,2-4 1 0,-5-1-22 0,3 1-5 15,-1 4-1-15,-2-1 0 0,0-3-2 0,0-1 0 16,0 2 0-16,-5 2 0 0,2-3-32 0,-2-3 0 0,0-1 0 0,0 0 0 16,-1 0 0-16,1 0 0 15,-6 0 0-15,3-7 0 0,0 4 36 0,1-1 1 0,-1-6 0 0,-3-1 0 31,3-3-110-31,0 0-23 0,3 0-4 0,0 0-1036 0</inkml:trace>
  <inkml:trace contextRef="#ctx0" brushRef="#br0" timeOffset="198570.473">19997 2002 1728 0,'0'0'76'0,"0"0"16"16,6 10-73-16,-4-10-19 0,-2 0 0 0,8 0 0 15,-3 4 106-15,3-4 18 0,-8 0 3 0,6 3 1 16,2 1-103-16,-3-4-25 0,3 3 0 0,-3-3 0 16,3 0-97-16,-3 4-25 0,6-4-5 0,-11 0-1 0</inkml:trace>
  <inkml:trace contextRef="#ctx0" brushRef="#br0" timeOffset="199070.357">20151 1885 1904 0,'0'0'42'0,"0"0"9"0,0 0 1 0,0 0 1 0,0 0-42 0,0 0-11 15,5-7 0-15,-5 7 0 0,8 0 69 0,0 0 12 16,0 0 3-16,2 0 0 0,-2-3-60 0,3 3-11 15,2 3-2-15,0 4-1 0,6-7-20 0,-3 0-4 0,-3 4-1 16,3-1 0-16,0 1 15 0,0-4 0 0,-1 3 0 0,1-3 0 16,-2 4 21-16,-1-4 7 0,0 0 2 0,0 5 0 15,-5-3 3-15,3-2 1 0,-3 5 0 0,-3-2 0 16,-5-3-34-16,5 7 0 0,1-7 0 0,-1 7 0 16,-2-3 58-16,-1 3 5 0,-2-4 1 0,3 9 0 15,-1 2-52-15,1-7-12 0,-3 4 0 0,3 1 0 16,-1-2 0-16,1 1 0 0,0 3 0 0,-1 1 0 15,-2-1 10-15,3-3-1 0,0 4 0 0,-1-1 0 16,1-3-9-16,0 4-12 0,-1-8 2 0,4 7 1 16,-4-3 58-16,3 4 12 0,-2-4 3 0,0-1 0 0,-1-3-52 0,1 5-12 15,0 2 0-15,-3-7 0 0,-3 0 0 0,3 5 0 16,-3-5 0-16,1 4 0 0,-6-4 0 0,3-4 0 16,-3 4 0-16,-3-2 0 0,0-1 54 0,1-1 8 15,-1-3 2-15,-2 4 0 0,0-1-52 0,2-3-12 16,-2 0 0-16,2 0 0 0,1-3 0 0,-1-1 0 15,-2 4 0-15,5-3 0 0,5-1 0 0,-5-1 0 16,-2 5 0-16,5-3 0 16,5 3-48-16,0 0-13 0,0 0-3 0,2-7-1254 0</inkml:trace>
  <inkml:trace contextRef="#ctx0" brushRef="#br0" timeOffset="199707.407">20751 2059 1087 0,'0'0'48'0,"0"-7"10"0,0 4-46 0,3-1-12 15,0 4 0-15,-1-3 0 0,1 3 93 0,-3-5 17 16,3 5 3-16,-3 0 1 0,0 0 10 0,0 0 3 15,0 0 0-15,0 0 0 0,0 0-57 0,0 0-11 16,0 0-3-16,0 0 0 0,0 0-25 0,0 0-6 16,0 0-1-16,0 0 0 0,-3 0-10 0,3 0-2 15,0 0-1-15,0 0 0 0,0 0-11 0,-5 8 8 16,5-8-8-16,0 0 8 0,0 4-8 0,0-4 0 0,0 0 0 0,-6 3 0 31,6-3-22-31,0 0-6 0,0 0-2 0,0 0 0 0,0 0 48 0,0 0 10 0,0 0 1 0,0 0 1 16,0 0-30-16,0 0 0 0,0 0 0 0,0 0 0 15,0 0 0-15,0 0 0 0,0 0 0 0,0 0 0 16,0 0-18 0,3-3-10-16,-3 3-1 0,0 0-1 0,0 0 49 0,0 0 9 0,0 0 3 0,0 0 0 31,3-4-111-31,-3 4-23 0,0 0-4 0,0 0-509 0,0 0-103 0</inkml:trace>
  <inkml:trace contextRef="#ctx0" brushRef="#br0" timeOffset="200004.203">21011 2045 1800 0,'0'0'40'0,"0"0"8"0,0 0 1 0,0 0 1 0,5 7-40 0,0-7-10 15,3 7 0-15,0 0 0 0,0-3 52 0,3 3 8 16,-1 1 1-16,1-1 1 0,2 4-33 0,0-1-6 16,3-3-2-16,0 5 0 0,2 2 1 0,-4-7 0 15,-1 0 0-15,0 2 0 0,-2-2-2 0,-1 3 0 16,-2-6 0-16,0 3 0 0,0-4-29 0,-8-3-7 16,0 0 0-16,8 7-1 0,-8-7 50 0,0 0 11 0,0 0 1 0,0 0-721 15,0 0-145-15</inkml:trace>
  <inkml:trace contextRef="#ctx0" brushRef="#br0" timeOffset="200238.522">21169 1998 2188 0,'0'0'48'0,"0"0"11"0,0 0 1 0,0 0 1 0,0 7-49 0,-2 4-12 0,-1-4 0 0,0-4 0 16,1 4 88-16,-1 5 14 0,-5 2 3 0,3-3 1 15,-3-4-52-15,0 8-10 0,3-4-3 0,-1-1 0 0,-2 2-21 0,1-1-5 16,1-1-1-16,-2 1 0 16,3-4-14-16,-3 5 8 0,5-2-8 0,-2-3 0 0,0-3 0 0,0 6 8 15,2-5-8-15,-2-1 0 16,-1-1-27-16,6-3-8 0,0 0-1 0,0 0-1 16,0 0-47-16,0 0-8 0,0 0-3 0,0 0-988 15</inkml:trace>
  <inkml:trace contextRef="#ctx0" brushRef="#br0" timeOffset="200504.32">21482 2219 1497 0,'0'0'66'0,"0"0"14"0,0 0-64 0,0 0-16 0,0 0 0 0,0 0 0 16,2 7 106-16,1 0 18 0,2 0 3 0,-2 0 1 15,-1-2-52-15,-2 2-9 0,0-3-3 0,0 6 0 16,3-6-16-16,0 3-4 0,-3-4-1 0,0 4 0 16,2-2-18-16,-2-5-3 0,0 0-1 0,-2 7 0 15,2-7-21-15,0 0-13 0,0 0 1 0,-6-3-698 16,1-1-140-16</inkml:trace>
  <inkml:trace contextRef="#ctx0" brushRef="#br0" timeOffset="200660.298">21431 2052 1868 0,'0'0'41'0,"-5"-3"9"0,5 3 2 0,0 0 0 0,-5-4-42 0,5 4-10 15,0 0 0-15,0 0 0 0,0 0 22 0,0 0 2 16,0 0 1-16,0 0 0 0,0 0 3 0,5 7 1 15,-5-7 0-15,5 7-929 0</inkml:trace>
  <inkml:trace contextRef="#ctx0" brushRef="#br0" timeOffset="201425.749">21990 1859 1825 0,'0'0'40'0,"0"0"8"0,-6-3 1 0,6 3 3 0,0 0-41 0,-2-4-11 16,-6 4 0-16,2-3 0 0,6 3 123 0,-2 0 22 15,-6 0 5-15,-3 0 1 0,3 0-59 0,0 0-11 16,6 0-2-16,-6 0-1 0,0 0-62 0,0 0-16 15,0 0 0-15,0 3 0 0,-3-3 0 0,6 4 0 16,-3-4 0-16,0 3 0 0,0-3 0 0,0 4 0 16,3-4 0-16,0 0 0 0,-3 5 0 0,3-2 0 15,-3-3 0-15,2 7 0 0,6-7 0 0,-5 0 0 16,0 7 0-16,-1-3 0 0,1 3 0 0,0-4 0 16,2 1 0-16,1 1 0 0,2-5 0 0,-6 2 0 0,4 6 0 15,2-1 0-15,-3-3 0 0,0 3 0 16,3-4 0-16,-2 4 0 0,2 5 0 0,0-5 0 15,0 7 0-15,-3-3 0 0,3 4 0 0,-3 3 0 0,3-4 0 16,0 1 0-16,0 3 0 0,0-6 0 0,0 5 0 16,0-6 0-16,0 4 15 0,-2-1 0 0,2-3 0 0,-3-1 0 15,3 2-24-15,0 2-5 0,-3-3-1 0,3-1 0 16,0-1 15-16,0 1 0 0,0-3 0 0,0 0 0 16,0 5 0-16,0-5 0 0,3-3 0 0,-3 6 0 15,-3-10 0-15,6 11 0 0,0-8 0 0,2 4 0 16,-5-7 0-16,3 5 0 0,2-1 0 0,3-1 0 15,-3-3 0-15,3 4 0 16,0-1 0-16,0-3 0 0,3 0 48 0,-1 0 13 0,3 0 3 0,3 0 0 16,3 0-52-16,5 0-12 0,-3-7 0 0,5 7 0 15,-2 0 0-15,-3 0 0 0,0-3 0 0,-2 3 0 0,-1-4 0 16,-2 4 0-16,-2 0 0 0,-1 0 0 0,-5 0 0 0,2 0 0 16,-4 0 0-16,2 0 0 0,-6 0 0 0,-2 0 0 15,3 0 0-15,-3 0 0 0,0 0 0 0,0 0 0 16,0 0 0-16,0 0 0 0,0 0 0 0,0 0 0 15,0 0 0-15,0 0 0 16,0 0-177-16,0 0-39 0,0 0-7 0,0 0-1 0</inkml:trace>
  <inkml:trace contextRef="#ctx0" brushRef="#br0" timeOffset="201816.278">22246 2106 345 0,'0'0'31'0,"0"0"-31"0,0 0 0 0,0 0 0 16,0 0 281-16,0 0 51 0,-2 0 9 0,2 0 3 16,0 0-197-16,0 0-39 0,0 4-8 0,2 3-2 15,1 1-47-15,2-1-10 0,-2 0-1 0,2 0-1 16,-2 0-7-16,2 4 0 0,3 4-1 0,-5-4 0 0,2-1 26 0,-2 2 6 16,-1 2 1-16,1-3 0 0,-1-1 0 0,-2 2 0 15,0 2 0-15,0-3 0 0,-2-1-52 0,-1 2-12 16,1-5 0-16,2 0 0 0,-3 4 54 0,0-3 8 15,-2-1 2-15,0 0 0 0,-3 0-52 0,0-7-12 16,2 4 0-16,1-4 0 0,-3 7 0 0,3-7 0 16,-3-7 0-16,0 7 0 15,0-4-151-15,3-3-33 0,2 0-6 0</inkml:trace>
  <inkml:trace contextRef="#ctx0" brushRef="#br0" timeOffset="201988.335">22167 1946 1785 0,'0'0'159'0,"0"0"-127"0,0 0-32 0,5 0 0 15,-2 0 92-15,2 0 12 0,0 0 2 0,-2 0 1 16,-3 0-46-16,5 4-9 0,1-4-1 0,-1 8-1 16,0-8-25-16,-5 0-5 0,5 4 0 0,-2-1-1084 15</inkml:trace>
  <inkml:trace contextRef="#ctx0" brushRef="#br0" timeOffset="202550.558">22307 1863 1706 0,'0'0'76'0,"0"0"15"0,0 0-73 0,0 0-18 16,0 0 0-16,0 0 0 0,3-4 60 0,5 4 8 16,-3-3 1-16,3-1 1 0,-8 4-6 0,8 0-2 15,2 0 0-15,4 0 0 16,1 0-44-16,-1 0-9 0,2 4-1 0,-1-1-8 0,1-3 0 0,0 4 0 15,0-4 0-15,0 8-9 0,-3-4 9 0,0-1 0 0,-2-3 10 16,0 7-10-16,-1-7 20 0,-10 0-1 0,0 0-1 0,8 7 0 16,0-3 18-16,-8-4 4 0,5 3 1 0,-2 6 0 15,2-7 19-15,-2 6 3 0,0-1 1 0,-3 0 0 16,2 0-52-16,-2 4-12 0,3-3 0 0,-3-1 0 16,2 7 0-16,1-3 0 0,2-3 0 0,-2 6 0 15,-3-3 24-15,0-1 3 0,0 2 0 0,3 2 0 16,-1 0-27-16,1-2 0 0,0 2 0 0,2-3 0 15,-2 4 0-15,2-1 0 0,-2 0 8 0,2-3-8 16,-3 4 8-16,1-8 0 0,-3 4 0 0,0-1 0 16,0-1 14-16,-3 1 2 0,1-3 1 0,-3 0 0 15,2 0-17-15,-5-2-8 0,3 2 0 0,-3 0 8 16,-3 0 45-16,1 0 9 0,-1-3 2 0,-5 6 0 16,3-5-52-16,-3-1-12 0,0-1 0 0,0 4 0 15,3-7 54-15,0 7 8 0,0-7 2 0,2 0 0 16,0 4-103-16,1-4-20 0,2 0-4 0,0-4-1 0,3 4 81 0,2 0 16 15,-2 0 3-15,2 0 1 16,3 0-84-16,-3 4-17 0,-2-4-3 0,5 0-853 16,0 0-170-16</inkml:trace>
  <inkml:trace contextRef="#ctx0" brushRef="#br0" timeOffset="-195427.352">14200 8503 57 0,'0'0'0'0,"0"0"0"16,0 0 0-16,0 0 0 0,0 0 69 0,0 0 9 15,0 0 2-15,0 0 0 0,0 0 15 0,0 0 3 16,0 0 1-16,0 0 0 0,-5-5-5 0,5 5-1 16,0 0 0-16,-3 0 0 0,-2-2-50 0,5 2-11 15,0 0-1-15,0 0-1 0,-3-5 9 0,3 5 1 16,-5 0 1-16,5 0 0 0,0 0-3 0,0 0-1 15,0 0 0-15,0 0 0 0,0 0-3 0,0 0-1 16,0 0 0-16,0 0 0 0,0 0-1 0,0 0-1 16,0 0 0-16,5 0 0 0,-5 0 1 0,8-2 1 15,-2-3 0-15,1 5 0 0,-1 0-7 0,2 0-2 0,0-2 0 0,0 2 0 16,-8 0-5-16,8 0-2 0,5 0 0 0,-3 0 0 16,1 0-5-16,2 0-2 0,-2 0 0 0,2 0 0 15,-2 0 6-15,-1 0 2 0,-2 0 0 0,0 0 0 16,0 2 15-16,-3-2 3 0,1 5 1 0,-6-5 0 15,5 2-22-15,-5-2-5 0,5 5-1 0,-2-3 0 16,-3-2 38-16,0 9 7 0,0-6 2 0,0 4 0 16,0 0-39-16,-3 0-7 0,0 0-2 0,1-2 0 15,-3 2 23-15,-1 0 4 0,1 0 1 0,0-2 0 16,-1 2-7-16,1 0-1 0,-3 0 0 0,0 0 0 16,0 0-28-16,0 0 0 0,0 0 0 0,0 0 0 0,1 0 0 15,-1 5 0-15,0-5 0 0,0 0 0 16,5 0 0-16,3-2 0 0,-3 2 0 0,3 0 0 15,-2-2 0-15,2-3 0 0,0-2 0 0,0 0 0 0,-3 5 0 0,3-5 0 16,0 0 0-16,3 7 0 0,2-5 0 0,0 5 0 16,1-2 0-16,2-5 0 0,0 7 0 0,2-7 0 15,1 0 0-15,-1 0 0 0,-2 0 0 0,0 5 0 16,5-3 0-16,-2-2 0 0,-3 0 0 0,2 0 0 16,1 0 0-16,-3 0 0 0,3 0 0 0,-6 0 0 15,3 5 0-15,-3-3 0 0,3-2 0 0,-3 0 0 16,-5 0 0-16,6 0 0 0,-6 0 0 0,0 0 0 15,2 0 0-15,-2 0 0 0,0 0 0 0,0 0 0 16,0 0 0-16,0 0 0 16,0 0-45-16,6 0-15 0,-6 0-4 0,0 0-682 0,0 0-137 0</inkml:trace>
  <inkml:trace contextRef="#ctx0" brushRef="#br0" timeOffset="-194302.613">15716 8451 172 0,'6'5'16'0,"-6"-5"-16"0,0 0 0 0,0 0 0 16,5 0 195-16,0 0 36 15,0-5 7-15,1 5 2 0,-6 0-141 0,8 0-28 0,0-2-6 0,2 2-1 16,-2-5 0-16,3 5 0 0,-1 0 0 0,4-2 0 15,-1-3 7-15,0 5 1 0,-2 0 0 0,-1-2 0 16,1 2-20-16,2 0-4 0,-2 0-1 0,-1-5 0 16,1 5-31-16,-3 0-5 0,-3 5-2 0,3-5 0 15,-3 2 49-15,-5-2 10 0,0 0 1 0,0 0 1 16,0 0-16-16,5 5-3 0,-5-5-1 0,-2 7 0 16,-1 0-3-16,1 0-1 0,-4 0 0 0,-2 0 0 15,0-2-16-15,0 2-3 0,0 0-1 0,3 0 0 16,-3 0-15-16,0 0-3 0,3 0-8 0,0 0 12 15,-1 0-12-15,1-2 0 0,-3 2 0 0,6 0 0 0,-4 0 0 0,4 0-8 16,2 0 8-16,0 0-13 0,-3 2 13 0,3-6 0 16,3 4 9-16,-1-2-9 0,1 2 0 0,0-5 0 15,-1 3 0-15,3-3 0 0,3 3 0 0,0 2-8 16,3-7 8-16,2 7 0 0,0-7 0 0,1 0 0 16,2 0 0-16,-3 0 0 0,0 5 0 0,-2-5 0 15,2 0 0-15,-3 0 0 0,4 0 0 0,-4 0 0 16,-2 0 0-16,3-5 0 0,-3 5 0 0,0 0 0 15,0 0 0-15,-3 0 9 0,0 0-9 0,0 0 0 16,-5 0 0-16,0 0 0 16,0 0-106-16,6-3-23 0,-1 3-5 0,-5 0-915 0</inkml:trace>
  <inkml:trace contextRef="#ctx0" brushRef="#br0" timeOffset="-154357.97">13666 9587 1497 0,'0'0'32'0,"0"0"8"0,0 0 0 0,0 0 4 0,0 0-36 0,0 0-8 0,0 0 0 0,0 0 0 0,-3-5 104 0,3 5 20 16,-3-2 3-16,3 2 1 0,0 0-52 0,0 0-9 16,0 0-3-16,0 0 0 0,0 0-7 0,-5 2-1 15,0 3-1-15,0 2 0 0,2 0-21 0,0-2-4 16,1 4-1-16,-1-2 0 0,0 0-8 0,-2 5-1 31,2-5-1-31,-2 5 0 0,2-3 2 0,-2 3 1 16,3 0 0-16,-1 2 0 0,-2-5-6 0,2 8-2 0,0-3 0 0,1 0 0 0,2 0-6 0,0 0-8 15,0 5 11-15,0 0-11 0,2-5 0 0,1 5-20 16,0-3 2-16,-1 3 1 0,1 0 17 0,2-3 0 16,-2 3 0-16,2 0 0 0,0 0 0 0,1-3 0 0,-1 3 0 15,0-5 0-15,1 0 0 0,2 0 0 0,-3 5 0 0,0-5 0 16,3-2 0-16,0 2 0 0,-3-2 0 0,1-3 0 15,1 3 0-15,-1 0 0 0,-1-3 0 0,3-2 0 16,-3 5 0-16,1-5 0 0,2 5 0 0,-3-3 0 16,0-2 34-16,3-2 10 0,-3 2 3 0,3 0 0 15,-2-2-24-15,-1-3-5 0,-2 3-1 0,2 2 0 16,0-5-17-16,-2 3 0 0,-3-5 0 0,5 2 0 16,-5-2 0-16,0 0 0 0,0 0 0 0,0 0 0 15,0 0 0-15,0 0 0 0,0 0 0 0,0 0-850 16,0 0-173-16</inkml:trace>
  <inkml:trace contextRef="#ctx0" brushRef="#br0" timeOffset="-153592.656">14240 10250 1497 0,'0'0'66'0,"8"0"14"0,-3-2-64 0,6 2-16 16,-1-5 0-16,4 5 0 0,-1 0 80 0,5 0 13 15,-2-5 3-15,5 5 0 0,-2 0-20 0,5 5-4 0,-3-5-1 0,5 0 0 16,-2 0-37-16,-5 0-7 0,-1 5-2 0,3-3 0 15,3-2 11-15,0 0 3 0,2 0 0 0,1 0 0 16,-1 0-12-16,6 5-3 0,-3-3 0 0,0-2 0 16,-5 0-24-16,0 0 0 0,-3 5 8 0,0-5-8 15,-5 0 53-15,0 0 9 0,-3 0 2 0,-2 0 0 16,-3 0-52-16,0 0-12 0,0 0 0 0,-6 0 0 16,-2 0 0-16,0 0 0 0,0 0 0 0,0 0 0 15,0 0-48-15,0 0-13 0,0 0-3 0,-5 2-1049 16</inkml:trace>
  <inkml:trace contextRef="#ctx0" brushRef="#br0" timeOffset="-153171.028">15391 10177 806 0,'0'0'72'0,"0"0"-58"0,0 0-14 0,0 0 0 15,0 0 254-15,0 0 48 0,-3 5 10 0,1 2 1 16,-1 0-194-16,3 5-39 0,0-3-8 0,0 5-2 16,0-2 17-16,3 7 3 0,-1-5 1 0,-2 0 0 15,0 0-43-15,-2 0-9 0,-1-2-2 0,3 2 0 16,0 0-37-16,-3-2 0 0,1 2 0 0,-1 0 0 15,0-2 11-15,1-5-3 0,-1 5 0 0,0-5 0 16,1 0-8-16,2-5 0 0,0-2 0 0,0 0 0 16,0 0-101-16,0 0-19 0,0 0-4 0,0 0-939 15</inkml:trace>
  <inkml:trace contextRef="#ctx0" brushRef="#br0" timeOffset="-152780.111">15830 10196 1688 0,'0'0'75'0,"5"0"15"0,3 0-72 0,0 0-18 0,3 0 0 0,2 0 0 15,0-5 64-15,3 5 8 0,0 0 3 0,5-2 0 16,0 2-9-16,0-5-2 0,1 5 0 0,-1 0 0 16,0-2 0-16,-2 2 0 0,4 2 0 0,-2-2 0 15,-2 5 0-15,5-5 0 0,5 2 0 0,-3 3 0 16,-4 0-51-16,-1-3-13 0,3-2 0 0,-3 5 0 15,0-3 0-15,-3-2 0 0,-2 0 0 0,-5 5 0 16,2-5 0-16,-5 0 0 0,0 0 0 0,0 2 0 16,0-2 23-16,0 0 1 0,-6 0 1 0,-2 0 0 0,0 0-25 15,0 0 0-15,6-2 0 0,-6 2 0 16,0 0-227-16,0 0-41 0</inkml:trace>
  <inkml:trace contextRef="#ctx0" brushRef="#br0" timeOffset="-152327.412">16981 10224 1267 0,'11'0'56'16,"-11"0"12"-16,0 0-55 0,0 0-13 0,0 0 0 0,-6 0 0 16,-2 0 156-16,3 0 29 0,5 0 6 0,-3 7 1 15,1 5-103-15,-4-5-20 0,4 7-4 0,-1-2-1 16,3 2 0-16,-2 5 0 0,-4-5 0 0,6 7 0 0,0-7-26 0,-2 3-6 16,-4-1 0-16,4-2-1 0,-4 3-12 0,4-8-3 15,-1 5 0-15,-5-7 0 0,0 5-8 0,6-5-8 16,2 0 12-16,-6 0-12 0,1-2-13 0,2-3-10 15,3-2-1-15,0 0-1 16,0 0-218-16,0 0-43 0</inkml:trace>
  <inkml:trace contextRef="#ctx0" brushRef="#br0" timeOffset="-151921.299">17343 10189 1497 0,'11'0'66'0,"-6"0"14"0,1 0-64 0,-1-5-16 0,3 5 0 0,-3 0 0 16,0 5 106-16,3-5 18 0,3-5 3 0,0 5 1 15,-1 0-52-15,6 0-9 0,-3-2-3 0,8-3 0 16,1 5 0-16,1-2 0 0,-1-3 0 0,-1 5 0 16,0-2-24-16,-3-3-4 0,4 5-2 0,-1 0 0 15,-3-2-14-15,-2-3-2 0,-3 5-1 0,1 0 0 16,-4 5-5-16,-2-5-2 0,-3 2 0 0,3-2 0 0,-2 0 2 0,-1 0 0 16,-2 0 0-16,2 5 0 0,-5-5-12 0,5 2-12 15,0-2 2-15,-5 0 1 0,0 0 9 0,0 0 0 16,0 0 0-16,0 0 0 0,0 0 0 0,6 0-8 15,-1 5 8-15,0-3-8 16,-5-2-155-16,3 0-30 0,5 0-7 0,-3 0-460 16,0 0-92-16</inkml:trace>
  <inkml:trace contextRef="#ctx0" brushRef="#br0" timeOffset="-151437.067">18407 10161 1209 0,'-5'2'108'0,"5"-2"-87"16,0 5-21-16,-3 2 0 0,0 0 153 0,-2 0 27 16,3 7 4-16,-1 0 2 0,0 0-80 0,-2 3-16 15,-3-3-3-15,3 0-1 0,-1 5-34 0,1-3-8 16,-5-2 0-16,2 5-1 0,0-5-22 0,2-2-4 15,1 2-1-15,-3 0 0 0,0-7-16 0,0 5 10 16,6-5-10-16,-4 0 8 16,-2-7-130-16,3 5-26 0,5-5-6 0</inkml:trace>
  <inkml:trace contextRef="#ctx0" brushRef="#br0" timeOffset="-151030.524">18706 10130 1555 0,'19'-2'138'0,"-14"2"-110"0,0-5-28 15,-5 5 0-15,0 0 95 0,0 0 13 0,8 0 4 0,3 0 0 16,5 0-90-16,-1-2-22 0,-4-3 0 0,5 5 0 0,0 0 56 0,2 0 6 15,1 0 2-15,-1-2 0 0,-2-3-1 0,0 5 0 16,3-5 0-16,-1 5 0 0,-2-2-50 0,0-3-13 16,5 5 0-16,-2-2 0 0,-1-3 40 0,-2 5 2 15,0 0 1-15,2 0 0 0,1 0-18 0,-6 0-3 16,-2 0-1-16,2 0 0 0,5 0-11 0,-7 0-2 16,-11 0-8-16,8 0 12 0,0 0-12 0,0 5-8 15,-8-5 8-15,0 0-13 0,0 0 13 0,0 0 0 16,8 0 0-16,-8 0 0 0,0 0 48 0,5 2 13 15,0 3 3-15,-5-5 0 0,0 0-52 0,0 0-12 16,8 0 0-16,-2 2 0 0,2 3 0 0,-8-5 0 16,0 0 0-16,0 0 0 15,7 0-101-15,-7 0-23 0,0 0-5 0,0 0-1 16,0 0-150-16,0 0-31 0</inkml:trace>
  <inkml:trace contextRef="#ctx0" brushRef="#br0" timeOffset="-150484.154">19749 10130 1497 0,'7'-7'66'0,"-7"7"14"0,0 0-64 0,0 0-16 0,0 0 0 0,0 0 0 16,0 0 106-16,0 0 18 0,0 0 3 0,0 0 1 15,0 0-28-15,0 0-4 0,-2 7-2 0,-1 0 0 16,3 0-48-16,-2 5-10 0,2 2-1 0,0 0-1 15,-3 3 14-15,0-1 2 0,1 3 1 0,-1 0 0 16,0-3-31-16,-2 3-5 0,2-5-2 0,1 5 0 16,-1-5-13-16,-2 0 0 0,-1-2 0 0,1 2 0 15,3-7 0-15,-4 5 0 0,4-5 0 0,-1 0 0 16,0 0 0-16,1-2 0 0,2-5 0 0,0 0 0 16,0 0-48-16,0 0-13 0,0 0-3 15,5-5-682-15,0-2-137 0</inkml:trace>
  <inkml:trace contextRef="#ctx0" brushRef="#br0" timeOffset="-150171.576">20092 10102 1918 0,'0'0'42'0,"0"0"9"0,8-5 1 0,0 5 3 0,3-2-44 0,0 2-11 15,-1-5 0-15,3 3 0 0,1-3 56 0,4 5 8 16,1-7 3-16,2 7 0 0,0-2-6 0,0-3-1 0,3 0 0 0,0 3 0 16,0 2-38-16,-1 0-8 15,-1 0-2-15,1-5 0 0,-4 5 22 0,-1 0 4 0,6 0 1 0,-5 0 0 16,-3 0-27-16,-3-2-12 0,3 2 10 0,-3 0-10 15,3 0 8-15,0 0-8 0,-6 0 0 0,-2 0 9 32,0 0-109-32,-3 0-23 0,1 0-4 0,2 0-1 0</inkml:trace>
  <inkml:trace contextRef="#ctx0" brushRef="#br0" timeOffset="-149624.994">20288 9380 1159 0,'0'0'51'0,"0"0"11"0,6-2-50 0,-1-3-12 0,-5 5 0 0,5-5 0 15,3 3 78-15,0 2 13 0,5 0 2 0,0 0 1 16,1 0 3-16,2 0 1 0,-1 0 0 0,7 2 0 16,-1 3-40-16,0 2-8 0,0 0-2 0,8 7 0 15,0-2-8-15,3 2-3 0,0 7 0 0,13-2 0 16,5 7-22-16,-5 2-5 0,-5 5-1 0,-3 0 0 16,-5 2 38-16,-3-2 7 0,-3 0 2 0,1 7 0 15,-6-7-5-15,-5 7-1 0,-3-5 0 0,0-2 0 16,-5 0-22-16,-3 0-5 0,-2 2-1 0,-3-4 0 15,0-5 32-15,-5-3 6 0,-3 3 2 0,-3-5 0 0,-2-2-19 16,0 2-4-16,-1-2-1 0,1 0 0 16,-3-5-2-16,-2-2-1 0,-1-3 0 0,-2 5 0 0,-3-7-19 0,8 5-4 15,3-5-1-15,-3 0 0 0,-2 0-11 0,2-2 0 16,5-3 0-16,6-2 0 16,-3 0-173-16,3 0-27 0,5 0-6 0,-16-9-1 0</inkml:trace>
  <inkml:trace contextRef="#ctx0" brushRef="#br0" timeOffset="690.108">14512 8778 806 0,'0'0'36'0,"0"0"7"0,0 0-35 0,0 0-8 0,0 0 0 0,0 0 0 15,0 0 53-15,6 0 9 0,-6 0 2 0,5-2 0 16,-2 2 37-16,-3 0 8 0,0 0 2 0,0 0 0 16,0 0-24-16,0 0-5 0,0 0-1 0,5 7 0 15,-5-7 21-15,3 2 4 0,-3-2 1 0,2 7 0 16,1 0-18-16,-3 5-3 16,3-5-1-16,-3 0 0 0,0-7-71 0,0 7-14 0,0-7 0 0,2 7 0 15,-2-2 0-15,0-5 0 0,0 7 0 0,0-7 0 16,0 0 8-16,3 7-8 0,-3-7 0 0,0 0 9 15,0 0-9-15,0 0 0 0,0 0 0 0,0 0 8 16,0 0-32-16,0 0-8 0,0 0 0 0,0 0-1 16,0 0-156-16,0 0-31 0,0 0-7 0,0 0-1 0</inkml:trace>
  <inkml:trace contextRef="#ctx0" brushRef="#br0" timeOffset="908.65">14534 8637 1882 0,'0'0'41'0,"0"0"9"0,0 0 2 0,0 0 1 0,0 0-42 0,0 0-11 16,0 0 0-16,0 0 0 0,0 0 19 0,0 0 1 16,0 0 1-16,0 0 0 0,0 0-21 0,0 0 0 15,0 0 0-15,5 4 0 0,-5-4 0 0,5 3 0 0,-5-3 0 16,5 5 0-16,1-3 0 0,2 3 0 0,-6-3-12 15,4 3-853-15</inkml:trace>
  <inkml:trace contextRef="#ctx0" brushRef="#br0" timeOffset="1283.559">14692 8858 1267 0,'0'0'28'0,"0"0"5"0,0 0 2 0,0 0 1 0,0 0-36 0,0 0 0 16,0 0 0-16,0 0 0 0,0 0 109 0,0 7 15 15,0-7 4-15,0 5 0 16,0-5-52-16,0 2-9 0,0-2-3 0,-2 7 0 16,-1-2-6-16,3-3-2 0,-5 3 0 0,2-3 0 0,0 3-38 0,1 2-8 15,-3-7-2-15,2 7 0 0,-2-2 21 0,2-3 4 16,-2 3 1-16,-1-3 0 0,1 3-25 0,2-3-9 16,-2 3 0-16,2 2 9 0,-2-7-9 0,3 7 0 15,-1-2 0-15,3-5 0 16,0 0 0-16,0 0 0 0,0 0 0 0,0 0 0 15,0 0-20-15,0 0-4 0,0 0 0 0,0 0-648 0,0 0-131 0</inkml:trace>
  <inkml:trace contextRef="#ctx0" brushRef="#br0" timeOffset="1549.447">14811 8823 1497 0,'-5'-5'66'0,"5"5"14"16,0 0-64-16,0 0-16 0,0 0 0 0,0 0 0 0,0 0 102 15,0 0 17-15,0 0 3 0,0 0 1 16,0 0-43-16,3 7-9 16,-1-2-2-16,-2 2 0 0,0 0-16 0,3 0-3 0,-3 0-1 15,3 0 0-15,-3 0-27 0,0 0-6 0,0 5 0 0,0-5-1 16,2 0 39-16,-2 0 8 0,0 0 2 0,0 0 0 15,0-2-75-15,0 2-14 0,-2 0-3 0,4-2-1 0,-2-3 29 0,0-2 0 16,0 0 0-16,0 0 0 16,0 0-146-16</inkml:trace>
  <inkml:trace contextRef="#ctx0" brushRef="#br0" timeOffset="2236.477">16264 8736 1267 0,'-8'0'28'0,"0"0"5"0,8 0 2 0,0 0 1 0,0 0-36 0,0 0 0 0,0 0 0 0,0 0 0 16,8 2 109-16,-8-2 15 0,0 0 4 0,0 0 0 15,0 7 0-15,3 0 0 0,-6-2 0 0,0 2 0 16,1 0-82-16,2 0-16 0,2 0-3 0,-4 0-1 16,-6 0 10-16,5 0 1 0,8 3 1 0,1-3 0 15,-4-5-30-15,-2-2-8 0,0 7 0 0,0-7 0 0,3 7-8 0,-3-7-4 16,0 0 0-16,0 0 0 16,8 5-185-16,-8-5-38 0,-3-5-7 0,-2 5-2 0</inkml:trace>
  <inkml:trace contextRef="#ctx0" brushRef="#br0" timeOffset="2408.358">16232 8651 1728 0,'0'0'38'0,"0"0"8"0,0 0 2 0,0 0 0 0,-5 0-39 0,5 0-9 16,0 0 0-16,0 0 0 0,0 0 76 0,0 0 14 15,0 0 2-15,0 0 1 0,0 0-68 0,0 0-13 16,0 0-4-16,3 5 0 15,2 2-92-15,-3-5-18 0,-2-2-4 0,0 0-1 0</inkml:trace>
  <inkml:trace contextRef="#ctx0" brushRef="#br0" timeOffset="2689.476">16370 8872 1497 0,'13'5'32'0,"-13"-5"8"0,0 0 0 0,0 0 4 16,0 0-36-16,0 0-8 0,0 0 0 0,-8 2 0 16,3-2 63-16,-1 0 10 0,6 0 3 0,0 0 0 15,0 0-42-15,0 0-8 0,0 0-2 0,-2 5 0 0,-1-3-5 0,3-2-2 16,-2 5 0-16,2-5 0 0,0 0-9 0,0 0-8 15,-3 2 12-15,3-2-12 0,0 0 11 0,0 0-11 16,0 10 10-16,-3-8-10 0,1 3 0 0,2-5 0 16,0 0 0-16,-3 2-582 15,-5-2-110-15</inkml:trace>
  <inkml:trace contextRef="#ctx0" brushRef="#br0" timeOffset="3142.861">16605 8771 1267 0,'-13'0'56'0,"8"0"12"0,2 5-55 0,3-5-13 0,0 0 0 0,0 0 0 16,-3 2 133-16,1 5 24 0,2-2 5 0,-3 2 1 15,1 0-59-15,2 0-11 0,0 0-2 0,0 0-1 16,-3 5-36-16,3-5-7 0,3 0-2 0,-3 5 0 16,2-5-21-16,1 0-5 0,-3-5-1 0,0-2 0 15,5 7-18-15,-2-2 10 0,-3-5-10 0,5 2 8 0,0 3 0 0,-2 0 0 16,-3-5 0-16,0 0 0 0,0 0-16 0,0 0-4 15,0 0-1-15,0 0 0 16,0 0-88-16,0 0-18 0,5-5-3 0,-5 5-1 16,-5-5 33-16,2 3 6 0,3-3 2 0,0 5 0 15,0 0-9-15,-2-2-1 0,-1-3-1 0,3 5 0 0,3 0 61 0,-3 0 12 16,-6-2 2-16,6 2 1 0,0 0 17 0,0 0 0 16,0 0 0-16,-2-5 0 0,-1 5 36 0,3 0 10 15,0 0 2-15,-5-2 1 0,0 2-17 0,5 0-3 16,0 0-1-16,0 0-472 15,0 0-96-15</inkml:trace>
  <inkml:trace contextRef="#ctx0" brushRef="#br0" timeOffset="3627.01">16428 8764 979 0,'8'0'87'0,"-8"0"-70"0,0 0-17 0,0 0 0 16,0 0 168-16,0 0 31 0,0 0 5 0,0 0 2 15,0 0-112-15,0 0-22 0,5 0-5 0,-5 0-1 16,0 0-53-16,6 0-13 0,4 4 0 0,-2-4 0 0,0-4 54 0,0 8 8 15,2-1 2-15,4-3 0 0,-4 0-52 0,4 0-12 16,-7 5 0-16,1-3 0 16,-2-2 30-16,-1 7 3 0,3-2 1 0,-3-3 0 0,1 5-3 0,-1-2-1 15,-3 2 0-15,4 0 0 0,-6 5 8 0,0-3 2 16,0-4 0-16,0 9 0 0,-3-7-13 0,0 5-3 16,1-5 0-16,-1 0 0 0,1 5 3 0,-1-5 0 15,0 0 0-15,-2 2 0 0,5-4 8 0,-3-3 1 16,3 8 1-16,0-8 0 0,3 5-37 0,-3-2-23 15,-3 2 3-15,1-5 1 0,2-2 31 0,0 0 5 16,0 0 2-16,-3 7 0 0,0-2-30 0,3-5-5 16,8 7-2-16,0-7 0 15,0 5 18-15,0-3 0 0,3-2 0 0,-3 0 0 0,0 0 13 0,2 0 3 16,3 0 1-16,3-2 0 0,3-3-29 0,-3 5-5 0,-6-7-2 16,3 7 0-16,6 0 31 0,-3-5 5 0,-6 3 2 0,1-3 0 15,0 5-30-15,-1-2-5 0,-2-3-2 0,-8 5-825 16,0 0-165-16</inkml:trace>
  <inkml:trace contextRef="#ctx0" brushRef="#br0" timeOffset="4720.276">17616 1080 1036 0,'0'0'23'0,"0"0"5"0,0 0 0 0,0 0 1 0,0 0-29 0,0 0 0 16,0 0 0-16,0 0 0 0,0 0 88 0,0 0 11 16,0 0 2-16,0 0 1 0,0 0-24 0,5 7-5 15,-2 0-1-15,0 5 0 0,-1-5-4 0,-2-7 0 16,0 0-1-16,3 3 0 0,-1 8-7 0,1-4-2 15,0 0 0-15,-3-2 0 0,2 2-30 0,-2-7-7 16,0 0-1-16,0 0 0 0,0 0-20 0,0 0 0 16,0 0 0-16,0 0 8 0,0 0-8 0,0 0 0 15,0 0 0-15,0 0 0 16,0 0-224-16,0 0-45 0,-5-7-10 0,5 7-1 0</inkml:trace>
  <inkml:trace contextRef="#ctx0" brushRef="#br0" timeOffset="4876.487">17624 1007 1512 0,'0'0'33'0,"0"-7"7"0,3 5 2 0,-3-3 0 0,0 5-34 0,0 0-8 0,0-4 0 0,0 4 0 15,0 0 107-15,0 0 19 0,-3 0 4 0,3 0 1 16,0 0-84-16,0 0-17 0,0 0-3 0,0 0-1 16,0 0-26-16,0 0 0 0,0 0 0 0,0 0 0 15,0 0-108-15,3 4-26 0,2 1-6 0,-3 2 0 16</inkml:trace>
  <inkml:trace contextRef="#ctx0" brushRef="#br0" timeOffset="5173.296">17740 1243 1267 0,'0'0'56'0,"0"0"12"0,0 0-55 0,0 0-13 16,0 0 0-16,0 0 0 16,-2 4 105-16,2-4 19 0,0 3 3 0,0-3 1 0,0 0-77 0,-3 4-15 15,3 3-4-15,0 0 0 0,0-7-21 0,-3 7-11 0,3 1 10 0,0-8-10 16,0 0 9-16,0 0-9 0,0 0 8 0,0 0-8 15,0 7 0-15,0-7-9 0,0 0 0 16,0 0-816-16</inkml:trace>
  <inkml:trace contextRef="#ctx0" brushRef="#br0" timeOffset="5532.916">17793 1080 1270 0,'0'0'56'0,"0"0"12"0,0 0-54 0,0 0-14 0,0 0 0 0,0 0 0 0,0 0 104 0,0 0 19 32,0 0 3-32,0 7 1 15,0 0-26-15,-2 0-5 0,-1-2 0 0,3 2-1 0,0-4-50 0,0 8-9 0,0-4-3 0,0 5 0 0,3-2 24 0,-1 1 5 16,-2-4 1-16,3 7 0 0,0-2-50 0,-1-9-13 31,1 8 0-31,2-4 0 0,-2 5 12 0,-1-5-2 0,4-4-1 0,-1 4 0 0,0-3-9 0,-2-4-14 0,-3 0 3 16,8 5-1069-16</inkml:trace>
  <inkml:trace contextRef="#ctx0" brushRef="#br0" timeOffset="6157.44">17587 2339 576 0,'0'0'25'0,"0"4"6"0,-3-1-31 0,1-3 0 15,2 4 0-15,0-1 0 0,0 4 160 0,0-7 25 32,0 0 6-32,0 0 1 0,2 4-103 0,-2-4-20 15,3 7-4-15,-3-7-1 0,0 0-51 0,3 3-13 16,-3 4 0-16,0-7 0 0,0 0 0 0,2 5 0 0,-2-5 0 0,0 0-441 15,0 0-91-15</inkml:trace>
  <inkml:trace contextRef="#ctx0" brushRef="#br0" timeOffset="6329.272">17550 2226 1267 0,'0'0'56'0,"0"0"12"0,0 0-55 0,0 0-13 15,0 0 0-15,0 0 0 0,0 0 92 0,0 0 16 16,0 0 4-16,0 0 0 0,2 0-80 0,-2 0-16 0,0 0-4 16,0 0 0-16,3 7-12 0,2-7 9 0,-2 4-9 0</inkml:trace>
  <inkml:trace contextRef="#ctx0" brushRef="#br0" timeOffset="6626.076">17695 2454 57 0,'0'0'0'0,"0"0"0"0,0 0 0 0,0 0 0 0,0 0 318 0,0 0 58 0,0 0 12 0,0 0 3 0,-5 4-229 0,5-4-46 32,0 12-8-32,0-12-3 0,-3 3-60 0,3-3-12 15,0 7-2-15,-2 0-1 0,2-7-22 0,0 0-8 16,0 7 0-16,0-7 0 0,0 0 8 0,-3 7-8 16,3-7 0-16,0 0 9 0,0 0-9 0,0 0 0 0,0 0 0 0,0 0-586 15,0 0-112-15</inkml:trace>
  <inkml:trace contextRef="#ctx0" brushRef="#br0" timeOffset="6970.019">17701 2334 115 0,'0'0'10'0,"0"0"-10"0,0 0 0 0,0 0 0 16,5 0 309-16,-2 0 60 0,-3 0 12 0,0 0 3 15,5 0-256-15,0-3-52 0,-2-1-9 0,5 4-3 16,-3 0-51-16,0 0-13 0,-2 0 0 0,-3 0 0 16,0 0 40-16,8 7 4 0,-3-7 2 0,0 5 0 15,1 2-22-15,-4 0-5 0,-2-7-1 0,3 7 0 0,-3 0 37 16,-3 0 7-16,3 0 2 0,0 2 0 0,-2 1-52 0,-1 1-12 16,0-1 0-16,1-1 0 0,-1 1 34 0,1-3 4 15,-1 4 1-15,0-8 0 0,3 6-28 0,0-6-11 16,3 4 8-16,0-3-8 0,-3-4 0 0,5 3 0 15,3 4 0-15,2-7 0 0,1 0 0 0,2 0 0 16,3 0 0-16,-3 0 0 0,-2 0 0 0,-1-7 0 16,4 7 0-16,-4-3 0 0,1-1 0 0,-1 4 8 15,-2 0-8-15,0-3-692 16,0-1-143-16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2:48.5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2719 228 5408 0 0,'0'0'248'0'0,"0"0"-6"0"0,0 0-43 0 0,0 0 372 0 0,0 0 182 0 0,0 0 42 0 0,0 0 15 0 0,0 0 45 0 0,0 0 17 0 0,0 0 7 0 0,0 0-29 0 0,0 0-123 0 0,0 0-58 0 0,0 0-11 0 0,0 0-21 0 0,0 0-80 0 0,0 0-39 0 0,-10 6 935 0 0,-24 31 165 0 0,0 5-1514 0 0,19-17 73 0 0,-18 32 311 0 0,2 0-1 0 0,3 3 1 0 0,-12 39-488 0 0,18 16 408 0 0,21-106-408 0 0,1-1 0 0 0,0 1 0 0 0,0-1 0 0 0,1 1 0 0 0,0-1 0 0 0,0 0 0 0 0,1 1 0 0 0,0-1 0 0 0,3 5 0 0 0,21 29 0 0 0,21 10 712 0 0,46-1-40 0 0,-63-32-416 0 0,-27-16-228 0 0,3 20 970 0 0,-7-6-625 0 0,-15 3-192 0 0,-62 21 7 0 0,8 11-124 0 0,29-10-64 0 0,26-25 0 0 0,11-8-8 0 0,-9 48-140 0 0,26-13 16 0 0,47-5 143 0 0,-35-27 272 0 0,42 12-186 0 0,-26-22-345 0 0,-41-2 320 0 0,0 0 9 0 0,0 8 1111 0 0,-14 8-1192 0 0,5-7 0 0 0,0 1 0 0 0,1 1 0 0 0,1 0 0 0 0,0 0 0 0 0,0 0 0 0 0,1 1 0 0 0,1 0 0 0 0,0 0 0 0 0,-3 11 0 0 0,-10 20 0 0 0,11-24 0 0 0,2-1 0 0 0,0 1 0 0 0,1 0 0 0 0,0 1 0 0 0,2-1 0 0 0,0 18 0 0 0,1-11 0 0 0,1 0 0 0 0,1-1 0 0 0,2 1 0 0 0,0-1 0 0 0,2 1 0 0 0,2 5 0 0 0,18 22-210 0 0,-21-41 172 0 0,2-1 0 0 0,-1 1 1 0 0,1-1-1 0 0,1 0 0 0 0,0 0 1 0 0,1-1-1 0 0,0 0 0 0 0,5 5 38 0 0,27 17 0 0 0,-25-22 0 0 0,-3 11 0 0 0,-7-8-892 0 0,-10-7 368 0 0</inkml:trace>
  <inkml:trace contextRef="#ctx0" brushRef="#br0" timeOffset="1296.566">43 181 1376 0 0,'0'0'299'0'0,"0"0"715"0"0,0 0 313 0 0,0 0 66 0 0,0 20 3068 0 0,0 40-645 0 0,-4 28-1254 0 0,2 103 597 0 0,4-151-1400 0 0,-16-199 594 0 0,2 52-2353 0 0,6 81-4 0 0,0 2 77 0 0,11 24-1526 0 0,91 138 2837 0 0,-43-86-1384 0 0,32 8 0 0 0,-45-57 0 0 0,-18-29 0 0 0,-7-40 0 0 0,-3-168 1504 0 0,-15 184-1764 0 0,20 53-8265 0 0,-8 1 1527 0 0</inkml:trace>
  <inkml:trace contextRef="#ctx0" brushRef="#br0" timeOffset="1687.098">559 313 4144 0 0,'0'0'191'0'0,"-5"-12"66"0"0,3 8 4336 0 0,-35 5 1220 0 0,-6 38-3528 0 0,37-32-2193 0 0,1-1-92 0 0,-1 1 0 0 0,1 0 0 0 0,1 0 0 0 0,-1 1 0 0 0,1-1 0 0 0,1 1 0 0 0,-1 0 0 0 0,1 0 0 0 0,-1 6 0 0 0,3-11 0 0 0,1 0 0 0 0,-1 0 0 0 0,1 0 0 0 0,-1 0 0 0 0,1 0 0 0 0,0 0 0 0 0,0 0 0 0 0,0 0 0 0 0,0 0 0 0 0,1 0 0 0 0,-1 0 0 0 0,1 0 0 0 0,0-1 0 0 0,0 1 0 0 0,0 0 0 0 0,0 0 0 0 0,1 0 0 0 0,-1-1 0 0 0,1 1 0 0 0,-1-1 0 0 0,1 1 0 0 0,0-1 0 0 0,0 1 0 0 0,0-1 0 0 0,0 0 0 0 0,0 0 0 0 0,1 0 0 0 0,-1 0 0 0 0,2 0 0 0 0,-1 1 21 0 0,1-1 0 0 0,-1 1 0 0 0,1-1 0 0 0,0 0-1 0 0,0 0 1 0 0,0 0 0 0 0,0-1 0 0 0,0 1 0 0 0,1-1-1 0 0,-1 0 1 0 0,0 0 0 0 0,1-1 0 0 0,-1 1 0 0 0,0-1-1 0 0,1 0 1 0 0,-1 0 0 0 0,1-1 0 0 0,-1 1 0 0 0,0-1-1 0 0,1 0 1 0 0,-1 0 0 0 0,0 0 0 0 0,0-1 0 0 0,0 1-1 0 0,0-1 1 0 0,0 0 0 0 0,0 0 0 0 0,0 0 0 0 0,-1-1-1 0 0,1 0 1 0 0,-1 1 0 0 0,1-1 0 0 0,-1 0 0 0 0,0-1-1 0 0,1 0-20 0 0,-2 0 147 0 0,0-1-1 0 0,0 1 1 0 0,0 0-1 0 0,-1-1 0 0 0,1 1 1 0 0,-1-1-1 0 0,0 0 0 0 0,-1 1 1 0 0,1-1-1 0 0,-1 0 1 0 0,0 0-1 0 0,0 0 0 0 0,0 1 1 0 0,0-1-1 0 0,-1 0 0 0 0,0 1 1 0 0,0-1-1 0 0,0 0 1 0 0,-1 1-1 0 0,0-1 0 0 0,0 1 1 0 0,0 0-1 0 0,0 0 0 0 0,0-1 1 0 0,-1 1-1 0 0,0 1 1 0 0,0-1-1 0 0,0 0 0 0 0,0 1 1 0 0,-1-1-1 0 0,1 1 0 0 0,-1 0 1 0 0,0 0-1 0 0,0 1 1 0 0,0-1-1 0 0,0 1 0 0 0,-4-2-146 0 0,-21-6 98 0 0,14 9-5806 0 0,15 1 3663 0 0</inkml:trace>
  <inkml:trace contextRef="#ctx0" brushRef="#br0" timeOffset="1968.283">779 155 9760 0 0,'0'0'446'0'0,"0"0"-10"0"0,0 0-125 0 0,0 0 506 0 0,0 0 250 0 0,4 13 1790 0 0,6 185 2928 0 0,1-127-6097 0 0,-10-68-185 0 0,4 14 959 0 0,-4-9-7218 0 0,-1-8 1268 0 0</inkml:trace>
  <inkml:trace contextRef="#ctx0" brushRef="#br0" timeOffset="2233.847">670 366 3224 0 0,'0'0'143'0'0,"0"-1"-3"0"0,-3-4-111 0 0,-4-4 1495 0 0,6 8 184 0 0,1 1 78 0 0,4-11 1814 0 0,6 1-1927 0 0,19-4-907 0 0,117 5-2007 0 0,-130 9 665 0 0</inkml:trace>
  <inkml:trace contextRef="#ctx0" brushRef="#br0" timeOffset="2499.408">964 355 8288 0 0,'11'11'904'0'0,"11"-10"528"0"0,16-2 616 0 0,-7-7-1460 0 0,51-23-510 0 0,-70 23 291 0 0,-11 8-271 0 0,1-1 0 0 0,-1 1 0 0 0,0-1-1 0 0,1 0 1 0 0,-1 1 0 0 0,0-1 0 0 0,0 0 0 0 0,0 0-1 0 0,1 0 1 0 0,-1 0 0 0 0,0 0 0 0 0,0 0-1 0 0,0 0 1 0 0,-1-1 0 0 0,1 1 0 0 0,0 0-1 0 0,0-1 1 0 0,-1 1 0 0 0,1 0 0 0 0,-1-1-1 0 0,1 1 1 0 0,-1 0 0 0 0,1-1 0 0 0,-1 1 0 0 0,0-2-98 0 0,0 3 435 0 0,-1-2-16 0 0,-2-1-313 0 0,0-1 0 0 0,0 1 0 0 0,-1 0 0 0 0,1 0 0 0 0,-1 1 0 0 0,0-1 1 0 0,0 1-1 0 0,0-1 0 0 0,0 1 0 0 0,0 1 0 0 0,0-1 0 0 0,-1 0 0 0 0,1 1 0 0 0,0 0 0 0 0,-1 0 0 0 0,0 1 0 0 0,1-1 0 0 0,-1 1 0 0 0,1 0 0 0 0,-1 0 0 0 0,1 0 0 0 0,-1 1 0 0 0,0-1 0 0 0,-3 2-106 0 0,-51 18 400 0 0,55-18-367 0 0,-1 1 0 0 0,1-1-1 0 0,-1 1 1 0 0,1 1-1 0 0,0-1 1 0 0,0 0-1 0 0,0 1 1 0 0,1 0-1 0 0,-1 0 1 0 0,1 0 0 0 0,0 0-1 0 0,0 1 1 0 0,-1 1-33 0 0,-1 2 34 0 0,0-3-18 0 0,0 1 0 0 0,0 1-1 0 0,1-1 1 0 0,0 1 0 0 0,0 0 0 0 0,1 0 0 0 0,0 0 0 0 0,0 0 0 0 0,0 0 0 0 0,1 1 0 0 0,0-1-1 0 0,1 1 1 0 0,0 2-16 0 0,0-5-8 0 0,1 0 0 0 0,-1 0 0 0 0,2 0 0 0 0,-1 1 0 0 0,0-1-1 0 0,1 0 1 0 0,0 0 0 0 0,0 0 0 0 0,1 0 0 0 0,0 0 0 0 0,-1 0 0 0 0,1 0-1 0 0,1-1 1 0 0,-1 1 0 0 0,1-1 0 0 0,0 1 0 0 0,0-1 0 0 0,0 0 0 0 0,1 0-1 0 0,-1 0 1 0 0,1-1 0 0 0,0 1 0 0 0,0-1 0 0 0,0 0 0 0 0,0 0 0 0 0,1 0-1 0 0,1 0 9 0 0,112 21-393 0 0,-36-29-2747 0 0,-57-1 1934 0 0</inkml:trace>
  <inkml:trace contextRef="#ctx0" brushRef="#br0" timeOffset="2921.877">1680 89 920 0 0,'-45'-20'80'0'0,"31"18"1441"0"0,-4 18 10332 0 0,14-3-12265 0 0,0 106 5120 0 0,19 50-3851 0 0,-19-128-1755 0 0,-1-30-1156 0 0,-1-9-2583 0 0,2-2-525 0 0</inkml:trace>
  <inkml:trace contextRef="#ctx0" brushRef="#br0" timeOffset="3187.438">1464 310 456 0 0,'61'-17'9766'0'0,"-20"7"-8592"0"0,66-16-1745 0 0,-85 19-2074 0 0,0 4-879 0 0</inkml:trace>
  <inkml:trace contextRef="#ctx0" brushRef="#br0" timeOffset="3515.485">1784 95 13040 0 0,'0'0'297'0'0,"0"0"39"0"0,0 0 19 0 0,0 0-34 0 0,1 2-110 0 0,11 38 1534 0 0,-2 2 0 0 0,-2 0 1 0 0,-1 0-1 0 0,0 30-1745 0 0,-4-48-70 0 0,-3 17 70 0 0,19-72-64 0 0,-14 21-151 0 0,-1 1 0 0 0,2-1 0 0 0,-1 1 0 0 0,2 1 0 0 0,-1-1 0 0 0,1 1 0 0 0,0 0 0 0 0,1 0-1 0 0,6-5 216 0 0,3-7 0 0 0,-7 24 0 0 0,11 22-337 0 0,-5 13 634 0 0,-5-15-297 0 0,5-4 0 0 0,-6-13-106 0 0,12 4-99 0 0,-1-18-3079 0 0,-7-2 1261 0 0,1-1-22 0 0</inkml:trace>
  <inkml:trace contextRef="#ctx0" brushRef="#br0" timeOffset="3874.776">2158 205 8952 0 0,'1'-8'681'0'0,"-3"7"-512"0"0,1-1 1 0 0,-1 1-1 0 0,0 0 0 0 0,0-1 0 0 0,1 1 1 0 0,-1 0-1 0 0,0 0 0 0 0,0 0 1 0 0,0 0-1 0 0,0 0 0 0 0,0 0 0 0 0,0 1 1 0 0,-1-1-1 0 0,1 1 0 0 0,0 0 1 0 0,0-1-1 0 0,0 1 0 0 0,-1 0 0 0 0,1 0 1 0 0,0 0-1 0 0,0 1 0 0 0,0-1 1 0 0,0 0-1 0 0,-1 1 0 0 0,1-1 0 0 0,0 1 1 0 0,0 0-1 0 0,0 0 0 0 0,0 0 1 0 0,0 0-170 0 0,-7 6 296 0 0,1-1 0 0 0,0 1 0 0 0,1 1 0 0 0,0-1 0 0 0,0 1 0 0 0,0 0 0 0 0,1 1 0 0 0,0 0 0 0 0,1 0-296 0 0,5-9-1 0 0,-1 1-2 0 0,0 0-1 0 0,0 0 1 0 0,1 0-1 0 0,-1 1 0 0 0,0-1 1 0 0,1 0-1 0 0,-1 0 1 0 0,1 1-1 0 0,-1-1 0 0 0,1 0 1 0 0,0 1-1 0 0,0-1 1 0 0,-1 0-1 0 0,1 1 0 0 0,0-1 1 0 0,0 1-1 0 0,0-1 1 0 0,0 0-1 0 0,1 1 0 0 0,-1-1 1 0 0,0 0-1 0 0,1 1 1 0 0,-1-1-1 0 0,1 0 0 0 0,-1 1 1 0 0,1-1-1 0 0,-1 0 1 0 0,1 0-1 0 0,0 1 0 0 0,0-1 1 0 0,0 0-1 0 0,-1 0 1 0 0,1 0-1 0 0,0 0 0 0 0,0 0 1 0 0,1 0-1 0 0,-1-1 0 0 0,0 1 1 0 0,0 0-1 0 0,0 0 1 0 0,0-1-1 0 0,1 1 0 0 0,-1-1 1 0 0,0 1-1 0 0,2-1 4 0 0,62 12-282 0 0,11-38 586 0 0,-53 12-510 0 0,-20 9 275 0 0,-2 4 24 0 0,-1 1-1 0 0,8 7-16 0 0,10 15-76 0 0,5-1 0 0 0,-16-16 0 0 0,18 2-130 0 0,-6-13-2517 0 0,-11 0 1625 0 0</inkml:trace>
  <inkml:trace contextRef="#ctx0" brushRef="#br0" timeOffset="4124.717">2349 0 11232 0 0,'0'0'513'0'0,"0"0"-10"0"0,-4 12-170 0 0,4 31 3148 0 0,30 63-1296 0 0,-16-39-2115 0 0,-20-46-3453 0 0,5-20 2081 0 0</inkml:trace>
  <inkml:trace contextRef="#ctx0" brushRef="#br0" timeOffset="4280.933">2245 165 2760 0 0,'44'-11'767'0'0,"22"0"5257"0"0,-3 0-3039 0 0,7 4-1945 0 0,-69 7-960 0 0</inkml:trace>
  <inkml:trace contextRef="#ctx0" brushRef="#br0" timeOffset="6342.949">748 1118 2304 0 0,'0'0'357'0'0,"0"0"661"0"0,0 0 286 0 0,0 0 58 0 0,0 0-86 0 0,0 0-412 0 0,0 0-179 0 0,0 0-39 0 0,0 0-25 0 0,0 0-78 0 0,0 0-37 0 0,0 0-8 0 0,0 0-45 0 0,0 0-178 0 0,0 0-78 0 0,0 0-18 0 0,0 0 25 0 0,0 0 117 0 0,0 0 51 0 0,0 0 11 0 0,0 0-43 0 0,0 0-186 0 0,0 0-80 0 0,0 0-10 0 0,1 1-11 0 0,2 4-29 0 0,23-4 272 0 0,-25-1-105 0 0,-1-15 2311 0 0,0 13-2471 0 0,0 2-191 0 0,0 0-75 0 0,0 0-752 0 0,0 0-3108 0 0,0 0-1333 0 0</inkml:trace>
  <inkml:trace contextRef="#ctx0" brushRef="#br0" timeOffset="8311.23">2032 926 8288 0 0,'0'0'190'0'0,"0"0"28"0"0,0 0 7 0 0,0 0 84 0 0,0 0 331 0 0,0 0 140 0 0,-3-6 811 0 0,1 6-1473 0 0,0-1 0 0 0,0 1 1 0 0,0 0-1 0 0,0 0 0 0 0,0 0 0 0 0,0 0 0 0 0,0 0 1 0 0,0 0-1 0 0,0 1 0 0 0,0-1 0 0 0,0 1 0 0 0,0-1 1 0 0,0 1-1 0 0,0 0 0 0 0,0-1 0 0 0,0 1 0 0 0,1 0 1 0 0,-1 0-1 0 0,0 1 0 0 0,1-1 0 0 0,-1 0 0 0 0,1 0 1 0 0,-1 1-1 0 0,1-1 0 0 0,0 1 0 0 0,-1-1 0 0 0,1 1 1 0 0,0 0-1 0 0,0-1 0 0 0,0 1 0 0 0,0 0 0 0 0,0 0-118 0 0,-4 4 632 0 0,-28 72 338 0 0,29-63-783 0 0,0 1 1 0 0,1 0-1 0 0,0 0 1 0 0,2 1-1 0 0,0-1 0 0 0,1 9-187 0 0,0-20 7 0 0,1 0 0 0 0,0 0 0 0 0,0 0 0 0 0,0 0 0 0 0,1 0 0 0 0,0 0 0 0 0,0 0 0 0 0,0 0 0 0 0,0 0 0 0 0,1-1 0 0 0,0 0 0 0 0,0 1 0 0 0,0-1 0 0 0,2 2-7 0 0,-2-2-3 0 0,0-1 1 0 0,1 0-1 0 0,-1 0 0 0 0,1 0 0 0 0,-1-1 0 0 0,1 1 0 0 0,0-1 0 0 0,0 0 0 0 0,0 0 0 0 0,0 0 0 0 0,0 0 0 0 0,0-1 0 0 0,1 0 0 0 0,-1 0 0 0 0,0 0 0 0 0,1 0 0 0 0,-1-1 0 0 0,1 1 0 0 0,-1-1 0 0 0,1 0 0 0 0,-1-1 0 0 0,1 1 0 0 0,-1-1 0 0 0,0 0 0 0 0,1 0 0 0 0,-1 0 0 0 0,2-1 3 0 0,2 0 80 0 0,0 0-1 0 0,0-1 1 0 0,0 1-1 0 0,0-2 0 0 0,0 1 1 0 0,-1-1-1 0 0,1 0 1 0 0,-1-1-1 0 0,0 1 0 0 0,-1-1 1 0 0,1-1-1 0 0,-1 0 1 0 0,0 1-1 0 0,0-2 1 0 0,-1 1-1 0 0,0-1 0 0 0,0 0 1 0 0,0 0-1 0 0,-1 0 1 0 0,0 0-1 0 0,0-1 0 0 0,-1 0 1 0 0,0 0-1 0 0,-1 0 1 0 0,1 0-1 0 0,-2 0 0 0 0,1-2-79 0 0,-3 4 119 0 0,1-1-1 0 0,-2 0 1 0 0,1 0 0 0 0,-1 1-1 0 0,0-1 1 0 0,0 1-1 0 0,-1-1 1 0 0,0 1-1 0 0,0 0 1 0 0,0 0-1 0 0,-1 0 1 0 0,0 1-1 0 0,0-1 1 0 0,0 1-1 0 0,-1 0 1 0 0,0 0 0 0 0,0 0-1 0 0,0 1 1 0 0,-1 0-1 0 0,1 0 1 0 0,-1 0-1 0 0,-3-1-118 0 0,-24-5-2078 0 0,24 10 900 0 0</inkml:trace>
  <inkml:trace contextRef="#ctx0" brushRef="#br0" timeOffset="6999.039">964 1088 5872 0 0,'0'0'266'0'0,"0"0"1"0"0,0 0-27 0 0,0 0 519 0 0,0 0 250 0 0,0 0 51 0 0,0 0-31 0 0,0 0-173 0 0,0 0-78 0 0,0 0-12 0 0,0 0-46 0 0,-1 2-173 0 0,2 66 2075 0 0,-1-64-2562 0 0,1 1 0 0 0,-1-1 0 0 0,1 0-1 0 0,0 1 1 0 0,1-1 0 0 0,-1 0 0 0 0,1 0-1 0 0,0 0 1 0 0,0 0 0 0 0,0 0 0 0 0,1 0-1 0 0,-1 0 1 0 0,1-1 0 0 0,0 1-1 0 0,2 1-59 0 0,2 4 101 0 0,-5-7-117 0 0,-1 0 0 0 0,0 0 0 0 0,1 0 0 0 0,0-1-1 0 0,-1 1 1 0 0,1 0 0 0 0,0-1 0 0 0,0 1-1 0 0,0-1 1 0 0,0 0 0 0 0,0 1 0 0 0,1-1-1 0 0,-1 0 1 0 0,0 0 0 0 0,0 0 0 0 0,1-1 0 0 0,-1 1-1 0 0,0-1 1 0 0,1 1 0 0 0,-1-1 0 0 0,1 0-1 0 0,-1 0 17 0 0,12 1-29 0 0,-12-1 73 0 0,0 1 0 0 0,0-1-1 0 0,0 0 1 0 0,0 0 0 0 0,0 0 0 0 0,0 0 0 0 0,0 0 0 0 0,0 0 0 0 0,0-1-1 0 0,0 1 1 0 0,0-1 0 0 0,0 1 0 0 0,0-1 0 0 0,0 0 0 0 0,0 0-1 0 0,0 1 1 0 0,0-2 0 0 0,0 1 0 0 0,-1 0 0 0 0,1 0 0 0 0,0 0 0 0 0,-1-1-1 0 0,1 1 1 0 0,-1-1 0 0 0,1-1-44 0 0,14-35 803 0 0,-15-34 134 0 0,-12 28-613 0 0,10 39-269 0 0,1 4 14 0 0,1 3-14 0 0,56 108 877 0 0,-44-87-827 0 0,11-1-744 0 0,-23-21-1158 0 0,-1-1-599 0 0,2 0-120 0 0,8 0-18 0 0</inkml:trace>
  <inkml:trace contextRef="#ctx0" brushRef="#br0" timeOffset="7311.468">1309 1177 8288 0 0,'0'0'381'0'0,"0"0"-6"0"0,0 0-97 0 0,0 0 490 0 0,0 0 243 0 0,0 0 49 0 0,9-3 1096 0 0,39 0-348 0 0,-16 15-1364 0 0,-30-11-388 0 0,0 0 1 0 0,0 0-1 0 0,-1 0 1 0 0,1 0 0 0 0,0 0-1 0 0,-1 0 1 0 0,1 1-1 0 0,-1-1 1 0 0,1 0-1 0 0,-1 1 1 0 0,0-1-1 0 0,1 1 1 0 0,-1 0 0 0 0,0-1-1 0 0,0 1 1 0 0,0 0-1 0 0,0 0 1 0 0,-1 0-1 0 0,1 0 1 0 0,0-1-1 0 0,-1 1 1 0 0,1 0-1 0 0,-1 0 1 0 0,0 0 0 0 0,0 0-1 0 0,0 0 1 0 0,0 0-1 0 0,0 0 1 0 0,0 2-57 0 0,-36 118 1222 0 0,35-102-1222 0 0,1-13 0 0 0,0-6 0 0 0,0-1 0 0 0,0 1 0 0 0,0 0 0 0 0,0-1 0 0 0,0 1 0 0 0,0-1 0 0 0,0 1 0 0 0,0-1 0 0 0,0 1 0 0 0,1-1 0 0 0,-1 1 0 0 0,0-1 0 0 0,0 1 0 0 0,0-1 0 0 0,1 1 0 0 0,-1-1 0 0 0,0 1 0 0 0,0-1 0 0 0,1 1 0 0 0,-1-1 0 0 0,0 1 0 0 0,1-1 0 0 0,-1 0 0 0 0,1 1 0 0 0,-1-1 0 0 0,1 0 0 0 0,-1 1 0 0 0,0-1 0 0 0,1 0 0 0 0,-1 0 0 0 0,1 1 0 0 0,-1-1 0 0 0,1 0 0 0 0,0 0 0 0 0,-1 0 0 0 0,1 0 0 0 0,-1 0 0 0 0,1 0 0 0 0,-1 1 0 0 0,1-1 0 0 0,-1-1 0 0 0,1 1 0 0 0,1 0 0 0 0,5 1-137 0 0,1 0-1 0 0,0-1 1 0 0,0 0-1 0 0,0 0 0 0 0,0-1 1 0 0,0 0-1 0 0,0 0 0 0 0,-1-1 1 0 0,1 0-1 0 0,0 0 0 0 0,-1-1 1 0 0,0 0-1 0 0,3-2 138 0 0,-1 2-1011 0 0</inkml:trace>
  <inkml:trace contextRef="#ctx0" brushRef="#br0" timeOffset="7639.513">1532 1006 9848 0 0,'0'0'448'0'0,"0"0"-7"0"0,0 0-201 0 0,0 0 204 0 0,0 0 120 0 0,0 0 20 0 0,0 0-4 0 0,1 0-44 0 0,108 0 2373 0 0,-34 0-8179 0 0,-75 0 402 0 0</inkml:trace>
  <inkml:trace contextRef="#ctx0" brushRef="#br0" timeOffset="7889.454">1610 1121 5528 0 0,'0'0'422'0'0,"8"11"818"0"0,35 8 5614 0 0,-38-18-6745 0 0,0-1-1 0 0,-1 0 1 0 0,1 0 0 0 0,0 0 0 0 0,0-1-1 0 0,-1 1 1 0 0,1-1 0 0 0,0 0 0 0 0,-1 0-1 0 0,1-1 1 0 0,-1 0 0 0 0,1 1-1 0 0,-1-1 1 0 0,1-1-109 0 0,3 1-937 0 0,-4-2 356 0 0</inkml:trace>
  <inkml:trace contextRef="#ctx0" brushRef="#br0" timeOffset="5046.374">244 1078 920 0 0,'0'0'275'0'0,"0"0"815"0"0,0 0 354 0 0,0 0 76 0 0,0 0-43 0 0,0 0-238 0 0,0 0-102 0 0,0 0-17 0 0,0 0-58 0 0,0 0-221 0 0,0 0-97 0 0,-5 10 1180 0 0,-17 135 2097 0 0,33-113-3817 0 0,-9-30-151 0 0,20-2 85 0 0,-15-3-68 0 0,1-1 0 0 0,0 1 0 0 0,-1-1 1 0 0,0-1-1 0 0,1 1 0 0 0,-2-1 0 0 0,1-1 0 0 0,-1 1 1 0 0,0-1-1 0 0,0 0 0 0 0,0 0 0 0 0,-1-1 0 0 0,0 0 1 0 0,0 0-1 0 0,-1 0 0 0 0,0-1 0 0 0,0 1 0 0 0,0-1 1 0 0,-1 0-1 0 0,0 0 0 0 0,-1 0 0 0 0,0 0 0 0 0,1-8-70 0 0,0-29 768 0 0,-3 44-629 0 0,0 1 45 0 0,0 0 21 0 0,0 0 3 0 0,0 0 0 0 0,0 0 0 0 0,0 0 0 0 0,0 0 0 0 0,-3 10 224 0 0,6 26-274 0 0,24 43-238 0 0,-2 4 612 0 0,-14-42-398 0 0,-13-39-747 0 0,1-2-3440 0 0,1 0-3216 0 0</inkml:trace>
  <inkml:trace contextRef="#ctx0" brushRef="#br0" timeOffset="5343.18">567 1259 920 0 0,'0'0'431'0'0,"0"0"1473"0"0,0 0 646 0 0,0 0 129 0 0,0 0-206 0 0,8 14 1050 0 0,-5-8-3110 0 0,1 1 0 0 0,-1 0 0 0 0,0 0 0 0 0,0 0 1 0 0,-1 0-1 0 0,0 0 0 0 0,0 0 0 0 0,-1 1 1 0 0,0-1-1 0 0,0 0 0 0 0,0 1 0 0 0,-1-1 0 0 0,-1 4-413 0 0,4 7 998 0 0,0-1-693 0 0,-2 6-3576 0 0,-2-38 1249 0 0,-5-2-23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2:03:53.1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7930 457 1267 0,'15'0'56'0,"-12"0"12"0,-3 0-55 0,0 0-13 16,5 0 0-16,1-5 0 0,-1 5 54 0,0 0 8 15,-2-7 2-15,2 7 0 0,6 0 39 0,-3-7 8 16,-6 5 1-16,6-3 1 0,0 0-33 0,3 3-8 16,-3-3 0-16,0 3-1 0,2-3-19 0,-2 5-3 15,0 0-1-15,0-2 0 0,0 2-12 0,0-5-4 16,3 5 0-16,-1-7 0 0,1 7 20 0,-1 0 3 16,1 0 1-16,-1 7 0 0,-2-7-48 0,-2 5-8 15,-1 2 0-15,0-5-8 0,-2 5 27 0,-3-2 5 0,-3 2 2 0,1 0 0 16,-4 5 2-16,-2-3 1 0,-2 3 0 0,5-5 0 15,-6 7-13-15,6-2-2 0,-3-5-1 0,0 7 0 16,-3-2-13-16,3-5 0 0,6 0 0 0,-4 7 0 16,1-2 0-16,2-5 0 0,-2 3 0 0,5-6 0 15,0 3 0-15,0-7 0 0,0 0 0 0,0 7 0 16,3 0 0-16,2-2 0 0,-2-3 0 0,5-2 0 16,0 7 15-16,2-7 0 0,1 5 0 0,2-5 0 15,0 0-15-15,3 0 9 0,3 0-9 0,-4 0 8 16,1 0 4-16,0-5 0 0,3 5 0 0,-1 0 0 0,-2 0 16 15,0 0 4-15,-5-2 1 0,2 2 0 16,0-5-33-16,-2 5-19 0,-6 0 3 0,0 0 0 0,0 0 16 16,1-2 8-16,-6 2-8 0,0 0 12 0,0 0-2 0,0 0-1 15,0 0 0-15,0 0 0 0,-3 0-9 0,3 0 0 16,0 0 0-16,0 0-920 16,-8 0-185-16</inkml:trace>
  <inkml:trace contextRef="#ctx0" brushRef="#br0" timeOffset="327.501">8501 626 576 0,'-11'0'25'0,"11"0"6"0,0 0-31 0,0 0 0 0,0 0 0 0,0 0 0 16,0 0 364-16,0 5 68 0,0-3 12 0,0 5 4 15,3-2-308-15,-3 2-60 0,0 0-13 0,3 5-3 16,-3-5 0-16,2 3 0 0,-2 1 0 0,0-4 0 16,3 5 0-16,-3-10 0 0,3 10 0 0,-1-5 0 15,1 0-51-15,0 0-13 0,-3-2 0 0,2-3 0 16,-2-2 0-16,0 0 0 0,0 0 0 0,0 0 0 15,0 0-51-15,0 0-9 0,0 0-3 0,0 0 0 16,3-2-205-16,-3-3-42 0,0-16-8 0,-5 9-2 0</inkml:trace>
  <inkml:trace contextRef="#ctx0" brushRef="#br0" timeOffset="468.092">8504 513 1728 0,'0'0'76'0,"-6"0"16"0,1-2-73 0,5 2-19 16,0 0 0-16,0 0 0 0,-8-5 138 0,3 5 24 15,5 0 5-15,0 0 1 0,0 0-116 0,0 0-22 16,0 0-5-16,0 0-1 16,5 0-24-16,-5 0 0 0,3 7 0 0,2-7-712 15,0 10-147-15</inkml:trace>
  <inkml:trace contextRef="#ctx0" brushRef="#br0" timeOffset="859.031">8737 666 1728 0,'0'0'76'0,"0"0"16"0,0 0-73 16,0 0-19-16,0 0 0 0,0 5 0 0,5 2 106 0,-5-5 18 15,0-2 3-15,0 8 1 0,0 3-32 0,0-4-7 16,0 5-1-16,0-2 0 0,0 1-38 0,-3 3-8 16,1-2-2-16,-1 0 0 0,0 4 20 0,-2-4 3 15,0 2 1-15,-1 0 0 0,1-2-52 0,0 2-12 16,0-2 0-16,2-3 0 0,0 3 0 0,-2-2 0 15,0-6 0-15,-1 3 0 0,6 0 0 0,-2 0 0 16,-1-2 0-16,3-5 0 0,0 0 54 0,0 0 8 16,0 0 2-16,0 0 0 15,0 0-154-15,0 0-30 0,0 0-7 0,0-12-717 16,-3 5-144-16</inkml:trace>
  <inkml:trace contextRef="#ctx0" brushRef="#br0" timeOffset="1343.243">8956 671 864 0,'0'0'76'0,"0"0"-60"16,0 0-16-16,0 0 0 0,3-5 144 0,-1-2 25 16,-2 7 6-16,0 0 1 0,0 0-39 0,0 0-7 15,0 0-2-15,3 0 0 0,2 7-51 0,1-2-10 16,-4 2-3-16,1 0 0 0,2 0 52 0,-2 7 9 16,-3-7 3-16,3 5 0 0,-3 0-52 0,0-3-9 15,0 10-3-15,2-7 0 0,1-3-51 0,-1 5-13 16,-4 1 0-16,4-4 0 0,1 3 0 0,0-2 0 15,-6 0 0-15,3-3 0 0,-3-2 54 0,3 0 8 16,3 0 2-16,0-2 0 0,-6-2-52 0,3-3-12 0,0 0 0 0,0 0 0 31,0 0-100-31,0 0-22 0,3-3-5 0,2-4-1127 0</inkml:trace>
  <inkml:trace contextRef="#ctx0" brushRef="#br0" timeOffset="2003.372">9329 452 1728 0,'0'0'38'0,"0"0"8"0,0 0 2 0,6-7 0 0,-1 7-39 0,3-7-9 16,-3 7 0-16,3-2 0 0,3-3 53 0,-1 5 9 15,1 0 2-15,-3 0 0 16,2 0 0-16,3 0 0 0,-2 0 0 0,2 0 0 0,3 0 0 0,-3 0 0 16,1 0 0-16,4 0 0 0,-2 5-52 0,-3-5-12 15,0 2 0-15,-2-2 0 0,-3 0-14 0,-8 0-6 16,0 0 0-16,0 0-1035 0</inkml:trace>
  <inkml:trace contextRef="#ctx0" brushRef="#br0" timeOffset="2159.719">9348 610 1764 0,'0'0'78'0,"8"2"16"0,0-2-75 0,5 7-19 0,0-7 0 0,6 0 0 15,-4 0 80-15,1 0 13 0,0 0 3 0,3 0 0 16,-3 0-21-16,-1 0-4 0,4-7-1 0,-3 7 0 16,0 0-48-16,0-2-10 0,0-3-1 0,-1 5-1 15,-1-4-54-15,-1 1-12 0,0-2-1 0,-2 3-1 0</inkml:trace>
  <inkml:trace contextRef="#ctx0" brushRef="#br0" timeOffset="3206.194">10258 184 1011 0,'0'0'44'0,"0"0"11"0,0 0-44 0,0 0-11 15,0 0 0-15,0 0 0 0,0 0 136 0,0 0 26 16,0 0 5-16,0 0 1 0,0 0-23 0,0 0-4 16,0 0-1-16,0 0 0 0,0 0 6 0,0 0 1 15,-3 0 0-15,-2 7 0 0,0-2-91 0,-1-3-17 16,-2 3-4-16,3-3-1 0,-5 3-1 0,2 0 0 16,0-3 0-16,0 5 0 0,-3-7-17 0,1 7-4 0,-1 0-1 0,0-2 0 15,1-3-20-15,-1 5-4 0,3-7-1 0,-2 5 0 16,-1 2 26-16,1 0 4 0,2 0 2 0,-3-7 0 15,3 5-18-15,0-3 0 0,0 3 0 0,3-3 0 16,-3-2-11-16,0 5-5 0,5 2-2 0,-2 0 0 16,0-7 18-16,2 7 0 0,1-7 0 0,-1 7 0 15,3-7 0-15,3 5 0 0,-1 2 0 0,1 0 0 16,2-2 0-16,0-3 0 0,6 5 0 0,0 0 0 16,-1-7 0-16,3 5 0 0,-2-3 0 0,5 3 0 0,0-3 0 15,2 3 0-15,1-5 0 0,7 7 0 0,1 0 13 0,-6 0 7 16,0-7 0-16,-2 5 1 0,-4 2-9 0,1-5-3 15,-5 3 0-15,-1-3 0 0,-2 3 3 16,0 2 0-16,-2 0 0 0,-4 0 0 0,1-2 0 0,-3-3 0 16,0-2 0-16,-3 7 0 0,1-2 7 0,-4 2 1 15,-2 0 1-15,3 0 0 0,-3-7-21 0,-5 7-13 16,-3-2 1-16,0 2 1 0,0-5 11 0,0 8 0 16,1-1 0-16,1-2 0 0,1-2 0 0,3-3 0 15,2 5 0-15,-3-2 0 0,3 2 21 0,-3 0 7 16,4 0 0-16,1-2 1 15,-2 2-46-15,3 0-10 0,0 0-1 0,-1-2-1 0,6 4 43 0,-2-2 9 16,4-2 1-16,-2-3 1 0,6 5-25 0,-1-2 0 16,3 0 0-16,3-3 0 0,2 5-22 0,0 0 0 15,3-2 0-15,0-5 0 0,2 0 32 0,3 2 6 16,1 3 2-16,-1-5 0 0,0 0-18 0,3 2 0 16,-3-2 0-16,3 0 0 0,0 5 9 0,-6-5-9 0,1 0 0 15,-4 0 9-15,-1 3-25 0,-1-3-4 0,-2 0-2 0,-4 0 0 16,1 0 22-16,-2 0 0 0,2 4 0 15,0-4 0-15,-3 0 0 0,0 0 0 0,-5 0 0 16,5 0 0 0,1 5-158-16,-6-5-27 0</inkml:trace>
  <inkml:trace contextRef="#ctx0" brushRef="#br0" timeOffset="4721.507">10049 913 1036 0,'0'0'46'0,"0"0"10"0,0 0-45 0,0 0-11 15,0 0 0-15,0 0 0 0,0 0 104 0,0 0 20 16,0 0 3-16,0 0 1 0,0 0-20 0,5 5-4 15,-2-3-1-15,-1 10 0 0,4-5-19 0,-4-4-3 16,1 6-1-16,0 0 0 0,-1 3-22 0,1-2-5 16,2 1-1-16,-2 1 0 0,0 2-24 0,-1-4-6 15,1 1-1-15,0 3 0 0,-3 1 35 0,2 1 6 16,1-7 2-16,-3 6 0 0,0-4 0 0,0 1 0 16,-5-3 0-16,2 3 0 0,0-9-52 0,3 4-12 15,-5-3 0-15,2 3 0 0,-2 0 0 0,2-7 0 16,-5 7 0-16,3-2 0 0,-3-5 0 0,0 0 0 15,0-5 0-15,0-2 0 0,0 7 0 0,-2-7 0 16,-1-4 0-16,1 1 0 16,-1-2-223-16,1 3-47 0</inkml:trace>
  <inkml:trace contextRef="#ctx0" brushRef="#br0" timeOffset="4893.649">9980 840 864 0,'0'0'38'0,"0"-9"8"16,0 9-37-16,0-7-9 0,3-2 0 0,-3 9 0 16,0 0 296-16,0 0 56 0,0 0 12 0,0 0 3 0,0 0-242 0,0 0-48 15,0 0-9-15,0 0-3 0,0 0-52 0,0 0-13 16,0 0 0-16,0 0 0 16,0 0-48-16,0 0-13 0,0 0-3 0,0 0-947 15</inkml:trace>
  <inkml:trace contextRef="#ctx0" brushRef="#br0" timeOffset="5331.139">10192 951 1638 0,'0'0'36'0,"0"0"7"0,0 0 1 0,0 0 3 0,0 0-38 0,0 0-9 16,0 0 0-16,0 0 0 0,0 0 91 0,0 0 16 16,0 0 3-16,8 2 1 0,2-2-48 0,-2 5-10 15,3-3-1-15,-1-2-1 0,4 7-51 0,-1-7 0 16,-3 0-12-16,4 0 3 0,-1 0 29 0,-3 5 5 15,1-5 2-15,0 0 0 16,-3 0-43-16,-8 0-9 0,0 0-2 0,0 0-962 16</inkml:trace>
  <inkml:trace contextRef="#ctx0" brushRef="#br0" timeOffset="5502.782">10194 1080 748 0,'6'-4'67'0,"-1"4"-54"15,0 0-13-15,3 0 0 0,3-3 220 0,-3-1 42 16,2 4 8-16,4 0 2 0,-1 0-163 0,0-3-32 16,0 3-6-16,0 0-2 0,1-7-59 0,-1 2-10 0,0 5 0 0,0 0-10 31,-2-7-18-31,-3 7-3 0,0 0-1 0,0-2 0 0</inkml:trace>
  <inkml:trace contextRef="#ctx0" brushRef="#br0" timeOffset="6362.028">10520 918 633 0,'0'0'28'0,"0"0"6"0,0 0-34 0,0 0 0 0,0 0 0 0,0 0 0 16,0 0 248-16,-3 9 44 0,-2 3 8 0,2-5 1 15,1 0-167-15,2 7-34 0,-3 1-6 0,0-4-2 16,3 3-40-16,-2 0-9 0,2 3-2 0,0-1 0 15,2-1-41-15,-2-4 0 0,0 3 0 0,3-2 0 16,-3-2 36-16,3-1 9 0,-3-7 2 0,2 5 0 16,-2 0-24-16,3 0-5 0,-3-7-1 0,0 0 0 15,0 0-17-15,0 0-11 0,0 0 2 0,0 0-703 16,3-7-140-16</inkml:trace>
  <inkml:trace contextRef="#ctx0" brushRef="#br0" timeOffset="8187.882">9943 64 806 0,'0'0'36'0,"0"0"7"0,0 0-35 0,0 0-8 16,0 0 0-16,0 0 0 0,0 0 104 0,0 0 20 0,0 0 3 0,0 0 1 16,0 0-52-16,0 0-9 0,0 0-3 0,0 0 0 15,0 0 0-15,0 0 0 0,0 0 0 0,0 0 0 16,0 0 0-16,0 0 0 0,0 0 0 0,0 0 0 15,0 0-5-15,0 0-2 0,0 0 0 0,0 0 0 16,0 0-40-16,0 0-8 0,3 7-1 0,-3-7-8 16,5 5 46-16,-5 2 2 0,3-2 1 0,-3 4 0 0,0-9-27 0,0 7-6 15,0-7 0-15,0 5-1 0,0 2 1 0,0-7 0 16,0 0 0-16,0 2 0 0,0-2-5 0,0 0-1 16,0 0 0-16,0 0 0 0,0 0-10 0,0 0 12 15,0 0-12-15,5 5 12 0,-5-5-12 0,8 7 12 16,-3-7-12-16,3 7 12 0,-3-7 11 0,3 0 2 15,0 0 1-15,-2 7 0 0,1-7-34 0,1 0-8 16,0 0 0-16,-2 5-1 0,-1-5 27 0,3 2 6 16,-5 3 0-16,2-5 1 0,-5 0-17 0,5 2-17 15,-5-2 3-15,0 0 1 0,3 7 29 0,-3-7 7 16,2 5 1-16,-2-5 0 0,0 0 1 0,-2 7 1 16,2 0 0-16,0-7 0 0,-6 7-9 0,6-7-1 15,-7 0-1-15,4 5 0 0,-5-3-7 0,0 3-8 16,0-5 11-16,-3 0-11 15,1 0-98-15,2 0-26 0,-3-5-6 0,1 3-638 16,2 2-128-16</inkml:trace>
  <inkml:trace contextRef="#ctx0" brushRef="#br0" timeOffset="8359.769">9898 57 1958 0,'0'0'43'0,"0"0"9"0,0 0 1 0,8-7 3 0,-8 7-45 0,5 0-11 0,1 0 0 0,2 0 0 15,-1 0 53-15,1 0 9 0,0 0 2 0,0 0 0 16,3 0-52-16,-3 0-12 0,5 0 0 0,-2 0 0 16,-1 0 30-16,1 0 3 0,-1 0 1 0,1 0 0 0,2 0-34 0,-2 0 0 15,-3 0 0-15,-3 0-680 16,3 0-140-16</inkml:trace>
  <inkml:trace contextRef="#ctx0" brushRef="#br0" timeOffset="10636.541">10684 370 57 0,'0'0'0'0,"3"-5"0"0,-6 5 0 0,6-7 0 0,-3 7 0 0,0 0 0 16,0 0 325-16,0-7 60 0,0 7 12 0,0 0 3 16,0 0-218-16,0 0-43 0,0 0-9 0,0 0-2 15,0 0-102-15,0 0-26 0,0 0 0 0,0 0 0 16,0 14 56-16,2-2 7 0,-2-5 1 0,3 7 0 15,-3-2-7-15,0-3-1 0,5 3 0 0,-2 2 0 16,-3-2-22-16,5-3-5 0,-2 3-1 0,5 2 0 16,-3-2 13-16,0-5 3 0,3 0 0 0,0 0 0 15,0 0-55-15,-3 0-10 0,3-2-3 0,0-3 0 16,3-2 24-16,-3 0 16 0,0 0-2 0,-3 0-1 16,3-2 15-16,-3 2 2 0,3-5 1 0,0-2 0 0,-3-2-1 0,3-1 0 15,-2 3 0-15,2-7 0 0,-6 0-6 0,3 2-2 16,1 3 0-16,-4-3 0 0,1-2-22 0,0 0-8 15,-3 7 0-15,0-5 0 0,2 5 57 0,-2 0 12 16,0 0 3-16,0 0 0 0,0 7-52 0,0 0-12 16,0-12 0-16,0 12 0 0,0 0 0 0,0 0 0 15,0 0 0-15,0 0 0 0,0 0 0 0,0 0 0 16,0 0 0-16,0 0 0 0,-2 0 0 0,2 12 0 16,2-5 0-16,-2-5 0 0,3 10 0 0,-3 2 0 15,3-7 0-15,-3 5 0 0,2 0 11 0,1-3-1 16,0 5 0-16,-1-2 0 0,1 2-10 0,-1-2-14 15,-2-5 3-15,6 2 1 0,-4 1 18 0,4-1 4 16,-4-2 1-16,1-2 0 0,0-3-13 0,-3 5-18 16,2-2 4-16,-2-5 1 0,0 0 13 0,0 0 0 15,0 0 0-15,0 0 0 0,0 0 0 0,0 0 0 0,0 0 0 16,0 0 0 0,0 0-208-16,0 0-38 0,0 0-8 0,0 0-2 0</inkml:trace>
  <inkml:trace contextRef="#ctx0" brushRef="#br0" timeOffset="10933.464">11083 558 1094 0,'0'0'48'0,"0"0"11"0,0 0-47 0,0 0-12 15,0 0 0-15,0 0 0 0,0 0 225 0,0 7 43 16,3 0 9-16,-3-7 2 0,0 0-152 0,0 12-31 16,3-10-5-16,-1 5-2 0,-2-2-21 0,0 2-4 15,3 0 0-15,-3 0-1 0,0-7 1 0,0 0 1 16,0 0 0-16,3 7 0 0,-1 0-52 0,1 0-13 16,-3-7 0-16,0 0 0 0,0 0 0 0,0 0 0 15,0 0 0-15,0 0 0 0,0 0 0 0,0 0 0 16,0 0 0-16,0 0 0 15,0 0-107-15,0 0-24 0,0 0-5 0</inkml:trace>
  <inkml:trace contextRef="#ctx0" brushRef="#br0" timeOffset="12104.821">11430 184 921 0,'5'0'40'0,"-5"0"10"0,0 0-40 0,0 0-10 16,0 0 0-16,0 0 0 0,0 0 231 0,0 0 44 15,-5-7 9-15,5 7 1 0,0 0-124 0,0 0-25 16,-5 0-4-16,-3-7-2 0,0 7-55 0,0 0-11 16,8 0-3-16,-8 0 0 0,0 0-22 0,-3 0-5 15,1 5-1-15,2-3 0 16,-3-2-17-16,3 7-3 0,-2-7-1 0,2 0 0 0,0 7-12 0,-3-2 0 16,6-3 0-16,-6 3 0 0,4-3 0 0,-1 3 0 0,0 2 0 15,0 0 0-15,2-7 0 0,1 7 0 0,0-2 0 0,0 2 0 16,2-5 0-16,0 3 0 0,1-3 0 0,-1 3 0 15,0 2 0-15,3 0-8 0,0-7 8 0,0 7 0 16,0 0 0-16,0-2 0 0,3 2-8 0,-3-2 8 16,3 4 0-16,-1-9 0 0,-2 7 0 0,3-2 0 15,0 2 0-15,-1-5 0 0,1 10 0 0,0-7 0 16,-1 4 0-16,1-2 0 16,-3-2 0-16,2 2 0 0,-2-5 0 0,0 10 9 0,0-5-9 0,0 5 8 15,0-3-8-15,0 3 8 0,0-5-8 0,0 7 8 16,0-7 8-16,0 5 2 0,0-5 0 0,3 0 0 0,-3 5-28 0,3-3-6 15,-1-2 0-15,1-2-1 0,0 2 17 0,-1 7 0 16,1-9 0-16,0-3 0 0,2 5 0 0,-2-2 0 16,-1 2 0-16,3 0 0 0,-2-7 0 0,2 7 0 15,1 0 0-15,4 0 0 0,-2-2 10 0,3-2 6 16,-1 1 0-16,4-4 1 0,2 7-25 0,-1-7-6 16,-1 0-1-16,1 0 0 0,1 7 24 0,3-7 5 15,-3 0 1-15,2-7 0 0,-4 7-15 0,-1 0 0 16,0 0 0-16,-2 0 0 0,-4 0 0 0,4-2 0 15,-3 4 9-15,-8-2-9 0,5 0 11 0,-5 0-3 16,6-2-8-16,-6 2 12 16,0 0-68-16,0 0-15 0,5-5-2 0,0 5-1 0</inkml:trace>
  <inkml:trace contextRef="#ctx0" brushRef="#br0" timeOffset="12729.541">11713 398 1728 0,'0'0'38'0,"0"0"8"0,0 0 2 0,0 0 0 0,0 0-39 0,0 0-9 0,0 0 0 0,0 0 0 16,3 7 53-16,5-2 9 0,-6 2 2 0,4 2 0 16,-1 1 0-16,0-1 0 0,1 5 0 0,-1 3 0 15,3-1-9-15,-3-4-2 0,0 2 0 0,3 0 0 16,-2 0-2-16,-1 3-1 0,0-1 0 0,-5-4 0 16,3-2-9-16,-1 1-1 0,1-4-1 0,-3 5 0 15,-3-3-10-15,1-4-1 0,-1 9-1 0,-2-7 0 16,0-2-3-16,-1-5-1 15,1 7 0-15,-3-7 0 0,0 2-23 0,0-2 0 0,0 0 0 0,0 5 0 0,-2-5 10 0,-1-5-2 16,-2 5-8-16,2-2 12 16,1 2-134-16,-1-7-27 0,1 2-6 0</inkml:trace>
  <inkml:trace contextRef="#ctx0" brushRef="#br0" timeOffset="12916.98">11673 311 1497 0,'0'0'66'0,"0"0"14"15,0-7-64-15,0 7-16 0,0-2 0 0,0 2 0 0,0 0 106 0,0 0 18 16,0 0 3-16,0 0 1 0,0 0-52 0,0 0-9 16,0 0-3-16,0 0 0 0,0 0-51 0,0 0-13 15,8 0 0-15,-8 0-970 0</inkml:trace>
  <inkml:trace contextRef="#ctx0" brushRef="#br0" timeOffset="13479.351">11734 210 1209 0,'0'0'108'0,"0"0"-87"0,0 0-21 0,0 0 0 0,0 0 68 0,6-5 10 16,-1 3 2-16,3 2 0 0,0-5 20 0,2 3 5 16,-2 2 1-16,3-5 0 0,2 5-63 0,0 0-13 15,1 0-2-15,4-7-1 0,-2 7-27 0,0 0 0 16,2 0 0-16,-2 0-11 0,0 0 39 0,-3 0 7 15,1 0 1-15,-1 0 1 0,-5 0-3 0,-8 0-1 16,0 0 0-16,10 7 0 0,-10-7 9 0,0 0 2 16,8 0 0-16,-8 0 0 0,0 0 27 0,0 0 5 15,0 0 2-15,8 7 0 0,-5 0-62 0,-1-2-16 16,-2 2 0-16,0 0 0 0,-2-7 45 0,2 12 7 16,-3-5 0-16,1-5 1 0,2 5-34 0,-3 5-7 15,3-5-2-15,0 5 0 0,0-3-10 0,0 3 0 16,3 2 0-16,-1-2 0 0,3 2 0 0,1 0 0 15,2 5 0-15,0-5 0 0,0 5 0 0,-1-3 0 0,-1 3 0 16,4 2 0-16,-2-9 0 0,0 7 0 0,0-3 0 0,-3 3 0 16,1-7 0-16,-1-3 0 15,-2 3 0-15,-1-5 0 0,1 5 0 0,-3-3 0 0,0-1 0 0,-3 3 0 16,-2-4 43-16,2 5 3 0,-2-5 1 0,0 0 0 16,-3 0-9-16,0 0-2 0,0 0 0 0,-3-7 0 15,1 5 8-15,-1-5 0 0,-2 0 1 0,2 0 0 16,-2 0-45-16,3 0 0 0,-1-5-15 0,0 5 4 15,4-7 11-15,-4 0 0 0,3 5 0 0,3-3 0 16,-3 0-51-16,5-2-14 0,-2 5-3 0,5-3-872 16,-3-2-175-16</inkml:trace>
  <inkml:trace contextRef="#ctx0" brushRef="#br0" timeOffset="13979.245">12293 417 1036 0,'0'0'23'0,"0"0"5"0,0 0 0 0,0 0 1 0,0 0-29 0,0 0 0 0,0 0 0 0,0 0 0 16,0 0 91-16,0 0 12 0,0 0 2 0,0 0 1 15,0 0-16-15,7-7-3 0,-7 7-1 0,0 0 0 16,0 0-18-16,6 0-4 0,-1-5-1 0,-5 5 0 15,0 0-4-15,0 0-1 0,0 0 0 0,0 0 0 16,0 0-6-16,0 0 0 0,0 0-1 0,0 0 0 16,-3 0-26-16,1 0-5 0,-4 0 0 0,1 5-1 15,3-5-19-15,-1 0 0 0,0 0 0 0,1 2 0 0,-1-2 0 0,3 0 0 16,0 0 0-16,0 0 0 0,0 0 0 0,0 0 0 16,0 0 0-16,0 0 0 0,0 0 0 0,0 0 0 15,0 0 0-15,0 0 0 0,0 0 0 0,0 0 0 16,0 0 0-16,0 0 0 0,0 0 0 0,0 0 0 15,0 0 0-15,0 0 0 0,0 0 0 0,0 0 0 16,0 0 0-16,0 0 0 0,0 0 0 0,0 0 0 16,3 7 0-16,-3-7-710 15,0 0-149-15</inkml:trace>
  <inkml:trace contextRef="#ctx0" brushRef="#br0" timeOffset="14885.269">12525 398 1350 0,'0'0'60'0,"0"0"12"0,0 0-58 0,0 0-14 16,0 0 0-16,0 0 0 15,3 7 80-15,2-7 14 0,1 5 2 0,2 2 1 0,-1-5-14 0,1 5-3 16,0 3-1-16,3-1 0 0,2 3-25 0,0-5-5 15,1 0-1-15,-1 7 0 0,0-2-2 0,-2-5-1 16,-1 2 0-16,1 1 0 0,-3-1-17 0,2-2-4 16,-2-2-1-16,0 2 0 0,-2 0-11 0,-4-7-1 15,3 7-1-15,-2-7 0 0,-3 0-10 0,0 0 0 0,0 0 0 0,0 0-724 16,0 0-141-16</inkml:trace>
  <inkml:trace contextRef="#ctx0" brushRef="#br0" timeOffset="15104.125">12631 398 1324 0,'3'0'118'0,"2"0"-94"0,-2 0-24 0,-1 0 0 15,4-7 151-15,-6 7 25 0,2 0 6 0,1 0 1 16,-3 0-50-16,0 0-9 0,0 0-3 0,0 0 0 16,0 0-97-16,0 7-24 0,3 5 0 0,-6-5 0 0,3 2 56 0,-5 3 7 15,-1 2 1-15,1-7 0 0,0 5-52 0,-6 9-12 16,1-9 0-16,2-3 0 0,0 3 0 0,0 2 0 15,0-7 0-15,3 5 0 0,-1-5 0 0,1 0 0 16,0 0 0-16,2-2 0 16,0-3-100-16,3-2-22 0,0 0-5 0,0 0-922 15</inkml:trace>
  <inkml:trace contextRef="#ctx0" brushRef="#br0" timeOffset="15322.667">12806 572 1267 0,'0'0'56'0,"0"0"12"0,0 0-55 0,0 0-13 15,0 0 0-15,0 0 0 0,0 0 192 0,8 0 36 0,-3 7 8 16,0-2 0-16,-2-3-125 0,2 3-26 0,-2-3-5 0,2 6 0 16,-5-8-10-16,0 4-2 0,3 3 0 0,0 0 0 15,-1 0-68-15,-2-7-26 0,0 0 1 0,0 5 0 16,3-3 25-16,-3-2 0 0,0 0 0 0,0 0 11 15,0 0-161-15,0 0-32 0,0 0-6 16,0 0-2-16</inkml:trace>
  <inkml:trace contextRef="#ctx0" brushRef="#br0" timeOffset="15494.5">12835 478 1440 0,'0'0'64'0,"-3"-2"12"0,3-3-60 0,-2 0-16 0,2 5 0 0,0 0 0 0,0-7 172 15,0 7 31-15,0 0 6 0,5-2 2 0,-5 2-171 16,0 0-40-16,5 0 0 0,1-5 0 16,-1 5-51-16,-5 0-10 0,8 0-3 0,-8 0 0 0</inkml:trace>
  <inkml:trace contextRef="#ctx0" brushRef="#br0" timeOffset="16088.12">13264 191 1612 0,'0'0'144'0,"0"0"-116"0,0 0-28 0,0 0 0 15,-3 0 143-15,0-7 22 0,3 7 5 0,-5 0 1 16,-3 0-62-16,3 0-12 0,-3 0-2 0,3 0-1 16,-9 0-51-16,4 0-11 0,-4 0-1 0,1 0-1 15,0 0-30-15,0 7 0 0,-3-7-11 0,3 5 11 16,2-5 0-16,-2 2 0 0,0 3 0 0,5-5 0 0,0 2 0 0,5 3 16 15,-5-5 0-15,6 7-1 0,-4 0-15 0,1-7 0 16,2 12 0-16,1-10 0 0,-4 3-8 0,4 2 8 16,2 0 0-16,2 7 0 0,-2-7-15 0,0 5 4 15,6 2 1-15,-4 0 0 0,1-7 10 0,-3 0 0 16,3 5 0-16,-1 2 0 0,4 5 0 0,-4-7 12 16,1-3-2-16,2 10-1 0,-2-5-9 0,-3 7 12 15,0-14-12-15,2 12 12 0,-2-5-1 0,3-2 0 16,0-3 0-16,-3 3 0 0,0-5-1 0,0 5 0 15,0-3 0-15,2-4 0 0,-2 2-10 0,3 0 12 16,0 0-12-16,-3-2 12 0,0-5-12 0,5 7 10 16,-5-7-10-16,5 2 10 0,1 6-2 0,1-8 0 15,-7 0 0-15,8 4 0 0,0-4-8 0,0 0 10 16,0 0-10-16,3 0 10 0,2 0-2 0,-2 0-8 16,-1 0 12-16,3-4-4 0,-2 1-8 0,2-2 10 0,-2 5-10 15,2-2 10-15,0 2-10 0,-2-7 8 0,2 7-8 0,-2-5 8 16,-1 5-8-16,1 0 10 0,-3 0-10 0,0-7 10 15,-3 7-22-15,0 0-4 0,1 0 0 0,-4 0-1 16,-2 0 30-16,0 0 7 0,0 0 0 0,0 0-886 16,0 0-178-16</inkml:trace>
  <inkml:trace contextRef="#ctx0" brushRef="#br0" timeOffset="16447.405">13430 426 1958 0,'0'0'43'0,"3"0"9"0,0-2 1 0,2-3 3 0,-5 5-45 0,2 0-11 15,4 5 0-15,-1-3 0 0,3 3 44 0,0 0 8 16,0 4 0-16,2-2 1 0,4 5-33 0,-4 0-8 15,1 4 0-15,-1-2-1 0,1 3 33 0,-3-1 6 16,0-2 2-16,-3 5 0 0,0-7 19 0,1 5 4 16,-4-6 1-16,-2 8 0 0,0-10-61 0,0 10-15 15,-2-7 0-15,-1-3 0 0,-2 3 0 0,0 2 0 16,-1-2 0-16,1-5 0 0,-3 0 0 0,-3 0 0 16,1 0 0-16,-1 0 0 0,3-7 54 0,0 0 8 0,-7 0 2 0,4-7 0 15,3 7-52-15,-3-7-12 16,1-4 0-16,-1 1 0 15,1-2-204-15,2-2-44 0,-5-19-9 0,2 5-2 0</inkml:trace>
  <inkml:trace contextRef="#ctx0" brushRef="#br0" timeOffset="16603.623">13433 311 2098 0,'0'0'93'0,"0"0"19"16,0 0-89-16,0 0-23 0,0 0 0 0,0 0 0 15,0 0 64-15,0 0 9 0,0 0 2 0,10 0 0 0,1 7-49 0,-11-7-10 16,0 0-1-16,8 5-1 16,3-5-62-16,-3 0-13 0,-8 0-3 0,7 0 0 0</inkml:trace>
  <inkml:trace contextRef="#ctx0" brushRef="#br0" timeOffset="17212.845">13523 198 1623 0,'-5'-2'36'0,"5"2"7"0,0 0 1 0,0 0 2 0,0 0-37 0,0 0-9 0,0 0 0 0,0 0 0 15,0 0 84-15,10-5 16 0,-2 5 2 0,3 0 1 16,2 0-39-16,-3 0-8 0,4 0-2 0,-1 0 0 16,0 0-10-16,3 0-1 0,0 0-1 0,2 0 0 15,1 5-16-15,-3-5-3 0,2 0-1 0,1 0 0 16,2 0-4-16,-2 0-1 0,-4 2 0 0,-4 3 0 15,2-5 11-15,-2 0 3 0,-6 2 0 0,0-2 0 16,-5 0 39-16,0 0 8 0,0 0 2 0,0 0 0 0,0 0-59 0,0 0-11 16,0 5-2-16,0 2-8 0,-2 0 25 0,-4 5-1 15,4-5-1-15,-1-5 0 16,1 5-11-16,4-2-3 0,1 9 0 0,-3-7 0 0,2 5 13 0,1-5 2 16,0 7 1-16,-1-2 0 15,4-3-71-15,-1 10-14 0,0-5-4 0,3-2 0 0,-2 2 52 0,1 0 12 16,1 0 0-16,3 5 0 0,-6-5 27 0,3 0 8 15,-2 5 1-15,-1 0 1 16,0-10-59-16,-2 3-12 0,-1 2-2 0,1 0-1 0,0-2 61 0,-1 2 13 16,-2-7 3-16,0 0 0 0,-2 5-13 0,-1-5-3 15,0 0 0-15,1 5 0 0,-4-10-24 0,1 5 0 16,-3-7 0-16,-2 5 0 0,-1 0 56 0,0-3 7 16,-2 5 1-16,-3-7 0 0,3 0-64 0,-3 0 0 15,0 0 0-15,3 0-13 0,0-7 13 0,2 7 10 16,-2-2-2-16,3-3 0 0,2 0-8 0,0 3 0 15,0-3 0-15,2 3 0 16,4-3-100-16,-1-2-23 0,0 7-4 0,3-7-785 0,0 0-158 0</inkml:trace>
  <inkml:trace contextRef="#ctx0" brushRef="#br0" timeOffset="17462.786">14113 339 1958 0,'0'0'43'0,"0"0"9"0,3-7 1 0,2 7 3 0,0-2-45 0,3 2-11 16,0 0 0-16,0 0 0 0,3-5 104 0,2 5 20 15,0 0 3-15,3 0 1 0,-6 5-103 0,6-5-25 16,3 0 0-16,-1 2 0 0,-2 3 0 0,3-3 0 15,-3-2 0-15,2 5 0 0,-5-5 0 0,1 5 0 16,-6-5 0-16,-8 0-1070 0</inkml:trace>
  <inkml:trace contextRef="#ctx0" brushRef="#br0" timeOffset="17618.999">14150 539 633 0,'13'5'56'0,"-8"-5"-44"0,3 0-12 0,0 0 0 15,3 0 290-15,2 0 56 0,0-5 11 0,6 5 3 16,-3 0-180-16,0-7-35 0,2 7-7 0,3 0-2 16,-2 0-108-16,-1-7-28 0,-2 7 0 0,0 0-1070 15</inkml:trace>
  <inkml:trace contextRef="#ctx0" brushRef="#br0" timeOffset="47407.157">8038 1490 1728 0,'0'0'38'0,"0"0"8"0,0 0 2 0,0 0 0 0,0 0-39 0,0 0-9 16,0 0 0-16,0 0 0 0,5 4 91 0,3-1 16 15,-8-3 3-15,0 0 1 0,8 4-31 0,0-4-5 16,0 0-2-16,-3 3 0 0,-5-3-1 0,0 0 0 16,3 0 0-16,2 4 0 0,3-1-57 0,3-3-15 15,-1-3 0-15,4 3 0 0,2 3 0 0,-1-3 0 16,7 0 0-16,-1-3 0 0,3 3 54 0,-6 0 8 16,1-4 2-16,-1 4 0 0,1 0-64 0,-3 4 0 15,-6-1-14-15,-2-3 2 0,3 4 24 0,-6-4 5 16,0 5 1-16,-5-5 0 0,0 2 7 0,0 5 2 15,0 5 0-15,-2-5 0 0,-1-4 2 16,-5 6 1-16,3 0 0 0,-3-1 0 0,2 6-30 0,-4-3 0 16,-1 1 0-16,6 2 0 0,2 0 14 0,-2-2-3 15,-3-2-1-15,3 1 0 0,5-1-10 0,0 1 0 16,-3-3 0-16,1 3 0 0,-4-4 0 0,4 0 0 16,4 0 0-16,-4 1 0 0,-1-1 0 0,3-7 0 15,5 11 0-15,-2-8 0 0,-3 4 0 0,3-3 0 16,4 3 0-16,-1 1 0 0,2-8 8 0,0 7-8 15,0-7 0-15,2 4 8 0,1-4-8 0,-1 0 0 16,-2 0 9-16,3 0-9 0,-1 0 8 0,1 0-8 16,-3 0 8-16,0 0-8 0,-3-4 8 0,0 4-8 0,3 0 8 0,0 0-8 15,-2-7-16-15,2 7-7 0,0 0-1 0,-1-3-1 16,1 3 44-16,-5-5 9 0,2 5 1 0,-5 0 1 16,0 0-58-16,0 0-12 15,6 0-3-15,-6 0 0 0,5 0-149 0,-5 0-29 0,0 0-7 0</inkml:trace>
  <inkml:trace contextRef="#ctx0" brushRef="#br0" timeOffset="47782.068">8678 1765 172 0,'0'0'16'0,"0"0"-16"15,-2 0 0-15,2 0 0 0,0 0 356 0,0 0 69 16,0 0 14-16,0 0 2 0,0 0-226 0,0 0-46 15,0 7-9-15,0-3-1 0,-3 3-68 0,6 1-14 0,-1-1-2 0,-2 0-1 16,-2 0-23-16,2-3-5 16,2 3-1-16,-2 1 0 0,3 3-10 0,0-4-3 15,-3 0 0-15,2 0 0 0,1-2-18 0,-3-2-4 0,0 4-1 16,0 0 0-16,0-7-1 0,0 0-8 0,0 0 12 0,0 0-4 16,0 0-8-16,0 0 0 0,0 0 0 0,0 0 0 15,0 0-166-15,0 0-32 0,0 0-6 0,-3-7-892 16</inkml:trace>
  <inkml:trace contextRef="#ctx0" brushRef="#br0" timeOffset="47938.577">8668 1638 2188 0,'-6'0'48'0,"4"-3"11"0,2 3 1 15,0 0 1-15,0 0-49 0,0 0-12 0,0 0 0 0,0 0 0 0,0 0 54 0,0 0 8 16,0 0 2-16,0 0 0 0,0 0-52 0,0 0-12 15,0 0 0-15,0 0 0 16,0 0-66-16,5 3-16 0,0 6-3 0</inkml:trace>
  <inkml:trace contextRef="#ctx0" brushRef="#br0" timeOffset="48360.059">8898 1868 1807 0,'0'0'80'0,"0"0"16"16,0 0-76-16,0 0-20 0,0 3 0 0,-3 4 0 15,1 0 88-15,-1-3 15 0,3 3 2 0,0-4 1 16,0 6 18-16,-3-2 3 0,3 3 1 0,-2 1 0 16,-1-1-52-16,0-6-9 0,1 8-3 0,-4-2 0 0,4-6-51 0,2 6-13 15,-3-6 0-15,1 4 0 0,-1-1 54 0,0 0 8 16,1 0 2-16,-1 0 0 0,0 0-52 0,3-3-12 15,-5 1 0-15,5-2 0 0,0-3 0 0,-3 7 0 16,3-7 0-16,0 0 0 0,0 0 0 0,0 0 0 16,0 0 0-16,0 0 0 15,0 0-125-15,0 0-25 0,0 0-5 0,0 0-1069 16</inkml:trace>
  <inkml:trace contextRef="#ctx0" brushRef="#br0" timeOffset="48766.48">9004 1781 1728 0,'0'0'76'0,"0"0"16"0,0 0-73 0,0 0-19 0,0 0 0 0,0 0 0 15,0 0 109-15,0 0 19 0,18 0 3 0,-2 2 1 16,-16-2-68-16,16 0-12 0,-16 0-4 0,0 0 0 16,19 0-28-16,-4 5-7 0,-1-2-1 0,-14-3 0 15,13 7 1-15,0-7 0 0,-2 4 0 0,-1 3 0 16,-2-4 1-16,-2 1 0 0,-1 3 0 0,0 1 0 16,-5-1 14-16,3 4 4 0,-6-8 0 0,6 8 0 0,-3 1 29 0,-3 2 7 15,-5-4 0-15,3 1 1 0,0 4-55 0,-1-4-14 16,-4-4 0-16,2 0 0 0,2 1 0 0,1 6 0 15,5-10 0-15,-2 3 0 0,-1 0 0 0,3 1 0 16,3-1 0-16,2 0 0 0,-3-3 0 0,-2-4 0 16,8 3 0-16,3 1 0 0,0-1 0 0,-1-3 0 15,1 0 0-15,-3 4 0 16,2-4 0-16,-2 0 0 0,3 3 0 0,-3-3 0 0,2 0 0 0,-2-3 0 16,3 3 0-16,-1-4-851 15,1 1-173-15</inkml:trace>
  <inkml:trace contextRef="#ctx0" brushRef="#br0" timeOffset="49172.738">9456 1762 1504 0,'0'0'67'0,"6"0"13"0,4 0-64 0,-5 0-16 16,-5 0 0-16,6 0 0 0,4 0 111 0,-2 0 18 15,3 0 4-15,-1 0 1 0,4 0-49 0,-4 0-9 16,3 0-3-16,1 0 0 0,-1 0-25 0,0 3-6 16,3-6-1-16,-3 3 0 0,0 0-23 0,1 0-5 15,-1-4-1-15,-8 4 0 16,3 0-1-16,-3 0-1 0,-5 0 0 0,0 0 0 15,0 0-123-15,0 0-25 0,0 0-5 0</inkml:trace>
  <inkml:trace contextRef="#ctx0" brushRef="#br0" timeOffset="49344.791">9559 1903 345 0,'0'0'31'0,"6"5"-31"0,4-3 0 0,-2-2 0 16,3 0 392-16,2 0 73 0,-2 0 15 0,2 0 2 15,-3 0-260-15,4-2-52 0,-1 2-10 0,0-5-3 16,-2 5-125-16,2 0-32 0,-2 0 0 0,-1-4 0 16,1 4 0-16,-1 0 0 0,-2-3 0 0,0 3-779 15,0-4-161-15</inkml:trace>
  <inkml:trace contextRef="#ctx0" brushRef="#br0" timeOffset="50719.148">10427 1537 864 0,'0'0'76'0,"0"0"-60"0,0 0-16 0,0 0 0 15,0 0 92-15,0 0 16 0,0 0 4 0,0 0 0 16,0 0 52-16,0 0 10 0,0 0 2 0,0 0 1 15,0 0-78-15,0 0-16 0,0 0-3 0,0 0-1 0,0 0-12 0,0 0-3 16,0 4 0-16,-2-1 0 0,-1 1 0 0,-2-4 0 16,-1 3 0-16,1 1 0 0,-3 1 0 0,0-3 0 15,-2 5 0-15,-4 1 0 0,1-1-64 0,-5-3 0 16,-1 3-8-16,1 0-1 0,4 0 9 0,-2 1 0 16,3-1 8-16,0-3-8 0,2 3 0 0,1 5 0 15,-3-10 0-15,2 3 8 0,0 5-8 0,4-6 8 16,-1 3-8-16,0-4 8 0,0 4-8 0,2-3 0 15,1 3 0-15,2 1 0 0,1-1 0 0,2-3 0 16,0 3 0-16,0-4 0 16,0 1 0-16,0 1-10 0,0-3 10 0,2 6-13 0,1-1 13 0,2-7 8 15,3 7 0-15,6 0-8 0,-1-3 0 0,3 3 0 0,0-2 0 16,2-3 0-16,3 6 0 0,-2-1 0 0,-1-3 0 0,3-1 0 16,-5 1 0-16,3-1 0 0,-3 1 0 0,0-4 0 15,-3 7 0-15,-5-7 0 0,0 5 0 16,0-2 0-16,-3-3 0 0,0 0 0 0,-5 0 0 0,0 0 0 15,0 0 44-15,0 0 3 0,0 0 0 0,3 7 0 16,-6-3-24-16,3 3-5 0,-2-7-1 0,-6 3 0 16,0-3-17-16,2 4 0 0,-2-1 0 0,1 1 0 15,-4-4 0-15,0 8 0 0,-2-8 0 0,3 4 0 16,-6-1 0-16,2 4 0 0,1-3 0 0,-3 3 0 16,6-4 0-16,-3 1 0 0,-1 3 0 0,4 1 0 15,2-1 0-15,0-3 0 0,3 3 0 0,2 0 0 16,-2 0 0-16,2 1 0 0,3-1 0 0,-3 0 0 15,3-3 0-15,-2-1 0 0,4 4 0 0,1-3 0 0,2 4 0 16,3-4 0-16,0-1 0 0,5 4 0 0,-2-3 0 0,5-1 0 16,0 1 0-16,2-4 0 0,1 10 0 0,-1-10 0 15,-2 0 0-15,5 0 0 0,-5 0 0 0,3 0 0 16,-1 0 0-16,1-3 0 0,-3-1 0 0,-3 4 0 16,0 0 0-16,0-3 0 0,-5 3 0 0,3 0 0 15,-1 0 0-15,-2-4 0 0,3 1 0 0,0-1 0 16,-4 4 0-16,-1 0 0 0,-1 0 0 0,0 0 0 15,-5 0 0-15,0 0 0 0,0 0 0 0,0 0 0 16,0 0 0-16,0 0 0 16,0 0-99-16,0 0-23 0,-5-7-5 0,-3 7-1127 0</inkml:trace>
  <inkml:trace contextRef="#ctx0" brushRef="#br0" timeOffset="51219.028">10197 2284 1497 0,'0'0'66'0,"0"0"14"0,0 0-64 0,0 0-16 16,0 0 0-16,0 0 0 0,0 0 106 0,0 0 18 16,0 7 3-16,3 1 1 0,-1-4-42 0,1 3-8 15,0 3-2-15,-1-3 0 0,4 0-19 0,-4 5-4 16,1 2-1-16,0-3 0 0,-3-3 10 0,0 3 2 16,-3-1 0-16,0 4 0 0,3-2 0 0,-5-5 0 15,2 7 0-15,3-3 0 0,-5 1-52 0,2-2-12 16,-5-3 0-16,3 0 0 0,-3 0 30 0,0 0 3 0,0 2 1 0,0-6 0 15,-2 4-22-15,2-7-12 16,0 7 12-16,0-7-12 0,-3 0-11 0,3-7-9 0,3 4-1 0,-3-1-1 31,0-8-130-31,3 5-25 0,0-7-6 0</inkml:trace>
  <inkml:trace contextRef="#ctx0" brushRef="#br0" timeOffset="51391.16">10094 2150 1857 0,'0'0'82'0,"0"0"18"0,0 0-80 16,0 0-20-16,8 0 0 0,-3 0 0 0,0-4 78 0,-2 4 12 15,-3 0 2-15,8 4 1 0,-3-4-75 0,-2 0-18 16,-3 0 0-16,5 3 0 0,-5-3 0 0,5 0 0 16,1 7 0-16,-1-7-648 15,-5 0-130-15</inkml:trace>
  <inkml:trace contextRef="#ctx0" brushRef="#br0" timeOffset="51640.807">10284 2247 1756 0,'0'0'39'0,"0"0"8"0,0 0 1 0,8 0 1 0,0 0-39 0,-2 0-10 0,-1 5 0 0,3-5 0 15,-3 0 94-15,3 0 17 0,0 0 3 0,3 0 1 16,-4 0-48-16,1 0-10 0,3 0-1 0,-3 0-1 16,0 0-33-16,0 0-6 0,0 0-2 0,-3 0 0 15,3 0 40-15,-3 0 8 0,-5 0 2 0,0 0 0 16,0 0-64-16,6 4-28 0,-6-4 3 0,2 3 0 16,-2-3-165-1,0 0-33-15,0 4-6 0</inkml:trace>
  <inkml:trace contextRef="#ctx0" brushRef="#br0" timeOffset="51797.078">10361 2371 1728 0,'0'0'38'0,"0"0"8"0,0 0 2 0,8 3 0 0,-3 2-39 0,3-3-9 16,0-2 0-16,3 5 0 0,-3-5 104 0,0 4 20 16,2-4 3-16,-2 0 1 0,3 0-52 0,-3-4-9 15,0 4-3-15,0 0 0 0,-8 0-51 0,5-5-13 16,-5 5 0-16,0 0-1072 15</inkml:trace>
  <inkml:trace contextRef="#ctx0" brushRef="#br0" timeOffset="52062.74">10702 2240 691 0,'0'0'61'0,"0"0"-49"0,0 0-12 0,0 0 0 16,0 0 182-16,0 0 34 0,0 0 6 0,0 0 2 16,0 0-88-16,0 0-16 0,3 4-4 0,-3-4-1 15,0 0-35-15,0 8-6 0,0-1-2 0,0 0 0 16,-3 0-2-16,3 0-1 0,0-3 0 0,-2 6 0 16,2 2-6-16,-3 2-2 0,3-10 0 0,0 6 0 15,-3-5-46-15,3 2-15 0,0 0 8 0,3 0-8 16,-6 0 0-16,3-3 0 0,3 4 0 0,-3-6 0 15,0 3 0-15,0 2 0 0,0-7 0 0,0 0-781 16,0 0-160-16</inkml:trace>
  <inkml:trace contextRef="#ctx0" brushRef="#br0" timeOffset="53124.828">10149 1355 1036 0,'0'0'46'0,"0"0"10"15,0 0-45-15,0 0-11 0,6-7 0 0,-6 7 0 16,0 0 99-16,0 0 17 0,0 0 4 0,0 0 1 0,0 0-22 0,0 0-5 16,0 0-1-16,0 0 0 0,0 0-17 0,0 0-4 15,2 7-1-15,1 1 0 0,2-4-10 0,-2 3-1 16,-3-4-1-16,5 6 0 0,-5-7-19 0,3 5-4 15,-3 0-1-15,0 1 0 0,0-1-24 0,0 0-11 16,0-3 10-16,0 1-10 0,0-3 22 0,0 5-2 16,5 1 0-16,0-4 0 0,-5-4-32 0,3 3-6 15,-3-3-2-15,5 4 0 0,1-4 36 0,2 3 6 16,2 1 2-16,1 1 0 0,-1-5-39 0,4 0-7 16,-1 2-2-16,0 5 0 0,0-7 24 0,-2 8 0 15,-3-4 0-15,0 3 0 0,0-4 47 0,-3 4 13 16,-2-3 4-16,-1 3 0 15,-2 8-72-15,-2-11-15 0,-1 3-2 0,0-4-1 0,-5 6 41 0,0-7 8 16,1 5 1-16,-4 1 1 0,3-8-8 0,-3 4-1 0,1-1-1 0,-1-3 0 31,1 0-177-31,-1-3-35 0,-2 3-7 0,2-4-2 0</inkml:trace>
  <inkml:trace contextRef="#ctx0" brushRef="#br0" timeOffset="53296.662">10131 1388 1663 0,'0'0'73'0,"0"0"16"0,5 0-71 0,0-2-18 0,3 2 0 0,-2 0 0 15,-1-5 92-15,0 1 16 0,6 4 2 0,-3 0 1 16,0-3-61-16,0 3-12 0,2 0-2 0,1 0-1 16,5-4-21-16,-3 1-4 0,-2 3-1 0,2 0 0 0,3 0-1 15,-3-4 0-15,0 4 0 0,0 0 0 16,-5 0-122-16,3 0-25 0,-3 0-5 0</inkml:trace>
  <inkml:trace contextRef="#ctx0" brushRef="#br0" timeOffset="54362.034">10814 1769 1083 0,'18'-4'48'0,"-15"4"10"0,-3 0-46 0,0 0-12 0,0 0 0 0,0 0 0 16,0-3 110-16,0 3 20 0,0 0 4 0,0 0 1 16,0 0-39-16,0 0-8 0,0 0-2 0,0 0 0 15,0 0-22-15,0 0-4 0,0 0 0 0,0 0-1 0,0 0-3 16,0 0-1-16,2 10 0 0,1-6 0 0,-3 3-19 0,3 1-3 15,-1 3-1-15,1-4 0 0,0 0-7 0,-1 0-1 16,1 1-1-16,0-1 0 0,-1 4-34 0,3-4-6 16,-2 0-2-16,2 1 0 0,3-1 67 0,0 0 12 15,-2-3 4-15,1 3 0 16,1-7-76-16,0 3-14 0,0-3-3 0,3-3-1 0,-3 3 30 0,0-4 8 16,0 1 1-16,2-1 0 0,-4-3-1 0,2 0 0 15,-3-1 0-15,0 4 0 0,0-3 13 0,-2-3 3 16,5-1 0-16,-3 3 0 0,1-3-2 0,-6 4 0 15,0 0 0-15,2-3 0 0,-2 3-3 0,0-2-1 16,0 2 0-16,0 4 0 0,0-4-5 0,-2 3-1 16,2 4 0-16,0 0 0 0,0 0-4 0,0 0-8 0,0 0 11 0,0 0-11 15,0 0 9-15,0 0-9 0,0 0 0 0,0 0 9 16,2 4-9-16,3 3 0 0,1 0 0 0,-1 0 8 16,0 5-8-16,1-2 0 0,-4 1 0 0,4-4 0 15,-1 0 10-15,0 8-10 0,0-11 12 0,1 3-12 16,-4 3 12-16,4-6-12 0,-1 8 12 0,-2-2-12 15,2-3 10-15,0 0-10 0,-2-3 8 0,-3-4-8 16,3 7 9-16,-1-2-9 0,-2-5 10 0,0 0-10 16,0 0-20-16,0 0-9 0,0 0-3 0,0 0 0 15,0 0-25-15,0 0-6 0,0 0-1 0,0 0-751 16,0 0-150-16</inkml:trace>
  <inkml:trace contextRef="#ctx0" brushRef="#br0" timeOffset="55003.35">11213 1995 1497 0,'0'0'32'0,"0"0"8"0,0 0 0 0,0 0 4 15,0 0-36-15,0 0-8 0,0 0 0 0,0 0 0 16,3-5 80-16,-3 5 15 0,2-4 2 0,-2 4 1 0,0 0-17 0,0 0-3 16,0 0-1-16,0 0 0 0,0 0-17 0,6 0-3 15,-6 0-1-15,8-3 0 0,0 3-24 0,-3 0-6 16,3-4-1-16,0 1 0 0,0 3 31 0,0 0 7 15,-1 0 1-15,-1 3 0 16,-1 1-52-16,0-4-12 0,-2 3 0 0,0 1 0 0,-1 4 0 0,1-1 0 16,-3 0 0-16,0 4 0 0,3-4 54 0,-6 0 8 15,3 8 2-15,-3-4 0 0,-2-1-42 0,2 2-8 16,1 2-2-16,-4-7 0 0,4 0-12 0,-4 5-16 16,4-5 3-16,-1 7 1 0,1-10 26 0,2-1 6 0,0-3 0 15,0 7 1-15,0-7-21 0,2 4 0 16,1 1 0-16,2-2 0 0,0 1 0 0,1-4 0 15,2 0 0-15,0 0 0 0,5 0 0 0,-3-4 0 16,6 4 0-16,-5 0 0 0,-3-8 0 0,2 8 0 0,1-4 0 0,2 1 0 16,-2-4 0-16,-1 7-10 0,1-4 1 0,-3-3 0 31,0 0-160-31,-3 7-32 0,-2-7-7 0</inkml:trace>
  <inkml:trace contextRef="#ctx0" brushRef="#br0" timeOffset="55721.532">11687 1529 1728 0,'0'0'76'0,"0"0"16"0,0 0-73 16,0 0-19-16,0 0 0 0,0 0 0 0,0 0 157 0,0 0 28 0,0 0 6 0,0 0 1 16,0 0-100-16,-3 0-19 0,-2 0-4 0,-1 0-1 15,1 0-21-15,-3 0-5 0,-2 8-1 0,-1-4 0 16,-2-1-18-16,-3 1-4 0,0-1-1 0,0 6 0 16,0-7-18-16,3 3 0 0,0-3 0 0,0 6 0 15,2-4 0-15,0 3 0 0,1-4 0 0,2 4 0 16,0-3 0-16,0 3 0 0,3 1 0 0,-1-1 0 15,6-3 10-15,-2 3-10 0,-1 0 8 0,1-2-8 16,-1 2 0-16,3 3 0 0,3-6 0 0,-3 6 0 16,0 1 0-16,0-4 8 0,5 8-8 0,-3-4 0 15,-2-4 0-15,6 0 8 0,-1 8-8 0,0-4 0 0,-2-1 10 16,2 1-10-16,1-3 12 0,-1 3-12 0,3-1 14 0,-3 1-4 16,-5 4-1-16,3-4 0 0,5-4 2 0,-6 5 0 15,-2-2 0-15,0 1 0 0,0-1 1 0,0 1 0 16,3 4 0-16,-3-8 0 0,-3 0 4 0,3 0 2 15,3 5 0-15,-3-5 0 0,0 4-18 0,3-4 0 16,-1 0 0-16,1 1 0 0,2-1 0 0,-2 0 0 16,-1 0 0-16,6 0 0 0,3-3 0 0,0-1 0 15,-11-3 0-15,8 4 0 0,-1-4 17 0,4 5 0 16,0-5 0-16,-1-5 0 0,1 5-17 0,2-4 10 16,0 4-10-16,3-7 8 0,0 7-23 0,8-3-5 15,-3-4 0-15,0 3-1 0,-2 4 37 0,-3-7 8 16,-1 4 2-16,-1-1 0 0,-1 8-17 0,-5-8-9 15,0 4 10-15,-3-3-10 0,-5 3 12 0,0 0-4 16,0 0-8-16,0 0 12 16,0 0-32-16,-3-5-8 0,-2 1 0 0,-3 4-917 0,0-3-183 0</inkml:trace>
  <inkml:trace contextRef="#ctx0" brushRef="#br0" timeOffset="56112.055">11906 1828 1749 0,'0'0'38'0,"0"0"8"0,0 0 2 0,0 0 2 0,11 3-40 0,-3 4-10 16,0-7 0-16,0 11 0 0,2-8 69 0,-2 4 12 15,3 5 3-15,-1 2 0 0,1-3-37 0,-3 1-7 16,0-2-2-16,0 8 0 0,0-4 21 0,0 1 4 16,-3 3 1-16,0 1 0 0,-2-2 0 0,-1-3 0 15,1 5 0-15,-3-8 0 16,0-1 0-16,0 2 0 0,-3 2 0 0,1-3 0 0,-1-1-32 0,-2-1-5 0,0 1-2 0,-6 1 0 15,-2-8-4-15,2 4-1 0,-2-3 0 0,0 4 0 16,2-8 0-16,-2 0-1 0,0 0 0 0,-3 0 0 31,3-8-100-31,2 4-20 0,-2-6-4 0,0-1-1171 0</inkml:trace>
  <inkml:trace contextRef="#ctx0" brushRef="#br0" timeOffset="56286.872">11885 1704 748 0,'0'0'67'0,"0"0"-54"0,0 0-13 0,0 0 0 0,0 0 307 0,8 0 58 15,-8 0 12-15,5-3 3 0,-5 3-235 0,6 3-46 16,-1-3-10-16,3 0-1 0,-8 0-73 0,5 7-15 16,3-7 0-16,-5 4 0 0,-3-4 0 0,8 0 0 15,-8 0 0-15,0 0-721 16,5 3-140-16</inkml:trace>
  <inkml:trace contextRef="#ctx0" brushRef="#br0" timeOffset="56973.826">11970 1494 1728 0,'0'0'38'0,"0"0"8"0,0 0 2 0,0 0 0 15,0 0-39-15,0 0-9 0,0 0 0 0,5 0 0 16,3-4 84-16,-3 4 16 0,3 0 2 0,0 4 1 16,3-4-63-16,-3 7-12 0,2-7-2 0,1 3-1 0,2-3 31 0,0 7 7 15,3-7 1-15,0 4 0 0,3 3-52 0,-1-7-12 16,1 5 0-16,-1-3 0 0,-2 6 0 0,3-8 0 16,-4 4 0-16,4-4 0 0,-3 7 54 0,0-7 8 15,2 3 2-15,-7 6 0 0,-6-9-52 0,0 0-12 16,1 2 0-16,-6-2 0 0,0 0 54 0,0 0 8 15,5 7 2-15,-5-7 0 0,0 0 0 0,3 0 0 16,-1 8 0-16,1-1 0 0,-3 0-52 0,3 0-12 16,-3-3 0-16,2 8 0 0,3-2 0 0,-2 1 0 15,0-4 0-15,-1 0 0 0,4 8-14 0,-1-4-6 16,-2-1 0-16,2-1-1 0,-2 1 21 0,2 1 0 16,0 3 0-16,0-2 8 0,-2-2-8 0,2 4 0 15,1-3-10-15,-1 4 10 0,6-4 0 0,-6-1 0 16,-3 1 0-16,-2 4 0 0,3-1 0 0,-3-3 0 0,0 4 0 0,3 3 0 15,-1-6 0-15,1 5 16 0,-3-6-3 16,3-1-1-16,-3 2-2 0,0 2-1 0,0-3 0 0,-3-4 0 16,0 5 11-16,1-2 3 0,-4 1 0 0,1-8 0 15,0 4 2-15,-3 2 1 16,-3-6 0-16,3 4 0 0,-2 0-9 0,-3-3-1 0,2-1-1 0,-2 1 0 16,0-1 1-16,-3-3 1 0,0 0 0 0,3 4 0 15,2-4-17-15,0 0 10 0,1 0-10 0,-1 0 8 16,3 0-8-16,0 0 0 0,0 0 0 0,1 0 0 15,1 0 0-15,1-4 0 0,-3 4 0 0,3 0-11 16,-1-3-56-16,1 3-11 0,5 0-2 0,0 0-880 16,0 0-175-16</inkml:trace>
  <inkml:trace contextRef="#ctx0" brushRef="#br0" timeOffset="64901.477">12713 1791 1036 0,'-8'-3'46'0,"8"3"10"0,0 0-45 0,0 0-11 16,0-5 0-16,0 5 0 0,0 0 115 0,0 0 21 16,-2 0 4-16,2 0 0 0,0 0-60 0,0 0-13 15,0 0-3-15,0 0 0 0,0 0-12 0,0 0-2 16,0 0-1-16,0 0 0 0,0 0 0 0,0 0 0 15,0 0 0-15,0 0 0 0,0 0-25 0,0 0-6 0,0 0-1 16,0 0 0-16,0 0 23 0,0 0 4 16,0 0 0-16,0 8 1 0,-3-8-21 0,3 7-5 0,-3-7-1 0,3 0 0 15,0 0-18-15,0 0 0 0,0 0 0 0,0 0 0 16,0 0 0-16,0 0 0 0,0 0 0 0,0 0 0 16,0 0 0-16,0 0 0 0,0 0 0 0,0 0 0 15,0 0 0-15,0 0 0 0,0 0 0 0,0 0 0 16,8-7 0-16,-8 7 0 0,0 0 0 0,0 0 0 15,0 0 29-15,0 0-1 0,0 0 0 0,0 0 0 16,0 0-11-16,0 0-2 0,-5 0-1 0,2 7 0 16,1-7-6-16,-1 0 0 0,-2 0-8 0,-1 4 12 15,4-4-4-15,-1 0-8 0,-2 3 11 0,5-3-11 16,0 0 0-16,0 4 0 0,0-4 0 0,0 0 0 16,0 0 0-16,0 0 15 0,0 0-2 0,0 0-792 15,0 0-158-15</inkml:trace>
  <inkml:trace contextRef="#ctx0" brushRef="#br0" timeOffset="65229.174">12962 1715 921 0,'0'0'82'0,"0"0"-66"0,0 0-16 0,0 0 0 15,0 0 169-15,5 7 31 0,1-7 5 0,1 3 2 16,1 1-101-16,6 3-20 0,-4 1-4 0,3-1-1 16,-2 4-10-16,2-1-3 0,-2-6 0 0,5 11 0 15,-3-4-16-15,0-4-3 0,0 0-1 0,-2 0 0 16,0 8-28-16,-1-8-7 0,-2 0-1 0,0-3 0 15,0-1-12-15,-3 1 0 0,-5-4 0 0,6 8 0 16,-6-8 54-16,0 0 8 0,0 0 2 0,0 0 0 16,0 0-205-16,-6 0-41 0,-2 0-8 0</inkml:trace>
  <inkml:trace contextRef="#ctx0" brushRef="#br0" timeOffset="65432.302">13060 1725 1958 0,'0'0'43'0,"0"0"9"0,0 0 1 0,0 0 3 0,0 0-45 0,0 0-11 16,2 4 0-16,1 1 0 0,-3-3 100 0,3 6 17 16,-3-1 4-16,0 0 1 0,-3 0-58 0,3 0-12 15,-3 2-3-15,1 1 0 0,-1 1-25 0,1-4-6 16,-4 0-1-16,4 8 0 0,-4-8-7 0,4 4-2 16,2-4 0-16,-3 0 0 0,0 1 4 0,1 6 1 15,-1-10 0-15,-2 3 0 16,5-4-140-16,0-3-28 0,0 0-5 0,0 0-2 0</inkml:trace>
  <inkml:trace contextRef="#ctx0" brushRef="#br0" timeOffset="65650.951">13293 1918 1868 0,'0'0'41'0,"0"0"9"0,0 0 2 0,0 0 0 0,0 0-42 0,0 7-10 0,0-7 0 0,5 7 0 16,-5 0 73-16,3 0 13 0,-1 2 2 0,1-2 1 15,0-4-20-15,-3 8-4 0,2-8-1 0,-2 4 0 16,0-3-38-16,0-4-8 0,3 5-2 0,-3-5 0 16,2 3-52-16,-2-3-10 0,0 0-2 0,0 0-1 0</inkml:trace>
  <inkml:trace contextRef="#ctx0" brushRef="#br0" timeOffset="65792.035">13293 1762 1958 0,'0'0'43'0,"0"0"9"0,0 0 1 0,0 0 3 0,0 0-45 0,0 0-11 16,0 0 0-16,0 0 0 0,0 0 20 0,0 0 3 15,0 0 0-15,5 3-617 16,-5-3-123-16</inkml:trace>
  <inkml:trace contextRef="#ctx0" brushRef="#br0" timeOffset="66385.481">13708 1522 2188 0,'0'0'48'0,"0"0"11"0,0-7 1 0,0 3 1 15,0-3-49-15,0 7-12 0,0 0 0 0,-3 0 0 16,-2-3 105-16,0-4 19 0,0 3 3 0,-1 4 1 15,-2 0-52-15,0 0-9 0,-5 0-3 0,0 0 0 0,0 0-51 0,-3 4-13 16,3-1 0-16,-1 1 0 0,-2-1 0 0,1 4 0 16,4-7 0-16,-2 4 0 0,2 3 0 0,1 0 0 15,2 1 0-15,2-4 0 0,1 3 0 0,2-4 0 16,-4 1 0-16,4 1 0 0,0 4 0 0,1-1 0 16,-1-1 0-16,0 0 0 0,3 4 0 0,0-4 0 15,0 8 0-15,3-4 0 0,-3 1 0 0,0-3 0 16,0 6 0-16,0-1 0 0,3-3 21 0,-1 4 2 15,-2-4 0-15,3-4 0 0,-3 8-15 0,0-4-8 16,0-1 10-16,0 1-10 0,0 4 35 0,0-4 1 16,-5-4 0-16,2 0 0 0,3 0-44 15,0 8-9-15,0-8-2 0,3 0 0 0,-3 0 19 0,0 2 0 0,2-2 0 16,4 3 0-16,-6-6 19 0,5 6-3 0,0-6 0 0,0 3 0 16,1 1-16-16,2-1 0 0,0-3-13 0,0 3 5 15,2-4 8-15,1-3 9 0,-1 4-1 0,3-1-8 16,1-3 0-16,-1 0 0 0,0 0 0 0,0 0 0 15,1 0 13-15,2 0-4 0,-1 0-1 0,-1 0 0 16,1 0-8-16,1 0 0 0,0 0 9 0,-3 0-9 16,-2 0 0-16,2-3-13 0,-5-1 1 0,0 4 1 15,-3 0 11-15,1 0 0 0,-1 0 0 0,0-3 0 16,3 3 0-16,-5-4 0 0,-3 4 0 0,0 0-924 16,3-3-182-16</inkml:trace>
  <inkml:trace contextRef="#ctx0" brushRef="#br0" timeOffset="66729.019">13832 1751 2005 0,'0'0'44'0,"0"0"8"0,0 0 3 0,6-7 2 0,-1 7-45 0,0-3-12 16,-5 3 0-16,8 0 0 0,-2 3 80 0,1-3 13 15,1 7 3-15,3-7 1 0,-3 4-46 0,3 3-10 16,-4 0-1-16,4 0-1 0,-3 0 2 0,0 1 1 16,0 3 0-16,0-1 0 0,-3 1-33 0,3 4-9 15,-3-4 0-15,1-1 0 0,-4 2 56 0,1 6 6 16,0-8 2-16,-3 6 0 0,0-2-52 0,0 0-12 16,-3 1 0-16,3 3 0 0,-3-8 0 0,3 2 0 15,-5 2 0-15,0-3 0 0,-1-1 54 0,1 2 8 16,0-5 2-16,-3 0 0 0,0-3-52 0,3 3-12 15,-3-7 0-15,0 3 0 0,0-3 0 0,0 0-12 0,-3-3 3 0,3 3 0 32,0-7-88-32,-2-4-18 0,2 4-3 0,0-5-1131 0</inkml:trace>
  <inkml:trace contextRef="#ctx0" brushRef="#br0" timeOffset="66931.906">13822 1654 1382 0,'2'0'123'0,"1"-5"-99"15,0 5-24-15,-3 0 0 0,0 0 164 0,0 0 28 16,0 0 6-16,0 0 1 0,0 0-103 0,0 0-21 16,0 0-4-16,0 0-1 0,2 0-56 0,1 0-14 15,-3 0 0-15,0 0 0 0,5 5 0 0,1-3 0 16,-4 6 0-16,4-8-1044 0</inkml:trace>
  <inkml:trace contextRef="#ctx0" brushRef="#br0" timeOffset="67525.845">13975 1541 1670 0,'0'0'148'0,"0"0"-118"0,0 0-30 0,0 0 0 15,0 0 63-15,6 0 6 0,-1-4 2 0,0 4 0 16,3 0-3-16,3 0 0 0,-3 0 0 0,2 0 0 15,1 0-19-15,-1 0-4 0,1 4-1 0,5-4 0 16,-3-4-16-16,-2 4-3 0,2 0-1 16,3 0 0-16,0 0-24 0,0 0 0 0,5 0 8 0,-3 0-8 0,3 0 0 0,3 0 0 15,-5 0 0-15,2 0 0 0,-5 0 0 0,-3 4 0 16,0-4 0-16,-2 0 0 0,-3 3 52 0,0-3 9 16,-6 4 2-16,4-4 0 0,-4 3 1 0,1 1 1 15,0 1 0-15,-3-3 0 0,0 5-52 0,2 1-13 16,1 3 0-16,-3-4 0 0,0 5 54 0,0-2 8 15,2 8 2-15,1-4 0 0,0 5-64 0,-1-2-13 16,1-1-3-16,0 1 0 0,2-6 16 0,0 11 0 16,1-11 9-16,-4 3-9 0,4 1 0 0,-4 3 0 15,3-6 0-15,-2 5-10 0,0-6 10 0,2-1 0 16,-2 6 0-16,-1-2 0 0,1 0 13 0,0-2 2 16,-3-2 0-16,2 4 0 0,-2-7-15 0,0 5-13 15,-2 2 2-15,2-10 1 0,-6 6 10 0,4-1 14 16,-4-2-3-16,1 3-1 0,-3-10 10 0,-2 7 3 15,-1-3 0-15,-5-1 0 0,0-3 0 0,-2 4 0 0,-3-4 0 0,-1 0 0 16,4 0-4-16,-1 0-1 0,-2-4 0 0,3 1 0 16,2 3-18-16,0-7 0 0,-3 3 0 0,6 4 0 15,0-7 0-15,2 4 0 0,3-1-8 0,0-4 8 16,3 8-62 0,0-4-6-16,2 1-2 0,3 3-873 0,0-7-174 0</inkml:trace>
  <inkml:trace contextRef="#ctx0" brushRef="#br0" timeOffset="67759.89">14526 1729 1638 0,'0'0'72'0,"8"0"16"0,2-4-71 0,1 4-17 16,-1 0 0-16,4 0 0 0,1 0 75 0,1 0 11 16,0 0 2-16,0 0 1 0,3 0-25 0,-4 0-4 15,4 0-2-15,-6 0 0 0,0 4-42 0,-2-4-8 16,-3 0-8-16,3 5 12 16,-4-5-61-16,-7 0-12 0,0 0-3 0</inkml:trace>
  <inkml:trace contextRef="#ctx0" brushRef="#br0" timeOffset="67916.093">14581 1892 864 0,'0'0'76'0,"5"0"-60"0,1 0-16 0,7 4 0 15,3-4 246-15,-3 0 46 0,0 0 10 0,1 0 2 16,4 0-90-16,1 0-18 0,-1 0-3 0,-2 0-1 16,0 0-102-16,0 0-21 0,0 0-4 0,-3 0-1 15,0 0-51-15,-2-4-13 0,-1 1 0 0,-2 3 0 16</inkml:trace>
  <inkml:trace contextRef="#ctx0" brushRef="#br0" timeOffset="97859.916">13430 8514 115 0,'0'0'0'0,"0"0"10"0,0 0-10 0,0 0 0 0,0 0 0 0,-2-4 0 16,2 4 376-16,0 0 72 0,0 0 16 0,0 0 2 16,0 0-258-16,0 0-52 0,0 0-11 0,-6 0-1 15,-2 0-58-15,3 0-11 0,5 0-3 0,-5 0 0 16,-3 0-22-16,0 0-5 0,0 0-1 0,0 4 0 15,3-4-2-15,-3 3-1 0,3-3 0 0,-3 0 0 16,0 0-32-16,-3 0-9 0,0 0 0 0,4 0 0 16,-4 0 56-16,3 0 6 0,-3 0 2 0,4 5 0 15,-4-10-52-15,3 5-12 0,0 0 0 0,0 0 0 16,0 5-15-16,3-5-5 16,0 0-2-16,-3 2 0 0,5-2 22 0,-5 5 0 0,5-3 0 0,-2-2 0 15,2 0-8-15,-2 5 8 0,3-3 0 0,-4 3 0 16,4-3 0-16,2 3 0 0,-3-1 0 0,0-1 0 15,3 4 12-15,-2-2 11 0,2-3 1 0,-3 5 1 0,3-2-33 0,-3 2-8 16,3-3 0-16,-2 4-1 0,2-6 27 0,0 5 6 16,-3 0 0-16,3 0 1 0,0 0-17 0,-3 5 0 15,1-5 0-15,2 0 0 16,-3 5 0-16,3-5 0 0,0 5 0 0,0-3 0 16,-2-2 0-16,4 0 0 0,-2 5 0 0,3-5 0 15,-3 5 0-15,2-3 0 0,1 3 0 0,-3-5 0 0,3 5 0 0,-3-3 0 16,0 3 0-16,2-5 0 0,1 7 0 0,-3-7 0 15,3 0 0-15,-3 5 0 0,2-5 0 0,-2 0 0 16,3 0 0-16,-3 0 0 0,3 0 15 0,-3 5-1 16,0-7 0-16,0 2 0 0,2-5-22 15,-2 5-5-15,3-2-1 0,0-3 0 0,-3 3 25 0,0-5 5 0,2 7 0 16,-2 0 1-16,0-7-17 0,0 7 0 16,3-2 0-16,-3 2 0 0,0-5 0 0,0-2 0 15,0 0 0-15,5 5 0 0,-5-5 0 0,3 7 0 0,-3-7 8 0,0 0-8 16,5 0-12-16,-5 0-5 0,8 7-2 0,-3-7 0 15,3 0 32-15,-2 0 7 0,1 5 0 0,1-5 1 16,0 0-21-16,0 0 0 0,3 0 0 0,-1 2 0 16,1-2 0-16,2 0 0 15,3 0 0-15,-3 0 0 0,1 0 0 0,1 0 0 16,-1 0 0-16,2 0 8 0,-1 0-8 0,-4 0 0 0,2 0 8 0,-2 0-8 16,-1 0-16-16,1 5-7 0,0-5-1 0,2 0-1 15,-3 2 25-15,-4-2 0 0,2 0 0 0,-3 0 0 0,-5 0 26 0,0 0 10 16,8 0 3-16,-8 0 0 0,0 0-27 0,0 0-12 15,0 0 10-15,0 0-10 0,0 0 11 0,0 0-11 16,0 0 12-16,0 0-12 0,0 0 0 0,0 0 0 16,-5 0 0-16,-1-2-9 15,1-3-131-15,0 3-27 0,-1-3-5 0</inkml:trace>
  <inkml:trace contextRef="#ctx0" brushRef="#br0" timeOffset="101187.261">15166 8470 576 0,'0'0'51'0,"0"0"-41"0,0 0-10 0,0 0 0 16,0 0 238-16,0 0 46 0,0 0 8 0,0 0 3 15,0 0-152-15,0 0-31 0,11 0-5 0,-1 0-2 16,3 0-38-16,1 0-8 0,-1 0-2 0,0 0 0 16,3 5-13-16,0-5-4 0,5 2 0 0,-5-2 0 0,0 0-20 0,0 0-4 15,5 0 0-15,0 5-1 0,-5-5 13 0,0 2 2 16,0-2 1-16,-1 5 0 16,-1-5 1-16,-4 2 1 0,1-2 0 0,-1 0 0 0,-2 0 8 0,0 5 2 15,-5-5 0-15,-3 0 0 0,0 0 0 0,5 2 0 16,-5-2 0-16,0 0 0 0,0 0-13 0,0 5-2 15,0 2-1-15,3 0 0 0,-3-2-7 0,-3-3-2 16,3 5 0-16,0 0 0 0,-2 5-9 0,2-5-1 16,-3 5-8-16,3-3 12 0,0 3-12 0,0 2 0 15,3 5 8-15,2-5-8 0,0 0 0 0,0 0 0 16,1 5 0-16,2-5 0 0,0 5-9 0,-3-5-2 16,3 5 0-16,0-5 0 0,0 5 11 0,0-3 0 15,0 3 0-15,-3-5 0 0,0 0 0 0,-2-2 16 16,-1 2-4-16,1-2-1 0,-3 2-11 0,0-2 12 15,0-3-12-15,-3 3 12 0,1 0-3 0,-1 2 0 16,-5-5 0-16,3 3 0 0,-6 0 11 0,1-3 1 0,-1-2 1 0,-5 0 0 16,3-2 2-16,-3 2 1 0,-2 0 0 0,-4-7 0 15,4 5-4-15,-1-3-1 0,4-2 0 0,1 0 0 16,1 5-7-16,0-5-1 0,0-5-1 0,2 5 0 16,0 0-11-16,1 0 0 0,-1-2 0 0,1-3 8 15,2 5-8-15,-3 0 0 0,3-2 0 0,0-3 0 16,0 5-52-16,3 0-10 15,5 0-2-15,0 0-931 0,-5-5-186 0</inkml:trace>
  <inkml:trace contextRef="#ctx0" brushRef="#br0" timeOffset="175772.023">18137 4909 1267 0,'0'0'28'0,"0"0"5"0,0 0 2 0,0 0 1 0,0 0-36 0,0 0 0 0,0 0 0 0,0 0 0 16,0 0 109-16,0 0 15 0,0 0 4 0,0 0 0 15,0 0-41-15,0 0-8 0,0 0-2 0,0 0 0 16,5 0-11-16,1 0-2 0,2 0-1 0,-3 7 0 16,0-2-18-16,-2-3-3 0,2 5-1 0,-2 0 0 15,2 5-5-15,3-5 0 0,0 5-1 0,5-3 0 0,3 3-7 0,0 2 0 16,0-2-1-16,2 2 0 0,1 0-11 0,-1-2-3 15,1-3 0-15,0 3 0 0,-1-5 16 0,-2 0 3 16,-3 0 1-16,3 0 0 0,-5 0-1 0,-1-2-1 16,1 2 0-16,-3-7 0 0,0 5-31 0,-3-5 0 15,-5 0 0-15,0 0 0 0,0 0 0 0,0 0 0 16,0-5 0-16,0-2 0 0,0 2 0 0,-3-2 0 0,-2 0 0 16,2-2-848-16,-5 2-175 0</inkml:trace>
  <inkml:trace contextRef="#ctx0" brushRef="#br0" timeOffset="176047.144">18418 4874 2322 0,'0'0'51'0,"0"0"10"0,0 0 3 0,0 0 1 0,0 0-52 0,0 0-13 0,-8 2 0 0,2 5 0 16,4 0 76-16,-4-2 12 0,-1 2 2 0,-1 0 1 15,-3 5-43-15,0-3-9 0,-2 3-2 0,3 2 0 16,-4 5-13-16,4-5-2 0,2 5-1 0,-3-3 0 16,1 3-6-16,2 2-2 0,-3-2 0 0,6 0 0 15,-3-5-13-15,0 0-8 0,-5 0 8 0,5-2-13 16,0 2 13-16,0-2 0 0,3-3 0 0,-1 3 0 16,1 2 0-16,0-7 0 0,2 0 0 0,3-2 0 15,0-3 0-15,0 3 0 0,0-5 0 0,0 0 0 16,0 0-74-16,3-5-12 0,-1 5-2 0,1-7-1104 15</inkml:trace>
  <inkml:trace contextRef="#ctx0" brushRef="#br0" timeOffset="177499.915">17989 4768 1497 0,'0'0'66'0,"0"0"14"0,0 0-64 0,0 0-16 15,0 0 0-15,0 0 0 0,0 0 115 0,0 0 19 16,0 0 4-16,0 0 1 0,0 0-18 0,8 0-3 16,-3 0-1-16,3 0 0 0,-3-5-42 0,1 5-9 15,2-2-2-15,-3-3 0 0,0-2-51 0,3 0-13 16,0-7 0-16,-3 7 0 0,3-5 28 0,0-2 2 15,-2 5 1-15,2-3 0 0,-3 0-31 0,3-2 0 16,-3 0 0-16,0 2 0 0,1-2 0 0,-1 5 0 16,0-3 0-16,1 0 0 0,-4 3 12 0,1-3-3 15,-1 5-1-15,1 0 0 0,-3 2-8 0,0-2 0 16,3 7 0-16,-1-2 0 0,4-3 13 0,-4 5 1 16,1 0 0-16,2 0 0 0,1 5-5 0,-4-3-1 15,4 3 0-15,-4-3 0 0,6 5 8 0,0 0 2 16,-3 5 0-16,3-5 0 0,0 5-26 0,0-3-6 15,3 3-1-15,-3 0 0 0,0-3 43 0,-3 3 9 0,0 0 2 0,3-3 0 16,5-2-29-16,-5 0-10 0,-5-2 0 0,2 2 9 16,3 0 11-16,-5-2 1 0,2-3 1 0,-5-2 0 15,3 5-22-15,-3-5 0 0,5 2 0 0,-5-2 0 32,0 0-98-32,0 0-24 0,0 0-5 0,0 0-1127 0</inkml:trace>
  <inkml:trace contextRef="#ctx0" brushRef="#br0" timeOffset="178000.12">18677 5231 1101 0,'0'0'48'0,"0"0"12"0,0 0-48 0,0 0-12 0,0 0 0 0,-3-7 0 16,1 0 112-16,2 7 20 0,0 0 4 0,0 0 0 16,0 0-33-16,0 0-7 0,0 0-2 0,0 0 0 15,0 0-20-15,0 7-4 0,2-2-1 0,1-3 0 16,2 5-13-16,-2 5-2 0,-3-5-1 0,0 5 0 15,3-5 9-15,-1 0 2 0,-2 5 0 0,0-3 0 16,3 3-41-16,-3-5-8 0,0 0-2 0,2 0 0 16,-2 0 21-16,-2 0 4 0,2-2 1 0,-3 2 0 15,3-5-30-15,0 3-9 0,0-5 0 0,-2 2 0 16,2-2-84-16,-3 5-24 0,3-5-5 0,-8 0-1016 16</inkml:trace>
  <inkml:trace contextRef="#ctx0" brushRef="#br0" timeOffset="178171.755">18672 5090 403 0,'-11'-7'17'0,"11"7"5"0,0 0-22 0,0 0 0 15,0 0 0-15,0 0 0 0,3-7 394 0,-3 7 74 16,0 0 16-16,0 0 2 0,0 0-343 0,0 0-69 16,0 0-14-16,0 0-2 0,0 0-41 0,5 5-8 15,0-3-1-15,1 5-8 16,-6-7-141-16,5 5-35 0</inkml:trace>
  <inkml:trace contextRef="#ctx0" brushRef="#br0" timeOffset="178484.122">18852 4923 1771 0,'2'-2'39'0,"-2"2"8"0,0 0 1 0,0 0 2 0,0 0-40 0,0 0-10 16,0 0 0-16,0 0 0 0,0 0 44 0,11 0 6 15,-3 0 2-15,2 0 0 0,1 2 9 0,-1-2 3 16,1 0 0-16,2 0 0 0,1 0-52 0,4 5-12 16,-2-5 0-16,2 2 0 0,-4-2-14 0,-1 0-6 15,-3 0 0-15,-4 5-932 16</inkml:trace>
  <inkml:trace contextRef="#ctx0" brushRef="#br0" timeOffset="178640.274">18904 5123 2106 0,'0'0'46'0,"8"0"10"0,0 0 1 0,3 5 3 0,0-5-48 0,2 0-12 0,-3 0 0 15,6 0 0-15,0 0 87 0,0-5 15 0,0 5 3 0,2 0 1 16,1-2-49-16,-1-3-9 0,-2 5-3 0,-2-5 0 16,-1 3-36-16,-3 2-9 0,1 2 0 0,-6-2-1176 15</inkml:trace>
  <inkml:trace contextRef="#ctx0" brushRef="#br0" timeOffset="194945.82">19450 4855 748 0,'0'0'33'0,"0"0"7"0,0 0-32 0,0 0-8 0,0 0 0 16,0 0 0-16,0 0 220 0,0 0 41 0,-6 0 9 0,6 0 2 15,0 0-116-15,0 0-22 0,0 0-5 0,0 0-1 16,0 0-65-16,6 5-14 0,-1-5-2 0,3 2-1 16,2-2-22-16,4 0-5 0,-1 0-1 0,5 0 0 15,-2 0 37-15,5 0 7 0,1 0 2 0,-1 0 0 16,-3 0-52-16,3 0-12 0,-2 0 0 0,-1 0 0 16,-2 0 18-16,0 5 1 0,-5-3 0 0,-1-2 0 15,1 0 21-15,-6 5 4 0,3-3 0 0,-3 3 1 0,-2-3-45 16,-3-2 0-16,3 5-10 0,-3-5 2 0,0 0 8 0,0 7 11 15,0-5-3-15,0 8 0 0,-3-3-8 0,3 0 0 16,-3 0 0-16,-2 0 0 0,3 0 53 0,-4 0 9 16,1 5 2-16,0-3 0 0,-3-2-52 0,2 5-12 15,1 2 0-15,-3-2 0 0,0-5-8 0,3 7-5 16,-3-2-1-16,3-3 0 0,2 5 14 0,-2-2 0 16,2 2 0-16,3-2 10 0,0-5-10 0,0 7 0 15,0-7 0-15,3 5-11 0,-1-5 20 0,1 0 4 16,2 5 1-16,1-3 0 0,-1-2-14 0,0-2 0 15,3 2 0-15,0-2 0 0,0 2 0 0,0-5 0 16,0-2 0-16,5 0 0 0,6 0 0 0,-3 0 0 16,-3 5 0-16,3-10 0 0,2 5 37 0,1-7 5 15,-3 7 1-15,2-2 0 0,-2-3-25 0,0 0-5 16,-6 3-1-16,4 2 0 0,-1-5-2 0,-3 5-1 0,1 0 0 16,-3 0 0-16,0 5-9 0,0-5-9 0,-8 0 9 0,0 0-13 15,0 0 13-15,0 0 0 0,0 0 9 0,0 0-9 16,0 0 0-16,0 0 0 0,0 0-11 0,0 0 11 31,0 0-154-31,0 0-23 0,0 0-5 0,0 0-1 0</inkml:trace>
  <inkml:trace contextRef="#ctx0" brushRef="#br0" timeOffset="195648.782">20140 5189 1267 0,'0'0'56'0,"0"0"12"0,0 0-55 0,0 0-13 16,0 0 0-16,0 0 0 0,0 0 111 0,0 0 19 15,0 0 4-15,0 0 1 0,0 0-11 0,5 2-3 16,-2 3 0-16,-3 2 0 0,3 0-45 0,-1 5-10 16,-2-5-2-16,3 2 0 0,2 3 0 0,-5 0 0 15,0-3 0-15,0 3 0 0,0 2 0 0,3-2 0 16,-3-3 0-16,0-2 0 0,0 5 0 0,0-5 0 15,0 5 0-15,3-3 0 0,-3-2-47 0,0 5-9 16,0-5-8-16,0-2 9 0,2 2 0 0,-2 0 0 16,0-7 0-16,0 0 0 0,0 0-9 0,0 0 0 15,0 0 9-15,0 0-9 0,0 0 9 0,0 0-9 16,0 0 12-16,0 0-12 16,0 0-39-16,5-5-14 0,-2 5-3 0,0-7-856 0,-3 5-172 15</inkml:trace>
  <inkml:trace contextRef="#ctx0" brushRef="#br0" timeOffset="196429.08">20087 5069 288 0,'0'0'25'0,"0"0"-25"15,0 0 0-15,0 0 0 0,0 0 223 0,0 0 39 16,0 0 8-16,0 0 2 0,0 0-64 0,0 0-13 15,0 0-3-15,0 0 0 0,0 0-102 0,0 0-21 16,0 0-4-16,0 0-1 0,0 0 0 0,0 0 0 16,0 0 0-16,0 0 0 0,0 0 0 0,0 0 0 15,0 0 0-15,0 0 0 0,0 0-64 0,0 0 0 16,8 2-13-16,-3 3 1 0,-5-5 12 0,0 0 12 16,6 7-2-16,-1-2-1 0,-5-5-9 0,0 0 0 15,5 2 0-15,1 5-11 16,-1-2-89-16,-2-3-17 0,-3-2-4 0,5 5-925 0</inkml:trace>
  <inkml:trace contextRef="#ctx0" brushRef="#br0" timeOffset="196772.808">20336 5344 1630 0,'0'0'72'0,"0"0"16"0,0 0-71 0,0 0-17 16,0 0 0-16,0 0 0 0,-3 7 117 0,1-2 20 15,2 2 4-15,0-5 1 0,-3 3-45 0,3 2-9 16,-3 0-1-16,3 0-1 0,-2 0-29 0,-1 0-5 15,-2-2-2-15,-1 2 0 0,4 0-13 0,-4 0-2 16,1 0-1-16,0 0 0 0,8 0-19 0,-3-7-4 16,0 5-1-16,-3 2 0 0,0 0-2 0,1 0-8 15,2 0 12-15,-3-2-4 0,3-5-8 0,0 0 0 16,0 0 0-16,0 0 0 16,0 7-88-16,-3-5-17 0,3-2-3 0,0 0-660 15,3 5-131-15</inkml:trace>
  <inkml:trace contextRef="#ctx0" brushRef="#br0" timeOffset="197132.099">20548 5264 1918 0,'0'0'42'0,"0"0"9"0,0 0 1 0,0 0 3 15,0 0-44-15,0 0-11 0,0 0 0 0,0 0 0 0,0 5 89 0,0 2 16 16,0 0 3-16,0 0 1 0,2 0-31 16,-2 0-6-16,0 5-2 0,3-3 0 0,-3-2-7 0,0 5-2 15,0 2 0-15,2-2 0 0,-2-5-17 0,3 5-4 16,-3-3-1-16,0-2 0 0,3 0-39 0,-3 0-12 15,0 5 0-15,2-5 0 0,1 0 61 0,0-2 12 16,-3 2 3-16,2-5 0 0,4-2-64 0,-6 0-23 16,0 0 1-16,2 5 0 15,1-5-16-15,2 0-3 0,-2 0-1 0,0-7-831 16,-1 7-167-16</inkml:trace>
  <inkml:trace contextRef="#ctx0" brushRef="#br0" timeOffset="198412.988">21230 4881 2764 0,'0'0'246'0,"-2"0"-197"0,-4-5-39 0,4 5-10 0,2 0 0 0,0 0 0 0,-6 0 0 0,6 0 0 15,0 0 0-15,0 0-9 0,0 0 9 0,-5 5-820 16,-3-3-159-16</inkml:trace>
  <inkml:trace contextRef="#ctx0" brushRef="#br0" timeOffset="198990.976">20704 5024 864 0,'0'0'76'0,"0"0"-60"16,5-2-16-16,0 2 0 0,1-5 144 0,-4 5 25 16,-2 0 6-16,5 0 1 0,1-7-72 0,-4 7-15 0,-2 0-2 0,0 0-1 15,8-7-35-15,-8 7-7 0,0 0-2 0,0 0 0 16,0 0 38-16,0 0 8 0,0 0 2 0,-5 0 0 15,0 0-42-15,5 0-9 0,0 0-2 0,0 0 0 16,-8 0-29-16,5 0-8 0,3 0 0 0,0 0 0 16,-2 5 23-16,-4-3 0 0,6-2 0 0,0 5 0 15,0-5-37-15,0 0-7 0,-2 2-2 0,2-2 0 16,0 0 35-16,0 0 8 0,0 0 0 0,0 0 1 16,2 5-33-16,6-3-8 0,0-4 0 0,0 2-1 15,-3 0 36-15,-5 0 7 0,0 0 2 0,6-5 0 16,-6 5-10-16,0 0-2 0,2-2 0 0,1-3 0 0,-6 3 18 0,1-3 3 15,-1 5 1-15,0-2 0 0,1-3-7 0,-4 5-2 16,-2 0 0-16,3-2 0 16,-3 2-16-16,0 0-9 0,0 0 10 0,3 2-10 15,0-2-23-15,-1 0-10 0,1 0-3 0,0 7-765 16,2-7-154-16</inkml:trace>
  <inkml:trace contextRef="#ctx0" brushRef="#br0" timeOffset="199662.846">21188 4914 460 0,'0'0'41'0,"0"0"-33"0,0 0-8 0,0 0 0 16,2-5 243-16,-2 5 46 0,0-7 10 0,0 7 1 15,0 0-137-15,0 0-28 0,0 0-6 0,0 0-1 16,0 0-58-16,0 0-12 0,0 0-2 0,0 0-1 15,0 0-13-15,0 0-2 0,3 7-1 0,-6 0 0 0,3 0 2 0,0 0 1 16,-5 0 0-16,3 5 0 0,2 0 1 0,-3-3 0 16,-2 3 0-16,5 2 0 0,0-2-35 0,0 2-8 15,0 0 0-15,2 0 0 0,4-2 0 0,-4-3 0 16,9 8 0-16,-3-8 0 0,0 3 0 0,0 2 0 16,5-7 0-16,-3 0 0 0,4-2 0 0,-1-3 0 15,-3-2 0-15,4 0 0 0,-6-2 0 0,5-3 0 16,-3-2 0-16,1 0 0 0,-3 0 53 0,3 2 9 15,-4-4 2-15,4-3 0 0,-6 3-52 0,3-3-12 16,-5 0 0-16,2-2 0 0,1 0 0 0,-4 2 0 16,1 3 0-16,-3-3 0 0,0-2 54 0,0 7 8 15,-3-5 2-15,1 5 0 0,2-2-52 0,0-1-12 16,-3 3 0-16,3 7 0 16,0-2 0-16,-3-3 0 0,3 5 0 0,0 0 0 0,-2 0 0 0,2 0 0 0,0 0 0 15,0 0 0-15,0 0 0 0,0 0 0 0,0 0 0 0,2 7 0 16,1 0 0-16,0 5 0 0,2-5 0 0,0 5 0 15,0-5-9-15,-2 2-5 0,2 10-1 0,-2-5 0 16,0-2 15-16,-1 0 0 0,1 2 12 0,0 0-12 16,-1-2 10-16,1 2-10 0,-1 0 8 0,1 0-8 15,0 0 9-15,-1 0-9 0,1-7 10 0,2 5-10 16,-2-5 0-16,0 0 0 0,-3-7 0 0,5 5 0 16,0 2 0-16,3-7 0 0,-3 0 0 0,1 0 0 15,-4 0-223-15,-2 0-50 0</inkml:trace>
  <inkml:trace contextRef="#ctx0" brushRef="#br0" timeOffset="199959.574">21669 5130 1958 0,'0'0'43'0,"0"0"9"0,0 0 1 0,0 0 3 0,0 0-45 0,0 0-11 15,3 7 0-15,-3 0 0 0,3 0 104 0,-3-2 18 16,0 9 4-16,2-2 1 0,-2-3-50 0,0 3-9 16,0 2-3-16,3-2 0 0,-3-3-20 0,0 3-4 15,3 2-1-15,-3-7 0 0,2 5-16 0,-2-5-3 0,3 0-1 16,-3 0 0-16,3 0-12 0,-1-2-8 0,-2-5 8 15,0 2-8-15,0-2 10 0,0 0-2 0,0 0-8 0,0 0 12 32,0 0-133-32,0 0-27 0,0 0-6 0,3-2-1 0</inkml:trace>
  <inkml:trace contextRef="#ctx0" brushRef="#br0" timeOffset="200693.699">22005 5003 1479 0,'0'0'32'0,"0"0"8"0,0 0 0 0,0 0 2 0,0 0-34 0,0 0-8 16,0 0 0-16,8 5 0 0,0-5 84 0,3 0 16 15,-1 0 2-15,1 2 1 0,0-2-21 0,-1 0-4 16,3 0-1-16,1-2 0 0,-1 4-48 0,3-2-9 16,-3-2-3-16,0 2 0 0,3-5-17 0,-5 5 0 15,-1 0 0-15,1-2 0 0,2-3 34 0,-2 3 3 16,-1-3 1-16,-2 0 0 15,0 3-74-15,0-3-16 0,-8 5-2 0,0 0-925 0</inkml:trace>
  <inkml:trace contextRef="#ctx0" brushRef="#br0" timeOffset="200897.126">22066 4916 1958 0,'0'0'43'0,"0"0"9"0,0 0 1 0,0 0 3 0,6 5-45 0,-4 2-11 0,1 0 0 0,2 0 0 16,-2 0 104-16,2 0 20 0,-2 5 3 0,2-3 1 16,-2 3-54-16,-3 2-10 0,2-2-3 0,-2-3 0 0,3 3-46 0,0 2-15 15,-3-2 8-15,0-3-8 0,0 8 0 0,0-8 0 16,0-2 0-16,0-2 0 0,0 2 0 0,0 0 0 16,0 0 0-16,0 0-781 15,0-7-160-15</inkml:trace>
  <inkml:trace contextRef="#ctx0" brushRef="#br0" timeOffset="201600.712">22471 4815 1497 0,'0'0'32'0,"0"0"8"0,0 0 0 0,0 0 4 0,0 0-36 0,0 0-8 15,0 0 0-15,0 0 0 0,5 0 96 0,1 0 16 16,2 0 4-16,0 0 1 0,-1 0-41 0,1 0-8 15,0 0-1-15,0 0-1 0,3 0-46 0,2 0-8 16,0 0-3-16,-2 0 0 0,-3 0 30 0,2 0 5 16,1 7 2-16,0-7 0 0,2-2-22 0,0 2-5 15,0 2-1-15,1-2 0 0,1 5-4 0,-1-3-1 16,-6-2 0-16,2 0 0 0,-5 7 17 0,1-2 3 16,-6-5 1-16,2 2 0 0,1 5 8 0,-3-2 2 15,-3 2 0-15,-2 0 0 0,0 5-6 0,-1-3-1 16,1-2 0-16,-3 5 0 15,3 2-17-15,-3-2-4 0,0 0-1 0,5-3 0 16,3 3-24-16,0-3-5 0,-2 3-1 0,-1 2 0 0,1-2 15 0,2-5 0 0,-3 5 0 16,3 2 0-16,0 0 0 0,0 0 0 0,0 0 0 15,3-2 0-15,-1-3 48 0,3 1 13 0,1-1 3 0,-1-4 0 16,3 2-64-16,3 0-20 0,-1-5 0 0,3 3 0 16,1-3 20-16,-1 3 16 0,0 7-4 0,0-10 0 15,-2-4-3-15,-1-3-1 0,4 5 0 0,-1-2 0 16,-5-3-8-16,2 5 0 0,-2 0 0 0,0-5 0 15,0 3 0-15,-5-3 0 0,2 5 0 0,-5 0 0 16,3-7 0-16,-3 7 0 0,0 0 0 0,0 0-920 16,0 0-185-16</inkml:trace>
  <inkml:trace contextRef="#ctx0" brushRef="#br0" timeOffset="201851.068">23053 5151 1324 0,'0'0'118'0,"0"0"-94"16,0 0-24-16,0 0 0 0,-5 0 183 0,2 0 32 16,-2 0 6-16,2 5 2 0,1-3-63 0,-1 3-12 15,0 2-2-15,3 0-1 0,-2 5-116 0,2-5-29 0,-3 5 0 0,3-3 0 16,-3-2 57-16,3 5 6 15,-2-5 1-15,2 0 0 0,0 0-30 0,-3 0-6 0,3-2 0 16,0-5-1-16,0 0-17 0,0 0-10 0,0 0 12 0,0 0-12 31,0 0-36-31,0 0-13 0,0 0-3 0,0 0-805 0,0 0-161 0</inkml:trace>
  <inkml:trace contextRef="#ctx0" brushRef="#br0" timeOffset="202022.531">23000 5001 1209 0,'0'0'108'0,"0"0"-87"0,0 0-21 0,0 0 0 16,0 0 207-16,0 0 37 0,0 0 7 0,0 0 1 15,0 0-156-15,0 0-32 0,6 2-7 0,-1 3-1 16,3-3-39-16,-3 5-8 0,0-7-1 0,1 7-700 16,-4 3-140-16</inkml:trace>
  <inkml:trace contextRef="#ctx0" brushRef="#br0" timeOffset="202334.919">23262 5271 1918 0,'0'0'42'0,"0"0"9"0,0 0 1 0,0 0 3 0,0 0-44 0,-2 5-11 0,-1-3 0 0,0 3 0 15,-2 2 113-15,5-7 21 0,-3 7 4 0,1 0 1 16,-1-2-60-16,-2 2-12 0,2-5-3 0,0 10 0 16,1-10-24-16,-1 8-4 0,0-3-2 0,1-5 0 15,2 5-3-15,0-2-1 0,-3 2 0 0,1-5 0 16,-1 3-30-16,3-5-12 0,0 0 1 0,-3 7 0 15,3-7 11-15,0 0 16 0,0 0-4 0,0 0-1 16,0 0-107-16,0 0-22 0,3 7-4 0,-3-7-1 16</inkml:trace>
  <inkml:trace contextRef="#ctx0" brushRef="#br0" timeOffset="202694.2">23349 5210 2023 0,'0'0'89'0,"0"0"19"15,0 0-86-15,0 0-22 0,6 0 0 0,-1 0 0 0,3-2 80 0,-3-3 12 16,3 5 3-16,0 0 0 0,3 0-64 0,-3 0-13 16,2-5-2-16,-2 10-1 0,3-5 16 0,-3 7 3 15,0-7 1-15,-3 5 0 16,0-3-15-16,-2 3-4 0,0-3 0 0,-1 5 0 0,1 0 4 0,-1-2 0 0,1 2 0 15,-3 5 0-15,-3-5 0 0,1 2 0 0,-3 3 0 0,-1-5 0 16,1 5-4-16,0-3 0 16,-1-2 0-16,1 5 0 0,2-5-16 0,1 0 0 0,-1 0 8 0,3 0-8 15,-2 0 19-15,2-2 0 0,2 2 0 0,1-2 0 16,-3-3-35-16,0-2-6 0,5 5-2 0,3-3 0 16,3-2 39-16,-1 0 7 0,3 5 2 0,6-5 0 15,-3 0-36-15,2 0-6 0,-2 2-2 0,5-2 0 16,-2 0 20-16,-1 0 0 0,-2 0-8 0,3 0 8 31,-3-2-38-31,0 2-4 0,-1 0-1 0,4-5 0 0</inkml:trace>
  <inkml:trace contextRef="#ctx0" brushRef="#br0" timeOffset="203381.838">23815 4902 748 0,'0'0'67'0,"0"0"-54"16,0 0-13-16,0 0 0 0,0 0 169 0,0 0 31 15,0 0 7-15,0 0 1 0,0 0-52 0,0 0-11 16,0 0-1-16,0 0-1 0,0 0-75 0,0 0-16 16,0 0-2-16,0 0-1 0,0 0-39 0,0 0-10 15,0 0 0-15,0 0 0 0,0 0 46 0,0 0 7 16,0 0 2-16,-2 7 0 0,2-7-37 0,0 0-7 16,0 0-2-16,-3 7 0 0,3-7-9 0,0 0 0 15,0 0 0-15,0 0 0 0,0 0 0 0,0 0 0 16,0 0 0-16,0 0 0 0,0 0 0 0,0 0 0 15,0 0 0-15,0 0 0 0,0 0 0 0,0 0 0 0,0 0 0 0,0 0 0 16,0 0 19-16,0 0 1 0,0 0 1 0,0 0 0 16,0 0-11-16,0 0-2 0,0 0-8 0,0 0 12 15,0 0-12-15,0 0 0 0,0 0 8 0,0 0-8 32,0 0-124-32,0 0-27 0,0 0-5 0,0 0-2 0</inkml:trace>
  <inkml:trace contextRef="#ctx0" brushRef="#br0" timeOffset="203975.157">24164 4921 518 0,'0'0'23'0,"0"0"5"0,6-5-28 0,-6 5 0 15,0-2 0-15,0 2 0 0,2-5 274 0,-2 5 50 16,0 0 9-16,0 0 3 0,0 0-164 0,0 0-33 15,0 0-7-15,0 0 0 0,0 0-64 0,0 0-13 16,0 0-3-16,-2 7 0 0,2-2-19 0,0 4-4 16,0-2-1-16,0 5 0 0,-3-5-8 0,3 5-3 0,0-5 0 0,3 0 0 15,-3 7-5-15,2-7-2 0,1 7 0 0,2-7 0 16,-2 3-1-16,5-3 0 0,-3 0 0 0,3-5 0 16,0 3-1-16,0-5 0 0,3 0 0 0,-1 0 0 15,1 0-8-15,-3-5 0 0,5-2 0 0,-3 0 0 16,4 0 0-16,-4 0 0 0,4 0 0 0,-4 0 0 15,-2-5 49-15,3 0 5 0,-6 5 1 0,3-2 0 16,-3-3-37-16,0 5-7 0,-2-5-2 0,0 5 0 16,-1-2 23-16,-2 2 4 0,0 2 0 0,0-2 1 15,0 0-15-15,0 7-3 0,0 0-1 0,0 0 0 16,0 0-4-16,0 0-1 0,0 0 0 0,0 0 0 16,0 0-13-16,0 0 0 0,3 7 8 0,0 0-8 15,-1 0 0-15,1 0 0 0,0 0 0 0,2 5 0 0,-2-5 0 0,2 5 0 16,0-5 0-16,-2 2 0 15,-3 3 0-15,2 2 0 0,-2-7 0 0,3 0 0 16,0 5-39-16,-3-5-10 0,0 5-3 0</inkml:trace>
  <inkml:trace contextRef="#ctx0" brushRef="#br0" timeOffset="204318.828">24678 5050 1267 0,'0'0'112'0,"0"0"-89"0,0 0-23 0,0 0 0 0,0 0 209 0,0 0 38 0,0 0 7 16,0 0 2-16,0 0-103 0,0 0-20 0,0-7-4 0,0 7-1 15,0 0-102-15,0 0-26 0,0 0 0 0,0 0 0 16,0 0 0-16,0 0 0 0,0 0 0 0,5 0 0 16,0 0 0-16,3 0 0 0,0 0 0 0,0 5 0 15,3-3 0-15,-3 3 0 0,0-3 0 0,2 5 0 16,-2-2 0-16,3 2 0 0,-6-2 0 0,3-3 0 15,0 10 0-15,-3-3 0 0,-2 3 0 0,2 2 0 16,-2-2 0-16,-3-3 0 0,0-2 0 0,-3 5 0 16,3-5 0-16,-5 7 0 0,2-2 0 0,0-5 0 15,-4 7 30-15,4-7 1 0,-2 5 0 0,2-5 0 16,3 0-23-16,-3 5-8 0,3-10 0 0,3 5 0 16,0 0 0-16,-1-2 0 0,6 2 0 0,0 0 0 15,3-2 0-15,5-3 0 0,-1-2 0 0,7 5-10 16,-1-5 10-16,3 0 0 0,-1 2 0 0,4-2 0 15,-3-2-92-15,-1-3-14 0</inkml:trace>
  <inkml:trace contextRef="#ctx0" brushRef="#br0" timeOffset="206662.06">18926 6127 403 0,'0'0'36'0,"5"0"-36"0,0 0 0 0,-2 5 0 15,2-5 234-15,0 0 40 0,1 0 8 0,-1 0 2 16,3 0-132-16,3 0-25 0,-3 2-6 0,5-2-1 16,-3-2-33-16,4 2-7 0,-1 0-2 0,3 0 0 15,0 0-51-15,-1 0-11 0,1 0-1 0,3 0-1 0,-3-5 28 0,0 5 6 16,-1 0 0-16,-1 0 1 0,-4 0-33 0,1 0-8 16,-3 0 0-16,2 0-8 0,-4 0 10 15,-1 0-10-15,0 0 8 0,-5 0-717 16,0 0-144-16</inkml:trace>
  <inkml:trace contextRef="#ctx0" brushRef="#br0" timeOffset="206849.771">19008 6379 1958 0,'0'0'43'0,"8"2"9"0,2-2 1 0,3 0 3 0,3 0-45 0,0 0-11 16,0-7 0-16,3 7 0 0,-1-4 104 0,1 1 20 15,-1-1 3-15,3 4 1 0,0-3-52 0,1-2-9 16,-6 3-3-16,2-3 0 0,-5 3-51 0,0-3-13 0,-2 5 0 0,0-2 0 31,-3-3-44-31,-8 5-11 0,0 0-2 0</inkml:trace>
  <inkml:trace contextRef="#ctx0" brushRef="#br0" timeOffset="208817.873">19984 5918 1267 0,'13'-5'28'0,"-7"5"5"0,-4 0 2 0,-2 0 1 0,0 0-36 0,0 0 0 16,0 0 0-16,0 0 0 0,0 0 160 0,0 0 26 15,0 0 5-15,0 0 1 0,0 0-52 0,0 0-9 0,0 0-3 0,0 0 0 16,0 0-52-16,0 0-10 16,-5 0-2-16,-3 0-1 0,0 0 1 0,0 0 1 0,-3 5 0 15,1-3 0-15,-1 3-52 0,-2-3-13 0,2 3 0 0,1-2 0 16,-3 1 0-16,-3 1 0 0,-3-3 0 0,3-2 0 15,-2 7 0-15,5-2 0 0,-1-3 0 0,-1 5 0 16,1 0 0-16,1-7 0 0,3 5 0 0,2 2 0 16,-3 0 0-16,3 0 0 0,0-2 0 0,3-3 0 15,0 5 0-15,5-7 0 0,0 0 0 0,-6 5 0 16,4 2 0-16,2 0-15 0,0-2 3 0,0 2 1 16,0 0 11-16,2 0 0 0,1 0 0 0,0 0 0 15,-1 5 0-15,1-3 0 0,2 3 10 0,-2 0-10 16,-3-3 19-16,2 5-3 0,1-2 0 0,-3 2 0 0,3 5 2 15,-3-5 0-15,0 5 0 0,0-2 0 0,0 1 14 0,0 4 4 16,-3 1 0-16,3 1 0 0,-3-6-36 0,3 4 0 16,0 3 0-16,0-3 0 0,0 1 0 0,0-6 0 15,-2 1 0-15,2 4 0 0,0-4 0 0,0-4 0 16,0 5-12-16,0-5 3 0,-3 1 9 0,3-1 0 16,3-3 8-16,-1 3-8 0,1-2 8 0,0 2-8 15,2-2 8-15,-2-2-8 0,2-3 0 0,-2 4 0 16,-1-4 0-16,4 0 0 0,-1 5 12 0,0-5-3 15,3 0 0-15,0-4 0 0,0 1-9 0,2 1 12 16,1-5-12-16,0 0 12 0,2-5-22 0,3 5-4 16,0 0-1-16,5-4 0 0,-5-3 35 0,5 4 8 15,-3-4 0-15,1 0 1 0,-1 2-18 0,1-2-11 16,-1 0 12-16,1 7-12 0,-3-4 12 0,-6 1-12 16,4-1 12-16,-4 4-12 0,1 0 25 0,-3 0-1 15,0 0-1-15,-8 0 0 0,0 0-23 0,0 0 0 0,0 0 0 0,0 0 0 16,0 0 0-16,0 0 0 0,0 0 0 0,0 0 0 31,0 0-149-31,0 0-35 0,-3 4-6 0</inkml:trace>
  <inkml:trace contextRef="#ctx0" brushRef="#br0" timeOffset="-211353.089">24762 5892 1267 0,'0'0'28'0,"0"0"5"0,0 0 2 0,0 0 1 0,0 0-36 16,0 0 0-16,0 0 0 0,0 0 0 0,0 0-44 0,0 0-16 16,0 0-4-16</inkml:trace>
  <inkml:trace contextRef="#ctx0" brushRef="#br0" timeOffset="-210681.557">24786 5944 694 0,'0'0'15'0,"0"0"3"0,0 0 1 0,0 0 1 16,0 0-20-16,0 0 0 0,0 0 0 0,0 0 0 0,0 0 16 0,0 0 0 16,0 0-1-16,0 0 0 0,0 0 13 0,0 0 4 15,0 0 0-15,0 0 0 0,0 0 5 0,0 0 2 16,0 0 0-16,0 0 0 0,0 0-19 0,0 0-4 15,0 0-1-15,0 0 0 0,0 0-15 0,0 0 9 16,0 0-9-16,0 0 8 0,0 0 13 0,0 0 3 16,0 0 0-16,0 0 0 0,0 0 4 0,0 0 2 15,0 0 0-15,0 0 0 0,0 0 45 0,0 0 9 16,-5 2 1-16,5-2 1 0,0 0-16 0,0 0-3 16,-3 0-1-16,3 0 0 0,0 0-4 0,0 0-1 0,0 0 0 15,0 0 0-15,0 0-18 0,0 0-4 0,0 0-1 0,6 0 0 16,1 0-22-16,4 5-4 0,0-3 0 0,5 3-1 15,-1-3-11-15,4-2 0 0,-1 5-12 0,1-5 12 16,5 2 0-16,-3 3 12 0,-3-3 0 0,1 3 0 16,-3-5-12-16,-3 0-17 0,0 3 4 0,1 1 1 15,-1-4 59-15,0 0 12 0,-2 0 2 0,-3 0 1 16,-1 0-10-16,1 0-3 0,-2 5 0 0,-6-5 0 16,0 0 3-16,0 0 1 0,0 0 0 0,0 0 0 15,0 0-5-15,0 0-2 0,0 0 0 0,0 0 0 16,0 0-22-16,0 0-5 0,0 0-1 0,-3 7 0 15,3 0-10-15,0 2-8 0,-3-1 9 0,3 1-9 16,0 0 0-16,0 3 0 0,0-2 0 0,0 1 0 16,0 3 0-16,3-2 0 0,-3 2 0 0,0 0 0 15,0 0 0-15,0 5 0 0,0 0 0 0,0 2 0 0,0 7 20 16,-3-2 4-16,-2 0 0 0,2 2 1 0,-2-6-35 0,3 3-7 16,-4-6-2-16,4 2 0 0,-1-2 19 0,3 2 0 15,-5-2 0-15,2-5 9 0,0 0-9 0,3 1 0 16,-2-4 9-16,-1-4-9 0,0 5 13 0,1-2-1 15,-1-6-1-15,0 3 0 0,1 0 12 0,-3 0 2 16,-1-2 1-16,-2-2 0 0,0 1 9 0,-2-1 1 16,2 1 1-16,-3-1 0 0,-2-3-10 0,2 0-3 15,-4 0 0-15,1-3 0 0,-2-1-36 0,1 4-8 16,1-3-2-16,-2 3 0 0,3-4 69 0,0 4 13 16,0 0 4-16,0-3 0 15,2 3-81-15,3 0-16 0,-3 0-3 0,4 0-1 16,1 0 8-16,1 0 1 0,0 3 1 0,-1-3 0 15,4 4-29-15,2-4-7 0,-6 0-1 0</inkml:trace>
  <inkml:trace contextRef="#ctx0" brushRef="#br0" timeOffset="-208716.14">20127 7621 1926 0,'0'0'42'0,"0"0"9"0,0 0 1 0,0 0 3 0,0 0-44 0,0 0-11 16,0 0 0-16,0 0 0 0,0 0 112 0,0 0 20 15,0 0 4-15,0 0 0 0,0 0-57 0,-5 0-12 16,2 0-3-16,-5-3 0 0,3-1 0 0,-3 4 0 15,-5 0 0-15,-1 0 0 0,1 0-51 0,0 0-13 16,-6 0 0-16,-2 4 0 0,3-4 0 0,2 3 0 16,0-3 0-16,3 4 0 0,-3-1 0 0,3 2 0 15,-1-5 0-15,1 7 0 0,3-7 0 0,-6 7 0 16,2-7 0-16,4 7 0 0,2-7 0 0,0 7 0 16,3-7 0-16,2 7 0 0,-5-7 0 0,5 5 0 15,1 2 0-15,-1-7 0 0,0 7 18 0,3-7 1 16,-2 7 0-16,4-3 0 0,-2 3-19 0,0-4 0 15,0 4 0-15,3-2 0 0,-3 2 0 0,3 4 0 0,-3-4 0 0,2 3 0 16,1-3 0-16,-3 5 10 0,3-1-10 0,-3 4 12 16,0-1-4-16,0 0 0 0,0 0 0 0,0 5 0 15,-3-5 20-15,3 5 3 0,-3-5 1 0,3 7 0 16,-2-2-32-16,-1 0 0 0,0-5 0 0,3 7 0 16,0-7 0-16,0 5 0 0,0-5 0 0,0 5 0 15,0-5 0-15,0 0 0 0,0 0-11 0,3 5 11 16,-3-7 0-16,0 2 0 0,0 0 0 0,0-2 0 15,0 2 0-15,0 0 0 0,-3-2 0 0,3 2 8 16,0 0-8-16,-2-3 10 0,-1-1-10 0,3 2 10 16,0 2-10-16,-2-7 10 0,2 5-10 0,0-5 10 15,2 0-10-15,1 0 0 0,-3 0 9 0,2 5-9 0,-4-10 0 16,2 5 0-16,2 5 0 0,-2-8 8 0,3-1-16 0,0 4-4 16,2-2 0-16,0 2 0 0,3-7 12 0,3 2 0 15,-3-2 0-15,5 0 0 0,-2 0 0 0,5-2 0 16,2-3 0-16,1 5 0 0,-1-2 0 0,3-3 0 15,-2-2 0-15,-3 7 0 0,0 0 17 0,-3-3 6 16,0 3 1-16,3 3 0 0,-6-3-39 0,1 0-7 16,0 0-2-16,2 7 0 0,-5-7 51 0,0 5 9 15,-3-5 3-15,0 2 0 16,-5-2-27-16,6 5-4 0,-6-5-8 0,5 0 11 0,-5 0-11 0,0 0 12 16,0 0-12-16,0 0 12 15,0 0-58-15,0 0-11 0,0 0-3 0,0 0-880 0,0 0-176 0</inkml:trace>
  <inkml:trace contextRef="#ctx0" brushRef="#br0" timeOffset="-194164.744">24503 7600 1850 0,'0'0'40'0,"3"-7"9"0,2 7 2 0,0-7 1 0,3 2-41 0,-2 5-11 0,1-3 0 0,4-1 0 16,-3 4 26-16,3 0 3 0,-1 0 1 0,3 0 0 15,1 0 11-15,-1 4 3 0,3-4 0 0,5 3 0 16,0-3-28-16,0 5-6 0,3-5-1 0,-3 2 0 16,0 3-9-16,1-5 12 15,-4 4-12-15,1-1 12 0,-4 1-12 0,-1-1 10 0,-1-3-10 0,-3 4 10 16,-2-1 43-16,-8-3 9 0,0 0 2 0,8 4 0 0,-8-4-24 0,0 0-4 15,0 0 0-15,6 3-1 16,-6-3-5-16,0 0-1 0,0 0 0 0,5 12 0 0,-2-5-29 0,-1 0 0 16,1 0 0-16,0 0 0 0,-1 0 57 0,-2 5 6 15,5-1 1-15,-2-1 0 16,0 2-72-16,-1 2-15 0,4 0-2 0,-1 0-1 0,3 5 26 0,-3-1 0 16,3 4 0-16,0-4 0 0,3 4 0 0,-3-1 0 15,0 5 12-15,2 0-4 0,-2-5-8 0,0 5 0 16,-5-5 0-16,2 0-8 0,-2 2 8 0,-3-1 16 15,0-4-4-15,0-1-1 0,0-3 5 0,0 5 2 16,0-5 0-16,0-2 0 0,-3 2 3 0,0 0 1 16,1-2 0-16,-1 2 0 0,-2-2 2 0,-3-3 1 15,-3 3 0-15,-2-1 0 0,-3-4 3 0,0 1 0 0,-5 1 0 16,-3-4 0-16,0 2-12 0,-2 0-3 0,0-3 0 0,-1 4 0 16,1-6-2-16,2 3-1 0,0-3 0 0,5-2 0 15,4 5-10-15,-1-5 10 0,2 2-10 0,7-2 10 16,-7 0-10-16,9 0 0 0,0 0 0 0,-1 0 0 31,1 0-88-31,5 0-17 0,0 0-3 0</inkml:trace>
  <inkml:trace contextRef="#ctx0" brushRef="#br0" timeOffset="-193352.442">18870 9291 1728 0,'0'0'38'0,"0"0"8"0,0 0 2 0,0 0 0 0,5 0-39 0,-2 0-9 0,2 0 0 15,1 0 0-15,2-5 65 16,-1 5 11-16,4 0 3 0,0 0 0 0,-1 0 5 0,3-5 0 0,6 5 1 0,5-2 0 16,2 2-45-16,1-5-10 0,2 5-2 0,3 0 0 15,-3 0-28-15,0 0 0 0,-3 0 0 0,1 0 0 16,-6 0 57-16,-3-2 6 0,-2 2 1 0,-3-5 0 16,-2 5-133-16,-3 5-27 0,-3-5-4 15,-5 0-976-15</inkml:trace>
  <inkml:trace contextRef="#ctx0" brushRef="#br0" timeOffset="-193196.233">18957 9566 1958 0,'6'2'43'0,"4"-2"9"0,1 5 1 0,7-5 3 0,4 2-45 0,1-2-11 16,1 0 0-16,3 0 0 0,-4-2 104 0,1-3 20 15,0 5 3-15,0-2 1 16,0-3-103-16,-6 3-25 0,1-3 0 0,2-2-712 15,-5 0-147-15</inkml:trace>
  <inkml:trace contextRef="#ctx0" brushRef="#br0" timeOffset="-191369.882">20122 9117 1432 0,'0'0'64'0,"2"0"12"0,4 0-60 0,-1 0-16 0,-5 0 0 0,0 0 0 16,0 0 120-16,0 0 20 0,0 0 5 0,0 0 1 15,0 0 14-15,0 0 4 0,0 0 0 0,-8-5 0 16,3 5-58-16,-3 0-11 0,-3 0-3 0,3 0 0 15,-5 5-73-15,0-3-19 0,-3-2 0 0,0 0 0 16,3 0 0-16,-6 0 0 0,-5 7 0 0,3-7 0 16,8 5 31-16,-3-3 2 0,0-2 1 0,0 5 0 15,0-3-26-15,1 3-8 0,-1 2 0 0,2-5 0 16,4 3 0-16,-3 0 0 0,5-3 0 0,0 5 0 16,2-7-27-16,-1 7-5 0,1-7-2 15,1 7 0-15,0-7 34 0,5 0 0 0,-6 5 0 0,4 2 0 16,-4-2 0-16,4 2 0 0,2-7 0 0,0 7 0 0,0 0 0 15,0 0 0-15,0 0 0 0,0 5 0 0,0-3 18 0,0 3 10 16,-3-3 3-16,3 3 0 0,0 2-22 0,0 0-9 16,0 3 8-16,0-1-8 0,0-2 8 0,3 10-8 15,-3-8 8-15,-3 10-8 0,3-7 8 0,0 7-8 16,3-5 0-16,-3 7 8 16,2-2 12-16,-2 0 1 0,3 0 1 0,-3-3 0 0,0 3-22 0,3-2-10 15,-3-1 1-15,0 1 0 16,0-3 9-16,0 0 16 0,-3 0-4 0,3-2-1 0,0 2-3 0,0-2 0 15,0-5 0-15,-3 5 0 0,3-5 0 0,0 0 0 16,0 0 0-16,-2 3 0 0,-1-3 0 0,3-5-8 16,3 3 12-16,-1-5-4 15,1 5-8-15,0-5 12 0,-1 0-12 0,1 0 12 0,0 0-12 0,2-2 0 0,-5-3 9 0,5 5-9 16,3-7 0-16,3 5 8 0,-1-5-8 0,1 2 0 16,2-2 27-16,3 0 1 15,0 0 0-15,2-2 0 0,1 2-43 0,-1-5-8 0,1 5-1 0,0 0-1 16,4 0 25-16,-4 0 0 0,-1 0 0 0,-2-2 0 15,0 2 0-15,0 2 8 0,-3-2 0 0,-2 0 0 16,-1 0-8-16,1 0 0 0,-6 0 0 0,-5 0 0 16,0 0 0-16,0 0 0 0,0 0 0 0,0 0 0 15,0 0 0-15,0 0 0 0,0 0 0 0,0 0 0 16,0 0-202-16,0 0-38 0</inkml:trace>
  <inkml:trace contextRef="#ctx0" brushRef="#br0" timeOffset="-169746.791">25130 8973 979 0,'0'0'43'0,"0"0"9"0,-3-2-41 0,3 2-11 0,0 0 0 0,0 0 0 15,0-5 252-15,0 5 49 0,0 0 10 0,8-2 1 16,0-3-183-16,0 5-37 0,3 0-7 0,-1 0-1 16,4 0-45-16,2 0-9 0,-1 5-2 0,4-5 0 0,-1 0-12 0,1 2-4 15,5-2 0-15,0 5 0 0,2-5 0 0,-2 2-1 16,-6 3 0-16,-10-5-11 16</inkml:trace>
  <inkml:trace contextRef="#ctx0" brushRef="#br0" timeOffset="-169434.335">25397 9566 3697 0,'0'0'12'0,"-18"9"-12"0,-3-2 19 0,0 5 1 0,2 2 1 0,-2-7 0 16,2 0-7-16,1 0-2 0,-1 3 0 0,1-3 0 15,-1 0-4-15,1-5 0 0,-1 5-8 0,3-2 12 16,3-3-12-16,0-2 8 0,0 0-8 0,2 0 0 16,0 0 0-16,1-2 8 0,-1-3-8 0,-2 3 0 15,2-3 0-15,1 3 0 0,-1-3 0 0,-2-2-10 16,2 5-48-16,1-3-10 0,2-2-1 0</inkml:trace>
  <inkml:trace contextRef="#ctx0" brushRef="#br0" timeOffset="-167075.534">13375 9655 345 0,'0'0'31'0,"0"0"-31"0,0 0 0 0,0 0 0 16,0 0 161-16,0 0 27 0,0 0 4 0,0 0 2 16,0 0-54-16,0 0-12 0,0 0-1 0,0 0-1 15,0 0 53-15,0 0 10 0,0 0 3 0,0 0 0 16,0 0-103-16,0 0-20 0,0 0-4 0,0 0-1 16,0 0 0-16,0 0 0 0,-8 0 0 0,2 0 0 15,-1 0-51-15,-4 5-13 0,3-5 0 0,-3 0 0 16,3 0 0-16,-2 2 0 0,-1-2 0 0,1 0 0 0,2 5 24 0,0-5 1 15,-3 0 1-15,6 2 0 0,-6 3-26 0,6-5 8 16,-3 5-8-16,3-3 0 0,0-2 0 0,-1 5 0 16,1-3 0-16,5-2 0 0,0 0 0 0,-5 0 0 15,-1 5 0-15,4-3 0 0,2-2 0 0,-3 5 0 16,-2-3 0-16,2 5 0 16,3-2-20-16,-2 2-5 0,2 0-2 0,0 0 0 0,-3 0 27 0,3 5 0 15,0-5 0-15,0 5 0 0,0-3 46 0,3 5 14 16,-3-2 4-16,0 7 0 0,2-5-52 0,-2 0-12 15,0 5 0-15,0-5 0 0,3 5 0 0,-3-3 0 16,0 1 0-16,0-1 0 0,2 3 0 0,-2-5 0 16,0 5 0-16,0-5 0 0,0 0 0 0,0 0 0 15,0-2 0-15,0 2 0 0,-2-2 24 0,2-3 1 16,0 3 1-16,2 0 0 0,1-3-12 0,-3-2-2 16,3 0-1-16,-3 5 0 0,2-5 1 0,1-2 0 0,0 2 0 0,2-5 0 15,-2 5-4-15,2-2-8 0,-2 2 12 0,2-7-4 16,0 7-8-16,3-2 0 0,0-3 9 0,0 3-9 15,0-5 0-15,3 2 8 0,2-4-8 0,0 2 0 16,-2 0 0-16,4-5 0 0,4 5 0 0,-1 0 8 16,1-2-8-16,-6-3 0 0,3 5 0 0,0 0 0 15,0 0 0-15,0 0 0 0,-3 0 0 0,3 0 0 16,-3 0 0-16,3 0 0 0,-5 5 0 0,-1-3 8 16,-2-2-8-16,0 5 9 0,-8-5-9 0,5 2 10 15,-5-2-10-15,0 0 0 0,0 0-10 0,0 0 10 16,0 0-57-16,0 0-6 0,0 0-1 0,0 0-819 15,0 0-164-15</inkml:trace>
  <inkml:trace contextRef="#ctx0" brushRef="#br0" timeOffset="-160975.713">17838 9634 1728 0,'-8'-7'153'0,"8"7"-122"0,0-5-31 0,0 5 0 0,-2-2 109 0,2 2 16 15,-3-5 3-15,3 5 1 0,0-7-33 16,0 7-8-16,0 0 0 0,0 0-1 0,8 0-36 0,0-2-7 16,2 2-2-16,4 0 0 0,-1 2-30 0,3-2-12 15,0 5 11-15,5-3-11 0,-3-2 8 0,4 5-8 0,-1-3 0 0,0-2 0 16,-3 5 8-16,1-5-8 16,-1 0 0-16,1 7 0 0,-6-7 11 0,-2 5-11 0,-1-3 12 0,4-2-12 15,-7 5 20-15,1-3-2 0,-2-2-1 0,2 5 0 16,-3-3 3-16,-2-2 0 0,-1 5 0 0,4-3 0 15,-4 5 1-15,-2-2 1 0,3 2 0 0,-1 0 0 16,1 0-6-16,-3 5 0 0,5-3-1 0,-2 8 0 16,0-3-5-16,-3 0-1 0,2 0 0 0,4 7 0 15,-4-2 1-15,4 2 0 0,-4-2 0 0,1 7 0 16,0-5 1-16,2 0 0 0,0 5 0 0,-2-5 0 16,2 3-1-16,0-3 0 0,-2 0 0 0,0 0 0 15,-1-2 5-15,1 0 1 0,0-5 0 0,-3 5 0 16,-3-10 4-16,0 5 2 0,1 3 0 0,-1-3 0 0,-5-7 4 15,0 5 1-15,-5-3 0 0,0-2 0 0,-6 0 26 0,1 0 6 16,-4-2 1-16,-4 2 0 0,2 0-48 0,-5 0-12 16,0-7 0-16,0 5 0 0,0-3 0 0,0 3 0 15,0-3 0-15,2-2 0 0,3-2 0 0,6 2 0 16,-1-5 0-16,3 5 0 16,0-7-45-16,3 5-8 0,5-3-2 0,0-2-969 15,3 0-193-15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09.8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1 3224 0 0,'-19'1'-2'0'0,"2"0"3748"0"0,27 1 1685 0 0,0 3-3937 0 0,11 2-605 0 0,58-6 2250 0 0,-6-11-2059 0 0,-70 9-1178 0 0,18-3-2175 0 0,-21 4 1251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10.1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 9096 0 0,'0'0'414'0'0,"2"0"-6"0"0,-1 0-310 0 0,-1-1 0 0 0,1 1-1 0 0,0-1 1 0 0,-1 1-1 0 0,1 0 1 0 0,0-1 0 0 0,-1 1-1 0 0,1 0 1 0 0,0 0-1 0 0,0 0 1 0 0,-1-1 0 0 0,1 1-1 0 0,0 0 1 0 0,0 0 0 0 0,0 0-1 0 0,-1 0 1 0 0,1 0-1 0 0,0 0 1 0 0,0 0 0 0 0,-1 1-1 0 0,1-1 1 0 0,0 0-1 0 0,0 0 1 0 0,-1 1 0 0 0,1-1-1 0 0,0 0 1 0 0,-1 1-1 0 0,1-1 1 0 0,0 0 0 0 0,-1 1-1 0 0,1-1 1 0 0,0 1 0 0 0,-1-1-1 0 0,1 1 1 0 0,-1 0-1 0 0,1-1 1 0 0,-1 1 0 0 0,1-1-1 0 0,-1 1 1 0 0,0 0-1 0 0,1-1 1 0 0,-1 1 0 0 0,0 0-1 0 0,1 0 1 0 0,-1-1-1 0 0,0 1 1 0 0,0 0 0 0 0,0 0-1 0 0,0-1 1 0 0,0 1-1 0 0,0 0 1 0 0,0 0 0 0 0,0 0-1 0 0,0 0-97 0 0,3 17 1067 0 0,1 2 468 0 0,3-9-511 0 0,9 12-416 0 0,5-13-570 0 0,-20-10-190 0 0,4 3 404 0 0,-5-2-2628 0 0,-5 5-3913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10.4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 10136 0 0,'0'0'464'0'0,"1"0"-10"0"0,5 0-154 0 0,-5 0 443 0 0,6-1 1241 0 0,63-14 1348 0 0,48 8-1951 0 0,-97 10-1328 0 0,-14 0-53 0 0,-13-2-48 0 0,5-1-202 0 0,-3 16-961 0 0,-6 0-2953 0 0,4-9 2630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8T21:29:52.458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7787 11548 1728 0,'-21'0'38'0,"21"0"8"0,0 0 2 0,0 0 0 0,0 0-39 0,0 0-9 0,0 0 0 0,2 0 0 0,3-2 91 0,-5 2 16 0,0 0 3 0,8 0 1 15,6 0-24-15,-12 2-5 0,-7-2-1 0,2 7 0 16,-2-2-13-16,5-3-4 0,3 6 0 0,-1 3 0 16,4 1 0-16,-4 2 0 0,-2 0 0 0,3 7 0 15,2 1-51-15,-2 3-13 0,-3-3 0 0,3 4 0 16,-1-1 0-16,-2 1 0 0,0-5 0 0,3 1 0 15,-3 1 54-15,0-6 8 0,0 1 2 0,0 1 0 16,0-2-52-16,0-6-12 0,0 4 0 0,0-8 0 16,0 4 0-16,-3-4 0 0,3-7 0 0,0 0 0 15,0 0 0-15,0 0 0 0,-5-4 0 0,0 1 0 16,-1-1-151-16,1-10-33 0,0-1-6 0,-3-3-1000 16</inkml:trace>
  <inkml:trace contextRef="#ctx0" brushRef="#br0" timeOffset="219.146">7633 11494 172 0,'-2'0'16'0,"-1"-4"-16"15,0 4 0-15,3 0 0 0,0 0 451 0,0 0 87 16,0 0 18-16,6 0 3 0,-1 0-418 0,5 4-83 16,-2-4-17-16,6 0-3 0,2 3-9 0,5 1-1 15,2-4-1-15,15 5 0 0,-4-3-7 0,6-2 0 16,-1 7-1-16,4-7 0 0,-12 0-19 0,4 5 0 0,-6-5 0 0,-3 0 0 15,1 0-12-15,-3 0-5 0,-3 0-2 0,-5-5 0 16,0 5 67-16,-6 0 12 0,-2-2 4 0,0-3 0 31,-8 5-161-31,0 0-32 0,0 0-7 0</inkml:trace>
  <inkml:trace contextRef="#ctx0" brushRef="#br0" timeOffset="703.014">8284 11577 2016 0,'0'0'44'0,"0"0"10"0,-5 4 2 0,5-4 0 15,0 0-45-15,-3 7-11 0,1 0 0 0,-1 5 0 16,3-2 89-16,0 1 16 0,0 3 3 0,0-2 1 16,3 2-44-16,-3 0-9 0,2-2-1 0,1 2-1 0,-1 0-8 0,1 5-2 15,5-5 0-15,0 8 0 0,3-1-19 0,-3 12-4 16,-1-8-1-16,-4-3 0 0,2 4 10 0,-2-5 2 15,0-3 0-15,2-3 0 0,-2-4-17 0,-1 3-3 16,-4-2-1-16,2-2 0 0,0-3 5 0,0-3 2 16,-6-1 0-16,6-3 0 0,0 0 11 0,-5-3 3 15,0 3 0-15,-1-4 0 0,-4-6-32 0,2-1-20 16,3-8 4-16,-1-2 0 0,-2-5 16 0,3-5 0 16,2 1 0-16,-2-3 0 0,3 4 0 0,-1 4 0 15,0-1 0-15,6-3 0 0,2 8 0 0,0-5 0 16,1 5 0-16,2 0 0 0,2-2 0 0,1 1 0 0,-1 4 0 15,1 3 0-15,0-3 0 0,2 4 0 0,0-1 0 0,-2 4 0 16,-1 8 0-16,1-1-12 0,2-3 12 0,3 7-10 16,-3-3 10-16,0 3 0 0,1 3-9 0,4 4 9 15,-2-3 0-15,-5 8 0 0,-3-3 12 0,-1-1-4 16,4 6 2-16,-3-3 0 0,-8 3 0 0,0 1 0 16,0-4-1-16,0 3 0 0,-5 1 0 0,-1-4 0 15,-2 3-9-15,1-2 10 0,-4-2-10 0,0-3 10 16,-5 4-10-16,1-4 0 0,1 1 0 0,-1-4 8 15,-1-1-21-15,2-3-5 0,-1 0-1 0,1 0 0 16,4-3-182-16,-4-1-37 0</inkml:trace>
  <inkml:trace contextRef="#ctx0" brushRef="#br0" timeOffset="1312.178">8668 11562 1958 0,'0'0'87'0,"0"0"17"15,0 0-83-15,0 0-21 0,0 0 0 0,2 8 0 0,4-4 56 0,-1 3 6 16,0 0 2-16,-2 5 0 0,2-2 22 0,1 1 5 16,-1 3 1-16,0 1 0 0,0-1-45 0,3 2-9 15,-5 1-2-15,5 8 0 0,-5-3 3 0,2-4 0 16,-3 4 0-16,1-4 0 0,0 1-11 0,-3-2-3 15,0-6 0-15,0 4 0 0,0-1-25 0,0-3 0 0,0-4 0 0,0 5 0 16,-3-5 56-16,3-7 7 0,0 0 1 0,0 0 0 16,0 0-52-16,0 0-12 0,-3-7 0 0,-2 0 0 15,3-5 0-15,-1 1 0 0,0-6 0 0,-2-2 0 16,2-2 40-16,1-2 4 0,-1 2 2 0,0-5 0 16,3 2-46-16,0-2 0 0,3 0 0 0,0 5 0 15,2-5-8-15,-2 12 8 0,5 0 0 0,-3-5 0 16,3 5-13-16,0 0 4 0,2 2 1 0,-2-2 0 15,3 2-19-15,5 3-3 0,-3-3-1 16,3 8 0-16,-3-3 31 0,3 7 0 0,0-3 0 0,0 3 0 16,0 3 0-16,-1-3 0 0,1 7 0 0,-5-3 0 15,2 3 0-15,-5 5 0 0,-5-5 0 0,-1 3 0 16,1 1 0-16,-3 1 0 0,-3-3 0 0,-2 6 0 16,0-4 0-16,-3 1 0 0,-5-2 0 0,2 1 0 0,-2 1 24 15,2-3 12-15,1 3 1 0,-1-2 1 0,3-6-30 0,-3 10-8 16,1-7 0-16,5 1 0 0,-1-1 0 0,1 0 0 15,2 2 0-15,1-2 0 0,2-5 0 0,0 6-8 16,0-1 8-16,2 0 0 0,1-3 0 0,0 3-10 16,2 0 10-16,3 1 0 15,0-1-32-15,2 0 1 0,4 0 0 0,-1 4 0 0,3-4 31 0,2 5 0 16,-4-2 0-16,9 1 0 0,4-4 0 0,-3 5 0 16,-3-5 0-16,0 0 0 0,3 0 16 0,-6 0 8 15,-2 5 3-15,-3-5 0 0,1-4-19 0,-6 4-8 16,2-3 0-16,-5-4 8 0,1 7-8 0,-1-7 0 15,-5 0 0-15,0 0-948 0,0 0-197 16</inkml:trace>
  <inkml:trace contextRef="#ctx0" brushRef="#br0" timeOffset="1687.088">9472 11602 1656 0,'0'0'36'0,"3"-2"8"0,5-3 2 0,-3-2 0 0,3 0-37 0,2 7-9 15,-4-4 0-15,2-3 0 0,5 7 101 0,-2-3 19 16,-1-2 3-16,3 5 1 0,1 0-44 0,-1 0-8 16,0 0-1-16,3 0-1 0,-3 5-46 0,0-2-8 15,1-3-3-15,-1 0 0 0,0 4-5 0,-2-1-8 16,-3-3 11-16,-3 4-11 15,0-1-78-15,-5-3-22 0,0 0-5 0,0 4-549 16,-2 8-110-16</inkml:trace>
  <inkml:trace contextRef="#ctx0" brushRef="#br0" timeOffset="1858.932">9533 11715 1512 0,'0'0'67'0,"0"0"13"0,3 7-64 0,5-7-16 0,-3 5 0 0,3-3 0 16,5 3 101-16,0-2 17 0,3-3 3 0,3 4 1 15,-1-4-26-15,9 0-6 0,-1 0-1 0,1 0 0 16,-1-4-50-16,-2 4-11 0,2 0-1 0,-2-3-1 16,3 3-13-16,-6-5-2 0,-3 3-1 0,-2-3 0 31,3 5-59-31,-6-7-12 0,-5 3-3 0</inkml:trace>
  <inkml:trace contextRef="#ctx0" brushRef="#br0" timeOffset="2561.886">10290 11160 1728 0,'0'0'38'0,"0"0"8"0,0 0 2 0,0 0 0 0,0 0-39 0,0 0-9 16,0 0 0-16,2 5 0 0,1-3 104 0,0 5 20 0,-1 0 3 0,-2-2 1 15,3 2-52-15,0 0-9 0,-1 5-3 0,-2-5 0 16,3 3 0-16,-3-3 0 0,2 4 0 0,-2-4 0 16,6 5 0-16,-6-5 0 0,2 0 0 0,1 0 0 15,2 0-51-15,1 0-13 0,-1 0 0 0,0 1 0 16,3-4 0-16,3-1 0 0,-1 1 0 0,4 1 0 0,-1-3 0 0,3-2 0 15,0-2 0-15,-1-3 0 0,4 5 0 16,-3-4 0-16,2-3 0 0,-2 4 0 0,-5-2 17 0,2-2 1 16,0 0 0-16,-2 0 0 0,2 0-34 0,-2 0-6 15,-3-5-2-15,2 3 0 16,-2-3-24-16,0 1-4 0,-5 1-2 0,-3 3 0 16,-3-5-28-16,0 5-6 0,-2-5 0 0,2 5-1 15,3 0 1-15,-2 0 0 0,-3 0 0 0,2 0 0 16,0 3 23-16,3-4 5 0,-2 8 0 0,-1-7 1 0,0 7 59 0,3 0 16 15,0 0 0-15,0 0 1 0,0 0 63 0,0 0 13 16,0 0 3-16,0 0 0 0,0 0-12 0,6 7-3 16,-4 1 0-16,1 3 0 0,0 1-19 0,-1-3-4 0,-2 6-1 15,3 3 0-15,-1-4-23 0,1 5-5 0,0 0-1 0,2-2 0 16,0 1-20-16,1-4-8 0,-1 5 0 0,0-5 9 16,3 1 4-16,-3 3 1 0,1-6 0 0,-1-2 0 15,0-3-14-15,3 4 0 0,-5-4 0 0,2 0 0 16,-2 0 0-16,2 1 0 0,-2-4 0 0,2-1-851 15,-5-3-173-15</inkml:trace>
  <inkml:trace contextRef="#ctx0" brushRef="#br0" timeOffset="2827.447">10213 11624 1324 0,'0'0'118'0,"0"0"-94"0,0 0-24 0,0 0 0 0,3-3 200 0,2-1 35 16,5 1 7-16,6-1 2 0,0 1-170 0,8 3-34 15,2-5-6-15,6 5-2 0,3 0 12 0,2 0 1 16,2-2 1-16,6 2 0 0,-2-5-26 0,2 5-6 16,5 0-1-16,-2 0 0 15,-6 0 16-15,-5 0 3 0,-3-2 1 0,-10 2 0 0,-5-5-33 0,-1 5 0 16,1 0 0-16,-3 0 0 0,-6 0 22 0,-2-4-2 15,0 1-1-15,-8 3 0 0,0-4-11 0,0 1-8 16,-8-1 12-16,0 4-820 16,-2 0-164-16</inkml:trace>
  <inkml:trace contextRef="#ctx0" brushRef="#br0" timeOffset="3374.896">10671 11809 1094 0,'0'0'48'0,"0"0"11"0,0-7-47 0,-3 0-12 0,0 3 0 0,1-3 0 0,-4 0 256 0,1-1 48 16,0 1 11-16,0 0 1 0,-3 3-172 0,2 1-34 16,1-1-7-16,-3-3-2 0,3 7-39 0,0-3-8 15,5 3-2-15,-8-5 0 0,-3 5-23 0,0 5-5 16,-2-2 0-16,-3 4-1 0,3-3-23 0,0 3 0 16,0 0 0-16,-1 8 8 0,1-8-8 0,0 4 0 15,2 3 0-15,3 1 0 0,0-4-10 0,3-1 10 16,3 6-12-16,2-6 12 0,2 4-11 0,1 2 11 15,5-6-10-15,-3 1 10 0,6-4-13 0,-3 0 3 16,2 0 1-16,3-2 0 0,3-2 9 0,-3-3 0 16,1 0 0-16,2-3 0 0,-1-2 10 0,-1-2-2 15,-4 7-8-15,1-7 12 0,-3 3 16 0,2 1 4 0,-2-4 0 16,0 3 0-16,-2-3 1 0,1 7 1 0,-1-3 0 0,-6 3 0 16,0 0-2-16,5 0-1 0,0 3 0 0,-2 1 0 15,2-1-15-15,1 4-2 0,-4 4-1 0,6 3 0 16,-3 1-5-16,1-1-8 0,-6 5 11 0,5-1-11 15,0 4 12-15,1-4-12 0,-4 3 12 0,4-2-12 16,-1 2 8-16,0 1-8 0,3-4 0 0,-3 1 0 16,-2-2 12-16,-3 2-12 0,5-1 12 0,-2-8-12 15,-3 2 12-15,0-1-12 0,0-1 12 0,3-6-12 16,-3-4 0-16,0 0 0 0,0 0 0 0,0 0-984 16,-8 0-191-16</inkml:trace>
  <inkml:trace contextRef="#ctx0" brushRef="#br1" timeOffset="11609.908">7840 12720 1152 0,'-6'0'102'16,"4"0"-82"-16,-4 0-20 0,6 0 0 16,0 0 177-16,0 7 31 0,-10 0 7 0,10 0 1 15,5 0-93-15,-5 5-19 0,-8-1-3 0,3-1-1 0,5 4-40 0,3 5-9 16,-1-5-2-16,-4 5 0 0,-6-1-12 16,5 4-2-16,8-4-1 0,-5 4 0 0,-8-1 1 0,6 0 0 15,4-2 0-15,4 2 0 0,-4-2-20 0,-2 0-4 16,-2-5-1-16,4 0 0 0,6 0 0 0,-5-2 0 15,-8 2 0-15,2-3 0 0,8-1-1 0,-5-5 0 16,-8 2 0-16,3 0 0 0,5-7-9 0,0 0 0 16,0 0 0-16,-5 0 0 15,-6-7-225-15,6 0-47 0,2-5-10 0</inkml:trace>
  <inkml:trace contextRef="#ctx0" brushRef="#br1" timeOffset="11828.538">7649 12687 1886 0,'0'0'84'0,"5"-3"16"0,1-1-80 0,-1 4-20 0,0 0 0 0,6-3 0 15,-1 3 92-15,9 0 13 0,-3-4 3 0,2 4 1 16,-2 4-32-16,5-1-6 0,9-3-2 0,-4 7 0 16,-2-7-44-16,5 4-9 0,3-1-1 0,-6-3-1 15,1 4-14-15,-4-4 9 0,6 3-9 0,-2-3 8 16,-1 0-8-16,-4 0 10 0,-4 0-10 0,1 0 10 15,-1 0-10-15,-5 0-9 0,-13 0 9 0,0 0-776 16,8 4-147-16</inkml:trace>
  <inkml:trace contextRef="#ctx0" brushRef="#br1" timeOffset="12593.864">8268 12781 1152 0,'-5'-3'51'0,"2"3"10"0,-2-4-49 0,2 4-12 0,3 0 0 0,0 0 0 16,-8-3 104-16,6-1 19 0,2 4 3 0,0 0 1 16,0 0-2-16,0 0 0 0,0 0 0 0,5 7 0 15,6-3-42-15,-6 6-9 0,-5-3-2 0,5 5 0 16,3 2-16-16,-5 0-4 0,-3 5-1 0,0-1 0 16,2 1-14-16,-2-2-2 0,3 4-1 0,-6 2 0 0,-2-1-10 15,5-1-1-15,0 0-1 0,0 2 0 0,-2-1-6 0,-1-4 0 16,6-1-1-16,-3-1 0 0,2-2-1 0,1 1 0 15,-1-1 0-15,1-7 0 0,0 5 3 0,-3-10 1 16,-3 5 0-16,3-7 0 0,0 0 9 0,0 0 1 16,0 0 1-16,-5 0 0 0,2-7 1 0,1 5 0 15,-4-10 0-15,4 2 0 0,-9-6-13 0,6 2-2 16,7-7-1-16,-2-1 0 0,-5-1-14 0,0-1 8 16,5-6-8-16,5 6 0 0,3-2 0 0,-5 1 0 15,-6-1 0-15,8 5 0 0,9-5 0 0,-4 7 0 16,-5-2 0-16,6 2-10 0,0 2 10 0,2-1-12 0,-3 6 12 15,4-2-12-15,-6 4 12 0,5-1-12 0,0 6 12 0,0-2-12 16,-5 7 12-16,3 0-13 0,2 0 5 0,3 0 8 16,2 7-10-16,-2 2 10 0,0 1 0 15,3-3-9-15,2 7 9 0,-5-2 0 0,-11 2 0 0,6-3 0 16,2-1 0-16,-3 6 0 0,-10-6 0 0,-2 4 8 16,-1-2 2-16,-5-1 1 0,3-1 0 0,-6 2 0 15,-5-5 0-15,1 4 0 0,4-4 0 0,-2 0 0 16,-6-4-3-16,6 4 0 0,2-2 0 0,1-5 0 15,2 0-8-15,-3 0 0 0,-2 0 0 0,5 0 0 16,3-5-13-16,0-2-8 0,-6 7-2 0,6-7 0 16,2 4-152-16,0-1-30 0,3-3-7 0</inkml:trace>
  <inkml:trace contextRef="#ctx0" brushRef="#br1" timeOffset="13281.188">8853 12807 115 0,'0'0'10'0,"0"0"-10"15,0 0 0-15,0 0 0 0,0 0 356 0,0 0 68 16,0 0 15-16,0 7 2 0,0 0-238 0,0 0-48 0,0 0-10 0,0 5-1 16,-3-1-64-16,3 3-13 0,0 1-3 0,0 6 0 15,3-2-26-15,0-1-6 0,-1 4 0 0,-2-1-1 16,6 0-4-16,-4-2-1 0,-2 2 0 0,3-5 0 16,-1 1 2-16,-2 2 0 0,0-5 0 0,0-3 0 15,0 4 5-15,-2-8 2 0,2 0 0 0,-3 0 0 16,3-7-1-16,0 0 0 0,0 0 0 0,0 0 0 15,0 0 0-15,-2-3 0 0,-4-4 0 0,4-4 0 16,-1-1-10-16,0-2-1 0,1-5-1 0,-1-2 0 16,3-5-11-16,-3 5-3 0,3-8 0 0,3 4 0 15,-3-4-8-15,5-1 0 0,-2 6 0 0,2-2 0 16,1-4 0-16,1 9-9 0,1-5 9 0,0 9 0 16,3-1-11-16,0-1 11 0,-1 5-10 0,3-1 10 15,-2 8-12-15,2 0 12 0,-2 0-13 0,-1 3 5 0,6 1 0 16,-3 3 0-16,3 3 0 0,0 1 0 0,0 3 8 0,-3 3-8 15,1 2 8-15,-4 2-8 0,-2-3 8 0,0 4 0 16,-3-1 0-16,-2 4 0 0,-3-3 0 0,-3-1 0 16,1 0 0-16,-6 0 8 0,0 5-8 0,0-8 12 15,-3 4-4-15,1-1 0 0,-4 0-8 0,4-7 0 16,-1 5 0-16,1 2 0 0,-1-7 0 0,0 5 0 16,1-5 0-16,2 0 0 0,0 0 0 0,3 0 0 15,-3 0 0-15,3-2 0 0,2-3 0 0,-2 3 0 16,5-5 0-16,-3 7 0 0,3-7 0 0,3 7-8 15,-1 0 8-15,1 0-12 0,7-2 4 0,-2-3 0 16,6 5 0-16,-1 2 0 0,3-2 8 0,0 0-10 0,-1 0 10 0,7 3-10 16,1-5 10-16,-1 6 0 15,-4-1 0-15,1-3 0 0,-3 5 0 0,-1-5 0 0,-1 0 0 0,-4 0 0 16,1-3 0-16,-3-1 0 0,0 4 8 0,-3-7-8 16,-5 0 0-16,0 0 0 0,0 0 0 0,0 0-1384 15</inkml:trace>
  <inkml:trace contextRef="#ctx0" brushRef="#br1" timeOffset="13562.759">9541 12875 1713 0,'0'0'76'0,"5"0"16"0,3-3-74 0,0 3-18 16,0-4 0-16,3 4 0 0,-1 0 74 0,1-3 11 16,2 3 3-16,3 0 0 0,0-4-19 0,0 4-3 15,2 0-1-15,1 0 0 0,-1 0-45 0,1 0-8 16,-3 0-3-16,-3 0 0 0,0 0-9 0,-5 0 12 15,-5 0-12-15,2 4 12 16,0-1-152-16,-5-3-31 0,0 0-5 0</inkml:trace>
  <inkml:trace contextRef="#ctx0" brushRef="#br1" timeOffset="13718.65">9607 13035 921 0,'0'0'82'0,"0"0"-66"0,0 0-16 0,8 7 0 15,0 0 181-15,2-2 33 0,1-3 6 0,5 3 2 16,0-5-76-16,2 4-15 0,4-4-3 0,-1-4-1 15,0 4-49-15,3 0-10 0,-1 0-1 0,-1 0-1 16,-1-5-34-16,-3 3-6 0,-2-3-2 0,0 5 0 31,-3-7-62-31,-2 4-13 0,-1-4-2 0</inkml:trace>
  <inkml:trace contextRef="#ctx0" brushRef="#br1" timeOffset="14499.65">10496 12473 1512 0,'0'0'67'0,"0"0"13"0,0 0-64 0,0 0-16 0,0 0 0 0,0 0 0 16,0 0 83-16,-3 4 13 0,3-4 2 0,0 7 1 16,-2 0-1-16,2 1 0 0,0 3 0 0,0-1 0 15,0-3-30-15,0 5-7 0,2 2-1 0,1-3 0 16,0-1-14-16,-1 2-3 0,4 2-1 0,-1-3 0 16,3-1-9-16,-3 2-1 0,0-1-1 0,3-1 0 15,3-3-2-15,2 0 0 0,-5 2 0 0,5-2 0 16,1-4 8-16,1 4 2 0,1-3 0 0,3-1 0 15,2-3-27-15,-2 4-4 0,2-4-8 0,-5 0 11 0,2 0-11 0,-2-4 0 16,-3 4 0-16,-2-3 0 16,2-4 8-16,-5 3-8 0,0-3 12 0,-3 4-4 0,0-1-8 15,-2-3-11-15,-3 2 3 0,3-2 0 16,-3 0-96-16,2 0-20 0,-2 0-3 0,0 4-1 16,-2-1-16-16,2 4-4 0,0-5-1 0,0 2 0 15,-3-1 63-15,3 1 13 0,0-1 2 0,0-3 1 16,-3 4 30-16,3 3 7 0,0 0 1 0,3-4 0 0,-3-3 52 0,0 2 12 15,0 2 1-15,0 3 1 0,0 0 75 0,3-4 15 16,-3-3 4-16,0 7 0 0,0 0-22 0,0 0-4 16,0 0-1-16,0 0 0 0,0 0-30 0,0 0-7 15,0 0 0-15,0 0-1 0,0 0-23 0,0 0-5 16,0 0-1-16,2 11 0 0,1-3-15 0,0 6-3 0,-1 0-1 16,1 5 0-16,0-1-4 0,-3 4-1 0,5-1 0 0,-5-2 0 15,3 6-2-15,-1-3-8 0,1 3 12 0,0-3-4 16,-1-1-8-16,3-2 10 0,-2-5-10 0,2 5 10 15,1-5-10-15,-1 0 8 0,-2 0-8 0,2-2 8 16,-2-5-8-16,2 4 12 0,0-1-12 0,-2-5 12 16,-3-5-12-16,0 0 0 0,0 0 0 0,0 0 8 31,0 0-107-31,0 0-21 0,0 0-5 0,2-5-1114 0</inkml:trace>
  <inkml:trace contextRef="#ctx0" brushRef="#br1" timeOffset="14765.587">10493 13035 172 0,'0'0'8'0,"0"0"1"0,0 0-9 0,0 0 0 16,0 0 0-16,6 4 0 0,4-4 455 0,-2 0 89 16,3 3 17-16,5-3 4 0,2 0-368 0,3 0-73 15,3 0-16-15,5 5-2 0,6-5-59 0,2 2-12 16,-3-4-3-16,0-3 0 0,1 5-8 0,-1 0-3 15,-2-3 0-15,2 3 0 0,-2 0-8 0,0 0-1 16,-6 0-1-16,1 0 0 0,-3-4-1 0,-6 4 0 16,1 4 0-16,-6-4 0 0,-2 0 0 0,-1 0 0 15,-10 0 0-15,0 0 0 16,0 0-41-16,0 0-8 0,0 0-1 0,-5 3-1 16,2 4-219-16,-7-2-44 0</inkml:trace>
  <inkml:trace contextRef="#ctx0" brushRef="#br1" timeOffset="15265.096">10832 13329 1267 0,'0'0'112'0,"0"0"-89"0,5-7-23 0,-2 2 0 16,2-2 198-16,1 0 35 0,-4 0 7 0,4 0 2 15,-4-5-69-15,-2 5-13 0,0 0-4 0,0 0 0 0,0-3-63 0,0-1-13 16,-2 6-2-16,-4-2-1 16,4-3-26-16,-6 6-6 0,2-3-1 0,-2 0 0 15,0 7-22-15,-5-5-5 0,3 5-1 0,-6 0 0 0,3 5-16 0,-3 2 0 16,-5-3 0-16,2 3 0 0,-5 3 0 0,6 2 0 16,-1-1-10-16,6-1 10 0,0 2-11 0,5 2 11 15,2 0-8-15,1-2 8 0,3-3-13 0,-1 3 2 16,3 2 1-16,3-7 0 0,4 0-9 0,4 0-1 15,2 2-1-15,0-6 0 0,6 4 9 0,-3-7 3 16,0 0 0-16,2 0 0 0,-2 0 9 0,3 0 0 16,-3-7 0-16,-3 4 0 0,3-1 0 0,-3-3 0 15,-3 2 0-15,1 3 0 0,-3-3 24 0,3-2 0 16,-3 4 0-16,-1-1 0 0,-1 1 0 0,-1-1 0 16,-5 4 0-16,5 0 0 0,-5 0-12 0,6 7-3 0,-6-7 0 15,2 4 0-15,4 6-9 0,-4-3 10 0,1 5-10 0,-1 2 10 16,-2 0-10-16,3 2 8 0,0-1-8 0,-1-1 8 15,1 0 0-15,0 5 0 0,-1-5 0 0,1 0 0 16,-3 0 4-16,3 0 0 0,2 2 0 0,-2-1 0 16,-3-6-12-16,5 3 8 0,-5-1-8 0,3-1 8 15,-1-3-8-15,1 0 0 0,-1 0 9 0,-2-2-9 16,3 2 0-16,-3-7-10 0,0 0 1 0,0 0-980 16,0 0-196-16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10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 6448 0 0,'43'-6'5700'0'0,"-39"5"-5412"0"0,-1 0 0 0 0,0 0 0 0 0,0 0 1 0 0,0 1-1 0 0,0 0 0 0 0,1-1 0 0 0,-1 1 1 0 0,0 1-1 0 0,0-1 0 0 0,0 0 0 0 0,1 1 1 0 0,-1-1-1 0 0,0 1 0 0 0,0 0 0 0 0,0 0 0 0 0,2 1-288 0 0,-4-1 444 0 0,1-1-289 0 0,47 33 1902 0 0,-46-17-1983 0 0,0-13-11 0 0,-4 18 1248 0 0,-29 17-1248 0 0,14-23-272 0 0,15-14 209 0 0,1-1-1 0 0,-1 0 1 0 0,0 1 0 0 0,1-1 0 0 0,-1 0 0 0 0,0 1-1 0 0,1-1 1 0 0,-1 0 0 0 0,1 1 0 0 0,-1-1-1 0 0,1 1 1 0 0,-1-1 0 0 0,1 1 0 0 0,-1 0 0 0 0,1-1-1 0 0,0 1 1 0 0,-1-1 0 0 0,1 1 0 0 0,0 0-1 0 0,-1-1 1 0 0,1 1 0 0 0,0 0 0 0 0,0-1 0 0 0,-1 1-1 0 0,1 0 1 0 0,0-1 0 0 0,0 1 0 0 0,0 0-1 0 0,0 0 1 0 0,0-1 0 0 0,0 1 0 0 0,0 0 0 0 0,0-1-1 0 0,1 1 1 0 0,-1 0 0 0 0,0-1 0 0 0,0 1 0 0 0,-5 16-54 0 0,3-10 54 0 0,9-1 0 0 0,-4-2-3 0 0,35 11-40 0 0,-35-14 36 0 0,24 5-14 0 0,-2-12-43 0 0,-22 6-83 0 0,5-4-1122 0 0,8-2 519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11.5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1 1376 0 0,'6'2'898'0'0,"-5"-1"7762"0"0,-3 2-8332 0 0,1-3 82 0 0,1 0 80 0 0,0 0 20 0 0,0 0-10 0 0,0 0-51 0 0,0 0-22 0 0,0 0-3 0 0,1 4 521 0 0,-10-1-5262 0 0,-1-3-455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11.9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34 1376 0 0,'1'-1'107'0'0,"-3"-4"1374"0"0,1 4 1857 0 0,11 4 6351 0 0,-9 10-7899 0 0,-10 17-2317 0 0,-17 36 1610 0 0,24-64-1048 0 0,1-1 1 0 0,0 1 0 0 0,0 0-1 0 0,0-1 1 0 0,1 1-1 0 0,-1 0 1 0 0,0 0-1 0 0,1 0 1 0 0,-1 0 0 0 0,1 0-1 0 0,0 0 1 0 0,-1 0-1 0 0,1 0 1 0 0,0-1-1 0 0,0 1 1 0 0,0 0 0 0 0,1 0-1 0 0,-1 0 1 0 0,0 0-1 0 0,1 0 1 0 0,-1 0-1 0 0,1 0-35 0 0,0 18 197 0 0,6 10-611 0 0,31 2-697 0 0,-31-29 1087 0 0,1-1 0 0 0,-1 0 0 0 0,1-1 0 0 0,0 1 0 0 0,-1-1 0 0 0,1-1 0 0 0,0 0 0 0 0,0 0 0 0 0,0 0 0 0 0,0-1 0 0 0,-1 0 0 0 0,1 0 0 0 0,3-2 24 0 0,28-40 914 0 0,-33 12 292 0 0,-2 24-1034 0 0,5-28 902 0 0,-11-18 408 0 0,-13 20-394 0 0,15 32-1077 0 0,0 0 0 0 0,0 0 0 0 0,0 0 0 0 0,0 0 0 0 0,0 0 0 0 0,0 0 0 0 0,0 0 0 0 0,0 0 0 0 0,0 0 0 0 0,-1 0 0 0 0,1 0 0 0 0,0 0 0 0 0,-1 0 0 0 0,1 0 0 0 0,-1 0 0 0 0,1 0 0 0 0,-1 0 0 0 0,1 1 0 0 0,-1-1 0 0 0,1 0 0 0 0,-1 0 0 0 0,0 1 0 0 0,0-1 0 0 0,1 0 0 0 0,-1 1 0 0 0,0-1 0 0 0,0 1 0 0 0,0-1 0 0 0,0 1 0 0 0,0-1 0 0 0,1 1 0 0 0,-2-1-11 0 0,-30-31 398 0 0,-11 25-3701 0 0,43 7 2328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13.5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50 8032 0 0,'0'0'182'0'0,"0"0"29"0"0,0 0 12 0 0,16 2 3066 0 0,87-5 1032 0 0,-22-5-3298 0 0,-73 7-1021 0 0,-8 1-4951 0 0,0 0 4940 0 0,0 0-5284 0 0</inkml:trace>
  <inkml:trace contextRef="#ctx0" brushRef="#br0" timeOffset="249.941">109 0 8952 0 0,'0'0'406'0'0,"0"0"-4"0"0,0 0-116 0 0,0 0 468 0 0,0 0 227 0 0,4 8 1032 0 0,0 33 1187 0 0,-6-2-1350 0 0,1 2-1303 0 0,7-23-744 0 0,-6-17-836 0 0,0-1-394 0 0,0 0-86 0 0,0 0-20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14.1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 1 11832 0 0,'0'0'266'0'0,"0"0"44"0"0,0 0 12 0 0,0 0-34 0 0,-12 3 579 0 0,7 0-617 0 0,0 0 1 0 0,0 0-1 0 0,0 1 1 0 0,1 0-1 0 0,-1 0 1 0 0,1 0-1 0 0,0 0 1 0 0,1 1-1 0 0,-1-1 1 0 0,1 1-1 0 0,-1 0 1 0 0,1 0-1 0 0,1 0 1 0 0,-1 0-1 0 0,-1 6-250 0 0,-11 19 596 0 0,13-26-559 0 0,-1 0 0 0 0,0-1 0 0 0,1 1 0 0 0,0 1 0 0 0,0-1 0 0 0,0 0 0 0 0,1 0 0 0 0,-1 1 0 0 0,1-1 0 0 0,0 1 0 0 0,0-1 0 0 0,0 1 0 0 0,1-1 0 0 0,0 1 0 0 0,0 0 0 0 0,0-1 0 0 0,0 1 0 0 0,1 0 0 0 0,0-1 0 0 0,0 1 0 0 0,0-1 0 0 0,0 1 0 0 0,1-1-1 0 0,-1 0 1 0 0,1 0 0 0 0,0 1-37 0 0,2-2 9 0 0,0 1-1 0 0,-1-1 0 0 0,1 0 0 0 0,1 0 0 0 0,-1 0 0 0 0,0-1 0 0 0,0 0 1 0 0,1 1-1 0 0,0-2 0 0 0,-1 1 0 0 0,1 0 0 0 0,0-1 0 0 0,0 0 0 0 0,0 0 1 0 0,0 0-1 0 0,0-1 0 0 0,0 0 0 0 0,0 0 0 0 0,0 0 0 0 0,0 0 0 0 0,0-1 1 0 0,0 0-1 0 0,-1 0 0 0 0,1 0 0 0 0,0 0 0 0 0,0-1 0 0 0,-1 0 0 0 0,1 0 0 0 0,-1 0 1 0 0,1-1-1 0 0,-1 0 0 0 0,0 1 0 0 0,0-1 0 0 0,0-1 0 0 0,0 1 0 0 0,-1 0 1 0 0,1-1-1 0 0,1-3-8 0 0,-5 7-1 0 0,3-3 107 0 0,0-1 0 0 0,0 0-1 0 0,-1 1 1 0 0,1-1-1 0 0,-1 0 1 0 0,0-1-1 0 0,0 1 1 0 0,0 0-1 0 0,-1 0 1 0 0,1-1-1 0 0,-1 1 1 0 0,0-1-1 0 0,-1 1 1 0 0,1-1-1 0 0,-1 0 1 0 0,0 1 0 0 0,0-1-1 0 0,0 1 1 0 0,0-1-1 0 0,-1 1 1 0 0,0-2-106 0 0,-2-1 181 0 0,1 1-1 0 0,-1 0 1 0 0,0 0 0 0 0,-1 0 0 0 0,1 0 0 0 0,-1 0 0 0 0,0 1 0 0 0,-1-1 0 0 0,1 1 0 0 0,-1 0-1 0 0,0 1 1 0 0,-5-5-181 0 0,-20-23-1976 0 0,30 32 94 0 0,0 0-92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25.9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8928 0 0,'0'0'200'0'0,"0"0"33"0"0,0 0 14 0 0,0 0 13 0 0,0 0 49 0 0,-2 1 6084 0 0,-7 4-6042 0 0,8-5-194 0 0,1 0-12 0 0,-10 18 65 0 0,12-13-149 0 0,-2-4-62 0 0,0-1 0 0 0,0 1 0 0 0,0-1 0 0 0,0 1 0 0 0,0-1 0 0 0,0 1 0 0 0,1-1 0 0 0,-1 1-1 0 0,0-1 1 0 0,0 1 0 0 0,0-1 0 0 0,1 1 0 0 0,-1-1 0 0 0,0 1 0 0 0,0-1 0 0 0,1 1 0 0 0,-1-1 0 0 0,0 0-1 0 0,1 1 1 0 0,-1-1 0 0 0,1 0 0 0 0,-1 1 0 0 0,0-1 0 0 0,1 0 0 0 0,-1 1 0 0 0,1-1 0 0 0,-1 0 0 0 0,1 0-1 0 0,-1 1 1 0 0,1-1 0 0 0,-1 0 0 0 0,1 0 0 0 0,-1 0 0 0 0,1 0 0 0 0,-1 0 0 0 0,1 0 0 0 0,-1 0 0 0 0,1 0-1 0 0,-1 0 1 0 0,1 0 0 0 0,0 0 0 0 0,-1 0 0 0 0,1 0 0 0 0,-1 0 0 0 0,1 0 0 0 0,-1-1 0 0 0,1 1-1 0 0,-1 0 1 0 0,1 0 0 0 0,-1-1 0 0 0,1 1 1 0 0,-1-1 69 0 0,0 1-1 0 0,12-6-28 0 0,-12 4-34 0 0,1 0 95 0 0,0 0-2975 0 0,-1 2-3510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26.4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 76 10136 0 0,'0'0'230'0'0,"0"0"30"0"0,0 1 19 0 0,-22 59 1488 0 0,-15 32 1769 0 0,30-75-3306 0 0,1 1 0 0 0,1 1 0 0 0,1-1 1 0 0,0 1-1 0 0,2-1 0 0 0,0 1 1 0 0,1 0-1 0 0,0 0 0 0 0,2 0 1 0 0,1 0-1 0 0,0-1 0 0 0,1 1 0 0 0,1 0 1 0 0,0-1-1 0 0,5 10-230 0 0,-7-24 23 0 0,0-1 0 0 0,0 1 1 0 0,0 0-1 0 0,0-1 0 0 0,0 1 0 0 0,1-1 0 0 0,0 0 1 0 0,0 0-1 0 0,0 0 0 0 0,0 0 0 0 0,0 0 0 0 0,0-1 0 0 0,1 0 1 0 0,-1 1-1 0 0,1-1 0 0 0,0 0 0 0 0,-1-1 0 0 0,1 1 1 0 0,3 0-24 0 0,48-2-2460 0 0,-46-3 1448 0 0</inkml:trace>
  <inkml:trace contextRef="#ctx0" brushRef="#br0" timeOffset="249.904">199 313 8288 0 0,'0'0'638'0'0,"2"0"-414"0"0,69-12 5376 0 0,12 7-4737 0 0,-58 3-2039 0 0,-24 2-3997 0 0</inkml:trace>
  <inkml:trace contextRef="#ctx0" brushRef="#br0" timeOffset="734.196">440 155 5728 0 0,'0'0'264'0'0,"12"-2"96"0"0,116-9 6438 0 0,-82 10-5660 0 0,-22 5 1048 0 0,-22-3-1853 0 0,-2-1 3 0 0,8 29 1998 0 0,-24 60-1069 0 0,2-19-634 0 0,10-25 397 0 0,-1-6 76 0 0,5-38-1184 0 0,0-1-42 0 0,0 0-7 0 0,0 0 4 0 0,0 0 38 0 0,0 0 20 0 0,0 0 3 0 0,0 0-238 0 0,0 0-1002 0 0,0 0-435 0 0,0 0-86 0 0,0 0-20 0 0</inkml:trace>
  <inkml:trace contextRef="#ctx0" brushRef="#br0" timeOffset="1140.319">634 0 10136 0 0,'0'0'230'0'0,"0"0"30"0"0,2 0 19 0 0,7 2-17 0 0,1-1 0 0 0,0 1 0 0 0,-1 0 0 0 0,1 1 0 0 0,-1 0 0 0 0,0 1 0 0 0,0 0 0 0 0,0 0 0 0 0,0 1 0 0 0,-1 0 0 0 0,0 1 0 0 0,1 0-262 0 0,18 11 647 0 0,-18-12-484 0 0,0 1 1 0 0,-1 0 0 0 0,0 0-1 0 0,0 1 1 0 0,-1 0 0 0 0,0 0 0 0 0,0 1-1 0 0,0-1 1 0 0,-1 2 0 0 0,0-1 0 0 0,-1 1-1 0 0,0 0 1 0 0,0 0 0 0 0,-1 0-1 0 0,0 1-163 0 0,11 68 1640 0 0,-20 31-552 0 0,2-63 570 0 0,-3-20-1646 0 0,-13 20 1642 0 0,7-37-2058 0 0,5-8 262 0 0,-8-7-3886 0 0,7 3-2849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31.5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4144 0 0,'0'0'319'0'0,"1"2"14"0"0,1 26 7339 0 0,2 9-5135 0 0,15 27 689 0 0,-18-55-3358 0 0,-2-6-4437 0 0,1-3-1249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31.7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30 10568 0 0,'0'0'481'0'0,"0"0"-6"0"0,8-9 239 0 0,80-8 2314 0 0,19 13-3270 0 0,-55 13 442 0 0,-52-9-258 0 0,0 0-676 0 0,0 0-296 0 0,0 0-52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32.1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9616 0 0,'0'0'438'0'0,"0"0"-8"0"0,1-1-185 0 0,8-1 163 0 0,0 1-1 0 0,0 0 1 0 0,-1 0 0 0 0,1 0-1 0 0,0 1 1 0 0,0 1 0 0 0,0-1-1 0 0,0 2 1 0 0,0-1 0 0 0,-1 1-1 0 0,1 0 1 0 0,6 3-408 0 0,-13-3 47 0 0,0-1 0 0 0,0 1 0 0 0,-1-1 0 0 0,1 1 1 0 0,0 0-1 0 0,-1 0 0 0 0,0 0 0 0 0,1 0 0 0 0,-1 0 0 0 0,0 0 1 0 0,0 0-1 0 0,0 0 0 0 0,0 0 0 0 0,0 1 0 0 0,-1-1 0 0 0,1 0 0 0 0,-1 1 1 0 0,1-1-1 0 0,-1 0 0 0 0,0 1 0 0 0,0-1 0 0 0,0 0 0 0 0,0 1 0 0 0,-1-1 1 0 0,1 0-1 0 0,0 1 0 0 0,-1-1 0 0 0,0 0 0 0 0,1 0 0 0 0,-1 1 1 0 0,0-1-1 0 0,0 0 0 0 0,-1 0 0 0 0,1 0 0 0 0,0 0 0 0 0,-1 0 0 0 0,0 1-47 0 0,1-1-6 0 0,-14 28-203 0 0,11-23 316 0 0,1 0 0 0 0,-1-1 0 0 0,1 1 0 0 0,0 1 0 0 0,0-1 1 0 0,1 0-1 0 0,0 1 0 0 0,1-1 0 0 0,0 1 0 0 0,0-1 0 0 0,0 1 0 0 0,1 7-107 0 0,2-11 7 0 0,1-1-1 0 0,0 0 0 0 0,0-1 1 0 0,0 1-1 0 0,0-1 0 0 0,1 1 1 0 0,-1-1-1 0 0,0 0 0 0 0,1 0 1 0 0,0 0-1 0 0,-1-1 0 0 0,1 1 0 0 0,0-1 1 0 0,0 0-1 0 0,0 0 0 0 0,0 0 1 0 0,0 0-1 0 0,0-1 0 0 0,0 0 1 0 0,0 0-1 0 0,0 0 0 0 0,0 0 1 0 0,0-1-1 0 0,0 1 0 0 0,0-1 0 0 0,2-1-6 0 0,27-4-665 0 0,-12-1-4411 0 0,-8 0-454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8-01T21:53:01.98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10631 10057 568 0,'-21'0'25'0,"21"0"6"0,0 0-31 0,0 0 0 16,0 0 0-16,-3 0 0 0,-2 0 80 0,5 0 9 16,3-2 3-16,-3 2 0 0,-8 0-21 0,8 0-4 31,0 0-1-31,0 0 0 0,-3-5-2 0,3 5-1 0,0 0 0 0,0 0 0 16,3 0-11-16,-3 0-1 0,0 0-1 0,0 0 0 15,0 0-4-15,0 0-1 0,-8-2 0 0,2 2 0 16,6 0-8-16,0 0-1 0,0 0-1 0,-2 0 0 15,-6-5-8-15,2 5-2 0,6 0 0 0,0 0 0 16,-7 0-4-16,1 0-1 0,6 0 0 0,0 0 0 16,0 0 1-16,0 0 0 0,-5 0 0 0,5 0 0 0,0 0 1 0,0 0 0 15,0 0 0-15,0 0 0 0,0 0 2 0,0 0 1 16,-5 5 0-16,5-5 0 0,-8 0-9 0,2-5-1 16,1 5-1-16,0 0 0 0,0 0-2 0,5 0 0 15,0 0 0-15,0 0 0 0,-8 0 1 0,8 0 0 16,0 0 0-16,0 0 0 0,-6 0-3 0,1 0-1 15,0 0 0-15,5 0 0 0,0 0-1 0,0 0-8 0,0 0 12 0,0 0-4 16,-6 0-8-16,6 0 0 0,-7 5-10 0,1-3 10 16,-2-2 0-16,3 0 15 0,5 0-2 0,-5 5 0 15,-1-5-13-15,1 2-18 0,5-2 4 0,-5 0 1 0,0 5 26 16,-1-5 6-16,6 0 1 0,0 0 0 0,-5 7-32 0,5-7-7 16,-5 5-1-16,2-3 0 0,0 5 20 0,1-2 0 31,-4-3 0-31,4 5 0 0,-4-2 10 0,4 2 6 15,-3-2 0-15,2 2 1 0,-2-5-27 0,2 5-6 0,0 0 0 16,1 0-1-16,-1 0 17 0,0 3 0 0,3-1 0 0,0-2 0 16,0 0 0-16,0 0 0 0,3 5 0 0,0-5 0 15,-1 5 0-15,1-3 0 0,0-2 0 0,2 5 0 16,0 0 0-16,0-3 0 0,3-4 0 0,0 7 0 16,0-3 0-16,0 3 0 0,0-3 0 0,0-4 0 0,-3 9 0 0,3-7 0 15,3 0 0-15,-3 0 0 0,0-2 12 0,0 2 7 16,2 0 1-16,4-2 0 0,-7-3-20 0,1 3 8 15,0-3-8-15,3-2 0 0,2 0-12 0,0 0-8 16,-13 0-3-16,14 0 0 0,7-2 70 0,0-3 13 16,-3-2 4-16,1 0 0 0,0 0-52 0,-1 2-12 15,1 3 0-15,-6-5 0 16,0 0 0-16,0 0 0 0,0-5 0 0,-2 7 0 16,-3-4 0-16,0-3 0 0,-3 3 0 0,1-3 0 15,-1-2 53-15,-3 2 8 0,1-2 2 0,-3 2 0 16,0-2-50-16,-3 0-13 0,-2 2 0 0,3-2 0 0,-4 0 32 15,1 2 0-15,-3 3 1 0,-3-3 0 0,1-2-21 0,-1 2-12 16,-2 5 12-16,0-2-12 0,-6-3 10 0,6 5-10 16,2-5 8-16,-2 5-8 0,-5 0 8 0,2 0-8 15,5 0 0-15,3 2 8 0,-2 3-8 0,2-3 0 0,-3-2 0 0,3 7 0 16,0-2 0-16,3 2 0 0,-3-5-10 0,0 5 10 31,0 0-39-31,6 0-1 0,-4 0-1 0,6 0-831 0,-8 5-167 0</inkml:trace>
  <inkml:trace contextRef="#ctx0" brushRef="#br0" timeOffset="6657.69">10377 10351 230 0,'0'0'10'0,"0"0"2"0,0 0-12 0,0 0 0 16,0 0 0-16,0 0 0 0,0 0 140 0,0 0 26 15,3-2 5-15,-3 2 1 0,0 0-63 0,5 0-12 0,-5 0-2 0,0 0-1 16,0 0 9-16,5-5 1 0,0 3 1 0,-5 2 0 16,0 0-11-16,0 0-2 0,0 0-1 0,0 0 0 15,0 0-12-15,0 0-3 0,0 0 0 0,0 0 0 16,0 0-24-16,0 0-4 0,0 0-2 0,0 0 0 16,0 2-2-16,0-2-1 0,-2 7 0 0,-1 0 0 0,1-2-26 15,-1 2-5-15,-2 0 0 0,-3 0-1 0,-3 0 8 0,3 0 1 16,-5 0 1-16,0 0 0 0,-3 5 8 0,-3-5 2 0,1 5 0 0,-1-5 0 15,1 5-20-15,-1-3-11 0,1-2 12 0,-3 7-12 16,2-7 8-16,0 5-8 0,-2-5 0 0,3 7 0 16,-1-7 12-16,-2 5 0 0,3-5-1 0,-1 5 0 15,-2-3-3-15,-3 3-8 0,3 0 12 0,-3-3-4 16,0 3 4-16,0 2 0 16,3-2 0-16,-2-3 0 0,-4 3-12 0,6 0 8 15,-3-3-8-15,6 5 8 0,-4-2-8 0,4-5 0 16,-3 5 0-16,2-3 0 0,1 3 0 0,-1-5 0 15,1 5 0-15,-1-3 0 0,3-2 0 0,-2 0 0 16,-3 5 8-16,2-5-8 0,-5 5 8 0,6-5-8 16,-3 0 12-16,-3 5-4 0,3-3 0 0,-1-2-8 15,1 0 12-15,3 5-4 0,-1-5-8 0,3 5 12 0,-2-5-12 0,5 0 12 16,-3 0-4-16,0 5-8 0,0-3 12 0,0-2-4 16,0 5-8-16,0-5 0 0,0 5 9 0,-2-3-9 15,2-2 8-15,0 5-8 0,-2-5 10 0,-1 0-10 16,3 5 8-16,0-3-8 0,-2-4 0 0,5 2 9 15,5 0-9-15,-6-2 10 0,4 2-10 0,-1 0 10 0,-2-5-10 16,2 3 0 0,1 2 9-16,2-2-9 0,-3-3 0 0,3 5 9 15,3-2-9-15,-3-3 0 0,3 3 8 0,-3-3-8 0,3-2 0 16,-1 5 0-16,6-5 8 0,-5 3-8 0,5-3 0 0,-5 0 0 16,5 0 8-16,0 0-8 0,0 0 0 0,0 0 0 15,0 0 0-15,0 0 0 0,0 0 0 0,0 0 0 16,0 0 0-16,0 0 0 0,-6-3-12 0,6 3 3 15,0 0-115-15,0 0-22 0,6-7-5 0,-6 7-1047 16</inkml:trace>
  <inkml:trace contextRef="#ctx0" brushRef="#br0" timeOffset="7020.6">8866 10913 1036 0,'0'0'92'0,"0"0"-73"0,0 0-19 0,0 0 0 0,0 0 84 15,0 0 12-15,0 0 4 0,0 0 0 0,-2 0-26 0,-4 0-5 32,1 0-1-32,0 0 0 0,-1 5-1 0,1-3-1 15,-3 3 0-15,3 2 0 0,-3 0-18 0,0 5-4 0,0-3-1 0,0-2 0 16,3 5-9-16,-3 2-2 0,0 0 0 0,0 3 0 15,0-1-3-15,3-2-1 0,-1 3 0 0,4-1 0 16,-3-4-8-16,2 2-3 0,3 5 0 0,0-5 0 16,-3 0-9-16,6 0-8 0,0-2 9 0,2-5-9 15,3 7 0-15,0-7 0 0,2 0 0 0,1 1 0 0,-1-4 12 0,6-4-4 16,-2 3-8-16,4-6 12 0,1 3-1 0,2-4-1 16,3 1 0-16,-1-4 0 0,-1 0-10 0,-1 0 12 15,-3 0-12-15,1-2 12 0,2 1-12 0,-5 6 0 16,-3-3-12-16,-2 3-1056 0</inkml:trace>
  <inkml:trace contextRef="#ctx0" brushRef="#br0" timeOffset="7644.04">8057 11125 1220 0,'-19'2'54'0,"11"-2"11"0,3 5-52 0,5-5-13 0,0 0 0 0,0 2 0 16,-3 6 54-16,3-1 8 0,5 2 2 0,-5 0 0 15,-2-2 25-15,4 5 6 0,9-5 1 0,-3 7 0 32,0-2-44-32,0-2-8 0,-3 1-1 0,3 1-1 15,0-3 5-15,3 3 1 0,-3-5 0 0,5 7 0 0,5-2-9 0,-4-2-2 16,-7 1 0-16,1-4 0 0,0 5-21 0,-2-5-4 16,-4 0 0-16,-2 0-1 0,0 0 19 0,0 0 4 15,6-2 1-15,-6-3 0 0,-6 3-35 0,6-5-22 16,0 0 3-16,0 0 1 15,0 0-132-15,0 0-26 0,-2-5-6 0,2-2-1 0</inkml:trace>
  <inkml:trace contextRef="#ctx0" brushRef="#br0" timeOffset="7922.769">8168 11127 1497 0,'24'0'32'0,"-22"0"8"0,-2 0 0 0,0 0 4 0,0 0-36 0,0 0-8 0,0 0 0 16,0 0 0-16,-8 0 104 0,8 0 20 0,3 5 3 0,-3-5 1 16,-11 7-52-16,6 0-9 0,2 0-3 0,1 5 0 15,-4-3 16-15,-2 3 2 0,-5 2 1 0,3 0 0 16,2 1-57-16,0 1-11 0,-11 0-3 0,3-1 0 16,3 3-3-16,0-4-1 0,-3 1 0 0,0 1 0 0,0-2-8 0,3 0 8 15,5-2-8-15,-2 2 8 0,-6-4-8 0,5 1 0 16,6-4 0-16,0 7 0 0,-3-6 0 0,2-4 0 15,4 3 0-15,2 0 0 16,2-2-97-16,-2-5-22 0,0 0-4 0,6 0-897 0</inkml:trace>
  <inkml:trace contextRef="#ctx0" brushRef="#br0" timeOffset="8346.59">8416 11400 345 0,'0'0'31'0,"0"0"-31"16,0 0 0-16,0 0 0 0,-5 3 184 0,5-3 32 16,0 0 5-16,0 0 2 0,0 0-67 0,0 0-14 0,0 0-2 15,0 0-1-15,3 4-21 16,-3 3-4-16,2-2-1 0,1-3 0 0,0 5-36 0,2 0-7 15,-10 1-2-15,5-1 0 0,5-3-12 16,-2 3-4-16,-3 0 0 0,-3 5 0 0,3-5-35 0,-3 0-7 16,6 0-2-16,-6 0 0 0,-2-2-8 0,0-3 8 15,5 6-8-15,0-1 8 0,-6-7 0 0,4 4 0 16,2-4 0-16,0 0 0 16,0 0-118-16,0 0-24 0,-5 0-5 0,2-4-858 0</inkml:trace>
  <inkml:trace contextRef="#ctx0" brushRef="#br0" timeOffset="8524.949">8401 11207 1609 0,'-14'-7'71'0,"14"7"15"0,0 0-69 0,0 0-17 16,3-2 0-16,-3 2 0 0,0 0 106 0,0 0 18 16,0 0 3-16,0 0 1 0,0 0-52 0,0 0-9 15,0 0-3-15,0 0 0 0,0 0-41 0,-5 2-9 16,5-2-2-16,0 7 0 15,-3-2-116-15,3-3-24 0,-8 10-5 0,8-12-1 0</inkml:trace>
  <inkml:trace contextRef="#ctx0" brushRef="#br0" timeOffset="18724.27">12832 13738 57 0,'0'0'0'0,"0"0"0"0,0 0 0 0,0 0 0 15,0 0 189-15,0 0 33 0,0 0 6 0,0 0 2 16,0 0-101-16,0 0-20 0,0 0-4 0,0 0-1 16,0 0-9-16,0 0-3 0,0 0 0 0,0 0 0 15,0 0-33-15,0 0-7 16,0 0-2-16,0 0 0 0,0 0-7 0,0 0-2 16,3 5 0-16,-3-5 0 0,3 2-2 0,-1 3-1 15,1 2 0-15,-3 0 0 0,0 0-10 0,3 5-1 16,-3-3-1-16,2-2 0 0,-2 3 0 0,3-1 0 15,-3-2 0-15,2 5 0 0,-2 2-11 0,3-2-3 16,-3-3 0-16,0-2 0 0,0 5-12 0,0-5 9 16,0 5-9-16,0-3 8 0,0-4-8 0,0 2 10 0,0 0-10 0,3 0 10 15,-3-7-10-15,0 5 0 0,0-5 9 0,0 0-9 16,0 0 13-16,0 0-1 0,0 0-1 0,0 0 0 16,0 0 7-16,0 0 2 0,0 0 0 0,0 0 0 0,0 0 0 15,0 0 0-15,2-5 0 0,4-2 0 16,-4 7-12-16,-2 0-8 0,6-7 12 0,-4 7-12 0,4-7 0 15,-1 2 0-15,0 5 0 0,-2-7 0 0,2 5 0 0,0-3 0 0,1 5 0 0,2-2 0 16,-3-3 0-16,3 5 0 0,-3 0 0 0,0 0 0 16,3-2 0-16,-2 2 0 0,2 0 0 0,-3 2 0 15,3-2 0-15,-3 5 0 0,0-3 0 0,1 3 0 16,-4 2 19-16,4-5 0 0,-1 3 0 0,-2 2 0 16,-1 5 11-16,1-5 2 0,0 0 1 0,-3 0 0 15,2 0-19-15,-2 0-4 16,3 0-1-16,-3 0 0 0,2 0 6 0,-2 0 1 15,3-2 0-15,-3 2 0 0,0-7-7 0,0 0-1 16,0 0 0-16,0 0 0 0,0 0 2 0,0 0 0 16,3 0 0-16,-3 0 0 0,0 0-10 0,0 0 8 15,0 0-8-15,0 0 8 0,0 0-23 0,0 0-5 0,5 0 0 0,0 0-1 32,1-5-195-32,-1 3-40 0</inkml:trace>
  <inkml:trace contextRef="#ctx0" brushRef="#br0" timeOffset="19041.36">13145 13999 230 0,'0'0'20'0,"0"0"-20"0,0 0 0 0,0 0 0 15,0 0 310-15,0 0 58 0,0 0 11 0,0 0 2 16,0 0-195-16,0 0-39 0,0 0-8 0,0 0-2 16,0 0-42-16,5 5-9 0,-5-5-2 0,2 7 0 0,1-5-29 0,0 8-7 15,-1-3 0-15,-2 0-1 0,3 0-19 0,-3 0-3 16,0 0-1-16,-3 0 0 0,1 0-8 0,2 0-3 16,2-2 0-16,-2 2 0 0,0-7-13 0,-2 2 9 0,2-2-9 15,2 5 8-15,-2-5-8 0,0 0 0 0,0 0 0 0,0 0 8 16,0 0-8-16,0 0 0 15,0 0 0-15,0 0 0 16,0 0-76-16,0 0-13 0,0 0-3 0,0 0-659 16,0 0-131-16</inkml:trace>
  <inkml:trace contextRef="#ctx0" brushRef="#br0" timeOffset="19589.77">13496 13724 1335 0,'0'0'59'0,"-2"0"13"0,-1-3-58 0,0 3-14 15,3 0 0-15,-2-4 0 0,-1 4 112 0,-2 0 19 16,0 0 4-16,2 0 1 0,-2 0-52 0,2 4-11 16,0-1-1-16,-2 2-1 0,2-3-35 0,-2 5-6 0,0-2-2 0,0-3 0 15,-1 10-9-15,1-5-3 0,0 0 0 0,-1 0 0 16,1 0-16-16,2 5 8 0,-2-5-8 0,0 7 0 16,0-2 0-16,5 2 0 0,-3-2 0 0,3-3 0 15,-3 5 0-15,3-2 0 0,-2 2 0 0,4 0 0 16,1-2 0-16,0 2 0 0,-1 0 0 0,1-2 0 15,0 0 0-15,-1-3 0 16,3 3 0-16,1-5 0 0,-1 5 0 0,-2-3 0 16,5-2 0-16,-3 0 0 0,3-2 0 0,0 2 0 0,0 0 0 15,0-2 0 1,0-3-34-16,0-2-4 0,-1 5-1 0,-1-3-601 0,2-2-120 0</inkml:trace>
  <inkml:trace contextRef="#ctx0" brushRef="#br0" timeOffset="19828.22">13576 13912 921 0,'2'5'82'0,"1"-3"-66"16,2-2-16-16,-2 5 0 15,5-3 193-15,-3 3 35 0,1 0 8 0,1-3 0 16,-4 5-116-16,5 0-24 0,-3 0-5 0,3-2-1 15,-2 2-52-15,2 0-10 0,-1 0-3 0,1 0 0 16,0-2-17-16,-2-3-8 0,2 5 8 0,-3-7-8 16,3 5 0-16,-3-3 8 0,0 3-8 0,1-5 0 15,-4 5-21-15,-2-5-10 0,0 0-1 0,0 0-604 16,0 0-120-16</inkml:trace>
  <inkml:trace contextRef="#ctx0" brushRef="#br0" timeOffset="20029.32">13695 13898 691 0,'0'0'61'0,"0"0"-49"0,0 0-12 0,0 0 0 16,0-2 208-16,0 2 40 0,0 0 7 0,0 0 1 16,0 0-77-16,0 0-16 0,-3 2-3 0,-2 3-1 0,0-3-68 0,2 3-14 15,-5-3-2-15,5 5-1 0,-2-2-42 0,-3 7-8 16,0-5-1-16,3 0-1 0,0 2-22 0,-1-4 8 16,-2 2-8-16,3 0 0 0,2 5 0 0,-2-5 0 15,0 0 0-15,2 0-8 16,1-5-88-16,2-2-18 0,0 0-3 0,0 0-561 15,0 0-112-15</inkml:trace>
  <inkml:trace contextRef="#ctx0" brushRef="#br0" timeOffset="20292.73">13703 13785 288 0,'0'0'25'0,"0"0"-25"0,0 0 0 0,0 0 0 16,5 0 311-16,0 0 57 0,1 0 11 0,-1 5 2 16,0-3-229-16,3 3-45 0,0 2-10 0,0 0-1 15,3-2-33-15,-3 4-7 0,0 3 0 0,2-5-1 16,1 7-18-16,-1-2-3 0,1-3-1 0,-1 8 0 16,1-1 11-16,-3-2 1 15,-3 5 1-15,1-5 0 0,-1 5-32 0,-3-5-6 16,-4 5-8-16,-1-5 11 0,1 0-11 0,-1 0 10 15,-2 5-10-15,-1-7 10 0,-2 2-10 0,0-2 0 16,0-3-12-16,1 3 12 16,-4-5-95-16,3 0-11 0,-3 0-2 0</inkml:trace>
  <inkml:trace contextRef="#ctx0" brushRef="#br0" timeOffset="21814.79">8718 8110 57 0,'0'0'0'0,"-3"-2"0"0,1 2 0 0,-4-5 0 16,4 5 128-16,-3-2 20 0,5 2 4 0,-3-5 0 15,0 5-90-15,3 0-18 0,0 0-4 0,0-7-1 16,0 4-1-16,0 3 0 0,0-4 0 0,0 4 0 15,6-7 8-15,-6 7 2 0,0 0 0 0,-3 0 0 32,3-7 13-32,0 7 3 0,0-5 1 0,0 5 0 15,0 0 3-15,0 0 0 0,0 0 0 0,0 0 0 0,0 0-21 0,0 0-4 0,0 0-1 0,0 0 0 16,-3 9-5-16,3 1-1 16,0-3 0-16,3 0 0 0,0 5-4 0,-3-5 0 0,-3 7-1 0,3-2 0 15,3-3 9-15,-3 3 1 0,-3 2 1 0,3 0 0 16,0-2-14-16,3 2-4 0,-3 0 0 0,0-2 0 15,0 2-12-15,2-2-2 0,1-3-1 0,-1-2 0 16,-2 5 3-16,0-5 0 0,3 0 0 0,0 0 0 16,-1 0 0-16,1-2 1 0,-3-5 0 0,0 7 0 0,0-7-1 0,0 0-1 15,0 0 0-15,0 0 0 0,5 0 0 0,-5 0 0 16,0 0 0-16,0 0 0 0,0 0 1 0,3-3 1 16,2-6 0-16,1 2 0 0,-4 5-13 0,3-5 8 15,-2-1-8-15,2 1 0 0,1-2 0 0,-1 2 0 16,-2 5 0-16,-3 2 0 15,5-7 0-15,0 2 0 0,1 2 0 0,1-1 0 16,-7 4-9-16,6-3 9 0,2 3 0 0,-3-4-9 16,3 4 9-16,0 0 0 0,0 0-9 0,0 4 9 15,-3-1 0-15,3-3 0 0,-3 4 0 0,3-1 0 16,-3 2 0-16,1-3 0 0,-4 3 0 0,6-3 0 0,0 3 0 16,-5 2 0-16,-3 0 14 0,-3 0-4 0,3-2-10 0,-2 2 0 15,2-5 0-15,0 5 0 0,-6 2 0 0,4-6 0 0,-1 4 0 0,0-2 0 16,3-3 0-16,0-2 0 0,0 0 0 0,0 0 0 31,0 0-49-31,0 0-12 0,0 0-3 0,6-2 0 16,4-3-153-16,-4 5-31 0,-6 0-7 0,5-14-1 0</inkml:trace>
  <inkml:trace contextRef="#ctx0" brushRef="#br0" timeOffset="22168.27">8977 8315 460 0,'0'0'41'0,"0"0"-33"15,0 0-8-15,0 0 0 0,0 0 130 0,0 0 24 0,0 0 5 0,0 0 1 16,0 0-26-16,0 0-5 0,0 0-1 0,0 0 0 16,0 0-102-16,0 0-26 0,8 0 0 0,-2 0 0 15,1 0 49-15,-1 0 5 0,-1 0 1 0,0-5 0 0,3 5-37 0,-2 0-7 16,-1 5-2-16,0-5 0 0,0 2 37 0,1 3 7 15,-6-5 2-15,2 2 0 0,1 3-37 0,-3-5-7 16,0 7-2-16,3 0 0 0,-3 0 39 0,0 0 8 16,-6 0 2-16,4 5 0 0,-4-5-30 0,1 0-7 0,0 5-1 15,0-5 0-15,-1 4-11 0,1-1-9 0,0-3 12 0,2 0-12 16,0 0 0-16,1-2 0 0,2 2 0 0,0-7 0 16,2 4 0-16,-2-4 0 0,6 8 0 0,-1-6-9 15,0 3 9-15,3-3-8 0,0-2 8 0,3 5-8 31,-3-5-19-31,0 0-3 0,0-5-1 0,0 5-610 16,-1-2-123-16</inkml:trace>
  <inkml:trace contextRef="#ctx0" brushRef="#br0" timeOffset="22584.44">9192 8075 1036 0,'0'0'23'0,"0"0"5"0,0 0 0 0,0 0 1 0,0 0-29 0,0 0 0 0,0 0 0 0,0 0 0 16,0 0 100-16,0 0 13 0,0 0 3 0,0 0 1 16,-6 0-45-16,4 7-10 0,-4-3-2 0,1 4 0 15,0-6-10-15,0 5-2 0,2 0-1 0,-2 5 0 0,-3-5-16 0,2 7-3 16,4-7-1-16,-1 5 0 0,0 2-18 0,1 0-9 16,-1-2 10-16,3 2-10 0,0 0 15 0,0-2-3 15,3 2-1-15,-1-2 0 0,4-3-11 0,-4 3-16 16,1 2 4-16,0-7 1 0,2 5 11 0,0-5 0 15,3 0 0-15,-3 0 0 0,1 0 0 0,2 0 0 16,0-7 0-16,2 7 0 0,-2-7 0 0,0 5 0 0,-3-5 0 0,3 0 0 16,0 0-104-16,-2 0-20 0,-6 0-3 0,5-5-615 15</inkml:trace>
  <inkml:trace contextRef="#ctx0" brushRef="#br0" timeOffset="22784.48">9250 8253 1036 0,'0'0'46'0,"0"0"10"0,0 0-45 0,0 0-11 0,0 0 0 0,0 0 0 15,0 0 53-15,5 3 9 0,0 1 2 0,1-1 0 16,-6-3 0-16,5 5 0 0,0-3 0 0,1 5 0 16,-1-2-16-16,0-5-4 0,3 7 0 0,-3-7 0 15,1 4-19-15,-6-4-4 0,8 3-1 0,-3-3 0 0,-5 0-20 0,0 0-10 16,0 0 1-16,0 0 0 15,5 0-159-15,-5 0-32 0,0 0-7 0,0 0-1 0</inkml:trace>
  <inkml:trace contextRef="#ctx0" brushRef="#br0" timeOffset="22969.09">9321 8237 1018 0,'0'0'45'0,"0"0"10"0,0 0-44 0,0 0-11 0,0 0 0 0,0 0 0 16,0 0 108-16,-5 5 20 0,5-5 4 0,-5 7 1 15,-3-3-4-15,0-1-1 0,5 4 0 0,1 0 0 0,-4 0-102 0,1-2-26 16,0 2 0-16,-1 0 0 0,1 0 0 0,2-2 0 16,-2 2 0-16,2 0 0 0,1 0 0 0,2-7 0 15,0 4 0-15,0-1 0 16,0-3-66-16,0 0-18 0,0 0-4 0,0 0-694 0</inkml:trace>
  <inkml:trace contextRef="#ctx0" brushRef="#br0" timeOffset="23253.71">9266 8063 1497 0,'0'0'32'0,"0"0"8"0,0 0 0 0,0 0 4 0,0 0-36 0,0 0-8 15,8 5 0-15,-3-1 0 0,0-1 53 0,3 4 9 16,0 0 2-16,5 0 0 15,-2 0-52-15,2 0-12 0,-2 5 0 0,2-5 0 16,0 7 54-16,-2-2 8 0,2 2 2 0,-2 0 0 16,-3-2-11-16,-1 6-1 0,-1-1-1 0,-1-1 0 15,-2 1 11-15,-3-3 2 0,-3 5 1 0,0 0 0 0,3-5-42 0,-2 5-9 16,-4-5-2-16,-1 0 0 0,1 0-12 0,1-2 0 16,2-3 0-16,-2 3 0 0,-3-5 54 0,0 0 8 15,8 0 2-15,-3-2 0 16,-2-3-154-16,5-2-30 0,0 0-7 0,0 0-922 0</inkml:trace>
  <inkml:trace contextRef="#ctx0" brushRef="#br0" timeOffset="39672.01">19555 6393 172 0,'3'0'16'0,"0"-5"-16"16,-6 10 0-16,0-5 0 0,3 0 195 0,0 2 36 16,0-2 7-16,0 0 2 0,-5 0-108 0,5 0-20 15,0 0-5-15,0 0-1 0,-3 0-18 0,3 0-3 0,0 0-1 16,0 0 0-16,0 0-14 0,0 0-3 16,11 0-1-16,0 0 0 15,-1 0-2-15,3 0 0 0,-2 0 0 0,2 0 0 16,0 0-51-16,1 0-13 0,2 0 0 0,2 0 0 15,-2 0 0-15,-3 5 0 0,3-5 0 0,0 3 0 0,-5-3 17 0,2 7 1 16,-3-7 0-16,1 4 0 0,-6-1 0 0,3 1 0 16,-5 3 0-16,-1-2 0 0,1 2 2 15,-3-7 0-15,0 7 0 0,-3 0 0 0,-2 0-10 0,-3 5-2 16,3-3 0-16,0-1 0 0,-1 3-8 0,-2-4 0 0,3 0 0 0,-3 5 0 16,3-2 24-16,0-3 2 0,-3 2 1 0,2 0 0 15,1-1 8-15,0 3 1 0,-1-4 1 0,1 0 0 16,3 0-29-16,-4 0-8 15,4 1 0-15,2-1 0 0,-3-3 0 0,3 3 0 0,3 0 0 0,-3 0 0 16,2-2 0-16,4 2 0 0,-4-4 0 0,3 1 0 31,1-1 0-31,2 1 0 0,0 3 0 0,0-7 0 0,2 5 0 0,-2-5 0 16,3 2 0-16,2-2 0 0,-3 0 0 0,4 0 0 16,2 0 0-16,-3 0 0 0,-3 0 52 0,4 0 10 15,2 0 2-15,-3 0 0 16,-3 0-52-16,-2 0-12 0,-2 0 0 0,-6 0 0 0,0 0 0 0,0 0-15 0,0 0 3 15,0 0 1-15,5 0 11 0,-5 0 16 16,0 0-4-16,0 0-1 0,0 0-11 0,0 0 0 0,0 0 0 0,0 0 0 16,0 0-203-16,0 0-42 0,0 0-9 0</inkml:trace>
  <inkml:trace contextRef="#ctx0" brushRef="#br0" timeOffset="39988.53">20108 6682 691 0,'0'0'30'0,"0"0"7"0,0 0-29 0,0 0-8 16,0 0 0-16,0 0 0 15,0 0 217-15,0 0 43 0,-5 0 8 0,5 0 1 0,0 7-149 0,0 1-31 0,0-1-5 16,-3 0-2-16,3 0-14 0,0-7-4 0,0 0 0 0,0 9 0 16,-2 0 0-16,2-1 0 0,0-1 0 0,-3 4 0 15,3-4-29-15,-3 0-7 0,6 1 0 0,-3-1-1 16,0-3-16-16,0-1-3 0,0-3-8 0,0 0 12 16,0 0 15-16,0 0 2 0,0 0 1 0,0 0 0 15,0 0-207-15,0 0-42 0,0 0-8 0</inkml:trace>
  <inkml:trace contextRef="#ctx0" brushRef="#br0" timeOffset="40189.53">20074 6544 1728 0,'0'0'76'0,"0"0"16"15,0 0-73-15,0 0-19 0,0 0 0 0,0 0 0 16,0 0 106-16,0 0 18 0,0 0 3 0,0 0 1 15,0 0-64-15,0 0-12 0,0 0-2 0,0 0-1 0,0 0-38 0,0 0-11 16,0 0 0-16,0 0 0 16,8 4 0-16,-8-4 0 0,5 0 0 0,0 7-699 0,1-7-141 0</inkml:trace>
  <inkml:trace contextRef="#ctx0" brushRef="#br0" timeOffset="40991.75">20635 6313 1267 0,'5'-7'56'0,"-5"7"12"0,0 0-55 0,0 0-13 16,0 0 0-16,-2-5 0 15,2 5 54-15,-3-2 8 0,0-3 2 0,3 5 0 16,-2-7 51-16,-4 7 10 0,1-4 3 0,0 4 0 16,-1 0-103-16,1 0-25 0,-3 0 0 0,3 0 0 15,-6 4 43-15,3-4 3 0,0 5 1 0,0-3 0 16,-2 5-30-16,-1 0-5 0,1 1-2 0,-3-1 0 16,-1 0-10-16,1 4 0 0,-3-4 0 0,3 8 0 15,2-4 0-15,1 3 0 0,-1-2 0 0,-2-2 0 0,2 1 0 0,3 3 12 16,1-2-4-16,1-5 0 0,1 7-8 0,0-7 0 15,5 8 0-15,0-4 0 0,0-4 0 0,2 7 0 16,1-6 0-16,2 3 0 0,1-4 0 0,1 5 0 16,-1-5 0-16,2 3 0 0,5-3 0 0,-3-3 0 15,4 3 0-15,-4 0 0 0,6 0 0 0,-3 1 0 16,3-4 0-16,-2-1 0 0,-1 1 0 0,3-4 0 0,-3 0 0 0,0 3 0 16,-2-3-49-16,2-3-12 0,-3 3-3 0,1-4-844 15</inkml:trace>
  <inkml:trace contextRef="#ctx0" brushRef="#br0" timeOffset="41223.95">20397 6501 1958 0,'0'0'43'0,"0"0"9"0,0 0 1 0,0 0 3 0,5 0-45 0,3 0-11 0,-3 0 0 0,3 0 0 15,0 0 53-15,3 0 9 0,2 0 2 0,0 0 0 16,0 0-53-16,1-4-11 0,2 4 0 0,-1 0 0 0,1 0 0 0,3 0 0 16,-3 0 0-16,-3 0 0 0,-3-3 0 0,1 3 0 15,0-4 0-15,2 4 0 16,-3 0-134-16,-2 0-30 0,14 0-7 0,-22 0-1 0</inkml:trace>
  <inkml:trace contextRef="#ctx0" brushRef="#br0" timeOffset="42110.85">21161 6134 518 0,'11'0'46'0,"0"0"-37"15,-11 0-9-15,0 0 0 0,0 0 196 0,0 0 36 16,0 0 8-16,-3 0 2 0,-2-2-71 0,-1-3-15 15,6 5-2-15,-5 0-1 0,2-2-40 0,3 2-8 16,0 0-1-16,0 0-1 0,-5 0-59 0,2-5-11 0,-4 5-2 0,1 0-1 16,-4 0 16-16,-1 0 3 0,0 0 1 0,1 0 0 15,-3 0-25-15,-1 0-5 0,1 0 0 0,0 0-1 16,0 0-7-16,2 5-2 0,-2-3 0 0,0-2 0 16,2 5-10-16,1-3 0 0,-1 3 0 0,0-3 8 15,1 3-8-15,2-2 0 0,0 1 0 0,0-4 0 16,0 7-12-16,0-2-4 15,0-3 0-15,3 3-1 0,2-3 17 0,-2 3 0 16,0-3 0-16,2 3 0 0,-2-2 0 0,2 1 0 16,0-1 0-16,-2 1 0 0,2 3 0 0,1-2 0 15,2-5 0-15,0 7 0 0,-3 0 0 0,3-5 0 0,0 6 0 16,0-4 0-16,-2 3 0 0,2 0 0 0,-3 5 0 0,3-2 0 16,3-3 0-16,-3 2 0 0,-6 0 0 0,6 3 0 15,0 2 0-15,-2 0 0 0,2 0 0 0,-3 1 0 0,3 1 26 0,0-2 9 16,0 0 1-16,0 0 1 0,-3 1-8 0,3-1-1 15,0 4-1-15,0-3 0 0,0-1-35 0,3 4-8 16,-3-3 0-16,3-4-1 0,-3 8 27 0,0-9 6 16,0 4 0-16,0 4 1 0,0-3-17 0,0-4 0 15,-3 3 0-15,3 1 0 0,-3-4 0 0,3 1 0 16,0-2 0-16,0 1 0 16,0-4 0-16,0 0 0 0,3 0 0 0,0 0 0 15,-1 1 0-15,1-1 0 0,2-3 0 0,3 3 0 16,0 0 0-16,3-2 0 0,-1-3 0 0,1 6 0 15,2-8 13-15,0 4-1 0,3-1 0 0,-3-3 0 16,3 4-4-16,3-4-8 0,-3 0 11 0,5 0-11 16,0-4 12-16,-3 4-12 0,4-3 12 0,-6-1-12 15,-1 4 9-15,-4 0-9 0,2 0 0 0,-2 0 9 16,-1-3-29-16,-4-2-5 0,2 5-2 0,0 0 0 0,-8 0 14 0,0 0 2 16,2-2 1-16,-2 2-838 0,0 0-167 0</inkml:trace>
  <inkml:trace contextRef="#ctx0" brushRef="#br0" timeOffset="43850.68">21654 6640 345 0,'0'0'31'0,"0"0"-31"0,0 0 0 0,0 0 0 16,-3 2 299-16,0 5 53 0,-2-2 12 0,5 2 1 15,0-4-226-15,-3 4-46 0,-2 0-9 0,0 2-1 0,-1-2-15 0,1 3-4 16,0-3 0-16,0-3 0 0,-1 3-51 0,1 0-13 16,2 0 0-16,1 1 0 0,-4-4 30 0,4-1 3 15,-1 4 1-15,3-7 0 0,0 0-34 0,-3 4 0 16,1-1 0-16,2-3 0 16,0 0-157-16,0 0-29 0</inkml:trace>
  <inkml:trace contextRef="#ctx0" brushRef="#br0" timeOffset="45393.51">22331 6602 288 0,'0'0'25'15,"0"0"-25"-15,0 0 0 0,0 0 0 16,0 0 262-16,0 0 47 0,0 0 10 0,-3 7 1 0,-5-2-161 0,3-2-33 16,0 4-6-16,2 0-2 0,-5 4-23 0,5 1-5 15,1-2-1-15,-3 1 0 0,-1 3-71 0,1-2-18 0,0-2 0 0,2 1 0 16,-2 1 52-16,2-2 6 0,-2-3 2 0,-1 0 0 16,4 0-38-16,-1 2-7 0,1-2-2 0,2 0 0 15,0-7-13-15,0 3 8 0,-3 4-8 0,3-7 0 16,0 0-52-16,0 0-17 0,0 0-3 0,0 0-950 15</inkml:trace>
  <inkml:trace contextRef="#ctx0" brushRef="#br0" timeOffset="62121.43">22794 6094 1267 0,'0'0'112'0,"0"0"-89"0,0 0-23 0,0 0 0 15,0 0 56-15,0 0 6 0,0 0 2 0,3-7 0 16,4 7 24-16,-1-7 6 0,-1 7 1 0,3 0 0 16,3 0-50-16,2 0-9 0,0 0-3 0,3 0 0 15,0 0 1-15,2 0 0 16,1 0 0-16,-1 5 0 0,1-5-14 0,5 0-4 15,-6 0 0-15,3 0 0 0,-2 2-1 0,2-2-1 16,-2 0 0-16,-4 0 0 0,-1 0 16 0,-4 5 3 16,-2-5 1-16,0 2 0 0,0-2 19 0,-3 5 4 15,-5-5 1-15,0 0 0 0,6 2-18 0,-6-2-3 16,0 0-1-16,0 5 0 0,2 2-7 0,-2 0-1 16,0 0-1-16,0-2 0 0,0 2 8 0,-2 0 1 0,4 0 1 0,-2 0 0 15,6 7-50-15,-1-2-11 0,0 2-1 0,3 5-1 16,3-2-10-16,-3 6-1 0,2-2-1 0,1 0 0 0,-1 5 38 15,1-5 0-15,0 5 0 0,-4 3 0 16,4-4 24-16,-3-3 12 0,3 8 2 0,-6-9 1 0,3 8-23 0,-3-6-5 16,0 1-1-16,1 1 0 0,-4 1 4 0,1-5 1 15,0 1 0-15,-3-4 0 0,-3 4 9 0,0-4 1 16,1 4 1-16,-1-4 0 0,-2 1-2 0,-3-5-1 0,0 0 0 16,3-2 0-16,-6 5 1 0,0-6 0 0,-2-4 0 0,-3 5 0 15,-2-2 6-15,-1-3 2 0,-2 4 0 0,0-3 0 16,-3-1-4-16,0 0 0 0,3 0 0 0,0-3 0 15,0-4-8-15,2 3-3 0,1 1 0 0,-3-4 0 16,2-4-17-16,3 4 10 16,-2-3-10-16,2 3 8 0,0-4-8 0,3 4 0 15,-1-7 0-15,1 7 0 0,0-3 0 0,2-1 0 16,1-3 0-16,2 7 0 16,-3-8-56-16,6 8-11 0,0-2-1 0,-1-3-908 15,4 1-180-15</inkml:trace>
  <inkml:trace contextRef="#ctx0" brushRef="#br1" timeOffset="70614.03">20085 9260 648 0,'0'0'28'0,"0"0"7"0,0 0-35 0,5 0 0 16,-5 0 0-16,0 0 0 0,0 0 88 0,0 0 10 15,2-2 2-15,-2 2 1 0,0 0 6 0,6-5 1 16,-6 5 0-16,0 0 0 0,0 0-12 0,2-2-1 16,1-3-1-16,0 3 0 15,-3 2-6-15,0 0 0 0,0-5-1 0,0 5 0 16,0 0-18-16,0-5-3 0,0 3-1 0,0 2 0 15,0-5-14-15,0-2-3 0,-3 5-1 0,0-3 0 16,3 3-8-16,-2-3-2 0,-1 3 0 0,3-3 0 16,-5-2-3-16,0 7-1 0,2-5 0 0,0-2 0 0,1 5 0 0,-1-3 0 15,-2-2 0-15,2 7 0 0,0-7-5 0,-2 0 0 16,0 2-1-16,-3 3 0 0,3-3-5 0,-1-2-1 0,1 5 0 0,-3-3 0 16,0-2-4-16,0 0-1 0,3 2 0 0,-3 3 0 15,0-3-16-15,3-2 0 0,-1 5 8 0,-2-3-8 16,1 3 28-16,-1-3 3 0,0-2 0 0,2 2 0 15,1 3-20-15,0-5-11 0,-3 2 12 0,3-2-12 16,-3 5 8-16,0-5-8 0,0 2 0 0,2-2 0 16,-1 0 10-16,-1 2-2 0,-3 3 0 0,0-5 0 0,3 2-8 0,1-2 12 15,-1 0-12-15,-3 2 12 0,0 3-12 0,3-5 8 16,-2 2-8-16,2 3 8 0,-3-3-8 0,1-2 0 16,-3 5 0-16,2-3 8 0,-2-2-8 0,2 2 12 15,-2 3-12-15,-3-5 12 0,5 2-12 0,-4-2 8 16,-1 5-8-16,-3-3 8 0,1-2-8 0,-1 0 8 15,6 2-8-15,-3 3 8 16,-2-3-8-16,-1 3 0 0,3-3 9 0,-2 3-9 16,-1-3 21-16,3-2 0 0,-2 7 0 0,2-7 0 15,-3 2-21-15,3 3 0 0,-2-3 0 0,-1-2 0 16,1 5 0-16,-3-3 0 0,2-2 0 0,-2 0 0 0,3 2-10 16,-6 3 10-16,0-3-12 0,0-2 12 0,3 5 0 0,0-3 8 15,2 3 0-15,1-3 1 0,-3 5-9 0,2 0-12 16,-5 0 2-16,8 0 1 0,6 0 9 0,-3 0 0 0,-1 0 0 0,1 0 0 15,0 0 0-15,0 0 0 0,-1 0 0 0,1 0 0 16,0 0 0-16,-3 0 0 0,-2 0 0 0,2 5 0 16,0-5 0-16,-3 2 0 0,-2-2 0 0,0 5 0 15,0-3 0-15,0-2 0 0,2 5 0 0,1-3 0 16,-1 3 0-16,-2 2 0 0,2-7 0 0,1 7 0 16,2 0 0-16,0-2 0 15,0-3 0-15,0 5-8 0,0-2 8 0,1 2 0 16,-1-2 0-16,-3 2 0 0,3-5 0 0,-2 5 0 15,-3 0 0-15,-3 0 0 0,3-2 0 0,-1 7 0 16,1-3 0-16,0-2 0 0,3 0 0 0,2-2 0 16,-3 2 0-16,3 0 0 0,0 5 0 0,3-5 0 15,-3 0 0-15,0 0 0 0,1 5 0 0,1-3 0 16,-2 3 0-16,1-5 0 0,-1 5 0 0,0-3 0 0,-3 3 0 0,3-5 0 16,1 2 0-16,-7 3 0 0,1-5 0 0,0 5 0 15,0-5 0-15,2 7 0 0,1-2 0 0,-1-3-8 0,1 3 8 16,-1 2 0-16,-2 0 0 0,5-2 0 0,0 2 0 0,1-2 0 15,-4-3 0-15,6 3 0 0,-3 2 0 0,5-2 0 16,-5-3 0-16,3 3 0 0,0 0 0 0,0-3 0 16,-3 3 0-16,5 2 0 15,-2-7 0-15,-3 7 0 0,0-2 0 0,0 2 0 16,1 0 0-16,-1-2 0 0,0 2 0 0,0 0 0 16,-3 0 0-16,4-2 0 0,1 2 0 0,-2-2 0 15,6 2 0-15,-3 0 0 0,-1 0 0 0,4 0 0 16,-1 5 0-16,1-5 0 0,-1 3 0 0,3-3-8 15,0 2 8-15,0 1 0 0,-2-3 0 0,4 0 0 16,1 0 0-16,-3 0 0 0,3 5 0 0,-3-5 0 0,3 0 0 0,-1 5 0 16,-2-5 0-16,3 5 0 0,-3 0 0 0,0-3 0 15,3-2 0-15,0 5-8 0,-3 0 8 0,2-5 0 16,1 7 0-16,0-2 0 0,-3 0 0 0,3-3 0 16,-1 3 0-16,1 0 0 0,2-5 0 0,-2 5 0 0,2-3 0 0,-2 1 0 15,-3-1 0-15,6-2 0 0,-4 5 0 0,1-5 0 16,0 0 0-16,-1 5 0 0,1-5 0 0,2 3 0 15,1-3 0-15,-1 2 0 0,-2-4 0 0,2 2 0 0,3-2 0 16,-2 2 0-16,-1 0 0 0,3 0 0 0,-3-2 0 0,3 7 0 16,0-10 0-16,-2 3-8 0,-1 2 8 0,-2 0 0 15,5 0 0-15,0-2 0 0,0 2 0 0,0 0 0 16,0-7 0-16,2 5 0 0,-2 2 0 0,3-2 0 16,-3-3 0-16,3 3 0 15,2 0 0-15,0-3 0 0,-2 3 0 0,0 0-8 16,-1-3 8-16,3 3 0 0,-2 2 0 0,0-2 0 15,-1-3 0-15,1 3 0 0,0 0 0 0,2-3 0 16,-2 3 0-16,2-3 0 0,-2 3 0 0,5 2 0 16,-6-7 0-16,3 5 0 0,1 2 0 0,-4-2 0 15,4-3 0-15,-1 3 0 0,3-5 0 0,-3 7 0 16,0-7 0-16,3 5 0 0,-2-5 0 0,2 5 0 0,0-3 0 0,-3-2 0 16,3 5 0-16,2-5-8 0,-2 0 8 0,3 5 0 15,-3-5 0-15,2 0 0 0,1 0 0 0,2 0 0 16,0 0 0-16,1 5 0 0,2-5 0 0,-1 0 0 0,1 0 0 15,0 0-8-15,-3 0 8 0,6 0 0 0,-1 0 0 0,-2-2 0 16,0-5 0-16,0 7 0 0,0-7 0 0,0 5 0 31,2-5 0-31,-2 0 0 0,-3 0 0 0,6 0 0 16,-3 0 0-16,2-5 0 0,-2 5 0 0,3-4 0 0,-3 1 0 16,5-2 0-16,0 5 0 0,3-2 0 0,-6-3 0 0,4 3 0 15,1-3 0-15,-2 5 0 0,1-7 0 0,-1 7 0 16,0-7 0-16,0 5 0 0,-2-3 0 0,-3 5 0 15,-1-7 0-15,-1 7 0 0,-1-5 0 0,3 3 0 16,-3-3 0-16,0 5 0 0,0-7 0 0,1 7 0 0,-4-7 0 0,3 7 0 16,3-7 0-16,-2 7 0 0,-1-7 0 0,3 7 0 15,2-5 0-15,-2 3 0 0,3-3 0 0,-1 3 0 16,-2-3 0-16,0 5 0 0,2-7 0 0,1 7 0 16,-3-7 0-16,2 7 0 0,-2-4 0 0,0 1 0 15,0-2 0-15,0 3 0 0,-3-3 0 0,0 5 0 16,1-2 0-16,-1-3 0 0,3 3 0 0,-1-3 0 0,-1-2 0 0,4 7 0 15,1-7 0-15,2 0 0 0,-3 2 0 0,4-2 0 16,-4 5 0-16,3-5 0 0,-2 0 0 0,2-2 0 16,0 1 0-16,0 1 0 0,-2 0 0 0,-1 0 0 0,1 5 0 15,-1-5 0-15,-2-3 0 0,0 3 0 0,0 5 0 0,0-5 0 16,0 2 0-16,2-2 0 0,1 5 0 0,2-8 0 31,-2 3 0-31,4 0 0 0,-2 0 0 0,3 0 0 16,-5-2 0-16,2-1 0 0,0 3 0 0,3 0 0 0,-6 0 0 0,4 0 0 15,-1-5 0-15,0 5 0 0,-2 0 0 0,2 0 0 16,-5 0 0-16,2-2 8 0,1-3-8 0,-1 7 0 16,1-9 0-16,-1 7 0 0,3-5 0 0,-2 3 8 15,2-3-8-15,3-2 0 0,-6 2 0 0,4 3 8 16,-4-5-8-16,1 2 0 0,2 0 0 0,-3-2 8 0,6 5-8 0,-5-3 0 16,2 0 0-16,-3 3 8 0,1-3-8 0,-1 5 0 15,-2-5 8-15,3 3-8 0,-3-3 8 0,-1 3-8 16,1-3 8-16,0 5-8 0,0-5 10 0,-3 3-10 15,1-3 11-15,1 0-11 0,-1 3 12 0,2-3-12 16,-1 0 13-16,-1 3-4 0,-6-3-1 0,2 3 0 16,1-3 2-16,-1 0 0 15,1 5 0-15,-1-7 0 0,1 7-10 0,-3-5 0 16,0 3 0-16,3-3 0 0,-4-2 10 0,1 7-10 16,0-5 12-16,0 3-12 0,0-3 10 0,0 0-10 15,0 3 8-15,0-3-8 0,0-2 8 0,0 2-8 0,-5 3 0 16,4-3 8-16,1 0-8 0,-2 3 0 0,-1-3 0 0,3-2 0 15,0 2 0-15,-3-2 0 0,0 0 8 0,3 2-8 16,-5-2 0-16,2 5 0 0,1-8 0 0,-4 8 0 16,4-5 0-16,-1 2 8 0,-3-2-8 0,-2 2 0 0,3-2 0 15,0 2-11-15,-1-2 1 0,-2 5 0 0,3-5 19 0,0 2 4 16,-1-2 1-16,1 0 0 0,-3-3-14 0,3 3 0 16,-3 5 0-16,2-8 0 0,1 8 8 0,-3-5-8 15,3 2 0-15,-3 0 0 0,2-2 0 0,1 5 0 16,-3-3 0-16,0 0 0 0,0 5 0 0,0-2 0 0,0-3 0 0,-3 0 0 15,-2 5 0-15,2-2 0 0,3-3 0 0,0 5 0 16,-2-5 0-16,-1 3 8 0,0 2-8 0,-2-5 0 16,2 5 0-16,-2 0 0 0,0-5 0 0,0 5 0 15,-1 0 0-15,1 0 8 0,0-5-8 0,-1 5 0 16,-2 0 0-16,3 0 0 0,-3 0 0 0,3 0 0 16,-3 0 0-16,0 0 0 15,0 0 0-15,5-5 0 0,-2 5 0 0,0 0 0 16,-3 2 0-16,3-2 0 0,-1 0 0 0,1 0 0 15,-3 0 0-15,3 0 0 0,0 0 0 0,-1 0 0 16,1 0 0-16,0 2 0 0,-1-2 0 0,-2 0 0 0,3 2 0 16,0 3 0-16,0-3 0 0,-3-2 0 0,2 5 0 0,-2-3 0 15,3 3 0-15,0-3 0 0,0 5 0 0,-1-2 0 16,6 2-8-16,-2-5-2 0,-4 5 0 0,4 0 0 16,2 0-73-16,0 0-14 0,0 0-3 0,0 0-890 15,2 7-178-15</inkml:trace>
  <inkml:trace contextRef="#ctx0" brushRef="#br1" timeOffset="72406.66">18095 9072 576 0,'0'0'51'0,"0"0"-41"0,-3 0-10 0,-2 0 0 16,5 0 155-16,-5 0 29 0,-1 0 5 0,1 0 2 16,0 0-67-16,2 0-14 0,-2 0-2 0,0-5-1 15,2 3 3-15,-2 2 1 0,-1 0 0 0,1 0 0 16,0-5-13-16,-1 3-2 0,4-3-1 0,-4 3 0 15,4-3-23-15,-3 3-4 0,-1-3 0 0,-2-2-1 16,6 0-19-16,-6 0-4 0,0 2-1 0,3-2 0 0,-1 0-5 0,-2 0-1 16,-2-5 0-16,-1 3 0 0,-2 2-4 0,2 0-1 15,3-5 0-15,-2 0 0 0,-1 5-4 0,1-7 0 16,-1 5-1-16,-2-3 0 0,0 0-6 0,-1 3-1 0,-2-3 0 0,3-2 0 16,0 0-2-16,2 0-1 0,-2-3 0 0,0 3 0 15,0-3-5-15,0 1 0 0,-1 2-1 0,-2-5 0 31,3 5-1-31,0 0 0 0,0-5 0 0,-1 5 0 16,1 0-2-16,0-5-8 0,0 5 12 0,0 0-4 0,-1 0-8 16,1 0 8-16,5-1-8 0,-2-1 8 0,-4 7-8 0,4-6 0 15,-1-1 9-15,3 2-9 0,0 0 8 0,-2 0-8 16,-1 0 8-16,1-5-8 0,-1 7 0 0,0-2 9 16,-2 0-9-16,5 0 0 0,-2 2 8 0,4-2-8 15,-4 4 0-15,-1-1 0 0,6-3 0 0,-3 2 0 0,0-2 0 0,3 2 0 16,-3-2 0-16,0 0 0 0,3 2 0 0,-1 3 0 15,1-3 0-15,-3 0 0 0,5 5 0 0,-2-7 0 16,-3 7 0-16,6-3 0 0,-6-1 0 0,2 4 0 16,1-5 0-16,0 5 0 0,-1 0 0 0,1 0 0 15,2 0 0-15,-4 0 0 0,4 2 0 0,-2-2 0 16,2 0 0-16,0 4 0 16,1-1 0-16,-1-1 0 0,3 3 0 0,-3-3 0 15,1 3 0-15,2 2 0 0,0 0 0 0,0 0 0 16,-3-5 0-16,3 5 0 0,0 0 0 0,0 0 0 15,0 0 0-15,0 0 0 0,-3 0 0 0,1-3 0 0,2 3 0 0,0 0 0 16,-5 0 0-16,2 0 0 0,3 0 0 0,0 0 0 16,-3 3 0-16,3-3 0 0,-5 0 0 0,5 0 0 15,0 0 0-15,0 0 0 0,-3 5 0 0,3-3 0 0,0-2 0 0,-2 5 0 16,-1 2 0-16,3-3 0 0,-3-1 0 0,1 4 0 16,2-3-8-16,-6-1 8 0,1 4 0 0,2 0 0 15,3 0 0-15,-5 2 0 0,-3 1 0 0,3-3 0 16,0 0 0-16,2 5 0 0,-2-5 0 0,-3 7 0 15,0-2 0-15,3 2 0 0,5-3 0 0,0 4 0 16,-8-6 0-16,8 3 0 16,2 2 0-16,1 0 0 0,-6-7-8 0,3 5 8 15,0 0 0-15,3-3 0 0,2 3 0 0,-2-1 0 16,-1-1 0-16,1-3-9 0,5 5 9 0,0-5 0 16,0 0-11-16,-3 5 11 0,-2-5-13 0,0 0 5 15,-1-5-22-15,1 7-4 0,-1-6-1 0,-2 4 0 16,6-2-26-16,-6-5-6 0,-3 2-1 0,3-2 0 15,5 7-109-15,-5-7-23 0,0 0-4 0,0 0 0 16,0 0-84-16,6-2-16 0</inkml:trace>
  <inkml:trace contextRef="#ctx0" brushRef="#br1" timeOffset="72809.06">17108 8129 885 0,'0'0'39'0,"0"0"9"0,0-7-39 0,-5 4-9 0,2-1 0 0,3-3 0 16,3 2 40-16,-1-2 7 0,-7 5 1 0,5-3 0 15,3-2 0-15,-1 4 0 0,-2-1 0 0,3-3 0 16,5 2 8-16,-3 3 3 0,3-3 0 0,-3 3 0 16,1-3 1-16,4 2 1 0,1-1 0 0,-1 1 0 0,1 3-21 0,2-4-4 15,3 4 0-15,0-3-1 0,0 3-20 0,-3-4-4 0,3 4-1 0,3 4 0 16,-4-4-2-16,1 3-8 0,3-3 12 0,-3 0-4 16,0 0-8-16,-1 4 10 0,-1-1-10 0,2 1 10 15,-3-4-10-15,0 3 10 0,0 2-10 0,0-3 10 16,1-2-10-16,-1 5 0 0,-3 2 0 0,1-7 8 15,-3 7-8-15,3-3 10 0,-3-1-10 0,-3 1 10 16,-5-4-10-16,8 3-14 16,-3 2 3-16</inkml:trace>
  <inkml:trace contextRef="#ctx0" brushRef="#br2" timeOffset="80642.33">23058 9006 1144 0,'0'0'25'0,"0"0"6"0,0 0 1 0,0 0 0 16,0 0-32-16,0 0 0 0,0 0 0 0,0 0 0 15,0 0 102-15,0 0 14 0,0 0 4 0,8 0 0 0,-2-2-33 0,-1 2-7 16,-5 0 0-16,5-5-1 0,-2 3-7 0,-3 2 0 15,0 0-1-15,0 0 0 0,3-5 9 0,-3 5 1 16,2-7 1-16,-2 2 0 0,-5 3-14 0,5-5-2 16,0 2-1-16,-3-2 0 0,1 0-14 0,-4 5-3 0,4-5-1 0,-1-3 0 15,-2 3-17-15,-1 0-3 0,1 0-1 0,-3-2 0 16,3-3 2-16,0 0 0 0,-3 5 0 0,2-2 0 16,-2-3-7-16,3 0-1 0,-3 3 0 0,0-3 0 15,0 0 6-15,0 3 1 0,0-3 0 0,1-2 0 16,-1 0-27-16,-3 2 0 0,0 3 0 0,1-3 0 15,-6 0 0-15,3-2 8 16,0 0 2-16,-3 2 0 0,0 5-10 0,-3-7 0 16,3 7 0-16,-2-7 0 0,2 7 0 0,-3-5 12 15,1 5-12-15,-1-3 12 0,4 1-4 0,-4 2 0 16,1 0 0-16,-1 0 0 0,3 0-8 0,0 0 10 16,0 2-10-16,3-2 10 0,0 5-10 0,-3-3 0 15,3 3 0-15,0-3 8 0,-1-2-8 0,1 7 0 0,0-7 0 16,0 4 0-16,-1-1 0 0,-1-1 0 0,-1 3 0 0,0-3 0 15,0 5 12-15,0-2-4 0,-2-3 0 0,2 3 0 16,-3 2-8-16,1-5 0 0,-4 5 0 0,4 0 0 0,-3 0 0 16,2 0 0-16,1 0 8 0,-1 0-8 0,1 0 0 0,-1 5 0 15,1-3 8-15,-1-2-8 0,1 5 0 0,-4-3 0 16,1-2 0-16,0 5 0 0,3-5 0 0,-4 2-9 16,-1 3 0-16,4 2 0 0,1-7 9 0,-1 7 12 0,1-2-2 0,-1-3-1 15,0 5-9-15,1-2 0 0,-1-3 0 0,1 3 0 16,-1 2 0-16,1 0 0 0,2 0 0 0,0 0 0 15,0 0 0-15,-2 0 0 0,-1 5 0 0,-2-5 0 16,0 5 0-16,0-3 0 0,-3 3 0 0,5 0 0 16,1-3 0-16,-1 3 0 0,-4 2 0 0,1 0 0 15,1 0 0-15,3-2 0 16,-4 7 0-16,4-5 0 0,2 7 0 0,-2-7 0 16,4 0 0-16,-2 5 0 0,1-5 0 0,-1 5 0 15,2 0 0-15,-1-5 0 0,1 5-10 0,-4-3 10 16,-1 1-13-16,-2-1 5 0,3 3 8 0,-1 0 8 0,1-3-8 15,2 3 11-15,0 2-11 0,0-2 12 0,-3-5-12 16,1 5 12-16,2 2-12 0,0-2 0 0,0 2-12 0,3 0 12 16,0-2-8-16,0 2 8 0,-1-2 0 0,1 0 0 15,3 2 0-15,-4-2 0 0,4-3 0 0,-1 3 0 0,1 0 0 16,-1 2 0-16,3-2 0 0,0 2 0 0,0-2 0 0,0 2 0 16,3 0 0-16,-3-2 0 0,0 2-10 0,0 0 10 15,6 3-13-15,-4-3 5 0,-2 0 8 0,3 0 16 16,0 3-4-16,-3-8-1 0,2 8-11 0,1-3 0 15,-3 0 0-15,6 0 0 16,-6 5-8-16,2-7 8 0,1 7 0 0,-3-5 0 16,3 0 0-16,-3 5 0 0,0-5 0 0,3 5 0 15,2-5 0-15,-5 5 0 0,3 0 0 0,0 0 0 16,-1-5 0-16,4 5 0 0,-6-5 0 0,0 5 0 16,2 0-11-16,4-3 3 0,-1 3 0 0,3 0 0 15,-5-5 8-15,5 5 9 0,0-5-1 0,0 5-8 16,0-5 8-16,2 5-8 0,1-5 0 0,2 5 0 0,-2-5 0 0,2-2 0 15,1 2 8-15,2 5-8 0,2-7 0 0,1 2 0 16,-6-2 0-16,0 2 0 0,1 0 0 0,2-2 0 16,2 0 0-16,-2-3 0 0,3 3 0 0,-3 2 0 0,2-4 0 15,1-1 0-15,-1 3 0 0,1 0 0 0,0-3 0 0,-4 1 0 16,4-1 0-16,0-4 0 0,-3 2 0 0,2 0 0 16,1 0 0-16,-1 3 0 0,1-3 0 0,5-5 0 15,0 3 0-15,0 2 0 0,-1 0 0 0,4-2 0 0,-1 2 0 0,1-2 0 16,-3-3 0-16,0 3 0 0,2 2 0 0,-2-7 0 15,0 5 0-15,3-5 0 0,-1 5 0 0,-2-3 0 16,0-2 0-16,0 0 0 0,0 1 0 0,-1 1 0 16,-1 0 0-16,2-2 0 0,-3 0 0 0,0-2 0 15,-2-2 0-15,4 1 0 16,1 3 9-16,3-7-9 0,-3 5 0 0,2-3 9 16,3-2-9-16,-2 0 0 0,2 0 9 0,0 0-9 15,0 0 0-15,6 0 8 0,-6 0-8 0,3 0 0 16,2-2 0-16,-5 2 0 0,3 0 0 0,-5-5 8 15,-1 5-8-15,1 0 0 0,5 0 0 0,-1-4 0 16,1 1 0-16,3 3 0 0,-1-4 0 0,1 4 8 16,-4-8-8-16,1 8 0 0,3 0 0 0,-1-2 0 0,-5-3 0 0,6 3 0 15,-3-3 0-15,-3-2 8 0,3 7-8 0,-6-7 0 16,3 3 0-16,-2 1 0 0,2-2 0 0,0-2 0 16,3 5 0-16,2-3 8 0,4-2-8 0,-1 5 0 0,0-7 0 15,2 1 0-15,-1-1 0 0,-1 2 0 0,-3-5 0 0,1 5 0 16,-1-5 0-16,1 5 8 0,-1 0-8 0,-2-7 0 31,0 7 0-31,-1 0 8 0,4-5-8 0,-6 3 0 16,6-3 8-16,-4 0-8 0,-2 3 10 0,1-5-10 0,-4 2 12 0,1-2-3 15,2 0-1-15,-3-5 0 0,-2 5 1 0,3-5 0 16,-6 5 0-16,3-5 0 0,0-2-9 0,-3 2 12 16,0-2-12-16,0 2 12 0,1-2-12 0,-4 2 0 15,1-2 9-15,2 2-9 0,0-2 0 0,1 2 8 16,-1-2-8-16,-3 2 0 0,1 3 0 0,2-8 0 0,0 3 0 0,3 0 0 15,-5 2 0-15,2-2 0 0,0 2 0 0,-2-2 8 16,2 2-8-16,-2 3 0 0,-3-8 0 0,0 8 8 16,0-8-8-16,2 8 0 0,-2-3 0 0,0 0 0 15,0-2 0-15,-3 2 0 0,0-2 0 0,1 2 0 16,-1 3 0-16,-2-8 11 0,-1 8-11 0,1-8 12 16,0 8-12-16,-1-3 0 0,1-2 0 0,0 2 0 0,-1 0 0 0,-2-2 0 15,3 2 8-15,-3-2-8 0,3 2 0 0,-1 3 0 16,-2-8 0-16,3 8 0 0,-3-8 0 0,2 8 0 15,1-3 0-15,-3 0 0 0,0 3 0 0,0-3 0 0,0 0 0 16,0 3 0-16,0-3 0 0,0 0 0 0,-3 5 0 16,3-5 0-16,0 5 0 0,-2-5 0 0,-1 5 8 0,1 0-8 31,-1 0 0-31,0 0 0 0,1 0 0 0,-4-3 0 16,4 3 0-16,-4 0-14 0,1 2 3 0,2-2 1 0,1 0 10 15,-1 0 0-15,-2 2 0 0,2 3 0 0,3-3 0 0,-2 0 0 16,-4-2 0-16,4 7 0 0,-4-7 0 0,6 7 16 15,-2-5-4-15,2 5-1 0,-6-2-11 0,4-3 0 16,-1 0 0-16,0 5 0 0,-2-2 0 0,3-3 0 16,-1 0 0-16,0 3 0 0,1-3 0 0,-4 0 0 0,1 5 0 0,0-2 0 15,2-3 0-15,0 5 0 0,1-5 0 0,-1 3 0 16,-2-3 0-16,2 5 8 0,-2-7-8 0,2 7 0 16,-5-5 0-16,6 5 0 0,-4-5 0 0,4 5 0 15,-4 0 0-15,4-2 0 0,-1-3 0 0,3 5 0 16,-5 0 0-16,2 0 0 0,1 2 0 0,-1-2 8 15,0 0-8-15,1 0 0 16,-4 0 0-16,1 2 0 0,2 3 0 0,3 2 0 16,-2-5 0-16,-4-2 0 0,4 5 0 0,-3-3 0 15,2 3 0-15,-2-3 0 0,-1 3 0 0,-2-3 0 16,6 0 0-16,-4 3 0 0,-2 2-8 0,3-5 8 16,0 3 0-16,0-3 0 0,-1 5-10 0,4-2 10 0,-4-3-13 15,1 5 5 1,0 0-43-16,-3-2-8 0,5-3-1 0,3 5-952 0,0 0-191 0</inkml:trace>
  <inkml:trace contextRef="#ctx0" brushRef="#br2" timeOffset="81808.83">22947 8684 288 0,'0'0'25'0,"0"0"-25"15,0 0 0-15,0 0 0 0,0 0 155 0,0 0 25 0,0 0 6 0,0 0 1 16,0 0-47-16,0 0-10 0,0 0-2 0,0 0 0 15,0 0-19-15,0 0-4 0,0 0-1 0,0 7 0 16,0-7-26-16,0 5-6 0,0-5 0 0,-2 7-1 0,2-5-11 0,0-2-3 16,2 5 0-16,-2-5 0 0,0 2-26 0,0-2-6 15,3 5-1-15,-3-5 0 0,5 7 13 0,-5-7 3 16,0 0 0-16,8-5 0 0,0 3-16 0,0-3-2 16,-3 3-1-16,6-3 0 0,-3-4 7 0,2-3 2 15,4-2 0-15,-1 2 0 0,0 3-7 0,0-8-2 16,6 3 0-16,-1 0 0 0,-4 0-9 0,2 0-1 0,-1 0-1 0,1-5 0 15,0 7-10-15,0-2 12 0,3 4-12 0,-1-1 12 16,-2-1-12-16,0-2 0 0,2 2 0 0,-2 3 0 16,0-3 0-16,-3 5 0 0,1-3 0 0,1-1 0 15,-1 4 8-15,-1 0 0 0,-3-1 0 0,4 4 0 16,-4-3-8-16,1 0 0 0,-1 2 0 0,1-2 0 0,-3 5 0 0,0-3 0 16,-3 5 0-16,0-2 0 15,1 2 0-15,-1-5 0 0,-5 5 0 0,0 0 0 16,0 0 28-16,0 0 3 0,0 0 1 15,0 0 0 1,0 0-61-16,0 0-12 0,-8 5-3 0,8-5 0 16,-3 2-177-16,-4 3-36 0,-1-3-7 0,8-2-2 0</inkml:trace>
  <inkml:trace contextRef="#ctx0" brushRef="#br2" timeOffset="82226.07">23357 8300 57 0,'0'0'0'0,"0"0"0"0,0 0 0 0,0 0 0 16,0 0 206-16,0 0 36 0,0 0 7 0,0 0 2 15,0 0-108-15,0 0-22 0,-5-4-4 0,5 4-1 0,0 0-16 16,0 0-4-16,-3 0-1 0,3 0 0 0,0 0-31 15,0 0-5-15,0 0-2 0,0-7 0 0,0 7-13 0,6-7-4 16,-1 7 0-16,0-5 0 0,3-2-8 0,0 7-1 0,3-7-1 0,2 4 0 16,0-1 2-16,3 1 1 0,0-1 0 0,-3 1 0 15,0-1-12-15,1 4-2 0,2 0-1 16,-3 0 0-16,0 0-2 0,3 4 0 0,-3-1 0 0,3 4 0 16,-3-3 39-16,-2 4 7 0,-3 1 2 0,-3-2 0 15,-2 5-52-15,-1 2-12 0,-4-2 0 0,-1 2 0 16,-2 0 54-16,-3 0 8 0,0 5 2 0,-3-5 0 0,1 5-38 0,-1-5-7 15,3 0-2-15,0-2 0 0,0 2-9 0,3-2-8 16,-3-3 9-16,3-2-9 0,0-2 10 0,2 2-10 16,-2 0 10-16,2-2-10 0,3-5 0 0,0 0-8 15,0 0-1-15,0 0 0 16,0 0-82-16,0 0-16 0,0 0-3 0,0 0-696 0,0 0-139 16</inkml:trace>
  <inkml:trace contextRef="#ctx0" brushRef="#br2" timeOffset="83267.93">23887 8042 324 0,'0'0'14'0,"0"0"3"0,0 0-17 0,0 0 0 0,0 0 0 0,0 0 0 16,0 0 18-16,0 0 0 0,0 0 0 0,0 0 0 0,0 0-18 0,0 0 0 16,0 0-13-16,0 0 5 0,0-7-14 0,0 7-2 15,0 0-1-15,0 0 0 0,0 0 25 0,0-7 0 16,0 7 0-16,0 0 11 0,0 0 57 0,0 0 12 15,0-5 3-15,0 5 0 0,0-2 22 0,0 2 5 16,0 0 1-16,0 0 0 0,2-5-20 0,-2 5-4 16,0 0-1-16,0 0 0 15,0 0-9-15,0 0-1 0,0 0-1 0,0 0 0 16,0 0 1-16,0 0 0 0,-2-7 0 0,2 7 0 16,0 0-13-16,0 0-3 0,0 0 0 0,-6 0 0 15,1 0-14-15,0 0-3 0,-1 5-1 0,1-3 0 16,2-2-7-16,-2 5-2 0,0-3 0 0,0 3 0 15,-1-1-4-15,1-1-1 0,2 4 0 0,-2-3 0 16,-3-1-8-16,6 4-3 0,-4-2 0 0,1 2 0 0,2 0-5 0,-2 0 0 16,2-3-1-16,-2 4 0 0,2-6-3 0,1 10-8 0,-1-5 12 0,0 0-4 15,3 4 1-15,-2-3 0 0,2-1 0 0,0 4 0 16,0-1 7-16,2 4 0 0,-2-2 1 0,3-1 0 16,-3 4-17-16,3-6 0 0,-1 3 0 0,1-1 0 15,2 4 0-15,-2-6 0 0,0-2 0 0,2 5 0 16,0-5 55-16,1 0 7 15,-4 0 2-15,6 0 0 0,-3 2-52 0,1-2-12 16,-1-4 0-16,6 4 0 0,-4 0 0 0,4-2 0 16,-3-3 0-16,3 3 0 0,-1-5 0 0,3 7 0 15,-2-7 0-15,0 0 0 0,2 4 0 0,-3-1 0 16,4-3 0-16,-1 0 0 0,-3 0 0 0,1-3 0 16,-3-1 0-16,3 4 0 0,-4 0 0 0,-1-5 0 15,-1 3 0-15,-5 2 0 0,0 0 0 0,5-5 0 0,-5-2 0 0,0 7 0 16,3-2-172-16,-3-3-38 0,-3 3-7 0</inkml:trace>
  <inkml:trace contextRef="#ctx0" brushRef="#br2" timeOffset="83853.78">24151 8035 806 0,'0'0'72'0,"0"0"-58"0,3-7-14 0,-3 7 0 15,0-5 124-15,0 5 21 0,0 0 5 0,0 0 1 16,0 0-35-16,0 0-6 0,0 0-2 0,0 0 0 16,0 0-39-16,2 5-8 0,1 2-1 0,0 0-1 15,-1 5-1-15,1-3 0 0,2 3 0 0,-5-1 0 0,3 4 2 0,-3-1 0 16,3 0 0-16,-3 0 0 0,2-2-11 0,-2 6-1 15,0-3-1-15,0-1 0 0,0 0-15 0,0 0-2 16,-2-2-1-16,2 2 0 0,-3-2-29 0,3-3 0 16,0-2 0-16,0 2 0 0,-3-6 0 0,3 4 0 15,0 0 0-15,0-7 0 16,0 0-157-16,0 0-28 0,0 0-6 0,8 0-475 16,-2-7-95-16</inkml:trace>
  <inkml:trace contextRef="#ctx0" brushRef="#br2" timeOffset="84201.58">24254 8155 1292 0,'0'0'28'0,"0"0"7"0,0 0 1 0,0 0 0 0,0 0-36 0,0 0 0 15,0 0 0-15,0 0 0 0,0 0 90 0,0 0 11 0,6 7 3 0,-4 0 0 16,1-3-36-16,-3 4-6 0,3-6-2 0,-1 5 0 16,-2 0-31-16,3 2-6 0,0-2-2 0,-1 1 0 15,1-1-21-15,-1-5 0 0,-2-2 0 0,8 5 0 16,-2-3 0-16,-1 3 0 0,3-5 0 0,0 0 0 15,-3 0 0-15,3-5 0 0,0 3 0 0,0-3 0 16,-3-2 0-16,3 0 0 0,-3 0 0 0,3 0 0 0,-2 0 56 0,2 2 6 16,-3-4 2-16,0 1 0 0,-2 1-64 0,0-4 0 15,-1 4 0-15,1 2-10 0,-1-2 10 0,1 0 9 16,-3 4-1-16,0 3-8 0,0-4 36 0,0 4 1 16,0 0 0-16,0 0 0 0,0 0-17 0,0 0-4 15,0 0-1-15,0 0 0 0,0 0-3 0,0 0-1 16,3 7 0-16,-1 0 0 15,1 0-11-15,2-2 0 0,-2 2 0 0,0 0 0 16,-1 0 0-16,4 0 0 0,-4-2 0 0,4 2 0 16,-4 0 0-16,3 0 0 0,1-3 0 0,-4-1 0 15,4 4-47-15,-1-2-14 0,-5-5-3 0</inkml:trace>
  <inkml:trace contextRef="#ctx0" brushRef="#br2" timeOffset="84556.47">24609 8072 748 0,'0'0'67'0,"0"0"-54"0,0 0-13 0,0 0 0 0,0 0 133 0,0 0 24 0,0 0 5 0,-3-4 1 16,3 4-43-16,-8 0-9 16,3 0-2-16,0-5 0 0,-1 5-25 0,6 0-6 15,-7 0-1-15,1 5 0 0,6-5-34 0,-8 0-7 16,3 4-2-16,0-1 0 0,5-3-24 0,-6 4-10 15,4-1 8-15,2-3-8 0,-3 7 0 0,3-2 0 16,0-3 0-16,3 5 0 0,-1-2 0 0,4 2-9 0,-4-3 9 0,4 3-10 16,2-4 10-16,-3 4-10 0,0-2 10 0,0-3-10 15,1 3 10-15,-1 2 0 0,-2-3 0 0,-1-1 8 16,4 4 4-16,-4 0 0 0,-2-2 1 0,3 2 0 16,-3 0 6-16,0-5 1 0,-3 7 0 0,3-6 0 0,-2 4 11 0,2 5 2 15,-3-10 1-15,0 5 0 0,1-2-12 0,-4 2-2 16,4-7-1-16,-4 7 0 0,1-3-19 0,5-4 0 15,-2 3 0-15,2-3 0 32,-6 5-172-32,6-5-36 0,-10-5-6 0,10 5-2 0</inkml:trace>
  <inkml:trace contextRef="#ctx0" brushRef="#br2" timeOffset="84903.6">24654 8133 748 0,'5'0'67'15,"-2"0"-54"-15,-3 0-13 0,5 0 0 0,-2 0 181 0,2 0 34 16,-2 0 6-16,2 0 2 0,-2 3-108 0,2-3-22 16,0-3-4-16,3 3-1 0,-3 0-50 0,1-4-10 15,-1 4-3-15,0 0 0 0,3 0-5 0,-2-3-2 0,1-1 0 0,1 4 0 16,0-3-8-16,0-1-2 0,-2 4 0 0,2-5 0 16,-3 3 0-16,0-3 0 0,-2 3 0 0,-1-3 0 15,1-2 5-15,-3 7 1 0,0-3 0 0,0 3 0 0,-3-4 2 0,-2-3 0 16,2 7 0-16,-4-3 0 0,1 3-4 0,1 0-1 15,-3 3 0-15,0-3 0 0,-3 4-2 0,4-1 0 16,-4 4 0-16,0-2 0 0,1 2-9 0,2 0 12 16,0-5-12-16,3 7 12 0,-3 1-12 0,2-3 0 15,1 0 0-15,0 0 0 0,5 5 0 0,-3-5 0 16,3 5 0-16,0-5 0 16,0 0 0-16,3 0 0 0,2 0 0 0,0 0 0 15,3 0-24-15,0 0 0 0,0-2 0 0,0 2 0 16,0-7 24-16,3 7 0 0,-1-7 0 0,-2 0 0 15,3 0-158-15,-1 0-27 0,1-3-6 16</inkml:trace>
  <inkml:trace contextRef="#ctx0" brushRef="#br2" timeOffset="85204.25">24950 8195 1101 0,'0'0'48'0,"0"0"12"0,0 0-48 15,0 0-12-15,0 0 0 0,0 0 0 0,0 0 127 0,0 0 23 0,0 0 5 0,0 0 1 16,3 7-60-16,0 0-11 0,-3-3-2 0,2 4-1 15,-2-1-14-15,3 0-4 0,-3 0 0 0,2 0 0 32,-2 0 0-32,0 5 0 0,0-5 0 0,0 0 0 0,0 0 0 0,0 0 0 15,3-3 0-15,-3-4 0 0,0 3-51 0,0-3-13 16,0 0 0-16,0 0 0 0,0 0 0 0,0 0 0 16,0 0 0-16,0 0 0 0,5 0 0 0,1-7-16 15,-1 0 3-15,0 0 1 16,3 0-32-16,-3-5-7 0,3 5-1 0,0-7 0 15,0 7 17-15,0-5 3 0,0 5 1 0,0-3 0 16,0-1-1-16,-3 6-1 0,3-2 0 0,0 0 0 0,-2 0 22 0,-1 0 11 0,3 7-10 0,-3-7 10 16,0 7-9-16,1-5 9 0,-1 5-8 0,0-2 8 15,-5 2-96-15,5 0-15 0,3 0-2 0</inkml:trace>
  <inkml:trace contextRef="#ctx0" brushRef="#br2" timeOffset="86075.72">24302 8597 518 0,'0'0'23'0,"0"0"5"0,0 0-28 0,0 0 0 0,-3 0 0 0,3 0 0 15,-2-7 238-15,-1 2 42 0,0 3 9 0,3 2 2 16,0 0-158-16,0 0-31 0,3-5-6 0,0-2-2 16,-3 7-32-16,5-2-6 0,0-3-2 0,1-2 0 0,2 4-8 0,-1-1-2 0,1-3 0 0,6 7 0 15,-4-5-44-15,6 5-21 0,0-2 1 0,2-3 1 16,-2 5 36-16,3 0 7 0,-3 0 2 0,2 0 0 15,-5 0-13-15,3 7-2 0,-2-2-1 0,-4-3 0 16,1 7 2-16,-1-1 0 0,-2 1 0 0,0-2 0 16,-2 5 4-16,-1 2 2 0,-3 0 0 0,-2 0 0 15,-2 5 35-15,-1 0 7 0,1 2 2 0,-4 0 0 0,-2-2-62 0,0 2 0 16,0-2-16-16,0 0 3 0,3-5 13 0,-3 7 12 16,3-7-3-16,2-2 0 0,1 2-9 0,2 0 0 15,-3-2 0-15,6-5 0 0,-3 5 0 0,2-3 0 16,4-2 0-16,2-2 0 0,-3 2 0 0,0-7 0 15,3 5-11-15,3-3 11 0,-3-4 0 0,2-3 0 16,1 5 0-16,-1-7 0 16,4 2-8-16,-4-4 8 0,1 2-8 0</inkml:trace>
  <inkml:trace contextRef="#ctx0" brushRef="#br2" timeOffset="87018.54">24606 7818 273 0,'0'0'12'0,"0"0"3"0,0 0-15 15,0 0 0-15,0 0 0 0,0 0 0 0,0 0 30 0,0 0 3 0,0 0 1 0,0 0 0 16,0 0 14-16,0 0 4 0,0 0 0 0,0 7 0 16,0-7 17-16,0 7 4 0,0 1 1 0,0-6 0 0,0 5 7 0,0-2 2 15,0 2 0-15,0 0 0 0,0 0-9 0,0-3-2 16,0 4 0-16,0-6 0 0,0 7-37 0,0-6-8 15,0 4-2-15,0 4 0 0,0-3 19 0,0-1 3 16,0 0 1-16,0 0 0 0,0 4-25 0,0-3-5 16,0-1-1-16,3 0 0 0,-3 0-5 0,0 0 0 15,0 0-1-15,3 0 0 0,-3-7-3 0,0 7-8 16,0-7 12-16,2 5-4 0,-2-5-8 0,3 2 0 0,-3-2 0 0,0 0 0 16,0 5 8-16,0-5-8 0,0 0 8 0,0 0-8 15,0 0 11-15,0 0-3 0,0 0-8 0,0 0 12 31,0 0-137-31,0 0-28 0</inkml:trace>
  <inkml:trace contextRef="#ctx0" brushRef="#br2" timeOffset="87239.66">24522 7969 892 0,'0'0'40'0,"0"0"8"0,0 0-39 15,0 0-9-15,2 0 0 0,-2 0 0 0,6 0 85 0,-1-2 15 0,0 2 4 0,3-5 0 0,-3 5-32 0,3 0-7 16,-2 0-1-16,2-3 0 0,-1 3-51 0,4 0-13 16,-6-4 0-16,6 4 0 0,-3-3 0 0,0 3 0 15,0-4 0-15,2 4 0 0,-4 0 0 0,2 0 0 16,2 0 0-16,-2 0 0 0,3 0 0 0,-11 0 0 16,0 0 0-16</inkml:trace>
  <inkml:trace contextRef="#ctx0" brushRef="#br3" timeOffset="92682.989">21024 12400 460 0,'0'0'41'0,"0"0"-33"16,-3 0-8-16,3 0 0 0,0 0 309 0,0-3 60 16,0-1 12-16,3-3 3 0,-1 4-228 0,-2-1-46 15,3-3-9-15,-3-1-1 0,3 1-10 0,-1 3-2 0,4-6 0 0,-4 3 0 16,1-5-27-16,2 5-5 0,1-4-2 0,1 1 0 15,-1-1-8-15,-1-1-2 0,0 2 0 0,1-1 0 16,2 1-7-16,-3-2-1 0,-2 1-1 0,2-3 0 16,0-1-8-16,-2 1-2 0,-1 0 0 0,1-2 0 0,-3 2-1 0,0 0 0 15,3-1 0-15,-6 1 0 0,0-5-4 0,1 5 0 16,-1-4-1-16,-2-4 0 16,-3 8-4-16,3-5-1 0,-1-2 0 0,1 2 0 15,-3 1-3-15,0 1-1 0,0-2 0 0,0 1 0 16,0 1-2-16,-2-2 0 0,2 0 0 0,-3-2 0 15,3 3-8-15,0-1 10 0,0 5-10 0,0-3 10 16,1-2-10-16,-1 5 10 0,0-5-10 0,0 5 10 16,-3-5-10-16,3 5 8 0,0-4-8 0,0 1 8 15,-2-2-8-15,2 0 0 0,-3 5 9 0,1-4-9 0,2 3 11 0,-3-3-3 16,1 3 0-16,-4 1 0 0,6-4-8 0,-2 3 0 16,-1 1 0-16,3 0 0 0,-2 0 0 0,2 2 0 15,-3-2 0-15,1 0 0 0,-4 2 0 0,6-2 0 16,-2 2 0-16,-1-2 0 0,1 0 0 0,-1 3 0 15,3 1 0-15,-2-4 0 0,2-2 0 0,-3 6 0 16,3-2 8-16,0-2-8 16,0 2 0-16,0-2 0 0,0 0 0 0,0 3 0 15,0-4 0-15,-2 6 0 0,5-3 0 0,-3 0 0 16,0-2 0-16,0 5 0 0,0-3 8 0,0 0-8 16,-3-2 0-16,1 5 0 0,-1-3 0 0,1 0 8 0,-4 5-8 15,4-2 0-15,-1-3 0 0,-5 0 0 0,3 5 0 0,0 0 0 16,-3-2 0-16,0-1 0 0,0 3 0 0,0-2 0 15,3 2 0-15,0-5 0 0,-3 5 0 0,0 2 0 0,0-2 0 0,0 0 0 16,1 5 0-16,1-3 0 0,-2-2 0 0,1 0 0 16,-1 2 0-16,2 3 0 0,-1-3 0 0,-1-2 0 15,0 0-8-15,0 5 8 0,0-3 0 0,-2-2 0 16,-1 0 0-16,0 2 0 0,1-2 0 0,-1 5 0 16,4-5 0-16,-7 2 0 0,1-2 0 0,0 3 0 15,0 1 0-15,2-2 0 0,-2 3 0 0,3-3 0 0,-3 5 0 0,2-2 0 16,0 2 0-16,1-5 0 0,-6 3 0 0,3-3 0 15,2 5 0-15,-2 0 0 0,-3 0 0 0,3 0 0 16,-2-2 0-16,1 2 0 0,-1-5 0 0,-4 5 0 16,3 5 0-16,0-3 0 0,1-2 0 0,-1 0 0 15,0 5 0-15,0-3 0 0,0-4 0 0,-2 4 0 16,2-2 0-16,-2 5 0 16,-1-3 0-16,-2-2 0 0,5 5 0 0,-2-3 0 15,-3 3 0-15,2 2 0 0,1-2 0 0,-1 2 0 16,1-5 0-16,5 5 0 0,-3 0 0 0,0-2 0 15,0 2 0-15,0 0 0 0,3 0 0 0,-3 0 0 0,1 0 0 16,-4-2 0-16,-5 2 0 0,3 0 0 0,3 0 0 0,-3 5 0 16,-3-5-9-16,6 0 9 0,-1 5 0 0,1-3 0 15,2-2 0-15,0 0 0 0,3 5 0 0,-3 0 0 0,6-3 0 0,-4 5 0 16,-1-2 0-16,-1 2 0 0,0 0 0 0,3-2 0 16,0 2 0-16,-3 0 0 0,3-2 0 0,-3 2 0 15,0 0 0-15,0 5 0 0,6-5 0 0,-3 5 0 16,-1-5 0-16,1 5 0 0,3-5 0 0,-1 5 0 15,-2-5 0-15,2 0 0 0,1 0 0 0,-1 5 0 16,-2-5 0-16,5 0 0 16,-2 5 0-16,2-5 0 0,0 5 0 0,0-2-8 15,6 1 8-15,-4 1 0 0,4 0 0 0,-3-3 0 16,-1 3 0-16,1 0 0 0,0-2 0 0,2 1 0 16,1 4 0-16,-3 1 0 0,5-6 0 0,-3 6 0 15,6-2 0-15,-3 0 0 0,0-2 0 0,0 2 0 16,0 1 0-16,3-4 0 0,-1 4 0 0,1 3 0 15,0-3 0-15,-1 3 0 0,4-3 0 0,-1 3 0 0,3-3 0 0,-5 4 0 16,5-1 0-16,0 1 0 0,-3 0 0 0,3-2 0 16,0 2 0-16,0-1 0 0,3 1 0 0,0 2 0 15,-1-2 0-15,1 3-8 0,-1-4 8 0,4 4 0 0,-1 1 0 16,0-2 0-16,1 1 0 0,2 1 0 0,0-2 0 0,2 1 0 16,1-3 0-16,-1-5 0 0,1 5 0 0,2-1 0 15,3 1 0-15,-3-2 0 0,0 2 0 0,1 0 0 0,-1-5 0 0,3 5 0 16,0-5 0-16,2 5 0 0,-2 0 0 0,0-5 0 15,2 5 0-15,-2-5 0 0,3 2 0 0,-3-2 0 16,2 1 0-16,-2-1 0 0,3-2 0 0,-1-1 0 16,1-1 0-16,2 6 0 0,0-6 0 0,0 2 0 15,0-1 0-15,6-3 0 0,-6-1 0 0,5 5 0 16,4-5 0-16,-4 4 0 16,-2-1 0-16,2-5 0 0,1 6 0 0,-1-3 0 15,-2-1 0-15,5-7 0 0,-2 7 0 0,2-7 0 16,2 5 0-16,1-5 0 0,-3 0 0 0,0 5 0 15,3-5 0-15,0 0 0 0,-3 0 0 0,-3 4 0 16,4-3 0-16,-4 1 0 0,0-4 0 0,1 2 0 16,-1 0 0-16,3 0 0 0,3 0 0 0,0 0 0 0,0-2 0 15,-1 2 0-15,1-3 0 0,3-1 8 0,-4-3-8 0,4 7 0 16,-4-7 0-16,1 4 0 0,0-4 0 0,0 0 0 16,-1 0 0-16,1 0 8 0,0 3-8 0,-3-6 0 15,0-1 0-15,0 1 0 0,-2 3 0 0,2-4 0 0,0 4 0 0,-5-3 8 16,2-1-8-16,-2 4 0 0,0-5 0 0,0 3 0 15,2-3 0-15,1 3 0 0,4-3 0 0,-2 3 0 16,-7-3 0-16,4-2 0 16,1 4 0-16,-1-1 8 0,3-1-8 0,-2 3 0 15,-4-3 0-15,4-2 0 0,-1 5 0 0,-2-3 0 16,0 2 0-16,2-4 0 0,-2 3 0 0,0-3 0 16,2 2 0-16,-2-2 0 0,0 5 0 0,3-6 0 15,2 4 0-15,-3-3 8 0,-2 0-8 0,-3 0 0 16,3 2 0-16,-6-2 0 0,4 0 0 0,-4 0 0 15,1 0 0-15,-4 0 0 0,1 2 0 0,-2-2 0 0,1-3 8 0,1 3-8 16,3 0 0-16,-1-4 0 0,-2 4 8 0,3-5-8 16,-1 5 0-16,1-3 0 0,2-1 0 0,-2 4 8 15,-4-5-8-15,1-2 0 0,0 7 0 0,0-5 0 16,0-2 0-16,-3 0 0 0,-2 2 8 0,2-2-8 0,-2 4 11 16,-1-1-11-16,-2-1 8 0,3-2-8 0,-3 0 0 0,-1 2 0 15,1-2 0-15,-2 4 0 0,2-6 8 0,-3 6-8 16,0-1 0-16,1-3 0 0,-1 2 8 0,0-2-8 0,3 4 0 0,-5-1 0 15,2-1 0-15,0-2 0 0,3 4 0 0,-2-2 0 16,-4 1 0-16,3 1 0 0,1-1 0 0,-1-1 0 16,3 5 0-16,-3-7 0 0,1 4 0 0,1-2 0 15,-1 1 0-15,-1 1 0 0,3-1 0 0,-3-1 0 16,3 2 0-16,-2-1 0 16,-1-1 0-16,-3 2 0 0,4-1 0 0,-1 4 10 15,-2-7-10-15,-1 6-9 0,1-3 9 0,0 4-13 16,-1-3 13-16,1-2 15 0,-3 5-3 0,0-4-1 15,3 4-11-15,-1-3 0 0,-2-2 0 0,0 5 0 16,-2-4 0-16,4 4 0 0,-2-5 0 0,3 5 0 16,-3 0 0-16,0-3 0 0,0 3 0 0,-3-5 0 15,3 5 0-15,-2 3 0 0,-1-3 0 0,0 0 0 0,1 4 0 0,-1-4 0 16,-2 3 8-16,-1-4-8 0,4 4 0 0,-1 1 0 16,-2-1 0-16,2 4 0 0,1-3 0 0,-1-1 0 15,-2 1 0-15,2-1 0 0,3 4 0 0,-3-3 0 16,3-4 0-16,-2 2 0 0,2 5-10 0,0 0-1 0,0-7 0 0,0 3 0 15,0 1 11-15,0 3 0 0,-3-4-9 0,3-3 9 32,-3 4-47-32,1-1-5 0,2-4 0 0,0 8-1 15,0 0-107-15,0 0-22 0,0 0-4 0</inkml:trace>
  <inkml:trace contextRef="#ctx0" brushRef="#br3" timeOffset="93602.33">21156 12372 633 0,'0'0'56'16,"0"0"-44"-16,0 0-12 0,0 0 0 16,-3-5 160-16,3 5 29 0,0 0 7 0,0 0 0 15,0 0-60-15,0 0-13 0,0 0-3 0,0 0 0 16,0 0-32-16,6-3-6 0,-6 3-2 0,8 0 0 0,0 0-9 0,2-4-3 16,1 4 0-16,-1-3 0 0,4 3-17 0,4 0-4 0,-2 0-1 0,3 0 0 15,2 0-18-15,0-4-3 0,0 4-1 0,5-3 0 16,-2-1-8-16,0 4-3 0,3-3 0 0,-1-1 0 15,-2 4-1-15,-3-3 0 0,0-1 0 0,-2 4 0 16,-1 0 0-16,1 0 0 0,-6-3 0 0,-2-2 0 16,-1 5-3-16,1 0-1 0,-6 0 0 0,3 5 0 15,-8-5-8-15,5 3 8 16,-5-3-8-16,0 0 8 16,0 0-67-16,0 0-13 0,0 0-4 0,0 0-688 15,0 0-139-15</inkml:trace>
  <inkml:trace contextRef="#ctx0" brushRef="#br3" timeOffset="94003.88">21521 12179 1299 0,'0'0'57'0,"0"-7"13"0,0 0-56 0,0 4-14 16,0-4 0-16,3 2 0 0,0-2 69 0,-1 3 11 15,1 4 3-15,2-7 0 0,-2 4-4 0,2-1-1 0,0 4 0 0,3 0 0 16,0-3-18-16,3 3-3 0,2-4-1 0,0 4 0 16,3 4-12-16,3-1-2 0,-3-3-1 0,-1 4 0 15,4-1-9-15,-3 4-3 0,0-3 0 0,0 3 0 16,-1 1-1-16,-1-1-1 0,-1-3 0 0,0 6 0 16,0-3 4-16,-2 4 1 0,-1-3 0 0,-2 3 0 15,0-1 0-15,-2 1 1 16,-4 1 0-16,4 2 0 0,-4-4 2 0,-2 2 0 15,-5 2 0-15,0 0 0 0,-1-3 4 0,1 4 1 16,-3-1 0-16,0-3 0 0,0 4-17 0,-2-4-3 16,2-1-1-16,-3 2 0 0,1-1-19 0,2-1 10 15,0-3-10-15,2 4 8 0,-2-3-8 0,3-1 0 16,-3 0 0-16,3-3 0 0,0-1 0 0,-1 4 0 16,1-7 0-16,2 4 0 0,3-4-12 0,-5 0-7 0,0 0-1 0,2-4-1 15,1 4-151-15,-1-7-31 0,0 4-5 0</inkml:trace>
  <inkml:trace contextRef="#ctx0" brushRef="#br3" timeOffset="94668.709">22416 11494 1245 0,'-6'3'55'0,"4"-3"12"0,2 0-54 0,-3-3-13 0,3 3 0 0,0 0 0 16,-5-4 90-16,5 4 15 0,-3 0 3 0,0-3 1 16,-2 3-24-16,0 0-5 0,-1 0 0 0,1 3-1 0,-3-3-18 0,3 0-3 15,-3 0-1-15,0 0 0 0,0 4-10 0,0 3-3 16,0-2 0-16,0 2 0 0,0-5-17 0,3 6-4 0,-3-1-1 0,0 0 0 15,3 2-13-15,-3 0-9 16,0 3 12-16,0-2-12 0,0 1 11 0,3 3-11 0,2 1 10 0,1-4-10 16,-4 3 11-16,4 1-11 0,2 3 12 0,0-4-12 31,2 1 12-31,1-4-12 0,0 8 12 0,-1-5-12 0,6 0 10 0,0 1-10 16,0-1 8-16,3-3-8 0,2 3 8 0,0 1-8 15,3-8 0-15,0 4 8 0,-3-4-8 0,3 1 10 16,0-4-10-16,0-1 10 0,5 1-10 0,-3-1 0 15,1-3 0-15,-1-3 0 16,1 3-102-16,2-4-22 0,-2-3-5 0,2-1-848 16</inkml:trace>
  <inkml:trace contextRef="#ctx0" brushRef="#br3" timeOffset="94954.06">22688 11494 1609 0,'0'0'35'0,"0"0"7"0,0 0 2 0,0 0 2 0,0 0-37 0,-3 3-9 0,3 1 0 0,0 3 0 16,0 0 60-16,0 5 9 0,0-5 3 0,0 7 0 15,0-2-8-15,3 2-2 0,0 0 0 0,-1 0 0 16,4 1-9-16,-4 1-1 0,1-2-1 0,-3 3 0 0,3-1-19 0,-1-2-3 15,3 0-1-15,1 0 0 0,-4 5-13 0,1-9-3 16,2 1-1-16,-2 4 0 0,2-1 7 0,-2-7 2 16,-3 4 0-16,3-4 0 0,-3 1-20 0,2-1 0 15,-2-7 0-15,0 0 0 16,-2 4-134-16,2-4-30 0,0 0-7 0</inkml:trace>
  <inkml:trace contextRef="#ctx0" brushRef="#br3" timeOffset="95370.83">22892 11682 979 0,'-6'-7'87'0,"6"7"-70"16,0 0-17-16,0 0 0 0,-2 7 147 0,-3-7 25 0,2 5 6 16,-2-3 1-16,-1 3-108 0,1-2-22 0,0 1-4 0,2-1-1 15,0 4-17-15,1-3-4 0,-4 1-1 0,6-5 0 16,0 0-22-16,3 7 8 0,0-5-8 0,2 6 0 15,0-1 0-15,1-7 0 0,2 4 0 0,0-1 0 16,-1-3 8-16,4 0-8 0,-3 0 10 0,3-3-10 16,-3-1 10-16,-1 4-10 0,1-3 10 0,0-1-10 0,0 1 16 0,0-2-4 15,-3-2 0-15,1 5 0 0,-4-7 5 0,4 2 1 16,-4 4 0-16,1-4 0 0,0 2 7 0,-3-2 2 16,2 5 0-16,-2 2 0 0,0 0 15 0,0 0 3 15,0 0 1-15,0 0 0 0,0 0-6 0,0 0 0 16,0 0-1-16,0 0 0 0,0 0-24 0,0 0-5 15,0 0-1-15,-2 7 0 16,2 0-9-16,0 3 0 0,2-6 0 0,1 3 0 16,2 5 0-16,-2-5 0 0,2 0 0 0,0 3 0 15,1-3 0-15,2 4 0 0,-3-3 0 0,0-1 0 16,1 0 0-16,-1 0 12 0,0-3 0 0,-2 3 0 16,-1 0-105-16,4-2-21 0,-4-2-4 15,-2-3-1-15</inkml:trace>
  <inkml:trace contextRef="#ctx0" brushRef="#br3" timeOffset="95741.35">23312 11642 345 0,'0'0'15'0,"-2"-2"4"0,2-3-19 0,0 5 0 16,-3-7 0-16,3 3 0 0,0 1 261 0,0-1 49 15,-2-3 10-15,2 7 1 0,-3-3-202 0,0-2-41 16,3 5-8-16,0 0-2 0,-2-2-25 0,-4-3-6 16,-2 5-1-16,3 0 0 0,0 0-4 0,-1 0-2 15,-1 0 0-15,-1 5 0 0,2-3-10 0,-2-2-1 16,0 5-1-16,3-2 0 0,-3 1-18 0,6-1 0 0,-4 1 8 0,1-1-8 16,0 1 0-16,-1 3 0 0,6-7 0 0,0 7 0 15,-2 1 0-15,2-1 0 0,0 0-10 0,2-3 10 16,4 3 0-16,-4 5 0 0,4-5 0 0,-4 0 0 15,6 0 0-15,-5 0 0 0,2 0 0 0,0 0 8 0,1 5-8 0,2-5 0 16,-6 0 0-16,4 5 0 0,-1-2 9 16,0-3 3-16,-2 0 1 0,-1 0 0 0,-2 4 11 0,0-4 1 0,0 1 1 0,-2-1 0 15,-1-3 2-15,1-1 1 0,-4 1 0 0,4 3 0 16,-4-2-13-16,-2-3-4 0,3 6 0 0,-3-4 0 31,0-1-116-31,3-3-23 0,-6 0-5 0</inkml:trace>
  <inkml:trace contextRef="#ctx0" brushRef="#br3" timeOffset="96011.22">23408 11483 518 0,'-6'-8'46'0,"6"8"-37"0,-2-2-9 0,-1-3 0 15,3 5 316-15,0 0 60 0,0 0 13 0,0 0 3 16,0 0-268-16,0 0-52 0,0 0-12 0,3 5-1 16,-3 5-36-16,5 1-7 0,-2 3-2 0,-1 1 0 0,4 3 2 0,-4-4 0 15,4 5 0-15,-1 0 0 0,-2-2-16 0,-1 1 8 16,1-4-8-16,2 1 0 0,-2-1 0 0,-3 4-10 16,0-6 0-16,0 2 0 31,5-2-63-31,-5-2-13 0,-5 4-2 0,5-7-811 0</inkml:trace>
  <inkml:trace contextRef="#ctx0" brushRef="#br3" timeOffset="96173.88">23326 11715 1152 0,'2'0'102'0,"4"0"-82"16,-4-4-20-16,6 4 0 0,0-3 86 0,0-1 13 15,3 4 2-15,-3-3 1 0,5-1-51 0,0 1-11 16,3-2-1-16,0 5-1 0,0-2-29 0,2-3-9 15,1 3 0-15,-1-3 0 0,3 5 0 0,-2-7 0 0,-3 7-15 0,0 0-473 16,0-4-96-16</inkml:trace>
  <inkml:trace contextRef="#ctx0" brushRef="#br3" timeOffset="96512.72">23609 11708 230 0,'0'0'20'0,"0"0"-20"15,0 0 0-15,0 0 0 0,5 3 250 0,0-3 46 16,-5 0 8-16,6 4 3 0,2-4-182 0,0 0-36 0,-1 0-7 0,4 0-2 16,0-4-44-16,2 1-8 0,-3 3-3 0,4-4 0 15,-6 4-14-15,2-3-3 0,3-1-8 0,-5-4 12 16,3 8 1-16,-3-7 0 0,-3 5 0 0,0-3 0 16,-2-2 6-16,2 3 1 0,-5 1 0 0,0-1 0 15,0-3 23-15,-2 4 5 0,-4-2 0 0,1 3 1 16,0-3-16-16,-3 3-3 0,0-3-1 0,-3 1 0 0,1 4-9 0,2 0-1 15,-3 4-1-15,3-4 0 0,-5 5-18 0,5-3 0 16,0 5 0-16,0 1 0 0,3-1 0 0,-3 0 0 16,0-3 0-16,3 3 0 0,5 0 0 0,0 5 0 0,-3-5 0 0,3 0 0 15,3 5-8-15,0-3 8 0,-1 3 0 0,3-2-9 16,3-6 9-16,3 8 0 0,0-5 0 0,-1 0 0 31,6 0-23-31,-3-4 1 0,3 1 0 0,0-1 0 16,3 1-150-16,-4-4-31 0,-1 0-5 0,2-4-2 0</inkml:trace>
  <inkml:trace contextRef="#ctx0" brushRef="#br3" timeOffset="96813.459">23887 11657 1209 0,'0'0'53'0,"-3"-3"12"0,0-1-52 0,3 4-13 0,0-3 0 0,0 3 0 16,0 0 106-16,0 0 18 0,0 0 4 0,0 0 1 15,0 0-53-15,0 0-10 0,0 0-2 0,3 7-1 16,2 0-13-16,1 0-2 0,-1 0-1 0,0 0 0 15,-2 5 3-15,2-5 1 0,3 0 0 0,0 0 0 16,-5 0-26-16,2 0-5 0,-2 1 0 0,2-1-1 16,-5-3-5-16,0-4-1 15,0 0 0-15,0 0 0 0,2 3-2 0,-2-3-1 16,0 0 0-16,0 0 0 0,0 0 9 0,0 0 1 16,0 0 1-16,0 0 0 0,0 0-21 0,0-7 0 0,3 0 0 0,2-1 0 15,-2-1 0-15,5 0-16 0,3-1 4 0,-1-2 0 31,3 5-11-31,3-4-2 0,0 4-1 0,0 0 0 0,3 0 11 0,-1-1 3 0,-2 1 0 0,0 5 0 16,0-3 12-16,0 1 0 0,-1 1 0 0,1 3 0 0,0-4-11 0,3 4 11 16,-1 0-12-16,1 0-1004 15</inkml:trace>
  <inkml:trace contextRef="#ctx0" brushRef="#br3" timeOffset="97630.56">22696 12266 806 0,'0'0'72'0,"0"0"-58"0,-3 0-14 0,3 0 0 16,3 0 179-16,-3-3 33 0,0 3 6 0,3-4 2 15,-1 4-100-15,1-3-20 0,0-1-4 0,2 4-1 16,3-3-27-16,-3-1-4 0,6 4-2 0,-1-8 0 0,1 8-19 0,2-7-4 16,3 7-1-16,-3-4 0 0,6 4-11 0,-1-3-3 15,-2 3 0-15,3 0 0 0,-4 0-5 0,4 0-2 0,-3 3 0 0,-3-3 0 16,0 4 1-16,1 3 0 0,-4-7 0 0,1 8 0 16,-6-1 2-16,3-3 0 0,-3 3 0 0,1 0 0 15,-4 0 0-15,1 5 0 0,-6-2 0 0,3 1 0 16,-2-4 4-16,-1 8 2 0,-2-4 0 0,-1-1 0 0,-2 1-6 0,3 1-2 15,-3-2 0-15,3-3 0 0,-3 4-10 0,0-3-8 16,3-1 9-16,-1 0-9 0,-2 0 0 0,6 0 0 16,-3 0 0-16,2 0 0 0,3-7 0 0,0 0 0 15,0 9 0-15,0-9 0 0,3 3 0 0,-3-3 0 16,2 7 0-16,6-3 0 0,0-1 0 0,3 4 0 31,-1-7 0-31,3 4 0 0,3-4 0 0,0 8 0 0,0-8 0 0,0 7-10 16,-3-7 10-16,0 7 0 0,1-3 0 0,-6 3 0 15,-1-4 0-15,-1 1 0 0,-1 4 0 0,-2 3 0 16,-3-1 0-16,-6-3 14 0,4 4-3 0,-6 4-1 16,0-8 18-16,-3 4 4 0,-2-4 1 0,-3 5 0 15,0-2-5-15,0-3 0 0,1 0-1 0,-1 0 0 16,0 0-27-16,0 2 0 0,3-6 0 0,-3 4 0 0,3-7-10 0,-1 4 10 16,1-4-13-16,0 0 5 15,0-4-142-15,-1 4-28 0,1-7-6 0,-3 4 0 0</inkml:trace>
  <inkml:trace contextRef="#ctx0" brushRef="#br3" timeOffset="105141.51">22572 6247 230 0,'0'0'20'0,"0"0"-20"15,0 0 0-15,0 0 0 0,-3-4 132 0,3 4 23 16,0 0 4-16,0 0 1 0,-3-3-26 0,3 3-5 16,0 0-1-16,0 0 0 0,0-4-51 0,0 1-10 0,0 3-3 0,0 0 0 15,0 0 0-15,0 0 0 0,0 0 0 0,3-5 0 16,0-2 0-16,2 5 0 0,3-3 0 0,-3 5 0 0,0-2-24 0,3-3-6 16,3 5-1-16,2-2 0 0,0-3-1 0,3 5-1 15,3-4 0-15,-1 1 0 0,1 3-31 0,-6 0-18 16,3 0 2-16,0 0 1 0,-3 0 24 0,0 3 5 15,-2-3 1-15,-1 4 0 0,1 1-15 0,-3 2 0 16,-3 0 0-16,-2 0 0 0,2 0 0 0,-2 0 0 16,-1 0 0-16,-4 0 0 15,-1 5 54-15,1-5 8 0,2 0 2 0,0 0 0 16,-6 0-52-16,4 0-12 0,-4-2 0 0,4 2 0 16,-4-4 0-16,1 8 0 0,0-4 0 0,0 0 0 15,-3 0 0-15,2 0 0 0,-2 1 0 0,3-4 0 16,0 3 54-16,-1 0 8 0,-1-2 2 0,4-3 0 15,-2 3-64-15,-1-3-28 0,4-2 3 0,2 0 0 16,-3 5 25-16,3-5 0 0,0 0 0 0,0 0 0 0,0 0 17 0,0 0 6 16,0 0 1-16,5 3 0 0,3-3-24 0,3 0 0 15,-1 7 0-15,4-7 0 16,-1 0-21-16,3 4-9 0,-3-4-2 0,3 7 0 0,-3-2 32 0,0-3 0 16,-2 5-8-16,-1-2 8 0,-2 5 0 0,-2-3 0 15,-1 2 0-15,-2-2 0 0,-1 2 0 0,1-1 0 0,-6-1 10 0,1 0-10 31,-1 4 28-31,-2-4 0 0,-6 1 0 0,1-1 0 0,-1 0 3 16,0 2 1-16,-2-2 0 0,-3 0 0 0,0 0 5 0,1-4 2 16,-1-3 0-16,-3 7 0 0,3-3-16 0,3-4-3 15,0 7-1-15,0-7 0 16,-1 0-36-16,4 0-7 0,2 0-2 0,0 0 0 0,0-4 47 0,3 1 10 16,-1 3 1-16,6 0 1 15,-5 0-53-15,5 0-10 0,0 0-2 0,0 0-1 16,0 0-106-16,0 0-21 0,0 0-4 0,0 0 0 0</inkml:trace>
  <inkml:trace contextRef="#ctx0" brushRef="#br2" timeOffset="109204.35">21736 6252 518 0,'0'0'46'0,"0"0"-37"0,0 0-9 0,0 0 0 31,0 0 117-31,0 0 22 0,-3-5 4 0,3 5 1 16,0-7-20-16,0 7-4 0,0 0-1 0,0 0 0 0,0 0-37 0,0 0-7 15,0 0-2-15,0 0 0 0,0 0-29 0,0 0-5 16,0 0-2-16,0 0 0 0,0 0-8 0,0 0-1 15,0 0-1-15,0 0 0 16,5 0-27-16,-2-4 0 0,5 4 0 0,0 0 0 0,0 0 43 0,-3 0 3 16,6 0 1-16,-4 0 0 0,7 0-27 0,-4 0-4 0,6 0-2 0,-3 0 0 15,1 0 1-15,-1 0 0 0,3 4 0 0,0-1 0 16,-3 1-15-16,-3 3-16 0,4-2 3 0,-4 2 1 16,-2 3 60-16,0-3 13 0,-3 2 3 0,1 0 0 15,2-2-52-15,-6 5-12 0,-4-2 0 0,2 6 0 0,-6-7 9 0,1 10-1 16,-3-5 0-16,3 1 0 0,-3-4-8 0,-3 3-11 31,3-2 3-31,0 2 0 0,3-2 57 0,-3-3 12 0,0 6 3 0,0-4 0 16,3 3-64-16,0-2-28 0,-3-2 3 0,5-3 0 15,-2 4 25-15,2 1 12 0,1-5 0 0,-1 0-1 16,3 0 1-16,-3 0 0 0,3-7 0 0,0 5 0 16,3 2 5-16,-3 0 2 0,5-4 0 0,-2 1 0 15,2-1-19-15,3 1 0 0,-3-4 0 0,6 3 0 16,0 1 0-16,2-4-22 0,0 0 3 0,3 0 1 0,2 0 18 0,1 0 0 15,-3-4 0-15,2 4 0 0,-2-3 27 0,0 3 9 16,-3 0 1-16,-2 0 1 0,2 0-10 0,-8 0-1 16,1 0-1-16,-4 3 0 15,4 1-73-15,-6-4-14 0,2 0-3 0,1 7-1152 0</inkml:trace>
  <inkml:trace contextRef="#ctx0" brushRef="#br1" timeOffset="115009.489">21225 6280 655 0,'0'0'28'0,"0"0"8"0,0 0-36 0,0 0 0 16,0 0 0-16,0 0 0 0,0 0 92 0,0 0 11 31,0 0 2-31,0 0 1 0,0 0-34 0,0 0-6 16,0 0-2-16,0 0 0 0,0 0 0 0,0 0 0 15,0 0 0-15,0 0 0 0,0 0 0 0,0 0 0 0,0 0 0 0,0 0 0 16,0 0-51-16,0 0-13 0,0 0 0 0,-5 3 0 15,2 1 54-15,3 1 8 0,-3 2 2 0,3 0 0 16,-2 0-52-16,2 3-12 0,2-6 0 0,-4 10 0 16,2-7 54-16,0 8 8 0,-3-4 2 0,3-4 0 0,3 5-52 0,-3-2-12 15,0 1 0-15,0-4 0 0,0 7 44 0,0-6 5 16,0 3 2-16,-3 1 0 16,0-3-31-16,3-2-5 0,-5 1-2 0,5-1 0 15,-3-3-13-15,3-4 0 0,0 7 0 0,0 0 0 16,0-7 54-16,-2 7 8 0,-1 1 2 0,0-4 0 0,1-1-64 0,2-3-26 15,0 0 2-15,0 0 0 0,0 0 24 0,-3 4 0 0,3-4 12 0,0 0-4 16,0 0 7-16,0 0 1 0,0 0 1 0,0 0 0 16,0 0-17-16,0 0-11 0,0 0 2 0,0 0 0 15,0 0 9-15,0 0 0 0,0 0 10 0,0-4-10 16,0 1 9-16,0-4-9 0,3 2 8 0,-3-2-8 0,0-4 0 0,0 4 0 16,-3 0 0-16,3-3 0 0,-2-2 0 0,2 1 0 31,-3 4 0-31,3-3 0 0,0-2 0 0,0 5 0 0,0-4 0 15,-3 4 0-15,3-1 11 0,0 1-3 0,0 0-8 16,0 0 12-16,0 3-12 0,0 4-8 0,0 0 8 0,3-3-13 16,0-1 13-16,-3 4 0 15,0 0 0-15,0 0 0 0,0 0 0 0,0 0 0 16,5-3-10-16,0 3 10 0,-5 0 0 0,5 3 0 16,-2 1 0-16,2-1 0 0,-2 6 0 0,-3 0 0 0,0 3 0 0,0-2-11 15,-3 1 11-15,3 1 0 0,0-2 0 0,0-3 0 16,0 4 0-16,-2 3 0 0,-1-2 0 0,3-2 0 0,-3 1 0 0,-2-4 8 15,2 5-8-15,3-2 0 0,0 1 0 0,-2-4 0 16,2 5 0-16,2-2 8 0,-2 1-8 0,-2-4 0 16,-1 0 0-16,3 0 0 0,3 5 0 0,-1-9 0 15,-2-3 0-15,0 7 0 16,0 2 24-16,0-7 3 0,0-2 1 0,0 0 0 16,0 0-45-16,0 7-9 0,0-7-2 0,0 0 0 15,0 0 40-15,0 0 7 16,0 0 1-16,0 0 1 0,0 0-187 0,0-7-38 0,0-7-7 0,-2 3-1 0</inkml:trace>
  <inkml:trace contextRef="#ctx0" brushRef="#br1" timeOffset="128898.48">18658 9815 172 0,'-13'0'16'0,"11"0"-16"0,2 0 0 0,0 0 0 15,-3-2 106-15,3 2 18 0,0 0 4 0,0 0 1 16,0 0-50-16,0 0-11 0,0 0-1 0,0 0-1 16,0 0-27-16,0 0-6 0,0 0-1 0,0 0 0 15,0 0 20-15,0 0 3 16,0 0 1-16,0 0 0 0,0 0-4 0,0 0 0 15,0 0 0-15,0 0 0 0,-3-5 0 0,3 5 0 16,0 0 0-16,0 0 0 0,0 0-33 0,0 0-7 16,-5 0-2-16,5 0 0 0,0 0 6 0,0 0 0 15,-8 0 1-15,5 0 0 0,3 0-6 0,0 0-2 16,-8 0 0-16,3 5 0 0,3-3-9 0,-4 3 0 16,4-3-12-16,-1-2 12 0,3 0 0 0,0 0 0 0,-5 5 0 0,5-5 12 15,-3 7-4-15,3-5-8 0,-3 3 12 0,3-5-4 16,3 7-8-16,-3 0-16 0,0 0 4 0,0 0 1 15,3 0 19-15,-1-2 4 0,-2-5 1 0,0 0 0 0,3 2-13 0,0 3 0 16,2-5 0-16,-5 0 0 0,0 0 31 0,3 0 3 16,4 2 1-16,-1 3 0 0,-6-5-15 0,8 0-4 15,-3-5 0-15,-5 5 0 0,8-2 16 0,-8 2 4 0,5-5 0 0,0 3 0 16,-2-3-9-16,0-2-2 0,-1 0 0 0,1 0 0 16,-3 5-2-16,3-3-1 0,-3-2 0 0,0 2 0 15,0 3-2-15,0-3 0 0,2 3 0 0,-2 2 0 16,-5-5-20-16,0 5 0 0,2-7 0 0,-2 7 0 15,2-2 0-15,1-3 0 0,-4 5 0 0,6 0 8 16,-2 0-8-16,2 0 8 16,0 0-8-16,0 0 8 0,0 0-8 0,0 0 0 15,-8 0 0-15,8 0 0 0,0 0 0 0,-3 0 0 16,-5 5 0-16,0-3 0 0,3-2 0 0,5 0 0 16,0 0 0-16,0 0 0 0,-5 5 0 0,5-5 0 15,2 7 0-15,-2-7 0 0,-2 2 0 0,-4 5 0 16,4 0-8-16,2-7 8 0,0 0 0 0,-3 5-8 15,3 2 8-15,0-7 0 0,5 7 0 0,-2-2 0 0,0-3 0 0,-3-2 0 16,5 5 0-16,-5-5 0 0,0 0 0 0,3 2 0 16,2 5 0-16,0-2 0 0,3-5 0 0,-3 0 0 0,-5 0 0 15,0 0 0-15,0 0 0 0,0 0 0 0,0 0 0 0,6 0 0 16,2-5 0-16,-3 5-8 0,0-2 8 0,-5 2 0 16,0 0 0-16,0 0 8 0,8-5-8 0,-3 3 8 15,-5 2-8-15,0 0 8 16,6-7-8-16,-4 2 0 0,-2 5 0 0,-5-2 8 15,2-3-8-15,3 5 8 0,-5-2-8 0,5 2 8 16,-5-5-8-16,5 5 0 0,-6 0 0 0,6 0 8 16,-5-5-8-16,0 5 0 0,-3 5 0 0,8-5 0 15,0 0 0-15,0 0 0 0,0 0 0 0,0 0 0 16,0 0 0-16,0 0 0 0,-5 7 0 0,2-2 0 16,0 2 0-16,3-7-12 0,-2 2 4 0,-1 5 0 0,0-2 8 0,3-3 0 15,0-2 0-15,0 0 0 16,0 0-29-16,0 0-1 0,0 0 0 0,0 0 0 0,0 0 30 0,3 5 0 15,2-5 0-15,1 2 0 0,-6-2 16 0,5 5 8 16,0-5 3-16,1 0 0 0,-1 0-19 0,3 0-8 0,-8 0 0 0,5-5 8 16,0 3 2-16,-2-3 0 0,2 3 0 0,-2-3 0 15,0-2 7-15,-3 5 2 0,2-3 0 0,-4-2 0 16,2 7 4-16,0-2 1 0,0 2 0 0,0 0 0 16,-3-5-16-16,0 5-8 0,1-5 10 0,2 5-10 0,0 0 0 0,0 0 0 15,-8 0-11-15,2-2 11 31,6 2-103-31,0 0-13 0,-8 0-2 0,3 0-1 0</inkml:trace>
  <inkml:trace contextRef="#ctx0" brushRef="#br1" timeOffset="132486.04">18563 9867 1036 0,'0'0'23'0,"0"0"5"0,0 0 0 0,-2 0 1 0,-1 0-29 0,3 0 0 16,0 0 0-16,0 0 0 0,0 0 57 0,0 0 6 15,0 0 1-15,0 0 0 0,0 0 51 0,0 0 10 16,0 0 3-16,3-5 0 0,-3 5-52 0,0 0-9 16,0 0-3-16,0 0 0 0,0-2-23 0,0 2-5 15,0 0 0-15,0 0-1 0,0 0-5 0,0 0-1 0,0 0 0 0,0 0 0 16,0 0 28-16,0 0 6 0,-3-5 1 0,3 5 0 15,0 0-52-15,0 0-12 0,0 0 0 0,0-7 0 16,-3 2 33-16,3 5 4 0,0 0 1 0,0 0 0 16,-2-7-10-16,2 7-1 0,0 0-1 0,0 0 0 15,0 0-26-15,0 0 0 0,-3-2 0 0,3 2 0 16,0 0 0-16,0 0 0 0,-3-5 0 0,3 5 0 0,0 0 0 0,0 0 0 0,0 0 0 16,0 0 0-16,0 0 56 0,0 0 7 0,0 0 1 0,-2-2 0 15,-1-3-52-15,0 3-12 0,3 2 0 0,0 0 0 16,0 0 0-16,-2-5 0 0,-4 3 0 0,4-3 0 15,-1 0 15-15,3 5 0 0,0 0 0 0,-3-2 0 16,-2 2 0-16,0-5 0 0,0 5 0 0,-3-2 0 16,2-3-3-16,1 5-1 15,0-2 0-15,0-3 0 0,-1 5-2 0,1-2 0 16,0-3 0-16,-1-2 0 0,1 7 4 0,0-7 1 16,-1 7 0-16,1-5 0 0,0 3-14 0,0-3 0 15,-3 5 0-15,2-2 0 0,-2-3 8 0,3 3 0 16,-3-3-8-16,0 5 12 0,0-7-4 0,3 7-8 15,-3-2 11-15,0-3-11 0,0 5 10 0,0-5-10 16,0 3 8-16,0 2-8 0,0-5 0 0,1 5 0 0,-1 0 8 0,0-7-8 16,0 7 0-16,0-2 0 0,-3 2 0 0,6 0 8 15,-3-5-8-15,3 5 0 0,-3 0 0 0,0 0 0 16,0-2 0-16,3 2 0 0,-3 0 0 0,-3 0 0 0,0 0 0 16,1 0 8-16,-1 0-8 0,3 0 0 0,-2 0 0 0,2 0 8 15,0 0-8-15,0 0 0 0,-3 0 0 0,3 0 0 16,1 2 8-16,-1-2-8 15,-3 0 0-15,0 5 0 0,6-5 0 0,-3 2 0 16,-2-2 0-16,2 0 0 0,-3 0 8 0,3 0-8 16,0 5 0-16,0-3 0 0,-2-2 0 0,-1 0 0 15,6 5 0-15,-3-5 0 0,-3 2 0 0,1 3 0 16,-1-5 0-16,3 0 0 0,3 5 0 0,-3-3 0 16,0-2 0-16,-3 5 0 0,3-3 0 0,1 3 0 15,-4-3 0-15,0-2 0 0,3 5 0 0,-2-3 0 0,2-2 0 0,0 5 0 16,-3-3 0-16,1 3 0 0,2-5 0 0,0 7 8 15,-3-7-8-15,3 5 0 0,-2-3 0 0,-1 3 0 16,6-3 8-16,-3 3-8 0,0-5 0 0,0 2 0 16,0 3 9-16,0-3-9 0,0-2 0 0,0 5 8 15,0-3-8-15,-2 3 0 0,2-5 8 0,-3 7-8 16,1-7 8-16,-1 7-8 16,1-7 0-16,-1 5 9 0,0-3-9 0,1 3 0 15,-1-3 9-15,3 3-9 0,-5-5 0 0,0 7 9 16,2-7-9-16,1 5 0 0,-1-3 0 0,1-2 8 0,-1 7-8 15,0-7 0-15,3 5 0 0,-2-5 8 0,-1 2-8 0,1 3 0 16,-1-3 0-16,1-2 8 0,-1 0-8 0,0 7 0 16,3-7 0-16,-2 5 0 0,2 2 0 0,-3-7 0 15,3 5 0-15,0-3 0 0,1 5 0 0,-1-2 0 0,-3-3 0 0,0 3 0 16,1-3 0-16,2 3 0 0,-5-3 0 0,2 3 0 16,0 2 0-16,-2-2 0 0,0-3 0 0,2 5 0 15,1-2 0-15,-3-3 0 0,-6 5 0 0,9-2 0 16,-1-3 0-16,-2 8 0 0,-8-3 0 0,5 0 8 15,8 0-8-15,-3 0 0 0,-2 0 0 0,0 0 0 16,-3 0 0-16,3 0 0 0,5 0 0 0,0 0 0 0,-6-2 0 0,4 2 0 16,2 0 0-16,0 0 0 0,0 0 0 0,0 0 0 15,-2-2 0-15,-1 2 0 0,3 0 0 0,0 0 0 16,-2 0 0-16,-4-2 0 0,6 2 0 0,0 0 0 16,-2-5 0-16,-3 8 0 0,-1-8 0 0,1 5 0 0,5 0 0 0,-5 0 0 15,-3-2 0-15,3-3 0 0,5 3 0 0,-3 2 0 31,-5 0 0-31,3 0 0 0,0-2 0 0,5 2 0 16,0-5 0-16,-2 3 0 0,-1 2 8 0,0 0-8 0,9-2 0 16,-6-3 0-16,-5 5 0 0,-1 0 0 0,6-2 0 0,0-3 0 15,-2 3 0-15,-1 2 0 0,1-2 0 0,-1-3 0 16,6 5 0-16,-3-2 0 0,-3 2 0 0,1-5 0 16,4 3 0-16,1 2 0 0,-3-2 0 0,3-3 0 15,-3 5 8-15,3-2-8 0,-1-3 0 0,1 3 0 0,-3-3 9 0,3 3-9 16,0 2 0-16,-1-2 9 0,-2-3-9 0,0 3 0 15,1-3 9-15,1 5-9 0,-2-7 0 0,-2 5 9 16,-4-3-9-16,7 3 0 0,-1-3 0 0,-3 3 0 16,-2-5 0-16,0 7 0 0,7-2 8 0,-2-3-8 15,-2 3 0-15,-3-3 0 0,2 3 0 0,3-3 0 16,5-2 0-16,-5 5 0 16,-2-3 8-16,2 3-8 0,8-5 0 0,-5 0 0 15,-3 2 0-15,2 3 0 0,6-5 0 0,-5 5 0 16,2-3 0-16,-5-2 0 0,-2 5 0 0,5-5 0 15,5 0 0-15,0 0 0 0,0 0 0 0,0 0 0 16,0 0-9-16,0 0 9 0,0 0 0 0,0 0-10 16,0 0 10-16,0 0-8 0,5 0 8 0,-5 0-13 0,0 0 5 0,0 0 8 15,0 0-22-15,0 0 3 0,0 0 1 0,0 0 0 16,0 0-29-16,0 0-5 0,0 0-2 0,-8-5 0 16,-5 5-98-16,5 0-19 0,8 0-4 0,0 0-1007 15</inkml:trace>
  <inkml:trace contextRef="#ctx0" brushRef="#br1" timeOffset="132955.87">16235 10290 576 0,'-13'0'25'0,"13"0"6"0,0 0-31 0,0 0 0 0,0 0 0 0,0 0 0 16,0 0 149-16,0 0 24 0,0 0 5 0,0 0 1 15,-3 0-17-15,3 0-3 0,8 0-1 0,-8 0 0 0,0 0-22 0,0 0-5 16,0 0-1-16,0 0 0 0,8 7-72 0,-6 0-14 15,-4-2-4-15,-3 2 0 0,5 0-6 0,-8 0-2 16,-3 7 0-16,-2-2 0 0,0-3-16 0,-1 8-3 16,-4-1-1-16,2-4 0 0,0 7 2 0,0-3 0 15,3-4 0-15,2 7 0 0,-2-5 1 0,3 0 0 16,2 0 0-16,2-2 0 16,1-5 0-16,2 7 0 0,3-7 0 0,0 7 0 15,3-7-15-15,2 0 0 0,3 3 0 0,0-3 0 16,5 0 0-16,1-5 0 0,2-2 0 0,2 5 0 15,1-3 0-15,4-2 0 0,4 0-9 0,-9 0 9 16,-7 0 0-16,5 0 15 0,8 0-2 0,-6 0 0 16,-10 0-13-16,5 0 0 0,-2-2 0 0,0 2 0 15,-1 0-33-15,-5 0-13 0,-5 0-2 0,0 0-1126 0</inkml:trace>
  <inkml:trace contextRef="#ctx0" brushRef="#br1" timeOffset="134894.63">15301 10624 806 0,'0'0'36'0,"0"0"7"0,0 0-35 0,0 0-8 15,0 0 0-15,0 0 0 0,0 0 104 0,0 0 20 16,0 0 3-16,0 0 1 0,0 0 0 0,0 0 0 15,0 0 0-15,0 0 0 0,0 0-72 0,-5 7-13 16,5-7-3-16,-3 5-1 0,3-3 17 0,-3 5 3 0,1 0 1 0,-1-2 0 16,3 2-25-16,0 0-5 0,-3 5-1 0,1-3 0 0,2 5 3 15,0-2 1-15,-3 0 0 0,0 2 0 0,3-5-1 0,-2 8-1 16,2-3 0-16,-3 0 0 0,3 0-31 0,0 5 0 16,0-5 0-16,3 5 0 0,-6-5 52 0,3 0 12 15,3 0 1-15,-3 0 1 0,0 3-53 0,-3-3-13 16,0 0 0-16,3 0 0 0,-2 0 0 0,2 0 0 15,-5-2 0-15,2 2 0 0,3-2 0 0,-3-3 0 0,-2 3 0 0,2-5 0 16,3 0 54-16,-2 5 8 0,2-5 2 0,0 0 0 16,-3 0-52-16,3-2-12 0,0-5 0 0,0 2 0 15,0-2 0-15,0 0 0 0,0 0 0 0,0 0 0 16,0 0 0-16,0 0-12 0,0 0 3 0,0 0 0 16,3-7 9-16,-1 0 12 0,-2 3-2 0,3-4-1 15,-3-6-9-15,3 5 0 16,-1-8 0-16,-2 3 0 0,0 0 17 0,3-5 2 15,0 3 0-15,-1-3 0 0,-2 0-19 0,3 5 0 16,-1-5 0-16,1 3 0 0,0-3-12 0,-1 0-5 16,-2 5-2-16,6-5 0 0,-4 5 19 0,-2 0 0 15,3 0 0-15,0 0 0 0,-1-2 0 0,-2 6 0 16,3-2 0-16,0-2 0 0,-1 7 12 0,1-5 5 0,0 5 2 0,-3 0 0 16,5 0-31-16,-5 5-5 0,2-3-2 0,-2-2 0 0,3 2 19 15,-3 3 0-15,3-3 0 0,-3-2 0 0,2 7 0 0,-2 0 0 16,0 0 0-16,0 0 0 0,0 0 0 0,0 0 0 15,0 0 0-15,0 0 0 0,0 0 0 0,0 0 0 16,0 0 0-16,0 0 0 0,0 0 0 0,-2 7 0 16,2-2 0-16,0 2 0 0,0 0 0 0,0 0 12 15,0 0-1-15,0 5-1 16,-3-5-10-16,3 0-14 0,3 5 3 0,-3-3 1 16,0-2 10-16,2 5 0 0,-2-5 0 0,3 0 0 15,0 0 0-15,-1 0 0 0,1 0 0 0,0-2 0 16,-1 2 0-16,4-7 0 0,-1 7 0 0,-5-7 0 15,5 5 0-15,0-3 0 0,1-2 0 0,2 0 0 16,-3 0 0-16,0 0 0 0,-5 0 0 0,8 0 0 16,-3 0 0-16,1-7 0 0,-1 7 0 0,0-7 0 0,1 7 0 0,-4-7 0 15,4 2 0-15,-1-2 0 0,3 0 0 0,-3 0 0 16,0 0 0-16,3-5 0 0,-2 5 0 0,-4-2 0 16,-2-3 0-16,3 5 0 0,0 0 10 0,-1 0 4 15,1 2 1-15,-1-2 0 0,1 0-24 0,0 0-5 0,-1 0-1 16,-2 0 0-16,3 2 15 0,0-2 0 0,-3 0 0 0,0 5 0 15,0 2 0-15,0 0 0 0,0 0 0 0,0 0 0 0,0 0 12 0,0 0 4 16,0 0 2-16,0 0 0 0,0 0-18 0,0 0 0 16,0 0 0-16,0 0-9 0,0 0-4 0,2 7-1 15,-2 0 0-15,0-5 0 0,3 5 14 0,-3-7 15 16,0 7-3-16,3 3-1 0,-3-3-11 0,0 2-16 16,2-2 4-16,-2 5 1 0,0-5 11 0,3 5 0 15,-3-3 0-15,3 3 0 16,-1 0 0-16,-2-3 0 0,3-2 0 0,-3 5 0 15,5 0 0-15,-2-3 0 0,-1-2 0 0,1 0 0 16,0 0 0-16,2 1 0 0,0 1 0 0,1-7 0 16,-1 5 0-16,0-2 14 0,3-3-3 0,0-2-1 15,-3 7-10-15,3-7 0 0,0 0 0 0,0 5 0 16,0-5 0-16,0 0 8 0,-3 0-8 0,1 0 0 16,2-5 0-16,0 5 0 0,-3 0 8 0,0-2-8 0,0-3 0 0,-2 5 0 15,-3 0 0-15,0 0 0 16,0 0-112-16,0-7-25 0,0 7-5 0,-5-2-1018 0</inkml:trace>
  <inkml:trace contextRef="#ctx0" brushRef="#br1" timeOffset="135396.84">15793 10817 1267 0,'-5'0'56'0,"5"0"12"0,0 0-55 0,0 0-13 16,0 0 0-16,0 0 0 0,0 0 148 0,0 0 26 16,-3 2 6-16,-2 5 0 0,-1 0-84 0,1-2-16 15,5 2-4-15,0 0-1 0,3 0-9 0,-3 5-2 16,0-5 0-16,0 3 0 0,0 1-29 0,0 1-7 16,0-3 0-16,0 3-1 0,0 2-13 0,0 0-2 0,2-7-1 0,-2 5 0 15,3-5-11-15,-3 5 10 0,0-5-10 0,0-5 10 16,0 6-94-16,0-8-18 0,0 0-4 0,0 0-1 15</inkml:trace>
  <inkml:trace contextRef="#ctx0" brushRef="#br3" timeOffset="140323.47">19481 11929 759 0,'0'0'33'0,"0"0"8"0,0 0-33 0,0 0-8 0,0 0 0 0,6-4 0 16,-6 4 120-16,0 0 23 0,0 0 4 0,2-3 1 15,4-1-49-15,-6 4-10 0,0 0-1 0,0 0-1 0,5-7-31 0,0 0-5 16,-5 7-2-16,0 0 0 15,0 0-4-15,0 0-1 0,0 0 0 0,0 0 0 0,-5 0-8 0,5 0-3 0,0 0 0 0,-5-8 0 16,-1 8-17-16,-2 0-3 0,3 0-1 0,0 0 0 16,-3 5-12-16,2-2 11 0,1-3-11 0,0 4 10 15,0-1-10-15,-3 1 0 0,2-1 0 0,1 1 8 16,2-1-8-16,-2 1 0 0,2 3 0 0,1-2 0 16,-1-3 0-16,1 6 0 0,2-8 0 0,-3 4 0 15,3 3-9-15,0-7 9 16,0 0 0-16,0 0 0 0,0 0-8 0,3 3 8 15,-3-3 0-15,2 4 0 0,-2-4 0 0,8 3 0 16,-3 1 0-16,1-4 0 0,2 0 0 0,0-4 0 16,0 1 0-16,-1 3 0 0,-1-4 20 0,2-3-1 15,2 4-1-15,-4-1 0 0,-1-4 21 0,0 1 4 16,0 0 1-16,-2 3 0 0,0 1 6 0,-3-1 2 16,0-3 0-16,2 0 0 0,-2 7-1 0,-2-8 0 0,2 8 0 0,-3-2 0 15,3 2-35-15,-5-5-6 0,5 5-2 0,-5-4 0 16,-1 4-8-16,1-3 0 0,0 3 9 0,-1 0-9 15,4 0 0-15,2 0 0 0,-6 3 0 0,1 1 0 0,0 3 0 0,0-2 0 16,2-2 0-16,3-3 0 0,-3 7 0 0,3-7-10 16,0 0 10-16,-2 7 0 0,2-3-8 0,0-4 8 15,0 0 0-15,0 7 0 16,0-7-9-16,5 7 9 0,0-2 0 0,-5-5-9 16,5 2 9-16,3 3 0 0,0-2 0 0,0-3 0 15,3 0 0-15,-3-3 0 0,2-2 0 0,-4 5 0 16,2-7 0-16,-3 7 12 0,0-7-2 0,-2 7-1 15,-3-4 10-15,2-3 1 0,1 0 1 0,2 4 0 16,-2-4 15-16,-3 2 4 0,-5-2 0 0,2 3 0 16,3 1-12-16,0-1-3 0,-5 4 0 0,0-3 0 0,-3-1-8 0,0 4-1 15,0-3-1-15,0-1 0 0,-3 4 4 0,3 0 1 16,-2 4 0-16,2-1 0 0,0-3-33 0,3 4-7 16,-3-1 0-16,2 1-1 0,1 3 21 0,2-7-9 15,3 0 9-15,-2 7 0 0,2 1-11 0,0-1 11 0,2 0-10 0,1-3 10 16,-3-4 0-16,5 3-9 0,3 1 9 0,3 3 0 31,-3-7-28-31,0 5 0 0,0-5 0 0,0 0 0 16,-3 0-77-16,3 0-16 0,0-5-3 0,-8 5-1 15,0 0-125-15,0 0-25 0,0 0-5 0,-6-7 0 0</inkml:trace>
  <inkml:trace contextRef="#ctx0" brushRef="#br3" timeOffset="141210.56">19452 11918 403 0,'0'0'36'0,"0"0"-36"0,0 0 0 0,0 0 0 16,-5 0 243-16,0 0 41 0,5 0 9 0,-3 0 2 0,3 0-139 0,-5 0-27 16,-1 7-5-16,1-7-2 0,0 4-45 0,5-4-9 15,-3 0-1-15,-2 3-1 0,0 1-18 0,-1 1-4 16,1-3-1-16,0 3 0 0,-1-2-7 0,1 1 0 15,0-1-1-15,-3 1 0 0,3-4-7 0,-3 3-2 16,2-3 0-16,-2 4 0 0,0-1-1 0,1-3 0 16,-1 4 0-16,0-4 0 0,-3 5-1 0,3-3-1 0,-2-2 0 0,-1 0 0 15,0 5-3-15,-2-2-1 0,-5-3 0 0,2 4 0 16,-3-1-8-16,1 1-2 0,-1-1 0 0,1 1 0 16,-6-1-9-16,3 1 12 0,0-4-12 0,-1 7 12 15,1-2-12-15,0-2 0 0,0 4 0 0,0-7 8 16,0 4-8-16,2-1 0 0,-2 1 9 0,0-1-9 15,0-3 0-15,-1 4 0 16,-4 3 0-16,-1-2 8 0,4-3 1 0,1 3 1 16,-1-2 0-16,-4 1 0 0,3-1-10 0,-2 4 0 0,2-3 0 15,0-1 0-15,0 1 10 0,3-1-10 0,-3 1 12 0,1 4-12 16,-1-8 9-16,0 7-9 0,-2-3 0 0,-1-1 9 16,3 1-9-16,1-1 8 0,-7 1-8 0,1-1 8 15,5 1-8-15,-2 1 0 0,-3-2 9 0,0 4-9 16,-3-3 0-16,0-1 9 0,-5 4-9 0,0-3 0 0,-2-1 12 0,-1 1-12 15,3 3 12-15,0 1-12 0,2-4 9 0,-2-1-9 16,3 4 0-16,0-3 9 0,-1-1-9 0,1 4 0 16,-3 2 9-16,2-6-9 0,4 4 8 0,-4-3-8 15,3-1 8-15,3 1-8 0,-2-1 9 0,1 1-9 16,1 3 12-16,3-4-12 0,-3 2 9 0,2 2-9 16,-2 0 0-16,0-3 9 15,0-1-9-15,0 1 0 0,0-1 0 0,5 4 0 16,5-3 0-16,1 4 0 0,-8-4 0 0,2-1 0 15,5 4 0-15,1-3 0 0,-1-1 0 0,1 1 0 16,-1-1 0-16,3 1 0 0,3-4 0 0,-3 3 0 16,-2 2 0-16,2-5 0 0,5 4 8 0,1-1-8 15,-6-3 0-15,0 4 0 0,5-1 0 0,1-3 0 16,2 0 0-16,-3 4 0 0,-2-1 0 0,2-3 0 0,1 0 0 0,2 0 0 16,-3 4 8-16,3-4-8 0,8 0 0 0,-2 3 0 0,-6-3 0 0,0 0 0 15,0 0 0-15,5 4 8 0,3-4-8 0,-5 0 0 16,-3 0 0-16,3 0 0 0,5 0 0 0,0 0 0 15,0 0 0-15,0 0 0 0,0 0 0 0,0 0 0 16,0 0 0-16,0 0 0 0,0 0 0 0,0 0 0 16,10 0-52-16,-4 0-7 0,-6 0-1 0,0 0 0 15,7 0-145-15,4-4-30 0</inkml:trace>
  <inkml:trace contextRef="#ctx0" brushRef="#br3" timeOffset="141559.07">16920 12242 57 0,'-16'-5'0'0,"14"1"0"0,2 4 0 0,0 0 0 15,-8-3 0-15,2 3 0 0,1 0 364 0,0 0 67 16,-3 0 13-16,0 0 4 0,0 0-303 0,-3 3-60 0,3 1-12 0,-5 4-2 15,-3-1-26-15,0-3-5 0,6-1 0 0,-1 4-1 16,-2 0 0-16,0 5 0 0,-3-1 0 0,5-1 0 16,9 1-5-16,-4 1-1 0,-4-2 0 0,2 4 0 15,8-3-11-15,-3 1-2 0,-7-2-1 0,2 1 0 16,2-4-7-16,4 8 0 0,2-8-1 0,-3 4 0 16,-2-4 2-16,5 3 1 15,8-1 0-15,-6-2 0 0,-2 0-14 0,0-4 0 16,6 4 0-16,2-3 0 0,0-1 0 0,0 2 0 15,2-1 0-15,3-1 9 0,9-3-9 0,-4 0 8 16,-5 0-8-16,6-3 8 0,-1 3-8 0,4-4 0 16,-4 4 0-16,1-5 0 15,-1 5-173-15,-2-3-37 0</inkml:trace>
  <inkml:trace contextRef="#ctx0" brushRef="#br3" timeOffset="142883.03">15457 12404 1173 0,'0'0'52'0,"0"0"11"0,0 0-51 0,0 0-12 16,0 0 0-16,0 0 0 0,0 0 64 0,0 8 11 15,0-1 1-15,0 0 1 0,3 0-1 0,-3 0-1 16,2 0 0-16,-2 0 0 0,-2 5-18 0,2-1-3 15,0-1-1-15,0 6 0 0,-3-6-3 0,3 4-1 16,3 0 0-16,-1 5 0 0,1-5-8 0,0 5-1 0,-1-5-1 0,1 5 0 31,-1-5-8-31,-2 4-2 0,-2-3 0 0,-1 6 0 16,6-7-1-16,-3 5-1 0,-3-5 0 0,-2 0 0 16,2 2 4-16,1-6 1 0,2 2 0 0,-3 2 0 0,0-7 2 0,1 4 1 15,2-4 0-15,0-4 0 0,2 2-8 0,-2-5-2 16,0 0 0-16,0 0 0 0,0 0-7 0,0 0-2 15,0 0 0-15,0 0 0 0,0 0 15 0,0 0 2 16,0 0 1-16,0 0 0 0,0 0-22 0,0-5-4 0,0-2 0 0,0 0-8 16,0-7 16-16,0 2-3 0,-2-2-1 0,2 0 0 15,0-5-12-15,0 5 11 0,2-3-11 0,-2-2 10 16,0-2-10-16,0-2 0 0,0 2 0 0,0 2 8 16,0-2-8-16,0 2 0 0,0-2 0 0,0 7 0 15,3-5 0-15,-3 5 0 0,0-1 0 0,0 1 0 16,0 3 0-16,3-4 0 0,-1 8 0 0,-2-4 0 0,-2 4 0 0,2-3 0 31,2 1 0-31,1 2 0 0,0 4-10 0,-1-1 10 0,-2 4 0 0,0 0-9 0,0 0 9 0,0 0 0 16,0 0-9-16,0 0 9 0,0 0 0 0,0 0-9 15,0 0 9-15,3 0 0 0,2 4 0 0,0-1-8 16,-5 4 8-16,3 2 0 0,0-2 0 0,-1 0 0 0,1 3 0 0,-3-3 0 31,3 5 0-31,-3-1 0 0,0-1 0 0,0 1 0 16,-3-3 0-16,0 6 0 0,9-7 0 0,-4 4 0 15,1-3 0-15,0 3-8 0,-3-1 8 0,2-3 0 0,4 0 0 0,-1-3 0 16,-5-4 0-16,5 8 0 0,0-4 0 0,3-1 0 16,-8-3 0-16,8 0 0 0,3 0 0 0,-3 0 0 15,0-3 0-15,0-1 0 0,0-4 8 0,2 4-8 16,-5 1 0-16,3-4 0 0,0-4 8 0,-2 4-8 0,2-5 0 0,-3 2 9 16,3-1-9-16,-3-3 8 0,0 2-8 0,1 2 8 15,-1-1-8-15,0 4 0 0,-2-5 0 0,0 5 0 16,-1-3 8-16,-2-1-8 0,3 4 0 0,-3-1 8 15,3 1-8-15,-1 3 0 0,-4-3 9 0,2 0-9 16,0 7 0-16,0-3 0 0,0-1 0 0,0 4 0 16,0 0 0-16,0 0 0 15,0 0 0-15,0 0 0 0,0 0 0 0,0 0 0 16,0 7-11-16,0 0 11 0,0 4-8 0,0-4 8 16,-3 8 0-16,3-4-9 0,-3-1 9 0,3 4 0 15,-2 5 0-15,-1-5 0 0,3-2 0 0,0 2 0 16,-3 0 0-16,3 0 0 0,0 2 0 0,0-6 0 0,0 4 0 15,3 2 0-15,0-6 0 0,-1 1 0 0,1 1 0 0,2-2 0 16,0 1 0-16,1-4 0 0,-1 1 0 0,0-1-8 16,3 0 8-16,0-3 0 0,-3-1 0 0,1 1 0 0,2 3 0 15,-3-4 0-15,-5-3 0 0,5 0-8 16,3 0-15-16,0 0-2 0,-5 0-1 0,2 0 0 16,-5 0-91-16,5-3-19 0,3-1-3 0,0 1-1 15,-2-4-93-15,2 3-19 0</inkml:trace>
  <inkml:trace contextRef="#ctx0" brushRef="#br3" timeOffset="143600.37">15886 12593 979 0,'0'0'87'15,"0"0"-70"-15,0 0-17 0,0 0 0 0,0 0 151 0,0 0 26 16,0 0 6-16,0 0 1 0,0 0-65 0,0 0-13 0,0 0-2 0,0 0-1 16,0 0-57-16,0 0-11 0,0 0-3 0,5 0 0 15,3 0-12-15,2 0-2 0,1 0-1 0,0-3 0 31,2-1-8-31,0 4-1 0,0 0-8 0,-2-5 12 0,2 5-1 0,-2 0-1 16,-1 0 0-16,-2 5 0 0,0-5 10 0,-3 7 3 16,1-7 0-16,-4 7 0 0,1 0 3 0,0 0 1 15,-3 0 0-15,-3 5 0 0,0 2-3 0,-2-7-1 16,-3 5 0-16,3 2 0 0,0 0-3 0,-3-3 0 16,-3 4 0-16,3-1 0 0,0-7 14 0,0 5 2 15,3 2 1-15,0-3 0 0,2-1-23 0,0-3-5 0,3 5-1 0,3-5 0 16,0 4-8-16,2-8 0 0,0 4 0 0,6-2 0 15,-1 2 0-15,4-7-17 0,1 4 4 0,1-1 1 16,6-3 12-16,-1-3 0 0,2-1 0 0,7 4 0 16,4-7 0-16,-2 2 0 0,-3 2 8 0,-3-1-8 15,1-3-29-15,-3 0-10 0,-1 4-1 0,-7-1-1128 16</inkml:trace>
  <inkml:trace contextRef="#ctx0" brushRef="#br2" timeOffset="146915.24">22138 9829 288 0,'0'0'25'0,"0"0"-25"0,0 0 0 0,0 0 0 16,0 0 136-16,0 0 23 0,0 0 4 0,0 0 1 15,0 0-45-15,0 0-9 0,0 0-2 0,0 0 0 16,0 0-86-16,0 0-22 0,0 0 0 0,0 0 0 16,0 0 56-16,0 0 6 0,0 0 2 0,0 0 0 15,0 0 0-15,0 0 0 16,0 0 0-16,0 7 0 0,2-2-64 0,-2-5 0 15,-2 2-9-15,-1 3 0 0,3-5 9 0,0 7 11 16,-5-2-3-16,2-3 0 0,-2 5-8 0,5-7 0 0,0 0 0 0,0 7 0 16,-3-2 0-16,3-5 0 0,0 0 0 0,0 0 0 15,-2 2 0-15,2-2 0 0,0 0 0 0,0 0 0 16,0 0 0-16,0 0 0 0,0 7 0 0,0-7 0 16,7 5 31-16,-1-5 1 0,-6 0 0 0,8 0 0 0,0 0-16 0,0-5-4 15,-8 5 0-15,5-2 0 0,-2-3 7 0,2 3 1 16,0-3 0-16,0 5 0 0,-2-7 15 0,-3 7 3 15,3-2 1-15,-3 2 0 0,0 0-11 0,0 0-3 16,0-5 0-16,0 3 0 0,0 2 31 0,-3-5 7 16,0 3 1-16,3 2 0 0,0 0-52 0,0 0-12 15,-5-5 0-15,0 5 0 16,5 0 0-16,-5 0 0 0,-1 0 0 0,1 0 0 16,0 5 0-16,-1-3 0 0,1-2 0 0,5 0 0 15,-3 5-12-15,1-3-6 0,-1 3-1 0,0-3 0 16,1 5 31-16,2-7 5 0,0 0 2 0,0 0 0 15,2 5-37-15,1 2-7 0,-3-7-2 0,0 0 0 16,5 2 27-16,-5-2 0 0,0 0 0 0,6 5-8 16,2-5 28-16,0 0 7 0,0 0 1 0,-3 0 0 0,-5 0-28 0,5-7-14 15,3 7 2-15,-3-5 0 0,-2-2 12 0,0 7 16 0,-3 0-3 0,2-7-1 16,1 7 42-16,0-7 8 0,-3 7 2 0,-3 0 0 16,3-7-52-16,-3 5-12 0,-2-3 0 0,0 5 0 15,5 0 0-15,-6-5 0 0,-2 5 0 0,3 0 0 16,-3 0 0-16,3 5 0 0,5-5 0 0,-5 5 0 31,-1-3-151-31,6-2-33 0,0 0-6 0,0 0-795 16</inkml:trace>
  <inkml:trace contextRef="#ctx0" brushRef="#br2" timeOffset="147633.11">22154 9935 990 0,'-3'-5'21'0,"0"5"5"0,3 0 1 0,0 0 1 0,0 0-28 0,0 0 0 0,-5-2 0 0,5 2 0 16,0 0 68-16,0 0 7 0,0 0 1 0,0 0 1 15,0 0-10-15,0 0-3 16,-3-5 0-16,1 5 0 0,2 0 0 0,-3-2 0 16,3 2 0-16,0 0 0 0,0-5 0 0,0 5 0 15,0 0 0-15,-3-7 0 0,1 7 0 0,2 0 0 16,0 0 0-16,0 0 0 0,0 0-20 0,0 0-4 15,0 0 0-15,0 0-1 0,0 0-25 0,0 0-5 16,0 0-1-16,0 0 0 0,5 0 8 0,-5 0 0 16,0 0 1-16,8 0 0 0,3 0-17 0,-3 0 0 0,-3 0 0 0,5 5 0 15,4-10 0-15,-4 5 0 0,3 0 0 0,1 0 0 16,2 0 0-16,5 0 0 0,3-2 0 0,-3 2 0 16,2-5 0-16,4 5 0 0,5 0 0 0,2-2 0 0,3-3 0 15,-2 5 0-15,-1-5 0 0,14 3 0 0,-3 2 0 0,2 0 0 16,-2-5 0-16,5 5 0 0,-2 0 0 0,-3 0 0 15,-3 0 0-15,1-2 0 16,-4-3 0-16,-2 5 0 0,6-2 0 0,2-3 0 16,-6 5 0-16,4-2 0 0,-1-3 0 0,0 5 0 15,-7 0 0-15,-1-2 0 0,1-3 0 0,-4 5 0 16,1 0 0-16,0 0 0 0,-3-2 0 0,3-3 0 16,-6 5 55-16,1 0 7 0,-4-5 2 0,1 5 0 15,-3 0-52-15,1 0-12 0,-1 0 0 0,0-2 0 16,-3 2 0-16,-2 0 0 0,0 0 0 0,0-5 0 0,-5 5 0 0,2 0 0 15,0 0 0-15,-2 0 0 0,-3 0 0 0,2 0 0 16,-2 0 0-16,0 0 0 0,0 0 0 0,-3 0 0 16,1 0 0-16,-6 0 0 0,2 5 0 0,-2-5 0 15,0 0 0-15,0 0 0 0,0 0 28 0,0 0 2 16,0 0 1-16,0 0 0 16,0 0-50-16,0 0-9 0,0 0-3 0,0 0 0 0,0 0-78 0,0 0-16 0,0 0-3 0,0 0-580 31,0 0-115-31</inkml:trace>
  <inkml:trace contextRef="#ctx0" brushRef="#br2" timeOffset="148018.87">23791 9721 691 0,'0'0'61'0,"0"0"-49"0,0 0-12 0,0 0 0 0,0 0 136 0,0 0 25 15,0 0 5-15,0 0 1 0,0 0-60 0,0 0-12 16,0 0-3-16,6 0 0 0,2 0-20 0,0 5-5 16,-3-5-1-16,3 2 0 0,0-2-34 0,0 0-6 15,0 5-2-15,2-3 0 0,1 3-14 0,-1-3-10 16,1 3 12-16,-1-3-12 0,1 3 0 0,0 2 0 0,-3 0 0 0,0 0 0 31,-1-2 28-31,-4 4 8 0,2-2 1 0,-2 0 1 16,0 3-11-16,-3-1-3 0,0-2 0 0,-3 0 0 0,-2 5 8 15,-1-5 0-15,-1 0 1 0,-1 0 0 0,-3 0-1 0,0 0-1 16,1 5 0-16,-1-5 0 0,-2 0-8 0,2 0-2 16,1 0 0-16,-1 0 0 0,1 3-32 0,-1-3-6 15,1 0-2-15,2-5 0 16,-3 5-36-16,3-2-7 0,0-3-2 0,0 3-614 0,6 2-123 0</inkml:trace>
  <inkml:trace contextRef="#ctx0" brushRef="#br2" timeOffset="149182.09">24170 9754 288 0,'10'-7'25'0,"-4"2"-25"0,-6 5 0 0,2-2 0 0,-2-3 141 0,3 3 23 15,-3 2 5-15,0 0 1 0,-3-5-54 0,1-2-10 16,2 2-2-16,0 5-1 0,0 0 6 0,0 0 2 16,0 0 0-16,0 0 0 15,0 0-32-15,0 0-7 0,0 0 0 0,-3 10-1 16,3-1-50-16,0-2-9 0,0 5-3 0,0 2 0 15,0 0 44-15,0 5 9 0,0 0 2 0,0-3 0 16,0 8-29-16,0-3-6 0,3 0-1 0,-3 5 0 16,-3 0 3-16,3-5 0 0,0 0 0 0,-3 0 0 15,3 3-4-15,-2-8-1 0,2 3 0 0,-3 0 0 16,0-5 14-16,1 0 2 0,-1-2 1 0,0 2 0 0,1-7-29 0,2 5-6 16,-6-5 0-16,6 0-8 0,-2 0 0 0,2-5 0 15,0-2-10-15,0 0 10 0,0 0 32 0,0 0 13 16,-5-2 3-16,2-3 1 0,3-4-13 0,-3-3-2 15,1-2-1-15,-1 0 0 0,0-5-20 0,3 0-4 0,-2-4-1 0,2-1 0 16,2-4-8-16,-2 2 0 0,3 0-12 0,0 5 12 16,-1-5-16-16,4 5 5 0,-1 2 1 0,-3-2 0 15,6 0 10-15,-2 7-10 0,-4-5 10 0,4 7-10 0,-1-2 10 16,-2 0 0-16,2 7 0 0,-2-5-8 0,2 5 8 0,-3 5-10 16,1-5 10-16,0 2-10 0,-3 5 10 0,0 0 0 15,0 0-9-15,0 0 9 0,0 0 0 0,5 5 0 16,-5-5-9-16,5 7 9 0,-2 0 0 0,-3 2 8 15,3 3-8-15,-1 0 12 16,1-3-12-16,0 3-12 0,-1 2 3 0,3-2 0 16,-5-3 9-16,6 3 12 0,-4-5-2 0,4 0-1 15,-4 0-9-15,4 0 0 0,-1 0 0 0,3-2 0 16,0-5 0-16,0 2 0 0,0-2 0 0,2 0 0 16,-2 0 0-16,3-2 0 0,-1 2 0 0,-2-5 0 15,3-2 0-15,-3 0 0 0,2 0 0 0,-2-2 0 16,0-3 0-16,0 0 0 0,0-2 0 0,0 0 0 0,-3 2 0 0,1 3 0 15,-1-3 0-15,0 5 0 0,-2 0 13 0,0 0 1 16,-3 0 0-16,2 2 0 0,-2 5-14 0,0 0 0 16,0 0 0-16,0 0 0 0,0 0 0 0,0 0 0 15,0 0 0-15,0 0 0 0,0 7 0 0,0 0-12 0,3 0 12 0,0 5-10 16,-3-5 10-16,2 5-13 0,1-3 5 0,2 3 8 31,-2 2 0-31,-1-2 0 0,1 2 0 0,2-2 0 16,-2-3 0-16,2-2 0 0,1 5 0 0,-1-5 0 0,-3 0 0 15,4 5 0-15,-1-5 0 0,-2-5 0 0,2 5-11 0,0-2 11 16,1 2-8-16,-1-2 8 16,-5-5-164-16,5 2-28 0,3-2-6 0</inkml:trace>
  <inkml:trace contextRef="#ctx0" brushRef="#br2" timeOffset="149767.78">24654 9895 1375 0,'0'0'60'0,"0"0"14"0,3 0-59 0,-3 0-15 0,2-5 0 0,-2 5 0 16,0 0 111-16,0 0 19 0,0 0 4 0,0 0 1 0,3-2-53 16,2 2-10-16,0-5-3 0,1 5 0 0,-1 0-37 0,0 0-8 15,1 0-2-15,2 0 0 0,-3 0-9 0,3 0-1 16,-3 0-1-16,3 0 0 0,0 0-1 0,-3 5 0 16,3-5 0-16,0 0 0 0,-3 2-2 0,1 3-8 15,2-5 12-15,-6 5-4 0,-2-5-8 0,6 2 10 16,-4 5-10-16,-2-7 10 0,5 7 17 0,-5-2 3 0,3 2 1 0,-3 0 0 15,-3 0-31-15,1 0-13 0,-1-2 1 0,-2 2 0 16,0-5 20-16,2 5 4 0,-2-2 0 0,2 2 1 16,-2 0-4-16,2-2-1 0,3-5 0 0,-3 2 0 15,3-2-8-15,0 0-12 0,0 0 2 0,0 7 1 16,0-2 9-16,3-3 11 0,-3-2-3 0,8 7 0 16,-3-2-8-16,1 0 0 15,2-3 0-15,2 5 0 0,3-2 0 0,-2-3 0 16,0 3 0-16,-4-3 0 0,1 5-12 0,0-2 12 15,0 2-10-15,-2 0 10 0,-1-2 0 0,0 2 0 0,-5 0 0 16,3 0 0-16,-3 0 12 0,-3 0 3 0,0 0 0 0,-2 0 0 16,0 0 17-16,-3 0 3 0,-3 0 1 0,1 3 0 15,-3-3-20-15,2 0-4 0,-2-5-1 0,2 5 0 16,1-2 42-16,-1 2 9 0,-2 0 2 0,2-2 0 0,1-3-52 16,2-2-12-16,2 5 0 0,1-3 0 15,0-2-112-15,5 0-24 0,0 0-6 0,-8 0-1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32.5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 0 8032 0 0,'0'0'365'0'0,"0"0"-4"0"0,0 0-102 0 0,0 0 417 0 0,0 0 204 0 0,-2 1 44 0 0,-16 2 309 0 0,16-3-1025 0 0,2 0-42 0 0,-2 0 12 0 0,-5 0 78 0 0,5 0 31 0 0,2 0 8 0 0,0 0-10 0 0,0 0-44 0 0,0 0-17 0 0,-1 2-6 0 0,1-2-174 0 0,0 0-50 0 0,-1 1-1 0 0,1-1 1 0 0,0 0 0 0 0,0 0-1 0 0,-1 1 1 0 0,1-1 0 0 0,0 0-1 0 0,0 1 1 0 0,0-1 0 0 0,-1 0-1 0 0,1 1 1 0 0,0-1 0 0 0,0 0-1 0 0,0 1 1 0 0,0-1 0 0 0,0 0-1 0 0,0 1 1 0 0,0-1 0 0 0,0 0-1 0 0,0 1 1 0 0,0-1 0 0 0,0 1-1 0 0,0-1 1 0 0,0 0-1 0 0,0 1 1 0 0,0-1 0 0 0,0 0-1 0 0,0 1 1 0 0,0-1 0 0 0,0 0-1 0 0,0 1 1 0 0,1-1 0 0 0,-1 0-1 0 0,0 1 1 0 0,0-1 0 0 0,0 0-1 0 0,1 1 1 0 0,-1-1 0 0 0,0 0-1 0 0,0 0 1 0 0,1 1 0 0 0,-1-1-1 0 0,0 0 1 0 0,1 0 0 0 0,-1 0-1 0 0,0 1 1 0 0,1-1-1 0 0,-1 0 1 0 0,0 0 0 0 0,1 0-1 0 0,-1 0 1 0 0,0 0 0 0 0,1 0-1 0 0,-1 0 1 0 0,0 0 0 0 0,1 0-1 0 0,-1 0 1 0 0,1 0 0 0 0,-1 0-1 0 0,0 0 1 0 0,1 0 0 0 0,-1 0-1 0 0,0 0 1 0 0,1 0 0 0 0,-1 0 6 0 0,7-4 547 0 0,-6 1-3448 0 0,-1 3 2095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33.1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 2760 0 0,'0'0'447'0'0,"0"0"835"0"0,0 0 371 0 0,0 0 71 0 0,4-4 876 0 0,2 1-2301 0 0,-1 1 0 0 0,0 0 0 0 0,1 0 0 0 0,-1 0 0 0 0,1 0 0 0 0,0 1 0 0 0,0 0-1 0 0,-1 0 1 0 0,1 0 0 0 0,0 1 0 0 0,4 0-299 0 0,18-2 342 0 0,-21 1-222 0 0,1 0 0 0 0,-1 0 0 0 0,0 1 0 0 0,0 0 0 0 0,1 1 0 0 0,-1 0 0 0 0,0 0 1 0 0,0 0-1 0 0,1 1 0 0 0,4 1-120 0 0,-10 0 178 0 0,0 0 0 0 0,-1-1 0 0 0,1 1 0 0 0,0 0 1 0 0,-1 0-1 0 0,0 0 0 0 0,1 0 0 0 0,-1 0 0 0 0,0 0 0 0 0,-1 0 0 0 0,1 1 1 0 0,0-1-1 0 0,-1 0 0 0 0,0 0 0 0 0,0 1 0 0 0,0-1 0 0 0,0 0 1 0 0,0 0-1 0 0,-1 1 0 0 0,0 1-178 0 0,0 10 625 0 0,-12 30 363 0 0,13-43-763 0 0,0-2 20 0 0,0 1 3 0 0,-1 5-41 0 0,-2 1-166 0 0,3-6-41 0 0,0-1 0 0 0,-1 1 0 0 0,1-1 0 0 0,0 0 0 0 0,0 1 0 0 0,-1-1 0 0 0,1 1 0 0 0,0-1 0 0 0,0 1 0 0 0,0-1 0 0 0,0 1 0 0 0,0-1 0 0 0,0 1 0 0 0,0 0 0 0 0,0-1 0 0 0,0 1 0 0 0,0-1 0 0 0,0 1 0 0 0,0-1 0 0 0,0 1 0 0 0,1-1 0 0 0,-1 1 0 0 0,0-1 0 0 0,0 0 0 0 0,0 1 0 0 0,1-1 0 0 0,-1 1 0 0 0,0-1 0 0 0,1 1 0 0 0,-1-1 0 0 0,0 0 0 0 0,1 1 0 0 0,-1-1 0 0 0,0 0 0 0 0,1 1 0 0 0,-1-1 0 0 0,1 0 0 0 0,-1 1 0 0 0,1-1 0 0 0,-1 0 0 0 0,1 0 0 0 0,-1 0 0 0 0,1 1 0 0 0,-1-1 0 0 0,1 0 0 0 0,-1 0 0 0 0,2 1 0 0 0,1 0-29 0 0,0 1 0 0 0,-1 0 0 0 0,1-1 0 0 0,0 0 0 0 0,0 1 0 0 0,0-1 0 0 0,0 0 0 0 0,0-1 0 0 0,0 1 0 0 0,0 0-1 0 0,0-1 1 0 0,0 0 0 0 0,0 0 0 0 0,1 0 0 0 0,-1 0 0 0 0,1 0 29 0 0,-4 0-7 0 0,93 27 325 0 0,-78-21-653 0 0,-12-5 362 0 0,0 0 1 0 0,0 0-1 0 0,1 0 0 0 0,-1 1 0 0 0,0-1 1 0 0,0 1-1 0 0,-1 0 0 0 0,1 0 1 0 0,0 0-1 0 0,-1 0 0 0 0,1 1 1 0 0,-1-1-1 0 0,0 1 0 0 0,1-1 0 0 0,-1 1 1 0 0,0 0-1 0 0,1 2-27 0 0,3 4 33 0 0,-7 11-35 0 0,-1-14 4 0 0,-28 23-6 0 0,11-17 83 0 0,-33 6 1753 0 0,44-15-1822 0 0,-1 0 0 0 0,1-1 0 0 0,-1 0 0 0 0,1 0 1 0 0,-1-1-1 0 0,0 0 0 0 0,0 0 0 0 0,0-1 0 0 0,1 0 0 0 0,-10-2-10 0 0,-11-2-3447 0 0,22 3-576 0 0,-1-1-2858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30.8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90 8288 0 0,'0'0'190'0'0,"0"0"28"0"0,0 0 7 0 0,2 0-33 0 0,70 9 2949 0 0,40-8-201 0 0,-57-8-2822 0 0,-43 4-4794 0 0,-12 3 96 0 0</inkml:trace>
  <inkml:trace contextRef="#ctx0" brushRef="#br0" timeOffset="296.806">182 1 920 0 0,'0'0'357'0'0,"0"0"1166"0"0,0 0 512 0 0,0 0 99 0 0,0 0-217 0 0,0 0-978 0 0,0 0-430 0 0,0 0-86 0 0,0 0 22 0 0,8 12 1593 0 0,-6-5-1641 0 0,1 0 1 0 0,-1 0-1 0 0,-1 1 1 0 0,1-1 0 0 0,-1 0-1 0 0,0 1 1 0 0,-1-1 0 0 0,0 1-1 0 0,0-1 1 0 0,-1 6-398 0 0,1 7 159 0 0,3 25 1281 0 0,-4-44-1065 0 0,1-1-576 0 0,0 0-250 0 0,0 0-777 0 0,0 0-3069 0 0,0 0-1316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38.5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2760 0 0,'0'0'351'0'0,"0"0"431"0"0,0 0 194 0 0,0 0 43 0 0,0 0-65 0 0,0 0-288 0 0,0 0-122 0 0,0 0-28 0 0,0 0-4 0 0,0 0-2 0 0,0 0-4 0 0,0 0-2 0 0,2 0-2 0 0,56 4 1614 0 0,17 6-430 0 0,-32-11-1433 0 0,-6 4-106 0 0,-15-2 102 0 0,-37 13-1738 0 0,5-8 657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38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6912 0 0,'0'0'314'0'0,"0"0"-6"0"0,0 0-76 0 0,8 8 2974 0 0,23 19 268 0 0,-18 4-2574 0 0,-10-27-711 0 0,0 1 0 0 0,0 0 0 0 0,-1 1 0 0 0,0-1 0 0 0,0 0 0 0 0,0 1 0 0 0,-1-1 0 0 0,1 1 0 0 0,-1-1 0 0 0,-1 1 0 0 0,1 0 0 0 0,-1 1-189 0 0,4 10 991 0 0,-4-16-1061 0 0,3 6-2737 0 0,-3-7 1719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39.2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57 8288 0 0,'0'0'381'0'0,"14"-8"142"0"0,2 0 61 0 0,0 1 0 0 0,1 0 0 0 0,-1 1 0 0 0,1 1 0 0 0,0 0 0 0 0,0 1 0 0 0,5 1-584 0 0,22-1-43 0 0,-44 4-4706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39.5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 10136 0 0,'0'0'230'0'0,"11"-7"596"0"0,19-3 654 0 0,-2 4 56 0 0,-9 8-582 0 0,11 9-788 0 0,-29-11-141 0 0,1 0 0 0 0,-1 1 0 0 0,1-1 0 0 0,-1 1 0 0 0,0-1 0 0 0,1 1 0 0 0,-1 0 0 0 0,0-1 0 0 0,1 1 1 0 0,-1 0-1 0 0,0 0 0 0 0,0 0 0 0 0,0 0 0 0 0,0 0 0 0 0,0 0 0 0 0,0 0 0 0 0,0 1 0 0 0,0-1 1 0 0,-1 0-1 0 0,1 0 0 0 0,0 1 0 0 0,-1-1 0 0 0,1 0 0 0 0,-1 1 0 0 0,1-1 0 0 0,-1 1 0 0 0,1 0-25 0 0,0 4 253 0 0,-3 19 918 0 0,-29 55-402 0 0,7-31-485 0 0,24-41-241 0 0,2-6-35 0 0,1 1 1 0 0,-1-1 0 0 0,1 1-1 0 0,0-1 1 0 0,0 0 0 0 0,0 0 0 0 0,0 0-1 0 0,0 0 1 0 0,0-1 0 0 0,0 1-1 0 0,1-1 1 0 0,-1 0 0 0 0,1 0-1 0 0,-1 0 1 0 0,1 0 0 0 0,-1 0-1 0 0,1-1 1 0 0,-1 0 0 0 0,1 0-1 0 0,-1 0 1 0 0,1 0 0 0 0,0 0-1 0 0,-1-1 1 0 0,1 1 0 0 0,2-2-9 0 0,14 1 45 0 0,38-16 111 0 0,-34 6-1121 0 0,-15 6-3533 0 0,-4 1-1294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41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11 108 6448 0 0,'0'0'297'0'0,"0"0"-9"0"0,7 0 132 0 0,-6 1 5391 0 0,-9 17-3913 0 0,8 3-1732 0 0,0-14-171 0 0,3-2 3 0 0,12 3 53 0 0,-14-7 174 0 0,-1-1 67 0 0,0 0 11 0 0,2-3-182 0 0,-2 3-67 0 0,0-1 0 0 0,1 1 0 0 0,-1 0 0 0 0,0 0 0 0 0,0-1 0 0 0,1 1 0 0 0,-1 0 0 0 0,0 0 0 0 0,0-1 0 0 0,0 1 0 0 0,0 0 0 0 0,0 0 0 0 0,1-1-1 0 0,-1 1 1 0 0,0 0 0 0 0,0-1 0 0 0,0 1 0 0 0,0 0 0 0 0,0-1 0 0 0,0 1 0 0 0,0 0 0 0 0,0-1 0 0 0,0 1 0 0 0,0 0 0 0 0,0 0 0 0 0,0-1 0 0 0,0 1-1 0 0,0 0 1 0 0,0-1 0 0 0,-1 1 0 0 0,1 0 0 0 0,0-1 0 0 0,0 1 0 0 0,0 0 0 0 0,0 0 0 0 0,-1-1 0 0 0,1 1 0 0 0,0 0 0 0 0,0 0 0 0 0,0-1 0 0 0,-1 1-1 0 0,1 0 1 0 0,0 0 0 0 0,0 0 0 0 0,-1 0 0 0 0,1-1 0 0 0,0 1 0 0 0,-1 0 0 0 0,1 0 0 0 0,0 0 0 0 0,0 0 0 0 0,-1 0 0 0 0,1 0 0 0 0,0 0 0 0 0,-1 0-1 0 0,1 0 1 0 0,0 0-54 0 0,-2-1-60 0 0,2 1-12 0 0,0 0 28 0 0,0 0 110 0 0,0 0 15 0 0,0 0-33 0 0,0 0-108 0 0,-23-1-4214 0 0,20 2 2866 0 0</inkml:trace>
  <inkml:trace contextRef="#ctx0" brushRef="#br0" timeOffset="515.501">124 36 11976 0 0,'0'0'266'0'0,"0"0"44"0"0,0 0 15 0 0,0 0-26 0 0,0 0-87 0 0,0 0 370 0 0,13-11 2053 0 0,55-8-1921 0 0,-61 18-689 0 0,2-1-21 0 0,-1 1 0 0 0,1 0 1 0 0,0 1-1 0 0,0-1 1 0 0,0 2-1 0 0,0-1 1 0 0,-1 1-1 0 0,1 1 0 0 0,5 1-4 0 0,-11-3 114 0 0,-1 1-1 0 0,1-1 0 0 0,0 1 0 0 0,-1 0 0 0 0,1 0 1 0 0,0 1-1 0 0,-1-1 0 0 0,0 0 0 0 0,1 1 0 0 0,-1-1 0 0 0,0 1 1 0 0,0 0-1 0 0,1 0 0 0 0,-1 0 0 0 0,-1 0 0 0 0,1 0 0 0 0,0 0 1 0 0,0 1-1 0 0,-1-1 0 0 0,0 1 0 0 0,1-1 0 0 0,-1 1 1 0 0,0-1-1 0 0,0 1 0 0 0,0 0 0 0 0,0 0-113 0 0,0 5 94 0 0,0 0 0 0 0,0 0 1 0 0,-1 0-1 0 0,0 0 0 0 0,-1 1 0 0 0,1-1 0 0 0,-1 0 0 0 0,-1 0 0 0 0,0-1 1 0 0,0 1-1 0 0,0 0 0 0 0,-1 0 0 0 0,-4 6-94 0 0,3-3 392 0 0,0-4-271 0 0,1 0 0 0 0,0 0 1 0 0,0 0-1 0 0,1 0 0 0 0,0 0 1 0 0,0 1-1 0 0,1-1 0 0 0,0 1 1 0 0,0 0-1 0 0,0-1 1 0 0,1 1-1 0 0,0 0 0 0 0,1 1-121 0 0,1-5-32 0 0,-1-2 0 0 0,1 1-1 0 0,0 0 1 0 0,0 0-1 0 0,0 0 1 0 0,1-1 0 0 0,-1 1-1 0 0,0-1 1 0 0,1 0 0 0 0,0 0-1 0 0,-1 0 1 0 0,1 0-1 0 0,0 0 1 0 0,0 0 0 0 0,0-1-1 0 0,0 1 1 0 0,1-1-1 0 0,-1 0 1 0 0,0 0 0 0 0,0 0-1 0 0,1-1 1 0 0,-1 1 0 0 0,1-1-1 0 0,-1 1 1 0 0,0-1-1 0 0,1-1 1 0 0,-1 1 0 0 0,2 0 32 0 0,3 0-150 0 0,80-9 150 0 0,-28-7 64 0 0,-1-14 696 0 0,-59 30-784 0 0,0 0-976 0 0,0 0-432 0 0,0 0-1140 0 0,0 0-4247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43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5064 0 0,'0'0'389'0'0,"0"0"-33"0"0,0 0 787 0 0,0 0 370 0 0,0 0 78 0 0,0 0-87 0 0,17 0 2213 0 0,-14 3-3581 0 0,1 1 1 0 0,0 0-1 0 0,-1 0 1 0 0,0-1-1 0 0,0 2 1 0 0,0-1-1 0 0,-1 0 1 0 0,1 1-1 0 0,-1-1 1 0 0,0 1-1 0 0,0 0 1 0 0,0-1-1 0 0,-1 1 1 0 0,0 0-1 0 0,0 0 1 0 0,0 0-1 0 0,0 0 1 0 0,-1 0-1 0 0,0 0 0 0 0,0 0 1 0 0,-1 0-1 0 0,1 1 1 0 0,-2 3-137 0 0,2-1 254 0 0,-3 72 394 0 0,3-78-1280 0 0,0-2-228 0 0,0 0-47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43.6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 6448 0 0,'0'0'297'0'0,"0"0"-9"0"0,2 0-188 0 0,31-7 1739 0 0,-12 3 793 0 0,58-1 677 0 0,-22 1-2734 0 0,-49 4-506 0 0,14 3 462 0 0,-20-2-459 0 0,-2-1-176 0 0,0 0-739 0 0,0 2-322 0 0,1 12-69 0 0,-6-1-12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2T01:04:45.4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283 23 920 0 0,'-19'-3'5738'0'0,"7"-3"-1305"0"0,-2-1-3115 0 0,-27 0 1161 0 0,-29 46-1185 0 0,-1 20-898 0 0,64-52-380 0 0,-33 59 293 0 0,31-13-45 0 0,9-48-254 0 0,0 1-1 0 0,0 0 1 0 0,1 0-1 0 0,0-1 0 0 0,0 1 1 0 0,0 0-1 0 0,0-1 1 0 0,1 1-1 0 0,0-1 0 0 0,0 0 1 0 0,1 1-1 0 0,-1-1 1 0 0,1 0-1 0 0,0 0 0 0 0,1-1 1 0 0,-1 1-1 0 0,1-1 1 0 0,0 0-1 0 0,0 1 0 0 0,0-2 1 0 0,1 1-1 0 0,-1 0 0 0 0,3 0-9 0 0,2 2 0 0 0,0-1 0 0 0,0-1 0 0 0,1 1 0 0 0,-1-2 0 0 0,1 1 0 0 0,0-1 0 0 0,0-1 0 0 0,0 0 0 0 0,0 0 0 0 0,1-1 0 0 0,-1 1 0 0 0,10 1 55 0 0,0 0 0 0 0,0-2-1 0 0,-1 0 1 0 0,1-1 0 0 0,0-1-1 0 0,8-2-54 0 0,33-11-2946 0 0,-45 8 1781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44.0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34 10136 0 0,'0'0'230'0'0,"0"0"30"0"0,0 0 19 0 0,15-4 8 0 0,14-8 682 0 0,-28 12-458 0 0,-1 0 1 0 0,0 0 0 0 0,3-1 0 0 0,83-15 2639 0 0,-70 16-2849 0 0,-14 0 6 0 0,0 2 10 0 0,-1 1-266 0 0,1 0-1 0 0,-1 1 1 0 0,0-1-1 0 0,0 1 1 0 0,0-1-1 0 0,0 1 0 0 0,-1-1 1 0 0,0 1-1 0 0,1-1 1 0 0,-1 1-1 0 0,0-1 0 0 0,-1 1 1 0 0,1 0-1 0 0,-1-1 1 0 0,1 1-1 0 0,-1-1 1 0 0,0 1-1 0 0,-1-1 0 0 0,1 0 1 0 0,0 1-1 0 0,-1-1 1 0 0,0 0-1 0 0,0 0 1 0 0,0 0-1 0 0,0 0 0 0 0,0 0 1 0 0,-2 1-52 0 0,-9 21 163 0 0,-13 33-128 0 0,26-57-158 0 0,2 20 155 0 0,20-6 88 0 0,88-4-577 0 0,-94-11 490 0 0,39-21-1129 0 0,-44 14-128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44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 14 8288 0 0,'0'0'190'0'0,"0"0"28"0"0,0 0 7 0 0,0 0 43 0 0,0 0 159 0 0,-8-14 3141 0 0,-18 17-1448 0 0,17 7-1891 0 0,8-9-280 0 0,12 4-47 0 0,-4-4-622 0 0,-7-1 16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45.4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23 5064 0 0,'0'0'389'0'0,"0"0"-60"0"0,0 0 675 0 0,0 0 322 0 0,8-1 1422 0 0,50-4 2166 0 0,2-9-4312 0 0,-34 12-4949 0 0,-26 2-810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45.7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 2760 0 0,'8'4'248'0'0,"47"-4"8634"0"0,25 0-4582 0 0,22-10-1675 0 0,-88 8-2152 0 0,-10 0-6124 0 0,-4 2-218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44.9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36 9560 0 0,'0'0'432'0'0,"0"0"-4"0"0,0 0-274 0 0,-3-2 4 0 0,2 2 567 0 0,1 0 246 0 0,0 0 42 0 0,0 0-66 0 0,0 0-318 0 0,0 0-138 0 0,0 0-31 0 0,0 0-42 0 0,20 39 526 0 0,-10-28-931 0 0,-2 2-13 0 0,-4-8 127 0 0,0-1 0 0 0,0 0 0 0 0,0 0-1 0 0,0 0 1 0 0,1 0 0 0 0,0-1-1 0 0,0 0 1 0 0,0 0 0 0 0,0 0-1 0 0,0 0 1 0 0,1-1 0 0 0,-1 0-1 0 0,3 1-126 0 0,26 12 277 0 0,-3-2-730 0 0,28 24 473 0 0,-57-36 11 0 0,-1 1 0 0 0,1-1 0 0 0,0 1 0 0 0,-1-1 1 0 0,1 1-1 0 0,-1 0 0 0 0,0 0 0 0 0,0 0 0 0 0,0 0 0 0 0,1 0 0 0 0,-2 0 0 0 0,1 0 0 0 0,0 0 0 0 0,0 0 1 0 0,-1 1-1 0 0,1-1 0 0 0,-1 0 0 0 0,0 0 0 0 0,1 1 0 0 0,-1-1 0 0 0,0 0 0 0 0,-1 1 0 0 0,1-1 0 0 0,0 0 1 0 0,-1 0-1 0 0,1 1 0 0 0,-1-1 0 0 0,1 0 0 0 0,-1 0 0 0 0,0 0 0 0 0,0 1-31 0 0,-5 5 121 0 0,0 0 0 0 0,-1 0 0 0 0,0-1 0 0 0,0 0 0 0 0,0 0 0 0 0,-1 0 0 0 0,0-1 0 0 0,0 0 0 0 0,0-1 0 0 0,-1 0 0 0 0,0 0 0 0 0,0-1 0 0 0,-1 0 0 0 0,1-1 0 0 0,-6 2-121 0 0,1-2-843 0 0,-3-2-48 0 0</inkml:trace>
  <inkml:trace contextRef="#ctx0" brushRef="#br0" timeOffset="249.97">23 53 12352 0 0,'0'0'281'0'0,"0"0"40"0"0,0 0 21 0 0,4-3 55 0 0,91-23 2921 0 0,-5 10-2954 0 0,-43 9-1133 0 0,-43 7-3236 0 0,5 0-1404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42.8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80 8864 0 0,'0'0'200'0'0,"0"0"33"0"0,0 0 14 0 0,7 0 587 0 0,87-6 2465 0 0,15-11-1544 0 0,-94 17-2779 0 0,-14 0-4096 0 0</inkml:trace>
  <inkml:trace contextRef="#ctx0" brushRef="#br0" timeOffset="265.563">90 1 5064 0 0,'0'0'389'0'0,"0"0"-88"0"0,0 0 558 0 0,0 1 270 0 0,22 48 4668 0 0,10 24-2594 0 0,-19-49-3347 0 0,-13-23-3852 0 0,0-1-1414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55.2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72 7688 0 0,'0'0'349'0'0,"0"0"-2"0"0,0 0-131 0 0,0 0 280 0 0,0 0 146 0 0,0 0 29 0 0,4-8 2312 0 0,41-21-190 0 0,13 10-859 0 0,-7 11-1036 0 0,-40 6-747 0 0,-1 0 1 0 0,1 0 0 0 0,0 1 0 0 0,0 1 0 0 0,0-1 0 0 0,0 2 0 0 0,0 0-1 0 0,11 2-151 0 0,-18-2 46 0 0,0-1 32 0 0,0 0 1 0 0,0 1-1 0 0,0 0 0 0 0,0 0 0 0 0,0 0 0 0 0,0 0 1 0 0,-1 1-1 0 0,1 0 0 0 0,0-1 0 0 0,-1 1 1 0 0,1 1-1 0 0,-1-1 0 0 0,1 0 0 0 0,-1 1 0 0 0,0 0 1 0 0,0-1-1 0 0,0 1 0 0 0,-1 1 0 0 0,1-1 1 0 0,-1 0-1 0 0,0 0 0 0 0,2 3-78 0 0,-3-3 69 0 0,1 1 1 0 0,-1-1-1 0 0,1 1 0 0 0,-1-1 0 0 0,0 1 1 0 0,0-1-1 0 0,-1 1 0 0 0,1-1 0 0 0,-1 1 1 0 0,0 0-1 0 0,0 0 0 0 0,0-1 0 0 0,0 1 1 0 0,0 0-1 0 0,-1-1 0 0 0,0 1 0 0 0,0 1-69 0 0,-25 61 767 0 0,7-32-324 0 0,12-24-55 0 0,6-9-216 0 0,6 6 226 0 0,5 2-377 0 0,-1-1-1 0 0,1 0 1 0 0,1 0 0 0 0,0-1-1 0 0,0 0 1 0 0,0-1-1 0 0,1-1 1 0 0,0 0-1 0 0,10 3-20 0 0,15 8 15 0 0,14 30-15 0 0,-47 9 0 0 0,-6-50 56 0 0,-1 0 0 0 0,0 0 0 0 0,0 0 0 0 0,0 0 0 0 0,0-1 0 0 0,-1 1 0 0 0,0-1 0 0 0,0 0 0 0 0,0 0 0 0 0,-1 0 0 0 0,1-1-1 0 0,-1 1 1 0 0,0-1 0 0 0,0 0 0 0 0,0-1 0 0 0,0 1 0 0 0,-1-1 0 0 0,-3 2-56 0 0,1-1 91 0 0,-6 4 98 0 0,0 0 0 0 0,0-1 0 0 0,-1-1 0 0 0,0-1 0 0 0,0 0 0 0 0,0 0 0 0 0,0-2 0 0 0,-1 0 0 0 0,-2-1-189 0 0,-62-24-391 0 0,78 23 147 0 0,-2-3-2476 0 0,4 3 692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57.6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10136 0 0,'0'0'230'0'0,"0"0"30"0"0,0 0 19 0 0,2 0-40 0 0,-2 0-160 0 0,1 1 0 0 0,0-1 0 0 0,0 0 0 0 0,0 0 0 0 0,0 1 0 0 0,0-1 0 0 0,-1 0 0 0 0,1 1 0 0 0,0-1 0 0 0,0 1 0 0 0,-1-1 0 0 0,1 1 0 0 0,0-1 0 0 0,-1 1 0 0 0,1-1 0 0 0,0 1 0 0 0,-1 0 1 0 0,1 0-1 0 0,-1-1 0 0 0,1 1 0 0 0,-1 0 0 0 0,0 0 0 0 0,1-1 0 0 0,-1 1 0 0 0,0 0 0 0 0,1 0 0 0 0,-1 0 0 0 0,0 0 0 0 0,0-1 0 0 0,0 1 0 0 0,0 0 0 0 0,0 0 0 0 0,0 0 0 0 0,0 0 0 0 0,0 0 0 0 0,0 0 0 0 0,0-1 0 0 0,0 1 1 0 0,0 0-1 0 0,-1 0 0 0 0,1 0 0 0 0,0 0 0 0 0,-1-1 0 0 0,1 1 0 0 0,0 0 0 0 0,-1 0 0 0 0,1-1 0 0 0,-1 1 0 0 0,0 0 0 0 0,1-1 0 0 0,-1 1 0 0 0,0 0-79 0 0,7 9 1169 0 0,-14 16 559 0 0,14 1-216 0 0,2-3-507 0 0,-2-18-830 0 0,0 16 396 0 0,3-17-538 0 0,-9-5-1 0 0,0 0 0 0 0,1 0 0 0 0,-1 0-1 0 0,0 0 1 0 0,1 0 0 0 0,-1 0 0 0 0,0 0 0 0 0,1 0-1 0 0,-1 1 1 0 0,0-1 0 0 0,0 0 0 0 0,1 0 0 0 0,-1 0-1 0 0,0 0 1 0 0,1 0 0 0 0,-1 0 0 0 0,0 1-1 0 0,0-1 1 0 0,1 0 0 0 0,-1 0 0 0 0,0 1 0 0 0,0-1-1 0 0,0 0 1 0 0,1 0 0 0 0,-1 1 0 0 0,0-1 0 0 0,0 0-1 0 0,0 0 1 0 0,0 1 0 0 0,0-1 0 0 0,1 0-1 0 0,-1 1 1 0 0,0-1 0 0 0,0 0 0 0 0,0 0 0 0 0,0 1-1 0 0,0-1 1 0 0,0 0 0 0 0,0 1 0 0 0,0-1-1 0 0,0 0 1 0 0,0 1 0 0 0,0-1 0 0 0,0 0 0 0 0,0 1-1 0 0,-1-1 1 0 0,1 0 0 0 0,0 0 0 0 0,0 1 0 0 0,0-1-1 0 0,0 0 1 0 0,0 1 0 0 0,-1-1 0 0 0,1 0-1 0 0,0 0 1 0 0,0 0 0 0 0,0 1 0 0 0,-1-1 0 0 0,1 0-1 0 0,0 0 1 0 0,0 0 0 0 0,-1 1 0 0 0,1-1 0 0 0,0 0-1 0 0,-1 0 1 0 0,1 0-32 0 0,-1 3-304 0 0,1 2-39 0 0,1-2 290 0 0,-1-2-442 0 0,0-1-213 0 0,0 0-865 0 0,2 1-3444 0 0,4 5-1475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57.9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5 6912 0 0,'-10'-1'1423'0'0,"15"0"2339"0"0,10-1-230 0 0,-8 2-4085 0 0,-5 0 1235 0 0,1 0-51 0 0,69 0 1691 0 0,-47 4-2082 0 0,57 6 208 0 0,-32-4-232 0 0,-48-6-120 0 0,0 1-16 0 0,8 1-85 0 0,-7-2-98 0 0,-5 1-3 0 0,-10 7-1278 0 0,11-7-58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58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9760 0 0,'0'0'446'0'0,"2"0"-10"0"0,95-1 6521 0 0,-94 2-6873 0 0,0-1 0 0 0,0 1-1 0 0,1-1 1 0 0,-1 1 0 0 0,0 0-1 0 0,-1 0 1 0 0,1 1 0 0 0,0-1-1 0 0,0 1 1 0 0,0-1 0 0 0,-1 1-1 0 0,1 0 1 0 0,-1 0 0 0 0,1 0-1 0 0,-1 0 1 0 0,0 0 0 0 0,0 1-1 0 0,0-1 1 0 0,0 0 0 0 0,0 1-84 0 0,6 25 814 0 0,-24 10-600 0 0,14-29-156 0 0,-20 33 246 0 0,-1-3-213 0 0,3-6-38 0 0,27-7-53 0 0,-6-23-2 0 0,0-1-1 0 0,0 0 0 0 0,0 0 0 0 0,0 0 0 0 0,0 0 1 0 0,0 0-1 0 0,0-1 0 0 0,1 1 0 0 0,-1 0 0 0 0,1 0 1 0 0,-1-1-1 0 0,1 1 0 0 0,0-1 0 0 0,-1 0 0 0 0,1 1 1 0 0,0-1-1 0 0,0 0 0 0 0,0 0 0 0 0,0 0 1 0 0,0 0-1 0 0,0 0 0 0 0,1-1 0 0 0,-1 1 0 0 0,0-1 1 0 0,0 1-1 0 0,0-1 0 0 0,1 0 0 0 0,-1 0 0 0 0,0 0 1 0 0,0 0-1 0 0,1 0 0 0 0,0 0 3 0 0,-2 0 1 0 0,40 10-177 0 0,-8-4 176 0 0,-30-6 76 0 0,0 0 0 0 0,56-14-4693 0 0,-40 5 2891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2T01:04:48.0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241 1 9152 0 0,'0'0'208'0'0,"0"0"33"0"0,0 0 14 0 0,0 0 69 0 0,0 0 285 0 0,0 0 126 0 0,0 7 749 0 0,0 58 1212 0 0,22 10-513 0 0,4-18-951 0 0,-18 13-968 0 0,-12-48-278 0 0,0-32-349 0 0,-10-22-3079 0 0,6 19-2306 0 0</inkml:trace>
  <inkml:trace contextRef="#ctx0" brushRef="#br0" timeOffset="281.2">200 34 3680 0 0,'15'-16'327'0'0,"-16"5"8844"0"0,-1 10-7830 0 0,2 1-2315 0 0,-1-1 1653 0 0,1 1-82 0 0,-7 4 1109 0 0,-45 48-894 0 0,30-34-800 0 0,1 1-13 0 0,-48 54-14 0 0,67-64-4824 0 0,1-7-529 0 0</inkml:trace>
  <inkml:trace contextRef="#ctx0" brushRef="#br0" timeOffset="546.74">0 371 10136 0 0,'0'0'230'0'0,"0"0"30"0"0,0 0 19 0 0,7-3 8 0 0,115-8 2729 0 0,4-2-1896 0 0,42 0 350 0 0,-123 3-1158 0 0,8-3-1393 0 0,-51 13-4668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58.6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17 8864 0 0,'0'0'406'0'0,"0"0"-4"0"0,0 0-122 0 0,0 0 440 0 0,0 0 221 0 0,0 0 47 0 0,0 0-49 0 0,0 0-250 0 0,0 0-106 0 0,0 0-27 0 0,-2 0-35 0 0,-21 6 968 0 0,22-5-1277 0 0,1-1 37 0 0,0 0-1 0 0,0 0-30 0 0,1-1-204 0 0,0 1 1 0 0,-1 0-1 0 0,1 0 0 0 0,0 0 1 0 0,-1 0-1 0 0,1-1 1 0 0,0 1-1 0 0,-1 0 0 0 0,1-1 1 0 0,0 1-1 0 0,-1 0 1 0 0,1-1-1 0 0,-1 1 0 0 0,1-1 1 0 0,-1 1-1 0 0,1-1 1 0 0,-1 1-1 0 0,1-1 1 0 0,-1 1-1 0 0,1-1 0 0 0,-1 0 1 0 0,0 1-1 0 0,1-1 1 0 0,-1 0-1 0 0,0 1 0 0 0,1-1 1 0 0,-1 0-1 0 0,0 1 1 0 0,0-1-1 0 0,0 0 0 0 0,0 0 1 0 0,0 1-1 0 0,0-1 1 0 0,0 0-1 0 0,0 0 0 0 0,0 0-14 0 0,0 0 64 0 0,-15-2-144 0 0,8 3-510 0 0,6 0-2733 0 0,1 0 1821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59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146 1 10912 0 0,'-77'0'3117'0'0,"75"0"-2049"0"0,0 2-71 0 0,-2 1-823 0 0,1 1 0 0 0,0-1 0 0 0,0 1 0 0 0,0 0 0 0 0,0 0 0 0 0,1 0 0 0 0,0 1 0 0 0,0-1 0 0 0,0 1 0 0 0,0-1 0 0 0,0 1 0 0 0,1-1 0 0 0,0 2-174 0 0,-9 20 394 0 0,2 30 286 0 0,-5 1-135 0 0,16 4-513 0 0,8-25-32 0 0,-8-28 0 0 0,-3-7 0 0 0,0-1 0 0 0,0 1 0 0 0,0-1 0 0 0,0 1 0 0 0,1 0 0 0 0,-1-1 0 0 0,0 1 0 0 0,0-1 0 0 0,0 1 0 0 0,1-1 0 0 0,-1 1 0 0 0,0-1 0 0 0,1 1 0 0 0,-1-1 0 0 0,0 1 0 0 0,1-1 0 0 0,-1 0 0 0 0,0 1 0 0 0,1-1 0 0 0,-1 0 0 0 0,1 1 0 0 0,-1-1 0 0 0,1 0 0 0 0,-1 1 0 0 0,1-1 0 0 0,-1 0 0 0 0,1 0 0 0 0,-1 0 0 0 0,1 1 0 0 0,-1-1 0 0 0,1 0 0 0 0,0 0 0 0 0,-1 0 0 0 0,1 0 0 0 0,-1 0 0 0 0,1 0 0 0 0,-1 0 0 0 0,1 0 0 0 0,0 0 0 0 0,-1 0 0 0 0,3 0 0 0 0,62 13 160 0 0,-15-47 635 0 0,-35-14 1032 0 0,-14 45-1766 0 0,-1 0 1 0 0,1 0 0 0 0,-1 0 0 0 0,1 1-1 0 0,-1-1 1 0 0,0 0 0 0 0,0 0 0 0 0,0 0-1 0 0,0 0 1 0 0,0 0 0 0 0,-1 0-1 0 0,0 1 1 0 0,1-1 0 0 0,-1 0 0 0 0,0 0-1 0 0,0 1 1 0 0,0-1 0 0 0,-1 1 0 0 0,1-1-1 0 0,-1 1 1 0 0,1-1 0 0 0,-1 1 0 0 0,-1-1-62 0 0,-13-43 545 0 0,13 43-491 0 0,1 0 0 0 0,-1 0 0 0 0,1 0 0 0 0,-1-1 0 0 0,1 1 0 0 0,0-1 0 0 0,1 1 0 0 0,-1-1 0 0 0,1 0 0 0 0,-1 0 0 0 0,1 1 0 0 0,0-1 0 0 0,0 0 0 0 0,1-1-54 0 0,-5-33 33 0 0,9 34-29 0 0,-4 3-9 0 0,0 1 1 0 0,1 0-1 0 0,-1 0 1 0 0,1 0 0 0 0,-1 0-1 0 0,0 0 1 0 0,1-1 0 0 0,-1 1-1 0 0,0 0 1 0 0,1 0 0 0 0,-1 0-1 0 0,0-1 1 0 0,0 1 0 0 0,1 0-1 0 0,-1-1 1 0 0,0 1-1 0 0,0 0 1 0 0,1 0 0 0 0,-1-1-1 0 0,0 1 1 0 0,0 0 0 0 0,0-1-1 0 0,0 1 1 0 0,1-1 0 0 0,-1 1-1 0 0,0 0 1 0 0,0-1 0 0 0,0 1-1 0 0,0 0 1 0 0,0-1-1 0 0,0 1 1 0 0,0-1 0 0 0,0 1-1 0 0,0 0 1 0 0,0-1 0 0 0,0 1-1 0 0,0-1 1 0 0,0 1 0 0 0,-1 0-1 0 0,1-1 1 0 0,0 1 0 0 0,0 0-1 0 0,0-1 1 0 0,0 1-1 0 0,-1 0 1 0 0,1-1 0 0 0,0 1-1 0 0,0 0 1 0 0,-1 0 0 0 0,1-1-1 0 0,0 1 1 0 0,-1 0 0 0 0,1 0-1 0 0,0-1 5 0 0,-1 0-86 0 0,4-1-101 0 0,-3 2-685 0 0,0 0-276 0 0,0 0-1323 0 0,0 0-5108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00.0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204 6 6912 0 0,'-16'0'1921'0'0,"-10"-6"3715"0"0,-24 31 732 0 0,38-14-6277 0 0,1 1-1 0 0,0 0 1 0 0,0 1 0 0 0,2 0-1 0 0,-1 0 1 0 0,2 1-1 0 0,-3 7-90 0 0,7-16 0 0 0,0 1 0 0 0,1 1 0 0 0,0-1 0 0 0,0 1 0 0 0,0-1 0 0 0,1 1 0 0 0,0 0 0 0 0,1 0 0 0 0,-1-1 0 0 0,1 1 0 0 0,1 0 0 0 0,-1 1 0 0 0,1-1 0 0 0,0 0 0 0 0,1 0 0 0 0,0 0 0 0 0,0 0 0 0 0,0 0 0 0 0,1-1 0 0 0,0 1 0 0 0,0 0 0 0 0,2 1 0 0 0,-1-4 19 0 0,1-1-1 0 0,1 1 0 0 0,-1-1 0 0 0,0 0 0 0 0,1 0 1 0 0,0 0-1 0 0,0-1 0 0 0,-1 0 0 0 0,2 1 1 0 0,-1-2-1 0 0,0 1 0 0 0,0-1 0 0 0,0 0 0 0 0,1 0 1 0 0,-1 0-1 0 0,1 0 0 0 0,-1-1 0 0 0,0 0 1 0 0,1-1-1 0 0,-1 1 0 0 0,1-1 0 0 0,-1 0 0 0 0,0 0 1 0 0,0 0-1 0 0,1-1 0 0 0,-1 0 0 0 0,0 0 1 0 0,0 0-1 0 0,-1-1 0 0 0,1 0 0 0 0,0 0 0 0 0,-1 0 1 0 0,4-3-19 0 0,-4 3 103 0 0,1-1-1 0 0,-1 0 1 0 0,0 0 0 0 0,0-1 0 0 0,-1 1 0 0 0,1-1 0 0 0,-1 1 0 0 0,0-1 0 0 0,0 0 0 0 0,0 0 0 0 0,-1-1 0 0 0,0 1 0 0 0,0-1-1 0 0,0 1 1 0 0,-1-1 0 0 0,1-3-103 0 0,2-80 792 0 0,-5 80-714 0 0,0 1 1 0 0,0 0-1 0 0,-1-1 0 0 0,0 1 0 0 0,-1 0 0 0 0,0 0 0 0 0,0 0 0 0 0,-1 0 1 0 0,0 1-1 0 0,0-1 0 0 0,-1 1 0 0 0,0 0 0 0 0,-2-2-78 0 0,-5 1-1253 0 0,3 6-5558 0 0,2 5-708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01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139 1 0 0 0,'0'0'2095'0'0,"0"0"-235"0"0,0 0 173 0 0,0 0-80 0 0,0 0-772 0 0,0 0-342 0 0,0 0-67 0 0,0 0-63 0 0,0 0-194 0 0,0 0-88 0 0,0 0-13 0 0,0 0 9 0 0,-11 3 1076 0 0,-31 49 956 0 0,17 2-815 0 0,-20 87 792 0 0,41-123-2123 0 0,0-1 0 0 0,1 1 0 0 0,1 0 0 0 0,0 1 0 0 0,2-1 0 0 0,0 0 0 0 0,1 4-309 0 0,0-15-18 0 0,1 0 0 0 0,0-1 0 0 0,0 0 0 0 0,0 1 0 0 0,1-1 0 0 0,-1 0 0 0 0,2 0 0 0 0,-1-1 1 0 0,1 1-1 0 0,0-1 0 0 0,0 1 0 0 0,0-1 0 0 0,0-1 0 0 0,1 1 0 0 0,0 0 0 0 0,0-1 0 0 0,1 0 0 0 0,-1 0 0 0 0,1-1 0 0 0,2 2 18 0 0,35 6-770 0 0,-41-11-189 0 0,-2 0-1253 0 0,0 0-4810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3:59.3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90 2304 0 0,'2'0'167'0'0,"59"-7"11426"0"0,3 9-8380 0 0,-22-2-2539 0 0,-1-2-454 0 0,-40 2-1142 0 0,-1 0-361 0 0,0 0-77 0 0,0 0-14 0 0</inkml:trace>
  <inkml:trace contextRef="#ctx0" brushRef="#br0" timeOffset="189.202">142 1 14336 0 0,'0'0'330'0'0,"0"0"45"0"0,0 0 17 0 0,0 0-47 0 0,1 9-211 0 0,9 126 5410 0 0,-10-78-10331 0 0,0-52 4014 0 0,0-4-6051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04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6448 0 0,'0'0'498'0'0,"0"0"-155"0"0,0 0 566 0 0,0 0 283 0 0,0 0 59 0 0,0 0-55 0 0,1 2-277 0 0,24 89 3508 0 0,-9-61-3523 0 0,-9-15-157 0 0,-3-8-1389 0 0,-1 1-3616 0 0,-3-8-1716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05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10136 0 0,'2'1'50'0'0,"0"0"1"0"0,0 0 0 0 0,1 0 0 0 0,-1 0 0 0 0,0 0-1 0 0,1 0 1 0 0,-1 0 0 0 0,0-1 0 0 0,1 0 0 0 0,-1 1-1 0 0,1-1 1 0 0,-1 0 0 0 0,1 0 0 0 0,-1 0-1 0 0,1 0 1 0 0,-1-1 0 0 0,1 1 0 0 0,-1-1 0 0 0,0 1-1 0 0,1-1 1 0 0,-1 0 0 0 0,0 0-51 0 0,26-3 1343 0 0,57-2 1305 0 0,-11 5-2270 0 0,-42 14 5 0 0,-31-12-316 0 0,-1-1-3 0 0,0 1-188 0 0,-22 33-3392 0 0,7-23 2172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05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5984 0 0,'0'0'464'0'0,"0"0"-119"0"0,0 0 640 0 0,0 0 315 0 0,0 0 63 0 0,0 0-90 0 0,3 1-422 0 0,56 23 1821 0 0,-28-5-778 0 0,-29-16-1828 0 0,0-1-1 0 0,0 0 0 0 0,-1 1 0 0 0,1-1 0 0 0,-1 1 0 0 0,0-1 0 0 0,0 1 0 0 0,0 0 1 0 0,0-1-1 0 0,0 1 0 0 0,-1 0 0 0 0,1 0 0 0 0,-1 0 0 0 0,1-1 0 0 0,-1 1 0 0 0,0 0 1 0 0,0 0-1 0 0,-1 0 0 0 0,1 0 0 0 0,-1 0 0 0 0,1-1 0 0 0,-1 1 0 0 0,0 0 0 0 0,0 0 1 0 0,0-1-1 0 0,0 1 0 0 0,0-1 0 0 0,-1 1 0 0 0,1-1 0 0 0,-1 1 0 0 0,0-1 0 0 0,-1 1-65 0 0,-33 53 336 0 0,25-4-416 0 0,29-35 80 0 0,-7-12-12 0 0,0 0-1 0 0,0-1 1 0 0,1-1-1 0 0,-1 0 1 0 0,1 0-1 0 0,0-1 1 0 0,0-1-1 0 0,0 0 1 0 0,0-1-1 0 0,0 0 1 0 0,0-1-1 0 0,0 0 1 0 0,0-1-1 0 0,-1 0 1 0 0,1-1-1 0 0,6-2 13 0 0,-8 0-4687 0 0,-3-3-1585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05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 8 8088 0 0,'0'0'182'0'0,"0"0"29"0"0,0 0 12 0 0,-1 0-37 0 0,-2 3-148 0 0,-3 8 579 0 0,-21 10 4540 0 0,20-20-3893 0 0,20-4-918 0 0,14-11-320 0 0,-15 0 91 0 0,-9 8-246 0 0,1 0 11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06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54 456 0 0,'0'0'2259'0'0,"0"0"278"0"0,0 0 119 0 0,0 0-263 0 0,1-1-1216 0 0,35-31 2439 0 0,36 11-1720 0 0,-25 32-535 0 0,-21 13-473 0 0,-17-9-517 0 0,4 30 978 0 0,-13-39-1271 0 0,1-4-27 0 0,-1 1 0 0 0,0-1 0 0 0,0 0 0 0 0,0 0 0 0 0,0 0 0 0 0,0 0 0 0 0,-1 0-1 0 0,1 1 1 0 0,0-1 0 0 0,-1 0 0 0 0,0 0 0 0 0,0 0 0 0 0,1 0 0 0 0,-1 0 0 0 0,0 0 0 0 0,-1 0 0 0 0,1-1 0 0 0,0 1 0 0 0,-1 1-51 0 0,-20 30 134 0 0,18-16 60 0 0,2-8-184 0 0,5-2-24 0 0,2-2-2 0 0,0 0 1 0 0,1 0-1 0 0,-1-1 1 0 0,1 0-1 0 0,0 0 1 0 0,0 0-1 0 0,1-1 1 0 0,-1 0-1 0 0,1 0 1 0 0,-1-1-1 0 0,1 0 1 0 0,0 0-1 0 0,7 1 16 0 0,15 14 0 0 0,15 12 0 0 0,-38-22 0 0 0,5 13-128 0 0,-5-12 11 0 0,-23 16 219 0 0,11-20-12 0 0,-3 3-10 0 0,0-1-1 0 0,-1 0 1 0 0,0-1-1 0 0,0 0 1 0 0,0-1-1 0 0,-1 0 1 0 0,1 0-1 0 0,-8 0-79 0 0,5 1 28 0 0,6-3-48 0 0,1 0 0 0 0,-1-1 0 0 0,0 1 0 0 0,0-1 0 0 0,1-1 0 0 0,-1 1 0 0 0,0-1 0 0 0,0 0 0 0 0,0-1 0 0 0,1 1 0 0 0,-1-1 20 0 0,-22-15-5673 0 0,27 14 3532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2T01:04:47.2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21 114 6448 0 0,'9'-3'297'0'0,"-7"2"-9"0"0,0 1-117 0 0,8-2 341 0 0,0-1 1 0 0,-1 0-1 0 0,1 0 1 0 0,-1-1-1 0 0,1 0 1 0 0,-1-1-1 0 0,0 0 1 0 0,5-4-513 0 0,12-12 1808 0 0,-24 8-1656 0 0,1-5 169 0 0,-3 16-121 0 0,-5-7 279 0 0,2 8-451 0 0,0-1 0 0 0,0 1 0 0 0,0 0 0 0 0,-1 0 0 0 0,1 0 1 0 0,0 1-1 0 0,-1-1 0 0 0,1 1 0 0 0,0 0 0 0 0,-1 0 1 0 0,1 0-1 0 0,0 0 0 0 0,-1 1 0 0 0,1-1 0 0 0,0 1 0 0 0,-1 0 1 0 0,1 0-1 0 0,0 0 0 0 0,0 0 0 0 0,0 0 0 0 0,0 1 0 0 0,0 0 1 0 0,0 0-29 0 0,-7 2 96 0 0,-23 38 424 0 0,31-38-485 0 0,-1 0 12 0 0,0 1 0 0 0,0-1 1 0 0,0 0-1 0 0,1 1 0 0 0,0-1 0 0 0,0 1 1 0 0,0 0-1 0 0,0 0 0 0 0,1 0 1 0 0,-1 0-1 0 0,1 0 0 0 0,1 0 0 0 0,-1 0 1 0 0,1 0-1 0 0,0 0 0 0 0,0 0 1 0 0,0 0-1 0 0,1 0 0 0 0,-1 0 0 0 0,1 0 1 0 0,1 0-1 0 0,-1 0 0 0 0,1 0 1 0 0,0 0-1 0 0,0 0 0 0 0,0-1 0 0 0,1 2-47 0 0,-1-4 0 0 0,0 1 0 0 0,0-1 0 0 0,1 1 0 0 0,-1-1 0 0 0,1 0 0 0 0,-1 0 0 0 0,1 0 0 0 0,0-1 0 0 0,0 1 0 0 0,0-1 0 0 0,0 1 0 0 0,0-1 0 0 0,0 0 0 0 0,0 0 0 0 0,0 0 0 0 0,0-1 0 0 0,1 1 0 0 0,-1-1 0 0 0,3 1 0 0 0,61-11-1047 0 0,-38-2 428 0 0,16-7-431 0 0,-18 0-3024 0 0,-9 2-263 0 0</inkml:trace>
  <inkml:trace contextRef="#ctx0" brushRef="#br0" timeOffset="281.18">319 12 456 0 0,'-12'0'1836'0'0,"11"0"219"0"0,1 0 96 0 0,0 0-141 0 0,0 0-686 0 0,0 0-299 0 0,2 7 851 0 0,34 45 959 0 0,-3 7-1252 0 0,-26-44-1051 0 0,-7-13-182 0 0,0-2 8 0 0,0 0-27 0 0,0 0-124 0 0,0 0-58 0 0,0 0-12 0 0,0 0-13 0 0,1-2-58 0 0,21-58-56 0 0,42 13-1854 0 0,-51 41 1594 0 0,0 0-1 0 0,1 1 0 0 0,0 1 1 0 0,0 0-1 0 0,0 1 0 0 0,1 0 0 0 0,-1 1 1 0 0,1 1-1 0 0,6 0 251 0 0,-17 0-63 0 0,34 6-2312 0 0,-31-3 290 0 0,8 1-2555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08.1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6448 0 0,'0'0'498'0'0,"5"-1"446"0"0,-3 3 2160 0 0,43 102 3463 0 0,-30-63-5559 0 0,11 1-1152 0 0,-26-41-4339 0 0,0-1-1515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08.4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10136 0 0,'9'0'230'0'0,"-7"0"30"0"0,-2 0 19 0 0,8-1 8 0 0,30-4-40 0 0,-22 1-17 0 0,0 2 0 0 0,0 0 0 0 0,1 1 0 0 0,-1 0 0 0 0,0 2 0 0 0,0 0 0 0 0,0 0 1 0 0,2 2-231 0 0,55 10 2050 0 0,-72-12-1916 0 0,-1-1 24 0 0,0 0-4 0 0,0 0-180 0 0,0 0-743 0 0,0 0-316 0 0</inkml:trace>
  <inkml:trace contextRef="#ctx0" brushRef="#br0" timeOffset="359.294">71 154 5528 0 0,'5'3'5120'0'0,"37"-2"-3259"0"0,20 9 566 0 0,-39-1-1629 0 0,-7 8-83 0 0,-15-15-680 0 0,0 1 0 0 0,1-1 0 0 0,-1 1 1 0 0,0-1-1 0 0,0 1 0 0 0,-1-1 0 0 0,1 1 1 0 0,0 0-1 0 0,-1-1 0 0 0,0 1 0 0 0,0 0 0 0 0,1-1 1 0 0,-2 1-1 0 0,1 0 0 0 0,0 0 0 0 0,0-1 0 0 0,-1 1 1 0 0,0 0-1 0 0,1-1 0 0 0,-1 1 0 0 0,0-1 0 0 0,0 1 1 0 0,0-1-1 0 0,-1 1 0 0 0,1-1 0 0 0,-1 0 0 0 0,0 1-35 0 0,-6 10 0 0 0,-9 35 0 0 0,17-46 7 0 0,0 0-1 0 0,0 0 1 0 0,1 0-1 0 0,-1 0 0 0 0,0 0 1 0 0,1 0-1 0 0,0 0 1 0 0,-1 0-1 0 0,1 0 0 0 0,0 0 1 0 0,0 0-1 0 0,0-1 1 0 0,0 1-1 0 0,0 0 0 0 0,1-1 1 0 0,-1 1-1 0 0,0-1 1 0 0,1 1-1 0 0,-1-1 0 0 0,1 1 1 0 0,0-1-1 0 0,-1 0 1 0 0,1 0-1 0 0,0 0 0 0 0,0 0 1 0 0,0 0-1 0 0,0 0 1 0 0,0-1-1 0 0,0 1 0 0 0,0 0 1 0 0,0-1-1 0 0,0 0-6 0 0,73 5-214 0 0,-59-5 255 0 0,67-9 859 0 0,-57-3-2141 0 0,-23 7 479 0 0</inkml:trace>
  <inkml:trace contextRef="#ctx0" brushRef="#br0" timeOffset="2516.923">573 46 2760 0 0,'0'0'316'0'0,"0"0"285"0"0,0 0 126 0 0,0 0 29 0 0,0 0-19 0 0,0 0-94 0 0,0 0-41 0 0,0 0-8 0 0,0 0-28 0 0,0 0-106 0 0,0 0-48 0 0,0 0-10 0 0,0 0-32 0 0,0 0-122 0 0,0 0-50 0 0,0 0-8 0 0,0 0 18 0 0,0 0 95 0 0,0 0 45 0 0,0 0 11 0 0,0 0-27 0 0,0 0-119 0 0,0 0-56 0 0,0 0-11 0 0,0 0 15 0 0,0 0 72 0 0,0 0 30 0 0,0 0 8 0 0,0 0-23 0 0,0 0-100 0 0,0 0-42 0 0,0 0-8 0 0,0 0 20 0 0,-6 0 612 0 0,1 2-540 0 0,3-1-288 0 0,2-1-57 0 0,0 0 48 0 0,0 0 154 0 0,-10 13 153 0 0,2 13 451 0 0,8-16-511 0 0,0-9-133 0 0,0 0 0 0 0,0 1 1 0 0,0-1-1 0 0,0 1 1 0 0,0-1-1 0 0,0 0 1 0 0,0 1-1 0 0,0-1 1 0 0,0 0-1 0 0,0 1 1 0 0,1-1-1 0 0,-1 0 1 0 0,1 0-1 0 0,-1 1 1 0 0,1-1-1 0 0,-1 0 1 0 0,1 0-1 0 0,0 0 1 0 0,-1 1-1 0 0,1-1 1 0 0,0 0-1 0 0,0 0 0 0 0,0 0 1 0 0,0 0-1 0 0,0-1 1 0 0,0 1-1 0 0,0 0 1 0 0,0 0-1 0 0,1-1 1 0 0,-1 1-1 0 0,0 0 1 0 0,0-1-1 0 0,1 1 1 0 0,-1-1-1 0 0,1 1-7 0 0,4 1 7 0 0,-3-2 12 0 0,-1 1 1 0 0,0-1 0 0 0,0 0 0 0 0,0 0 0 0 0,0 0 0 0 0,1 0 0 0 0,-1 0 0 0 0,0-1 0 0 0,0 1 0 0 0,0-1 0 0 0,0 1 0 0 0,0-1 0 0 0,0 0 0 0 0,0 0 0 0 0,0 0 0 0 0,0 0 0 0 0,0 0-1 0 0,0 0 1 0 0,0-1 0 0 0,-1 1 0 0 0,1-1 0 0 0,0 1 0 0 0,-1-1-20 0 0,21-18 981 0 0,-8 5-311 0 0,-9-6 227 0 0,-20 9-640 0 0,8 11-241 0 0,-32 20 478 0 0,38-19-638 0 0,0 0 131 0 0,1 0 1 0 0,-1 1-1 0 0,1-1 1 0 0,0 0 0 0 0,-1 1-1 0 0,1-1 1 0 0,-1 0-1 0 0,1 1 1 0 0,0-1-1 0 0,-1 0 1 0 0,1 1 0 0 0,0-1-1 0 0,0 1 1 0 0,-1-1-1 0 0,1 1 1 0 0,0-1-1 0 0,0 0 1 0 0,0 1 0 0 0,0-1-1 0 0,-1 1 1 0 0,1-1-1 0 0,0 1 1 0 0,0-1-1 0 0,0 1 1 0 0,0-1 0 0 0,0 1-1 0 0,0-1 1 0 0,0 1-1 0 0,0-1 1 0 0,0 1-1 0 0,1-1 1 0 0,-1 1 0 0 0,0-1-1 0 0,0 1 1 0 0,0-1-1 0 0,1 1 1 0 0,-1-1-1 0 0,0 1 1 0 0,0-1 0 0 0,1 0-1 0 0,-1 1 1 0 0,0-1-1 0 0,1 0 1 0 0,-1 1 0 0 0,0-1-1 0 0,1 0 1 0 0,-1 1-1 0 0,1-1 1 0 0,-1 0-1 0 0,0 0 1 0 0,1 1 0 0 0,-1-1-1 0 0,1 0 1 0 0,-1 0-1 0 0,1 0 1 0 0,-1 0-1 0 0,1 1 1 0 0,-1-1 0 0 0,1 0-1 0 0,-1 0 1 0 0,1 0-1 0 0,-1 0 1 0 0,1 0-1 0 0,-1 0 1 0 0,1-1 12 0 0,34 3 269 0 0,-28-4-216 0 0,3-8 24 0 0,-10 4-1012 0 0,-1 5-3552 0 0,-2 1-1519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01.5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0 367 1840 0 0,'3'-2'822'0'0,"11"-3"8969"0"0,68-1-6439 0 0,-81 6-3437 0 0,15-8-60 0 0,-10 7-4254 0 0,-6 1-409 0 0</inkml:trace>
  <inkml:trace contextRef="#ctx0" brushRef="#br0" timeOffset="453.018">111 199 10136 0 0,'0'0'230'0'0,"2"0"30"0"0,11-4 258 0 0,35-1 1010 0 0,-11 1-920 0 0,34-6-608 0 0,-34 9 0 0 0,-26-2 0 0 0,-1 3 50 0 0,-9 0 129 0 0,1 0 0 0 0,0 0 0 0 0,-1 0 0 0 0,1 0 0 0 0,-1 0 0 0 0,1 1 0 0 0,0-1-1 0 0,-1 1 1 0 0,1-1 0 0 0,-1 1 0 0 0,1-1 0 0 0,-1 1 0 0 0,1 0 0 0 0,-1 0 0 0 0,0 0 0 0 0,1 0-1 0 0,-1 0 1 0 0,0 0 0 0 0,0 0 0 0 0,0 0 0 0 0,0 0 0 0 0,0 1 0 0 0,0-1 0 0 0,0 0 0 0 0,0 1-1 0 0,0 1-178 0 0,6 67 2362 0 0,-7-53-1770 0 0,2 137 2023 0 0,6-135-2470 0 0,-7-17-198 0 0,-1-2 90 0 0,0 0 29 0 0,0 0-296 0 0,0 0-1259 0 0,0 0-546 0 0</inkml:trace>
  <inkml:trace contextRef="#ctx0" brushRef="#br0" timeOffset="781.064">394 0 6912 0 0,'0'0'314'0'0,"0"0"-6"0"0,14 4 1234 0 0,35 17 4369 0 0,-20-5-4956 0 0,41 30 254 0 0,-58-36-923 0 0,-1 0 0 0 0,0 0 0 0 0,0 1 0 0 0,-1 1 0 0 0,-1 0-1 0 0,0 0 1 0 0,0 0 0 0 0,-2 1 0 0 0,1 1 0 0 0,-2-1-1 0 0,2 6-285 0 0,-4-7 196 0 0,-1 0 0 0 0,-1 0-1 0 0,0 0 1 0 0,-1 1 0 0 0,-1-1-1 0 0,1 1 1 0 0,-2-1 0 0 0,0 0-1 0 0,-1 8-195 0 0,-2 38 721 0 0,4-51-648 0 0,0 0-1 0 0,-1 0 1 0 0,1 0 0 0 0,-2 0 0 0 0,1 0 0 0 0,-1 0 0 0 0,0-1 0 0 0,0 1 0 0 0,-1 0 0 0 0,0-1 0 0 0,0 0 0 0 0,-1 0 0 0 0,1 0-1 0 0,-1 0 1 0 0,0 0 0 0 0,-2 0-73 0 0,-5 8 42 0 0,10-13-833 0 0,-6-2-1477 0 0,3-2 1085 0 0</inkml:trace>
  <inkml:trace contextRef="#ctx0" brushRef="#br0" timeOffset="2905.568">875 272 6448 0 0,'0'0'297'0'0,"0"0"-9"0"0,2 0-188 0 0,85 5 6615 0 0,11-10-5177 0 0,-98 5-1444 0 0</inkml:trace>
  <inkml:trace contextRef="#ctx0" brushRef="#br0" timeOffset="37654.505">875 192 4608 0 0,'0'0'101'0'0,"2"-1"166"0"0,0-1-155 0 0,3-3 1987 0 0,-5 4-1086 0 0,-1 1-661 0 0,1 0 142 0 0,0 0-36 0 0,0 0-12 0 0,0 0-4 0 0,0 0-50 0 0,0 0-202 0 0,0 0-87 0 0,0 0-20 0 0,0 0 54 0 0,0 0 242 0 0,0 0 107 0 0,0 0 24 0 0,0 0-68 0 0,5 26 1606 0 0,1 89-148 0 0,1-43-1599 0 0,-7-71-163 0 0,0-1 15 0 0,0 0-8 0 0,0 0-185 0 0,0 0-773 0 0,0 0-341 0 0,0 0-72 0 0,0 0-12 0 0</inkml:trace>
  <inkml:trace contextRef="#ctx0" brushRef="#br0" timeOffset="39038.149">749 305 4344 0 0,'0'0'199'0'0,"0"0"73"0"0,0 0 204 0 0,0 0 89 0 0,0 0 12 0 0,0 0-4 0 0,0 0-38 0 0,0 0-20 0 0,0 0-3 0 0,0 0 0 0 0,0 0 0 0 0,0 0 0 0 0,0 0 0 0 0,0 0-68 0 0,0 0-218 0 0,0 0 162 0 0,0 0 100 0 0,0 0 22 0 0,0 0-68 0 0,1 0-292 0 0,35 9-134 0 0,14-9-16 0 0,-18-6 0 0 0,0 6-134 0 0,-31 0-562 0 0,-1 0-257 0 0,0 0-58 0 0,0 0-11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47.7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4344 0 0,'0'0'99'0'0,"0"0"11"0"0,0 0 10 0 0,0 0 67 0 0,0 0 254 0 0,0 0 115 0 0,0 0 20 0 0,0 0-3 0 0,0 0-38 0 0,0 0-20 0 0,0 0-3 0 0,0 0 0 0 0,0 0 0 0 0,0 0 0 0 0,0 0 0 0 0,0 0 0 0 0,0 0 0 0 0,0 0 0 0 0,0 0 0 0 0,0 0-19 0 0,0 0-78 0 0,0 0-37 0 0,0 0-8 0 0,0 0-32 0 0,1 1-123 0 0,1 1-159 0 0,0 0-1 0 0,-1 0 1 0 0,1 0 0 0 0,0-1 0 0 0,0 1-1 0 0,0-1 1 0 0,0 0 0 0 0,0 1-1 0 0,1-1 1 0 0,-1 0 0 0 0,0 0 0 0 0,0 0-1 0 0,1-1 1 0 0,-1 1 0 0 0,0-1 0 0 0,1 1-1 0 0,-1-1 1 0 0,1 0 0 0 0,-1 0 0 0 0,1 0-1 0 0,-1 0 1 0 0,1 0 0 0 0,-1 0-1 0 0,1-1 1 0 0,-1 1 0 0 0,0-1 0 0 0,1 0-1 0 0,-1 1 1 0 0,0-1 0 0 0,1-1-56 0 0,39-3 277 0 0,-40 4-189 0 0,0-2 0 0 0,-1 3 21 0 0,-1 0-10 0 0,0 0-10 0 0,0 0 11 0 0,0 0 52 0 0,0 0 28 0 0,0 0 4 0 0,0 0-49 0 0,0 0-207 0 0,0 0-89 0 0,-1 0-21 0 0,-4 0 29 0 0,-16 5 333 0 0,54-2 200 0 0,1-7-1415 0 0,-33 4-54 0 0,0 0-60 0 0,2 0-16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48.5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47 8288 0 0,'0'0'190'0'0,"0"0"28"0"0,0 0 7 0 0,8-14 6 0 0,-5 11 64 0 0,0 0 0 0 0,0 0 0 0 0,1 0 1 0 0,-1 1-1 0 0,1-1 0 0 0,0 1 0 0 0,0 0 0 0 0,0 0 1 0 0,0 0-1 0 0,0 0 0 0 0,0 1 0 0 0,0 0 0 0 0,0 0 1 0 0,1 0-1 0 0,-1 0 0 0 0,0 1 0 0 0,1-1-295 0 0,95 22 1591 0 0,-97-18-1524 0 0,0-1 1 0 0,0 1 0 0 0,0 0-1 0 0,0 0 1 0 0,-1 0-1 0 0,1 0 1 0 0,-1 1-1 0 0,0-1 1 0 0,0 1-1 0 0,0 0 1 0 0,0-1-1 0 0,0 1 1 0 0,-1 0 0 0 0,0 0-1 0 0,0 0 1 0 0,0 0-1 0 0,0 0 1 0 0,-1 0-1 0 0,1 0 1 0 0,-1 0-1 0 0,0 0 1 0 0,0 0 0 0 0,-1 1-1 0 0,1 0-67 0 0,-37 107 2293 0 0,7-27-1201 0 0,29-80-1073 0 0,-1 0-3 0 0,0 1 1 0 0,1 0-1 0 0,-1 0 1 0 0,1 0-1 0 0,0 0 1 0 0,1 0-1 0 0,-1 0 0 0 0,1 1 1 0 0,1-1-1 0 0,-1 0 1 0 0,1 0-1 0 0,0 0 0 0 0,0 0-16 0 0,23 14 0 0 0,57-18 65 0 0,-67-4-44 0 0,112-31-933 0 0,-111 27-3984 0 0,-3-1-1669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48.9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 8288 0 0,'0'0'381'0'0,"0"0"-6"0"0,2 0-242 0 0,114-9 5852 0 0,-85 5-5747 0 0,-31 4 132 0 0,0 0 118 0 0,0 0 21 0 0,0 0-66 0 0,-1 0-294 0 0,-24 4-133 0 0,-60 14-16 0 0,83-17-1162 0 0,11-1-4651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49.4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6912 0 0,'0'0'528'0'0,"0"0"-150"0"0,0 1 637 0 0,33 54 4846 0 0,1 24-2292 0 0,-24-42-2601 0 0,-9-31-821 0 0,3 17-1884 0 0,-4-23 727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49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46 10136 0 0,'0'0'464'0'0,"14"-5"168"0"0,79-20 3406 0 0,37 10-3731 0 0,-79 21-508 0 0,-39 2 62 0 0,-9-1-2564 0 0,-6 3 1681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 6448 0 0,'0'0'498'0'0,"1"-1"-138"0"0,55-12 6214 0 0,34 28-4128 0 0,-88-14-2394 0 0,1 1 1 0 0,-1-1-1 0 0,0 0 0 0 0,0 1 1 0 0,0 0-1 0 0,0-1 0 0 0,0 1 0 0 0,0 0 1 0 0,-1 0-1 0 0,1 0 0 0 0,-1 0 1 0 0,1 0-1 0 0,-1 1 0 0 0,0-1 0 0 0,1 0 1 0 0,-1 1-1 0 0,0-1 0 0 0,-1 0 0 0 0,1 1 1 0 0,0-1-1 0 0,-1 1 0 0 0,0 0 1 0 0,1-1-1 0 0,-1 1 0 0 0,0-1 0 0 0,0 1 1 0 0,0 0-1 0 0,-1-1 0 0 0,1 1 1 0 0,-1-1-1 0 0,1 1 0 0 0,-1-1 0 0 0,0 1 1 0 0,0-1-1 0 0,0 0 0 0 0,0 1 0 0 0,0-1 1 0 0,-1 0-1 0 0,0 1-52 0 0,0 5 169 0 0,-8 14 128 0 0,-3 29-65 0 0,20-35-232 0 0,-3-13-6 0 0,0 0 0 0 0,0 0 0 0 0,0-1 0 0 0,0 1-1 0 0,0-1 1 0 0,1 0 0 0 0,-1 0 0 0 0,1-1-1 0 0,-1 1 1 0 0,1-1 0 0 0,0 0 0 0 0,-1-1-1 0 0,1 1 1 0 0,0-1 0 0 0,0 0 0 0 0,0 0 0 0 0,-1 0-1 0 0,1 0 1 0 0,0-1 0 0 0,0 0 0 0 0,-1 0-1 0 0,1-1 1 0 0,0 1 0 0 0,-1-1 6 0 0,0 1-20 0 0,17-3-1125 0 0,-5-1-2978 0 0,1-2-1735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50.3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3 10136 0 0,'0'0'464'0'0,"0"0"-10"0"0,0 0-154 0 0,0 0 443 0 0,0 0 228 0 0,0 0 42 0 0,0 0-92 0 0,0 0-425 0 0,0 0-189 0 0,0 0-34 0 0,0 0-19 0 0,0 0-55 0 0,0 0-27 0 0,0 0-4 0 0,0 0-4 0 0,0 0-17 0 0,0 0-10 0 0,0 0-1 0 0,0 0-1 0 0,0 0-6 0 0,0 0-1 0 0,0 0 0 0 0,0 0-8 0 0,0 0-34 0 0,0 0-20 0 0,0 0-2 0 0,0 0 0 0 0,0 0 0 0 0,0 0 0 0 0,-1-1-10 0 0,-2 0-33 0 0,3 0-85 0 0,0 1-484 0 0,0 0-223 0 0,0 0-40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2T01:04:45.7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 5064 0 0,'0'0'232'0'0,"-6"10"681"0"0,4-4 4032 0 0,1 51-1278 0 0,10 56-538 0 0,3-25-2172 0 0,2-23-1177 0 0,-14-64-152 0 0,0-1-769 0 0,0 0-3100 0 0,0 0-1324 0 0</inkml:trace>
  <inkml:trace contextRef="#ctx0" brushRef="#br0" timeOffset="406.15">179 186 3224 0 0,'0'0'143'0'0,"0"0"258"0"0,0 0 983 0 0,0 0 432 0 0,0 2 82 0 0,-15 43 4196 0 0,12 0-5702 0 0,5-30 76 0 0,11 11 306 0 0,-8-24-757 0 0,0 1 0 0 0,0-1 0 0 0,0 0 0 0 0,0 0 0 0 0,0 0 0 0 0,0-1 0 0 0,0 0-1 0 0,1 0 1 0 0,-1 0 0 0 0,0 0 0 0 0,1-1 0 0 0,-1 0 0 0 0,0 0 0 0 0,1-1 0 0 0,-1 1 0 0 0,1-1 0 0 0,-1-1 0 0 0,0 1 0 0 0,0-1-1 0 0,0 1 1 0 0,0-1 0 0 0,0-1 0 0 0,0 1 0 0 0,0-1 0 0 0,-1 0 0 0 0,1 0 0 0 0,-1 0 0 0 0,0 0 0 0 0,0-1 0 0 0,0 0 0 0 0,0 0-1 0 0,1-2-16 0 0,0 1 22 0 0,-1-1 0 0 0,1 1-1 0 0,-1-1 1 0 0,0 0-1 0 0,-1 0 1 0 0,0 0 0 0 0,0 0-1 0 0,0 0 1 0 0,0-1-1 0 0,0-4-21 0 0,4-4 0 0 0,-5 8 58 0 0,-2 6 232 0 0,0 1 76 0 0,0 0 8 0 0,0 16 74 0 0,52 38-461 0 0,2-13-220 0 0,-53-40 73 0 0,6 2-5056 0 0,-3 1-481 0 0</inkml:trace>
  <inkml:trace contextRef="#ctx0" brushRef="#br0" timeOffset="734.19">684 107 456 0 0,'-7'-16'498'0'0,"-19"-8"9909"0"0,25 23-10328 0 0,0 0 0 0 0,0 0-1 0 0,0 0 1 0 0,0 0 0 0 0,0 1 0 0 0,0-1 0 0 0,-1 0 0 0 0,1 1-1 0 0,0-1 1 0 0,0 1 0 0 0,-1 0 0 0 0,1-1 0 0 0,0 1-1 0 0,-1 0 1 0 0,1 0 0 0 0,0 0 0 0 0,-1 0 0 0 0,1 0 0 0 0,0 0-1 0 0,-1 0 1 0 0,1 0 0 0 0,0 0 0 0 0,0 1 0 0 0,-1-1-1 0 0,1 0 1 0 0,0 1 0 0 0,0-1 0 0 0,-1 1 0 0 0,1 0-1 0 0,0-1 1 0 0,0 1 0 0 0,0 0 0 0 0,0 0 0 0 0,0 0 0 0 0,0 0-79 0 0,-11 10 360 0 0,8 10-1407 0 0,15 27 998 0 0,18 1 49 0 0,4-5 32 0 0,-31-42 21 0 0,-1-1 1 0 0,0 0 0 0 0,0 1 0 0 0,0 0 0 0 0,0-1 0 0 0,-1 1 0 0 0,1 0-1 0 0,0-1 1 0 0,-1 1 0 0 0,1 0 0 0 0,-1 0 0 0 0,1 0 0 0 0,-1-1-1 0 0,0 1 1 0 0,0 0 0 0 0,0 0 0 0 0,0 0 0 0 0,0 0 0 0 0,0-1 0 0 0,-1 1-1 0 0,1 0 1 0 0,-1 0 0 0 0,1 0 0 0 0,-1-1 0 0 0,0 1 0 0 0,1 0 0 0 0,-1-1-1 0 0,0 1 1 0 0,0-1 0 0 0,0 1 0 0 0,0-1 0 0 0,0 1 0 0 0,-1-1-1 0 0,1 1 1 0 0,0-1 0 0 0,-2 1-54 0 0,-1 1 294 0 0,4-2-330 0 0,-1 0 0 0 0,1-1 1 0 0,0 1-1 0 0,-1 0 0 0 0,1-1 0 0 0,-1 1 0 0 0,1-1 0 0 0,-1 1 1 0 0,0-1-1 0 0,1 1 0 0 0,-1-1 0 0 0,0 1 0 0 0,1-1 0 0 0,-1 0 0 0 0,0 1 1 0 0,1-1-1 0 0,-1 0 0 0 0,0 1 0 0 0,0-1 0 0 0,1 0 0 0 0,-1 0 1 0 0,0 0-1 0 0,0 0 0 0 0,1 0 0 0 0,-1 0 0 0 0,0 0 0 0 0,0 0 1 0 0,0 0-1 0 0,1 0 0 0 0,-1 0 0 0 0,0 0 0 0 0,0-1 0 0 0,1 1 1 0 0,-1 0-1 0 0,0-1 0 0 0,1 1 0 0 0,-1 0 0 0 0,0-1 36 0 0,-3 0-782 0 0</inkml:trace>
  <inkml:trace contextRef="#ctx0" brushRef="#br0" timeOffset="984.14">844 1 10736 0 0,'0'0'56'0'0,"-1"0"1"0"0,1 0 0 0 0,-1 0-1 0 0,1 0 1 0 0,-1 1-1 0 0,0-1 1 0 0,1 0 0 0 0,-1 0-1 0 0,1 1 1 0 0,-1-1 0 0 0,1 0-1 0 0,-1 0 1 0 0,1 1-1 0 0,-1-1 1 0 0,1 1 0 0 0,0-1-1 0 0,-1 0 1 0 0,1 1 0 0 0,-1-1-1 0 0,1 1 1 0 0,0-1-1 0 0,-1 1 1 0 0,1-1 0 0 0,0 1-1 0 0,0-1 1 0 0,0 1 0 0 0,-1 0-1 0 0,1-1 1 0 0,0 1-1 0 0,0-1 1 0 0,0 1 0 0 0,0-1-1 0 0,0 1 1 0 0,0 0 0 0 0,0-1-1 0 0,0 1 1 0 0,0-1 0 0 0,0 1-1 0 0,0 0 1 0 0,0-1-1 0 0,0 1 1 0 0,1-1 0 0 0,-1 1-1 0 0,0-1 1 0 0,0 1 0 0 0,1-1-1 0 0,-1 1 1 0 0,0-1-1 0 0,1 1 1 0 0,-1-1 0 0 0,0 1-1 0 0,1-1 1 0 0,-1 1-57 0 0,34 65 2918 0 0,-5-10-2230 0 0,-27-51-613 0 0,1 1-1 0 0,-1-1 0 0 0,-1 1 0 0 0,1 0 0 0 0,-1-1 0 0 0,0 1 0 0 0,0 0 0 0 0,-1 0 1 0 0,0 0-1 0 0,0 0 0 0 0,0 0 0 0 0,-1 0 0 0 0,1 0 0 0 0,-2 0 0 0 0,1-1 0 0 0,0 1 0 0 0,-3 5-74 0 0,-13 10-2291 0 0,15-20 164 0 0,2-1-3202 0 0</inkml:trace>
  <inkml:trace contextRef="#ctx0" brushRef="#br0" timeOffset="1155.97">792 186 1840 0 0,'0'0'83'0'0,"-1"0"-6"0"0,1 0 46 0 0,0 0 1 0 0,0-1-1 0 0,0 1 0 0 0,1 0 1 0 0,-1 0-1 0 0,0-1 0 0 0,0 1 0 0 0,0 0 1 0 0,1-1-1 0 0,-1 1 0 0 0,0 0 1 0 0,0-1-1 0 0,0 1 0 0 0,0 0 1 0 0,0-1-1 0 0,0 1 0 0 0,0 0 1 0 0,0-1-1 0 0,0 1 0 0 0,0 0 1 0 0,0-1-1 0 0,0 1 0 0 0,0 0 0 0 0,0-1 1 0 0,0 1-1 0 0,0 0 0 0 0,0-1 1 0 0,-1 1-1 0 0,1 0 0 0 0,0-1 1 0 0,0 1-1 0 0,0 0 0 0 0,0 0 1 0 0,-1-1-1 0 0,1 1 0 0 0,0 0 1 0 0,0 0-1 0 0,-1-1 0 0 0,1 1 1 0 0,0 0-1 0 0,0 0 0 0 0,-1 0 0 0 0,1-1 1 0 0,0 1-1 0 0,-1 0 0 0 0,1 0 1 0 0,0 0-1 0 0,-1 0 0 0 0,1 0 1 0 0,0 0-1 0 0,-1 0 0 0 0,1-1 1 0 0,0 1-1 0 0,-1 0 0 0 0,1 0 1 0 0,0 0-1 0 0,-1 1 0 0 0,1-1 0 0 0,0 0 1 0 0,-1 0-1 0 0,1 0 0 0 0,0 0 1 0 0,-1 0-1 0 0,1 0 0 0 0,0 0 1 0 0,-1 0-1 0 0,1 1-123 0 0,0-2-761 0 0,35-18 2440 0 0,-30 18-1627 0 0,139-39-52 0 0,-127 34 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51.3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 9184 0 0,'0'0'421'0'0,"16"-3"150"0"0,117-18 5685 0 0,-81 21-6696 0 0,-52 0-72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51.5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 13824 0 0,'0'0'314'0'0,"0"0"46"0"0,1 0 22 0 0,121-4 3888 0 0,-68-3-4029 0 0,-38 4-15 0 0,0 1 163 0 0,-5-3-5234 0 0,-8 2-1652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4:50.7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40 7832 0 0,'0'0'602'0'0,"0"0"-168"0"0,0 0 762 0 0,0 0 373 0 0,0 0 79 0 0,0 0-140 0 0,0 0-647 0 0,0 0-278 0 0,0 0-58 0 0,1 1-12 0 0,21 52 1639 0 0,-21-49-2125 0 0,1 1 57 0 0,-1 0-1 0 0,1 0 0 0 0,0 0 1 0 0,0 0-1 0 0,1 0 0 0 0,0 0 0 0 0,0-1 1 0 0,0 1-1 0 0,0-1 0 0 0,1 0 1 0 0,-1 0-1 0 0,1 0 0 0 0,0 0 1 0 0,0-1-1 0 0,1 0 0 0 0,-1 0 1 0 0,1 0-1 0 0,2 2-83 0 0,67 26-199 0 0,-68-29 196 0 0,0 1 0 0 0,-1 0-1 0 0,0 0 1 0 0,1 1 0 0 0,-1 0-1 0 0,-1 0 1 0 0,1 0 0 0 0,0 0-1 0 0,-1 1 1 0 0,0 0 0 0 0,0-1-1 0 0,0 1 1 0 0,-1 1 0 0 0,1 0 2 0 0,-3-4 23 0 0,0 0 1 0 0,0 1-1 0 0,0-1 0 0 0,0 0 0 0 0,-1 0 0 0 0,1 1 0 0 0,0-1 0 0 0,-1 0 0 0 0,0 1 0 0 0,0-1 0 0 0,0 1 0 0 0,0-1 0 0 0,0 1 0 0 0,0-1 0 0 0,0 0 0 0 0,-1 1 0 0 0,1-1 0 0 0,-1 0 0 0 0,0 1 0 0 0,0-1 0 0 0,1 0 0 0 0,-2 0 0 0 0,1 0 0 0 0,0 0 0 0 0,0 0 0 0 0,-1 0 0 0 0,1 0 0 0 0,-1 0 0 0 0,1 0 0 0 0,-1 0 0 0 0,0-1 0 0 0,0 1 0 0 0,0-1 0 0 0,0 1 0 0 0,0-1 0 0 0,-2 1-22 0 0,3-1 5 0 0,-5 4-127 0 0,-1-1 0 0 0,0 0 0 0 0,0 0 0 0 0,0 0 1 0 0,0-1-1 0 0,-1 0 0 0 0,1 0 0 0 0,-1-1 0 0 0,1 0 0 0 0,-1 0 1 0 0,0-1-1 0 0,0 0 0 0 0,-1-1 122 0 0,-5-2-1871 0 0</inkml:trace>
  <inkml:trace contextRef="#ctx0" brushRef="#br0" timeOffset="265.563">27 43 9672 0 0,'1'0'748'0'0,"58"-19"2753"0"0,22 4-219 0 0,7 6-4267 0 0,-87 9-4801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29:09.9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 0 10136 0 0,'3'11'8580'0'0,"-3"-9"-9937"0"0,0 2 1357 0 0,-2-11-194 0 0,1 7-4378 0 0,1 0-829 0 0</inkml:trace>
  <inkml:trace contextRef="#ctx0" brushRef="#br0" timeOffset="290533.271">26 29 12840 0 0,'0'0'289'0'0,"0"0"40"0"0,0 0 23 0 0,0 0-36 0 0,0 0-122 0 0,0 0 251 0 0,0 0 130 0 0,0 0 29 0 0,0 0-30 0 0,0 0-139 0 0,0 0-62 0 0,0 0-12 0 0,-3 11 438 0 0,-7 13 118 0 0,9-22-950 0 0,1-2 69 0 0,34-14 547 0 0,-32 8-1902 0 0,-9 3-5327 0 0</inkml:trace>
  <inkml:trace contextRef="#ctx0" brushRef="#br0" timeOffset="345460.417">30 29 6448 0 0,'13'-3'1866'0'0,"-4"-6"-924"0"0,-9 9-572 0 0,6-5 1140 0 0,1 0 309 0 0,-9 7 2601 0 0,-16 14-4084 0 0,15-13-228 0 0,-4 7 40 0 0,6-10-266 0 0,1 0-20 0 0,0 0 2 0 0,17 5 64 0 0,-16-5 408 0 0,-1 0 134 0 0,0 0 36 0 0,0 0-63 0 0,0-2-294 0 0,-11-9 389 0 0,4 11-524 0 0,-19 15 248 0 0,19-1-198 0 0,6-13-64 0 0,1 0 0 0 0,0 0 0 0 0,0 0 1 0 0,0 0-1 0 0,1 0 0 0 0,-1 0 1 0 0,0 0-1 0 0,0 0 0 0 0,0 0 0 0 0,1 0 1 0 0,-1 0-1 0 0,0 0 0 0 0,1-1 0 0 0,-1 1 1 0 0,1 0-1 0 0,-1 0 0 0 0,1 0 0 0 0,-1 0 1 0 0,1-1-1 0 0,0 1 0 0 0,-1 0 0 0 0,1-1 1 0 0,0 1-1 0 0,0 0 0 0 0,-1-1 0 0 0,1 1 1 0 0,0-1-1 0 0,0 1 0 0 0,0-1 1 0 0,0 0-1 0 0,0 1 0 0 0,0-1 0 0 0,0 0 1 0 0,0 1-1 0 0,0-1 0 0 0,0 0 0 0 0,0 0 1 0 0,0 0-1 0 0,0 0 0 0 0,0 0 0 0 0,0 0 0 0 0,23-13-697 0 0,-10-3 1962 0 0,-3-1-657 0 0,-11 10-608 0 0,-3-2 0 0 0,-13-4 244 0 0,1 22 535 0 0,-13 11-399 0 0,24-11-355 0 0,3-7 23 0 0,1 2-52 0 0,0-3-70 0 0,8 20 58 0 0,11-22 26 0 0,-5-1 14 0 0,-14 2 99 0 0,7-12 370 0 0,-3 6-493 0 0,-3 1 0 0 0,2 0 0 0 0,4-7 0 0 0,-7 12 0 0 0,1 0 0 0 0,-1-1 0 0 0,0 1 0 0 0,0 0 0 0 0,1 0-1 0 0,-1 0 1 0 0,0 0 0 0 0,0 0 0 0 0,0-1 0 0 0,1 1 0 0 0,-1 0-1 0 0,0 0 1 0 0,0-1 0 0 0,0 1 0 0 0,0 0 0 0 0,1 0 0 0 0,-1 0 0 0 0,0-1-1 0 0,0 1 1 0 0,0 0 0 0 0,0 0 0 0 0,0-1 0 0 0,0 1 0 0 0,0 0-1 0 0,0 0 1 0 0,0-1 0 0 0,0 1 0 0 0,0 0 0 0 0,0-1 0 0 0,0 1 0 0 0,0 0-1 0 0,0 0 1 0 0,0-1 0 0 0,0 1 0 0 0,0 0 0 0 0,0 0 0 0 0,0-1-1 0 0,-1 1 1 0 0,1 0 0 0 0,0 0 0 0 0,0-1 0 0 0,0 1 0 0 0,0 0-1 0 0,0 0 1 0 0,-1 0 0 0 0,1-1 0 0 0,0 1 0 0 0,0 0 0 0 0,0 0 0 0 0,-1 0-1 0 0,1 0 1 0 0,0 0 0 0 0,0-1 0 0 0,-1 1 0 0 0,1 0 0 0 0,0 0-1 0 0,0 0 1 0 0,-1 0 0 0 0,1 0 0 0 0,0 0 0 0 0,0 0 0 0 0,-1 0 0 0 0,1 0 0 0 0,-3-1-17 0 0,1 0-111 0 0,-12 18-126 0 0,9-10 254 0 0,1-1 0 0 0,2-1-12 0 0,1-4-57 0 0,1-1-48 0 0,2 9-24 0 0,0-7-3124 0 0,5-2-3826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02.1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0 167 2304 0 0,'0'0'101'0'0,"0"0"363"0"0,0 0 1439 0 0,0 0 626 0 0,0 0 126 0 0,0 0-229 0 0,0 0-1076 0 0,0 0-476 0 0,0 0-90 0 0,0 0-82 0 0,2 0-287 0 0,92 18 2501 0 0,-88-17-2787 0 0,1 0 1 0 0,0 0-1 0 0,0-1 0 0 0,0 0 0 0 0,-1-1 0 0 0,1 0 0 0 0,0 0 0 0 0,0 0 0 0 0,-1-1 0 0 0,1 1 0 0 0,5-4-129 0 0,7 2 571 0 0,-17 0-552 0 0,-2 2-143 0 0,0 1-228 0 0,0 0-96 0 0,0 0-1287 0 0,0 0-5063 0 0</inkml:trace>
  <inkml:trace contextRef="#ctx0" brushRef="#br0" timeOffset="453.023">282 31 8752 0 0,'0'0'673'0'0,"0"0"-273"0"0,8-4 1604 0 0,36-15 2447 0 0,27 12-3030 0 0,-61 7-1216 0 0,1 0 1 0 0,-1 1 0 0 0,0 0-1 0 0,1 0 1 0 0,-1 2-1 0 0,0-1 1 0 0,0 1 0 0 0,0 1-1 0 0,6 2-205 0 0,-13-4 69 0 0,0 0 0 0 0,0 0-1 0 0,0 0 1 0 0,0 0 0 0 0,0 0 0 0 0,0 1-1 0 0,0-1 1 0 0,-1 1 0 0 0,0 0-1 0 0,1 0 1 0 0,-1 0 0 0 0,0 0 0 0 0,0 0-1 0 0,0 0 1 0 0,-1 1 0 0 0,1-1-1 0 0,-1 1 1 0 0,0-1 0 0 0,0 1 0 0 0,0-1-1 0 0,0 1 1 0 0,-1 0 0 0 0,0-1-1 0 0,1 1 1 0 0,-1 0 0 0 0,0-1 0 0 0,-1 1-1 0 0,0 3-68 0 0,-3 14 345 0 0,-1 0 1 0 0,-1 0-1 0 0,0-1 0 0 0,-2 1 0 0 0,-1-2 0 0 0,0 1-345 0 0,-21 51 285 0 0,27-66-277 0 0,0 0 1 0 0,1 0-1 0 0,-1 0 0 0 0,1 1 0 0 0,1-1 0 0 0,-1 1 1 0 0,1 0-1 0 0,-1-1 0 0 0,2 1 0 0 0,-1 0 0 0 0,1 0 0 0 0,0-1 1 0 0,0 1-1 0 0,0 0 0 0 0,1 0 0 0 0,0-1 0 0 0,0 1 1 0 0,0 0-1 0 0,1-1 0 0 0,0 1 0 0 0,0-1 0 0 0,0 0 1 0 0,1 1-1 0 0,0-1 0 0 0,0 0 0 0 0,0-1 0 0 0,0 1 0 0 0,1 0 1 0 0,1 0-9 0 0,0-2-21 0 0,1 1 1 0 0,0-2 0 0 0,0 1-1 0 0,0-1 1 0 0,1 1-1 0 0,-1-2 1 0 0,0 1 0 0 0,1-1-1 0 0,-1 0 1 0 0,1 0 0 0 0,-1-1-1 0 0,3 0 21 0 0,11 3 195 0 0,55-10-631 0 0,-67 5 455 0 0,-6 2 82 0 0,-2 0 54 0 0,7 0-6584 0 0,-6 0-1048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04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56 1376 0 0,'0'0'232'0'0,"0"0"437"0"0,0 0 194 0 0,0 0 38 0 0,0 0-29 0 0,0 0-160 0 0,0 0-68 0 0,0 0-17 0 0,0 0-6 0 0,0 0-12 0 0,0 0-7 0 0,0 0-2 0 0,0 0-15 0 0,0 0-60 0 0,0 0-21 0 0,0 0-6 0 0,0 0-20 0 0,0 0-71 0 0,0 0-30 0 0,0 0-7 0 0,0 0-2 0 0,0 0 0 0 0,4-17 1752 0 0,2 13-1952 0 0,0 0 0 0 0,0 1 0 0 0,1-1 0 0 0,-1 1 0 0 0,1 0 0 0 0,-1 1 1 0 0,1-1-1 0 0,0 1 0 0 0,0 1 0 0 0,5-2-168 0 0,-8 3 62 0 0,76-7 730 0 0,-78 8-696 0 0,10 3 424 0 0,9 30 610 0 0,-28 29 623 0 0,-41 20-764 0 0,38-67-925 0 0,10-15-10 0 0,2 4-26 0 0,0-2-34 0 0,0 1 0 0 0,1-1 1 0 0,0 0-1 0 0,0 0 1 0 0,0 0-1 0 0,0 0 0 0 0,0-1 1 0 0,1 1-1 0 0,-1-1 1 0 0,1 0-1 0 0,-1 0 0 0 0,1 0 1 0 0,0 0-1 0 0,0-1 1 0 0,0 1-1 0 0,0-1 6 0 0,19 9-74 0 0,-18-8 76 0 0,0 1-1 0 0,0-1 1 0 0,0 1 0 0 0,0 0 0 0 0,-1 1 0 0 0,1-1 0 0 0,-1 1 0 0 0,0 0 0 0 0,0 0 0 0 0,0 0 0 0 0,-1 1 0 0 0,1-1 0 0 0,-1 1 0 0 0,0 0-1 0 0,0 0 1 0 0,-1 0 0 0 0,1 0 0 0 0,-1 0 0 0 0,0 0 0 0 0,-1 1 0 0 0,1-1 0 0 0,-1 1 0 0 0,0 0 0 0 0,-1-1 0 0 0,1 1-2 0 0,-3-1 49 0 0,-1 0 0 0 0,1 0 0 0 0,-1 0 0 0 0,0 0 0 0 0,0-1 0 0 0,0 1 0 0 0,0-1 0 0 0,-1 0 0 0 0,0 0 0 0 0,0 0 0 0 0,0-1 0 0 0,0 1 0 0 0,-1-1 0 0 0,1 0 0 0 0,-1 0 0 0 0,0 0 0 0 0,0-1 0 0 0,0 0 0 0 0,0 0 0 0 0,-1 0-49 0 0,-32 2 1673 0 0,13-5-5898 0 0,25 1-3624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04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1 7832 0 0,'0'0'602'0'0,"-1"1"-168"0"0,-15 30 5064 0 0,12-25-4975 0 0,1 0-1 0 0,-1 0 1 0 0,1 0-1 0 0,1 0 1 0 0,-1 0-1 0 0,1 1 1 0 0,0-1-1 0 0,1 1 1 0 0,0-1 0 0 0,0 1-1 0 0,0 0-522 0 0,-7 42 1180 0 0,6-22-536 0 0,1-3-3391 0 0,2-25-2076 0 0,5-5-1377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05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0 252 1840 0 0,'2'-6'9558'0'0,"0"3"-9856"0"0,0 1 589 0 0,0 0 1 0 0,1 0 0 0 0,-1 0 0 0 0,1 0-1 0 0,-1 1 1 0 0,1-1 0 0 0,0 1 0 0 0,-1 0-1 0 0,1-1 1 0 0,0 1 0 0 0,0 0-1 0 0,0 1 1 0 0,0-1 0 0 0,0 1 0 0 0,0-1-1 0 0,0 1 1 0 0,3 0-292 0 0,24-6 684 0 0,55-20-398 0 0,-42 16-3443 0 0,-31 6 1941 0 0</inkml:trace>
  <inkml:trace contextRef="#ctx0" brushRef="#br0" timeOffset="671.72">289 34 5984 0 0,'0'0'273'0'0,"0"0"-5"0"0,9-5 290 0 0,-5 3 2184 0 0,23-10-675 0 0,-25 11-1689 0 0,5-2 360 0 0,62-7 1766 0 0,-38 23-1616 0 0,14 4-201 0 0,-9 8 65 0 0,-34-3-24 0 0,-1-22-704 0 0,-1 1-1 0 0,1 0 0 0 0,-1 0 0 0 0,0 0 1 0 0,1-1-1 0 0,-1 1 0 0 0,0 0 0 0 0,0 0 1 0 0,1 0-1 0 0,-1 0 0 0 0,0 0 0 0 0,0 0 1 0 0,0 0-1 0 0,0 0 0 0 0,0 0 1 0 0,0 0-1 0 0,0-1 0 0 0,-1 1 0 0 0,1 0 1 0 0,0 0-1 0 0,0 0 0 0 0,-1 0 0 0 0,1 0 1 0 0,-1 0-1 0 0,1-1 0 0 0,0 1 0 0 0,-1 0 1 0 0,0 0-1 0 0,1-1 0 0 0,-1 1 0 0 0,1 0 1 0 0,-1-1-1 0 0,0 1 0 0 0,0 0-23 0 0,-8 28 671 0 0,-1-21-505 0 0,-9 20 472 0 0,-17 29-8 0 0,36-53-630 0 0,-1 0 0 0 0,1 1 0 0 0,-1-1 0 0 0,0 0 0 0 0,0 0 0 0 0,0 0 0 0 0,0 0 0 0 0,-1 0 0 0 0,0 0 0 0 0,0 0 0 0 0,0 0 0 0 0,0-1 0 0 0,0 1 0 0 0,-1-1 0 0 0,0 1 0 0 0,0-1 0 0 0,0 0 0 0 0,0 0 0 0 0,0 0 0 0 0,-2 1 0 0 0,4-4 0 0 0,0 1 0 0 0,0-1 0 0 0,0 1 0 0 0,0 0 0 0 0,0-1 0 0 0,1 1 0 0 0,-1 0 0 0 0,0-1 0 0 0,1 1 0 0 0,-1 0 0 0 0,0 0 0 0 0,1 0 0 0 0,-1-1 0 0 0,1 1 0 0 0,-1 0 0 0 0,1 0 0 0 0,0 0 0 0 0,-1 0 0 0 0,1 0 0 0 0,0 0 0 0 0,0 0 0 0 0,-1 0 0 0 0,1 0 0 0 0,0 0 0 0 0,0 0 0 0 0,0 0 0 0 0,0 0 0 0 0,0 0 0 0 0,1 0 0 0 0,-1 0 0 0 0,-3 6 0 0 0,3-6 0 0 0,-1-1 0 0 0,1 0 0 0 0,0 0 0 0 0,0 1 0 0 0,-1-1 0 0 0,1 0 0 0 0,0 0 0 0 0,0 1 0 0 0,-1-1 0 0 0,1 0 0 0 0,0 1 0 0 0,0-1 0 0 0,0 0 0 0 0,0 1 0 0 0,0-1 0 0 0,-1 0 0 0 0,1 1 0 0 0,0-1 0 0 0,0 1 0 0 0,0-1 0 0 0,0 0 0 0 0,0 1 0 0 0,0-1 0 0 0,0 0 0 0 0,0 1 0 0 0,0-1 0 0 0,0 1 0 0 0,0-1 0 0 0,1 0 0 0 0,-1 1 0 0 0,0-1 0 0 0,0 0 0 0 0,0 1 0 0 0,0-1 0 0 0,1 0 0 0 0,-1 1 0 0 0,0-1 0 0 0,0 0 0 0 0,0 0 0 0 0,1 1 0 0 0,-1-1 0 0 0,0 0 0 0 0,1 0 0 0 0,-1 1 0 0 0,0-1 0 0 0,1 0 0 0 0,-1 0 0 0 0,0 0 0 0 0,1 1 0 0 0,-1-1 0 0 0,0 0 0 0 0,1 0 0 0 0,-1 0 0 0 0,0 0 0 0 0,1 0 0 0 0,-1 0 0 0 0,1 0 0 0 0,-1 0 0 0 0,30 17 272 0 0,-26-15-279 0 0,-1 0-1 0 0,1 0 0 0 0,-1 0 1 0 0,1 0-1 0 0,0 0 1 0 0,0-1-1 0 0,0 0 0 0 0,0 0 1 0 0,0 0-1 0 0,0 0 0 0 0,0 0 1 0 0,0-1-1 0 0,0 0 1 0 0,0 0-1 0 0,0 0 0 0 0,1-1 1 0 0,1 1 7 0 0,5-1-48 0 0,12 2 29 0 0,-13-1 19 0 0,0 1-1 0 0,0-1 1 0 0,0-1-1 0 0,0 0 1 0 0,0 0-1 0 0,0-1 1 0 0,-1-1-1 0 0,6-1 1 0 0,27-9 0 0 0,-11 0-170 0 0,-20 10-1897 0 0,-11 3 832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43.3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31 10624 0 0,'0'0'241'0'0,"0"0"38"0"0,0 0 10 0 0,0 0-33 0 0,7-6-153 0 0,25-2 842 0 0,-12-1 332 0 0,45 2-171 0 0,-32 35-309 0 0,-33-24-597 0 0,-1 1-1 0 0,-1 0 1 0 0,1-1 0 0 0,-1 1-1 0 0,0-1 1 0 0,0 1 0 0 0,0-1-1 0 0,0 0 1 0 0,-1 0 0 0 0,1 0-1 0 0,-1 0 1 0 0,0 0 0 0 0,-1-1-1 0 0,1 1 1 0 0,0-1 0 0 0,-1 0-1 0 0,-1 1-199 0 0,-27 33 120 0 0,18-17-120 0 0,12-19 0 0 0,0 1 0 0 0,0 0 0 0 0,1 0 0 0 0,-1 0 0 0 0,1-1 0 0 0,0 2 0 0 0,-1-1 0 0 0,1 0 0 0 0,0 0 0 0 0,0 0 0 0 0,0 0 0 0 0,1 1 0 0 0,-1-1 0 0 0,0 0 0 0 0,1 1 0 0 0,0-1 0 0 0,-1 1 0 0 0,1-1 0 0 0,0 0 0 0 0,0 1 0 0 0,0-1 0 0 0,1 1 0 0 0,-1 0 0 0 0,5 4 0 0 0,0-4 0 0 0,1-1 0 0 0,-1 0 0 0 0,1 0 0 0 0,-1 0 0 0 0,1 0 0 0 0,0-1 0 0 0,0 0 0 0 0,0 0 0 0 0,0-1 0 0 0,0 1 0 0 0,0-1 0 0 0,0-1 0 0 0,0 1 0 0 0,5-2 0 0 0,59-12 0 0 0,1-5-101 0 0,-63 15-22 0 0,-6 4-6 0 0,-2 0-130 0 0,0 0-521 0 0,7-5-2183 0 0,-6 4-2633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8-09T01:35:44.2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1 8288 0 0,'0'0'381'0'0,"0"0"-6"0"0,0 0-105 0 0,0 0 456 0 0,0 1 223 0 0,-3 105 6367 0 0,-1-72-6312 0 0,1-22-1156 0 0,2-10 237 0 0,1-2 15 0 0,0 1-25 0 0,0 3-923 0 0,1-4-3640 0 0,2-5-1561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8880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</a:t>
            </a:r>
          </a:p>
          <a:p>
            <a:pPr lvl="1"/>
            <a:r>
              <a:rPr lang="en-US" dirty="0"/>
              <a:t>Show alpha (merging 2 blues), b (merging next blue), and d (merging pairs of green)</a:t>
            </a:r>
          </a:p>
        </p:txBody>
      </p:sp>
    </p:spTree>
    <p:extLst>
      <p:ext uri="{BB962C8B-B14F-4D97-AF65-F5344CB8AC3E}">
        <p14:creationId xmlns:p14="http://schemas.microsoft.com/office/powerpoint/2010/main" val="237911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# instances, # dimensions</a:t>
            </a:r>
          </a:p>
        </p:txBody>
      </p:sp>
    </p:spTree>
    <p:extLst>
      <p:ext uri="{BB962C8B-B14F-4D97-AF65-F5344CB8AC3E}">
        <p14:creationId xmlns:p14="http://schemas.microsoft.com/office/powerpoint/2010/main" val="3258342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most important information for predictions using MNIST is captured in 5 dimensions!</a:t>
            </a:r>
          </a:p>
          <a:p>
            <a:r>
              <a:rPr lang="en-US" dirty="0"/>
              <a:t>Image Source: https://</a:t>
            </a:r>
            <a:r>
              <a:rPr lang="en-US" dirty="0" err="1"/>
              <a:t>towardsdatascience.com</a:t>
            </a:r>
            <a:r>
              <a:rPr lang="en-US" dirty="0"/>
              <a:t>/11-different-uses-of-dimensionality-reduction-4325d62b4fa6</a:t>
            </a:r>
          </a:p>
        </p:txBody>
      </p:sp>
    </p:spTree>
    <p:extLst>
      <p:ext uri="{BB962C8B-B14F-4D97-AF65-F5344CB8AC3E}">
        <p14:creationId xmlns:p14="http://schemas.microsoft.com/office/powerpoint/2010/main" val="2150677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a 16x16 image, and expand it out into a 256D vector</a:t>
            </a:r>
          </a:p>
          <a:p>
            <a:r>
              <a:rPr lang="en-US" dirty="0"/>
              <a:t>Write: Image -&gt; (x, y)</a:t>
            </a:r>
          </a:p>
          <a:p>
            <a:r>
              <a:rPr lang="en-US" dirty="0"/>
              <a:t>Similar images are close together</a:t>
            </a:r>
          </a:p>
          <a:p>
            <a:r>
              <a:rPr lang="en-US" dirty="0"/>
              <a:t>Horizontal corresponds to smiling or not, vertical is about face rotation</a:t>
            </a:r>
          </a:p>
          <a:p>
            <a:r>
              <a:rPr lang="en-US" dirty="0"/>
              <a:t>We want to learn properties like this automatically from the data itself! </a:t>
            </a:r>
          </a:p>
        </p:txBody>
      </p:sp>
    </p:spTree>
    <p:extLst>
      <p:ext uri="{BB962C8B-B14F-4D97-AF65-F5344CB8AC3E}">
        <p14:creationId xmlns:p14="http://schemas.microsoft.com/office/powerpoint/2010/main" val="2490182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235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Circle ”Names”, “Months”, “Places”</a:t>
            </a:r>
          </a:p>
          <a:p>
            <a:r>
              <a:rPr lang="en-US" dirty="0"/>
              <a:t>Not the same as clustering necessarily, clustering is given an embedding find the groups within it.</a:t>
            </a:r>
          </a:p>
          <a:p>
            <a:r>
              <a:rPr lang="en-US" dirty="0"/>
              <a:t>Now we are given a bunch of raw data, and want to come up with a good embedding (maybe even an embedding that makes clustering work well!)</a:t>
            </a:r>
          </a:p>
          <a:p>
            <a:r>
              <a:rPr lang="en-US" dirty="0"/>
              <a:t>These embeddings can be good to reduce the dimensionality of the data (“write dim reduction”) which can make data processing easier and/or help with visualizing data! </a:t>
            </a:r>
          </a:p>
        </p:txBody>
      </p:sp>
    </p:spTree>
    <p:extLst>
      <p:ext uri="{BB962C8B-B14F-4D97-AF65-F5344CB8AC3E}">
        <p14:creationId xmlns:p14="http://schemas.microsoft.com/office/powerpoint/2010/main" val="3759856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k &lt;&lt; d</a:t>
            </a:r>
          </a:p>
        </p:txBody>
      </p:sp>
    </p:spTree>
    <p:extLst>
      <p:ext uri="{BB962C8B-B14F-4D97-AF65-F5344CB8AC3E}">
        <p14:creationId xmlns:p14="http://schemas.microsoft.com/office/powerpoint/2010/main" val="1186153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kindsonthegenius.com</a:t>
            </a:r>
            <a:r>
              <a:rPr lang="en-US" dirty="0"/>
              <a:t>/blog/what-is-principal-component-analysis-</a:t>
            </a:r>
            <a:r>
              <a:rPr lang="en-US" dirty="0" err="1"/>
              <a:t>pca</a:t>
            </a:r>
            <a:r>
              <a:rPr lang="en-US" dirty="0"/>
              <a:t>-a-simple-tutorial/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4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Draw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on green line</a:t>
                </a:r>
              </a:p>
              <a:p>
                <a:r>
                  <a:rPr lang="en-US" dirty="0"/>
                  <a:t>Label a couple points, Draw lines going down to green line from points, draw points on green line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Draw reminder of how this inner product works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Draw </a:t>
                </a:r>
                <a:r>
                  <a:rPr lang="en-US" b="0" i="0">
                    <a:latin typeface="Cambria Math" panose="02040503050406030204" pitchFamily="18" charset="0"/>
                  </a:rPr>
                  <a:t>𝑢_𝑖</a:t>
                </a:r>
                <a:r>
                  <a:rPr lang="en-US" dirty="0"/>
                  <a:t> on green line</a:t>
                </a:r>
              </a:p>
              <a:p>
                <a:r>
                  <a:rPr lang="en-US" dirty="0"/>
                  <a:t>Label a couple points, Draw lines going down to green line from points, draw points on green line </a:t>
                </a:r>
              </a:p>
              <a:p>
                <a:r>
                  <a:rPr lang="en-US" b="0" i="0">
                    <a:latin typeface="Cambria Math" panose="02040503050406030204" pitchFamily="18" charset="0"/>
                  </a:rPr>
                  <a:t>𝑧_𝑖=𝑢_1^𝑇 𝑥_𝑖</a:t>
                </a:r>
                <a:endParaRPr lang="en-US" dirty="0"/>
              </a:p>
              <a:p>
                <a:pPr lvl="1"/>
                <a:r>
                  <a:rPr lang="en-US" dirty="0"/>
                  <a:t>Draw reminder of how this inner product works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0015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684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Quickly draw points from last example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Switch colors to purple, draw reconstructed points on line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Equation: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Notice that there is reconstruction error!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Quickly draw points from last example on </a:t>
                </a:r>
                <a:r>
                  <a:rPr lang="en-US" b="0" i="0">
                    <a:latin typeface="Cambria Math" panose="02040503050406030204" pitchFamily="18" charset="0"/>
                  </a:rPr>
                  <a:t>𝑢_1</a:t>
                </a:r>
                <a:r>
                  <a:rPr lang="en-US" dirty="0"/>
                  <a:t>, label </a:t>
                </a:r>
                <a:r>
                  <a:rPr lang="en-US" b="0" i="0">
                    <a:latin typeface="Cambria Math" panose="02040503050406030204" pitchFamily="18" charset="0"/>
                  </a:rPr>
                  <a:t>𝑧_𝑖</a:t>
                </a:r>
                <a:endParaRPr lang="en-US" dirty="0"/>
              </a:p>
              <a:p>
                <a:r>
                  <a:rPr lang="en-US" dirty="0"/>
                  <a:t>Switch colors to purple, draw reconstructed points on line </a:t>
                </a:r>
                <a:r>
                  <a:rPr lang="en-US" b="0" i="0">
                    <a:latin typeface="Cambria Math" panose="02040503050406030204" pitchFamily="18" charset="0"/>
                  </a:rPr>
                  <a:t>𝑥 ̂</a:t>
                </a:r>
                <a:r>
                  <a:rPr lang="en-US" b="0" i="0" dirty="0">
                    <a:latin typeface="Cambria Math" panose="02040503050406030204" pitchFamily="18" charset="0"/>
                  </a:rPr>
                  <a:t>_𝑖</a:t>
                </a:r>
                <a:endParaRPr lang="en-US" dirty="0"/>
              </a:p>
              <a:p>
                <a:r>
                  <a:rPr lang="en-US" dirty="0"/>
                  <a:t>Equation: </a:t>
                </a:r>
                <a:r>
                  <a:rPr lang="en-US" b="0" i="0">
                    <a:latin typeface="Cambria Math" panose="02040503050406030204" pitchFamily="18" charset="0"/>
                  </a:rPr>
                  <a:t>𝑥 ̂</a:t>
                </a:r>
                <a:r>
                  <a:rPr lang="en-US" b="0" i="0" dirty="0">
                    <a:latin typeface="Cambria Math" panose="02040503050406030204" pitchFamily="18" charset="0"/>
                  </a:rPr>
                  <a:t>_𝑖=𝑧_𝑖 𝑢_1</a:t>
                </a:r>
                <a:endParaRPr lang="en-US" dirty="0"/>
              </a:p>
              <a:p>
                <a:r>
                  <a:rPr lang="en-US" dirty="0"/>
                  <a:t>Notice that there is reconstruction error! </a:t>
                </a:r>
                <a:r>
                  <a:rPr lang="en-US" b="0" i="0">
                    <a:latin typeface="Cambria Math" panose="02040503050406030204" pitchFamily="18" charset="0"/>
                  </a:rPr>
                  <a:t>𝑥 ̂</a:t>
                </a:r>
                <a:r>
                  <a:rPr lang="en-US" b="0" i="0" dirty="0">
                    <a:latin typeface="Cambria Math" panose="02040503050406030204" pitchFamily="18" charset="0"/>
                  </a:rPr>
                  <a:t>_1≠𝑥_1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2988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118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dot product of principal components is 0!</a:t>
            </a:r>
          </a:p>
        </p:txBody>
      </p:sp>
    </p:spTree>
    <p:extLst>
      <p:ext uri="{BB962C8B-B14F-4D97-AF65-F5344CB8AC3E}">
        <p14:creationId xmlns:p14="http://schemas.microsoft.com/office/powerpoint/2010/main" val="743814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Show the projection of a point.</a:t>
            </a:r>
          </a:p>
          <a:p>
            <a:r>
              <a:rPr lang="en-US" dirty="0"/>
              <a:t>Image sources: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kindsonthegenius.com</a:t>
            </a:r>
            <a:r>
              <a:rPr lang="en-US" dirty="0"/>
              <a:t>/blog/what-is-principal-component-analysis-</a:t>
            </a:r>
            <a:r>
              <a:rPr lang="en-US" dirty="0" err="1"/>
              <a:t>pca</a:t>
            </a:r>
            <a:r>
              <a:rPr lang="en-US" dirty="0"/>
              <a:t>-a-simple-tutorial/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81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</a:t>
            </a:r>
            <a:r>
              <a:rPr lang="en-US" dirty="0" err="1"/>
              <a:t>sophiesu.net</a:t>
            </a:r>
            <a:r>
              <a:rPr lang="en-US" dirty="0"/>
              <a:t>/9-sagemaker-principal-component-analysis-pca-aws-certified-machine-learning-specialty/ </a:t>
            </a:r>
          </a:p>
        </p:txBody>
      </p:sp>
    </p:spTree>
    <p:extLst>
      <p:ext uri="{BB962C8B-B14F-4D97-AF65-F5344CB8AC3E}">
        <p14:creationId xmlns:p14="http://schemas.microsoft.com/office/powerpoint/2010/main" val="1203809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</a:t>
            </a:r>
            <a:r>
              <a:rPr lang="en-US" dirty="0" err="1"/>
              <a:t>www.researchgate.net</a:t>
            </a:r>
            <a:r>
              <a:rPr lang="en-US" dirty="0"/>
              <a:t>/figure/Illustration-of-2D-data-projection-onto-principal-components-a-Sample-data-with-main_fig4_338765601 </a:t>
            </a:r>
          </a:p>
        </p:txBody>
      </p:sp>
    </p:spTree>
    <p:extLst>
      <p:ext uri="{BB962C8B-B14F-4D97-AF65-F5344CB8AC3E}">
        <p14:creationId xmlns:p14="http://schemas.microsoft.com/office/powerpoint/2010/main" val="2040604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larger eigenvalue, smaller eigenvalue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Image source: https://</a:t>
            </a:r>
            <a:r>
              <a:rPr lang="en-US" dirty="0" err="1"/>
              <a:t>www.researchgate.net</a:t>
            </a:r>
            <a:r>
              <a:rPr lang="en-US" dirty="0"/>
              <a:t>/figure/Illustration-of-2D-data-projection-onto-principal-components-a-Sample-data-with-main_fig4_338765601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947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data matrix up above</a:t>
            </a:r>
          </a:p>
          <a:p>
            <a:r>
              <a:rPr lang="en-US" dirty="0"/>
              <a:t>Draw dataset below </a:t>
            </a:r>
          </a:p>
          <a:p>
            <a:r>
              <a:rPr lang="en-US" dirty="0"/>
              <a:t>Show covariance matrix to side </a:t>
            </a:r>
          </a:p>
          <a:p>
            <a:r>
              <a:rPr lang="en-US" dirty="0"/>
              <a:t>Draw eigenvectors below</a:t>
            </a:r>
          </a:p>
          <a:p>
            <a:r>
              <a:rPr lang="en-US" dirty="0"/>
              <a:t>Show newly projected data</a:t>
            </a:r>
          </a:p>
        </p:txBody>
      </p:sp>
    </p:spTree>
    <p:extLst>
      <p:ext uri="{BB962C8B-B14F-4D97-AF65-F5344CB8AC3E}">
        <p14:creationId xmlns:p14="http://schemas.microsoft.com/office/powerpoint/2010/main" val="2360051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picture of de-centering</a:t>
            </a:r>
          </a:p>
          <a:p>
            <a:r>
              <a:rPr lang="en-US" dirty="0"/>
              <a:t>Write “mean”</a:t>
            </a:r>
          </a:p>
          <a:p>
            <a:r>
              <a:rPr lang="en-US" dirty="0"/>
              <a:t>Write “tries to minimize |\hat{x}_</a:t>
            </a:r>
            <a:r>
              <a:rPr lang="en-US" dirty="0" err="1"/>
              <a:t>i</a:t>
            </a:r>
            <a:r>
              <a:rPr lang="en-US" dirty="0"/>
              <a:t> – </a:t>
            </a:r>
            <a:r>
              <a:rPr lang="en-US" dirty="0" err="1"/>
              <a:t>x_i</a:t>
            </a:r>
            <a:r>
              <a:rPr lang="en-US" dirty="0"/>
              <a:t> |^2_2”</a:t>
            </a:r>
          </a:p>
        </p:txBody>
      </p:sp>
    </p:spTree>
    <p:extLst>
      <p:ext uri="{BB962C8B-B14F-4D97-AF65-F5344CB8AC3E}">
        <p14:creationId xmlns:p14="http://schemas.microsoft.com/office/powerpoint/2010/main" val="4577145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how input image are high dim</a:t>
            </a:r>
          </a:p>
          <a:p>
            <a:r>
              <a:rPr lang="en-US" dirty="0"/>
              <a:t>Top 25 eigenvectors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18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approach is to change the model training procedure to itself be more fair. However, in order to do that we need some mathematical definition of fairness.</a:t>
            </a:r>
            <a:endParaRPr lang="en-US" dirty="0"/>
          </a:p>
          <a:p>
            <a:endParaRPr lang="en-US" dirty="0"/>
          </a:p>
          <a:p>
            <a:r>
              <a:rPr lang="en-US" dirty="0"/>
              <a:t>Definition 1: Shape Blind: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does not prevent historical or measurement bias. Protected attributes can be unintentionally inferred from other, related attributes (e.g., in some cities, zip code can be deeply correlated with race).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Definition 2: Statistical Parity:</a:t>
            </a:r>
          </a:p>
          <a:p>
            <a:endParaRPr lang="en-US" dirty="0"/>
          </a:p>
          <a:p>
            <a:pPr marL="186262" indent="0">
              <a:buNone/>
            </a:pPr>
            <a:r>
              <a:rPr lang="en-US" b="1" dirty="0"/>
              <a:t>Pros:</a:t>
            </a:r>
          </a:p>
          <a:p>
            <a:r>
              <a:rPr lang="en-US" dirty="0"/>
              <a:t>Aligns with certain legal definitions of equity.</a:t>
            </a:r>
          </a:p>
          <a:p>
            <a:endParaRPr lang="en-US" dirty="0"/>
          </a:p>
          <a:p>
            <a:pPr marL="186262" indent="0">
              <a:buNone/>
            </a:pPr>
            <a:r>
              <a:rPr lang="en-US" b="1" dirty="0"/>
              <a:t>Cons</a:t>
            </a:r>
            <a:r>
              <a:rPr lang="en-US" dirty="0"/>
              <a:t>:</a:t>
            </a:r>
          </a:p>
          <a:p>
            <a:r>
              <a:rPr lang="en-US" dirty="0"/>
              <a:t>A rather weak in fairness requirements. Allows for strategies that might not be desirable (e.g., random selection, self-fulfilling prophecy) </a:t>
            </a:r>
          </a:p>
          <a:p>
            <a:endParaRPr lang="en-US" dirty="0"/>
          </a:p>
          <a:p>
            <a:r>
              <a:rPr lang="en-US" dirty="0"/>
              <a:t>Definition 3: Equal Opportunity:</a:t>
            </a:r>
          </a:p>
          <a:p>
            <a:endParaRPr lang="en-US" dirty="0"/>
          </a:p>
          <a:p>
            <a:pPr marL="186262" indent="0">
              <a:buNone/>
            </a:pPr>
            <a:r>
              <a:rPr lang="en-US" b="1" dirty="0"/>
              <a:t>Pros:</a:t>
            </a:r>
          </a:p>
          <a:p>
            <a:r>
              <a:rPr lang="en-US" dirty="0"/>
              <a:t>Better controls for true outcome </a:t>
            </a:r>
          </a:p>
          <a:p>
            <a:pPr marL="186262" indent="0">
              <a:buNone/>
            </a:pPr>
            <a:endParaRPr lang="en-US" dirty="0"/>
          </a:p>
          <a:p>
            <a:pPr marL="186262" indent="0">
              <a:buNone/>
            </a:pPr>
            <a:r>
              <a:rPr lang="en-US" b="1" dirty="0"/>
              <a:t>Cons:</a:t>
            </a:r>
            <a:endParaRPr lang="en-US" dirty="0"/>
          </a:p>
          <a:p>
            <a:r>
              <a:rPr lang="en-US" dirty="0"/>
              <a:t>More complex to explain to non-experts</a:t>
            </a:r>
          </a:p>
          <a:p>
            <a:r>
              <a:rPr lang="en-US" dirty="0"/>
              <a:t>Only protects for the positive outcome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Note: Equality of true positives is the same as equality of false negatives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6D50D-108C-1842-86D7-4F81A66F94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09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8, 16, 24…</a:t>
                </a:r>
              </a:p>
              <a:p>
                <a:r>
                  <a:rPr lang="en-US" dirty="0"/>
                  <a:t>Write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+∑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Write </a:t>
                </a:r>
                <a:r>
                  <a:rPr lang="en-US" b="0" i="0">
                    <a:latin typeface="Cambria Math" panose="02040503050406030204" pitchFamily="18" charset="0"/>
                  </a:rPr>
                  <a:t> 𝑥 ̂_𝑖=𝑋 ̅[1:𝑑]+∑𝑧_𝑗 𝑢_𝑗</a:t>
                </a:r>
                <a:endParaRPr lang="en-US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8318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Horizontal axis is facial expression, vertical axis is horizontal tilt of the face</a:t>
            </a:r>
          </a:p>
        </p:txBody>
      </p:sp>
    </p:spTree>
    <p:extLst>
      <p:ext uri="{BB962C8B-B14F-4D97-AF65-F5344CB8AC3E}">
        <p14:creationId xmlns:p14="http://schemas.microsoft.com/office/powerpoint/2010/main" val="6666735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mobilesyrup.com</a:t>
            </a:r>
            <a:r>
              <a:rPr lang="en-US" dirty="0"/>
              <a:t>/2018/04/17/</a:t>
            </a:r>
            <a:r>
              <a:rPr lang="en-US" dirty="0" err="1"/>
              <a:t>heres</a:t>
            </a:r>
            <a:r>
              <a:rPr lang="en-US" dirty="0"/>
              <a:t>-how-to-make-</a:t>
            </a:r>
            <a:r>
              <a:rPr lang="en-US" dirty="0" err="1"/>
              <a:t>netflixs</a:t>
            </a:r>
            <a:r>
              <a:rPr lang="en-US" dirty="0"/>
              <a:t>-recommendation-algorithm-not-suck/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www.mageplaza.com</a:t>
            </a:r>
            <a:r>
              <a:rPr lang="en-US" dirty="0"/>
              <a:t>/blog/product-</a:t>
            </a:r>
            <a:r>
              <a:rPr lang="en-US" dirty="0" err="1"/>
              <a:t>recomendation</a:t>
            </a:r>
            <a:r>
              <a:rPr lang="en-US" dirty="0"/>
              <a:t>-how-amazon-succeeds-with-</a:t>
            </a:r>
            <a:r>
              <a:rPr lang="en-US" dirty="0" err="1"/>
              <a:t>it.html</a:t>
            </a:r>
            <a:endParaRPr lang="en-US" dirty="0"/>
          </a:p>
          <a:p>
            <a:pPr lvl="1"/>
            <a:r>
              <a:rPr lang="en-US" dirty="0"/>
              <a:t>https://</a:t>
            </a:r>
            <a:r>
              <a:rPr lang="en-US" dirty="0" err="1"/>
              <a:t>www.theverge.com</a:t>
            </a:r>
            <a:r>
              <a:rPr lang="en-US" dirty="0"/>
              <a:t>/2018/1/26/16937088/</a:t>
            </a:r>
            <a:r>
              <a:rPr lang="en-US" dirty="0" err="1"/>
              <a:t>facebook</a:t>
            </a:r>
            <a:r>
              <a:rPr lang="en-US" dirty="0"/>
              <a:t>-news-feed-</a:t>
            </a:r>
            <a:r>
              <a:rPr lang="en-US" dirty="0" err="1"/>
              <a:t>explainability</a:t>
            </a:r>
            <a:r>
              <a:rPr lang="en-US" dirty="0"/>
              <a:t>-ai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blog.hootsuite.com</a:t>
            </a:r>
            <a:r>
              <a:rPr lang="en-US" dirty="0"/>
              <a:t>/google-ads/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medium.com</a:t>
            </a:r>
            <a:r>
              <a:rPr lang="en-US" dirty="0"/>
              <a:t>/s/story/spotifys-discover-weekly-how-machine-learning-finds-your-new-music-19a41ab76efe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neilpatel.com</a:t>
            </a:r>
            <a:r>
              <a:rPr lang="en-US" dirty="0"/>
              <a:t>/blog/</a:t>
            </a:r>
            <a:r>
              <a:rPr lang="en-US" dirty="0" err="1"/>
              <a:t>youtube</a:t>
            </a:r>
            <a:r>
              <a:rPr lang="en-US" dirty="0"/>
              <a:t>-recommendation/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660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n, m near rows/columns</a:t>
            </a:r>
          </a:p>
          <a:p>
            <a:r>
              <a:rPr lang="en-US" dirty="0"/>
              <a:t>Say: Note that sometimes the feedback is explicit, other times its implicit</a:t>
            </a:r>
          </a:p>
          <a:p>
            <a:r>
              <a:rPr lang="en-US" dirty="0"/>
              <a:t>Sources: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www.globalmediainsight.com</a:t>
            </a:r>
            <a:r>
              <a:rPr lang="en-US" dirty="0"/>
              <a:t>/blog/</a:t>
            </a:r>
            <a:r>
              <a:rPr lang="en-US" dirty="0" err="1"/>
              <a:t>youtube</a:t>
            </a:r>
            <a:r>
              <a:rPr lang="en-US" dirty="0"/>
              <a:t>-users-statistics/#:~:text=YouTube%20has%20more%20than%202.6,population%20use%20YouTube%20every%20month.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earthweb.com</a:t>
            </a:r>
            <a:r>
              <a:rPr lang="en-US" dirty="0"/>
              <a:t>/how-many-videos-are-on-</a:t>
            </a:r>
            <a:r>
              <a:rPr lang="en-US" dirty="0" err="1"/>
              <a:t>youtube</a:t>
            </a:r>
            <a:r>
              <a:rPr lang="en-US" dirty="0"/>
              <a:t>/#:~:text=There%20are%20800%20million%20videos,are%20on%20YouTube%20in%202022%3F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towardsdatascience.com</a:t>
            </a:r>
            <a:r>
              <a:rPr lang="en-US" dirty="0"/>
              <a:t>/introduction-to-recommender-systems-6c66cf15ada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044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622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Ask them to rate items?</a:t>
            </a:r>
          </a:p>
        </p:txBody>
      </p:sp>
    </p:spTree>
    <p:extLst>
      <p:ext uri="{BB962C8B-B14F-4D97-AF65-F5344CB8AC3E}">
        <p14:creationId xmlns:p14="http://schemas.microsoft.com/office/powerpoint/2010/main" val="1182697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</a:t>
            </a:r>
          </a:p>
          <a:p>
            <a:pPr lvl="1"/>
            <a:r>
              <a:rPr lang="en-US" dirty="0"/>
              <a:t>Symmetric matrix</a:t>
            </a:r>
          </a:p>
          <a:p>
            <a:pPr lvl="1"/>
            <a:r>
              <a:rPr lang="en-US" dirty="0"/>
              <a:t>Select a cell, write what it means</a:t>
            </a:r>
          </a:p>
          <a:p>
            <a:pPr lvl="1"/>
            <a:r>
              <a:rPr lang="en-US" dirty="0"/>
              <a:t>Select diaper, show that the most similar are sunglasses and swim trunks</a:t>
            </a:r>
          </a:p>
          <a:p>
            <a:pPr lvl="0"/>
            <a:r>
              <a:rPr lang="en-US" dirty="0"/>
              <a:t>Anything wrong with this?</a:t>
            </a:r>
          </a:p>
        </p:txBody>
      </p:sp>
    </p:spTree>
    <p:extLst>
      <p:ext uri="{BB962C8B-B14F-4D97-AF65-F5344CB8AC3E}">
        <p14:creationId xmlns:p14="http://schemas.microsoft.com/office/powerpoint/2010/main" val="5566066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WOS: </a:t>
            </a:r>
          </a:p>
          <a:p>
            <a:pPr lvl="1"/>
            <a:r>
              <a:rPr lang="en-US" dirty="0"/>
              <a:t>Select diaper, show that the most similar are baby bottle and baby formula</a:t>
            </a:r>
          </a:p>
          <a:p>
            <a:pPr lvl="0"/>
            <a:r>
              <a:rPr lang="en-US" dirty="0"/>
              <a:t>Anything wrong with this?</a:t>
            </a:r>
          </a:p>
        </p:txBody>
      </p:sp>
    </p:spTree>
    <p:extLst>
      <p:ext uri="{BB962C8B-B14F-4D97-AF65-F5344CB8AC3E}">
        <p14:creationId xmlns:p14="http://schemas.microsoft.com/office/powerpoint/2010/main" val="31887838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3854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Image Source: https://</a:t>
            </a:r>
            <a:r>
              <a:rPr lang="en-US" dirty="0" err="1"/>
              <a:t>www.linkedin.com</a:t>
            </a:r>
            <a:r>
              <a:rPr lang="en-US" dirty="0"/>
              <a:t>/pulse/content-based-recommender-engine-under-hood-</a:t>
            </a:r>
            <a:r>
              <a:rPr lang="en-US" dirty="0" err="1"/>
              <a:t>venkat</a:t>
            </a:r>
            <a:r>
              <a:rPr lang="en-US" dirty="0"/>
              <a:t>-</a:t>
            </a:r>
            <a:r>
              <a:rPr lang="en-US" dirty="0" err="1"/>
              <a:t>raman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348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medium.com</a:t>
            </a:r>
            <a:r>
              <a:rPr lang="en-US" dirty="0"/>
              <a:t>/data-from-the-trenches/measuring-fairness-in-machine-learning-models-2be070fab712</a:t>
            </a:r>
          </a:p>
        </p:txBody>
      </p:sp>
    </p:spTree>
    <p:extLst>
      <p:ext uri="{BB962C8B-B14F-4D97-AF65-F5344CB8AC3E}">
        <p14:creationId xmlns:p14="http://schemas.microsoft.com/office/powerpoint/2010/main" val="3091153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</a:t>
            </a:r>
            <a:r>
              <a:rPr lang="en-US" dirty="0" err="1"/>
              <a:t>www.linkedin.com</a:t>
            </a:r>
            <a:r>
              <a:rPr lang="en-US" dirty="0"/>
              <a:t>/pulse/content-based-recommender-engine-under-hood-</a:t>
            </a:r>
            <a:r>
              <a:rPr lang="en-US" dirty="0" err="1"/>
              <a:t>venkat</a:t>
            </a:r>
            <a:r>
              <a:rPr lang="en-US" dirty="0"/>
              <a:t>-</a:t>
            </a:r>
            <a:r>
              <a:rPr lang="en-US" dirty="0" err="1"/>
              <a:t>raman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1859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measuringu.com</a:t>
            </a:r>
            <a:r>
              <a:rPr lang="en-US" dirty="0"/>
              <a:t>/affinity-analysis/</a:t>
            </a:r>
          </a:p>
        </p:txBody>
      </p:sp>
    </p:spTree>
    <p:extLst>
      <p:ext uri="{BB962C8B-B14F-4D97-AF65-F5344CB8AC3E}">
        <p14:creationId xmlns:p14="http://schemas.microsoft.com/office/powerpoint/2010/main" val="32335442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h(v) = (genre: ‘action’, year: 1994, director: Tarantino, …)  with dimensions</a:t>
            </a:r>
          </a:p>
          <a:p>
            <a:r>
              <a:rPr lang="en-US" dirty="0"/>
              <a:t>For all users, </a:t>
            </a:r>
            <a:r>
              <a:rPr lang="en-US" dirty="0" err="1"/>
              <a:t>r_uv</a:t>
            </a:r>
            <a:r>
              <a:rPr lang="en-US" dirty="0"/>
              <a:t> \</a:t>
            </a:r>
            <a:r>
              <a:rPr lang="en-US" dirty="0" err="1"/>
              <a:t>approx</a:t>
            </a:r>
            <a:r>
              <a:rPr lang="en-US" dirty="0"/>
              <a:t> w\</a:t>
            </a:r>
            <a:r>
              <a:rPr lang="en-US" dirty="0" err="1"/>
              <a:t>cdot</a:t>
            </a:r>
            <a:r>
              <a:rPr lang="en-US" dirty="0"/>
              <a:t> h(v)</a:t>
            </a:r>
          </a:p>
          <a:p>
            <a:r>
              <a:rPr lang="en-US" dirty="0"/>
              <a:t>Write OLS over movie ratings, with regularization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4786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h(v) = (genre: ‘action’, year: 1994, director: Tarantino, …)  with dimensions</a:t>
            </a:r>
          </a:p>
          <a:p>
            <a:r>
              <a:rPr lang="en-US" dirty="0"/>
              <a:t>For all users, </a:t>
            </a:r>
            <a:r>
              <a:rPr lang="en-US" dirty="0" err="1"/>
              <a:t>r_uv</a:t>
            </a:r>
            <a:r>
              <a:rPr lang="en-US" dirty="0"/>
              <a:t> \</a:t>
            </a:r>
            <a:r>
              <a:rPr lang="en-US" dirty="0" err="1"/>
              <a:t>approx</a:t>
            </a:r>
            <a:r>
              <a:rPr lang="en-US" dirty="0"/>
              <a:t> w\</a:t>
            </a:r>
            <a:r>
              <a:rPr lang="en-US" dirty="0" err="1"/>
              <a:t>cdot</a:t>
            </a:r>
            <a:r>
              <a:rPr lang="en-US" dirty="0"/>
              <a:t> h(v)</a:t>
            </a:r>
          </a:p>
          <a:p>
            <a:r>
              <a:rPr lang="en-US" dirty="0"/>
              <a:t>Write OLS over movie ratings, with regularization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196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h(u) = (gender: F, age: 25, education: MSc, …)</a:t>
            </a:r>
          </a:p>
          <a:p>
            <a:r>
              <a:rPr lang="en-US" dirty="0"/>
              <a:t>h(</a:t>
            </a:r>
            <a:r>
              <a:rPr lang="en-US" dirty="0" err="1"/>
              <a:t>u,v</a:t>
            </a:r>
            <a:r>
              <a:rPr lang="en-US" dirty="0"/>
              <a:t>)  = (…, h(v), …,  …, h(u),…append features)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4066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r_uv</a:t>
            </a:r>
            <a:r>
              <a:rPr lang="en-US" dirty="0"/>
              <a:t> =  (</a:t>
            </a:r>
            <a:r>
              <a:rPr lang="en-US" dirty="0" err="1"/>
              <a:t>w_g</a:t>
            </a:r>
            <a:r>
              <a:rPr lang="en-US" dirty="0"/>
              <a:t> + </a:t>
            </a:r>
            <a:r>
              <a:rPr lang="en-US" dirty="0" err="1"/>
              <a:t>w_u</a:t>
            </a:r>
            <a:r>
              <a:rPr lang="en-US" dirty="0"/>
              <a:t> )h(v)</a:t>
            </a:r>
          </a:p>
          <a:p>
            <a:r>
              <a:rPr lang="en-US" dirty="0"/>
              <a:t>Start </a:t>
            </a:r>
            <a:r>
              <a:rPr lang="en-US" dirty="0" err="1"/>
              <a:t>w_u</a:t>
            </a:r>
            <a:r>
              <a:rPr lang="en-US" dirty="0"/>
              <a:t> = 0, As we gain more information about user </a:t>
            </a:r>
            <a:r>
              <a:rPr lang="en-US" dirty="0" err="1"/>
              <a:t>w_u</a:t>
            </a:r>
            <a:r>
              <a:rPr lang="en-US" dirty="0"/>
              <a:t> becomes more information</a:t>
            </a:r>
          </a:p>
          <a:p>
            <a:r>
              <a:rPr lang="en-US" dirty="0"/>
              <a:t>WOS: Linear Mixed Models</a:t>
            </a:r>
          </a:p>
        </p:txBody>
      </p:sp>
    </p:spTree>
    <p:extLst>
      <p:ext uri="{BB962C8B-B14F-4D97-AF65-F5344CB8AC3E}">
        <p14:creationId xmlns:p14="http://schemas.microsoft.com/office/powerpoint/2010/main" val="4274319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medium.com</a:t>
            </a:r>
            <a:r>
              <a:rPr lang="en-US" dirty="0"/>
              <a:t>/data-from-the-trenches/measuring-fairness-in-machine-learning-models-2be070fab712</a:t>
            </a:r>
          </a:p>
        </p:txBody>
      </p:sp>
    </p:spTree>
    <p:extLst>
      <p:ext uri="{BB962C8B-B14F-4D97-AF65-F5344CB8AC3E}">
        <p14:creationId xmlns:p14="http://schemas.microsoft.com/office/powerpoint/2010/main" val="2025722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several other examples of unsupervised learning: outlier detection, topic modeling, social network clustering, etc.</a:t>
            </a:r>
          </a:p>
        </p:txBody>
      </p:sp>
    </p:spTree>
    <p:extLst>
      <p:ext uri="{BB962C8B-B14F-4D97-AF65-F5344CB8AC3E}">
        <p14:creationId xmlns:p14="http://schemas.microsoft.com/office/powerpoint/2010/main" val="3745905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Write ”unsupervised learning”</a:t>
            </a:r>
          </a:p>
          <a:p>
            <a:r>
              <a:rPr lang="en-US" dirty="0"/>
              <a:t>Draw circles around clusters </a:t>
            </a:r>
          </a:p>
          <a:p>
            <a:r>
              <a:rPr lang="en-US" dirty="0"/>
              <a:t>Write </a:t>
            </a:r>
            <a:r>
              <a:rPr lang="en-US" dirty="0" err="1"/>
              <a:t>z_i</a:t>
            </a:r>
            <a:r>
              <a:rPr lang="en-US" dirty="0"/>
              <a:t> \in [1, …, k]</a:t>
            </a:r>
          </a:p>
          <a:p>
            <a:r>
              <a:rPr lang="en-US" dirty="0"/>
              <a:t>Show some examples </a:t>
            </a:r>
          </a:p>
        </p:txBody>
      </p:sp>
    </p:spTree>
    <p:extLst>
      <p:ext uri="{BB962C8B-B14F-4D97-AF65-F5344CB8AC3E}">
        <p14:creationId xmlns:p14="http://schemas.microsoft.com/office/powerpoint/2010/main" val="766183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80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Mutually exclusive spherical clusters can be found by both mixture models and hierarchical clustering.</a:t>
            </a:r>
          </a:p>
        </p:txBody>
      </p:sp>
    </p:spTree>
    <p:extLst>
      <p:ext uri="{BB962C8B-B14F-4D97-AF65-F5344CB8AC3E}">
        <p14:creationId xmlns:p14="http://schemas.microsoft.com/office/powerpoint/2010/main" val="576655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31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011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8427538"/>
      </p:ext>
    </p:extLst>
  </p:cSld>
  <p:clrMapOvr>
    <a:masterClrMapping/>
  </p:clrMapOvr>
  <p:transition>
    <p:fade thruBlk="1"/>
  </p:transition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34084454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640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5754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62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" name="Google Shape;72;p10">
            <a:extLst>
              <a:ext uri="{FF2B5EF4-FFF2-40B4-BE49-F238E27FC236}">
                <a16:creationId xmlns:a16="http://schemas.microsoft.com/office/drawing/2014/main" id="{6354A335-1D9E-435F-9425-8B76017111F5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778763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23025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8025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77704E48-70E2-4CB8-9A7A-8A3294A95420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5B62CC26-F944-4478-9CA3-5B9F62C0D17A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312302ED-C268-422B-803F-CF3AED158755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D2D5E607-286B-4EFC-B0F8-195779B950CF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993C3909-7869-4CDA-8CC6-50305079CA6A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7441C7D1-18F6-463B-B91B-99C71E6491B0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EBBA8C72-13AE-474D-BB2B-14EE0C9ADE7A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A7FD8EDB-91F9-4AA4-863A-7513AF9FFF7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66DA164A-4B62-4E49-B850-6A3B428FE3D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26D5888-94D9-4030-A378-BFFA0EC235B7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01177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882075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9644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67" r:id="rId12"/>
    <p:sldLayoutId id="2147483668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NULL"/><Relationship Id="rId4" Type="http://schemas.openxmlformats.org/officeDocument/2006/relationships/customXml" Target="../ink/ink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5" Type="http://schemas.openxmlformats.org/officeDocument/2006/relationships/image" Target="NULL"/><Relationship Id="rId4" Type="http://schemas.openxmlformats.org/officeDocument/2006/relationships/customXml" Target="../ink/ink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6.xml"/><Relationship Id="rId5" Type="http://schemas.openxmlformats.org/officeDocument/2006/relationships/image" Target="../media/image22.png"/><Relationship Id="rId4" Type="http://schemas.openxmlformats.org/officeDocument/2006/relationships/customXml" Target="../ink/ink15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7.png"/><Relationship Id="rId4" Type="http://schemas.openxmlformats.org/officeDocument/2006/relationships/customXml" Target="../ink/ink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customXml" Target="../ink/ink19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customXml" Target="../ink/ink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customXml" Target="../ink/ink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13" Type="http://schemas.openxmlformats.org/officeDocument/2006/relationships/image" Target="../media/image38.png"/><Relationship Id="rId18" Type="http://schemas.openxmlformats.org/officeDocument/2006/relationships/customXml" Target="../ink/ink29.xml"/><Relationship Id="rId3" Type="http://schemas.openxmlformats.org/officeDocument/2006/relationships/image" Target="../media/image33.png"/><Relationship Id="rId21" Type="http://schemas.openxmlformats.org/officeDocument/2006/relationships/image" Target="../media/image42.png"/><Relationship Id="rId7" Type="http://schemas.openxmlformats.org/officeDocument/2006/relationships/image" Target="../media/image34.png"/><Relationship Id="rId12" Type="http://schemas.openxmlformats.org/officeDocument/2006/relationships/customXml" Target="../ink/ink26.xml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6" Type="http://schemas.openxmlformats.org/officeDocument/2006/relationships/customXml" Target="../ink/ink28.xml"/><Relationship Id="rId20" Type="http://schemas.openxmlformats.org/officeDocument/2006/relationships/customXml" Target="../ink/ink30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3.xml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5" Type="http://schemas.openxmlformats.org/officeDocument/2006/relationships/image" Target="../media/image39.png"/><Relationship Id="rId10" Type="http://schemas.openxmlformats.org/officeDocument/2006/relationships/customXml" Target="../ink/ink25.xml"/><Relationship Id="rId19" Type="http://schemas.openxmlformats.org/officeDocument/2006/relationships/image" Target="../media/image41.png"/><Relationship Id="rId4" Type="http://schemas.openxmlformats.org/officeDocument/2006/relationships/customXml" Target="../ink/ink22.xml"/><Relationship Id="rId9" Type="http://schemas.openxmlformats.org/officeDocument/2006/relationships/image" Target="../media/image36.png"/><Relationship Id="rId14" Type="http://schemas.openxmlformats.org/officeDocument/2006/relationships/customXml" Target="../ink/ink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3" Type="http://schemas.openxmlformats.org/officeDocument/2006/relationships/image" Target="../media/image33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2.xml"/><Relationship Id="rId5" Type="http://schemas.openxmlformats.org/officeDocument/2006/relationships/image" Target="../media/image1410.png"/><Relationship Id="rId4" Type="http://schemas.openxmlformats.org/officeDocument/2006/relationships/customXml" Target="../ink/ink31.xml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35.xml"/><Relationship Id="rId5" Type="http://schemas.openxmlformats.org/officeDocument/2006/relationships/image" Target="../media/image370.png"/><Relationship Id="rId4" Type="http://schemas.openxmlformats.org/officeDocument/2006/relationships/customXml" Target="../ink/ink34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2.png"/><Relationship Id="rId21" Type="http://schemas.openxmlformats.org/officeDocument/2006/relationships/image" Target="../media/image53.png"/><Relationship Id="rId42" Type="http://schemas.openxmlformats.org/officeDocument/2006/relationships/customXml" Target="../ink/ink55.xml"/><Relationship Id="rId63" Type="http://schemas.openxmlformats.org/officeDocument/2006/relationships/image" Target="../media/image74.png"/><Relationship Id="rId84" Type="http://schemas.openxmlformats.org/officeDocument/2006/relationships/customXml" Target="../ink/ink76.xml"/><Relationship Id="rId138" Type="http://schemas.openxmlformats.org/officeDocument/2006/relationships/customXml" Target="../ink/ink103.xml"/><Relationship Id="rId159" Type="http://schemas.openxmlformats.org/officeDocument/2006/relationships/image" Target="../media/image123.png"/><Relationship Id="rId170" Type="http://schemas.openxmlformats.org/officeDocument/2006/relationships/customXml" Target="../ink/ink119.xml"/><Relationship Id="rId191" Type="http://schemas.openxmlformats.org/officeDocument/2006/relationships/image" Target="../media/image139.png"/><Relationship Id="rId205" Type="http://schemas.openxmlformats.org/officeDocument/2006/relationships/image" Target="../media/image146.png"/><Relationship Id="rId226" Type="http://schemas.openxmlformats.org/officeDocument/2006/relationships/customXml" Target="../ink/ink147.xml"/><Relationship Id="rId247" Type="http://schemas.openxmlformats.org/officeDocument/2006/relationships/image" Target="../media/image167.png"/><Relationship Id="rId107" Type="http://schemas.openxmlformats.org/officeDocument/2006/relationships/image" Target="../media/image97.png"/><Relationship Id="rId11" Type="http://schemas.openxmlformats.org/officeDocument/2006/relationships/image" Target="../media/image48.png"/><Relationship Id="rId32" Type="http://schemas.openxmlformats.org/officeDocument/2006/relationships/customXml" Target="../ink/ink50.xml"/><Relationship Id="rId53" Type="http://schemas.openxmlformats.org/officeDocument/2006/relationships/image" Target="../media/image69.png"/><Relationship Id="rId74" Type="http://schemas.openxmlformats.org/officeDocument/2006/relationships/customXml" Target="../ink/ink71.xml"/><Relationship Id="rId128" Type="http://schemas.openxmlformats.org/officeDocument/2006/relationships/customXml" Target="../ink/ink98.xml"/><Relationship Id="rId149" Type="http://schemas.openxmlformats.org/officeDocument/2006/relationships/image" Target="../media/image118.png"/><Relationship Id="rId5" Type="http://schemas.openxmlformats.org/officeDocument/2006/relationships/image" Target="../media/image380.png"/><Relationship Id="rId95" Type="http://schemas.openxmlformats.org/officeDocument/2006/relationships/image" Target="../media/image91.png"/><Relationship Id="rId160" Type="http://schemas.openxmlformats.org/officeDocument/2006/relationships/customXml" Target="../ink/ink114.xml"/><Relationship Id="rId181" Type="http://schemas.openxmlformats.org/officeDocument/2006/relationships/image" Target="../media/image134.png"/><Relationship Id="rId216" Type="http://schemas.openxmlformats.org/officeDocument/2006/relationships/customXml" Target="../ink/ink142.xml"/><Relationship Id="rId237" Type="http://schemas.openxmlformats.org/officeDocument/2006/relationships/image" Target="../media/image162.png"/><Relationship Id="rId22" Type="http://schemas.openxmlformats.org/officeDocument/2006/relationships/customXml" Target="../ink/ink45.xml"/><Relationship Id="rId43" Type="http://schemas.openxmlformats.org/officeDocument/2006/relationships/image" Target="../media/image64.png"/><Relationship Id="rId64" Type="http://schemas.openxmlformats.org/officeDocument/2006/relationships/customXml" Target="../ink/ink66.xml"/><Relationship Id="rId118" Type="http://schemas.openxmlformats.org/officeDocument/2006/relationships/customXml" Target="../ink/ink93.xml"/><Relationship Id="rId139" Type="http://schemas.openxmlformats.org/officeDocument/2006/relationships/image" Target="../media/image113.png"/><Relationship Id="rId85" Type="http://schemas.openxmlformats.org/officeDocument/2006/relationships/image" Target="../media/image86.png"/><Relationship Id="rId150" Type="http://schemas.openxmlformats.org/officeDocument/2006/relationships/customXml" Target="../ink/ink109.xml"/><Relationship Id="rId171" Type="http://schemas.openxmlformats.org/officeDocument/2006/relationships/image" Target="../media/image129.png"/><Relationship Id="rId192" Type="http://schemas.openxmlformats.org/officeDocument/2006/relationships/customXml" Target="../ink/ink130.xml"/><Relationship Id="rId206" Type="http://schemas.openxmlformats.org/officeDocument/2006/relationships/customXml" Target="../ink/ink137.xml"/><Relationship Id="rId227" Type="http://schemas.openxmlformats.org/officeDocument/2006/relationships/image" Target="../media/image157.png"/><Relationship Id="rId248" Type="http://schemas.openxmlformats.org/officeDocument/2006/relationships/customXml" Target="../ink/ink158.xml"/><Relationship Id="rId12" Type="http://schemas.openxmlformats.org/officeDocument/2006/relationships/customXml" Target="../ink/ink40.xml"/><Relationship Id="rId33" Type="http://schemas.openxmlformats.org/officeDocument/2006/relationships/image" Target="../media/image59.png"/><Relationship Id="rId108" Type="http://schemas.openxmlformats.org/officeDocument/2006/relationships/customXml" Target="../ink/ink88.xml"/><Relationship Id="rId129" Type="http://schemas.openxmlformats.org/officeDocument/2006/relationships/image" Target="../media/image108.png"/><Relationship Id="rId54" Type="http://schemas.openxmlformats.org/officeDocument/2006/relationships/customXml" Target="../ink/ink61.xml"/><Relationship Id="rId75" Type="http://schemas.openxmlformats.org/officeDocument/2006/relationships/image" Target="../media/image81.png"/><Relationship Id="rId96" Type="http://schemas.openxmlformats.org/officeDocument/2006/relationships/customXml" Target="../ink/ink82.xml"/><Relationship Id="rId140" Type="http://schemas.openxmlformats.org/officeDocument/2006/relationships/customXml" Target="../ink/ink104.xml"/><Relationship Id="rId161" Type="http://schemas.openxmlformats.org/officeDocument/2006/relationships/image" Target="../media/image124.png"/><Relationship Id="rId182" Type="http://schemas.openxmlformats.org/officeDocument/2006/relationships/customXml" Target="../ink/ink125.xml"/><Relationship Id="rId217" Type="http://schemas.openxmlformats.org/officeDocument/2006/relationships/image" Target="../media/image152.png"/><Relationship Id="rId6" Type="http://schemas.openxmlformats.org/officeDocument/2006/relationships/customXml" Target="../ink/ink37.xml"/><Relationship Id="rId238" Type="http://schemas.openxmlformats.org/officeDocument/2006/relationships/customXml" Target="../ink/ink153.xml"/><Relationship Id="rId23" Type="http://schemas.openxmlformats.org/officeDocument/2006/relationships/image" Target="../media/image54.png"/><Relationship Id="rId119" Type="http://schemas.openxmlformats.org/officeDocument/2006/relationships/image" Target="../media/image103.png"/><Relationship Id="rId44" Type="http://schemas.openxmlformats.org/officeDocument/2006/relationships/customXml" Target="../ink/ink56.xml"/><Relationship Id="rId65" Type="http://schemas.openxmlformats.org/officeDocument/2006/relationships/image" Target="../media/image75.png"/><Relationship Id="rId86" Type="http://schemas.openxmlformats.org/officeDocument/2006/relationships/customXml" Target="../ink/ink77.xml"/><Relationship Id="rId130" Type="http://schemas.openxmlformats.org/officeDocument/2006/relationships/customXml" Target="../ink/ink99.xml"/><Relationship Id="rId151" Type="http://schemas.openxmlformats.org/officeDocument/2006/relationships/image" Target="../media/image119.png"/><Relationship Id="rId172" Type="http://schemas.openxmlformats.org/officeDocument/2006/relationships/customXml" Target="../ink/ink120.xml"/><Relationship Id="rId193" Type="http://schemas.openxmlformats.org/officeDocument/2006/relationships/image" Target="../media/image140.png"/><Relationship Id="rId207" Type="http://schemas.openxmlformats.org/officeDocument/2006/relationships/image" Target="../media/image147.png"/><Relationship Id="rId228" Type="http://schemas.openxmlformats.org/officeDocument/2006/relationships/customXml" Target="../ink/ink148.xml"/><Relationship Id="rId249" Type="http://schemas.openxmlformats.org/officeDocument/2006/relationships/image" Target="../media/image168.png"/><Relationship Id="rId13" Type="http://schemas.openxmlformats.org/officeDocument/2006/relationships/image" Target="../media/image49.png"/><Relationship Id="rId109" Type="http://schemas.openxmlformats.org/officeDocument/2006/relationships/image" Target="../media/image98.png"/><Relationship Id="rId34" Type="http://schemas.openxmlformats.org/officeDocument/2006/relationships/customXml" Target="../ink/ink51.xml"/><Relationship Id="rId55" Type="http://schemas.openxmlformats.org/officeDocument/2006/relationships/image" Target="../media/image70.png"/><Relationship Id="rId76" Type="http://schemas.openxmlformats.org/officeDocument/2006/relationships/customXml" Target="../ink/ink72.xml"/><Relationship Id="rId97" Type="http://schemas.openxmlformats.org/officeDocument/2006/relationships/image" Target="../media/image92.png"/><Relationship Id="rId120" Type="http://schemas.openxmlformats.org/officeDocument/2006/relationships/customXml" Target="../ink/ink94.xml"/><Relationship Id="rId141" Type="http://schemas.openxmlformats.org/officeDocument/2006/relationships/image" Target="../media/image114.png"/><Relationship Id="rId7" Type="http://schemas.openxmlformats.org/officeDocument/2006/relationships/image" Target="../media/image46.png"/><Relationship Id="rId162" Type="http://schemas.openxmlformats.org/officeDocument/2006/relationships/customXml" Target="../ink/ink115.xml"/><Relationship Id="rId183" Type="http://schemas.openxmlformats.org/officeDocument/2006/relationships/image" Target="../media/image135.png"/><Relationship Id="rId218" Type="http://schemas.openxmlformats.org/officeDocument/2006/relationships/customXml" Target="../ink/ink143.xml"/><Relationship Id="rId239" Type="http://schemas.openxmlformats.org/officeDocument/2006/relationships/image" Target="../media/image163.png"/><Relationship Id="rId24" Type="http://schemas.openxmlformats.org/officeDocument/2006/relationships/customXml" Target="../ink/ink46.xml"/><Relationship Id="rId45" Type="http://schemas.openxmlformats.org/officeDocument/2006/relationships/image" Target="../media/image65.png"/><Relationship Id="rId66" Type="http://schemas.openxmlformats.org/officeDocument/2006/relationships/customXml" Target="../ink/ink67.xml"/><Relationship Id="rId87" Type="http://schemas.openxmlformats.org/officeDocument/2006/relationships/image" Target="../media/image87.png"/><Relationship Id="rId110" Type="http://schemas.openxmlformats.org/officeDocument/2006/relationships/customXml" Target="../ink/ink89.xml"/><Relationship Id="rId131" Type="http://schemas.openxmlformats.org/officeDocument/2006/relationships/image" Target="../media/image109.png"/><Relationship Id="rId152" Type="http://schemas.openxmlformats.org/officeDocument/2006/relationships/customXml" Target="../ink/ink110.xml"/><Relationship Id="rId173" Type="http://schemas.openxmlformats.org/officeDocument/2006/relationships/image" Target="../media/image130.png"/><Relationship Id="rId194" Type="http://schemas.openxmlformats.org/officeDocument/2006/relationships/customXml" Target="../ink/ink131.xml"/><Relationship Id="rId208" Type="http://schemas.openxmlformats.org/officeDocument/2006/relationships/customXml" Target="../ink/ink138.xml"/><Relationship Id="rId229" Type="http://schemas.openxmlformats.org/officeDocument/2006/relationships/image" Target="../media/image158.png"/><Relationship Id="rId240" Type="http://schemas.openxmlformats.org/officeDocument/2006/relationships/customXml" Target="../ink/ink154.xml"/><Relationship Id="rId14" Type="http://schemas.openxmlformats.org/officeDocument/2006/relationships/customXml" Target="../ink/ink41.xml"/><Relationship Id="rId35" Type="http://schemas.openxmlformats.org/officeDocument/2006/relationships/image" Target="../media/image60.png"/><Relationship Id="rId56" Type="http://schemas.openxmlformats.org/officeDocument/2006/relationships/customXml" Target="../ink/ink62.xml"/><Relationship Id="rId77" Type="http://schemas.openxmlformats.org/officeDocument/2006/relationships/image" Target="../media/image82.png"/><Relationship Id="rId100" Type="http://schemas.openxmlformats.org/officeDocument/2006/relationships/customXml" Target="../ink/ink84.xml"/><Relationship Id="rId8" Type="http://schemas.openxmlformats.org/officeDocument/2006/relationships/customXml" Target="../ink/ink38.xml"/><Relationship Id="rId98" Type="http://schemas.openxmlformats.org/officeDocument/2006/relationships/customXml" Target="../ink/ink83.xml"/><Relationship Id="rId121" Type="http://schemas.openxmlformats.org/officeDocument/2006/relationships/image" Target="../media/image104.png"/><Relationship Id="rId142" Type="http://schemas.openxmlformats.org/officeDocument/2006/relationships/customXml" Target="../ink/ink105.xml"/><Relationship Id="rId163" Type="http://schemas.openxmlformats.org/officeDocument/2006/relationships/image" Target="../media/image125.png"/><Relationship Id="rId184" Type="http://schemas.openxmlformats.org/officeDocument/2006/relationships/customXml" Target="../ink/ink126.xml"/><Relationship Id="rId219" Type="http://schemas.openxmlformats.org/officeDocument/2006/relationships/image" Target="../media/image153.png"/><Relationship Id="rId230" Type="http://schemas.openxmlformats.org/officeDocument/2006/relationships/customXml" Target="../ink/ink149.xml"/><Relationship Id="rId25" Type="http://schemas.openxmlformats.org/officeDocument/2006/relationships/image" Target="../media/image55.png"/><Relationship Id="rId46" Type="http://schemas.openxmlformats.org/officeDocument/2006/relationships/customXml" Target="../ink/ink57.xml"/><Relationship Id="rId67" Type="http://schemas.openxmlformats.org/officeDocument/2006/relationships/image" Target="../media/image76.png"/><Relationship Id="rId88" Type="http://schemas.openxmlformats.org/officeDocument/2006/relationships/customXml" Target="../ink/ink78.xml"/><Relationship Id="rId111" Type="http://schemas.openxmlformats.org/officeDocument/2006/relationships/image" Target="../media/image99.png"/><Relationship Id="rId132" Type="http://schemas.openxmlformats.org/officeDocument/2006/relationships/customXml" Target="../ink/ink100.xml"/><Relationship Id="rId153" Type="http://schemas.openxmlformats.org/officeDocument/2006/relationships/image" Target="../media/image120.png"/><Relationship Id="rId174" Type="http://schemas.openxmlformats.org/officeDocument/2006/relationships/customXml" Target="../ink/ink121.xml"/><Relationship Id="rId195" Type="http://schemas.openxmlformats.org/officeDocument/2006/relationships/image" Target="../media/image141.png"/><Relationship Id="rId209" Type="http://schemas.openxmlformats.org/officeDocument/2006/relationships/image" Target="../media/image148.png"/><Relationship Id="rId220" Type="http://schemas.openxmlformats.org/officeDocument/2006/relationships/customXml" Target="../ink/ink144.xml"/><Relationship Id="rId241" Type="http://schemas.openxmlformats.org/officeDocument/2006/relationships/image" Target="../media/image164.png"/><Relationship Id="rId15" Type="http://schemas.openxmlformats.org/officeDocument/2006/relationships/image" Target="../media/image50.png"/><Relationship Id="rId36" Type="http://schemas.openxmlformats.org/officeDocument/2006/relationships/customXml" Target="../ink/ink52.xml"/><Relationship Id="rId57" Type="http://schemas.openxmlformats.org/officeDocument/2006/relationships/image" Target="../media/image71.png"/><Relationship Id="rId78" Type="http://schemas.openxmlformats.org/officeDocument/2006/relationships/customXml" Target="../ink/ink73.xml"/><Relationship Id="rId99" Type="http://schemas.openxmlformats.org/officeDocument/2006/relationships/image" Target="../media/image93.png"/><Relationship Id="rId101" Type="http://schemas.openxmlformats.org/officeDocument/2006/relationships/image" Target="../media/image94.png"/><Relationship Id="rId122" Type="http://schemas.openxmlformats.org/officeDocument/2006/relationships/customXml" Target="../ink/ink95.xml"/><Relationship Id="rId143" Type="http://schemas.openxmlformats.org/officeDocument/2006/relationships/image" Target="../media/image115.png"/><Relationship Id="rId164" Type="http://schemas.openxmlformats.org/officeDocument/2006/relationships/customXml" Target="../ink/ink116.xml"/><Relationship Id="rId185" Type="http://schemas.openxmlformats.org/officeDocument/2006/relationships/image" Target="../media/image136.png"/><Relationship Id="rId4" Type="http://schemas.openxmlformats.org/officeDocument/2006/relationships/customXml" Target="../ink/ink36.xml"/><Relationship Id="rId9" Type="http://schemas.openxmlformats.org/officeDocument/2006/relationships/image" Target="../media/image47.png"/><Relationship Id="rId180" Type="http://schemas.openxmlformats.org/officeDocument/2006/relationships/customXml" Target="../ink/ink124.xml"/><Relationship Id="rId210" Type="http://schemas.openxmlformats.org/officeDocument/2006/relationships/customXml" Target="../ink/ink139.xml"/><Relationship Id="rId215" Type="http://schemas.openxmlformats.org/officeDocument/2006/relationships/image" Target="../media/image151.png"/><Relationship Id="rId236" Type="http://schemas.openxmlformats.org/officeDocument/2006/relationships/customXml" Target="../ink/ink152.xml"/><Relationship Id="rId26" Type="http://schemas.openxmlformats.org/officeDocument/2006/relationships/customXml" Target="../ink/ink47.xml"/><Relationship Id="rId231" Type="http://schemas.openxmlformats.org/officeDocument/2006/relationships/image" Target="../media/image159.png"/><Relationship Id="rId47" Type="http://schemas.openxmlformats.org/officeDocument/2006/relationships/image" Target="../media/image66.png"/><Relationship Id="rId68" Type="http://schemas.openxmlformats.org/officeDocument/2006/relationships/customXml" Target="../ink/ink68.xml"/><Relationship Id="rId89" Type="http://schemas.openxmlformats.org/officeDocument/2006/relationships/image" Target="../media/image88.png"/><Relationship Id="rId112" Type="http://schemas.openxmlformats.org/officeDocument/2006/relationships/customXml" Target="../ink/ink90.xml"/><Relationship Id="rId133" Type="http://schemas.openxmlformats.org/officeDocument/2006/relationships/image" Target="../media/image110.png"/><Relationship Id="rId154" Type="http://schemas.openxmlformats.org/officeDocument/2006/relationships/customXml" Target="../ink/ink111.xml"/><Relationship Id="rId175" Type="http://schemas.openxmlformats.org/officeDocument/2006/relationships/image" Target="../media/image131.png"/><Relationship Id="rId196" Type="http://schemas.openxmlformats.org/officeDocument/2006/relationships/customXml" Target="../ink/ink132.xml"/><Relationship Id="rId200" Type="http://schemas.openxmlformats.org/officeDocument/2006/relationships/customXml" Target="../ink/ink134.xml"/><Relationship Id="rId16" Type="http://schemas.openxmlformats.org/officeDocument/2006/relationships/customXml" Target="../ink/ink42.xml"/><Relationship Id="rId221" Type="http://schemas.openxmlformats.org/officeDocument/2006/relationships/image" Target="../media/image154.png"/><Relationship Id="rId242" Type="http://schemas.openxmlformats.org/officeDocument/2006/relationships/customXml" Target="../ink/ink155.xml"/><Relationship Id="rId37" Type="http://schemas.openxmlformats.org/officeDocument/2006/relationships/image" Target="../media/image61.png"/><Relationship Id="rId58" Type="http://schemas.openxmlformats.org/officeDocument/2006/relationships/customXml" Target="../ink/ink63.xml"/><Relationship Id="rId79" Type="http://schemas.openxmlformats.org/officeDocument/2006/relationships/image" Target="../media/image83.png"/><Relationship Id="rId102" Type="http://schemas.openxmlformats.org/officeDocument/2006/relationships/customXml" Target="../ink/ink85.xml"/><Relationship Id="rId123" Type="http://schemas.openxmlformats.org/officeDocument/2006/relationships/image" Target="../media/image105.png"/><Relationship Id="rId144" Type="http://schemas.openxmlformats.org/officeDocument/2006/relationships/customXml" Target="../ink/ink106.xml"/><Relationship Id="rId90" Type="http://schemas.openxmlformats.org/officeDocument/2006/relationships/customXml" Target="../ink/ink79.xml"/><Relationship Id="rId165" Type="http://schemas.openxmlformats.org/officeDocument/2006/relationships/image" Target="../media/image126.png"/><Relationship Id="rId186" Type="http://schemas.openxmlformats.org/officeDocument/2006/relationships/customXml" Target="../ink/ink127.xml"/><Relationship Id="rId211" Type="http://schemas.openxmlformats.org/officeDocument/2006/relationships/image" Target="../media/image149.png"/><Relationship Id="rId232" Type="http://schemas.openxmlformats.org/officeDocument/2006/relationships/customXml" Target="../ink/ink150.xml"/><Relationship Id="rId27" Type="http://schemas.openxmlformats.org/officeDocument/2006/relationships/image" Target="../media/image56.png"/><Relationship Id="rId48" Type="http://schemas.openxmlformats.org/officeDocument/2006/relationships/customXml" Target="../ink/ink58.xml"/><Relationship Id="rId69" Type="http://schemas.openxmlformats.org/officeDocument/2006/relationships/image" Target="../media/image77.png"/><Relationship Id="rId113" Type="http://schemas.openxmlformats.org/officeDocument/2006/relationships/image" Target="../media/image100.png"/><Relationship Id="rId134" Type="http://schemas.openxmlformats.org/officeDocument/2006/relationships/customXml" Target="../ink/ink101.xml"/><Relationship Id="rId80" Type="http://schemas.openxmlformats.org/officeDocument/2006/relationships/customXml" Target="../ink/ink74.xml"/><Relationship Id="rId155" Type="http://schemas.openxmlformats.org/officeDocument/2006/relationships/image" Target="../media/image121.png"/><Relationship Id="rId176" Type="http://schemas.openxmlformats.org/officeDocument/2006/relationships/customXml" Target="../ink/ink122.xml"/><Relationship Id="rId197" Type="http://schemas.openxmlformats.org/officeDocument/2006/relationships/image" Target="../media/image142.png"/><Relationship Id="rId201" Type="http://schemas.openxmlformats.org/officeDocument/2006/relationships/image" Target="../media/image144.png"/><Relationship Id="rId222" Type="http://schemas.openxmlformats.org/officeDocument/2006/relationships/customXml" Target="../ink/ink145.xml"/><Relationship Id="rId243" Type="http://schemas.openxmlformats.org/officeDocument/2006/relationships/image" Target="../media/image165.png"/><Relationship Id="rId17" Type="http://schemas.openxmlformats.org/officeDocument/2006/relationships/image" Target="../media/image51.png"/><Relationship Id="rId38" Type="http://schemas.openxmlformats.org/officeDocument/2006/relationships/customXml" Target="../ink/ink53.xml"/><Relationship Id="rId59" Type="http://schemas.openxmlformats.org/officeDocument/2006/relationships/image" Target="../media/image72.png"/><Relationship Id="rId103" Type="http://schemas.openxmlformats.org/officeDocument/2006/relationships/image" Target="../media/image95.png"/><Relationship Id="rId124" Type="http://schemas.openxmlformats.org/officeDocument/2006/relationships/customXml" Target="../ink/ink96.xml"/><Relationship Id="rId70" Type="http://schemas.openxmlformats.org/officeDocument/2006/relationships/customXml" Target="../ink/ink69.xml"/><Relationship Id="rId91" Type="http://schemas.openxmlformats.org/officeDocument/2006/relationships/image" Target="../media/image89.png"/><Relationship Id="rId145" Type="http://schemas.openxmlformats.org/officeDocument/2006/relationships/image" Target="../media/image116.png"/><Relationship Id="rId166" Type="http://schemas.openxmlformats.org/officeDocument/2006/relationships/customXml" Target="../ink/ink117.xml"/><Relationship Id="rId187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212" Type="http://schemas.openxmlformats.org/officeDocument/2006/relationships/customXml" Target="../ink/ink140.xml"/><Relationship Id="rId233" Type="http://schemas.openxmlformats.org/officeDocument/2006/relationships/image" Target="../media/image160.png"/><Relationship Id="rId28" Type="http://schemas.openxmlformats.org/officeDocument/2006/relationships/customXml" Target="../ink/ink48.xml"/><Relationship Id="rId49" Type="http://schemas.openxmlformats.org/officeDocument/2006/relationships/image" Target="../media/image67.png"/><Relationship Id="rId114" Type="http://schemas.openxmlformats.org/officeDocument/2006/relationships/customXml" Target="../ink/ink91.xml"/><Relationship Id="rId60" Type="http://schemas.openxmlformats.org/officeDocument/2006/relationships/customXml" Target="../ink/ink64.xml"/><Relationship Id="rId81" Type="http://schemas.openxmlformats.org/officeDocument/2006/relationships/image" Target="../media/image84.png"/><Relationship Id="rId135" Type="http://schemas.openxmlformats.org/officeDocument/2006/relationships/image" Target="../media/image111.png"/><Relationship Id="rId156" Type="http://schemas.openxmlformats.org/officeDocument/2006/relationships/customXml" Target="../ink/ink112.xml"/><Relationship Id="rId177" Type="http://schemas.openxmlformats.org/officeDocument/2006/relationships/image" Target="../media/image132.png"/><Relationship Id="rId198" Type="http://schemas.openxmlformats.org/officeDocument/2006/relationships/customXml" Target="../ink/ink133.xml"/><Relationship Id="rId202" Type="http://schemas.openxmlformats.org/officeDocument/2006/relationships/customXml" Target="../ink/ink135.xml"/><Relationship Id="rId223" Type="http://schemas.openxmlformats.org/officeDocument/2006/relationships/image" Target="../media/image155.png"/><Relationship Id="rId244" Type="http://schemas.openxmlformats.org/officeDocument/2006/relationships/customXml" Target="../ink/ink156.xml"/><Relationship Id="rId18" Type="http://schemas.openxmlformats.org/officeDocument/2006/relationships/customXml" Target="../ink/ink43.xml"/><Relationship Id="rId39" Type="http://schemas.openxmlformats.org/officeDocument/2006/relationships/image" Target="../media/image62.png"/><Relationship Id="rId50" Type="http://schemas.openxmlformats.org/officeDocument/2006/relationships/customXml" Target="../ink/ink59.xml"/><Relationship Id="rId104" Type="http://schemas.openxmlformats.org/officeDocument/2006/relationships/customXml" Target="../ink/ink86.xml"/><Relationship Id="rId125" Type="http://schemas.openxmlformats.org/officeDocument/2006/relationships/image" Target="../media/image106.png"/><Relationship Id="rId146" Type="http://schemas.openxmlformats.org/officeDocument/2006/relationships/customXml" Target="../ink/ink107.xml"/><Relationship Id="rId167" Type="http://schemas.openxmlformats.org/officeDocument/2006/relationships/image" Target="../media/image127.png"/><Relationship Id="rId188" Type="http://schemas.openxmlformats.org/officeDocument/2006/relationships/customXml" Target="../ink/ink128.xml"/><Relationship Id="rId71" Type="http://schemas.openxmlformats.org/officeDocument/2006/relationships/image" Target="../media/image78.png"/><Relationship Id="rId92" Type="http://schemas.openxmlformats.org/officeDocument/2006/relationships/customXml" Target="../ink/ink80.xml"/><Relationship Id="rId213" Type="http://schemas.openxmlformats.org/officeDocument/2006/relationships/image" Target="../media/image150.png"/><Relationship Id="rId234" Type="http://schemas.openxmlformats.org/officeDocument/2006/relationships/customXml" Target="../ink/ink151.xml"/><Relationship Id="rId2" Type="http://schemas.openxmlformats.org/officeDocument/2006/relationships/notesSlide" Target="../notesSlides/notesSlide22.xml"/><Relationship Id="rId29" Type="http://schemas.openxmlformats.org/officeDocument/2006/relationships/image" Target="../media/image57.png"/><Relationship Id="rId40" Type="http://schemas.openxmlformats.org/officeDocument/2006/relationships/customXml" Target="../ink/ink54.xml"/><Relationship Id="rId115" Type="http://schemas.openxmlformats.org/officeDocument/2006/relationships/image" Target="../media/image101.png"/><Relationship Id="rId136" Type="http://schemas.openxmlformats.org/officeDocument/2006/relationships/customXml" Target="../ink/ink102.xml"/><Relationship Id="rId157" Type="http://schemas.openxmlformats.org/officeDocument/2006/relationships/image" Target="../media/image122.png"/><Relationship Id="rId178" Type="http://schemas.openxmlformats.org/officeDocument/2006/relationships/customXml" Target="../ink/ink123.xml"/><Relationship Id="rId61" Type="http://schemas.openxmlformats.org/officeDocument/2006/relationships/image" Target="../media/image73.png"/><Relationship Id="rId82" Type="http://schemas.openxmlformats.org/officeDocument/2006/relationships/customXml" Target="../ink/ink75.xml"/><Relationship Id="rId199" Type="http://schemas.openxmlformats.org/officeDocument/2006/relationships/image" Target="../media/image143.png"/><Relationship Id="rId203" Type="http://schemas.openxmlformats.org/officeDocument/2006/relationships/image" Target="../media/image145.png"/><Relationship Id="rId19" Type="http://schemas.openxmlformats.org/officeDocument/2006/relationships/image" Target="../media/image52.png"/><Relationship Id="rId224" Type="http://schemas.openxmlformats.org/officeDocument/2006/relationships/customXml" Target="../ink/ink146.xml"/><Relationship Id="rId245" Type="http://schemas.openxmlformats.org/officeDocument/2006/relationships/image" Target="../media/image166.png"/><Relationship Id="rId30" Type="http://schemas.openxmlformats.org/officeDocument/2006/relationships/customXml" Target="../ink/ink49.xml"/><Relationship Id="rId105" Type="http://schemas.openxmlformats.org/officeDocument/2006/relationships/image" Target="../media/image96.png"/><Relationship Id="rId126" Type="http://schemas.openxmlformats.org/officeDocument/2006/relationships/customXml" Target="../ink/ink97.xml"/><Relationship Id="rId147" Type="http://schemas.openxmlformats.org/officeDocument/2006/relationships/image" Target="../media/image117.png"/><Relationship Id="rId168" Type="http://schemas.openxmlformats.org/officeDocument/2006/relationships/customXml" Target="../ink/ink118.xml"/><Relationship Id="rId51" Type="http://schemas.openxmlformats.org/officeDocument/2006/relationships/image" Target="../media/image68.png"/><Relationship Id="rId72" Type="http://schemas.openxmlformats.org/officeDocument/2006/relationships/customXml" Target="../ink/ink70.xml"/><Relationship Id="rId93" Type="http://schemas.openxmlformats.org/officeDocument/2006/relationships/image" Target="../media/image90.png"/><Relationship Id="rId189" Type="http://schemas.openxmlformats.org/officeDocument/2006/relationships/image" Target="../media/image138.png"/><Relationship Id="rId3" Type="http://schemas.openxmlformats.org/officeDocument/2006/relationships/image" Target="../media/image44.png"/><Relationship Id="rId214" Type="http://schemas.openxmlformats.org/officeDocument/2006/relationships/customXml" Target="../ink/ink141.xml"/><Relationship Id="rId235" Type="http://schemas.openxmlformats.org/officeDocument/2006/relationships/image" Target="../media/image161.png"/><Relationship Id="rId116" Type="http://schemas.openxmlformats.org/officeDocument/2006/relationships/customXml" Target="../ink/ink92.xml"/><Relationship Id="rId137" Type="http://schemas.openxmlformats.org/officeDocument/2006/relationships/image" Target="../media/image112.png"/><Relationship Id="rId158" Type="http://schemas.openxmlformats.org/officeDocument/2006/relationships/customXml" Target="../ink/ink113.xml"/><Relationship Id="rId20" Type="http://schemas.openxmlformats.org/officeDocument/2006/relationships/customXml" Target="../ink/ink44.xml"/><Relationship Id="rId41" Type="http://schemas.openxmlformats.org/officeDocument/2006/relationships/image" Target="../media/image63.png"/><Relationship Id="rId62" Type="http://schemas.openxmlformats.org/officeDocument/2006/relationships/customXml" Target="../ink/ink65.xml"/><Relationship Id="rId83" Type="http://schemas.openxmlformats.org/officeDocument/2006/relationships/image" Target="../media/image85.png"/><Relationship Id="rId179" Type="http://schemas.openxmlformats.org/officeDocument/2006/relationships/image" Target="../media/image133.png"/><Relationship Id="rId190" Type="http://schemas.openxmlformats.org/officeDocument/2006/relationships/customXml" Target="../ink/ink129.xml"/><Relationship Id="rId204" Type="http://schemas.openxmlformats.org/officeDocument/2006/relationships/customXml" Target="../ink/ink136.xml"/><Relationship Id="rId225" Type="http://schemas.openxmlformats.org/officeDocument/2006/relationships/image" Target="../media/image156.png"/><Relationship Id="rId246" Type="http://schemas.openxmlformats.org/officeDocument/2006/relationships/customXml" Target="../ink/ink157.xml"/><Relationship Id="rId106" Type="http://schemas.openxmlformats.org/officeDocument/2006/relationships/customXml" Target="../ink/ink87.xml"/><Relationship Id="rId127" Type="http://schemas.openxmlformats.org/officeDocument/2006/relationships/image" Target="../media/image107.png"/><Relationship Id="rId10" Type="http://schemas.openxmlformats.org/officeDocument/2006/relationships/customXml" Target="../ink/ink39.xml"/><Relationship Id="rId31" Type="http://schemas.openxmlformats.org/officeDocument/2006/relationships/image" Target="../media/image58.png"/><Relationship Id="rId52" Type="http://schemas.openxmlformats.org/officeDocument/2006/relationships/customXml" Target="../ink/ink60.xml"/><Relationship Id="rId73" Type="http://schemas.openxmlformats.org/officeDocument/2006/relationships/image" Target="../media/image79.png"/><Relationship Id="rId94" Type="http://schemas.openxmlformats.org/officeDocument/2006/relationships/customXml" Target="../ink/ink81.xml"/><Relationship Id="rId148" Type="http://schemas.openxmlformats.org/officeDocument/2006/relationships/customXml" Target="../ink/ink108.xml"/><Relationship Id="rId169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1.png"/><Relationship Id="rId5" Type="http://schemas.openxmlformats.org/officeDocument/2006/relationships/customXml" Target="../ink/ink159.xml"/><Relationship Id="rId4" Type="http://schemas.openxmlformats.org/officeDocument/2006/relationships/image" Target="../media/image16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2.png"/><Relationship Id="rId4" Type="http://schemas.openxmlformats.org/officeDocument/2006/relationships/customXml" Target="../ink/ink16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1.png"/><Relationship Id="rId5" Type="http://schemas.openxmlformats.org/officeDocument/2006/relationships/customXml" Target="../ink/ink161.xml"/><Relationship Id="rId4" Type="http://schemas.openxmlformats.org/officeDocument/2006/relationships/image" Target="../media/image1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4.xml"/><Relationship Id="rId3" Type="http://schemas.openxmlformats.org/officeDocument/2006/relationships/image" Target="../media/image200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63.xml"/><Relationship Id="rId5" Type="http://schemas.openxmlformats.org/officeDocument/2006/relationships/image" Target="../media/image450.png"/><Relationship Id="rId4" Type="http://schemas.openxmlformats.org/officeDocument/2006/relationships/customXml" Target="../ink/ink162.xml"/><Relationship Id="rId9" Type="http://schemas.openxmlformats.org/officeDocument/2006/relationships/image" Target="../media/image1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7.xml"/><Relationship Id="rId13" Type="http://schemas.openxmlformats.org/officeDocument/2006/relationships/image" Target="../media/image178.png"/><Relationship Id="rId3" Type="http://schemas.openxmlformats.org/officeDocument/2006/relationships/image" Target="../media/image190.png"/><Relationship Id="rId7" Type="http://schemas.openxmlformats.org/officeDocument/2006/relationships/image" Target="../media/image175.png"/><Relationship Id="rId12" Type="http://schemas.openxmlformats.org/officeDocument/2006/relationships/customXml" Target="../ink/ink16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66.xml"/><Relationship Id="rId11" Type="http://schemas.openxmlformats.org/officeDocument/2006/relationships/image" Target="../media/image177.png"/><Relationship Id="rId5" Type="http://schemas.openxmlformats.org/officeDocument/2006/relationships/image" Target="../media/image461.png"/><Relationship Id="rId10" Type="http://schemas.openxmlformats.org/officeDocument/2006/relationships/customXml" Target="../ink/ink168.xml"/><Relationship Id="rId4" Type="http://schemas.openxmlformats.org/officeDocument/2006/relationships/customXml" Target="../ink/ink165.xml"/><Relationship Id="rId9" Type="http://schemas.openxmlformats.org/officeDocument/2006/relationships/image" Target="../media/image1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0.png"/><Relationship Id="rId5" Type="http://schemas.openxmlformats.org/officeDocument/2006/relationships/customXml" Target="../ink/ink170.xml"/><Relationship Id="rId4" Type="http://schemas.openxmlformats.org/officeDocument/2006/relationships/image" Target="../media/image1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0.png"/><Relationship Id="rId4" Type="http://schemas.openxmlformats.org/officeDocument/2006/relationships/customXml" Target="../ink/ink17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0.png"/><Relationship Id="rId5" Type="http://schemas.openxmlformats.org/officeDocument/2006/relationships/customXml" Target="../ink/ink172.xml"/><Relationship Id="rId4" Type="http://schemas.openxmlformats.org/officeDocument/2006/relationships/image" Target="../media/image18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tif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3.xml"/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6.xml"/><Relationship Id="rId13" Type="http://schemas.openxmlformats.org/officeDocument/2006/relationships/image" Target="../media/image192.png"/><Relationship Id="rId18" Type="http://schemas.openxmlformats.org/officeDocument/2006/relationships/customXml" Target="../ink/ink181.xml"/><Relationship Id="rId3" Type="http://schemas.openxmlformats.org/officeDocument/2006/relationships/image" Target="../media/image186.jpg"/><Relationship Id="rId7" Type="http://schemas.openxmlformats.org/officeDocument/2006/relationships/image" Target="../media/image187.png"/><Relationship Id="rId12" Type="http://schemas.openxmlformats.org/officeDocument/2006/relationships/customXml" Target="../ink/ink178.xml"/><Relationship Id="rId17" Type="http://schemas.openxmlformats.org/officeDocument/2006/relationships/image" Target="../media/image194.png"/><Relationship Id="rId2" Type="http://schemas.openxmlformats.org/officeDocument/2006/relationships/image" Target="../media/image185.jpg"/><Relationship Id="rId16" Type="http://schemas.openxmlformats.org/officeDocument/2006/relationships/customXml" Target="../ink/ink180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75.xml"/><Relationship Id="rId11" Type="http://schemas.openxmlformats.org/officeDocument/2006/relationships/image" Target="../media/image189.png"/><Relationship Id="rId5" Type="http://schemas.openxmlformats.org/officeDocument/2006/relationships/image" Target="../media/image570.png"/><Relationship Id="rId15" Type="http://schemas.openxmlformats.org/officeDocument/2006/relationships/image" Target="../media/image193.png"/><Relationship Id="rId10" Type="http://schemas.openxmlformats.org/officeDocument/2006/relationships/customXml" Target="../ink/ink177.xml"/><Relationship Id="rId19" Type="http://schemas.openxmlformats.org/officeDocument/2006/relationships/image" Target="../media/image195.png"/><Relationship Id="rId4" Type="http://schemas.openxmlformats.org/officeDocument/2006/relationships/customXml" Target="../ink/ink174.xml"/><Relationship Id="rId9" Type="http://schemas.openxmlformats.org/officeDocument/2006/relationships/image" Target="../media/image188.png"/><Relationship Id="rId14" Type="http://schemas.openxmlformats.org/officeDocument/2006/relationships/customXml" Target="../ink/ink1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customXml" Target="../ink/ink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5.xml"/><Relationship Id="rId3" Type="http://schemas.openxmlformats.org/officeDocument/2006/relationships/image" Target="../media/image196.png"/><Relationship Id="rId7" Type="http://schemas.openxmlformats.org/officeDocument/2006/relationships/image" Target="../media/image198.png"/><Relationship Id="rId2" Type="http://schemas.openxmlformats.org/officeDocument/2006/relationships/customXml" Target="../ink/ink182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84.xml"/><Relationship Id="rId5" Type="http://schemas.openxmlformats.org/officeDocument/2006/relationships/image" Target="../media/image197.png"/><Relationship Id="rId4" Type="http://schemas.openxmlformats.org/officeDocument/2006/relationships/customXml" Target="../ink/ink183.xml"/><Relationship Id="rId9" Type="http://schemas.openxmlformats.org/officeDocument/2006/relationships/image" Target="../media/image19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4.jpeg"/><Relationship Id="rId5" Type="http://schemas.openxmlformats.org/officeDocument/2006/relationships/image" Target="../media/image203.png"/><Relationship Id="rId4" Type="http://schemas.openxmlformats.org/officeDocument/2006/relationships/image" Target="../media/image2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0.png"/><Relationship Id="rId5" Type="http://schemas.openxmlformats.org/officeDocument/2006/relationships/customXml" Target="../ink/ink186.xml"/><Relationship Id="rId4" Type="http://schemas.openxmlformats.org/officeDocument/2006/relationships/image" Target="../media/image20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1.png"/><Relationship Id="rId4" Type="http://schemas.openxmlformats.org/officeDocument/2006/relationships/customXml" Target="../ink/ink18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0.png"/><Relationship Id="rId4" Type="http://schemas.openxmlformats.org/officeDocument/2006/relationships/customXml" Target="../ink/ink18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customXml" Target="../ink/ink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3.xml"/><Relationship Id="rId18" Type="http://schemas.openxmlformats.org/officeDocument/2006/relationships/image" Target="../media/image218.png"/><Relationship Id="rId26" Type="http://schemas.openxmlformats.org/officeDocument/2006/relationships/image" Target="../media/image222.png"/><Relationship Id="rId39" Type="http://schemas.openxmlformats.org/officeDocument/2006/relationships/customXml" Target="../ink/ink206.xml"/><Relationship Id="rId21" Type="http://schemas.openxmlformats.org/officeDocument/2006/relationships/customXml" Target="../ink/ink197.xml"/><Relationship Id="rId34" Type="http://schemas.openxmlformats.org/officeDocument/2006/relationships/image" Target="../media/image226.png"/><Relationship Id="rId42" Type="http://schemas.openxmlformats.org/officeDocument/2006/relationships/image" Target="../media/image231.png"/><Relationship Id="rId7" Type="http://schemas.openxmlformats.org/officeDocument/2006/relationships/customXml" Target="../ink/ink190.xml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217.png"/><Relationship Id="rId29" Type="http://schemas.openxmlformats.org/officeDocument/2006/relationships/customXml" Target="../ink/ink20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0.png"/><Relationship Id="rId11" Type="http://schemas.openxmlformats.org/officeDocument/2006/relationships/customXml" Target="../ink/ink192.xml"/><Relationship Id="rId24" Type="http://schemas.openxmlformats.org/officeDocument/2006/relationships/image" Target="../media/image221.png"/><Relationship Id="rId32" Type="http://schemas.openxmlformats.org/officeDocument/2006/relationships/image" Target="../media/image225.png"/><Relationship Id="rId37" Type="http://schemas.openxmlformats.org/officeDocument/2006/relationships/customXml" Target="../ink/ink205.xml"/><Relationship Id="rId40" Type="http://schemas.openxmlformats.org/officeDocument/2006/relationships/image" Target="../media/image229.png"/><Relationship Id="rId45" Type="http://schemas.openxmlformats.org/officeDocument/2006/relationships/customXml" Target="../ink/ink209.xml"/><Relationship Id="rId5" Type="http://schemas.openxmlformats.org/officeDocument/2006/relationships/customXml" Target="../ink/ink189.xml"/><Relationship Id="rId15" Type="http://schemas.openxmlformats.org/officeDocument/2006/relationships/customXml" Target="../ink/ink194.xml"/><Relationship Id="rId23" Type="http://schemas.openxmlformats.org/officeDocument/2006/relationships/customXml" Target="../ink/ink198.xml"/><Relationship Id="rId28" Type="http://schemas.openxmlformats.org/officeDocument/2006/relationships/image" Target="../media/image223.png"/><Relationship Id="rId36" Type="http://schemas.openxmlformats.org/officeDocument/2006/relationships/image" Target="../media/image227.png"/><Relationship Id="rId10" Type="http://schemas.openxmlformats.org/officeDocument/2006/relationships/image" Target="../media/image214.png"/><Relationship Id="rId19" Type="http://schemas.openxmlformats.org/officeDocument/2006/relationships/customXml" Target="../ink/ink196.xml"/><Relationship Id="rId31" Type="http://schemas.openxmlformats.org/officeDocument/2006/relationships/customXml" Target="../ink/ink202.xml"/><Relationship Id="rId44" Type="http://schemas.openxmlformats.org/officeDocument/2006/relationships/image" Target="../media/image232.png"/><Relationship Id="rId4" Type="http://schemas.openxmlformats.org/officeDocument/2006/relationships/image" Target="../media/image430.png"/><Relationship Id="rId9" Type="http://schemas.openxmlformats.org/officeDocument/2006/relationships/customXml" Target="../ink/ink191.xml"/><Relationship Id="rId14" Type="http://schemas.openxmlformats.org/officeDocument/2006/relationships/image" Target="../media/image216.png"/><Relationship Id="rId22" Type="http://schemas.openxmlformats.org/officeDocument/2006/relationships/image" Target="../media/image220.png"/><Relationship Id="rId27" Type="http://schemas.openxmlformats.org/officeDocument/2006/relationships/customXml" Target="../ink/ink200.xml"/><Relationship Id="rId30" Type="http://schemas.openxmlformats.org/officeDocument/2006/relationships/image" Target="../media/image224.png"/><Relationship Id="rId35" Type="http://schemas.openxmlformats.org/officeDocument/2006/relationships/customXml" Target="../ink/ink204.xml"/><Relationship Id="rId43" Type="http://schemas.openxmlformats.org/officeDocument/2006/relationships/customXml" Target="../ink/ink208.xml"/><Relationship Id="rId8" Type="http://schemas.openxmlformats.org/officeDocument/2006/relationships/image" Target="../media/image213.png"/><Relationship Id="rId3" Type="http://schemas.openxmlformats.org/officeDocument/2006/relationships/image" Target="../media/image212.jpg"/><Relationship Id="rId12" Type="http://schemas.openxmlformats.org/officeDocument/2006/relationships/image" Target="../media/image215.png"/><Relationship Id="rId17" Type="http://schemas.openxmlformats.org/officeDocument/2006/relationships/customXml" Target="../ink/ink195.xml"/><Relationship Id="rId25" Type="http://schemas.openxmlformats.org/officeDocument/2006/relationships/customXml" Target="../ink/ink199.xml"/><Relationship Id="rId33" Type="http://schemas.openxmlformats.org/officeDocument/2006/relationships/customXml" Target="../ink/ink203.xml"/><Relationship Id="rId38" Type="http://schemas.openxmlformats.org/officeDocument/2006/relationships/image" Target="../media/image228.png"/><Relationship Id="rId46" Type="http://schemas.openxmlformats.org/officeDocument/2006/relationships/image" Target="../media/image233.png"/><Relationship Id="rId20" Type="http://schemas.openxmlformats.org/officeDocument/2006/relationships/image" Target="../media/image219.png"/><Relationship Id="rId41" Type="http://schemas.openxmlformats.org/officeDocument/2006/relationships/customXml" Target="../ink/ink20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7" Type="http://schemas.openxmlformats.org/officeDocument/2006/relationships/image" Target="../media/image7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10.xml"/><Relationship Id="rId5" Type="http://schemas.openxmlformats.org/officeDocument/2006/relationships/image" Target="../media/image235.png"/><Relationship Id="rId4" Type="http://schemas.openxmlformats.org/officeDocument/2006/relationships/image" Target="../media/image23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4.xml"/><Relationship Id="rId13" Type="http://schemas.openxmlformats.org/officeDocument/2006/relationships/image" Target="../media/image243.png"/><Relationship Id="rId3" Type="http://schemas.openxmlformats.org/officeDocument/2006/relationships/image" Target="../media/image238.png"/><Relationship Id="rId7" Type="http://schemas.openxmlformats.org/officeDocument/2006/relationships/image" Target="../media/image240.png"/><Relationship Id="rId12" Type="http://schemas.openxmlformats.org/officeDocument/2006/relationships/customXml" Target="../ink/ink216.xml"/><Relationship Id="rId17" Type="http://schemas.openxmlformats.org/officeDocument/2006/relationships/image" Target="../media/image245.png"/><Relationship Id="rId2" Type="http://schemas.openxmlformats.org/officeDocument/2006/relationships/customXml" Target="../ink/ink211.xml"/><Relationship Id="rId16" Type="http://schemas.openxmlformats.org/officeDocument/2006/relationships/customXml" Target="../ink/ink2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13.xml"/><Relationship Id="rId11" Type="http://schemas.openxmlformats.org/officeDocument/2006/relationships/image" Target="../media/image242.png"/><Relationship Id="rId5" Type="http://schemas.openxmlformats.org/officeDocument/2006/relationships/image" Target="../media/image239.png"/><Relationship Id="rId15" Type="http://schemas.openxmlformats.org/officeDocument/2006/relationships/image" Target="../media/image244.png"/><Relationship Id="rId10" Type="http://schemas.openxmlformats.org/officeDocument/2006/relationships/customXml" Target="../ink/ink215.xml"/><Relationship Id="rId4" Type="http://schemas.openxmlformats.org/officeDocument/2006/relationships/customXml" Target="../ink/ink212.xml"/><Relationship Id="rId9" Type="http://schemas.openxmlformats.org/officeDocument/2006/relationships/image" Target="../media/image241.png"/><Relationship Id="rId14" Type="http://schemas.openxmlformats.org/officeDocument/2006/relationships/customXml" Target="../ink/ink2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customXml" Target="../ink/ink4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8.xml"/><Relationship Id="rId3" Type="http://schemas.openxmlformats.org/officeDocument/2006/relationships/image" Target="NULL"/><Relationship Id="rId7" Type="http://schemas.openxmlformats.org/officeDocument/2006/relationships/customXml" Target="../ink/ink5.xml"/><Relationship Id="rId12" Type="http://schemas.openxmlformats.org/officeDocument/2006/relationships/image" Target="NULL"/><Relationship Id="rId2" Type="http://schemas.openxmlformats.org/officeDocument/2006/relationships/notesSlide" Target="../notesSlides/notesSlide7.xml"/><Relationship Id="rId16" Type="http://schemas.openxmlformats.org/officeDocument/2006/relationships/image" Target="NULL"/><Relationship Id="rId1" Type="http://schemas.openxmlformats.org/officeDocument/2006/relationships/slideLayout" Target="../slideLayouts/slideLayout3.xml"/><Relationship Id="rId6" Type="http://schemas.openxmlformats.org/officeDocument/2006/relationships/image" Target="NULL"/><Relationship Id="rId11" Type="http://schemas.openxmlformats.org/officeDocument/2006/relationships/customXml" Target="../ink/ink7.xml"/><Relationship Id="rId5" Type="http://schemas.openxmlformats.org/officeDocument/2006/relationships/image" Target="NULL"/><Relationship Id="rId15" Type="http://schemas.openxmlformats.org/officeDocument/2006/relationships/customXml" Target="../ink/ink9.xml"/><Relationship Id="rId10" Type="http://schemas.openxmlformats.org/officeDocument/2006/relationships/image" Target="NULL"/><Relationship Id="rId4" Type="http://schemas.openxmlformats.org/officeDocument/2006/relationships/image" Target="../media/image14.png"/><Relationship Id="rId9" Type="http://schemas.openxmlformats.org/officeDocument/2006/relationships/customXml" Target="../ink/ink6.xml"/><Relationship Id="rId1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5" Type="http://schemas.openxmlformats.org/officeDocument/2006/relationships/customXml" Target="../ink/ink11.xm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xfrm>
            <a:off x="468925" y="2387249"/>
            <a:ext cx="3636600" cy="24460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dirty="0"/>
            </a:br>
            <a:r>
              <a:rPr lang="en-US" sz="1600" dirty="0"/>
              <a:t>Dimensionality Reduction &amp; Recommender Systems Intro</a:t>
            </a:r>
            <a:br>
              <a:rPr lang="en" sz="1600" dirty="0"/>
            </a:br>
            <a:r>
              <a:rPr lang="en" sz="1600" dirty="0"/>
              <a:t> </a:t>
            </a:r>
            <a:br>
              <a:rPr lang="en" sz="1800" dirty="0"/>
            </a:br>
            <a:br>
              <a:rPr lang="en" sz="1800" dirty="0"/>
            </a:br>
            <a:r>
              <a:rPr lang="en" sz="1000" dirty="0"/>
              <a:t>Amal </a:t>
            </a:r>
            <a:r>
              <a:rPr lang="en" sz="1000" dirty="0" err="1"/>
              <a:t>Nanavati</a:t>
            </a:r>
            <a:br>
              <a:rPr lang="en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r>
              <a:rPr lang="en-US" sz="1000" dirty="0"/>
              <a:t>Aug 8</a:t>
            </a:r>
            <a:r>
              <a:rPr lang="en" sz="1000" dirty="0"/>
              <a:t>, 2022</a:t>
            </a:r>
            <a:br>
              <a:rPr lang="en" sz="1000" dirty="0"/>
            </a:br>
            <a:br>
              <a:rPr lang="en" sz="1000" dirty="0"/>
            </a:br>
            <a:r>
              <a:rPr lang="en" sz="1000" dirty="0"/>
              <a:t>Adapted from Hunter Schafer’s slides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55986151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30ED0-77BA-234B-BF35-D185CB62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6904A19-C31E-4A45-A5EF-3DC74331FD1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4495774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k-means is trying to minimize the heterogeneity objective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lim>
                      </m:limLow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br>
                  <a:rPr lang="en-US" dirty="0"/>
                </a:br>
                <a:r>
                  <a:rPr lang="en-US" dirty="0"/>
                  <a:t>Step 0: Initialize cluster centers </a:t>
                </a:r>
              </a:p>
              <a:p>
                <a:pPr marL="139700" indent="0">
                  <a:buNone/>
                </a:pPr>
                <a:r>
                  <a:rPr lang="en-US" dirty="0"/>
                  <a:t>Repeat until convergence:</a:t>
                </a:r>
              </a:p>
              <a:p>
                <a:pPr marL="139700" indent="0">
                  <a:buNone/>
                </a:pPr>
                <a:r>
                  <a:rPr lang="en-US" dirty="0"/>
                  <a:t>    Step 1: Assign each example to its closest cluster centroid</a:t>
                </a:r>
              </a:p>
              <a:p>
                <a:pPr marL="139700" indent="0">
                  <a:buNone/>
                </a:pPr>
                <a:r>
                  <a:rPr lang="en-US" dirty="0"/>
                  <a:t>    Step 2: Update the centroids to be the mean of all the points</a:t>
                </a:r>
                <a:br>
                  <a:rPr lang="en-US" dirty="0"/>
                </a:br>
                <a:r>
                  <a:rPr lang="en-US" dirty="0"/>
                  <a:t>                 assigned to that cluster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Coordinate Descent </a:t>
                </a:r>
                <a:r>
                  <a:rPr lang="en-US" dirty="0"/>
                  <a:t>alternates how it updates parameters to find minima. On each of iteration of Step 1 and Step 2, heterogeneity decreases or stays the same.</a:t>
                </a:r>
              </a:p>
              <a:p>
                <a:pPr marL="139700" indent="0">
                  <a:buNone/>
                </a:pPr>
                <a:r>
                  <a:rPr lang="en-US" dirty="0"/>
                  <a:t>=&gt; Will converge in finite time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6904A19-C31E-4A45-A5EF-3DC74331FD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4495774"/>
              </a:xfrm>
              <a:blipFill>
                <a:blip r:embed="rId2"/>
                <a:stretch>
                  <a:fillRect t="-4225" r="-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9F888-8391-7747-9811-20DE3FEEDE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EEDDF57-FA5B-40B5-B013-74A9AD131CC4}"/>
                  </a:ext>
                </a:extLst>
              </p14:cNvPr>
              <p14:cNvContentPartPr/>
              <p14:nvPr/>
            </p14:nvContentPartPr>
            <p14:xfrm>
              <a:off x="4656600" y="1655640"/>
              <a:ext cx="4268520" cy="1832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EEDDF57-FA5B-40B5-B013-74A9AD131C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47240" y="1646280"/>
                <a:ext cx="4287240" cy="185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611953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7FA6-1598-1F4F-B29F-17148F138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Shapes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466C3-0939-1E4E-BAE3-986004977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k-means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Mixture Models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Hierarchical Clustering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98B49-228D-0D40-97A7-F109A5CFCF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20F76-69F5-1142-A4A6-9743A54E6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297" y="1010006"/>
            <a:ext cx="1212817" cy="890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7BB385-B202-2C44-9117-556D595F4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297" y="2329606"/>
            <a:ext cx="1438587" cy="1219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5C636-25BB-7047-A6C1-8CD876982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632" y="4096979"/>
            <a:ext cx="2732963" cy="96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159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AD4CD-A206-8A46-B13C-266D59B9D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Dendrogram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0F1E3-175A-724E-A984-3B96725A9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x-axis shows the datapoints (arranged in a very particular order)</a:t>
            </a:r>
          </a:p>
          <a:p>
            <a:pPr marL="139700" indent="0">
              <a:buNone/>
            </a:pPr>
            <a:r>
              <a:rPr lang="en-US" dirty="0"/>
              <a:t>y-axis shows distance between pairs of clusters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9BAE8-4EF5-DF4A-8721-FD46BABAAA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1048C-01D2-7546-8175-5D7EC60B1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100" y="2031999"/>
            <a:ext cx="6070453" cy="20854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9B94766-8259-4386-8F5A-21AF1B460B2D}"/>
                  </a:ext>
                </a:extLst>
              </p14:cNvPr>
              <p14:cNvContentPartPr/>
              <p14:nvPr/>
            </p14:nvContentPartPr>
            <p14:xfrm>
              <a:off x="2786040" y="1942560"/>
              <a:ext cx="6190560" cy="2336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9B94766-8259-4386-8F5A-21AF1B460B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6680" y="1933200"/>
                <a:ext cx="6209280" cy="235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6164729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9858-E0D0-9B45-8503-1193749B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Dendrogram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E818F7E-CFA4-C143-8BA7-74D1255BC38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Choose a distance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to “cut” the dendrogram</a:t>
                </a:r>
              </a:p>
              <a:p>
                <a:r>
                  <a:rPr lang="en-US" dirty="0"/>
                  <a:t>Use the largest clusters with distance 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endParaRPr lang="en-US" b="0" dirty="0"/>
              </a:p>
              <a:p>
                <a:r>
                  <a:rPr lang="en-US" dirty="0"/>
                  <a:t>Usually ignore the idea of the nested clusters after cutting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E818F7E-CFA4-C143-8BA7-74D1255BC3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99C2E-BB6A-CC47-A448-7B52D1FCCA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A5BDB-A291-A84A-905D-471A488DE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59" y="1899037"/>
            <a:ext cx="5188115" cy="29254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EA4900C-7B42-4701-B981-6EBDA8AEDCBF}"/>
                  </a:ext>
                </a:extLst>
              </p14:cNvPr>
              <p14:cNvContentPartPr/>
              <p14:nvPr/>
            </p14:nvContentPartPr>
            <p14:xfrm>
              <a:off x="5125320" y="2899440"/>
              <a:ext cx="1892160" cy="163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EA4900C-7B42-4701-B981-6EBDA8AEDC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5960" y="2890080"/>
                <a:ext cx="1910880" cy="18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8024820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433892-4C50-4CE0-BBA1-7405557D1B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100" dirty="0"/>
              <a:t>Dimensionality Reduction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70B2E15-42F7-4D5E-A4DC-F18D78431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7ABC9-4D48-4B18-BFED-3361EB0F81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21422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1BCFE-AAF8-054C-8CDD-7FD73AB13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229111" cy="3981000"/>
          </a:xfrm>
        </p:spPr>
        <p:txBody>
          <a:bodyPr/>
          <a:lstStyle/>
          <a:p>
            <a:r>
              <a:rPr lang="en-US" sz="2200" dirty="0"/>
              <a:t>Large Dimensionality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D9B85-B6DB-9549-8A98-1134AA23D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Input data might have thousands or millions of dimensions!</a:t>
            </a:r>
          </a:p>
          <a:p>
            <a:r>
              <a:rPr lang="en-US" b="1" dirty="0"/>
              <a:t>Images</a:t>
            </a:r>
            <a:r>
              <a:rPr lang="en-US" dirty="0"/>
              <a:t>: 200x200 image is 120,000 features!</a:t>
            </a:r>
          </a:p>
          <a:p>
            <a:r>
              <a:rPr lang="en-US" b="1" dirty="0"/>
              <a:t>Text</a:t>
            </a:r>
            <a:r>
              <a:rPr lang="en-US" dirty="0"/>
              <a:t>: # features = # n-grams 😮</a:t>
            </a:r>
          </a:p>
          <a:p>
            <a:r>
              <a:rPr lang="en-US" b="1" dirty="0"/>
              <a:t>Course Success</a:t>
            </a:r>
            <a:r>
              <a:rPr lang="en-US" dirty="0"/>
              <a:t>: dozen(s) of features</a:t>
            </a:r>
          </a:p>
          <a:p>
            <a:r>
              <a:rPr lang="en-US" b="1" dirty="0"/>
              <a:t>User Ratings</a:t>
            </a:r>
            <a:r>
              <a:rPr lang="en-US" dirty="0"/>
              <a:t>: 100s of ratings (one per rate-able item)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83C22-3F80-AF4F-9598-9907D2AD18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1028" name="Picture 4" descr="Python Pandas DataFrame: load, edit, view data | Shane Lynn">
            <a:extLst>
              <a:ext uri="{FF2B5EF4-FFF2-40B4-BE49-F238E27FC236}">
                <a16:creationId xmlns:a16="http://schemas.microsoft.com/office/drawing/2014/main" id="{6641AFA9-E159-254C-B4D1-381DDFE44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10418" r="24695" b="43347"/>
          <a:stretch/>
        </p:blipFill>
        <p:spPr bwMode="auto">
          <a:xfrm>
            <a:off x="3092991" y="3088810"/>
            <a:ext cx="6012493" cy="20546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A572D21-0646-4A19-893B-D7DD5555E8FB}"/>
                  </a:ext>
                </a:extLst>
              </p14:cNvPr>
              <p14:cNvContentPartPr/>
              <p14:nvPr/>
            </p14:nvContentPartPr>
            <p14:xfrm>
              <a:off x="3002400" y="12960"/>
              <a:ext cx="4876200" cy="693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A572D21-0646-4A19-893B-D7DD5555E8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93040" y="3600"/>
                <a:ext cx="4894920" cy="19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2BD5C18-3C30-4446-A0FD-26A78FD154B0}"/>
                  </a:ext>
                </a:extLst>
              </p14:cNvPr>
              <p14:cNvContentPartPr/>
              <p14:nvPr/>
            </p14:nvContentPartPr>
            <p14:xfrm>
              <a:off x="7497185" y="1717754"/>
              <a:ext cx="229680" cy="245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2BD5C18-3C30-4446-A0FD-26A78FD154B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88185" y="1709114"/>
                <a:ext cx="24732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D0499A9-7F73-4D8F-9892-397FD78BFF60}"/>
                  </a:ext>
                </a:extLst>
              </p14:cNvPr>
              <p14:cNvContentPartPr/>
              <p14:nvPr/>
            </p14:nvContentPartPr>
            <p14:xfrm>
              <a:off x="6756305" y="1706234"/>
              <a:ext cx="511200" cy="221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D0499A9-7F73-4D8F-9892-397FD78BFF6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47659" y="1697234"/>
                <a:ext cx="528852" cy="23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771726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1BCFE-AAF8-054C-8CDD-7FD73AB13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229111" cy="3981000"/>
          </a:xfrm>
        </p:spPr>
        <p:txBody>
          <a:bodyPr/>
          <a:lstStyle/>
          <a:p>
            <a:r>
              <a:rPr lang="en-US" sz="2200" dirty="0"/>
              <a:t>Issues with Too Many Dimensions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D9B85-B6DB-9549-8A98-1134AA23D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4" y="224771"/>
            <a:ext cx="6053375" cy="2982577"/>
          </a:xfrm>
        </p:spPr>
        <p:txBody>
          <a:bodyPr/>
          <a:lstStyle/>
          <a:p>
            <a:r>
              <a:rPr lang="en-US" b="1" dirty="0"/>
              <a:t>Visualization</a:t>
            </a:r>
            <a:r>
              <a:rPr lang="en-US" dirty="0"/>
              <a:t>: Hard to visualize more than 3D.</a:t>
            </a:r>
          </a:p>
          <a:p>
            <a:r>
              <a:rPr lang="en-US" b="1" dirty="0"/>
              <a:t>Overfitting</a:t>
            </a:r>
            <a:r>
              <a:rPr lang="en-US" dirty="0"/>
              <a:t>: Greater risk of overfitting with more features/dimensions</a:t>
            </a:r>
          </a:p>
          <a:p>
            <a:r>
              <a:rPr lang="en-US" b="1" dirty="0"/>
              <a:t>Scalability</a:t>
            </a:r>
            <a:r>
              <a:rPr lang="en-US" dirty="0"/>
              <a:t>: some ML approaches (e.g., k-</a:t>
            </a:r>
            <a:r>
              <a:rPr lang="en-US" dirty="0" err="1"/>
              <a:t>nn</a:t>
            </a:r>
            <a:r>
              <a:rPr lang="en-US" dirty="0"/>
              <a:t>, k-means) perform poorly in high-dimensional spaces (curse of dimensionality)</a:t>
            </a:r>
          </a:p>
          <a:p>
            <a:r>
              <a:rPr lang="en-US" b="1" dirty="0"/>
              <a:t>Redundancy</a:t>
            </a:r>
            <a:r>
              <a:rPr lang="en-US" dirty="0"/>
              <a:t>: high-dimensional data often occupies a lower-dimensional subspace.</a:t>
            </a:r>
          </a:p>
          <a:p>
            <a:pPr lvl="1"/>
            <a:r>
              <a:rPr lang="en-US" dirty="0"/>
              <a:t>Most pixels in MNIST (digit recognition) are white – are they necessary?</a:t>
            </a:r>
          </a:p>
          <a:p>
            <a:pPr lvl="2"/>
            <a:r>
              <a:rPr lang="en-US" dirty="0"/>
              <a:t>Image Compression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83C22-3F80-AF4F-9598-9907D2AD18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5B64D35-DB3F-4249-8BD7-371A8084F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073902" y="3207348"/>
            <a:ext cx="3552003" cy="193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9153F87-61C3-429F-A5A6-AA4E4643B203}"/>
                  </a:ext>
                </a:extLst>
              </p14:cNvPr>
              <p14:cNvContentPartPr/>
              <p14:nvPr/>
            </p14:nvContentPartPr>
            <p14:xfrm>
              <a:off x="5249160" y="866520"/>
              <a:ext cx="3888360" cy="1941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9153F87-61C3-429F-A5A6-AA4E4643B2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9800" y="857160"/>
                <a:ext cx="3907080" cy="196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647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83C22-3F80-AF4F-9598-9907D2AD183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D9B85-B6DB-9549-8A98-1134AA23DBB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319180"/>
            <a:ext cx="9144000" cy="250514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3200" b="1" u="sng" dirty="0">
                <a:solidFill>
                  <a:schemeClr val="bg1"/>
                </a:solidFill>
              </a:rPr>
              <a:t>Dimensionality Reduction </a:t>
            </a:r>
            <a:r>
              <a:rPr lang="en-US" sz="3200" dirty="0">
                <a:solidFill>
                  <a:schemeClr val="bg1"/>
                </a:solidFill>
              </a:rPr>
              <a:t>is the the task of representing the data with a fewer number of dimensions, while keeping meaningful relations between data</a:t>
            </a:r>
          </a:p>
        </p:txBody>
      </p:sp>
    </p:spTree>
    <p:extLst>
      <p:ext uri="{BB962C8B-B14F-4D97-AF65-F5344CB8AC3E}">
        <p14:creationId xmlns:p14="http://schemas.microsoft.com/office/powerpoint/2010/main" val="282859862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B2AD4B-94F4-644C-B534-3C923FAFE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Embedding Pictures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E687EB-B00B-3845-9169-60F23D82D8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Example: Embed high dimensional data in low dimensions to visualize the data</a:t>
            </a:r>
          </a:p>
          <a:p>
            <a:r>
              <a:rPr lang="en-US" dirty="0"/>
              <a:t>Goal: Similar images should be near each other.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78669-151A-354C-997C-56D5C05B5B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FEC4E-E680-194B-B63F-091057487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1756562"/>
            <a:ext cx="2682381" cy="3386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D18ACC-EB4B-8E44-8E76-5031F68F1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846" y="1756562"/>
            <a:ext cx="2896207" cy="33438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85D52C8-8E9F-433D-8CD5-64DF29FA874C}"/>
                  </a:ext>
                </a:extLst>
              </p14:cNvPr>
              <p14:cNvContentPartPr/>
              <p14:nvPr/>
            </p14:nvContentPartPr>
            <p14:xfrm>
              <a:off x="3352680" y="63720"/>
              <a:ext cx="4830480" cy="4783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85D52C8-8E9F-433D-8CD5-64DF29FA874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43320" y="54360"/>
                <a:ext cx="4849200" cy="480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2849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DDC6D-9AE8-AC4B-8388-06228B67C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Embedding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167B5-1B90-4746-80E3-4A517E40C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D00CB-E340-EC4E-BF09-897F8982EB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BBE0D-1E1F-B743-A9E1-440F2BCE31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0460" y="0"/>
            <a:ext cx="6383119" cy="478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4071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58C32-072F-5D4C-8118-E85B5A16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1A263-0BEC-B044-87F3-276DE9778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4" y="575500"/>
            <a:ext cx="5818925" cy="3981000"/>
          </a:xfrm>
        </p:spPr>
        <p:txBody>
          <a:bodyPr/>
          <a:lstStyle/>
          <a:p>
            <a:r>
              <a:rPr lang="en-US" b="1" dirty="0"/>
              <a:t>This Week</a:t>
            </a:r>
            <a:r>
              <a:rPr lang="en-US" dirty="0"/>
              <a:t>: Dimensionality Reduction, Recommender Systems</a:t>
            </a:r>
          </a:p>
          <a:p>
            <a:r>
              <a:rPr lang="en-US" b="1" dirty="0"/>
              <a:t>Next Week</a:t>
            </a:r>
            <a:r>
              <a:rPr lang="en-US" dirty="0"/>
              <a:t>: Course Wrap-Up &amp; Guest Panel</a:t>
            </a:r>
          </a:p>
          <a:p>
            <a:r>
              <a:rPr lang="en-US" dirty="0"/>
              <a:t>Deadlines:</a:t>
            </a:r>
          </a:p>
          <a:p>
            <a:pPr lvl="1"/>
            <a:r>
              <a:rPr lang="en-US" dirty="0"/>
              <a:t>HW6 due TOMORROW, Tues 8/9 11:59PM</a:t>
            </a:r>
          </a:p>
          <a:p>
            <a:pPr lvl="2"/>
            <a:r>
              <a:rPr lang="en-US" dirty="0"/>
              <a:t>Submit Concept on </a:t>
            </a:r>
            <a:r>
              <a:rPr lang="en-US" dirty="0" err="1"/>
              <a:t>Gradescope</a:t>
            </a:r>
            <a:endParaRPr lang="en-US" dirty="0"/>
          </a:p>
          <a:p>
            <a:pPr lvl="2"/>
            <a:r>
              <a:rPr lang="en-US" dirty="0"/>
              <a:t>Submit Programming on </a:t>
            </a:r>
            <a:r>
              <a:rPr lang="en-US" dirty="0" err="1"/>
              <a:t>EdSTEM</a:t>
            </a:r>
            <a:endParaRPr lang="en-US" dirty="0"/>
          </a:p>
          <a:p>
            <a:pPr lvl="1"/>
            <a:r>
              <a:rPr lang="en-US" dirty="0"/>
              <a:t>HW7 (final HW) released Wed 8/10</a:t>
            </a:r>
          </a:p>
          <a:p>
            <a:pPr lvl="2"/>
            <a:r>
              <a:rPr lang="en-US" dirty="0"/>
              <a:t>Due Tues 8/16 11:59PM, </a:t>
            </a:r>
            <a:r>
              <a:rPr lang="en-US" b="1" u="sng" dirty="0"/>
              <a:t>NO LATE DAYS</a:t>
            </a:r>
            <a:endParaRPr lang="en-US" dirty="0"/>
          </a:p>
          <a:p>
            <a:pPr lvl="1"/>
            <a:r>
              <a:rPr lang="en-US" dirty="0"/>
              <a:t>LR 8 due Fri 8/12 11:59PM</a:t>
            </a:r>
            <a:endParaRPr lang="en-US" b="1" u="sng" dirty="0"/>
          </a:p>
          <a:p>
            <a:pPr lvl="1"/>
            <a:r>
              <a:rPr lang="en-US" b="1" u="sng" dirty="0"/>
              <a:t>Extra Credit </a:t>
            </a:r>
            <a:r>
              <a:rPr lang="en-US" dirty="0"/>
              <a:t>Guest Panel Mon 8/15 during lecture.</a:t>
            </a:r>
          </a:p>
          <a:p>
            <a:pPr lvl="1"/>
            <a:r>
              <a:rPr lang="en-US" dirty="0"/>
              <a:t>Take-Home Final Exam: Wed 8/17 – Thurs 8/18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E4E94-2556-4B49-8BA6-C7465CB8C6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09029E0-9796-47AE-BB70-7B2F617C59AE}"/>
                  </a:ext>
                </a:extLst>
              </p14:cNvPr>
              <p14:cNvContentPartPr/>
              <p14:nvPr/>
            </p14:nvContentPartPr>
            <p14:xfrm>
              <a:off x="6282720" y="3618000"/>
              <a:ext cx="2279520" cy="190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09029E0-9796-47AE-BB70-7B2F617C59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48440" y="1100160"/>
                <a:ext cx="2566080" cy="271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905305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DDC6D-9AE8-AC4B-8388-06228B67C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Embedding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167B5-1B90-4746-80E3-4A517E40C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D00CB-E340-EC4E-BF09-897F8982EB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356DD-E53F-1A40-AA20-7065A2F09D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9490" y="0"/>
            <a:ext cx="6310060" cy="47956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EFD9F4C-00CE-445F-B166-C27859A74146}"/>
                  </a:ext>
                </a:extLst>
              </p14:cNvPr>
              <p14:cNvContentPartPr/>
              <p14:nvPr/>
            </p14:nvContentPartPr>
            <p14:xfrm>
              <a:off x="2988000" y="56880"/>
              <a:ext cx="5924880" cy="4011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EFD9F4C-00CE-445F-B166-C27859A741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78640" y="47520"/>
                <a:ext cx="5943600" cy="403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173458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B140-94D5-2E46-88AB-8893B8029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Component Analysis (PCA)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EAA8315-7088-3848-AAD8-DD21072CE93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One very popular dimensionality reduction algorithm is called </a:t>
                </a:r>
                <a:r>
                  <a:rPr lang="en-US" b="1" dirty="0"/>
                  <a:t>Principal Component Analysis (PCA)</a:t>
                </a:r>
                <a:r>
                  <a:rPr lang="en-US" dirty="0"/>
                  <a:t>.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Idea: Use a linear projection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-dimensional data to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-dimensional data</a:t>
                </a:r>
              </a:p>
              <a:p>
                <a:r>
                  <a:rPr lang="en-US" dirty="0"/>
                  <a:t>E.g. 1000 dimension word vectors to 3 dimensions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Choose the projection that minimizes </a:t>
                </a:r>
                <a:r>
                  <a:rPr lang="en-US" b="1" dirty="0"/>
                  <a:t>reconstruction error</a:t>
                </a:r>
                <a:endParaRPr lang="en-US" dirty="0"/>
              </a:p>
              <a:p>
                <a:r>
                  <a:rPr lang="en-US" dirty="0"/>
                  <a:t>Idea: The information lost if you were to ”undo” the projection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EAA8315-7088-3848-AAD8-DD21072CE9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0B5EC-E19F-534F-841B-54E1F9EAFD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C304FF3-88DA-437C-86B8-404CDDE082D4}"/>
                  </a:ext>
                </a:extLst>
              </p14:cNvPr>
              <p14:cNvContentPartPr/>
              <p14:nvPr/>
            </p14:nvContentPartPr>
            <p14:xfrm>
              <a:off x="4279680" y="1408320"/>
              <a:ext cx="3628440" cy="1667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C304FF3-88DA-437C-86B8-404CDDE082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70320" y="1398960"/>
                <a:ext cx="3647160" cy="168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5585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3BB92-64E2-5049-9B60-4EEA8C69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Component Analysis (PCA)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A9506-EF23-C44C-B72D-56CDD0F716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A9B778EF-2F7A-C345-9994-17B055B36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336" y="1155032"/>
            <a:ext cx="4832064" cy="311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02FA739E-4653-3546-9FB2-64F5A4E4B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50" y="1155031"/>
            <a:ext cx="6300550" cy="311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6C1599-3B83-194A-A8E7-352EC45E9304}"/>
              </a:ext>
            </a:extLst>
          </p:cNvPr>
          <p:cNvSpPr txBox="1"/>
          <p:nvPr/>
        </p:nvSpPr>
        <p:spPr>
          <a:xfrm>
            <a:off x="7672304" y="1328766"/>
            <a:ext cx="131478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Nunito Sans" pitchFamily="2" charset="77"/>
              </a:rPr>
              <a:t>Regions with no data. Data exists close to a lower-dimensional subspace.</a:t>
            </a:r>
          </a:p>
        </p:txBody>
      </p:sp>
    </p:spTree>
    <p:extLst>
      <p:ext uri="{BB962C8B-B14F-4D97-AF65-F5344CB8AC3E}">
        <p14:creationId xmlns:p14="http://schemas.microsoft.com/office/powerpoint/2010/main" val="38367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D1D3F-9543-B045-9F28-E381AD9F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Projection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0D385-4AAB-9948-ABB2-1C720BCE1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Project</a:t>
            </a:r>
            <a:r>
              <a:rPr lang="en-US" dirty="0"/>
              <a:t> data into 1 dimension along a line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B15AE-92D2-A74B-BD6C-D97618CCBD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39D63-2B82-D04C-ABE1-598A49636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239" y="1451556"/>
            <a:ext cx="6504245" cy="225339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EC392879-35CF-FC44-AC3E-2C44C623BD21}"/>
              </a:ext>
            </a:extLst>
          </p:cNvPr>
          <p:cNvSpPr/>
          <p:nvPr/>
        </p:nvSpPr>
        <p:spPr>
          <a:xfrm>
            <a:off x="5702966" y="2298297"/>
            <a:ext cx="300790" cy="3128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0025B8-955E-46F9-AB47-B4E894668C5D}"/>
                  </a:ext>
                </a:extLst>
              </p14:cNvPr>
              <p14:cNvContentPartPr/>
              <p14:nvPr/>
            </p14:nvContentPartPr>
            <p14:xfrm>
              <a:off x="2756520" y="15480"/>
              <a:ext cx="5557320" cy="4733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0025B8-955E-46F9-AB47-B4E894668C5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7160" y="6120"/>
                <a:ext cx="5576040" cy="47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06766C6-AA56-4D2A-B8C3-FD2ABF73B8A5}"/>
                  </a:ext>
                </a:extLst>
              </p14:cNvPr>
              <p14:cNvContentPartPr/>
              <p14:nvPr/>
            </p14:nvContentPartPr>
            <p14:xfrm>
              <a:off x="3789905" y="2935274"/>
              <a:ext cx="138960" cy="583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06766C6-AA56-4D2A-B8C3-FD2ABF73B8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81243" y="2926634"/>
                <a:ext cx="156646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E7ABFD2-A123-4474-9D55-F13EB00B2297}"/>
                  </a:ext>
                </a:extLst>
              </p14:cNvPr>
              <p14:cNvContentPartPr/>
              <p14:nvPr/>
            </p14:nvContentPartPr>
            <p14:xfrm>
              <a:off x="3904025" y="3207794"/>
              <a:ext cx="117720" cy="92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E7ABFD2-A123-4474-9D55-F13EB00B229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95025" y="3199154"/>
                <a:ext cx="13536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3F909CD-8040-4D51-8FFD-50A0D85837D9}"/>
                  </a:ext>
                </a:extLst>
              </p14:cNvPr>
              <p14:cNvContentPartPr/>
              <p14:nvPr/>
            </p14:nvContentPartPr>
            <p14:xfrm>
              <a:off x="4118945" y="2907914"/>
              <a:ext cx="132840" cy="84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3F909CD-8040-4D51-8FFD-50A0D85837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09945" y="2899274"/>
                <a:ext cx="15048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ABA37DB-97DB-42DD-88A3-2CE4F31A778D}"/>
                  </a:ext>
                </a:extLst>
              </p14:cNvPr>
              <p14:cNvContentPartPr/>
              <p14:nvPr/>
            </p14:nvContentPartPr>
            <p14:xfrm>
              <a:off x="3805745" y="2607674"/>
              <a:ext cx="15120" cy="226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ABA37DB-97DB-42DD-88A3-2CE4F31A778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97105" y="2599034"/>
                <a:ext cx="3276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32CC331-17D4-4B81-8617-14CEACEB6C81}"/>
                  </a:ext>
                </a:extLst>
              </p14:cNvPr>
              <p14:cNvContentPartPr/>
              <p14:nvPr/>
            </p14:nvContentPartPr>
            <p14:xfrm>
              <a:off x="3426665" y="2377274"/>
              <a:ext cx="380880" cy="79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32CC331-17D4-4B81-8617-14CEACEB6C8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17673" y="2368274"/>
                <a:ext cx="398503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96457D0-F0E6-438F-8E07-7D1756A7F563}"/>
                  </a:ext>
                </a:extLst>
              </p14:cNvPr>
              <p14:cNvContentPartPr/>
              <p14:nvPr/>
            </p14:nvContentPartPr>
            <p14:xfrm>
              <a:off x="3844985" y="2682194"/>
              <a:ext cx="226080" cy="110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96457D0-F0E6-438F-8E07-7D1756A7F56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835985" y="2673554"/>
                <a:ext cx="2437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9D07D35-8D34-4E06-946A-047B2842C58C}"/>
                  </a:ext>
                </a:extLst>
              </p14:cNvPr>
              <p14:cNvContentPartPr/>
              <p14:nvPr/>
            </p14:nvContentPartPr>
            <p14:xfrm>
              <a:off x="7013705" y="2588234"/>
              <a:ext cx="52560" cy="1252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9D07D35-8D34-4E06-946A-047B2842C58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04705" y="2579594"/>
                <a:ext cx="702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3055280-F6E8-4B80-8752-95D7EE350520}"/>
                  </a:ext>
                </a:extLst>
              </p14:cNvPr>
              <p14:cNvContentPartPr/>
              <p14:nvPr/>
            </p14:nvContentPartPr>
            <p14:xfrm>
              <a:off x="7342025" y="2592554"/>
              <a:ext cx="72360" cy="74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3055280-F6E8-4B80-8752-95D7EE35052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333385" y="2583554"/>
                <a:ext cx="90000" cy="9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472686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5B753-C5FE-184E-BD71-146F8C056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Reconstruction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54B82-4D1B-FF4D-BB59-3ED5CB833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Reconstruct </a:t>
            </a:r>
            <a:r>
              <a:rPr lang="en-US" dirty="0"/>
              <a:t>original data only knowing the projection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D1E37-1B2C-364B-84CA-D237DB1970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43B93C-837E-784E-8ABD-6CE64D118A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243"/>
          <a:stretch/>
        </p:blipFill>
        <p:spPr>
          <a:xfrm>
            <a:off x="5681425" y="1451556"/>
            <a:ext cx="3366424" cy="2253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743031-84FB-FA46-9610-947C9C5796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01"/>
          <a:stretch/>
        </p:blipFill>
        <p:spPr>
          <a:xfrm>
            <a:off x="2579008" y="1451556"/>
            <a:ext cx="3102417" cy="22533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2602D9A-948E-4E43-97AE-E3B765224EB0}"/>
                  </a:ext>
                </a:extLst>
              </p14:cNvPr>
              <p14:cNvContentPartPr/>
              <p14:nvPr/>
            </p14:nvContentPartPr>
            <p14:xfrm>
              <a:off x="2792367" y="2339076"/>
              <a:ext cx="2702520" cy="405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2602D9A-948E-4E43-97AE-E3B765224E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3007" y="2329716"/>
                <a:ext cx="2721240" cy="4244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ight Arrow 10">
            <a:extLst>
              <a:ext uri="{FF2B5EF4-FFF2-40B4-BE49-F238E27FC236}">
                <a16:creationId xmlns:a16="http://schemas.microsoft.com/office/drawing/2014/main" id="{2D6C74C2-F4FE-4F40-BAB8-8DA9DB2F896B}"/>
              </a:ext>
            </a:extLst>
          </p:cNvPr>
          <p:cNvSpPr/>
          <p:nvPr/>
        </p:nvSpPr>
        <p:spPr>
          <a:xfrm>
            <a:off x="5632006" y="2265430"/>
            <a:ext cx="300790" cy="3128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93BE48A-059B-4E32-8153-5AA362B9B73C}"/>
                  </a:ext>
                </a:extLst>
              </p14:cNvPr>
              <p14:cNvContentPartPr/>
              <p14:nvPr/>
            </p14:nvContentPartPr>
            <p14:xfrm>
              <a:off x="2863080" y="2350800"/>
              <a:ext cx="5569920" cy="2525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93BE48A-059B-4E32-8153-5AA362B9B73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53720" y="2341440"/>
                <a:ext cx="5588640" cy="254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44DBEE1-43E4-4A48-AA7C-919C45C94DF0}"/>
                  </a:ext>
                </a:extLst>
              </p14:cNvPr>
              <p14:cNvContentPartPr/>
              <p14:nvPr/>
            </p14:nvContentPartPr>
            <p14:xfrm>
              <a:off x="3064505" y="3620714"/>
              <a:ext cx="5400" cy="13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44DBEE1-43E4-4A48-AA7C-919C45C94DF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46865" y="3602714"/>
                <a:ext cx="41040" cy="4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085255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D6791716-1A40-5740-9BCF-E048740B75A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lnSpc>
                    <a:spcPct val="200000"/>
                  </a:lnSpc>
                </a:pPr>
                <a:r>
                  <a:rPr lang="en-US" dirty="0"/>
                  <a:t>Compute the 2D coordinates of the following point. Then compute its reconstruction error.</a:t>
                </a:r>
              </a:p>
              <a:p>
                <a:pPr lvl="1"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 −7, 3, 2, 5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=[−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0.5,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0.5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lvl="1"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−0.5,−0.5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lvl="1"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??</a:t>
                </a:r>
              </a:p>
              <a:p>
                <a:pPr lvl="1"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??</a:t>
                </a:r>
              </a:p>
              <a:p>
                <a:pPr lvl="1">
                  <a:lnSpc>
                    <a:spcPct val="2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= ??</a:t>
                </a:r>
              </a:p>
            </p:txBody>
          </p:sp>
        </mc:Choice>
        <mc:Fallback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D6791716-1A40-5740-9BCF-E048740B75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FCC52-A520-F844-9DB5-F45EB1A122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532957-1CAA-9546-9EAF-FBD0AF1B1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52D6AA-E833-3A46-A978-419BDA8DE442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181EA5F-1FFC-4965-9A53-EF8FDAA3469C}"/>
                  </a:ext>
                </a:extLst>
              </p14:cNvPr>
              <p14:cNvContentPartPr/>
              <p14:nvPr/>
            </p14:nvContentPartPr>
            <p14:xfrm>
              <a:off x="3527280" y="34920"/>
              <a:ext cx="4699800" cy="3742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181EA5F-1FFC-4965-9A53-EF8FDAA346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17920" y="25560"/>
                <a:ext cx="4718520" cy="37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D6F6F2D-C8BC-450D-BBFE-AB4204B2CD0B}"/>
                  </a:ext>
                </a:extLst>
              </p14:cNvPr>
              <p14:cNvContentPartPr/>
              <p14:nvPr/>
            </p14:nvContentPartPr>
            <p14:xfrm>
              <a:off x="2714945" y="2088914"/>
              <a:ext cx="979200" cy="7718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D6F6F2D-C8BC-450D-BBFE-AB4204B2CD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06305" y="2079918"/>
                <a:ext cx="996840" cy="7894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5379980"/>
      </p:ext>
    </p:extLst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D6791716-1A40-5740-9BCF-E048740B75A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lnSpc>
                    <a:spcPct val="200000"/>
                  </a:lnSpc>
                </a:pPr>
                <a:r>
                  <a:rPr lang="en-US" dirty="0"/>
                  <a:t>Compute the 2D coordinates of the following point. Then compute its reconstruction error.</a:t>
                </a:r>
              </a:p>
              <a:p>
                <a:pPr lvl="1"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 −7, 3, 2, 5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=[−0.5, 0, 0.5, −0.5, 0.5]</m:t>
                    </m:r>
                  </m:oMath>
                </a14:m>
                <a:endParaRPr lang="en-US" dirty="0"/>
              </a:p>
              <a:p>
                <a:pPr lvl="1"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0.5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0.5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−0.5,−0.5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lvl="1"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??</a:t>
                </a:r>
              </a:p>
              <a:p>
                <a:pPr lvl="1"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??</a:t>
                </a:r>
              </a:p>
              <a:p>
                <a:pPr lvl="1">
                  <a:lnSpc>
                    <a:spcPct val="2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 = ??</a:t>
                </a:r>
              </a:p>
            </p:txBody>
          </p:sp>
        </mc:Choice>
        <mc:Fallback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D6791716-1A40-5740-9BCF-E048740B75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FCC52-A520-F844-9DB5-F45EB1A122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532957-1CAA-9546-9EAF-FBD0AF1B1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52D6AA-E833-3A46-A978-419BDA8DE442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19FE936-153D-4265-8529-33B76BDE0B06}"/>
                  </a:ext>
                </a:extLst>
              </p14:cNvPr>
              <p14:cNvContentPartPr/>
              <p14:nvPr/>
            </p14:nvContentPartPr>
            <p14:xfrm>
              <a:off x="2854800" y="18000"/>
              <a:ext cx="6288480" cy="3679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19FE936-153D-4265-8529-33B76BDE0B0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84160" y="8640"/>
                <a:ext cx="6468480" cy="428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A125B264-8E5E-46B3-9583-AD6C7ABB3D8C}"/>
                  </a:ext>
                </a:extLst>
              </p14:cNvPr>
              <p14:cNvContentPartPr/>
              <p14:nvPr/>
            </p14:nvContentPartPr>
            <p14:xfrm>
              <a:off x="5301905" y="120434"/>
              <a:ext cx="78480" cy="648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A125B264-8E5E-46B3-9583-AD6C7ABB3D8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93265" y="111794"/>
                <a:ext cx="96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BABB0820-AC61-4FC7-B041-27959408E754}"/>
                  </a:ext>
                </a:extLst>
              </p14:cNvPr>
              <p14:cNvContentPartPr/>
              <p14:nvPr/>
            </p14:nvContentPartPr>
            <p14:xfrm>
              <a:off x="5480465" y="45554"/>
              <a:ext cx="32040" cy="4104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BABB0820-AC61-4FC7-B041-27959408E7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71465" y="36554"/>
                <a:ext cx="4968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EDC94A69-D47A-4604-85B1-1821D61E210C}"/>
                  </a:ext>
                </a:extLst>
              </p14:cNvPr>
              <p14:cNvContentPartPr/>
              <p14:nvPr/>
            </p14:nvContentPartPr>
            <p14:xfrm>
              <a:off x="5456345" y="120434"/>
              <a:ext cx="83520" cy="1728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EDC94A69-D47A-4604-85B1-1821D61E210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47345" y="111794"/>
                <a:ext cx="10116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D5C2176B-C56D-4A87-969F-1CB02195A83F}"/>
                  </a:ext>
                </a:extLst>
              </p14:cNvPr>
              <p14:cNvContentPartPr/>
              <p14:nvPr/>
            </p14:nvContentPartPr>
            <p14:xfrm>
              <a:off x="5480465" y="170114"/>
              <a:ext cx="80280" cy="76320"/>
            </p14:xfrm>
          </p:contentPart>
        </mc:Choice>
        <mc:Fallback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D5C2176B-C56D-4A87-969F-1CB02195A83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71465" y="161114"/>
                <a:ext cx="979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836DDCC2-081E-45F3-A892-8688EF27C47D}"/>
                  </a:ext>
                </a:extLst>
              </p14:cNvPr>
              <p14:cNvContentPartPr/>
              <p14:nvPr/>
            </p14:nvContentPartPr>
            <p14:xfrm>
              <a:off x="5610425" y="132314"/>
              <a:ext cx="7920" cy="540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836DDCC2-081E-45F3-A892-8688EF27C47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01425" y="123674"/>
                <a:ext cx="2556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F2A0C2A2-4AF7-4376-846D-D0F3116BE86A}"/>
                  </a:ext>
                </a:extLst>
              </p14:cNvPr>
              <p14:cNvContentPartPr/>
              <p14:nvPr/>
            </p14:nvContentPartPr>
            <p14:xfrm>
              <a:off x="5673425" y="94154"/>
              <a:ext cx="78480" cy="99360"/>
            </p14:xfrm>
          </p:contentPart>
        </mc:Choice>
        <mc:Fallback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F2A0C2A2-4AF7-4376-846D-D0F3116BE86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64425" y="85514"/>
                <a:ext cx="9612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200C531B-1532-4418-8758-08D052160578}"/>
                  </a:ext>
                </a:extLst>
              </p14:cNvPr>
              <p14:cNvContentPartPr/>
              <p14:nvPr/>
            </p14:nvContentPartPr>
            <p14:xfrm>
              <a:off x="5842265" y="102794"/>
              <a:ext cx="75240" cy="53640"/>
            </p14:xfrm>
          </p:contentPart>
        </mc:Choice>
        <mc:Fallback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200C531B-1532-4418-8758-08D05216057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33625" y="93794"/>
                <a:ext cx="9288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C605F3D7-1E76-424C-B14E-E6E803F14C3E}"/>
                  </a:ext>
                </a:extLst>
              </p14:cNvPr>
              <p14:cNvContentPartPr/>
              <p14:nvPr/>
            </p14:nvContentPartPr>
            <p14:xfrm>
              <a:off x="5967545" y="95234"/>
              <a:ext cx="78120" cy="94320"/>
            </p14:xfrm>
          </p:contentPart>
        </mc:Choice>
        <mc:Fallback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C605F3D7-1E76-424C-B14E-E6E803F14C3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958905" y="86594"/>
                <a:ext cx="9576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F86D43A6-C1F8-4EED-B119-A79BD1DD22C2}"/>
                  </a:ext>
                </a:extLst>
              </p14:cNvPr>
              <p14:cNvContentPartPr/>
              <p14:nvPr/>
            </p14:nvContentPartPr>
            <p14:xfrm>
              <a:off x="6129905" y="118994"/>
              <a:ext cx="13320" cy="15840"/>
            </p14:xfrm>
          </p:contentPart>
        </mc:Choice>
        <mc:Fallback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F86D43A6-C1F8-4EED-B119-A79BD1DD22C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21265" y="110354"/>
                <a:ext cx="3096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9EC7F2D9-6F67-4393-A855-47C160C04DA8}"/>
                  </a:ext>
                </a:extLst>
              </p14:cNvPr>
              <p14:cNvContentPartPr/>
              <p14:nvPr/>
            </p14:nvContentPartPr>
            <p14:xfrm>
              <a:off x="6228185" y="32594"/>
              <a:ext cx="324360" cy="212760"/>
            </p14:xfrm>
          </p:contentPart>
        </mc:Choice>
        <mc:Fallback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9EC7F2D9-6F67-4393-A855-47C160C04DA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19185" y="23609"/>
                <a:ext cx="342000" cy="2303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02AFB336-628E-4C36-906C-DFC4FFEE83AB}"/>
                  </a:ext>
                </a:extLst>
              </p14:cNvPr>
              <p14:cNvContentPartPr/>
              <p14:nvPr/>
            </p14:nvContentPartPr>
            <p14:xfrm>
              <a:off x="6846305" y="25034"/>
              <a:ext cx="10080" cy="51840"/>
            </p14:xfrm>
          </p:contentPart>
        </mc:Choice>
        <mc:Fallback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02AFB336-628E-4C36-906C-DFC4FFEE83A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837305" y="16394"/>
                <a:ext cx="2772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481CDD47-8604-46BD-9164-B0F2B6919070}"/>
                  </a:ext>
                </a:extLst>
              </p14:cNvPr>
              <p14:cNvContentPartPr/>
              <p14:nvPr/>
            </p14:nvContentPartPr>
            <p14:xfrm>
              <a:off x="6783665" y="109994"/>
              <a:ext cx="92160" cy="10800"/>
            </p14:xfrm>
          </p:contentPart>
        </mc:Choice>
        <mc:Fallback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481CDD47-8604-46BD-9164-B0F2B691907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774665" y="100994"/>
                <a:ext cx="10980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02CE122F-16C4-4C05-9CD6-6BBA2B496BDC}"/>
                  </a:ext>
                </a:extLst>
              </p14:cNvPr>
              <p14:cNvContentPartPr/>
              <p14:nvPr/>
            </p14:nvContentPartPr>
            <p14:xfrm>
              <a:off x="6814985" y="158594"/>
              <a:ext cx="91800" cy="95400"/>
            </p14:xfrm>
          </p:contentPart>
        </mc:Choice>
        <mc:Fallback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02CE122F-16C4-4C05-9CD6-6BBA2B496BD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06345" y="149594"/>
                <a:ext cx="10944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779C51C7-9BE0-46E8-A1DD-85BF013CDF84}"/>
                  </a:ext>
                </a:extLst>
              </p14:cNvPr>
              <p14:cNvContentPartPr/>
              <p14:nvPr/>
            </p14:nvContentPartPr>
            <p14:xfrm>
              <a:off x="6966185" y="135914"/>
              <a:ext cx="13680" cy="7920"/>
            </p14:xfrm>
          </p:contentPart>
        </mc:Choice>
        <mc:Fallback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779C51C7-9BE0-46E8-A1DD-85BF013CDF8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57545" y="126914"/>
                <a:ext cx="3132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68FE2C64-712D-435F-B306-DBE71E1E7A07}"/>
                  </a:ext>
                </a:extLst>
              </p14:cNvPr>
              <p14:cNvContentPartPr/>
              <p14:nvPr/>
            </p14:nvContentPartPr>
            <p14:xfrm>
              <a:off x="7024145" y="88754"/>
              <a:ext cx="147960" cy="131760"/>
            </p14:xfrm>
          </p:contentPart>
        </mc:Choice>
        <mc:Fallback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68FE2C64-712D-435F-B306-DBE71E1E7A0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015145" y="79754"/>
                <a:ext cx="16560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25ADE066-D6F5-45C3-BCB5-AE8EAC31F268}"/>
                  </a:ext>
                </a:extLst>
              </p14:cNvPr>
              <p14:cNvContentPartPr/>
              <p14:nvPr/>
            </p14:nvContentPartPr>
            <p14:xfrm>
              <a:off x="6615185" y="96674"/>
              <a:ext cx="91080" cy="59760"/>
            </p14:xfrm>
          </p:contentPart>
        </mc:Choice>
        <mc:Fallback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25ADE066-D6F5-45C3-BCB5-AE8EAC31F26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606185" y="88034"/>
                <a:ext cx="10872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0B2779E0-C401-4C49-80B6-979F905BCD67}"/>
                  </a:ext>
                </a:extLst>
              </p14:cNvPr>
              <p14:cNvContentPartPr/>
              <p14:nvPr/>
            </p14:nvContentPartPr>
            <p14:xfrm>
              <a:off x="7225385" y="147794"/>
              <a:ext cx="85680" cy="13680"/>
            </p14:xfrm>
          </p:contentPart>
        </mc:Choice>
        <mc:Fallback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0B2779E0-C401-4C49-80B6-979F905BCD6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216745" y="138794"/>
                <a:ext cx="1033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B4F24694-AF66-4FF6-9B02-31071B650059}"/>
                  </a:ext>
                </a:extLst>
              </p14:cNvPr>
              <p14:cNvContentPartPr/>
              <p14:nvPr/>
            </p14:nvContentPartPr>
            <p14:xfrm>
              <a:off x="7410065" y="46994"/>
              <a:ext cx="29520" cy="58680"/>
            </p14:xfrm>
          </p:contentPart>
        </mc:Choice>
        <mc:Fallback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B4F24694-AF66-4FF6-9B02-31071B65005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401425" y="37994"/>
                <a:ext cx="471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F6738923-09D6-4490-B2DC-1E2F430EC9D0}"/>
                  </a:ext>
                </a:extLst>
              </p14:cNvPr>
              <p14:cNvContentPartPr/>
              <p14:nvPr/>
            </p14:nvContentPartPr>
            <p14:xfrm>
              <a:off x="7372625" y="134834"/>
              <a:ext cx="70920" cy="20520"/>
            </p14:xfrm>
          </p:contentPart>
        </mc:Choice>
        <mc:Fallback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F6738923-09D6-4490-B2DC-1E2F430EC9D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63985" y="125834"/>
                <a:ext cx="885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1FAF7287-8AB9-4667-9540-E33442214666}"/>
                  </a:ext>
                </a:extLst>
              </p14:cNvPr>
              <p14:cNvContentPartPr/>
              <p14:nvPr/>
            </p14:nvContentPartPr>
            <p14:xfrm>
              <a:off x="7404665" y="188474"/>
              <a:ext cx="106200" cy="86040"/>
            </p14:xfrm>
          </p:contentPart>
        </mc:Choice>
        <mc:Fallback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1FAF7287-8AB9-4667-9540-E33442214666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396025" y="179474"/>
                <a:ext cx="12384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77DF4276-C51C-407E-AA33-1DBC5C6EEBD7}"/>
                  </a:ext>
                </a:extLst>
              </p14:cNvPr>
              <p14:cNvContentPartPr/>
              <p14:nvPr/>
            </p14:nvContentPartPr>
            <p14:xfrm>
              <a:off x="7556945" y="106394"/>
              <a:ext cx="221040" cy="120960"/>
            </p14:xfrm>
          </p:contentPart>
        </mc:Choice>
        <mc:Fallback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77DF4276-C51C-407E-AA33-1DBC5C6EEBD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547945" y="97394"/>
                <a:ext cx="23868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CA78D9CD-6E50-4301-A6B7-CE29F042F44A}"/>
                  </a:ext>
                </a:extLst>
              </p14:cNvPr>
              <p14:cNvContentPartPr/>
              <p14:nvPr/>
            </p14:nvContentPartPr>
            <p14:xfrm>
              <a:off x="7982105" y="43394"/>
              <a:ext cx="21240" cy="73800"/>
            </p14:xfrm>
          </p:contentPart>
        </mc:Choice>
        <mc:Fallback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CA78D9CD-6E50-4301-A6B7-CE29F042F44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973105" y="34754"/>
                <a:ext cx="3888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7FCC85D5-B5B9-48D8-BE0B-4A3BCFB5E4AC}"/>
                  </a:ext>
                </a:extLst>
              </p14:cNvPr>
              <p14:cNvContentPartPr/>
              <p14:nvPr/>
            </p14:nvContentPartPr>
            <p14:xfrm>
              <a:off x="7965905" y="141674"/>
              <a:ext cx="81360" cy="12240"/>
            </p14:xfrm>
          </p:contentPart>
        </mc:Choice>
        <mc:Fallback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7FCC85D5-B5B9-48D8-BE0B-4A3BCFB5E4A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956905" y="133034"/>
                <a:ext cx="990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13270A84-590B-486B-B869-C230438ACB1B}"/>
                  </a:ext>
                </a:extLst>
              </p14:cNvPr>
              <p14:cNvContentPartPr/>
              <p14:nvPr/>
            </p14:nvContentPartPr>
            <p14:xfrm>
              <a:off x="7965905" y="204674"/>
              <a:ext cx="113760" cy="82440"/>
            </p14:xfrm>
          </p:contentPart>
        </mc:Choice>
        <mc:Fallback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13270A84-590B-486B-B869-C230438ACB1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956905" y="196034"/>
                <a:ext cx="1314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99630740-9171-4DC6-854D-7636F2810775}"/>
                  </a:ext>
                </a:extLst>
              </p14:cNvPr>
              <p14:cNvContentPartPr/>
              <p14:nvPr/>
            </p14:nvContentPartPr>
            <p14:xfrm>
              <a:off x="8133305" y="156074"/>
              <a:ext cx="16200" cy="7200"/>
            </p14:xfrm>
          </p:contentPart>
        </mc:Choice>
        <mc:Fallback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99630740-9171-4DC6-854D-7636F281077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24305" y="147074"/>
                <a:ext cx="3384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EF62F201-BD6D-45EF-83F6-1B77F2039759}"/>
                  </a:ext>
                </a:extLst>
              </p14:cNvPr>
              <p14:cNvContentPartPr/>
              <p14:nvPr/>
            </p14:nvContentPartPr>
            <p14:xfrm>
              <a:off x="8364425" y="143114"/>
              <a:ext cx="55080" cy="8280"/>
            </p14:xfrm>
          </p:contentPart>
        </mc:Choice>
        <mc:Fallback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EF62F201-BD6D-45EF-83F6-1B77F203975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355425" y="134474"/>
                <a:ext cx="727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3A6DFC8E-0A5B-41CC-B225-C778D24E71DA}"/>
                  </a:ext>
                </a:extLst>
              </p14:cNvPr>
              <p14:cNvContentPartPr/>
              <p14:nvPr/>
            </p14:nvContentPartPr>
            <p14:xfrm>
              <a:off x="8373785" y="199994"/>
              <a:ext cx="95040" cy="5400"/>
            </p14:xfrm>
          </p:contentPart>
        </mc:Choice>
        <mc:Fallback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3A6DFC8E-0A5B-41CC-B225-C778D24E71D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364785" y="190994"/>
                <a:ext cx="11268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85C4E36B-BDA3-4389-91DE-308F23FEDE5D}"/>
                  </a:ext>
                </a:extLst>
              </p14:cNvPr>
              <p14:cNvContentPartPr/>
              <p14:nvPr/>
            </p14:nvContentPartPr>
            <p14:xfrm>
              <a:off x="8202425" y="96674"/>
              <a:ext cx="97920" cy="134640"/>
            </p14:xfrm>
          </p:contentPart>
        </mc:Choice>
        <mc:Fallback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85C4E36B-BDA3-4389-91DE-308F23FEDE5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193458" y="88034"/>
                <a:ext cx="115495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6DCAD20A-552F-4D58-8234-B2E4C62BF229}"/>
                  </a:ext>
                </a:extLst>
              </p14:cNvPr>
              <p14:cNvContentPartPr/>
              <p14:nvPr/>
            </p14:nvContentPartPr>
            <p14:xfrm>
              <a:off x="7822985" y="120434"/>
              <a:ext cx="81720" cy="53640"/>
            </p14:xfrm>
          </p:contentPart>
        </mc:Choice>
        <mc:Fallback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6DCAD20A-552F-4D58-8234-B2E4C62BF22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814345" y="111794"/>
                <a:ext cx="9936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EB6580BD-15AE-413C-B89F-6E85A7F94F8D}"/>
                  </a:ext>
                </a:extLst>
              </p14:cNvPr>
              <p14:cNvContentPartPr/>
              <p14:nvPr/>
            </p14:nvContentPartPr>
            <p14:xfrm>
              <a:off x="8625065" y="61754"/>
              <a:ext cx="187200" cy="196920"/>
            </p14:xfrm>
          </p:contentPart>
        </mc:Choice>
        <mc:Fallback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EB6580BD-15AE-413C-B89F-6E85A7F94F8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616065" y="52754"/>
                <a:ext cx="20484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6EF261B4-8217-4692-8719-8282FB904646}"/>
                  </a:ext>
                </a:extLst>
              </p14:cNvPr>
              <p14:cNvContentPartPr/>
              <p14:nvPr/>
            </p14:nvContentPartPr>
            <p14:xfrm>
              <a:off x="5471105" y="476474"/>
              <a:ext cx="20520" cy="68400"/>
            </p14:xfrm>
          </p:contentPart>
        </mc:Choice>
        <mc:Fallback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6EF261B4-8217-4692-8719-8282FB90464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462105" y="467834"/>
                <a:ext cx="3816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7752515B-5239-4668-8BFD-5F678AED07B4}"/>
                  </a:ext>
                </a:extLst>
              </p14:cNvPr>
              <p14:cNvContentPartPr/>
              <p14:nvPr/>
            </p14:nvContentPartPr>
            <p14:xfrm>
              <a:off x="5449865" y="610754"/>
              <a:ext cx="100440" cy="12240"/>
            </p14:xfrm>
          </p:contentPart>
        </mc:Choice>
        <mc:Fallback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7752515B-5239-4668-8BFD-5F678AED07B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441225" y="602114"/>
                <a:ext cx="1180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C21E6AC6-6AFD-4142-AAF3-9A76AC397FC3}"/>
                  </a:ext>
                </a:extLst>
              </p14:cNvPr>
              <p14:cNvContentPartPr/>
              <p14:nvPr/>
            </p14:nvContentPartPr>
            <p14:xfrm>
              <a:off x="5460665" y="688154"/>
              <a:ext cx="109440" cy="108720"/>
            </p14:xfrm>
          </p:contentPart>
        </mc:Choice>
        <mc:Fallback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C21E6AC6-6AFD-4142-AAF3-9A76AC397FC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451665" y="679154"/>
                <a:ext cx="12708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424ADCDC-D39F-496A-A873-00C2F2CBDC9F}"/>
                  </a:ext>
                </a:extLst>
              </p14:cNvPr>
              <p14:cNvContentPartPr/>
              <p14:nvPr/>
            </p14:nvContentPartPr>
            <p14:xfrm>
              <a:off x="5620505" y="651434"/>
              <a:ext cx="12600" cy="8640"/>
            </p14:xfrm>
          </p:contentPart>
        </mc:Choice>
        <mc:Fallback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424ADCDC-D39F-496A-A873-00C2F2CBDC9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611865" y="642434"/>
                <a:ext cx="3024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5B9020C5-1ED1-4965-9B90-65A1939C9C9D}"/>
                  </a:ext>
                </a:extLst>
              </p14:cNvPr>
              <p14:cNvContentPartPr/>
              <p14:nvPr/>
            </p14:nvContentPartPr>
            <p14:xfrm>
              <a:off x="5690345" y="604634"/>
              <a:ext cx="61200" cy="119520"/>
            </p14:xfrm>
          </p:contentPart>
        </mc:Choice>
        <mc:Fallback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5B9020C5-1ED1-4965-9B90-65A1939C9C9D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681705" y="595994"/>
                <a:ext cx="788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B2B621FC-7638-4E9A-85CF-888BB1317AB2}"/>
                  </a:ext>
                </a:extLst>
              </p14:cNvPr>
              <p14:cNvContentPartPr/>
              <p14:nvPr/>
            </p14:nvContentPartPr>
            <p14:xfrm>
              <a:off x="5949905" y="600314"/>
              <a:ext cx="86760" cy="118080"/>
            </p14:xfrm>
          </p:contentPart>
        </mc:Choice>
        <mc:Fallback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B2B621FC-7638-4E9A-85CF-888BB1317AB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940905" y="591314"/>
                <a:ext cx="10440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3CF0889C-51E3-497F-A933-11015830A123}"/>
                  </a:ext>
                </a:extLst>
              </p14:cNvPr>
              <p14:cNvContentPartPr/>
              <p14:nvPr/>
            </p14:nvContentPartPr>
            <p14:xfrm>
              <a:off x="6209825" y="526874"/>
              <a:ext cx="50040" cy="187920"/>
            </p14:xfrm>
          </p:contentPart>
        </mc:Choice>
        <mc:Fallback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3CF0889C-51E3-497F-A933-11015830A123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201185" y="518234"/>
                <a:ext cx="6768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21EEEC2E-61F5-438F-88E5-F172A088403D}"/>
                  </a:ext>
                </a:extLst>
              </p14:cNvPr>
              <p14:cNvContentPartPr/>
              <p14:nvPr/>
            </p14:nvContentPartPr>
            <p14:xfrm>
              <a:off x="5805185" y="626594"/>
              <a:ext cx="76320" cy="74880"/>
            </p14:xfrm>
          </p:contentPart>
        </mc:Choice>
        <mc:Fallback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21EEEC2E-61F5-438F-88E5-F172A088403D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796545" y="617954"/>
                <a:ext cx="9396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B25BB194-B85D-4157-BEC5-FC044E2C2B0B}"/>
                  </a:ext>
                </a:extLst>
              </p14:cNvPr>
              <p14:cNvContentPartPr/>
              <p14:nvPr/>
            </p14:nvContentPartPr>
            <p14:xfrm>
              <a:off x="6807425" y="493394"/>
              <a:ext cx="20520" cy="55080"/>
            </p14:xfrm>
          </p:contentPart>
        </mc:Choice>
        <mc:Fallback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B25BB194-B85D-4157-BEC5-FC044E2C2B0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798425" y="484394"/>
                <a:ext cx="381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67D7B569-3BA7-4EDA-A82D-44E1CE6D5C57}"/>
                  </a:ext>
                </a:extLst>
              </p14:cNvPr>
              <p14:cNvContentPartPr/>
              <p14:nvPr/>
            </p14:nvContentPartPr>
            <p14:xfrm>
              <a:off x="6753785" y="608234"/>
              <a:ext cx="99000" cy="21960"/>
            </p14:xfrm>
          </p:contentPart>
        </mc:Choice>
        <mc:Fallback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67D7B569-3BA7-4EDA-A82D-44E1CE6D5C57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745145" y="599594"/>
                <a:ext cx="11664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230839AB-B2EE-4277-88D0-662C2267001E}"/>
                  </a:ext>
                </a:extLst>
              </p14:cNvPr>
              <p14:cNvContentPartPr/>
              <p14:nvPr/>
            </p14:nvContentPartPr>
            <p14:xfrm>
              <a:off x="6791585" y="664754"/>
              <a:ext cx="102960" cy="102600"/>
            </p14:xfrm>
          </p:contentPart>
        </mc:Choice>
        <mc:Fallback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230839AB-B2EE-4277-88D0-662C2267001E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782585" y="655754"/>
                <a:ext cx="12060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2B13E24B-FF56-4BB2-A754-EFCDAFBC04C5}"/>
                  </a:ext>
                </a:extLst>
              </p14:cNvPr>
              <p14:cNvContentPartPr/>
              <p14:nvPr/>
            </p14:nvContentPartPr>
            <p14:xfrm>
              <a:off x="6955745" y="621554"/>
              <a:ext cx="21600" cy="15840"/>
            </p14:xfrm>
          </p:contentPart>
        </mc:Choice>
        <mc:Fallback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2B13E24B-FF56-4BB2-A754-EFCDAFBC04C5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947105" y="612914"/>
                <a:ext cx="39240" cy="3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7B30FB79-D624-49BA-B408-0CA8E40A423D}"/>
                  </a:ext>
                </a:extLst>
              </p14:cNvPr>
              <p14:cNvContentPartPr/>
              <p14:nvPr/>
            </p14:nvContentPartPr>
            <p14:xfrm>
              <a:off x="7038185" y="558554"/>
              <a:ext cx="128880" cy="153720"/>
            </p14:xfrm>
          </p:contentPart>
        </mc:Choice>
        <mc:Fallback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7B30FB79-D624-49BA-B408-0CA8E40A423D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029545" y="549554"/>
                <a:ext cx="14652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1291D14C-B259-45CB-BD49-71BE49BB0169}"/>
                  </a:ext>
                </a:extLst>
              </p14:cNvPr>
              <p14:cNvContentPartPr/>
              <p14:nvPr/>
            </p14:nvContentPartPr>
            <p14:xfrm>
              <a:off x="7376585" y="476474"/>
              <a:ext cx="33840" cy="68400"/>
            </p14:xfrm>
          </p:contentPart>
        </mc:Choice>
        <mc:Fallback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1291D14C-B259-45CB-BD49-71BE49BB0169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7367945" y="467474"/>
                <a:ext cx="5148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208" name="Ink 207">
                <a:extLst>
                  <a:ext uri="{FF2B5EF4-FFF2-40B4-BE49-F238E27FC236}">
                    <a16:creationId xmlns:a16="http://schemas.microsoft.com/office/drawing/2014/main" id="{2AA90882-22C8-479E-B235-954140E3CAC5}"/>
                  </a:ext>
                </a:extLst>
              </p14:cNvPr>
              <p14:cNvContentPartPr/>
              <p14:nvPr/>
            </p14:nvContentPartPr>
            <p14:xfrm>
              <a:off x="7359305" y="605354"/>
              <a:ext cx="238320" cy="136800"/>
            </p14:xfrm>
          </p:contentPart>
        </mc:Choice>
        <mc:Fallback>
          <p:pic>
            <p:nvPicPr>
              <p:cNvPr id="208" name="Ink 207">
                <a:extLst>
                  <a:ext uri="{FF2B5EF4-FFF2-40B4-BE49-F238E27FC236}">
                    <a16:creationId xmlns:a16="http://schemas.microsoft.com/office/drawing/2014/main" id="{2AA90882-22C8-479E-B235-954140E3CAC5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350652" y="596354"/>
                <a:ext cx="255987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FD7BB6F8-CB12-4580-B607-FEB207085C3D}"/>
                  </a:ext>
                </a:extLst>
              </p14:cNvPr>
              <p14:cNvContentPartPr/>
              <p14:nvPr/>
            </p14:nvContentPartPr>
            <p14:xfrm>
              <a:off x="6305225" y="502754"/>
              <a:ext cx="382680" cy="198000"/>
            </p14:xfrm>
          </p:contentPart>
        </mc:Choice>
        <mc:Fallback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FD7BB6F8-CB12-4580-B607-FEB207085C3D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296225" y="493754"/>
                <a:ext cx="400320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213" name="Ink 212">
                <a:extLst>
                  <a:ext uri="{FF2B5EF4-FFF2-40B4-BE49-F238E27FC236}">
                    <a16:creationId xmlns:a16="http://schemas.microsoft.com/office/drawing/2014/main" id="{58ABC141-99D7-47CF-8500-6BA4C12B4369}"/>
                  </a:ext>
                </a:extLst>
              </p14:cNvPr>
              <p14:cNvContentPartPr/>
              <p14:nvPr/>
            </p14:nvContentPartPr>
            <p14:xfrm>
              <a:off x="7247345" y="622634"/>
              <a:ext cx="59040" cy="8640"/>
            </p14:xfrm>
          </p:contentPart>
        </mc:Choice>
        <mc:Fallback>
          <p:pic>
            <p:nvPicPr>
              <p:cNvPr id="213" name="Ink 212">
                <a:extLst>
                  <a:ext uri="{FF2B5EF4-FFF2-40B4-BE49-F238E27FC236}">
                    <a16:creationId xmlns:a16="http://schemas.microsoft.com/office/drawing/2014/main" id="{58ABC141-99D7-47CF-8500-6BA4C12B4369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238345" y="613994"/>
                <a:ext cx="766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2B04F0D0-DFFF-46A3-AEBF-D1CCA869F191}"/>
                  </a:ext>
                </a:extLst>
              </p14:cNvPr>
              <p14:cNvContentPartPr/>
              <p14:nvPr/>
            </p14:nvContentPartPr>
            <p14:xfrm>
              <a:off x="7660985" y="549194"/>
              <a:ext cx="149040" cy="151920"/>
            </p14:xfrm>
          </p:contentPart>
        </mc:Choice>
        <mc:Fallback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2B04F0D0-DFFF-46A3-AEBF-D1CCA869F191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652345" y="540194"/>
                <a:ext cx="16668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E4F2F20D-CC92-468C-BA5C-C648F1E9373D}"/>
                  </a:ext>
                </a:extLst>
              </p14:cNvPr>
              <p14:cNvContentPartPr/>
              <p14:nvPr/>
            </p14:nvContentPartPr>
            <p14:xfrm>
              <a:off x="7870865" y="613274"/>
              <a:ext cx="54360" cy="8640"/>
            </p14:xfrm>
          </p:contentPart>
        </mc:Choice>
        <mc:Fallback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E4F2F20D-CC92-468C-BA5C-C648F1E9373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862225" y="604634"/>
                <a:ext cx="720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DB340B62-87EA-4789-A8D4-3B46EEAFCEFD}"/>
                  </a:ext>
                </a:extLst>
              </p14:cNvPr>
              <p14:cNvContentPartPr/>
              <p14:nvPr/>
            </p14:nvContentPartPr>
            <p14:xfrm>
              <a:off x="8054105" y="476474"/>
              <a:ext cx="29880" cy="73080"/>
            </p14:xfrm>
          </p:contentPart>
        </mc:Choice>
        <mc:Fallback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DB340B62-87EA-4789-A8D4-3B46EEAFCEFD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8045465" y="467834"/>
                <a:ext cx="4752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BFEAE27E-9ED1-4741-9D9F-4BA1BA3E3A8C}"/>
                  </a:ext>
                </a:extLst>
              </p14:cNvPr>
              <p14:cNvContentPartPr/>
              <p14:nvPr/>
            </p14:nvContentPartPr>
            <p14:xfrm>
              <a:off x="8019545" y="593474"/>
              <a:ext cx="109800" cy="16560"/>
            </p14:xfrm>
          </p:contentPart>
        </mc:Choice>
        <mc:Fallback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BFEAE27E-9ED1-4741-9D9F-4BA1BA3E3A8C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8010905" y="584834"/>
                <a:ext cx="12744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AB502B5A-C97E-4922-933E-528D972A455E}"/>
                  </a:ext>
                </a:extLst>
              </p14:cNvPr>
              <p14:cNvContentPartPr/>
              <p14:nvPr/>
            </p14:nvContentPartPr>
            <p14:xfrm>
              <a:off x="8046185" y="671234"/>
              <a:ext cx="116280" cy="82440"/>
            </p14:xfrm>
          </p:contentPart>
        </mc:Choice>
        <mc:Fallback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AB502B5A-C97E-4922-933E-528D972A455E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8037545" y="662594"/>
                <a:ext cx="13392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0F36F079-EB67-4EFE-B6D7-BD8119407809}"/>
                  </a:ext>
                </a:extLst>
              </p14:cNvPr>
              <p14:cNvContentPartPr/>
              <p14:nvPr/>
            </p14:nvContentPartPr>
            <p14:xfrm>
              <a:off x="8250665" y="620834"/>
              <a:ext cx="1800" cy="1440"/>
            </p14:xfrm>
          </p:contentPart>
        </mc:Choice>
        <mc:Fallback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0F36F079-EB67-4EFE-B6D7-BD8119407809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8242025" y="611834"/>
                <a:ext cx="1944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FC1D4288-CB2C-47CE-B701-A11E01EA53B0}"/>
                  </a:ext>
                </a:extLst>
              </p14:cNvPr>
              <p14:cNvContentPartPr/>
              <p14:nvPr/>
            </p14:nvContentPartPr>
            <p14:xfrm>
              <a:off x="8493665" y="558554"/>
              <a:ext cx="72360" cy="8640"/>
            </p14:xfrm>
          </p:contentPart>
        </mc:Choice>
        <mc:Fallback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FC1D4288-CB2C-47CE-B701-A11E01EA53B0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8484665" y="549554"/>
                <a:ext cx="900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2E3B597C-CC97-4B05-9825-4C13126DC023}"/>
                  </a:ext>
                </a:extLst>
              </p14:cNvPr>
              <p14:cNvContentPartPr/>
              <p14:nvPr/>
            </p14:nvContentPartPr>
            <p14:xfrm>
              <a:off x="8512385" y="606434"/>
              <a:ext cx="81000" cy="8640"/>
            </p14:xfrm>
          </p:contentPart>
        </mc:Choice>
        <mc:Fallback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2E3B597C-CC97-4B05-9825-4C13126DC023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503745" y="597434"/>
                <a:ext cx="9864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CDBFB62C-21D0-4F63-AC61-34B12C9E7232}"/>
                  </a:ext>
                </a:extLst>
              </p14:cNvPr>
              <p14:cNvContentPartPr/>
              <p14:nvPr/>
            </p14:nvContentPartPr>
            <p14:xfrm>
              <a:off x="8311865" y="537314"/>
              <a:ext cx="92520" cy="140400"/>
            </p14:xfrm>
          </p:contentPart>
        </mc:Choice>
        <mc:Fallback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CDBFB62C-21D0-4F63-AC61-34B12C9E7232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8303258" y="528314"/>
                <a:ext cx="110092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A3FAA6F2-159B-48A0-BE00-97C6B94C1997}"/>
                  </a:ext>
                </a:extLst>
              </p14:cNvPr>
              <p14:cNvContentPartPr/>
              <p14:nvPr/>
            </p14:nvContentPartPr>
            <p14:xfrm>
              <a:off x="6115145" y="632714"/>
              <a:ext cx="47160" cy="30960"/>
            </p14:xfrm>
          </p:contentPart>
        </mc:Choice>
        <mc:Fallback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A3FAA6F2-159B-48A0-BE00-97C6B94C1997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106145" y="623714"/>
                <a:ext cx="648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72CCD55A-A681-44A9-A9C0-C32E521436B8}"/>
                  </a:ext>
                </a:extLst>
              </p14:cNvPr>
              <p14:cNvContentPartPr/>
              <p14:nvPr/>
            </p14:nvContentPartPr>
            <p14:xfrm>
              <a:off x="8661065" y="520394"/>
              <a:ext cx="250200" cy="185760"/>
            </p14:xfrm>
          </p:contentPart>
        </mc:Choice>
        <mc:Fallback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72CCD55A-A681-44A9-A9C0-C32E521436B8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652065" y="511754"/>
                <a:ext cx="26784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038C5452-D0D9-4EE1-AC78-880DEED5B053}"/>
                  </a:ext>
                </a:extLst>
              </p14:cNvPr>
              <p14:cNvContentPartPr/>
              <p14:nvPr/>
            </p14:nvContentPartPr>
            <p14:xfrm>
              <a:off x="4916345" y="3067394"/>
              <a:ext cx="107280" cy="163440"/>
            </p14:xfrm>
          </p:contentPart>
        </mc:Choice>
        <mc:Fallback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038C5452-D0D9-4EE1-AC78-880DEED5B053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907705" y="3058394"/>
                <a:ext cx="12492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BBEBE80C-0EC8-4D21-82A5-78D1558F6366}"/>
                  </a:ext>
                </a:extLst>
              </p14:cNvPr>
              <p14:cNvContentPartPr/>
              <p14:nvPr/>
            </p14:nvContentPartPr>
            <p14:xfrm>
              <a:off x="5101025" y="3200234"/>
              <a:ext cx="20160" cy="75240"/>
            </p14:xfrm>
          </p:contentPart>
        </mc:Choice>
        <mc:Fallback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BBEBE80C-0EC8-4D21-82A5-78D1558F6366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092385" y="3191594"/>
                <a:ext cx="3780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8BD9EB78-937D-4FBB-9E44-FDB9CAF4918E}"/>
                  </a:ext>
                </a:extLst>
              </p14:cNvPr>
              <p14:cNvContentPartPr/>
              <p14:nvPr/>
            </p14:nvContentPartPr>
            <p14:xfrm>
              <a:off x="5177345" y="3075314"/>
              <a:ext cx="254160" cy="141120"/>
            </p14:xfrm>
          </p:contentPart>
        </mc:Choice>
        <mc:Fallback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8BD9EB78-937D-4FBB-9E44-FDB9CAF4918E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168345" y="3066674"/>
                <a:ext cx="27180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265F15ED-74EE-496F-A29B-F0DDEF83E0C4}"/>
                  </a:ext>
                </a:extLst>
              </p14:cNvPr>
              <p14:cNvContentPartPr/>
              <p14:nvPr/>
            </p14:nvContentPartPr>
            <p14:xfrm>
              <a:off x="7345985" y="2290154"/>
              <a:ext cx="110160" cy="84960"/>
            </p14:xfrm>
          </p:contentPart>
        </mc:Choice>
        <mc:Fallback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265F15ED-74EE-496F-A29B-F0DDEF83E0C4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7337345" y="2281514"/>
                <a:ext cx="12780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CCE6E099-1203-49CF-B9E7-AA790941CF78}"/>
                  </a:ext>
                </a:extLst>
              </p14:cNvPr>
              <p14:cNvContentPartPr/>
              <p14:nvPr/>
            </p14:nvContentPartPr>
            <p14:xfrm>
              <a:off x="7511585" y="2339114"/>
              <a:ext cx="4320" cy="58320"/>
            </p14:xfrm>
          </p:contentPart>
        </mc:Choice>
        <mc:Fallback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CCE6E099-1203-49CF-B9E7-AA790941CF7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7502585" y="2330474"/>
                <a:ext cx="2196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F2A1CFA4-8261-4C54-B1A5-3C2190B7882E}"/>
                  </a:ext>
                </a:extLst>
              </p14:cNvPr>
              <p14:cNvContentPartPr/>
              <p14:nvPr/>
            </p14:nvContentPartPr>
            <p14:xfrm>
              <a:off x="7620665" y="2214554"/>
              <a:ext cx="110160" cy="125640"/>
            </p14:xfrm>
          </p:contentPart>
        </mc:Choice>
        <mc:Fallback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F2A1CFA4-8261-4C54-B1A5-3C2190B7882E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611665" y="2205914"/>
                <a:ext cx="1278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4E06EB9E-3FAC-4612-B6F4-4F77C8E6B25C}"/>
                  </a:ext>
                </a:extLst>
              </p14:cNvPr>
              <p14:cNvContentPartPr/>
              <p14:nvPr/>
            </p14:nvContentPartPr>
            <p14:xfrm>
              <a:off x="7219265" y="2123114"/>
              <a:ext cx="184680" cy="134280"/>
            </p14:xfrm>
          </p:contentPart>
        </mc:Choice>
        <mc:Fallback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4E06EB9E-3FAC-4612-B6F4-4F77C8E6B25C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7210265" y="2114114"/>
                <a:ext cx="20232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DF8048EA-59FC-4869-BBED-C417BD52B567}"/>
                  </a:ext>
                </a:extLst>
              </p14:cNvPr>
              <p14:cNvContentPartPr/>
              <p14:nvPr/>
            </p14:nvContentPartPr>
            <p14:xfrm>
              <a:off x="7792385" y="2317874"/>
              <a:ext cx="10080" cy="50400"/>
            </p14:xfrm>
          </p:contentPart>
        </mc:Choice>
        <mc:Fallback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DF8048EA-59FC-4869-BBED-C417BD52B567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7783745" y="2309234"/>
                <a:ext cx="2772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498D0D6A-DB3E-404C-9EA3-DF360C45F218}"/>
                  </a:ext>
                </a:extLst>
              </p14:cNvPr>
              <p14:cNvContentPartPr/>
              <p14:nvPr/>
            </p14:nvContentPartPr>
            <p14:xfrm>
              <a:off x="7888145" y="2107634"/>
              <a:ext cx="130320" cy="83160"/>
            </p14:xfrm>
          </p:contentPart>
        </mc:Choice>
        <mc:Fallback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498D0D6A-DB3E-404C-9EA3-DF360C45F218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879505" y="2098994"/>
                <a:ext cx="14796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FCC90532-942F-4D5C-A4BA-4917FABC0887}"/>
                  </a:ext>
                </a:extLst>
              </p14:cNvPr>
              <p14:cNvContentPartPr/>
              <p14:nvPr/>
            </p14:nvContentPartPr>
            <p14:xfrm>
              <a:off x="7961945" y="2210954"/>
              <a:ext cx="90360" cy="21960"/>
            </p14:xfrm>
          </p:contentPart>
        </mc:Choice>
        <mc:Fallback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FCC90532-942F-4D5C-A4BA-4917FABC0887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7952945" y="2202314"/>
                <a:ext cx="10800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063146E4-5B93-462F-8A72-7DAED54F8152}"/>
                  </a:ext>
                </a:extLst>
              </p14:cNvPr>
              <p14:cNvContentPartPr/>
              <p14:nvPr/>
            </p14:nvContentPartPr>
            <p14:xfrm>
              <a:off x="7975265" y="2262074"/>
              <a:ext cx="91080" cy="84600"/>
            </p14:xfrm>
          </p:contentPart>
        </mc:Choice>
        <mc:Fallback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063146E4-5B93-462F-8A72-7DAED54F8152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7966265" y="2253434"/>
                <a:ext cx="10872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8D8E72B5-5030-45F7-963D-313577D6AECF}"/>
                  </a:ext>
                </a:extLst>
              </p14:cNvPr>
              <p14:cNvContentPartPr/>
              <p14:nvPr/>
            </p14:nvContentPartPr>
            <p14:xfrm>
              <a:off x="8137265" y="2339114"/>
              <a:ext cx="7200" cy="47880"/>
            </p14:xfrm>
          </p:contentPart>
        </mc:Choice>
        <mc:Fallback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8D8E72B5-5030-45F7-963D-313577D6AECF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8128265" y="2330474"/>
                <a:ext cx="2484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D1F72785-563D-4630-8F1E-2D6232AB0750}"/>
                  </a:ext>
                </a:extLst>
              </p14:cNvPr>
              <p14:cNvContentPartPr/>
              <p14:nvPr/>
            </p14:nvContentPartPr>
            <p14:xfrm>
              <a:off x="8311865" y="2286194"/>
              <a:ext cx="108360" cy="95400"/>
            </p14:xfrm>
          </p:contentPart>
        </mc:Choice>
        <mc:Fallback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D1F72785-563D-4630-8F1E-2D6232AB0750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8303225" y="2277554"/>
                <a:ext cx="1260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6C539733-F5F4-4EF0-B9FF-FE866A894872}"/>
                  </a:ext>
                </a:extLst>
              </p14:cNvPr>
              <p14:cNvContentPartPr/>
              <p14:nvPr/>
            </p14:nvContentPartPr>
            <p14:xfrm>
              <a:off x="8528585" y="2338034"/>
              <a:ext cx="21600" cy="52560"/>
            </p14:xfrm>
          </p:contentPart>
        </mc:Choice>
        <mc:Fallback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6C539733-F5F4-4EF0-B9FF-FE866A894872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8519945" y="2329394"/>
                <a:ext cx="3924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A05C438A-884F-4387-B6AD-FBD6B36EA61D}"/>
                  </a:ext>
                </a:extLst>
              </p14:cNvPr>
              <p14:cNvContentPartPr/>
              <p14:nvPr/>
            </p14:nvContentPartPr>
            <p14:xfrm>
              <a:off x="8623625" y="2092154"/>
              <a:ext cx="110160" cy="113040"/>
            </p14:xfrm>
          </p:contentPart>
        </mc:Choice>
        <mc:Fallback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A05C438A-884F-4387-B6AD-FBD6B36EA61D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8614625" y="2083514"/>
                <a:ext cx="12780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E38F43BE-1C1E-48A9-AC89-26393E2BB027}"/>
                  </a:ext>
                </a:extLst>
              </p14:cNvPr>
              <p14:cNvContentPartPr/>
              <p14:nvPr/>
            </p14:nvContentPartPr>
            <p14:xfrm>
              <a:off x="8606345" y="2232554"/>
              <a:ext cx="154080" cy="13320"/>
            </p14:xfrm>
          </p:contentPart>
        </mc:Choice>
        <mc:Fallback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E38F43BE-1C1E-48A9-AC89-26393E2BB027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8597345" y="2223554"/>
                <a:ext cx="17172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255" name="Ink 254">
                <a:extLst>
                  <a:ext uri="{FF2B5EF4-FFF2-40B4-BE49-F238E27FC236}">
                    <a16:creationId xmlns:a16="http://schemas.microsoft.com/office/drawing/2014/main" id="{658DE76E-D42A-47C8-8BD8-2F1A98129270}"/>
                  </a:ext>
                </a:extLst>
              </p14:cNvPr>
              <p14:cNvContentPartPr/>
              <p14:nvPr/>
            </p14:nvContentPartPr>
            <p14:xfrm>
              <a:off x="8658185" y="2306714"/>
              <a:ext cx="120960" cy="91440"/>
            </p14:xfrm>
          </p:contentPart>
        </mc:Choice>
        <mc:Fallback>
          <p:pic>
            <p:nvPicPr>
              <p:cNvPr id="255" name="Ink 254">
                <a:extLst>
                  <a:ext uri="{FF2B5EF4-FFF2-40B4-BE49-F238E27FC236}">
                    <a16:creationId xmlns:a16="http://schemas.microsoft.com/office/drawing/2014/main" id="{658DE76E-D42A-47C8-8BD8-2F1A98129270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8649185" y="2297714"/>
                <a:ext cx="13860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C138A5AE-193B-457D-91A7-445AC2697AD7}"/>
                  </a:ext>
                </a:extLst>
              </p14:cNvPr>
              <p14:cNvContentPartPr/>
              <p14:nvPr/>
            </p14:nvContentPartPr>
            <p14:xfrm>
              <a:off x="8193065" y="2098994"/>
              <a:ext cx="213120" cy="143280"/>
            </p14:xfrm>
          </p:contentPart>
        </mc:Choice>
        <mc:Fallback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C138A5AE-193B-457D-91A7-445AC2697AD7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8184065" y="2090332"/>
                <a:ext cx="230760" cy="1609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8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5D0611B2-18F8-4E16-AA4B-7F03B595CA94}"/>
                  </a:ext>
                </a:extLst>
              </p14:cNvPr>
              <p14:cNvContentPartPr/>
              <p14:nvPr/>
            </p14:nvContentPartPr>
            <p14:xfrm>
              <a:off x="7865465" y="2482754"/>
              <a:ext cx="168840" cy="134640"/>
            </p14:xfrm>
          </p:contentPart>
        </mc:Choice>
        <mc:Fallback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5D0611B2-18F8-4E16-AA4B-7F03B595CA94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7856825" y="2474114"/>
                <a:ext cx="18648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0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B52703D3-E642-4441-9BF2-5C296F571F01}"/>
                  </a:ext>
                </a:extLst>
              </p14:cNvPr>
              <p14:cNvContentPartPr/>
              <p14:nvPr/>
            </p14:nvContentPartPr>
            <p14:xfrm>
              <a:off x="7245905" y="2891714"/>
              <a:ext cx="88200" cy="4680"/>
            </p14:xfrm>
          </p:contentPart>
        </mc:Choice>
        <mc:Fallback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B52703D3-E642-4441-9BF2-5C296F571F01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7236905" y="2882714"/>
                <a:ext cx="10584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2">
            <p14:nvContentPartPr>
              <p14:cNvPr id="261" name="Ink 260">
                <a:extLst>
                  <a:ext uri="{FF2B5EF4-FFF2-40B4-BE49-F238E27FC236}">
                    <a16:creationId xmlns:a16="http://schemas.microsoft.com/office/drawing/2014/main" id="{93CB00A7-9D28-4758-862C-F9C6CE7DF443}"/>
                  </a:ext>
                </a:extLst>
              </p14:cNvPr>
              <p14:cNvContentPartPr/>
              <p14:nvPr/>
            </p14:nvContentPartPr>
            <p14:xfrm>
              <a:off x="7417985" y="2817914"/>
              <a:ext cx="20520" cy="108000"/>
            </p14:xfrm>
          </p:contentPart>
        </mc:Choice>
        <mc:Fallback>
          <p:pic>
            <p:nvPicPr>
              <p:cNvPr id="261" name="Ink 260">
                <a:extLst>
                  <a:ext uri="{FF2B5EF4-FFF2-40B4-BE49-F238E27FC236}">
                    <a16:creationId xmlns:a16="http://schemas.microsoft.com/office/drawing/2014/main" id="{93CB00A7-9D28-4758-862C-F9C6CE7DF443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7409345" y="2809274"/>
                <a:ext cx="3816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4">
            <p14:nvContentPartPr>
              <p14:cNvPr id="262" name="Ink 261">
                <a:extLst>
                  <a:ext uri="{FF2B5EF4-FFF2-40B4-BE49-F238E27FC236}">
                    <a16:creationId xmlns:a16="http://schemas.microsoft.com/office/drawing/2014/main" id="{BA20D9E1-5C83-417E-866D-A2419E5EAFCF}"/>
                  </a:ext>
                </a:extLst>
              </p14:cNvPr>
              <p14:cNvContentPartPr/>
              <p14:nvPr/>
            </p14:nvContentPartPr>
            <p14:xfrm>
              <a:off x="7520225" y="2930594"/>
              <a:ext cx="46440" cy="106200"/>
            </p14:xfrm>
          </p:contentPart>
        </mc:Choice>
        <mc:Fallback>
          <p:pic>
            <p:nvPicPr>
              <p:cNvPr id="262" name="Ink 261">
                <a:extLst>
                  <a:ext uri="{FF2B5EF4-FFF2-40B4-BE49-F238E27FC236}">
                    <a16:creationId xmlns:a16="http://schemas.microsoft.com/office/drawing/2014/main" id="{BA20D9E1-5C83-417E-866D-A2419E5EAFCF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7511585" y="2921954"/>
                <a:ext cx="6408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6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6B99886A-BC93-4167-9022-F9CE26652ED1}"/>
                  </a:ext>
                </a:extLst>
              </p14:cNvPr>
              <p14:cNvContentPartPr/>
              <p14:nvPr/>
            </p14:nvContentPartPr>
            <p14:xfrm>
              <a:off x="7670705" y="2830874"/>
              <a:ext cx="126720" cy="133560"/>
            </p14:xfrm>
          </p:contentPart>
        </mc:Choice>
        <mc:Fallback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6B99886A-BC93-4167-9022-F9CE26652ED1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7661705" y="2822234"/>
                <a:ext cx="14436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8">
            <p14:nvContentPartPr>
              <p14:cNvPr id="264" name="Ink 263">
                <a:extLst>
                  <a:ext uri="{FF2B5EF4-FFF2-40B4-BE49-F238E27FC236}">
                    <a16:creationId xmlns:a16="http://schemas.microsoft.com/office/drawing/2014/main" id="{F5663A84-7B71-4AEC-9F38-BE491FF033C2}"/>
                  </a:ext>
                </a:extLst>
              </p14:cNvPr>
              <p14:cNvContentPartPr/>
              <p14:nvPr/>
            </p14:nvContentPartPr>
            <p14:xfrm>
              <a:off x="7900385" y="2933114"/>
              <a:ext cx="23040" cy="72360"/>
            </p14:xfrm>
          </p:contentPart>
        </mc:Choice>
        <mc:Fallback>
          <p:pic>
            <p:nvPicPr>
              <p:cNvPr id="264" name="Ink 263">
                <a:extLst>
                  <a:ext uri="{FF2B5EF4-FFF2-40B4-BE49-F238E27FC236}">
                    <a16:creationId xmlns:a16="http://schemas.microsoft.com/office/drawing/2014/main" id="{F5663A84-7B71-4AEC-9F38-BE491FF033C2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7891745" y="2924474"/>
                <a:ext cx="4068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0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DDDCE69A-52B3-40D6-B060-B9D1FB063EDA}"/>
                  </a:ext>
                </a:extLst>
              </p14:cNvPr>
              <p14:cNvContentPartPr/>
              <p14:nvPr/>
            </p14:nvContentPartPr>
            <p14:xfrm>
              <a:off x="8050145" y="2854634"/>
              <a:ext cx="60480" cy="12240"/>
            </p14:xfrm>
          </p:contentPart>
        </mc:Choice>
        <mc:Fallback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DDDCE69A-52B3-40D6-B060-B9D1FB063EDA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8041505" y="2845994"/>
                <a:ext cx="7812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2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C592F10B-8F59-44DA-8DE0-D7ACE7E4363B}"/>
                  </a:ext>
                </a:extLst>
              </p14:cNvPr>
              <p14:cNvContentPartPr/>
              <p14:nvPr/>
            </p14:nvContentPartPr>
            <p14:xfrm>
              <a:off x="8173265" y="2785874"/>
              <a:ext cx="17640" cy="128160"/>
            </p14:xfrm>
          </p:contentPart>
        </mc:Choice>
        <mc:Fallback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C592F10B-8F59-44DA-8DE0-D7ACE7E4363B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8164265" y="2777234"/>
                <a:ext cx="3528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4">
            <p14:nvContentPartPr>
              <p14:cNvPr id="267" name="Ink 266">
                <a:extLst>
                  <a:ext uri="{FF2B5EF4-FFF2-40B4-BE49-F238E27FC236}">
                    <a16:creationId xmlns:a16="http://schemas.microsoft.com/office/drawing/2014/main" id="{B8B14954-1842-417D-A898-F1ED8273A5FF}"/>
                  </a:ext>
                </a:extLst>
              </p14:cNvPr>
              <p14:cNvContentPartPr/>
              <p14:nvPr/>
            </p14:nvContentPartPr>
            <p14:xfrm>
              <a:off x="8282705" y="2924834"/>
              <a:ext cx="29520" cy="79920"/>
            </p14:xfrm>
          </p:contentPart>
        </mc:Choice>
        <mc:Fallback>
          <p:pic>
            <p:nvPicPr>
              <p:cNvPr id="267" name="Ink 266">
                <a:extLst>
                  <a:ext uri="{FF2B5EF4-FFF2-40B4-BE49-F238E27FC236}">
                    <a16:creationId xmlns:a16="http://schemas.microsoft.com/office/drawing/2014/main" id="{B8B14954-1842-417D-A898-F1ED8273A5FF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8274065" y="2915834"/>
                <a:ext cx="4716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6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C0E1EF7A-19F8-4E27-995D-8FE04DD2E641}"/>
                  </a:ext>
                </a:extLst>
              </p14:cNvPr>
              <p14:cNvContentPartPr/>
              <p14:nvPr/>
            </p14:nvContentPartPr>
            <p14:xfrm>
              <a:off x="8453705" y="2807114"/>
              <a:ext cx="44280" cy="108360"/>
            </p14:xfrm>
          </p:contentPart>
        </mc:Choice>
        <mc:Fallback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C0E1EF7A-19F8-4E27-995D-8FE04DD2E641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8444705" y="2798474"/>
                <a:ext cx="6192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49162E96-5580-44BB-8A0C-B4A183880AA2}"/>
                  </a:ext>
                </a:extLst>
              </p14:cNvPr>
              <p14:cNvContentPartPr/>
              <p14:nvPr/>
            </p14:nvContentPartPr>
            <p14:xfrm>
              <a:off x="8555225" y="2919794"/>
              <a:ext cx="44280" cy="76320"/>
            </p14:xfrm>
          </p:contentPart>
        </mc:Choice>
        <mc:Fallback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49162E96-5580-44BB-8A0C-B4A183880AA2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8546585" y="2911154"/>
                <a:ext cx="619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0">
            <p14:nvContentPartPr>
              <p14:cNvPr id="270" name="Ink 269">
                <a:extLst>
                  <a:ext uri="{FF2B5EF4-FFF2-40B4-BE49-F238E27FC236}">
                    <a16:creationId xmlns:a16="http://schemas.microsoft.com/office/drawing/2014/main" id="{3B447575-304A-4D77-A875-6CC29C3CBE8A}"/>
                  </a:ext>
                </a:extLst>
              </p14:cNvPr>
              <p14:cNvContentPartPr/>
              <p14:nvPr/>
            </p14:nvContentPartPr>
            <p14:xfrm>
              <a:off x="8719745" y="2811794"/>
              <a:ext cx="23400" cy="134640"/>
            </p14:xfrm>
          </p:contentPart>
        </mc:Choice>
        <mc:Fallback>
          <p:pic>
            <p:nvPicPr>
              <p:cNvPr id="270" name="Ink 269">
                <a:extLst>
                  <a:ext uri="{FF2B5EF4-FFF2-40B4-BE49-F238E27FC236}">
                    <a16:creationId xmlns:a16="http://schemas.microsoft.com/office/drawing/2014/main" id="{3B447575-304A-4D77-A875-6CC29C3CBE8A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8710745" y="2802794"/>
                <a:ext cx="4104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2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2623E8E5-F95B-4C0E-9AFC-48D9E00CBE10}"/>
                  </a:ext>
                </a:extLst>
              </p14:cNvPr>
              <p14:cNvContentPartPr/>
              <p14:nvPr/>
            </p14:nvContentPartPr>
            <p14:xfrm>
              <a:off x="7679705" y="3459074"/>
              <a:ext cx="25920" cy="93240"/>
            </p14:xfrm>
          </p:contentPart>
        </mc:Choice>
        <mc:Fallback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2623E8E5-F95B-4C0E-9AFC-48D9E00CBE10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7671065" y="3450434"/>
                <a:ext cx="4356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4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9967CD18-A3B0-4A6A-BFF5-5869E7141C34}"/>
                  </a:ext>
                </a:extLst>
              </p14:cNvPr>
              <p14:cNvContentPartPr/>
              <p14:nvPr/>
            </p14:nvContentPartPr>
            <p14:xfrm>
              <a:off x="7514465" y="3359714"/>
              <a:ext cx="120240" cy="126000"/>
            </p14:xfrm>
          </p:contentPart>
        </mc:Choice>
        <mc:Fallback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9967CD18-A3B0-4A6A-BFF5-5869E7141C34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7505465" y="3350714"/>
                <a:ext cx="1378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6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6C26660E-092F-49FB-A638-E174315360BB}"/>
                  </a:ext>
                </a:extLst>
              </p14:cNvPr>
              <p14:cNvContentPartPr/>
              <p14:nvPr/>
            </p14:nvContentPartPr>
            <p14:xfrm>
              <a:off x="7226825" y="3373394"/>
              <a:ext cx="243360" cy="136080"/>
            </p14:xfrm>
          </p:contentPart>
        </mc:Choice>
        <mc:Fallback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6C26660E-092F-49FB-A638-E174315360BB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7218185" y="3364754"/>
                <a:ext cx="2610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8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3EAC23D3-32E6-4FAB-9E4A-E54289C965D3}"/>
                  </a:ext>
                </a:extLst>
              </p14:cNvPr>
              <p14:cNvContentPartPr/>
              <p14:nvPr/>
            </p14:nvContentPartPr>
            <p14:xfrm>
              <a:off x="7779425" y="3330194"/>
              <a:ext cx="108720" cy="146520"/>
            </p14:xfrm>
          </p:contentPart>
        </mc:Choice>
        <mc:Fallback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3EAC23D3-32E6-4FAB-9E4A-E54289C965D3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7770785" y="3321194"/>
                <a:ext cx="12636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0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B19C6EA7-CADE-47EB-985C-12F3A1A9497B}"/>
                  </a:ext>
                </a:extLst>
              </p14:cNvPr>
              <p14:cNvContentPartPr/>
              <p14:nvPr/>
            </p14:nvContentPartPr>
            <p14:xfrm>
              <a:off x="7964825" y="3463034"/>
              <a:ext cx="23040" cy="72360"/>
            </p14:xfrm>
          </p:contentPart>
        </mc:Choice>
        <mc:Fallback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B19C6EA7-CADE-47EB-985C-12F3A1A9497B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7955825" y="3454394"/>
                <a:ext cx="4068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2">
            <p14:nvContentPartPr>
              <p14:cNvPr id="281" name="Ink 280">
                <a:extLst>
                  <a:ext uri="{FF2B5EF4-FFF2-40B4-BE49-F238E27FC236}">
                    <a16:creationId xmlns:a16="http://schemas.microsoft.com/office/drawing/2014/main" id="{96DF6E03-5D93-4F5D-ABC3-3BD5E856109F}"/>
                  </a:ext>
                </a:extLst>
              </p14:cNvPr>
              <p14:cNvContentPartPr/>
              <p14:nvPr/>
            </p14:nvContentPartPr>
            <p14:xfrm>
              <a:off x="8071745" y="3340634"/>
              <a:ext cx="67320" cy="114120"/>
            </p14:xfrm>
          </p:contentPart>
        </mc:Choice>
        <mc:Fallback>
          <p:pic>
            <p:nvPicPr>
              <p:cNvPr id="281" name="Ink 280">
                <a:extLst>
                  <a:ext uri="{FF2B5EF4-FFF2-40B4-BE49-F238E27FC236}">
                    <a16:creationId xmlns:a16="http://schemas.microsoft.com/office/drawing/2014/main" id="{96DF6E03-5D93-4F5D-ABC3-3BD5E856109F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8062745" y="3331634"/>
                <a:ext cx="849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4">
            <p14:nvContentPartPr>
              <p14:cNvPr id="285" name="Ink 284">
                <a:extLst>
                  <a:ext uri="{FF2B5EF4-FFF2-40B4-BE49-F238E27FC236}">
                    <a16:creationId xmlns:a16="http://schemas.microsoft.com/office/drawing/2014/main" id="{BB422ACE-BE85-4ED6-AD4A-E5F925829B24}"/>
                  </a:ext>
                </a:extLst>
              </p14:cNvPr>
              <p14:cNvContentPartPr/>
              <p14:nvPr/>
            </p14:nvContentPartPr>
            <p14:xfrm>
              <a:off x="8389265" y="3422714"/>
              <a:ext cx="40320" cy="101160"/>
            </p14:xfrm>
          </p:contentPart>
        </mc:Choice>
        <mc:Fallback>
          <p:pic>
            <p:nvPicPr>
              <p:cNvPr id="285" name="Ink 284">
                <a:extLst>
                  <a:ext uri="{FF2B5EF4-FFF2-40B4-BE49-F238E27FC236}">
                    <a16:creationId xmlns:a16="http://schemas.microsoft.com/office/drawing/2014/main" id="{BB422ACE-BE85-4ED6-AD4A-E5F925829B24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8380625" y="3413714"/>
                <a:ext cx="5796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6">
            <p14:nvContentPartPr>
              <p14:cNvPr id="286" name="Ink 285">
                <a:extLst>
                  <a:ext uri="{FF2B5EF4-FFF2-40B4-BE49-F238E27FC236}">
                    <a16:creationId xmlns:a16="http://schemas.microsoft.com/office/drawing/2014/main" id="{6CFD2464-109D-4088-8616-645B753B197B}"/>
                  </a:ext>
                </a:extLst>
              </p14:cNvPr>
              <p14:cNvContentPartPr/>
              <p14:nvPr/>
            </p14:nvContentPartPr>
            <p14:xfrm>
              <a:off x="8197385" y="3331634"/>
              <a:ext cx="132120" cy="113760"/>
            </p14:xfrm>
          </p:contentPart>
        </mc:Choice>
        <mc:Fallback>
          <p:pic>
            <p:nvPicPr>
              <p:cNvPr id="286" name="Ink 285">
                <a:extLst>
                  <a:ext uri="{FF2B5EF4-FFF2-40B4-BE49-F238E27FC236}">
                    <a16:creationId xmlns:a16="http://schemas.microsoft.com/office/drawing/2014/main" id="{6CFD2464-109D-4088-8616-645B753B197B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8188385" y="3322994"/>
                <a:ext cx="14976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8">
            <p14:nvContentPartPr>
              <p14:cNvPr id="287" name="Ink 286">
                <a:extLst>
                  <a:ext uri="{FF2B5EF4-FFF2-40B4-BE49-F238E27FC236}">
                    <a16:creationId xmlns:a16="http://schemas.microsoft.com/office/drawing/2014/main" id="{56BE51FD-DFB6-4789-A2F4-CA8B5BFAE836}"/>
                  </a:ext>
                </a:extLst>
              </p14:cNvPr>
              <p14:cNvContentPartPr/>
              <p14:nvPr/>
            </p14:nvContentPartPr>
            <p14:xfrm>
              <a:off x="8492585" y="3341354"/>
              <a:ext cx="53640" cy="2880"/>
            </p14:xfrm>
          </p:contentPart>
        </mc:Choice>
        <mc:Fallback>
          <p:pic>
            <p:nvPicPr>
              <p:cNvPr id="287" name="Ink 286">
                <a:extLst>
                  <a:ext uri="{FF2B5EF4-FFF2-40B4-BE49-F238E27FC236}">
                    <a16:creationId xmlns:a16="http://schemas.microsoft.com/office/drawing/2014/main" id="{56BE51FD-DFB6-4789-A2F4-CA8B5BFAE836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8483945" y="3332714"/>
                <a:ext cx="712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0">
            <p14:nvContentPartPr>
              <p14:cNvPr id="293" name="Ink 292">
                <a:extLst>
                  <a:ext uri="{FF2B5EF4-FFF2-40B4-BE49-F238E27FC236}">
                    <a16:creationId xmlns:a16="http://schemas.microsoft.com/office/drawing/2014/main" id="{969B46DE-2517-4873-98E9-7D1DCAC2C736}"/>
                  </a:ext>
                </a:extLst>
              </p14:cNvPr>
              <p14:cNvContentPartPr/>
              <p14:nvPr/>
            </p14:nvContentPartPr>
            <p14:xfrm>
              <a:off x="8606345" y="3302474"/>
              <a:ext cx="218880" cy="127440"/>
            </p14:xfrm>
          </p:contentPart>
        </mc:Choice>
        <mc:Fallback>
          <p:pic>
            <p:nvPicPr>
              <p:cNvPr id="293" name="Ink 292">
                <a:extLst>
                  <a:ext uri="{FF2B5EF4-FFF2-40B4-BE49-F238E27FC236}">
                    <a16:creationId xmlns:a16="http://schemas.microsoft.com/office/drawing/2014/main" id="{969B46DE-2517-4873-98E9-7D1DCAC2C736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8597360" y="3293834"/>
                <a:ext cx="236491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2">
            <p14:nvContentPartPr>
              <p14:cNvPr id="298" name="Ink 297">
                <a:extLst>
                  <a:ext uri="{FF2B5EF4-FFF2-40B4-BE49-F238E27FC236}">
                    <a16:creationId xmlns:a16="http://schemas.microsoft.com/office/drawing/2014/main" id="{9C418D99-6662-4F66-B4C8-5A1D5AD7C396}"/>
                  </a:ext>
                </a:extLst>
              </p14:cNvPr>
              <p14:cNvContentPartPr/>
              <p14:nvPr/>
            </p14:nvContentPartPr>
            <p14:xfrm>
              <a:off x="8890745" y="3286994"/>
              <a:ext cx="248760" cy="195120"/>
            </p14:xfrm>
          </p:contentPart>
        </mc:Choice>
        <mc:Fallback>
          <p:pic>
            <p:nvPicPr>
              <p:cNvPr id="298" name="Ink 297">
                <a:extLst>
                  <a:ext uri="{FF2B5EF4-FFF2-40B4-BE49-F238E27FC236}">
                    <a16:creationId xmlns:a16="http://schemas.microsoft.com/office/drawing/2014/main" id="{9C418D99-6662-4F66-B4C8-5A1D5AD7C396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8881745" y="3278354"/>
                <a:ext cx="26640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4">
            <p14:nvContentPartPr>
              <p14:cNvPr id="305" name="Ink 304">
                <a:extLst>
                  <a:ext uri="{FF2B5EF4-FFF2-40B4-BE49-F238E27FC236}">
                    <a16:creationId xmlns:a16="http://schemas.microsoft.com/office/drawing/2014/main" id="{FED78220-8B0E-4F63-BEED-5591BE1A58EA}"/>
                  </a:ext>
                </a:extLst>
              </p14:cNvPr>
              <p14:cNvContentPartPr/>
              <p14:nvPr/>
            </p14:nvContentPartPr>
            <p14:xfrm>
              <a:off x="5249345" y="3531794"/>
              <a:ext cx="87840" cy="105840"/>
            </p14:xfrm>
          </p:contentPart>
        </mc:Choice>
        <mc:Fallback>
          <p:pic>
            <p:nvPicPr>
              <p:cNvPr id="305" name="Ink 304">
                <a:extLst>
                  <a:ext uri="{FF2B5EF4-FFF2-40B4-BE49-F238E27FC236}">
                    <a16:creationId xmlns:a16="http://schemas.microsoft.com/office/drawing/2014/main" id="{FED78220-8B0E-4F63-BEED-5591BE1A58EA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5240705" y="3522794"/>
                <a:ext cx="105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6">
            <p14:nvContentPartPr>
              <p14:cNvPr id="324" name="Ink 323">
                <a:extLst>
                  <a:ext uri="{FF2B5EF4-FFF2-40B4-BE49-F238E27FC236}">
                    <a16:creationId xmlns:a16="http://schemas.microsoft.com/office/drawing/2014/main" id="{7861EE4C-5F9D-4410-A1D8-1B264B307F3B}"/>
                  </a:ext>
                </a:extLst>
              </p14:cNvPr>
              <p14:cNvContentPartPr/>
              <p14:nvPr/>
            </p14:nvContentPartPr>
            <p14:xfrm>
              <a:off x="5593505" y="3509114"/>
              <a:ext cx="360360" cy="155880"/>
            </p14:xfrm>
          </p:contentPart>
        </mc:Choice>
        <mc:Fallback>
          <p:pic>
            <p:nvPicPr>
              <p:cNvPr id="324" name="Ink 323">
                <a:extLst>
                  <a:ext uri="{FF2B5EF4-FFF2-40B4-BE49-F238E27FC236}">
                    <a16:creationId xmlns:a16="http://schemas.microsoft.com/office/drawing/2014/main" id="{7861EE4C-5F9D-4410-A1D8-1B264B307F3B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5584505" y="3500114"/>
                <a:ext cx="37800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8">
            <p14:nvContentPartPr>
              <p14:cNvPr id="325" name="Ink 324">
                <a:extLst>
                  <a:ext uri="{FF2B5EF4-FFF2-40B4-BE49-F238E27FC236}">
                    <a16:creationId xmlns:a16="http://schemas.microsoft.com/office/drawing/2014/main" id="{F505E90B-0241-4500-B428-70DA7F7FCC25}"/>
                  </a:ext>
                </a:extLst>
              </p14:cNvPr>
              <p14:cNvContentPartPr/>
              <p14:nvPr/>
            </p14:nvContentPartPr>
            <p14:xfrm>
              <a:off x="5389385" y="3520634"/>
              <a:ext cx="128160" cy="152640"/>
            </p14:xfrm>
          </p:contentPart>
        </mc:Choice>
        <mc:Fallback>
          <p:pic>
            <p:nvPicPr>
              <p:cNvPr id="325" name="Ink 324">
                <a:extLst>
                  <a:ext uri="{FF2B5EF4-FFF2-40B4-BE49-F238E27FC236}">
                    <a16:creationId xmlns:a16="http://schemas.microsoft.com/office/drawing/2014/main" id="{F505E90B-0241-4500-B428-70DA7F7FCC25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5380721" y="3511994"/>
                <a:ext cx="14585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0">
            <p14:nvContentPartPr>
              <p14:cNvPr id="326" name="Ink 325">
                <a:extLst>
                  <a:ext uri="{FF2B5EF4-FFF2-40B4-BE49-F238E27FC236}">
                    <a16:creationId xmlns:a16="http://schemas.microsoft.com/office/drawing/2014/main" id="{CB8CFDD0-F9BF-45EA-8347-CAFDFB830AA0}"/>
                  </a:ext>
                </a:extLst>
              </p14:cNvPr>
              <p14:cNvContentPartPr/>
              <p14:nvPr/>
            </p14:nvContentPartPr>
            <p14:xfrm>
              <a:off x="4821665" y="3505514"/>
              <a:ext cx="371880" cy="147240"/>
            </p14:xfrm>
          </p:contentPart>
        </mc:Choice>
        <mc:Fallback>
          <p:pic>
            <p:nvPicPr>
              <p:cNvPr id="326" name="Ink 325">
                <a:extLst>
                  <a:ext uri="{FF2B5EF4-FFF2-40B4-BE49-F238E27FC236}">
                    <a16:creationId xmlns:a16="http://schemas.microsoft.com/office/drawing/2014/main" id="{CB8CFDD0-F9BF-45EA-8347-CAFDFB830AA0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4812665" y="3496536"/>
                <a:ext cx="389520" cy="1648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2">
            <p14:nvContentPartPr>
              <p14:cNvPr id="328" name="Ink 327">
                <a:extLst>
                  <a:ext uri="{FF2B5EF4-FFF2-40B4-BE49-F238E27FC236}">
                    <a16:creationId xmlns:a16="http://schemas.microsoft.com/office/drawing/2014/main" id="{40A2787F-669E-40AA-8D9A-731AB437D55C}"/>
                  </a:ext>
                </a:extLst>
              </p14:cNvPr>
              <p14:cNvContentPartPr/>
              <p14:nvPr/>
            </p14:nvContentPartPr>
            <p14:xfrm>
              <a:off x="6002825" y="3502994"/>
              <a:ext cx="386280" cy="152640"/>
            </p14:xfrm>
          </p:contentPart>
        </mc:Choice>
        <mc:Fallback>
          <p:pic>
            <p:nvPicPr>
              <p:cNvPr id="328" name="Ink 327">
                <a:extLst>
                  <a:ext uri="{FF2B5EF4-FFF2-40B4-BE49-F238E27FC236}">
                    <a16:creationId xmlns:a16="http://schemas.microsoft.com/office/drawing/2014/main" id="{40A2787F-669E-40AA-8D9A-731AB437D55C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5993825" y="3494334"/>
                <a:ext cx="403920" cy="170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4">
            <p14:nvContentPartPr>
              <p14:cNvPr id="335" name="Ink 334">
                <a:extLst>
                  <a:ext uri="{FF2B5EF4-FFF2-40B4-BE49-F238E27FC236}">
                    <a16:creationId xmlns:a16="http://schemas.microsoft.com/office/drawing/2014/main" id="{95E317F3-C68E-42F7-A551-9A6B476F1E11}"/>
                  </a:ext>
                </a:extLst>
              </p14:cNvPr>
              <p14:cNvContentPartPr/>
              <p14:nvPr/>
            </p14:nvContentPartPr>
            <p14:xfrm>
              <a:off x="5841185" y="4047314"/>
              <a:ext cx="57600" cy="11160"/>
            </p14:xfrm>
          </p:contentPart>
        </mc:Choice>
        <mc:Fallback>
          <p:pic>
            <p:nvPicPr>
              <p:cNvPr id="335" name="Ink 334">
                <a:extLst>
                  <a:ext uri="{FF2B5EF4-FFF2-40B4-BE49-F238E27FC236}">
                    <a16:creationId xmlns:a16="http://schemas.microsoft.com/office/drawing/2014/main" id="{95E317F3-C68E-42F7-A551-9A6B476F1E11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5832545" y="4038314"/>
                <a:ext cx="7524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6">
            <p14:nvContentPartPr>
              <p14:cNvPr id="339" name="Ink 338">
                <a:extLst>
                  <a:ext uri="{FF2B5EF4-FFF2-40B4-BE49-F238E27FC236}">
                    <a16:creationId xmlns:a16="http://schemas.microsoft.com/office/drawing/2014/main" id="{1E2C9448-D3C5-4746-A938-DC75E404343C}"/>
                  </a:ext>
                </a:extLst>
              </p14:cNvPr>
              <p14:cNvContentPartPr/>
              <p14:nvPr/>
            </p14:nvContentPartPr>
            <p14:xfrm>
              <a:off x="5340065" y="3926354"/>
              <a:ext cx="422640" cy="209160"/>
            </p14:xfrm>
          </p:contentPart>
        </mc:Choice>
        <mc:Fallback>
          <p:pic>
            <p:nvPicPr>
              <p:cNvPr id="339" name="Ink 338">
                <a:extLst>
                  <a:ext uri="{FF2B5EF4-FFF2-40B4-BE49-F238E27FC236}">
                    <a16:creationId xmlns:a16="http://schemas.microsoft.com/office/drawing/2014/main" id="{1E2C9448-D3C5-4746-A938-DC75E404343C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5331425" y="3917354"/>
                <a:ext cx="44028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8">
            <p14:nvContentPartPr>
              <p14:cNvPr id="341" name="Ink 340">
                <a:extLst>
                  <a:ext uri="{FF2B5EF4-FFF2-40B4-BE49-F238E27FC236}">
                    <a16:creationId xmlns:a16="http://schemas.microsoft.com/office/drawing/2014/main" id="{9C923B45-548D-45CD-873C-D761E34688D8}"/>
                  </a:ext>
                </a:extLst>
              </p14:cNvPr>
              <p14:cNvContentPartPr/>
              <p14:nvPr/>
            </p14:nvContentPartPr>
            <p14:xfrm>
              <a:off x="5946665" y="3922394"/>
              <a:ext cx="304200" cy="202320"/>
            </p14:xfrm>
          </p:contentPart>
        </mc:Choice>
        <mc:Fallback>
          <p:pic>
            <p:nvPicPr>
              <p:cNvPr id="341" name="Ink 340">
                <a:extLst>
                  <a:ext uri="{FF2B5EF4-FFF2-40B4-BE49-F238E27FC236}">
                    <a16:creationId xmlns:a16="http://schemas.microsoft.com/office/drawing/2014/main" id="{9C923B45-548D-45CD-873C-D761E34688D8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5938015" y="3913394"/>
                <a:ext cx="321861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0">
            <p14:nvContentPartPr>
              <p14:cNvPr id="346" name="Ink 345">
                <a:extLst>
                  <a:ext uri="{FF2B5EF4-FFF2-40B4-BE49-F238E27FC236}">
                    <a16:creationId xmlns:a16="http://schemas.microsoft.com/office/drawing/2014/main" id="{F84AA0FD-5E71-437A-95C2-B40555C589E6}"/>
                  </a:ext>
                </a:extLst>
              </p14:cNvPr>
              <p14:cNvContentPartPr/>
              <p14:nvPr/>
            </p14:nvContentPartPr>
            <p14:xfrm>
              <a:off x="6514745" y="3904394"/>
              <a:ext cx="176400" cy="231120"/>
            </p14:xfrm>
          </p:contentPart>
        </mc:Choice>
        <mc:Fallback>
          <p:pic>
            <p:nvPicPr>
              <p:cNvPr id="346" name="Ink 345">
                <a:extLst>
                  <a:ext uri="{FF2B5EF4-FFF2-40B4-BE49-F238E27FC236}">
                    <a16:creationId xmlns:a16="http://schemas.microsoft.com/office/drawing/2014/main" id="{F84AA0FD-5E71-437A-95C2-B40555C589E6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6506105" y="3895754"/>
                <a:ext cx="19404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2">
            <p14:nvContentPartPr>
              <p14:cNvPr id="347" name="Ink 346">
                <a:extLst>
                  <a:ext uri="{FF2B5EF4-FFF2-40B4-BE49-F238E27FC236}">
                    <a16:creationId xmlns:a16="http://schemas.microsoft.com/office/drawing/2014/main" id="{6C1B61D0-EB69-461F-BE37-6F0F08B97013}"/>
                  </a:ext>
                </a:extLst>
              </p14:cNvPr>
              <p14:cNvContentPartPr/>
              <p14:nvPr/>
            </p14:nvContentPartPr>
            <p14:xfrm>
              <a:off x="6327905" y="4003394"/>
              <a:ext cx="77760" cy="69480"/>
            </p14:xfrm>
          </p:contentPart>
        </mc:Choice>
        <mc:Fallback>
          <p:pic>
            <p:nvPicPr>
              <p:cNvPr id="347" name="Ink 346">
                <a:extLst>
                  <a:ext uri="{FF2B5EF4-FFF2-40B4-BE49-F238E27FC236}">
                    <a16:creationId xmlns:a16="http://schemas.microsoft.com/office/drawing/2014/main" id="{6C1B61D0-EB69-461F-BE37-6F0F08B97013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6318905" y="3994394"/>
                <a:ext cx="9540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4">
            <p14:nvContentPartPr>
              <p14:cNvPr id="354" name="Ink 353">
                <a:extLst>
                  <a:ext uri="{FF2B5EF4-FFF2-40B4-BE49-F238E27FC236}">
                    <a16:creationId xmlns:a16="http://schemas.microsoft.com/office/drawing/2014/main" id="{4D9705BE-F1BB-4591-BF97-F0AF61E1AC99}"/>
                  </a:ext>
                </a:extLst>
              </p14:cNvPr>
              <p14:cNvContentPartPr/>
              <p14:nvPr/>
            </p14:nvContentPartPr>
            <p14:xfrm>
              <a:off x="6870065" y="3850754"/>
              <a:ext cx="321480" cy="270360"/>
            </p14:xfrm>
          </p:contentPart>
        </mc:Choice>
        <mc:Fallback>
          <p:pic>
            <p:nvPicPr>
              <p:cNvPr id="354" name="Ink 353">
                <a:extLst>
                  <a:ext uri="{FF2B5EF4-FFF2-40B4-BE49-F238E27FC236}">
                    <a16:creationId xmlns:a16="http://schemas.microsoft.com/office/drawing/2014/main" id="{4D9705BE-F1BB-4591-BF97-F0AF61E1AC99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6861065" y="3841754"/>
                <a:ext cx="33912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6">
            <p14:nvContentPartPr>
              <p14:cNvPr id="355" name="Ink 354">
                <a:extLst>
                  <a:ext uri="{FF2B5EF4-FFF2-40B4-BE49-F238E27FC236}">
                    <a16:creationId xmlns:a16="http://schemas.microsoft.com/office/drawing/2014/main" id="{47A2266A-EF6F-46FA-B672-5C45D5E23C99}"/>
                  </a:ext>
                </a:extLst>
              </p14:cNvPr>
              <p14:cNvContentPartPr/>
              <p14:nvPr/>
            </p14:nvContentPartPr>
            <p14:xfrm>
              <a:off x="6748385" y="4006634"/>
              <a:ext cx="77760" cy="78840"/>
            </p14:xfrm>
          </p:contentPart>
        </mc:Choice>
        <mc:Fallback>
          <p:pic>
            <p:nvPicPr>
              <p:cNvPr id="355" name="Ink 354">
                <a:extLst>
                  <a:ext uri="{FF2B5EF4-FFF2-40B4-BE49-F238E27FC236}">
                    <a16:creationId xmlns:a16="http://schemas.microsoft.com/office/drawing/2014/main" id="{47A2266A-EF6F-46FA-B672-5C45D5E23C99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6739745" y="3997994"/>
                <a:ext cx="9540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8">
            <p14:nvContentPartPr>
              <p14:cNvPr id="358" name="Ink 357">
                <a:extLst>
                  <a:ext uri="{FF2B5EF4-FFF2-40B4-BE49-F238E27FC236}">
                    <a16:creationId xmlns:a16="http://schemas.microsoft.com/office/drawing/2014/main" id="{D0454CC9-0369-4FB6-ACFC-8227EE16B84C}"/>
                  </a:ext>
                </a:extLst>
              </p14:cNvPr>
              <p14:cNvContentPartPr/>
              <p14:nvPr/>
            </p14:nvContentPartPr>
            <p14:xfrm>
              <a:off x="7270025" y="3982874"/>
              <a:ext cx="93600" cy="73800"/>
            </p14:xfrm>
          </p:contentPart>
        </mc:Choice>
        <mc:Fallback>
          <p:pic>
            <p:nvPicPr>
              <p:cNvPr id="358" name="Ink 357">
                <a:extLst>
                  <a:ext uri="{FF2B5EF4-FFF2-40B4-BE49-F238E27FC236}">
                    <a16:creationId xmlns:a16="http://schemas.microsoft.com/office/drawing/2014/main" id="{D0454CC9-0369-4FB6-ACFC-8227EE16B84C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7261025" y="3974234"/>
                <a:ext cx="11124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0">
            <p14:nvContentPartPr>
              <p14:cNvPr id="369" name="Ink 368">
                <a:extLst>
                  <a:ext uri="{FF2B5EF4-FFF2-40B4-BE49-F238E27FC236}">
                    <a16:creationId xmlns:a16="http://schemas.microsoft.com/office/drawing/2014/main" id="{8218FF31-C590-4BF6-9776-808DCC39F248}"/>
                  </a:ext>
                </a:extLst>
              </p14:cNvPr>
              <p14:cNvContentPartPr/>
              <p14:nvPr/>
            </p14:nvContentPartPr>
            <p14:xfrm>
              <a:off x="7726865" y="3955874"/>
              <a:ext cx="160920" cy="151200"/>
            </p14:xfrm>
          </p:contentPart>
        </mc:Choice>
        <mc:Fallback>
          <p:pic>
            <p:nvPicPr>
              <p:cNvPr id="369" name="Ink 368">
                <a:extLst>
                  <a:ext uri="{FF2B5EF4-FFF2-40B4-BE49-F238E27FC236}">
                    <a16:creationId xmlns:a16="http://schemas.microsoft.com/office/drawing/2014/main" id="{8218FF31-C590-4BF6-9776-808DCC39F248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7717865" y="3946874"/>
                <a:ext cx="17856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2">
            <p14:nvContentPartPr>
              <p14:cNvPr id="370" name="Ink 369">
                <a:extLst>
                  <a:ext uri="{FF2B5EF4-FFF2-40B4-BE49-F238E27FC236}">
                    <a16:creationId xmlns:a16="http://schemas.microsoft.com/office/drawing/2014/main" id="{AB319454-8B0E-4071-81DF-ACF19AF5DCC8}"/>
                  </a:ext>
                </a:extLst>
              </p14:cNvPr>
              <p14:cNvContentPartPr/>
              <p14:nvPr/>
            </p14:nvContentPartPr>
            <p14:xfrm>
              <a:off x="7439585" y="3889994"/>
              <a:ext cx="204480" cy="233640"/>
            </p14:xfrm>
          </p:contentPart>
        </mc:Choice>
        <mc:Fallback>
          <p:pic>
            <p:nvPicPr>
              <p:cNvPr id="370" name="Ink 369">
                <a:extLst>
                  <a:ext uri="{FF2B5EF4-FFF2-40B4-BE49-F238E27FC236}">
                    <a16:creationId xmlns:a16="http://schemas.microsoft.com/office/drawing/2014/main" id="{AB319454-8B0E-4071-81DF-ACF19AF5DCC8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7430585" y="3881354"/>
                <a:ext cx="22212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4">
            <p14:nvContentPartPr>
              <p14:cNvPr id="383" name="Ink 382">
                <a:extLst>
                  <a:ext uri="{FF2B5EF4-FFF2-40B4-BE49-F238E27FC236}">
                    <a16:creationId xmlns:a16="http://schemas.microsoft.com/office/drawing/2014/main" id="{99630DD9-8347-476D-BF22-FF3A325AE060}"/>
                  </a:ext>
                </a:extLst>
              </p14:cNvPr>
              <p14:cNvContentPartPr/>
              <p14:nvPr/>
            </p14:nvContentPartPr>
            <p14:xfrm>
              <a:off x="7946105" y="3865514"/>
              <a:ext cx="1165680" cy="294840"/>
            </p14:xfrm>
          </p:contentPart>
        </mc:Choice>
        <mc:Fallback>
          <p:pic>
            <p:nvPicPr>
              <p:cNvPr id="383" name="Ink 382">
                <a:extLst>
                  <a:ext uri="{FF2B5EF4-FFF2-40B4-BE49-F238E27FC236}">
                    <a16:creationId xmlns:a16="http://schemas.microsoft.com/office/drawing/2014/main" id="{99630DD9-8347-476D-BF22-FF3A325AE060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7937105" y="3856525"/>
                <a:ext cx="1183320" cy="312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6">
            <p14:nvContentPartPr>
              <p14:cNvPr id="386" name="Ink 385">
                <a:extLst>
                  <a:ext uri="{FF2B5EF4-FFF2-40B4-BE49-F238E27FC236}">
                    <a16:creationId xmlns:a16="http://schemas.microsoft.com/office/drawing/2014/main" id="{DC283375-0743-4690-8D71-349BB74F4F5A}"/>
                  </a:ext>
                </a:extLst>
              </p14:cNvPr>
              <p14:cNvContentPartPr/>
              <p14:nvPr/>
            </p14:nvContentPartPr>
            <p14:xfrm>
              <a:off x="5177345" y="4260074"/>
              <a:ext cx="117720" cy="123840"/>
            </p14:xfrm>
          </p:contentPart>
        </mc:Choice>
        <mc:Fallback>
          <p:pic>
            <p:nvPicPr>
              <p:cNvPr id="386" name="Ink 385">
                <a:extLst>
                  <a:ext uri="{FF2B5EF4-FFF2-40B4-BE49-F238E27FC236}">
                    <a16:creationId xmlns:a16="http://schemas.microsoft.com/office/drawing/2014/main" id="{DC283375-0743-4690-8D71-349BB74F4F5A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5168345" y="4251074"/>
                <a:ext cx="13536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8">
            <p14:nvContentPartPr>
              <p14:cNvPr id="397" name="Ink 396">
                <a:extLst>
                  <a:ext uri="{FF2B5EF4-FFF2-40B4-BE49-F238E27FC236}">
                    <a16:creationId xmlns:a16="http://schemas.microsoft.com/office/drawing/2014/main" id="{FE3CE6B8-A161-4D85-A3C0-67BE3E3AC6A1}"/>
                  </a:ext>
                </a:extLst>
              </p14:cNvPr>
              <p14:cNvContentPartPr/>
              <p14:nvPr/>
            </p14:nvContentPartPr>
            <p14:xfrm>
              <a:off x="5841185" y="4253594"/>
              <a:ext cx="381600" cy="226440"/>
            </p14:xfrm>
          </p:contentPart>
        </mc:Choice>
        <mc:Fallback>
          <p:pic>
            <p:nvPicPr>
              <p:cNvPr id="397" name="Ink 396">
                <a:extLst>
                  <a:ext uri="{FF2B5EF4-FFF2-40B4-BE49-F238E27FC236}">
                    <a16:creationId xmlns:a16="http://schemas.microsoft.com/office/drawing/2014/main" id="{FE3CE6B8-A161-4D85-A3C0-67BE3E3AC6A1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5832537" y="4244594"/>
                <a:ext cx="399257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0">
            <p14:nvContentPartPr>
              <p14:cNvPr id="398" name="Ink 397">
                <a:extLst>
                  <a:ext uri="{FF2B5EF4-FFF2-40B4-BE49-F238E27FC236}">
                    <a16:creationId xmlns:a16="http://schemas.microsoft.com/office/drawing/2014/main" id="{79AB3776-5DFA-4E5F-B61F-A9F4EF1D2264}"/>
                  </a:ext>
                </a:extLst>
              </p14:cNvPr>
              <p14:cNvContentPartPr/>
              <p14:nvPr/>
            </p14:nvContentPartPr>
            <p14:xfrm>
              <a:off x="5376425" y="4275554"/>
              <a:ext cx="370440" cy="231840"/>
            </p14:xfrm>
          </p:contentPart>
        </mc:Choice>
        <mc:Fallback>
          <p:pic>
            <p:nvPicPr>
              <p:cNvPr id="398" name="Ink 397">
                <a:extLst>
                  <a:ext uri="{FF2B5EF4-FFF2-40B4-BE49-F238E27FC236}">
                    <a16:creationId xmlns:a16="http://schemas.microsoft.com/office/drawing/2014/main" id="{79AB3776-5DFA-4E5F-B61F-A9F4EF1D2264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5367785" y="4266554"/>
                <a:ext cx="38808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2">
            <p14:nvContentPartPr>
              <p14:cNvPr id="399" name="Ink 398">
                <a:extLst>
                  <a:ext uri="{FF2B5EF4-FFF2-40B4-BE49-F238E27FC236}">
                    <a16:creationId xmlns:a16="http://schemas.microsoft.com/office/drawing/2014/main" id="{0DE112B1-8489-4361-930A-968E0E9384BF}"/>
                  </a:ext>
                </a:extLst>
              </p14:cNvPr>
              <p14:cNvContentPartPr/>
              <p14:nvPr/>
            </p14:nvContentPartPr>
            <p14:xfrm>
              <a:off x="6388025" y="4350074"/>
              <a:ext cx="156240" cy="20520"/>
            </p14:xfrm>
          </p:contentPart>
        </mc:Choice>
        <mc:Fallback>
          <p:pic>
            <p:nvPicPr>
              <p:cNvPr id="399" name="Ink 398">
                <a:extLst>
                  <a:ext uri="{FF2B5EF4-FFF2-40B4-BE49-F238E27FC236}">
                    <a16:creationId xmlns:a16="http://schemas.microsoft.com/office/drawing/2014/main" id="{0DE112B1-8489-4361-930A-968E0E9384BF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6379025" y="4341434"/>
                <a:ext cx="17388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4">
            <p14:nvContentPartPr>
              <p14:cNvPr id="400" name="Ink 399">
                <a:extLst>
                  <a:ext uri="{FF2B5EF4-FFF2-40B4-BE49-F238E27FC236}">
                    <a16:creationId xmlns:a16="http://schemas.microsoft.com/office/drawing/2014/main" id="{22FA9920-7514-47BA-8F85-C0377F780FA6}"/>
                  </a:ext>
                </a:extLst>
              </p14:cNvPr>
              <p14:cNvContentPartPr/>
              <p14:nvPr/>
            </p14:nvContentPartPr>
            <p14:xfrm>
              <a:off x="6458585" y="4421354"/>
              <a:ext cx="110160" cy="8640"/>
            </p14:xfrm>
          </p:contentPart>
        </mc:Choice>
        <mc:Fallback>
          <p:pic>
            <p:nvPicPr>
              <p:cNvPr id="400" name="Ink 399">
                <a:extLst>
                  <a:ext uri="{FF2B5EF4-FFF2-40B4-BE49-F238E27FC236}">
                    <a16:creationId xmlns:a16="http://schemas.microsoft.com/office/drawing/2014/main" id="{22FA9920-7514-47BA-8F85-C0377F780FA6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6449945" y="4412714"/>
                <a:ext cx="12780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6">
            <p14:nvContentPartPr>
              <p14:cNvPr id="401" name="Ink 400">
                <a:extLst>
                  <a:ext uri="{FF2B5EF4-FFF2-40B4-BE49-F238E27FC236}">
                    <a16:creationId xmlns:a16="http://schemas.microsoft.com/office/drawing/2014/main" id="{517C25E2-0481-40DE-BB21-FA2F6F9CBFFB}"/>
                  </a:ext>
                </a:extLst>
              </p14:cNvPr>
              <p14:cNvContentPartPr/>
              <p14:nvPr/>
            </p14:nvContentPartPr>
            <p14:xfrm>
              <a:off x="6663065" y="4287074"/>
              <a:ext cx="185760" cy="228600"/>
            </p14:xfrm>
          </p:contentPart>
        </mc:Choice>
        <mc:Fallback>
          <p:pic>
            <p:nvPicPr>
              <p:cNvPr id="401" name="Ink 400">
                <a:extLst>
                  <a:ext uri="{FF2B5EF4-FFF2-40B4-BE49-F238E27FC236}">
                    <a16:creationId xmlns:a16="http://schemas.microsoft.com/office/drawing/2014/main" id="{517C25E2-0481-40DE-BB21-FA2F6F9CBFFB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6654065" y="4278434"/>
                <a:ext cx="20340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8">
            <p14:nvContentPartPr>
              <p14:cNvPr id="404" name="Ink 403">
                <a:extLst>
                  <a:ext uri="{FF2B5EF4-FFF2-40B4-BE49-F238E27FC236}">
                    <a16:creationId xmlns:a16="http://schemas.microsoft.com/office/drawing/2014/main" id="{80E8F38B-C49C-4E2B-BBCC-B1D3BE9DF549}"/>
                  </a:ext>
                </a:extLst>
              </p14:cNvPr>
              <p14:cNvContentPartPr/>
              <p14:nvPr/>
            </p14:nvContentPartPr>
            <p14:xfrm>
              <a:off x="6956825" y="4305794"/>
              <a:ext cx="170280" cy="181440"/>
            </p14:xfrm>
          </p:contentPart>
        </mc:Choice>
        <mc:Fallback>
          <p:pic>
            <p:nvPicPr>
              <p:cNvPr id="404" name="Ink 403">
                <a:extLst>
                  <a:ext uri="{FF2B5EF4-FFF2-40B4-BE49-F238E27FC236}">
                    <a16:creationId xmlns:a16="http://schemas.microsoft.com/office/drawing/2014/main" id="{80E8F38B-C49C-4E2B-BBCC-B1D3BE9DF549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6948185" y="4297154"/>
                <a:ext cx="187920" cy="19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254605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3BB92-64E2-5049-9B60-4EEA8C69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Projection in Higher Dimensions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A9506-EF23-C44C-B72D-56CDD0F716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EA81D-000E-A547-8C6D-9897E0C15FE9}"/>
              </a:ext>
            </a:extLst>
          </p:cNvPr>
          <p:cNvGrpSpPr/>
          <p:nvPr/>
        </p:nvGrpSpPr>
        <p:grpSpPr>
          <a:xfrm>
            <a:off x="0" y="2195788"/>
            <a:ext cx="8909550" cy="2554063"/>
            <a:chOff x="1107439" y="2217737"/>
            <a:chExt cx="7538721" cy="2161093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1444BF85-DC8D-0D46-A5E7-D70D3DC705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5" r="13414" b="45440"/>
            <a:stretch/>
          </p:blipFill>
          <p:spPr bwMode="auto">
            <a:xfrm>
              <a:off x="1107439" y="2217737"/>
              <a:ext cx="7538721" cy="2105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DE1E19-4F68-394D-9717-A35ABD72C47B}"/>
                </a:ext>
              </a:extLst>
            </p:cNvPr>
            <p:cNvSpPr/>
            <p:nvPr/>
          </p:nvSpPr>
          <p:spPr>
            <a:xfrm>
              <a:off x="6517640" y="4150360"/>
              <a:ext cx="1838960" cy="172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7498F6-7E8E-1548-BE68-811CCE59A14D}"/>
                </a:ext>
              </a:extLst>
            </p:cNvPr>
            <p:cNvSpPr/>
            <p:nvPr/>
          </p:nvSpPr>
          <p:spPr>
            <a:xfrm>
              <a:off x="3332480" y="4206110"/>
              <a:ext cx="645160" cy="172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D7E696-FC95-C346-9F27-659E513E2B48}"/>
                </a:ext>
              </a:extLst>
            </p:cNvPr>
            <p:cNvSpPr/>
            <p:nvPr/>
          </p:nvSpPr>
          <p:spPr>
            <a:xfrm>
              <a:off x="1153160" y="4206110"/>
              <a:ext cx="741680" cy="1169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93A466-F1EA-254E-86D9-C03C4C23F3E5}"/>
                </a:ext>
              </a:extLst>
            </p:cNvPr>
            <p:cNvSpPr/>
            <p:nvPr/>
          </p:nvSpPr>
          <p:spPr>
            <a:xfrm>
              <a:off x="2519680" y="4119750"/>
              <a:ext cx="131910" cy="172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2">
                <a:extLst>
                  <a:ext uri="{FF2B5EF4-FFF2-40B4-BE49-F238E27FC236}">
                    <a16:creationId xmlns:a16="http://schemas.microsoft.com/office/drawing/2014/main" id="{A5668BFC-C60E-2C4A-9074-8D6EDD24D79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172345"/>
                <a:ext cx="5596200" cy="1957556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Think of PCA as giving each datapoint a new ”address.” </a:t>
                </a:r>
              </a:p>
              <a:p>
                <a:r>
                  <a:rPr lang="en-US" dirty="0"/>
                  <a:t>Earlier, you could find the datapoint by going to the location (x, y, z). </a:t>
                </a:r>
              </a:p>
              <a:p>
                <a:r>
                  <a:rPr lang="en-US" dirty="0"/>
                  <a:t>Now, if you are just moving in the projection plane, you can (approximately) find the datapoint by going to the location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3" name="Text Placeholder 2">
                <a:extLst>
                  <a:ext uri="{FF2B5EF4-FFF2-40B4-BE49-F238E27FC236}">
                    <a16:creationId xmlns:a16="http://schemas.microsoft.com/office/drawing/2014/main" id="{A5668BFC-C60E-2C4A-9074-8D6EDD24D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172345"/>
                <a:ext cx="5596200" cy="1957556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4AD73BF-2711-4F39-8465-0A0AC3248C8D}"/>
                  </a:ext>
                </a:extLst>
              </p14:cNvPr>
              <p14:cNvContentPartPr/>
              <p14:nvPr/>
            </p14:nvContentPartPr>
            <p14:xfrm>
              <a:off x="224640" y="3068640"/>
              <a:ext cx="1758960" cy="1662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4AD73BF-2711-4F39-8465-0A0AC3248C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280" y="3059280"/>
                <a:ext cx="1777680" cy="168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091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00014-2680-AC4C-8054-A15CD7CA8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0" y="575500"/>
            <a:ext cx="2328276" cy="3981000"/>
          </a:xfrm>
        </p:spPr>
        <p:txBody>
          <a:bodyPr/>
          <a:lstStyle/>
          <a:p>
            <a:r>
              <a:rPr lang="en-US" dirty="0"/>
              <a:t>How do we find the best projection vector(s)?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4E07D-6B3D-1C49-82E7-D3A4C36F07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5122" name="Picture 2" descr="Drawing">
            <a:extLst>
              <a:ext uri="{FF2B5EF4-FFF2-40B4-BE49-F238E27FC236}">
                <a16:creationId xmlns:a16="http://schemas.microsoft.com/office/drawing/2014/main" id="{40A6B1A1-1057-5E48-B4E4-F9BF9E503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9" r="28026"/>
          <a:stretch/>
        </p:blipFill>
        <p:spPr bwMode="auto">
          <a:xfrm>
            <a:off x="4002831" y="0"/>
            <a:ext cx="4553953" cy="459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921136-60E4-B447-A24B-6FC0690EB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424" y="4471370"/>
            <a:ext cx="6474481" cy="567958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Pick the vector(s) along which the datapoints have the most variation!</a:t>
            </a:r>
          </a:p>
        </p:txBody>
      </p:sp>
    </p:spTree>
    <p:extLst>
      <p:ext uri="{BB962C8B-B14F-4D97-AF65-F5344CB8AC3E}">
        <p14:creationId xmlns:p14="http://schemas.microsoft.com/office/powerpoint/2010/main" val="239937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8ABD-056B-1E4E-A823-E1385C8F3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Eigenvectors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C5927-76BA-194F-85D2-20258B430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4" y="575499"/>
            <a:ext cx="6014859" cy="4568001"/>
          </a:xfrm>
        </p:spPr>
        <p:txBody>
          <a:bodyPr/>
          <a:lstStyle/>
          <a:p>
            <a:r>
              <a:rPr lang="en-US" dirty="0"/>
              <a:t>There is a quantity in linear algebra that does exactly that!</a:t>
            </a:r>
          </a:p>
          <a:p>
            <a:r>
              <a:rPr lang="en-US" dirty="0"/>
              <a:t>The </a:t>
            </a:r>
            <a:r>
              <a:rPr lang="en-US" b="1" dirty="0"/>
              <a:t>eigenvectors</a:t>
            </a:r>
            <a:r>
              <a:rPr lang="en-US" dirty="0"/>
              <a:t> of a d-dimensional dataset* are a collection of d </a:t>
            </a:r>
            <a:r>
              <a:rPr lang="en-US" i="1" u="sng" dirty="0"/>
              <a:t>perpendicular</a:t>
            </a:r>
            <a:r>
              <a:rPr lang="en-US" dirty="0"/>
              <a:t> vectors that point in the directions of greatest variation amongst the points in the dataset.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Eigenvectors rotate the axes of the d dimensional space.</a:t>
            </a:r>
          </a:p>
          <a:p>
            <a:pPr marL="139700" indent="0">
              <a:buNone/>
            </a:pPr>
            <a:r>
              <a:rPr lang="en-US" dirty="0"/>
              <a:t>* (caveat) the eigenvectors are actually associated with the </a:t>
            </a:r>
            <a:r>
              <a:rPr lang="en-US" i="1" u="sng" dirty="0"/>
              <a:t>covariance matrix </a:t>
            </a:r>
            <a:r>
              <a:rPr lang="en-US" dirty="0"/>
              <a:t>of the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9C9A9-BC6E-4743-9341-D4AF8D5578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7170" name="Picture 2" descr="Illustration of 2D data projection onto principal components&#10;(a) Sample data with main eigenvectors, (b) Rotated data with respect to main eigenvectors, (c) Projected data onto the first eigenvector, (d) Projected data onto the second eigenvector">
            <a:extLst>
              <a:ext uri="{FF2B5EF4-FFF2-40B4-BE49-F238E27FC236}">
                <a16:creationId xmlns:a16="http://schemas.microsoft.com/office/drawing/2014/main" id="{B08FE0FC-171D-1846-9DB6-13C6E5276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01"/>
          <a:stretch/>
        </p:blipFill>
        <p:spPr bwMode="auto">
          <a:xfrm>
            <a:off x="3090625" y="1911013"/>
            <a:ext cx="5684875" cy="22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5FC7AEB-A5DC-4169-A24C-A1FFE90BE867}"/>
                  </a:ext>
                </a:extLst>
              </p14:cNvPr>
              <p14:cNvContentPartPr/>
              <p14:nvPr/>
            </p14:nvContentPartPr>
            <p14:xfrm>
              <a:off x="8083985" y="3645914"/>
              <a:ext cx="1038240" cy="8002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5FC7AEB-A5DC-4169-A24C-A1FFE90BE8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74985" y="3637274"/>
                <a:ext cx="1055880" cy="81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557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D34A52-1421-3E43-BA8F-0DC8A0B41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Addressing LR Questions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103EE3E-30F1-144C-8107-6B951A13F0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C8FDC-18BE-824E-88AF-A94F002A3F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4405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8ABD-056B-1E4E-A823-E1385C8F3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E7C5927-76BA-194F-85D2-20258B430FF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499"/>
                <a:ext cx="5596200" cy="4429637"/>
              </a:xfrm>
            </p:spPr>
            <p:txBody>
              <a:bodyPr/>
              <a:lstStyle/>
              <a:p>
                <a:r>
                  <a:rPr lang="en-US" dirty="0"/>
                  <a:t>Each eigenvector has a corresponding </a:t>
                </a:r>
                <a:r>
                  <a:rPr lang="en-US" b="1" dirty="0"/>
                  <a:t>eigenvalue</a:t>
                </a:r>
                <a:r>
                  <a:rPr lang="en-US" dirty="0"/>
                  <a:t>, indicating how much the dataset varies in that direction.</a:t>
                </a:r>
              </a:p>
              <a:p>
                <a:r>
                  <a:rPr lang="en-US" dirty="0"/>
                  <a:t>Greater eigenvalue </a:t>
                </a:r>
                <a:r>
                  <a:rPr lang="en-US" dirty="0">
                    <a:sym typeface="Wingdings" pitchFamily="2" charset="2"/>
                  </a:rPr>
                  <a:t> greater variance.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r>
                  <a:rPr lang="en-US" b="1" dirty="0">
                    <a:sym typeface="Wingdings" pitchFamily="2" charset="2"/>
                  </a:rPr>
                  <a:t>PCA</a:t>
                </a:r>
                <a:r>
                  <a:rPr lang="en-US" dirty="0">
                    <a:sym typeface="Wingdings" pitchFamily="2" charset="2"/>
                  </a:rPr>
                  <a:t>: Take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𝑘</m:t>
                    </m:r>
                  </m:oMath>
                </a14:m>
                <a:r>
                  <a:rPr lang="en-US" dirty="0"/>
                  <a:t> eigenvectors with greatest eigenvalues.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E7C5927-76BA-194F-85D2-20258B430F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499"/>
                <a:ext cx="5596200" cy="442963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9C9A9-BC6E-4743-9341-D4AF8D5578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8" name="Picture 2" descr="Illustration of 2D data projection onto principal components&#10;(a) Sample data with main eigenvectors, (b) Rotated data with respect to main eigenvectors, (c) Projected data onto the first eigenvector, (d) Projected data onto the second eigenvector">
            <a:extLst>
              <a:ext uri="{FF2B5EF4-FFF2-40B4-BE49-F238E27FC236}">
                <a16:creationId xmlns:a16="http://schemas.microsoft.com/office/drawing/2014/main" id="{FBB8D69A-ED38-5844-92F1-C9928BF3E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01"/>
          <a:stretch/>
        </p:blipFill>
        <p:spPr bwMode="auto">
          <a:xfrm>
            <a:off x="3090625" y="1911013"/>
            <a:ext cx="5684875" cy="22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6FEEDF3-0E5B-4A41-A4C9-1D54F7CFEF26}"/>
                  </a:ext>
                </a:extLst>
              </p14:cNvPr>
              <p14:cNvContentPartPr/>
              <p14:nvPr/>
            </p14:nvContentPartPr>
            <p14:xfrm>
              <a:off x="4501440" y="1598760"/>
              <a:ext cx="2179800" cy="1807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6FEEDF3-0E5B-4A41-A4C9-1D54F7CFEF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2080" y="1589400"/>
                <a:ext cx="2198520" cy="182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946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6D4EC7-E183-2C4E-AA0E-F22C5C958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13EDDA4F-FC0D-314D-ABF1-3594D23647B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68111" y="0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Input Data</a:t>
                </a:r>
                <a:r>
                  <a:rPr lang="en-US" dirty="0"/>
                  <a:t>: 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data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Each row is an example</a:t>
                </a:r>
                <a:br>
                  <a:rPr lang="en-US" dirty="0"/>
                </a:br>
                <a:endParaRPr lang="en-US" dirty="0"/>
              </a:p>
              <a:p>
                <a:pPr marL="482600" indent="-342900">
                  <a:buFont typeface="+mj-lt"/>
                  <a:buAutoNum type="arabicPeriod"/>
                </a:pPr>
                <a:r>
                  <a:rPr lang="en-US" b="1" dirty="0"/>
                  <a:t>Center Data</a:t>
                </a:r>
                <a:r>
                  <a:rPr lang="en-US" dirty="0"/>
                  <a:t>: Subtract mean from each row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[1: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marL="482600" indent="-342900">
                  <a:buFont typeface="+mj-lt"/>
                  <a:buAutoNum type="arabicPeriod"/>
                </a:pPr>
                <a:r>
                  <a:rPr lang="en-US" b="1" dirty="0"/>
                  <a:t>Compute spread/orientation</a:t>
                </a:r>
                <a:r>
                  <a:rPr lang="en-US" dirty="0"/>
                  <a:t>: Compute covariance matrix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pPr marL="482600" indent="-342900">
                  <a:buFont typeface="+mj-lt"/>
                  <a:buAutoNum type="arabicPeriod"/>
                </a:pPr>
                <a:r>
                  <a:rPr lang="en-US" b="1" dirty="0"/>
                  <a:t>Find basis for orientation</a:t>
                </a:r>
                <a:r>
                  <a:rPr lang="en-US" dirty="0"/>
                  <a:t>: Compute eigenvectors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eigenvectors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with largest eigenvalues</a:t>
                </a:r>
              </a:p>
              <a:p>
                <a:pPr marL="482600" indent="-342900">
                  <a:buFont typeface="+mj-lt"/>
                  <a:buAutoNum type="arabicPeriod"/>
                </a:pPr>
                <a:r>
                  <a:rPr lang="en-US" b="1" dirty="0"/>
                  <a:t>Project Data</a:t>
                </a:r>
                <a:r>
                  <a:rPr lang="en-US" dirty="0"/>
                  <a:t>: Project data onto principal components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13EDDA4F-FC0D-314D-ABF1-3594D23647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68111" y="0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EAEA0-9BA3-2F42-B2F0-29AEF1EA24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6FC0FE-9041-8648-B59B-9F0F1A09586B}"/>
              </a:ext>
            </a:extLst>
          </p:cNvPr>
          <p:cNvCxnSpPr/>
          <p:nvPr/>
        </p:nvCxnSpPr>
        <p:spPr>
          <a:xfrm>
            <a:off x="2192747" y="3897086"/>
            <a:ext cx="375364" cy="0"/>
          </a:xfrm>
          <a:prstGeom prst="line">
            <a:avLst/>
          </a:prstGeom>
          <a:ln>
            <a:solidFill>
              <a:srgbClr val="9569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8F95A6D-E138-42D1-80B7-8FE08D520587}"/>
                  </a:ext>
                </a:extLst>
              </p14:cNvPr>
              <p14:cNvContentPartPr/>
              <p14:nvPr/>
            </p14:nvContentPartPr>
            <p14:xfrm>
              <a:off x="2728800" y="84960"/>
              <a:ext cx="6357600" cy="4961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8F95A6D-E138-42D1-80B7-8FE08D5205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9440" y="75600"/>
                <a:ext cx="6376320" cy="49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1258D21-88DF-4E75-A0AE-94513A5A3EF9}"/>
                  </a:ext>
                </a:extLst>
              </p14:cNvPr>
              <p14:cNvContentPartPr/>
              <p14:nvPr/>
            </p14:nvContentPartPr>
            <p14:xfrm>
              <a:off x="4130825" y="4472114"/>
              <a:ext cx="83520" cy="59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1258D21-88DF-4E75-A0AE-94513A5A3EF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21825" y="4463114"/>
                <a:ext cx="10116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5DD3DE1-FE55-4468-A7DF-6A4D37A6FD3F}"/>
                  </a:ext>
                </a:extLst>
              </p14:cNvPr>
              <p14:cNvContentPartPr/>
              <p14:nvPr/>
            </p14:nvContentPartPr>
            <p14:xfrm>
              <a:off x="4261505" y="4455194"/>
              <a:ext cx="64440" cy="43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5DD3DE1-FE55-4468-A7DF-6A4D37A6FD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52865" y="4446194"/>
                <a:ext cx="82080" cy="6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167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704D1-8280-3D46-AD2C-BCD7FCCC1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Reconstructing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21ADF20-D8DD-BA47-A96A-A36D2633808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Using principal components and the projected data, you can reconstruct the data in the original domain.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1: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1: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hr m:val="∑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=1 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21ADF20-D8DD-BA47-A96A-A36D263380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3DEE0-4DCB-F846-B934-08BBB38CE3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2E2926D-543A-4E66-8106-8E473B0B6C01}"/>
                  </a:ext>
                </a:extLst>
              </p14:cNvPr>
              <p14:cNvContentPartPr/>
              <p14:nvPr/>
            </p14:nvContentPartPr>
            <p14:xfrm>
              <a:off x="2922120" y="2094840"/>
              <a:ext cx="5707080" cy="3007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2E2926D-543A-4E66-8106-8E473B0B6C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12760" y="2085480"/>
                <a:ext cx="5725800" cy="30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C68C10B-9CD0-45CB-85AA-4DB070875197}"/>
                  </a:ext>
                </a:extLst>
              </p14:cNvPr>
              <p14:cNvContentPartPr/>
              <p14:nvPr/>
            </p14:nvContentPartPr>
            <p14:xfrm>
              <a:off x="3870185" y="3141914"/>
              <a:ext cx="131760" cy="91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C68C10B-9CD0-45CB-85AA-4DB07087519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52185" y="3124274"/>
                <a:ext cx="167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003A61A-338C-4F14-9B67-22657CF41AD1}"/>
                  </a:ext>
                </a:extLst>
              </p14:cNvPr>
              <p14:cNvContentPartPr/>
              <p14:nvPr/>
            </p14:nvContentPartPr>
            <p14:xfrm>
              <a:off x="5568665" y="2968754"/>
              <a:ext cx="369360" cy="162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003A61A-338C-4F14-9B67-22657CF41AD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51025" y="2950754"/>
                <a:ext cx="40500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4B152E-CD7C-414B-999D-1D69A5A755E8}"/>
                  </a:ext>
                </a:extLst>
              </p14:cNvPr>
              <p14:cNvContentPartPr/>
              <p14:nvPr/>
            </p14:nvContentPartPr>
            <p14:xfrm>
              <a:off x="2615225" y="2398514"/>
              <a:ext cx="6576480" cy="2023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4B152E-CD7C-414B-999D-1D69A5A755E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06585" y="2389514"/>
                <a:ext cx="659412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3A04050-9EE1-47D4-9115-B14F3F65C2B7}"/>
                  </a:ext>
                </a:extLst>
              </p14:cNvPr>
              <p14:cNvContentPartPr/>
              <p14:nvPr/>
            </p14:nvContentPartPr>
            <p14:xfrm>
              <a:off x="5092745" y="4915274"/>
              <a:ext cx="268200" cy="201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3A04050-9EE1-47D4-9115-B14F3F65C2B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83745" y="4906634"/>
                <a:ext cx="285840" cy="21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6117439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FE00-EA80-4E4D-AE06-FD56DCF69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</a:t>
            </a:r>
            <a:br>
              <a:rPr lang="en-US" dirty="0"/>
            </a:br>
            <a:r>
              <a:rPr lang="en-US" dirty="0"/>
              <a:t>Eigenfaces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BED16-1AAF-3740-8096-B5E1C63F0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Apply PCA to face data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2675B-F3F3-6F49-B191-00B99AF4DD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693BC-8B73-274C-B429-5B3FF9BBD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625" y="1950219"/>
            <a:ext cx="2781936" cy="20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B63447-CB82-BF46-B554-D3F8575C6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3014" y="1950219"/>
            <a:ext cx="2781936" cy="208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D99D50-BB8F-9D44-90B6-BC3055759E5F}"/>
              </a:ext>
            </a:extLst>
          </p:cNvPr>
          <p:cNvSpPr/>
          <p:nvPr/>
        </p:nvSpPr>
        <p:spPr>
          <a:xfrm>
            <a:off x="3966868" y="1449091"/>
            <a:ext cx="10583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</a:rPr>
              <a:t>Input Data</a:t>
            </a:r>
            <a:endParaRPr lang="en-US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30DE9D-AF4D-AA41-B7FF-CA17C099A63B}"/>
              </a:ext>
            </a:extLst>
          </p:cNvPr>
          <p:cNvSpPr/>
          <p:nvPr/>
        </p:nvSpPr>
        <p:spPr>
          <a:xfrm>
            <a:off x="6633547" y="1449091"/>
            <a:ext cx="20024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</a:rPr>
              <a:t>Principal Components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E6803E8-9F65-47ED-9394-274393192261}"/>
                  </a:ext>
                </a:extLst>
              </p14:cNvPr>
              <p14:cNvContentPartPr/>
              <p14:nvPr/>
            </p14:nvContentPartPr>
            <p14:xfrm>
              <a:off x="3363120" y="262080"/>
              <a:ext cx="5599440" cy="4049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E6803E8-9F65-47ED-9394-2743931922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3760" y="252720"/>
                <a:ext cx="5618160" cy="406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9874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3BC0-85CE-AC40-896D-22D69CB2E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Reconstructing Faces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73C2D-AB5D-9147-9C0F-8D46F3082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Depending on context, it may make sense to look at either original data or projected data.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In this case, let’s see how the original data looks after using more and more principal components for reconstruction.</a:t>
            </a:r>
          </a:p>
          <a:p>
            <a:r>
              <a:rPr lang="en-US" dirty="0"/>
              <a:t>Each image shows additional 8 principal components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89CAF-1D55-9C48-AA4C-B181CA24B1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BD622-4AC0-4A41-BB5D-8BF3B2A3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6011" y="2684929"/>
            <a:ext cx="5129583" cy="230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9EEE93C-18B6-43D2-86B0-7AD429DF5396}"/>
                  </a:ext>
                </a:extLst>
              </p14:cNvPr>
              <p14:cNvContentPartPr/>
              <p14:nvPr/>
            </p14:nvContentPartPr>
            <p14:xfrm>
              <a:off x="3765240" y="2434320"/>
              <a:ext cx="3320640" cy="210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9EEE93C-18B6-43D2-86B0-7AD429DF539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55880" y="2424960"/>
                <a:ext cx="3339360" cy="22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6951905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5B331-CAC3-AA4F-BC7F-5EA2A9AA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F40D9DC-D5A5-4D48-AE79-0DEBCFFBA01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Other times, it does make sense to look at the data in the projected space! (Usually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≤3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F40D9DC-D5A5-4D48-AE79-0DEBCFFBA0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55E53-A8C3-C24F-9F3C-45A0D90878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5" name="Picture 4" descr="Picture 1.png">
            <a:extLst>
              <a:ext uri="{FF2B5EF4-FFF2-40B4-BE49-F238E27FC236}">
                <a16:creationId xmlns:a16="http://schemas.microsoft.com/office/drawing/2014/main" id="{81B87CD5-D2DE-4647-9F49-24B91C3F617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71557" y="1499521"/>
            <a:ext cx="3034335" cy="30569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BBA706F-765B-413C-AA90-EFB3125C7BE6}"/>
                  </a:ext>
                </a:extLst>
              </p14:cNvPr>
              <p14:cNvContentPartPr/>
              <p14:nvPr/>
            </p14:nvContentPartPr>
            <p14:xfrm>
              <a:off x="3519360" y="1689480"/>
              <a:ext cx="3592440" cy="3321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BBA706F-765B-413C-AA90-EFB3125C7BE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10000" y="1680120"/>
                <a:ext cx="3611160" cy="334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3490520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5DDF8-6123-0146-8699-86C143B0D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Genes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8E1C5-C630-F749-81BA-CEE2421645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Dataset of genes of Europeans (3192 people; 500,568 loci) and their country of origin, ran PCA on the data and plotted 2 principal components.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3600F-B8C1-794A-B2BB-231F1A0E96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61C14-5225-5D4D-B491-88BD8E884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047"/>
          <a:stretch/>
        </p:blipFill>
        <p:spPr>
          <a:xfrm>
            <a:off x="3890928" y="1701850"/>
            <a:ext cx="3995594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17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0B28CF-043F-694E-AFB8-2D0775D99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F86ADE-4DF4-E145-84F5-C1E9A1E7C4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CBEBC-DAA6-4E4C-AF27-B5747EBF5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411" y="575500"/>
            <a:ext cx="3178628" cy="39732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C2FA87-B2E0-4372-AB25-5B3049D7BAB5}"/>
                  </a:ext>
                </a:extLst>
              </p14:cNvPr>
              <p14:cNvContentPartPr/>
              <p14:nvPr/>
            </p14:nvContentPartPr>
            <p14:xfrm>
              <a:off x="4434840" y="155160"/>
              <a:ext cx="817560" cy="250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DC2FA87-B2E0-4372-AB25-5B3049D7BA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25480" y="145800"/>
                <a:ext cx="836280" cy="26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8505111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0C72F7-55B4-FE45-91BE-62727E26A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103425"/>
            <a:ext cx="5596200" cy="781667"/>
          </a:xfrm>
        </p:spPr>
        <p:txBody>
          <a:bodyPr/>
          <a:lstStyle/>
          <a:p>
            <a:r>
              <a:rPr lang="en-US" dirty="0"/>
              <a:t>Consider the genetic data projected onto its top two PCs. How would you interpret PC1 and PC2?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71F43-BDD0-0740-BA92-3B7DFBEFE2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877030-2C8E-3240-8B21-E32339CF4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B50FE526-08AC-8946-BA9E-262E7A34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88" y="1466861"/>
            <a:ext cx="5433676" cy="3676590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2E9E3AC4-8D5A-E246-B084-B76EEBACE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607" y="1221389"/>
            <a:ext cx="5224393" cy="241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03"/>
      </p:ext>
    </p:extLst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71F43-BDD0-0740-BA92-3B7DFBEFE2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877030-2C8E-3240-8B21-E32339CF4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B50FE526-08AC-8946-BA9E-262E7A34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88" y="1466861"/>
            <a:ext cx="5433676" cy="3676590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2E9E3AC4-8D5A-E246-B084-B76EEBACE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607" y="1221389"/>
            <a:ext cx="5224393" cy="2419058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D2AEAC0-A354-4C49-BE95-F0014668D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103425"/>
            <a:ext cx="5596200" cy="781667"/>
          </a:xfrm>
        </p:spPr>
        <p:txBody>
          <a:bodyPr/>
          <a:lstStyle/>
          <a:p>
            <a:r>
              <a:rPr lang="en-US" dirty="0"/>
              <a:t>Consider the genetic data projected onto its top two PCs. How would you interpret PC1 and PC2?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835EB60-25A4-43CB-B265-F5BE17BA6865}"/>
                  </a:ext>
                </a:extLst>
              </p14:cNvPr>
              <p14:cNvContentPartPr/>
              <p14:nvPr/>
            </p14:nvContentPartPr>
            <p14:xfrm>
              <a:off x="84600" y="730800"/>
              <a:ext cx="8641440" cy="4378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835EB60-25A4-43CB-B265-F5BE17BA686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240" y="721440"/>
                <a:ext cx="8660160" cy="439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36BC57F-0085-45B8-A4F1-8F281BE9A3C2}"/>
                  </a:ext>
                </a:extLst>
              </p14:cNvPr>
              <p14:cNvContentPartPr/>
              <p14:nvPr/>
            </p14:nvContentPartPr>
            <p14:xfrm>
              <a:off x="5917505" y="5013914"/>
              <a:ext cx="16200" cy="65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36BC57F-0085-45B8-A4F1-8F281BE9A3C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08505" y="5005274"/>
                <a:ext cx="3384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2231704-5331-4850-A44F-C6564760A00C}"/>
                  </a:ext>
                </a:extLst>
              </p14:cNvPr>
              <p14:cNvContentPartPr/>
              <p14:nvPr/>
            </p14:nvContentPartPr>
            <p14:xfrm>
              <a:off x="6379385" y="4969274"/>
              <a:ext cx="75600" cy="44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2231704-5331-4850-A44F-C6564760A00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70745" y="4960274"/>
                <a:ext cx="9324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C3BAC42-8D29-4DC6-B121-64FC4364216B}"/>
                  </a:ext>
                </a:extLst>
              </p14:cNvPr>
              <p14:cNvContentPartPr/>
              <p14:nvPr/>
            </p14:nvContentPartPr>
            <p14:xfrm>
              <a:off x="6490265" y="4887914"/>
              <a:ext cx="180000" cy="125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C3BAC42-8D29-4DC6-B121-64FC4364216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81283" y="4878914"/>
                <a:ext cx="197605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0DE20E8-9EEF-4AB3-979B-F5405C841088}"/>
                  </a:ext>
                </a:extLst>
              </p14:cNvPr>
              <p14:cNvContentPartPr/>
              <p14:nvPr/>
            </p14:nvContentPartPr>
            <p14:xfrm>
              <a:off x="6001385" y="4894034"/>
              <a:ext cx="314280" cy="1548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0DE20E8-9EEF-4AB3-979B-F5405C84108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92385" y="4885394"/>
                <a:ext cx="33192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F5958F8-58A5-4348-A0CC-91FCF9BD2962}"/>
                  </a:ext>
                </a:extLst>
              </p14:cNvPr>
              <p14:cNvContentPartPr/>
              <p14:nvPr/>
            </p14:nvContentPartPr>
            <p14:xfrm>
              <a:off x="41585" y="1797314"/>
              <a:ext cx="27360" cy="121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F5958F8-58A5-4348-A0CC-91FCF9BD29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585" y="1788674"/>
                <a:ext cx="4500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669C09A-723D-43B5-9E59-EC68A846ACD9}"/>
                  </a:ext>
                </a:extLst>
              </p14:cNvPr>
              <p14:cNvContentPartPr/>
              <p14:nvPr/>
            </p14:nvContentPartPr>
            <p14:xfrm>
              <a:off x="585545" y="1649354"/>
              <a:ext cx="76320" cy="8928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669C09A-723D-43B5-9E59-EC68A846ACD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6905" y="1640354"/>
                <a:ext cx="9396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C96D98D-BEBF-4690-B18D-4D892164788A}"/>
                  </a:ext>
                </a:extLst>
              </p14:cNvPr>
              <p14:cNvContentPartPr/>
              <p14:nvPr/>
            </p14:nvContentPartPr>
            <p14:xfrm>
              <a:off x="118985" y="1636394"/>
              <a:ext cx="428400" cy="2826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C96D98D-BEBF-4690-B18D-4D892164788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338" y="1627383"/>
                <a:ext cx="446055" cy="3002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314869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92C7-9CE9-1FF3-3DB4-5FBDCB134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"/>
                <a:ea typeface="Helvetica Neue"/>
                <a:cs typeface="Helvetica Neue"/>
              </a:rPr>
              <a:t>Fairness</a:t>
            </a:r>
            <a:r>
              <a:rPr lang="en-US" dirty="0"/>
              <a:t> </a:t>
            </a:r>
            <a:r>
              <a:rPr lang="en-US" dirty="0">
                <a:latin typeface="Helvetica Neue"/>
                <a:ea typeface="Helvetica Neue"/>
                <a:cs typeface="Helvetica Neue"/>
              </a:rPr>
              <a:t>Definitions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7E4FEB6-AD1B-B928-2E9F-1A7683B51CB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75552" y="311731"/>
                <a:ext cx="5596200" cy="3981000"/>
              </a:xfrm>
            </p:spPr>
            <p:txBody>
              <a:bodyPr/>
              <a:lstStyle/>
              <a:p>
                <a:pPr marL="482597" indent="-342900">
                  <a:buFont typeface="+mj-lt"/>
                  <a:buAutoNum type="arabicPeriod"/>
                </a:pPr>
                <a:r>
                  <a:rPr lang="en-US" sz="1500" dirty="0"/>
                  <a:t>“Fairness through Unawareness”</a:t>
                </a:r>
              </a:p>
              <a:p>
                <a:pPr marL="939785" lvl="1" indent="-342900">
                  <a:buFont typeface="+mj-lt"/>
                  <a:buAutoNum type="arabicPeriod"/>
                </a:pPr>
                <a:r>
                  <a:rPr lang="en-US" dirty="0"/>
                  <a:t>To avoid unfair decisions, prevent the model from every looking at protected attribute (e.g., race, gender).</a:t>
                </a:r>
              </a:p>
              <a:p>
                <a:pPr marL="939785" lvl="1" indent="-342900">
                  <a:buFont typeface="+mj-lt"/>
                  <a:buAutoNum type="arabicPeriod"/>
                </a:pPr>
                <a:r>
                  <a:rPr lang="en-US" b="1" dirty="0"/>
                  <a:t>Doesn’t work in practice</a:t>
                </a:r>
              </a:p>
              <a:p>
                <a:pPr marL="482597" indent="-342900">
                  <a:buFont typeface="+mj-lt"/>
                  <a:buAutoNum type="arabicPeriod"/>
                </a:pPr>
                <a:r>
                  <a:rPr lang="en-US" dirty="0"/>
                  <a:t>Statistical Parity</a:t>
                </a:r>
              </a:p>
              <a:p>
                <a:pPr marL="939785" lvl="1" indent="-342900">
                  <a:buFont typeface="+mj-lt"/>
                  <a:buAutoNum type="arabicPeriod"/>
                </a:pPr>
                <a:r>
                  <a:rPr lang="en-US" dirty="0"/>
                  <a:t>Idea: Equal performance across groups.</a:t>
                </a:r>
              </a:p>
              <a:p>
                <a:pPr marL="1054073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 +| 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∎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 +| 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</a:rPr>
                                <m:t>◯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939785" lvl="1" indent="-342900">
                  <a:buFont typeface="+mj-lt"/>
                  <a:buAutoNum type="arabicPeriod"/>
                </a:pPr>
                <a:r>
                  <a:rPr lang="en-US" dirty="0"/>
                  <a:t>Also phrased as matching demographic statistics (e.g., if 33% of population are Circles, 33% of those admitted should be Circles).</a:t>
                </a:r>
              </a:p>
              <a:p>
                <a:pPr marL="482597" indent="-342900">
                  <a:buFont typeface="+mj-lt"/>
                  <a:buAutoNum type="arabicPeriod"/>
                </a:pPr>
                <a:r>
                  <a:rPr lang="en-US" dirty="0"/>
                  <a:t>Equal Opportunity</a:t>
                </a:r>
              </a:p>
              <a:p>
                <a:pPr marL="939785" lvl="1" indent="-342900">
                  <a:buFont typeface="+mj-lt"/>
                  <a:buAutoNum type="arabicPeriod"/>
                </a:pPr>
                <a:r>
                  <a:rPr lang="en-US" dirty="0"/>
                  <a:t>Idea: True positive rate should be equal across groups</a:t>
                </a:r>
              </a:p>
              <a:p>
                <a:pPr marL="1054073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 +| 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=∎, 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=+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Pr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 +| 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m:t>◯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=+</m:t>
                          </m:r>
                        </m:e>
                      </m:d>
                    </m:oMath>
                  </m:oMathPara>
                </a14:m>
                <a:endParaRPr lang="en-US" sz="1500" dirty="0"/>
              </a:p>
              <a:p>
                <a:pPr marL="939785" lvl="1" indent="-34290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7E4FEB6-AD1B-B928-2E9F-1A7683B51C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75552" y="311731"/>
                <a:ext cx="5596200" cy="3981000"/>
              </a:xfrm>
              <a:blipFill>
                <a:blip r:embed="rId3"/>
                <a:stretch>
                  <a:fillRect r="-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FE098-9257-78EA-F3FB-7446B1B05B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02EC486-B699-4979-8ECE-3AB052EDDA52}"/>
                  </a:ext>
                </a:extLst>
              </p14:cNvPr>
              <p14:cNvContentPartPr/>
              <p14:nvPr/>
            </p14:nvContentPartPr>
            <p14:xfrm>
              <a:off x="2673720" y="2010960"/>
              <a:ext cx="4344840" cy="3048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02EC486-B699-4979-8ECE-3AB052EDDA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64360" y="2001600"/>
                <a:ext cx="4363560" cy="306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64513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9CF7E-77CA-5245-87C8-FAADCC40A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Steps to Take as an ML Practitioner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2B209-9043-0C49-9A8B-F55A54BE9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Given a new dataset:</a:t>
            </a:r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Split into train and test sets.</a:t>
            </a:r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Understand the dataset: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Understand the feature/label types and values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Visualize the data: scatterplot, boxplot, PCA, clustering</a:t>
            </a:r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Use that intuition to decide: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What features to use, and what transformations to apply to them (pre-processing).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What model(s) to train.</a:t>
            </a:r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Train the models, evaluate them using a validation set or cross-validation.</a:t>
            </a:r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Deploy the best model.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62576-F3E5-0248-AAF8-2662CB80D3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B167FE09-CBA4-47C2-9B70-CA14A3F73970}"/>
                  </a:ext>
                </a:extLst>
              </p14:cNvPr>
              <p14:cNvContentPartPr/>
              <p14:nvPr/>
            </p14:nvContentPartPr>
            <p14:xfrm>
              <a:off x="6013625" y="737834"/>
              <a:ext cx="2932200" cy="95544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B167FE09-CBA4-47C2-9B70-CA14A3F739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04984" y="728834"/>
                <a:ext cx="2949842" cy="9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C66A1EAE-B6ED-4DB5-BA9E-7F989F0B4121}"/>
                  </a:ext>
                </a:extLst>
              </p14:cNvPr>
              <p14:cNvContentPartPr/>
              <p14:nvPr/>
            </p14:nvContentPartPr>
            <p14:xfrm>
              <a:off x="5647145" y="1399514"/>
              <a:ext cx="302400" cy="13644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C66A1EAE-B6ED-4DB5-BA9E-7F989F0B412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38156" y="1390514"/>
                <a:ext cx="320019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7BA760EB-8959-45A4-857D-BA8E7DBD453F}"/>
                  </a:ext>
                </a:extLst>
              </p14:cNvPr>
              <p14:cNvContentPartPr/>
              <p14:nvPr/>
            </p14:nvContentPartPr>
            <p14:xfrm>
              <a:off x="7338425" y="2081714"/>
              <a:ext cx="311400" cy="3204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7BA760EB-8959-45A4-857D-BA8E7DBD45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29425" y="2072714"/>
                <a:ext cx="32904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C37D191B-BADF-4F27-B1A1-E8857DBA1DA0}"/>
                  </a:ext>
                </a:extLst>
              </p14:cNvPr>
              <p14:cNvContentPartPr/>
              <p14:nvPr/>
            </p14:nvContentPartPr>
            <p14:xfrm>
              <a:off x="7747025" y="2079554"/>
              <a:ext cx="820440" cy="2340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C37D191B-BADF-4F27-B1A1-E8857DBA1DA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38025" y="2070554"/>
                <a:ext cx="838080" cy="4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034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04651A-B6AA-8E44-BA0C-0BEBEF66D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099" y="284200"/>
            <a:ext cx="2218965" cy="3678000"/>
          </a:xfrm>
        </p:spPr>
        <p:txBody>
          <a:bodyPr/>
          <a:lstStyle/>
          <a:p>
            <a:r>
              <a:rPr lang="en-US" dirty="0"/>
              <a:t>Intro to Recommender Systems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5D2935E-B97D-3041-94A8-844440077F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6992B3-6A37-3046-87AF-3939575F56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0331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C4A388-C821-E646-A473-531586B30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233177" cy="3981000"/>
          </a:xfrm>
        </p:spPr>
        <p:txBody>
          <a:bodyPr/>
          <a:lstStyle/>
          <a:p>
            <a:r>
              <a:rPr lang="en-US" dirty="0"/>
              <a:t>Recommender Systems are Everywhere</a:t>
            </a:r>
          </a:p>
        </p:txBody>
      </p:sp>
      <p:pic>
        <p:nvPicPr>
          <p:cNvPr id="1034" name="Picture 10" descr="How Does Spotify Know You So Well? | by Sophia Ciocca | Medium">
            <a:extLst>
              <a:ext uri="{FF2B5EF4-FFF2-40B4-BE49-F238E27FC236}">
                <a16:creationId xmlns:a16="http://schemas.microsoft.com/office/drawing/2014/main" id="{E67CEB88-7F9A-EC43-AF96-5AA216FA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265" y="-44746"/>
            <a:ext cx="3529370" cy="333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52A2F-FCD9-F24C-93A8-8B63EA9C9A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pic>
        <p:nvPicPr>
          <p:cNvPr id="1026" name="Picture 2" descr="Here's how to make Netflix's recommendations not suck">
            <a:extLst>
              <a:ext uri="{FF2B5EF4-FFF2-40B4-BE49-F238E27FC236}">
                <a16:creationId xmlns:a16="http://schemas.microsoft.com/office/drawing/2014/main" id="{5CF7260C-958C-834E-A664-FDB3788D7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4"/>
          <a:stretch/>
        </p:blipFill>
        <p:spPr bwMode="auto">
          <a:xfrm>
            <a:off x="6727825" y="0"/>
            <a:ext cx="2416175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duct Recommendation: How Amazon Succeeds With It – Mageplaza">
            <a:extLst>
              <a:ext uri="{FF2B5EF4-FFF2-40B4-BE49-F238E27FC236}">
                <a16:creationId xmlns:a16="http://schemas.microsoft.com/office/drawing/2014/main" id="{3687F306-E313-3840-9488-9551AC7C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26" y="0"/>
            <a:ext cx="4295163" cy="232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t's time for Facebook's News Feed to explain itself - The Verge">
            <a:extLst>
              <a:ext uri="{FF2B5EF4-FFF2-40B4-BE49-F238E27FC236}">
                <a16:creationId xmlns:a16="http://schemas.microsoft.com/office/drawing/2014/main" id="{8F6D920F-215D-D848-8CFB-3A86DBD1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882" y="2329580"/>
            <a:ext cx="2847165" cy="284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Beginner's Guide to Using Google Ads (Previously Google Adwords)">
            <a:extLst>
              <a:ext uri="{FF2B5EF4-FFF2-40B4-BE49-F238E27FC236}">
                <a16:creationId xmlns:a16="http://schemas.microsoft.com/office/drawing/2014/main" id="{986C0C79-2904-0C43-8FC7-3DFA5CD73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63" y="650034"/>
            <a:ext cx="4034465" cy="305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hat do YouTube recommendations look like?">
            <a:extLst>
              <a:ext uri="{FF2B5EF4-FFF2-40B4-BE49-F238E27FC236}">
                <a16:creationId xmlns:a16="http://schemas.microsoft.com/office/drawing/2014/main" id="{4C5F9DE0-9668-D644-BE7B-98031779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977" y="3264514"/>
            <a:ext cx="444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48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8FF628-A4B8-6444-8D6E-7EC4017FB56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4" y="36881"/>
                <a:ext cx="6053375" cy="4986056"/>
              </a:xfrm>
            </p:spPr>
            <p:txBody>
              <a:bodyPr/>
              <a:lstStyle/>
              <a:p>
                <a:r>
                  <a:rPr lang="en-US" dirty="0"/>
                  <a:t>You have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users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items in your system</a:t>
                </a:r>
              </a:p>
              <a:p>
                <a:pPr lvl="1"/>
                <a:r>
                  <a:rPr lang="en-US" dirty="0"/>
                  <a:t>Typically,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. E.g., </a:t>
                </a:r>
                <a:r>
                  <a:rPr lang="en-US" dirty="0" err="1"/>
                  <a:t>Youtube</a:t>
                </a:r>
                <a:r>
                  <a:rPr lang="en-US" dirty="0"/>
                  <a:t>: 2.6B users, 800M videos</a:t>
                </a:r>
              </a:p>
              <a:p>
                <a:r>
                  <a:rPr lang="en-US" dirty="0"/>
                  <a:t>Based on the content, we have a way of measuring user preference.</a:t>
                </a:r>
              </a:p>
              <a:p>
                <a:r>
                  <a:rPr lang="en-US" dirty="0"/>
                  <a:t>This data is put together into a </a:t>
                </a:r>
                <a:r>
                  <a:rPr lang="en-US" b="1" dirty="0"/>
                  <a:t>user-item interaction matrix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Task</a:t>
                </a:r>
                <a:r>
                  <a:rPr lang="en-US" dirty="0"/>
                  <a:t>: Given a user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or item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, predict one or more items to recommend.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B8FF628-A4B8-6444-8D6E-7EC4017FB5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4" y="36881"/>
                <a:ext cx="6053375" cy="4986056"/>
              </a:xfrm>
              <a:blipFill>
                <a:blip r:embed="rId3"/>
                <a:stretch>
                  <a:fillRect r="-210" b="-4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5A003AD8-7411-C646-959A-CDAF25E33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258229" cy="3981000"/>
          </a:xfrm>
        </p:spPr>
        <p:txBody>
          <a:bodyPr/>
          <a:lstStyle/>
          <a:p>
            <a:r>
              <a:rPr lang="en-US" dirty="0"/>
              <a:t>Recommender Systems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A327F-3F11-154A-8C9B-9C6FE2FC66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382C5E-8C3F-8E4C-9016-864685427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8"/>
          <a:stretch/>
        </p:blipFill>
        <p:spPr bwMode="auto">
          <a:xfrm>
            <a:off x="2492678" y="3289649"/>
            <a:ext cx="6650837" cy="112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66330B2-0ECA-A64E-AB41-2D1031FD9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" b="34283"/>
          <a:stretch/>
        </p:blipFill>
        <p:spPr bwMode="auto">
          <a:xfrm>
            <a:off x="2492677" y="1125620"/>
            <a:ext cx="6650837" cy="216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B8FDE52-26E6-402D-89A8-338A6C6351EB}"/>
                  </a:ext>
                </a:extLst>
              </p14:cNvPr>
              <p14:cNvContentPartPr/>
              <p14:nvPr/>
            </p14:nvContentPartPr>
            <p14:xfrm>
              <a:off x="4346280" y="1400760"/>
              <a:ext cx="3430440" cy="1576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B8FDE52-26E6-402D-89A8-338A6C6351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36920" y="1391400"/>
                <a:ext cx="3449160" cy="159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953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713B6-18F8-2240-A5D3-DBED970703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Solution 0: Popularity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8ABF27-BA42-3342-BA06-8DB0F6DC12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94ED9-6B65-3E42-A2F1-A0F57FF4BC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8654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393868-FF9A-224C-A550-67892B35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0: Popularity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282C9-FC11-A543-BCC4-1D8EB6779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816556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Simplest Approach</a:t>
            </a:r>
            <a:r>
              <a:rPr lang="en-US" dirty="0"/>
              <a:t>: Recommend whatever is popular</a:t>
            </a:r>
          </a:p>
          <a:p>
            <a:r>
              <a:rPr lang="en-US" dirty="0"/>
              <a:t>Rank by global popularity (i.e., Squid Game)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B1F29-0979-E649-A74A-8BC0FEED43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8F17021-A3E9-8548-AD45-F32D37A62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7" r="72624" b="9569"/>
          <a:stretch/>
        </p:blipFill>
        <p:spPr bwMode="auto">
          <a:xfrm>
            <a:off x="2550522" y="2286408"/>
            <a:ext cx="1805052" cy="207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7DF4AFB-D28F-1C47-8270-6A2F44829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587" r="19039" b="88191"/>
          <a:stretch/>
        </p:blipFill>
        <p:spPr bwMode="auto">
          <a:xfrm>
            <a:off x="3727938" y="1872076"/>
            <a:ext cx="4160790" cy="2975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04EBB0C-572E-464B-A311-4361B4D477C1}"/>
              </a:ext>
            </a:extLst>
          </p:cNvPr>
          <p:cNvCxnSpPr/>
          <p:nvPr/>
        </p:nvCxnSpPr>
        <p:spPr>
          <a:xfrm>
            <a:off x="4409680" y="2475781"/>
            <a:ext cx="0" cy="14859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2FA326C-D1C9-FB49-8686-6DB18DB8D441}"/>
              </a:ext>
            </a:extLst>
          </p:cNvPr>
          <p:cNvSpPr txBox="1"/>
          <p:nvPr/>
        </p:nvSpPr>
        <p:spPr>
          <a:xfrm>
            <a:off x="4413807" y="2250770"/>
            <a:ext cx="766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Sum Across Users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D988D63-079F-0746-83B1-EED942668B37}"/>
              </a:ext>
            </a:extLst>
          </p:cNvPr>
          <p:cNvSpPr/>
          <p:nvPr/>
        </p:nvSpPr>
        <p:spPr>
          <a:xfrm>
            <a:off x="4515630" y="2931987"/>
            <a:ext cx="622225" cy="4693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2074757-E4EB-6242-8206-85C8003B0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9" t="36805" r="7078" b="59050"/>
          <a:stretch/>
        </p:blipFill>
        <p:spPr bwMode="auto">
          <a:xfrm>
            <a:off x="5266422" y="3135072"/>
            <a:ext cx="1194212" cy="12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7AC8DD-1FFB-7942-A4A6-5F4E0964D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79093" r="72624" b="8268"/>
          <a:stretch/>
        </p:blipFill>
        <p:spPr bwMode="auto">
          <a:xfrm>
            <a:off x="5184549" y="3246004"/>
            <a:ext cx="1422425" cy="36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FCCDA5EC-BED8-3543-8721-7E8A1EE420AF}"/>
              </a:ext>
            </a:extLst>
          </p:cNvPr>
          <p:cNvSpPr/>
          <p:nvPr/>
        </p:nvSpPr>
        <p:spPr>
          <a:xfrm>
            <a:off x="6715008" y="2931986"/>
            <a:ext cx="622225" cy="4693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83D7B-A494-CF48-9C83-6D04FFC6A2B4}"/>
              </a:ext>
            </a:extLst>
          </p:cNvPr>
          <p:cNvSpPr txBox="1"/>
          <p:nvPr/>
        </p:nvSpPr>
        <p:spPr>
          <a:xfrm>
            <a:off x="6429014" y="2466214"/>
            <a:ext cx="1194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 Sans" pitchFamily="2" charset="77"/>
              </a:rPr>
              <a:t>Recommend Top-K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029F381-27AF-BF47-A2EC-A4A739052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9" t="64662" r="2151" b="5850"/>
          <a:stretch/>
        </p:blipFill>
        <p:spPr bwMode="auto">
          <a:xfrm>
            <a:off x="7528726" y="3194425"/>
            <a:ext cx="1545533" cy="85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610B8B8-11EA-6748-B24B-55113D144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9" t="36805" r="7078" b="59050"/>
          <a:stretch/>
        </p:blipFill>
        <p:spPr bwMode="auto">
          <a:xfrm>
            <a:off x="7546719" y="3131115"/>
            <a:ext cx="1194212" cy="12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2F3109-F717-4B53-B209-062D41B6B211}"/>
                  </a:ext>
                </a:extLst>
              </p14:cNvPr>
              <p14:cNvContentPartPr/>
              <p14:nvPr/>
            </p14:nvContentPartPr>
            <p14:xfrm>
              <a:off x="2667960" y="1895040"/>
              <a:ext cx="1213920" cy="876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2F3109-F717-4B53-B209-062D41B6B2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58600" y="1885680"/>
                <a:ext cx="1232640" cy="89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9578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3" grpId="0" animBg="1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393868-FF9A-224C-A550-67892B350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0 (Popularity) Pros / Cons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282C9-FC11-A543-BCC4-1D8EB6779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3046" y="0"/>
            <a:ext cx="5596200" cy="2678639"/>
          </a:xfrm>
        </p:spPr>
        <p:txBody>
          <a:bodyPr/>
          <a:lstStyle/>
          <a:p>
            <a:pPr marL="139700" indent="0">
              <a:buClr>
                <a:schemeClr val="bg2"/>
              </a:buClr>
              <a:buNone/>
            </a:pPr>
            <a:r>
              <a:rPr lang="en-US" b="1" dirty="0"/>
              <a:t>Pros</a:t>
            </a:r>
            <a:r>
              <a:rPr lang="en-US" dirty="0"/>
              <a:t>:</a:t>
            </a:r>
          </a:p>
          <a:p>
            <a:pPr>
              <a:buClr>
                <a:schemeClr val="bg2"/>
              </a:buClr>
            </a:pPr>
            <a:r>
              <a:rPr lang="en-US" dirty="0"/>
              <a:t>Easy to implement</a:t>
            </a:r>
          </a:p>
          <a:p>
            <a:pPr marL="139700" indent="0">
              <a:buClr>
                <a:schemeClr val="bg2"/>
              </a:buClr>
              <a:buNone/>
            </a:pPr>
            <a:endParaRPr lang="en-US" dirty="0"/>
          </a:p>
          <a:p>
            <a:pPr marL="139700" indent="0">
              <a:buClr>
                <a:schemeClr val="bg2"/>
              </a:buClr>
              <a:buNone/>
            </a:pPr>
            <a:r>
              <a:rPr lang="en-US" b="1" dirty="0"/>
              <a:t>Cons</a:t>
            </a:r>
            <a:r>
              <a:rPr lang="en-US" dirty="0"/>
              <a:t>:</a:t>
            </a:r>
          </a:p>
          <a:p>
            <a:pPr>
              <a:buClr>
                <a:schemeClr val="bg2"/>
              </a:buClr>
            </a:pPr>
            <a:r>
              <a:rPr lang="en-US" dirty="0"/>
              <a:t>No Personalization</a:t>
            </a:r>
          </a:p>
          <a:p>
            <a:pPr>
              <a:buClr>
                <a:schemeClr val="bg2"/>
              </a:buClr>
            </a:pPr>
            <a:r>
              <a:rPr lang="en-US" dirty="0"/>
              <a:t>Feedback Loops</a:t>
            </a:r>
          </a:p>
          <a:p>
            <a:pPr>
              <a:buClr>
                <a:schemeClr val="bg2"/>
              </a:buClr>
            </a:pPr>
            <a:r>
              <a:rPr lang="en-US" dirty="0"/>
              <a:t>Top-K recommendations might be redundant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e.g., when a new Harry Potter movie is released, the others may also jump into top-k popularity.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B1F29-0979-E649-A74A-8BC0FEED43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pic>
        <p:nvPicPr>
          <p:cNvPr id="4098" name="Picture 2" descr="Why is &quot;The Help&quot; Trending on Netflix? — Creative Tension">
            <a:extLst>
              <a:ext uri="{FF2B5EF4-FFF2-40B4-BE49-F238E27FC236}">
                <a16:creationId xmlns:a16="http://schemas.microsoft.com/office/drawing/2014/main" id="{3BBC28F8-8E38-384D-82FE-A29D00BA7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0" r="20272" b="31933"/>
          <a:stretch/>
        </p:blipFill>
        <p:spPr bwMode="auto">
          <a:xfrm>
            <a:off x="1" y="2847043"/>
            <a:ext cx="9144000" cy="229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528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7F7B3-81A0-264E-8D8F-C3E55500CE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Solution 1: Nearest User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B4038D-3E12-B846-B177-3D30931728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User-User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D830E-CE0C-6C44-AB1A-7AF531F540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  <p:pic>
        <p:nvPicPr>
          <p:cNvPr id="5" name="Picture 2" descr="KNN In Python made easy numpy – Scholarly Arch">
            <a:extLst>
              <a:ext uri="{FF2B5EF4-FFF2-40B4-BE49-F238E27FC236}">
                <a16:creationId xmlns:a16="http://schemas.microsoft.com/office/drawing/2014/main" id="{D1422F02-E840-9D49-B463-4867BB938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402" y="726621"/>
            <a:ext cx="3892993" cy="369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2984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357290-DC75-0049-A244-9DD670BED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1: Nearest User (User-User)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1CFF4E8-E7EB-9047-8A34-1B01A78EFD2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60584" y="240744"/>
                <a:ext cx="5596200" cy="1040358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User-User Recommendation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Given a user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compute their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nearest neighbors. </a:t>
                </a:r>
              </a:p>
              <a:p>
                <a:r>
                  <a:rPr lang="en-US" dirty="0"/>
                  <a:t>Recommend the items that are most popular amongst the nearest neighbors.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1CFF4E8-E7EB-9047-8A34-1B01A78EFD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60584" y="240744"/>
                <a:ext cx="5596200" cy="1040358"/>
              </a:xfrm>
              <a:blipFill>
                <a:blip r:embed="rId2"/>
                <a:stretch>
                  <a:fillRect b="-34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8539C-3AC2-FA4B-A6A9-457D05D8A7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A8120AD-DCB2-9445-A221-85DAA716C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4" r="72970"/>
          <a:stretch/>
        </p:blipFill>
        <p:spPr bwMode="auto">
          <a:xfrm>
            <a:off x="2586625" y="2298526"/>
            <a:ext cx="1772433" cy="233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738104C-7579-CF41-86E2-5C27E8A77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1587" r="19039" b="88191"/>
          <a:stretch/>
        </p:blipFill>
        <p:spPr bwMode="auto">
          <a:xfrm>
            <a:off x="3759865" y="1778131"/>
            <a:ext cx="4160790" cy="2975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D40882C-5D3E-2F47-A2BE-E43256177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0" t="19454" r="35148"/>
          <a:stretch/>
        </p:blipFill>
        <p:spPr bwMode="auto">
          <a:xfrm>
            <a:off x="4860099" y="2298526"/>
            <a:ext cx="1979112" cy="233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77E3B3B-8ECC-7849-B0E2-46D4ACB99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19454" r="587"/>
          <a:stretch/>
        </p:blipFill>
        <p:spPr bwMode="auto">
          <a:xfrm>
            <a:off x="7290148" y="2298526"/>
            <a:ext cx="1815335" cy="233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7829B15D-3F94-364F-A93F-6BC672769A46}"/>
              </a:ext>
            </a:extLst>
          </p:cNvPr>
          <p:cNvSpPr/>
          <p:nvPr/>
        </p:nvSpPr>
        <p:spPr>
          <a:xfrm>
            <a:off x="4323518" y="2931987"/>
            <a:ext cx="622225" cy="4693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13E2581-0E00-E649-A8C4-A6706DD6573C}"/>
              </a:ext>
            </a:extLst>
          </p:cNvPr>
          <p:cNvSpPr/>
          <p:nvPr/>
        </p:nvSpPr>
        <p:spPr>
          <a:xfrm>
            <a:off x="6839211" y="2931987"/>
            <a:ext cx="622225" cy="46937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6E22B55-C154-47C5-8BDD-2010A5CDE7AD}"/>
                  </a:ext>
                </a:extLst>
              </p14:cNvPr>
              <p14:cNvContentPartPr/>
              <p14:nvPr/>
            </p14:nvContentPartPr>
            <p14:xfrm>
              <a:off x="2769840" y="2002680"/>
              <a:ext cx="280440" cy="770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6E22B55-C154-47C5-8BDD-2010A5CDE7A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0480" y="1993320"/>
                <a:ext cx="299160" cy="78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844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K-Nearest Neighbors (KNN) Algorithm | by Afroz Chakure | DataDrivenInvestor">
            <a:extLst>
              <a:ext uri="{FF2B5EF4-FFF2-40B4-BE49-F238E27FC236}">
                <a16:creationId xmlns:a16="http://schemas.microsoft.com/office/drawing/2014/main" id="{AC4B6610-BEFC-A343-94A9-9E8E6789B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021" y="2571750"/>
            <a:ext cx="331946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A41ADB-59C2-DE44-879F-09509BC07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see as pros / cons of the nearest user approach to recommendations?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C91D86-9420-924F-966F-5DE42DCFAB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DF9FE1-A816-E44F-BED7-B078591F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3721ED-AF79-4F4A-981D-68BC706C360D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17018"/>
      </p:ext>
    </p:extLst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4B340-5BC3-13C2-CCE7-26A52A6C5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Parity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9E553-D067-07CF-4622-754495438B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1026" name="Picture 2" descr="demographic parity (with laziness)">
            <a:extLst>
              <a:ext uri="{FF2B5EF4-FFF2-40B4-BE49-F238E27FC236}">
                <a16:creationId xmlns:a16="http://schemas.microsoft.com/office/drawing/2014/main" id="{A844B907-083F-695A-4D97-BA0900768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48" y="1039179"/>
            <a:ext cx="6497236" cy="315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7152F3-E1F2-48CD-AA4F-087CA3162831}"/>
                  </a:ext>
                </a:extLst>
              </p14:cNvPr>
              <p14:cNvContentPartPr/>
              <p14:nvPr/>
            </p14:nvContentPartPr>
            <p14:xfrm>
              <a:off x="2781360" y="2666520"/>
              <a:ext cx="4472280" cy="787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7152F3-E1F2-48CD-AA4F-087CA31628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2000" y="2657160"/>
                <a:ext cx="4491000" cy="80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3598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K-Nearest Neighbors (KNN) Algorithm | by Afroz Chakure | DataDrivenInvestor">
            <a:extLst>
              <a:ext uri="{FF2B5EF4-FFF2-40B4-BE49-F238E27FC236}">
                <a16:creationId xmlns:a16="http://schemas.microsoft.com/office/drawing/2014/main" id="{4062470E-5909-0243-83C9-1D1FDEA7C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021" y="2571750"/>
            <a:ext cx="331946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A41ADB-59C2-DE44-879F-09509BC07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see as pros / cons of the nearest user approach to recommendations?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C91D86-9420-924F-966F-5DE42DCFAB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DF9FE1-A816-E44F-BED7-B078591F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3721ED-AF79-4F4A-981D-68BC706C360D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67349"/>
      </p:ext>
    </p:extLst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357290-DC75-0049-A244-9DD670BED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 (User-User) Pros / Cons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CFF4E8-E7EB-9047-8A34-1B01A78EF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7986" y="0"/>
            <a:ext cx="5596200" cy="3739662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  <a:r>
              <a:rPr lang="en-US" dirty="0"/>
              <a:t>:</a:t>
            </a:r>
          </a:p>
          <a:p>
            <a:r>
              <a:rPr lang="en-US" dirty="0"/>
              <a:t>Personalized to the user.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Cons</a:t>
            </a:r>
            <a:r>
              <a:rPr lang="en-US" dirty="0"/>
              <a:t>:</a:t>
            </a:r>
          </a:p>
          <a:p>
            <a:r>
              <a:rPr lang="en-US" dirty="0"/>
              <a:t>Nearest Neighbors might be too similar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This approach only works if the nearest neighbors have interacted with items that the user hasn’t.</a:t>
            </a:r>
          </a:p>
          <a:p>
            <a:pPr>
              <a:buClr>
                <a:schemeClr val="bg2"/>
              </a:buClr>
            </a:pPr>
            <a:r>
              <a:rPr lang="en-US" dirty="0"/>
              <a:t>Feedback Loop (Echo Chambers)</a:t>
            </a:r>
          </a:p>
          <a:p>
            <a:pPr>
              <a:buClr>
                <a:schemeClr val="bg2"/>
              </a:buClr>
            </a:pPr>
            <a:r>
              <a:rPr lang="en-US" dirty="0"/>
              <a:t>Scalability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Must store and search through entire user-item matrix</a:t>
            </a:r>
          </a:p>
          <a:p>
            <a:pPr>
              <a:buClr>
                <a:schemeClr val="bg2"/>
              </a:buClr>
            </a:pPr>
            <a:r>
              <a:rPr lang="en-US" dirty="0"/>
              <a:t>Cold-Start Problem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What do you do about new users, with no data?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8539C-3AC2-FA4B-A6A9-457D05D8A7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  <p:pic>
        <p:nvPicPr>
          <p:cNvPr id="7" name="Picture 4" descr="Product Recommendation: How Amazon Succeeds With It – Mageplaza">
            <a:extLst>
              <a:ext uri="{FF2B5EF4-FFF2-40B4-BE49-F238E27FC236}">
                <a16:creationId xmlns:a16="http://schemas.microsoft.com/office/drawing/2014/main" id="{1923EE00-953B-9344-AA3E-805CCA76C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0643"/>
            <a:ext cx="3575538" cy="193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00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68847-01D6-B24E-B66E-39B5CB80F1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Solution 2: “People Who Bought This Also Bought…”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43BA0-2130-1E43-9B50-F654484161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Item-Item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89A57-6FE4-634A-8014-E48316A020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08634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Table&#10;&#10;Description automatically generated">
            <a:extLst>
              <a:ext uri="{FF2B5EF4-FFF2-40B4-BE49-F238E27FC236}">
                <a16:creationId xmlns:a16="http://schemas.microsoft.com/office/drawing/2014/main" id="{927B2EC3-CBEC-4643-8C28-61B8830EF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8"/>
          <a:stretch/>
        </p:blipFill>
        <p:spPr>
          <a:xfrm>
            <a:off x="3223844" y="1606212"/>
            <a:ext cx="4826027" cy="35372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1FDA22-ED9E-C14A-AE8F-BE44ABE7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2: “People Who Bought This Also Bought…” (Item-Item)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437636"/>
                <a:ext cx="5596200" cy="1441268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Item-Item Recommendation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Create a </a:t>
                </a:r>
                <a:r>
                  <a:rPr lang="en-US" b="1" dirty="0"/>
                  <a:t>co-occurrence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  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is the number of items).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= # of users who bought both item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For item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, predict the top-k items that are bought together.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437636"/>
                <a:ext cx="5596200" cy="1441268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41E4F-8A79-D143-9266-F50284780A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E71D36A-3E5D-4B56-95A4-39E3DAF45113}"/>
                  </a:ext>
                </a:extLst>
              </p14:cNvPr>
              <p14:cNvContentPartPr/>
              <p14:nvPr/>
            </p14:nvContentPartPr>
            <p14:xfrm>
              <a:off x="2739240" y="1740960"/>
              <a:ext cx="4721040" cy="3211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E71D36A-3E5D-4B56-95A4-39E3DAF4511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29880" y="1731600"/>
                <a:ext cx="4739760" cy="323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2D54F97-96A0-4149-AEB1-7E88F8AFD2A6}"/>
                  </a:ext>
                </a:extLst>
              </p14:cNvPr>
              <p14:cNvContentPartPr/>
              <p14:nvPr/>
            </p14:nvContentPartPr>
            <p14:xfrm>
              <a:off x="3311105" y="108554"/>
              <a:ext cx="149400" cy="173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2D54F97-96A0-4149-AEB1-7E88F8AFD2A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02105" y="99554"/>
                <a:ext cx="16704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30679BA-CABC-4FCB-BA63-5DC37B368CC5}"/>
                  </a:ext>
                </a:extLst>
              </p14:cNvPr>
              <p14:cNvContentPartPr/>
              <p14:nvPr/>
            </p14:nvContentPartPr>
            <p14:xfrm>
              <a:off x="3537905" y="253274"/>
              <a:ext cx="18720" cy="60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30679BA-CABC-4FCB-BA63-5DC37B368C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28905" y="244634"/>
                <a:ext cx="3636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8F8B3A7-5289-44AD-B65F-26957141EAB7}"/>
                  </a:ext>
                </a:extLst>
              </p14:cNvPr>
              <p14:cNvContentPartPr/>
              <p14:nvPr/>
            </p14:nvContentPartPr>
            <p14:xfrm>
              <a:off x="3549425" y="203234"/>
              <a:ext cx="8640" cy="54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8F8B3A7-5289-44AD-B65F-26957141EAB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40425" y="194594"/>
                <a:ext cx="2628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B0BF6F0-EA8A-486D-9FB4-75D08DF0C5EE}"/>
                  </a:ext>
                </a:extLst>
              </p14:cNvPr>
              <p14:cNvContentPartPr/>
              <p14:nvPr/>
            </p14:nvContentPartPr>
            <p14:xfrm>
              <a:off x="3656345" y="260834"/>
              <a:ext cx="9720" cy="511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B0BF6F0-EA8A-486D-9FB4-75D08DF0C5E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47345" y="251834"/>
                <a:ext cx="2736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E0CB5BB-A9B5-4E29-AD54-F148837C84EE}"/>
                  </a:ext>
                </a:extLst>
              </p14:cNvPr>
              <p14:cNvContentPartPr/>
              <p14:nvPr/>
            </p14:nvContentPartPr>
            <p14:xfrm>
              <a:off x="3644465" y="213674"/>
              <a:ext cx="2880" cy="68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E0CB5BB-A9B5-4E29-AD54-F148837C84E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35465" y="205034"/>
                <a:ext cx="2052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F5B50E3-3DE5-44B4-8532-71047085F1E9}"/>
                  </a:ext>
                </a:extLst>
              </p14:cNvPr>
              <p14:cNvContentPartPr/>
              <p14:nvPr/>
            </p14:nvContentPartPr>
            <p14:xfrm>
              <a:off x="3824465" y="182714"/>
              <a:ext cx="91080" cy="90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F5B50E3-3DE5-44B4-8532-71047085F1E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815825" y="174074"/>
                <a:ext cx="10872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B4F92DB-6832-4F41-878D-87970B75B8F3}"/>
                  </a:ext>
                </a:extLst>
              </p14:cNvPr>
              <p14:cNvContentPartPr/>
              <p14:nvPr/>
            </p14:nvContentPartPr>
            <p14:xfrm>
              <a:off x="3848945" y="244634"/>
              <a:ext cx="119520" cy="21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B4F92DB-6832-4F41-878D-87970B75B8F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39945" y="235994"/>
                <a:ext cx="13716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571A606-4620-4CE6-A75E-13933120F887}"/>
                  </a:ext>
                </a:extLst>
              </p14:cNvPr>
              <p14:cNvContentPartPr/>
              <p14:nvPr/>
            </p14:nvContentPartPr>
            <p14:xfrm>
              <a:off x="6369305" y="135194"/>
              <a:ext cx="82800" cy="716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571A606-4620-4CE6-A75E-13933120F88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60305" y="126194"/>
                <a:ext cx="10044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7AB738E-FF27-4192-9065-752603BC24D5}"/>
                  </a:ext>
                </a:extLst>
              </p14:cNvPr>
              <p14:cNvContentPartPr/>
              <p14:nvPr/>
            </p14:nvContentPartPr>
            <p14:xfrm>
              <a:off x="7873745" y="158594"/>
              <a:ext cx="18720" cy="453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7AB738E-FF27-4192-9065-752603BC24D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65105" y="149594"/>
                <a:ext cx="3636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AAAFFCC-B46C-49F4-BDC3-963038726F17}"/>
                  </a:ext>
                </a:extLst>
              </p14:cNvPr>
              <p14:cNvContentPartPr/>
              <p14:nvPr/>
            </p14:nvContentPartPr>
            <p14:xfrm>
              <a:off x="7873745" y="85874"/>
              <a:ext cx="5760" cy="205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AAAFFCC-B46C-49F4-BDC3-963038726F1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865105" y="77234"/>
                <a:ext cx="234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BFD4BF7-E3A9-4EAB-BC7C-FA4BDE9F6CC5}"/>
                  </a:ext>
                </a:extLst>
              </p14:cNvPr>
              <p14:cNvContentPartPr/>
              <p14:nvPr/>
            </p14:nvContentPartPr>
            <p14:xfrm>
              <a:off x="8206025" y="140954"/>
              <a:ext cx="189360" cy="568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BFD4BF7-E3A9-4EAB-BC7C-FA4BDE9F6C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197385" y="131954"/>
                <a:ext cx="20700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24C9FA1-0907-4F5B-8A83-CAE84C316FCB}"/>
                  </a:ext>
                </a:extLst>
              </p14:cNvPr>
              <p14:cNvContentPartPr/>
              <p14:nvPr/>
            </p14:nvContentPartPr>
            <p14:xfrm>
              <a:off x="8551265" y="144194"/>
              <a:ext cx="19080" cy="5976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24C9FA1-0907-4F5B-8A83-CAE84C316FC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542625" y="135194"/>
                <a:ext cx="3672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94BCC753-3CD2-45F9-9990-F505C3878DFF}"/>
                  </a:ext>
                </a:extLst>
              </p14:cNvPr>
              <p14:cNvContentPartPr/>
              <p14:nvPr/>
            </p14:nvContentPartPr>
            <p14:xfrm>
              <a:off x="8544425" y="68954"/>
              <a:ext cx="20520" cy="280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94BCC753-3CD2-45F9-9990-F505C3878DF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535785" y="60314"/>
                <a:ext cx="381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C7FD93C-32D6-4FD1-8556-5D5A9C14B1AC}"/>
                  </a:ext>
                </a:extLst>
              </p14:cNvPr>
              <p14:cNvContentPartPr/>
              <p14:nvPr/>
            </p14:nvContentPartPr>
            <p14:xfrm>
              <a:off x="7946105" y="79034"/>
              <a:ext cx="183960" cy="11520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C7FD93C-32D6-4FD1-8556-5D5A9C14B1A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937105" y="70062"/>
                <a:ext cx="201600" cy="132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82E2AD2-7F52-4634-9543-FF23BF85C659}"/>
                  </a:ext>
                </a:extLst>
              </p14:cNvPr>
              <p14:cNvContentPartPr/>
              <p14:nvPr/>
            </p14:nvContentPartPr>
            <p14:xfrm>
              <a:off x="7216385" y="84794"/>
              <a:ext cx="375840" cy="217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82E2AD2-7F52-4634-9543-FF23BF85C65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207385" y="76154"/>
                <a:ext cx="39348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098A494-6889-4DBF-BFBB-482A3C9F4C8D}"/>
                  </a:ext>
                </a:extLst>
              </p14:cNvPr>
              <p14:cNvContentPartPr/>
              <p14:nvPr/>
            </p14:nvContentPartPr>
            <p14:xfrm>
              <a:off x="6760985" y="71474"/>
              <a:ext cx="390600" cy="1508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098A494-6889-4DBF-BFBB-482A3C9F4C8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751985" y="62834"/>
                <a:ext cx="40824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036898F-1C54-4B51-A8E9-E31FE5A8A27D}"/>
                  </a:ext>
                </a:extLst>
              </p14:cNvPr>
              <p14:cNvContentPartPr/>
              <p14:nvPr/>
            </p14:nvContentPartPr>
            <p14:xfrm>
              <a:off x="6008945" y="90914"/>
              <a:ext cx="287280" cy="1090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036898F-1C54-4B51-A8E9-E31FE5A8A27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000294" y="81944"/>
                <a:ext cx="304942" cy="126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284EE33-677E-44F3-AC7E-EDC712E42FFF}"/>
                  </a:ext>
                </a:extLst>
              </p14:cNvPr>
              <p14:cNvContentPartPr/>
              <p14:nvPr/>
            </p14:nvContentPartPr>
            <p14:xfrm>
              <a:off x="5209745" y="117914"/>
              <a:ext cx="545040" cy="133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284EE33-677E-44F3-AC7E-EDC712E42FF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200739" y="109274"/>
                <a:ext cx="562692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E853033-5600-4A3D-9EC6-CF48FFB5A0B8}"/>
                  </a:ext>
                </a:extLst>
              </p14:cNvPr>
              <p14:cNvContentPartPr/>
              <p14:nvPr/>
            </p14:nvContentPartPr>
            <p14:xfrm>
              <a:off x="4912385" y="95234"/>
              <a:ext cx="146160" cy="1371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E853033-5600-4A3D-9EC6-CF48FFB5A0B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903745" y="86594"/>
                <a:ext cx="16380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9231703-3782-4734-AE8F-702B109EE0BC}"/>
                  </a:ext>
                </a:extLst>
              </p14:cNvPr>
              <p14:cNvContentPartPr/>
              <p14:nvPr/>
            </p14:nvContentPartPr>
            <p14:xfrm>
              <a:off x="4092305" y="93434"/>
              <a:ext cx="543960" cy="1605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9231703-3782-4734-AE8F-702B109EE0B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83305" y="84414"/>
                <a:ext cx="561600" cy="17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11686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4DD9A777-17D0-4047-AAE5-2B7677844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08"/>
          <a:stretch/>
        </p:blipFill>
        <p:spPr>
          <a:xfrm>
            <a:off x="3223844" y="1606212"/>
            <a:ext cx="4826027" cy="3537239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BBC59F97-BD98-E84B-9B25-49E3B0047B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8134"/>
          <a:stretch/>
        </p:blipFill>
        <p:spPr>
          <a:xfrm>
            <a:off x="3272433" y="1629656"/>
            <a:ext cx="4826027" cy="351379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1FDA22-ED9E-C14A-AE8F-BE44ABE7B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0" y="575500"/>
            <a:ext cx="2294050" cy="3981000"/>
          </a:xfrm>
        </p:spPr>
        <p:txBody>
          <a:bodyPr/>
          <a:lstStyle/>
          <a:p>
            <a:r>
              <a:rPr lang="en-US" dirty="0"/>
              <a:t>Normalizing Co-</a:t>
            </a:r>
            <a:r>
              <a:rPr lang="en-US" dirty="0" err="1"/>
              <a:t>Occurence</a:t>
            </a:r>
            <a:r>
              <a:rPr lang="en-US" dirty="0"/>
              <a:t> Matrices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437636"/>
                <a:ext cx="5596200" cy="1441268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Problem: </a:t>
                </a:r>
                <a:r>
                  <a:rPr lang="en-US" dirty="0"/>
                  <a:t>popular items drown out the rest!</a:t>
                </a:r>
              </a:p>
              <a:p>
                <a:pPr marL="139700" indent="0">
                  <a:buNone/>
                </a:pPr>
                <a:r>
                  <a:rPr lang="en-US" b="1" dirty="0"/>
                  <a:t>Solution: </a:t>
                </a:r>
                <a:r>
                  <a:rPr lang="en-US" dirty="0"/>
                  <a:t>Normalizing using Jaccard Similarity.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purchased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and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purchased</m:t>
                          </m:r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b="1">
                              <a:latin typeface="Cambria Math" panose="02040503050406030204" pitchFamily="18" charset="0"/>
                            </a:rPr>
                            <m:t>or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𝑗𝑗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7CCD181F-118E-C74F-B6DF-E4E64A96B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437636"/>
                <a:ext cx="5596200" cy="1441268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41E4F-8A79-D143-9266-F50284780A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033DA56-9A45-470E-8021-B7407161C4E4}"/>
                  </a:ext>
                </a:extLst>
              </p14:cNvPr>
              <p14:cNvContentPartPr/>
              <p14:nvPr/>
            </p14:nvContentPartPr>
            <p14:xfrm>
              <a:off x="5651280" y="1131480"/>
              <a:ext cx="1323360" cy="25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033DA56-9A45-470E-8021-B7407161C4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41920" y="1122120"/>
                <a:ext cx="1557360" cy="51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012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2CCD-357D-6246-8554-82136F2B5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Incorporating Purchase History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F39FAFB-5A40-2A41-9ED9-6F71148226E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if I know the user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has bought a baby bottle and formula? </a:t>
                </a:r>
              </a:p>
              <a:p>
                <a:pPr marL="139700" indent="0">
                  <a:buNone/>
                </a:pPr>
                <a:r>
                  <a:rPr lang="en-US" b="1" dirty="0"/>
                  <a:t>Idea: </a:t>
                </a:r>
                <a:r>
                  <a:rPr lang="en-US" dirty="0"/>
                  <a:t>Take the average similarity between items they have bought</a:t>
                </a:r>
              </a:p>
              <a:p>
                <a:pPr marL="13970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𝑆𝑐𝑜𝑟𝑒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𝑑𝑖𝑎𝑝𝑒𝑟𝑠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𝑑𝑖𝑎𝑝𝑒𝑟𝑠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𝑏𝑎𝑏𝑦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𝑏𝑜𝑡𝑡𝑙𝑒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𝑑𝑖𝑎𝑝𝑒𝑟𝑠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𝑏𝑎𝑏𝑦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𝑓𝑜𝑟𝑚𝑢𝑙𝑎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Could also weight them differently based on recency of purchase!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Then all we need to do is find the item with the highest average score!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F39FAFB-5A40-2A41-9ED9-6F71148226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03FF9-BF2C-9B46-A067-CCD6E614B5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514472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ow To Build a Simple Content Based Book Recommender System">
            <a:extLst>
              <a:ext uri="{FF2B5EF4-FFF2-40B4-BE49-F238E27FC236}">
                <a16:creationId xmlns:a16="http://schemas.microsoft.com/office/drawing/2014/main" id="{BCE00AD5-1A59-FE47-A96F-2EE7EC54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7" y="2681835"/>
            <a:ext cx="2900627" cy="24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A41ADB-59C2-DE44-879F-09509BC07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see as pros / cons of the item-item approach to recommendations?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C91D86-9420-924F-966F-5DE42DCFAB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56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DF9FE1-A816-E44F-BED7-B078591F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3721ED-AF79-4F4A-981D-68BC706C360D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81021"/>
      </p:ext>
    </p:extLst>
  </p:cSld>
  <p:clrMapOvr>
    <a:masterClrMapping/>
  </p:clrMapOvr>
  <p:transition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ow To Build a Simple Content Based Book Recommender System">
            <a:extLst>
              <a:ext uri="{FF2B5EF4-FFF2-40B4-BE49-F238E27FC236}">
                <a16:creationId xmlns:a16="http://schemas.microsoft.com/office/drawing/2014/main" id="{BFAC50F4-0CF0-5549-9588-DE3DEC0AA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7" y="2681835"/>
            <a:ext cx="2900627" cy="24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A41ADB-59C2-DE44-879F-09509BC07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see as pros / cons of the item-item approach to recommendations?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C91D86-9420-924F-966F-5DE42DCFAB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57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DF9FE1-A816-E44F-BED7-B078591F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3721ED-AF79-4F4A-981D-68BC706C360D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2170"/>
      </p:ext>
    </p:extLst>
  </p:cSld>
  <p:clrMapOvr>
    <a:masterClrMapping/>
  </p:clrMapOvr>
  <p:transition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1FDA22-ED9E-C14A-AE8F-BE44ABE7B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2 (Item-Item) Pros / Cons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CD181F-118E-C74F-B6DF-E4E64A96B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4" y="0"/>
            <a:ext cx="6053375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  <a:r>
              <a:rPr lang="en-US" dirty="0"/>
              <a:t>:</a:t>
            </a:r>
          </a:p>
          <a:p>
            <a:r>
              <a:rPr lang="en-US" dirty="0"/>
              <a:t>Personalizes to item (incorporating purchase history also personalizes to the user)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Cons</a:t>
            </a:r>
            <a:r>
              <a:rPr lang="en-US" dirty="0"/>
              <a:t>:</a:t>
            </a:r>
          </a:p>
          <a:p>
            <a:pPr>
              <a:buClr>
                <a:schemeClr val="bg2"/>
              </a:buClr>
            </a:pPr>
            <a:r>
              <a:rPr lang="en-US" dirty="0"/>
              <a:t>Can still suffer from feedback loops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(As can all recommender systems – but in some cases it’s worse than others)</a:t>
            </a:r>
          </a:p>
          <a:p>
            <a:pPr>
              <a:buClr>
                <a:schemeClr val="bg2"/>
              </a:buClr>
            </a:pPr>
            <a:r>
              <a:rPr lang="en-US" dirty="0"/>
              <a:t>Scalability (must store entire item-item matrix)</a:t>
            </a:r>
          </a:p>
          <a:p>
            <a:pPr>
              <a:buClr>
                <a:schemeClr val="bg2"/>
              </a:buClr>
            </a:pPr>
            <a:r>
              <a:rPr lang="en-US" dirty="0"/>
              <a:t>Cold-Start Problem 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What do you do about new </a:t>
            </a:r>
            <a:r>
              <a:rPr lang="en-US" b="1" i="1" u="sng" dirty="0"/>
              <a:t>items</a:t>
            </a:r>
            <a:r>
              <a:rPr lang="en-US" dirty="0"/>
              <a:t>, with no data?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41E4F-8A79-D143-9266-F50284780A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58</a:t>
            </a:fld>
            <a:endParaRPr lang="en"/>
          </a:p>
        </p:txBody>
      </p:sp>
      <p:pic>
        <p:nvPicPr>
          <p:cNvPr id="7170" name="Picture 2" descr="Customers Who Bought This Item Also Bought…Affinity Analysis Explained –  MeasuringU">
            <a:extLst>
              <a:ext uri="{FF2B5EF4-FFF2-40B4-BE49-F238E27FC236}">
                <a16:creationId xmlns:a16="http://schemas.microsoft.com/office/drawing/2014/main" id="{D7F52C68-3D00-4342-992A-04E1E3D89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99" y="3338280"/>
            <a:ext cx="5310554" cy="180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0916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14B8A-8C2F-C340-8643-7C6CC975FA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Solution 3: Feature-Based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FA3E3-E62B-EF44-8AC3-F3CEAD70EA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07982-033B-2F44-BEB1-4F1EB76B1F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59</a:t>
            </a:fld>
            <a:endParaRPr lang="e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EC88BA2-DF31-447A-ACCA-455BEC33B4F7}"/>
                  </a:ext>
                </a:extLst>
              </p14:cNvPr>
              <p14:cNvContentPartPr/>
              <p14:nvPr/>
            </p14:nvContentPartPr>
            <p14:xfrm>
              <a:off x="2952185" y="229874"/>
              <a:ext cx="333360" cy="2775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EC88BA2-DF31-447A-ACCA-455BEC33B4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34185" y="211874"/>
                <a:ext cx="3690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A6362D7-69B4-4FD7-AE7F-1701F1127145}"/>
                  </a:ext>
                </a:extLst>
              </p14:cNvPr>
              <p14:cNvContentPartPr/>
              <p14:nvPr/>
            </p14:nvContentPartPr>
            <p14:xfrm>
              <a:off x="3932825" y="332834"/>
              <a:ext cx="174600" cy="2926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A6362D7-69B4-4FD7-AE7F-1701F11271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14825" y="315194"/>
                <a:ext cx="210240" cy="32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4751567-3392-44DF-B731-381F3346602B}"/>
                  </a:ext>
                </a:extLst>
              </p14:cNvPr>
              <p14:cNvContentPartPr/>
              <p14:nvPr/>
            </p14:nvContentPartPr>
            <p14:xfrm>
              <a:off x="7841705" y="83714"/>
              <a:ext cx="843480" cy="3160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4751567-3392-44DF-B731-381F3346602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24057" y="65714"/>
                <a:ext cx="879135" cy="35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70F0CBD-28EA-400A-9EA6-6C491B64C0EB}"/>
                  </a:ext>
                </a:extLst>
              </p14:cNvPr>
              <p14:cNvContentPartPr/>
              <p14:nvPr/>
            </p14:nvContentPartPr>
            <p14:xfrm>
              <a:off x="7078145" y="305114"/>
              <a:ext cx="468720" cy="1234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70F0CBD-28EA-400A-9EA6-6C491B64C0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60505" y="287474"/>
                <a:ext cx="5043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CE43B8B-CBF7-4AEE-81E6-DBD3897E55D4}"/>
                  </a:ext>
                </a:extLst>
              </p14:cNvPr>
              <p14:cNvContentPartPr/>
              <p14:nvPr/>
            </p14:nvContentPartPr>
            <p14:xfrm>
              <a:off x="5864945" y="185594"/>
              <a:ext cx="896040" cy="2520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CE43B8B-CBF7-4AEE-81E6-DBD3897E55D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47305" y="167594"/>
                <a:ext cx="931680" cy="28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67A402E-29F5-405C-A7B0-6C02BF415839}"/>
                  </a:ext>
                </a:extLst>
              </p14:cNvPr>
              <p14:cNvContentPartPr/>
              <p14:nvPr/>
            </p14:nvContentPartPr>
            <p14:xfrm>
              <a:off x="5129825" y="289994"/>
              <a:ext cx="389880" cy="2534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67A402E-29F5-405C-A7B0-6C02BF41583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11825" y="272354"/>
                <a:ext cx="42552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850C510-80A2-4B25-99B5-DA9125AD36D1}"/>
                  </a:ext>
                </a:extLst>
              </p14:cNvPr>
              <p14:cNvContentPartPr/>
              <p14:nvPr/>
            </p14:nvContentPartPr>
            <p14:xfrm>
              <a:off x="4209665" y="230954"/>
              <a:ext cx="644400" cy="1962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850C510-80A2-4B25-99B5-DA9125AD36D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92025" y="212954"/>
                <a:ext cx="68004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D97A5DA-B2E9-49BB-AD69-342EBBEEAF88}"/>
                  </a:ext>
                </a:extLst>
              </p14:cNvPr>
              <p14:cNvContentPartPr/>
              <p14:nvPr/>
            </p14:nvContentPartPr>
            <p14:xfrm>
              <a:off x="3382745" y="234554"/>
              <a:ext cx="260640" cy="2271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D97A5DA-B2E9-49BB-AD69-342EBBEEAF8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64745" y="216914"/>
                <a:ext cx="296280" cy="26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0095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4B340-5BC3-13C2-CCE7-26A52A6C5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Equality of Opportunity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9E553-D067-07CF-4622-754495438B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1026" name="Picture 2" descr="demographic parity (with laziness)">
            <a:extLst>
              <a:ext uri="{FF2B5EF4-FFF2-40B4-BE49-F238E27FC236}">
                <a16:creationId xmlns:a16="http://schemas.microsoft.com/office/drawing/2014/main" id="{A844B907-083F-695A-4D97-BA0900768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48" y="1039179"/>
            <a:ext cx="6497236" cy="315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quality of opportunity">
            <a:extLst>
              <a:ext uri="{FF2B5EF4-FFF2-40B4-BE49-F238E27FC236}">
                <a16:creationId xmlns:a16="http://schemas.microsoft.com/office/drawing/2014/main" id="{A2699C20-9F25-D116-4103-A82F4EA90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570" y="1039179"/>
            <a:ext cx="6497237" cy="331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DB6C88D-98AA-4687-9981-A905C1D345EC}"/>
                  </a:ext>
                </a:extLst>
              </p14:cNvPr>
              <p14:cNvContentPartPr/>
              <p14:nvPr/>
            </p14:nvContentPartPr>
            <p14:xfrm>
              <a:off x="2745000" y="4005720"/>
              <a:ext cx="1259640" cy="903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DB6C88D-98AA-4687-9981-A905C1D345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35640" y="3996360"/>
                <a:ext cx="1278360" cy="92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91948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819946-FE9C-984E-A794-015A52D9E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3: Feature-Based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13CA888-61CF-674B-99C2-9D869404C61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4" y="99391"/>
                <a:ext cx="6053375" cy="4929809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if we know what factors lead users to like an item?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Idea</a:t>
                </a:r>
                <a:r>
                  <a:rPr lang="en-US" dirty="0"/>
                  <a:t>: Create a feature vector for each item. Learn a regression model!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Define weights on these features for </a:t>
                </a:r>
                <a:r>
                  <a:rPr lang="en-US" b="1" dirty="0"/>
                  <a:t>all users </a:t>
                </a:r>
                <a:r>
                  <a:rPr lang="en-US" dirty="0"/>
                  <a:t>(global)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Fit linear model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13CA888-61CF-674B-99C2-9D869404C6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4" y="99391"/>
                <a:ext cx="6053375" cy="492980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5E8BD-1C65-7F40-ADA3-E7BE233604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60</a:t>
            </a:fld>
            <a:endParaRPr lang="en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3EC5A2-90A2-254B-9C27-90154ED5D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580465"/>
              </p:ext>
            </p:extLst>
          </p:nvPr>
        </p:nvGraphicFramePr>
        <p:xfrm>
          <a:off x="2735134" y="1451775"/>
          <a:ext cx="6096000" cy="111252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94350144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494511693"/>
                    </a:ext>
                  </a:extLst>
                </a:gridCol>
                <a:gridCol w="2446466">
                  <a:extLst>
                    <a:ext uri="{9D8B030D-6E8A-4147-A177-3AD203B41FA5}">
                      <a16:colId xmlns:a16="http://schemas.microsoft.com/office/drawing/2014/main" val="871088800"/>
                    </a:ext>
                  </a:extLst>
                </a:gridCol>
                <a:gridCol w="601534">
                  <a:extLst>
                    <a:ext uri="{9D8B030D-6E8A-4147-A177-3AD203B41FA5}">
                      <a16:colId xmlns:a16="http://schemas.microsoft.com/office/drawing/2014/main" val="1045072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Genre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043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Quentin Tarantino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95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Sci-Fi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George Lucas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772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254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819946-FE9C-984E-A794-015A52D9E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3: Feature-Based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13CA888-61CF-674B-99C2-9D869404C61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4" y="99391"/>
                <a:ext cx="6053375" cy="4929809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if we know what factors lead users to like an item?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Idea</a:t>
                </a:r>
                <a:r>
                  <a:rPr lang="en-US" dirty="0"/>
                  <a:t>: Create a feature vector for each item. Learn a regression model!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Define weights on these features for </a:t>
                </a:r>
                <a:r>
                  <a:rPr lang="en-US" b="1" dirty="0"/>
                  <a:t>all users </a:t>
                </a:r>
                <a:r>
                  <a:rPr lang="en-US" dirty="0"/>
                  <a:t>(global)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Fit linear model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𝑢𝑣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𝑎𝑟𝑔𝑚𝑖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𝑟𝑎𝑡𝑖𝑛𝑔𝑠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𝑢𝑣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13CA888-61CF-674B-99C2-9D869404C6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4" y="99391"/>
                <a:ext cx="6053375" cy="4929809"/>
              </a:xfrm>
              <a:blipFill>
                <a:blip r:embed="rId3"/>
                <a:stretch>
                  <a:fillRect b="-21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5E8BD-1C65-7F40-ADA3-E7BE233604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61</a:t>
            </a:fld>
            <a:endParaRPr lang="en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3EC5A2-90A2-254B-9C27-90154ED5D322}"/>
              </a:ext>
            </a:extLst>
          </p:cNvPr>
          <p:cNvGraphicFramePr>
            <a:graphicFrameLocks noGrp="1"/>
          </p:cNvGraphicFramePr>
          <p:nvPr/>
        </p:nvGraphicFramePr>
        <p:xfrm>
          <a:off x="2735134" y="1451775"/>
          <a:ext cx="6096000" cy="111252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94350144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494511693"/>
                    </a:ext>
                  </a:extLst>
                </a:gridCol>
                <a:gridCol w="2446466">
                  <a:extLst>
                    <a:ext uri="{9D8B030D-6E8A-4147-A177-3AD203B41FA5}">
                      <a16:colId xmlns:a16="http://schemas.microsoft.com/office/drawing/2014/main" val="871088800"/>
                    </a:ext>
                  </a:extLst>
                </a:gridCol>
                <a:gridCol w="601534">
                  <a:extLst>
                    <a:ext uri="{9D8B030D-6E8A-4147-A177-3AD203B41FA5}">
                      <a16:colId xmlns:a16="http://schemas.microsoft.com/office/drawing/2014/main" val="1045072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Genre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043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Quentin Tarantino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95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Sci-Fi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George Lucas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772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32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5008-62EE-2A4E-AC32-2E08F1A7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378121" cy="3981000"/>
          </a:xfrm>
        </p:spPr>
        <p:txBody>
          <a:bodyPr/>
          <a:lstStyle/>
          <a:p>
            <a:r>
              <a:rPr lang="en-US" dirty="0"/>
              <a:t>Personalization: Option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8CF2D-484D-4544-9D90-93F4B07F8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Add user-specific features to the feature vector!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D9A06-98F4-4149-93A6-5198940206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62</a:t>
            </a:fld>
            <a:endParaRPr lang="en"/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F7AB3B9C-9949-5B4B-A6DC-684450CAD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021220"/>
              </p:ext>
            </p:extLst>
          </p:nvPr>
        </p:nvGraphicFramePr>
        <p:xfrm>
          <a:off x="1678898" y="1453480"/>
          <a:ext cx="7426586" cy="125984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432564">
                  <a:extLst>
                    <a:ext uri="{9D8B030D-6E8A-4147-A177-3AD203B41FA5}">
                      <a16:colId xmlns:a16="http://schemas.microsoft.com/office/drawing/2014/main" val="2943501443"/>
                    </a:ext>
                  </a:extLst>
                </a:gridCol>
                <a:gridCol w="1432564">
                  <a:extLst>
                    <a:ext uri="{9D8B030D-6E8A-4147-A177-3AD203B41FA5}">
                      <a16:colId xmlns:a16="http://schemas.microsoft.com/office/drawing/2014/main" val="2494511693"/>
                    </a:ext>
                  </a:extLst>
                </a:gridCol>
                <a:gridCol w="1446508">
                  <a:extLst>
                    <a:ext uri="{9D8B030D-6E8A-4147-A177-3AD203B41FA5}">
                      <a16:colId xmlns:a16="http://schemas.microsoft.com/office/drawing/2014/main" val="871088800"/>
                    </a:ext>
                  </a:extLst>
                </a:gridCol>
                <a:gridCol w="500496">
                  <a:extLst>
                    <a:ext uri="{9D8B030D-6E8A-4147-A177-3AD203B41FA5}">
                      <a16:colId xmlns:a16="http://schemas.microsoft.com/office/drawing/2014/main" val="1045072162"/>
                    </a:ext>
                  </a:extLst>
                </a:gridCol>
                <a:gridCol w="884131">
                  <a:extLst>
                    <a:ext uri="{9D8B030D-6E8A-4147-A177-3AD203B41FA5}">
                      <a16:colId xmlns:a16="http://schemas.microsoft.com/office/drawing/2014/main" val="3293525433"/>
                    </a:ext>
                  </a:extLst>
                </a:gridCol>
                <a:gridCol w="749066">
                  <a:extLst>
                    <a:ext uri="{9D8B030D-6E8A-4147-A177-3AD203B41FA5}">
                      <a16:colId xmlns:a16="http://schemas.microsoft.com/office/drawing/2014/main" val="3420689334"/>
                    </a:ext>
                  </a:extLst>
                </a:gridCol>
                <a:gridCol w="981257">
                  <a:extLst>
                    <a:ext uri="{9D8B030D-6E8A-4147-A177-3AD203B41FA5}">
                      <a16:colId xmlns:a16="http://schemas.microsoft.com/office/drawing/2014/main" val="42924736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Genre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Year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Director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Gender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Age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043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Action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1994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Quentin Tarantino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953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Sci-Fi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1977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George Lucas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42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Nunito Sans" pitchFamily="2" charset="77"/>
                        </a:rPr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772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69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1C82-B1AD-534C-B90E-4E03A0CD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49" y="575500"/>
            <a:ext cx="2361793" cy="3981000"/>
          </a:xfrm>
        </p:spPr>
        <p:txBody>
          <a:bodyPr/>
          <a:lstStyle/>
          <a:p>
            <a:r>
              <a:rPr lang="en-US" dirty="0"/>
              <a:t>Personalization: Option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9534713-8638-8D49-AE72-7EC9513C340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Include a user-specified deviation from the global model.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𝑢𝑣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Start a new user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, update over time.</a:t>
                </a:r>
              </a:p>
              <a:p>
                <a:r>
                  <a:rPr lang="en-US" dirty="0"/>
                  <a:t>OLS on the residuals of the global model</a:t>
                </a:r>
              </a:p>
              <a:p>
                <a:r>
                  <a:rPr lang="en-US" dirty="0"/>
                  <a:t>Bayesian Update (start with a probability distribution over user-specific deviations, update as you get more data)</a:t>
                </a:r>
              </a:p>
              <a:p>
                <a:pPr marL="13970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9534713-8638-8D49-AE72-7EC9513C34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D00BF-88DB-3D41-9AA3-790DA7DFE9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88987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EF0CE9-C986-CE4C-8361-6BD03EF3C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feature-based recommender systems suffer from the cold start problem? Why or why not?</a:t>
            </a:r>
          </a:p>
          <a:p>
            <a:r>
              <a:rPr lang="en-US" dirty="0"/>
              <a:t>What about other pros/cons of feature-based?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08B35-028B-CE41-9042-2D98C704B0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64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53AE3E-1224-A846-92E2-B9F30EB4C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7B221-F795-4B43-BDAB-5443BC04EB87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9A331A6-7FE9-9441-91E9-3FD7063A5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2" y="1791427"/>
            <a:ext cx="6662057" cy="315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633918"/>
      </p:ext>
    </p:extLst>
  </p:cSld>
  <p:clrMapOvr>
    <a:masterClrMapping/>
  </p:clrMapOvr>
  <p:transition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EF0CE9-C986-CE4C-8361-6BD03EF3C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feature-based recommender systems suffer from the cold start problem? Why or why not?</a:t>
            </a:r>
          </a:p>
          <a:p>
            <a:r>
              <a:rPr lang="en-US" dirty="0"/>
              <a:t>What about other pros/cons of feature-based?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08B35-028B-CE41-9042-2D98C704B0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65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53AE3E-1224-A846-92E2-B9F30EB4C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7B221-F795-4B43-BDAB-5443BC04EB87}"/>
              </a:ext>
            </a:extLst>
          </p:cNvPr>
          <p:cNvSpPr/>
          <p:nvPr/>
        </p:nvSpPr>
        <p:spPr>
          <a:xfrm>
            <a:off x="269575" y="4000500"/>
            <a:ext cx="2046300" cy="293914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9A331A6-7FE9-9441-91E9-3FD7063A5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2" y="1791427"/>
            <a:ext cx="6662057" cy="315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572679"/>
      </p:ext>
    </p:extLst>
  </p:cSld>
  <p:clrMapOvr>
    <a:masterClrMapping/>
  </p:clrMapOvr>
  <p:transition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0CEFAA-FD62-C94B-9B41-0893666EF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3 (Feature-Based) Pros / Cons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468366-D93E-D742-8E30-C99540754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  <a:r>
              <a:rPr lang="en-US" dirty="0"/>
              <a:t>:</a:t>
            </a:r>
          </a:p>
          <a:p>
            <a:r>
              <a:rPr lang="en-US" dirty="0"/>
              <a:t>No cold-start issue!</a:t>
            </a:r>
          </a:p>
          <a:p>
            <a:pPr lvl="1">
              <a:buClr>
                <a:schemeClr val="bg2"/>
              </a:buClr>
            </a:pPr>
            <a:r>
              <a:rPr lang="en-US" dirty="0"/>
              <a:t>Even if a new user/item has no purchase history, you know features about them.</a:t>
            </a:r>
          </a:p>
          <a:p>
            <a:pPr>
              <a:buClr>
                <a:schemeClr val="bg2"/>
              </a:buClr>
            </a:pPr>
            <a:r>
              <a:rPr lang="en-US" dirty="0"/>
              <a:t>Personalizes to the user and item.</a:t>
            </a:r>
          </a:p>
          <a:p>
            <a:pPr>
              <a:buClr>
                <a:schemeClr val="bg2"/>
              </a:buClr>
            </a:pPr>
            <a:r>
              <a:rPr lang="en-US" dirty="0"/>
              <a:t>Scalable (only need to store weights per feature)</a:t>
            </a:r>
          </a:p>
          <a:p>
            <a:pPr>
              <a:buClr>
                <a:schemeClr val="bg2"/>
              </a:buClr>
            </a:pPr>
            <a:r>
              <a:rPr lang="en-US" dirty="0"/>
              <a:t>Can add arbitrary features (e.g., time of day)</a:t>
            </a:r>
          </a:p>
          <a:p>
            <a:pPr>
              <a:buClr>
                <a:schemeClr val="bg2"/>
              </a:buClr>
            </a:pPr>
            <a:endParaRPr lang="en-US" dirty="0"/>
          </a:p>
          <a:p>
            <a:pPr marL="139700" indent="0">
              <a:buClr>
                <a:schemeClr val="bg2"/>
              </a:buClr>
              <a:buNone/>
            </a:pPr>
            <a:r>
              <a:rPr lang="en-US" b="1" dirty="0"/>
              <a:t>Cons</a:t>
            </a:r>
            <a:r>
              <a:rPr lang="en-US" dirty="0"/>
              <a:t>:</a:t>
            </a:r>
          </a:p>
          <a:p>
            <a:pPr>
              <a:buClr>
                <a:schemeClr val="bg2"/>
              </a:buClr>
            </a:pPr>
            <a:r>
              <a:rPr lang="en-US" dirty="0"/>
              <a:t>Hand-crafting features is very tedious and unscalable </a:t>
            </a:r>
            <a:r>
              <a:rPr lang="en-US" dirty="0">
                <a:sym typeface="Wingdings" pitchFamily="2" charset="2"/>
              </a:rPr>
              <a:t></a:t>
            </a:r>
          </a:p>
          <a:p>
            <a:pPr>
              <a:buClr>
                <a:schemeClr val="bg2"/>
              </a:buClr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A589A9-4D8E-E34A-8CCD-BF7235A75E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19725236"/>
      </p:ext>
    </p:extLst>
  </p:cSld>
  <p:clrMapOvr>
    <a:masterClrMapping/>
  </p:clrMapOvr>
  <p:transition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22BFC-D6E3-0348-9E81-D3B798269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16B6F-786A-4347-B3D4-C3D444C52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8900" y="150956"/>
            <a:ext cx="3053443" cy="6004915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Dimensionality Reduction &amp; PCA</a:t>
            </a:r>
            <a:r>
              <a:rPr lang="en-US" dirty="0"/>
              <a:t>:</a:t>
            </a:r>
          </a:p>
          <a:p>
            <a:r>
              <a:rPr lang="en-US" dirty="0"/>
              <a:t>Why and when it’s important</a:t>
            </a:r>
          </a:p>
          <a:p>
            <a:r>
              <a:rPr lang="en-US" dirty="0"/>
              <a:t>High level intuition for PCA</a:t>
            </a:r>
          </a:p>
          <a:p>
            <a:r>
              <a:rPr lang="en-US" dirty="0"/>
              <a:t>Linear Projections &amp; Reconstruction</a:t>
            </a:r>
          </a:p>
          <a:p>
            <a:r>
              <a:rPr lang="en-US" dirty="0"/>
              <a:t>Eigenvectors / Eigenvalues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Recommender Systems</a:t>
            </a:r>
            <a:r>
              <a:rPr lang="en-US" dirty="0"/>
              <a:t>:</a:t>
            </a:r>
          </a:p>
          <a:p>
            <a:r>
              <a:rPr lang="en-US" dirty="0"/>
              <a:t>Sol 0: Popularity</a:t>
            </a:r>
          </a:p>
          <a:p>
            <a:r>
              <a:rPr lang="en-US" dirty="0"/>
              <a:t>Sol 1: Nearest User (User-User)</a:t>
            </a:r>
          </a:p>
          <a:p>
            <a:r>
              <a:rPr lang="en-US" dirty="0"/>
              <a:t>Sol 2: “People who bought this also bought” (item-item)</a:t>
            </a:r>
          </a:p>
          <a:p>
            <a:r>
              <a:rPr lang="en-US" dirty="0"/>
              <a:t>Sol 3: Feature-Base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4913F-5A93-3B4B-9F7B-10812A893A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67</a:t>
            </a:fld>
            <a:endParaRPr lang="e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B3835D5-6C8A-6849-BE4A-4C75611C1827}"/>
              </a:ext>
            </a:extLst>
          </p:cNvPr>
          <p:cNvSpPr txBox="1">
            <a:spLocks/>
          </p:cNvSpPr>
          <p:nvPr/>
        </p:nvSpPr>
        <p:spPr>
          <a:xfrm>
            <a:off x="5783134" y="2566000"/>
            <a:ext cx="3322350" cy="2420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9700" indent="0">
              <a:buFont typeface="Nunito Sans"/>
              <a:buNone/>
            </a:pPr>
            <a:r>
              <a:rPr lang="en-US" b="1" dirty="0"/>
              <a:t>Next Time (Rec System Continued):</a:t>
            </a:r>
          </a:p>
          <a:p>
            <a:r>
              <a:rPr lang="en-US" dirty="0"/>
              <a:t>Sol 4: Matrix Factorization</a:t>
            </a:r>
          </a:p>
          <a:p>
            <a:r>
              <a:rPr lang="en-US" dirty="0"/>
              <a:t>Sol 5: Hybrid Model</a:t>
            </a:r>
          </a:p>
          <a:p>
            <a:r>
              <a:rPr lang="en-US" dirty="0"/>
              <a:t>Addressing common issues with Recommender Systems</a:t>
            </a:r>
          </a:p>
          <a:p>
            <a:r>
              <a:rPr lang="en-US" dirty="0"/>
              <a:t>Evaluating Recommender Systems</a:t>
            </a:r>
          </a:p>
        </p:txBody>
      </p:sp>
    </p:spTree>
    <p:extLst>
      <p:ext uri="{BB962C8B-B14F-4D97-AF65-F5344CB8AC3E}">
        <p14:creationId xmlns:p14="http://schemas.microsoft.com/office/powerpoint/2010/main" val="78384103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8544EA3-1F6E-814D-82DA-1BB1CC3BE08B}"/>
              </a:ext>
            </a:extLst>
          </p:cNvPr>
          <p:cNvGrpSpPr/>
          <p:nvPr/>
        </p:nvGrpSpPr>
        <p:grpSpPr>
          <a:xfrm>
            <a:off x="3448878" y="2932044"/>
            <a:ext cx="4199985" cy="1114688"/>
            <a:chOff x="0" y="879614"/>
            <a:chExt cx="9144000" cy="2426844"/>
          </a:xfrm>
        </p:grpSpPr>
        <p:pic>
          <p:nvPicPr>
            <p:cNvPr id="14" name="Picture 13" descr="Chart, bar chart&#10;&#10;Description automatically generated">
              <a:extLst>
                <a:ext uri="{FF2B5EF4-FFF2-40B4-BE49-F238E27FC236}">
                  <a16:creationId xmlns:a16="http://schemas.microsoft.com/office/drawing/2014/main" id="{D12628AA-238E-F747-AEAF-CA8EF4500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7841"/>
            <a:stretch/>
          </p:blipFill>
          <p:spPr>
            <a:xfrm>
              <a:off x="0" y="879614"/>
              <a:ext cx="9144000" cy="1088334"/>
            </a:xfrm>
            <a:prstGeom prst="rect">
              <a:avLst/>
            </a:prstGeom>
          </p:spPr>
        </p:pic>
        <p:pic>
          <p:nvPicPr>
            <p:cNvPr id="15" name="Picture 14" descr="Chart, bar chart&#10;&#10;Description automatically generated">
              <a:extLst>
                <a:ext uri="{FF2B5EF4-FFF2-40B4-BE49-F238E27FC236}">
                  <a16:creationId xmlns:a16="http://schemas.microsoft.com/office/drawing/2014/main" id="{F867968A-8CA7-524A-9727-576548B7B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4494" b="41425"/>
            <a:stretch/>
          </p:blipFill>
          <p:spPr>
            <a:xfrm>
              <a:off x="0" y="1967948"/>
              <a:ext cx="9144000" cy="476523"/>
            </a:xfrm>
            <a:prstGeom prst="rect">
              <a:avLst/>
            </a:prstGeom>
          </p:spPr>
        </p:pic>
        <p:pic>
          <p:nvPicPr>
            <p:cNvPr id="16" name="Picture 15" descr="Chart, bar chart&#10;&#10;Description automatically generated">
              <a:extLst>
                <a:ext uri="{FF2B5EF4-FFF2-40B4-BE49-F238E27FC236}">
                  <a16:creationId xmlns:a16="http://schemas.microsoft.com/office/drawing/2014/main" id="{C5680A4E-1B14-3C45-A860-28655C5E0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2381" b="1203"/>
            <a:stretch/>
          </p:blipFill>
          <p:spPr>
            <a:xfrm>
              <a:off x="0" y="2412490"/>
              <a:ext cx="9144000" cy="893968"/>
            </a:xfrm>
            <a:prstGeom prst="rect">
              <a:avLst/>
            </a:prstGeom>
          </p:spPr>
        </p:pic>
      </p:grp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B6344F9-B46E-934B-92B3-945AE8BC6A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942"/>
          <a:stretch/>
        </p:blipFill>
        <p:spPr>
          <a:xfrm>
            <a:off x="0" y="2480508"/>
            <a:ext cx="2867900" cy="26629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EE4511B-C375-E844-ABCE-A9C0BB2A2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43216"/>
          <a:stretch/>
        </p:blipFill>
        <p:spPr>
          <a:xfrm>
            <a:off x="2727411" y="4249483"/>
            <a:ext cx="6182139" cy="8939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B6A1D7-69F5-964F-BE1D-651926FF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50" y="575500"/>
            <a:ext cx="2170820" cy="3981000"/>
          </a:xfrm>
        </p:spPr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883BE-2079-0D43-A352-BC12AB72D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575499"/>
            <a:ext cx="5596200" cy="4567951"/>
          </a:xfrm>
        </p:spPr>
        <p:txBody>
          <a:bodyPr/>
          <a:lstStyle/>
          <a:p>
            <a:r>
              <a:rPr lang="en-US" dirty="0"/>
              <a:t>A type of machine learning that detects underlying patterns in </a:t>
            </a:r>
            <a:r>
              <a:rPr lang="en-US" b="1" u="sng" dirty="0"/>
              <a:t>unlabeled</a:t>
            </a:r>
            <a:r>
              <a:rPr lang="en-US" dirty="0"/>
              <a:t> data.</a:t>
            </a:r>
          </a:p>
          <a:p>
            <a:r>
              <a:rPr lang="en-US" dirty="0"/>
              <a:t>Examples of unsupervised learning tasks:</a:t>
            </a:r>
          </a:p>
          <a:p>
            <a:pPr lvl="1"/>
            <a:r>
              <a:rPr lang="en-US" dirty="0"/>
              <a:t>Cluster similar articles together.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Cluster gene sequences.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Recommend items, searches, movies, etc.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7844B-C33F-7146-82C0-7EBA1DDF53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4088CC5-A186-B248-BBB6-6256AB5916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500"/>
          <a:stretch/>
        </p:blipFill>
        <p:spPr>
          <a:xfrm>
            <a:off x="3448878" y="1819348"/>
            <a:ext cx="4432852" cy="909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498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B491A-2039-5C49-984C-DDDA901C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Unlabeled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62A5D8-6D18-0B46-A7A3-966BF212A7D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In many real world contexts, there aren’t clearly defined labels so we won’t be able to do classification</a:t>
                </a:r>
              </a:p>
              <a:p>
                <a:r>
                  <a:rPr lang="en-US" dirty="0"/>
                  <a:t>We  will need to come up with methods that uncover structure from the (unlabeled) input data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b="1" dirty="0"/>
                  <a:t>Clustering </a:t>
                </a:r>
                <a:r>
                  <a:rPr lang="en-US" dirty="0"/>
                  <a:t>is an automatic process of trying to find related groups within the given dataset.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662A5D8-6D18-0B46-A7A3-966BF212A7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8585B-CF9F-1545-B313-2A0EEE1215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6765B1-5961-E64C-B0CB-E9D580697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932" y="2887599"/>
            <a:ext cx="2046301" cy="20590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176698-7FFB-6846-8E71-C07B244A7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265" y="2887599"/>
            <a:ext cx="2100908" cy="2113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A80FBE-85E0-124D-835D-AE32ABC64CE2}"/>
                  </a:ext>
                </a:extLst>
              </p:cNvPr>
              <p:cNvSpPr txBox="1"/>
              <p:nvPr/>
            </p:nvSpPr>
            <p:spPr>
              <a:xfrm>
                <a:off x="3571284" y="2588480"/>
                <a:ext cx="16635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𝐼𝑛𝑝𝑢𝑡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A80FBE-85E0-124D-835D-AE32ABC64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284" y="2588480"/>
                <a:ext cx="1663596" cy="307777"/>
              </a:xfrm>
              <a:prstGeom prst="rect">
                <a:avLst/>
              </a:prstGeom>
              <a:blipFill>
                <a:blip r:embed="rId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3389E8-E874-144E-AD15-A334789F8F0E}"/>
                  </a:ext>
                </a:extLst>
              </p:cNvPr>
              <p:cNvSpPr txBox="1"/>
              <p:nvPr/>
            </p:nvSpPr>
            <p:spPr>
              <a:xfrm>
                <a:off x="6426231" y="2582847"/>
                <a:ext cx="178497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𝑂𝑢𝑡𝑝𝑢𝑡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3389E8-E874-144E-AD15-A334789F8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231" y="2582847"/>
                <a:ext cx="178497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E09C37F-D131-485C-9199-A4A68D935559}"/>
                  </a:ext>
                </a:extLst>
              </p14:cNvPr>
              <p14:cNvContentPartPr/>
              <p14:nvPr/>
            </p14:nvContentPartPr>
            <p14:xfrm>
              <a:off x="2851920" y="2188800"/>
              <a:ext cx="6197040" cy="2906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E09C37F-D131-485C-9199-A4A68D9355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42560" y="2179440"/>
                <a:ext cx="6215760" cy="29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A7FC59B-B3A2-4A24-9EA4-730E8127F0ED}"/>
                  </a:ext>
                </a:extLst>
              </p14:cNvPr>
              <p14:cNvContentPartPr/>
              <p14:nvPr/>
            </p14:nvContentPartPr>
            <p14:xfrm>
              <a:off x="5643692" y="2530634"/>
              <a:ext cx="145080" cy="140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A7FC59B-B3A2-4A24-9EA4-730E8127F0E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34692" y="2521634"/>
                <a:ext cx="16272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EBE45CB-F206-46FD-8953-2758AC2DBD38}"/>
                  </a:ext>
                </a:extLst>
              </p14:cNvPr>
              <p14:cNvContentPartPr/>
              <p14:nvPr/>
            </p14:nvContentPartPr>
            <p14:xfrm>
              <a:off x="6042212" y="2708474"/>
              <a:ext cx="188640" cy="1335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EBE45CB-F206-46FD-8953-2758AC2DBD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33212" y="2699834"/>
                <a:ext cx="20628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60708FB-33D9-4C66-9521-1DFAC462D419}"/>
                  </a:ext>
                </a:extLst>
              </p14:cNvPr>
              <p14:cNvContentPartPr/>
              <p14:nvPr/>
            </p14:nvContentPartPr>
            <p14:xfrm>
              <a:off x="6264332" y="2548994"/>
              <a:ext cx="245880" cy="828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60708FB-33D9-4C66-9521-1DFAC462D41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55679" y="2540354"/>
                <a:ext cx="263546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23E4573-1002-4E9A-9947-A5712C72F28C}"/>
                  </a:ext>
                </a:extLst>
              </p14:cNvPr>
              <p14:cNvContentPartPr/>
              <p14:nvPr/>
            </p14:nvContentPartPr>
            <p14:xfrm>
              <a:off x="5851772" y="2524154"/>
              <a:ext cx="353520" cy="1227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23E4573-1002-4E9A-9947-A5712C72F28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842772" y="2515514"/>
                <a:ext cx="371160" cy="14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2152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A9BB2-5FBD-C548-9A19-CFB3F8CD9B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95ABA3-CF4E-5A47-864C-12272CF7E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C931C769-08A5-BC4C-A5F9-1874E87C5D47}"/>
              </a:ext>
            </a:extLst>
          </p:cNvPr>
          <p:cNvGraphicFramePr>
            <a:graphicFrameLocks noGrp="1"/>
          </p:cNvGraphicFramePr>
          <p:nvPr/>
        </p:nvGraphicFramePr>
        <p:xfrm>
          <a:off x="2813550" y="884985"/>
          <a:ext cx="4753441" cy="125984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4753441">
                  <a:extLst>
                    <a:ext uri="{9D8B030D-6E8A-4147-A177-3AD203B41FA5}">
                      <a16:colId xmlns:a16="http://schemas.microsoft.com/office/drawing/2014/main" val="35110668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Review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042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“Sushi was great, the food was awesome, but the service was terrible”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3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“Terrible food; the sushi was rancid.”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327606"/>
                  </a:ext>
                </a:extLst>
              </a:tr>
            </a:tbl>
          </a:graphicData>
        </a:graphic>
      </p:graphicFrame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03C97035-F4C8-FC46-AB95-44BB2F3EAAD2}"/>
              </a:ext>
            </a:extLst>
          </p:cNvPr>
          <p:cNvGraphicFramePr>
            <a:graphicFrameLocks noGrp="1"/>
          </p:cNvGraphicFramePr>
          <p:nvPr/>
        </p:nvGraphicFramePr>
        <p:xfrm>
          <a:off x="228864" y="3169816"/>
          <a:ext cx="6965375" cy="1112520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671858">
                  <a:extLst>
                    <a:ext uri="{9D8B030D-6E8A-4147-A177-3AD203B41FA5}">
                      <a16:colId xmlns:a16="http://schemas.microsoft.com/office/drawing/2014/main" val="415269678"/>
                    </a:ext>
                  </a:extLst>
                </a:gridCol>
                <a:gridCol w="548453">
                  <a:extLst>
                    <a:ext uri="{9D8B030D-6E8A-4147-A177-3AD203B41FA5}">
                      <a16:colId xmlns:a16="http://schemas.microsoft.com/office/drawing/2014/main" val="3109832557"/>
                    </a:ext>
                  </a:extLst>
                </a:gridCol>
                <a:gridCol w="644435">
                  <a:extLst>
                    <a:ext uri="{9D8B030D-6E8A-4147-A177-3AD203B41FA5}">
                      <a16:colId xmlns:a16="http://schemas.microsoft.com/office/drawing/2014/main" val="309491997"/>
                    </a:ext>
                  </a:extLst>
                </a:gridCol>
                <a:gridCol w="493609">
                  <a:extLst>
                    <a:ext uri="{9D8B030D-6E8A-4147-A177-3AD203B41FA5}">
                      <a16:colId xmlns:a16="http://schemas.microsoft.com/office/drawing/2014/main" val="2202799733"/>
                    </a:ext>
                  </a:extLst>
                </a:gridCol>
                <a:gridCol w="589588">
                  <a:extLst>
                    <a:ext uri="{9D8B030D-6E8A-4147-A177-3AD203B41FA5}">
                      <a16:colId xmlns:a16="http://schemas.microsoft.com/office/drawing/2014/main" val="1419342649"/>
                    </a:ext>
                  </a:extLst>
                </a:gridCol>
                <a:gridCol w="995758">
                  <a:extLst>
                    <a:ext uri="{9D8B030D-6E8A-4147-A177-3AD203B41FA5}">
                      <a16:colId xmlns:a16="http://schemas.microsoft.com/office/drawing/2014/main" val="3560579529"/>
                    </a:ext>
                  </a:extLst>
                </a:gridCol>
                <a:gridCol w="553626">
                  <a:extLst>
                    <a:ext uri="{9D8B030D-6E8A-4147-A177-3AD203B41FA5}">
                      <a16:colId xmlns:a16="http://schemas.microsoft.com/office/drawing/2014/main" val="2313117338"/>
                    </a:ext>
                  </a:extLst>
                </a:gridCol>
                <a:gridCol w="822682">
                  <a:extLst>
                    <a:ext uri="{9D8B030D-6E8A-4147-A177-3AD203B41FA5}">
                      <a16:colId xmlns:a16="http://schemas.microsoft.com/office/drawing/2014/main" val="2643276320"/>
                    </a:ext>
                  </a:extLst>
                </a:gridCol>
                <a:gridCol w="822683">
                  <a:extLst>
                    <a:ext uri="{9D8B030D-6E8A-4147-A177-3AD203B41FA5}">
                      <a16:colId xmlns:a16="http://schemas.microsoft.com/office/drawing/2014/main" val="2404801651"/>
                    </a:ext>
                  </a:extLst>
                </a:gridCol>
                <a:gridCol w="822683">
                  <a:extLst>
                    <a:ext uri="{9D8B030D-6E8A-4147-A177-3AD203B41FA5}">
                      <a16:colId xmlns:a16="http://schemas.microsoft.com/office/drawing/2014/main" val="25672360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Sushi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was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great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the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food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awesome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but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service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terrible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rancid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992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688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286966"/>
                  </a:ext>
                </a:extLst>
              </a:tr>
            </a:tbl>
          </a:graphicData>
        </a:graphic>
      </p:graphicFrame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B0DBAF7-FBF8-664B-9BA5-C60DDDC95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1880" y="103425"/>
            <a:ext cx="5596200" cy="3981000"/>
          </a:xfrm>
        </p:spPr>
        <p:txBody>
          <a:bodyPr/>
          <a:lstStyle/>
          <a:p>
            <a:r>
              <a:rPr lang="en-US" dirty="0"/>
              <a:t>Which word(s) have the largest IDF? Which word(s) have the smallest IDF?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79A5BED-453A-F940-8774-006AA7B41A6F}"/>
              </a:ext>
            </a:extLst>
          </p:cNvPr>
          <p:cNvSpPr txBox="1">
            <a:spLocks/>
          </p:cNvSpPr>
          <p:nvPr/>
        </p:nvSpPr>
        <p:spPr>
          <a:xfrm>
            <a:off x="2719214" y="2365608"/>
            <a:ext cx="6111920" cy="63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139700" indent="0">
              <a:buFont typeface="Nunito Sans"/>
              <a:buNone/>
            </a:pPr>
            <a:r>
              <a:rPr lang="en-US"/>
              <a:t>Note that if we divide the Bag of Words embedding by the num words in the document, we get the TF!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F85FE84-7913-4461-924F-4C29C3B4A78C}"/>
                  </a:ext>
                </a:extLst>
              </p14:cNvPr>
              <p14:cNvContentPartPr/>
              <p14:nvPr/>
            </p14:nvContentPartPr>
            <p14:xfrm>
              <a:off x="221760" y="610560"/>
              <a:ext cx="8921520" cy="2964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F85FE84-7913-4461-924F-4C29C3B4A7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2400" y="601200"/>
                <a:ext cx="8940240" cy="29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1348BF3-CC3F-4362-8879-C1846A6407C3}"/>
                  </a:ext>
                </a:extLst>
              </p14:cNvPr>
              <p14:cNvContentPartPr/>
              <p14:nvPr/>
            </p14:nvContentPartPr>
            <p14:xfrm>
              <a:off x="8619812" y="598874"/>
              <a:ext cx="34920" cy="177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1348BF3-CC3F-4362-8879-C1846A6407C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10812" y="590234"/>
                <a:ext cx="52560" cy="19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05333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" id="{6892CB92-2140-4825-AC64-EAFCBE3C90F5}" vid="{77F8CD81-5FBC-4318-813D-3CE9F874004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SlideMaster</Template>
  <TotalTime>19319</TotalTime>
  <Words>3758</Words>
  <Application>Microsoft Office PowerPoint</Application>
  <PresentationFormat>On-screen Show (16:9)</PresentationFormat>
  <Paragraphs>638</Paragraphs>
  <Slides>67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Arial</vt:lpstr>
      <vt:lpstr>Calibri</vt:lpstr>
      <vt:lpstr>Cambria Math</vt:lpstr>
      <vt:lpstr>Nunito Sans</vt:lpstr>
      <vt:lpstr>Open Sans</vt:lpstr>
      <vt:lpstr>Georgia</vt:lpstr>
      <vt:lpstr>Helvetica Neue</vt:lpstr>
      <vt:lpstr>Wingdings</vt:lpstr>
      <vt:lpstr>SlideMaster</vt:lpstr>
      <vt:lpstr>CSE/STAT 416 Dimensionality Reduction &amp; Recommender Systems Intro    Amal Nanavati University of Washington Aug 8, 2022  Adapted from Hunter Schafer’s slides</vt:lpstr>
      <vt:lpstr>Administrivia</vt:lpstr>
      <vt:lpstr>Addressing LR Questions</vt:lpstr>
      <vt:lpstr>Fairness Definitions</vt:lpstr>
      <vt:lpstr>Statistical Parity Example</vt:lpstr>
      <vt:lpstr>Equality of Opportunity Example</vt:lpstr>
      <vt:lpstr>Unsupervised Learning</vt:lpstr>
      <vt:lpstr>Unlabeled Data</vt:lpstr>
      <vt:lpstr>2 min</vt:lpstr>
      <vt:lpstr>Coordinate Descent</vt:lpstr>
      <vt:lpstr>Finding Shapes</vt:lpstr>
      <vt:lpstr>Dendrogram</vt:lpstr>
      <vt:lpstr>Cut Dendrogram</vt:lpstr>
      <vt:lpstr>Dimensionality Reduction</vt:lpstr>
      <vt:lpstr>Large Dimensionality</vt:lpstr>
      <vt:lpstr>Issues with Too Many Dimensions</vt:lpstr>
      <vt:lpstr>PowerPoint Presentation</vt:lpstr>
      <vt:lpstr>Example: Embedding Pictures</vt:lpstr>
      <vt:lpstr>Example: Embedding Words</vt:lpstr>
      <vt:lpstr>Example: Embedding Words</vt:lpstr>
      <vt:lpstr>Principal Component Analysis (PCA)</vt:lpstr>
      <vt:lpstr>Principal Component Analysis (PCA)</vt:lpstr>
      <vt:lpstr>Linear Projection</vt:lpstr>
      <vt:lpstr>Reconstruction</vt:lpstr>
      <vt:lpstr>1 min</vt:lpstr>
      <vt:lpstr>2 min</vt:lpstr>
      <vt:lpstr>Linear Projection in Higher Dimensions</vt:lpstr>
      <vt:lpstr>How do we find the best projection vector(s)?</vt:lpstr>
      <vt:lpstr>Eigenvectors</vt:lpstr>
      <vt:lpstr>Eigenvalues</vt:lpstr>
      <vt:lpstr>PCA Algorithm</vt:lpstr>
      <vt:lpstr>Reconstructing Data</vt:lpstr>
      <vt:lpstr>Example: Eigenfaces</vt:lpstr>
      <vt:lpstr>Reconstructing Faces</vt:lpstr>
      <vt:lpstr>Embedding Images</vt:lpstr>
      <vt:lpstr>Example: Genes</vt:lpstr>
      <vt:lpstr>PowerPoint Presentation</vt:lpstr>
      <vt:lpstr>1 min</vt:lpstr>
      <vt:lpstr>1 min</vt:lpstr>
      <vt:lpstr>General Steps to Take as an ML Practitioner</vt:lpstr>
      <vt:lpstr>Intro to Recommender Systems</vt:lpstr>
      <vt:lpstr>Recommender Systems are Everywhere</vt:lpstr>
      <vt:lpstr>Recommender Systems Setup</vt:lpstr>
      <vt:lpstr>Solution 0: Popularity</vt:lpstr>
      <vt:lpstr>Solution 0: Popularity</vt:lpstr>
      <vt:lpstr>Solution 0 (Popularity) Pros / Cons</vt:lpstr>
      <vt:lpstr>Solution 1: Nearest User</vt:lpstr>
      <vt:lpstr>Solution 1: Nearest User (User-User)</vt:lpstr>
      <vt:lpstr>1 min</vt:lpstr>
      <vt:lpstr>2 min</vt:lpstr>
      <vt:lpstr>Solution 1 (User-User) Pros / Cons</vt:lpstr>
      <vt:lpstr>Solution 2: “People Who Bought This Also Bought…”</vt:lpstr>
      <vt:lpstr>Solution 2: “People Who Bought This Also Bought…” (Item-Item)</vt:lpstr>
      <vt:lpstr>Normalizing Co-Occurence Matrices</vt:lpstr>
      <vt:lpstr>Incorporating Purchase History</vt:lpstr>
      <vt:lpstr>1 min</vt:lpstr>
      <vt:lpstr>2 min</vt:lpstr>
      <vt:lpstr>Solution 2 (Item-Item) Pros / Cons</vt:lpstr>
      <vt:lpstr>Solution 3: Feature-Based</vt:lpstr>
      <vt:lpstr>Solution 3: Feature-Based</vt:lpstr>
      <vt:lpstr>Solution 3: Feature-Based</vt:lpstr>
      <vt:lpstr>Personalization: Option A</vt:lpstr>
      <vt:lpstr>Personalization: Option B</vt:lpstr>
      <vt:lpstr>1 min</vt:lpstr>
      <vt:lpstr>2 min</vt:lpstr>
      <vt:lpstr>Solution 3 (Feature-Based) Pros / Cons</vt:lpstr>
      <vt:lpstr>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cse-loaner</cp:lastModifiedBy>
  <cp:revision>498</cp:revision>
  <cp:lastPrinted>2019-08-12T15:58:43Z</cp:lastPrinted>
  <dcterms:modified xsi:type="dcterms:W3CDTF">2022-08-09T01:54:21Z</dcterms:modified>
</cp:coreProperties>
</file>