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tif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5.xml" ContentType="application/vnd.openxmlformats-officedocument.presentationml.notesSlide+xml"/>
  <Override PartName="/ppt/ink/ink6.xml" ContentType="application/inkml+xml"/>
  <Override PartName="/ppt/ink/ink7.xml" ContentType="application/inkml+xml"/>
  <Override PartName="/ppt/notesSlides/notesSlide6.xml" ContentType="application/vnd.openxmlformats-officedocument.presentationml.notesSlide+xml"/>
  <Override PartName="/ppt/ink/ink8.xml" ContentType="application/inkml+xml"/>
  <Override PartName="/ppt/notesSlides/notesSlide7.xml" ContentType="application/vnd.openxmlformats-officedocument.presentationml.notesSlide+xml"/>
  <Override PartName="/ppt/ink/ink9.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0.xml" ContentType="application/inkml+xml"/>
  <Override PartName="/ppt/notesSlides/notesSlide11.xml" ContentType="application/vnd.openxmlformats-officedocument.presentationml.notesSlide+xml"/>
  <Override PartName="/ppt/ink/ink11.xml" ContentType="application/inkml+xml"/>
  <Override PartName="/ppt/ink/ink12.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3.xml" ContentType="application/inkml+xml"/>
  <Override PartName="/ppt/ink/ink14.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notesSlides/notesSlide18.xml" ContentType="application/vnd.openxmlformats-officedocument.presentationml.notesSlide+xml"/>
  <Override PartName="/ppt/ink/ink24.xml" ContentType="application/inkml+xml"/>
  <Override PartName="/ppt/ink/ink25.xml" ContentType="application/inkml+xml"/>
  <Override PartName="/ppt/ink/ink26.xml" ContentType="application/inkml+xml"/>
  <Override PartName="/ppt/notesSlides/notesSlide19.xml" ContentType="application/vnd.openxmlformats-officedocument.presentationml.notesSlide+xml"/>
  <Override PartName="/ppt/ink/ink27.xml" ContentType="application/inkml+xml"/>
  <Override PartName="/ppt/notesSlides/notesSlide20.xml" ContentType="application/vnd.openxmlformats-officedocument.presentationml.notesSlide+xml"/>
  <Override PartName="/ppt/ink/ink28.xml" ContentType="application/inkml+xml"/>
  <Override PartName="/ppt/notesSlides/notesSlide21.xml" ContentType="application/vnd.openxmlformats-officedocument.presentationml.notesSlide+xml"/>
  <Override PartName="/ppt/ink/ink29.xml" ContentType="application/inkml+xml"/>
  <Override PartName="/ppt/ink/ink30.xml" ContentType="application/inkml+xml"/>
  <Override PartName="/ppt/notesSlides/notesSlide22.xml" ContentType="application/vnd.openxmlformats-officedocument.presentationml.notesSlide+xml"/>
  <Override PartName="/ppt/ink/ink31.xml" ContentType="application/inkml+xml"/>
  <Override PartName="/ppt/notesSlides/notesSlide23.xml" ContentType="application/vnd.openxmlformats-officedocument.presentationml.notesSlide+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notesSlides/notesSlide24.xml" ContentType="application/vnd.openxmlformats-officedocument.presentationml.notesSlide+xml"/>
  <Override PartName="/ppt/ink/ink46.xml" ContentType="application/inkml+xml"/>
  <Override PartName="/ppt/notesSlides/notesSlide25.xml" ContentType="application/vnd.openxmlformats-officedocument.presentationml.notesSlide+xml"/>
  <Override PartName="/ppt/ink/ink47.xml" ContentType="application/inkml+xml"/>
  <Override PartName="/ppt/notesSlides/notesSlide26.xml" ContentType="application/vnd.openxmlformats-officedocument.presentationml.notesSlide+xml"/>
  <Override PartName="/ppt/ink/ink48.xml" ContentType="application/inkml+xml"/>
  <Override PartName="/ppt/ink/ink49.xml" ContentType="application/inkml+xml"/>
  <Override PartName="/ppt/ink/ink50.xml" ContentType="application/inkml+xml"/>
  <Override PartName="/ppt/notesSlides/notesSlide27.xml" ContentType="application/vnd.openxmlformats-officedocument.presentationml.notesSlide+xml"/>
  <Override PartName="/ppt/ink/ink51.xml" ContentType="application/inkml+xml"/>
  <Override PartName="/ppt/notesSlides/notesSlide28.xml" ContentType="application/vnd.openxmlformats-officedocument.presentationml.notesSlide+xml"/>
  <Override PartName="/ppt/ink/ink52.xml" ContentType="application/inkml+xml"/>
  <Override PartName="/ppt/notesSlides/notesSlide29.xml" ContentType="application/vnd.openxmlformats-officedocument.presentationml.notesSlide+xml"/>
  <Override PartName="/ppt/ink/ink53.xml" ContentType="application/inkml+xml"/>
  <Override PartName="/ppt/ink/ink54.xml" ContentType="application/inkml+xml"/>
  <Override PartName="/ppt/notesSlides/notesSlide30.xml" ContentType="application/vnd.openxmlformats-officedocument.presentationml.notesSlide+xml"/>
  <Override PartName="/ppt/ink/ink55.xml" ContentType="application/inkml+xml"/>
  <Override PartName="/ppt/ink/ink56.xml" ContentType="application/inkml+xml"/>
  <Override PartName="/ppt/ink/ink57.xml" ContentType="application/inkml+xml"/>
  <Override PartName="/ppt/notesSlides/notesSlide31.xml" ContentType="application/vnd.openxmlformats-officedocument.presentationml.notesSlide+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ink/ink63.xml" ContentType="application/inkml+xml"/>
  <Override PartName="/ppt/ink/ink64.xml" ContentType="application/inkml+xml"/>
  <Override PartName="/ppt/ink/ink65.xml" ContentType="application/inkml+xml"/>
  <Override PartName="/ppt/ink/ink66.xml" ContentType="application/inkml+xml"/>
  <Override PartName="/ppt/notesSlides/notesSlide38.xml" ContentType="application/vnd.openxmlformats-officedocument.presentationml.notesSlide+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1" r:id="rId1"/>
  </p:sldMasterIdLst>
  <p:notesMasterIdLst>
    <p:notesMasterId r:id="rId85"/>
  </p:notesMasterIdLst>
  <p:handoutMasterIdLst>
    <p:handoutMasterId r:id="rId86"/>
  </p:handoutMasterIdLst>
  <p:sldIdLst>
    <p:sldId id="757" r:id="rId2"/>
    <p:sldId id="676" r:id="rId3"/>
    <p:sldId id="788" r:id="rId4"/>
    <p:sldId id="789" r:id="rId5"/>
    <p:sldId id="681" r:id="rId6"/>
    <p:sldId id="683" r:id="rId7"/>
    <p:sldId id="686" r:id="rId8"/>
    <p:sldId id="687" r:id="rId9"/>
    <p:sldId id="689" r:id="rId10"/>
    <p:sldId id="808" r:id="rId11"/>
    <p:sldId id="790" r:id="rId12"/>
    <p:sldId id="1476" r:id="rId13"/>
    <p:sldId id="733" r:id="rId14"/>
    <p:sldId id="795" r:id="rId15"/>
    <p:sldId id="720" r:id="rId16"/>
    <p:sldId id="721" r:id="rId17"/>
    <p:sldId id="722" r:id="rId18"/>
    <p:sldId id="791" r:id="rId19"/>
    <p:sldId id="723" r:id="rId20"/>
    <p:sldId id="724" r:id="rId21"/>
    <p:sldId id="725" r:id="rId22"/>
    <p:sldId id="792" r:id="rId23"/>
    <p:sldId id="727" r:id="rId24"/>
    <p:sldId id="728" r:id="rId25"/>
    <p:sldId id="802" r:id="rId26"/>
    <p:sldId id="803" r:id="rId27"/>
    <p:sldId id="796" r:id="rId28"/>
    <p:sldId id="729" r:id="rId29"/>
    <p:sldId id="730" r:id="rId30"/>
    <p:sldId id="731" r:id="rId31"/>
    <p:sldId id="793" r:id="rId32"/>
    <p:sldId id="804" r:id="rId33"/>
    <p:sldId id="805" r:id="rId34"/>
    <p:sldId id="752" r:id="rId35"/>
    <p:sldId id="797" r:id="rId36"/>
    <p:sldId id="799" r:id="rId37"/>
    <p:sldId id="732" r:id="rId38"/>
    <p:sldId id="798" r:id="rId39"/>
    <p:sldId id="734" r:id="rId40"/>
    <p:sldId id="736" r:id="rId41"/>
    <p:sldId id="739" r:id="rId42"/>
    <p:sldId id="740" r:id="rId43"/>
    <p:sldId id="741" r:id="rId44"/>
    <p:sldId id="738" r:id="rId45"/>
    <p:sldId id="742" r:id="rId46"/>
    <p:sldId id="743" r:id="rId47"/>
    <p:sldId id="744" r:id="rId48"/>
    <p:sldId id="800" r:id="rId49"/>
    <p:sldId id="810" r:id="rId50"/>
    <p:sldId id="801" r:id="rId51"/>
    <p:sldId id="756" r:id="rId52"/>
    <p:sldId id="745" r:id="rId53"/>
    <p:sldId id="746" r:id="rId54"/>
    <p:sldId id="747" r:id="rId55"/>
    <p:sldId id="748" r:id="rId56"/>
    <p:sldId id="749" r:id="rId57"/>
    <p:sldId id="750" r:id="rId58"/>
    <p:sldId id="751" r:id="rId59"/>
    <p:sldId id="809" r:id="rId60"/>
    <p:sldId id="753" r:id="rId61"/>
    <p:sldId id="754" r:id="rId62"/>
    <p:sldId id="774" r:id="rId63"/>
    <p:sldId id="709" r:id="rId64"/>
    <p:sldId id="710" r:id="rId65"/>
    <p:sldId id="711" r:id="rId66"/>
    <p:sldId id="712" r:id="rId67"/>
    <p:sldId id="755" r:id="rId68"/>
    <p:sldId id="807" r:id="rId69"/>
    <p:sldId id="806" r:id="rId70"/>
    <p:sldId id="570" r:id="rId71"/>
    <p:sldId id="1461" r:id="rId72"/>
    <p:sldId id="1462" r:id="rId73"/>
    <p:sldId id="1463" r:id="rId74"/>
    <p:sldId id="1468" r:id="rId75"/>
    <p:sldId id="1460" r:id="rId76"/>
    <p:sldId id="1464" r:id="rId77"/>
    <p:sldId id="1465" r:id="rId78"/>
    <p:sldId id="1455" r:id="rId79"/>
    <p:sldId id="1466" r:id="rId80"/>
    <p:sldId id="1456" r:id="rId81"/>
    <p:sldId id="1457" r:id="rId82"/>
    <p:sldId id="1458" r:id="rId83"/>
    <p:sldId id="1475" r:id="rId84"/>
  </p:sldIdLst>
  <p:sldSz cx="9144000" cy="5143500" type="screen16x9"/>
  <p:notesSz cx="6858000" cy="9144000"/>
  <p:embeddedFontLst>
    <p:embeddedFont>
      <p:font typeface="Calibri" panose="020F0502020204030204" pitchFamily="34" charset="0"/>
      <p:regular r:id="rId87"/>
      <p:bold r:id="rId88"/>
      <p:italic r:id="rId89"/>
      <p:boldItalic r:id="rId90"/>
    </p:embeddedFont>
    <p:embeddedFont>
      <p:font typeface="Cambria Math" panose="02040503050406030204" pitchFamily="18" charset="0"/>
      <p:regular r:id="rId91"/>
    </p:embeddedFont>
    <p:embeddedFont>
      <p:font typeface="Georgia" panose="02040502050405020303" pitchFamily="18" charset="0"/>
      <p:regular r:id="rId92"/>
      <p:bold r:id="rId93"/>
      <p:italic r:id="rId94"/>
      <p:boldItalic r:id="rId95"/>
    </p:embeddedFont>
    <p:embeddedFont>
      <p:font typeface="Nunito Sans" panose="020B0604020202020204" charset="0"/>
      <p:regular r:id="rId96"/>
      <p:bold r:id="rId97"/>
      <p:italic r:id="rId98"/>
      <p:boldItalic r:id="rId99"/>
    </p:embeddedFont>
    <p:embeddedFont>
      <p:font typeface="Open Sans" panose="020B0604020202020204" charset="0"/>
      <p:regular r:id="rId100"/>
      <p:bold r:id="rId101"/>
      <p:italic r:id="rId102"/>
      <p:boldItalic r:id="rId10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93C5"/>
    <a:srgbClr val="942093"/>
    <a:srgbClr val="95698A"/>
    <a:srgbClr val="B57BA6"/>
    <a:srgbClr val="EFD9B0"/>
    <a:srgbClr val="FFAEEF"/>
    <a:srgbClr val="D89F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23F696-D533-4BE0-B1DA-8B15BD142E95}">
  <a:tblStyle styleId="{CB23F696-D533-4BE0-B1DA-8B15BD142E95}"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35" autoAdjust="0"/>
    <p:restoredTop sz="84626"/>
  </p:normalViewPr>
  <p:slideViewPr>
    <p:cSldViewPr snapToGrid="0" snapToObjects="1">
      <p:cViewPr varScale="1">
        <p:scale>
          <a:sx n="102" d="100"/>
          <a:sy n="102" d="100"/>
        </p:scale>
        <p:origin x="171" y="51"/>
      </p:cViewPr>
      <p:guideLst>
        <p:guide orient="horz" pos="1620"/>
        <p:guide pos="2880"/>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3.fntdata"/><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6.fntdata"/><Relationship Id="rId5" Type="http://schemas.openxmlformats.org/officeDocument/2006/relationships/slide" Target="slides/slide4.xml"/><Relationship Id="rId90" Type="http://schemas.openxmlformats.org/officeDocument/2006/relationships/font" Target="fonts/font4.fntdata"/><Relationship Id="rId95" Type="http://schemas.openxmlformats.org/officeDocument/2006/relationships/font" Target="fonts/font9.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2.fntdata"/><Relationship Id="rId91" Type="http://schemas.openxmlformats.org/officeDocument/2006/relationships/font" Target="fonts/font5.fntdata"/><Relationship Id="rId96"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 Id="rId94" Type="http://schemas.openxmlformats.org/officeDocument/2006/relationships/font" Target="fonts/font8.fntdata"/><Relationship Id="rId99" Type="http://schemas.openxmlformats.org/officeDocument/2006/relationships/font" Target="fonts/font13.fntdata"/><Relationship Id="rId10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1.fntdata"/><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4.fntdata"/><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7.fntdata"/><Relationship Id="rId98" Type="http://schemas.openxmlformats.org/officeDocument/2006/relationships/font" Target="fonts/font12.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514F16-DD08-9D45-99E8-6100C70A186F}"/>
              </a:ext>
            </a:extLst>
          </p:cNvPr>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11782F-D7B4-1D4E-8BD0-59CD4216F54E}"/>
              </a:ext>
            </a:extLst>
          </p:cNvPr>
          <p:cNvSpPr>
            <a:spLocks noGrp="1"/>
          </p:cNvSpPr>
          <p:nvPr>
            <p:ph type="dt" sz="quarter" idx="1"/>
          </p:nvPr>
        </p:nvSpPr>
        <p:spPr>
          <a:xfrm>
            <a:off x="3884613" y="2"/>
            <a:ext cx="2971800" cy="458788"/>
          </a:xfrm>
          <a:prstGeom prst="rect">
            <a:avLst/>
          </a:prstGeom>
        </p:spPr>
        <p:txBody>
          <a:bodyPr vert="horz" lIns="91440" tIns="45720" rIns="91440" bIns="45720" rtlCol="0"/>
          <a:lstStyle>
            <a:lvl1pPr algn="r">
              <a:defRPr sz="1200"/>
            </a:lvl1pPr>
          </a:lstStyle>
          <a:p>
            <a:fld id="{4B252ED9-18B6-0749-BB32-82EB97D0DB13}" type="datetimeFigureOut">
              <a:rPr lang="en-US" smtClean="0"/>
              <a:t>8/3/2022</a:t>
            </a:fld>
            <a:endParaRPr lang="en-US"/>
          </a:p>
        </p:txBody>
      </p:sp>
      <p:sp>
        <p:nvSpPr>
          <p:cNvPr id="4" name="Footer Placeholder 3">
            <a:extLst>
              <a:ext uri="{FF2B5EF4-FFF2-40B4-BE49-F238E27FC236}">
                <a16:creationId xmlns:a16="http://schemas.microsoft.com/office/drawing/2014/main" id="{8A5A43E5-3862-3D44-8EAD-E8BE6FE12C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4A427D9-1E89-AB4D-AAE9-7A179DD01E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4D49D8-58CC-5E4D-9921-5892B6C294B1}" type="slidenum">
              <a:rPr lang="en-US" smtClean="0"/>
              <a:t>‹#›</a:t>
            </a:fld>
            <a:endParaRPr lang="en-US"/>
          </a:p>
        </p:txBody>
      </p:sp>
    </p:spTree>
    <p:extLst>
      <p:ext uri="{BB962C8B-B14F-4D97-AF65-F5344CB8AC3E}">
        <p14:creationId xmlns:p14="http://schemas.microsoft.com/office/powerpoint/2010/main" val="85137619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8-01T22:32:39.576"/>
    </inkml:context>
    <inkml:brush xml:id="br0">
      <inkml:brushProperty name="width" value="0.05292" units="cm"/>
      <inkml:brushProperty name="height" value="0.05292" units="cm"/>
      <inkml:brushProperty name="color" value="#FFC000"/>
    </inkml:brush>
    <inkml:brush xml:id="br1">
      <inkml:brushProperty name="width" value="0.05292" units="cm"/>
      <inkml:brushProperty name="height" value="0.05292" units="cm"/>
      <inkml:brushProperty name="color" value="#00B050"/>
    </inkml:brush>
    <inkml:brush xml:id="br2">
      <inkml:brushProperty name="width" value="0.05292" units="cm"/>
      <inkml:brushProperty name="height" value="0.05292" units="cm"/>
    </inkml:brush>
  </inkml:definitions>
  <inkml:trace contextRef="#ctx0" brushRef="#br0">14547 8670 288 0,'0'0'25'0,"0"0"-25"0,0 0 0 0,0 0 0 0,0 0 172 0,0 0 28 15,0 0 7-15,0 0 1 16,0 0-116-16,0 0-22 0,0 0-5 0,0 0-1 16,5-5-51-16,0 5-13 0,1-2 0 0,2 2 0 15,0 0 0-15,-3 0 0 0,3 0 0 0,0 0-372 16,-3 2-78-16</inkml:trace>
  <inkml:trace contextRef="#ctx0" brushRef="#br1" timeOffset="23891.329">12409 7767 403 0,'0'0'36'15,"0"0"-36"-15,0 0 0 0,0 0 0 16,0 0 131-16,0 0 19 0,0 0 4 0,0 0 1 0,0 0-35 0,0 0-6 16,0 0-2-16,0 0 0 15,0 0-35-15,0 0-7 0,0 0-2 0,0 0 0 16,0 0-3-16,0 0-1 0,0 0 0 0,0 0 0 0,0 0-39 0,0 0-8 15,-5 0-1-15,-1 7-1 0,-2-3-15 0,3-1 8 0,0 4-8 0,0 0 0 16,-3-2 15-16,2-3-3 0,-2 7-1 0,0-2 0 16,3 0-11-16,0 0-14 15,0-4 3-15,-1 4 1 16,1-2-17-16,2-3-3 0,3-2-1 0,0 9 0 16,-2-6-171-16,2-3-34 0,0 0-8 0,0 0 0 0</inkml:trace>
  <inkml:trace contextRef="#ctx0" brushRef="#br1" timeOffset="24123.23">12504 7781 460 0,'0'0'41'0,"0"0"-33"0,0 0-8 0,0 0 0 15,0 0 161-15,0 0 31 0,0 0 5 0,-2 4 2 16,-4-1-115-16,1 1-22 15,0-1-5-15,-1 2-1 0,1 2-25 0,-3-3-6 16,0-1-1-16,0 4 0 0,-2 0-24 0,-1 0 0 16,3 0 0-16,0-2 0 0,0 2 0 0,0 0 0 15,0-3-14-15,3-1 5 16,0 4-31-16,0-3-7 0,-3-1-1 0,5-3-542 0</inkml:trace>
  <inkml:trace contextRef="#ctx0" brushRef="#br1" timeOffset="24361.24">12515 7800 748 0,'0'0'67'0,"0"0"-54"16,0 0-13-16,0 0 0 0,0 0 88 0,0 0 16 0,0 0 2 0,0 0 1 16,0 0-41-16,0 0-8 0,0 0-2 0,-3 7 0 15,1-7-35-15,-1 7-7 0,-2-3-2 0,2 3 0 16,-2-4-3-16,-1 4-1 0,-2 0 0 0,0 5 0 15,-2-5 4-15,-1 4 0 0,1-4 0 0,-1 1 0 16,3-1-12-16,-2 0 0 0,4 0 0 0,-2 0 0 31,3-3-56-31,2-1-12 0,3-3-4 0,0 0-500 0</inkml:trace>
  <inkml:trace contextRef="#ctx0" brushRef="#br1" timeOffset="24546.08">12607 7788 345 0,'0'0'15'0,"0"0"4"0,0 0-19 0,0 0 0 0,0 0 0 0,0 0 0 0,0 0 188 0,0 0 33 16,-2 4 7-16,-4-1 2 0,-1-3-132 0,1 5-26 15,-2 2-6-15,-2 0-1 0,2 0-39 0,-3 0-8 16,-2 5-2-16,2-3 0 0,1 3-16 0,2-1 0 16,0-1 0-16,-3-3-9 15,1 5-44-15,-1-1-9 0,3-4-2 0,0 1-516 0</inkml:trace>
  <inkml:trace contextRef="#ctx0" brushRef="#br1" timeOffset="24793.17">12629 7802 1224 0,'-8'5'54'0,"5"-1"11"0,0-1-52 0,-2-3-13 0,0 7 0 15,-1-3 0-15,1-1 93 0,0 4 16 0,-3 0 3 0,-3-2 1 16,1 6-54-16,-3-1-11 0,2 1-3 0,0-3 0 16,3-1-30-16,1 7-7 0,1-3 0 0,-2-1-8 15,0 2 8-15,0 2-8 0,3-7 0 0,-5 7 0 16,2 2 0-16,-3-2 0 0,6-4 0 0,-1 2 0 16,-2-1-24-16,6-4-11 0,-3 1-2 0,5-6-1 15,-3 5-150-15,6-2-31 0,-3-5-5 0,5 0-2 0</inkml:trace>
  <inkml:trace contextRef="#ctx0" brushRef="#br1" timeOffset="25046.89">12740 7802 345 0,'0'0'31'16,"0"0"-31"0,5 0 0-16,-5 0 0 0,0 0 206 0,0 0 35 0,3-2 7 0,-3 2 2 15,0 0-96-15,-6-5-19 0,4 5-4 0,-6 5-1 16,-3-5-44-16,1 7-9 0,-4-3-1 0,-2 6-1 0,1-3-45 0,-7 7-9 15,1-2-1-15,0 2-1 0,3 0-11 0,-1-2-8 16,1 6 9-16,4-3-9 16,1-1 0-16,3 0 0 0,-1 0 0 0,3-2 0 0,0 2 0 0,3 0 0 0,-3-2 0 0,0 2 0 31,0-3-36-31,5-1 0 0,-2-3 0 0,2-2 0 16,3 2-35-16,0-7-7 0,0 0-2 0,0 0 0 15,0 0-38-15,8-3-8 0,0-1-2 0,0-1 0 16,3-2 0-16,-1 0 0 0,12-14 0 0,-4 2 0 0</inkml:trace>
  <inkml:trace contextRef="#ctx0" brushRef="#br1" timeOffset="25247.12">12750 7842 918 0,'11'0'40'0,"-11"0"9"0,0 0-39 0,0 0-10 16,0 0 0-16,0 0 0 0,0 0 80 0,0 0 13 16,-3 7 3-16,-5 2 1 0,0-2 25 0,-2 3 5 15,-6 2 1-15,3-5 0 0,-3 7-65 0,-3-3-13 0,1-1-2 0,-3 2-1 16,2 6-33-16,1-3-6 0,2-1-8 0,-6 7 11 15,4-2-11-15,-1-5 0 0,6 0 0 0,0 2 0 16,2-6 0-16,3 4 0 0,1-7 0 0,-1 5-11 16,2-5-44-16,1-3-9 0,5-1-1 0,0 1-1 15,0-4-149-15,0 0-29 0,0 0-7 0,16-11-1 0</inkml:trace>
  <inkml:trace contextRef="#ctx0" brushRef="#br2" timeOffset="53962.14">14116 370 1263 0,'0'0'28'0,"0"0"5"0,0-5 2 0,0 5 1 0,0 0-36 0,0 0 0 15,0 0 0-15,0 0 0 0,-3-7 110 0,3 7 15 16,0 0 3-16,0 0 1 0,0 0-52 0,0 0-10 16,5 7-3-16,-2-2 0 0,2 4 0 0,0 3 0 15,1 7 0-15,-4-3 0 0,6 3 22 0,-2 2 4 0,2 5 1 0,-1-5 0 0,1 10-43 0,6-3-9 16,-1-7-2-16,3 12 0 0,-3-7 0 0,-2 0 0 15,2-5 0-15,0 5 0 0,0-5-8 0,-2 10-1 16,2-8-1-16,0 1 0 0,0-1-27 0,3 3 0 16,0 0 0-16,-3-5 0 0,1 1 41 0,-4-6 3 15,1-2 1-15,2-4 0 0,-5 1-21 0,0-4-4 16,-3 0 0-16,-5-7-1 0,8 0 11 0,-8 0 2 0,0 0 1 0,11-2 0 16,-3-10-5-16,2 1-2 0,-2 1 0 0,0-9 0 15,3-2-12-15,-3-5-2 0,2-7-1 0,4 0 0 16,-4 0-11-16,3 5 0 0,-2 2-12 0,2-7 12 15,-2 5 0-15,2 7 0 0,-2-10 0 0,-1 10 0 16,1-5 0-16,-3 5 0 0,0 2 0 0,0 5 0 16,-3-7 0-16,0 9 0 15,0-2 0-15,-2 0 0 0,2 2 0 0,-2 3 0 16,0-3 0-16,5-2 0 0,-6 7 0 0,3 0 0 16,-5 7 0-16,6-5 0 0,-1 3 0 0,-5 2 13 15,0 0 0-15,0 0 0 0,0 0-13 0,0 0-18 16,0 0 4-16,8 7 1 15,0-5-41-15,-3 5-8 0,-2 5-2 0,0-5 0 16,-1 7-224-16,-2 3-46 0,5 13-9 0,-5-11-1 0</inkml:trace>
  <inkml:trace contextRef="#ctx0" brushRef="#br2" timeOffset="54363.65">14946 805 864 0,'0'0'76'0,"0"0"-60"0,0 0-16 0,0 0 0 16,0 0 144-16,0 0 25 0,0 0 6 0,0 0 1 16,0-5-39-16,0 5-7 0,0 0-2 0,0 0 0 15,-5-7-51-15,0 7-10 0,-1 7-3 0,1-2 0 0,-3 2 0 0,0 0 0 16,0 5 0-16,-2 2 0 0,2-4-64 0,-3 1-22 15,3 3 0-15,0 0 0 0,0-2 35 0,0 2 7 16,3 0 2-16,3-2 0 0,-1 0-38 0,3-3-7 0,0 3-1 0,3-5-1 16,-3-7 40-16,7 7 8 0,-1 0 1 0,2 0 1 15,2-7-25-15,1 7 0 0,-1-7 0 0,4 0 0 16,-1 0 0-16,0-7 0 16,0 0 0-16,3 5 0 0,0-7 16 0,0 2-1 15,-5 4-1-15,-1-9 0 16,-5 3 20-16,3-3 4 0,-2-2 1 0,-1 2 0 0,0-6-23 0,-5 8-4 15,0-9 0-15,0 1-1 0,-5 3 23 0,2-1 5 16,-2 4 1-16,0 5 0 0,-1-5-27 0,-1 5-5 16,1 0 0-16,1 7-8 0,5 0 0 0,0 0-9 15,0 0-1-15,0 0-819 0,-8 0-164 0</inkml:trace>
  <inkml:trace contextRef="#ctx0" brushRef="#br2" timeOffset="54779.619">15280 779 1699 0,'0'0'75'0,"0"0"16"0,0 0-73 0,0 0-18 0,0 0 0 0,2 7 0 15,1 0 86-15,0 0 14 0,-1-2 2 0,1-3 1 16,0 10-10-16,-1-5-1 15,1 0-1-15,0 5 0 0,2-2-28 0,-3 1-6 16,1-4-1-16,-3 5 0 0,3-5-16 0,-3 0-3 16,0 0-1-16,0-2 0 0,0-3 5 0,0 5 1 15,0-7 0-15,0 0 0 16,0 0-34-16,0 0-8 0,0 0 0 0,0 0 0 0,0 0 0 0,0 0 0 16,0 0 0-16,0-7 0 0,0 5 0 0,-3-7 0 15,3 1 0-15,0-6 0 0,3 0-18 0,-3 3-9 0,2-4-1 0,4-6-1 16,-1 2-13-16,0-2-2 0,1 9-1 0,-1-2 0 15,3 0 22-15,-3 3 5 0,6 3 1 0,-3 1 0 16,2 0 9-16,1 0 8 0,-1 0-12 0,1 3 12 16,0 1 19-16,-1-2 10 0,1 3 3 0,-1-3 0 15,1 3-48-15,-1 2-8 0,-10 0-3 0,11 2 0 0,0-2 43 0,-3 0 9 32,-8 0 2-32,10 5 0 15,-10-5-199-15,5 0-40 0,-5 0-8 0,6 2-2 0</inkml:trace>
  <inkml:trace contextRef="#ctx0" brushRef="#br2" timeOffset="56299.219">15838 845 1497 0,'11'-14'32'0,"-11"9"8"0,0-2 0 0,-3 3 4 0,0-4-36 0,3 6-8 0,0-3 0 0,3-2 0 15,-3 7 104-15,0 0 18 0,0 0 4 0,0 0 1 16,0 0-50-16,-3-7-9 0,3 5-3 0,-5-3 0 15,2 5-1-15,-2 0 0 0,0 5 0 0,-3-3 0 0,3-2 2 0,-3 7 0 16,-3 0 0-16,3 5 0 0,0 2-54 0,-2 5-12 16,2-9 0-16,0 8 0 0,0 1 0 0,2 0 0 15,1-3 0-15,2-1 0 0,1 3 15 0,2-4 5 16,0-2 2-16,2 0 0 0,1-3-22 0,2 3 0 16,1-5 0-16,2 0 0 0,2-2 0 0,1-3 0 0,5 3 0 0,0-5 0 15,2 0 10-15,1-5-2 0,2 5-8 0,0-2 12 16,0-7 19-16,0-1 3 0,-2-2 1 0,-1 3 0 0,-2-3-35 0,-3-2 0 15,1 0 0-15,-6-2 0 0,-6 6 56 0,1-4 7 16,0-2 1-16,-1 6 1 16,-2-9-40-16,-2 10-8 0,2-3-1 0,-6 0-1 0,-4 3 27 0,2 2 6 15,-3-2 0-15,-2 1 1 0,-6 1-39 0,4 0-10 16,-1 7 0-16,2-7 0 16,4 7-10-16,-1 0-4 0,1 0-1 0,4 7 0 31,4-7-129-31,-1 0-27 0,3 0-5 0,0 0-1108 0</inkml:trace>
  <inkml:trace contextRef="#ctx0" brushRef="#br2" timeOffset="56768.719">16110 793 1267 0,'0'0'56'0,"0"0"12"0,0 0-55 0,0 0-13 16,8 0 0-16,-5 7 0 0,-3-7 99 0,5 5 17 15,-2-3 3-15,2 3 1 0,-2 2 5 0,0-2 2 16,-1 2 0-16,1 2 0 16,0 3-23-16,-1-5-4 0,3 0 0 0,-2 0-1 15,-3 0-20-15,3 5-4 0,-3-10-1 0,0 6 0 0,0 1-22 0,0-2-4 16,0 2 0-16,2-4-1 0,-2 2-22 0,3 0-4 16,-3-7-1-16,0 0 0 0,0 0-9 0,0 0-3 15,0 0 0-15,0 0 0 0,0 0 2 0,0 0 0 16,0 0 0-16,0 0 0 0,0 0-2 0,0-4-8 15,5-4 12-15,1 1-4 0,-1-2-8 0,0-3 0 0,1-2 0 0,1-5 0 16,4 5 0-16,-3 0 0 0,3 0 0 0,2 2 0 16,0 0-49-1,0 5-12-15,3-7-3 0,0 7 0 0,-3 5 52 0,0-8 12 0,3 10 0 0,-2 0 0 16,-1 0 0-16,-3 5 0 0,1 0 0 0,0-3 0 16,-1 5 0-16,1 0 0 0,-3 5 0 0,0-2 0 15,0-1 0-15,-1 0 0 16,-1 5 12-16,2 3-12 0,-3-8 0 0,0 5 0 15,1-7 0-15,-1 5-12 0,-5 0 38 0,2-3 8 16,1-4 2-16,-3-5 0 0,3 10-22 0,-3-10-4 16,0 0-1-16,0 9 0 0,0-9-1 0,0 0-8 15,0 0 12-15,0 0-4 0,2 2-8 0,-2-2 10 0,0 0-10 16,0 0 10 0,0 0-91-16,0 0-19 0,0 0-3 0,3 0-1164 0</inkml:trace>
  <inkml:trace contextRef="#ctx0" brushRef="#br2" timeOffset="57570.92">16896 800 57 0,'-2'-7'0'0,"2"-7"0"15,0 12 0-15,2-8 0 0,-4 8 325 0,2 2 60 16,0-5 12-16,0 5 3 0,-3-2-238 0,0-10-47 0,-2 12-10 0,2-7-1 16,3 7-26-16,-5 0-5 0,-5 0-1 0,2 7 0 15,-6 0-44-15,4-2-8 0,-3 2-3 0,-3 0 0 0,-3 5-5 0,6 4 0 16,2-4-1-16,1 2 0 0,-6 5-11 0,8-5 0 16,5 0 0-16,3 5 0 0,-2-5-12 0,4 0 3 15,9 0 0-15,2 3 0 0,0-10 9 0,6 2 0 16,-6 3 0-16,8-9 0 0,3 1 0 0,-3-1 16 15,0-3-4-15,3 0-1 0,0 0-2 0,0-7 0 16,-3 4 0-16,-5-4 0 16,-6 2 16-16,4-4 3 0,4 2 1 0,-10-5 0 15,-8-7 47-15,0 5 10 0,8 2 2 0,-5-2 0 16,-6 0-27-16,-2 0-5 0,0 2 0 0,-3-2-1 16,0 3 7-16,-3 1 2 0,-5-2 0 0,6 5 0 15,-1 5-49-15,-2-3-15 0,5 3 8 0,-3 2-8 16,3 0 0-16,0 0 0 0,3-5 0 0,0 10 0 15,0-5-181-15,5 0-31 0,2 2-5 0,-2 5-2 0</inkml:trace>
  <inkml:trace contextRef="#ctx0" brushRef="#br2" timeOffset="57787.14">17293 852 1382 0,'0'0'123'15,"0"0"-99"-15,0 0-24 0,0 0 0 0,0 0 182 0,0 0 31 16,0 0 7-16,0 0 0 0,0 7-127 0,5 0-25 16,-2 7-6-16,2-9-1 0,1 4-15 0,-4-1-3 15,1 3-1-15,2-4 0 0,3 5-11 0,-5-5-3 16,-3 0 0-16,3 0 0 0,-1 0-28 0,-2-7 0 16,0 0 0-16,0 0 0 0,0 0 23 0,0 0-2 0,0 0 0 0,0 0 0 15,0-7-238-15,-2 5-48 0</inkml:trace>
  <inkml:trace contextRef="#ctx0" brushRef="#br2" timeOffset="57934.53">17261 598 2192 0,'0'-7'97'0,"0"7"20"0,0 0-93 0,0 0-24 16,0 0 0-16,0 0 0 0,0 0 72 0,0 0 9 15,0 0 3-15,6 0 0 0,-1 0-33 0,3 0-7 16,-8 0 0-16,8 2-1 0,0 3-35 0,0 2-8 15,-3 0 0-15,3 0-1176 0</inkml:trace>
  <inkml:trace contextRef="#ctx0" brushRef="#br2" timeOffset="58459.67">18505 426 691 0,'0'0'61'0,"0"0"-49"0,-3-7-12 16,1 5 0-16,2 2 224 0,0 0 43 16,0 0 8-16,0 0 1 0,0 0-109 0,0 0-23 15,5 2-4-15,3 5 0 16,-3 5-112-16,3 7-28 0,-8-5 0 0,3 7 0 16,-1-7 49-16,-2 5 5 0,3 2 1 0,0 5 0 0,-3-5-37 0,2 5-7 15,1-7-2-15,-3 9 0 0,3-6-9 0,-3 3 0 16,0-10 0-16,0 3 0 0,-3 1 36 0,3-7 4 15,-5-3 2-15,2-2 0 0,-2-7-27 0,-1 0-6 16,-4 0-1-16,-6-9-1158 16</inkml:trace>
  <inkml:trace contextRef="#ctx0" brushRef="#br2" timeOffset="58653.719">18211 426 2098 0,'0'0'46'0,"6"-7"10"0,-1 5 1 15,3 2 3-15,0-7-48 0,5 7-12 16,0-5 0-16,6 5 0 0,2 0 22 0,3 0 2 16,2-7 1-16,6 7 0 0,0 7-5 0,-3-7 0 15,0 0-1-15,0 0 0 0,-3 0-31 0,1 0-5 16,5-7-2-16,-3 7 0 0,-3 0 19 0,1 0 0 0,-4 0 0 16,-1 7-652-16,-6-2-128 15</inkml:trace>
  <inkml:trace contextRef="#ctx0" brushRef="#br2" timeOffset="59008.07">18717 739 1926 0,'0'0'85'0,"0"0"18"0,5 0-83 0,0-2-20 0,1-3 0 0,1 1 0 15,4 4 56-15,0 0 6 0,2-3 2 0,3-2 0 16,5 3-44-16,0-3-9 0,0 5-2 0,-2-7 0 15,-1-2-9-15,1 0 0 0,-1 6 0 0,1-4 0 16,-1 0 0-16,-2 2 0 0,-3-2 0 0,1-2 0 16,-4-1 40-16,-2 3 5 0,-3 0 2 0,-2 0 0 15,-6-7-24-15,1 10-5 16,-6-4-1-16,0 1 0 0,-3 0 38 0,1 0 7 16,-3 7 2-16,-1 0 0 0,4 0-52 0,-6 0-12 15,-3 7 0-15,3-2 0 0,-2-3 0 0,2 5 0 0,0 1 0 16,3 1 0-16,0 0 0 0,5 3 0 0,0-5 0 0,5 0 0 15,1 7 0-15,2 5 0 16,2-12 0-16,4 0 0 0,-1 7 0 0,3-2 0 16,0-10 0-16,2 6 0 0,4 1 0 0,-4 0 0 0,3-2 0 0,-2-2 0 0,-1 2-8 0,4-5-5 15,-1 8-1-15,0-8 0 16,0-2-55-16,3 7-11 0,3-7-3 0,7 0-989 16</inkml:trace>
  <inkml:trace contextRef="#ctx0" brushRef="#br2" timeOffset="59362.84">19579 532 2188 0,'0'0'48'0,"-8"-7"11"16,0 5 1-16,-2-3 1 0,-9 0-49 0,6-2-12 0,0 5 0 0,2 2 0 15,-2-7 54-15,-3 7 8 0,3-5 2 0,0 5 0 16,-1 0-52-16,4 5-12 0,-1-5 0 0,1 7 0 0,-4-5 0 0,6 5 11 15,-2 3-11-15,2-1 10 0,0-2-10 0,0 0 0 0,0-2-10 0,3 2 10 16,0 7 0-16,2-7 0 0,0-2 0 0,1 4 0 16,4-1 0-16,1 1 0 0,0 0 0 0,2 3 0 15,0-10 0-15,0 5 0 16,6 3 0-16,2-1 0 0,6-2 0 0,-1-2 0 16,3 2 0-16,3 3 0 0,-3-6-23 0,1 3 2 15,-4 0 0-15,-2 0 0 0,0 0 33 0,-6-2 8 16,-2-2 0-16,-2 1 1 0,-4 3-21 0,-2 0-18 15,-2 0 3-15,-6-2 1 0,-3 2 46 0,-2 0 10 16,-3-2 2-16,-5-3 0 0,0 5-12 0,0 0-3 16,-1 5 0-16,1-10 0 0,5 6-20 0,0-4-9 15,3 1 8-15,-3-3-789 16,3-2-159-16</inkml:trace>
  <inkml:trace contextRef="#ctx0" brushRef="#br2" timeOffset="59679.94">19979 558 2188 0,'0'-14'97'0,"0"9"20"0,-3-2-93 0,0 7-24 15,-2-9 0-15,2 4 0 0,3-2 56 0,0 2 8 16,-5 3 0-16,-3 2 1 0,-5-5-25 0,2 3-4 0,1 2-2 0,-1 0 0 16,1 0-34-16,-4 2 0 0,-1 3 0 0,1-3 0 15,1 5 0-15,0-2 0 0,2 2-8 0,1 0 8 16,2 5 0-16,2-3 0 0,1-4 0 0,3 2-9 15,-4 0 36-15,4 5 7 16,2-5 2-16,2 0 0 16,1 0-80-16,0 0-16 0,-1 7-4 0,6-7 0 0,3 5 52 0,-1 2 12 15,1-2 0-15,2-3 0 0,-5-1 0 0,3 3 0 16,-1-4 0-16,-2 5 0 0,-3-10 0 0,-2 6 0 16,0 1 0-16,-3 0 0 0,-3-2 48 0,-5-2 13 15,0-3 3-15,-2 5 0 0,-4 3-52 0,-1-8-12 16,-1 5 0-16,2 0 0 0,1 0 0 0,0 0 0 0,0 1 0 0,2-4-782 15,1-4-159-15</inkml:trace>
  <inkml:trace contextRef="#ctx0" brushRef="#br2" timeOffset="60043.07">20151 640 1728 0,'0'0'76'0,"0"0"16"0,0 0-73 0,5 5-19 0,0-5 0 0,1 5 0 16,-1-3 72-16,3 5 10 0,0-7 2 0,2 7 1 16,4-7-33-16,-1 5-8 0,3-3 0 0,2-2-1 15,3 0-17-15,-5 0-3 0,-5 0-1 0,-3-2 0 16,2 2-1-16,-2-5 0 0,3 5 0 0,-11 0 0 0,2-7 0 0,4-2 0 16,-4-1 0-16,1 3 0 0,-6 0 35 0,1 0 6 15,-4-2 2-15,-1 0 0 0,-7 1-64 0,4 6 0 16,-4-3-9-16,1 3 0 0,-3-3 9 0,-2 5 12 15,2-7-2-15,-3 7-1 0,4 0-9 0,-7 7 0 16,-1-2 0-16,4-3 0 0,1 5 0 0,4 1 0 16,1 1 0-16,3 0 0 0,-1 5 0 0,6 3 0 0,2-1 0 0,0-4 0 15,3 2 0-15,3 0 0 0,2 0 0 0,1-2 0 32,-1 2-22-32,5 0-6 0,1 3-2 0,0-8 0 0,2-2 30 0,3 5 0 0,2-5 0 0,6 0 0 15,5-2-51-15,-5-3-7 0,0-4-2 0,2-3-1011 16</inkml:trace>
  <inkml:trace contextRef="#ctx0" brushRef="#br2" timeOffset="60297.02">20447 379 1958 0,'0'0'43'0,"0"0"9"0,-3-2 1 0,3 2 3 0,0 0-45 0,0 0-11 0,0 0 0 0,8 2 0 0,0 17 53 0,3-7 9 15,-3 2 2-15,2 7 0 0,1 0-52 0,-3-2-12 16,2 2 0-16,-2 5 0 0,0-7 41 0,-2 2 6 16,-1 0 1-16,0-2 0 0,-2 0-26 0,-1-5-5 15,1 7-1-15,-3-2 0 0,0-5 39 0,0 5 7 16,0-9 2-16,0 1 0 0,0 8-64 0,0-10-21 16,0 1 0-16,3-1 0 15,-1-2-120-15,1 0-24 0,-3-7-5 16,13 0-1-16</inkml:trace>
  <inkml:trace contextRef="#ctx0" brushRef="#br2" timeOffset="60682.95">20936 631 2084 0,'0'0'92'0,"0"0"20"0,0-5-90 0,-2-2-22 0,2 0 0 0,-3 0 0 16,1 3 79-16,-1-4 11 0,-2 8 2 0,2-2 1 15,-5 2-23-15,3-5-5 0,-3 5-1 0,-3 5 0 16,1-5-51-16,-4 2-13 0,1 6 0 0,-3-4 0 15,0 3 0-15,1 7 0 0,-1-9 0 0,2 4 0 16,4 3 0-16,2-5 0 0,-3 5 0 0,6-5 0 16,-3-5 0-16,3 6 0 15,2 1 0-15,3 0 0 0,3-2 0 0,2-2 0 16,3-3 0-16,5 6 0 16,1-4-48-16,-1 3-13 0,3 0-3 0,2-7 0 0,-2 0 52 0,0 0 12 15,-3 0 0-15,0 0 0 0,1 0 0 0,-4 0 0 16,1-7 0-16,2 0 0 0,-5 3 48 0,-3 1 13 15,0-2 3-15,1 3 0 0,-4-10-52 0,1 5-12 16,0 7 0-16,-3-7 0 0,2 3-20 0,-2 1-8 0,0 3 0 0,0 0-1 16,0 0-5-16,0 0-1 0,0 0 0 0,0 0 0 0,3 7 35 0,0 0 0 15,-1 0 0-15,1 0 0 0,2 0 0 0,-2 5 0 16,2-5 0-16,3 7 0 0,-3-7 0 0,1 0 0 16,2 5 0-16,0-5 0 0,0 0 0 0,-3 0 0 15,0-7 0-15,0 5 0 16,3-5-62-16,-2 0-6 0,-1-5 0 0,3-2-1 0</inkml:trace>
  <inkml:trace contextRef="#ctx0" brushRef="#br2" timeOffset="60867.94">21124 379 633 0,'0'0'28'16,"0"0"6"-16,0 0-34 0,0 0 0 15,0 0 0-15,0 0 0 0,0 0 331 0,3 5 59 16,0 2 12-16,-1 7 2 0,1 0-301 0,5 12-61 15,-3-7-12-15,0 2-2 0,1 5 28 0,-1-5 7 16,0 0 1-16,1 5 0 0,-6-12-52 0,2 5-12 16,1 2 0-16,0-2 0 0,-1 0 0 0,-2-10 0 15,0 8 0-15,-2-1 0 16,-6-9-100-16,0 1-22 0,2-4-5 0,1 3-820 0</inkml:trace>
  <inkml:trace contextRef="#ctx0" brushRef="#br2" timeOffset="60999.44">20992 619 1522 0,'0'0'68'0,"0"0"13"0,8-7-65 0,0 7-16 16,3-2 0-16,2-3 0 0,3 5 48 0,2 0 5 16,1 0 2-16,-1 0 0 15,3 5-19-15,3-3-4 0,0-2-1 0,0 0 0 16,-3 7-48 0,0-7-10-16,3 0-1 0</inkml:trace>
  <inkml:trace contextRef="#ctx0" brushRef="#br2" timeOffset="61168.689">21402 626 1267 0,'0'0'56'0,"0"0"12"0,0 0-55 0,0 0-13 16,5 5 0-16,1-3 0 0,-4 5 111 0,1-2 19 15,2 9 4-15,-2-7 1 0,2 5-11 0,-2-2-3 16,-3 1 0-16,3 3 0 0,2-7-45 0,-5 1-10 16,2 3-2-16,-2-4 0 0,0 5-51 0,0-5-13 15,0 0 0-15,0-7-714 16,0 0-146-16</inkml:trace>
  <inkml:trace contextRef="#ctx0" brushRef="#br2" timeOffset="61315.86">21405 471 1936 0,'0'0'86'0,"0"0"18"0,0 0-84 15,0 0-20-15,2 0 0 0,-2 0 0 0,8 0 9 0,-2 5-9 0,-1-3 12 0,3 5-12 16,0 0 38-16,0-2 1 0,-3 2 0 0,3 2-643 15,3 1-128-15</inkml:trace>
  <inkml:trace contextRef="#ctx0" brushRef="#br2" timeOffset="61685.32">21802 633 806 0,'0'-7'36'0,"0"7"7"0,0 0-35 0,-6 0-8 16,6 0 0-16,0 0 0 0,0 0 104 0,0 0 20 0,-5 0 3 16,0 0 1-16,0 0-72 0,-1 5-13 15,-2-5-3-15,3 2-1 0,0 5-11 0,-3-2-3 16,0 2 0-16,0 0 0 0,0 0 11 0,0 5 3 16,0-10 0-16,3 6 0 0,-3 1-20 0,5 0-4 15,-2-2-1-15,2 0 0 0,3 1-14 0,3 3 0 16,2 3 0-16,0-7 0 0,3 0 0 0,0 3 0 15,0-1 0-15,3-2 9 0,2 0-1 0,0-2 0 16,3-3 0-16,-3-2 0 0,3 0 14 0,-2 0 2 0,-1-2 1 0,3-3 0 16,2-2 18-16,-2 0 3 0,0-2 1 0,-3-1 0 15,0 3 20-15,1 0 4 0,-6-7 1 0,-1 7 0 16,-1-7 32-16,-1 2 8 0,-2 3 0 0,-3-3 1 16,-3-2-81-16,0 2-16 0,-2 3-3 0,-3-1-1 15,-2 3 11-15,-4 0 1 0,4 0 1 0,-3-2 0 31,-1 4-49-31,1 5-11 0,0-4-1 0,2 4-767 16,1 0-153-16</inkml:trace>
  <inkml:trace contextRef="#ctx0" brushRef="#br2" timeOffset="62117.38">21974 619 1580 0,'0'0'70'0,"5"7"14"0,3-7-67 0,-3 5-17 15,0-3 0-15,1 3 0 0,-1-3 74 0,-2 8 11 16,2-1 3-16,3-2 0 0,-3 5-10 0,1-5-2 16,-1 0 0-16,0 0 0 0,0 7-5 0,-2-7-2 15,0 1 0-15,-1-4 0 0,4 3-4 0,-6-7-1 16,0 0 0-16,0 7 0 0,2 5-15 0,-2-12-3 0,0 0-1 0,0 0 0 16,0 0-21-16,0 0-4 0,0 0 0 0,3-5-1 15,0-2 36-15,2 0 7 0,0 0 2 0,3 3 0 16,0-4-64-16,0 1-28 0,3-7 3 0,2 3 0 15,0 3-11-15,0-1-3 16,3-3 0-16,0 5 0 0,0 0 11 0,0 2 3 0,0-2 0 0,2 5 0 31,1-3-11-31,-1 5-3 0,-2 0 0 0,0 0 0 0,-3 0 39 0,3 5 0 16,-3-3 0-16,0 3 0 0,-2-3 0 0,0 8 0 16,2-8 0-16,-3 12 0 0,-2-2 0 0,3-5 0 15,0 0 0-15,-4 7 0 0,1-2 24 0,0-2 12 16,-2-1 2-16,-1 0 1 0,-2 3-11 0,-1-3-3 15,1 3 0-15,0 2 0 0,-3-2-9 0,2-2-1 0,-2-6-1 16,0 3 0-16,-2 0-4 0,2 0-1 0,0-7 0 0,0 0 0 0,-3 5-25 0,3-5-6 16,0 0-1-16,0 0 0 15,0 0-76-15,0 0-15 0,-5-12-3 0,5 3-1 16</inkml:trace>
</inkml:ink>
</file>

<file path=ppt/ink/ink1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8-03T21:45:05.579"/>
    </inkml:context>
    <inkml:brush xml:id="br0">
      <inkml:brushProperty name="width" value="0.05292" units="cm"/>
      <inkml:brushProperty name="height" value="0.05292" units="cm"/>
      <inkml:brushProperty name="color" value="#FF0000"/>
    </inkml:brush>
  </inkml:definitions>
  <inkml:trace contextRef="#ctx0" brushRef="#br0">11308 4507 403 0,'0'0'36'0,"0"0"-36"15,-5 0 0-15,0 5 0 0,-3-5 167 0,2 2 26 16,6-2 6-16,0 0 1 0,-5 0-58 0,5 0-11 16,-5 0-3-16,5 0 0 0,0 0-35 0,0 0-7 15,0 0-2-15,0 0 0 0,0 0-20 0,0 0-4 16,0 0 0-16,0 0-1 0,0 0-27 0,0 0-6 15,0 0-1-15,5 0 0 0,0 7 28 0,3-7 6 16,3 0 1-16,0 0 0 0,-3 0-45 0,7 0-15 16,7 0 9-16,-1 0-9 0,-3 0 56 0,3 0 7 15,6-2 1-15,-1 2 0 0,1-5-64 0,2 5-28 16,3 0 3-16,-3 0 0 0,-3 0 40 0,1 0 8 16,-1 0 1-16,3 0 1 0,6-2-25 0,-4 2-17 0,-2 0 2 0,-5 0 1 15,5-5 14-15,1 5 0 0,-1 0 0 0,0 0 0 16,2 0 9-16,-1 0-9 0,-4 0 0 0,11-5 9 15,-5 5-9-15,0 0 10 0,2-2-10 0,0 2 10 16,-2-5-2-16,0 5 0 0,0 0 0 0,-1 0 0 16,1 0 2-16,-3 0 0 0,0 0 0 0,-5 5 0 15,3-5-1-15,-4 0 0 0,-1 2 0 0,1-2 0 16,1 5-26-16,0-5-6 0,2 0-1 0,1 0 0 16,-3 5 71-16,-3-3 13 0,5-2 4 0,-2 5 0 15,0-5-73-15,0 0-15 0,-6 0-2 0,6 0-1 16,-3 2 27-16,0-2 0 0,-2 0 0 0,2 0 11 15,-2 0-2-15,-1 0 0 0,3 0 0 0,1 0 0 0,-1-2-9 16,0 2 0-16,3 0 9 0,-3 0-9 0,5 0 8 0,-5-5-8 16,1 5 10-16,1 0-10 0,-1 0 11 0,-1 0-11 15,0 0 12-15,0 0-12 0,-2 0 9 0,-1 5-9 16,-2-5 0-16,3 0 9 0,-1 2-9 0,1-2 0 16,-1 0 9-16,1 0-9 0,-1 0 0 0,3 0 0 15,-2 0-12-15,2 5 4 0,-2-5 8 0,-4 0 0 16,4 2 0-16,-1-2 0 0,-2 0 0 0,0 0 0 15,-3 5 0-15,1-5 0 0,-1 2 0 0,0-2 0 16,0 0 0-16,3 0 0 0,3 0 49 0,-3 0 12 16,-6 0 3-16,-2 0 0 15,3 5-75-15,-1-5-14 0,4 0-3 0,-4 0-1 0,3 0 29 0,1-5 0 16,-4 5 0-16,3 0 0 0,1 0 10 0,-4-2-10 16,3 2 8-16,-2 0-8 0,2 0 10 0,-2-5-10 0,2 5 12 0,0 0-12 15,1-2 10-15,-1 2-10 0,-3-5 8 16,6 5-8-16,0 0 8 0,-5 0-8 0,-1-2 0 0,1-3 8 15,-1 5-8-15,-2 0 0 0,3 0 9 0,0-2-9 16,-4-3 0-16,4 5 9 0,0 0-9 0,-1 0 0 16,-2-5 9-16,0 5-9 0,3 5 0 0,-6-5 9 15,3-5-9-15,0 5 12 0,0 0-12 0,0 0 12 16,0 0-12-16,-3 0-9 0,-5 0 9 0,8 0-13 16,0 0 13-16,0 0 0 0,-3 0 0 0,-5 0 0 15,5 5 12-15,1-5 6 0,-6 0 1 0,5 0 0 16,0 0-9-16,-5 0-2 0,0 0 0 0,0 0 0 15,5 0 0-15,-5 0-8 0,6 0 12 0,-6 0-4 16,0 0-8-16,0 0 8 0,8-5-8 0,-6 3 8 0,-2 2-8 16,0 0 0-16,6-5 9 0,-6 5-9 0,0 0 23 0,0 0 0 15,2 0 0-15,-2 0 0 16,0 0-49-16,0 0-10 0,0 0-1 0,0 0-1 16,0 0-158-16,-2-2-32 0,-6-3-7 0</inkml:trace>
</inkml:ink>
</file>

<file path=ppt/ink/ink1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8-03T21:48:34.704"/>
    </inkml:context>
    <inkml:brush xml:id="br0">
      <inkml:brushProperty name="width" value="0.05292" units="cm"/>
      <inkml:brushProperty name="height" value="0.05292" units="cm"/>
      <inkml:brushProperty name="color" value="#FF0000"/>
    </inkml:brush>
  </inkml:definitions>
  <inkml:trace contextRef="#ctx0" brushRef="#br0">13663 9037 1036 0,'5'-5'23'0,"-5"5"5"0,-5 0 0 0,0 0 1 0,5 0-29 0,0 0 0 16,0 0 0-16,0 0 0 0,-8 0 77 0,3 0 10 16,5 0 1-16,0 0 1 0,0 0-28 0,0 0-5 15,-6 0-2-15,6 0 0 0,0 0-11 0,0 0-3 16,0 0 0-16,0 0 0 0,0 0 3 0,0 0 0 15,0 0 0-15,0 0 0 0,0 0 8 0,0 0 1 16,0 0 1-16,0 0 0 0,0 0-11 0,6 0-2 16,-1 7-1-16,0-2 0 0,3-3-30 0,0-2-9 15,3 5 0-15,2-5 0 0,-3 2 48 0,4-2 2 16,-1 0 1-16,3 0 0 0,8 0-35 0,-3 0-6 0,-5 0-2 0,7-2 0 16,9 2-8-16,0-5 10 0,-3 5-10 0,3-2 10 15,0-3-10-15,2 5 0 0,-5-2 0 0,0-3 0 16,-5 5 0-16,2-2 0 0,6-3 0 15,-8 5 0-15,-3-5 0 0,0 3 0 0,3 2 0 0,0 0 0 16,0-5 29-16,0 5 4 0,-3 0 1 0,10-2 0 16,1-3-18-16,-5 5-3 0,-6-2-1 0,3-3 0 15,-3 5 5-15,3 0 1 0,-3-2 0 0,3-3 0 16,2 5-18-16,-2 0 0 0,5-2 0 0,-3-3 0 16,4 5 0-16,-4-5 0 0,3 3 0 0,0-3 0 15,-2 3 0-15,2-3 0 0,-3 5 0 0,1-2 0 16,-3-3 0-16,2 3 0 0,-2 2 0 0,2-5 0 15,-2 5 40-15,3-2 5 0,-1-3 1 0,-2 5 0 16,0-2-33-16,-1-3-13 0,-1 5 11 0,-1 0-11 16,-3-5 14-16,3 5-3 0,-5-2-1 0,3 2 0 15,-1 0-10-15,-2 0 0 0,0 0 9 0,0 0-9 0,-3 0 12 0,0-5-1 16,3 5-1-16,0 0 0 0,3 0-10 0,-3 0 0 16,-1 5 0-16,4-5 0 0,-1 0 0 0,1 0 0 15,2 0 8-15,-2 0-8 0,-1 0 0 0,1 0 0 16,-3 0 0-16,2 0 0 0,-2 0 0 0,3 0 8 15,-6 0-8-15,5 0 0 0,-4 0 11 0,1 0-3 16,-1 0-8-16,-1 0 12 0,-3 0-12 0,4 0 9 16,-1 0-9-16,0 0 8 15,-2 0-27-15,2 2-5 0,3-2-2 0,0 0 0 0,0 0 45 0,-1 0 9 16,4 0 1-16,-3 0 1 0,0 0-30 0,0-2 8 16,2 2-8-16,-2 0 0 0,0 0 0 0,2 0 0 15,-4 0 0-15,1-5 0 16,-1 5-22-16,2 0-7 0,-3 0-2 0,0 0 0 0,0 0 51 0,0 0 11 0,-2 0 1 0,2-2 1 15,-2 2-24-15,-1 0-9 0,1 0 0 16,0-5 9-16,-1 5 15 0,3 0 4 0,-2 0 0 0,2 0 0 16,0 0-43-16,1 0-8 0,-1 0-1 0,3 0-1 15,-3 5 25-15,3-5 0 0,0 0 0 0,-3 2 0 16,0-2 0-16,0 0 0 0,3 0 0 0,-2 5 0 16,-1-5 0-16,-3 0 0 0,1 0 0 0,0 0 0 15,-1 0 22-15,-2 0 0 0,0 0 0 0,0 2 0 16,0-2-22-16,0 5-12 0,0-5 2 0,0 0 0 15,0 0 10-15,-3 0 8 0,3 0-8 0,-3 0 11 16,0 0-11-16,1 0 8 0,2 0-8 0,-3 0 8 16,-5 0-8-16,5-5 0 0,-5 5 9 0,6 0-9 15,-1 0 0-15,-5 0 9 0,0 0-9 0,0 0 0 0,0 0 0 0,0 0-12 16,0 0 0-16,0 0 0 16,0 0-191-16,0 0-37 0</inkml:trace>
  <inkml:trace contextRef="#ctx0" brushRef="#br0" timeOffset="796.739">14893 9039 633 0,'0'0'28'0,"0"0"6"0,0 0-34 0,0 0 0 15,0 0 0-15,0 0 0 0,0 0 177 0,0 0 29 16,0 0 6-16,0 0 0 0,0 0-96 0,0 0-20 16,0 0-4-16,0 0-1 0,0 0-22 0,3 7-4 15,-3 0-1-15,3 0 0 0,-3-2 0 0,0 7 0 16,2-3 0-16,1-2 0 0,0 5-3 0,-1 2-1 15,1 5 0-15,0-5 0 0,2 0-19 0,0 7-4 16,0-2-1-16,3 0 0 0,-2 2-8 0,4-2-3 16,-2 2 0-16,5 0 0 0,-2 3-2 0,5-3-1 0,-3 0 0 0,3 5 0 15,-3-5-22-15,0-2-20 0,-2 2 4 0,5 0 1 16,2-2 46-16,1 0 9 0,-1 2 1 0,-2-2 1 16,3-3-18-16,-3-4-3 0,2 7-1 0,-5-5 0 15,1-5 5-15,-4 3 1 0,4 2 0 0,-1-7 0 16,-5 5-5-16,2-5-1 0,4 0 0 0,-4 0 0 15,1 0-4-15,-3 0 0 0,2-2-1 0,1 2 0 16,-1-2-15-16,-2-3 11 0,-2 5-11 0,2-7 10 16,7 7-10-16,-1-2 12 0,-6-3-12 0,2 3 12 15,1-5-12-15,-1 7 0 0,-4-7 0 0,-1 5 0 16,0-3 0-16,3-2 0 0,-3 5 0 0,3-3 8 0,-2-2-8 0,-4 5 0 16,4-5 0-16,-6 0 0 0,0 0 0 0,0 0-12 15,0 0 0-15,0 0 1 16,0 0-111-16,0 0-22 0,0 0-5 0,0 0-1080 15</inkml:trace>
  <inkml:trace contextRef="#ctx0" brushRef="#br0" timeOffset="1186.984">15409 9580 1497 0,'-8'-5'32'0,"8"5"8"0,6-2 0 0,-1-3 4 0,3 5-36 0,-5-2-8 0,-3 2 0 0,2-5 0 16,9 5 53-16,-3-2 9 0,-8 2 2 0,5 2 0 15,3-2 29-15,0 0 7 0,-3 5 0 0,0-3 1 16,1 3-40-16,2-3-8 0,0 5-1 0,0 3-1 16,0-1-12-16,2-2-3 0,1 5 0 0,2 2 0 15,0 0-25-15,0-2-11 0,1-3 8 0,-1 3-8 16,0 2 36-16,0-2 1 0,1 2 1 0,-4-2 0 15,3-3-10-15,-5 3-1 0,0 2-1 0,-2 0 0 16,-4-2 30-16,1-5 7 0,-6 7 1 0,-2-7 0 16,-8 7-52-16,-1-7-12 0,1 5 0 0,-5 2 0 15,-6-7 28-15,0 5 4 0,0 0 0 0,-2-3 0 16,-1-2-52-16,1 0-9 0,5 5-3 0,0-5 0 0,5 0 63 0,0-2 12 16,3-3 2-16,2 3 1 0,0-3-37 15,3-2-9-15,3 0 0 0,5 0 0 16,0 0-41-16,0 0-11 0,0 0-1 0,0-7-1 15,0 5-167-15,5-3-34 0</inkml:trace>
  <inkml:trace contextRef="#ctx0" brushRef="#br0" timeOffset="1858.826">15883 9622 1681 0,'11'-2'36'0,"-6"2"8"0,-5 0 2 0,0 0 2 0,0 0-38 0,0 0-10 16,0 0 0-16,0 0 0 0,2 2 84 0,4 5 16 15,-1 3 2-15,-2-1 1 0,2-2-20 0,0 5-4 16,1 2-1-16,-1-2 0 0,0 2-16 0,0 0-3 16,1-2-1-16,-1 2 0 0,-2 0-10 0,2 0-3 15,-5 0 0-15,3-2 0 0,-1 2 3 0,-2-2 1 16,3-3 0-16,-3 3 0 0,0-5-37 0,0 0-12 16,3 0 8-16,-3-7-8 0,0 0 0 0,0 5 0 15,0-5 0-15,0 0 0 0,0 0 9 0,0 0 8 16,5 2 2-16,0-2 0 0,0 0-10 0,1 0-1 15,-1-2-8-15,0-5 12 0,1 2-12 0,-1-2 0 16,3 0 0-16,0 2 0 0,2-2 0 0,1 7 0 16,0-7 0-16,-1 7 0 15,1-7-18-15,-1 7-6 0,-2 0-2 0,3 0 0 0,-1 0 36 0,1 5 7 0,2-3 2 0,-2 3 0 16,-3 2-31-16,2 0-5 0,1 0-2 0,-1 0 0 16,-2 0 19-16,0 0 0 0,-2 0 0 0,2-2 0 15,-1 2 0-15,-4-2 0 0,-3-5 0 0,5 2 0 16,3 5 24-16,-5-7 9 0,-3 0 2 0,0 0 0 15,0 0-26-15,0 0-9 0,0 0 0 0,0 0 9 32,0 0-37-32,0 0-8 0,8 5-2 0,-8-5 0 0,0 0-87 0,0 0-18 0,5-5-3 0,1 3-987 15</inkml:trace>
  <inkml:trace contextRef="#ctx0" brushRef="#br0" timeOffset="2171.12">16378 9860 1497 0,'8'-5'66'0,"-8"5"14"0,0 0-64 0,2-2-16 15,1-3 0-15,2 0 0 0,-2 3 102 0,-3 2 17 16,-3-5 3-16,3 5 1 0,0 0-43 0,0 0-9 16,0 0-2-16,0 0 0 0,0 0-25 0,0 0-6 15,0 0-1-15,-8 0 0 0,-2 5-8 0,2-3-1 16,2 10-1-16,-1-5 0 0,-4 0-27 0,3 5 0 16,5-5 0-16,-2 7 0 0,5-7 0 0,0 7 8 15,0-7-8-15,5 5 0 0,6 0 0 0,-3-5 0 16,0 2 0-16,0-4 0 0,5-3 0 0,0 3-9 15,-2-5 9-15,-1 5 0 0,1-5 0 0,2-5 0 16,0 5 0-16,-2-7 0 0,-6 7 25 0,3-7 3 16,3 0 0-16,-3 0 0 0,-6-5 7 0,1 5 1 15,0 0 1-15,2-5 0 0,-5 5 22 0,0 0 4 16,-3 0 1-16,1 0 0 0,-1 0-37 0,0 2-7 0,-5 3-2 0,3-3 0 16,0 3-29-16,2-3-5 0,-5 5-2 0,3 0 0 15,-3 0 7-15,3 0 2 0,5 0 0 0,0 0 0 31,-5 5-242-31,5-5-48 0</inkml:trace>
  <inkml:trace contextRef="#ctx0" brushRef="#br0" timeOffset="2702.423">16685 9808 990 0,'0'0'44'0,"0"0"8"0,0 0-41 0,0 0-11 16,5 0 0-16,-5 0 0 0,-5 0 115 0,-1 0 21 15,1 0 4-15,5 0 0 0,0 0-9 0,0 0-3 16,-3 7 0-16,1-2 0 0,4 2-51 0,-2 0-10 16,-8 0-3-16,6 0 0 0,2 0-21 0,0 0-5 15,-3 0-1-15,3 0 0 0,-2 0-8 0,4 5-1 16,1-5-1-16,2 0 0 0,-5 0-37 0,3-2-7 15,7-3-2-15,-2 3 0 0,-2-5 19 0,2 2 9 16,2-4-1-16,3-3 0 0,3 5 18 0,-3-2 3 16,1-3 1-16,-1-2 0 0,0 5-2 0,0-3-1 15,-2-2 0-15,0 0 0 0,-1 2-7 0,-2-2-2 16,0 5 0-16,-3-5 0 0,-2 2-18 0,2 3 0 0,0-3 0 16,1 3 0-16,-6 2 0 0,0 0 0 0,0 0 0 0,0 0 0 15,0 0 0-15,0 0 0 0,0 2 0 0,5 5 0 16,-2 0 28-16,2-2 3 0,0-3 0 0,1 5 0 31,2-2-50-31,-3 2-9 0,-3 0-3 0,4-2 0 0,2-3 31 0,0-2 0 0,0 5 0 0,2-5 0 16,-2 0 0-16,3-5 0 0,-1 5 0 0,1-7 0 15,-3 5 0-15,0-3 0 0,2-2 0 0,1 2 0 16,-1-2 0-16,-2 0 0 0,0 0 0 0,0 0 0 16,3 0 35-16,-3-5 13 0,-8 5 2 0,0 0 1 15,0 0-31-15,0 0-7 0,0 0-1 0,0 0 0 16,0 2-12-16,0-2 0 0,-3 0 0 0,1 5 0 15,2-3-32-15,0 5-12 0,-6-2-2 0,6 2-779 16,-2-5-156-16</inkml:trace>
  <inkml:trace contextRef="#ctx0" brushRef="#br0" timeOffset="3452.225">17804 9766 230 0,'0'0'20'0,"0"0"-20"15,0 0 0-15,0 0 0 0,0 0 235 0,0 0 42 16,2-5 9-16,-2 5 2 0,0 0-128 0,0 0-26 16,0 0-5-16,0 0-1 0,0 0-51 0,0 0-10 15,0 0-3-15,0 0 0 0,0 0 0 0,-2 7 0 16,-1 0 0-16,1 0 0 0,2 5-51 0,-3-5-13 15,3 5 0-15,3-3 0 0,-3-2 0 0,5 0 0 16,-5 5 0-16,2-7 0 0,1 2 0 0,2-5 0 16,3 3 0-16,0-3 0 0,3 3 0 0,2-5 0 15,0 0 0-15,3 0 0 0,0 0 40 0,0 0 6 16,2-5 1-16,-2-2 0 0,-2 5-27 0,-1-5-6 16,-3 2-1-16,4-2 0 0,-9 0 44 0,3 0 9 0,-3 2 2 15,-2-2 0-15,-1 5-55 0,-2 2-13 16,0-5 0-16,0 5 0 0,0 0 0 0,0 0 9 0,0 0-9 15,0 0 8-15,0 0-8 0,0 0 0 0,0 0 0 0,0 0 0 16,0 0 0-16,6 7 0 0,2 0 0 0,0 0 0 16,0-2 0-16,-1-3 0 0,4 3 0 0,0 2-11 15,-1-7 11-15,1 5 0 0,-1-3 0 0,1-2 0 16,2 0 0-16,-2 0 0 0,-1-2 0 0,1 2 0 16,0-5 0-16,-1 5 0 0,-2-5 0 0,-3 3 0 15,3-3 0-15,-2 3 0 0,-4-3-9 0,1-2 9 16,-3 5 0-16,3-3 0 0,-1-2 12 0,-2 7-4 15,0 0 2-15,0 0 0 0,3-5 0 0,-3 5 0 16,0-2-19-16,0 2-4 0,0 0-1 0,0 0-778 16,0 0-155-16</inkml:trace>
  <inkml:trace contextRef="#ctx0" brushRef="#br0" timeOffset="3811.37">18383 9848 403 0,'0'0'17'0,"0"0"5"0,0 0-22 0,6 0 0 16,1-5 0-16,1 5 0 0,3-2 248 0,-3 2 44 16,3-5 10-16,-1 5 2 0,6-2-192 0,-5-3-39 15,2 5-7-15,0-7-2 0,0 7-51 0,-2-7-13 16,-1 5 0-16,-2-3 0 0,3 0 45 0,-6 3 7 16,1-5 0-16,-4 2 1 0,3-2 3 0,-5 0 0 15,3 0 0-15,-6 5 0 0,1-3-14 0,-1-2-2 0,1 2-1 0,-4 3 0 16,1-3 4-16,-3-2 1 0,-3 7 0 0,1-2 0 31,-1-3-57-31,1 5-11 0,-4 0-3 0,1 0 0 0,-3 5 27 0,3-3 0 0,-3-2 9 0,3 7-9 16,-3-2 23-16,6 2-3 0,-4-5 0 0,4 10 0 15,-1 0-20-15,3-3 0 0,3 3 0 0,2 0 8 16,3 2-8-16,0-5 0 0,3 3 0 0,2 2 0 16,1-2 12-16,4-3 0 0,-2 3 1 0,5 2 0 15,3-7-13-15,3 0-18 0,2 5 4 0,3-5 1 16,-1-2-1-16,4-3 0 0,-3-2 0 0,5 0-1047 15</inkml:trace>
  <inkml:trace contextRef="#ctx0" brushRef="#br0" timeOffset="4639.514">19225 9803 1396 0,'0'0'31'0,"0"0"6"0,0-2 2 0,0 2 0 0,0 0-31 0,0 0-8 0,0 0 0 0,0-5 0 15,-3-2 104-15,3 5 19 0,0 2 4 0,0 0 1 16,0 0-40-16,0 0-7 0,0 0-1 0,5 2-1 16,1-2-53-16,-1 5-10 0,0-3-3 0,3 3 0 0,0 2 37 0,0 0 7 15,-3 5 2-15,1-3 0 0,-1-2 8 0,3 5 1 16,-3-5 1-16,-2-2 0 0,-1 2-55 0,-2-7-14 16,3 2 0-16,0 3 0 0,-3 2 54 0,2-5 8 15,-2-2 2-15,0 0 0 0,0 0-52 0,0 0-12 16,0 0 0-16,0 0 0 0,0 0 0 0,0 0 0 15,0 0 0-15,0 0 0 0,0-2 0 0,3-5 0 16,-3 0 0-16,3 0 0 0,-1-5 0 0,1 5 0 16,2 0-9-16,0 0 9 0,1-5-12 0,-4 5 3 15,6 0 1-15,-2 0 0 0,2 0-1 0,0 2 0 16,-1 3 0-16,1-3 0 0,0 5 25 0,0-2 4 16,0 4 2-16,3-2 0 15,-1 5-38-15,1-3-8 0,0 5-2 0,-1-2 0 0,1 2 42 0,-3 0 8 16,-3 0 1-16,3 0 1 0,-3 0-26 0,-2 0 0 15,2 3 0-15,-2-3 0 0,-3-7 0 0,0 2 0 0,0-2 0 16,0 0 0-16,2 7 0 0,-2-7 0 0,0 0 0 0,0 0 0 16,0 0 0-16,0 0 0 0,0 0 0 0,0 0 0 15,0 0 0-15,8 0 0 0,-2 5 0 0,2-10 0 16,-3 3 0-16,5-3 0 0,-2-2 0 0,6 0-11 16,-4 0-9-16,6 0-1 0,-3 0-1 0,1 0 0 15,1 0-12 1,1 2-2-16,-3 0-1 0,1 3 0 0,-1 2 37 0,-5-5 0 0,2 10 0 0,1-5 0 15,-3 2 0-15,0 3 0 0,-3 2 0 0,1 0 0 16,-1 0 0-16,0 0 0 0,-2 0 0 0,-1 5 0 16,1-5 0-16,-3 0 0 0,3 0 0 0,-3 0 0 15,0 0 44-15,2 5 16 0,1-5 3 0,-3-2 1 16,3-3-103-16,-3 5-20 0,0-7-4 0,5 5-752 16,-5-5-150-16</inkml:trace>
  <inkml:trace contextRef="#ctx0" brushRef="#br0" timeOffset="4967.335">19868 9853 1764 0,'0'0'39'0,"0"0"8"0,5 2 1 0,0-2 1 0,3 5-39 0,0-3-10 16,0-2 0-16,0 0 0 0,0 0 73 0,2 0 13 16,1 0 2-16,0 0 1 0,-1 0-55 0,3 0-11 15,-2-2-3-15,0-3 0 0,-1 3-8 0,-2-3-3 16,0 0 0-16,0 3 0 0,0-3-9 0,-3-2 0 15,-2 5 0-15,-1-3 0 0,-2 5 49 0,3-7 8 0,-3 0 2 16,-3 0 0-16,1 2-28 0,-3 3-6 0,-3-5-1 0,0 2 0 16,0 3-34-16,0-3-7 0,0 5-2 0,-3 0 0 15,3-2 31-15,0 2 7 0,-2 0 1 0,2 2 0 16,0-2-20-16,-3 5 0 0,3-3 0 0,0 5-9 16,1 0 9-16,-1-2-8 0,0 2 8 0,0 0-8 15,0 7 8-15,3-7 0 0,2 5-9 0,-2 0 9 16,5-3-12-16,-3-2 3 0,3 5 0 0,0-5 0 15,0 5 9-15,3-5 0 0,2 0 0 0,3 0 0 16,0 0 0-16,0-2-12 0,5-3 12 0,0-2-12 16,6 5-190-16,-1-3-38 0</inkml:trace>
  <inkml:trace contextRef="#ctx0" brushRef="#br0" timeOffset="5389.11">20254 9862 345 0,'-8'-7'31'0,"8"7"-31"15,0 0 0-15,0 0 0 0,0 0 262 0,5 0 46 16,-5 0 10-16,0-7 2 0,3 7-163 0,-3 0-32 16,0-7-6-16,0 7-2 0,-3-5-28 0,3 5-5 15,-2 0-2-15,-4-7 0 0,1 7-26 0,0-2-6 16,-1 2-1-16,-2 2 0 0,1-2-33 0,-1 5-6 16,0-5-2-16,-3 2 0 0,3 5-8 0,-2-2 0 15,4 2 0-15,1 5 0 0,0-5 0 0,-1-5 0 16,-2 10 0-16,6-5 0 0,-1 0 0 0,3 5 0 15,-2-5 0-15,4 0 8 0,3 0-8 0,-2 0-9 16,5-2 9-16,0-3-13 0,0 5 2 0,0-2 1 0,2-3 0 0,1-2 0 16,-3 0 20-16,3 0 4 0,2-2 1 0,-3-3 0 15,1 3-27-15,0-3-6 0,-1-2-1 16,-2 0 0-16,0 2 31 0,-3-2 5 0,1 5 2 0,-1-5 0 16,-3 0 36-16,-2 2 7 0,0-2 2 0,0 7 0 15,0 0 0-15,0 0 0 0,0-5 0 0,0 5 0 16,0 0-64-16,0 0-21 0,0 0 0 0,0 0 0 15,3 5 33-15,2 2 8 0,1 5 0 0,2-5 1 16,0-5-68-16,0 5-13 0,5 3-4 0,-3-3 0 16,1 0 52-16,2 0 12 0,-2-5 0 0,2 5 0 15,-2-2 48-15,-4 2 13 0,1-7 3 0,0 5 0 16,-2-5-103-16,-1 0-20 0,3-5-4 0,-3 5-752 16,-2-7-150-16</inkml:trace>
  <inkml:trace contextRef="#ctx0" brushRef="#br0" timeOffset="6342.306">20892 9853 1267 0,'0'0'56'0,"0"0"12"0,0 0-55 0,0 0-13 0,0 0 0 0,0 0 0 16,0 0 105-16,0 0 19 0,0 0 3 0,0 0 1 16,0 0-14-16,0 7-2 0,0-7-1 0,0 7 0 15,0 2-59-15,0-2-12 0,2 5-3 0,1-5 0 16,-1 5 4-16,1-5 1 0,0 0 0 0,-1 0 0 16,1 5-18-16,2-5-4 0,1 2-1 0,-1-2 0 15,0-2-19-15,3 2 10 0,0 0-10 0,0-2 8 0,0-3-8 0,-3-2 0 16,3 0 9-16,0 5-9 0,-3-10 10 0,3 3-2 15,0-3-8-15,0 3 12 0,0-8 1 0,-3 3 0 16,1-2 0-16,2-3 0 0,-3 5 6 0,-2-7 1 16,2 7 0-16,-2-5 0 0,2 5-20 0,-3-5 0 15,1 5 0-15,0 0 0 0,-1 0 55 0,1 0 7 16,-3 0 2-16,0 5 0 0,3-3-52 0,-3 5-12 16,0 0 0-16,0 0 0 0,0 0 0 0,0 0 0 15,5 0 0-15,-2 0 0 0,2 7 0 0,3-2 0 16,-3 2 0-16,0 0 0 0,3 0 0 0,-2 0 0 15,2 0 0-15,0 0 0 0,0 5 0 0,-1-5 0 16,-4 0 0-16,5 5 0 0,-3-5-12 0,1 0-6 16,-4 0-1-16,1-5 0 15,2 5-123-15,-5-7-25 0,0 0-5 0</inkml:trace>
  <inkml:trace contextRef="#ctx0" brushRef="#br0" timeOffset="6639.061">21235 9855 1958 0,'0'0'43'0,"0"0"9"0,0 0 1 0,0 0 3 0,6 7-45 0,-1-7-11 0,0 0 0 0,1 7 0 16,-1-2 53-16,3 2 9 0,0 0 2 0,2 0 0 15,-2 5 25-15,-2-3 6 0,-4-2 1 0,4 5 0 16,-6 0-43-16,2-5-8 0,1 2-1 0,2-2-1 16,0 0-43-16,1 3-9 0,-6-3-2 0,0 0 0 15,0-5 43-15,0-2 9 0,5 5 2 0,-5-5 0 16,0 0-18-16,0 0-3 0,0 0-1 0,0 0 0 0,3-7-21 0,2 2 0 15,-2-2 0-15,2 0-8 0,3-5 8 0,-3 3 0 16,0-3 8-16,1 3-8 0,2-8 0 0,0 8 0 16,-3-3 0-16,0 5 0 15,0 0-47-15,3 0-13 0,0 2-4 0,3-2 0 0,-1 0 52 0,-2 7 12 16,3-7 0-16,2 7 0 16,-2 0-27-16,-1 0-2 0,4 0-1 0,-1 0 0 15,-3-2-130-15,4 2-25 0,-1 2-6 0</inkml:trace>
  <inkml:trace contextRef="#ctx0" brushRef="#br0" timeOffset="6982.491">21714 9921 921 0,'0'0'40'0,"0"0"10"0,0 0-40 0,0 0-10 16,6 2 0-16,-4-2 0 0,6 5 195 0,-2-5 37 16,-1 2 7-16,3 3 1 0,-3-5-116 0,3 0-24 0,3 0-5 0,-1 5-1 15,-2-5-59-15,3 0-12 0,-3-5-3 0,2 5 0 16,1-7-11-16,-1 2-9 0,-2 3 12 0,3-5-12 15,-3 2 0-15,0-2 0 0,0-5-15 0,0 5 5 16,-6 0 59-16,4 0 12 0,-4-2 3 0,-2-3 0 16,-2 5-40-16,-1 0-8 0,-2 0-2 0,-1-5 0 15,-2 5-6-15,0 0-8 0,-2 2 11 0,2 3-11 16,-3-3-9-16,1 5-9 0,-1 0-2 0,1 5 0 16,-4-3 38-16,4 3 7 0,-6 2 2 0,5 0 0 15,-2 0-43-15,5 5-9 0,0-5-2 0,0 7 0 0,6-2 27 16,-4 4 0-16,6-4 0 0,0 7 0 0,6-10 46 15,-1 10 14-15,6-5 4 0,-1 0 0 0,1-2-64 0,-1 0 0 16,4-3-9-16,1-2 0 0,4 5 9 0,-1-5 12 16,9 0-2-16,2-2-1 0,3-5-9 0,2 2 0 15,1-2 0-15,2-2-783 16,-3-3-158-16</inkml:trace>
  <inkml:trace contextRef="#ctx0" brushRef="#br0" timeOffset="8216.635">16193 10570 1267 0,'-16'-5'56'0,"16"5"12"0,0 0-55 0,0 0-13 15,-3-2 0-15,0-3 0 0,-2 3 109 0,0-3 19 16,-1 3 4-16,1-3 1 0,0 5-45 0,0-5-8 16,2 3-3-16,-2 2 0 0,-3-5-37 0,2 5-7 15,1-2-1-15,-3 2-1 0,3 2-15 0,-3-2-4 16,-3 0 0-16,3 5 0 0,-2-3-12 0,-1 3 8 16,-2 2-8-16,0 0 0 0,2 5 0 0,1-5 0 15,-4 7 0-15,6-2 0 0,-2 2 0 0,2-5 0 0,3 3 0 0,-1 2 0 16,4-2 0-16,2-3 0 0,5 3 0 0,3 0 0 15,3-3 0-15,-1-2-20 0,6 3 4 0,0-3 0 16,2-5 16-16,4-2-10 0,-4 0 10 0,1-7-8 16,2 0 22-16,0 0 5 0,-8 0 1 0,3-5 0 15,0 5 35-15,2-7 7 0,-2 2 2 0,-5-2 0 16,-8 0 16-16,2-5 3 0,5-2 1 0,-4 2 0 16,-12 3-43-16,4-8-8 0,2 8-1 0,0-8-1 15,-3 3-16-15,0 0-3 0,-4 2-1 0,4-2 0 16,0 2-11-16,-2 3 0 0,-3-1 0 0,0 1 8 15,3-1-8-15,0 3 0 0,-3 5 0 0,0 2 0 16,2-5 36-16,-2 5 6 0,3 2 1 0,0 3 0 16,0-3-26-16,-1 3-5 0,6 2 0 0,0 0-1 0,0 0-11 0,-5 7 0 15,2 0 0-15,6 0 0 0,-3 7 0 0,0 0 0 16,3 0 0-16,5 5 0 0,-1 0 0 0,4 2-9 16,-3 0 9-16,3 5-13 0,4-7 13 0,1 7 0 15,-5-5 0-15,-1 5 0 0,-2 0 0 0,3-3 0 16,0-4 0-16,-3 7 0 0,-6-5 0 0,3-2 0 15,6-5 0-15,-3 0 0 0,-3 5 18 0,1-10-3 16,-1 3-1-16,3 0 0 16,-3-5-62-16,0-5-13 0,-5-2-3 0,0 0-819 15,14 0-164-15</inkml:trace>
  <inkml:trace contextRef="#ctx0" brushRef="#br0" timeOffset="8404.056">16499 10565 1209 0,'0'0'108'0,"0"0"-87"16,0 0-21-16,0 0 0 0,0 0 147 0,0 0 25 0,3 7 4 0,0-2 2 16,-3 2-16-16,0 0-3 0,2 0-1 0,-2 0 0 15,-2 0-126-15,2 0-32 0,2 5 0 0,-2 2 0 16,3-7 57-16,-3 0 6 0,0 5 1 0,0-5 0 16,3 0-52-16,-1 0-12 0,-4 0 0 0,2 0 0 15,0-7-202-15,0 0-43 0,0 0-9 0</inkml:trace>
  <inkml:trace contextRef="#ctx0" brushRef="#br0" timeOffset="8544.773">16473 10431 1440 0,'5'0'128'0,"-5"-2"-103"16,3-3-25-16,-3 5 0 0,0 0 172 0,0 0 30 16,0 0 6-16,0 0 0 0,0 0-148 0,0 0-31 15,0 0-5-15,0 0-2 0,0 0-22 0,0 5-18 16,5-3 3-16,0 5-981 15</inkml:trace>
  <inkml:trace contextRef="#ctx0" brushRef="#br0" timeOffset="8935.348">16838 10551 1321 0,'8'-7'58'0,"-8"7"13"0,-3-7-57 0,1 2-14 0,2 3 0 0,-3-5 0 16,0 2 93-16,1 3 16 0,-3-3 3 0,-1 3 1 15,6 2-10-15,-2-5-3 0,-9 5 0 0,6-5 0 16,-1 5-57-16,-2 0-12 0,-2 5-3 0,-1-5 0 16,1 5 7-16,-1-3 1 0,1 3 0 0,-1-3 0 15,-2 5-28-15,5 0-8 0,8-2 0 0,-3 2 0 16,-5-2 0-16,3 2 0 0,5 0 0 0,0 0 0 15,5-5-33-15,1 10-1 0,-4-5 0 0,3 0 0 16,6 0 34-16,0 0 0 0,-1 0 0 0,1-2 0 16,2 2 0-16,0 0 0 0,3 0 0 0,0 0 0 15,-3 5 0-15,3-5 0 0,-3 0 0 0,-2 5 0 0,-3-3 0 16,-3-2 0-16,3-2 0 0,-5 2 0 0,-1 0 32 0,1 0 12 16,-6 0 4-16,1 0 0 0,-1-2-26 0,-2 2-5 15,-1-7-1-15,1 7 0 0,0-2 13 0,-3-3 3 16,-3-2 0-16,1 5 0 0,-1-5-32 0,1-5 0 15,-4 5 0-15,4-2-752 16,-3-7-146-16</inkml:trace>
  <inkml:trace contextRef="#ctx0" brushRef="#br0" timeOffset="9169.681">17042 10405 2070 0,'0'0'92'0,"0"0"18"0,5 0-88 0,-5 0-22 0,0 0 0 0,0 0 0 16,5 0 68-16,-2 5 8 0,-3-3 3 0,3 8 0 16,2-1-19-16,-2-2-3 0,-1 5-1 0,1 2 0 15,0 5-33-15,-1-5-7 0,4 0-2 0,-4 0 0 16,-2-2-2-16,0 2 0 0,3 5 0 0,-3-10 0 16,2 10-12-16,-2-5 0 0,3-2 0 0,-3 2 0 15,0-2 0-15,3-3 0 0,-1 3 0 0,1-5 0 16,-3 0-119-16,0-7-26 0,0 0-6 0</inkml:trace>
  <inkml:trace contextRef="#ctx0" brushRef="#br0" timeOffset="9325.746">16973 10539 518 0,'8'0'46'0,"0"-2"-37"16,-3 2-9-16,6 0 0 0,-1 0 284 0,4 0 56 15,-1 0 10-15,3 0 2 0,-6 0-216 0,4 0-43 16,1 2-9-16,1 3-1 0,0-5-59 0,3 5-11 15,-3-3-2-15,2-2-1 0,1 5-2 0,2-3-8 16,0-2 12-16,-3 5-960 16</inkml:trace>
  <inkml:trace contextRef="#ctx0" brushRef="#br0" timeOffset="9747.458">17566 10551 1152 0,'-11'-2'51'0,"8"2"10"0,1-5-49 0,-3 5-12 15,-1 0 0-15,1-5 0 0,2 3 206 0,-2 2 38 0,0-5 8 16,-1 5 2-16,1 5-159 0,0-5-32 16,-3 0-7-16,3 0 0 0,-1 2-56 0,-2 3-23 0,0 2 2 0,1-2 0 15,-1-3 37-15,0 5 8 0,0 0 2 0,2 5 0 32,-2-5-42-32,3 0-8 0,0 5-1 0,0-3-1 0,2 3 36 0,3-5 7 0,0 0 2 0,3 5 0 15,2-10-31-15,-2 10-5 0,4-5-2 0,1 0 0 16,3 0 19-16,0 0 0 0,-1-2 0 0,6-3 0 15,-5 3 0-15,4-5 0 0,-1 2 11 0,-1-2-11 16,3-2 0-16,-3-3 0 0,0 5 0 0,-2-2-12 16,-1-3 12-16,-2-2 0 0,0 0 0 0,-2 0 0 15,-1 0 48-15,-2 0 13 0,-3 0 3 0,2 0 0 16,1-5-16-16,-3 5-4 0,0 0 0 0,0 2 0 0,-3 3-19 0,3 2-4 16,0-5-1-16,0 5 0 0,0 0-6 0,0 0-2 15,0 0 0-15,0 0 0 0,0 0-12 0,0 0-16 16,0 0 3-16,3 7 1 0,2-2 12 15,0 7 0-15,-2-3 0 0,5-2 0 0,0 0 0 0,0 5 0 16,0-5 0-16,2 5 0 0,-2-3 0 0,0-2 0 16,0 0 0-16,0 3 0 15,0-3-54-15,0 0-8 0,-3-5-2 0,3 3-682 16,0-5-137-16</inkml:trace>
  <inkml:trace contextRef="#ctx0" brushRef="#br0" timeOffset="10075.578">17799 10551 1440 0,'0'0'128'0,"0"0"-103"0,0 0-25 16,2 7 0-16,-2-7 120 0,3 7 20 0,-3 0 3 0,2 5 1 15,1-5-13-15,0 0-3 0,-1 7 0 0,1-2 0 16,0 2-51-16,-1-7-10 0,-2 5-3 0,3-3 0 16,-3 3-27-16,3 0-5 0,-3-5-2 0,2 2 0 15,1-4-48-15,-3 2-10 0,0 0-1 16,0-7-1-16,0 0 75 0,0 0 15 0,0 0 4 0,0 0 0 15,0 0-52-15,0 0-12 0,5-7 0 0,1-5 0 16,-1 5-48-16,3-2-13 16,-3-3-3-16,3 0 0 0,0 3 52 0,2-3 12 0,1 3 0 0,2-3 0 15,-2 5-54-15,2 0-8 0,0-5-2 0,3 10 0 16,-5-3 52-16,2 0 12 0,0 3 0 0,0 2 0 16,-2 2 0-16,0 3 0 0,-1 2 0 0,1 0 0 0,-1 0 0 15,1 0 0-15,2 5 0 0,-2 0 0 0,-1-3 0 0,1 3 0 16,0-5 0-16,-1 7 0 0,-2-2 0 0,3-3 0 15,-3-4 0-15,0 7 0 0,-1-10 0 0,1 5 0 16,0-2 0-16,-2-3-1078 16</inkml:trace>
  <inkml:trace contextRef="#ctx0" brushRef="#br0" timeOffset="10356.75">18526 10565 1497 0,'0'0'66'0,"0"0"14"0,5-2-64 0,-5 2-16 16,6-5 0-16,-6 5 0 0,0 0 106 0,0 0 18 0,0 0 3 0,0 0 1 16,0 0-38-16,-3 0-7 0,-5-7-2 0,-2 7 0 15,-1 5-38-15,-2-3-8 0,0-2-2 0,-3 7 0 16,0-2-14-16,3 2-3 0,2-5-1 0,-2 10 0 16,5-5-15-16,-3 0 0 0,3 5 0 0,6-5 0 15,-4 7 0-15,4-7 0 0,2 5-10 0,0-5 10 16,2 0-9-16,1 5 9 0,0-3-10 0,2 3 10 15,3-5 0-15,0 0-9 0,0 5 9 0,5-5 0 16,-5 0-21-16,5-5 1 0,0 3 0 0,1-3 0 16,1 3-120-16,-1-5-24 0,2 0-5 0,-1 0-413 15,-1 0-82-15</inkml:trace>
  <inkml:trace contextRef="#ctx0" brushRef="#br0" timeOffset="10653.494">18658 10612 1267 0,'0'0'56'0,"0"0"12"15,0 0-55-15,0 0-13 0,3 0 0 0,5 0 0 0,-3-2 89 0,1 2 15 16,2-5 4-16,2 5 0 0,-2 0-41 0,3 0-8 16,2-7-2-16,0 7 0 0,0-7-24 0,1 7-5 15,-1-5 0-15,-3 3-1 0,1 2-27 0,-3-5 0 16,0 3 0-16,0-3 0 0,-3 5 43 0,-5 0 3 16,3-7 1-16,-1 5 0 0,-2-3-24 0,0 3-5 15,-5-3-1-15,2-2 0 0,-5 2 23 0,1 3 5 16,-4-3 1-16,0 3 0 0,-2-3-30 0,3 5-5 15,-4 0-2-15,1 0 0 0,0 5-9 0,0-3 0 0,2 3 9 16,-2 2-9-16,2 0 8 0,1 0-8 0,-1 0 10 0,3 5-10 16,0-3 0-16,3 3 8 0,0 2-8 0,-1 0 0 15,4-2 0-15,2 2 0 0,0 0 0 0,5 3 0 16,0-3 0-16,3 0 0 0,3 0 0 0,2 0 0 16,3-2 0-16,2-2 0 0,6 1 0 0,5-4 0 15,3 0 0-15,5-2 0 0,3-3 0 0,-11-2-1072 16</inkml:trace>
  <inkml:trace contextRef="#ctx0" brushRef="#br0" timeOffset="11372.075">19500 10464 1180 0,'10'-12'52'0,"-10"12"12"0,-2-2-52 0,2 2-12 0,0-5 0 0,0 5 0 15,0-2 104-15,0-3 19 0,0 5 3 0,0 0 1 16,0 0-12-16,0 0-3 0,0 0 0 0,0 0 0 16,0 0-51-16,5 5-10 0,-2-3-3 0,5 5 0 15,-3 5-4-15,3 0 0 0,-3-3-1 0,3 5 0 16,0 5-2-16,0 0 0 0,0 0 0 0,0-3 0 16,2 3-3-16,-4 2-1 0,2-2 0 0,-6-5 0 15,6 5-29-15,-5-5-8 0,0 0 0 0,-1 0 0 0,-2-2 0 0,3 0 0 16,-3-3 0-16,2-2 0 15,-2 0 0-15,0-7 0 0,0 8 0 0,0-8 0 0,0 0 0 16,0 0 0-16,0 0 0 0,0 0 0 0,0 0 27 0,6-3 4 16,-4-4 1-16,4 0 0 15,2-5-52-15,2 5-9 0,1 0-3 0,-1-5 0 0,4 10 32 0,1-5 0 16,-1 0 0-16,-1 2 0 0,0 3 0 0,3 2 0 16,-3 0 0-16,0 2 0 0,1-2 0 0,-1 7 0 15,-2 0 0-15,-1 5 0 0,-2-5 0 0,0 7 0 16,-3-7 0-16,1 5 0 0,-6-2 0 0,0 1 0 15,-3 3 0-15,-2-2 0 0,-3 0 12 0,0-3 8 16,-3 3 1-16,1-5 1 0,-1 3-35 0,-2 1-7 16,-3-4-2-16,0 0 0 0,-2 0 22 0,-1-2 0 15,0-2 0-15,1 1 0 16,2-4-107-16,0 0-17 0,3 0-3 0,0-7-581 0,2 7-116 0</inkml:trace>
  <inkml:trace contextRef="#ctx0" brushRef="#br0" timeOffset="11746.987">19979 10685 1497 0,'0'0'66'0,"0"0"14"0,8 7-64 0,0-7-16 0,0 5 0 0,-1 2 0 16,1-5 99-16,-2 3 16 0,-1-5 3 0,3 2 1 16,-3 3-39-16,3 0-7 0,0-3-1 0,5 5-1 15,-2-7-55-15,-1 5-16 0,1-5 0 0,0 0 8 16,-1 0 25-16,1 0 6 0,-1-5 1 0,1 5 0 15,-3 0-13-15,0-2-3 0,-3-3 0 0,0-2 0 0,-2 0 32 0,2 2 7 16,-2-2 1-16,-3 0 0 0,-3-2-52 0,3-3-12 16,-5 5 0-16,2 0 0 0,-2 2 0 0,-3-2 0 15,0 0 0-15,-5 5 0 0,0-3 0 0,0 5 0 16,-1-5 0-16,1 5 0 0,-3 0 0 0,3 5 0 16,-3 0 0-16,3-3 0 0,-3 5 0 0,5 0 0 15,1 0 0-15,-3 5 0 0,5-5 0 0,2 7 0 16,-2-2 0-16,6 2 0 0,-1-2 0 0,6 2 0 15,-1 0 0-15,1 0 0 0,5-2-8 0,-3 2-5 16,6-7-1-16,0 7 0 0,2-7 14 0,0 0-9 16,0 0 9-16,3-2-8 0,3 2-2 0,-1-7 0 0,3 0 0 15,-2 0 0 1,-1 0-118-16,1-7-23 0,2 2-5 0,3-2-820 0</inkml:trace>
  <inkml:trace contextRef="#ctx0" brushRef="#br0" timeOffset="11934.491">20270 10490 691 0,'-11'-7'30'0,"6"7"7"0,0-5-29 0,-1 3-8 0,6 2 0 0,-5 0 0 16,0 0 334-16,5 0 66 0,-3 2 12 0,0 5 4 15,3 5-278-15,0-5-55 0,3 7-11 0,0 5-3 16,2 0-33-16,0-3-8 0,3 10 0 0,3 0-1 16,-1-5 4-16,-2 5 1 0,3-5 0 0,-3 0 0 15,0 3-32-15,-3-8 0 0,0 3 0 0,-2-5 0 16,0-2 0-16,-1 2 0 0,-2-7 0 0,0 0 0 15,0-2-131-15,0-5-32 0,0 0-6 0,-5-5-838 16</inkml:trace>
  <inkml:trace contextRef="#ctx0" brushRef="#br0" timeOffset="12059.734">20246 10638 1260 0,'0'0'56'0,"0"0"11"0,5 0-54 0,1-2-13 16,1-3 0-16,1 5 0 0,3 0 93 0,2 0 16 15,-2-5 3-15,5 5 1 0,-3 0-77 0,3 5-15 16,2-5-3-16,-2 0-1 0,-3 0-17 0,3 5 0 15,0-10 0-15,0 5-508 16,-3 0-106-16</inkml:trace>
  <inkml:trace contextRef="#ctx0" brushRef="#br0" timeOffset="12512.711">20645 10636 748 0,'0'0'67'0,"0"0"-54"0,0 0-13 0,0 0 0 16,0 0 268-16,-5 2 50 0,5-2 10 0,-5 5 3 15,2-3-171-15,3-2-35 0,-2 5-6 0,-4 2-2 16,6-5-81-16,-2 3-16 0,-1 2-3 0,0 0-1 16,3 0-16-16,0 0 0 0,0 0 0 0,3 0 0 15,0 0 0-15,-1 5 0 0,1-7 0 0,0 2 0 16,2-5 0-16,0 5 0 0,3-2 0 0,-3-3 0 16,3 3 0-16,0-5 0 0,0 0 0 0,3 0 0 15,-3 0 0-15,2-5 0 0,-2 3 0 0,3-3 0 16,-3-2 0-16,2 0 0 0,-2 5 0 0,0-5 0 15,0-3 0-15,-3 3 0 0,1 0 0 0,-1 5 0 16,-2-3 0-16,-1-2 0 0,-2 7 0 0,0 0 0 0,3-2 0 16,-3 2 0-16,0 0 0 0,0 0 0 0,0 0 0 0,0 0 0 15,0 0 0-15,0 0 0 0,0 0 0 0,0 0 0 16,0 0 0-16,8 0 0 0,-3 2 0 0,3-2 0 16,3 5 0-16,-3-3 0 0,2 3 0 0,1-3 0 15,-1 3 0-15,1-3 0 0,2 3 0 0,-2-3 0 16,2 3 0-16,0 0 0 0,0-10 0 0,-2 5 0 15,2 0 0-15,-2 0 0 0,2 0 0 0,-2 0 0 16,-1-5 0-16,1 3 0 0,-1-3 0 0,-2 3 0 16,0-5 0-16,0 2 0 0,-2-2 0 0,-4 5 0 15,1-3 0-15,-1-2 0 0,-4 0 55 0,2 2 7 16,-3-2 2-16,3 0-820 0,-2 0-163 16</inkml:trace>
  <inkml:trace contextRef="#ctx0" brushRef="#br0" timeOffset="13199.915">21169 10617 979 0,'0'0'43'0,"0"0"9"0,0 0-41 0,0 0-11 0,0 0 0 0,6 0 0 16,2 0 168-16,-3 0 32 0,0 0 7 0,3 0 1 16,0 0-141-16,0 0-28 0,0-5-6 0,2 5-1 15,1 0-17-15,0 0-4 0,-3-2-1 0,2-3 0 16,1 5 12-16,-3-2 2 0,0-3 1 0,-3 3 0 15,0-3 29-15,-2-2 6 0,2 2 0 0,-5 3 1 16,0-3-49-16,0-2-12 0,-3 0 0 0,1 0 0 16,-3 5 15-16,-1-3 0 0,-2-2 0 0,3 2 0 0,-3 5-15 0,0-2 0 15,3-3 0-15,-3 3 0 0,0 2-9 0,0 2-5 16,0-2-1-16,-2 0 0 0,-1 5 15 0,0-3 0 16,1 3 0-16,-1 2 0 0,3 0 13 0,-2 0 6 15,2 0 1-15,0 5 0 0,0-5-32 0,5 7-7 16,-2-2-1-16,2-3 0 0,1 3 20 0,2 2 0 15,2-7 0-15,1 0 0 0,2 5 0 0,1-5 0 16,1 5 0-16,4-5 0 0,0 2 0 0,-1-4 0 16,3 2 0-16,1 0 0 0,-1-2 0 0,0-3 0 15,3-2 0-15,3 5 0 16,-6-5-157-16,3 0-28 0,2-5-6 0,1 3-1 16,-3-3 12-16,-1-2 3 0,1-5 0 0,-2 3 0 15,-1 4 51-15,-3-2 10 0,-2 0 3 0,0 2 0 0,-3-2 87 0,3 5 18 0,-5-3 8 16,2 3-8-16,-2-3 139 0,0-2 28 0,2 5 5 0,-5 2 2 15,0 0-30-15,0 0-7 0,0-5-1 0,0 5 0 16,5-2-51-16,-2-3-10 0,2 5-3 0,0-5 0 16,1 3-8-16,2 2-1 0,-3-5-1 0,3 5 0 15,0-2-35-15,2 2-7 0,-2-5-2 0,3 3 0 16,-3-3 30-16,0 5 5 0,0-2 2 0,0-3 0 16,0 3-15-16,-3-3-2 0,0-2-1 0,-2 2 0 15,0 3 2-15,-3-3 0 0,0-2 0 0,-3 5 0 16,0-3-10-16,-2-2-1 0,-3 5-1 0,3-3 0 15,-1 0-11-15,-2 3-8 0,1 2 9 0,-1 0-9 16,0-5 0-16,0 5 0 0,-3 5 0 0,3-5 0 16,-2 2 0-16,2 3 0 0,0 2 0 0,0 0 0 0,-3-2 0 15,3 4 0-15,3-2 0 0,0 5 0 0,2-5 0 0,-2 7 0 16,-1-7-8-16,6 10 8 0,-2-8 0 16,2 3 0-16,2-3 0 0,1 3 0 0,0 0 0 0,2-3 0 15,3-2 0-15,-3-2 0 16,6 2-48-16,-1 0-13 0,1-2-3 0,5-3 0 15,-5-2-103-15,4 0-21 0,1-2-4 0,3-3 0 16,-6 3-51-16,6-8-9 0,-4 3-3 0,1 0 0 0</inkml:trace>
  <inkml:trace contextRef="#ctx0" brushRef="#br0" timeOffset="13512.502">21754 10532 1886 0,'0'0'41'0,"0"0"9"0,0 0 2 0,0 0 1 0,0 0-42 0,0 0-11 0,0 0 0 15,0 0 0-15,-3 5 76 0,1 2 14 0,-1 0 2 0,3 0 1 16,-3-2-42-16,3 4-9 0,3 3-2 0,0 0 0 15,-3-3 32-15,0 3 5 0,2 2 2 0,-2-2 0 16,3-3-63-16,0-2-16 0,-3 5 0 0,2-5 0 16,-2 0 0-16,0 5 0 0,0-10 0 0,0 5 0 15,-2-2 0-15,2-5 0 0,0 7 0 0,0-7 0 16,0 0 54-16,0 0 8 0,2-7 2 0,1 0 0 16,0 0-52-16,-1-5-12 0,4 5 0 0,-1 0 0 15,5 0 0-15,-2 0 0 0,3-5 0 0,2 5 0 16,0 0-22-16,3 0-7 0,3 2-2 0,-1 3 0 15,4-3-1-15,-1 5-1 0,0-2 0 0,0 2 0 16,0 2 50-16,0 3 11 0,-2-3 1 0,-1 10 1 16,-2-5-48-16,0 0-10 0,0 0-1 0,-3 0-1 0,-2 5 30 15,-3-5 0-15,0 0 0 0,0 0 0 16,-3 5-30-16,-2-10 0 0,-1 3 0 0,-2 2-1118 16</inkml:trace>
  <inkml:trace contextRef="#ctx0" brushRef="#br0" timeOffset="14230.81">16592 11334 806 0,'0'0'72'0,"0"0"-58"16,0 0-14-16,0 0 0 0,0 0 139 0,0 0 25 15,0 0 4-15,0 0 2 0,-5-2-67 0,-1-3-14 16,6 5-2-16,-2-4-1 0,-3 1 31 0,2-1 7 0,-2 4 0 0,5 0 1 15,0 0-61-15,-6-3-12 0,-4 3-2 0,2 0-1 16,0 3-25-16,-3-3-4 0,-2 0-2 0,0 4 0 16,0-1-18-16,2 1 0 0,3 3 0 0,-5 0 0 15,-3-2 0-15,3 5 0 0,5-3 0 0,0 4 0 16,-5 1 0-16,2-2 0 0,0 1 0 0,3 3 0 16,6-2 0-16,-3-2 0 0,2 1 0 0,0 3 0 15,9 1 0-15,-4-4 0 0,3 1 0 0,1-3 0 16,-4 3 0-16,9-5 0 0,8 0 0 0,-1 0 0 15,-2 0 0-15,2-2 0 0,6-3 0 0,0-2 0 16,-3 0 0-16,0-7-16 0,9 5 5 0,-9-5 1 16,0-2-158-16,0 2-32 0,35-15-7 15,-14 4-1-15</inkml:trace>
  <inkml:trace contextRef="#ctx0" brushRef="#br0" timeOffset="14496.491">16775 11149 1958 0,'0'0'43'0,"0"0"9"0,0 0 1 0,0 0 3 0,0 0-45 0,0 0-11 15,0 0 0-15,0 0 0 0,0 0 104 0,0 0 20 16,0 0 3-16,2 9 1 0,-2 0-103 0,0 3-25 16,3-2 0-16,5 6 0 0,-3-2 45 0,0 0 4 15,3 7 1-15,-2-6 0 0,2 1-24 0,-3 0-5 16,3-1-1-16,-3 3 0 0,0 4-20 0,3-6 0 15,-2 0-10-15,-1 10 10 0,-2-7 0 0,-1-5 0 0,6 5 0 16,-5-5 0-16,-3-4 0 0,2 1 0 0,1-4 0 0,2 0 0 31,-2 1-49-31,-3-8-3 0,0 0-1 0,0 0 0 16,0 0-223-16,0 0-44 0,3-15-8 0,-1 4-3 0</inkml:trace>
  <inkml:trace contextRef="#ctx0" brushRef="#br0" timeOffset="14871.26">16992 11341 806 0,'0'0'72'0,"0"0"-58"0,0 0-14 0,0 0 0 16,5 0 156-16,-5 0 29 0,0 0 6 0,5 5 1 16,3-3-52-16,-5 3-9 0,-3-5-3 0,2 3 0 15,6 8-36-15,-2 1-8 0,-6-3-2 0,0 3 0 16,-3-2-46-16,3 6-10 0,5-7-2 0,1 3 0 16,-6-5-10-16,2 7-2 0,3-7-1 0,1 1 0 0,-4-1-11 15,4-3 0-15,2 3-10 0,0-2 10 0,0-5 0 0,2 0 0 16,-2 0 0-16,3-5 0 0,-1 5 0 0,1-7 0 15,2 3 12-15,0-3-12 0,-2-1 13 0,-1-1-4 16,1-3-1-16,-3 1 0 0,0-4-8 0,-3 6 0 16,3-7 0-16,-5 6 0 0,2-2 0 0,-2 3 0 15,-1 0 0-15,1 2 0 0,0-1 17 0,-3 6-1 16,0-3-1-16,0 5 0 0,0 0 4 0,0 0 1 16,0 0 0-16,0 0 0 0,0 0-7 0,0 0-1 15,0 0 0-15,0 0 0 0,8 7-12 0,-6 1 9 16,3-4-9-16,3 8 8 0,-2-3 4 0,2-2 0 15,0 5 0-15,-3-5 0 0,3 7-12 0,-3-7 0 16,0 5 0-16,3-5 0 0,0 0 0 0,-2 0 0 0,2 5 0 0,-3-5 0 16,0-4 0-16,0 4 0 0,-2-3 0 0,5-4 0 31,-3 0-251-31,1 0-55 0,1-4-11 0,-7 4-3 0</inkml:trace>
  <inkml:trace contextRef="#ctx0" brushRef="#br0" timeOffset="15199.298">17579 11320 921 0,'5'-4'82'0,"-2"4"-66"0,-3 0-16 0,0-8 0 16,0 8 276-16,-3-7 52 0,3 5 11 0,-2-3 1 15,2 3-212-15,-3-3-42 0,3 5-9 0,-3-2-1 16,-2-3-26-16,-3 5-5 0,0 0-1 0,3 0 0 16,-6 0-25-16,1 5-6 0,-4-3-1 0,1 5 0 15,0-2-4-15,0-3 0 0,0 5-8 0,-1 1 12 0,4-4-12 0,-1 3 0 16,3 0 0-16,3 0 0 0,2 0 0 0,1 1-13 15,-1-1 1-15,3 2 0 0,3-2 12 0,-1 0 16 16,4 0-3-16,1 0-1 0,4 0-12 0,0 0 0 16,2 0 0-16,3 0 0 0,0 5 0 0,-1-9 0 15,-1 4 0-15,2-3 0 0,-3 8 0 0,-3-5 0 16,1 3 0-16,-3-3 0 0,-3-3-17 0,1 3-7 16,-6 5 0-16,0-5-1 0,0 0 40 0,-3 0 8 15,-2 0 1-15,-3 0 1 0,0-2 31 0,0 2 7 16,-3-5 1-16,1 3 0 0,-1-2-52 0,0-3-12 15,1 0 0-15,2 0 0 16,-3-3-100-16,1-4-22 0,-1 2-5 0,6-4-1025 0</inkml:trace>
  <inkml:trace contextRef="#ctx0" brushRef="#br0" timeOffset="15433.619">17584 11280 1267 0,'11'-4'112'0,"-11"4"-89"0,0 0-23 0,0 0 0 15,5 0 171-15,0 0 29 0,1 0 7 0,-1 4 1 16,0 1-88-16,1 2-18 0,1 0-3 0,-1 0-1 16,-1 3-36-16,0 6-7 0,3-2-2 0,0 0 0 15,-5 5-22-15,5-2-5 0,-6-3-1 0,4 4 0 16,-1-3-25-16,-2-4 0 0,-3 3 0 0,5 1 0 16,-2-4 0-16,2 1 0 0,-2-3 0 0,-1-1 0 15,1 3 0-15,0-4 0 0,-3 0 0 0,0-7 0 16,0 0-46-16,0 0-14 0,0 0-4 0,-3-7-682 15,-5 0-137-15</inkml:trace>
  <inkml:trace contextRef="#ctx0" brushRef="#br0" timeOffset="15574.522">17568 11374 1267 0,'0'0'56'0,"0"0"12"0,3 0-55 0,5 0-13 16,0 0 0-16,0 0 0 0,2-2 104 0,-2 2 19 15,3 0 3-15,2 0 1 0,3 0-46 0,0 2-9 16,-3-2-1-16,3 0-1 0,-3 5-46 0,-2-3-8 15,-1-2-3-15,1 0 0 0,0 5-13 0,-1-3 11 16,-2-2-11-16,0 5 10 16,0-2-126-16,-3-3-24 0,1 0-6 0</inkml:trace>
  <inkml:trace contextRef="#ctx0" brushRef="#br0" timeOffset="15918.232">17881 11400 230 0,'0'0'10'0,"0"0"2"0,0 0-12 0,0 0 0 0,5-4 0 0,0 4 0 16,0 0 284-16,1-3 55 0,-4-2 10 0,4 5 3 15,-1-2-231-15,0 2-45 0,3-5-10 0,-3 3-2 16,1-3-4-16,-6 5-2 0,8 0 0 0,-8 0 0 16,2-2-42-16,-2 2-8 0,6-5-8 0,-6 5 12 15,0 0 35-15,0 0 7 0,-3-4 2 0,3 4 0 16,-3-3-39-16,-2 3-7 0,0-4-2 0,-3 4 0 16,0-3 21-16,0 3 4 0,3 0 1 0,-3 0 0 15,-3 0-34-15,3 0 0 0,0 3 0 0,3-3 0 16,-3 0 0-16,3 4 0 0,-1-1 0 0,1 1 0 15,0 3-23-15,2 0-8 0,-2 0-1 0,0 5-1 0,2-5 33 0,0 7 0 16,3-2 0-16,-2-2 0 0,2-3 0 0,2 4 0 16,4 1 0-16,-1-5 0 0,0 3 0 0,3-3 0 15,0-3 0-15,3 3 0 0,-1 0 0 0,3 1 0 16,1-4 0-16,-1-1 0 0,3 1 0 0,-3-1 11 16,3-3 0-16,0 4 0 15,-6-4-123-15,4 0-25 0,-4-4-5 0,1 4-706 16</inkml:trace>
  <inkml:trace contextRef="#ctx0" brushRef="#br0" timeOffset="16214.699">18068 11356 1843 0,'0'0'40'0,"0"0"9"0,0 0 2 0,0 0 1 0,0 0-42 0,0 0-10 0,3 4 0 0,0 3 0 16,-1 0 79-16,1 0 13 0,0 0 4 0,2 1 0 15,-2 3-48-15,-1-4-8 0,4 7-3 0,-4-7 0 16,1 5-8-16,2-5-1 0,-2 5-1 0,-1-5 0 15,-2 3 29-15,0-3 7 0,3 4 1 0,-3-4 0 16,3 0-52-16,-3-7-12 0,0 8 0 0,0-8 0 16,0 0 0-16,0 0 0 0,0 0 0 0,0 0 0 15,0 0 0-15,0 0 0 0,0-8 0 0,0 1 0 16,2-4 0-16,1 4 0 0,0-8 0 0,2 8 0 16,0-7 0-16,0 3 0 0,3 1 0 0,0-2 0 15,0 1 0-15,0 4 0 0,3 0 0 0,-3-1 0 16,2 1-18-16,1 0-6 0,-3 5-2 0,5-3 0 0,-2 1 18 15,-1 4 8-15,1-3-8 0,2 3 8 16,-2 0-79-16,-1 0-10 0,3 0-3 0,1 3-605 16,-4-3-122-16</inkml:trace>
  <inkml:trace contextRef="#ctx0" brushRef="#br0" timeOffset="16605.223">18677 11348 1267 0,'0'0'56'0,"0"0"12"0,0 0-55 0,-3-2-13 16,1-3 0-16,-1 3 0 0,0-3 105 0,-2 5 19 0,-3 0 3 0,0-2 1 16,3 2-16-16,-3 0-4 0,3 0 0 0,-1 2 0 15,-2-2-64-15,1 5-14 0,-1-3-2 0,0 3-1 16,-3-3-18-16,3 3-9 0,0-2 10 0,-2 1-10 15,2 3 0-15,0 0 0 0,2-2 0 0,-2 2 0 16,3-5 0-16,0 6 0 0,2-1 0 0,1-3-10 16,2 3 10-16,0-2-13 0,5 4 5 0,-2-4 8 15,4 2-15-15,-1 0 5 0,2 0 1 0,0 0 0 16,0 0 9-16,0 0-12 0,-1 5 12 0,1-5-12 16,0 0 12-16,0 5 0 0,0-2 0 0,0-3 0 15,-3 0 15-15,1 4-2 0,-1-4 0 0,3 5 0 16,-5-2 41-16,-3-3 8 0,-3 2 2 0,3 0 0 15,-5-1 0-15,2-1 0 0,0-3 0 0,-2-1 0 0,-3 1 0 16,0 3 0-16,-2-2 0 0,-1-3 0 0,-2-2-52 0,-3 5-12 16,0-5 0-16,-2 0-851 15,2-5-173-15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0:58:20.034"/>
    </inkml:context>
    <inkml:brush xml:id="br0">
      <inkml:brushProperty name="width" value="0.05" units="cm"/>
      <inkml:brushProperty name="height" value="0.05" units="cm"/>
      <inkml:brushProperty name="color" value="#E71224"/>
    </inkml:brush>
  </inkml:definitions>
  <inkml:trace contextRef="#ctx0" brushRef="#br0">143 25 8288 0 0,'0'0'190'0'0,"0"0"28"0"0,0 0 7 0 0,0 0 43 0 0,0 0 159 0 0,0 0 70 0 0,0 0 14 0 0,2-1 1 0 0,3-3 0 0 0,-3 3 0 0 0,-2 1 0 0 0,0 0-2 0 0,0 0-4 0 0,0 0-2 0 0,0 0 0 0 0,0 0-38 0 0,0 0-156 0 0,0 0-72 0 0,0 0-12 0 0,0 0-13 0 0,0 0-46 0 0,-5-7 692 0 0,2 5-823 0 0,0 1 0 0 0,0-1 0 0 0,0 1-1 0 0,0 0 1 0 0,0 0 0 0 0,0 0-1 0 0,0 0 1 0 0,0 0 0 0 0,0 1 0 0 0,-1 0-1 0 0,1-1 1 0 0,0 1 0 0 0,0 0-1 0 0,-1 1 1 0 0,1-1 0 0 0,0 1 0 0 0,0-1-1 0 0,0 1 1 0 0,0 0 0 0 0,0 0-1 0 0,0 0 1 0 0,0 0 0 0 0,0 1 0 0 0,0-1-1 0 0,0 1 1 0 0,0 0 0 0 0,1 0-1 0 0,-1 0-35 0 0,2-1 234 0 0,-3 2-188 0 0,-26 24-46 0 0,11-4 64 0 0,15-7-64 0 0,6-13-43 0 0,-1 1-1 0 0,2-1 0 0 0,-1 0 1 0 0,0 0-1 0 0,1 0 0 0 0,-1 0 1 0 0,1 0-1 0 0,0 0 0 0 0,0-1 1 0 0,0 1-1 0 0,0-1 0 0 0,0 0 1 0 0,1 0-1 0 0,-1 0 0 0 0,1-1 1 0 0,-1 1-1 0 0,1-1 0 0 0,0 0 1 0 0,-1 0-1 0 0,1 0 0 0 0,0 0 1 0 0,0-1-1 0 0,0 1 0 0 0,1-1 44 0 0,108 25 678 0 0,-66-7-593 0 0,-39-11-42 0 0,-1 0-67 0 0,-5-6 71 0 0,0 1 0 0 0,-1 0 1 0 0,1 0-1 0 0,0 0 0 0 0,-1 0 0 0 0,1 0 0 0 0,-1 0 0 0 0,1 0 0 0 0,-1 0 0 0 0,0 0 0 0 0,0 1 0 0 0,0-1 0 0 0,0 0 1 0 0,0 1-1 0 0,-1-1 0 0 0,1 1 0 0 0,-1-1 0 0 0,0 1 0 0 0,1-1 0 0 0,-1 1 0 0 0,0-1 0 0 0,-1 1 0 0 0,1-1 0 0 0,0 1 1 0 0,-1-1-1 0 0,1 1 0 0 0,-2 1-47 0 0,2-1 72 0 0,0-1 0 0 0,-1 1 0 0 0,0-1 0 0 0,0 0 0 0 0,1 1 0 0 0,-1-1 0 0 0,0 0 0 0 0,-1 1 1 0 0,1-1-1 0 0,0 0 0 0 0,-1 0 0 0 0,1 0 0 0 0,-1 0 0 0 0,0-1 0 0 0,1 1 0 0 0,-1 0 0 0 0,0-1 0 0 0,0 1 1 0 0,0-1-1 0 0,0 1 0 0 0,-1-1 0 0 0,1 0 0 0 0,0 0 0 0 0,0 0 0 0 0,-1 0 0 0 0,1-1 0 0 0,-1 1 0 0 0,-1 0-72 0 0,-52 14 1960 0 0,-25-5-1944 0 0,70-7 315 0 0,1 0-1295 0 0,-4-2-4871 0 0,14-1-1480 0 0</inkml:trace>
</inkml:ink>
</file>

<file path=ppt/ink/ink1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8-03T21:49:25.859"/>
    </inkml:context>
    <inkml:brush xml:id="br0">
      <inkml:brushProperty name="width" value="0.05292" units="cm"/>
      <inkml:brushProperty name="height" value="0.05292" units="cm"/>
      <inkml:brushProperty name="color" value="#0070C0"/>
    </inkml:brush>
    <inkml:brush xml:id="br1">
      <inkml:brushProperty name="width" value="0.05292" units="cm"/>
      <inkml:brushProperty name="height" value="0.05292" units="cm"/>
      <inkml:brushProperty name="color" value="#FFFFFF"/>
    </inkml:brush>
  </inkml:definitions>
  <inkml:trace contextRef="#ctx0" brushRef="#br0">15322 5431 2480 0,'-5'-7'110'0,"5"2"22"0,0 3-105 0,0-10-27 0,-3 5 0 0,3 0 0 16,0-2 0-16,0-1 0 0,0 3 0 0,-3-2-11 15,1-3 36-15,-1 5 7 0,1-5 2 0,-1 3 0 16,-2-3-14-16,-1-2-2 0,1 2-1 0,0 3 0 0,-3-5 1 0,0-3 0 16,0 1 0-16,-3-3 0 0,-2 0-5 0,0 3-1 15,-3-8 0-15,-3 3 0 0,1 2 4 0,-3-2 0 16,-3 0 0-16,-5 0 0 0,0-3 0 0,-3 3 0 15,-2 2 0-15,-1-2 0 0,-4-5 11 0,-4 5 2 16,-2-5 1-16,-5 5 0 0,0 0-16 0,-3 0-3 16,2-3-1-16,1 3 0 0,-8-5-10 0,0 0 12 15,0 5-12-15,-3-5 12 0,0 5-4 0,0 0-8 16,-2 0 12-16,-1-3-4 0,-2 3-8 0,2-5 0 16,-2 5 0-16,-3 0 0 0,3 2 0 0,0-7 0 15,-3 3 0-15,1-1 0 0,1 3 19 0,-1 0-2 16,4 0 0-16,-2-3 0 0,-5 8-8 0,-1-3-1 15,3 0-8-15,-2-2 12 0,-3 7-12 0,0 0 8 0,-8-5-8 16,5 7 0-16,3-2 8 0,0 0-8 0,-3 2 0 0,0-2 0 16,-2 7 9-16,2-5-9 0,0 5 8 0,1 0-8 15,-6-2 9-15,5 2-9 0,3-3 10 0,0 8-10 16,-3-5 8-16,0 2-8 0,3 5 0 0,3 0 0 16,-3 0 8-16,2 0-8 0,-2 0 0 0,0 0 9 15,0 5-9-15,3 2 0 0,-1-5 9 0,3 3-9 16,1 7 0-16,-4-3 0 0,1-2 0 0,-1 5 0 15,4 0 0-15,-1-3 0 0,0 3 0 0,0 2 0 16,0 0 0-16,3 0 0 0,3 5 0 0,-3-5 0 16,-1 5 0-16,4 2 0 0,-1-2 0 0,1 2 0 15,2 0 0-15,3 5 0 0,-3-5 0 0,3 5 0 16,0 0 0-16,2-5 0 0,-2 5 0 0,5 2 0 16,0-2 0-16,0 0 0 0,-2 2 0 0,2 3 0 15,0-3 0-15,2 5 0 0,-2 2 0 0,6-2 8 0,2 0-8 0,-5 0 0 16,-3 2 0-16,5-2 0 0,3 5 0 0,3-5 0 15,-6 2 0-15,6 0 0 0,-1-2 0 0,4 7 0 16,4 0 0-16,-7-2 0 0,-3-3 0 0,8 5 0 16,8 0 0-16,-5-5 0 0,-1 5 0 0,1 0 0 15,5 5 0-15,2-3 8 0,1 3-8 0,-1-3 0 16,1 3 0-16,2-3 0 0,3 5 0 0,-3 0 0 16,-5 0 0-16,2 5 0 0,4 0 0 0,1-3 0 15,1 3 0-15,0-3 0 0,-8 3 0 0,5 2 0 16,8-2 0-16,-5 4 0 0,-3 3 0 0,6 0 0 15,2-2 0-15,3 1 0 0,0 3 0 0,-1-2 0 16,-2 2 0-16,6 1 0 0,-1-4 0 0,1 8 0 0,2-5 0 0,-3 0 0 16,3 5 0-16,0-5 0 0,0 8 0 0,3-3 0 15,-3-1 0-15,3 4 0 0,-3-1 0 0,5 2 0 16,-5-1 0-16,3 3 0 0,0-3 0 0,2 4 0 16,0 2 0-16,1-2 0 0,-1-7 0 0,6 9 0 15,-3-2 0-15,2 4 0 0,1-1 0 0,0-1 0 16,-1-2 0-16,4 0 0 0,-1 7 0 0,3-5 0 15,-5 5 0-15,4-7 0 0,1 7 0 0,0 0 0 16,3 0 0-16,-1-5 0 0,1 5 0 0,2-5 0 16,-5 10 0-16,5-5 0 0,3-5 0 0,3 3 0 15,-6-3 0-15,3 5 0 0,0 0 0 0,5-5 0 16,5 5 0-16,-4-7 0 0,-1 7 0 0,3-5 8 16,7 3-8-16,-4-8 0 0,-6 8 0 0,3-3 0 0,0-2 0 0,2 2 8 15,1-2-8-15,-1-4 0 16,-2 3 0-16,5 1 0 0,5-4 0 0,-5 1 0 0,-5-4 0 15,5 2 0-15,6-2 0 0,2-2 0 0,-3 1 0 0,-2 1 0 16,2-5 0-16,6 1 0 0,0 3 0 0,2-3 0 16,-2-4 0-16,2 1 0 0,6-2 0 0,-3 1 0 15,-3-4 0-15,3 5 0 0,-3-5 0 0,6 0 0 16,0 1 0-16,2-1 0 0,3-3 0 0,-3-4 0 16,0-4 0-16,1 4 0 0,4 0 0 0,1-3 0 15,2-1 0-15,5-3 0 0,1 0 0 0,2-3 0 16,0-1 0-16,3-8 0 0,2 5 0 0,-2-7 0 15,3 0 0-15,2 2 0 0,-3-9 0 0,6 6 0 16,-3-3 0-16,3-1 0 0,-1-2 0 0,1-1 0 0,0-1 0 16,2-1 0-16,3 1 0 0,-2-3 0 0,-4-2 0 0,4-1 0 15,4 4 0-15,-4-8 8 0,-3 4-8 0,-1-8 11 16,1 4-11-16,2-3 0 0,3-1 0 0,-2-3-11 16,2 0 11-16,0-3 0 0,2-1 0 0,1-3 0 15,-3 0 0-15,0-5 8 0,0 3-8 0,3-3 0 16,0-2 0-16,-3-5 0 0,0 5 0 0,2-5 8 15,4-5-8-15,-1 1 0 0,-8-5 8 0,3 2-8 16,0-2 8-16,0-1-8 0,-5-1 8 0,0-3-8 16,-1-2 9-16,1 2-9 0,0-7 12 0,0-3-12 15,-6-1 12-15,3-3-4 0,3 0 0 0,0-5-8 16,-1 2 12-16,-2-4-12 0,1-4 12 0,-1-4-12 16,2 4 11-16,-2-4-11 0,1 1 10 0,-1-5-10 15,-6-2 9-15,4-2-9 0,2 6 8 0,-3-6-8 16,-2-1 0-16,0-2 8 0,0 0-8 0,-3 0 0 0,-3 0 0 15,1 1 8-15,-3-4-8 0,-3 1 0 0,-3-3 0 0,1 3 0 16,0-5 0-16,-3 0 0 0,-3 0 0 0,-3-2 0 16,4 2 0-16,-6-5 0 0,-3 3 0 0,-2-3 0 15,-3 5 0-15,2-7 0 0,-2 5 0 0,1-5 8 16,-7 2-8-16,1 3 0 0,0 2 8 0,0-2-8 16,-6-3 0-16,-2-2 8 0,-3 7 0 0,0 0-8 15,-5 0 12-15,0-2-4 0,0 7-8 0,-3-3 10 16,-2-2-10-16,-1 5 10 0,1 0-10 0,-1-3 0 15,1 5 9-15,-6 0-9 0,0 5 0 0,1 0 9 16,-1-1-9-16,0-1 0 0,-5 9 10 0,0-5-10 0,3 5 8 16,0 0-8-16,-3-5 0 0,-3 5 8 0,0 2-8 15,-2 5 0-15,2 0 0 0,1 0 8 0,-4-5-8 0,-1 5 0 16,1-7 0-16,1 9 8 0,2 2-8 0,-2-1 0 16,0 4 0-16,-1-3 8 0,-2 1-8 0,3-1 0 15,0 3 0-15,-3 3 0 0,3-3 8 0,-1 4-8 16,-2-1 0-16,1 4 0 0,-1-7 0 0,2 7 0 15,-2-3 0-15,0-1 0 0,-2-3-12 0,2 7 12 16,0-3 0-16,-3-1 0 0,-2 4 0 0,3-3 0 16,-1-1 0-16,-2-3 0 0,0 4 14 0,-1-1-4 15,4 4-10-15,-1-3 0 0,-5 3 0 0,6 0 0 16,-1-4 0-16,-2 6 0 0,0-7 0 0,-1 5 0 16,1 0 8-16,0 0-8 0,0 0 0 0,-3 5 8 15,3-3-8-15,-3 3 0 0,0-5 0 0,3 7 8 16,-3-7-8-16,-3 7 0 0,1 0 0 0,-1-2 8 15,-5 2-8-15,1 5 0 0,-1-5 0 0,3 0 0 0,-1 7 0 0,1 0 0 16,-5-2 0-16,2 2 0 0,3-2 0 0,0 2 0 16,-3 0 0-16,0 3-11 0,0-3 11 0,0 0 0 15,1 0-9-15,-1 0 9 0,-3 5 0 0,1 0-11 16,-1 2 11-16,1 0-8 0,-3 5-1 0,2 5 0 16,-2-3 0-16,3 5 0 15,-6 2-149-15,3 3-30 0</inkml:trace>
  <inkml:trace contextRef="#ctx0" brushRef="#br1" timeOffset="7005.439">1312 4298 748 0,'0'0'67'0,"0"0"-54"0,0 0-13 0,0 0 0 16,0 0 118-16,0 0 21 0,0 0 4 0,0 0 1 15,0 0-13-15,0 0-3 0,0 0 0 0,0 0 0 16,-2 0 0-16,2 0 0 0,0 0 0 0,0 0 0 16,0 0-51-16,0 2-10 0,-3 5-3 0,6 0 0 15,-1 0-51-15,4-2-13 0,-4 7 0 0,-2 2 0 16,0 0 45-16,0 0 7 0,0 7 0 0,6-2 1 15,-6 2-22-15,0-2-5 0,0 2-1 0,0-2 0 16,0 0 20-16,0-3 4 0,2 3 1 0,4 0 0 0,-6-3-50 16,0 1-19-16,2-1 1 0,1-4 0 0,2 2 28 0,3-2 6 15,-13-5 0-15,10 0 1 0,-2 0-1 0,-1 0 0 16,-2-2 0-16,0-5 0 0,0 0-24 0,0 0-6 16,6 2-1-16,-6-2 0 0,0 0 36 0,0 0 7 15,0 0 2-15,2-7 0 0,-2-5-22 0,0 5-8 16,6 0 0-16,-4-2 9 0,3-3-9 0,-2 5 0 15,0-5-10-15,2 3 10 16,3-3-28-16,-5 0 0 0,5 5 0 0,0-2 0 0,-1-3 16 0,-1 0 3 16,2 5 1-16,0-2 0 0,-6 2 8 0,6 0-10 15,5-5 10-15,-7 7-10 0,2-2 10 0,0 0 0 16,0 0 0-16,-1 0 0 0,-4 5 0 0,5-3 0 16,0-2 0-16,-5 2 0 0,5-2 0 0,-6 5 0 15,4-5 0-15,-6 2 0 0,0 5 0 0,7-2 0 16,-7-3 0-16,8 3 0 0,-5-3 0 0,-3 5 0 15,3-5 0-15,2 3 0 0,-5 2 0 0,3-5 0 0,2 5 0 0,-5 0 0 16,0 0 0-16,3-2 0 0,5-3 0 0,-6 3 0 16,3-3 0-16,-5 5 0 0,0 0 0 0,0 0 0 15,0 0-13-15,0 0 2 0,0 0 1 0,0 0 0 16,-5-7-75 0,5 7-15-16,0 0-4 0,-2 5 0 0,-6-3-96 0,0-2-20 15,0 5-4-15,2 2-358 0,-2-5-71 0</inkml:trace>
  <inkml:trace contextRef="#ctx0" brushRef="#br1" timeOffset="7177.26">1482 4507 403 0,'0'0'36'0,"0"0"-36"16,0 7 0-16,5 0 0 0,-5-7 160 0,0 5 26 15,3 2 5-15,-1-5 1 0,-2 5-13 0,6-2-3 16,1 2 0-16,1 0 0 0,3-2-49 0,-3 2-11 16,3-5-1-16,-4 5-1 0,4-2-29 0,0 2-5 15,-1-2-2-15,-2-3 0 0,0 5-35 0,0-2-7 16,0 2-2-16,3-5 0 0,-4 3-3 0,1-3-1 15,3 5 0-15,-3 3 0 0,0-8-30 0,-5 5 0 16,4-2 0-16,-7 2 0 16,3-5-148-16,-3-2-35 0</inkml:trace>
  <inkml:trace contextRef="#ctx0" brushRef="#br1" timeOffset="7427.218">1849 4415 1958 0,'0'0'43'0,"0"0"9"0,3 5 1 0,5-5 3 0,-3 0-45 0,6 0-11 0,-3 0 0 0,-6 0 0 16,6 0 51-16,0 0 8 15,0 0 1-15,-2 0 1 0,7 5-37 0,-5-5-7 16,2 2-1-16,-2-2-1 0,3 0-15 0,-3 5-16 0,-6-3 3 0,6-2 1 15,0 5 25-15,-5-3 6 0,-3-2 1 0,5 5 0 16,1-3-105-16,-6-2-21 0,0 0-4 0,0 5-784 16</inkml:trace>
  <inkml:trace contextRef="#ctx0" brushRef="#br1" timeOffset="7614.656">1913 4568 1188 0,'0'0'52'0,"8"5"12"0,-5-5-52 0,4 2-12 16,1-2 0-16,0 0 0 0,0 0 72 0,3 0 11 16,-1-2 2-16,-2 2 1 0,3 0-18 0,0-5-3 15,2 5-1-15,5-2 0 0,-7-3-51 0,5 5-13 16,-3 0 0-16,6 0-509 16,2-2-105-16</inkml:trace>
  <inkml:trace contextRef="#ctx0" brushRef="#br1" timeOffset="8302.439">2307 4232 576 0,'0'0'51'0,"0"0"-41"15,0 0-10-15,0 0 0 0,0 0 207 0,0-5 39 16,-5 3 8-16,5 2 2 16,5-5-107-16,-5 5-21 0,0-7-4 0,8 5 0 0,-8 2-35 0,3-5-6 15,5-2-2-15,0 2 0 0,-8 5-29 0,10-2-7 16,-2-3-1-16,3 5 0 0,-1-7-13 0,1 7-3 16,2-2-1-16,-2-3 0 0,-3 5 14 0,5-2 3 15,0 2 1-15,0 2 0 0,3-2-53 0,0 0-12 16,-5 7-1-16,-3-7-1 15,0 7 35-15,5-2 7 0,3 2 2 0,-6 0 0 0,-2 0-22 0,0 5 0 0,0-3 0 0,-3 3 0 16,1 0 0-16,-6-3 0 0,0 5 0 0,0-2 0 16,-8 2 0-16,5-2 0 0,-10 2 0 0,8-2 0 15,5-3 38-15,-8-2 3 0,0 5 1 16,-3-5 0-16,11 0-16 0,-8 0-3 0,3-2-1 0,2-3 0 16,1 3-22-16,2-3 0 0,0-2 0 0,0 0 0 15,0 0 0-15,0 0 0 0,0 0 0 0,0 0 0 16,0 0 0-16,10 0 0 15,1 5 0-15,5-5 0 0,2 0 0 0,-5 0 0 0,3 2 0 0,3 3 0 16,5 2-47-16,-11-2-13 0,3 2-4 0,0 0 0 16,2 2 76-16,-7-4 14 0,-1 9 3 0,3-2 1 15,-2-3-48-15,-3 3-10 0,-5 2-1 0,5 0-1 0,-8-2 60 0,0 2 12 16,-6-7 2-16,1 7 1 0,0-2-21 0,-6 2-4 16,1 0 0-16,-9-2-1 15,0-5-19-15,-4 7 0 0,1-7 0 0,-4 0 0 0,8 0 55 0,-9-2 7 16,1 2 2-16,7-2 0 0,1-5-52 0,2 0-12 15,0 2 0-15,3-2 0 16,5-2-48-16,0-3-13 0,-3-2-3 0,3 2-1254 16</inkml:trace>
  <inkml:trace contextRef="#ctx0" brushRef="#br1" timeOffset="35165.559">1921 5800 172 0,'0'0'16'0,"0"0"-16"0,0 0 0 0,0 0 0 0,0 0 217 0,0 0 41 16,0 0 8-16,0 0 2 0,0 0-207 0,0 0-41 16,8 0-8-16,0 0-1 0,-3 0 13 0,8 0 2 15,-7 0 1-15,7-2 0 0,-3 2 21 0,1-5 5 16,5 5 1-16,0 0 0 0,-6 0-11 0,4-2-3 15,7 2 0-15,-3 0 0 0,3-5-6 0,6 5-2 16,-1 0 0-16,1 0 0 0,2 0-8 0,-3 0-3 16,3 5 0-16,-2-5 0 0,5 2 2 0,-6-2 0 15,-2 0 0-15,8 5 0 0,-6-3-3 0,3-2 0 16,-2 5 0-16,-1-2 0 0,1 1-1 0,-1-4-1 16,1 7 0-16,-4-7 0 0,1 5-6 0,3-3 0 15,-1 3-1-15,-5-3 0 0,3-2-2 0,-3 5 0 0,3-5 0 0,2 2 0 16,-4-2-1-16,1 5 0 0,-4-5 0 15,7 0 0-15,1 0 3 0,-1 2 0 0,-2-2 0 0,3 5 0 16,-1-5-11-16,-2 0 12 0,2 0-12 0,-4 5 12 16,4-5-12-16,-2 2 10 0,0-2-10 0,2 0 10 15,-2 0-10-15,2 0 12 0,1 0-12 0,-1 5 12 16,1-3-12-16,4-2 12 0,1 0-12 0,-5 0 12 16,2 0-4-16,-3 0 0 0,1 0 0 0,-1 0 0 15,-2 0 0-15,0 5-8 0,0-5 12 0,-1 0-4 16,4 0 2-16,-3 0 0 0,-3-5 0 0,3 5 0 15,-3 0 4-15,3 0 1 0,2 0 0 0,-5 0 0 16,3 0-6-16,-5-2-1 0,2-3 0 0,-3 5 0 16,1 0 3-16,-3 0 0 0,2-2 0 0,-2-3 0 15,0 5-3-15,2 0-8 0,-4-5 12 0,4 3-4 0,1 2-8 16,-1 0 8-16,-2-5-8 0,0 5 8 0,0 0-8 0,2 0 0 16,1-2 0-16,-6 2 8 0,3 0-8 0,3 0 8 15,-1-5-8-15,-2 5 8 0,0 0-8 0,0 0 0 16,0-2 0-16,-3 2 8 0,3 0 0 0,-3 0-8 15,3 0 12-15,-3 0-4 0,3 0-8 0,-3 0 8 16,3-5-8-16,0 5 8 0,-3 5 0 0,0-5 0 16,1 0 0-16,-1-5 0 0,5 5-8 0,-4 0 12 15,-1 0-12-15,5 0 12 0,-10 0-12 0,5 0 0 16,-2 0 0-16,5 0 0 0,0 0 0 0,-6 5 0 16,6-5 0-16,-3 0 0 0,1 0 0 0,-1 0 0 15,0 0 0-15,3 0 12 0,-3 0-12 0,3 0 8 16,-3 2-8-16,3-2 8 0,-8-2 0 0,5 2 0 0,1 0 0 15,-1 0 0-15,-3 0-8 0,4 0 12 0,-6 0-12 0,2 0 12 16,-2-5-12-16,3 5 12 0,-3 0-12 0,0 0 12 16,2 0-4-16,-2 0 0 0,3 0 0 0,-1-2 0 15,-2-3 3-15,0 5 0 0,0 0 0 0,-3 0 0 16,3 0-2-16,-2 0 0 0,-1-7 0 0,0 7 0 16,6 0 1-16,-3 0 0 0,2-4 0 0,-2 4 0 15,0-3-10-15,0 3 8 0,0 0-8 0,0 0 8 16,-3 0-8-16,3 0 8 0,0-5-8 0,0 5 8 15,-8 0 0-15,0 0 0 0,8 0 0 0,-3-2 0 16,3 4 4-16,-2-2 0 0,-6 0 0 0,7-2 0 16,4-3-12-16,-6 5-11 0,-5 0 3 0,8 0 0 15,-2 0 8-15,2 0 11 0,-8 0-3 0,5 0 0 0,-5 0-8 16,8 0 8-16,-3 0-8 0,-5 0 8 0,0 0-8 16,5 0 10-16,-5 0-10 0,6-2 10 0,-6 2-10 0,0 0 8 15,8 0-8-15,-1 0 8 0,-7 0-8 0,3 0 10 16,-3 0-10-16,0 0 10 0,5 0-10 0,-5 0 8 15,0 0-8-15,11 0 8 0,-8 0-8 0,-3 0 10 16,5-5-10-16,-5 5 10 0,0 0-10 0,0 0 8 16,5 0-8-16,-2-2 8 0,-3 2-8 0,0 0 10 15,0 0-10-15,0 0 10 0,5-5-10 0,-5 5 8 16,0 0-8-16,0 0 8 0,0 0-8 0,0 0 8 16,0 0-8-16,0 0 8 0,0 0-8 0,0 0 0 15,0 0 0-15,0 0 8 0,0 0-8 0,0 0 0 0,0 0-10 0,0 0 10 31,-8 0-184-31,3 5-30 0</inkml:trace>
  <inkml:trace contextRef="#ctx0" brushRef="#br1" timeOffset="38026.229">1924 5847 748 0,'0'0'33'0,"0"0"7"16,0 0-32-16,0 0-8 0,0 0 0 0,0 0 0 16,0 0 117-16,0 0 22 0,0 0 4 0,0 0 1 0,0 0-13 0,0 0-3 15,0 0 0-15,0 0 0 0,0 0-51 0,0 0-10 16,0 0-3-16,0 0 0 0,0 0-51 0,5 5-13 15,-3 2 0-15,4 0 0 0,-4 0 54 0,1 0 8 16,-3-2 2-16,5 2 0 0,-5 5 0 0,3-3 0 16,2 5 0-16,-5-2 0 0,0 2-36 0,0 0-6 15,3 1-2-15,-3 3 0 0,0 1 7 0,0-5 1 16,3 5 0-16,-3-2 0 0,-3 1-10 0,3-4-2 16,0 5 0-16,3 2 0 0,-3-6-16 0,0 3 0 15,0 1 0-15,0 0 0 0,0-3 0 0,5 8 0 16,-5-3 0-16,0 0 0 0,0 1 55 0,0 1 7 15,0-2 2-15,0 0 0 0,3 1-52 0,2 3-12 16,-5-3 0-16,2-4 0 0,-2 4 9 0,6-4 3 16,-4 4 0-16,1-4 0 0,2 4-12 0,-5-4-16 15,0 1 4-15,3-2 1 0,-3 6 60 0,0-6 12 16,0 1 3-16,0-3 0 0,0 3-64 0,5 1 0 0,-10-2-12 0,5 1 2 16,0-3 10-16,-3 3 9 0,3-4-1 0,0 5-8 15,0-5 10-15,3 0-10 0,-3 1 8 0,0-4-8 16,0 3 8-16,0 1-8 0,5-8 0 0,-5 4 8 15,0-4-8-15,0 1 12 0,0-1-12 0,3 0 12 16,-3 0 0-16,0-3 0 0,3-1 0 0,-3-3 0 16,0 0-28-16,0 0-4 0,0 4-2 0,0-4 0 15,0 0 47-15,0 0 10 0,0 0 1 0,0 0 1 16,0 0-26-16,0 0-11 0,5 5 8 0,-5-5-8 16,0 2 0-16,0-2 0 0,0 0 0 0,0 0 0 15,0 0-28-15,0 0-10 0,0 0-2 0,0 0-1 16,0 8-172-16,0-8-35 0</inkml:trace>
  <inkml:trace contextRef="#ctx0" brushRef="#br1" timeOffset="38838.533">3567 5927 1036 0,'-8'-7'46'0,"8"7"10"0,0 0-45 0,0 0-11 15,0 0 0-15,0 0 0 0,0 0 53 0,0 0 9 16,0 0 2-16,0 0 0 0,0 0 51 0,0 0 10 15,0 0 3-15,0 0 0 0,0 0-29 0,0 0-6 16,0 0-1-16,0 0 0 0,0 7-28 0,0 1-5 16,0 1-2-16,0 0 0 0,2 5-13 0,-2-2-2 15,3 2-1-15,0 5 0 0,-1 0-7 0,1 2-2 16,2 0 0-16,-5 0 0 0,3 5 2 0,2-5 0 16,-5 5 0-16,0 3 0 0,0 1 24 0,0-2 5 0,0-2 1 0,0 10 0 15,0-6-49-15,0-2-15 0,-5 1 8 16,2 3-8-16,3-6 0 0,-5 3 0 0,2 1 0 0,1-2 0 15,-1 1 38-15,3-4 14 0,0-3 2 0,0 3 1 16,0-3-37-16,0 1-7 0,3-6-2 0,-3 6 0 16,2-2 15-16,-2-2 4 0,3-2 0 0,-3-3 0 15,5-3-7-15,-5 4-1 0,3-1 0 0,-3-7 0 16,5 4 0-16,-5-3 0 0,0-1 0 0,0 0 0 16,0-3-4-16,0 3-2 0,0 0 0 0,0 1 0 15,0-4-26-15,0-1-4 0,0-3-2 0,0 7 0 16,0-7 36-16,0 7 7 0,0-7 2 0,0 0 0 15,0 0-27-15,0 0 8 0,0 0-8 0,0 0 0 0,0 0 0 0,0 0 0 16,0 0 8-16,0 0-8 0,0 0 0 0,0 0-14 16,0 0 3-16,5-7 1 15,1 0-77-15,-4-3-15 0,4-2-3 0,2-2-843 16,2 3-168-16</inkml:trace>
  <inkml:trace contextRef="#ctx0" brushRef="#br1" timeOffset="39619.589">5239 5819 230 0,'0'0'10'0,"-6"-2"2"0,6 2-12 0,0 0 0 15,0 0 0-15,0 0 0 0,0 0 182 0,0-5 34 16,-5-2 6-16,5 7 2 0,0 0-77 0,0 0-15 16,-5 0-4-16,5 0 0 0,0 0-51 0,0 0-10 0,0 0-3 15,0 0 0-15,0 0 4 0,0 0 1 16,0 0 0-16,0 0 0 0,0 3-8 0,0 8-1 0,0-4-1 15,3 5 0-15,-3-3-47 0,2 8-12 0,-2-3 0 0,5 0 0 16,-5 7 52-16,6-2 8 0,-4 2 1 0,1 5 1 16,0 0-48-16,2-5-14 0,-2 7 0 0,2-2 8 15,-2 0 37-15,-1 2 8 0,1-2 2 0,2 7 0 16,0 0-37-16,-5-5-7 0,6 5-2 0,-4 3 0 16,1-4 31-16,0 1 5 0,-3 5 2 0,5-7 0 15,-5-1-25-15,0-2-5 0,0 5-1 0,0 0 0 16,0-5-16-16,0-2 0 0,0 3 0 0,0-4 0 15,0 1 58-15,0 0 5 0,0-5 1 0,0 5 0 16,0-5-64-16,0 1 0 0,0-4-9 0,0 1 0 0,3-2 17 16,-1-6 3-16,1 4 1 0,0-1 0 0,2-7-12 0,0 4 0 15,0-3 0-15,-5-1 0 0,6-3 0 0,-4-1 0 16,4 1 0-16,-6-4 0 0,0 0 19 0,0 0 11 16,5 0 2-16,-5 0-973 15,5-7-195-15</inkml:trace>
  <inkml:trace contextRef="#ctx0" brushRef="#br1" timeOffset="51036.502">1632 7042 756 0,'0'0'33'0,"0"0"7"0,0 0-32 0,0 0-8 0,0 0 0 0,0 0 0 15,0 0 95-15,0 0 17 0,0-4 3 0,0 4 1 16,0 0-40-16,0 0-7 0,0 0-1 0,0 0-1 16,0 0-11-16,0 0-3 0,0 0 0 0,0 0 0 15,8 0 0-15,3 0 0 0,0-3 0 0,-1 3 0 16,3 0-29-16,-2 3-5 0,0-3-2 0,4 0 0 16,4 0 7-16,2 0 2 0,3 0 0 0,5 0 0 15,-2-3-6-15,-1-2-2 0,3 5 0 0,3 0 0 16,0-4 4-16,-1 1 1 0,-4 3 0 0,2 0 0 15,5-4-6-15,-7 4-1 0,2 0 0 0,-3 0 0 16,1 4 0-16,-6-4 0 0,3 0 0 0,-6 3 0 0,1-3-16 0,-3 4 0 16,2-4-13-16,-5 0 5 0,1 0 45 0,-1 0 10 15,3 0 1-15,0 0 1 0,-6 0-22 0,1 0-5 16,-1 0-1-16,-2 0 0 0,3-4 15 0,-11 4 4 16,0 0 0-16,0 0 0 0,8-3-18 0,0 3-3 15,-8 0-1-15,0 0 0 0,0 0 17 0,0 0 3 16,8 0 1-16,-8 0 0 0,0 0-27 0,0 0-4 15,8-4-8-15,-8 4 11 0,0 0 6 0,0 0 2 16,0 0 0-16,8 0 0 0,-8 0-19 0,0 0 0 16,0 0 0-16,0 0 0 0,10-3 0 0,-10 3 0 15,0 0 0-15,0 0 0 0,8-4 0 0,0 4 0 16,-8 0 0-16,0 0 0 0,0 0 0 0,0 0 0 0,0 0 0 16,0 0 0-16,-8 0 0 0,8 0 0 0,0 0 0 0,0 0 0 15,-5 0 20-15,5 0 0 0,0 0 0 0,0 0 0 31,0 0-84-31,0 0-16 0,-3 0-3 0,-5 0-741 0,8 0-148 0</inkml:trace>
  <inkml:trace contextRef="#ctx0" brushRef="#br1" timeOffset="51708.19">1625 7023 1105 0,'0'0'48'0,"0"0"12"0,0 0-48 0,0 0-12 16,0 0 0-16,0 0 0 0,0 0 76 0,0 0 12 0,0 0 4 0,0 0 0 16,0 0-10-16,0 0-2 0,0 0 0 0,0 0 0 15,0 0-26-15,0 7-6 0,-3 1 0 0,-2-1-1 16,5-7 5-16,0 7 0 0,5 0 1 0,-5-3 0 16,0 11 6-16,3-4 1 0,-3-1 0 0,0 8 0 15,0 1-7-15,0-5-1 0,0 8 0 0,0-4 0 16,2 4-22-16,-2 3-5 0,5-3-1 0,-5-1 0 15,3 2 13-15,2-2 3 0,-5 5 0 0,0-5 0 16,0 8-23-16,0-6-4 0,0 1-1 0,0-5 0 16,0 2 0-16,0 2 0 0,3-2 0 0,-3 1 0 15,5-1-3-15,-5-2-1 0,3-1 0 0,0-1 0 0,-3-1 19 16,5-2 3-16,3 1 1 0,-5-4 0 0,-1-1-15 0,3 4-4 16,-5-7 0-16,8 5 0 0,-8-5 1 0,3 4 0 15,2-8 0-15,-2 9 0 0,-3-10-5 0,3 3 0 16,-3 2-8-16,5-3 12 0,-5-1-12 0,0-3 8 15,0 0-8-15,0 0 0 0,0 0 8 0,0 0-8 16,0 0 0-16,0 0 9 16,0-7-73-16,0 0-16 0,0-5-2 0,0 5-781 15,0-7-156-15</inkml:trace>
  <inkml:trace contextRef="#ctx0" brushRef="#br1" timeOffset="52333.06">2040 7103 1036 0,'0'0'46'0,"0"0"10"0,0 0-45 0,0 0-11 15,-3 0 0-15,3 0 0 0,0 0 53 0,0 0 9 16,0 0 2-16,0 0 0 0,-8-4 51 0,8 4 10 16,0 0 3-16,0 0 0 0,0 0-52 0,0 0-9 15,0 0-3-15,0 0 0 0,0 7-13 0,0 4-3 16,0-3-1-16,3-1 0 0,-3 0-3 0,5 4-1 15,-5 8 0-15,3-2 0 0,2-3-3 0,-5 5-1 16,0-5 0-16,3 9 0 0,0-6 0 0,-3 2 0 16,5 2 0-16,-3-2 0 0,-2 6-12 0,0-8-3 0,6 6 0 15,-6-6 0-15,0 6-24 0,-6-6 0 0,12 2 0 0,-6 2 0 16,2-5 56-16,-2 1 7 0,6 2 1 0,-4-5 0 16,1 0-52-16,2 0-12 0,-5 2 0 0,0-6 0 15,3 1 0-15,-3 1 0 0,0-5 0 0,0 3 0 16,0-6 0-16,0 3 0 0,0-4 0 0,0 2 0 15,-3-3 33-15,-2 3 4 0,5-5 1 0,0 0 0 16,0 0-26-16,0 0-12 0,0 0 10 0,0 0-10 16,0 0 0-16,0-7 0 0,0-1 0 0,5-3 0 15,-5 1-140-15,8-1-22 0,-5-1-4 0,5-2-1010 16</inkml:trace>
  <inkml:trace contextRef="#ctx0" brushRef="#br1" timeOffset="52895.411">2453 7045 57 0,'0'0'0'0,"0"0"0"0,0 0 0 0,0 0 0 15,0 0 235-15,0 0 41 0,0 0 9 0,0 0 2 16,0 0-139-16,0 0-28 0,0 0-6 0,0 4-1 16,2-1-11-16,4 4-2 0,-6-3-1 0,0 3 0 15,0 1-20-15,0-1-4 0,8 7-1 0,-8-3 0 16,0 8-22-16,2-2-5 0,1 2-1 0,-3-1 0 16,0 4-5-16,0 3-1 0,5-3 0 0,-5-1 0 0,8 5-7 15,-5-5-1-15,2 5-1 0,-2-5 0 0,5 5-1 0,-6-8 0 16,-2 8 0-16,6-4 0 0,-6-1-30 0,5-3 0 15,0 4 0-15,-5-1 0 0,0 2 57 0,3-6 6 16,5 2 1-16,-3-8 0 0,-2 3-54 0,-3 1-10 16,0-4 0-16,2-1 0 0,-2 2 11 0,6-5 7 15,-6 0 2-15,2 4 0 0,4-1-5 0,-6-5-1 16,0 2 0-16,2 0 0 0,-2-7-14 0,0 0 11 16,0 0-11-16,0 0 10 0,0 0-10 0,0 0 0 15,0 0 0-15,0 0 8 16,0 0-53-16,0 0-11 0,0 0-3 0,8-12-799 15,-8 5-160-15</inkml:trace>
  <inkml:trace contextRef="#ctx0" brushRef="#br1" timeOffset="53614.278">3186 6995 633 0,'5'-12'56'0,"-5"12"-44"0,0 0-12 0,0 0 0 16,3 0 158-16,2-7 30 0,-5 7 5 0,8 0 2 15,-6-4-68-15,6 1-14 0,0-1-2 0,3 4-1 16,-1-3-30-16,6-1-5 0,3 1-2 0,-1-1 0 15,1 4-19-15,5 0-4 0,0-3-1 0,2-2 0 16,6 5-35-16,-1-4-14 0,1 1 11 0,5 3-11 16,-2 0 40-16,2 0 1 0,-8-4 1 0,3 4 0 15,-3 0-17-15,0 0-3 0,-3 0-1 0,1 0 0 16,-1 0-21-16,-5 4 0 0,-2-4 0 0,-1 0 8 16,-2 3 44-16,0 1 10 0,-3-4 2 0,1 0 0 15,-7 5-52-15,4-5-12 0,-3 0 0 0,0 0 0 16,-3 0 0-16,3 0 0 0,-3 0 0 0,-5 0 0 0,0 0 54 0,0 0 8 15,0 0 2-15,3-5 0 0,-3 5-48 0,8 0-16 16,-8 0 9-16,0 0-9 0,0 0 0 0,0 0 0 16,0 0 0-16,0 0 0 0,0 0 0 0,3-4 0 15,-3 4 0-15,0 0 0 0,0 0 0 0,0 0 0 16,0 0 0-16,0 0 0 16,0 0-110-16,0 0-14 0,0 0-4 0,0 0-1024 0</inkml:trace>
  <inkml:trace contextRef="#ctx0" brushRef="#br1" timeOffset="54098.253">4040 6983 1267 0,'0'0'56'0,"0"0"12"0,-5 0-55 0,5 0-13 0,0 0 0 0,-3-4 0 16,1 1 105-16,-1 3 19 0,3 0 3 0,0 0 1 15,0 0-11-15,0 0-1 0,0 0-1 0,0 0 0 16,0 0-82-16,0 0-16 0,0 0-3 0,0 7-1 15,0-2 31-15,-5 2 7 0,5 0 1 0,-3 0 0 0,6 3-32 16,-3 1-7-16,0 4-1 0,0 6 0 0,0 2 42 0,5-2 8 16,-5 5 2-16,3 0 0 0,-1-2-47 0,-2 2-9 15,3-1-8-15,0 1 12 0,-1-5-12 0,3 5 0 16,-5-4-12-16,0 6 12 0,0-5 44 0,3 1 16 16,-3-1 3-16,5-2 1 0,-5 1-52 0,0-8-12 15,3 5 0-15,0-5 0 0,-3 4 0 0,5-3 0 16,-5-1 0-16,0-7 0 0,0 5 0 0,0 2 0 15,0-7 0-15,0 4 0 0,0-4 0 0,0 1 0 16,0-4 0-16,0-1 0 0,0-3 30 0,0 0 3 16,0 7 1-16,0-7 0 0,0 0-34 0,0 0 0 15,0 0 0-15,0 0 0 16,0 0-88-16,0-7-24 0,0 0-4 0,-5-5-1100 0</inkml:trace>
  <inkml:trace contextRef="#ctx0" brushRef="#br1" timeOffset="54566.896">3659 6995 1404 0,'0'0'31'0,"0"0"6"0,0 0 2 0,0 0 0 0,0 0-31 0,0 0-8 16,0 0 0-16,0 0 0 0,0 0 103 0,0 0 19 16,0 0 4-16,0 0 1 0,0 0-43 0,0 0-8 15,0 0-1-15,8 3-1 0,-8-3-46 0,0 11-8 16,0-1-3-16,3 1 0 0,2 4 38 0,-5-1 7 15,-8 2 2-15,11 1 0 0,2 4-20 0,6 5-3 16,-11 0-1-16,8-1 0 0,-6 4-12 0,6 1-4 16,-5-2 0-16,-3 1 0 0,-3-3-24 0,3-1 0 15,8 1 0-15,-5-2 0 0,-6-1 0 0,-2-2 0 16,2 1 0-16,3-1 0 0,0 2 56 0,0-6 7 16,0 2 1-16,8-1 0 0,0-3-52 0,3-4-12 15,-11-1 0-15,2 1 0 0,4-1 0 0,-4 2 0 0,-2-5 0 0,3 0 0 16,-3-3 12-16,5 3 0 0,-5-7 0 0,0 0 0 15,0 0-12-15,0 0 0 0,0 0 0 0,0 0 0 32,0 0-76-32,-5-7-17 0,5 0-4 0,-3-4-1 15,1-4-160-15,2-3-32 0,-8-15-6 0,-3 5-2 0</inkml:trace>
  <inkml:trace contextRef="#ctx0" brushRef="#br1" timeOffset="55019.922">3315 7030 1036 0,'0'0'46'0,"0"0"10"0,0 0-45 0,0 0-11 16,0 0 0-16,0 0 0 0,0 0 104 0,0 0 20 15,0 0 3-15,0 0 1 0,6 0-52 0,-6 0-9 16,0 0-3-16,0 0 0 0,5 8 0 0,-5-1 0 16,8 0 0-16,-8 4 0 0,0 4 9 0,2 3 2 15,4-1 0-15,-6 2 0 0,2-1-27 0,-2 4-6 16,3-1-1-16,-3 5 0 0,0-1-5 0,5 4 0 0,-5 1-1 15,0 6 0-15,-5 4 5 0,5-8 0 0,0 4 1 0,0-3 0 16,5-7-41-16,-5 2 0 0,0-2 0 0,0 0 0 16,3-1 13-16,-3-3 4 0,5-4 1 0,-5-1 0 15,0-1-26-15,3-2-6 0,-3-4-1 0,3 2 0 16,-3-5 63-16,5 0 13 0,-5-3 3 0,0-1 0 16,0-3-64-16,0 0-15 0,0 0-1 0,0 0-1 15,0 0 5-15,2-3 2 0,4-4 0 0,-4-4 0 16,4-1-170-16,4-2-33 0,-2 0-7 0</inkml:trace>
  <inkml:trace contextRef="#ctx0" brushRef="#br1" timeOffset="55676.368">4905 7059 864 0,'14'-7'76'0,"-14"7"-60"0,0 0-16 0,0 0 0 0,0 0 136 0,0 0 25 15,0-3 5-15,0-1 1 0,2 4-44 0,1-3-9 16,2-1-2-16,3 1 0 0,3-2-18 0,5 5-4 16,2-4-1-16,3 1 0 0,6-1-33 0,2 4-6 15,0-7-2-15,5 4 0 0,1-1-16 0,-1 1-3 16,3-1-1-16,3 4 0 0,-3-8-8 0,3 8-1 15,-3-2-1-15,0-3 0 0,-6 5 6 0,1-4 0 16,-3 1 1-16,0 3 0 0,-7 0-1 0,1-4-1 16,-7 4 0-16,3 0 0 0,-6-3-5 0,0-1-1 15,-2 4 0-15,-3 0 0 0,2 0 3 0,-7 0 0 16,2 0 0-16,-5 0 0 0,0 0-4 0,0 0 0 16,0 0 0-16,0 0 0 0,0 0-5 0,0 0-2 15,6 0 0-15,-6 0 0 0,0 0-9 0,0 0 0 16,0 0 0-16,5 0 0 0,-5 0-16 0,0 0-3 15,0 0 0-15,8 4 0 16,-8-4-145-16,2 3-30 0,1 1-6 0</inkml:trace>
  <inkml:trace contextRef="#ctx0" brushRef="#br1" timeOffset="56129.028">5776 7016 1119 0,'10'-4'49'0,"-10"4"11"0,0 0-48 0,0 0-12 15,0 0 0-15,0 0 0 0,0 0 109 0,0 0 19 16,0 0 4-16,0 0 1 0,0 0-26 0,0 0-6 15,0 0-1-15,0 0 0 0,0 0-48 0,0 7-11 16,-2-3-1-16,-1 3-1 0,3 1-11 0,0 3-3 16,3-1 0-16,-1 1 0 0,-2 4 31 0,6 6 7 15,-6-2 1-15,2 2 0 0,1 2-13 0,0-2-3 16,-3 1 0-16,2-1 0 0,1-2-16 0,2 2-4 16,-5-2-1-16,0 2 0 0,0 2-27 0,0-2-12 15,0-7 0-15,0 8 1 0,0-4 60 0,3-3 12 16,-3 3 3-16,0-3 0 0,3-1-52 0,-1 0-12 15,-2-3 0-15,5 1 0 0,-5-2 0 0,3 4 0 16,0-7 0-16,-1 5 0 0,4-5 0 0,-6 4 0 0,2-4 0 16,1 1 0-16,0-1 0 0,-1 0 0 0,-2 0 0 0,3-3 0 15,-3-4 0-15,0 0 0 0,0 0 0 0,0 0 0 16,0 0 0-16,0 0 0 0,0 0 0 0,0 0 0 31,0 0-22-31,0 0-7 0,0 0-2 0,0 0 0 16,0 0-169-16,0-7-35 0,0 0-6 0</inkml:trace>
  <inkml:trace contextRef="#ctx0" brushRef="#br1" timeOffset="56613.3">5432 7078 864 0,'0'0'76'0,"0"0"-60"16,0 0-16-16,0 0 0 0,0 0 92 0,0 0 16 15,0 0 4-15,0 0 0 0,0 0 12 0,0 0 4 16,0 7 0-16,3-7 0 0,-3 0-54 0,0 7-10 15,2 0-3-15,-2 0 0 0,3-3-1 0,-3 8-1 16,2 2 0-16,1 0 0 0,2 1-7 0,-2 3 0 0,-3-1-1 0,5 2 0 16,-5-1-11-16,6 8-1 0,-4-5-1 0,1 1 0 15,0-1 7-15,2 5 2 0,-5-5 0 0,3 5 0 16,-1-3-38-16,-2 1-9 0,3-5 0 0,-3 6 0 16,0-3 0-16,2-4 0 0,-2 4 0 0,3-4 0 15,-3-1 37-15,5 2 6 0,-5-5 1 0,0 2 0 16,0-2-26-16,3-4-5 0,-3 2-1 0,0-1 0 15,0-1-4-15,0-3-8 0,0 0 11 0,0-2-11 16,0 2 11-16,0-3-11 0,0-4 10 0,0 0-10 16,0 0 0-16,0 0 0 0,0 0 0 0,0 0 0 15,0 0-55-15,0 0-7 0,0 0-2 0,0 0 0 16,-3-9-72-16,3 2-16 0,-5 0-2 0,0-7-869 16</inkml:trace>
  <inkml:trace contextRef="#ctx0" brushRef="#br1" timeOffset="57097.558">4940 7063 345 0,'0'0'31'0,"0"0"-31"0,0 0 0 0,0 0 0 16,0 0 159-16,0 0 25 0,5-4 6 0,-5 4 1 16,0 0-72-16,0 0-15 0,0 0-2 0,0 0-1 15,0 0-9-15,0 0-1 0,0 0-1 0,0 0 0 16,0 0-19-16,3 4-4 0,-1 3-1 0,4 1 0 15,2-1-2-15,-8 4 0 0,2 3 0 0,1 1 0 16,-3-1 5-16,3 4 1 0,-1 4 0 0,6-1 0 16,-8 5-23-16,0-3-5 0,3 1-1 0,-3 2 0 15,5-1-19-15,-5 4-4 0,0 4-1 0,3-5 0 16,-3 2-17-16,2-4 0 0,-2-2 0 0,3 6 0 0,-3-4 55 16,3 2 7-16,-3-2 2 0,0-5 0 0,2 5-64 15,-2-4 0-15,0-1 0 0,-2-2-10 0,2-5 10 0,0 4 9 16,0-3-1-16,0-1-8 0,-3-3 0 0,0-1 0 15,3 2 0-15,0-1 0 0,-2-1 0 0,2-3 0 16,0 0 0-16,0-2 0 0,0 2 58 0,0-7 5 16,0 0 1-16,0 0 0 0,0 0-52 0,0 0-12 15,0 0 0-15,0 0 0 16,0 0-151-16,5-7-33 0,0 0-6 0,1-1-2 0</inkml:trace>
</inkml:ink>
</file>

<file path=ppt/ink/ink1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8-03T21:51:09.153"/>
    </inkml:context>
    <inkml:brush xml:id="br0">
      <inkml:brushProperty name="width" value="0.05292" units="cm"/>
      <inkml:brushProperty name="height" value="0.05292" units="cm"/>
      <inkml:brushProperty name="color" value="#FFFFFF"/>
    </inkml:brush>
  </inkml:definitions>
  <inkml:trace contextRef="#ctx0" brushRef="#br0">1804 3350 403 0,'8'-7'36'0,"-8"7"-36"0,0 0 0 0,0 0 0 16,0 0 276-16,0-3 49 0,0 3 10 0,0 0 1 16,0 0-161-16,0 0-33 0,0 0-6 0,0 0-2 15,0 0-87-15,3 0-18 0,-3 0-3 0,5 3-1 16,-5 4 31-16,6 0 7 0,-1 0 1 0,-2 5 0 16,-3-1-10-16,0-1-2 0,5 4 0 0,-5 2 0 15,0 1-32-15,0 4-6 0,0-2-2 0,0 2 0 16,3-2 42-16,2 2 8 0,-5 3 2 0,0-3 0 15,0 0-52-15,0 0-12 0,2-2 0 0,-2 7 0 16,0-12 0-16,3 5 0 0,2-5 0 0,-5 0 0 16,0 0 27-16,3-2 2 0,2 2 1 0,-5-7 0 15,3 5 3-15,0-5 1 0,-3-5 0 0,5 5 0 0,-5 3-34 0,0-10 0 16,0 0 0-16,0 0 0 0,0 0 14 0,0 0-4 16,0 0-1-16,0 0 0 0,0 0 3 0,0 0 0 15,0 0 0-15,3-5 0 0,-3-2-4 0,5-5 0 16,-5 5 0-16,2-2 0 15,4-3-29-15,-4 5-7 0,-2-12 0 0,8 5-1 0,-8 0 47 0,3-5 10 16,2 5 1-16,-2-5 1 0,5 3-30 0,0-1 0 16,-6 1-11-16,6 1 11 0,-5-1-15 0,2 2 5 15,3-5 1-15,-2 5 0 0,-1 0-4 0,3 4-1 16,0-1 0-16,-3-1 0 0,3-2 14 0,-3 2 13 16,6 5-2-16,-3-2-1 0,0-3-10 0,-3 5-14 15,3 0 3-15,0 2 1 0,0 3 10 0,2-5 8 16,-2 2-8-16,0-2 11 0,3 7-11 0,-8-7 0 15,2 7 0-15,-3 0 0 0,4-3 0 0,-6 3 0 0,0 0 0 16,0 0 0-16,0 0-10 0,0 0 10 0,0 0 0 0,0 0-9 16,0 0-1-16,0 0 0 0,0 0 0 0,-8 3 0 31,0 4-35-31,-3 5-7 0,1-5-2 0,-4 0 0 0,7 0-110 16,-4 5-23-16,0-3-4 0,9 3-1 0,-6-5 103 0,0 0 20 0,3 7 4 15,-1-9 1-15,1 2 0 0,2 0 0 0,-5 0 0 0,0 7 0 16,1-7 82-16,4 5 17 0,-5-5 3 0,5 7 1 15,-5-7 24-15,8 5 5 0,-5-5 0 0,5 7 1 16,0-7 0-16,5 0 0 0,-5 0 0 0,3 5 0 16,2-5-9-16,1 0-1 0,-1 0-1 0,3 0 0 0,-6-2-18 15,6 2-4-15,3 0-1 0,0 0 0 0,2 0-12 0,5 0-3 16,1 0 0-16,-3 0 0 0,-3-2-8 0,5 2-3 16,1 0 0-16,-1-7 0 0,-2 7 0 0,0-7 0 15,-3 5 0-15,1-3 0 0,-4 3 0 0,1-5 0 16,-3 0 0-16,0 0 0 0,-6 0-1 0,-2 0 0 15,0 0 0-15,0 0 0 16,0 0-61-16,0 0-13 0,0 0-2 0,-2 0-1152 16</inkml:trace>
  <inkml:trace contextRef="#ctx0" brushRef="#br0" timeOffset="203.072">2371 3522 1958 0,'0'0'87'0,"0"0"17"0,8 2-83 0,2-2-21 0,-2 0 0 0,0 0 0 16,3 5 84-16,2-3 12 0,0 3 2 0,6-3 1 15,-1-2-56-15,1 0-11 0,-3 0-3 0,-3 0 0 16,5 5-29-16,-2-3 0 0,3-2 0 0,-3 0 0 16,-8 0 0-16,2 0 0 0,-2 0 0 0,-3-2 0 15,-5 2-59 1,0 0-17-16,0 0-4 0,0 0-915 0</inkml:trace>
  <inkml:trace contextRef="#ctx0" brushRef="#br0" timeOffset="374.905">2524 3639 1807 0,'0'0'40'0,"0"0"8"0,0 0 1 0,0 0 2 0,0 0-41 0,8 12-10 16,-5-5 0-16,7 0 0 0,4-7 87 0,-4 5 15 15,1-3 3-15,5 3 1 0,2-5-24 0,1 0-5 16,-9 0-1-16,6 2 0 0,-3-2-51 0,1 0-10 15,-1-2-3-15,0 2 0 0,-2 0-28 0,-3 0-7 16,-6-5-1-16,-2 5-1065 16</inkml:trace>
  <inkml:trace contextRef="#ctx0" brushRef="#br0" timeOffset="1015.54">2897 3369 1519 0,'0'-7'67'0,"0"7"14"0,0 0-65 0,5-5-16 16,-5 3 0-16,8-3 0 0,-5-2 101 0,5 7 17 15,0-3 3-15,5-1 1 0,0-3-46 0,-2 7-10 16,0-5-2-16,4-2 0 0,4 7-11 0,-3-7-2 16,-3 7-1-16,3 0 0 0,0-7-21 0,2 7-4 15,1 0-1-15,-11 0 0 16,10 4-8-16,-4-1-1 0,1-3-1 0,4 7 0 0,-1-2 21 0,1 2 4 16,-3 0 1-16,5 4 0 0,-5 4-40 0,0-6-18 15,-8 10 2-15,2-5 0 0,-10 5 42 0,0 0 9 0,-5 4 1 16,-6-4 1-16,1 2 5 0,-6 5 1 0,3 0 0 0,0 0 0 15,-1-5-43-15,1 0-12 0,0-2-1 0,5 2 0 16,-3-2 21-16,3-5 4 0,0 0 0 0,6-2 1 16,2 2-13-16,0 0 0 0,0-2 0 0,2-5 0 15,6 0-14-15,0 0-6 0,3 0 0 0,5-2-1 16,2-3 21-16,3-2 0 0,3 0 0 0,5 5 0 16,0-5 15-16,-2 0 4 0,5 0 1 0,-3 0 0 15,-3 0 35-15,3 0 7 0,-2-5 2 0,-1 5 0 16,1 0-56-16,-6 0-8 0,3-2 0 0,-8 2-10 15,2-5 23-15,-7 5 5 0,2 0 1 0,0-2 0 16,-5-3-19-16,3 3-19 0,-3-3 4 0,-3 5-913 16,0-2-184-16</inkml:trace>
  <inkml:trace contextRef="#ctx0" brushRef="#br0" timeOffset="43274.179">743 5579 1036 0,'0'0'92'0,"0"0"-73"0,0 0-19 0,6-2 0 16,-6-3 106-16,0 5 18 0,0-7 3 0,0 7 1 15,0 0 44-15,0 0 8 0,0 0 3 0,0 0 0 16,0 0-88-16,0 0-18 0,0 0-3 0,0 0-1 0,2 7-7 0,-2 0-2 16,0 5 0-16,0 0 0 0,0 2-51 0,0 0-13 15,0 0 0-15,0 7 0 0,-8-6 32 0,8 8 4 16,0-7 1-16,-2 8 0 15,2-3-10-15,0 0-3 0,0-2 0 0,0 2 0 0,2-7-16 0,-2 10-8 16,-2-8 0-16,2 3 8 0,2 0-8 0,4-10 0 16,-4 3 0-16,4 0 0 0,-4-3 44 0,-2-2 6 15,3 0 2-15,2 1 0 0,-5-4-25 0,0 3-5 16,3-2-1-16,-3-3 0 0,0-2 3 0,0 0 0 16,0 0 0-16,0-7 0 0,0-4-4 0,0 3 0 15,0-6 0-15,0 0 0 0,0-7-10 0,0-5-2 16,0 5-8-16,0-5 12 0,5 5-12 0,-5-5 9 15,3 7-9-15,-3-7 8 0,0 5-8 0,3 0 0 16,2 2 0-16,-3-2-11 0,4 2 11 0,-4-2 0 0,4 2 8 16,-4 5-8-16,6-5 0 0,-5 5 0 15,5 0 0-15,0 0 0 0,2 7 0 0,1-5-13 16,5-2 1-16,0 7 1 0,-3-5 11 0,3 10 0 0,2-5 0 0,1 2 0 16,-1 5 0-16,1 0 0 0,-3 0-10 0,2 5 10 15,-2 2 0-15,3 0-8 0,-6 0 8 0,3 0 0 16,0 0 9-16,-6 5 6 0,1-3 1 0,-3 3 0 15,0 2-16-15,-8-2-12 0,2 2 3 0,-2-2 0 16,-2 2 9-16,2-5 0 0,-8 8 0 0,0-8 0 16,0 3 0-16,-3-5 0 0,3 3 0 0,-2 1 11 15,-1-4-11-15,-5 5 0 0,6-5 0 0,-9 0 8 16,9 0-8-16,-6 0 0 0,0 0 0 0,3-2 0 16,-3-3 0-16,0-2 0 0,5 5 0 0,1-5 0 0,2 2 0 0,0-2 0 15,8 5 0-15,-3-5 0 0,-2 0-11 0,2 0 11 16,3 3-8-16,0-3 8 0,8 4-12 0,0-4 4 15,3 5 0-15,2-3 0 0,11 3 8 0,-6-3-10 16,9 3 10-16,-1 2-10 0,1 0 10 0,-1 0 0 16,-5 0 0-16,3 0-8 0,3 5 8 0,-9-3 0 15,-5 3 0-15,3 2 0 0,0-7 0 0,-8 5 0 16,-5 0 0-16,-3-3 0 0,0 3 0 0,0-5 8 16,-3 7-8-16,-2-7 11 0,-3 7-11 0,-3-2 0 15,1 2 0-15,-1-7 0 0,-5 5 0 0,0-5 0 16,-2 0 0-16,-1 0 8 0,1 0-8 0,-1 0 0 15,1-2 0-15,-6-3 8 0,5-2-8 0,1 0 0 16,2 0 0-16,5 0 0 16,-2 0-56-16,5 0-8 0,3-2 0 0,2-3-1 15,-5-2-87-15,6 0-18 0,2 0-3 0</inkml:trace>
  <inkml:trace contextRef="#ctx0" brushRef="#br0" timeOffset="43539.323">1471 5852 2170 0,'16'0'48'0,"-16"0"9"0,0 0 3 0,0 0 1 0,0 0-49 0,0 0-12 0,0 0 0 0,0 0 0 16,-5 7 109-16,2 0 19 0,3 0 4 0,0 0 1 16,0 0-106-16,0 5-27 0,8-5 0 0,-5 5 0 15,-3-3 56-15,0 3 7 0,2-5 1 0,4 0 0 0,-4 5-52 0,3-5-12 16,-5 0 0-16,0 0 0 0,8-2 0 0,-8-5 0 15,0 0 0-15,0 0 0 0,3 2 0 0,-3-2 0 16,0 0 0-16,0 0 0 16,0-2-135-16,3-7-29 0,2 1-7 0,-5 1-1 15,0-7-83-15,0 0-17 0,3 0-3 0,2-5-1 0</inkml:trace>
  <inkml:trace contextRef="#ctx0" brushRef="#br0" timeOffset="43648.692">1535 5758 403 0,'-11'-14'17'0,"6"9"5"0,5-2-22 0,-3 5 0 15,0-8 0-15,-5 3 0 0,3 5 358 0,3-5 67 16,-4 2 14-16,4-2 2 0,2 7-263 0,0 0-53 15,0 0-10-15,0 0-3 0,0-7-83 0,0 7-17 16,2 0-3-16,-2 0-1 0,0 0-8 0,8 0-11 16,0 0 3-16,3 0-707 15,2 5-141-15</inkml:trace>
  <inkml:trace contextRef="#ctx0" brushRef="#br0" timeOffset="44054.836">1897 5772 921 0,'-3'-7'82'0,"6"7"-66"0,5-5-16 0,-3 3 0 16,-5-3 132-16,3 3 22 0,0-5 5 0,-3 2 1 16,5 3 40-16,-10-3 8 0,2 3 1 0,0-3 1 15,-2 0-96-15,2 3-19 0,-7-3-4 0,2 5-1 0,0 0-56 0,-3 0-11 16,-5 0-3-16,-2 5 0 0,-1-5 1 0,1 2 0 15,10 3 0-15,-3 0 0 0,-7-3-21 0,5 5 0 16,13-2 0-16,-3-3 0 0,-5 5 0 0,5 0 0 16,3-2 0-16,0 2-8 0,0 0-8 0,0 0 0 15,0 0-1-15,3 0 0 0,13 5 17 0,-6-5 0 16,-2 0 11-16,3 0-11 0,5 0 0 0,-6 5 0 16,6-5 0-16,-5 0-12 0,0 5 12 0,4-5 0 15,-7 0 9-15,3 0-9 0,-1 5 8 0,-2-5-8 16,0 0 0-16,0 0 0 0,-5 5 0 0,5-3 0 15,-8-2-11-15,3 5 11 0,-3-5 0 0,0 0 0 16,-3 0 0-16,3 0 0 0,0 0 0 0,-5-2 0 16,-1-3 0-16,-2 3 0 0,0-2 0 0,-2-3 0 15,2 0 0-15,-3 0 0 16,-2-3-59-16,3-2-4 0,7 3-1 0,-5-3-1049 0</inkml:trace>
  <inkml:trace contextRef="#ctx0" brushRef="#br0" timeOffset="44429.736">2093 5833 1958 0,'0'0'87'0,"0"0"17"0,8 0-83 0,-8 0-21 0,0 0 0 0,0 0 0 16,8 0 0-16,2 0 0 0,-2 0 0 0,3 0 0 15,-3-7 56-15,5 7 6 0,8-7 2 0,-8 7 0 16,3-2-52-16,0-3-12 0,3-2 0 0,-6 7 0 0,3-5 0 15,-6 3 0-15,6-3 0 0,-8 3 0 0,3-3 54 0,-3 3 8 16,-6-3 2-16,4-2 0 0,-4 7-52 0,-2-7-12 16,-2 2 0-16,-4-2 0 0,4 5 35 0,-4-3 4 15,4 3 1-15,-9-3 0 0,-5 5-13 0,6 0-3 16,-1-2 0-16,-5 2 0 0,-2 2-24 0,2-2-20 16,0 7 3-16,-3-2 1 0,1 2 25 0,5 0 6 15,5 0 1-15,-3 0 0 0,-2 0-28 0,2 5-4 16,1-5-2-16,2 7 0 0,5 5 18 0,-2-5-10 15,2 0 10-15,-2 0-8 0,10-2 24 0,-5 2 4 16,8 0 2-16,-5-2 0 0,-3 2-38 0,8-2-7 16,8-5-1-16,2 2-1 0,-7-4 40 0,10 2 8 15,3 0 1-15,2-7 1 16,1 5-276-16,2-3-55 0,24-4-11 0,-16-3-3 0</inkml:trace>
  <inkml:trace contextRef="#ctx0" brushRef="#br0" timeOffset="44711.171">2794 5831 1324 0,'-11'-12'59'0,"11"12"12"0,0 0-57 0,0-7-14 0,0 3 0 0,-8 1 0 16,3-2 195-16,-3 3 36 0,3-3 7 0,-3 3 2 16,-3-3-141-16,-2 3-28 0,3 2-6 0,-1-5-1 15,-7 5-51-15,2 5-13 0,5-3 0 0,-5-2 0 16,6 7 0-16,-6-2 0 0,3 2 0 0,-1 0 0 0,12 0 0 0,-4 7 0 15,1-7 0-15,0 10 0 0,5-3 0 0,-3-5 0 16,3 3 0-16,-5 2 0 16,5 0 0-16,5 1 0 0,6 1 0 0,-1-7 0 0,-2-2 0 0,3 5 0 15,2-5 0-15,6 5 0 0,-1-5 24 0,1 0 1 16,2-5 1-16,5 3 0 16,1-2-42-16,-4 1-8 0,-4-8-1 0,2 4-1 15,-2-3-113-15,5-2-22 0</inkml:trace>
  <inkml:trace contextRef="#ctx0" brushRef="#br0" timeOffset="44945.576">3048 5584 1728 0,'-8'-7'38'0,"5"2"8"0,-2-2 2 0,2 7 0 0,3 0-39 0,0 0-9 0,0 0 0 0,0 0 0 16,0 0 84-16,0 0 16 0,-2 7 2 0,2 0 1 15,2 5-63-15,6 2-12 0,-8 5-2 0,8-5-1 16,-2 7 9-16,-1-7 2 0,3 5 0 0,0 2 0 16,-8-4-7-16,5-1-1 0,0 3 0 0,3 0 0 15,-8-5-28-15,3 0 0 0,0 0 0 0,-3 0 0 16,5-2 0-16,-5 2 0 0,-5-2 0 0,5-3-711 16,-3-4-148-16</inkml:trace>
  <inkml:trace contextRef="#ctx0" brushRef="#br0" timeOffset="45101.739">2921 5772 1728 0,'0'0'76'0,"8"0"16"0,3 0-73 0,4 0-19 16,-4 0 0-16,0 0 0 0,12 0 76 0,-4 0 12 16,-1 0 3-16,4 0 0 0,1 5-63 0,-1-3-12 15,4-2-2-15,-2 0-1 0,-6-2-5 0,9 2 0 16,-6 0-8-16,3 0 12 15,2-5-137-15,-13 5-28 0,1-4-6 0</inkml:trace>
  <inkml:trace contextRef="#ctx0" brushRef="#br0" timeOffset="45257.732">3410 5760 1656 0,'0'0'36'0,"0"0"8"0,0 0 2 0,0 0 0 0,0 5-37 0,0 2-9 16,6 0 0-16,-6 5 0 0,0-5 112 0,2 0 20 15,4 0 4-15,-6 5 0 0,2-3-48 0,-2-2-11 0,3 0-1 0,0 3-1 16,-1-3-60-16,1 0-15 0,2 0 0 0,-5-5 0 15,3 5 28-15,-3-7 4 0,0 5 0 0,0-5 0 32,0 0-114-32,0 0-22 0,0 0-5 0,0 0-1 0</inkml:trace>
  <inkml:trace contextRef="#ctx0" brushRef="#br0" timeOffset="45429.53">3429 5624 1893 0,'0'0'84'0,"0"-5"17"0,-3 3-81 0,3-3-20 0,3-2 0 0,2 5 0 16,3-3 73-16,-5 5 11 0,2-7 1 0,-2 7 1 16,5-5-20-16,0 3-4 0,-8 2-1 0,5 0 0 0,0 2-53 15,3-2-8-15,0 5-8 0,3-3-1064 16</inkml:trace>
  <inkml:trace contextRef="#ctx0" brushRef="#br0" timeOffset="45820.034">3659 5744 403 0,'0'0'17'0,"0"0"5"0,0 0-22 0,0 0 0 16,0 0 0-16,0 0 0 0,0 0 350 0,3 7 66 16,2 0 12-16,-5 0 4 0,3 0-244 0,-3 5-48 15,5-3-9-15,-5 3-3 0,0-5-51 0,3 5-10 0,-1-3-3 0,-2 3 0 16,0-5-51-16,0 0-13 0,-2 5 0 0,-1-5 0 15,3-7 0-15,0 2 0 0,0-2 0 0,0 0 0 16,0 0 54-16,0 0 8 0,0 0 2 0,0 0 0 16,0 0-52-16,5-2-12 0,3-10 0 0,0 3 0 15,0-8 0-15,3 8 0 0,5-5 0 0,-6-3 0 16,6 3-48 0,-5 5-13-16,5-3-3 0,-3 0 0 0,0 5 52 0,0-2 12 0,3 2 0 0,-3 2 0 15,1-2 0-15,-6 7 0 0,2 0 0 0,-2 0 0 16,3 0 0-16,-1 0 0 0,-5 2 0 0,6 3 0 15,0 2 0-15,-1 0 0 0,-2 0 0 0,0 0 0 16,0 5 0-16,0-5 0 0,0 0 0 0,3 5 0 16,-9-3 48-16,3 3 13 0,1-5 3 0,-1 0 0 0,3 5-64 15,-5-5-28-15,-1 0 3 0,1 0 0 0,2 0 40 0,0-2 8 16,-5-3 1-16,3 3 1 16,-3-5-71-16,5 2-14 0,-5 5-4 0,0-7-751 15,6 5-150-15</inkml:trace>
  <inkml:trace contextRef="#ctx0" brushRef="#br0" timeOffset="46304.603">4551 5753 1436 0,'2'-9'64'0,"-2"9"12"0,-2-5-60 0,-1-2-16 0,-2 0 0 0,2 0 0 15,3 2 119-15,-8-2 21 0,0 5 4 0,0-3 0 16,6-2-45-16,-9 7-10 0,3-7-1 0,-5 7-1 16,2 0-46-16,-2 0-9 0,0 0-1 0,0 0-1 15,-3 5-17-15,0-3-3 0,3 5-1 0,-3-2 0 16,5 2-9-16,-5 0 0 0,6 0 0 0,-1 0 0 16,6 5 0-16,2-3 0 0,-2-2 0 0,5 5 0 15,5-5-12-15,1 0 12 0,-1 5-12 0,6-5 12 16,-1 0-8-16,6 0 8 0,0 0 0 0,-3-2 0 15,3-3 0-15,2 3 15 0,1-3-3 0,0-2 0 16,-6-2-12-16,5-3 0 0,1 3 0 0,-6-3 0 16,0 3 45-16,-5-3 7 0,-3-2 0 0,1 0 1 15,2 2-20-15,-3-2-4 0,0 5-1 0,3-3 0 0,-2 5-19 0,1-7-9 16,1 7 8-16,-2 0-8 0,4 0 0 0,-2 7 0 16,0 0 0-16,3 0 0 0,-3 5-21 0,2 0 3 15,-2-3 1-15,0 10 0 0,3 0 17 0,-1 2 0 16,1 5 0-16,-1-5 0 0,4 7 38 0,-9-4 11 15,0-3 3-15,-2 0 0 0,2-7-14 0,-5 5-2 16,-5-5-1-16,0-2 0 0,-1-3 9 0,-2-1 1 16,-2-4 1-16,-6 3 0 0,-3-7-46 0,1 5 0 15,-9-5 0-15,6-5 0 0,-5 5 10 0,2-2 9 16,0-3 1-16,3-2 1 16,-3 2-192-16,0-2-38 0</inkml:trace>
  <inkml:trace contextRef="#ctx0" brushRef="#br0" timeOffset="47246.146">1961 6541 1094 0,'8'0'97'15,"-3"-4"-77"-15,-5 4-20 0,0 0 0 0,0 0 144 0,0 0 26 0,0 0 5 0,0 0 1 16,0 0-48-16,0 7-8 16,0 2-3-16,2 0 0 0,4 3-33 0,-4 2-8 15,1 0 0-15,2 8-1 0,3-4-9 0,-5 4-2 0,5-4 0 0,-6 4 0 16,4-4-51-16,-6 1-13 0,2-2 0 0,4 1 0 15,-6 4 42-15,2-6 6 0,-2 1 0 0,0 1 1 16,3-4-27-16,-3 1-6 0,0-4 0 0,0 3-1 16,-3-6-15-16,3-1 0 0,3 0 0 0,-3 0 0 15,0-7 40-15,0 0 4 0,0 0 2 0,0 0 0 16,0 0-30-16,5-7-5 0,-2 4-2 0,5-8 0 0,0 3 0 0,2-3 0 16,-2 1 0-16,3-9 0 0,0 1-9 0,2 1 0 15,0-2 0-15,3 5 0 0,0-5 0 0,-6 5 0 16,6 3 0-16,-5-4 0 0,2 1 0 0,0 0 0 15,0 0 0-15,1 2 0 0,-1 1 0 0,0 4 0 16,-8-3 0-16,9 3 0 0,-9 0 0 0,8-2 0 16,-10 6 0-16,5-1 0 0,-6 1 0 0,4-1 0 0,-6 4 9 15,0 0-9-15,0 0 0 0,0 0 0 0,0 0 0 0,-8 4-12 32,-3 3-26-32,-5 0-6 0,6 0 0 0,-9 5-1 15,1-2-29-15,2 1-6 0,-3 3 0 0,3-2-1 16,3-2-23-16,-3 1-5 0,0 1-1 0,8-5 0 0,3 3 74 0,0-3 14 0,2-3 3 0,-2 8 1 15,2-5-1-15,1 0 0 0,2 0 0 0,-6 0 0 16,12 5 31-16,-6-5 5 0,2 0 2 0,1 0 0 16,5-4 36-16,0 4 7 0,0-3 2 0,5 3 0 15,0 0 0-15,0 1 0 0,1-4 0 0,4 3 0 16,-5-4-52-16,1 1-12 0,-1 3 0 0,3-2 0 16,-6-3 32-16,6 6 3 0,-5-4 1 0,-1-1 0 15,4 4-24-15,-4-3-12 0,1-1 12 0,-3 1-12 16,0 3-27-16,-6-7-12 0,6 5-2 0,-8-5-763 15,0 0-153-15</inkml:trace>
  <inkml:trace contextRef="#ctx0" brushRef="#br0" timeOffset="47433.616">2532 6776 1843 0,'0'0'164'0,"0"0"-132"15,0-2-32-15,8-3 0 0,-5-2 84 0,5 3 9 16,0 4 3-16,2-3 0 0,1-1-26 0,-1 4-5 16,9-3-1-16,-1-1 0 0,-2 4-22 0,0 0-5 0,3-3-1 15,-4 3 0-15,-4 0-26 0,0 0-10 16,5-5 0-16,-9 5 9 16,4 0-38-16,-11 0-8 0,3-2-2 0,2-3-1060 0</inkml:trace>
  <inkml:trace contextRef="#ctx0" brushRef="#br0" timeOffset="48074.129">2834 6758 1713 0,'0'0'37'0,"0"0"8"0,8 4 2 0,-8-4 2 0,0 0-39 0,5 0-10 15,0 7 0-15,1-2 0 0,1-3 115 0,1 6 21 16,-2-1 4-16,2 0 0 0,-3 4-16 0,5-4-4 16,-2 8-1-16,-5-4 0 0,5-4-95 0,-5 5-24 15,2-5 0-15,-5 0 0 0,3 0 40 0,2 0 4 16,-5 0 1-16,0-7 0 0,0 5-18 0,0-5-4 16,0 0-1-16,0 0 0 0,5 2-9 0,-5-2-1 15,0 0-1-15,0 0 0 0,0-7-20 0,5 3-4 16,-5 1-1-16,0-1 0 0,-5-3 14 0,5-3 0 15,5-2 0-15,-2 1 0 0,-6-3 0 0,6-1 0 16,5 1 0-16,0 3 0 0,0-4 0 0,0 4 0 16,2 4 0-16,1-3 0 0,0 3 0 0,2 2 0 15,-3-2 0-15,1 5 0 0,0-3 0 0,2 5-11 16,-3 5 11-16,1-3-10 0,-3 5 10 0,3 1 0 0,-4-1 10 16,1 0-10-16,0 4 19 0,-2-4-3 0,2 1 0 0,-3 3 0 15,-3-4 0-15,4 0-1 0,-6 0 0 0,5 5 0 16,0-9-15-16,-2 4 11 0,-3-7-11 0,0 0 10 15,0 0-10-15,0 0 10 0,5 4-10 0,-5-4 10 16,0 0-10-16,0 0 12 0,0 0-12 0,0 0 12 16,3-4-12-16,0-3 0 0,5 0 9 0,-3-1-9 15,-3 1 0-15,4-4 0 0,4 1-10 0,-2-2 10 16,3 1-42-16,-3 4-2 0,2-3 0 0,6 3 0 16,-5 0 36-16,-1 2 8 0,-2-2 0 0,3 3 0 15,5 1 0-15,-8 3 0 0,-8 0 0 0,0 0 0 0,8 3 0 16,2 1 0-16,-2 3 0 0,-5 0 0 0,5 1 0 15,0 3 0-15,2-4 0 0,1 5 0 0,-6-2 49 0,6 1 12 16,-9-4 3-16,6 0 0 0,-2 8-52 0,-1-4-12 16,0-1 0-16,3 1 0 0,-3-4 0 0,1 5 0 15,-4-5 0-15,6-4 0 0,-5 1 0 0,0 3 0 16,-3-7 0-16,0 0 0 16,10 0-124-16,-7 0-27 0,5 0-5 0,0 0-2 0</inkml:trace>
  <inkml:trace contextRef="#ctx0" brushRef="#br0" timeOffset="48417.725">3630 6805 748 0,'0'0'67'0,"0"0"-54"15,0 0-13-15,0 0 0 0,0 0 286 0,0 0 54 16,0 0 12-16,0 0 1 0,0 0-193 0,3-3-40 16,5-1-7-16,0 4-1 0,-6-3-56 0,6-1-10 0,3 1-2 0,-1-1-1 15,4 4-24-15,-1-8-5 0,0 8-1 0,0-2 0 16,3-3-13-16,-5 5 9 0,5-4-9 0,-8 1 8 15,2-1-8-15,1 1 0 0,-6-4 9 0,0 3-9 16,1-4 0-16,-4 1 0 0,4 0 0 0,-6 0 0 16,0 3 0-16,-6-6 0 0,4 3 0 0,-6-5 0 15,0 5 0-15,0 3 0 0,-3-3 0 0,1 7 0 16,-1-7 0-16,-5 7 0 0,6 0 0 0,-9 4 0 16,6-4 0-16,0 3 0 0,-1 1 0 0,1 3 0 15,3 0 0-15,2 5 0 0,-6-5 0 0,9 3 0 16,-3 1 0-16,0 3 0 0,3-2 0 0,2 2 0 0,3-2 0 15,0 2 0-15,3-4 0 0,0 1 0 0,7-4 12 0,-2 5-1 16,-3-2-1-16,9-3 0 0,-1-3-23 16,3 3-5-16,2 0-1 0,-2-2 0 15,3-2-189-15,-1-3-39 0,-2 4-7 0,3-1-2 0</inkml:trace>
  <inkml:trace contextRef="#ctx0" brushRef="#br0" timeOffset="48823.933">4053 6715 1436 0,'-8'0'64'0,"8"0"12"0,-5 0-60 0,5 0-16 16,0 0 0-16,0 0 0 0,0 0 119 0,0 0 21 15,5-4 4-15,-5 4 0 0,0 0-64 0,0 0-12 16,-5-7-4-16,3 4 0 0,-4 3 0 0,4 0 0 16,-6 3 0-16,5 1 0 0,-8-4-51 0,4 0-13 0,-4 7 0 0,3 0 0 15,0-2 0-15,-3 2 0 0,4 0 0 0,1 3 0 16,1-3 0-16,2 4 0 0,6 1 0 0,-3-2 0 15,3 1 0-15,5-4 0 0,-6 5 0 0,6-2 0 16,3-3 0-16,-1 0 0 0,4 0 0 0,-1-3 0 16,0 3 0-16,-2-7 0 0,-1 5 0 0,6-2 0 15,-8-6 0-15,3 3 0 0,-1-5 0 0,1 5 0 16,2 0 0-16,-8-7 0 0,3 7 0 0,-3-7 0 16,3 3 54-16,-5 1 8 0,5-8 2 0,-8 4 0 15,3-1-64-15,2-3-21 0,-5 1 0 0,0-1 0 16,0 3 21-16,0 1 0 0,0 0 8 0,3 3-8 15,-3-3 15-15,0 7-3 0,0 0 0 0,0 0 0 16,2-3-12-16,-2 3 8 0,5 3-8 0,3 1 0 0,0-1 0 0,-5 1 0 16,5 8 0-16,3-2 0 0,-6 1 0 0,5-4 0 15,-2 5 0-15,3-2 0 0,-3-3 0 0,-3 0 8 16,0 0-8-16,3 0 0 0,-2-3 13 0,-1 3 0 16,3 1 0-16,-5-4 0 15,2-4-129-15,3 3-25 0,-3-3-6 0</inkml:trace>
  <inkml:trace contextRef="#ctx0" brushRef="#br0" timeOffset="49183.164">4337 6701 1094 0,'0'0'48'0,"0"0"11"0,0 0-47 0,0 0-12 16,0 0 0-16,0 0 0 0,5 3 245 0,0 1 47 16,3-1 10-16,-3 8 2 0,1-4-152 0,-1 0-31 15,3 5-5-15,-5-2-2 0,2 1-46 0,-3 4-8 0,4-4-3 0,-4-4 0 16,1 5-14-16,-3-2-3 0,5-3-1 0,-5 0 0 15,0-3-19-15,3-1-4 0,-3 1-1 0,0-4 0 16,0 0 13-16,0 0 2 0,0 0 1 0,0 0 0 16,0 0-31-16,5 0-18 0,1-4 2 0,-1 1 1 15,3-1 15-15,-6-3 0 0,4-3-10 0,4-2 10 16,-4 1-28-16,7 4 0 0,-5-8-1 0,2 8 0 16,1-4-15-16,5 4-2 0,-8 0-1 0,5-1 0 15,-2 1 11-15,2 5 1 0,-5-3 1 0,5 5 0 16,-2 0 34-16,2 5 8 0,0-3 0 0,0 5 1 15,0 1-9-15,1-1-12 0,-1 0 2 0,0 4 1 0,-2-4 9 16,2 5 0-16,0-2 0 0,-5-3 0 16,3 4 0-16,-3 1 0 0,2-2 0 0,1-3 0 0,-3 0 14 15,0 2 5-15,0-2 1 0,-3-4 0 16,3 1-192-16,-3-4-37 0</inkml:trace>
  <inkml:trace contextRef="#ctx0" brushRef="#br0" timeOffset="49573.725">5080 6682 1494 0,'0'0'32'0,"0"0"8"0,0 0 0 0,0 0 3 0,0-4-35 0,0 1-8 0,0 3 0 0,0-7 0 16,0 0 105-16,0 7 19 0,0 0 4 0,0 0 1 15,0 0-52-15,-8 0-10 0,0-4-3 0,0 4 0 16,0 0-27-16,0 0-5 0,-2 0-2 0,2 4 0 16,-3-4-6-16,1 3 0 0,2-3-1 0,0 7 0 15,0-3-10-15,3 3-1 0,-1 0-1 0,4 1 0 16,2-4-11-16,0 3 0 0,0 0 0 0,0 0 0 16,2 5 0-16,1-2 0 0,2 4 0 0,3-3 0 15,0 4 0-15,0-1 0 0,3 2 0 0,-3-2 0 16,2 3 0-16,-2-6 0 0,3 4 0 0,-3-1 0 15,-1-3 47-15,4 4 7 0,-8-8 2 0,2 4 0 16,-5-4-19-16,3 5-3 0,-3-5-1 0,-3 0 0 0,3-4 5 16,-8 1 1-16,-5-1 0 0,0 1 0 0,-3-4 1 0,-3 0 1 15,-2 0 0-15,0 0 0 0,0 0-25 0,2 0-6 16,3 0-1-16,3 0 0 16,-5 0-109-16,10 0-23 0,-6-4-4 0,9 1-1 0</inkml:trace>
</inkml:ink>
</file>

<file path=ppt/ink/ink1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8-03T21:58:31.844"/>
    </inkml:context>
    <inkml:brush xml:id="br0">
      <inkml:brushProperty name="width" value="0.05292" units="cm"/>
      <inkml:brushProperty name="height" value="0.05292" units="cm"/>
      <inkml:brushProperty name="color" value="#00B050"/>
    </inkml:brush>
    <inkml:brush xml:id="br1">
      <inkml:brushProperty name="width" value="0.05292" units="cm"/>
      <inkml:brushProperty name="height" value="0.05292" units="cm"/>
      <inkml:brushProperty name="color" value="#FFC000"/>
    </inkml:brush>
    <inkml:brush xml:id="br2">
      <inkml:brushProperty name="width" value="0.05292" units="cm"/>
      <inkml:brushProperty name="height" value="0.05292" units="cm"/>
      <inkml:brushProperty name="color" value="#00B0F0"/>
    </inkml:brush>
    <inkml:brush xml:id="br3">
      <inkml:brushProperty name="width" value="0.05292" units="cm"/>
      <inkml:brushProperty name="height" value="0.05292" units="cm"/>
      <inkml:brushProperty name="color" value="#FF0000"/>
    </inkml:brush>
  </inkml:definitions>
  <inkml:trace contextRef="#ctx0" brushRef="#br0">11917 8562 576 0,'0'0'51'16,"0"0"-41"-16,0 0-10 0,0 0 0 15,5-5 104-15,-2 2 20 0,2-1 3 0,-5 4 1 16,0 0-24-16,0-5-5 0,5 3-1 0,-5 2 0 0,-2-5-12 0,2 5-2 15,0 0-1-15,2-2 0 0,-4-3-17 16,2-2-3-16,-3 7-1 0,3 0 0 0,-3-2-12 0,-2-3-2 16,0 5-1-16,2-3 0 0,3 3-20 0,0 0-4 15,-2-4-1-15,-4 1 0 0,4 3-13 0,2 0-9 16,0 0 12-16,-6-4-12 0,-2 4 8 0,3 0-8 16,5 0 0-16,0 0 0 0,0 0 14 0,0 0-4 15,-5 7-1-15,2-3 0 0,-2-1-1 0,2 2 0 16,1-3 0-16,-4 5 0 0,4 0-20 0,-1-2-4 15,0 2 0-15,-2 0-1 0,2 0 17 0,3 0 0 16,0 0 0-16,0 5 0 0,0-5 0 0,0 0 0 16,3 5 0-16,0-10 0 0,-1 5 0 0,4-2 0 15,-1 2 0-15,3 0 0 0,-3 0 0 0,3-7 0 16,3 5 0-16,-1-3 0 0,1 3 0 0,-1-3 0 0,1-2 0 16,0-2 0-16,-1 2 32 0,-2 0 11 0,3-5 1 0,-1 3 1 15,1-3-21-15,-3 3-4 0,0-3 0 0,0-2-1 16,0 2 16-16,0 3 3 0,-3-3 1 0,-3-2 0 15,1 5-11-15,0-5-3 0,-1 0 0 0,1-1 0 16,-3-1-25-16,0 7 0 0,-3-5 0 0,1 2 0 16,-1-2 56-16,0 5 7 0,-2-6 1 0,0 4 0 15,0-3-64-15,-3 7 0 0,0-5-12 0,-3 5 2 16,1-2 10-16,-1 2 11 0,0 0-3 0,1 0 0 16,-3 2-8-16,2-2 0 0,-2 5 0 0,0-5 0 15,-3 7 0-15,0-3 0 0,3 4 0 0,2-1 0 16,6 0 0-16,-3 0 0 0,0 0 0 0,3 5 0 15,-1-3-8-15,1 3 8 0,0-5-10 0,2 7 10 0,3-2 0 16,3-3 8-16,-1 3 1 0,1-5 0 0,0 0-9 0,-1 5 0 16,6-5 0-16,0 0 0 0,3 0 0 0,5-2 0 15,-3-3 0-15,3 3 0 0,0-5 0 0,2 0 0 16,-2 0 0-16,0 0 0 0,0-5 0 0,-3 3 0 16,0-3 0-16,3-2 0 0,-5 2 0 0,-3-2 0 15,-1 0 0-15,1 0 0 0,-2 0 0 0,-1 0 0 16,0 0 0-16,-2 0 0 0,0-5 40 0,-3 5 5 15,0-5 2-15,-3 5 0 0,-2-2-25 0,2 2-5 16,-2 0-1-16,-1-1 0 0,-2 4-4 0,1-1 0 16,-1 3-1-16,0-3 0 0,-3 5-11 0,3-2 12 15,-2 2-12-15,-1 0 12 0,0 2-12 0,3-2 0 16,-2 0 0-16,2 5 0 0,3-3-11 0,-1 3-4 16,-2 2-1-16,3 0 0 0,0-2 16 0,2 2 0 0,1 2 0 0,-1-4 0 15,0 2 0-15,3 0 0 0,6 0 0 0,-1 0 0 16,0 0 0-16,0 0 0 0,3 2 0 0,3-6 0 15,0 2 0-15,-1-3 0 0,1-2 0 0,-1 5 0 16,4-5 0-16,-4 0 0 0,1 2 0 0,-1-2 0 16,-2-2 0-16,0-3 0 0,0 3 0 0,0-3 0 15,-3-2 0-15,1 2 0 0,-4 3 0 0,4-5 0 16,-6-5 11-16,0 5-11 0,0 0 10 0,-6 0-10 16,1-5 13-16,0 5-3 0,-3 0-1 0,0 5 0 15,0-3-9-15,-3 2 12 0,1-1-12 0,-4 4 12 16,-1 0-12-16,-1 0 0 0,0 0 0 0,3 4 8 15,-3-1-26-15,2 2-6 0,1-3 0 0,0 5-1 16,2-2 25-16,1-3 0 0,5 5 0 0,-1 0 0 0,4-2 0 16,2 2 0-16,0 5 0 0,2-5 0 0,4 0 0 0,-4 0 0 15,4-3 0-15,1-1 0 0,7 2 0 0,-4-3 0 16,1-2 0-16,2 5 0 0,-2-5 0 0,2 0 0 16,0 0 0-16,0 0 0 0,-2 0 0 0,0-5 0 15,-1 3 0-15,1-3 0 0,-3-2 0 0,0 0 11 16,-3 2-1-16,0-2 0 0,-2 0-2 0,-1 0-8 15,1-7 12-15,0 2-4 0,-3 3 2 0,-3-3 0 16,0 0 0-16,-2 5 0 0,0-2-10 0,0 2 10 16,-6 2-10-16,3-2 10 0,-3 0-10 0,1 7 8 15,-1-5-8-15,-2 5 8 0,0 0 16 0,0 0 4 16,-1 0 0-16,4 5 0 16,-3-3-44-16,-1 3-9 0,1 2-2 0,3 0 0 0,-1 0 27 0,0 0 0 0,3 0 0 15,0 5-8-15,6 0 28 0,-1-3 7 0,1-2 1 0,2 5 0 31,0 2-74-31,2-2-14 0,-2-5-4 0,3 0 0 0,-1 0 52 0,4 0 12 0,-1-2 0 16,3-3 0-16,-3 5 0 0,3-2 0 0,3-3 0 0,-1-2 0 16,-2 0 0-16,6 0 0 0,-1-2 0 0,0-3 0 15,0 3 0-15,-2-3 0 0,2-2 0 0,-2 0 0 16,-1 0 22-16,1-5 7 0,-3-2 2 0,2 0 0 16,-4 2-20-16,2-2-11 0,-3 0 12 0,0 2-12 15,-2-2 10-15,-1 5-10 0,-2-3 8 0,0 0-8 16,-2 3 24-16,-1-3-1 0,0 5 0 0,1-5 0 15,-3 5-23-15,-1 5 0 0,1-3 0 0,0 3 0 16,-3-3 0-16,0 5-20 0,-3 0 4 0,3 0 1 0,0 0 24 0,-2 5 5 16,-1 2 1-16,1-5 0 0,-1 5-26 0,3-2-5 15,0 6 0-15,0-3-1 0,0 1 17 0,3-2-8 16,0 5 8-16,2 0 0 0,3-3-12 0,3 3 12 16,-1-5-12-16,4 7 12 0,2-7-9 0,2 0 9 15,-2 5 0-15,3-5-9 0,2 0 9 0,0 0 0 16,-2-7 0-16,-1 5-8 0,4-3 8 0,-4 3 0 15,1-5 0-15,-1 0 0 0,1-5 0 0,-3 3 0 16,2-3 0-16,-2-2 0 0,-2 7 0 0,2-7 0 16,-6-5 0-16,3 5 8 0,-5-2 16 0,3-3 3 15,-6-2 1-15,1 2 0 0,-3-2-28 0,-1 7 0 16,-2 0 0-16,0 0 0 0,-2 0 0 0,2 2-11 0,-5 3 1 0,-3-3 0 16,3 5 10-16,-3 0 0 15,0 5 0-15,-5-5 0 0,2 2 0 0,1 3 0 16,4-3 0-16,1 5 0 0,-3-2 0 0,3 2 0 0,2 0 0 0,6 0-8 15,0 0 8-15,0 0-8 0,2 0 8 0,0 5-8 16,3-5 8-16,-2 0-10 0,2 5 10 0,0-5-10 16,2 7 10-16,4-7-10 0,-1 0 10 0,0 0-10 15,3-2-22 1,0 2-5-16,3 0-1 0,-3-7 0 0,2 7 38 0,-2-2 0 0,0-5 0 0,3 2-929 16,-6-2-179-16</inkml:trace>
  <inkml:trace contextRef="#ctx0" brushRef="#br1" timeOffset="3725.477">9655 10135 806 0,'0'0'17'0,"2"-5"4"0,1 3 1 0,0-3 2 0,2-2-24 0,-2 5 0 0,-1-3 0 0,1-2 0 0,-1 2 88 0,1-2 12 16,2 0 4-16,-2 0 0 0,0 5-32 0,-3-8-7 15,2 3-1-15,1 5 0 0,-3-3 13 0,0-2 3 16,0 5 0-16,-3-3 0 0,3-2-9 0,-2 5-2 16,-1-3 0-16,3 5 0 0,-3-5-19 0,3 5-4 15,0 0-1-15,0 0 0 0,-5-2-15 0,5 2-3 16,-5 0-1-16,0 0 0 0,-1 2-10 0,1-2-3 16,0 5 0-16,-3 0 0 0,2-3-24 0,1 5-5 15,0 0 0-15,0 0-1 0,-3 0 17 0,5 5 0 16,-2-5 0-16,2 7 0 0,-2-7 0 0,2 5 0 15,3 2 0-15,3-2 0 0,2-3 0 0,-2 3 0 0,5 2 0 0,0-7 0 16,-1 5 0-16,4-5 0 0,-3 0 0 0,5 5 0 16,0-5 0-16,1-5 0 0,-1 5 0 15,0-7 0-15,3 5 0 0,-3-5 0 0,0-5 0 0,-2 5 0 16,0-7 48-16,2 5 12 0,-5-5 4 0,0 2 0 16,0-4 11-16,-3-3 2 0,-2 5 1 0,-3 0 0 15,0-5-22-15,0 0-5 0,-3 3-1 0,0-3 0 16,-2 3-40-16,0-3-10 0,-3 5 0 0,0-5 0 15,-3 5 0-15,1 0 0 0,-1 0 0 0,1 0 0 16,-1 7 53-16,-2-5 9 0,2 5 2 0,1-2 0 16,2 2-103-16,0 0-20 0,2 2-4 0,-2-2-1 0,1 5 52 0,-1 2 12 15,5 0 0-15,-2 0 0 0,-1 5 0 16,4-5 0-16,-1 5 0 0,3-3 0 0,0 3 0 0,0 2 0 16,3-2 0-16,2-3 0 0,-2 5 0 0,2-2 0 15,0 2 0-15,1-2 0 0,1-3 0 0,1-4 0 16,0 2 0-16,3 0 0 0,0-2 0 0,-1-3 0 15,1 3 0-15,5-5 0 0,-3-5 0 0,0 5 0 16,0-2 0-16,0-3 0 0,1-2 0 0,-4 2 15 16,1-2-3-16,-3 5-1 0,-3-5-11 0,0-5-16 15,1 5 4-15,-4 0 1 0,-2 0 60 0,0 0 12 16,-5 0 3-16,2 0 0 0,-5 0-45 0,1 2-9 16,-4-2-2-16,0 2 0 0,-2 5 5 0,0-2 1 15,0 2 0-15,-3 2 0 0,3-2-14 0,-3 5 0 16,5-3 8-16,1 3-8 0,-1 2-16 0,0 0-7 15,3 0-1-15,0 0 0 0,1 0 33 0,4 5 7 0,-2-5 0 16,2 0 1-16,3 0-27 0,0 5-6 0,0-5 0 0,3 0-1 16,-1 0 17-16,4 0 0 0,-4-2 0 0,6-3 0 15,-3 3 0-15,1-3 0 0,2-2 0 0,0 5 0 16,0-5 0-16,-1 0 0 0,4-5 0 0,0 3 0 16,-1-3 0-16,1 3 0 0,-1-3 0 0,1-2 0 15,0 5 0-15,-4-5 14 0,-1-5-2 0,-1 5-1 16,-2-5-3-16,-1 5 0 0,-2-7 0 0,0 7 0 15,-5-5 1-15,2 3 0 0,-5 2 0 0,1-3 0 16,-4 3-1-16,0 5-8 0,-2-3 12 0,0 5-4 16,0-2-8-16,-1 2 0 0,1 0 9 0,0 2-9 0,0-2 0 15,0 7 0-15,2-7 0 0,0 5 0 16,-2 2 0-16,3 0 0 0,2 0 0 0,0 5 0 16,2-10-9-16,4 10 9 0,2-5-10 0,2 5 10 0,1-5-12 0,0 0 12 15,2 0-13-15,3 5 5 0,-3-5-12 0,6 0-3 16,2 0 0-16,0-5 0 0,0 5 23 0,1-7 0 15,2 0 0-15,2 0 0 0,-2 0 0 0,2 0 0 16,-2 0 0-16,3-2 0 0,-3-3 9 0,-3 3 7 16,3-5 0-16,-6-5 1 0,1 5-17 0,-6 0 10 15,1 0-10-15,-1 0 8 0,-5-5 3 0,-3-2 0 16,-2 2 0-16,0 3 0 0,-6-3 0 0,-2-2 0 16,-3 2 0-16,0 5 0 0,-2 0-3 0,-4 0 0 15,4 0 0-15,2 0 0 0,-2 2-8 0,2 5 0 16,0 0 0-16,0 0 0 0,3 0 0 0,-1 0 8 15,-1 5-8-15,1-3 0 0,4 3 0 0,2 2 0 0,3 0-9 16,-3-2 9-16,5 2-12 0,-2 0 12 0,2 0-12 0,0 0 12 16,3 0 11-16,3 5 9 0,0-5 1 15,2 0 1 1,3 0-39-16,0 0-8 0,0-2-2 0,5-3 0 16,0 3-8-16,0-5-1 0,-2 0-1 0,0 0 0 0,2 0 57 0,0-5 11 0,-2 3 2 0,5-5 1 15,-3-3-3-15,3 3-1 0,-6 0 0 0,3 0 0 16,-2 0-39-16,-3-5-8 0,-3 5-2 0,1-2 0 15,-4-3 19-15,-2 3 0 0,-2-3 0 0,-4 5 0 16,-2 0 0-16,0 2 0 0,-5-2 0 0,3 7 0 16,-6 0-174-16,0 0-31 0,-27 7-7 15,6 0 0-15</inkml:trace>
  <inkml:trace contextRef="#ctx0" brushRef="#br2" timeOffset="7909.971">7498 11600 345 0,'0'0'31'0,"0"0"-31"16,0-5 0-16,0 5 0 0,-5-2 190 0,5 2 32 16,-3-5 6-16,1-2 2 0,-1 7-90 0,3 0-17 15,0 0-4-15,0-4-1 0,0 4-30 0,-3-7-7 16,1 4-1-16,2 3 0 0,0 0-20 0,0 0-5 0,0 0-1 0,0 0 0 15,0 0-17-15,0 0-3 0,0 0-1 0,0 0 0 16,-8 0-5-16,3 0 0 0,-1 0-1 0,-2 3 0 16,0 1-7-16,-2 3 0 0,2 0-1 0,0 0 0 15,-3 0-2-15,1 5 0 0,2-5 0 0,-5 7 0 16,2-2-5-16,0 2-2 0,1-4 0 0,2 1 0 16,0 4-10-16,5-4 0 0,-2 1 0 0,2-3 0 15,3 3 0-15,-2-2 0 0,2 1 0 0,5-4 0 16,0 1 0-16,1-1 0 0,-1 0 10 0,0-7-10 15,3 4 16-15,3-4-4 0,-1 0-1 0,4 0 0 16,1-4 5-16,1 1 0 0,-5-4 1 0,5 0 0 16,-3 0 7-16,3-5 0 0,-6 5 1 0,-2-4 0 15,3 3 14-15,-3-1 2 0,-5-3 1 0,2 1 0 16,-3 3 2-16,-2-6 0 0,0 7 0 0,-2-4 0 16,-1 4-9-16,-2-1-2 0,2 1 0 0,-2 0 0 0,-3 3-12 15,3-3-2-15,-3 4-1 0,0-1 0 0,0 4-10 0,0 0-8 16,-3 0 9-16,1 0-9 0,-3 7 0 0,2-3 0 15,-5-1 0-15,6 8 0 0,-4-4 0 0,1 8 0 16,2-8 0-16,1 4 0 0,2 3 0 0,0-2 0 16,-3 2 0-16,6-2 0 0,3-2 0 0,-1 4 0 15,3-7-10-15,0 4 10 0,3 1-9 0,-1-2 9 16,3-3-10-16,3 2 10 0,-2-2-9 0,2-5 9 16,2 3-8-16,1-2 8 0,2-3 0 0,3 0 0 15,0-8 0-15,2 6 0 0,-4-3 0 0,4-2 0 16,-2-4 0-16,-3 4 0 0,0 0 0 0,-2-1 0 15,0-6 0-15,-1 7 0 0,-2-4 8 0,-3 1 1 0,1-2 0 16,-4 1 0-16,1 4 3 0,-3-3 1 0,-3-2 0 0,-2 5 0 16,0 3 5-16,-3 1 1 0,0-1 0 0,-3 1 0 15,-2 3-1-15,0 0 0 0,-3 3 0 0,0 1 0 16,-5-1-18-16,2 1 8 0,3 3-8 0,1 5 0 16,1-2 0-16,1-3 0 0,0 4 0 0,5 1 0 15,0-2 0-15,3 4 0 0,-1-3 0 0,6 4-9 16,-2-4 9-16,4-4-8 0,4 7 8 0,-1-2-8 15,0-2 8-15,3-3-13 0,3 0 5 0,-1-3 8 16,4 3-9-16,-1-2 9 0,5-2 0 0,-2-3 0 16,-2 0 0-16,-1 0 0 0,0-3 0 0,0-2 0 15,-2-2 0-15,-1 3 0 0,-2 1 0 0,0-4 0 16,-2 0 0-16,-4-5 0 0,3 5 8 0,-2 0-8 0,-6-4 12 16,3 1-3-16,-2-2-1 0,-1-2 0 15,-2 3 0-15,2-4-8 0,-5 1 12 0,0 3-4 0,-2 4-8 16,-1-1 0-16,1-1 9 0,-1 0-9 0,-2 6 0 0,-3-1 9 15,0 4-9-15,0 0 0 0,3 0 8 0,-3 4-8 16,0-1 0-16,3 1 0 0,-3 3 0 0,6 5 0 16,-4-5 0-16,1 3 0 0,2 1 0 0,4 1 0 15,1-2 0-15,4 1 0 0,-4-4 0 0,6 8-11 16,6-8 11-16,-1 4-10 0,0-4 10 0,0 0-10 16,6 5 10-16,0-5-10 0,5-4 10 0,-1 1 0 15,-1-1-9-15,1-3 9 0,4 0 0 0,2 0 0 16,0-7 0-16,1 7 0 0,-1-7 0 0,-3-1 0 15,1-1 0-15,-3 0 0 0,-3 2 0 0,-5-3 0 0,2-2 0 16,-4-2 0-16,-1 3 0 0,-2-4 8 0,-1 6-8 0,-4-7 12 16,-1 6-4-16,-2-2 0 0,-1 5 0 0,-4-4 0 15,-1 4-8-15,-2 0 12 0,0-1-12 0,-3 8 12 16,-3-2-4-16,1 2-8 0,-3 2 12 0,2-2-4 16,-2 8-8-16,2-4 0 0,6 3 0 0,-3 0 0 15,0 0 0-15,6 5 0 0,2-2 0 0,3-3 0 16,2 4 0-16,3-4-9 0,0 5 9 0,3-2-10 15,-1-3 10-15,4 4-10 0,4-4 10 0,1 5-10 16,2-5 10-16,3 0 0 0,-3-4-9 0,3 1 9 16,2 1 0-16,4-5 0 0,-4 0 0 0,1-5 0 15,-3 5 0-15,2-4 0 0,-2 1 0 0,0-1 0 16,-6 1 0-16,1-4 0 0,-3 0 0 0,0 0 0 16,0-5 0-16,-3 5 0 0,-2 0 0 0,-3-5 8 15,0 5 0-15,-6-7 0 0,1 7 0 0,0-5 0 0,-6 3-8 16,1 0 10-16,-4 2-10 0,1 0 10 0,-3 7-10 0,-2-3 8 15,-1 3-8-15,-4 0 8 0,7 3-8 0,-6 1 0 16,4-1 0-16,2 1 0 0,0 3 0 0,0 0 0 16,3 0 0-16,3 5 0 0,2-5 0 0,2 0 0 15,1 5 0-15,2-5 0 0,6 0-12 0,2 3 12 16,-2-6-12-16,5 3 12 0,2 0-12 0,4 1 12 16,-1-1-10-16,5 0 10 0,-2-3 0 0,5-4-9 15,1 0 9-15,-1 0 0 0,3-4 0 0,-3 4 0 16,3-7 0-16,-3 0 0 0,-3-1 0 0,-4 1 0 15,-1 0 0-15,-3 0 0 0,1-4 0 0,-3 3 0 16,-6-6 0-16,1 7 8 0,-6-4 0 0,1 1 0 16,-1-2 0-16,-2 1 0 0,-3 4 0 0,-3 0 0 0,-2-1 0 0,0 1 0 15,0 0-8-15,-1 3 11 0,1 1-11 0,-3 3 12 16,0 0-12-16,3 0 0 0,0 0 0 0,2 3 0 16,1-3 0-16,-1 4-9 0,3-4 9 0,3 5-13 31,-3-3-42-31,3-2-8 0,0 5-1 0,2-3-1 15,-5-2-168-15,5 5-34 0</inkml:trace>
  <inkml:trace contextRef="#ctx0" brushRef="#br1" timeOffset="39150.283">10919 8893 1209 0,'0'0'108'0,"0"0"-87"0,3-2-21 0,-3 2 0 15,0 0 91-15,3-5 13 0,2 3 4 0,0-3 0 16,1 5-63-16,-4-2-12 0,-2 2-2 0,8-5-1 16,-3 3 16-16,-2-3 3 0,2 5 1 0,-5 0 0 15,0 0-6-15,3-7 0 0,0 5-1 0,2-3 0 16,-5 5 18-16,0-7 4 0,-3 2 1 0,1 3 0 16,-1-3-20-16,0-2-4 0,-2 0-1 0,-3 0 0 15,3 0-3-15,-3 2-1 0,-3-2 0 0,1 0 0 16,-1 0-9-16,-2 0-3 0,-3 0 0 0,-2-5 0 15,-1 5-10-15,0 0-3 0,1-2 0 0,-6-1 0 16,3 3-1-16,-3-2-1 0,-2 2 0 0,-1 2 0 16,3-5-1-16,-2-1 0 0,2 6 0 0,-2-2 0 15,2 0-1-15,-5 0-8 0,2 0 12 0,-2 0-4 0,0 2-8 16,-3 3 12-16,-2-3-12 0,0 3 12 0,-1-5-4 0,1 2-8 16,-1 5 12-16,-2-7-4 0,3 7-8 0,2-7 12 15,-2 7-12-15,-1-5 12 0,1 5-2 0,-3-2 0 16,3 2 0-16,-3-5 0 0,-1 5 1 0,1 0 0 15,3 0 0-15,0 0 0 0,-1 0-11 0,4 0 10 16,-7 0-10-16,4 0 10 0,0 5-10 0,-3-5 8 16,-3 2-8-16,0 3 8 0,1-5-8 0,-1 7 0 15,0 0 0-15,3-2 0 0,3-3 0 0,-3 5 0 16,0 0 0-16,0 5 0 0,0-5 0 0,-3 5 0 16,6-3 0-16,-4 3 0 0,4 0 0 0,0-3 0 15,-1 5 0-15,4-2 0 0,-1 7 0 0,0-10 0 16,0 3 0-16,1 7 0 0,-7-5 0 0,4 0 0 0,2 0 0 15,3 0 0-15,0 5-8 0,0-5 8 0,0 5 0 0,5 0 0 16,3-3 0-16,-3 1 0 0,-5-1 0 0,3-2 0 16,4 5 0-16,-1 0 0 0,-4 2 0 0,1-2 0 15,-1-3-8-15,3 8 8 0,3-8 0 0,-3 8 0 16,-2-3 0-16,2 0 0 0,8-2 0 0,-2 2 0 16,-6-2 0-16,3 2 0 0,5-2 0 0,0 2 0 15,0-2-8-15,0 2 8 0,0 0 0 0,1-2 0 16,4 2 0-16,-5 3 0 0,0-1 0 0,-2 3 0 15,4-5 0-15,1 5 0 0,-5-5 0 0,-1 5 0 16,1 0 0-16,2 0 0 0,5-5 0 0,-5 5 0 16,-2-5 0-16,2 5 0 0,11-5 0 0,-3 5 0 15,-6-5 0-15,4 5 0 0,-1-5 0 0,6 0 0 0,0 5 0 0,-1 0 0 16,-4 0-9-16,5 0 9 0,2-3 0 16,-2 3 0-16,-3-5 0 0,0 5 0 0,2 0 0 15,-1-5 0-15,1 5 0 0,-2 0 0 0,0 0 0 0,0-3 0 16,6 8 0-16,-4-5 0 0,-1 2 0 0,4 0 0 15,0-2 0-15,3 2 0 0,0-2-8 0,0 2 8 32,3-2 0-32,5 0 0 0,0 0-8 0,0-5 8 15,2 5 0-15,1 0 0 0,7-5 0 0,-2 0-8 0,0 5 8 0,3-5 0 0,-3 0 0 0,2 5 0 16,1-7 0-16,2 2 0 0,-5 5 0 0,5-5 0 16,3-2 0-16,2 2 0 0,-5-7 0 0,6 5-8 0,2 0 8 15,3-5 0-15,-3 5 0 0,2-5 0 0,1 0 0 0,5 5 0 16,6-5 0-16,-6 0 0 0,-3 0 0 0,3 1 0 15,0 1 0-15,3-2 0 0,-6-5 0 0,3 3 0 16,-2 2 0-16,4 0 0 0,4-2 0 0,2 2 0 16,-6 0 0-16,1 1 0 0,-3 1 0 0,3-7 0 15,-1 3 0-15,-2 2 0 0,6-2 0 0,-4-3 0 16,-2 3 0-16,0 2 0 0,3-7 0 0,-3 8 0 16,-2-8 0-16,-1 4 0 0,0-4 0 0,-2 5 0 15,3-5 0-15,-1 0 0 0,3 0 0 0,0 0 0 16,3-2 0-16,-1-3 0 0,-2 5 0 0,0-2 0 15,1-2 0-15,-1-3 0 0,-3 4 0 0,0-1 0 16,6 1 8-16,-3-4-8 0,-3 0 0 0,1 0 0 16,2 0 0-16,-3-4 8 0,3 4-8 0,0-3 0 0,-2-1 0 15,-1 1 8-15,3-4-8 0,0 2 0 0,0-2 8 0,0 0-8 16,3 0 0-16,0-5 9 0,-1 5-9 0,1 0 0 16,-3-7 9-16,3 3-9 0,-6 1 8 0,3-4-8 15,-2-2 10-15,2 1-10 0,-3 1 9 0,3 0-9 16,-2-5 8-16,2 5-8 0,-3-5 8 0,-2 3-8 15,-1-3 8-15,-1 0-8 0,-1 1 8 0,-3 1-8 16,1-2 8-16,-1 0-8 0,1-2 11 0,-4 2-3 16,1-2-8-16,0 0 12 0,0 2-4 0,-3-2 0 15,-5 2-8-15,2-2 12 0,1 2-4 0,-3-2 0 16,-3 0-8-16,0-5 12 0,0 7-12 0,1-2 11 0,-4 2-11 16,1-2 10-16,-3 0-10 0,0 2 0 0,2 0 9 0,-2-2-9 15,3 2 0-15,-6 3 8 16,3-3-8-16,0 5 0 0,0-5 0 0,2 0 0 0,-2 3 0 15,0-3 8-15,0 0-8 0,-2 3 0 0,2-3 0 0,-1 0 0 16,1-2 0-16,-2 2 0 0,-1 0 0 0,0 5 8 16,-2-7-8-16,2 2 0 0,1 5 8 0,-4-5-8 15,-2 5 10-15,3-2-2 0,-1-1-8 0,1 3 12 16,-3 0-4-16,3-5 0 0,-1 5-8 0,1 0 12 16,0 2-12-16,-1-2 0 0,4 0 0 0,-4 0 0 15,4 2 0-15,-1 3 0 0,-5-3 0 0,5-2 0 16,-2 2 0-16,-1-2 0 0,1 0 0 0,-3 2 0 15,0 3 0-15,3-3 0 0,-3 0 0 0,0 5 0 16,-3-7 8-16,0 7-8 0,6-7 0 0,-6 7 9 16,3-5-9-16,-2-2 0 0,2 2 0 0,0 3 8 15,0-3-8-15,0 3 0 0,0-3 0 0,0 0 0 0,2 5 0 0,1 0 0 16,-6-2 0-16,3-1 0 0,3 3 0 0,0 0 0 16,-1 0 0-16,-2-2 0 0,-2-1 0 0,-1 3 0 15,6 0 0-15,-3 0 0 0,-3 0 0 16,0 5 0-16,3-5 0 0,0-3 0 0,-2 8 0 0,2-5 8 15,0 2-8-15,0-2 0 0,-3 0 0 0,0 0 8 16,1 0-8-16,2 2 0 0,0-2 0 0,-3 0 0 16,3 0 8-16,-2 0-8 0,-1 0 0 0,3 0 0 15,0 2 0-15,-3-2 0 0,3 0 0 0,0 0 0 16,0 0 0-16,0 0 0 0,-2 2 0 0,2-2 0 16,0 0 0-16,-3 0 0 0,3 0 0 0,0 7-11 15,0-2 11-15,0 2-8 16,0 0-162-16,0 0-32 0</inkml:trace>
  <inkml:trace contextRef="#ctx0" brushRef="#br3" timeOffset="81398.808">6871 7430 990 0,'0'0'44'0,"0"0"8"0,0 0-41 0,0 0-11 0,0 0 0 0,0 0 0 16,0 0 88-16,0 0 16 0,0 0 4 0,0 0 0 16,6-4-36-16,-6 4-6 0,0 0-2 0,5 4 0 15,0-1 9-15,0 1 2 0,1 3 0 0,-1 0 0 16,0 1-2-16,3-1 0 0,3 4 0 0,-1-1 0 16,1 4-18-16,0-2-4 0,2 2-1 0,0 0 0 15,0 5-18-15,0-5-4 0,1 5-1 0,2-1 0 16,-1-4 12-16,-1 1 2 0,-1 3 1 0,-3-8 0 15,4 2-11-15,-1 2-3 0,-5-7 0 0,2 0 0 0,-2 0-1 0,0-2-1 16,-2 2 0-16,-1-7 0 0,-5 0 5 0,5 4 1 16,1-8 0-16,-6 4 0 0,5-3 8 0,0-6 3 15,0 2 0-15,1-7 0 0,-4 0-18 0,1-5-3 16,0-2-1-16,2-5 0 0,3-2-5 0,-3-5-2 16,0 4 0-16,1-4 0 0,-1 1-14 0,0 6 0 15,1-7 8-15,-1 7-8 0,-2 5 0 0,2 0 0 16,-3 2 0-16,-2 5 0 0,0 7-12 0,0-5-3 15,0 5 0-15,0 0 0 0,-2 0 15 0,2 7 0 16,-3-3 0-16,3 3 0 0,-5 3 26 0,0 4 8 16,-1 0 2-16,-2 0 0 0,0 5-23 0,0-1-4 15,-2 3-1-15,-3 1 0 0,-6 3-8 0,1-4 0 16,-4 5 9-16,1 2-9 0,-3 1 0 0,1-4 8 16,-1 4-8-16,3-4 0 0,0 4 0 0,2-1 0 15,0-2 0-15,4 2 0 0,1-2 0 0,4-1 0 0,-1-1 0 0,6-5 0 16,2-1 0-16,1-1 0 0,-1 4 0 0,0-2 0 15,6-5 0-15,0 0-10 0,-1 0 10 0,4 0 0 16,2 0-12-16,2-2 4 0,1-1 8 0,5-1-13 16,2-3 13-16,3-7-11 0,3 2 11 0,5-2-10 15,0 0-17-15,0-3-3 0,0-1-1 0,1-4 0 16,1 1 50-16,1 0 9 0,2-2 3 0,1-1 0 16,-6-1-50-16,-3 6-9 0,1-2-3 15,-3 4 0-15,-3-2 51 0,-5 1 11 0,-3 4 1 0,-2-3 1 16,-6-2-17-16,-3 5-3 0,-2-4-1 0,-7 1 0 15,-4 1 18-15,-5 2 3 0,-5 0 1 0,-6-3 0 0,-4 6-11 0,7-3-3 16,0 0 0-16,-2 7 0 0,-3-8-3 0,-3 8-1 16,-3-4 0-16,-2 4 0 0,-2 0-16 0,-9 0-9 15,0 0 1-15,6 0 0 0,8 0 8 0,5 4 0 16,2-4 0-16,6 0 0 0,2 0 0 0,6 0 8 16,0 0-8-16,5 0 11 15,3 0-129-15,5 0-26 0,8 0-4 0,0-4-2 0</inkml:trace>
  <inkml:trace contextRef="#ctx0" brushRef="#br3" timeOffset="83068.039">11888 12541 172 0,'2'-7'16'0,"1"4"-16"0,-3-1 0 0,0 1 0 16,3-1 216-16,-1-3 41 16,1 0 8-16,0 0 2 0,-1 2-123 0,1 2-24 0,0-1-4 0,-3 4-2 15,0 0-1-15,0 0 0 0,0 0 0 0,0 0 0 16,0 0-32-16,0 0-6 0,0 0-2 0,0 0 0 16,0 0-13-16,0 0-4 0,0 0 0 0,0 0 0 15,5 0-7-15,3 4-1 0,-3 4-1 0,0-1 0 16,1 0-10-16,-1 0-1 0,0 0-1 0,3 0 0 15,-3 5-21-15,1-1-4 0,-1 3-1 0,3 1 0 0,-3-1 6 16,3 4 1-16,0-3 0 0,0 6 0 0,0-2-7 0,0-1-1 16,0-1 0-16,2 2 0 0,-4-1-8 0,2-3 8 15,0-1-8-15,-3 0 8 0,6 5-8 0,-4-8 0 16,4-1 0-16,-3 2 0 0,0-1 0 0,3-1 15 16,-1-3-1-16,1 0 0 0,-3-2 3 0,0 2 1 15,2 0 0-15,1-7 0 0,-3 7-5 0,-3-7-1 16,3 0 0-16,0 0 0 0,0-3 5 0,0-1 1 15,0-3 0-15,0 0 0 0,2 2 17 0,1-9 3 16,-3 4 1-16,2-6 0 0,1-1-22 0,2-1-4 16,-2-4-1-16,2-3 0 0,0 6-12 0,3-10 11 15,-3 4-11-15,3-1 10 0,-5 2-10 0,2 1 0 16,3 2 0-16,-3-1 0 0,0 4 0 0,0-1 0 0,-2 2 0 16,2 1 0-16,1 2 0 0,-4 7 0 0,-2-7 0 0,3 2 0 15,-3 5 0-15,-1 0 0 0,-4 0 0 0,2 0 0 16,-2 7 9-16,-3 0 0 0,0 0 0 0,0 0 0 15,0 0 7-15,-11 0 2 0,1 4 0 0,-3 3 0 16,-3-4-6-16,-8 8 0 0,0-4-1 0,-5 8 0 16,-5-4-11-16,-6 3 0 0,3 1 0 0,0-4 0 15,0 3 0-15,0 1 0 0,2-4 0 0,4-1 0 16,2 1 0-16,-1 4 0 0,4-4 0 0,-3-1 8 16,2 2-8-16,4 2 0 0,-4-7 0 0,6 0-11 15,0 5 11-15,2-5 0 0,3 0 10 0,3 0-10 16,3 0 0-16,-1 0 0 0,6-3 0 0,2 4 0 15,3-1 0-15,3 0-15 0,2 0 2 0,3 0 0 16,3 0 3-16,7-2 1 0,1 2 0 0,4-7 0 0,4 7 9 16,2-7-10-16,3 0 10 0,5 0-10 0,5-3 10 0,3-1 0 15,-3-1 0-15,3 3-8 0,0-3 8 0,0-2 0 16,-8 7 0-16,0-7 0 0,-2 4 0 0,-3-1 0 16,2-3 0-16,-5 7 0 0,3-7 0 0,-6 7 0 15,-2-5 0-15,-3 2 0 0,0 3 0 0,1 0 0 16,-7 0 0-16,1-4 0 0,-5 4 0 0,0 0 0 15,-6 0 8-15,3 0-8 0,-8 0 17 0,0 0-1 16,0 0 0-16,0-7 0 0,-6 4 12 0,-1-4 3 16,-7 3 0-16,-2-3 0 0,-5 0-7 0,-3-5-2 15,-5 2 0-15,-2-1 0 0,-6-4-11 0,-3 8-3 0,-2-4 0 16,-6-3 0-16,-2 6-8 0,5-3 0 0,0 4 9 0,5-7-9 16,-2 7 0-16,5-5 0 15,0 2 0-15,2-1 0 0,3 4 0 0,3-1 0 0,0 1 0 16,3-4 0-16,-1 4 0 0,6 0 0 0,3-1 0 0,-1 4-8 31,3-3-21-31,6 7-4 0,-1-7-1 0,3 4-1009 0,0-1-201 0</inkml:trace>
  <inkml:trace contextRef="#ctx0" brushRef="#br3" timeOffset="208963.359">24130 8103 2188 0,'-3'-7'195'0,"-5"5"-156"0,0-10-31 0,3 5-8 16,0 0 44-16,0-5 7 0,-1 5 1 0,1 0 1 16,2-3-20-16,-2-1-4 0,0 4-1 0,0-1 0 15,2 1 0-15,-2-4-1 0,2 4 0 0,-2-5 0 16,-1 5-16-16,1 0-3 0,2-3-8 0,1-1 12 15,-4 4 3-15,4-5 0 0,-6 2 0 0,3-1 0 16,-1-4-15-16,1 4 11 0,-3-8-11 0,0 5 10 16,-2 0-2-16,-1-5 0 0,0 5 0 0,1-3 0 15,-1 1 7-15,1-1 1 0,-1-1 0 0,0-1 0 16,-2-2 3-16,0 2 1 0,2-2 0 0,-2-5 0 16,3 0 9-16,-4 5 3 0,-1-5 0 0,-1 2 0 15,2-2-32-15,-4 5 0 0,-1-2-13 0,-2 2 4 0,0-5 19 16,0 0 4-16,-3 2 1 0,-2-2 0 0,-4 1-15 0,4 3 9 15,-6-3-9-15,3-1 8 0,-3-3-8 0,3 4 8 16,-2-1-8-16,-4 2 8 0,-5-6-8 0,1 4 0 16,-4 5 0-16,1-5 0 0,-3 2 0 0,0 1 0 15,3-1 0-15,-3 1 0 0,0-6 0 0,-3 8 0 0,1-5 0 0,-4 1 0 0,-2 3 0 0,1 1 0 16,1-2 0-16,1-1 0 0,0-2 0 0,-6 0 0 16,1 8 0-16,-1-4 0 0,0 1 0 0,6 0 0 15,3 2 0-15,-4 0 0 0,-2-2 0 0,-2 2 0 16,2-2 0-16,3 2 0 0,-3-2 0 0,0 3 8 15,0-4-8-15,0 4 8 0,-5 1-8 0,2-2 0 16,-5 0 0-16,3 1-11 0,3 4 11 0,-1-1 0 16,0 1 0-16,1 0 0 0,-1 0 0 0,-2 2 8 15,3 1-8-15,2 1 8 0,0-2-8 0,2 3 0 0,-1-3 0 0,-1 5 8 16,-6 0-8-16,4 0 0 0,2 0 0 0,3-2 0 16,-1 6 0-16,1-1 0 0,-3-4 0 0,0 1 0 15,3 7 8-15,0-2-8 0,-3-3 8 16,3 5-8-16,5 0 0 0,-3 0 0 0,0-2 0 0,-2-3 0 15,0 5 0-15,0 5 0 0,2-5 0 0,3 2 8 16,0-2-8-16,0 5 0 0,0-5-11 0,0 2 11 16,-3 3 0-16,1-3 0 0,2-2 0 0,-3 8 10 15,6-4-10-15,-3-4 0 0,5 3 0 0,-2 1 0 16,-1 3 0-16,-2 0 0 0,1-2 0 0,-1 2 0 16,2-4 0-16,-2 4 0 0,6 2 8 0,-1-2-8 15,0 2 0-15,0-2 0 0,1 5 0 0,-4-5 0 16,1 5 0-16,2-3 0 0,1 3 0 0,-1 2 8 15,3-2-8-15,-3 2 0 0,6 0 0 0,-3 0 0 16,0 1 0-16,-3 1 0 0,0-2 0 0,1 3 0 0,-1-1 0 16,3 1 0-16,-3-3 8 0,3 4-8 0,6-3 0 0,-4-1 8 15,1 2-8-15,-1-2 0 0,4 0 8 0,-6 0-8 16,5 1 0-16,-3 3 8 0,-2-4 0 0,3 1-8 16,2 3 12-16,1 1-4 0,-1-5-8 0,3 5 12 15,-3-2-12-15,3 6 12 0,0-6-4 0,-3 1-8 16,-2 1 12-16,2-2-4 0,3 2 4 0,-3 2 0 15,3-3 0-15,0 1 0 0,2 2-12 0,1-2 0 16,2-5 0-16,0 8 0 0,3-4 0 0,-5 4-11 16,-1-4 3-16,6 1 0 0,0 2 8 0,-3 1 0 15,-5-1 0-15,0-3 0 0,5 4 0 0,-3 1 9 16,6-2-9-16,-2 1 10 0,-7 3-10 0,7-3 0 0,4-1 0 0,-2-2 0 16,2 6 0-16,-2-3 0 0,3-1 0 0,-1 2 0 15,1 1 0-15,-1 2 0 0,-5-5 9 0,3 5-9 16,5 0 8-16,0 2-8 0,-7-2 10 0,1-5-10 15,7 9 10-15,-4-8-10 0,-5 6 10 0,3-2-10 16,-3 0 8-16,3-1-8 0,5-3 0 0,-2 6 9 16,-3-2-9-16,2 0 0 0,3 2 0 0,0-2 0 15,0 2 0-15,-2-2 8 0,2 0-8 0,-3 2 0 16,6-2 0-16,-3 2 0 0,-5-2 8 0,5-5-8 16,6 5 0-16,-6 0 0 0,-3 2 0 0,1-2 0 15,5 0 0-15,-3 2 0 0,0-2 0 0,0 2 8 16,0 3-8-16,3-3 0 0,2-2 0 0,1 2 0 15,-4-2 0-15,1 0 0 0,5 2 0 0,0-2 0 16,-2 2 0-16,-1-2 0 0,3 2 8 0,-2 5-8 0,2 0 0 16,-3-5 0-16,3 5 0 0,-2-2 0 0,2-3 0 0,-3 5 0 15,3-5 0-15,-2 0 0 0,2 5 0 0,0-2 12 16,0-3-12-16,-3 5 12 0,3 0-12 0,-2-5-9 16,2 5 9-16,0 0-13 0,0 0 13 0,0-5 0 15,3 5 0-15,-3-5 0 0,2 5 0 0,-2-2 0 16,1-1 0-16,-4 3 0 0,3 0 0 0,0 0 0 15,0 0 0-15,0 2 0 0,-2-2 0 0,2 5 0 16,0-8 0-16,0 3 0 0,-3 5 0 0,3-3 0 16,-2-2 0-16,2 2 0 0,0 3 0 0,0-3 0 15,0-2 0-15,0 5 0 0,3-3 0 0,-1 0 0 16,-2-2 0-16,3 7 0 0,0-7 0 0,0 5 0 0,-3-3 0 16,2 0 0-16,1 3 0 0,0-3 0 0,-1 3 0 0,1-3 0 15,0-2 0-15,0 2 0 0,-1-2 0 16,1 0 0-16,0 0 0 0,-1 7 0 0,1-7 0 15,0 2 0-15,0 5 0 0,-1-2 0 0,4-3 0 0,-4-2 0 16,6 2 0-16,-2 3 0 0,-1-3 0 0,3-2 0 16,0 3 0-16,0 1 0 0,3-2-8 0,-3 3 8 15,2-3 0-15,1-2 0 0,0 0 0 0,-1 2 0 16,1-2 0-16,0 0 0 0,-1-4-8 0,4 3 8 16,-1 1 0-16,-3 0 0 0,1 3 0 0,0-3-9 15,-1 4 9-15,1-2 0 0,0-6 0 0,-3 4 0 16,2 0 0-16,-2-1 0 0,3-3 0 0,-3 4 0 15,3 0 0-15,-3-1 0 0,2 1 0 0,-2 0 0 16,3-4 0-16,0 3 0 0,-3 1 0 0,0-4-8 16,2 1 8-16,-2-2 0 0,3 1 0 0,-3 1 0 0,2-2 0 0,1 1 0 15,0 4 0-15,-3-5 0 0,2 5 0 0,1 0 9 16,-3-8-1-16,0 8-8 0,3-4 0 0,-1-3 0 16,1 2-12-16,-3-2 3 0,3-1 9 0,-1 4 0 15,4-3 0-15,-4 2 0 0,1-2 0 0,0 0 0 16,2 2 0-16,0-2 0 0,0 2 0 0,1-2 0 15,-1 0 0-15,0 2 0 0,6-2 0 0,-3-5 0 16,0 5 0-16,0 0-8 0,0-1 8 0,0-3 0 16,2 3 0-16,-2 1 0 0,0-2 0 0,0-1 0 15,0-1 0-15,0-1 0 0,5 0-8 0,-2 2 8 16,-3-1-8-16,5-1 8 0,-3-2 0 0,4-1-8 16,-6 4 8-16,2-8 0 0,1 7 0 0,-1-2 0 0,1-5 0 15,2 5-8-15,-2-5 8 0,-3 4 0 0,5-1 0 16,-3-1 0-16,1 1 0 0,0 2 0 0,2-5 0 0,0 5 0 15,0-5 0-15,1 5 0 0,-1-5 0 0,5 0 0 16,3 0 0-16,-2 0 0 0,-6 2 0 0,3-1-8 16,11-6 8-16,-4 3 0 0,-4 2 8 0,2 0-8 15,-5-2 0-15,2 2 0 0,6-7-10 0,-5 7 10 16,-1-7 0-16,1 5 0 0,-1 0 0 0,3-3 0 16,1-2 0-16,1 5 0 0,-1-5 0 0,4 0 0 15,6 0-8-15,-3 0 8 0,-3 5 0 0,4-5 0 16,4-2 0-16,0-3 0 0,-2 5 0 0,0-2 0 15,0-3 0-15,-1 5-10 0,4-2 10 0,-1-3-12 16,-5 3 12-16,8 0 9 0,8-3-1 0,3-2-8 16,-8 0 0-16,2 0 0 0,-2 0 0 0,-1 0 0 15,1 0 0-15,0 5 0 0,5-3-13 0,-3-2 5 0,3 0 8 16,-3 0 0-16,3-2 0 0,0 2 0 0,-2-5 0 0,4 5 0 16,1 0 0-16,5 0 0 0,2-2 0 0,-2-3 0 15,-3-2 0-15,1 2 0 0,2 5 0 0,-3-2 0 16,0-3 0-16,6 3 0 0,-1-3 0 0,-2 3 0 15,0-3 0-15,0 3 0 0,-5-3 0 0,2 2 0 16,0-1 0-16,3-1 0 0,-3 3 0 0,3-3 0 16,-5 5 0-16,0 0 0 0,-1-2 0 0,1-3 0 15,5 3 0-15,-3 2 0 0,3-5 0 0,2 3 0 16,-4-3 0-16,2 2 0 0,-6-1 0 0,4-1 0 16,1 3 0-16,1-3 0 0,-2-2 0 0,2 0 0 0,-6 0 0 15,1 0 0-15,-1 0 0 0,1 0 0 16,2 0 0-16,1 0 0 0,-4-5 0 0,-2 5 0 15,0 0 0-15,-2 0 0 0,-1-5 0 0,3 5 0 0,-3-3 0 0,6-1 0 16,-1 4 0-16,4-5 0 0,-4 5 0 0,1-5 0 16,0 5 0-16,-1 0 0 0,1-2 0 0,-1-3 0 15,1 0 0-15,2 5 0 0,1-2 0 0,-4-3 0 16,-2-2 0-16,-2 2 0 0,-1 5 0 0,0 0 0 16,3-7 0-16,-2 7 0 0,-1 0 0 0,-2-5 0 15,2 5 0-15,-2-5 0 0,-6 5 0 0,3-2 0 16,-3-3 0-16,1 5 0 0,2-7 0 0,-3 2 8 15,6 5-8-15,-3-7 0 0,0 2 0 0,0 3 0 16,0-3 0-16,-2 2 0 0,-1-1 0 0,-2-4 8 16,-3 4-8-16,5-3 0 0,1 0 0 0,-1-1 0 15,0-3 0-15,1 3 0 0,-1 4 0 0,1-3 8 0,-1 2-8 0,-2-2 0 16,-1-5 0-16,-1 5 0 0,-1 0 0 0,0-5 0 16,-3 5 0-16,3 0 0 15,-2 0 0-15,5-1 0 0,-3-3 0 0,0 4 8 0,0-5-8 16,0 5 0-16,0-5 0 0,-3 5 0 0,1-5 0 0,-1-2 9 15,-2 7-9-15,0-8 0 0,2-1 12 0,1 6-4 32,-1-8 0-32,1 6-8 0,-1-2 11 0,1-5-11 15,-3 5 10-15,-1-5-10 0,4 4 11 0,-1-3-11 0,-5 3 12 0,3-3-12 0,-3 3 12 0,3-3-12 0,-3-1 12 16,-2 0-12-16,-1 2 11 0,4-6-11 0,-4 1 10 0,3 1-10 16,1-2 9-16,-1 1-9 0,2 1 8 0,1-2-8 31,3 1 0-31,-1 4 0 0,-2-8 8 0,2 4-8 0,4-3 0 0,-7 3 0 0,1-4 0 0,0 0 0 31,-3 1 0-31,0-1 0 0,1 0 0 0,-1 2 0 0,-3-2 0 0,3 3 0 0,1-3 0 0,-1-3 0 31,0 3 0-31,3-2 0 0,-3-2 0 0,0 1 0 16,3-4 0-16,0 5 0 0,-3-3 9 0,3 3-9 16,-3-3 0-16,0 6 0 0,0-4 0 0,-2-4-8 0,-1 0 8 0,3 0 0 0,-2 0 0 0,-1 5 0 31,-2-5 0-31,0 2 0 0,0 3 0 0,3-5 0 0,-4 5 0 0,1-3 0 0,0-2 0 0,0 0 0 15,-5 0 0-15,4 0 8 0,1 0-8 0,0 0 0 16,-5 5 0-16,2-5 0 0,0 0 0 0,1 5 0 16,-4-3 0-16,3-2 0 0,-5 0 0 0,3 0 8 0,2 0-8 0,-2 5 0 15,-3 0 0-15,0-3 0 0,-1 5 0 0,1-2 0 16,0-3 0-16,-2-2 0 0,-1 5 0 0,0-5 0 16,1 7 0-16,-1-2 8 0,-3 2-8 0,4 0 0 15,-1 0 0-15,0 0 0 0,-2 0 0 0,2 3 0 31,1-3 0-31,-1 0 0 0,-3 0 0 0,4 0 0 16,-1 0 0-16,0 5 0 0,1-5 0 0,-1 7 0 16,0-2 0-16,-2-5-8 0,2 7 8 0,-2 0 0 15,-1-2 0-15,-2 0-8 0,0-3 8 0,3 3 0 0,-3 0 0 0,0-3 0 0,0 3 0 0,0 2 0 16,0 0 0-16,0 3 0 0,0-3 0 0,-3 0 0 0,1 5 0 16,2-5 0-16,0 5 0 0,0-5 0 0,-3 5 0 0,3-5 0 31,0 5 0-31,-2-5 0 0,2 0 0 0,0 0 0 0,-3 5 0 0,3-5 0 0,0 5 0 15,-3 0 0-15,3-5 0 0,-2 7 0 0,2-2 0 0,-3 2 0 16,0-2 0-16,3 2 0 0,-2 2 0 0,2-6 0 16,-6 7 0-16,4-3 0 0,-4-2 0 0,4-3 8 15,-4 3-8-15,4 0 0 0,-6 0 0 0,5 2 0 16,-2-2 0-16,0-3 0 0,-1 8 0 0,1-3 0 31,-3 0 8-31,3 2-8 0,-3-1 8 0,0 4-8 16,3-1 0-16,-3-1 0 0,0 2 0 0,0 0 8 15,0 0-8-15,0 0 0 0,0 2 0 0,0-2 0 16,-2 2 0-16,-1-2 0 0,-2 0 0 0,0 2 0 0,5 2-9 0,-6-1-3 0,-2 4-1 0,1-5 0 31,-4 5-76-31,-2 5-15 0,-3-3-4 0,0 5 0 0</inkml:trace>
  <inkml:trace contextRef="#ctx0" brushRef="#br2" timeOffset="-212248.571">23622 8063 403 0,'0'0'36'0,"0"0"-36"0,-8-7 0 0,3 5 0 16,-1-3 300-16,1-2 52 0,3 0 12 0,-1 4 1 15,-2-6-302-15,-1 7-63 0,4-5-8 0,-4 2-4 16,4-2 40-16,-1 0 9 0,0 0 2 0,-2 0 0 16,3 0-6-16,-4 2-1 0,4-2 0 0,-4 0 0 15,4 0 2-15,2 0 0 0,-3 0 0 0,0 2 0 16,1-5-10-16,2-1-1 0,-3 1-1 0,0 1 0 16,1 2-2-16,-1-3-1 0,0-1 0 0,-2 4 0 15,3-5 3-15,-4 2 1 0,1-1 0 0,0-3 0 0,-1 7 3 0,1-5 1 16,-3 2 0-16,3-1 0 0,0-1-3 15,-3-2 0-15,0 4 0 0,0-1 0 0,0-1 0 0,3-2-1 16,-3 4 0-16,0-6 0 0,0 6-7 0,0-1 0 16,-3-3-1-16,3-1 0 0,-2 4 13 0,2-3 4 15,-3-5 0-15,-2 9 0 0,0-4-32 0,2 2 0 16,-2 1 0-16,2-3 0 0,-5-5 12 0,3 9-3 16,-3-4-1-16,3-2 0 0,0 6-8 0,-3-4 0 15,0-2 0-15,3 2 0 0,-3 4 8 0,0-6-8 16,0 6 12-16,0-1-4 0,3 1 1 0,-3-1 0 15,0-1 0-15,3 2 0 0,-3-1 1 0,3-1 0 16,0-2 0-16,-3 4 0 0,0-1-2 0,3-4 0 0,-3 1 0 16,3 3 0-16,-3-4 11 0,0 4 1 0,3 1 1 0,-3-1 0 15,0-4-21-15,3 8-13 0,-3-4 1 0,0 4 1 16,0-8 11-16,0 4 16 0,-2 4-4 0,2-3-1 16,0-2-3-16,-3 5-8 0,6 3 12 0,-3-6-4 15,-2-1-8-15,2 3 0 0,3 1 0 0,-3 3 0 16,0-3 8-16,0 4-8 0,0-4 0 0,0 3 8 15,1-4-8-15,-4 1 8 0,0 0-8 0,1 7 8 16,-1-4-8-16,1 1 0 0,-3 3 0 0,0-4 8 16,-1 4-8-16,-1-3 0 0,1-1 0 0,4 4 0 15,-3 4 0-15,0-4 0 0,2 0 8 0,1 0-8 0,-1 0 0 16,3 3 0-16,0-3 0 0,0 0 0 0,1 4 0 0,-4-4 0 16,0 3 0-16,4-3 0 0,-4 0 11 0,-2 4-3 15,0-4-8-15,2 3 12 0,1 1-12 0,-1-4 11 16,1 7-11-16,-1-7 10 0,1 8-10 0,-1-4 10 15,1-1-10-15,-4 4 10 0,7-3-10 0,-1 3 0 16,-3-4 9-16,3 9-9 0,0-5 8 0,3 0-8 16,-3 0 8-16,0 4-8 0,-2-3 0 0,2 3 0 15,0-1 0-15,-2 1 0 0,2-4 0 0,0 8 0 16,-5-8-8-16,5 4 8 0,0 4 0 0,-3-1 0 16,4 0 0-16,-4-2 0 0,1 6 0 0,2-4 0 0,0 1 0 15,-3-1 0-15,1 0 0 0,2 2 0 0,0-2 0 0,-3 0 0 16,4 8 0-16,-1-4 0 0,-3 1 0 0,1-2 0 15,-1 6 0-15,1 1 8 0,-4-5-8 0,4 2 8 16,-1 2-8-16,4-2 0 0,-1 1-8 0,0-1 8 16,-3 5 0-16,1-5 0 0,-3 5 0 0,2-5 0 15,1 2 0-15,2-1 0 0,-3 3 0 0,3-3-8 16,0-1 8-16,1 5 0 0,-1-1 0 0,0 4 0 16,3-3 0-16,-1 2 0 0,-2-2 0 0,3 2 0 15,-5 2 0-15,2-1-16 0,3-1 4 0,-3 2 0 16,2-1 12-16,-1-3 0 0,-1 2 0 0,0-2 0 15,5 7 16-15,-2-5-2 0,0-2 0 0,0 2 0 16,-1 5-14-16,1-7 0 0,5 7 0 0,-2-5 0 16,-4-2 0-16,4 2 0 0,2-2 0 0,0 2 0 15,-3 3 0-15,3-6 8 0,3-1-8 0,0 9 0 0,-3-7 0 16,3 7 0-16,-1-5 0 0,1 2 0 0,-3-1 19 0,3-1-3 16,-1-2 0-16,1 2 0 0,0-2-24 0,2 2-6 15,-2 3-1-15,0-3 0 0,-1 0 15 0,4 5 0 16,-4-2 0-16,4-3 0 0,-1 0 0 0,-2 5 0 15,5-2 0-15,-3-3 0 0,1 0 0 0,-1-2 0 16,3 2 0-16,0 3 0 0,0-3 0 0,0 0 0 16,0 5 0-16,0-2 0 0,0-1 0 0,3 3 0 15,-3 0 0-15,2 0 0 0,-2-5 0 0,0 5 0 16,0 0 0-16,0-5 0 0,0 5 0 0,3 0 0 16,-3 5 0-16,2-3 0 0,-4-2 0 0,2 2 0 0,2 3 0 15,1-5 0-15,-3 0 0 0,3-3 0 0,-3 8 0 16,2-5 0-16,-2 0 0 0,3-3 0 0,0 3 0 0,-3 0 0 15,0 7 0-15,0-7 0 0,2 0 0 0,-2 2 0 16,3-2 0-16,-3 0 18 0,3 0-2 0,-3 2-1 16,0-2-25-16,0 0-5 0,0 0-1 0,-3 2 0 15,0 3 27-15,3-5 5 0,0 2 0 0,-2-2 1 16,2-5-17-16,-3 5 0 0,0 0 0 0,3-5 0 16,0 5 0-16,3 0 0 0,-3-2 0 0,3-1 0 15,-1 1 0-15,1-3 0 0,0 1 0 0,-1 3 0 16,1-6-17-16,2 3-1 0,1 1 0 0,-1-4 0 15,-3-3 18-15,4 3 0 0,-4 3 0 0,4 1 0 16,-1-2 0-16,0 1 0 0,1 1 0 0,-4-4 0 16,4 2 0-16,-4 0 0 0,3-2 0 0,1 3 0 15,-1-4 0-15,0 1-8 0,1 0 8 0,2 2 0 16,-3-2 0-16,5 0 0 0,-2 2-8 0,-2-2 8 0,2 0 0 0,0-2 0 16,-1 2 0-16,4-1 0 0,-6 1 0 0,3 2 0 15,0-6 0-15,-2 4 0 0,1-1-8 0,1 1 8 16,0-2 0-16,0 2 0 0,3 0-9 0,-3-5 9 15,0 5 0-15,2-1-9 0,1 1 9 0,-1-5 0 16,-2 5-9-16,3-5 9 0,0 5 0 0,-1-4 0 16,1-1 0-16,-3-2 0 0,2 2 0 0,-2 0 0 15,3 2 0-15,2-1 0 0,-2-4-8 0,-1 4 8 16,1-1 0-16,2-3 0 0,0 4 0 0,0-4 0 16,1 4 0-16,2-4 0 0,-3 1 0 0,3-2 0 15,2 2 0-15,1 2 0 0,-3-7-8 0,2 5 8 0,1-5 0 16,-1 0 0-16,1 2-8 0,-1-2 8 0,1-4-10 0,-1 2 10 15,1 2 0-15,-1-7 0 16,-2 7 0-16,3-2 0 0,-1-5 0 0,-2 4 0 16,3-1 0-16,2 2 0 0,0-1 0 0,0-1 0 15,0-3 0-15,3 5 0 0,-3-5 0 0,3 4 0 0,-3-4 0 0,3 3 0 16,0-3 0-16,0 2 0 0,-3-2 0 0,0-4 0 16,3 4 0-16,-6 0 0 0,3-2 0 0,-2-3 0 15,0 3 0-15,-1 2 0 0,3-3 0 0,0-1 0 16,-2-3 0-16,2 4 0 0,3-1 0 0,-3 1 0 15,-2-1 0-15,-4-3 0 0,7 5 0 0,-4-3 0 16,1 3 0-16,-1-5 0 0,1 0 0 0,-1 0 0 16,1 2 0-16,-3-2 0 0,2-2 0 0,-2-3 0 15,3 5 0-15,-4-7 0 0,1 4 0 0,0-4 0 16,0 0 0-16,0 0 0 0,0-2 0 0,2 2 0 16,1 0 0-16,-3-3 0 0,0-1 8 0,2 4-8 15,-2-5 0-15,0 5 0 0,-3-3 8 0,3-1-8 16,0 4 0-16,0-5 8 0,-3-2-8 0,0 7 0 15,3-5 8-15,0 2-8 0,-3-1 0 0,0-3 0 16,1 2 0-16,-1-2 0 0,0 0 0 0,0 2 0 0,0-2 8 0,-2 0-8 16,5 0 0-16,-3-1 0 0,0 1 0 0,1-2 8 15,-1-5-8-15,0 7 0 0,3-1 10 0,-3 1-10 16,0-4 8-16,1-1-8 0,-1 5 9 0,-3-1-9 16,-2-3 10-16,3 4-10 0,2-5 9 0,-2 5-9 15,-1-5 8-15,1 2-8 0,0-1 8 0,-1 3-8 16,1-3 8-16,-1-1-8 0,-2 2 8 0,0-6-8 15,3 2 8-15,-1-1-8 0,1-3 8 0,0 3-8 16,-1-3 0-16,1-1 8 0,-1-3-8 0,-2 4 0 16,3-1 9-16,-3 5-9 0,2-8 0 0,1 3 8 15,-1-2-8-15,-2-2 0 0,3 1 0 0,0 1 8 0,2-2-8 0,-3-6 0 16,4 3 0-16,-1 1 0 0,0-1 0 0,3-3 8 16,-3 3-8-16,3 0 0 0,-3-2 0 15,-2-2 0-15,5 1 0 0,-6-4 0 0,4 7 0 0,-1-7 0 16,3 0 0-16,-3 0 0 0,0 5 0 0,0-2 8 15,1-3-8-15,-1-3 0 0,0 3 0 0,-2-4 0 16,-1 1 0-16,3 3 0 0,1 0 0 0,-4-2 0 16,-2 2 0-16,3 0 8 0,2-5-8 0,-2 5 0 15,2 0 0-15,-3-7 0 0,1 0 0 0,0 7 8 16,2-2-8-16,0-3 0 0,0 5 0 0,-2 0 0 16,-1 0 0-16,4-2 0 0,-4-3 0 0,1 5 0 15,2-2 0-15,-2 2 0 0,-3-5 0 0,-1 5 8 16,4 0-8-16,-3 0 0 0,3-2 0 0,-3 2 0 15,-3 0 0-15,3 0 8 0,0-2-8 0,0 2 0 16,-3 0 0-16,3 0 0 0,-3 2 0 0,0-2 8 0,-2 0-8 0,5 0 0 16,-5-2 0-16,5 2 0 0,-3 0 0 0,0 7 0 15,-2-7 0-15,2 5 8 0,-2-3-8 0,2 5 0 16,0-2 0-16,-2-5 0 0,0 7 0 0,-1-2 0 16,1-3 0-16,0 3 0 0,-1 2 10 0,1 0-2 15,0-2-8-15,-1 2 12 0,1 0-12 0,-3 0 0 16,0 0-9-16,2 0 9 0,-2 0 0 0,3 3 0 15,0-8 0-15,-1 5 0 0,1-2 0 0,-3 6 0 16,0-1 0-16,0 2 0 0,0-1 0 0,0-1 0 16,-3 2 0-16,3 2 0 0,-5-7 0 0,2 5 0 15,-2-1 0-15,3-1 0 0,-4 2 12 0,1 2-4 16,0 0 0-16,-1-2-8 0,-2 7 0 0,3-3 0 0,-3 3 0 16,3 0 0-16,0-1 0 0,-1-1 0 0,1 2 0 0,-3 4 0 15,3-1 0-15,-3-4 0 0,0 4 0 0,0-1 0 16,-3 5 14-16,3-5-4 0,-2 5-1 0,-1 0 0 15,-5-1-9-15,6 4 0 0,-1-3-10 0,3 2 10 16,-2 2-9-16,2-1 9 0,-3 4-8 0,1-5 8 16,2 5-12-16,-3 0 4 0,3 0 0 0,0 0 0 15,3 4-4-15,-3-1 0 0,0-1 0 0,3 3 0 16,-1 2-12 0,1-5-2-16,0 5-1 0,0 0 0 15,2 0-98-15,0 5-20 0,-2 2-4 0</inkml:trace>
  <inkml:trace contextRef="#ctx0" brushRef="#br2" timeOffset="-209072.915">16576 13451 691 0,'0'0'61'0,"-2"9"-49"15,-4-6-12-15,1 4 0 0,2 0 189 0,1-2 35 16,-4-3 8-16,4 3 0 0,2-3-189 0,0 3-43 16,2 2 0-16,-2 0 0 0,-5 0 0 0,8 0 0 15,2 0 0-15,0-2 0 0,-5 2 0 0,6-3 0 16,2-1 0-16,2 4 0 0,1-2 0 0,-1-3 0 15,1 3-8-15,5-3 8 0,5 3 10 0,-3-5 6 16,-4 2 0-16,4-2 1 0,3 5-17 0,3-5 0 16,0 0 0-16,-3 0 0 0,6 0 12 0,-1 0 0 0,6-5-1 0,-3 3 0 15,-3-3-3-15,6 5-8 0,8-7 12 0,5 5-4 16,0-3-8-16,0-2 10 0,2 0-10 0,1 0 10 16,0 0-2-16,2 0-8 0,0-5 12 0,6 5-4 15,-3-7-8-15,0 2 8 0,-1 2-8 0,1-8 8 16,-2 6-8-16,4-2 0 0,1-5 9 0,-1 5-9 15,6 0 9-15,-3-5-9 0,-2 2 12 0,0-1-12 16,4 4 18-16,-1-1-3 0,-1-3-1 0,-3-1 0 16,-2 5 8-16,0-5 2 0,-3-2 0 0,-2 2 0 15,-3-2-4-15,3 2 0 0,5 2 0 0,-6-1 0 16,-2-4 0-16,-2 4 0 0,-6-3 0 0,2 2 0 16,-4 0 4-16,-1 5 0 0,0-3 0 0,-2-2 0 15,3 1-1-15,-4-1 0 0,1 2 0 0,0-1 0 0,-3-1-3 16,3 2 0-16,-3-2 0 0,0 1 0 0,-3-3 4 15,1-1 0-15,-1-1 0 0,-2 2 0 0,3-5-4 16,-4 5-1-16,6-1 0 0,-2 1 0 0,-3-2-4 0,0 2-1 16,-3-1 0-16,0 1 0 0,0-2 2 0,-5 2 0 15,2-1 0-15,-2 1 0 0,0-2 4 0,0-1 2 16,-3 1 0-16,-2-6 0 0,2 4 2 0,-2-1 0 16,-1-2 0-16,-2-1 0 0,3-1 3 0,-1 1 1 15,1 4 0-15,0-4 0 0,-4 4-4 0,4-1-1 16,0-3 0-16,-1 1 0 0,-2-2-10 0,3 1-1 15,-3-4-1-15,2 5 0 0,1-5 0 0,-3 0 0 16,2 5 0-16,-2-2 0 0,0-3-1 0,-2 4 0 16,-1-3 0-16,-3 3 0 0,6-4-2 0,-5 0-8 0,2-2 12 15,-2-2-4-15,0 1-8 0,-1 1 10 0,4-3-10 0,-1 5 10 16,-2-2-10-16,-1-2 12 0,3-3-12 0,-2 0 12 16,2 2-12-16,1-2 10 0,-4-5-10 0,4 5 10 15,-1 0-10-15,0 0 0 0,-2 0 0 0,0 0 0 16,-1-2 15-16,-2-3 1 0,0 3 0 0,0-3 0 15,-2 5-8-15,2-2-8 0,-3-3 11 0,0-2-11 16,1 5 10-16,2-3-10 0,-3-2 8 0,0 0-8 16,1 0 0-16,2 0 8 0,-3 0-8 0,3 0 0 15,-5 0 9-15,-1 0-9 0,4 0 10 0,-1-5-10 16,3 5 12-16,-5-2-4 0,-3-3-8 0,-3 5 12 16,3-5-12-16,0 5 0 0,0-2 0 0,-2-5-10 15,-3 2 10-15,2 3 14 0,1-3-3 0,-1 5-1 16,-2 0 0-16,2-5 0 0,-2 3 0 0,0-3 0 15,-1-2-10-15,1 2 0 0,0 5 9 0,-3 0-9 0,0 0 11 16,0 0-3-16,-2 0 0 0,-1 0 0 0,1 0-8 0,-1 0 0 16,-2 0 0-16,0 2 0 0,0 3 0 0,0 2 0 15,-3-7 0-15,0 7 0 0,-2-3 0 0,2-1 0 16,0 4 0-16,0 0 8 0,0 0-8 0,-2 0 0 16,-1 5 0-16,1-3-11 0,-1 3 11 0,-2 2 0 15,-2-7 8-15,1 7-8 0,1 0 0 0,3 0 0 16,-6 5 0-16,6-5 8 0,-3 5-8 0,5 2 0 15,-3 0 0-15,4-2 8 0,-4 6-8 0,3-3 0 16,0-1-11-16,1 5 11 0,-4-1 0 0,1-4 0 16,-3 5 13-16,5-2-4 0,0 6-9 0,0-1 0 15,3-1 0-15,-3-2 0 0,3 2 0 0,0 5 0 0,0-5 0 0,0 5 0 16,-1 0 0-16,1-1 0 0,0 4 0 0,-3 1 0 16,3-1 0-16,-3-1 0 0,0 5 0 0,1 0 0 15,-1 0 0-15,0 0 0 0,0 0 0 0,3-1 0 16,-5 8-10-16,2-4 10 0,0 1 0 0,3-1-9 15,-3 4 9-15,3-3 0 0,0 3 0 0,-1-4-8 16,1 4 8-16,0-3 0 0,0 3 0 0,-3 0-8 16,3 0 8-16,-3 0 0 0,0 3 0 0,1-3 0 15,-1 4 0-15,0-4 0 0,-3 3 0 0,4 1 0 16,-1-1 0-16,0-3 0 0,3 4 0 0,-3-1 0 16,3 2 0-16,0 2 0 0,0 0 0 0,-1-3 0 15,-1 3 0-15,-4 0 0 0,3 0 0 0,-5 1 0 16,5-1 0-16,-2 0 0 0,2 0 0 0,-2 4 0 15,4-3 0-15,-1-1 0 0,1 0 0 0,-1 4-8 16,1-1 8-16,1 2 0 0,-2-1 0 0,1-1 0 0,1-3 0 0,-3 5 0 16,-2-5 0-16,5 4 0 0,5-1 0 0,-3 2 0 15,-4-1 0-15,1-1 0 0,1 1 0 0,0 4 0 16,0-4 0-16,-3 3 0 0,0-4 0 0,3 2 0 16,3 2 0-16,-1 0 0 0,-2-2 0 0,2 2 0 15,6 0 0-15,0-2 0 0,-6 2 0 0,3 0 0 16,1 0 0-16,1 5-8 0,4-5 8 0,-6-2 0 15,-3 6 0-15,4-1 0 0,7 2 0 0,-3-1 0 16,-5 1 0-16,0-2-8 0,0 2 8 0,3 2 0 16,0-2 0-16,-6-1 0 0,1-1 0 0,5 2 0 15,5 2 0-15,-6-2 0 0,1-1 0 0,0-1 0 0,5 2 0 16,0 2-8-16,-2-2 8 0,2 2 0 0,0-2 0 0,0 7-8 16,2-5 8-16,1 0 0 0,-5 5 0 0,4 0 0 15,1-5 0-15,2 5 0 0,-7 2 0 0,2-2-8 16,0-5 8-16,3 5 0 0,-1 0 0 0,1 0 0 15,-6-3 0-15,4 3 0 0,4 0 0 0,-2 2 0 16,-6 3 0-16,0-3 0 0,6 0 0 0,0 5 0 16,0-2 0-16,2-3 0 0,-5 5 0 0,5-5 0 15,6-2 0-15,-8 7 0 0,-6-5 0 0,6 5 0 16,-1 0 0-16,1 0 0 0,-5-5 0 0,-1 5-8 16,3 0 8-16,0 2 0 0,6-2 0 0,-6 0 0 15,-6 0 0-15,4 0 0 0,4 0 0 0,-1 0 0 16,-1 2 0-16,0 0 0 0,0 3 0 0,0-3 0 15,5 5 0-15,-5-7 0 0,-2 7 0 0,4-5 0 16,1 5 0-16,-3-2 0 0,-2 2 0 0,2 0 0 0,0 2 0 16,0-2 0-16,-3 0 0 0,1 0 0 0,2 0 0 0,-3 0 0 15,3 0 0-15,0 0 0 0,0 0 0 0,0 2 0 16,0-2 0-16,0 0-8 0,3 5 8 0,-3-3 0 16,-2-4 0-16,2 2 0 0,-3 2 0 0,3-2 0 15,-2 0 0-15,2 0 0 0,0 5 0 0,0-3 0 16,0-2 0-16,2 0 0 0,-1 0 0 0,1 0 0 15,1 0 0-15,-3 2-8 0,0-2 8 0,3 0 0 16,0 0 0-16,-1 0 0 0,1 0 0 0,-3 0 0 16,0 0 0-16,3 0 0 0,-1 0 0 0,1 0 0 15,3 0 0-15,-4 0 0 0,1 3 0 0,0-3 0 16,2 0 0-16,-2-3 0 0,-1 3 0 0,4-5 0 0,-1 5 0 16,0-4-8-16,1 1 8 0,2 3 0 0,-3 0 0 15,3-4 0-15,0 4 0 0,0-8 0 0,3 4 0 0,-1 1-8 16,-2-1 8-16,3 4 0 0,0-3 0 0,-3-1 0 15,5 1 0-15,-2-2 0 0,2 1 0 0,0 1-8 16,-2-1 8-16,2-3 0 0,1-1 0 0,-1-3 0 16,0 4 0-16,6 0-8 0,-3-1 8 0,0 1 0 15,2 0 0-15,1 0-8 0,2-5 8 0,-2 5 0 16,-1 0 0-16,1-4 0 0,5-1 0 0,-6 5-8 16,3-3 8-16,1 1 0 0,-1-1 0 0,0-1-8 15,0-1 8-15,1 5 0 0,-1-3 0 0,3-1 0 16,2-1 0-16,1-2 0 0,-3 2 0 0,2-2 0 15,9-5 0-15,-1 2 0 0,-2-1 0 0,0-1-8 16,-3-2 8-16,5 2 0 0,3-7 0 0,0 5-8 16,-5-5 8-16,3 5 0 0,2-8 0 0,0 4-8 15,0-1 8-15,3 0 0 0,-3-7 0 0,8 5 0 0,3-3 0 0,-3 3 0 16,-6-5 0-16,1 0 0 0,5 0 0 0,-5 0 0 16,-3 0 0-16,0 0-8 0,3 2 8 0,0-6 0 15,2 2 0-15,-5-3 0 0,0-2 0 0,3 0 0 16,2-7 0-16,1 7 0 15,-3-7-59-15,2 0-6 0,-2-5-2 0,2-2-823 16,1-5-165-16</inkml:trace>
  <inkml:trace contextRef="#ctx0" brushRef="#br1" timeOffset="-198394.786">22707 7237 518 0,'0'0'46'0,"-6"3"-37"16,1 1-9-16,0-4 0 0,-1 8 52 0,-2-8 9 15,6 4 2-15,2-4 0 0,-8 3-3 0,8-3 0 16,-5 0 0-16,2 0 0 0,-2 0-4 0,5 0 0 15,0 0-1-15,0 0 0 0,0 0-13 0,-3-7-2 16,3 4-1-16,0 3 0 0,0-5 5 0,0-2 2 16,0 3 0-16,0-3 0 0,0 7 6 0,-3-3 0 15,3-4 1-15,-2 0 0 0,-1 3 1 0,0-4 0 16,3-3 0-16,-2 8 0 0,-1-1-6 0,3 4-2 16,0-7 0-16,-3 0 0 0,1-1-18 0,2 1-4 15,-3 3-1-15,3 4 0 0,0 0 14 0,-5-3 3 0,0-1 1 0,2-3 0 16,-2 4-26-16,-1-1-6 0,4 4-1 0,-4 0 0 15,-2-3 9-15,3-2 2 0,-3 1 0 0,0 1 0 16,0 3 1-16,0 0 0 0,-2 0 0 0,-1-4 0 16,1 4-4-16,-1 0 0 0,-2 0 0 0,0 0 0 15,-1 0-3-15,-1 0-1 0,-4 4 0 0,3-8 0 16,0 4-4-16,0 4 0 0,-2-4-8 0,-1 3 12 16,3 1-3-16,1-4-1 0,-4 5 0 0,1-2 0 15,-1 1 0-15,1-1 0 0,4-3 0 0,-2 4 0 16,1-1-8-16,-1 1 0 0,0-1 0 0,0 1 0 15,0-4 0-15,-2 7 15 0,-1-2-4 0,-2-2-1 16,2 4-10-16,-2-3 0 0,-3-1 0 0,3 4 8 16,3 0-8-16,-4 0 8 0,1 5-8 0,0-1 8 15,0-1-8-15,0 1 0 0,2 1 0 0,1-2 0 0,-1 1 0 16,3 4 0-16,-2-4 0 0,5-1 0 0,-3 1 0 0,0-3 0 16,0 6 0-16,0-3 0 0,0-1 0 0,0 2 0 15,-2 2 0-15,-3 0 0 0,0-2 0 0,2 2 0 16,-2 0 0-16,-3 0 0 0,6 5 8 0,-1-5-8 15,-2 5 0-15,2-1 8 0,1-3 4 0,-1 6 0 16,3-7 0-16,1 5 0 0,-4 2-12 0,3-5 0 16,3 1 0-16,0-3 0 0,-1 5 0 0,-1-1-14 15,1-3 2-15,-2 3 0 0,3-1 12 0,0 2 0 16,-3-5 0-16,0 5 0 0,0 2 0 0,0-2 0 16,1 2 0-16,1-2 0 0,-1 2 0 0,1-2 0 15,1 2 0-15,2-2 0 0,1-1 0 0,-1-1 0 0,1 2 0 16,-1 2 0-16,1-2 0 0,-1 2 0 0,0-2 0 0,3-1 0 15,-5-1 10-15,5 6 2 0,-2-6 0 0,2 4 0 16,-3 3-12-16,1-3-14 0,2-3 3 0,0 4 1 16,0 4 10-16,2-5 0 0,-4 0 0 0,2-2 0 15,3 2 0-15,-3 0 0 0,2 3 0 0,1-3 0 16,0 0 0-16,0-2 9 0,-3 2-9 0,5-2 0 16,-5-1 8-16,5-1-8 0,-2 6 0 0,2-6 0 15,1 2 0-15,-1 2 0 0,1-2 0 0,2 0 0 16,0-3 8-16,-3-2-8 0,3 5 0 0,0 0 0 15,3 0 0-15,-3-3 0 0,0 3 0 0,0-5 0 16,2 5 0-16,-2-5 0 0,0 0 0 0,0 5 0 16,0-5 0-16,0 0 0 0,0 0 8 0,0 3-8 15,0-1 0-15,0-4 0 0,-2 7 0 0,2-5 0 16,0 0 0-16,2 0 0 0,-4 0 0 0,4 0 0 0,-2 5 8 16,0-5-8-16,3 3 0 0,-3-3 0 0,2 0 0 15,1 0 0-15,-3 0 0 0,3 0 0 0,-3-2 8 0,0 2-8 16,2 0 0-16,-2 3 0 0,3-3 8 0,-3-5-8 15,0 5 0-15,0 3 0 0,0-8 0 0,0 5 0 16,0 3 0-16,0-3 0 0,0-5 8 0,0 8-8 16,0-3 0-16,0 0 0 0,3 0 0 0,-3 5 8 15,0-5-8-15,0 0 0 0,2 0 0 0,1 0 0 16,0 5 0-16,-1-5 0 0,1-2 8 0,2 9-8 16,-5-7 0-16,6 3 0 0,-4-3 0 0,1 2 0 15,2-4 0-15,-2 7 0 0,-3-5 0 0,2 0 0 16,1 5 0-16,-3-5 0 0,5 0 8 0,-2 0-8 15,0 0 0-15,-1 3 0 0,4-3 0 0,-4-5 0 0,1 8 0 16,-1-3 0-16,4 0 0 0,-4 0 0 0,1 0 0 0,2 0 0 16,1 3 10-16,-1-1-10 0,0-2 8 0,1 5-8 15,-1-5 0-15,0 0 0 0,3 5 0 0,0-5 0 16,-3 3 0-16,1-3 0 0,2 2 0 0,-1-4 0 16,1 2 0-16,0-2 0 0,3 2 0 0,-3-2 0 15,2-3 0-15,-4 3 0 0,7-3 0 0,-5 3 0 16,2 0 0-16,1-3 0 0,2 3 0 0,-2-5 0 15,2 5 0-15,-2-3 8 0,2-2-8 0,-3 0 0 16,4 5 8-16,-1-5-8 0,-2 5 8 0,2-5-8 16,-3 0 8-16,1 0-8 0,0-2 0 0,2 2 8 15,0 0-8-15,0 0 0 0,0-5 9 0,1 3-9 16,2 2 0-16,-3 0 9 0,0-2-9 0,3-3 0 0,2 3 10 16,-2-3-10-16,0 3 8 0,3-3-8 0,-3 3 8 0,-1-5-8 15,1 7 0-15,0-7 8 0,0 0-8 16,0 0 0-16,0 5 0 0,2-3 8 0,-2-2-8 0,3 0 0 15,-3 0 9-15,-1 0-9 0,-1 0 0 0,2 0 8 16,-3 0-8-16,3 0 0 0,0 0 8 0,-1 0-8 16,4-2 10-16,-3-3-10 0,2 0 8 0,1 3-8 15,2 2 0-15,-5-5 9 0,2 3-9 0,-2 2 0 16,3-5 9-16,-1 5-9 0,1 0 8 0,-1-2-8 16,1 2 8-16,-3-5-8 0,2 5 8 0,-2-2-8 15,0-3 10-15,-3 5-10 0,3 0 8 0,-3 0-8 16,1-7 0-16,-1 7 9 0,3-5-9 0,-3 3 8 15,0 2-8-15,0-5 8 0,1 3-8 0,-1-3 0 0,3 3 0 16,0-3 8-16,-1 5-8 0,-1-2 8 0,2-3-8 0,-1 5 8 16,-1-7-8-16,2 7 12 0,-1-2-12 0,-1-3 12 15,4 0-12-15,-2 3 12 0,0-3-12 0,-3 3 12 16,3-3-12-16,-3-2 8 0,0 5-8 0,-2-5 8 16,2 2-8-16,1-2 12 0,-4 2-12 0,1-2 12 15,-3 0-12-15,5 0 0 0,-3 5 9 0,-2-5-9 16,3 2 0-16,-3-2 8 0,5 2-8 0,-2-2 0 15,-1 0 0-15,-2 0 9 0,3 0-9 0,-1 0 0 16,1 0 9-16,0 0-9 0,-3-5 0 0,2 5 9 16,1 0-9-16,-1-5 0 0,1 5 0 0,-1-2 8 15,-2-3-8-15,3 0 0 0,0 5 0 0,-4-2 0 16,4-3 0-16,0 5 0 0,-1-5 8 0,1 5-8 16,-1-7 0-16,-2 2 0 0,3 5 0 0,-3-2 8 15,0-3-8-15,2 3 0 0,-2-3 9 0,0 0-9 0,0 3 0 16,3-3 0-16,-3 0 0 0,-3 5 8 0,3-7-8 0,0 7 0 15,0-5 0-15,0 5 8 0,0 0-8 0,-3 0 0 16,3 0 0-16,-3-5 0 0,0 5 0 0,3 0 0 16,0 0 0-16,0 0 0 0,0 0 0 0,0 0 0 15,0 0 0-15,3 0 8 0,-1-5-8 0,1 5 0 16,-3 0 0-16,2 0 0 0,1-5 0 0,0 5 0 16,-1 0 0-16,1 0 0 0,-3 0 0 0,2-5 0 15,-2 5 0-15,3 0 8 0,-3-2-8 0,2-3 0 16,-2 5 0-16,5-5 0 0,-2 5 0 0,2-2 8 15,-2-3-8-15,2 0 0 0,0 3 0 0,-2-3 0 16,-1 5 0-16,1-5 8 16,0 3-8-16,-1-3 0 0,1 5 0 0,-1-5 0 15,1 3 0-15,0-3 8 0,-4 0-8 0,4 3 0 0,0-3 0 0,-1-2 9 0,-2 7-9 0,3-5 0 16,-3 3 9-16,2-3-9 0,1 0 0 0,-1 5 9 16,-2-7-9-16,3 7 0 0,0-7 0 0,-1 2 8 15,1 5-8-15,-1-2 0 0,1-3 9 0,-1 0-9 16,1 3 0-16,0-3 8 0,-1-2-8 0,1 2 0 15,-1 3 0-15,1-3 8 0,0-2-8 0,-1 2 0 16,3-2 0-16,-2 0 8 0,0 2-8 0,-1 3 0 16,1-3 0-16,-1-2 0 0,1 2 0 0,-1-2 8 15,-2 0-8-15,0 2 0 0,3 3 8 0,-6-3-8 16,3-2 0-16,0 2 8 0,0-2-8 0,0 2 0 0,-3 3 8 16,1-3-8-16,-1-2 8 0,0 2-8 0,0 3 8 15,1-3-8-15,-1 3 10 0,-2-3-10 16,2 0 10-16,-2-2-10 0,2 5 10 0,-5-3-10 0,0 0 8 15,3-2-8-15,-1 2 0 0,3 3 9 0,-2-3-9 0,0-2 8 16,-1 2-8-16,1 3 8 0,0-3-8 0,-1-2 0 16,-2 2 9-16,0-2-9 0,0 5 8 0,0-8-8 15,0 8 8-15,-2-5-8 0,2-3 0 0,0 3 9 16,0 5-9-16,0-3 0 0,-3-2 9 0,0 2-9 16,3 3 0-16,-2-8 9 0,-1 8-9 0,0-5 0 15,1 2 9-15,-1-2-9 0,1 0 0 0,-1-1 8 16,-2-1-8-16,2 0 0 0,0-3 0 0,1 5 9 15,-4-5-9-15,4 5 0 0,-4 0 8 0,1-5-8 16,0 5 0-16,0 0 0 0,-1-5 0 0,1 5 0 0,-3-1 0 0,3-3 0 16,-1 6 8-16,-2 3-8 0,1-6 0 0,-1-1 0 15,0 2 8-15,-3 0-8 0,3 0 0 0,-2-1 0 16,-4 1 8-16,4-2-8 0,-3 2 0 0,-1-3 0 16,1 1 8-16,-3 2-8 0,6-7 0 0,-4 6 0 15,4-3 0-15,-1-1 0 0,-2 5 8 0,2-5-8 16,1 2 0-16,-1-1 0 0,1-1 0 0,-4 5 0 15,1-7 8-15,3 9-8 0,-1-5 0 0,0-1 0 16,-2 3 8-16,3-3-8 0,-1 6 0 0,0-2 0 16,1-3 8-16,-3 1-8 0,-1 2 0 0,4-5 0 15,-3 5 8-15,-1 0-8 0,1-5 0 0,-3 5 0 16,3 0 0-16,-3-5 0 0,0 5 0 0,0 0 0 16,1-1 0-16,-1 4 0 0,2-3 0 0,1-1 0 15,0 1 0-15,2 3 0 0,-2-1 0 0,-3 2 0 0,0-4 0 16,3 3 0-16,-3-4 0 0,0 4 0 0,3-3 0 0,0 2 0 15,0 2 0-15,0-1 0 0,2 1 0 0,-2-1 0 16,2-1 0-16,-2 2 0 0,2-4 0 0,1 2 0 16,-3 1 0-16,2-3 0 0,-5 4 0 0,3-2 0 15,-3 1 0-15,3 1 0 0,-3-1 0 0,-3 3 0 16,1 1 0-16,-1 0 0 0,1 0 0 0,-1 0 0 16,-2 0 0-16,0 2 0 0,0-2 0 0,0 3 0 15,-3 4 0-15,0-7 0 0,3 4 0 0,-3-1 0 16,3 1 0-16,-3-1 0 0,-2 4 0 0,2 0 0 15,-3-8 0-15,1 8 0 0,-3 0 0 0,5 0 0 16,0 0 0-16,0 5 0 0,0-2-12 0,6-3 1 0,-1 0 0 0,6 4 0 31,0-1-49-31,5 1-9 0,0-1-3 0,3 4 0 16,2 0-124-16,0 5-24 0</inkml:trace>
  <inkml:trace contextRef="#ctx0" brushRef="#br1" timeOffset="-197489.235">22331 12393 1004 0,'-8'-7'44'0,"5"4"10"0,3-4-43 0,-2-2-11 15,-1 2 0-15,-2 0 0 0,-1 0 92 0,1 4 17 16,-3-1 3-16,0-3 1 0,0 4-8 0,-2-2-1 16,2 1-1-16,-3 1 0 0,1 3-15 0,2 0-2 15,-3 0-1-15,3 0 0 0,-2 0-25 0,-1 3-4 16,-2 1-2-16,2 4 0 0,1-1-18 0,-4 0-3 15,-2 4-1-15,1 8 0 0,-1-2-19 0,-3 6-4 16,-2 1-1-16,0 2 0 0,0 2-8 0,0 5 0 16,-3 4 0-16,5-1 0 0,3-3 0 0,6 2 0 15,2 2-8-15,5-1 8 0,1-3 0 0,7-7 0 0,5 2 0 0,6-2 0 16,8-5 0-16,3-2 0 0,2-5 0 0,2-7 0 16,4 0 0-16,2-7 0 0,3 0 0 0,-1-7 0 15,4-7 15-15,-1 0-3 0,-2-1 0 0,-1-10 0 16,-4 3 1-16,-4-3 0 0,-2-8 0 0,-5 4 0 15,-3-8 18-15,-2-3 3 0,-3 0 1 0,-3 0 0 16,-8-2 19-16,-2 2 4 0,-3-5 1 0,-3 7 0 16,-5-2-20-16,-2 3-4 0,-9 4-1 0,-4 4 0 15,-4 8-9-15,-5 2-1 0,-5 12-1 0,3 3 0 16,-6 4-10-16,3 4-1 0,3 11-1 0,2-1 0 16,3 4-132-1,2 4-27-15</inkml:trace>
  <inkml:trace contextRef="#ctx0" brushRef="#br1" timeOffset="-193626.291">19746 10412 1440 0,'-8'0'128'0,"5"-2"-103"16,-2 2-25-16,0 0 0 0,-1-5 79 0,4 5 10 16,-1-2 3-16,0-3 0 0,3 5-41 0,-5-2-8 15,3-3-2-15,-1 3 0 0,-2-3 21 0,2 5 4 0,0-7 1 0,1 0 0 16,2 7-21-16,-3-7-4 0,0 2-1 0,1-2 0 16,-1 0-9-16,0 0-3 0,-2 0 0 0,2 0 0 15,-2 0-5-15,3 0-2 0,-4 0 0 0,1-5 0 16,0 0-2-16,-3 5-1 0,2-7 0 0,1 7 0 15,3-7-4-15,-4 2-1 0,-2 3 0 0,3-3 0 16,0-2 12-16,-3 2 2 0,0 3 1 0,3-3 0 16,-3-2-21-16,0 2-8 0,0-2 0 0,0 0 9 15,2 2 6-15,-1-2 1 0,-7 2 0 0,4-2 0 16,-1 5-1-16,1-10 0 0,-4 7 0 0,-2 3 0 16,3-5 2-16,-3 2 1 0,3-2 0 0,-3 2 0 15,0-7-2-15,1 10-1 0,-1-3 0 0,0-2 0 16,-3 2-15-16,1 3 11 0,-1-3-11 0,1-2 10 15,-1 7-10-15,1-5 0 0,-6 3 0 0,0-3 8 16,3 5-8-16,0-5 0 16,0 5 0-16,-1 0 8 0,-1 0-8 0,1 0 0 15,-1 0 0-15,1 2 8 0,1-2-8 0,0 0 0 16,0 5 0-16,-3-3 8 0,3 3-8 0,-3-3 0 16,0 5 0-16,0-5 0 0,-2 3 8 0,2 2-8 15,0 0 8-15,-2 0-8 0,-1 0 0 0,1 0 0 16,2 0 0-16,0 2 0 0,1 3 0 0,-1-5 0 15,0 5 0-15,-3-3 0 0,1 5 0 0,0-2 0 16,-1-3 0-16,1 5 0 0,-6-2 0 0,3 2 0 0,2 0 0 16,1 5 0-16,-3-5 0 0,2 0 0 0,1 0 0 0,2 0 0 15,0 0 0-15,0 5 0 0,1-3 8 0,-1 3-8 16,-3 2 0-16,4-2 0 0,-7-3 0 0,7-2 8 16,-1 5-8-16,0 2 0 0,-2-2 0 0,-1 2 0 15,3 0 0-15,-2 0 0 0,2 3 0 0,3-3 0 16,-3 0 0-16,3 0 0 0,-3 5 0 0,3-5 0 15,-3 0 0-15,3 0 0 0,-3 0 0 0,0 5 0 16,3-5 0-16,-3 5 0 0,3-5 0 0,0 0 0 16,-3 5 0-16,3 2 0 0,-3-7 0 0,3 5 0 15,-3 2 0-15,3-2 0 0,0 2 0 0,0 5 0 16,2-7 0-16,-5 2 0 0,1 0 0 0,1-2 0 16,4 2 0-16,-3-2 0 0,-3 7 0 0,0-5 0 15,6 0 0-15,-6 3 0 0,3-3 0 0,-1 5 0 16,-4-5 0-16,2 7 0 0,6-2 0 0,-1 0 0 0,-5 2 0 15,6-2 0-15,-1 0 0 0,1 0 0 0,-3-3 0 0,-1 8 0 16,1-7 0-16,3 1 0 0,2 6-8 0,-3-3 8 16,-5 0 0-16,6 3 0 0,2-3 0 0,0 0 0 15,-2-2 0-15,-1 3 0 0,3 3 0 0,-2-6 0 16,2 7 0-16,-3-5 0 0,-4-2 0 0,4 7 0 16,6-5 0-16,0 5 0 0,-6 0 0 0,1 0 0 15,4 3 0-15,1-4 0 0,0-1 0 0,-3 0 0 16,3-1 0-16,0-2 0 0,5 1-8 0,-6 4 8 15,-2-1 0-15,6-3 0 0,2 4 0 0,-3 0 0 16,-2-3 0-16,0 1 0 0,0 2 0 0,2-3 0 16,3-2 0-16,-5 1 0 0,-3 4 0 0,3-8 0 0,10 11 0 0,-2-6 0 15,-8-1 0-15,2-1 0 0,3 2 0 0,3-1 0 16,2 3 0-16,-5-3 0 0,-2 4 0 0,4-8 0 16,1 4 0-16,2 1 0 0,-2-2 0 0,0-2 0 15,0 3 0-15,2-4 0 0,-2 4 0 0,-1 1 0 16,-2-2 0-16,3 1 0 0,2-3 0 0,-2 2 0 15,0-2 0-15,0 0 0 0,2-1 0 0,0 1 0 16,1-2 0-16,-1 2 0 0,0 0 8 0,1-1-8 16,-1-3 0-16,0 3 0 0,1 1 0 0,2-2 0 15,-3 2 0-15,3-5 0 0,0 5 0 0,0 0 0 16,0-5 0-16,3 5 0 0,-1-5 0 0,-2 5 0 16,0-5 0-16,0-2 0 0,6 2 0 0,-1 0 0 15,-5 3 0-15,3-8 0 0,2 3 0 0,0 2 0 16,1-2 0-16,-1 0 0 0,0 2 0 0,0-2 0 0,6-5 0 15,-3 7 0-15,-5-7 0 0,5 2 0 16,2-6 0-16,1 4 0 0,-6-2 0 0,3 2 0 0,-3 0 0 0,3-2 0 16,3-5 0-16,-6 4 0 0,0-1 0 0,1-3 0 15,7 0 0-15,-3 0 0 0,-2 2 0 0,3 1 0 16,2-5 8-16,3 2-8 0,0-5 0 0,-3 3 0 16,0 2 0-16,3-7 0 0,3 7 0 0,-3-7 0 15,-3 5 0-15,0-3 0 0,6-2 0 0,-4 0 0 16,1 0 8-16,-2 5-8 0,-1-5 0 0,3 0 0 15,2 0 0-15,1 0 0 0,-9 0 0 0,9 0 0 16,5 0 8-16,-3-5-8 0,-3 5 0 0,1 0 0 16,5-2 0-16,-1-3 0 0,1 2 0 0,0-1 0 15,-5 4 0-15,2-5 0 0,5 3 0 0,-2-3 0 0,-5-2 0 0,-1 5 0 16,9-3 0-16,-4-2 0 0,1 0 0 0,-3 0 0 16,-2 2 0-16,5-2 0 0,10-7 0 0,-5 7 0 15,-2-5 0-15,-1 5 0 0,6-7 0 0,-3 7 0 16,0-5 0-16,-2 3 0 0,2-3 0 0,-3 2 0 15,3-1 0-15,3-1 0 0,-3 3 0 0,0-6 0 16,3-1 0-16,0 2 0 0,-1 0 0 0,-1 0 0 16,1 0 0-16,-2 2 0 0,-2-2 0 0,2 0 0 15,0 2 0-15,3-2 0 0,0 0 8 0,-1-5-8 16,1 5 0-16,0 2 0 0,0-5 0 0,-1 1 0 16,1 2 0-16,0 0 0 0,-3 0 0 0,3 0 0 15,-6-5 0-15,3 5 0 0,0-1 0 0,3 1 0 16,-3-2 0-16,0 2 0 0,6 0 0 0,-4 0 0 15,-1-1 0-15,1-3 0 0,1 4 8 0,-3-1-8 0,-2-3 0 16,2 6 0-16,0-5 0 0,0-1 0 0,0 3 0 0,-3-3 0 16,4-1 0-16,-1 5 0 0,0-7 0 0,0 2 8 15,-3 2-8-15,1 1 0 0,-1-5 0 0,-2 2 0 16,3 2 8-16,-4-1-8 0,1-4 0 0,0 4 0 16,-3-4 0-16,3 4 0 0,2-1 0 0,1-2 0 15,-1 2 8-15,1 2-8 0,-1-1 0 0,1-1 0 16,-6-2 0-16,5 2 0 0,1-2 0 0,-3 2 0 15,-1-2 8-15,1-1-8 0,0 1 0 0,0-2 0 16,0 2 0-16,-3-5 0 0,3 5 0 0,-3-5 8 16,3 4-8-16,-1-3 0 0,-1 3 0 0,1-3 8 15,-4-1-8-15,2 5 0 0,-2-5 0 0,2 4 8 0,-3 1-8 16,1-5 0-16,-3 1 0 0,2-4 8 0,-5 3-8 0,3-2 0 16,-2-2 8-16,-1 1-8 0,0 4 0 0,0-4 8 15,-2 4-8-15,-1-1 10 0,1-3-10 0,0 4 10 16,-4-4 0-16,4 3 0 0,-3-2 0 0,3-5 0 15,-6 7-2-15,0-2-8 0,3-5 12 0,-3 7-4 16,1-2-8-16,-1-2 12 0,-2 1-12 0,-1 4 12 16,1-4-12-16,-3 1 12 0,0-2-12 0,-3 1 12 15,1-4-12-15,-1 5 10 0,0-5-10 0,1 0 10 16,-4 0-10-16,1 0 8 0,0 1-8 0,0 3 8 16,-1-4-8-16,1 0 8 0,0 5-8 0,-1-5 8 15,1 0 0-15,-3 0-8 0,3-2 12 0,0 2-4 16,-1 0-8-16,-2 0 12 0,3 5-12 0,0-5 12 15,-3 7-12-15,0-2 10 0,0 2-10 0,-3 0 10 16,1-2-10-16,-1 7 10 0,1-5-10 0,-6 0 10 16,2 5-10-16,-1-5 0 0,-1 7 9 0,-3 3-9 0,1-5 0 0,-1 4 0 15,3-4 0-15,-2 7-8 0,2 2-9 0,0-2-2 16,-2 0 0-16,2 2 0 16,0-2-101-16,0 5-20 0,-3-3-4 0,1 0-1183 0</inkml:trace>
  <inkml:trace contextRef="#ctx0" brushRef="#br1" timeOffset="-192749.209">17510 7527 1728 0,'0'0'76'0,"-3"-7"16"0,-2 0-73 0,3 0-19 0,-1 2 0 0,0-2 0 16,1 0 121-16,-4 0 21 0,1 0 4 0,2 0 1 15,-2 7-91-15,2-7-19 0,-2-1-3 0,0 4-1 16,2-3-13-16,-2 4-2 0,-3-4-1 0,3 0 0 16,-1-5-3-16,1 8-1 0,-3-3 0 0,3 0 0 15,0 0-13-15,-3 0-8 0,2-1 8 0,-2 1-13 16,-2 0 13-16,2-4 0 0,0 4 12 0,-3 0-12 16,1-1 28-16,-3 4 0 0,-1-3-1 0,4 4 0 15,-1 3 6-15,-2-4 2 0,-3 4 0 0,3 4 0 0,2-1-23 0,-2 4-4 16,-3 5 0-16,0-1-8 0,0 3 0 0,1 0 0 15,1 8 0-15,-2 4 0 0,-5-1 0 16,8 4 0-16,5-4 0 0,0 8 0 0,-2 0-12 0,2 0 0 16,8-2 0-16,2 6 0 0,4-4 12 0,-1 0 0 15,0 3 0-15,6-3 0 0,7 2 0 0,1-2 12 16,-3-7-1-16,2 2 0 0,6-2-11 0,0-5 0 16,0 2 0-16,-1-9 8 0,4-4-8 0,-1-5-11 15,1 2 3-15,2-12 0 0,3 3 24 0,-1-10 4 16,4 2 2-16,-3-8 0 0,-3 4-3 0,-3-12-1 15,-2 0 0-15,-3-2 0 0,0-5 18 0,-8 0 3 16,-2-3 1-16,-3-1 0 0,-5-6-20 0,-3-8-3 16,-6-3-1-16,-2 4 0 0,-2-2-1 0,-3 8-1 0,-6 1 0 0,-2 11 0 15,-6-4 8-15,1 6 2 0,-3 4 0 0,-5 12 0 16,-1 0-24-16,-2 7 0 0,-3 4 0 0,-10 13-934 16,-3 4-194-16</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15:56.712"/>
    </inkml:context>
    <inkml:brush xml:id="br0">
      <inkml:brushProperty name="width" value="0.05" units="cm"/>
      <inkml:brushProperty name="height" value="0.05" units="cm"/>
      <inkml:brushProperty name="color" value="#33CCFF"/>
    </inkml:brush>
    <inkml:brush xml:id="br1">
      <inkml:brushProperty name="width" value="0.05" units="cm"/>
      <inkml:brushProperty name="height" value="0.05" units="cm"/>
      <inkml:brushProperty name="color" value="#008C3A"/>
    </inkml:brush>
  </inkml:definitions>
  <inkml:trace contextRef="#ctx0" brushRef="#br0">1381 296 0 0 0,'-1'1'130'0'0,"-1"1"0"0"0,0-1 1 0 0,0 1-1 0 0,0-1 0 0 0,0 1 0 0 0,0-1 0 0 0,0 0 1 0 0,0 0-1 0 0,0 0 0 0 0,-1 0 0 0 0,1-1 0 0 0,0 1 0 0 0,-1-1 1 0 0,1 1-1 0 0,0-1 0 0 0,-1 0 0 0 0,1 1 0 0 0,0-1 1 0 0,-1-1-1 0 0,1 1 0 0 0,-1 0 0 0 0,-1-1-130 0 0,-17 2 6001 0 0,0 0-2251 0 0,-21-11-3597 0 0,-7-3-65 0 0,-40-4 705 0 0,77 16-590 0 0,-1 0 0 0 0,1 1 0 0 0,0 1 1 0 0,-1 0-1 0 0,1 0 0 0 0,0 1 0 0 0,0 1 0 0 0,-1 0-203 0 0,-9 2 151 0 0,-81 20 194 0 0,72-9 205 0 0,5 5-176 0 0,-5 16-185 0 0,-6 61-75 0 0,26 38-168 0 0,8-17 54 0 0,44 128 54 0 0,-23-63 596 0 0,5-55-402 0 0,-1 3-17 0 0,26 86 154 0 0,8-24-385 0 0,-23-76 11 0 0,-3 68 42 0 0,-37-27 277 0 0,-6-30-166 0 0,-4 32 28 0 0,2-36-118 0 0,-3 10-74 0 0,3-58 64 0 0,-4 53-64 0 0,8 29 0 0 0,-7-17 0 0 0,3-72 0 0 0,-7 81 0 0 0,-5 21 0 0 0,5-73 0 0 0,-8-6 64 0 0,-4-4 0 0 0,-14 26-64 0 0,8-36 0 0 0,-9 13 64 0 0,9-9-64 0 0,-19 33 64 0 0,-57 147 232 0 0,78-164-242 0 0,22-55-54 0 0,2 1 0 0 0,2 1 0 0 0,2 0 0 0 0,0 17 0 0 0,3 26-54 0 0,4-29 33 0 0,2 0 0 0 0,2 0-1 0 0,5 21 22 0 0,-5 45-64 0 0,-14 2 64 0 0,0-49 64 0 0,-17 67-64 0 0,7-98 0 0 0,-14 19 124 0 0,-18 6 32 0 0,-2 9-156 0 0,29-28 0 0 0,23-5 0 0 0,6-13-72 0 0,-2-31 83 0 0,-1 1-1 0 0,2 0 1 0 0,-1 1-1 0 0,1-1 1 0 0,0 0-1 0 0,0 0 1 0 0,1 0-1 0 0,-1 0 1 0 0,1 0-1 0 0,1 0 1 0 0,-1 0-1 0 0,1 0 1 0 0,0-1-1 0 0,0 1 1 0 0,1-1-1 0 0,1 4-10 0 0,33 50-277 0 0,-27-48 235 0 0,58 53 17 0 0,-34-44-47 0 0,40 3-64 0 0,14-6 136 0 0,37-4-64 0 0,52-10 0 0 0,5-10 64 0 0,118-32 360 0 0,-59 19-728 0 0,1-4 368 0 0,-53-18 191 0 0,196-86-430 0 0,-158 81 723 0 0,-12-5-920 0 0,-69 6 436 0 0,-35-3 0 0 0,105-31 0 0 0,-27 13 0 0 0,-69 18 202 0 0,-80 30-251 0 0,-1-2 1 0 0,-2-2-1 0 0,23-18 49 0 0,-49 33 40 0 0,19-15 0 0 0,-1-1-1 0 0,-2-1 1 0 0,0-1-1 0 0,-2-1 1 0 0,1-4-40 0 0,64-88 138 0 0,16-31-138 0 0,-64 63 182 0 0,-27 15-40 0 0,-23 12-66 0 0,14 39-32 0 0,0-33 262 0 0,-14-3 664 0 0,-30-21-204 0 0,-3 28-420 0 0,-6 7 86 0 0,-43-50-208 0 0,12 2 363 0 0,25 41-887 0 0,-20 10 645 0 0,-38-16-345 0 0,52 20-101 0 0,10 6 133 0 0,-10-6-35 0 0,11-7-61 0 0,-8-16-8 0 0,-7 12 200 0 0,6 4-128 0 0,-9-8 0 0 0,-9 17 376 0 0,71 33-357 0 0,-1-1 0 0 0,0 1 0 0 0,1-1 0 0 0,-1 0 0 0 0,1 0 0 0 0,-1 0 0 0 0,1 0 0 0 0,0-1 0 0 0,0 0 0 0 0,0 0 0 0 0,0 0 0 0 0,1 0 0 0 0,-1-1 0 0 0,1 0 0 0 0,0 1 0 0 0,-1-3-19 0 0,-40-24 11 0 0,10 3 106 0 0,1-2-117 0 0,10 10 0 0 0,-3-1 0 0 0,7-8 0 0 0,-32-21 64 0 0,13 7-64 0 0,19 12 0 0 0,-7-12 0 0 0,8 11 0 0 0,7 4 0 0 0,8 21 0 0 0,-7-23 0 0 0,12 15 0 0 0,-6-15-60 0 0,0 2 48 0 0,-7-6 12 0 0,4-23 0 0 0,-3 4 0 0 0,-9-2 72 0 0,3-8 8 0 0,9 35-80 0 0,-7-42 0 0 0,2-1 0 0 0,5-6 0 0 0,-1 18 0 0 0,-3-5 0 0 0,-1-10 146 0 0,5 14-348 0 0,0-4 202 0 0,-9-6 0 0 0,2 17 216 0 0,-26-38-216 0 0,35 54 0 0 0,-10-1 0 0 0,-17-48 0 0 0,5 13 0 0 0,-7-8 0 0 0,-3 4 246 0 0,4-3-236 0 0,-7-17-10 0 0,-13-76 0 0 0,38 119 7 0 0,10 30 2 0 0,-2 1 0 0 0,0 0 1 0 0,-2 0-1 0 0,0 1 1 0 0,-4-6-10 0 0,-47-90 10 0 0,22 25-232 0 0,-3-37 132 0 0,-21-24 90 0 0,47 111 0 0 0,7-3 0 0 0,-17-14 82 0 0,-24-121-156 0 0,27 126 96 0 0,-4-23 284 0 0,4 15-306 0 0,0 6-274 0 0,-1-16 580 0 0,-6-34-306 0 0,-1 24 152 0 0,-7-15 328 0 0,22 65-480 0 0,-11-9 0 0 0,-30 4 0 0 0,-11 15 0 0 0,4 7 176 0 0,-8 14-104 0 0,23 11-72 0 0,38-8 32 0 0,-7 3-2764 0 0,11-2 1696 0 0</inkml:trace>
  <inkml:trace contextRef="#ctx0" brushRef="#br1" timeOffset="12934">8516 2260 13760 0 0,'-8'-4'1246'0'0,"-1"1"-1022"0"0,4-2-198 0 0,0-37-346 0 0,-16-14-30 0 0,11 16 350 0 0,-3 1 350 0 0,-21-40 642 0 0,1 9-760 0 0,-4-47 415 0 0,11 46 785 0 0,-26-14 104 0 0,-55-120-512 0 0,56 113-1024 0 0,-80-110 1314 0 0,38 51-1132 0 0,30 49-278 0 0,0 13 96 0 0,-64-60 0 0 0,-51-22-153 0 0,136 132 150 0 0,-2 3 0 0 0,-1 2 0 0 0,-2 1 0 0 0,-1 3 0 0 0,-11-3 3 0 0,7 6 4 0 0,-2 2-1 0 0,0 3 1 0 0,-27-7-4 0 0,-98-43-203 0 0,46 26 469 0 0,-50-1 92 0 0,10 34-358 0 0,139 12 2 0 0,0 1 0 0 0,1 2-1 0 0,-1 2 1 0 0,1 1-1 0 0,-30 9-1 0 0,52-12 7 0 0,-1 2 0 0 0,1-1-1 0 0,0 2 1 0 0,1-1 0 0 0,-1 2-1 0 0,1-1 1 0 0,0 1 0 0 0,-6 5-7 0 0,-135 134 170 0 0,145-140-182 0 0,-1 1-1 0 0,1 0 0 0 0,0 0 1 0 0,1 0-1 0 0,0 1 0 0 0,0 0 1 0 0,0 0-1 0 0,1 0 0 0 0,0 1 1 0 0,0-1-1 0 0,1 1 0 0 0,-1 2 13 0 0,-31 65 0 0 0,5 4 0 0 0,4 23 0 0 0,1-30 0 0 0,5-5 64 0 0,4 21-64 0 0,10-24 64 0 0,2-31-53 0 0,13 35 96 0 0,-3-52-97 0 0,5 15 54 0 0,-3-5-64 0 0,2 46 0 0 0,-6-15 0 0 0,16-8 0 0 0,5 17 0 0 0,19 64 72 0 0,-25-98-72 0 0,-12-11 0 0 0,13 14 0 0 0,9 35 0 0 0,-6-8 0 0 0,9-5 0 0 0,13 21 0 0 0,-15-2 0 0 0,-8-16 0 0 0,-7-24 0 0 0,7 23 0 0 0,-10-13 0 0 0,11 50 0 0 0,13-19 0 0 0,5-11 118 0 0,-8-20-44 0 0,-18-28-74 0 0,4 2 0 0 0,-12-15 0 0 0,4 8 11 0 0,30 62 42 0 0,-34-44-53 0 0,1-5 0 0 0,14 16 0 0 0,-11-25 0 0 0,19 49 0 0 0,-24-39 0 0 0,-4 25 0 0 0,7-32 0 0 0,-1 7 54 0 0,4-1 27 0 0,-9 8 0 0 0,5 17-97 0 0,7-17 16 0 0,-1 27 0 0 0,-25 17 0 0 0,15-13-21 0 0,-8-32-254 0 0,4 26 399 0 0,0-3-256 0 0,-3 17 132 0 0,-5-23 68 0 0,-3-2 190 0 0,-12 42-382 0 0,8-50 138 0 0,6 20-14 0 0,9-49 11 0 0,0 1 0 0 0,0 0-1 0 0,-2 0 1 0 0,1-1-1 0 0,-1 1 1 0 0,-1-1 0 0 0,0 1-1 0 0,-4 7-10 0 0,-2 11 11 0 0,-29 65-11 0 0,30-78 0 0 0,0 0 0 0 0,1 1 0 0 0,1 0 0 0 0,0 0 0 0 0,1 0 0 0 0,-1 18 0 0 0,-22 103-64 0 0,-6-1 64 0 0,-1-14 0 0 0,-3 36 0 0 0,16-52 0 0 0,10-35 0 0 0,-28 52 0 0 0,14-29 0 0 0,-22 63 0 0 0,7-8 0 0 0,14-71 0 0 0,-11 24 0 0 0,10-30-16 0 0,-1 11-213 0 0,14 48 229 0 0,11-78 53 0 0,7 31-53 0 0,20-13-624 0 0,2-20 496 0 0,-14-4 48 0 0,8 1 80 0 0,-13-41 0 0 0,-1 0 0 0 0,1 0 0 0 0,1-1 0 0 0,-1 0 0 0 0,1 0 0 0 0,1 0 0 0 0,0-1 0 0 0,0 0 0 0 0,8 5 0 0 0,11 11 0 0 0,-1 7 0 0 0,13-7-281 0 0,0-9 210 0 0,81 18 71 0 0,-106-32 4 0 0,71-10-456 0 0,0-19 268 0 0,-18 2 184 0 0,-15 4 0 0 0,26-30-12 0 0,-58 34-27 0 0,-1 0 0 0 0,-1-2 0 0 0,-1 0 0 0 0,0-1-1 0 0,11-21 40 0 0,35-43 278 0 0,-6 14-180 0 0,-14 19-98 0 0,13-16 508 0 0,-14 6-608 0 0,-16 18 212 0 0,-2 17-112 0 0,0-18 11 0 0,8-7 42 0 0,50-112 211 0 0,-15-6-264 0 0,-7-1-176 0 0,-28 80 176 0 0,25-125 236 0 0,-36 143-40 0 0,2-8-124 0 0,37-72-125 0 0,-5 18-30 0 0,45-35 19 0 0,-36 45 64 0 0,-28 54 0 0 0,-2 5 0 0 0,17-42 0 0 0,21-46 0 0 0,-37 93 0 0 0,48-104 64 0 0,-42 68-64 0 0,-7 38 0 0 0,65-130 0 0 0,-76 136 0 0 0,21-52 124 0 0,-18 34-56 0 0,-1 4-68 0 0,6-36 54 0 0,-17 41 196 0 0,-2 7-170 0 0,3-20 304 0 0,25-41-161 0 0,-28 73-358 0 0,-4-8 222 0 0,-2 10 745 0 0,-6-3-303 0 0,4-5-401 0 0,-3 8-181 0 0,13-7 42 0 0,-9 26 11 0 0,-3-8 64 0 0,3-35-366 0 0,4 58-85 0 0,-8 7 260 0 0,-1 1-1 0 0,4-5-323 0 0,-4 3-7532 0 0,0 2 1178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16:36.061"/>
    </inkml:context>
    <inkml:brush xml:id="br0">
      <inkml:brushProperty name="width" value="0.05" units="cm"/>
      <inkml:brushProperty name="height" value="0.05" units="cm"/>
      <inkml:brushProperty name="color" value="#E71224"/>
    </inkml:brush>
  </inkml:definitions>
  <inkml:trace contextRef="#ctx0" brushRef="#br0">0 10 6448 0 0,'0'0'141'0'0,"0"0"23"0"0,0 0 13 0 0,0-1-19 0 0,0-4 16 0 0,0 4 562 0 0,0 1 238 0 0,0 0 39 0 0,4 3 6664 0 0,14 37-6326 0 0,2 33-242 0 0,-12-37-774 0 0,3 0 0 0 0,0-1 1 0 0,3-1-1 0 0,7 13-335 0 0,26 21 1860 0 0,-12-60-2354 0 0,-31-7 535 0 0,0-1 0 0 0,0 1 1 0 0,0-1-1 0 0,1 0 0 0 0,-1 0 1 0 0,0 0-1 0 0,0-1 1 0 0,1 1-1 0 0,-1-1 0 0 0,0 0 1 0 0,0-1-1 0 0,0 1 0 0 0,0 0 1 0 0,0-1-1 0 0,0 0 1 0 0,0 0-42 0 0,30-10-4 0 0,21-4 4 0 0,50-4 0 0 0,-76 10 0 0 0,-23 9 31 0 0,-4 1 120 0 0,0-2 275 0 0,-1 1-8771 0 0,-1 1 1555 0 0</inkml:trace>
  <inkml:trace contextRef="#ctx0" brushRef="#br0" timeOffset="437.423">682 198 8288 0 0,'0'0'381'0'0,"0"0"-6"0"0,0 0-129 0 0,0 0 356 0 0,0 0 183 0 0,2-1 42 0 0,83-11 2483 0 0,-10-1-3002 0 0,-73 13-238 0 0,10-20 58 0 0,-12 19-92 0 0,1 0 0 0 0,-1 0 1 0 0,0 0-1 0 0,0 0 0 0 0,1 0 1 0 0,-1 0-1 0 0,0 0 0 0 0,0 0 1 0 0,0 0-1 0 0,0 0 1 0 0,0 0-1 0 0,0 0 0 0 0,0 0 1 0 0,-1 0-1 0 0,1 0 0 0 0,0 0 1 0 0,-1 0-1 0 0,1 0 1 0 0,0 0-1 0 0,-1 0 0 0 0,1 0 1 0 0,-1 0-1 0 0,0 1 0 0 0,1-1 1 0 0,-1 0-1 0 0,0 0 0 0 0,1 0 1 0 0,-1 1-1 0 0,0-1 1 0 0,0 0-1 0 0,0 1 0 0 0,1-1 1 0 0,-1 1-1 0 0,0-1 0 0 0,0 1 1 0 0,0-1-1 0 0,0 1 1 0 0,0 0-1 0 0,0-1 0 0 0,0 1 1 0 0,0 0-1 0 0,0 0 0 0 0,0 0 1 0 0,0 0-1 0 0,0 0 1 0 0,-1 0-37 0 0,-49 13 660 0 0,34-4-605 0 0,13-7-39 0 0,0-1 0 0 0,0 1 0 0 0,0 0 0 0 0,1 0-1 0 0,-1 1 1 0 0,1-1 0 0 0,0 1 0 0 0,-1 0 0 0 0,1-1 0 0 0,0 2 0 0 0,1-1-1 0 0,-1 0 1 0 0,0 0 0 0 0,0 2-16 0 0,-34 55-173 0 0,31-46-32 0 0,5-12 200 0 0,0-1-1 0 0,0 1 1 0 0,1-1 0 0 0,-1 1 0 0 0,0 0 0 0 0,1-1 0 0 0,-1 1 0 0 0,1 0 0 0 0,0-1 0 0 0,0 1 0 0 0,-1 0-1 0 0,1 0 1 0 0,0-1 0 0 0,1 1 0 0 0,-1 0 0 0 0,0-1 0 0 0,0 1 0 0 0,1 0 0 0 0,-1 0 0 0 0,1-1 0 0 0,-1 1-1 0 0,1 0 6 0 0,2 3 0 0 0,-1 0 0 0 0,1-1 0 0 0,0 0 0 0 0,0 1 0 0 0,1-1 0 0 0,-1 0 0 0 0,1-1 0 0 0,0 1 0 0 0,0-1 0 0 0,0 1 0 0 0,0-1 0 0 0,0-1 0 0 0,1 1 0 0 0,0 0 0 0 0,-1-1 0 0 0,1 0 0 0 0,0 0 0 0 0,0-1 0 0 0,1 1 0 0 0,71 6-134 0 0,-25-16-2823 0 0,-34 2-2319 0 0</inkml:trace>
  <inkml:trace contextRef="#ctx0" brushRef="#br0" timeOffset="781.068">1136 174 4608 0 0,'0'0'353'0'0,"0"0"29"0"0,0 0 980 0 0,0 0 454 0 0,0 0 88 0 0,0 0-140 0 0,0 0-649 0 0,0 0-290 0 0,0 0-60 0 0,0 0-75 0 0,0 2-272 0 0,1 3-357 0 0,0 0 0 0 0,1 0 0 0 0,0-1 0 0 0,0 1-1 0 0,0 0 1 0 0,0-1 0 0 0,1 0 0 0 0,0 1 0 0 0,0-1 0 0 0,0 0-1 0 0,0-1 1 0 0,1 1 0 0 0,-1 0 0 0 0,1-1 0 0 0,0 0 0 0 0,0 0-1 0 0,0 0 1 0 0,0 0 0 0 0,1-1 0 0 0,-1 0 0 0 0,1 0 0 0 0,0 0-61 0 0,25 18 34 0 0,-24-17-10 0 0,0 1-1 0 0,0-1 0 0 0,0 0 0 0 0,0 0 0 0 0,1-1 0 0 0,0 1 0 0 0,-1-1 0 0 0,1-1 0 0 0,0 0 1 0 0,0 0-1 0 0,0 0 0 0 0,2 0-23 0 0,-6-2 56 0 0,0 1-1 0 0,0-1 1 0 0,0 0 0 0 0,0 0 0 0 0,-1 0 0 0 0,1 0-1 0 0,0-1 1 0 0,0 1 0 0 0,-1-1 0 0 0,1 1 0 0 0,-1-1-1 0 0,1 0 1 0 0,-1 0 0 0 0,0 0 0 0 0,1 0 0 0 0,-1-1-1 0 0,0 1 1 0 0,-1 0 0 0 0,1-1 0 0 0,0 1-1 0 0,-1-1 1 0 0,1 0 0 0 0,-1 0 0 0 0,0 0 0 0 0,0 1-1 0 0,0-1 1 0 0,0 0 0 0 0,-1 0 0 0 0,1 0 0 0 0,-1 0-1 0 0,1 0 1 0 0,-1-1 0 0 0,0 1 0 0 0,-1-2-56 0 0,6-17 219 0 0,3-1-205 0 0,-2 1-315 0 0,-6 21 358 0 0,0 1-14 0 0,0 0-171 0 0,0 0-80 0 0,0 0-1249 0 0,0 0-4940 0 0</inkml:trace>
  <inkml:trace contextRef="#ctx0" brushRef="#br0" timeOffset="1155.978">1573 257 4608 0 0,'0'0'353'0'0,"15"-3"1067"0"0,27-7 3816 0 0,39-10-4049 0 0,-29-2-837 0 0,-48 5-270 0 0,-6 15 9 0 0,1-1-1 0 0,-1 1 0 0 0,0 0 0 0 0,0 0 1 0 0,0 0-1 0 0,0 0 0 0 0,0 0 0 0 0,-1 0 1 0 0,1 0-1 0 0,0 1 0 0 0,-1-1 0 0 0,0 1 1 0 0,1 0-1 0 0,-1-1 0 0 0,0 1 0 0 0,1 0 1 0 0,-1 1-1 0 0,0-1 0 0 0,0 1 1 0 0,-1-1-89 0 0,-41 1 438 0 0,39 9-283 0 0,-45 50-204 0 0,47-46 6 0 0,2-11 113 0 0,1 1-1 0 0,0-1 1 0 0,0 1 0 0 0,0 0 0 0 0,0 0 0 0 0,1-1 0 0 0,-1 1 0 0 0,1 0 0 0 0,-1 0 0 0 0,1 0 0 0 0,0 0 0 0 0,0-1 0 0 0,1 1 0 0 0,-1 0 0 0 0,0 0 0 0 0,1 0 0 0 0,0-1-1 0 0,0 2-69 0 0,0-1 10 0 0,0-1-1 0 0,0 1 0 0 0,1-1 0 0 0,-1 0 0 0 0,1 1 1 0 0,0-1-1 0 0,0 0 0 0 0,0 0 0 0 0,0 0 0 0 0,0 0 1 0 0,0 0-1 0 0,0-1 0 0 0,0 1 0 0 0,1 0 0 0 0,-1-1 1 0 0,1 0-1 0 0,-1 0 0 0 0,1 0 0 0 0,0 0 0 0 0,-1 0 1 0 0,1 0-1 0 0,0-1 0 0 0,0 1 0 0 0,-1-1 0 0 0,3 1-9 0 0,75-5-354 0 0,-78 4 329 0 0,57-11-1737 0 0,-30 6-3622 0 0</inkml:trace>
  <inkml:trace contextRef="#ctx0" brushRef="#br0" timeOffset="1421.536">2067 0 10136 0 0,'0'0'230'0'0,"0"0"30"0"0,0 0 19 0 0,0 2-40 0 0,26 125 5527 0 0,-20-105-5433 0 0,2-1 0 0 0,0 1 1 0 0,1-2-1 0 0,1 1 0 0 0,1-1 0 0 0,0-1 0 0 0,7 7-333 0 0,-3-13 105 0 0,-15-13-201 0 0,0 0-648 0 0,0 0-306 0 0,0 0-64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16:38.055"/>
    </inkml:context>
    <inkml:brush xml:id="br0">
      <inkml:brushProperty name="width" value="0.05" units="cm"/>
      <inkml:brushProperty name="height" value="0.05" units="cm"/>
      <inkml:brushProperty name="color" value="#E71224"/>
    </inkml:brush>
  </inkml:definitions>
  <inkml:trace contextRef="#ctx0" brushRef="#br0">104 1 8752 0 0,'0'0'197'0'0,"0"0"24"0"0,0 0 19 0 0,2 0-29 0 0,23 4 2360 0 0,-16 8-453 0 0,-5 30 19 0 0,4-5-1033 0 0,7 4 87 0 0,-11-18-686 0 0,10 0 95 0 0,1 8 563 0 0,-15-29-1055 0 0,26 26 525 0 0,-19-18-419 0 0,-7-10-129 0 0,0 0-16 0 0,0 0-5 0 0,0 0 0 0 0,0 0-174 0 0,0-1-734 0 0,5-17-2627 0 0,-1 9-3135 0 0</inkml:trace>
  <inkml:trace contextRef="#ctx0" brushRef="#br0" timeOffset="250.958">179 43 8288 0 0,'0'0'381'0'0,"0"0"-6"0"0,0 0-171 0 0,0 0 176 0 0,0 0 106 0 0,0 0 24 0 0,0 0 2 0 0,0 0 0 0 0,0 0 0 0 0,0 0 0 0 0,0 0 0 0 0,0 0 0 0 0,-2 2 0 0 0,-7 24 608 0 0,-18 12-1091 0 0,-7-15 502 0 0,-10 1-339 0 0,0 9-3255 0 0,43-33 1662 0 0</inkml:trace>
  <inkml:trace contextRef="#ctx0" brushRef="#br0" timeOffset="689.674">0 374 1376 0 0,'0'0'435'0'0,"8"3"5980"0"0,51 3-337 0 0,108-55-3739 0 0,66 37-1536 0 0,-203 5 662 0 0,-4 3-754 0 0,-18 4-1459 0 0,-8 0-55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16:46.948"/>
    </inkml:context>
    <inkml:brush xml:id="br0">
      <inkml:brushProperty name="width" value="0.05" units="cm"/>
      <inkml:brushProperty name="height" value="0.05" units="cm"/>
      <inkml:brushProperty name="color" value="#33CCFF"/>
    </inkml:brush>
  </inkml:definitions>
  <inkml:trace contextRef="#ctx0" brushRef="#br0">1 98 8864 0 0,'0'0'200'0'0,"0"0"33"0"0,12-19 262 0 0,17-4 3367 0 0,-6 6-2255 0 0,17-1-1466 0 0,8 9 947 0 0,57-3-772 0 0,-94 13-408 0 0,-4-1 124 0 0,1 0 0 0 0,-1 0 0 0 0,1 1-1 0 0,-1 0 1 0 0,0 0 0 0 0,1 1 0 0 0,-1 0 0 0 0,0 0 0 0 0,0 1-1 0 0,0 0 1 0 0,0 0 0 0 0,-1 1 0 0 0,1-1 0 0 0,-1 2 0 0 0,0-1 0 0 0,0 1-1 0 0,2 1-31 0 0,-6-4 94 0 0,0 1-1 0 0,-1 0 0 0 0,1-1 0 0 0,0 1 0 0 0,-1 0 0 0 0,0 0 0 0 0,1 0 0 0 0,-1 0 0 0 0,0 0 0 0 0,-1 0 0 0 0,1 0 1 0 0,-1 1-1 0 0,1-1 0 0 0,-1 0 0 0 0,0 0 0 0 0,0 1 0 0 0,0-1 0 0 0,0 0 0 0 0,-1 0 0 0 0,0 0 0 0 0,1 0 0 0 0,-1 1 1 0 0,0-1-1 0 0,0 0 0 0 0,-1 0 0 0 0,1 0 0 0 0,-1-1 0 0 0,1 1 0 0 0,-1 0 0 0 0,0-1 0 0 0,0 1 0 0 0,0-1 0 0 0,-1 1-93 0 0,-10 16 294 0 0,7-11-248 0 0,-1 1 1 0 0,2 0 0 0 0,-1 0 0 0 0,1 0 0 0 0,0 1 0 0 0,1-1-1 0 0,0 1 1 0 0,1 0 0 0 0,-2 10-47 0 0,4-9 43 0 0,6 6 21 0 0,-3-15-71 0 0,0 0 0 0 0,0-1 0 0 0,-1 1 0 0 0,1 0 0 0 0,0-1 0 0 0,0 0 0 0 0,0 0 0 0 0,1 0 0 0 0,-1 1 0 0 0,0-2 0 0 0,0 1 0 0 0,1 0 0 0 0,-1 0 0 0 0,0-1 0 0 0,1 1 0 0 0,-1-1 0 0 0,0 0 0 0 0,1 0 0 0 0,-1 0 0 0 0,1 0 0 0 0,-1 0 0 0 0,0 0 0 0 0,2-1 7 0 0,3 1 3 0 0,129-24 131 0 0,20-3 114 0 0,41-14-35 0 0,-187 39-184 0 0,-8 2-1031 0 0,-2 0-4002 0 0,0 0-1709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2T01:08:15.959"/>
    </inkml:context>
    <inkml:brush xml:id="br0">
      <inkml:brushProperty name="width" value="0.05" units="cm"/>
      <inkml:brushProperty name="height" value="0.05" units="cm"/>
      <inkml:brushProperty name="color" value="#FFFFFF"/>
    </inkml:brush>
  </inkml:definitions>
  <inkml:trace contextRef="#ctx0" brushRef="#br0">0 1 8088 0 0,'16'15'759'0'0,"-18"19"-200"0"0,-1-6 1332 0 0,0 33 676 0 0,-1 25-1097 0 0,9-36-283 0 0,5-3-414 0 0,1-13 748 0 0,-11-20 527 0 0,2-14-1941 0 0,-1-1-1 0 0,0 1 0 0 0,0-1 0 0 0,0 1 1 0 0,1-1-1 0 0,-1 0 0 0 0,0 1 0 0 0,0-1 0 0 0,0 0 1 0 0,0 0-1 0 0,0 0 0 0 0,-1 0 0 0 0,1 0 1 0 0,0 0-1 0 0,0 0 0 0 0,0 0 0 0 0,-1-1 1 0 0,1 1-1 0 0,-1 0 0 0 0,1 0 0 0 0,-1 0 1 0 0,1-1-1 0 0,-1 1 0 0 0,0 0 0 0 0,1-2-106 0 0,3-47 0 0 0,3-9 0 0 0,-9 17 0 0 0,1-22 0 0 0,8 13 0 0 0,1 14 0 0 0,-5 18-53 0 0,-4 14 26 0 0,-3 3-53 0 0,2 1-16 0 0,2 1 0 0 0,11 20-60 0 0,-7 17 72 0 0,20 11 484 0 0,-17-33-224 0 0,17-6-176 0 0,22-5 0 0 0,23-22-242 0 0,-66 17 249 0 0,0 0 1 0 0,0 0 0 0 0,-1 0 0 0 0,1 0-1 0 0,0 0 1 0 0,-1-1 0 0 0,1 0 0 0 0,-1 1-1 0 0,1-1 1 0 0,-1 0 0 0 0,0 0 0 0 0,1 0-1 0 0,-1 0 1 0 0,-1-1 0 0 0,1 1 0 0 0,0-1 0 0 0,0 1-1 0 0,-1-1 1 0 0,1 1 0 0 0,-1-1 0 0 0,0 0-1 0 0,0-1-7 0 0,15-25-368 0 0,12-4 368 0 0,-26 27 0 0 0,3 3-14 0 0,-4 3-58 0 0,1 1-7 0 0,4 2 65 0 0,0 1 0 0 0,1 1 0 0 0,-1-1-1 0 0,-1 1 1 0 0,1 0 0 0 0,-1 0 0 0 0,0 1 0 0 0,0-1 0 0 0,0 1-1 0 0,-1 0 1 0 0,0 1 0 0 0,0-1 0 0 0,-1 1 14 0 0,28 49-75 0 0,-2-6 707 0 0,39 29-408 0 0,-50-68-348 0 0,-18-9-528 0 0,0-2-258 0 0,1-1-1304 0 0,5-1-4981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16:55.487"/>
    </inkml:context>
    <inkml:brush xml:id="br0">
      <inkml:brushProperty name="width" value="0.05" units="cm"/>
      <inkml:brushProperty name="height" value="0.05" units="cm"/>
      <inkml:brushProperty name="color" value="#FFC114"/>
    </inkml:brush>
  </inkml:definitions>
  <inkml:trace contextRef="#ctx0" brushRef="#br0">0 64 8288 0 0,'0'0'190'0'0,"0"0"28"0"0,0 0 7 0 0,1-1-33 0 0,1-4-77 0 0,-2 4 273 0 0,0 1 109 0 0,15-13 1550 0 0,16-4 313 0 0,23 2-1464 0 0,2 4-784 0 0,-41 11-135 0 0,64 10 224 0 0,-78-9-165 0 0,1-1 1 0 0,-1 0-1 0 0,0 1 0 0 0,1-1 1 0 0,-1 1-1 0 0,0-1 0 0 0,1 1 0 0 0,-1 0 1 0 0,0-1-1 0 0,0 1 0 0 0,0 0 1 0 0,1 0-1 0 0,-1 0 0 0 0,0 0 1 0 0,0 0-1 0 0,-1 0 0 0 0,1 0 0 0 0,0 0 1 0 0,0 1-1 0 0,0-1 0 0 0,-1 0 1 0 0,1 1-1 0 0,0-1 0 0 0,-1 0 0 0 0,0 1 1 0 0,1-1-1 0 0,-1 0 0 0 0,0 1 1 0 0,1-1-1 0 0,-1 1 0 0 0,0-1 0 0 0,0 1 1 0 0,0-1-1 0 0,0 0 0 0 0,-1 1 1 0 0,1-1-1 0 0,0 1 0 0 0,0-1 0 0 0,-1 0 1 0 0,1 1-1 0 0,-1-1 0 0 0,1 0 1 0 0,-1 1-1 0 0,0-1 0 0 0,0 0 0 0 0,0 1-36 0 0,-54 68 1934 0 0,40-52-2108 0 0,14-17 250 0 0,1-1 0 0 0,0 0-4 0 0,0 0-26 0 0,61 14-282 0 0,53 9-775 0 0,-77 2 839 0 0,-36-23 265 0 0,0 0 0 0 0,0 0 0 0 0,0 0-1 0 0,-1 1 1 0 0,1-1 0 0 0,0 0 0 0 0,-1 0 0 0 0,1 0-1 0 0,-1 1 1 0 0,0-1 0 0 0,0 0 0 0 0,0 1 0 0 0,0-1 0 0 0,0 0-1 0 0,0 0 1 0 0,-1 1 0 0 0,1-1 0 0 0,-1 0 0 0 0,1 0-1 0 0,-1 0 1 0 0,0 0 0 0 0,0 1 0 0 0,0-1 0 0 0,0 0-1 0 0,0 0 1 0 0,-1-1 0 0 0,1 1 0 0 0,-1 0 0 0 0,1 0 0 0 0,-1-1-1 0 0,0 1-92 0 0,-4 4 218 0 0,0-1 0 0 0,-1 0 0 0 0,1 0-1 0 0,-1 0 1 0 0,0-1 0 0 0,0 0 0 0 0,-1-1 0 0 0,1 1-1 0 0,-1-1 1 0 0,0-1 0 0 0,1 0 0 0 0,-6 1-218 0 0,-57-2 26 0 0,50-10-224 0 0,19 9-842 0 0,1 0-394 0 0,0 0-80 0 0,0 0-20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16:46.354"/>
    </inkml:context>
    <inkml:brush xml:id="br0">
      <inkml:brushProperty name="width" value="0.05" units="cm"/>
      <inkml:brushProperty name="height" value="0.05" units="cm"/>
      <inkml:brushProperty name="color" value="#33CCFF"/>
    </inkml:brush>
    <inkml:brush xml:id="br1">
      <inkml:brushProperty name="width" value="0.05" units="cm"/>
      <inkml:brushProperty name="height" value="0.05" units="cm"/>
      <inkml:brushProperty name="color" value="#FFC114"/>
    </inkml:brush>
  </inkml:definitions>
  <inkml:trace contextRef="#ctx0" brushRef="#br0">1774 0 11976 0 0,'0'0'266'0'0,"0"0"44"0"0,0 0 15 0 0,1 2-26 0 0,28 175 5340 0 0,-25-130-5031 0 0,-1-18-608 0 0,1-21-193 0 0,6 0-3661 0 0,2-11 2382 0 0</inkml:trace>
  <inkml:trace contextRef="#ctx0" brushRef="#br0" timeOffset="-1469.516">0 84 8288 0 0,'0'0'190'0'0,"0"0"28"0"0,0 0 7 0 0,0 0 43 0 0,0 0 159 0 0,0 0 70 0 0,0 0 14 0 0,0 0 1 0 0,0 0 0 0 0,0 0 0 0 0,0 0 0 0 0,0 0 0 0 0,0 0 0 0 0,0 0 0 0 0,0 0 0 0 0,1 9 80 0 0,9 54 1818 0 0,6-13-883 0 0,17 65 342 0 0,-19-64-1316 0 0,-13-41-573 0 0,-1-9-48 0 0,0-1 46 0 0,0 0 172 0 0,0 0 77 0 0,0 0 18 0 0,0 0 5 0 0,0 0 6 0 0,0 0 6 0 0,7 0 222 0 0,115-36-440 0 0,-70 22-44 0 0,40-2 0 0 0,-28 9-4024 0 0,-64 7-3119 0 0</inkml:trace>
  <inkml:trace contextRef="#ctx0" brushRef="#br0" timeOffset="-968.521">557 211 0 0 0,'0'0'2227'0'0,"0"0"-249"0"0,0 0 182 0 0,0 0-81 0 0,0 0-811 0 0,0 0-363 0 0,0 0-69 0 0,0 0-99 0 0,1 2-343 0 0,41 12 975 0 0,-19-18-405 0 0,22-23-328 0 0,-37 7-116 0 0,-11-10 421 0 0,-22 14-344 0 0,8 19 23 0 0,13-2-563 0 0,0 1 0 0 0,0-1-1 0 0,0 1 1 0 0,0 0 0 0 0,0 0 0 0 0,1 1-1 0 0,-1-1 1 0 0,1 1 0 0 0,-1-1-1 0 0,1 1 1 0 0,0 0 0 0 0,0 0-1 0 0,0 1 1 0 0,0-1 0 0 0,1 1-1 0 0,-1 1-56 0 0,2-5 8 0 0,-2 5 5 0 0,-1 0 0 0 0,1 1 0 0 0,1-1 0 0 0,-1 0 0 0 0,1 1 0 0 0,0-1-1 0 0,0 1 1 0 0,0 0 0 0 0,1 0 0 0 0,0 0 0 0 0,0-1 0 0 0,0 1 0 0 0,1 0 0 0 0,0 0 0 0 0,0 0 0 0 0,1 0 0 0 0,0 0-1 0 0,0 0 1 0 0,0 2-13 0 0,2-5-43 0 0,0 1-1 0 0,0-1 1 0 0,0 0-1 0 0,0 0 0 0 0,0 0 1 0 0,1-1-1 0 0,-1 1 1 0 0,1-1-1 0 0,0 0 0 0 0,-1 0 1 0 0,1 0-1 0 0,0-1 1 0 0,0 1-1 0 0,1-1 1 0 0,-1 0-1 0 0,0 0 0 0 0,0 0 1 0 0,0-1-1 0 0,1 1 1 0 0,-1-1-1 0 0,0 0 0 0 0,1 0 1 0 0,2-1 43 0 0,90-30-5215 0 0,-73 20 3681 0 0</inkml:trace>
  <inkml:trace contextRef="#ctx0" brushRef="#br0" timeOffset="-640.473">847 172 4144 0 0,'0'0'191'0'0,"0"0"282"0"0,0 0 1081 0 0,0 0 470 0 0,0 0 96 0 0,0 0-192 0 0,0 0-893 0 0,8 0 1230 0 0,43 43 1119 0 0,-34-31-3195 0 0,40 16-105 0 0,-46-28-84 0 0,19-13 0 0 0,13-49 302 0 0,-29 34 404 0 0,-2-13-1378 0 0,-13 31 1603 0 0,0 2-5109 0 0,1 8-1926 0 0</inkml:trace>
  <inkml:trace contextRef="#ctx0" brushRef="#br0" timeOffset="-281.184">1277 166 8088 0 0,'0'0'366'0'0,"14"2"148"0"0,34-8 1746 0 0,-13-10-560 0 0,-21 3-1252 0 0,1-16 497 0 0,-19 1 334 0 0,-10 13-975 0 0,13 15-208 0 0,-2-1-34 0 0,0 0 0 0 0,0 1 0 0 0,-1-1 0 0 0,1 1 0 0 0,0 0 0 0 0,0 0 0 0 0,-1 0 0 0 0,1 1 0 0 0,0-1 0 0 0,-1 1 1 0 0,1-1-1 0 0,0 1 0 0 0,0 0 0 0 0,0 1 0 0 0,0-1 0 0 0,0 0 0 0 0,0 1 0 0 0,0 0 0 0 0,0 0 0 0 0,1 0 0 0 0,-2 1-62 0 0,-39 37-232 0 0,7 31 168 0 0,35-68 72 0 0,0-1 0 0 0,0 1-1 0 0,0-1 1 0 0,0 1-1 0 0,0-1 1 0 0,1 1-1 0 0,-1 0 1 0 0,1-1-1 0 0,-1 1 1 0 0,1 0-1 0 0,0 0 1 0 0,0-1-1 0 0,0 1 1 0 0,1 0-1 0 0,-1 0 1 0 0,1-1-1 0 0,-1 1 1 0 0,1-1-1 0 0,0 1 1 0 0,0 0-1 0 0,0-1 1 0 0,0 1-1 0 0,1-1 1 0 0,-1 0-1 0 0,1 1 1 0 0,-1-1-1 0 0,1 0 1 0 0,0 0-1 0 0,0 0 1 0 0,0 0-1 0 0,0 0 1 0 0,0-1-1 0 0,0 1-7 0 0,2 0-35 0 0,1 1-1 0 0,-1-1 0 0 0,1 0 0 0 0,0 0 1 0 0,-1-1-1 0 0,1 1 0 0 0,0-1 0 0 0,0 0 0 0 0,0-1 1 0 0,0 1-1 0 0,0-1 0 0 0,0 0 0 0 0,0 0 0 0 0,0-1 1 0 0,0 1-1 0 0,0-1 0 0 0,0 0 36 0 0,11 0-622 0 0,7-2-3278 0 0,2-1-1313 0 0</inkml:trace>
  <inkml:trace contextRef="#ctx0" brushRef="#br1" timeOffset="6899.191">53 608 5872 0 0,'0'0'266'0'0,"0"0"1"0"0,0 0-80 0 0,0 0 294 0 0,0 0 154 0 0,0 0 33 0 0,0 0-18 0 0,0 0-90 0 0,0 0-42 0 0,0 0-6 0 0,0 0 0 0 0,0 0 0 0 0,0 0 0 0 0,0 0 0 0 0,0 0 0 0 0,0 0 0 0 0,0 0 0 0 0,0 0 0 0 0,6 13 104 0 0,13 47 857 0 0,3 35 69 0 0,11-3-486 0 0,2-56-1056 0 0,-21-31 0 0 0,-9-6 16 0 0,1 1 1 0 0,-1-1-1 0 0,1 0 0 0 0,-1 0 0 0 0,0 0 0 0 0,0-1 0 0 0,1 0 0 0 0,-1 0 0 0 0,0 0 0 0 0,-1-1 0 0 0,1 0 0 0 0,1-1-16 0 0,12-4 761 0 0,41-32-427 0 0,-48 36-343 0 0,0 0 0 0 0,1 0-1 0 0,0 1 1 0 0,-1 0 0 0 0,1 1-1 0 0,0 1 1 0 0,0 0 0 0 0,1 0-1 0 0,-1 1 1 0 0,6 1 9 0 0,-6-1 712 0 0,-11 1-563 0 0,5 1-266 0 0,-5-2-579 0 0,-1 0-257 0 0,0 0-1150 0 0,0 0-4379 0 0</inkml:trace>
  <inkml:trace contextRef="#ctx0" brushRef="#br1" timeOffset="7367.831">627 720 6448 0 0,'0'0'141'0'0,"0"0"23"0"0,0 0 13 0 0,15 4 469 0 0,63-20 953 0 0,-75 15-1590 0 0,43-23 433 0 0,-45 22-394 0 0,-1 1-1 0 0,0 0 0 0 0,0 0 0 0 0,1-1 0 0 0,-1 1 1 0 0,0-1-1 0 0,0 1 0 0 0,0 0 0 0 0,-1-1 1 0 0,1 1-1 0 0,0 0 0 0 0,0-1 0 0 0,-1 1 0 0 0,1 0 1 0 0,-1 0-1 0 0,1-1 0 0 0,-1 1 0 0 0,1 0 0 0 0,-1 0 1 0 0,0 0-1 0 0,0 0 0 0 0,0 0 0 0 0,1 0 1 0 0,-1 0-1 0 0,0 0 0 0 0,0 0 0 0 0,0 0 0 0 0,-1 0 1 0 0,1 0-1 0 0,0 1 0 0 0,0-1 0 0 0,0 0 0 0 0,0 1 1 0 0,-1-1-48 0 0,-1-1 84 0 0,0 1 1 0 0,1-1 0 0 0,-1 1-1 0 0,0 0 1 0 0,0 0 0 0 0,0 0-1 0 0,0 0 1 0 0,0 0 0 0 0,0 1-1 0 0,0-1 1 0 0,0 1 0 0 0,0 0-1 0 0,0 0 1 0 0,-1 0 0 0 0,1 0-1 0 0,0 1 1 0 0,0-1 0 0 0,0 1-1 0 0,0 0 1 0 0,0 0 0 0 0,0 0-1 0 0,0 0 1 0 0,1 0 0 0 0,-1 1-85 0 0,-42 28-288 0 0,5 15 168 0 0,18-9 400 0 0,21-35-176 0 0,4 11 0 0 0,0-9-87 0 0,0 1 1 0 0,0-1 0 0 0,0 0 0 0 0,0 0 0 0 0,0 0 0 0 0,1 0 0 0 0,-1 0 0 0 0,1-1-1 0 0,0 0 1 0 0,0 0 0 0 0,0 0 0 0 0,0 0 0 0 0,0 0 0 0 0,0-1 0 0 0,0 0 0 0 0,1 0-1 0 0,-1 0 1 0 0,0 0 0 0 0,1-1 0 0 0,-1 1 0 0 0,1-1 0 0 0,-1 0 0 0 0,1-1 0 0 0,-1 1-1 0 0,4-2-17 0 0,-5 2 12 0 0,154-12 714 0 0,-124 3-1075 0 0,-12 1-3280 0 0,-5 2-897 0 0</inkml:trace>
  <inkml:trace contextRef="#ctx0" brushRef="#br1" timeOffset="7680.29">939 605 6912 0 0,'0'0'528'0'0,"6"4"347"0"0,-4-1 1875 0 0,23 40 1409 0 0,-14-32-3503 0 0,1 6 94 0 0,-10-16-718 0 0,0 1 0 0 0,0 0 0 0 0,0-1 0 0 0,1 0-1 0 0,-1 1 1 0 0,0-1 0 0 0,1 0 0 0 0,-1 0 0 0 0,1-1 0 0 0,-1 1 0 0 0,1 0 0 0 0,0-1-1 0 0,-1 0 1 0 0,1 1 0 0 0,-1-1 0 0 0,1 0 0 0 0,0 0 0 0 0,-1 0 0 0 0,1-1-1 0 0,0 1 1 0 0,-1-1 0 0 0,1 0 0 0 0,-1 1 0 0 0,1-1 0 0 0,-1 0 0 0 0,1 0 0 0 0,-1-1-1 0 0,0 1 1 0 0,0 0 0 0 0,1-1 0 0 0,-1 1 0 0 0,0-1 0 0 0,0 0 0 0 0,0 0-1 0 0,-1 0 1 0 0,1 0 0 0 0,0 0 0 0 0,-1 0 0 0 0,1 0 0 0 0,-1-1-32 0 0,33-71 312 0 0,-16 2-242 0 0,-18 71 208 0 0,7-12-213 0 0,-7 12-281 0 0,0 1-81 0 0,4-2-4962 0 0,-4 1-279 0 0</inkml:trace>
  <inkml:trace contextRef="#ctx0" brushRef="#br1" timeOffset="8070.791">1354 608 1376 0 0,'0'0'65'0'0,"2"0"-6"0"0,7 2 252 0 0,-7-1 1241 0 0,-2-1 544 0 0,0 0 102 0 0,0 0-251 0 0,7-1-794 0 0,56-11 650 0 0,-51 6-1356 0 0,-9 5-435 0 0,0 0 0 0 0,-1 0 0 0 0,1 0 0 0 0,0-1 1 0 0,0 1-1 0 0,-1-1 0 0 0,1 0 0 0 0,-1 0 0 0 0,1 0 0 0 0,-1 0 0 0 0,0 0 0 0 0,0 0 0 0 0,0-1 0 0 0,0 1 0 0 0,0-1 0 0 0,-1 1 0 0 0,1-1 0 0 0,-1 0 0 0 0,1 1 0 0 0,-1-2-12 0 0,-3-16 48 0 0,2 19 192 0 0,-5-5 344 0 0,-23-4-202 0 0,17 10-289 0 0,-28 10 21 0 0,17 20 169 0 0,-3 17 21 0 0,23-44-269 0 0,1 0-22 0 0,-1 0 0 0 0,1 0 0 0 0,0 1 0 0 0,0-1 0 0 0,0 0 0 0 0,0 0 0 0 0,0 1 0 0 0,1-1 0 0 0,0 0 0 0 0,-1 1 0 0 0,1-1 0 0 0,0 0 0 0 0,1 1 0 0 0,-1-1 0 0 0,1 0 0 0 0,-1 1 0 0 0,2 2-13 0 0,24 30 748 0 0,-22-34-745 0 0,0 0 0 0 0,0 0 1 0 0,0 0-1 0 0,0-1 1 0 0,1 0-1 0 0,-1 0 1 0 0,0 0-1 0 0,1 0 1 0 0,-1-1-1 0 0,0 1 1 0 0,1-1-1 0 0,-1 0 1 0 0,1 0-1 0 0,-1-1 1 0 0,0 1-1 0 0,1-1-3 0 0,15 0 5 0 0,84-11-320 0 0,-60 1-4453 0 0,-25 6-85 0 0</inkml:trace>
  <inkml:trace contextRef="#ctx0" brushRef="#br1" timeOffset="8351.974">1830 472 11976 0 0,'0'0'266'0'0,"0"0"44"0"0,0 0 15 0 0,0 0-26 0 0,1 2-198 0 0,9 66 1854 0 0,16 31 1380 0 0,6-18-2111 0 0,-30-78-1149 0 0,2 4-2 0 0,2-2-3 0 0,16-5-637 0 0,-14-5-4371 0 0,-1 0-1286 0 0</inkml:trace>
</inkml:ink>
</file>

<file path=ppt/ink/ink2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8-03T22:03:07.566"/>
    </inkml:context>
    <inkml:brush xml:id="br0">
      <inkml:brushProperty name="width" value="0.05292" units="cm"/>
      <inkml:brushProperty name="height" value="0.05292" units="cm"/>
      <inkml:brushProperty name="color" value="#FF0000"/>
    </inkml:brush>
  </inkml:definitions>
  <inkml:trace contextRef="#ctx0" brushRef="#br0">13777 612 1656 0,'-11'0'73'0,"11"0"15"0,0 0-70 0,0 0-18 16,-2-7 0-16,2 7 0 0,0 0 71 0,0-4 10 15,0-4 3-15,0 8 0 0,0-2-16 0,2-3-4 16,4-2 0-16,-1 0 0 0,0 7-9 0,3-7-3 16,0 0 0-16,5 2 0 0,-2-2-32 0,2 0-6 15,3 0-2-15,0 0 0 0,2 0 8 0,4 0 0 0,1 0 1 0,-2 7 0 16,3-7-9-16,0 2-1 0,0 5-1 0,0-7 0 15,-3 7 18-15,0 0 4 0,0 7 1 0,0-2 0 16,3 2-33-16,-5-5 0 0,-6 5 0 0,-2 5 0 16,-1 2 22-16,-5 0-2 0,-2-2-1 0,0 9 0 15,-6-2 21-15,0-5 4 16,-2 0 0-16,-5 5 1 0,-1 2-36 0,-2-2-9 0,-3 2 0 0,3-6 0 16,-1 3 8-16,-4 8-8 0,5-5 12 0,-3-7-4 15,0 5-8-15,5-5-9 0,1 1 9 0,2-4-13 16,0-4 23-16,5 5 5 0,-2-5 1 0,2-5 0 15,3 6-26-15,3-4-5 0,2-4-1 0,-2 5 0 0,5-3 27 16,0-2 5-16,2 0 0 0,4 5 1 0,-1-5-27 0,3 2-6 16,-3-2 0-16,3 7-1 0,2-2 17 0,-2-3 0 15,3 3 0-15,-6 2 0 0,3 0 0 0,-6 0 0 16,4 0 0-16,-4 0 0 0,1 1 0 0,-3 3 0 16,-6-4 0-16,-2 7 0 0,0-2 48 0,0 0 12 15,-5-5 4-15,0 2 0 0,-6 3-52 0,-2-2-12 16,-6-1 0-16,1 0 0 0,-1-2 0 0,4 1 0 15,-4-1 0-15,0 2 0 0,4-7 0 0,-1 5 0 16,0 0 0-16,3-7 0 0,-1 7 0 0,4-2 0 16,-1-5 0-16,1 0 0 15,4 0-48-15,-2 0-13 0,6-12-3 0,-4 5-1254 0</inkml:trace>
  <inkml:trace contextRef="#ctx0" brushRef="#br0" timeOffset="515.422">14721 659 1263 0,'0'0'56'0,"0"0"12"0,0-7-55 0,0 0-13 0,-2 2 0 0,-1-2 0 0,3 7 96 0,0-2 16 16,-3-3 3-16,3 5 1 0,0-7-32 0,0 0-5 16,0 7-2-16,-5-7 0 0,5 3-25 0,0 4-6 15,-5 0-1-15,0-3 0 0,5 3-21 0,-8 0-4 16,-3 3 0-16,3-3-1 0,-2 4-19 0,-1 1 0 15,0-3 0-15,3 5 0 0,1 5 0 0,-1-10 0 16,-3 5 0-16,0-2 0 0,6 2 0 0,0 0 0 16,-3 0 0-16,8-7 0 0,3 7 22 0,-1-2 1 15,-2-5 0-15,3 2 0 0,5-2-37 0,0 5-7 16,0-5-2-16,2 0 0 0,-2 0 23 0,3-5 0 16,2 5 0-16,-2-2 0 0,2 2 32 0,-5-7 12 15,0 2 1-15,-3-2 1 0,0 7 15 0,-2-7 3 0,0 0 1 16,-3 2 0-16,0-2 13 0,0 7 2 15,0-2 1-15,-3 2 0 0,0-5-65 0,1-2-16 0,-1 7 0 0,-2 0 0 16,2-7 0-16,-2 7 0 0,-1 0 0 0,6 0 0 16,0 0 0-16,-5 0 0 15,3 0 0-15,2 0 0 16,-6 7-88-16,4-7-19 0,2 0-3 0,-3 12-675 0,3-10-135 0</inkml:trace>
  <inkml:trace contextRef="#ctx0" brushRef="#br0" timeOffset="927.459">14867 1038 1209 0,'0'0'108'0,"0"0"-87"0,0 0-21 0,0 0 0 15,0 0 133-15,0 0 23 0,0 0 4 0,5-5 0 16,-5 5-39-16,0 0-8 0,0 0-1 0,0 0-1 16,0 0-89-16,0 0-22 0,-2-4 0 0,2 4 0 15,0 0 56-15,0 0 6 0,-6 0 2 0,-2 0 0 16,3 9-64-16,-3-7 0 0,0-2-16 0,0 7 3 16,3-7 13-16,-3 7 16 0,5 0-3 0,1-2-1 15,-1-5-20-15,3 0-5 0,-3 3-1 0,3-3 0 16,0 0 14-16,0 0 0 0,3 7 0 0,-3-7-9 15,5 4 20-15,-5-4 4 0,6 0 1 0,-1 0 0 16,3 0-16-16,0 0 0 0,-8 0 0 0,5-4 0 0,3 4 0 16,0-3 0-16,-3-1 0 0,-2 1 0 15,0-2 54-15,-1 3 8 0,1-3 2 0,-3-2 0 0,-3 5-52 0,3 2-12 16,0 0 0-16,-2-5 0 0,-1 3 0 0,-2-7 0 16,-1 9 0-16,1 0 0 0,5 0 0 0,-5 0 0 15,-3 0 0-15,3 0-782 16,5 0-159-16</inkml:trace>
  <inkml:trace contextRef="#ctx0" brushRef="#br0" timeOffset="1270.592">15301 572 1728 0,'0'0'76'0,"0"0"16"0,0 0-73 0,0 0-19 0,0 0 0 0,0 0 0 16,0 0 55-16,0 0 7 0,0 7 2 0,0 0 0 16,0 0 0-16,0 5 0 0,-3 2 0 0,3 7 0 15,0-2 0-15,-2 2 0 0,-1 12 0 0,3 0 0 16,0-2 12-16,0-1 2 0,-3 3 1 0,1-7 0 15,-1 0-24-15,3-5-5 0,0 5-1 0,3-12 0 16,-3 5-39-16,2-2-10 0,-2-1 0 0,3-2 0 0,-3-4 53 16,3-1 9-16,-1-2 2 0,-2-5 0 0,0-2-52 0,0 0-12 15,0 0 0-15,0 0 0 16,0 0-52-16,0 0-12 0,6-7-4 0</inkml:trace>
  <inkml:trace contextRef="#ctx0" brushRef="#br0" timeOffset="1754.853">15542 558 1094 0,'0'0'97'15,"0"0"-77"-15,-3-5-20 0,3 5 0 0,0 0 147 0,0 0 25 0,3-7 6 0,-3 7 1 16,2-2-46-16,4 2-9 0,-1-5-1 0,0-2-1 16,3 0-44-16,0 7-9 0,3-2-1 0,-3-3-1 15,-1 5-54-15,4-5-13 0,0 10 0 0,2-5 0 16,0 0 24-16,0 0 3 0,3 0 0 0,0 5 0 16,3-3-27-16,-1 5 0 0,3 0 0 0,0 0 0 15,3 5 0-15,0 2 0 0,-3-2 0 0,8 5 0 16,-7 1 32-16,-4 1 5 0,-2 2 1 0,-5 0 0 15,-6 5-47-15,-5-4-10 0,-3 8-1 0,-7-4-1 16,-4-3 33-16,-2 3 6 0,-2 5 2 0,-3-10 0 16,2 0-8-16,3 0 0 0,1-6-1 0,1 1 0 15,1-2-11-15,5 0-14 0,3-2 3 0,2-3 1 0,3 3 10 0,3-2 0 16,2-1 0-16,3-7 0 0,3 3 0 0,-1-3 0 16,6 5 0-16,3-7 0 0,2 5 49 0,3-5 12 15,2 7 3-15,1-7 0 0,2 0-52 0,0 0-12 16,2 3 0-16,-1-3 0 0,-1 0 0 0,5 0 0 15,0 0 0-15,6 0 0 0,-5 0 54 0,-1 0 8 16,-2 0 2-16,-3-3 0 16,-3 3-76-16,-2 0-14 0,0-5-3 0,-3 3-875 15,-5-3-174-15</inkml:trace>
</inkml:ink>
</file>

<file path=ppt/ink/ink2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8-03T22:13:30.220"/>
    </inkml:context>
    <inkml:brush xml:id="br0">
      <inkml:brushProperty name="width" value="0.05292" units="cm"/>
      <inkml:brushProperty name="height" value="0.05292" units="cm"/>
      <inkml:brushProperty name="color" value="#FF0000"/>
    </inkml:brush>
  </inkml:definitions>
  <inkml:trace contextRef="#ctx0" brushRef="#br0">10004 706 633 0,'0'0'56'16,"0"0"-44"-16,0 0-12 0,0 0 0 16,0-9 194-16,0 9 37 0,0 0 7 0,0-5 2 0,0 5-64 15,0 0-12-15,0 0-2 0,0 0-1 0,0 0-69 0,0 0-15 16,3 7-2-16,2 0-1 0,-3 5-6 0,4-2 0 16,-4 8-1-16,1 3 0 0,0 5-3 0,-1-4-1 15,-2 3 0-15,3-1 0 0,-6 4-12 0,3-7-3 16,3 8 0-16,-3-4 0 0,0-3-16 0,0 3-3 15,0-6-1-15,0 2 0 0,3-2-12 0,-3 0-2 16,2 2-1-16,-2-7 0 0,0 0-2 0,3 1-1 16,-3-4 0-16,0-4 0 0,0 7-2 0,0-6 0 15,0-4 0-15,0-4 0 0,0 0 3 0,0 0 0 16,0 0 0-16,0 0 0 0,-3 0 2 0,-2-7 1 16,2-5 0-16,1-6 0 0,-1 3 1 0,0-6 0 15,-2 0 0-15,2-9 0 0,-2 1-15 0,3 1 0 16,-1-5 0-16,0-2 0 0,1 2 0 0,-1 0-8 0,0 3 8 15,3 1 0-15,-2 8-9 0,2-5 9 16,0 7 0-16,2 5-9 0,-2-4 9 0,0 8 0 0,3-2-9 0,0 3 9 16,-3 0 0-16,5 6-11 0,0-2 11 0,3 5-8 15,0 5 8-15,0-2-12 0,0 6 12 0,5 0-12 16,-2 3 27-16,2 2 5 0,0 0 0 0,3-2 1 16,0 7-35-16,-3-3-7 0,0-4-2 0,-2 2 0 15,2 0 37-15,-2-2 7 0,2-2 2 0,-5-1 0 16,3 0-23-16,-1-2 0 0,1-7 0 0,-1 7 0 15,1-2-10-15,-1-5-6 0,1-5-2 0,2-2 0 16,-2 0 18-16,-1-2 8 0,-2-3-8 0,3-9 12 16,-3 2 0-16,3 0-1 0,-1-2 0 0,1 2 0 15,-3-2-11-15,2 9 0 0,-2-2 0 0,-3 0 0 0,3 2 0 0,0 10-11 16,-2-5 11-16,-1 2-12 0,0-2 12 0,-5 7-8 16,5 0 8-16,3 7-8 15,-2-2 8-15,2 2 0 0,-3 0-9 0,0 0 9 0,3 7 0 0,3 0 0 16,-3 5 0-16,5 9 0 0,0 5 0 0,-2-7 0 15,-3 3 0-15,2 3 0 0,-2-6 12 0,0 3-2 16,0-4-1-16,-3 1 0 0,3 0-9 0,-2-7 12 16,-4 2-12-16,4-4 12 15,-1 1-12-15,-3-3 0 0,1-4 0 0,2-4 8 16,-2 7 1-16,2-9 0 0,-2 2 0 0,2-4 0 0,1 1-20 0,1-1-4 16,4-3-1-16,-3-7 0 15,3 4-153-15,-1-9-31 0,-2-2-7 0</inkml:trace>
  <inkml:trace contextRef="#ctx0" brushRef="#br0" timeOffset="343.725">10874 979 1879 0,'0'0'83'0,"0"0"17"0,0 0-80 0,8 0-20 0,0 0 0 0,0 0 0 16,0 0 105-16,0 0 17 0,3 0 3 0,2-5 1 16,-3 3-51-16,4 2-11 0,-1-5-1 0,3-2-1 15,0 7-42-15,2-2-8 0,-2-5-1 0,3 2-1 16,-4-2 5-16,1 0 1 0,-5 2 0 0,0-4 0 15,-4-3-16-15,-1 5 11 0,-1 0-11 0,-5-5 10 16,0-2 8-16,-5 3 2 0,-1 8 0 0,-1-9 0 16,-4 5-5-16,-2 0-1 0,-1 5 0 0,-1 2 0 0,-1 2-14 0,-3 3 11 15,1 4-11-15,-1-4 10 16,1 5-43-16,-1 1-9 0,3 3-2 0,3-2 0 0,-3 2 87 0,8 0 17 16,-2 5 3-16,4-5 1 15,1 0-73-15,0 1-15 0,5 1-2 0,0 0-1 0,2-4 27 0,4 2 0 16,-1 0 0-16,6-2 0 0,2-2 21 0,0 1 3 15,6 3 1-15,2-6 0 0,0-1-25 0,0-3 0 16,5 1 0-16,-2-5 0 16,0 2-46-16,3-4-14 0,-4-7-4 0,-1 6 0 15,-4-4-120-15,1 2-25 0,-1-11-5 0,-2 0-1 0</inkml:trace>
  <inkml:trace contextRef="#ctx0" brushRef="#br0" timeOffset="593.946">11290 927 1324 0,'0'0'118'0,"-6"-7"-94"15,4 5-24-15,2 2 0 0,0 0 94 0,0 0 14 16,-3 0 4-16,3 0 0 0,0 2 12 0,-2 5 4 15,4-2 0-15,1 2 0 0,2 5-52 0,0-3-9 16,1 5-3-16,2 1 0 0,-3-4 0 0,-2 3 0 16,2-2 0-16,-2 0 0 0,-3-3 5 0,5 5 1 0,-5-2 0 0,2-5 0 15,4 7-10-15,-4-2-1 0,1-5-1 0,2-4 0 16,-2 6-58-16,-3-9 0 0,0 0-10 0,0 0 1 16,0 0 20-16,3-9 4 0,-1-1 1 0,1-9 0 15,0 5-16-15,-1-5-8 0,1 3 8 0,2-3-13 16,-2-7 13-16,2 12 0 0,0-12 0 0,3 12 0 15,-2-5-54-15,-1 5-8 0,0 2-2 0,0 3 0 16,6-3 52-16,-3 5 12 0,0 0 0 0,3 3 0 16,2 1 0-16,5 3 0 0,-4-5 0 0,-1 10 0 0,0-5 0 0,3 3 0 15,-6 1 0-15,4 1-856 16,-4-3-169-16</inkml:trace>
  <inkml:trace contextRef="#ctx0" brushRef="#br0" timeOffset="1062.197">11898 946 345 0,'-2'-4'31'0,"2"4"-31"15,2-3 0-15,-2-4 0 0,0 2 388 0,-2-2 72 16,-1 0 15-16,3 0 2 0,-3 3-281 0,-2 1-56 16,0-2-11-16,0 5-2 0,-1 0-68 0,-2 0-14 15,-8 0-2-15,3 8-1 0,5-4-21 0,-2 3-4 16,-6 0-1-16,3 5 0 0,-1-2-30 0,4 1-6 15,2-4-2-15,0 5 0 0,0-2 22 0,3 1 0 0,5-4 0 16,2 7 0-16,1-7 0 0,2 1 0 0,6 1 0 0,2 0 0 16,6-2 0-16,-4-2 0 0,1 2 0 0,3-7 0 15,2 3 0-15,-2-3 0 0,-1 0 0 0,1-3 0 16,-6-2 0-16,3-2 0 0,-3 7 12 0,-3-9-4 16,1 2-8-16,-3-2-9 0,-3 1 9 0,1 1-13 15,-4-7 53-15,1 3 12 0,0 1 1 0,-1 3 1 16,1-5-36-16,-3 5-7 0,2 7-2 0,-2 0 0 15,0 0-9-15,0 0 0 0,0 0 0 0,8 0-11 16,-2 7 3-16,4 0 0 0,-2 5 0 0,3-2 0 16,2 1 0-16,0 8 0 0,0 0 0 0,1-3 0 0,2 10 23 0,-1-5 5 15,4 3 0-15,-6-8 1 0,-5 6-21 16,0 3 0-16,0-1 0 0,-3-3 0 0,1-4 0 0,-6 8-13 16,2-10 1-16,-4 3 1 0,-4 1 11 0,-2-9 16 15,-5 6-4-15,0-2-1 0,-3-7-11 0,-2 5 0 16,-1-10 0-16,0 5 0 0,-2 0 30 0,3-7 4 15,-3 0 1-15,-1-7 0 16,1 7-107-16,0-7-22 0,5-4-4 0,8 4-1 0</inkml:trace>
  <inkml:trace contextRef="#ctx0" brushRef="#br0" timeOffset="1406.012">12226 1029 1976 0,'14'0'88'0,"-6"0"17"0,2-3-84 0,3 3-21 0,1 0 0 0,4 0 0 15,-5-5 86-15,3 5 13 16,0 0 2-16,0 0 1 0,0 0-36 0,0-2-7 16,-3 2-2-16,3 0 0 0,-3 0-34 0,3-5-7 0,-3-2-2 0,0 7 0 15,-2-7-4-15,0 5-1 0,-3-3 0 0,-1-2 0 16,-1 0-9-16,-4-5 10 0,-2 5-10 0,0-2 10 16,0 0 28-16,-5-1 6 15,2-2 0-15,1 5 1 0,-6 0-22 0,0-5-5 0,0 10-1 0,-3-10 0 16,-2 12-17-16,-3-7 8 0,-5 7-8 0,3 0 0 15,-1 0 0-15,1 7 0 0,-1-2 0 0,1 2 0 16,2 3 0-16,2 1 0 0,1 3 0 0,5 1 0 16,0 3 0-16,6 1 0 0,2 2 0 0,5 5 0 15,3-12 0-15,0 5 0 0,2-2 0 0,1 1 0 0,5 1 0 16,-3-5 0-16,3 5 0 0,3-2 0 0,-4-6 0 0,9 8 0 16,0-9 0-16,5 1 0 0,6-4 0 0,4 0 0 15,6-7 0-15,-5-7 0 16,0 0-174-16,-1-4-38 0,70-32-8 15,-27 15-838-15</inkml:trace>
  <inkml:trace contextRef="#ctx0" brushRef="#br0" timeOffset="2016.784">14049 873 806 0,'0'0'72'0,"-2"-7"-58"15,2 0-14-15,-6 0 0 0,4 0 254 0,-3 2 48 16,-3-4 10-16,2 2 1 0,-2-2-143 0,0 1-29 16,0 6-5-16,1 2-2 0,-4-5-56 0,-2 5-11 15,-1 0-3-15,-1 5 0 0,-4-3-51 0,3 6-13 16,-8 3 0-16,6 8 0 0,-1-5 54 0,1 0 8 15,-1 5 2-15,3 0 0 16,1-3-73-16,4 3-15 0,0 2-2 0,3-6-1 16,3-4-8-16,5 10-1 0,3-6-1 0,2-4 0 0,3 3 51 0,5 1 10 15,1-4 3-15,1-4 0 0,4 0-27 0,5-7 0 0,2 7 0 0,6-7 0 32,0 0-16-32,2 0-9 0,-2-7-2 0,13 0 0 0,-3 0 4 0,0 0 1 0,-2-5 0 0,-3-2-1134 15</inkml:trace>
  <inkml:trace contextRef="#ctx0" brushRef="#br0" timeOffset="2266.61">14489 584 1382 0,'-14'-5'61'0,"9"-2"13"0,2 0-59 0,1 0-15 16,-1 0 0-16,-2 2 0 0,2 3 182 0,1-3 34 15,-4 5 6-15,6 0 2 0,0 0-88 0,0 5-16 16,-2-3-4-16,2 5-1 0,0 5-82 0,2 2-16 15,1 0-3-15,2 12-1 0,0-5 2 0,1 5 0 16,2-4 0-16,-3 10 0 0,3 1 12 0,-3 0 2 16,1 0 1-16,-1 3 0 0,0-6-6 0,0 12-2 15,-2-9 0-15,2 0 0 0,-2-5-22 0,2-2 0 16,1-4 0-16,-4-4 0 0,4 8 0 0,-1-12 0 16,0 0 0-16,-2-7 0 15,2 1-56-15,3-4-7 0,-3-4-1 0,3-4-1152 0</inkml:trace>
  <inkml:trace contextRef="#ctx0" brushRef="#br0" timeOffset="2563.376">14862 911 1267 0,'0'0'112'0,"0"0"-89"0,2-5-23 0,1 1 0 16,-3-4 209-16,0 8 38 0,0 0 7 0,0 0 2 16,-3 0-124-16,-2 0-24 0,-3 0-4 0,0 8-2 15,0 1-61-15,-2 0-12 0,-4 3-2 0,6-2-1 16,-2 6-26-16,2-2 0 0,-5 0 0 0,10 0 0 15,0 5 0-15,3-5 0 0,0 0 0 0,0 0 0 16,6 1 0-16,-1-4 0 0,6 3 0 0,-1-9 0 16,3 2 0-16,1-4 0 0,1 1 0 0,1 1 0 15,3-10 0-15,-1 1 0 0,-2 4 0 0,0-3 0 0,0-4 0 16,0-5 0-16,-6-2 0 0,4 3 0 0,2 1 0 0,-6-9 0 16,-5 5 0-16,-2-7 0 0,2 5 16 0,-5-6 7 15,-8 6 1-15,3 4 1 16,0 0-37-16,-3-2-8 0,0 3-2 0,0 1 0 0,0-2 69 0,-2 5 13 15,-1 0 4-15,-5 5 0 16,6 2-163-16,-4 0-32 0,4 0-6 0,2 2-2 0</inkml:trace>
  <inkml:trace contextRef="#ctx0" brushRef="#br0" timeOffset="2876.02">15425 859 1267 0,'-8'-4'112'0,"3"1"-89"0,0-4-23 0,-1 2 0 16,-2-2 260-16,3 5 48 0,-3-3 10 0,0-2 2 16,-2 7-205-16,-1-4-41 0,3 4-8 0,-5 4-2 15,2-4 0-15,1 5 0 0,-3-3 0 0,-1 5 0 16,4 0-51-16,-3-2-13 0,2 2 0 0,0 5 0 16,6-10-12-16,0 12-6 0,-1-7-1 0,4 5 0 15,4-5 8-15,1 7 2 0,5-2 0 0,3-5 0 16,2 5-22-16,3-3-4 0,-3-2-1 0,3 0 0 15,0 1 36-15,0-1 0 0,-3 4 0 0,0-4 0 16,0 5 0-16,1-5 0 0,-4-4 10 0,1 8-2 16,-3-4-8-16,-3 0-10 0,-2 5 10 0,-6-2-13 15,0-6 61-15,-2 10 13 0,-3-7 3 0,-3 1 0 16,1-1-52-16,-1 2-12 0,-2-7 0 0,0 5 0 0,-3 0 14 0,3-2 0 16,0-3 0-16,2-2-876 15,-2 5-175-15</inkml:trace>
  <inkml:trace contextRef="#ctx0" brushRef="#br0" timeOffset="3219.442">15650 967 2264 0,'0'0'50'0,"0"0"10"0,0 0 3 0,8 0 0 0,0 0-51 0,0 0-12 15,0 0 0-15,0 0 0 0,2 0 47 0,1 0 6 16,2 0 2-16,-2-7 0 0,-3 7-37 0,2-2-7 15,6-3-2-15,-3 3 0 0,1-3 2 0,-4 1 0 16,-2-4 0-16,0 1 0 0,-3 0 13 0,-2 0 2 16,-8 0 1-16,2 3 0 0,3-6 2 0,-3 3 1 15,1 2 0-15,-3-2 0 0,-6 5-14 0,0-3-4 0,1 5 0 0,-3 0 0 16,-3 0-12-16,-3 0 8 0,1 5-8 0,2 4 0 16,-3-4 0-16,3 2 0 0,0-5 0 0,3 10 0 15,3 0 0-15,2 2 0 0,0-7 0 16,5 5 0-16,3 4-12 0,0-4 12 0,3-2-12 0,-1 1 12 15,6-4-11-15,-2 5 11 0,2-5-10 0,2 5 10 16,1-10-26-16,2 5 1 0,3 0 0 0,0 0 0 16,2-2 35-16,6-2 7 0,0-3 2 0,2 0 0 15,3 0-248-15,3-3-50 0</inkml:trace>
  <inkml:trace contextRef="#ctx0" brushRef="#br0" timeOffset="3516.26">16219 847 2178 0,'-8'-14'96'0,"5"7"20"15,-2 5-92-15,-3-7-24 0,3 6 0 0,-3-2 0 0,0 3 109 0,3-3 18 16,-3 5 3-16,0-7 1 0,0 7-54 0,-3 0-10 16,3 7-3-16,-2-7 0 0,2 5-51 0,-3 2-13 15,1 0 0-15,-1 0 0 0,1 0 20 0,-1 7 0 16,0-2 1-16,3 0 0 0,0-3-21 0,1 3 0 16,4-2 0-16,0 1 0 0,3 3-17 0,3-7-2 15,0 1 0-15,2 3 0 0,3-4 1 0,0 7 0 16,5-6 0-16,0-1 0 0,3 2 29 0,5 0 5 15,3 3 2-15,-3-5 0 16,-2 0-39-16,-1 0-8 0,3 0-2 0,-5 0 0 0,-3 0 31 0,-2-2 0 16,2 2 0-16,-2 0 0 0,-3-2 21 0,-8-5 7 15,0 0 2-15,-3 2 0 0,3 5-30 0,-5 0 0 0,-11-2 0 16,0-2 0-16,3 1 0 0,-6-4 0 0,1 0 0 0,2-4 0 16,-3 1 16-16,4-2-4 0,-4-2 0 0,8 0-1304 15</inkml:trace>
  <inkml:trace contextRef="#ctx0" brushRef="#br0" timeOffset="3704.073">16343 680 2444 0,'-13'-2'54'0,"13"2"11"0,0 0 3 16,5 0 0-16,3 2-55 0,-5 6-13 0,2-4 0 0,1 10 0 15,1 0 60-15,1 5 10 0,0 7 2 0,-2 2 0 0,2-2-19 0,-3 7-3 16,-5-5-1-16,3-2 0 0,-3 7 12 0,0-12 3 15,0 8 0-15,-3-11 0 0,0 4-52 0,1-4-12 16,4 1 0-16,-4-9 0 16,-4 1-24-16,1 3-8 0,5-6-2 0,0-4-867 15,0-4-174-15</inkml:trace>
  <inkml:trace contextRef="#ctx0" brushRef="#br0" timeOffset="3844.295">16322 892 1958 0,'0'0'87'0,"0"0"17"0,5-7-83 0,6 2-21 15,5 5 0-15,0 0 0 0,2-7 107 0,1 7 17 16,2 7 3-16,3-7 1 0,0 0-46 0,-1 5-9 16,4-5-1-16,2 0-1 0,0 2-47 0,0-2-8 15,-2 0-3-15,-4 0-813 0,1 0-164 0</inkml:trace>
  <inkml:trace contextRef="#ctx0" brushRef="#br0" timeOffset="4518.084">17452 927 979 0,'-3'0'87'0,"3"0"-70"16,-2 0-17-16,2 0 0 0,0 0 204 0,0 0 36 16,0 0 8-16,0 0 2 0,5 5-112 0,0 5-22 0,1 1-5 0,1 10-1 15,1-6-56-15,3 10-11 0,0 1-3 0,-1 3 0 16,-2-4 20-16,0 6 3 0,3-3 1 0,-3 7 0 16,-3-9 0-16,0 7 0 0,3-5 0 0,-3-4 0 15,-5-8 0-15,3 3 0 0,0-5 0 0,-1 1 0 16,-2-8-52-16,0-7-12 0,0 0 0 0,0 0 0 15,0 0 39-15,0-3 5 0,-8-9 0 0,0-6 1 16,3-4-21-16,0 1-4 0,-8-7 0 0,5-2-1 16,-3-3-19-16,6-3 0 0,-1 3 0 0,-1-7 0 15,1 5 8-15,4-3-8 0,4-1 9 0,1 8-9 0,0-7 0 0,4 10 0 16,4-2 0-16,5 1-10 0,2 8-6 0,1-5 0 16,-3 12-1-16,5-5 0 0,-2 1 27 0,2 8 6 15,0 5 0-15,-5 5 1 16,2 0-65-16,1 0-12 0,-1 0-4 0,1 5 0 0,-1 2 103 0,-2 0 20 15,-3 7 4-15,1 5 1 16,-4 2-103-16,-7-2-20 0,-3 2-4 0,-3-2-1 0,-7 2 103 0,-1-2 20 16,-5-2 4-16,0-1 1 0,0-2-52 0,-2 0-12 15,-1-7 0-15,-2 7 0 0,0-9 0 0,5 2-15 16,0-4 3-16,0-3 1 16,1 0-50-16,-1 0-11 0,5 0-1 0,1 0-1 15,2 0-180-15,2-3-36 0</inkml:trace>
  <inkml:trace contextRef="#ctx0" brushRef="#br0" timeOffset="4908.642">18209 824 2109 0,'0'-9'93'0,"0"1"20"0,-6 6-90 0,4 2-23 16,-1-5 0-16,-5-2 0 0,3 0 124 0,0 5 21 0,-3-3 4 0,2 3 1 16,-2-3-69-16,0 5-13 0,0 0-4 0,-2 5 0 15,-1-5-51-15,-5 2-13 0,1 12 0 0,-4-7 0 16,-2 8 0-16,2-4 0 0,-2 8 0 0,0 0 0 15,3-3 0-15,2-2 0 0,0 3 0 0,8-1 0 16,3-4 12-16,5 0-1 0,2-3 0 0,3 3 0 16,3-2-11-16,3 1-16 0,5-6 4 0,5 2 1 15,3-5 11-15,0 5 0 0,2-7 0 0,-7-7 0 16,-1 5 0-16,3-3 0 0,-2-2 0 0,-3 0 0 0,2 0 0 0,-2-5 0 16,-3-2 0-16,1-5 0 0,-4-2 0 0,-2 2 0 15,0 5 10-15,-5 0-10 0,-3 3 53 0,0 1 5 16,0-2 1-16,-3 5 0 0,0 5-47 0,1-3-12 15,2 5 0-15,-3 0 0 0,3 5 0 0,0-5 10 16,3 7-10-16,5 2 10 0,-3 3-10 0,6 2 0 16,-4 0-10-16,7 0 10 0,2 5-10 0,-3-5 10 15,8 10-10-15,-2-8 10 0,-4-1 0 0,1 3 0 16,-3 1 0-16,3-9 0 0,-5 1 0 0,0 3 0 16,2-9 0-16,-3 2 0 15,1-4-234-15,0-6-41 0,7-9-8 0,-7 5-806 0</inkml:trace>
  <inkml:trace contextRef="#ctx0" brushRef="#br0" timeOffset="5033.613">18579 807 2649 0,'-8'-2'58'0,"5"2"12"0,3-5 2 0,0 5 4 0,0 0-61 0,0 0-15 0,0 0 0 0,0 0 0 16,0 7 49-16,0 5 7 0,3 2 2 0,-3 5 0 16,3-7-30-16,-1 4-5 0,1-2-2 0,0 3 0 15,-1-1-12-15,1-1-9 0,0-4 12 0,-1 3-12 16,1-7-10-16,-3-7-9 0,0 0-1 0,0 0-844 15,0 0-168-15</inkml:trace>
  <inkml:trace contextRef="#ctx0" brushRef="#br0" timeOffset="5158.557">18550 659 518 0,'-3'-7'46'16,"1"0"-37"-16,2 2-9 0,0-2 0 0,-3 5 400 0,3-3 77 16,0-2 16-16,0 7 3 0,0 0-320 0,0 0-65 15,8 0-13-15,3 0-2 16,-4 7-96-16,7-2-26 0,-1 2-2 0,3 0-740 15,0 0-148-15</inkml:trace>
  <inkml:trace contextRef="#ctx0" brushRef="#br0" timeOffset="5439.743">18719 819 1958 0,'0'0'87'0,"0"0"17"0,6 7-83 0,-1-2-21 15,-2 4 0-15,4 3 0 0,1 0 98 0,3 4 15 16,-3-2 3-16,0 5 1 0,2 0-33 0,-2 0-8 15,3-3 0-15,-3-1-1 0,-3-4-9 0,0 3-2 16,1-2 0-16,-1-2 0 0,-2 1-29 0,-1-4-7 16,-2-7 0-16,0 0-1 0,0 0-7 0,0 0-2 15,0 0 0-15,3-2 0 0,2-5 5 0,-2-2 1 0,0 1 0 0,2-6 0 16,3-7-24-16,-3 2 0 0,3-2 0 0,0 2-12 16,0-2 3-16,2 0 0 0,1 2 0 0,2 5 0 15,1-5 9-15,-4 10 12 16,3 0-2-16,1-1-1 0,-1 5-9 0,0-2 0 0,0 0 0 0,3 0 0 15,0 7-49 1,3 0-12-16,-4 0-3 0,1 0-819 0,-2 5-164 0</inkml:trace>
  <inkml:trace contextRef="#ctx0" brushRef="#br0" timeOffset="5970.436">20063 902 1382 0,'0'0'123'0,"0"-8"-99"0,0 6-24 0,0-5 0 16,0 2 107-16,0-2 16 0,0 0 3 16,-2 5 1-16,-1-7-7 0,0 9-2 0,3 0 0 0,-5-3 0 15,0 3-60-15,-3 0-12 0,0 3-2 0,-3 6-1 16,3-7-35-16,-2 5-8 0,-9 7 0 0,6-7 0 15,0 5 16-15,-6 2 0 0,3 0 1 0,3 3 0 16,0-8-27-16,5 10-6 0,0-9 0 0,3 8-1 16,5-4 17-16,3 3 0 0,7-8 0 0,3 3 0 15,8-5 0-15,3-4 0 0,5 1 0 0,3-4 0 16,0 0 0-16,-3-4 0 0,0-4 0 0,-2 1 0 16,-4-2 32-16,1 2 11 0,0-5 1 0,-3 0 1 0,-5-2 42 0,0-4 8 15,-5 3 1-15,-4 1 1 16,-1 0-28-16,-6-5-5 0,0 5-2 0,-6 2 0 15,1 3-8-15,-3-3-2 0,-5 3 0 0,5 0 0 16,-3 1-41-16,1 6-11 16,2-10 0-16,0 12 0 0,3 0-203 0,-1 0-42 0,1 0-9 0,5 0-2 0</inkml:trace>
  <inkml:trace contextRef="#ctx0" brushRef="#br0" timeOffset="6361.116">20743 633 172 0,'-2'-14'8'0,"2"5"1"0,0 0-9 0,-3-1 0 16,-2-2 0-16,-3 5 0 16,3-7 552-16,-3 2 109 0,0 5 22 0,0 0 4 0,-3-7-494 0,1 9-98 15,-4-2-20-15,1 5-4 0,-3-5-32 0,3 7-7 16,0 0 0-16,-3 0-1 0,3 7-31 0,-3-5 8 0,0 5-8 0,3 5 0 16,-3 2 0-16,0 0 0 15,3-2 0-15,-1 7 0 16,4-2-30-16,2 1-6 0,3 8 0 0,2 0-1 0,6 2 37 0,-1 1 0 0,4 3 0 0,2-6 0 15,-1 3 0-15,1-4 0 0,3 1 0 0,0 0 0 16,-1-5 0-16,-5 5 0 0,3-12 0 0,3 12 0 16,-6-12 0-16,1 0 0 0,-4-2 0 0,3-2 0 15,-5-1 0-15,0-7 0 0,0-2 0 0,0 0 0 16,0 0-110-16,-5-2-14 0,0-10-4 0,0 5 0 16,-3-5-90-16,0-2-18 0,0 0-4 0,0 2-1 15,0-4 81-15,0 4 16 0,0 0 3 0,3-4 1 0,-1 4 160 16,1 5 33-16,5-5 7 0,0 3 0 15,0 2 80-15,5-2 15 0,1 6 3 0,4-2 1 0,1 3-57 0,2 2-11 16,3 0-3-16,-3-5 0 16,6 10-63-16,5-5-13 0,-1 0-2 0,4 0-1 0,5 0 43 0,-1 2 9 15,4 3 2-15,7-2 0 0,-5 6-50 0,-5-7-13 16,-3 3 0-16,-5-3-712 16,0 5-148-16</inkml:trace>
  <inkml:trace contextRef="#ctx0" brushRef="#br0" timeOffset="6923.279">21950 859 1512 0,'0'0'33'0,"0"0"7"0,-5-7 2 0,-1 0 0 0,4-5-34 0,2 5-8 15,0 0 0-15,2 0 0 0,-2 7 101 0,0 0 19 16,-2-5 3-16,2 5 1 0,-3-7-43 0,-2 7-8 15,-3-7-1-15,0 7-1 0,-5 7-11 0,-1-2-3 16,-4-3 0-16,2 6 0 0,-3 3 6 0,1 3 1 16,-3-2 0-16,2 0 0 0,1 4-64 0,-1-4-28 15,1 2 3-15,2 0 0 0,0 5 25 0,5-7 0 16,3 4 0-16,6-4 0 0,-1 2 15 0,3 0 8 16,5 0 1-16,6 3 1 15,2-8-71-15,6 3-14 0,-1-2-4 0,11 1 0 0,0-4 103 0,6 7 20 16,2-9 4-16,5-5 1 15,3 0-103-15,-2 0-20 0,-4-5-4 0,4-9-1 0</inkml:trace>
  <inkml:trace contextRef="#ctx0" brushRef="#br0" timeOffset="7157.6">22254 572 1958 0,'0'0'87'0,"0"0"17"15,0 0-83-15,0 0-21 0,0 0 0 0,0 0 0 0,0 0 56 16,0 0 6-16,0 12 2 0,0-5 0 0,0 0 0 0,0 0 0 16,3 7 0-16,-3 0 0 0,2 5-52 0,1 0-12 15,-3 2 0-15,0 5 0 0,0 2 54 0,0-7 8 16,0 12 2-16,0-9 0 0,0-1-51 0,0 1-13 16,0-3 0-16,0-2 0 0,0 2 0 0,0-7 0 15,0 0 0-15,0 5 0 0,3-9 0 0,-3 1 0 16,5-4 0-16,-2 0-783 15,5 0-158-15</inkml:trace>
  <inkml:trace contextRef="#ctx0" brushRef="#br0" timeOffset="7657.486">22413 864 1555 0,'0'0'138'0,"0"0"-110"15,5-5-28-15,-2 1 0 0,-1 4 75 0,1 0 9 16,-3 0 3-16,0 0 0 0,0 0-12 15,0 0-3-15,0 0 0 0,3 9 0 0,-3-9-51 0,0 0-10 0,0 2-3 0,0-2 0 16,-6 14 0-16,4-14-8 0,2 0 12 0,-3 12-4 16,1-10 3-16,2-2 0 0,-6 8 0 0,6-8 0 15,-2 4-11-15,2-4-12 0,-6 5 2 0,6-5 1 16,3 7 28-16,-3-5 5 0,-3 10 2 0,3-12 0 16,3 2-42-16,0 6-8 15,-1 1-1-15,4-7-1 0,-4 3 60 0,3-3 12 16,1 5 2-16,2 0 1 0,0-2-27 0,0-2-6 0,-1 4 0 0,4-7-1 15,0 4-15-15,-3 1 0 0,2-3 0 0,1-2 0 16,-1 5 28-16,1-5 2 0,0-5 1 0,2 5 0 16,-3 0 1-16,1-7 1 0,-1 3 0 0,1-3 0 0,0-1-9 0,-6 1-1 15,0 0-1-15,-2-2 0 0,2-3 16 0,0 0 3 16,3-2 1-16,-5 3 0 0,2 1-34 0,1-2-8 16,-1-4 0-16,-2 4 0 0,-3 0 0 0,2-2 0 15,-2 7 0-15,0-5 0 0,0 10 53 0,0-3 9 16,-2-2 2-16,-1 0 0 0,3 7-52 0,0 0-12 15,0 0 0-15,0 0 0 0,0 0 0 0,0 0 0 16,3 7 0-16,2 5 0 0,-2-2 0 0,2 1 0 16,-3 3 0-16,1 1 0 0,2-4 0 0,1 8 0 15,-1-2 0-15,0-6 0 0,1 8-13 0,-1-5-6 16,0-2-1-16,0 2 0 0,3-4 20 0,-2 1-8 16,-1-4 8-16,0 7 0 0,3-9 12 0,0 2 8 15,0-4 3-15,0 6 0 16,-3-7-290-16,3-2-57 0,13 0-12 0,-2 0-3 0</inkml:trace>
  <inkml:trace contextRef="#ctx0" brushRef="#br0" timeOffset="8004.798">23119 845 2188 0,'-2'-19'48'0,"-1"12"11"0,0 3 1 0,1-4 1 0,-4 1-49 0,4-7-12 0,-1 7 0 0,-2 5 0 16,2-8 54-16,-2 8 8 0,2-5 2 0,-2 2 0 15,0 5 0-15,-1 0 0 0,1 0 0 0,-3 0 0 16,0 0-75-16,0 5-14 0,-2-3-3 0,-1 3-1 0,1-3 29 0,-4 8 0 16,6-8 0-16,-2 12 0 0,-1-7 0 0,3 0 0 15,0 5 0-15,3 2 0 16,2-2-34-16,1-2-1 0,2 1 0 0,2 3 0 0,4 0 35 16,2-2 0-16,2 2 0 0,1 0 0 0,2 3 0 0,0-8 0 15,3 10 0-15,3-9 0 0,-3 1 0 0,-1 3 0 16,1-2 0-16,-3-5 0 0,-2 0 0 0,0 7 0 15,-6-2 0-15,-2-5 0 0,-3 0 0 0,0 0 0 16,-8 0 0-16,0 0 0 16,0-2 44-16,0-2 16 0,-3 1 4 0,1-4 0 15,-1 3-52-15,-5-3-12 0,3 0 0 0,0 0 0 0,-3-3 37 0,3 3 5 0,-1-7 1 16,4 2-854-16,-1-9-170 0</inkml:trace>
  <inkml:trace contextRef="#ctx0" brushRef="#br0" timeOffset="8207.602">23379 685 2494 0,'-6'-12'55'16,"6"12"11"-16,0 0 2 0,0 0 3 0,0 0-57 0,0 0-14 0,0 0 0 0,0 0 0 16,0 0 56-16,0 7 8 0,3 5 1 0,0 9 1 0,-3-2-48 0,2 7-10 15,4 0-8-15,-4 2 12 0,-2 0-12 16,0-2 0-16,3 0 0 0,-3-5 0 0,-3 5 11 0,3-7-3 15,-2 2-8-15,-1-7 12 0,0 7-1 0,1-9-1 16,-4 0 0-16,4-3 0 16,-1-2-97-16,-2 5-19 0,-3-9-4 0,0-3-658 15,3 0-132-15</inkml:trace>
  <inkml:trace contextRef="#ctx0" brushRef="#br0" timeOffset="8363.813">23193 918 1576 0,'0'-12'70'0,"0"12"14"0,3-4-67 0,2-4-17 16,1 6 0-16,-1-3 0 0,3-2 108 0,2 7 19 15,-2-7 3-15,6 5 1 0,1 4-74 0,1-2-14 16,3 0-3-16,-1 7-1 0,1-7-29 0,2 5-10 16,0 2 0-16,3-5 9 0,-5 3-9 0,2-2 0 15,3 1 0-15,-3 1 0 16,-5-3-161-16,-3-2-25 0,16 5-5 0,-3-5-589 0</inkml:trace>
  <inkml:trace contextRef="#ctx0" brushRef="#br0" timeOffset="8660.631">23656 939 1497 0,'0'0'32'0,"6"0"8"0,2 0 0 0,0 3 4 0,2-3-36 0,-2 0-8 0,3 0 0 0,-3 0 0 16,2 0 128-16,1 0 23 0,-1 4 5 0,1-4 0 15,0 5-82-15,-4-5-17 0,4-5-3 0,0 1-1 16,-1 4-21-16,-2 0-4 0,-3-3 0 0,1 3-1 16,-1-5 0-16,-5 5 0 0,5-2 0 0,-2-3 0 15,-3-2 6-15,3 0 2 0,-3 0 0 0,-3 3 0 0,3-4-7 16,-3 6-2-16,-2-3 0 0,-3-2 0 0,0 0-26 0,-2 5 0 15,-1-5 0-15,0 7-11 0,-2 0 23 0,0 0 4 16,-3 0 0-16,-2 0 1 0,-1 2-17 0,1 5 0 16,-1 0 0-16,3 0 0 0,3 5 0 0,5-5-12 15,0 7 12-15,3-2-12 0,-1-2 0 0,4 6 0 16,4-2 0-16,1 0 0 0,-3 0 12 0,8 0 0 16,0 1 0-16,5-4 0 0,0 3-10 0,3-2 10 15,5-2-10-15,-2 1 10 16,-3-4-54-16,2 0-5 0,-2-2-1 0,5 2-679 15,1-7-136-15</inkml:trace>
  <inkml:trace contextRef="#ctx0" brushRef="#br0" timeOffset="8988.913">24019 899 288 0,'0'0'25'0,"0"-5"-25"0,-3 3 0 0,3 2 0 16,0 0 376-16,0 0 71 0,0 0 13 0,3 2 4 15,5 3-320-15,0-2-64 0,-3 6-13 0,0 0-3 16,3 3 0-16,-2-2-1 0,-1 1 0 0,3 8 0 15,-6-5 1-15,4 0 1 0,-1-7 0 0,0 7 0 16,-2-6-1-16,-3 3 0 0,3-4 0 0,-3 0 0 16,2-2-51-16,-2-5-13 0,0 0 0 0,0 0 0 15,0 0 22-15,0 0 2 0,0 0 0 0,-2-5 0 16,2-2-7-16,2 0-1 0,-2 0 0 0,3 0 0 16,0-5-16-16,2-2 0 0,0 0 0 0,6 0 0 15,-3-5-26-15,2 8-12 0,1 1-2 0,-1-2-1 16,1 3 8-16,2 0 1 0,-2-1 1 0,2 3 0 15,0 2 16-15,-2 5 3 0,5-7 1 0,-3 5 0 0,3-3 11 0,-3 5-12 16,0 5 12-16,1-3-12 0,-1-2 12 0,3 7 0 16,-6-7 0-16,3 5 0 0,-5 2 0 0,3-7 0 15,0 2 0-15</inkml:trace>
  <inkml:trace contextRef="#ctx0" brushRef="#br0" timeOffset="9317.193">24670 899 1796 0,'-6'-14'80'0,"4"9"16"0,4-2-77 16,-2 0-19-16,-2 5 0 0,-1-7 0 0,3 1 92 0,0 1 14 15,0 0 3-15,0 0 1 0,-2 5-50 0,2 2-11 0,0-5-1 0,-6 1-1 16,1 4-15-16,0 0-4 0,-3 0 0 15,0 0 0-15,-5 0-15 0,2 0-3 0,-2 4-1 0,-3 1 0 16,3-3-9-16,-1 5 0 0,1 5 0 0,3-2 0 16,-1-1 0-16,3 0-9 0,3 10 9 0,2-9-10 15,3 1 1-15,5 8 0 0,1-9 0 0,7 8 0 16,0 1 1-16,3-5 0 0,0 7 0 0,0-2 0 16,2 2 8-16,-2-6-13 0,3 1 5 0,-1 0 8 15,-2 3 0-15,-3-5 0 0,1 0 0 0,-4-2 0 16,1-5 0-16,-6 5 0 0,0-3 9 0,-5-4-1 0,-2 2 25 15,-1-7 6-15,-8 0 1 0,1 0 0 0,-3 0 5 0,-3-4 2 16,-3-4 0-16</inkml:trace>
  <inkml:trace contextRef="#ctx0" brushRef="#br0" timeOffset="9879.083">17108 1402 1497 0,'0'0'32'0,"0"0"8"0,0 0 0 0,-5 8 4 0,2-4-36 0,8-1-8 16,9 4 0-16,-1-3 0 0,3 3 59 0,2-2 9 16,17-3 3-16,7 6 0 0,6-8 25 0,7 4 4 15,9-4 2-15,12 0 0 0,-4-4-6 0,10 4-2 16,10-8 0-16,14 8 0 0,-13-7-33 0,7 7-6 15,6 0-2-15,8-2 0 0,-24-3 9 0,-3 5 2 16,-7 0 0-16,-1 0 0 16,-16 0-24-16,-7 0-4 0,-3 0 0 0,-11-4-1 15,-7 4-5-15,-6-3-1 0,-11-1 0 0,1 4 0 16,-9-3-29-16,-2-1 0 0,-5 1 0 0,-3 3 0 16,-5 0-96-16,-9 0-26 0,-7 0-5 0,-2 3-1 0</inkml:trace>
</inkml:ink>
</file>

<file path=ppt/ink/ink2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8-03T22:14:13.731"/>
    </inkml:context>
    <inkml:brush xml:id="br0">
      <inkml:brushProperty name="width" value="0.05292" units="cm"/>
      <inkml:brushProperty name="height" value="0.05292" units="cm"/>
      <inkml:brushProperty name="color" value="#FF0000"/>
    </inkml:brush>
  </inkml:definitions>
  <inkml:trace contextRef="#ctx0" brushRef="#br0">19592 5036 1306 0,'0'0'58'0,"0"0"12"0,0 0-56 0,0 0-14 16,0 0 0-16,6 0 0 0,-6 0 96 0,0 0 17 16,0 0 3-16,10-7 1 0,6 7 2 0,-3-5 0 15,1 5 0-15,1-2 0 0,4 2-37 0,2-5-7 16,3 5-2-16,2-2 0 0,-2-3-7 0,5 3-2 16,3-3 0-16,0 5 0 0,2-7-53 0,1 7-11 15,2-7 0-15,2 7 0 0,-4-7 0 0,2 2 8 16,0 5 0-16,0-7 0 0,0 7-8 0,-8 0 9 15,0-2-9-15,-2-3 10 0,-4 3-10 0,-1 2-14 16,-7 0 3-16,1-5 1 0,-2 5 10 0,-4 0 0 16,1-2 0-16,-3 2 0 0,-3-5 49 0,0 5 12 15,1 0 3-15,-6 0 0 0,0 0-52 0,0 0-12 16,0 0 0-16,0 0 0 16,0 0-48-16,-11 5-13 0,3-3-3 0,-5-2 0 15,2 5-153-15,-2-3-31 0</inkml:trace>
  <inkml:trace contextRef="#ctx0" brushRef="#br0" timeOffset="454.156">19733 4829 1724 0,'0'0'38'0,"0"0"8"0,0 0 2 0,2-2 0 0,1-3-39 0,-3 5-9 15,0 0 0-15,0 0 0 0,3-2 54 0,-3 2 9 16,0 0 1-16,0 0 1 0,0 0 7 0,-6 2 0 15,1 3 1-15,-6 2 0 0,1 0-41 0,-1 0-9 16,-2 7-2-16,0-2 0 0,-3 2-11 0,3 0-2 16,-1 0-8-16,1 0 12 0,3-2 0 0,-4 7-1 15,4-5 0-15,-1 0 0 0,6 5-3 0,0-5-8 16,-3 0 12-16,0 5-4 0,2-5-8 0,4 7 8 16,-3-7-8-16,2-2 8 0,-2 2-8 0,5 0 10 15,2-2-10-15,4 2 10 0,-4 0 9 0,3-7 1 16,6 5 1-16,0 0 0 0,2-5-2 0,5 0-1 15,4 0 0-15,4-5 0 0,0 3-8 0,4-5-2 0,-1 0 0 0,8 0 0 16,5 0 8-16,-5-5 0 0,0-2 1 0,0 5 0 16,-2-3-17-16,-4-2 0 0,1 5 0 0,-3-3-781 15,-2-2-160-15</inkml:trace>
  <inkml:trace contextRef="#ctx0" brushRef="#br0" timeOffset="1048.123">20854 4728 1267 0,'0'0'56'0,"-2"7"12"0,2-2-55 0,0-3-13 0,2 10 0 0,-2-3 0 16,3 3 82-16,0 7 14 0,-1-5 2 0,1 7 1 15,-3-2 3-15,3 2 1 0,2 0 0 0,-2-2 0 16,2 2-34-16,-2-2-6 0,-1 2-2 0,4-2 0 16,-6-5-61-16,2 0 0 0,1 5 0 0,-1-5-10 15,1 0 43-15,-3-2 9 0,-3 2 2 0,3-7 0 0,0 0-29 0,0-7-6 16,0 0-1-16,0 0 0 15,-7-2-150-15,-1-3-30 0,0 3-7 0,0-10-1 16,0 5-60-16,0-5-13 0,0 3-3 0,3-3 0 16,2-2 118-16,0 2 23 0,3-2 5 0,0 7 1 0,3-7 178 0,0 2 36 15,2 5 7-15,0 0 2 0,3-2 50 0,0-1 9 16,0 3 3-16,3 5 0 0,-1-5-31 0,1 2-5 16,2-2-2-16,3 5 0 0,0-3-58 0,2 0-12 15,3 3-3-15,3-3 0 0,0 5-52 0,0-7-13 16,-6 5 0-16,1-5 0 0,-1 2 21 0,1-2 2 15,-6 0 0-15,0 2 0 16,-2-2-159-16,0 0-32 0</inkml:trace>
  <inkml:trace contextRef="#ctx0" brushRef="#br0" timeOffset="1220.035">21167 4700 1728 0,'0'0'76'0,"0"0"16"0,0 0-73 0,0 0-19 0,0 0 0 0,0 0 0 15,0 0 86-15,2 2 14 0,1 5 2 0,2 0 1 16,1 5-11-16,1 0-3 0,1 2 0 0,3 0 0 15,-3 7-20-15,0-2-4 0,-3 2-1 0,3 0 0 16,-3-2-51-16,-2 2-13 0,2 3 0 0,-2-8 0 16,0 3 0-16,2 0 0 0,-2-5 0 0,-3 7 0 15,2-7 0-15,-2-2 0 0,3 2 0 0,0-2 0 16,-3-3 54-16,2-4 8 0,-2 2 2 0,3 0-888 16,-3-7-176-16</inkml:trace>
  <inkml:trace contextRef="#ctx0" brushRef="#br0" timeOffset="1563.272">21352 4949 1209 0,'0'0'108'0,"0"0"-87"0,0 0-21 0,0 0 0 0,3 0 189 0,2 0 34 15,-5 0 6-15,5 0 2 0,0 5-99 0,1-3-19 16,2-2-4-16,0 5-1 0,0 2-70 0,-1-5-14 16,1-2-4-16,3 0 0 0,0 5-34 0,2-3-7 15,-3-2-2-15,4 0 0 0,-1 0 41 0,-3 0 8 16,4-2 2-16,-6-3 0 0,-3-2 6 0,3 5 2 15,0-5 0-15,0 0 0 16,-3-3-53-16,0 3-11 0,-2 0-1 0,0 0-1 0,2 5 18 0,-3-5 3 16,-2 2 1-16,0-2 0 0,0 7 8 0,0 0 0 15,0 0-9-15,0 0 9 0,0 0 0 0,0 0-9 16,0 0 9-16,0 7 0 0,0 5-9 0,0-3 9 16,0 3 0-16,0 2-9 0,3-2 17 0,-3 2 3 15,-3 0 1-15,3 5 0 0,3-5 18 0,-6 7 4 0,1 0 1 16,2-2 0-16,0-5-35 0,-3 5 0 0,1 0 0 0,-1-3 0 15,3-4 0-15,-3 2 0 0,3 0 0 0,-2-2 0 16,-4 2 15-16,1-7-4 0,2 0-1 0,3 0 0 31,-5 0-218-31,0-2-44 0</inkml:trace>
  <inkml:trace contextRef="#ctx0" brushRef="#br0" timeOffset="1969.438">21680 4994 1958 0,'0'-10'43'0,"0"10"9"0,0 0 1 0,0 0 3 0,5 0-45 0,-5 0-11 16,0 10 0-16,3-1 0 0,0 3 72 0,-3-3 12 15,0 10 2-15,0 0 1 0,0 2-37 0,0 0-7 16,-3 3-2-16,3-1 0 0,-3-4 13 0,3 2 2 16,-2 3 1-16,2-8 0 0,-3 3-36 0,3-5-7 15,-3 0-2-15,3-2 0 0,0-5-4 0,0 5-8 16,0-5 11-16,0-7-11 0,0 0 14 0,0 0-4 15,0 0-1-15,0 0 0 0,0 0 6 0,0-7 1 16,-2-5 0-16,2-2 0 0,0-5-7 0,0-2-1 16,0-5 0-16,2-2 0 15,-2-3-41-15,3 8-9 0,0-8-2 0,-1 3 0 0,4 9 32 0,-1-2 12 16,0 0-11-16,0 2 11 0,3 5-15 0,3 0 3 16,-3 2 1-16,2 3 0 0,1-3 3 0,2 7 0 15,-2 3 0-15,-1-3 0 16,4 5 8-16,-4 0 0 0,-2 0 0 0,3 0 0 0,-1 7 9 0,-2-7-9 0,0 7 12 15,0 3-12-15,-3-3 20 0,-5 2-4 0,0-2 0 0,-5 5 0 16,0-5-16-16,-6 5 0 0,1-5 0 0,-1 2 0 16,-2 3 55-16,0-5 7 0,-3 5 2 0,0-3 0 31,0-2-103-31,3-2-20 0,2-3-4 0,1 3-752 0,-1-5-150 0</inkml:trace>
  <inkml:trace contextRef="#ctx0" brushRef="#br0" timeOffset="2581.168">22035 4949 1728 0,'0'0'76'0,"5"0"16"0,-5 0-73 0,8 0-19 15,0 0 0-15,0 5 0 0,0-3 111 0,-1-2 18 16,4 5 4-16,-3-3 1 0,3-2-66 0,-1 5-14 16,3-3-2-16,1-2-1 0,-1 0-33 0,0 0-6 15,0 0-2-15,-5 0 0 16,3 0-2-16,-3 0-8 0,0 0 12 0,0-2-4 0,0-3-8 0,-6 3-14 15,4-3 3-15,-4-2 1 0,1 0 43 0,-3 0 9 16,-3 0 2-16,-2 0 0 0,0 2-20 0,-3-2-3 16,0 0-1-16,0 7 0 0,-3-7-20 0,1 7 0 15,-4 0 0-15,1 0 0 0,-3 0 0 0,0 0 0 16,1 7-12-16,-1-2 4 0,2 2 8 0,1 0-8 16,3 0 8-16,-1 0-8 0,3 5 8 0,3-3 16 15,0 3-4-15,2-3-1 0,3-2-11 0,3 5 0 16,-1 0 0-16,6-3 0 0,-3 3 0 0,1 2 0 0,4-7 0 15,1 7 0-15,2-7 0 0,0 5 0 0,1-5 0 0,-1-2 0 32,0-3-19-32,3-4-5 0,-3-3-2 0,3 3 0 15,0-3-10-15,0-7-1 0,-3 5-1 0,0-7 0 16,-2 0-54-16,-1-5-12 0,-2 5-1 0,0 0-1 0,-5 0 38 16,0 0 7-16,-1 2 1 0,-2 0 1 0,0 5 59 0,0 0 24 0,0 0-2 0,-2 0 0 15,2 5 46-15,0-3 8 0,0 0 3 0,0 5 0 16,0 0-12-16,0 0-3 0,0 0 0 0,5 10 0 15,0-3-51-15,0 2-13 0,1-2 0 0,2 0 0 16,-3 5 54-16,0 0 8 0,0-3 2 0,-2-2 0 16,2 5-52-16,-5-5-12 0,3 0 0 0,0 0 0 15,-1 0 0-15,1-2 0 0,0 2 0 0,-3-7 0 16,0 0 54-16,0 0 8 0,0 0 2 0,5-7 0 0,3 2-64 0,-3 3-12 16,0-10-2-16,3 5-1 0,3-7 15 0,0 2 0 15,2 5 0-15,0-7-9 0,0 7 21 0,3-5 4 16,0 3 0-16,0-3 1 0,-3 5-17 0,0 0 0 15,1 0 0-15,1 2 0 16,-4-2-17-16,0 7-7 0,-1-2-2 0,1 2 0 0,-1 0 15 0,1 2 11 16,-3-2-13-16,-8 0 5 15,0 0-124-15,5 5-24 0,6 4-4 0,-11-9-2 0</inkml:trace>
  <inkml:trace contextRef="#ctx0" brushRef="#br0" timeOffset="3127.701">22841 4982 1209 0,'6'-5'108'0,"-6"5"-87"16,0 0-21-16,0 0 0 0,0 0 171 0,0 0 29 16,0 0 7-16,-3 7 1 0,3 3-116 0,0-1-22 15,3-2-5-15,-3 5-1 0,0 2 0 0,0 5 0 16,5-5 0-16,0 5 0 0,-5-3-20 0,3 1-4 16,2-1 0-16,-2 3-1 0,-3 0-11 0,0-3-3 15,3 1 0-15,-1-3 0 0,-2 0-7 0,0-5-2 16,0 3 0-16,-2-5 0 0,2 5 26 0,-3-5 5 15,3-5 1-15,-3 3 0 0,3-5-48 0,0 0-15 16,-5 5 0-16,5-5 0 0,0 0 23 0,-3-5 5 16,-5-2 1-16,3 2 0 0,0-4-4 0,2-3-1 15,-2-7 0-15,5-2 0 0,-3 0-9 0,1-5-11 16,-1-2 3-16,3-3 0 0,-3 3 8 0,3-5 0 0,3 5 0 16,2 2 0-16,3 0 0 0,-3 3 0 0,-2-1 0 15,2 3 0-15,3 2 0 0,3-2 0 0,-3 9 0 0,2-2 0 16,4 5 0-16,-4-3-8 0,4 5 0 0,-1 2 0 15,-3 5 8-15,1 0 8 0,2 0-8 0,0 5 11 16,-2 2-24-16,0 0-5 0,-4 0-1 0,-1 5 0 16,2-3 19-16,-6 3 0 0,1 0 0 0,-3-3 0 15,-3 3 0-15,-5 2 0 0,0-2 8 0,1-3-8 16,-4 3 12-16,0-5-3 0,-2 5-1 0,0-5 0 16,0 0-20-16,-1 0-5 0,1 0-1 0,0-7 0 15,2 7-179-15,3-7-36 0,1 0-7 16,7 0-2-16</inkml:trace>
  <inkml:trace contextRef="#ctx0" brushRef="#br0" timeOffset="3549.547">23238 4883 1152 0,'0'0'102'0,"0"-2"-82"16,3-3-20-16,0-2 0 0,-3 5 132 0,2-3 23 15,-2-2 4-15,3 0 1 0,0 2-44 0,-3 5-8 16,0 0-1-16,0 0-1 0,0 0-67 0,0 0-14 15,-3 0-2-15,-2 0-1 0,-3 0-6 0,0 0-2 16,2 5 0-16,-4-3 0 0,-1 3-22 0,-2 2-5 16,3 5-1-16,-4-5 0 0,-2 2 28 0,3-2 6 15,3 5 0-15,-1 0 1 0,0-3-33 0,6-2-8 16,0 5 0-16,2-5-1 0,-2 5 21 0,8-5 13 16,-1 0-1-16,6 0-1 0,-3 0-11 0,6 0-16 0,0-2 4 0,2-3 1 15,-3 3 11-15,4-5 0 0,-1 0 0 16,3 0 0-16,-3-5 0 0,3-2 0 0,-3 5 0 15,-2-3 8-15,-1-2 8 0,1-5 1 0,-3 5 1 0,-3-2 0 16,0-3 16-16,1 0 3 0,-4 5 1 0,-2-2 0 16,3-3-26-16,-3 5-12 0,0 0 10 0,-3 0-10 15,3 2 0-15,0-2 0 0,-2 5 0 0,2 2 0 16,0 0 32-16,0 0 0 0,0 0 0 0,0 0 0 16,0 0-32-16,2 7 0 0,4 0-8 0,-1 0 8 15,0 0-28-15,0 0 2 0,1 7 0 0,2-7 0 16,2 5 26-16,-4 0 0 0,1-3 0 0,-1 3 0 15,2-5 0-15,-6 5 0 0,1-3 0 0,2-4 0 16,-2 2-56-16,-3-7-7 0,0 0-1 0,0 0-947 16</inkml:trace>
  <inkml:trace contextRef="#ctx0" brushRef="#br0" timeOffset="3846.602">23389 4862 2005 0,'0'0'88'0,"0"0"20"0,0 0-87 0,0 0-21 15,0 0 0-15,0 0 0 0,3 7 67 0,-3 0 9 16,2 5 1-16,1-5 1 0,0 0-33 0,2 5-6 16,-2-3-2-16,-1-2 0 0,1 0 9 0,0 5 2 15,-1-7 0-15,4 2 0 0,-4 0-26 0,1-5-5 16,0 5-1-16,-3-7 0 0,0 0-8 0,0 0-8 16,0 0 9-16,0 0-9 0,2 0 19 0,-2 0-3 15,5-2 0-15,1-3 0 0,-4-2-16 0,1 0 8 0,0-7-8 16,2 2 0-1,0 3-23-15,1-3-11 0,-4 0-2 0,9 3-1 16,-3-3-29-16,2 5-6 0,-2-7 0 0,5 7-1 16,1 0 25-16,-6 0 4 0,0 2 2 0,0 3 0 0,-1-3 27 0,4 3 6 0,-3-3 1 0,5 5 0 15,-2 0-1-15,5 0 0 0,-3 0 0 0,-3 7-626 16,4-7-125-16</inkml:trace>
  <inkml:trace contextRef="#ctx0" brushRef="#br0" timeOffset="4283.689">23834 4869 1216 0,'0'0'27'0,"0"0"5"0,0 0 2 0,0 0 0 0,0 0-34 0,0 0 0 16,0 0 0-16,0 0 0 0,0 0 120 0,0 0 18 16,0-7 3-16,0 7 1 0,-3-2-53 0,0-3-10 15,-2 0-3-15,2 3 0 0,-4-3-30 0,-1 5-6 16,0 0-2-16,0 0 0 0,-3 5-19 0,1-3-4 15,-1 3-1-15,0 0 0 0,-2-3-14 0,3 5-15 16,-1-2 3-16,0 4 1 0,-2-2 11 0,5-2 16 16,0 7-4-16,3-3-1 0,0-2-25 0,2 0-5 15,3 0-1-15,0 5 0 0,3-5 9 0,2 0 2 16,0 0 0-16,1 0 0 0,2-2 9 0,-1 2-13 16,1-7 5-16,3 7 8 15,-3-7-30-15,2 0 2 0,1 0 0 0,-3 0 0 0,3-2 28 0,-3-3 0 16,-3 0 0-16,3 3 0 0,-3-3 24 0,0-2 12 15,-2 0 1-15,2 0 1 0,-2 0-26 0,0 0-4 0,-1 0-8 16,1 2 11-16,0-2-11 0,-1 5 8 0,-2-3-8 0,0 5 8 16,0 0 7-16,0 0 1 0,0 0 0 0,0 0 0 15,0 0-27-15,0 0-5 0,0 0 0 0,0 0-1 16,5 5 17-16,1 2-8 0,-1 0 8 0,-2 0 0 16,-1 0 9-16,1 0 9 0,2 0 2 0,-2 0 0 15,0 0-20-15,-3-7 0 0,0 0 0 0,0 0 0 16,5 5 8-16,-5-5-8 0,0 0 9 0,0 0-9 15,5 2-120-15,-5-2-31 0,5 5-5 0,1-10-2 16</inkml:trace>
  <inkml:trace contextRef="#ctx0" brushRef="#br0" timeOffset="4801.088">23953 4862 1764 0,'0'0'78'0,"0"0"16"0,0 0-75 0,0 0-19 15,0 0 0-15,0 0 0 0,2 5 82 0,4-3 13 16,-4 5 2-16,4 0 1 0,-4 0-18 0,1 0-3 15,0 5-1-15,-1-5 0 0,1 0-3 0,-1 0-1 16,-2 5 0-16,0-5 0 0,0 0-57 0,3-2-15 16,-6 2 0-16,3-7 0 0,0 0 0 0,3 2 0 15,-6 5 0-15,3-7 0 0,0 0 0 0,0 0 0 16,0 0 0-16,0 0 0 0,0 0 20 0,0-7 0 0,3 5 1 16,0-5 0-16,-3-5-33 0,2 5-8 0,1-5 0 0,0 5-1 15,2 0 21-15,3 0 13 0,0 0-1 0,2 0-1 16,1 0-29-16,2 2-6 0,-2-2 0 0,-1 7-1 15,1-2 25-15,0-3 17 0,-3 5-2 0,-1 0-1 16,1 5-29-16,-2-5-5 0,-1 2-2 0,3 3 0 16,-3-3 22-16,1 5 0 0,-1-7-9 0,-3 5 9 15,4 2 0-15,-4 0 0 0,4-7 0 0,-1 7 0 16,-2-2 23-16,-1-3-2 0,-2-2 0 0,3 5 0 16,2-3-21-16,-5-2-15 0,0 0 3 0,3 5 0 15,2-5 12-15,-2 0 0 0,-3 0 0 0,5 0 10 16,0-5-2-16,-2 5 0 0,2-2 0 0,-2-3 0 0,2-2-8 15,3 0 0-15,-5 5 0 0,2-8 8 16,0 8-8-16,1-5 0 0,-1 2 0 0,0-2 0 0,1 5 0 16,-1-3 0-16,0 5 0 0,0-2 0 0,1 2 0 0,-1 0 0 15,-2 0 0-15,-3 0 0 0,5 2-10 0,0 3 10 16,-2-3-13-16,2 5 5 0,-2-2 8 0,2 2 9 16,-2-5-1-16,-1 3-8 0,4 2 0 0,-4 0 0 15,4 0 0-15,-4-2 0 0,1 2 0 0,2-5 0 16,-2 3 0-16,0 2 0 0,-1 0 0 0,-2-7 0 15,0 0 0-15,0 0-785 16,5 0-154-16</inkml:trace>
  <inkml:trace contextRef="#ctx0" brushRef="#br0" timeOffset="5160.508">24373 4890 1850 0,'0'0'40'0,"0"0"9"0,0 0 2 0,0 0 1 0,11 0-41 0,-3 0-11 0,-3 0 0 0,6 0 0 15,-1 0 77-15,4 0 14 0,-4 0 2 0,1 0 1 16,-1 0-79-16,-2 0-15 0,3 0 0 0,-3 0-9 16,-3 0 9-16,3 0 0 0,-8 0 10 0,0 0-10 15,3 0 22-15,-3 0-2 0,5-7 0 0,-2 7 0 16,2-2-32-16,-2-3-6 0,-3-2-2 0,0 0 0 16,0 5 41-16,0-3 8 0,-3-2 2 0,0 2 0 15,3-2-50-15,-2 0-9 0,-4 5-3 0,4-3 0 16,-1 3 31-16,-2-3 0 0,-3 5 11 0,5 0-3 15,-5 0-8-15,0 5-10 0,3-3 10 0,-3 5-13 0,-2 0 13 0,2 0 12 16,0 0-3-16,0 5 0 0,2 0-9 0,1-3 12 16,0 3-12-16,2-5 12 0,1 7-12 0,2-2 0 15,-3-3 0-15,3 3 0 0,0 0-15 0,3-3 2 16,2-2 0-16,3 5 0 0,-3-5 13 0,6 0 0 16,-3 0 0-16,2 0 0 0,-2-7 0 0,-3 0 0 15,6 0 0-15,-3-2 0 16,-3-5-156-16,0 2-29 0,1-4-6 0,-1-3-1 0</inkml:trace>
  <inkml:trace contextRef="#ctx0" brushRef="#br0" timeOffset="5472.811">24559 4709 1681 0,'0'0'74'0,"0"0"16"0,0 0-72 0,0 0-18 0,0 0 0 0,0 0 0 16,0 7 101-16,0-2 17 0,0 2 3 0,0 7 1 15,2-2-55-15,-2 2-11 0,3 0-3 0,-3 0 0 16,3 5-9-16,-3 2-1 0,0-7-1 0,0 5 0 15,-3 0-24-15,3-5-5 0,-3 5-1 0,3-5 0 16,0 0 0-16,-2 0-1 0,2 0 0 0,-3-2 0 16,3-5-3-16,0 5-8 0,-3-5 12 0,3 0-4 15,0-5-49-15,0-2-11 0,0 0-1 0,0 0-1 16,0 0-50-16,0 0-9 0,-2 0-3 0,-4-2 0 16,4-3-9-16,-1-2-3 0,0 0 0 0,1 0 0 15,-3 0 103-15,5 0 25 0,-3 2 0 0,3-2 0 16,0 0 0-16,3 5 0 0,-3 2 9 0,2-7-9 15,1 2 33-15,-1-2 0 0,1 2 0 0,5 3 0 16,-3 2-6-16,6-5-2 0,0 5 0 0,2 0 0 16,0 0-2-16,0 0-1 0,3 0 0 0,0 0 0 0,0 0-35 0,2 0-7 15,-2 0-2-15</inkml:trace>
  <inkml:trace contextRef="#ctx0" brushRef="#br0" timeOffset="5785.229">24868 4890 1252 0,'0'0'28'0,"0"0"5"0,8 0 2 0,-3 0 0 15,1 0-35-15,-6 0 0 0,5 0 0 0,-5 0 0 0,5 0 71 0,-5 0 7 16,0 0 2-16,8 5 0 0,-2-5-48 0,1 0-8 0,-7 0-3 0,6-5 0 16,-6 5 3-16,0 0 1 0,5 0 0 0,-2-2 0 15,-1-3 3-15,1 3 0 0,-3-5 0 0,0 2 0 16,0-2-5-16,0 5-1 0,-3-3 0 0,1-2 0 15,-4 2-2-15,4 3 0 0,-4-3 0 0,1 3 0 16,-3 2-20-16,0 0 0 0,-2 0-10 0,-1 0 10 16,1 0 0-16,-4 2 0 0,1 3 8 0,3 2-8 15,-4-5 0-15,4 10-10 0,-1-5 0 0,3 7 0 16,0-7 10-16,3 5 0 0,0 2-9 0,2-2 9 16,0-3 0-16,3 8 0 0,3-8-9 0,0 5 9 15,2-7 0-15,0 5 0 0,3 0 0 0,3-3 0 16,2-4 0-16,0 2 0 0,0 0 8 0,1 0-8 15,-4-2-48-15,1-3-13 0,-1-2-3 0,1 0 0 0</inkml:trace>
  <inkml:trace contextRef="#ctx0" brushRef="#br0" timeOffset="6035.183">25061 4935 1609 0,'0'0'35'0,"0"0"7"0,0 0 2 0,6 2 2 0,-1 3-37 0,0 0-9 16,-2-3 0-16,2 5 0 0,0 5 92 0,1-3 17 15,-1-4 3-15,-2 9 1 0,-1-7-1 0,1 5 0 16,2-5 0-16,-2 5 0 0,-3-5-68 0,0 0-13 16,3 2-3-16,-3-2-1 0,0-2 8 0,0 2 1 15,0 0 1-15,0-7 0 0,0 0-24 0,0 0-5 16,0 0 0-16,0 0-8 0,0 0 0 0,0 0 0 0,0 0-10 16,5-7 10-16,0 0 17 0,3 0 11 0,0-5 3 0,3 5 0 15,-1-2-31-15,3-3 0 0,3 5 0 0,3-5 0 31,-1 3-26-31,3-1-2 0,6 3 0 0,5 0 0 0,2 0 40 0,16 0-12 0</inkml:trace>
  <inkml:trace contextRef="#ctx0" brushRef="#br0" timeOffset="16934.062">19280 7981 403 0,'0'0'36'0,"0"0"-36"0,-2 0 0 0,-1-5 0 16,0-2 179-16,3 7 29 0,-5 0 5 0,5 0 2 15,-3-2-101-15,1-3-20 0,-4 2-4 0,4-1-1 16,-4 4-33-16,4-3-8 0,-3-1 0 0,-1 4-1 16,6 0-3-16,-8 0 0 0,8 0 0 0,-10 4 0 15,-1-1-5-15,1 1-2 0,-4-1 0 0,4 4 0 16,-4 0-29-16,1 2-8 0,0 1 0 0,0 1 0 15,5-1 22-15,0 2 3 0,-3 2 1 0,3-2 0 16,0-3-26-16,6 7 0 0,2-1 0 0,2-6-11 16,4 3 3-16,-4-1 0 0,6-1 0 0,3 2 0 15,-3-5-4-15,2 0-1 16,4-3 0-16,2-1 0 0,2-3 13 0,-2 0 13 16,2 0-2-16,4-3-1 0,-6-1-2 0,-1-3 0 0,-1 0 0 0,-1 0 0 0,-3-5 4 0,1 5 1 15,-6-5 0-15,3 5 0 0,-2-2 12 0,-1-3 3 16,-5-2 0-16,2 7 0 0,-2 0 2 0,-2-1 1 15,2 4 0-15,-3-3 0 0,-2 4-7 0,5 3 0 16,-3-4-1-16,3 4 0 0,0 0-7 0,0 0-2 16,0 0 0-16,0 0 0 15,0 0-14-15,0 0 0 0,0 11 0 0,3-4 0 16,2 1 0-16,0-1-8 0,1 4 8 0,2-1 0 0,2-3 0 0,-2 0 9 16,0 5-1-16,0-5 0 0,-3 0 5 0,3 0 1 15,-2 0 0-15,-1 0 0 0,-2 0-25 0,-1-2-5 16,3 2 0-16,1-7-1 0,-6 0 37 0,5 7 8 15,-2-7 2-15,-3 0 0 16,0 0-110-16,0 0-23 0,2-7-4 0,1 4-577 16,0-1-115-16</inkml:trace>
  <inkml:trace contextRef="#ctx0" brushRef="#br0" timeOffset="17246.779">19510 7992 403 0,'0'0'36'0,"0"0"-36"0,0 0 0 0,0 0 0 15,0 0 301-15,0 7 54 0,0 0 10 0,3 1 3 16,0-1-203-16,-3 0-40 0,2 4-8 0,-2-4-1 15,3 3-24-15,-3 2-4 0,3-5 0 0,-6 4-1 16,0-3-36-16,1-1-7 16,-1 0-2-16,3-5 0 0,0 3-20 0,0-5-4 15,0 0-1-15,0 0 0 0,0 0-17 0,0 0 0 0,0 0-8 0,5 0 8 16,3 0 11-16,-8 0 8 0,0-7 1 0,6 2 1 16,-1-4-21-16,0-3 0 0,0 5 0 0,1-7-8 0,2 7-11 0,2-5-1 15,-2 5-1 1,0 0 0-16,0 0 5 0,0 2 2 0,3-2 0 0,-3 4 0 0,-8 3 6 0,7 3 8 15,1-3-13-15,-2 0 5 16,-6 0 8-16,10 7-10 0,-2-2 10 0,3 2-10 0,-3 0 10 0,2 0 0 16,-2 0 0-16,-2 0 0 0,1 0 0 0,-1 5 0 15,-1-5 8-15,0 0-8 0,-2 0 0 0,2-2 8 16,-2 2-8-16,2 0 0 16,-5-7 8-16,3 4-8 0,-3-4 8 0,0 0-8 15,0 0-178-15</inkml:trace>
  <inkml:trace contextRef="#ctx0" brushRef="#br0" timeOffset="17699.508">19973 8042 1728 0,'0'0'38'0,"-2"-3"8"0,2-1 2 0,0-3 0 0,0 2-39 0,-3-2-9 0,3 0 0 0,0 4 0 16,3-4 104-16,-3 3 20 0,-8-3 3 0,0 4 1 15,3-1-52-15,-3 4-9 0,5-5-3 0,-5 5 0 16,0 5-51-16,-2-5-13 0,-1 7 0 0,-2 0 0 15,-3 0 0-15,5 0 0 16,1 0 0-16,2-2 0 0,2 6 0 0,1-1 0 0,3-3 0 0,-1 0 0 16,0 0 0-16,6 5 0 0,2-5-12 0,3 0 12 15,0-2-13-15,5-3 4 0,1 3 1 0,1-5 0 16,4 0 8-16,-1-5 0 0,1 3 0 0,-3-3 0 16,0-2 8-16,-3 0 8 0,-2 0 0 0,-1-5 1 15,-5 5 36-15,1-7 7 0,-4 2 2 0,1-2 0 0,-3-7 2 0,-3 2 0 16,1 5 0-16,-4-7 0 0,1-1-52 0,0 4-12 15,0-1 0-15,2-2 0 0,0 2 51 0,-2 2 7 16,-3-1 2-16,-3 3 0 0,3-3-45 0,-2-1-15 16,2 2 9-16,0 1-9 0,3 6 44 0,-1-1 4 15,4 1 1-15,-4 6 0 0,1-3-27 0,3 7-6 16,2 0 0-16,0 0-1 0,0 7-15 0,2 4-18 16,6-1 4-16,3 9 1 0,2-5 13 0,-2 4-12 15,-1 1 12-15,3 2-12 0,1-6 12 0,-4 6 0 16,-2 0 0-16,3 2 0 0,-3-6 0 0,2 2 0 15,-5 2 0-15,1-2 0 0,-1 0 0 0,0-5 0 16,1 4 0-16,-1-3 0 0,-2-6 0 0,2 3-12 16,0-1 1-16,0-3 1 15,-5-8-170-15,0 0-35 0,0 0-6 0</inkml:trace>
  <inkml:trace contextRef="#ctx0" brushRef="#br0" timeOffset="18903.6">21069 7922 1267 0,'0'0'28'0,"0"0"5"16,0 0 2-16,0 0 1 0,0-3-36 0,-3-1 0 16,3 1 0-16,0-1 0 0,0 4 58 0,0-7 5 0,0 7 1 15,0-3 0-15,0-1 40 0,0-1 9 16,-3 3 2-16,-2-3 0 0,3 5-44 0,-6-3-9 0,2-1-2 0,-2 4 0 15,0 0-34-15,-2 0-7 0,-1 0-2 0,-2 4 0 16,2-1-17-16,-2 2 0 0,0 2 0 0,0 4 0 0,0-1 0 0,2-3 0 16,-2 5 0-16,5-1 0 0,-3-1 0 0,9 2 0 15,-1-3 0-15,3 3 0 0,0-5 0 0,5 0 0 16,1 0 0-16,4-2 0 0,3-3-12 0,1 3 1 16,1-5 0-16,4 0 0 15,-3-5 11-15,2 3 0 0,1-6 0 0,-3 4 0 0,0-3 0 0,-3 0 17 16,0 0-2-16,-2 0-1 0,-6 2-14 0,0-2 0 15,-2 0 0-15,0 4 0 0,-3 3 54 0,0-4 8 16,0 4 2-16,0 0 0 0,0 0 0 0,0 0 0 16,0 0 0-16,0 0 0 15,0 0-52-15,0 0-12 0,5 0 0 0,0 7 0 0,0-3 0 16,-2-1 0-16,0 4 0 0,5 0 0 0,0 2-17 0,2 1-7 16,1-6 0-16,2 6-1 0,-2-3 25 0,2-2 0 15,0 2 0-15,-2 0 0 0,2-3 0 0,-3-1 0 0,-2 4 0 0,3-2 11 16,-3-3-11-16,-3-2 0 0,-5 0 9 0</inkml:trace>
  <inkml:trace contextRef="#ctx0" brushRef="#br0" timeOffset="19341.271">21513 7934 2098 0,'0'0'46'0,"0"0"10"0,-5-5 1 0,2 3 3 0,-5-3-48 16,0 2-12-16,1-1 0 0,-4 1 0 0,3-1 69 0,0 4 12 15,-3-3 3-15,1-1 0 0,-3 8-64 0,-6-1-12 16,1-3-8-16,-4 7 10 0,7-3-10 0,-4-1 0 16,6 9 0-16,0-5 0 0,7 4 0 0,-2-1 0 15,6 2 0-15,2-1 0 0,2-1 0 0,6-3-17 16,-2 5 4-16,4-10 1 0,-2 5 2 0,5-2 1 16,1-1 0-16,1-4 0 0,-1 3 9 0,2-6-8 15,-1-1 8-15,4-3-8 0,-1 2 8 0,-2-5 8 16,-2-1-8-16,-1-3 11 0,-3 2 6 0,-4-2 2 15,-1 0 0-15,-5-5 0 0,0 2 36 0,-3-1 7 16,-2-1 2-16,0 0 0 0,-3 2-10 0,0-1-2 16,0-1 0-16,0 5 0 0,0-5-32 0,-3 5-6 15,4-3-2-15,-1-1 0 0,-3-1-12 0,3 5 0 16,0 2 0-16,3-2 0 0,0 7 0 0,-1 0 0 16,4 0 0-16,-1 2 0 0,3 5 0 0,0 0 0 0,0 0 0 0,0 0 0 15,0 0 0-15,0 0 0 0,0 5 0 0,5 6 0 16,-2-1 0-16,0 4 0 0,5-2 0 0,-3 6 0 15,0-3 0-15,3 3 0 0,5 6 0 0,0-1 0 16,-5-1 0-16,0-1 0 0,6 0 0 0,-4-2 0 16,-2 2 0-16,0-2 0 0,0-5 0 0,5 5 0 15,0-5-48-15,1 0-13 0,-4 0-3 0,1 2-751 16,5-6-150-16</inkml:trace>
  <inkml:trace contextRef="#ctx0" brushRef="#br0" timeOffset="19794.138">21857 7929 1209 0,'8'-7'108'16,"-5"0"-87"-16,-3 4-21 0,-3-1 0 0,1-3 137 0,-4 4 23 15,4-6 5-15,-4 7 1 0,1-3-48 0,0 2-10 16,-1-1-1-16,1 4-1 0,-3-3-34 0,0 6-6 16,0-3-2-16,0 7 0 0,0-2-64 0,1 2-14 15,-4 0-2-15,3 0-1 0,3 4 27 0,-1-1 6 16,1 2 0-16,5-1 1 15,5-1-65-15,-2 2-12 0,-3-5-4 0,0 7 0 0,3-7 52 0,5 0 12 16,0 0 0-16,2-2 0 0,-5-5 12 0,6 0 4 16,0 0 2-16,2 0 0 0,0-5 8 0,0-2 2 15,6 0 0-15,-3 0 0 0,2-7 43 0,-7 2 9 16,-1 2 1-16,-4-1 1 0,-4-1-14 0,1-2-4 0,0 0 0 16,-3-7 0-16,0 2-32 0,-3-2-6 0,0 2-2 15,-2-9 0-15,-3 2-7 0,0 0-1 16,-2 5-1-16,-1-5 0 0,0 5 3 0,1 2 1 0,2-2 0 15,-3 2 0-15,3 5 1 0,-2 4 0 0,2-1 0 0,3-1 0 16,-1 5-8-16,1 0 0 0,2 0-1 0,1 7 0 16,2 0-11-16,0 0 8 0,-3 7-8 0,3 0 8 15,3 7-8-15,-1 2 0 0,4 1-12 0,-1 2 12 16,3 2-11-16,0-2 11 0,0 2-8 0,2 5 8 16,4-5 0-16,-4 0 0 0,3 5 0 0,1-3 0 15,-4-2-20-15,-2 1 0 0,3-8 1 0,-1 5 0 16,-2-5 19-16,3 4 0 0,-6-3 0 0,3-1 0 15,-3-7-106-15,3 5-18 0,-2-5-3 0,-4-5-1127 16</inkml:trace>
  <inkml:trace contextRef="#ctx0" brushRef="#br0" timeOffset="20184.543">22664 7781 1152 0,'0'0'102'0,"0"0"-82"0,0 0-20 0,0 0 0 16,0 0 164-16,0 0 28 0,0 0 5 0,-2 7 2 15,2 0-90-15,-3-2-17 0,3 2-4 0,0 4-1 16,0-1-28-16,0-3-6 0,3 5-1 0,-3-1 0 15,0-1-30-15,0-3-6 0,-3 0-2 0,3-2 0 16,0 2-14-16,0-3 0 0,0-4 0 0,0 0 0 16,0 0-123-16,0 0-27 0,0 0-6 0</inkml:trace>
  <inkml:trace contextRef="#ctx0" brushRef="#br0" timeOffset="20340.756">22603 7633 1152 0,'0'0'102'0,"-5"-5"-82"15,2-2-20-15,3 4 0 0,0 3 207 0,-2-4 37 16,-1-3 7-16,3 7 1 0,0 0-159 0,0 0-32 16,-3 0-6-16,3 0-2 0,0 0-43 0,0 0-10 15,0 0 0-15,0 0-1000 0</inkml:trace>
  <inkml:trace contextRef="#ctx0" brushRef="#br0" timeOffset="20546.164">22826 7614 1958 0,'0'0'43'0,"0"0"9"0,0 0 1 16,0 0 3-16,5 4-45 0,-2 3-11 0,-1 1 0 0,1 6 0 15,2 0 52-15,0 0 8 0,-2 5 1 0,0 0 1 16,-1-1-48-16,-2-1-14 0,3 2 0 0,-3-1 8 0,-3-1 5 0,3 2 2 15,3-5 0-15,-3 5 0 16,-3-5-75-16,-2 0-16 0,0-2-2 0,5-5-1 0</inkml:trace>
  <inkml:trace contextRef="#ctx0" brushRef="#br0" timeOffset="20718.046">22746 7807 1911 0,'0'0'84'0,"6"-5"19"0,4 3-83 0,-2-3-20 15,-3 2 0-15,9-1 0 0,1 1 66 0,4-1 9 16,2 1 1-16,0-1 1 0,0 1-23 0,1-1-5 16,-1-1-1-16,3 3 0 0,-3-3-35 0,-3 5-13 0,-2-3 9 15,3-1-9 1,-1 1-81-16,1 3-22 0,-3-4-4 0</inkml:trace>
  <inkml:trace contextRef="#ctx0" brushRef="#br0" timeOffset="21092.914">23805 7578 1152 0,'0'0'102'0,"0"0"-82"16,0 0-20-16,0 0 0 0,0 8 142 0,-3-1 24 15,3 0 5-15,0 7 1 0,-3 0-68 0,3 2-12 16,0-2-4-16,0 1 0 0,0 6-19 0,3-2-4 15,-3-5-1-15,3 7 0 0,-1-2-32 0,-2-5-6 16,3 0-2-16,-3 2 0 0,3-6-16 0,-3 4-8 16,-3-2 8-16,3-5-8 0,-3 0 0 0,1 0 0 0,2-7 0 15,-3 0 0 1,-5 0-251-16,0 0-55 0,-8-10-11 0,0 1-438 0</inkml:trace>
  <inkml:trace contextRef="#ctx0" brushRef="#br0" timeOffset="21233.554">23617 7778 1537 0,'0'0'68'0,"0"0"14"0,0 0-66 0,0 0-16 0,0 0 0 0,10 0 0 16,1 0 92-16,-1 0 16 0,6 0 2 0,6 0 1 16,-4 3-84-16,6-3-17 0,0 0-10 0,-1 0 12 15,1 0-12-15,0 0 0 0,3-3 0 0,-1 3 0 16,0-4-45-16,1 4-11 0,2 0-3 16,-3 0-753-16</inkml:trace>
  <inkml:trace contextRef="#ctx0" brushRef="#br0" timeOffset="21483.647">24209 7741 864 0,'-8'0'76'0,"8"0"-60"0,-2 0-16 0,2 0 0 0,-5 4 144 0,-1-4 25 16,-2 3 6-16,3 1 1 0,2-1-61 0,-2 4-12 15,-3 5-3-15,3-5 0 0,-3 4-57 0,0-3-12 16,0 6-3-16,3 0 0 0,-3-2 22 0,0 2 4 16,3-3 1-16,2-1 0 0,3 2-37 0,3-1-7 15,-1-1-2-15,3 4 0 0,3-7-9 0,3 0 0 16,2-2 0-16,0 2 0 0,3-3 0 0,0-1 8 15,-3-3-8-15,3 0 8 0,-2-7-8 0,1 7 0 16,-1-7 0-16,-1 0-11 0,3 2 60 0,-6-5 12 16,4 6 3-16,-4-6 0 0,-2-1 0 0,0-1 0 15,-3-2 0-15,-5 4 0 0,0-1-20 0,-2-1-4 0,-6 2-1 0,0-1 0 16,0 4-13-16,-5-5-2 0,2 9-1 0,-2-4 0 31,0 3-72-31,-1 1-15 0,-2-1-2 0</inkml:trace>
  <inkml:trace contextRef="#ctx0" brushRef="#br0" timeOffset="22295.741">19566 8910 806 0,'0'0'36'0,"0"0"7"15,-3 0-35-15,1 0-8 0,-1-5 0 0,3 5 0 0,-3 0 204 0,1 0 38 0,-6-2 8 0,0-3 2 16,8 5-148-16,-5 0-28 0,-1 0-7 0,-2 0-1 16,3 0 16-16,-6 0 2 0,4 7 1 0,-4-2 0 15,-2-3-54-15,-3 5-10 0,3 0-3 0,-1 5 0 16,-2 0-20-16,1-3 0 0,1 3 0 0,1 2 0 16,3 0 0-16,-1 0 0 0,0 3 0 0,9-3 0 15,-1-5 0-15,3 3-16 0,3 2 4 0,2-7 0 16,3 0 12-16,5-7-10 0,-2 7 10 0,7-7-10 15,3 0 10-15,3 0-13 0,0-7 5 0,0 5 8 16,-3-10-23-16,0 0 3 0,6-2 1 0,-6 0 0 0,-5 0 40 16,0 0 8-16,-3-5 2 0,0 0 0 0,-5-2 17 0,0 0 3 15,-5 0 1-15,-1-5 0 0,-2 0-16 0,-2 0-4 16,-1-2 0-16,-2-5 0 0,-1 7 10 0,1-2 2 16,-5 2 0-16,2 5 0 0,0-5-20 0,0 7-4 15,0 3-1-15,-3-3 0 0,3 7-7 0,0-2-2 16,3 4 0-16,-3-1 0 0,0 4 9 0,3 0 1 15,0 2 1-15,5-2 0 0,0 7 2 0,0 0 0 16,0 0 0-16,0 0 0 0,0 0-23 0,2 7 0 16,-2 0 0-16,3 5 8 0,-1-1-8 0,4 4 0 15,-1-1 0-15,0 5 0 0,1 2 0 0,2 0 0 16,2 5 0-16,1 0-8 16,-3-3-24-16,2 8-5 0,1-5-1 0,-1-3 0 0,1 3 82 0,0 0 16 15,-3-5 3-15,2 5 1 0,1-7-64 0,-3-3-21 0,0 3 0 16,0-5 0-16,-1 0 21 0,1-2 0 0,0 2 0 0,0-7 0 31,0-2-109-31,0 2-15 0,0-2-2 0,0-3-696 0,-5-2-139 0</inkml:trace>
  <inkml:trace contextRef="#ctx0" brushRef="#br0" timeOffset="22609.672">19844 8933 1458 0,'0'0'64'0,"0"0"14"0,0 0-62 0,8-2-16 0,5 2 0 0,-2-5 0 15,-1 3 61-15,1-5 10 0,-3 2 1 0,2-2 1 16,3 5-9-16,1-8-3 0,2 8 0 0,-1-5 0 16,1 0-25-16,0 0-4 0,-3-5-2 0,1 5 0 0,-4 0-8 0,-2 2-2 15,-3 3 0-15,-2-5 0 0,-3 2 0 0,0-2-1 16,-3 0 0-16,-2 0 0 0,0 2 36 0,-3 3 7 16,0-3 2-16,-5 5 0 0,0-2-52 0,-3 4-12 15,5-2 0-15,-2 5 0 0,0-3 0 0,-1 5 0 16,1 3 0-16,0-1 0 0,0-2 0 0,2 0 0 15,1 5 0-15,2 2 0 0,-3 0 9 0,6-2-1 16,-1 2 0-16,4 0 0 0,-1-2-8 0,6 2-12 16,-1 0 2-16,-2-2 1 0,3-3 9 0,2 3-13 15,9-5 5-15,-4 5 8 0,-2-5-11 0,0 0 11 16,3-2-8-16,-1-3 8 16,6-2-48-16,-3 0-4 0,3 0 0 0,0-2-1 15,3-3-162-15,-4-2-32 0,-1 2-6 0</inkml:trace>
  <inkml:trace contextRef="#ctx0" brushRef="#br0">20092 8846 633 0,'0'0'56'0,"0"0"-44"0,-2-2-12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17:06.865"/>
    </inkml:context>
    <inkml:brush xml:id="br0">
      <inkml:brushProperty name="width" value="0.05" units="cm"/>
      <inkml:brushProperty name="height" value="0.05" units="cm"/>
      <inkml:brushProperty name="color" value="#E71224"/>
    </inkml:brush>
  </inkml:definitions>
  <inkml:trace contextRef="#ctx0" brushRef="#br0">57 0 1840 0 0,'-6'8'1202'0'0,"5"-6"6340"0"0,1-2-7004 0 0,0 0-20 0 0,0 0-6 0 0,0 0 0 0 0,0 0-70 0 0,-19 23 114 0 0,16 4 692 0 0,-16 36-552 0 0,11 15 588 0 0,9-54-1063 0 0,21 126 1037 0 0,-21-141-1147 0 0,0 0 0 0 0,0-1 0 0 0,1 1 0 0 0,1-1 1 0 0,-1 1-1 0 0,1-1 0 0 0,1 0 0 0 0,0 0 0 0 0,0 0 0 0 0,0-1 0 0 0,4 5-111 0 0,24 37 1295 0 0,-5-22-710 0 0,-8-20-6491 0 0,-8-7-779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17:07.834"/>
    </inkml:context>
    <inkml:brush xml:id="br0">
      <inkml:brushProperty name="width" value="0.05" units="cm"/>
      <inkml:brushProperty name="height" value="0.05" units="cm"/>
      <inkml:brushProperty name="color" value="#E71224"/>
    </inkml:brush>
  </inkml:definitions>
  <inkml:trace contextRef="#ctx0" brushRef="#br0">5 607 920 0 0,'-1'1'67'0'0,"-2"1"282"0"0,3-1 1396 0 0,0-1 611 0 0,0 2 120 0 0,7 69 5187 0 0,-6-27-4424 0 0,-1-43-2756 0 0,0-1-123 0 0,0 0-52 0 0,0 0-11 0 0,0 0-21 0 0,0 0-84 0 0,0 0-37 0 0,0 0-10 0 0,0 0-10 0 0,0 0-40 0 0,0 0-21 0 0,0 0-2 0 0,1-2-12 0 0,42-81-48 0 0,-41 80-12 0 0,0-1 0 0 0,0 1 0 0 0,0 0 0 0 0,1 0 0 0 0,-1 1 0 0 0,1-1 0 0 0,0 0 0 0 0,0 1 0 0 0,0-1 0 0 0,0 1 0 0 0,0 0 0 0 0,0 0 0 0 0,1 0 0 0 0,-1 1 0 0 0,1-1 0 0 0,-1 1 0 0 0,1 0 0 0 0,0 0 0 0 0,-1 0 0 0 0,1 0 0 0 0,0 1 0 0 0,0-1 0 0 0,-1 1 0 0 0,1 0 0 0 0,0 0 0 0 0,0 1 0 0 0,0-1 0 0 0,-1 1 0 0 0,4 0 0 0 0,0 2 0 0 0,-5-2 0 0 0,-1-1 0 0 0,1 1 0 0 0,0-1 0 0 0,-1 1 0 0 0,1 0 0 0 0,-1 0 0 0 0,1 0 0 0 0,-1 0 0 0 0,1 0 0 0 0,-1 0 0 0 0,0 0 0 0 0,1 0 0 0 0,-1 0 0 0 0,0 1 0 0 0,0-1 0 0 0,0 0 0 0 0,0 1 0 0 0,0-1 0 0 0,0 1 0 0 0,-1 0 0 0 0,1-1 0 0 0,0 1 0 0 0,-1-1 0 0 0,1 1 0 0 0,-1 0 0 0 0,1 0 0 0 0,35 67 1432 0 0,-24-39-824 0 0,-9-21-608 0 0,-3-8-6 0 0,0-1 0 0 0,0 1 0 0 0,1-1 0 0 0,-1 1 0 0 0,0-1 0 0 0,0 1-1 0 0,1-1 1 0 0,-1 1 0 0 0,1-1 0 0 0,-1 1 0 0 0,0-1 0 0 0,1 1 0 0 0,-1-1 0 0 0,1 1-1 0 0,-1-1 1 0 0,1 0 0 0 0,-1 1 0 0 0,1-1 0 0 0,0 0 0 0 0,-1 0 0 0 0,1 1 0 0 0,-1-1 0 0 0,1 0-1 0 0,0 0 1 0 0,-1 0 0 0 0,1 0 0 0 0,-1 0 0 0 0,1 0 0 0 0,0 0 0 0 0,-1 0 0 0 0,1 0-1 0 0,-1 0 1 0 0,1 0 0 0 0,0 0 0 0 0,-1 0 0 0 0,1 0 0 0 0,-1-1 0 0 0,1 1 0 0 0,0 0-1 0 0,-1 0 1 0 0,1-1 0 0 0,-1 1 0 0 0,1 0 0 0 0,0-1 6 0 0,13-9-5341 0 0,-10 4 3296 0 0</inkml:trace>
  <inkml:trace contextRef="#ctx0" brushRef="#br0" timeOffset="515.498">588 611 4144 0 0,'0'0'319'0'0,"-4"-10"1608"0"0,-4-2 4309 0 0,-1 3-3327 0 0,7 8-2827 0 0,1 0-1 0 0,-1 1 1 0 0,1-1-1 0 0,-1 0 1 0 0,1 1-1 0 0,-1-1 1 0 0,0 1-1 0 0,1 0 1 0 0,-1-1-1 0 0,0 1 0 0 0,1 0 1 0 0,-1 0-1 0 0,0 0 1 0 0,1 0-1 0 0,-1 0 1 0 0,0 0-1 0 0,1 1 1 0 0,-1-1-1 0 0,1 0 0 0 0,-1 1 1 0 0,0-1-1 0 0,1 1 1 0 0,-1 0-82 0 0,-8 4 2 0 0,-1 0-1 0 0,1 1 1 0 0,0 0 0 0 0,1 1 0 0 0,0 0-1 0 0,0 0 1 0 0,0 1 0 0 0,1 0 0 0 0,0 1-1 0 0,0 0 1 0 0,1 0 0 0 0,1 0-1 0 0,-2 4-1 0 0,6-11 0 0 0,0 0 0 0 0,1 0 0 0 0,-1 0 0 0 0,1 0 0 0 0,0 0 0 0 0,0 0 0 0 0,0 1 0 0 0,0-1 0 0 0,0 0 0 0 0,0 1 0 0 0,1-1 0 0 0,-1 0 0 0 0,1 1 0 0 0,0-1 0 0 0,-1 1 0 0 0,1-1 0 0 0,0 1 0 0 0,1-1 0 0 0,-1 1 0 0 0,0-1 0 0 0,1 1 0 0 0,-1-1 0 0 0,1 1 0 0 0,0-1 0 0 0,0 0 0 0 0,0 1 0 0 0,0-1 0 0 0,0 0 0 0 0,0 0 0 0 0,1 0 0 0 0,-1 0 0 0 0,1 0 0 0 0,-1 0 0 0 0,1 0 0 0 0,0 0 0 0 0,0-1 0 0 0,0 1 0 0 0,0-1 0 0 0,0 1 0 0 0,0-1 0 0 0,0 0 0 0 0,0 0 0 0 0,1 1 0 0 0,6-1 0 0 0,1-1 0 0 0,-1 1 0 0 0,1-1 0 0 0,-1-1 0 0 0,1 0 0 0 0,-1 0 0 0 0,0-1 0 0 0,1 0 0 0 0,-1-1 0 0 0,0 0 0 0 0,0 0 0 0 0,-1-1 0 0 0,1 0 0 0 0,2-2 0 0 0,-3 1 91 0 0,-1 0 0 0 0,0 0-1 0 0,0 0 1 0 0,0-1-1 0 0,-1 0 1 0 0,1 0-1 0 0,-2-1 1 0 0,1 0-1 0 0,-1 0 1 0 0,0 0-1 0 0,0-1 1 0 0,-1 1 0 0 0,0-1-1 0 0,0 0 1 0 0,-1-1-1 0 0,0 1 1 0 0,-1 0-1 0 0,1-1 1 0 0,-2 0-1 0 0,1 1 1 0 0,-1-1-1 0 0,0-7-90 0 0,-2 4 278 0 0,1-1 0 0 0,-2 0 0 0 0,0 0 0 0 0,0 1 0 0 0,-1-1 0 0 0,-1 1 0 0 0,0 0 0 0 0,-1 0 0 0 0,0 0 0 0 0,-1 1 0 0 0,0-1 0 0 0,-5-6-278 0 0,-78-97 915 0 0,74 96 370 0 0,15 19-910 0 0,0 0-576 0 0,0 0-250 0 0,0 0-49 0 0,0 0 59 0 0,11 16 306 0 0,93 126 1115 0 0,-5-5-780 0 0,-23-75-244 0 0,-40-40-3348 0 0,-25-16 1609 0 0</inkml:trace>
  <inkml:trace contextRef="#ctx0" brushRef="#br0" timeOffset="843.545">960 551 11864 0 0,'0'0'540'0'0,"0"0"-6"0"0,0 2-342 0 0,11 46 3748 0 0,2 38 461 0 0,6-76-3958 0 0,-16-12-420 0 0,-1 0 0 0 0,1 0 0 0 0,-1-1-1 0 0,1 1 1 0 0,-1-1 0 0 0,0 1 0 0 0,0-1 0 0 0,0 0 0 0 0,0 0-1 0 0,-1 0 1 0 0,1 0 0 0 0,-1 0 0 0 0,1 0 0 0 0,-1 0 0 0 0,0-1 0 0 0,0 1-1 0 0,-1 0 1 0 0,1 0 0 0 0,-1-1 0 0 0,0 1 0 0 0,0-1 0 0 0,0 0-23 0 0,4-18-290 0 0,-2 15 175 0 0,0-1-1 0 0,0 1 1 0 0,0 0-1 0 0,1-1 1 0 0,0 1-1 0 0,0 1 0 0 0,0-1 1 0 0,1 0-1 0 0,0 1 1 0 0,1 0-1 0 0,0 0 1 0 0,0 0-1 0 0,0 0 1 0 0,0 1-1 0 0,1 0 1 0 0,0 0-1 0 0,0 1 0 0 0,0-1 1 0 0,1 1-1 0 0,-1 0 1 0 0,1 1-1 0 0,0 0 1 0 0,0 0-1 0 0,5-1 116 0 0,55 8-976 0 0,-59-1 57 0 0,3-3-37 0 0</inkml:trace>
  <inkml:trace contextRef="#ctx0" brushRef="#br0" timeOffset="1155.976">1464 538 7800 0 0,'0'0'356'0'0,"0"0"-7"0"0,-8-7 3010 0 0,5 7-3137 0 0,-1-1 0 0 0,0 1 1 0 0,1 0-1 0 0,-1 0 0 0 0,1 1 1 0 0,-1-1-1 0 0,0 1 0 0 0,1 0 1 0 0,-1-1-1 0 0,1 2 0 0 0,0-1 1 0 0,-1 0-1 0 0,1 1 0 0 0,0-1 1 0 0,0 1-1 0 0,0 0 0 0 0,0 0 1 0 0,0 0-1 0 0,0 1 0 0 0,1-1 1 0 0,-1 1-1 0 0,1-1-222 0 0,-19 14 228 0 0,17-13-234 0 0,0 1 0 0 0,0 0-1 0 0,0-1 1 0 0,0 2 0 0 0,1-1-1 0 0,0 0 1 0 0,0 1-1 0 0,0 0 1 0 0,1-1 0 0 0,-1 1-1 0 0,1 0 1 0 0,0 0 0 0 0,1 0-1 0 0,-1 1 1 0 0,1-1-1 0 0,0 0 1 0 0,0 1 0 0 0,1-1-1 0 0,-1 1 1 0 0,1-1 0 0 0,1 0-1 0 0,-1 1 1 0 0,1 4 6 0 0,1-8-4 0 0,0 1 1 0 0,0-1-1 0 0,0 0 1 0 0,1 0-1 0 0,-1 0 0 0 0,0 0 1 0 0,1 0-1 0 0,-1-1 1 0 0,1 1-1 0 0,0-1 1 0 0,-1 1-1 0 0,1-1 1 0 0,0 0-1 0 0,0 0 1 0 0,0 0-1 0 0,0-1 0 0 0,0 1 1 0 0,0-1-1 0 0,0 1 1 0 0,0-1-1 0 0,0 0 1 0 0,0 0-1 0 0,0 0 1 0 0,0-1-1 0 0,0 1 0 0 0,0-1 1 0 0,2 0 3 0 0,2 0 78 0 0,0 0 0 0 0,0-1 1 0 0,0 1-1 0 0,-1-1 0 0 0,1 0 0 0 0,0-1 1 0 0,-1 0-1 0 0,0 0 0 0 0,0 0 0 0 0,0-1 1 0 0,0 0-1 0 0,0 0 0 0 0,-1-1 1 0 0,1 1-1 0 0,-1-1 0 0 0,0 0 0 0 0,-1 0 1 0 0,1-1-1 0 0,-1 0 0 0 0,0-1-78 0 0,-1 3 179 0 0,0 0-1 0 0,-1-1 1 0 0,0 1 0 0 0,0-1-1 0 0,0 1 1 0 0,-1-1 0 0 0,0 0-1 0 0,0 0 1 0 0,0 0 0 0 0,0 0-1 0 0,-1 0 1 0 0,1 0 0 0 0,-1 0-1 0 0,-1 0 1 0 0,1-3-179 0 0,-23-22 677 0 0,6 20-1813 0 0,16 10-392 0 0,1 0-80 0 0</inkml:trace>
  <inkml:trace contextRef="#ctx0" brushRef="#br0" timeOffset="1640.263">1802 545 3224 0 0,'0'0'143'0'0,"6"-23"10696"0"0,-23 16-8026 0 0,12 8-2797 0 0,-1-1 0 0 0,1 2-1 0 0,0-1 1 0 0,0 0-1 0 0,0 1 1 0 0,0 0-1 0 0,1 0 1 0 0,-1 0-1 0 0,0 1 1 0 0,1 0-1 0 0,0-1 1 0 0,-1 2-1 0 0,1-1 1 0 0,0 0-1 0 0,1 1 1 0 0,-1 0-1 0 0,1 0 1 0 0,-1 0-1 0 0,1 0 1 0 0,0 0-1 0 0,1 1 1 0 0,-1-1-1 0 0,1 1 1 0 0,0 0-1 0 0,0 0 1 0 0,0 0-1 0 0,1 0 1 0 0,-1 0-1 0 0,1 0 1 0 0,1 0 0 0 0,-1 0-1 0 0,1 1 1 0 0,0-1-1 0 0,0 0 1 0 0,0 0-1 0 0,1 3-15 0 0,0-5-3 0 0,0-1-1 0 0,0 1 0 0 0,0-1 1 0 0,1 0-1 0 0,-1 1 0 0 0,1-1 1 0 0,-1 0-1 0 0,1 0 1 0 0,0 0-1 0 0,0 0 0 0 0,-1 0 1 0 0,2 0-1 0 0,-1-1 0 0 0,0 1 1 0 0,0 0-1 0 0,0-1 1 0 0,1 0-1 0 0,-1 0 0 0 0,1 1 1 0 0,-1-2-1 0 0,1 1 1 0 0,-1 0-1 0 0,1 0 0 0 0,0-1 1 0 0,-1 1-1 0 0,1-1 0 0 0,0 0 1 0 0,0 0 3 0 0,3 0-8 0 0,0 0-1 0 0,0 0 1 0 0,0 0 0 0 0,0-1-1 0 0,1 0 1 0 0,-2-1 0 0 0,1 1-1 0 0,0-1 1 0 0,0 0 0 0 0,0-1 0 0 0,-1 1-1 0 0,1-1 1 0 0,-1 0 0 0 0,0 0-1 0 0,0-1 1 0 0,0 0 0 0 0,0 0-1 0 0,0 0 9 0 0,-2 1 72 0 0,-1 1-1 0 0,1-1 0 0 0,-1 1 1 0 0,1-1-1 0 0,-1 0 0 0 0,0 0 0 0 0,0 0 1 0 0,0 0-1 0 0,0 0 0 0 0,-1-1 1 0 0,1 1-1 0 0,-1 0 0 0 0,0-1 0 0 0,0 1 1 0 0,0-2-72 0 0,-1 4 6 0 0,1 0 0 0 0,-1 0 0 0 0,0 0 0 0 0,0 0-1 0 0,0 0 1 0 0,1 0 0 0 0,-1 0 0 0 0,0 0 0 0 0,1 0 0 0 0,-1 0 0 0 0,1 0 0 0 0,-1 0 0 0 0,1 1 0 0 0,0-1 0 0 0,-1 0 0 0 0,1 0 0 0 0,0 1 0 0 0,-1-1 0 0 0,1 0 0 0 0,0 1 0 0 0,0-1-1 0 0,0 1 1 0 0,-1-1 0 0 0,1 1 0 0 0,0-1 0 0 0,0 1 0 0 0,0-1 0 0 0,0 1 0 0 0,0 0 0 0 0,0 0 0 0 0,0-1 0 0 0,0 1 0 0 0,0 0 0 0 0,0 0 0 0 0,0 0 0 0 0,0 0 0 0 0,0 0-1 0 0,0 1 1 0 0,0-1 0 0 0,0 0 0 0 0,0 0 0 0 0,0 1 0 0 0,0-1 0 0 0,0 0 0 0 0,0 1 0 0 0,-1-1 0 0 0,1 1 0 0 0,0-1 0 0 0,0 1-6 0 0,42 31-243 0 0,-20-5 133 0 0,-13-17 197 0 0,0 1-1 0 0,-1-1 0 0 0,0 2 1 0 0,-1-1-1 0 0,-1 1 0 0 0,0 0 1 0 0,0 0-1 0 0,-1 1 0 0 0,0 0 1 0 0,-2 0-1 0 0,1 1 0 0 0,-1 4-86 0 0,-3-14 75 0 0,-1 1 0 0 0,0 0-1 0 0,0 0 1 0 0,-1 0-1 0 0,1 0 1 0 0,-1-1-1 0 0,0 1 1 0 0,0 0-1 0 0,-1-1 1 0 0,1 1-1 0 0,-1-1 1 0 0,0 1-1 0 0,0-1 1 0 0,-1 0 0 0 0,0 0-1 0 0,1 0 1 0 0,-1 0-1 0 0,0 0 1 0 0,-1 0-1 0 0,1-1 1 0 0,-1 0-1 0 0,1 0 1 0 0,-3 1-75 0 0,-98 54 1173 0 0,103-57-1161 0 0,-84 26-74 0 0,71-27-2448 0 0,13 0-4653 0 0</inkml:trace>
  <inkml:trace contextRef="#ctx0" brushRef="#br0" timeOffset="1968.282">2146 595 10136 0 0,'0'0'464'0'0,"0"0"-10"0"0,0 0-154 0 0,5 7 1414 0 0,21 31 1977 0 0,6 1-2224 0 0,-31-38-1429 0 0,0-1-1 0 0,-1 1 1 0 0,1 0-1 0 0,0 0 1 0 0,0-1-1 0 0,-1 1 1 0 0,1 0-1 0 0,0-1 1 0 0,0 1-1 0 0,0-1 1 0 0,0 1-1 0 0,0-1 1 0 0,0 1 0 0 0,0-1-1 0 0,0 0 1 0 0,0 0-1 0 0,0 1 1 0 0,0-1-1 0 0,0 0 1 0 0,0 0-1 0 0,0 0 1 0 0,0 0-1 0 0,0 0 1 0 0,0 0-1 0 0,0 0 1 0 0,0-1-1 0 0,0 1 1 0 0,0 0-1 0 0,0-1 1 0 0,0 1-1 0 0,0 0 1 0 0,0-1 0 0 0,0 1-1 0 0,0-1 1 0 0,0 0-1 0 0,0 1 1 0 0,0-1-1 0 0,-1 0 1 0 0,1 1-1 0 0,0-1 1 0 0,0 0-38 0 0,39-58 738 0 0,4-21-480 0 0,-25 53-403 0 0,-16 22 119 0 0,-1 1 0 0 0,1-1-1 0 0,0 1 1 0 0,0 0-1 0 0,1 0 1 0 0,-1 0 0 0 0,1 0-1 0 0,0 0 1 0 0,0 1-1 0 0,0 0 1 0 0,0 0-1 0 0,1 0 1 0 0,-1 0 0 0 0,1 1-1 0 0,0-1 1 0 0,0 1-1 0 0,2 0 27 0 0,33-5-141 0 0,-8 10-59 0 0,-9 1-5205 0 0,-4-4-792 0 0</inkml:trace>
  <inkml:trace contextRef="#ctx0" brushRef="#br0" timeOffset="2390.055">2822 479 10912 0 0,'9'-9'497'0'0,"-7"7"-8"0"0,-2 2-311 0 0,0-4-5 0 0,0 3 620 0 0,-7-10 2370 0 0,3 10-3006 0 0,1-1 1 0 0,-1 1-1 0 0,1-1 1 0 0,-1 1-1 0 0,0 0 0 0 0,1 1 1 0 0,-1-1-1 0 0,0 0 1 0 0,1 1-1 0 0,-1 0 1 0 0,0 0-1 0 0,0 0 0 0 0,1 1 1 0 0,-1-1-1 0 0,0 1 1 0 0,1 0-1 0 0,-1 0 0 0 0,0 0-157 0 0,-9 3-22 0 0,1 1-1 0 0,0 1 0 0 0,0 0 1 0 0,0 0-1 0 0,0 1 0 0 0,1 1 0 0 0,-5 5 23 0 0,-36 49-137 0 0,52-60 128 0 0,-1 1 0 0 0,1-1 0 0 0,0 0-1 0 0,0 0 1 0 0,0 0 0 0 0,0 0 0 0 0,0 0 0 0 0,0 0-1 0 0,0 0 1 0 0,1 0 0 0 0,-1 0 0 0 0,1 0 0 0 0,-1 0 0 0 0,1 0-1 0 0,0 0 1 0 0,0 0 0 0 0,0 0 0 0 0,0-1 0 0 0,0 1-1 0 0,0 0 1 0 0,0-1 0 0 0,1 1 0 0 0,-1-1 0 0 0,1 1 0 0 0,-1-1-1 0 0,1 1 1 0 0,0-1 0 0 0,-1 0 0 0 0,1 0 0 0 0,0 0-1 0 0,0 0 1 0 0,0 0 0 0 0,0 0 0 0 0,0-1 0 0 0,0 1 9 0 0,15 1-364 0 0,-3 0 383 0 0,0 0 0 0 0,-1-2 0 0 0,1 1 0 0 0,0-2 0 0 0,0 1 0 0 0,0-2 0 0 0,8-2-19 0 0,-11 1 78 0 0,-1 0-1 0 0,1-1 1 0 0,-1 0-1 0 0,0 0 1 0 0,-1-1-1 0 0,1-1 0 0 0,-1 0 1 0 0,0 0-1 0 0,6-5-77 0 0,-10 4 118 0 0,9 7-94 0 0,4 14 136 0 0,5 15-14 0 0,6-6-242 0 0,-28-22-53 0 0,0 0 0 0 0,0 0 0 0 0,1-1 0 0 0,-1 1 0 0 0,0 0 0 0 0,1 0-1 0 0,-1-1 1 0 0,1 1 0 0 0,-1-1 0 0 0,0 1 0 0 0,1-1 0 0 0,-1 0 0 0 0,1 0 0 0 0,-1 1-1 0 0,1-1 1 0 0,-1 0 0 0 0,1 0 0 0 0,0-1 0 0 0,-1 1 0 0 0,1 0 0 0 0,-1 0 0 0 0,0-1-1 0 0,1 1 1 0 0,-1-1 0 0 0,1 1 0 0 0,-1-1 0 0 0,1 0 149 0 0,9-5-1525 0 0</inkml:trace>
  <inkml:trace contextRef="#ctx0" brushRef="#br0" timeOffset="2921.18">3123 463 5984 0 0,'10'0'464'0'0,"2"10"-11"0"0,-4 25 6830 0 0,6-2-4117 0 0,-24 7-1366 0 0,22-13-440 0 0,-4-22-1203 0 0,-6-4-42 0 0,-2-1-10 0 0,2-1 3 0 0,47-45 654 0 0,-31 17-926 0 0,5 6-198 0 0,-16 19 237 0 0,-3 1 82 0 0,1 0 0 0 0,-1 1 0 0 0,0-1 0 0 0,1 1 0 0 0,-1 0-1 0 0,1 0 1 0 0,-1 1 0 0 0,1-1 0 0 0,0 1 0 0 0,0 0 0 0 0,0 1 0 0 0,0-1-1 0 0,-1 1 1 0 0,1 0 0 0 0,0 0 0 0 0,0 0 0 0 0,0 1 0 0 0,0 0 0 0 0,0 0-1 0 0,2 0 44 0 0,29 24 394 0 0,-35-24-241 0 0,-1-1-8 0 0,0 0-1 0 0,0 0 0 0 0,0 0 0 0 0,30 7 388 0 0,-25-8-526 0 0,0 0-1 0 0,0 0 0 0 0,0 0 1 0 0,0 0-1 0 0,0-1 1 0 0,0 0-1 0 0,0 0 0 0 0,0-1 1 0 0,-1 1-1 0 0,1-1 0 0 0,-1 0 1 0 0,0 0-1 0 0,0 0 0 0 0,0-1 1 0 0,0 1-1 0 0,1-2-5 0 0,28-21-274 0 0,-18 24 82 0 0,-10 3 189 0 0,0 1-1 0 0,-1 1 0 0 0,1-1 0 0 0,-1 1 0 0 0,0 0 0 0 0,0 0 1 0 0,0 0-1 0 0,0 0 0 0 0,0 1 0 0 0,-1-1 0 0 0,1 1 0 0 0,-1 0 1 0 0,0 0-1 0 0,0 1 0 0 0,0-1 0 0 0,-1 1 4 0 0,18 21-3 0 0,14 20 841 0 0,-32-45-739 0 0,-1 1-120 0 0,1 0 0 0 0,-1 0 0 0 0,1 0 0 0 0,0 0-1 0 0,0 0 1 0 0,0-1 0 0 0,0 1 0 0 0,0-1 0 0 0,0 1 0 0 0,0-1-1 0 0,0 0 1 0 0,1 0 0 0 0,-1 0 0 0 0,1 0 0 0 0,-1 0 0 0 0,1 0-1 0 0,-1-1 1 0 0,1 1 0 0 0,-1-1 0 0 0,1 0 0 0 0,-1 0 0 0 0,1 0-1 0 0,-1 0 1 0 0,1 0 0 0 0,-1-1 0 0 0,1 1 0 0 0,-1-1 0 0 0,1 1-1 0 0,-1-1 1 0 0,1 0 0 0 0,-1 0 0 0 0,0 0 0 0 0,1 0 0 0 0,-1 0 21 0 0,2-6-5257 0 0,0 1-1799 0 0</inkml:trace>
  <inkml:trace contextRef="#ctx0" brushRef="#br0" timeOffset="3233.607">3669 8 5984 0 0,'26'-8'830'0'0,"34"17"6269"0"0,24 43-4281 0 0,-61-31-2501 0 0,0 0-1 0 0,-1 2 0 0 0,-1 1 0 0 0,-1 0 0 0 0,-1 2 0 0 0,-1 0 0 0 0,-2 1 0 0 0,0 1 0 0 0,-2 0 1 0 0,-1 1-1 0 0,-2 0 0 0 0,3 11-316 0 0,5 88 684 0 0,-19-100-298 0 0,-1 1 1 0 0,-1-1-1 0 0,-2 0 0 0 0,-1 1 1 0 0,-1-2-1 0 0,-2 4-386 0 0,6-20-38 0 0,2-9 16 0 0,0 0 0 0 0,0 1 0 0 0,-1-1 0 0 0,1 0 0 0 0,0 0 0 0 0,-1 0 0 0 0,0 1 0 0 0,1-1 0 0 0,-1 0 0 0 0,0 0 0 0 0,0 0 0 0 0,0 0 0 0 0,0 0 0 0 0,-1-1 0 0 0,1 1 1 0 0,0 0-1 0 0,-1 0 0 0 0,1-1 0 0 0,-1 1 0 0 0,0-1 0 0 0,1 1 0 0 0,-1-1 0 0 0,0 0 0 0 0,0 0 0 0 0,0 0 0 0 0,-1 1 22 0 0,2-2-80 0 0,1 0-231 0 0,-1-1-999 0 0,-5-1-428 0 0</inkml:trace>
</inkml:ink>
</file>

<file path=ppt/ink/ink2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8-03T22:14:53.542"/>
    </inkml:context>
    <inkml:brush xml:id="br0">
      <inkml:brushProperty name="width" value="0.05292" units="cm"/>
      <inkml:brushProperty name="height" value="0.05292" units="cm"/>
      <inkml:brushProperty name="color" value="#FF0000"/>
    </inkml:brush>
  </inkml:definitions>
  <inkml:trace contextRef="#ctx0" brushRef="#br0">15687 6875 1497 0,'11'-4'66'0,"-6"4"14"0,-2 0-64 0,5 0-16 0,0-3 0 0,-1-2 0 16,1 5 94-16,0-2 15 0,0-3 3 0,6 5 1 31,-4 0-21-31,11 0-5 0,0 5-1 0,3-3 0 16,3-2-22-16,-1 0-4 0,3 8 0 0,0-8-1 0,0 4-11 0,3-4-3 0,0 3 0 0,-3-3 0 15,-2 4-5-15,2-1-2 0,-3-3 0 0,-5 0 0 0,0-3-8 16,1 3-2-16,1 0 0 0,-4 0 0 16,-3 0-10-16,0 0-2 0,-3-4-1 0,3 4 0 0,-8 0-3 0,-3 0 0 15,3 4 0-15,-8-4 0 0,0 0-12 0,0 0-16 31,-5 3 3-31,-1-3 1 16,-4 4-66-16,2 3-13 0,-5-7-2 0,-1 7-704 0,-1 1-141 0</inkml:trace>
  <inkml:trace contextRef="#ctx0" brushRef="#br0" timeOffset="250.217">15679 7273 1976 0,'0'0'44'0,"0"0"8"0,0 0 3 0,8 0 0 0,3 4-44 0,2-4-11 0,0 3 0 0,3-3 0 0,3 4 89 0,-1-8 16 15,3 1 3-15,6 3 1 0,2 0-25 0,0-4-4 0,0 1-2 0,-2-1 0 16,2 4-11-16,-3-7-3 0,1 7 0 0,4-7 0 16,-2-5-51-16,-7 9-13 0,-1-1 0 0,-3 1 0 15,-2-4 0-15,-3 3 0 0,-2 4 0 0,-3-3 0 31,-3-1 0-31,0 4 0 0,-5 0 0 0,0 0 0 0,0 0-48 0,0 0-13 16,0 0-3-16,0 0-751 0,0 0-150 0</inkml:trace>
  <inkml:trace contextRef="#ctx0" brushRef="#br0" timeOffset="1747.378">16407 6929 1497 0,'0'0'66'0,"0"0"14"0,0 0-64 0,0 0-16 0,-3-4 0 0,1 1 0 32,-1-1 112-32,0 1 20 0,3-1 3 0,0 1 1 15,-2-2-26-15,2-2-5 0,2 3-1 0,-2-3 0 0,0 0-28 0,0 0-5 0,3-3-2 0,0-2 0 16,-1 8-12-16,1-6-2 0,-3-1-1 0,2-4 0 16,4 4-26-16,-6 1-6 0,0-4-1 0,0-2 0 15,0 2 15-15,2-3 2 0,1 1 1 0,0 2 0 16,-6-8-25-16,3 8-5 0,3 0-1 0,-1-2 0 15,-4 2 8-15,4-1 0 0,1 1 1 0,0 3 0 16,-1-4-17-16,1 1 0 0,-3 3 0 0,5 1 0 16,1-2 9-16,-4 5-1 0,-2-4-8 0,0 4 12 0,3-1-4 0,-1 1 0 15,-2 0-8-15,0 0 12 0,0 3-12 0,0 1 11 16,0 3-11-16,0 0 10 0,0 0-10 0,0 0 0 16,0 0 0-16,0 0 0 0,0 0-13 0,0 0-5 15,0 0-1-15,6-4 0 0,-6 4 19 0,0 0 0 16,0 0 0-16,5 4 0 0,0-4 0 0,1 0 0 15,-6 0 0-15,0 0 0 0,8 7 0 0,-3-2 0 16,-3-3 0-16,4 5 0 0,-6-7 0 0,5 5 0 16,0 2 0-16,-2-4 0 0,2 4 9 0,-2-3 6 15,5 3 1-15,0 0 0 0,-6 0-26 0,6 5-5 16,0-5-1-16,3 0 0 0,-3 7 24 0,0-6 5 16,2 6 1-16,1-3 0 0,2 3-14 0,0 1 0 15,-2 3 0-15,2-3 0 0,0 6 0 0,1-2 0 16,-4 2 0-16,4-3 0 0,-4 4 0 0,3-4 0 0,3 4 0 15,-3 4 0-15,-5-8 0 0,6 1 0 0,-4 2 0 0,1-2 0 16,-3-2-8-16,0 1-5 0,0 1-1 0,0-5 0 16,-1 0 26-16,1 1 6 0,-2-4 1 0,2 3 0 15,2 8-31-15,-2-8-5 0,0-3-2 0,0 11 0 16,3-8 34-16,-3 2 6 0,-3-6 2 0,3 4 0 16,-3-7-37-16,3 5-7 0,-3-1-2 0,3-1 0 15,-2-3 39-15,-1 0 8 0,3 2 2 0,-3-2 0 16,0-4-17-16,-2 1-9 0,-3-4 10 0,5 3-10 15,1 1 17-15,-6-4-2 0,0 0-1 0,0 0 0 16,0 0-2-16,0 0-1 0,0 0 0 0,0 0 0 16,0 0-1-16,0 0 0 0,0 0 0 0,0 0 0 0,0 0-10 15,0 0 10-15,0 0-10 0,0 0 10 0,0 0-10 0,0 0 0 16,0 0 0-16,0 0 8 0,0 0-8 0,0 0-12 16,0 0 2-16,0 0 1 0,5 0 9 0,-5 0 0 15,0 0 0-15,0 0 0 0,0 0 0 0,0 0 9 16,0 0-1-16,0 0-8 0,0 0 8 0,0 0-8 15,0 0 0-15,0 0 0 0,0 0 0 0,0 0 0 16,0 0 0-16,0 0 0 0,0 0 8 0,0 0-8 16,0 0 0-16,0 3 0 0,0 1 0 0,0-4 0 15,0 0 0-15,0 0 0 0,-3 7 10 0,1-2-10 16,-6-2 8-16,2 1-8 0,-2-1 8 0,0 4-8 16,-2-3 0-16,-1-1 8 0,-2 1-8 0,0-1 0 15,0 4 0-15,-3 2 0 0,0-6 0 0,3 4 0 16,-3 0 0-16,3 0 0 0,-3 0 0 0,0 5 0 15,0-5 0-15,3 0 0 0,-3 4-11 0,0-1 11 0,-3-1-8 16,4 1 8-16,-1-3-12 0,0 4 4 0,-3-8 0 0,3 6 0 16,3 1 0-16,0-3 0 0,0 0 0 0,-1 0 0 15,4 0 8-15,-1 2 0 0,3 1-9 0,0-6 9 16,-5-1 0-16,5 4-9 0,0-3 9 0,0 4 0 16,3-1 0-16,-3-7-8 0,3 7 8 0,0-7 0 15,2 7 0-15,0-3 0 0,-2-1 0 0,0 1 0 16,5-4 0-16,-3 3 0 0,0 2 0 0,-2-5 0 15,2 0 0-15,-2 0 0 0,3 4 0 0,-4-1 0 16,1-3 0-16,0 0 0 0,5 0 0 0,-3 0 0 16,-5 0 8-16,5 4 3 0,3-4 0 0,0 0 0 15,-2 3-11-15,2-3 0 0,0 0 0 0,-6 0 0 0,4 0 0 0,-3 7 0 16,-1-7 0-16,6 0 0 0,0 0 0 0,0 0-16 16,-5 0 4-16,0 0 1 0,5 0 11 0,0 0 0 15,-3 0 0-15,-5-3 0 0,0-1 11 16,3-3-3-16,2 0 0 0,-2 2 0 0,-3-2 0 0,0 4 0 15,5-4 0-15,3 0 0 0,-2-4-8 0,-1-1 0 16,0-2 0-16,1 0 0 0,4 2 0 0,-4 5 0 16,-3-7 0-16,2 0 0 0,6 2 0 0,-3 2 0 15,-6-1 0-15,4-4 0 0,-4 8 0 0,6-4 10 16,0 4-10-16,-2 0 10 0,-9 0-10 0,8-5 0 16,3 9 0-16,0-1 0 0,-8-3-8 0,6 4 8 15,2 3 0-15,5-4 0 0,0 1 0 0,-5 3 0 16,0 0-9-16,6-4 9 0,2 8 0 0,-3-4 0 15,-5 0 0-15,0 0 0 0,5 0 0 0,-5 0-8 16,0 0 8-16,0 0 0 16,0 0-76-16,0 0-11 0,0 0-2 0,0 0-851 0,-2-4-171 0</inkml:trace>
  <inkml:trace contextRef="#ctx0" brushRef="#br0" timeOffset="2309.403">15674 6925 460 0,'0'0'41'0,"0"0"-33"15,0-7-8-15,3 4 0 0,-3-1 121 0,0 4 23 16,0-8 4-16,0 8 0 0,0-7-36 0,0 3-8 0,-3 1-2 16,0-1 0-16,3-3-13 0,0 4-2 0,-2-1-1 0,2 4 0 15,0 0-3-15,0 0-1 0,0 0 0 0,0 0 0 16,-6 0-5-16,6 0-1 0,0 0 0 0,-2 4 0 16,2 3-32-16,-3 0-8 0,3 0 0 0,0 5-1 15,-3-2-5-15,1 4-1 0,2 2 0 0,0 1 0 16,0-3 16-16,-3 5 3 0,3-1 1 0,0 1 0 15,-3-2-39-15,1 1-10 0,-1 1 0 0,3-2 0 16,-2 2 0-16,-1-5 0 0,0-3 0 0,3-4 0 16,0 8 0-16,-2-8 0 0,-1 0 0 0,0 0 0 15,1-3 0-15,-1 4 0 0,0-4 0 0,3-1 0 16,-2-3-11-16,2 0-4 0,-3 0-1 0,3 0-1145 16</inkml:trace>
</inkml:ink>
</file>

<file path=ppt/ink/ink2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8-03T22:15:52.374"/>
    </inkml:context>
    <inkml:brush xml:id="br0">
      <inkml:brushProperty name="width" value="0.05292" units="cm"/>
      <inkml:brushProperty name="height" value="0.05292" units="cm"/>
      <inkml:brushProperty name="color" value="#FF0000"/>
    </inkml:brush>
  </inkml:definitions>
  <inkml:trace contextRef="#ctx0" brushRef="#br0">12480 2912 403 0,'0'0'36'0,"0"0"-36"16,0 0 0-16,0 0 0 0,0 0 128 0,0 0 18 15,0 0 4-15,0 0 1 0,0 0-60 0,3-4-12 16,-3 1-3-16,0-6 0 0,0 9-9 0,0 0-3 16,0 0 0-16,0-2 0 0,0 2 0 0,0-5 0 15,-3-2 0-15,3 7 0 0,0 0 0 0,0 0 0 0,0 0 0 0,0 0 0 16,0 0-1-16,0 0-1 0,0 0 0 0,0 0 0 16,0 0-13-16,0 0-2 0,0 0-1 0,0 0 0 15,0 0-21-15,0 0-4 0,0 0-1 0,0 0 0 16,0 0 10-16,0 0 2 0,0 0 0 0,0 0 0 15,0 0-10-15,0 0-2 0,0 0 0 0,0 0 0 16,0 0-6-16,6 7-2 0,-6-7 0 0,5 5 0 16,-5-5-12-16,5 0 0 0,-5 0 0 0,6 7 0 15,-6-7 28-15,5 4 4 0,0-1 0 0,-5-3 0 16,5 4-18-16,-5-4-3 0,6 3-1 0,-1 4 0 16,0-3-2-16,1-1 0 0,-1 4 0 0,-2 0 0 0,2-2-8 0,0-5 12 15,0 7-12-15,-2-7 12 0,0 7 4 0,-1 0 2 16,4-2 0-16,-1 2 0 0,3-7-18 0,-3 11 8 15,0-8-8-15,3 4 0 0,0 0 12 0,-2 0-4 16,-1 0 0-16,3 0-8 0,0-2 16 0,-3 2-4 16,0 0-1-16,3 0 0 0,-2-2-2 0,-1 2 0 15,0-5 0-15,0 7 0 0,1-2-9 0,-1 0 0 16,0 1 9-16,1-6-9 0,-4 5 8 0,4 0-8 16,-1-2 8-16,-2 2-8 0,-3-7 14 0,7 7-2 15,-1 0 0-15,-1-2 0 0,-2 2-3 0,2 4-1 16,-5-11 0-16,5 3 0 0,-2 1 1 0,-3-4 0 15,5 3 0-15,1 4 0 0,-1-2-9 0,-5-5 0 16,2 2 0-16,-2-2 0 0,6 7 0 0,-6-7 0 16,0 0 0-16,8 5 0 0,-3 2 0 0,0-3 0 15,-5-4 0-15,3 3 0 0,2 4 0 0,-2 0 0 0,-3-7 0 16,5 0 0-16,-2 7 0 0,-1-2 0 0,-2-5 0 16,6 0 0-16,-1 2 0 0,-5-2 0 0,0 0 0 0,0 0 0 15,0 0 56-15,3 5 7 0,-3-5 1 0,2 4 0 16,-2-4-52-16,0 0-12 0,0 0 0 0,3 0 0 15,0 0 0-15,-3 0-12 0,0 0 3 0,0 0 0 16,5 3 9-16,-5-3 0 0,0 0 0 0,0 0 0 16,0 0 0-16,3 4 0 0,-3-4 0 0,0 0 0 15,5 3 0-15,-3-3 0 0,4 0 0 0,-6 0 0 16,0 0 0-16,0 0 12 0,0 0-2 0,0 0-1 16,0 0-9-16,0 0 0 0,0 0 0 0,2 0 0 0,4 5 0 15,-6-5 0-15,0 0 0 0,0 0 0 0,2 2 0 0,-2-2 0 16,0 0 0-16,0 0 0 0,0 0 0 15,0 0 0-15,0 0 0 0,0 0 0 0,0 0 0 0,0 0 0 16,6 0 0-16,-6 0 0 0,0 0 0 0,0 0 0 16,0 0 0-16,0 0 0 0,0 0 0 0,0 0 0 15,0 0 0-15,2 5 0 0,-2-5 0 16,3 0 0-16,-3 0 0 0,0 0 0 0,3 2 0 0,-3-2 0 16,0 0 0-16,0 0 0 0,0 0 0 0,0 0 0 15,0 0 0-15,0 0 0 0,0 0 0 0,0 0 0 16,0 0 0-16,0 0 0 0,0 0 0 0,0 0 0 15,0 0 0-15,0 0 0 0,0 0 0 0,0 0 0 16,0 0 0-16,0 0 0 0,0 0 0 0,0 0 0 16,0 0 0-16,0 0 0 0,0 0 0 0,0 0 0 15,0 0 0-15,0 0 0 0,0 0 0 0,0 0 0 0,0 0 0 0,0 0 0 32,0 0-49-32,0 0-12 0,0 0-3 0,0 0 0 15,-8-2-153-15,2-3-31 0,6 5-7 0,-16 0-871 0</inkml:trace>
  <inkml:trace contextRef="#ctx0" brushRef="#br0" timeOffset="26250.669">19971 11490 288 0,'0'0'25'0,"0"0"-25"16,0 0 0-16,0 0 0 0,0 0 123 0,2 4 19 16,-2-4 4-16,3 7 1 0,0 0-81 0,-1-2-16 15,-2-3-3-15,0-2-1 0,3 8-1 0,-3-4 0 16,3-1 0-16,2 4 0 0,-5-3-1 0,3 3-1 16,-1-2 0-16,1-3 0 0,0 5-5 0,-1-2-1 15,3 2 0-15,-2-4 0 0,0 4-5 0,2 2 0 16,-2-2-1-16,2 0 0 0,0 0 1 0,1 0 1 15,-1 0 0-15,0 5 0 0,0-5-5 0,-2 0-2 16,2 0 0-16,1 0 0 0,-4 0-26 0,4 0 0 16,-1 0-14-16,3 1 5 0,-3-1 34 0,0 0 7 15,1 2 2-15,-1 0 0 0,3-4-21 0,-3 2-4 16,3 0-1-16,-3 0 0 0,3 0 3 0,0 5 0 0,0-2 0 16,-2-3 0-16,-1 4 0 0,0 3 0 15,0-2 0-15,3 2 0 0,0 0 9 0,-2 1 3 16,-1 3 0-16,0-3 0 0,0-1-7 0,3 4-2 0,0-3 0 0,-2-1 0 15,-1 2-5-15,3-2-1 0,0-4 0 0,0 1 0 16,-3 4-8-16,3-4 12 0,-3-1-12 0,3-3 12 16,0 2-12-16,3 1 8 0,-3-3-8 0,2 0 8 15,-2 4-8-15,3-4 8 0,-6 1-8 0,3 3 8 16,3-4-8-16,-3 0 0 0,2 0 9 0,1 5-9 16,-3-2 0-16,2-3 9 0,-2 4-9 0,0 1 0 15,0-2 8-15,-3 1-8 0,3-4 0 0,0 8 0 16,0-4 8-16,0-1-8 0,-3 1 0 0,3 4 0 15,0-4 0-15,-2-1 0 0,1 1 8 0,1-3-8 16,-2 3 0-16,-1-1 0 0,0 1 0 0,3-3 0 16,-3-1 0-16,1 4 0 0,-1-4 0 0,0-4 0 15,1 9 0-15,-1-5 0 0,0-3-11 0,-2 3 11 16,2 0 0-16,0-4 0 0,1 4 0 0,-1 0 0 0,0 2 0 0,1-6 0 16,-1 4 0-16,0 0 0 0,1 0 0 0,-1-3 16 15,0 4-2-15,0-4 0 0,3 3-22 0,-2-4-5 16,2 4-1-16,-3-3 0 0,0-1 22 0,0 1 5 15,1-1 1-15,2 2 0 0,-3 2-14 0,0-3 0 16,3-1 0-16,-3 4 0 0,-2 0 0 0,2-3 0 16,1 3 0-16,2 1 0 0,0-1 8 0,-3 0-8 15,0 0 0-15,0 0 9 0,3 5-9 0,-2-5 0 16,-1 0 9-16,0 4-9 0,1-1 0 0,-1-5 8 16,0 6-8-16,-2-4 0 0,2 0 0 0,0 0 0 15,1 0 0-15,-1 1 0 0,0-1-14 0,1 0-7 0,-4 0-2 16,6 0 0-16,-5 0 38 0,5-2 7 0,-3 6 2 0,-2-4 0 15,2 0-24-15,-2 0 0 0,2 1 0 16,0-1 0-16,0 0 0 0,1 0 0 0,-4 0 0 0,4 0 0 16,-1 0 0-16,0-2 0 0,-2-3 0 0,2 3 0 15,-2 2 0-15,2-3 8 0,-2 3-8 0,2 0 0 16,-2-4-16 0,-1 2-8-16,4-3-2 0,-4 3 0 0,-2-5 42 0,6 7 8 0,-4 0 1 0,4-3 1 15,-1 3-26-15,-3-4 0 0,1 4 0 0,2-2 0 16,1 2 0-16,-1 0 0 0,0-3 8 0,1 3-8 15,-1-4-20-15,0 4-5 0,0-2-2 0,-2-3 0 16,2 3 48-16,1 2 10 0,-1 0 1 0,-2 0 1 0,-1-3-18 16,-2-4-4-16,6 3-1 0,-4 4 0 0,1-2 2 0,-3-5 1 15,5 7 0-15,-2-3 0 0,-3-4 0 0,0 0 0 16,0 0 0-16,5 7 0 0,-5-4-4 0,3 1-1 16,-3-4 0-16,0 8 0 0,0-8-8 0,2 2 12 15,-2-2-12-15,0 0 12 0,-2 5-12 0,2-5 0 16,0 0 0-16,0 0-1104 15</inkml:trace>
  <inkml:trace contextRef="#ctx0" brushRef="#br0" timeOffset="28658.468">19857 10984 806 0,'0'0'17'0,"0"0"4"0,0 0 1 0,0 0 2 0,0 0-24 0,0 0 0 16,0 0 0-16,0 0 0 0,0 0 27 0,0 0 1 15,0 0 0-15,0 0 0 0,3 2 16 0,2-2 3 16,-5 0 1-16,8 5 0 0,-3-3-10 0,3 3-2 15,-3-3 0-15,3 5 0 0,-2-2-5 0,2-2-2 16,-1 6 0-16,1-2 0 0,-2 2-5 0,2-2 0 16,2 5-1-16,1 0 0 0,-1-3 4 0,1 5 1 15,0-2 0-15,-1 7 0 0,3-5-9 0,1 0-2 16,-1-2 0-16,-3 2 0 0,1-4 1 0,2 6 0 16,0-7 0-16,-2 3 0 0,2-5 0 0,-2 7 0 0,-3-7 0 15,2 5 0-15,4-2-5 0,-4 1-1 0,1-4 0 16,-1 7 0-16,1-6 2 0,0 3 0 0,-1-4 0 15,3 5 0-15,-2-2 2 0,0-3 1 0,-1 4 0 0,-2-4 0 16,5 5 0-16,0-2 0 0,-5 1 0 0,6 3 0 16,-4 1-3-16,3-4-1 0,1 3 0 0,-4 1 0 15,1-4-1-15,2 3 0 0,0 1 0 0,-2-1 0 16,-1-3-1-16,1 3-1 0,2 1 0 0,-2-4 0 16,-1 1-2-16,-2-2 0 0,3-3 0 0,0 4 0 15,-1-4 1-15,1 0 0 0,-3 1 0 0,0 3 0 16,-3-4 2-16,3 0 0 0,0 0 0 0,2 5 0 15,-2-2 1-15,0-3 1 0,-2 2 0 0,1 0 0 16,1-1 1-16,0-1 0 0,-2 0 0 0,2 0 0 16,-6 2-4-16,6-2-1 0,0 0 0 0,0 0 0 15,-3 0-9-15,3 0 8 0,3 0-8 0,-1 0 8 0,-2-2 0 0,0 2-8 16,0-4 12-16,0 4-4 0,0-3 0 0,0 3 0 16,0 0 0-16,0 1 0 0,-3-8 2 0,3 7 0 15,0-3 0-15,-3-1 0 0,3 4 4 0,0-3 1 16,0 3 0-16,0-2 0 0,-3-2-15 0,3 4 0 15,-2-3 0-15,-1 3-10 0,0 0 10 0,1-4 0 16,-1 6 10-16,0-2-10 0,0 0 10 0,1-4-10 16,-1 4 10-16,-2-3-10 0,-1 3 13 0,4 0-3 15,-4 1-1-15,4-4 0 0,-4-1 3 0,1 1 0 16,-1 3 0-16,1-4 0 0,-3-3 0 0,3 4 0 16,-3 3 0-16,0-7 0 0,0 0-12 0,5 5 10 15,-5-5-10-15,0 3 10 0,0-3-10 0,3 7 0 0,-3-7 9 0,0 0-9 16,2 4 8-16,-2-4-8 0,0 0 10 0,-2 3-10 31,2-3-62-31,-8 4-18 0,2-1-4 0,-4-3-990 0</inkml:trace>
  <inkml:trace contextRef="#ctx0" brushRef="#br0" timeOffset="30893.043">19913 11033 288 0,'0'0'25'0,"0"0"-25"16,0 0 0-16,0 0 0 0,0 0 96 0,0 0 13 16,0 0 3-16,2 5 1 0,3-3-65 0,-5-2-14 15,0 0-2-15,3 7-1 0,0-2-9 0,-1 2-2 16,-2-4 0-16,3 6 0 0,2-2 20 0,-2 0 3 15,2 2 1-15,1-1 0 0,-6 3-44 0,5-4 0 0,0 7 0 0,0-6 0 16,-2 3 0-16,5 3 0 0,-3-2 0 0,1-2 8 16,-1 1 24-16,3-4 5 0,-5 7 1 0,4-6 0 15,-1 3-16-15,-1 1-3 0,0-3-1 0,1-1 0 16,-1 3-6-16,3 1 0 0,-6-3-1 0,4-2 0 16,-1 5 4-16,0 0 1 0,1-3 0 0,-1 3 0 15,0-2 2-15,1 1 1 0,-1 1 0 0,0 2 0 16,3 0-5-16,-3 0-1 0,3 1 0 0,-2-4 0 15,-1 8 0-15,3-2 0 0,-3-6 0 0,0 8 0 16,-2-5-13-16,2 0 0 0,1 0 0 0,2 1 0 16,-3 1 0-16,0-7 0 0,0 6 0 0,1-4 0 15,-1-4 0-15,3 5 0 0,-3-2 0 0,1 1 0 16,-1-4 13-16,0 5 0 0,0-2 0 0,1-3 0 16,-1 4-3-16,0-4-1 0,1 5 0 0,2-2 0 0,-1-3-9 0,1 4 12 15,-5 1-12-15,2-2 12 0,1 4-12 0,-1 4 10 16,0-3-10-16,0-1 10 0,3 5-10 0,-2-5 12 15,2 4-12-15,0 1 12 0,-3-5-12 0,3 0 0 16,0 1 9-16,0-1-9 0,-3 2 0 0,3-6 8 16,-3 4-8-16,3-7 0 0,0 5 0 0,0-1 8 15,-3-4-8-15,3 0 0 0,0 5 0 0,-3-2 8 16,1-3-8-16,-1 4 0 0,3-4 0 0,-3 5 0 16,1-2 0-16,-1-3 0 0,0 4 0 0,0-4 0 15,3 5 0-15,-2-2 0 0,-1-3 0 0,0 4 0 16,-2 1 0-16,5-2 8 0,-3 1-8 0,0-1 0 15,1 2 0-15,2 2 0 0,-6-3 0 0,4-1 0 0,-1 2 0 0,0-1 0 16,0-1 0-16,1 1 0 0,-4 1 0 0,4-2 0 16,-6-3 0-16,2 4 0 15,6-3 0-15,0 3 0 0,0-1 0 0,0-3 0 0,-3 0 0 16,1 5 8-16,-4-5-8 0,4 0 0 0,-1 0 0 0,0 0 0 16,-2 0 0-16,2 2 0 0,3-2 0 0,-5 0 8 15,-1 3-8-15,1-6 0 0,0 4 0 0,5 3 8 16,0-4-8-16,-3 0 0 0,-3 0 0 0,4 1 0 15,-1-1 0-15,0 0 0 0,1 4 0 0,-4-4 0 16,4 0 0-16,-1 1 0 0,3-1 0 0,-3 0 0 16,0 0 0-16,1 0 0 0,-1 0 0 0,3 5 0 15,-3-5 0-15,3 4 0 0,-3-1 0 0,3 2 0 16,0 2 0-16,0-3 0 0,0 4 0 0,0-4 0 0,-3 3 0 16,3-4 0-16,-2 2 0 0,2-1 0 15,0-1 0-15,-1-3 0 0,-1 5 0 0,-1-5 0 0,0 0 0 16,1-3 0-16,-1 3 0 0,0-4 0 0,1 4 0 15,-1-2 0-15,0 2 0 0,0 0 0 0,-2 0 0 0,2 0 8 16,-2 0-8-16,2 5 0 0,1-1 0 0,-4-1 8 16,3-3-8-16,-2 5 0 0,2 2 0 0,-2-7 0 15,0 0 0-15,2 0 0 0,-2 0 0 0,2-2 0 16,-5-5 0-16,0 7 0 0,3-3 0 0,-1-1 9 16,-2-3-9-16,0 0 0 0,0 0 10 0,3 7-10 15,0-3 8-15,-3-4-8 0,0 0 0 0,0 0 0 16,0 3 0-16,0-3 0 0,2 7 0 0,-2-7 0 15,0 0 0-15,0 0-516 16,0 0-100-16</inkml:trace>
  <inkml:trace contextRef="#ctx0" brushRef="#br0" timeOffset="32708.097">19524 11266 230 0,'0'0'20'0,"0"0"-20"16,0 0 0-16,0 0 0 0,0 0 68 0,0 0 10 15,0 0 2-15,0 0 0 0,0 0-32 0,0 0-7 16,0 0-1-16,0 0 0 0,0 0-6 0,0 0-2 16,0 0 0-16,0 0 0 0,-6 3-8 0,6-3-1 15,0 0-1-15,0 0 0 0,0 0 4 0,0 0 1 0,0 0 0 0,0 0 0 16,0 0 0-16,0 0 0 15,0 0 0-15,0 0 0 0,0 0-4 0,0 0-1 0,0 0 0 0,0 0 0 16,0 0-3-16,0 0-1 0,0 0 0 0,0 4 0 16,0-4-3-16,0 0-1 0,0 0 0 0,0 0 0 15,0 0 1-15,0 0 0 0,6 7 0 0,-4-7 0 16,-2 0-1-16,6 7 0 0,-6-7 0 0,5 0 0 16,0 5-2-16,0-3-1 0,-5-2 0 0,6 0 0 15,2 5-1-15,0-3 0 0,-3-2 0 0,0 0 0 16,-5 0-1-16,5 5 0 0,3-3 0 0,-2-2 0 15,2 5 2-15,-3-2 0 0,3-3 0 0,0 0 0 16,-3 4-11-16,3-4 0 0,-3 7 0 0,3-7 0 16,0 5 0-16,0-3 0 0,0-2 0 0,0 7 0 15,0-7 53-15,-3 7 9 0,3-7 2 0,-3 8 0 0,1-8-52 16,2 7-12-16,0-3 0 0,0 1 0 0,-3-3 0 0,3 5 0 16,-3-2 0-16,0 2 0 0,3-4 0 0,-2 1 0 15,-1-1 0-15,0 4 0 0,0-3 0 0,3 3 0 16,-5 0 0-16,5-2 0 0,-5-3 54 15,5 6 8-15,-3-4 2 0,0 3 0 0,0 0-52 0,-2 0-12 16,2 0 0-16,1 1 0 0,2-1 0 0,-3-3 0 16,-2 3 0-16,2 0 0 0,3 5 0 0,0-5 0 15,0-4 0-15,0 8 0 0,-3-4 0 0,0 0 0 16,0 0 0-16,3 1 0 0,-2-1 11 0,2-3-1 16,2-1 0-16,1 1 0 0,-1 3-10 0,1 0 0 15,-3-7 0-15,3 8 8 0,2-1-8 0,-3-7 8 16,1 4-8-16,-1 3 8 0,1-2-8 0,0-3 10 0,-3 5-10 15,2-2 10-15,1-2-2 0,-1 1-8 0,-2-1 12 0,3 4-4 16,-1-3-8-16,1-1 12 0,-3 1-12 0,3 3 12 16,-1 0-12-16,1-2 12 0,-1-2-12 0,4 4 12 15,-4-3-4-15,3 3 0 0,1 0 0 0,-1-2 0 16,-3 2 0-16,1 0-8 0,0-4 12 0,2 4-4 16,-3 0 0-16,6 4-8 0,-3-3 12 0,3-1-4 15,0 0-8-15,-3 4 12 0,3-4-12 0,3 0 12 16,-6 5-12-16,3-5 10 0,0 0-10 0,0 5 10 15,-3-2-10-15,0-3-12 0,0 0 2 0,3 4 1 16,-5 1 19-16,2-2 4 0,0 1 1 0,1-4 0 16,-1 7-24-16,-3-6-5 0,6 6-1 0,-3-3 0 15,1-4 31-15,2 5 7 0,-3-2 1 0,3-3 0 16,0 4-15-16,-3-3-9 0,-3 3 12 0,4-1-12 16,-1-6 12-16,0 3-12 0,-2 0 12 0,2 1-12 0,-3-1 12 0,1-3-12 15,0-1 12-15,-3 4-12 0,2 4 12 0,-2-6-4 16,0-2 0-16,0 4-8 0,-3-3 12 0,3-1-4 15,0 1 0-15,-3-1-8 0,1-3 12 0,-1 4-4 16,-2-4 0-16,-3 0-8 0,0 0 8 0,5 7-8 16,-2-7 0-16,-3 0 0 0,0 0 16 0,0 0-1 15,2 8 0-15,-2-1 0 0,0-3-24 0,0-4-5 16,0 0-1-16,-5 7 0 16,0-4-179-16,-6-3-36 0</inkml:trace>
  <inkml:trace contextRef="#ctx0" brushRef="#br0" timeOffset="33943.58">19510 11316 57 0,'0'0'0'0,"0"0"0"0,0 0 0 0,0 0 0 16,0 0 104-16,-2 0 16 0,2-8 4 0,0 8 0 16,0 0-61-16,0 0-12 0,0 0-3 0,2 0 0 15,4-2 4-15,-6 2 0 0,0 0 0 0,5 0 0 16,3 0-4-16,0 2 0 0,-3-2 0 0,3 8 0 15,0-8-6-15,0 4-2 0,3 3 0 0,-4 0 0 16,4 0-2-16,-3 0-1 0,5 1 0 0,-2-1 0 16,2 4-1-16,-2-4 0 0,-1 8 0 0,1-4 0 0,2 3-1 0,0 0-1 15,-2 5 0-15,2 0 0 0,-5-2-7 0,3 1-2 16,-1 1 0-16,1-5 0 0,-1 7-5 0,1-6 0 16,-1 3-1-16,4-3 0 0,-4-1-4 0,1 4-1 15,2-3 0-15,-2-1 0 0,-1 2-14 0,1 1-18 16,-3-6 4-16,2 8 1 0,4-2 36 0,-4-1 7 15,1 1 2-15,2 1 0 0,3 1-20 0,-6 2-4 16,1 1-8-16,2-4 12 0,1 4-12 0,-1-8 8 16,-3 4-8-16,1 1 0 0,2-5 11 0,-2 0-11 15,-1 1 12-15,1-1-12 0,-1-3 12 0,1 1-12 16,-3-2 12-16,3 1-12 0,-3 3 12 0,2-2-4 0,-2-2 0 16,0 4-8-16,0-2 9 0,2 2-9 0,-2-3 0 0,0 4 9 15,-5-4 3-15,2 3 1 0,3 0 0 0,3 1 0 16,-1-1-13-16,1 2 11 0,2 1-11 0,-2-3 10 15,-1 2-10-15,1-2 0 0,0 0 0 0,2 1 8 16,-3-1-8-16,1-3 0 0,2 4 9 0,0-4-9 16,1-1 9-16,-1 1-9 0,-3-3 12 0,6-1-12 15,-2 4 10-15,-1-4-10 0,-3 0 8 0,1 0-8 16,0 1 8-16,-1-1-8 0,1 0 8 0,-3 0-8 16,2 0 8-16,-2-3-8 0,0 8 0 0,3-2 8 15,-3-3-8-15,0 0 8 0,-1 0-8 0,1 5 8 16,0-5-8-16,0 0 0 0,0 0 9 0,0 4-9 15,0-3 8-15,0-1-8 0,3 0 8 0,-1 0-8 16,1 4 0-16,-3-3 0 0,2-1 0 0,4 4 0 16,-1-4 0-16,0 3 0 0,-5 2 0 0,3-5 0 0,-1 7 8 15,1-3-8-15,-1 4 10 0,1-4-10 0,-3-1 10 0,5 2-10 16,-5 2 10-16,5-3-10 0,-2-1 0 0,2 2 8 16,-2-5-8-16,-1 4 0 0,1-4 0 0,-3 3 0 15,2-5 8-15,1 2-8 0,-3 4 0 0,2-4 0 16,-2-4 0-16,0 4 0 0,3 0 0 0,-3-2 0 15,0 2 0-15,0 0 0 0,2-3 0 0,-2 3 0 16,0 1 0-16,3-6 0 16,-1 3 8-16,-2 2-8 0,0 0 0 0,0 0 0 15,0-3 8-15,0-1-8 0,3 4 0 0,-4-2 9 0,1 2-9 0,0-3 0 16,0-1 9-16,-2 1-9 0,2-1 8 0,-3 4-8 16,-5-7 10-16,2 4-10 0,4-1 14 0,-1 4-3 15,-2-2-1-15,2-5 0 0,0 7 0 0,-2-3 0 16,2-1 0-16,-2 4 0 0,2-3-10 0,0-1 12 0,1 4-12 0,-1-2 12 15,-2-3-12-15,2 3 0 16,-2-1 0-16,2-1 8 0,-2 4-8 0,2-7 0 0,-5 0 9 0,2 7-9 16,-2-7 8-16,0 0-8 0,0 0 8 0,0 0-8 31,0 0-32-31,0 0-12 0,0 0-1 0</inkml:trace>
</inkml:ink>
</file>

<file path=ppt/ink/ink2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8-03T22:17:14.864"/>
    </inkml:context>
    <inkml:brush xml:id="br0">
      <inkml:brushProperty name="width" value="0.05292" units="cm"/>
      <inkml:brushProperty name="height" value="0.05292" units="cm"/>
      <inkml:brushProperty name="color" value="#7030A0"/>
    </inkml:brush>
    <inkml:brush xml:id="br1">
      <inkml:brushProperty name="width" value="0.05292" units="cm"/>
      <inkml:brushProperty name="height" value="0.05292" units="cm"/>
      <inkml:brushProperty name="color" value="#FF0000"/>
    </inkml:brush>
  </inkml:definitions>
  <inkml:trace contextRef="#ctx0" brushRef="#br0">11359 8380 345 0,'0'0'15'0,"0"-4"4"0,0 4-19 0,0-5 0 0,0 3 0 0,0 2 0 16,0-5 200-16,-3 3 37 0,3-3 7 0,0 3 2 15,-3 2-106-15,1-5-22 0,-1 3-4 0,0-3-1 16,1 5-36-16,-1-3-7 0,0-1-2 0,-2 4 0 16,5 0-6-16,-3 0-2 0,-2-3 0 0,3-1 0 15,-4 4-12-15,6 0-4 0,-2-5 0 0,-4 5 0 0,4-2-9 0,-4 2-3 16,4-5 0-16,-4 5 0 0,4 0 0 0,-4 0 0 15,4 0 0-15,-3 0 0 0,-1 0-16 0,1 0-3 16,0 0-1-16,-1 0 0 0,-2 0 0 0,3 0 0 16,0 0 0-16,0 0 0 0,-3 0-3 0,2 0-1 15,-2 0 0-15,0 0 0 0,-2 0-8 0,2 5 0 16,0-5 0-16,3 0 0 0,-3 2 0 0,2-2 0 16,4 0 0-16,-3 5 0 15,-1-5 0-15,1 0 0 0,-3 0 0 0,3 4 0 0,-3-1 28 0,0-3 3 16,0 4 1-16,0-1 0 0,3 2-32 0,-3-3 0 15,0 3 0-15,0-3 0 0,3 5 0 16,-3-2 0-16,0 2 0 0,2 0 0 16,-2 0 0-16,1 0 0 0,1-2 0 0,1 2 0 15,0 0 0-15,-1-3 0 0,1 3 0 0,2 1-10 16,-2-1 10-16,3 0 0 0,-1 0 0 0,-2 0 0 0,2 5 0 0,0-3 0 16,1-2 0-16,-1 5 8 0,0-5-8 0,3 5 0 15,-2-3 0-15,-1-2 0 0,0 5 0 0,1-5 0 16,2 5 0-16,-3-3 0 0,3 3 0 0,-3 0 0 15,3-3 0-15,0 5 8 0,-5-2 0 0,5 0 0 0,-2-3 0 16,2 3 0-16,2-1-8 0,-2-1 0 0,-2-3 0 0,-1 5 8 16,6-5-8-16,-3 0 0 0,0 7 0 0,2-7 0 15,-2 0 9-15,0 0-9 0,0 5 12 0,3-5-12 16,-3 0 0-16,2 0 0 0,1 0 0 0,0 0 0 16,-1 3 9-16,1-3-9 0,0 0 0 0,2 0 9 15,-2-5-9-15,2 5 12 0,-2-2-12 0,2 2 12 16,0-2-12-16,3-3 8 0,-5 5-8 0,2-2 8 15,3-3-8-15,0 3 0 16,0-3 0-16,2 3 8 0,-2-3-8 0,3 3 0 0,0 0 0 0,-1-3 0 16,1-2 0-16,-1 5 0 0,1-3 0 0,-3-2 0 15,2 5 28-15,1-5 3 0,-3 2 1 0,2-2 0 16,-2 5-32-16,0-3 0 0,-8-2 0 0,11 0 0 0,0 0 0 0,-4 5 0 16,4-5 0-16,-3 0 0 15,0 2 0-15,0 3 0 0,0-5 0 0,0 0 0 0,-3 0 0 0,3 0 0 16,-3 0 0-16,1 5 0 0,-1-5 12 0,3 0-4 15,0 0-8-15,2-5 12 16,-2 5-12-16,0 0 0 0,0-5 0 0,0 3 0 16,0 2 0-16,0-5 0 0,0 5 0 0,0-7 0 0,-3 7 12 0,0-7-4 15,1 5-8-15,2-3 12 0,0-2 15 0,-1 0 2 16,1 0 1-16,3 0 0 0,-6 0-30 0,3 0-12 16,0 0 1-16,3-5 0 0,-3 7 11 0,-3-4 12 15,-2 2-2-15,2-5-1 16,-2 5-9-16,2 2 0 0,3-2 0 0,0 0 8 15,0 0-8-15,-8 7 0 0,5-7 0 0,0 0 0 0,-2 0 0 0,2 2 0 16,-2 3 0-16,-1-5 0 0,1 0 16 0,0 0 0 16,-1-5 1-16,-2 7 0 0,3-4-27 0,-3 2-6 0,-3-5 0 0,1 5-1 15,-1-5 48-15,-2-2 9 0,0 0 3 0,-1-5 0 16,-2 5-18-16,3 0-3 0,0-5-1 0,-3 5 0 16,0-5-21-16,3 5 0 0,-6 0 0 0,3-5 0 15,0 10 0-15,-2-6 0 16,2 4 0-16,0-3 0 0,0 2 0 0,0-2-10 15,0 2 1-15,0 3 0 0,-3-3 9 0,3 0 0 0,3 5 0 0,-5-2-8 16,-1 2 8-16,3 2 0 0,-3-5 0 0,3 1 0 16,1 2 0-16,-1 5 0 0,-3-3 0 0,6 3 0 15,-1-3 0-15,-2 5 0 0,1 0 0 0,1 0 0 16,6 0-52-16,0 0-12 0,-5 0-3 0,5 0 0 16,-8 5-119-16,3 2-24 0,-1 0-5 0,4 4-1 0</inkml:trace>
  <inkml:trace contextRef="#ctx0" brushRef="#br0" timeOffset="1062.252">11094 8898 403 0,'-19'-7'17'0,"12"7"5"15,1 0-22-15,4-5 0 0,2 5 0 0,0 0 0 0,-3-2 202 0,0-3 36 16,1 3 7-16,-1-3 2 0,0-2-86 0,-2 7-17 15,2-2-3-15,-2-3-1 0,0 5-38 0,0-2-8 16,-3-3-2-16,0 5 0 0,2 0-30 0,-2-5-6 16,1 10-2-16,-1-5 0 0,0 0-6 0,0 0-2 15,2 0 0-15,-2 5 0 0,1-5-24 0,-4 2-5 16,3-2-1-16,0 0 0 0,0 5 0 0,0-3 0 16,-2-2 0-16,2 5 0 0,0-3 12 0,0 3 1 15,-3-3 1-15,-2 3 0 0,5 2-18 0,-5-5-3 16,0 3-1-16,2 2 0 0,-2 0 0 0,0-2-8 15,-1 2 12-15,-2 0-4 0,3 0-8 0,-3 0 0 16,3 0 0-16,0-2 8 0,0 2-8 0,-1 0 0 16,1 0 0-16,3 0 0 0,-1 0 0 0,0 0 0 0,1 0 0 15,2 0 0-15,3-2 0 16,-3 7 0-16,0-3 0 0,0-2 0 0,3 5 0 0,-1-3 0 0,-2 3 0 0,3 2 0 16,0 5-8-16,2-5 8 0,0 0 0 0,1 5 0 15,2-5 0-15,2 5 0 0,1 0 0 0,0-3 0 16,-1 3 0-16,4-5-9 0,-4 5 9 0,4 2-10 15,-1-7 10-15,0 5 0 0,3-5 0 0,-3 5 0 16,3-5 0-16,-2 5 0 0,2-5 0 0,-3 0 0 16,3 0 0-16,-3 0 0 0,3-2 0 0,-3 2 0 15,3-2-25-15,-2-5 0 0,1 5 0 0,1-3 0 16,0-2 39-16,0 5 8 0,0-5 2 0,3 0 0 16,2 0-24-16,-5-7 0 0,3 7 0 0,-1-7 0 0,1 5 0 15,2-3 0-15,-2-2 0 0,4 0 0 16,-1-2 0-16,4 2 0 0,1-5 0 0,-1 3 0 0,-2-3-20 15,0-2-1-15,2 5-1 0,1-8 0 16,0 8 40-16,-4-3 8 0,-1-2 2 0,2 0 0 16,-1 0-16-16,-4 0-2 0,2 0-1 0,0 0 0 0,-2 0 4 0,0-5 1 15,-1 5 0-15,1-7 0 0,-3 9 8 0,0-9 2 16,-3 7 0-16,3-7 0 0,-3 2 0 0,0-2 0 16,1 5 0-16,-1-8 0 0,0 8-8 0,-2-3 0 15,0-2-1-15,-1 2 0 0,1-2-5 0,-3 0-1 16,0-5 0-16,3 5 0 0,-3 0 11 0,2 0 3 15,-2-5 0-15,-2 5 0 0,2-5-23 0,-3 0-15 16,0 5 3-16,1 0 0 0,-1-5 20 0,0 5 4 16,1 5 0-16,-4-8 1 0,-2 3-13 0,3 5 0 15,0-3 0-15,-3 5 0 0,-3-5 0 0,1 5 11 0,-1-2-2 0,-2-3 0 16,0 5-9-16,-1 0 0 0,-1 0 0 0,1 0 0 16,1 0 0-16,0 2 0 0,0-2 11 15,2 2-11-15,-2 3 0 0,2-3 8 0,1 3-8 0,-1 2 0 16,1-5 0-16,2 5 0 0,-3-2 0 0,3 2 0 15,0 0 0-15,0 0 0 0,3 0 0 0,0 0 0 16,-1 0-14-16,1 2-6 0,0-2 0 0,2 5-1 16,-2-3-125-16,5-2-25 0,-3 5-5 0</inkml:trace>
  <inkml:trace contextRef="#ctx0" brushRef="#br0" timeOffset="5879.248">20333 13609 345 0,'3'-5'31'0,"-3"5"-31"0,0 0 0 0,0 0 0 15,0 0 140-15,0 0 21 0,0 0 5 0,0 0 1 0,0 0-47 0,0 0-10 16,0 0-2-16,0 0 0 0,0 0-6 0,0 0-2 16,0 0 0-16,0 0 0 0,0 0-23 0,0 0-5 15,0 0 0-15,0 0-1 0,0 0-9 0,0 0-2 16,0 0 0-16,0 0 0 0,0 0-15 0,0 0-3 16,0 0-1-16,0 0 0 0,0 0-3 0,0 0-1 15,0 0 0-15,0 0 0 0,0 0-1 0,0 0-1 16,0 0 0-16,0 0 0 0,0 0-10 0,0 0-1 15,-5 5-1-15,5-5 0 0,0 0-7 0,0 0-2 16,0 0 0-16,0 0 0 0,0 0 1 0,0 0 0 16,0 0 0-16,0 0 0 0,0 0-3 0,0 0-1 0,0 0 0 0,0 0 0 15,0 0 0-15,0 0 0 0,-6-5 0 0,6 5 0 16,0 0 2-16,-2-2 1 0,-4-3 0 0,6 5 0 16,0-3-5-16,0 3-1 0,-2-4 0 0,2 4 0 15,-3-7 0-15,0 2 0 0,3 5 0 0,-2-2 0 16,2 2 0-16,0 0-8 0,0 0 12 0,-3-5-4 15,0 3-8-15,3 2 8 0,-5-5-8 0,5 5 8 16,0 0-8-16,0 0 0 0,0 0 9 0,0 0-9 16,0 0 0-16,0 0 0 0,-5-2 0 0,5 2 8 15,0 0-8-15,0 0 8 0,-8-5-8 0,8 5 8 16,-5-2-8-16,5 2 12 0,0 0-4 0,-6-5 0 16,1 2 4-16,5 3 0 0,-5 0 1 0,5 0 0 15,-8-4-1-15,8 4-1 0,0 0 0 0,-5 0 0 16,-1 0-11-16,6 0 10 0,-5 0-10 0,5 0 10 15,-8 0-10-15,8 0 0 0,-5 0 0 0,5 0 0 0,0 0 0 16,-6 4 0-16,6-4 8 0,-5 0-8 0,5 0 0 0,-5 3 0 16,5-3 0-16,-8 0 0 0,8 0 9 0,-3 0-9 15,3 0 10-15,-5 0-10 0,0 0 0 0,-1 7 0 16,6-7 0-16,-2 0 0 0,-4 0 0 0,1 0 0 16,0 0 0-16,5 0 0 0,-3 7 0 0,3-7 0 15,-5 0 0-15,5 0 0 0,-3 5 0 0,3-5 0 16,-5 2 0-16,5-2 0 0,-3 0 0 0,-2 0 0 15,2 5 0-15,1-5 0 0,-3 2 0 0,5-2 0 16,-3 5 0-16,0-5 0 0,1 7 0 0,2-7 0 16,-6 0 0-16,6 0 0 0,-2 7 0 0,-1-7 0 15,0 5 0-15,1-3 0 0,-1 3 0 0,3-5 0 16,0 0 0-16,-3 2 0 0,-2 5 0 0,2-7 0 0,3 0 0 16,-2 5 0-16,-1 2 0 0,1-7 0 0,-1 7 0 0,0-2 0 15,3-5 0-15,0 0 0 0,0 0 0 0,-2 2 0 16,2 5 0-16,0-2 0 0,-3-3 0 0,3-2 0 15,0 5 0-15,0 2 0 0,-3-3 0 0,1-1 0 16,-1 4 0-16,0-2 0 0,3-3 0 0,-2 5 0 16,2-7 0-16,-3 5 0 0,3 2 0 0,-3 0 0 15,3-3 0-15,-2-1 0 0,-1 4 0 0,3 0 0 16,0-7 0-16,-3 5 0 0,3-3 0 0,0 5 0 16,0-7 0-16,-2 9 0 0,-1-6 0 0,1 4 0 15,2 0 0-15,0 0 0 0,0-7 0 0,-3 5 0 16,-2-3 0-16,5-2 8 0,-3 5-8 0,3-5 0 15,0 7 0-15,0-7 0 0,-3 7 0 0,1 0 0 16,2-7 0-16,-3 5 0 16,3-5 0-16,0 7 0 0,0-7 0 0,0 7 0 15,-3-5 0-15,3 7 0 0,0-9 0 0,0 0 0 0,0 0 0 0,0 8 0 0,0-8 0 0,0 7 0 16,-2 0 0-16,2-7 0 0,0 0 0 0,0 2 0 16,0-2 0-16,0 7 0 0,0-7 0 0,-3 5 0 15,6 2 0-15,-3-7 0 0,0 0 0 0,0 0 0 16,0 7 0-16,0-2 0 0,0 2 0 0,0-5 0 15,0-2 0-15,2 7 0 0,1-2 0 0,-3-3 0 0,0-2 0 16,3 5 0-16,-1 2 0 0,-2 0 0 0,3-2 0 16,-3-5 0-16,0 0 0 0,5 2 0 0,-2 5 0 0,0-7 0 15,2 5 0-15,-3 2 0 0,-2-7 0 0,8 2 0 16,-5 3 0-16,2-5 0 0,1 7 0 0,-1-7 0 16,3 5 0-16,-5-3 0 0,2-2 0 0,3 0 0 15,-3 0 0-15,3 5 0 0,-3-5 0 0,1 2 0 16,2-2 0-16,-1 0 0 0,-1 0 0 0,2 0 0 15,0 0 0-15,0 5 0 0,-1-5 0 0,-1 0 0 16,2 0 0-16,0 0 0 0,0 0 0 0,0 0 0 16,-3 0 0-16,3 0 0 0,2 0 0 0,1 0 0 15,-3 0 0-15,2 2 0 0,-2-2 0 0,3 0 0 16,-3-2 0-16,2 2 0 0,-2-5 0 0,0 5 0 16,0-2 9-16,0 2-9 0,0-5 8 0,0 5-8 15,0-2 10-15,0-3-10 0,0 5 12 0,0-2-12 0,0-3 12 16,0 0-12-16,-3 3 12 0,3-3-12 0,-3 3 14 0,-5 2-4 15,8-5-1-15,-3 5 0 0,1-7 1 0,-1 5 0 16,-5 2 0-16,5-5 0 0,1-2 2 0,-4 7 0 16,1-7 0-16,0 0 0 0,-1 2-1 0,-2-2 0 15,3 0 0-15,-3 0 0 0,0-7-2 0,0 2 0 16,0 5 0-16,0-7 0 0,0 2-9 0,-3 3 8 16,3-3-8-16,-5 5 8 0,2-7-8 0,1 2 8 15,-1 3-8-15,-2-3 8 0,2 5-8 0,-2-5 8 16,-1 3-8-16,1-3 8 0,-3 5-8 0,3 0 0 15,-3 0 9-15,0 0-9 0,0 0 0 0,0 2 8 16,-2-2-8-16,2 0 0 0,-3 2 0 0,3-2 0 0,0 5 0 0,0-3 8 16,0-2-8-16,-2 7 0 0,2-7 0 0,0 7 0 15,0-7 0-15,0 7 0 0,-3-7 0 0,4 7 0 16,1-5 0-16,1 3 0 0,-3-3 0 0,8 5 0 16,0 0 0-16,-5 0-12 0,-1-2 4 0,6 2 0 31,0 0-56-31,0 0-10 0,0 0-2 0,0 0-903 0,0 0-180 0</inkml:trace>
  <inkml:trace contextRef="#ctx0" brushRef="#br0" timeOffset="7128.42">21317 13602 975 0,'0'0'43'0,"0"0"9"0,0 0-41 0,0 0-11 16,0 0 0-16,0 0 0 0,0 0 106 0,0 0 19 15,0 0 4-15,0 0 1 0,0 0-12 0,0 0-2 16,0 0-1-16,0 0 0 0,-2-5-26 0,2 5-5 16,0 0 0-16,0 0-1 0,-3-3-18 0,1-1-3 15,2-3-1-15,0 7 0 0,-3 0-14 0,3 0-3 16,-3-5-1-16,3 5 0 0,-2-2-11 0,2 2-1 15,-6-5-1-15,6 5 0 0,-5 0-5 0,-3 0-1 16,3-2 0-16,0 2 0 0,-1 0-4 0,1 0-2 16,-3 0 0-16,3 0 0 0,-1 0-4 0,1 0-1 0,-3 0 0 15,3 0 0-15,-3 2-5 0,0-2-8 0,3 0 11 0,-3 5-11 16,2-5 8-16,-1 2-8 0,-1 3 0 0,2-5 0 16,6 0 0-16,-5 7 0 0,-3-7 0 0,3 4 0 15,5-4 8-15,-5 3-8 0,-1 2 0 0,-2-3 0 16,3 3 0-16,-3-3 0 0,0 3 0 0,3-3 0 15,-6 3 0-15,3 2 0 0,0-3 0 0,0-1 0 16,0 4 0-16,1-2 0 0,1-3 0 0,1 5 0 16,0-2 0-16,-1-3 0 0,1 3 0 0,2 2 0 15,-2 0 0-15,3-2 0 0,-4 2 0 0,4-5 0 16,-1 5 0-16,0 0-9 0,1 2 9 0,-1-1 0 16,3-1 0-16,-3 0 0 0,3-5 0 0,-2 5-8 15,2 2 8-15,0 1 0 0,0-3-9 0,0 0 9 16,0 0 0-16,0 5 0 0,2 0 0 0,-2-3 0 15,3 3 0-15,0-5 0 0,2 0 0 0,-2 0 0 0,-1 5 0 0,4-5 0 16,-1 0 0-16,0 0 0 0,3 5 0 0,0-5 0 16,0 0 0-16,2-5 0 0,1 5 0 0,-3-2 0 15,3 2 0-15,-1 0 0 0,3-2 0 0,-2-3 0 16,5 3 0-16,-3-3 0 0,3-2 0 0,-3 5 0 16,0-5 0-16,1 0 0 0,-1 0 0 0,0 0 0 15,0 2 11-15,1-2-11 0,-4 0 17 0,3-2-2 16,-5 2-1-16,3-5 0 0,-3 5 6 0,2-7 2 15,-2 5 0-15,0-5 0 0,-2 2 9 0,2-2 1 16,-3-5 1-16,0 5 0 0,-2 0 3 0,-1-2 0 16,1-3 0-16,2 0 0 0,-5-2-7 0,0 0-1 15,3 2 0-15,-3-2 0 0,0-5-11 0,0 5-2 0,-3-2-1 16,3-1 0-16,-2 3-6 0,-1 0-8 0,0-5 11 0,3 5-11 16,-5 0 12-16,2 2-4 0,1-2 0 0,-3 7-8 15,2-7 13-15,-2 7-4 0,-1-5-1 0,-2 5 0 16,3-3 0-16,-3 3 0 0,-2 3 0 0,2-3 0 15,0 2-8-15,-3 3 8 0,3-3-8 0,0 3 8 16,-2-3-8-16,-1 3 0 0,3-3 0 0,0 5 0 16,0 0 0-16,-2 0 0 0,-1-3 0 0,3-1 0 15,0 4-13-15,3 0 5 0,-3 0 8 0,3 0-13 16,-1 0-1-16,4 0 0 0,-4 0 0 0,1 0 0 16,3-5-11-1,-1 5-3-15,3 0 0 0,0 0 0 0,0 0-69 0,0 0-15 0,-5 5-2 0,5-5-800 16,0 0-160-16</inkml:trace>
  <inkml:trace contextRef="#ctx0" brushRef="#br1" timeOffset="11945.521">20254 13253 115 0,'0'0'0'0,"0"0"10"0,0 0-10 0,0 0 0 16,0 0 0-16,0 0 0 0,0 0 282 0,0 0 54 15,0 0 12-15,0 0 1 0,0 0-179 0,0 0-36 16,0 0-7-16,0 0-2 0,0 0-31 0,0 0-6 15,0 0-2-15,0 0 0 0,0 0-18 0,0 0-4 16,0 0-1-16,0 0 0 0,0 0-14 0,0 0-2 16,0 0-1-16,5 3 0 0,0-3 3 0,3 0 1 15,0 5 0-15,0-5 0 0,0 0-32 0,-3 0-6 16,3 2-2-16,0-2 0 0,3-2-10 0,2 2 10 0,-2 2-10 0,2-2 10 16,0 0-10-16,0 0 0 0,3 0 0 0,0 0 0 15,3 5 0-15,-6-3 0 0,3-2 0 0,0 0 8 16,-3 5-8-16,0-5 0 0,3 0 0 0,-3 0 0 15,3 0 8-15,-3 0-8 0,1 2 0 0,-1-2 8 16,0 0-8-16,3 0 0 0,0 0 0 0,0 0 8 16,-6 0-8-16,6 0 10 0,-3 5-10 0,1-5 10 15,-1 0 3-15,0 0 1 0,0 0 0 0,-2 0 0 16,2 0-6-16,0 0 0 0,-2 0-8 0,-3 0 12 16,5 0-2-16,-5 0-1 0,0 0 0 0,0 0 0 15,-3 0 0-15,6 0 0 0,-3 0 0 0,0 0 0 16,-8 0 0-16,8 0 0 0,-8 0 0 0,8 0 0 15,2 0-9-15,-2 0 12 0,-3 0-12 0,3 0 12 16,0 0-12-16,-3 0 12 0,-5 0-12 0,8 0 12 0,0 0-12 16,0 4 12-16,-2-4-12 0,-1 0 12 0,0 3-12 0,0-3 8 15,-5 0-8-15,6 0 8 0,-1 0-8 0,3 0 8 16,-5 0-8-16,2 0 8 0,-5 0-8 0,5 0 0 16,3 4 9-16,0-1-9 0,-3-3 0 0,1 0 8 15,2 0-8-15,-3 0 0 0,0 0 8 0,3 0-8 16,-3 0 10-16,1 0-10 0,-1 0 12 0,0 0-3 15,1 0-1-15,-1 0 0 0,-5 0 1 0,3 0 0 16,2 0 0-16,0-3 0 0,-2 3-1 0,2-4 0 16,-5 4 0-16,3 0 0 0,2 0-8 0,-2 0 10 15,-3 0-10-15,5 0 10 0,-2 0-10 0,-3 0 0 16,0 0 9-16,0 0-9 0,0 0 0 0,0 0 9 0,0 0-9 0,0 0 0 16,0 0 8-16,0 0-8 0,0 0 0 0,5-3 0 15,-5 3 0-15,5 0 0 0,-5 0 0 0,5 0 0 16,-5 0 0-16,8 0 0 0,-5 0 0 0,2 0 0 15,-5 0 0-15,0 0 0 0,0 0 0 0,6 0 0 32,-6 0 8-32,0 0-8 0,0 0 0 0,0 0 0 0,8-4 8 15,-8 4-8-15,0 0 0 0,0 0 0 0,0 0 12 0,0 0-4 16,0 0 0-16,0 0-8 0,0 0 15 0,0 0-4 16,0 0-1-16,0 0 0 0,0 0-2 0,0 0-8 15,0 0 12-15,0 0-4 0,-3 0-8 0,3 0 8 16,-5 0-8-16,2 0 8 0,3 0-8 0,-5 0 0 15,-1 4 0-15,6-4 0 0,-5 3 0 0,2-3 0 16,-2 0 8-16,3 0-8 0,2 0 0 0,0 0 0 16,0 0 0-16,0 0 0 0,-6 4 0 0,6-4 0 15,-5 3 0-15,0-3 0 0,-1 0 0 0,1 0 0 0,5 0 0 16,-5 0 0-16,-1 0 0 0,1 0 0 0,-3 0 0 0,0 0 0 16,3 5 0-16,-6-5 0 0,1 0 0 0,-1 0 0 15,1 0 0-15,-1 0 0 0,1-5 0 0,-4 5 0 16,4 0 0-16,-4 0 0 0,1 0 0 0,3 0 0 15,-1 0 0-15,-2 0 0 0,0 0 0 0,2 0 0 16,-2 0 0-16,2 0 0 0,1 0 0 0,-4 0 0 16,1-3 0-16,3 3 0 0,-4 3 0 0,4-3 0 15,-1 0-9-15,1 0 9 0,-6 0 0 0,5 0 0 16,1 0 0-16,-4 0-8 0,1 0 8 0,0-3 0 16,0 3 0-16,-1-4 0 0,4 4 0 0,-3 0 0 15,2 0 0-15,0-3 0 0,-2 3 0 0,3 0 0 16,-1-4 0-16,0 4 0 0,1 0 0 0,2 0 0 15,-3 0 0-15,1 0 0 0,-1-5 0 0,3 5 0 16,0 0 0-16,0 0-8 0,-2 0 8 0,2 0 0 0,3 0 0 16,-3 0 0-16,0 0 0 0,2 0 0 0,-2-2-17 0,1 2 3 15,1 0 1-15,1 0 0 0,-3 0 13 0,0 2 16 16,0-2-3-16,0 5-1 0,3-5-12 0,-3 0 0 16,0 0 0-16,0 0 0 0,0 0 0 0,0 0 0 15,0 0 0-15,0 0 0 0,6 0 0 0,-6 0 0 16,2 0 0-16,1 0 0 0,0 0 0 0,5 0 0 15,0 0 0-15,-5 0 0 0,-1 0 0 0,6 0 0 16,-5 0 0-16,0 0 0 0,-1-5 0 0,6 5 0 16,0 0 0-16,-5 0 0 0,-3-2 0 0,8 2 0 15,-5 0 0-15,5 0 0 0,-5 0 0 0,-3 0 0 16,2 0 0-16,6 0 0 0,0 0 0 0,0 0 0 0,-8 0 0 16,1 0 0-16,7 0 0 0,-6 0 0 0,1 0 0 0,5 0 0 15,-5 0 0-15,5 0 0 0,-6 2 0 0,6-2 0 16,-5-2 0-16,5 2 0 0,0 0 0 0,-5 0 0 15,5 0 0-15,0 0 0 0,-6 0 0 0,6 0 0 16,0 0 0-16,0 0-8 0,0 0 8 0,0 0 0 16,0 0-15-16,0 0 1 0,0 0 0 0,0 0 0 31,0 0-122-31,0 0-25 0,0 0-5 0</inkml:trace>
  <inkml:trace contextRef="#ctx0" brushRef="#br1" timeOffset="13213.233">20251 13249 172 0,'0'0'16'0,"0"0"-16"16,0 0 0-16,0 0 0 0,0 0 148 0,0 0 26 15,0 0 6-15,0 0 0 0,-5 0-88 0,5 0-19 16,0 0-3-16,0 0-1 0,0 0-15 0,0 0-3 15,-8 0-1-15,8 0 0 0,0 0-6 0,0 0-2 16,0 0 0-16,0 0 0 0,-3 4 7 0,3-4 2 16,0 0 0-16,0 0 0 0,-8 0 21 0,8 0 5 0,0 0 1 0,-2 3 0 15,2-3 22-15,0 0 4 0,-6 5 0 0,6-5 1 16,-5 2-44-16,5-2-9 0,0 0-1 0,0 0-1 16,-2 7-2-16,2-7 0 0,-6 0 0 0,6 0 0 15,0 0-12-15,0 0-2 0,0 0-1 0,0 0 0 16,0 0-8-16,0 5-1 0,-2 2-1 0,2-7 0 15,0 0-5-15,0 0-1 0,-3 4 0 0,3-4 0 16,0 0-8-16,0 3-1 0,0-3-8 0,0 7 12 16,0 0-12-16,0-7 11 0,0 0-11 0,0 7 10 15,3-2-10-15,-3 2 12 0,0 0-12 0,0 0 12 16,0 0-12-16,0 0 10 0,0 0-10 0,0 5 10 16,0-5-2-16,0 5 0 0,0-3 0 0,0 3 0 15,2-5 0-15,-2 5-8 0,-2-3 12 0,2-2-4 16,2 5-8-16,-2-1 10 0,0-3-10 0,0-1 10 15,0 0-2-15,3 0-8 0,0-7 12 0,-3 0-4 0,2 7 1 16,-2-7 0-16,0 0 0 0,0 0 0 0,0 0 1 0,0 0 0 16,0 0 0-16,0 0 0 0,0 0 0 0,3-7 0 15,-3 7 0-15,0-7 0 16,0 0-99-16,0 0-20 0,0-1-4 0,-3 1-1 0</inkml:trace>
  <inkml:trace contextRef="#ctx0" brushRef="#br1" timeOffset="14026.36">21235 13301 288 0,'0'0'25'0,"0"0"-25"0,0 0 0 0,0 0 0 16,0 0 141-16,0 0 23 0,-2-5 5 0,2 5 1 15,0-7-70-15,0 7-15 0,0 0-2 0,-3-3-1 16,1-1-13-16,2 4-2 0,0 0-1 0,0 0 0 16,0 0-14-16,0 0-4 0,0 0 0 0,0 0 0 15,0 0-4-15,0 0-2 0,0 0 0 0,0 0 0 16,0 0 5-16,0 0 1 0,0 0 0 0,0 0 0 16,0 0-3-16,0 0 0 0,0 0 0 0,0 0 0 15,0 0 7-15,2 4 2 0,-2-4 0 0,5 3 0 16,-2 4-4-16,-3 0-1 0,3 0 0 0,-1 0 0 15,1 2-9-15,-3 1-1 0,3-3-1 0,-1 5 0 0,-2-3-10 0,0 3-3 16,0 2 0-16,3-2 0 0,-3-1-2 0,0-1-1 16,0 2 0-16,0-3 0 0,3 3-2 0,-3-1 0 15,0-1 0-15,0-3 0 0,2 0-1 0,1 2-1 16,-3 1 0-16,0-5 0 0,0-5-6 0,3 7 0 16,-3-5-1-16,0-2 0 0,0 0-3 0,0 0-8 15,0 0 12-15,0 0-4 0,0 0-8 0,0 0 10 16,0 0-10-16,0 0 10 15,0 0-57-15,0 0-11 0,0 0-2 0,0 0-1208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2T01:08:16.349"/>
    </inkml:context>
    <inkml:brush xml:id="br0">
      <inkml:brushProperty name="width" value="0.05" units="cm"/>
      <inkml:brushProperty name="height" value="0.05" units="cm"/>
      <inkml:brushProperty name="color" value="#FFFFFF"/>
    </inkml:brush>
  </inkml:definitions>
  <inkml:trace contextRef="#ctx0" brushRef="#br0">0 3 2304 0 0,'19'-3'-1328'0'0,"-6"13"13811"0"0,-12-8-12337 0 0,-12 33 1983 0 0,6 47-516 0 0,6-49-1617 0 0,3-16-124 0 0,2-11-2505 0 0,-1-2 1611 0 0</inkml:trace>
</inkml:ink>
</file>

<file path=ppt/ink/ink3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8-03T22:17:39.818"/>
    </inkml:context>
    <inkml:brush xml:id="br0">
      <inkml:brushProperty name="width" value="0.05292" units="cm"/>
      <inkml:brushProperty name="height" value="0.05292" units="cm"/>
      <inkml:brushProperty name="color" value="#00B050"/>
    </inkml:brush>
    <inkml:brush xml:id="br1">
      <inkml:brushProperty name="width" value="0.05292" units="cm"/>
      <inkml:brushProperty name="height" value="0.05292" units="cm"/>
      <inkml:brushProperty name="color" value="#7030A0"/>
    </inkml:brush>
    <inkml:brush xml:id="br2">
      <inkml:brushProperty name="width" value="0.05292" units="cm"/>
      <inkml:brushProperty name="height" value="0.05292" units="cm"/>
      <inkml:brushProperty name="color" value="#FF0000"/>
    </inkml:brush>
  </inkml:definitions>
  <inkml:trace contextRef="#ctx0" brushRef="#br0">11406 8442 460 0,'0'0'20'0,"0"0"5"0,0 0-25 0,0 0 0 0,0 0 0 0,0 0 0 16,0 0 200-16,-2-5 34 16,-1 3 7-16,3 2 2 0,-5-5-94 0,2 2-18 15,-2-1-4-15,2 4-1 0,-2-3-42 0,-1-1-8 0,6 4-1 0,-5 0-1 16,0 0-15-16,0-5-3 0,-1 3-1 0,6 2 0 16,-5 0-19-16,2-5-3 0,-2 5-1 0,5 0 0 15,-5-2-1-15,2-3-1 0,-2 5 0 0,0-2 0 16,5 2-6-16,-6-5 0 0,1 5-1 0,0-3 0 15,-1-1 1-15,1 1 0 0,2-1 0 0,-2 4 0 16,-3 0-4-16,3 0 0 0,0-5 0 0,2 5 0 16,-2 0-4-16,-1 0-2 0,1 0 0 0,0 5 0 15,-3-5-3-15,3 4-1 0,-6-1 0 0,0 4 0 16,1-2-10-16,-1-3 0 0,1 5 0 0,-1-2 0 16,0-3 0-16,1 7 0 0,-3-6 0 0,2 4 0 0,-2 0 0 0,2 0 0 15,-2 0 0-15,2 5 0 0,-2-5 0 0,3 0 0 16,-1 0 0-16,3 0 0 0,-2 0 0 0,-1 5 8 15,0 0-8-15,1-3 8 0,2-2-8 0,-5 5 0 16,-1 2 0-16,4 0 8 0,2-2-8 0,-3 2 12 16,1 0-12-16,2-2 12 0,-3 2-12 0,3 0 0 15,0-2 0-15,0 2 0 0,0 0 0 0,1 0 0 16,-1-2 0-16,0 2 0 0,0 0 0 0,0-2 0 16,0 2 0-16,0 0-11 0,0-2 11 0,0 2 0 15,0 0 0-15,0-2-8 0,-2 2 8 0,2-2 0 16,0-3 10-16,0 3-10 0,2 2 8 0,-1-2-8 15,-1-3 0-15,0 3 0 0,0 2 0 0,2-2 8 16,1-3-8-16,-3 3 0 0,3 0 0 0,0-3 0 16,-1 3 0-16,1 2 0 0,0-2 0 0,-1 2 8 15,1-7-8-15,0 7 0 0,0-2 0 0,-1-3 0 0,1 3 0 0,0 2 0 16,-1-7 0-16,4 5 0 0,-4 2 0 0,4-2 0 16,-1-3 0-16,1 3 0 0,-1 0 0 0,0-3 0 15,1 3 0-15,2-3 8 0,-3 3-8 0,0 0 0 16,3-3 0-16,-2-2 0 0,2 5 0 0,-3-5 0 15,3 0 0-15,3 5-15 0,-3-5 3 0,2 0 1 16,1 0 19-16,0 0 3 0,-1 0 1 0,1 0 0 16,2 0-12-16,-2 5 0 0,2-5 0 0,-2 0 0 15,5 0 0-15,-3 0 0 0,0-2 0 0,1 2 0 16,1 0 0-16,1 0 0 0,-2 0 0 0,4-2 0 16,-2-3 20-16,3 5 0 0,-3-2-1 0,2 2 0 0,1-2-27 15,0-3-6-15,-1 3-1 0,1-3 0 0,-1-2 15 0,3 5 0 16,-2-3 0-16,0 3 0 0,-1-5 0 15,3 2 0-15,-2-2 0 0,2 0 0 0,1 0 8 16,-1 0-8-16,0 0 0 0,-2 0 0 0,4 0 13 0,1-2-1 16,-2-3 0-16,4 3 0 0,-2-3-12 0,2-2 0 15,-2 5 0-15,3-8 0 0,-1 8 9 0,1-5-1 16,-1 0 0-16,-2 2 0 0,0-2-8 0,0 0 0 16,0 0 0-16,-3 0 0 0,3 0 0 0,-3 0 0 15,-2 0 0-15,2 2 0 0,0-7 0 0,-2 5 10 16,-1 0-2-16,1 0-8 0,0 0 13 0,-1 0-4 15,1 0-1-15,-1-5 0 16,1 5 1-16,2 0 0 0,-2-2 0 0,-1-3 0 16,-2 0 2-16,3 3 0 0,-6-5 0 0,6-3 0 15,-6 3 1-15,6 0 1 0,-1 0 0 0,-2-5 0 0,0 0-1 0,0 3-1 16,3-3 0-16,-3 0 0 0,5 3-11 0,-5-3 10 0,2 0-10 0,-2 5 10 16,0-5-10-16,3 3 10 0,-3-3-10 0,-3 5 10 15,0-5-10-15,1 5 8 16,-1-5-8-16,-3 0 8 0,4 3 0 0,-4-8 0 15,4 8 0-15,-4-8 0 0,-2 3 0 0,0 0 0 16,0 0 0-16,0-3 0 0,0 8-8 0,0-6 0 16,-2 4 0-16,2-1 0 0,0 0 0 0,-3 3 0 0,0-3 0 0,1 5 0 15,-4 0 23-15,4-3 9 0,-6 3 1 0,3 0 1 16,-3 0-34-16,0 2 0 0,-3 3 0 0,3-6 0 16,-2 4 12-16,-4-1-12 0,1 3 12 0,0-3-12 15,-3 5 0-15,0 2 0 16,0-2 0-16,3 7 0 0,-3-7 0 0,0 7 0 0,0-2 0 0,-2 2 0 0,2 0 0 15,0 2 0-15,3-2 0 0,-3 5 0 0,6-5 0 0,-1 2 0 16,0-2 0-16,1 5 0 0,2-3 0 0,0 3 0 16,0-5 0-16,5 7 0 15,-2-3-94-15,2-1-26 0,-2 2-4 0,5 2-1275 16</inkml:trace>
  <inkml:trace contextRef="#ctx0" brushRef="#br1" timeOffset="3588.145">12129 8148 1058 0,'-8'0'47'0,"8"0"9"0,0 0-44 0,0 0-12 0,-3-5 0 0,0 5 0 15,1-2 96-15,2 2 16 0,0 0 4 0,-3-5 1 16,3 2-5-16,-5-1 0 0,2 4-1 0,-2-3 0 16,2-1-7-16,-2 4-2 0,0 0 0 0,-1-3 0 15,1 3-36-15,-3-4-7 0,0 4-2 0,0 0 0 16,0 0-5-16,0 4 0 0,-2-1-1 0,-4-3 0 15,4 4-22-15,-3-1-4 0,-3-3-1 0,3 7 0 16,-3-2-12-16,0 2-2 0,0-5-1 0,0 7 0 16,-2-2-1-16,2 0 0 0,-3 1 0 0,3-1 0 15,6 0-8-15,-1 0 0 0,0 0 0 0,1 5 0 0,-1-3 0 16,3 3 0-16,-2-5 0 0,-1 4 0 0,6-1 0 0,-3-3 0 16,-3 5 0-16,3 2 0 0,-2-7 0 0,5 5 0 15,-1 2 0-15,1 5 0 0,0-5 0 0,-3 0 0 16,2 0 0-16,4-2 0 15,-3-1-8-15,2-1 8 0,0 4 0 0,1-2 0 0,-1 2 0 0,0 5 0 16,3-10 0-16,-2 10 0 0,2 0 0 0,0-5 0 16,2 5 0-16,1-3 0 0,2 3 0 0,1-5 0 15,1 5 0-15,1 2 0 0,6-9 0 0,-4 7 0 16,6-3 0-16,-3-2 8 0,6 3-8 0,-3-3 12 16,5-5-12-16,0 8 12 0,-2-8-4 0,2 3 0 15,0-3 0-15,3 3 0 0,-3-5-8 0,0 0 10 16,0-2-10-16,-5-3 10 0,0 3-2 0,3-5 0 15,-6 0 0-15,3 0 0 0,-1 0 2 0,4 0 0 16,-3 0 0-16,5-7 0 0,0 0-10 0,-2 0-14 0,-3-5 3 16,2 5 1-16,1-5 51 0,-1-2 11 0,1 0 1 0,-1 2 1 15,-2-2-14-15,0-5-4 0,0 5 0 0,0-7 0 16,-3 2-18-16,0 5-4 0,0-7-1 0,-2 2 0 16,-3-2 3-16,0 7 0 0,0-5 0 0,0 0 0 15,-3-2-16-15,0 2 0 16,-2 3 0-16,0-3-10 0,-1 0 30 0,1-2 7 0,-3 2 1 0,0 5 0 15,0-7-11-15,-3 7-1 0,1-5-1 0,-1 0 0 16,0 5 5-16,-2-5 0 0,-3 5 1 0,3 0 0 16,-3 0-21-16,-3 2 0 0,-2 3 0 0,0-3 0 15,-3-2 0-15,0 9-8 0,-5-4 0 0,0 1 0 16,2 1 8-16,1 0 0 0,-1 3 0 0,-2-3 0 0,2 7 0 16,1-5 0-16,2 3 0 0,6 2 11 15,-4-5-11-15,1 5 0 0,2 0 0 0,-2-3 0 0,3 3-12 0,2 0 1 16,0 0 1-16,-3 3 0 15,1-3-49-15,2 0-9 0,2-3-3 0,6 3 0 16,0 0-103-16,0 0-21 0,0 0-4 0</inkml:trace>
  <inkml:trace contextRef="#ctx0" brushRef="#br1" timeOffset="8143.809">22098 13637 172 0,'0'0'16'0,"0"0"-16"16,0 0 0-16,5 0 0 0,1 5 134 0,-1-5 24 15,-5 0 5-15,5 2 1 0,0-2-73 0,1 0-15 16,-6 0-2-16,8 0-1 0,-8 0-27 0,5 0-6 16,0 0 0-16,3 0-1 0,-8 0-28 0,6 0-11 15,-1 0 8-15,0 0-8 0,3 0 8 0,-8 0-8 16,0 0 8-16,5 0-8 0,1-2 9 0,-4-3-9 16,-2 5 10-16,0 0-10 0,6 0 8 0,-4-3-8 0,1-1 0 0,-1-1 9 15,-2 3 3-15,0-3 1 0,0 3 0 16,0 2 0-16,0-5 59 0,0 5 11 0,0 0 2 0,0 0 1 15,-2-7 13-15,2 5 2 0,-3-3 1 0,3 5 0 16,0 0-7-16,0 0-2 0,-2-7 0 0,2 7 0 16,0 0-31-16,0 0-6 0,-3-7-2 0,3 7 0 15,0 0-18-15,0 0-4 0,0-5-1 0,0 3 0 16,-3-3-4-16,3 5-1 0,-2-2 0 0,-1-5 0 16,0 2 2-16,3 5 1 0,0 0 0 0,-2-2 0 15,-1-3-13-15,3 5-2 0,0 0-1 0,0 0 0 16,-5 0 12-16,2-3 3 0,-2-1 0 0,5 4 0 15,0 0-14-15,-3-5-2 0,1 3-1 0,2 2 0 16,0 0-2-16,0 0 0 0,0 0 0 0,-6-5 0 16,4 5 2-16,-1-7 0 0,3 7 0 0,0 0 0 0,-3-2 2 15,3 2 1-15,0 0 0 0,-5 0 0 0,2-5-2 0,-2 5 0 16,5 0 0-16,0 0 0 0,-3-2-2 0,-2 2-1 16,2-5 0-16,3 5 0 0,0 0-9 0,-5 5 8 15,5-5-8-15,-2-5 8 0,2 5-8 0,-6 0 0 16,4 0 9-16,-4 0-9 0,4-7 0 0,2 7 8 15,-3 0-8-15,3 0 0 0,-5 0 9 0,2 0-9 16,-2-3 12-16,-1-1-12 0,4 4 12 0,-3 0-4 16,2 0 0-16,-2 0-8 0,-1 0 10 0,1 0-10 15,0 0 8-15,-1 0-8 0,-1 0 8 0,1 4-8 16,1-4 0-16,0 3 8 0,-3-3-8 0,2 0 0 16,1 0 0-16,-3 0 8 0,3-3 0 0,0 6-8 0,-1-3 12 15,1 0-4-15,-3 0-8 0,3 0 0 0,2 0-10 0,3 0 10 16,0 0 0-16,0 0 0 0,-8 4 0 0,3-1 0 15,0 2 0-15,-3-5 0 0,2 2 0 0,1-2 0 16,0 5 0-16,0-3 0 0,-1-2 0 0,1 5 0 16,5-5 0-16,-5 2 0 0,5-2 0 0,-6 5 0 15,-2-5 8-15,3 7-8 0,2-3 0 0,-2-1 0 16,5-3 0-16,-5 7 0 0,2-2 0 0,1-3 0 16,-4 5 0-16,4 0 0 0,-1-2 0 0,0 2 0 15,1 0 0-15,-1-2 0 0,3-5 0 0,-5 2 0 16,2 5 0-16,0 0 0 0,1-2 0 0,-1-3 0 15,-2 3 0-15,2 2 0 0,1-2 0 0,-1-3 0 16,0 3 0-16,1-3 0 0,2-2 0 0,-3 7 0 16,0-2 0-16,1 2 0 0,-1 0 0 0,3-7 0 15,0 5 0-15,-3 2 0 0,1-5 0 0,2-2 0 0,0 7 0 16,0-7 0-16,-3 7 0 0,1-2 0 0,2-5 0 0,-3 7 0 16,3-3 0-16,-3 4 0 0,3-8 0 0,0 2 0 15,0 5 0-15,0-7 0 0,-2 5 0 0,2-5 0 16,0 0 0-16,0 0 0 0,0 7 0 0,0 0 0 15,-3 0 0-15,3-7 0 0,0 0 0 0,0 5 0 16,0-5 0-16,0 7 0 0,0-7 8 0,3 7-8 16,-3-7 0-16,0 7 0 0,2 0 0 0,-2-7 0 15,0 2 0-15,3 8 0 0,-3-10 8 0,0 7-8 16,5 0 0-16,-5-7 0 0,0 2 0 0,0-2 0 16,5 7 8-16,-2-2-8 0,-3-5 0 0,5 7 0 0,-2 0 0 15,-3-7 0-15,5 5 8 0,-5-5-8 16,6 2 0-16,-1 5 0 0,-2-2 8 0,-3-5-8 15,5 2 0-15,0 5 0 0,-2-2 0 0,-3-5 0 0,0 0 0 0,2 0 0 16,-2 0 8-16,6 7-8 0,-1-2 0 0,0-3 0 16,-5-2 8-16,6 5-8 0,-1-3 0 0,0 3 0 15,0-3 9-15,-2 3-9 0,-3-5 0 0,5 2 9 16,1 3-9-16,-1-5 0 0,-2 7 9 0,2-7-9 16,0 5 0-16,-2-3 9 0,5-2-9 0,-3 0 0 15,-2 5 8-15,2-3-8 0,-2 3 0 0,2-5 0 16,-5 0 8-16,3 2-8 0,2 3 0 0,-5-5 0 15,0 0 0-15,5 0 0 0,3 2 0 0,0-2 0 16,-3 5 8-16,1-3-8 0,2-2 0 0,-3 0 0 16,0 0 8-16,-5 0-8 0,8 5 0 0,-3-5 0 15,1 0 8-15,2 0-8 0,-8 0 0 0,8 2 0 0,-3-2 0 16,-5 0 0-16,8 5 0 0,-8-5 0 0,5 0 8 0,-5 0-8 16,8 0 0-16,-3 5 0 0,-5-5 0 15,8 0 0-15,0 0 0 0,-8 0 0 0,0 0 0 0,8 0 0 16,-3 2 0-16,3-2 0 0,-2 0 8 0,2-2-8 15,-3 2 0-15,0-5 0 0,3 5 0 0,-3 0 0 16,1-5 8-16,-1 3-8 0,0 2 0 0,1 0 0 16,2-5 8-16,-6 3-8 0,3-3 0 0,1 3 10 15,-1-3-10-15,3 3 8 0,-5-3-8 0,2 5 8 16,0-2-8-16,0-3 8 0,1 5-8 0,-1-2 0 16,-2-3 9-16,2 0-9 0,3 3 0 0,-3-3 9 15,1 3-9-15,-1-3 0 0,-3-2 8 0,4 7-8 16,-1-7 0-16,-2 5 0 0,-1-3 9 0,1 0-9 0,2 3 0 0,-2 2 9 15,-3 0-9-15,3-5 0 0,2 5 0 0,-2-7 0 16,2 5 8-16,-3-3 0 0,-2 5 0 0,3-2 0 16,0-3-8-16,2-2 8 0,-5 0-8 0,3 0 8 15,-1 2-8-15,1-2-17 0,0 0 4 0,-3 0 1 16,5 0 20-16,-5-5 5 0,0 5 1 0,0 0 0 16,0 0-14-16,3 0 0 0,-3 0 0 0,-3 0 0 15,3-5 8-15,-3 5-8 0,3 5 0 0,-2-6 0 16,-1-1 8-16,0 2-8 0,1 0 0 0,-1 5 0 15,-2-3 0-15,2-2 8 0,0 0-8 0,-2 4 0 16,3-1 0-16,-4-3 0 0,1 2 0 0,0 3 0 16,-1-3 0-16,4-2 8 0,-4 7-8 0,1-7 0 15,0 0 0-15,0 0 0 0,-1 2 0 0,1 3 0 16,0-3 0-16,-1-2 0 0,4 5 0 0,-4-3 0 16,4 2 0-16,-4-1 0 0,4-3 0 0,-3 7 0 0,2-5 0 0,0 3 0 15,-2-3 0-15,0 5 0 0,2-2 0 0,0-3 0 16,-2 5 0-16,2-2 0 0,1-3 0 0,-1 5 0 15,-2 0 0-15,2-2 0 0,-2-3 0 0,2 5 0 16,1 0 0-16,-1 0 0 0,-2 0 0 0,2 0 0 16,-2-3 0-16,2 3 0 0,-2 0 0 0,2 0 0 15,-2 0 0-15,0 0 0 0,2 0 0 0,-2 0 0 16,2 0 0-16,-2 0 0 0,-1 0 0 0,1 0 0 16,2 0 0-16,-2-4 0 0,3 4 0 0,-4 0 0 15,1 0 0-15,0 0 0 0,2 0 0 0,-2 0 0 16,2 4 0-16,-2-1 0 0,0-3 0 0,-1 0 0 15,4-3 0-15,-4 3 0 0,4 0 0 0,-1 0 0 0,-2-4 0 0,2 4 0 16,3 0 0-16,-3 0 0 0,-2 0 0 0,5 0 0 16,0 0 0-16,-3 0 0 0,-2-5 0 0,3 3 0 31,-4 2-69-31,1 0-7 0,5 0-2 0,-5-5-1441 0</inkml:trace>
  <inkml:trace contextRef="#ctx0" brushRef="#br0" timeOffset="13977.535">20246 13413 172 0,'0'0'16'0,"0"0"-16"16,0 0 0-16,0 0 0 0,0 0 155 0,0 0 28 16,0 0 5-16,0 0 2 0,0 0-88 0,0 0-18 15,0 0-3-15,0 0-1 0,0 0-21 0,0 0-5 0,0 0-1 0,0 0 0 16,0 0-10-16,0 0-3 0,0 0 0 0,0 0 0 15,0 7 8-15,0-7 0 0,0 0 1 0,0 0 0 16,0 0 3-16,0 0 1 0,0 0 0 0,0 0 0 16,0 0 4-16,0 0 1 0,0 0 0 0,0 0 0 15,0 0-2-15,8 0 0 0,-8 0 0 0,5 3 0 16,0-3-28-16,-5 0-7 0,0 0-1 0,6 0 0 16,2 0 6-16,-3 0 1 0,0 0 0 0,-5 0 0 15,6 0-7-15,-1 5-2 0,0-5 0 0,-5 0 0 16,0 0 0-16,0 0 0 0,0 0 0 0,5 0 0 15,3-5-2-15,-2 5-1 0,2 5 0 0,-3-5 0 16,3-5 2-16,0 5 1 0,0 5 0 0,-3-5 0 16,3 2 2-16,0-2 1 0,0 0 0 0,0 0 0 15,2 5-10-15,-2-5-3 0,3 0 0 0,-3-5 0 16,0 5 0-16,2 0 0 0,-2 0 0 0,3 0 0 16,-3 0 1-16,2 0 0 0,-2 5 0 0,3-5 0 0,-3 0 3 0,0 0 0 15,0 0 0-15,0 0 0 0,-3 0 0 0,3 0 0 16,0 0 0-16,-3 2 0 0,3-2 1 0,-3 0 1 15,3 0 0-15,-2 0 0 0,1 5-2 0,-1-3 0 16,2-2 0-16,-3 0 0 0,0 0 0 0,1 5-1 16,2-5 0-16,-3 2 0 0,3-2 1 0,0 0 0 15,-3 0 0-15,3 0 0 0,-3 0-1 0,3 0 0 16,0 5 0-16,3-5 0 0,-3 0 0 0,2 0 0 16,-5 0 0-16,3 0 0 0,0 0-2 0,0 0 0 15,0 0 0-15,-2 4 0 0,4-1-9 0,-2-3 12 0,-8 0-12 0,5 0 12 16,-5 0-12-16,6 0 12 0,2 4-12 0,-3-4 12 15,-5 0-12-15,0 0 0 0,8 0 0 0,-8 0 0 16,8 0 8-16,-8 0 0 0,8 3 0 0,0-3 0 16,-8 0-8-16,8 0 0 0,-8 0 9 0,5 5-9 15,3-3 0-15,-8-2 0 0,0 0 0 0,0 0 8 16,0 0-8-16,10 0 0 0,-2 7 0 0,-8-7 0 16,8 0 0-16,-8 0 0 0,11 0 0 0,-11 0 8 15,0 0-8-15,8 0 0 0,-8 0 0 0,8 0 0 16,-8 0 0-16,8 0 0 0,-8 0 0 0,8 0 0 15,-8 0 0-15,7 0 0 0,-7 0 0 0,6 5 8 16,2-5-8-16,-8 0 0 0,0 0 0 0,8 0 8 16,0 0-8-16,-8 0 0 0,5-5 8 0,-5 5-8 15,5 0 0-15,3 0 0 0,-3-2 0 0,1 2 8 0,-6 0-8 0,5 0 0 16,3-5 0-16,-3 5 0 0,1 0 0 0,-6 0 0 16,2 0 0-16,-2 0 0 0,5-2 0 0,3 2 0 15,-2 2 0-15,2-2 8 0,-3 0-8 0,0 0 0 16,0-2 0-16,-5 2 0 0,0 0 0 0,3 2 0 15,5-2 0-15,-5 0 0 0,-3 0 16 0,5 0 1 16,-2 0 1-16,-3 0 0 0,0 0-18 0,5 0-19 16,0 0 4-16,-2 0 1 0,2-2 14 0,-5 2 0 15,0 0 0-15,0 0 0 0,0 0 9 0,5 0 2 16,-2 0 0-16,2 0 0 0,-5 0-11 0,0 0 0 16,3 0-12-16,-3 0 12 0,5-5 0 0,-2 5 0 15,2 0 0-15,-5 0 0 0,0 0 0 0,0 0 0 0,0 0 10 16,0 0-10-16,0 0 8 0,0 0-8 0,0 0 0 0,0 0 0 15,6 0 0-15,-6 0 0 0,0 0 0 0,0 0 0 16,0 0 0-16,0 0 0 0,0 0 0 0,2-3 0 16,4-1 0-16,-6 4 0 0,0 0 0 0,0 0 0 15,0 0 8-15,0 0-8 0,0 0 12 0,0 0-12 16,0 0 0-16,0 0 0 0,0 0 0 0,0 0 0 16,0 0 0-16,0 0 0 0,0 0 0 0,0 0 0 15,0 0 8-15,0 0-8 0,-3 0 0 0,-2 0 0 16,5 0 8-16,-3-3-8 0,-2 3 0 0,-1-4 0 15,1 4 0-15,2 0 8 0,-5 0-8 0,3 0 0 16,3-5 0-16,-1 3 0 0,-5 2 0 0,3 0 0 16,-3 0 0-16,2-5 0 0,1 5 0 0,-3 0 0 15,0 0 0-15,0 0 0 0,3 0 0 0,-3-2 0 0,3 2 0 16,-3 0 0-16,0-5 0 0,0 5 0 0,3 0 0 0,-3 0 0 16,-3-2 0-16,3 2 0 0,3 2 0 0,-3-2 0 15,0 0 0-15,0-2 0 0,3 2 0 0,-3 0 0 16,0 0 0-16,0 0 0 0,0 0 0 0,0 0 0 15,0 0 0-15,0 0 0 0,0-5 0 0,-2 5 0 16,2 0 0-16,-3 0 0 0,3 5 0 0,0-5 0 16,-2-5 0-16,-1 5 0 0,1 5 0 0,-1-5 0 15,0-5 0-15,1 5 0 0,2 0 0 0,0 0 0 16,0 0 0-16,-3 0 0 0,1 0 0 0,2 0 0 16,-3 0 0-16,3 0 0 0,-2 0 0 0,2 0 0 15,0 0 0-15,0 0 0 0,0 0 0 0,0 0 0 16,3 0 0-16,-3 5 0 0,0-5 0 0,0 0 0 0,8 0 0 0,-5 0 0 15,-3 0 0-15,0 0 0 16,3-5 0-16,-3 5 0 0,2 5 0 0,-2-5 0 0,3-5 0 16,0 5 0-16,-3-2 0 0,3 2 0 0,-3 0 0 0,2 0 0 15,-2-5 0-15,1 5 0 0,-1 0 0 0,0 0 0 16,0 0 0-16,0 0 0 0,0 0 0 0,0 0 0 16,0 0 0-16,3 0 0 0,-6 0 0 0,3 0 0 15,0 0 0-15,0 0 0 0,-2 0 0 0,2 0 0 16,0 0 0-16,0 0 0 0,-3 0 0 0,3 0 0 15,0 0 0-15,0 0 0 0,3 0 0 0,0 0 0 16,-3 0 0-16,5 0 0 0,3 0 0 0,0 0 0 16,-5 0 0-16,0 0 0 0,-3 0 0 0,8 0 0 15,0 0 0-15,-6 0 0 0,1 0 0 0,-3 0 0 16,8 0 0-16,-8 5 0 0,3-5 0 0,0 0 0 0,5 0 0 16,-8 0 0-16,8 0 0 0,-5 0 0 0,-1-5 0 0,6 5 0 15,0 0 0-15,-8 0 0 0,8 0 0 0,0 0 0 16,-5 0 0-16,5 0 0 0,0 0 0 0,0 0 0 15,0 0 0-15,0 0 0 0,0 0 0 0,0 0-9 16,0 0 9-16,0 0 0 0,0 0 0 0,0 0 0 16,5 0 0-16,3 0-8 0,-2 0 8 0,4 0 0 15,1-3 0-15,-1 3 0 0,1 0 0 0,-1 0-12 16,4 0 12-16,2 0-12 0,5-4 12 0,-3 4-10 16,1 0 10-16,2 0-10 0,0 0 10 0,0 0 0 15,0 0 0-15,1 0 0 0,-4 0 0 0,1 4 0 16,2-8 0-16,0 4-8 0,0 4 8 0,3-1 0 15,0-3 0-15,0 0 0 0,-3 0 0 0,0 0 0 0,3 5 0 0,-3-5 0 16,3 0 0-16,-3-5 0 0,0 5 0 0,-2 0 0 16,-1 0 0-16,-2 0 0 0,0 0 0 0,-3 5 0 15,6-5 0-15,-6 0 0 0,0 0 0 0,0 0 0 16,0 0 0-16,1 0 0 0,-1 2 0 0,-2-2 0 16,2-2 0-16,0 2 0 0,-2 0 0 0,-1 0 0 15,-2 0 0-15,0 2 0 0,3-2 0 0,-3 0 0 16,2-2 0-16,-2 4 0 0,0-2 0 0,-3 5 0 15,6-5 0-15,-6 2 0 0,0-2 0 0,3 0 0 16,-2 5 0-16,2-5 0 0,-3 0 0 0,0 0 0 16,3 2 0-16,-3-2 0 0,-5 0 0 0,8 0 0 15,-2 0 0-15,-6 0 0 0,8 0 0 0,-3 0 8 16,-5 0-8-16,0 0 0 0,0 0 0 0,5 5 0 16,-5-5 0-16,0 0 0 0,0 0 0 0,0 0 0 15,0 0 0-15,0 0 8 0,0 0-8 0,0 0 0 0,0 0 0 0,0 0 0 16,0 0 0-16,0 0 8 0,0 0-8 0,0 0 0 15,0 0 8-15,0 0-8 0,0 0 0 0,0 0 0 16,0 0 0-16,0 0 0 16,-2-5-55-16,-6 5-15 0,0-2-3 0,0 2-1 15,-3 0-120-15,1 0-24 0</inkml:trace>
  <inkml:trace contextRef="#ctx0" brushRef="#br2" timeOffset="19152.018">20743 13263 759 0,'0'0'33'0,"0"0"8"0,0 0-33 0,0 0-8 16,0-2 0-16,0 2 0 0,0 0 79 0,0 0 13 16,0-5 4-16,0 2 0 0,0 3-16 0,0-4-4 15,3 4 0-15,-3-7 0 0,3 7-12 0,-3 0-4 16,0 0 0-16,2 0 0 0,4-3-20 0,-4 3-4 16,-2 0 0-16,0 0-1 0,3 0 9 0,-3 0 1 15,0 0 1-15,0 0 0 0,0 0 6 0,0 0 2 16,0 0 0-16,0 0 0 0,0 0-6 0,0 0 0 15,0 0-1-15,0 0 0 0,0 0-15 0,0 0-4 16,0 0 0-16,5 3 0 0,-5-3-2 0,0 0-1 0,0 0 0 16,5 0 0-16,1 7 1 0,-1-7 0 0,-5 0 0 0,5 4 0 15,3-1-2-15,-2-3-1 0,-6 0 0 0,7 0 0 16,1 5-6-16,0-5-1 0,3 0 0 0,-3-5 0 16,0 5-2-16,2 0-1 0,-2 0 0 0,3-3 0 15,0 3 1-15,-4-4 0 0,4 4 0 0,0 0 0 16,-1 0 1-16,1 0 0 0,2 0 0 0,-2 0 0 15,-1 0-5-15,3 0-1 0,-2-3 0 0,2 3 0 16,0 0-1-16,1 0 0 0,-1 0 0 0,0-4 0 16,3 4 1-16,-3 0 0 0,0 0 0 0,3 0 0 15,0 0-1-15,-3 0-8 0,3 0 12 0,0 0-4 16,3 0 2-16,-3 0 0 0,-1 0 0 0,-1 0 0 16,2 0 1-16,-3 0 0 0,-3 0 0 0,4 4 0 15,-1-4-1-15,-3 0 0 0,1 0 0 0,0 0 0 16,-1 3-2-16,1-3 0 0,2 0 0 0,-2 0 0 15,-3 0 1-15,5 0 0 0,-3 0 0 0,1 0 0 0,-1 0-9 16,4 0 12-16,-4 4-12 0,1-4 12 0,-1 0-3 0,1 0 0 16,0 0 0-16,-1 0 0 0,-2 3-1 0,0-3 0 15,-3 0 0-15,3 0 0 0,3 5-8 0,-1-5 12 16,1 0-12-16,-3 0 12 0,3 2-12 0,-3-2 10 16,2 0-10-16,1 0 10 0,-3 0-10 0,2 0 0 15,-4 0 0-15,4 0 8 0,-2 0-8 0,0 0 0 16,0 0 9-16,2 0-9 0,-2 0 8 0,-2 0-8 15,2 0 8-15,-8 0-8 0,8 5 8 0,-3-5-8 16,-5 0 8-16,8 2-8 0,0-2 0 0,0 0 9 16,-8 0-9-16,5 5 0 0,0-5 8 0,3 0-8 15,-8 0 0-15,6 2 0 0,-6-2 8 0,5 5-8 0,3-5 0 16,-8 0 0-16,0 0 9 0,8 0-9 0,0 4 0 0,0-1 9 16,-1-3-9-16,-1 0 0 0,-6 0 0 0,5 4 8 15,3-1-8-15,-3-3 0 0,3 0 0 0,-2 0 8 16,-1 5-8-16,3-5 0 0,-3 0 0 0,0 0 8 15,1 2-8-15,-1-2 0 0,0 0 9 0,-2 0-9 16,2 0 0-16,-2 0 9 0,5 0-9 0,-3 0 0 16,-2 0 10-16,-1 0-10 0,-2 0 8 0,6 0-8 15,-1 0 8-15,-5 0-8 0,0 0 8 0,3 0-8 16,-3 0 8-16,0 0-8 0,0 0 8 0,0 0-8 16,0 0 0-16,2 0 8 0,-2 0-8 0,5 0 0 15,1 0 0-15,-1 0 0 0,-5 0 8 0,0 0-8 16,0 0 0-16,5 0 0 0,3 5 0 0,-2-5 0 15,-6 0 0-15,0 0 0 0,2 2 0 0,-2-2 0 16,0 0 0-16,0 0 8 0,0 0-8 0,0 0 0 0,8 0 8 0,-8 0-8 16,0 0 0-16,0 0 8 0,0 0-8 0,0 0 12 15,0 0-12-15,0 0 12 0,0 0-12 0,0 0 10 16,0 0-10-16,0 0 10 0,0 0-10 0,0 0 0 16,0 0 9-16,0 0-9 0,-5-2 0 0,2-3 0 15,3 5 0-15,0 0 8 0,0 0-8 0,0 0 0 16,-5 0 0-16,2-2 0 0,3 2 0 0,-2 0 0 15,-4-5 0-15,4 5 8 0,2 0-8 0,-3-3 0 16,0-1 0-16,-2 4 0 0,5 0 0 0,0 0 0 16,-3 0 0-16,-2 0 0 0,0-7 0 0,0 7 0 15,-1 0 0-15,6 0 0 0,-2 0 0 0,-4 0 0 0,1 0 0 16,0 0 0-16,5 0 0 0,-5-5 0 0,-1 5 0 0,4-2 0 16,-6 2 0-16,2 0 0 0,1 0 0 0,0 0 0 15,5 0 0-15,-6-5 0 0,1 5 0 0,-3 0 0 16,3 0 0-16,0-2 0 0,5 2 0 0,-6 0 0 15,-2-5 0-15,3 5 0 0,-3 0 0 0,3 0 0 16,-3 0 0-16,3 0 0 16,-3 0 0-16,0 0 0 0,0-2 0 0,0 2 0 15,3 0 0-15,-3-5-8 0,0 5 8 0,0 0 0 0,0-3 0 0,-3 3 0 16,1-4 0-16,2 4-8 0,-3 0 8 0,1-3 0 16,-1-1 0-16,-2 4-8 0,0 0 8 0,-1-3 0 15,-2-1 0-15,3 4 0 0,0 0 0 0,2 0-8 16,-2-5 8-16,0 5 0 0,-3-2-9 0,3 2 9 0,-3 0 0 15,3 0-9-15,0-5 9 0,-1 5 0 0,1 0-10 0,0 0 10 16,2 0-8-16,-2 0 8 0,0 0 0 0,0-2 0 16,2 2 0-16,-2-5-8 0,0 5 8 0,-1 0 0 15,4 0 0-15,-4-3-8 0,1 3 8 0,0-4 0 16,2 8 0-16,-2-4 0 0,3 0 0 0,-1 0 0 16,0 3 0-16,1-3-8 0,2 5 8 0,0-5 0 15,0 2-9-15,0-2 9 0,0 5 0 0,3-5-9 16,-3 2 9-16,3 3 0 0,-3-1-8 0,2-1 8 15,1-3 0-15,0 4 0 0,0-1-8 0,-3-3 8 16,0 0 0-16,0 4 0 0,0-4 0 0,0 0 0 16,3 3 0-16,-6-3 0 0,3 0 0 0,0 0 0 0,0 0 0 0,0 0 0 15,3 0 0-15,-3-3 0 0,0 3 0 0,0 0 0 16,3 0 0-16,0 0 0 0,-3-4 0 0,2 4 0 16,1 0 0-16,0 0 0 0,-1 0 0 0,1-3 0 15,0-1 0-15,2 4 0 0,3 0 0 0,-5 0 0 16,-3-3 0-16,3-1 0 0,2 4 0 0,-2 0 0 15,5 0 0-15,-3 0 0 0,-2 0 0 0,0 0 0 16,2 0 0-16,0 0 0 0,-2 0 0 0,2 0 0 16,-2 0 0-16,2 0 0 0,1 0 0 0,-4 0 0 15,4-5 0-15,-3 5 0 0,5 0 0 0,-3-2 0 16,0 2 0-16,3 0-8 0,0 0 8 0,0 0 0 16,-2-5 0-16,2 5 0 0,0 0 0 0,0 0 0 15,0 0-10-15,0 0 10 0,0 0-8 0,0 0 8 16,0 0-8-16,0 0 8 0,8 5-8 0,-1-5 8 15,1 2-8-15,3-2 8 0,0 0-8 0,-1 0 8 16,3 0-8-16,3 5 8 0,0-5-8 0,3 0 8 0,-1 0 0 0,3 0-8 16,3 0 8-16,0 0 0 0,0 0 0 0,5 0 0 15,-5 0 0-15,5 0-8 0,-3 0 8 0,1 0 0 16,-3 0 0-16,2 0 0 0,-5 4 0 0,3-1 0 16,-3-3 0-16,3 0 0 0,0 0 0 0,0 0 0 15,-1 0 0-15,-1 0 0 0,-1 0 0 0,0 0 0 16,-3 0 0-16,4 0 0 0,-1 0 0 0,-3 0 0 15,1 0 0-15,-1 0 0 0,-4 0 0 0,1 0 0 16,-4 0 0-16,2 0 0 0,-2 4 0 0,-1-4 0 16,1 0 0-16,-3 0 0 0,2 3 0 0,-2-3 0 15,0 0 0-15,0 0 0 0,-2 4 0 0,2-4 0 0,-3 3 0 16,3-3 0-16,-8 0 0 0,5 0 0 0,3 0 0 0,-3 0 0 16,3 0 0-16,-3 0 0 0,1 0 0 0,2 0 0 15,-3 5 0-15,0-5 0 0,3 0 0 0,0 0 0 16,0 0 0-16,-3 0 0 0,1 0 0 0,-1 0 0 15,0 0 0-15,1 0 0 0,-1-5 0 0,0 5 8 16,-5 0-8-16,0 0 0 0,3-3 0 0,-3 3 8 16,0 0-8-16,0 0 0 0,0 0 8 0,0 0-8 15,2-4 0-15,-2 4 9 0,0 0-9 0,0 0 0 16,0 0 0-16,0 0 0 0,-5-3 0 0,5 3-9 16,0 0-78-16,-2-4-15 15,2 4-3-15,-6 0-817 0,1 0-163 0</inkml:trace>
  <inkml:trace contextRef="#ctx0" brushRef="#br2" timeOffset="20042.44">21995 13270 288 0,'0'0'12'0,"0"0"4"0,0 0-16 0,0 0 0 0,0 0 0 0,0 0 0 15,0 0 226-15,0 0 42 0,0 0 9 0,0 0 2 16,0 0-139-16,0 0-28 0,0 0-6 0,0 0-1 15,0 0-18-15,0 0-4 0,0 0-1 0,0 0 0 16,0 0-14-16,0 0-2 0,-3 0-1 0,3 0 0 16,0 0-16-16,0 0-3 0,0 0-1 0,0 0 0 15,0 0-8-15,0 0-1 0,0 0-1 0,0 0 0 16,0 0-6-16,0 0-1 0,3 5 0 0,-1 2 0 16,-2 0-4-16,3 0-2 0,-3 0 0 0,0 0 0 15,3 0-2-15,-3 2-1 0,-3-2 0 0,3 0 0 16,3 3-5-16,-3-3-1 0,0 0 0 0,0 2 0 15,0 1-1-15,0-3 0 0,0 0 0 0,-3-2 0 16,3 2 18-16,0 0 3 0,0 0 1 0,0-7 0 16,0 0-34-16,0 0 0 0,0 0 0 0,3 7-9 0,-3-7 9 15,0 0 9-15,0 0-1 0,0 0-8 0,0 0 11 0,0 0-11 16,0 0 10-16,0 0-10 0,8 5 0 0,-8-5 8 16,0 0-8-16,5 0 0 0,-5 0 0 0,0 0 0 15,5-5 0-15,1 3-10 16,-1-3-143-16,-5 5-29 0,3-3-6 0</inkml:trace>
  <inkml:trace contextRef="#ctx0" brushRef="#br2" timeOffset="21075.206">20807 13202 288 0,'0'0'12'0,"0"0"4"0,0 0-16 0,0 0 0 0,0 0 0 0,0 0 0 16,0 0 212-16,0-7 40 0,-3 2 8 0,3 5 2 15,0 0-154-15,0 0-30 0,-2-2-6 0,2 2-2 16,0 0-29-16,-6 0-5 0,4 0-2 0,-4 0 0 16,4 0-19-16,-1 0-4 0,-2 0-1 0,2 0 0 15,-2 2-10-15,5-2 8 0,0 0-8 0,0 0 8 16,0 0-8-16,0 0 0 0,0 0 0 0,-3 5 8 15,-2-5 8-15,5 0 0 0,-3 4 1 0,3-4 0 16,0 0 12-16,-2 3 3 0,-4-3 0 0,6 0 0 0,0 0-12 0,0 0-3 16,-5 0 0-16,2 0 0 0,-2 4-5 0,5-4-2 15,0 0 0-15,0 0 0 0,-5 3 5 0,5-3 1 16,0 0 0-16,0 0 0 0,-3 0 4 0,3 0 0 16,0 0 1-16,0 0 0 0,0 0-3 0,0 0-1 15,0 0 0-15,-5 7 0 0,5-7 4 0,0 0 1 16,0 0 0-16,0 0 0 0,-3 7 0 0,3-7 0 15,0 0 0-15,0 5 0 0,0 2 0 0,-2 0 0 16,2 0 0-16,-3-3 0 0,0 4 0 0,3-8 0 16,3 2 0-16,-3 5 0 0,0-7-2 0,0 12-1 15,0-5 0-15,0 0 0 0,3 0 1 0,-3 0 0 16,0-7 0-16,2 5 0 0,1 6-1 0,-1-4 0 0,-2-7 0 16,0 0 0-16,3 3 3 0,-3-3 1 0,0 7 0 0,0-7 0 15,0 0-1-15,3 7 0 0,-3-7 0 0,0 0 0 16,0 0-8-16,0 0-2 0,0 7 0 0,0-7 0 15,0 5 0-15,0-5-1 0,0 0 0 0,0 0 0 16,5 7-2-16,-5-7 0 0,0 0 0 0,0 0 0 16,3 7 3-16,-3-7 0 0,0 0 0 0,0 0 0 15,0 4-12-15,0-1 8 0,-3 2-8 0,3-3 8 16,-5-2-8-16,5 0 0 0,0 0 0 0,0 0 8 16,-3 0-8-16,3 0 0 0,0 0 0 0,0 0 0 15,0-2 0-15,-3-3 0 0,1 2 0 0,2 3 0 16,0 0-92-1,0 0-13-15,0-4-3 0,0 4-1 0,0 0-127 0,0 0-24 0</inkml:trace>
</inkml:ink>
</file>

<file path=ppt/ink/ink3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channel name="T" type="integer" max="2.14748E9" units="dev"/>
        </inkml:traceFormat>
        <inkml:channelProperties>
          <inkml:channelProperty channel="X" name="resolution" value="377.95276" units="1/cm"/>
          <inkml:channelProperty channel="Y" name="resolution" value="425.28058" units="1/cm"/>
          <inkml:channelProperty channel="F" name="resolution" value="0" units="1/dev"/>
          <inkml:channelProperty channel="T" name="resolution" value="1" units="1/dev"/>
        </inkml:channelProperties>
      </inkml:inkSource>
      <inkml:timestamp xml:id="ts0" timeString="2019-07-31T17:25:04.313"/>
    </inkml:context>
    <inkml:brush xml:id="br0">
      <inkml:brushProperty name="width" value="0.05292" units="cm"/>
      <inkml:brushProperty name="height" value="0.05292" units="cm"/>
      <inkml:brushProperty name="color" value="#0070C0"/>
    </inkml:brush>
  </inkml:definitions>
  <inkml:trace contextRef="#ctx0" brushRef="#br0">20701 13323 7 0,'-11'-5'3'0,"14"5"7"0,2 0 3 0,3 0-11 15,3 0 1-15,2 0-2 16,6 0 0-16,2 0-2 15,8 0 0-15,8 0 2 16,0-2 1-16,3 0-1 16,2 2 0-16,6 0 0 15,-1 0 1-15,1 2-1 16,0 0 1-16,2 3-1 16,-3-3 0-16,-2 5-1 15,-8-7 0-15,6 5 1 16,-6-3 1-16,-3-2-2 15,-2 0 1 1,-6-2-1-16,1-3 1 16,-11-2 0-16,-6 5 1 0,-10 2-2 15,-8 0 1-15,0-5-1 16,-10 5 1-16,-1 0 0 16,-10 0 0-16,-8 0 0 15,-2 0 0-15,-4 0-1 16,-2-2 0-16,0 4 1 15,3-2 0-15,2 0-1 16,6 0 0-16,7 0 1 16,6 0 0-16,3 0 1 15,4 0 0-15,1 0-2 16,8 0 0-16,0 0 0 16,-1 0 0-16,12 0 0 15,-1-4 0-15,6-1-2 16,4 2 0-16,7 3 0 15,1 3 1-15,12-3 0 16,4 2 1-16,9 1 0 16,-6-3 0-16,3 0-1 0,14 0 1 15,-4 2 0-15,1 0 0 16,-1-2-1-16,1 0 1 16,-6 0 0-16,-13 5 0 0,-2-3 2 15,-12-2 0-15,-1 5-1 16,-7-3 1-16,-1-2-2 15,-4 5 0-15,-2-3 0 16,-3-2 1-16,-5 0-1 16,6-2 0-16,-6-3-2 15,-6 3 1-15,-4-3 2 16,-9 5 0-16,-2-2 0 16,-11-3 1-16,-7 5-2 15,-11-2 1-15,-1 0 1 16,-10 2 1-16,-5-5-2 15,-3 5 1-15,1 0-3 0,9 0 0 16,12 0-2-16,10 0 1 16,10 0-8-16,17 2 1 15</inkml:trace>
</inkml:ink>
</file>

<file path=ppt/ink/ink3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8-03T22:20:01.875"/>
    </inkml:context>
    <inkml:brush xml:id="br0">
      <inkml:brushProperty name="width" value="0.05292" units="cm"/>
      <inkml:brushProperty name="height" value="0.05292" units="cm"/>
      <inkml:brushProperty name="color" value="#FF0000"/>
    </inkml:brush>
  </inkml:definitions>
  <inkml:trace contextRef="#ctx0" brushRef="#br0">12472 13618 1087 0,'0'0'24'0,"0"0"4"0,0 0 2 0,0 0 1 0,0 0-31 0,0 0 0 16,0 0 0-16,0 0 0 16,0 0 58-16,0 0 6 0,0 0 0 0,0 0 1 15,0 0-13-15,0 0-2 0,0 0-1 0,0 0 0 16,0 0 37-16,0 0 7 0,0-2 2 0,0-3 0 15,3 3-38-15,0-5-7 0,-6-5-2 0,3 5 0 16,0-5-6-16,0 3-2 0,3-10 0 0,-6 5 0 0,3-5 3 0,-3-2 0 16,3 2 0-16,0-2 0 15,0 2-11-15,-2-9-1 0,2-1-1 0,0-1 0 0,0 4 0 0,0-2 0 16,-3 2 0-16,3-7 0 0,3-2-6 0,-3-1 0 16,-3-1-1-16,1-3 0 0,4 7 2 0,-2-2 1 15,-2 2 0-15,2 0 0 0,-3 7-2 0,0-5 0 16,3-2 0-16,-2-4 0 0,-1 1-4 0,3-1 0 15,-3 2-1-15,-2-5 0 0,2 7-5 0,1 4-1 16,2-4 0-16,-3 1 0 0,0 6-2 0,3-7-1 16,-2 0 0-16,-1-2 0 0,3-1-2 0,0-1-8 15,-3 1 12-15,3-1-4 0,0 6-8 0,-2 1 10 16,2-3-10-16,0 4 10 0,0 4-10 0,0-4 10 16,0 1-10-16,2-5 10 0,-2 0-10 0,0-4 10 0,0 1-10 0,0 3 10 15,0 1-10-15,0 6 0 0,0-3 9 0,0 1-9 16,0-2 0-16,3 1 9 0,-3 4-9 0,0-4 0 15,0-4 8-15,3 0-8 0,-3 1 0 0,2-4 0 16,-2 3 0-16,0 0 0 0,0 5 8 0,0-5-8 16,0 12 0-16,0-9 0 0,0 8 8 0,0-4-8 15,-2 5 0-15,2-5 10 0,0-2-10 0,0-5 8 16,0 5-8-16,-3-2 8 0,3 1-8 0,-3 1 8 16,1 2-8-16,2 5 8 0,-3-5-8 0,1 5 8 15,-1-3-8-15,3 3 8 0,-3 2-8 0,1 3 8 16,-1-7-8-16,3 6 0 0,-3-6 0 0,1 1 0 0,-1 1 0 0,3-5 0 15,0-2 10-15,0 2-10 0,-3 0 8 0,3-2-8 16,-2 7 0-16,2-3 0 0,-3 3 0 0,0 2 0 16,3 3 8-16,-2-3-8 0,-1 0 0 0,3-2 0 15,0 2 8-15,0 3-8 0,-2-8 0 0,2 3 0 16,0-5 8-16,0-2-8 0,-3 2 0 0,3-2 0 16,-3 2 8-16,3 0-8 0,0 5 0 0,0-5 0 15,0 10 8-15,0-8-8 0,0 3 0 0,3 2 0 16,-3 3 0-16,0-3 0 0,0 0 8 0,0-2-8 15,0 2 0-15,0-2 0 0,0-5 8 0,3 0-8 16,-1 3 0-16,-2-8 0 0,0 8 8 0,0-3-8 16,0 0 0-16,3 7 0 0,-3-2 8 0,2 0-8 15,-2 2 0-15,3-2 0 0,0 2 0 0,-1-2 0 0,-2 2 0 16,3-2 0-16,0 0 0 0,-1-3 0 0,-2 1 0 16,0-3 0-16,3 0 0 0,-3 0 8 0,0 0-8 15,3 5 0-15,-3-5 8 0,0 10-8 0,-3-8 0 0,3 8 0 16,0-3 9-16,0 0-9 0,0 3 0 0,0-3 9 15,0 5-9-15,0-5 0 0,0 5 9 0,0-5-9 16,0 0 8-16,-3-2-8 0,3 2 8 0,3-2-8 16,5 0 8-16,-5 7-8 0,-6 0 8 0,0-5-8 15,1 5 0-15,2 0 9 0,-3-3-9 0,3 8 0 16,0-10 9-16,-3 5-9 0,3 0 0 0,-2 0 9 16,2-3-9-16,-3 8 0 0,3-3 9 0,0 3-9 15,0-3 0-15,-3 5 8 0,3-5-8 0,-2 5 0 16,4 0 0-16,-2 0 8 0,0 0-8 0,0 0 0 0,0 0 0 0,0 2 8 15,-2-2-8-15,2 5 0 0,-3-3 0 0,3 5 8 16,3-7-8-16,-3 7 0 0,0 0 0 0,0-5 0 16,0 5 0-16,0-2 8 0,-3-5-8 0,3 7 0 15,0 0 0-15,0 0 0 0,0 0 0 0,0 0 0 16,0 0 0-16,0 0 0 0,3-5 0 0,-3 5 0 16,0 0 0-16,0 0 0 0,0-7 0 0,0 7 0 15,0 0 0-15,0 0 0 0,0 0 0 0,0 0 0 16,0 0 0-16,0 0 0 0,0 0 0 0,0 0 0 15,0 0 0-15,0 0 0 0,0 0 0 0,0 0 0 16,0 0 0-16,0 0 8 0,0 0-8 0,0 0 0 16,0 0 0-16,0 0 0 0,0 0 0 0,0 0 0 15,0 0 0-15,0 0 0 0,0 0 0 0,0 0 0 16,0 0 0-16,-6 7 0 0,1-2 0 0,0 2 0 0,-3 0 0 16,0 5 8-16,0-3-8 0,-3 3 0 0,1-3 0 0,-3 3 0 15,2 2 0-15,-2-2 0 0,0-5 0 0,2 7 0 16,0-2 0-16,1-3 0 0,-1 3 0 0,1-5 0 15,-1 5 0-15,1-3 0 0,2-2 0 0,0 5 0 16,0 0 0-16,0-3 0 0,0-2 0 0,0 5-8 16,3 0 8-16,-1-3 0 0,-2-2 0 0,3 0-8 15,2 0 8-15,-2-2-13 0,3 2 5 0,-4 5 8 16,1-5-20-16,0-5 4 0,5 5 1 0,0-2 0 16,-3 2-8-16,3-7-1 0,0 0-1 0,0 0 0 15,0 0-65-15,0 0-13 0,5 7-2 0,-2-7-1 16,-3 0-94-16,5 5-18 0,1-5-4 0</inkml:trace>
  <inkml:trace contextRef="#ctx0" brushRef="#br0" timeOffset="265.575">12340 8903 1036 0,'3'-5'23'0,"-3"5"5"0,2 0 0 0,1-5 1 0,0 3-29 0,-1 2 0 16,-2-5 0-16,0 3 0 0,3-3 108 0,-3 5 16 15,3 0 4-15,-1 0 0 0,1 0 0 0,0 0 0 16,2 0 0-16,0 0 0 0,1 0-52 0,1 0-9 16,1 0-3-16,3 5 0 0,0-5-20 0,-1 2-4 15,1 3 0-15,2-5-1 0,0 2 4 0,0 3 1 16,1 0 0-16,2-3 0 0,-1-2-29 0,-1 7-6 16,-1-7-1-16,3 5 0 0,-6-3 4 0,4 3 0 0,-1-5 0 15,0 2 0-15,-5 3-12 0,3-5 8 16,-4 7-8-16,1-7 8 0,-8 0 4 0,8 7 0 0,0 0 0 0,0-2-782 15,-8-5-156-15</inkml:trace>
  <inkml:trace contextRef="#ctx0" brushRef="#br0" timeOffset="4522.124">12459 13590 615 0,'0'0'27'0,"0"0"6"0,0 0-33 0,0 0 0 16,0 0 0-16,0 0 0 0,0 0 93 0,0 0 12 0,0 0 3 0,0 0 0 15,0 0-29-15,3 7-6 16,-3-7-1-16,0 0 0 16,0 0-20-16,0 0-4 0,0 0 0 0,0 0-1 15,0 0-15-15,0 0-2 0,5 7-1 0,-5-7 0 0,0 0 0 0,3 5 0 0,-3 2 0 0,0-7 0 16,0 0 6-16,0 0 1 0,0 0 0 0,2 7 0 16,1 0-13-16,-3-7-3 0,0 7 0 0,0 0 0 15,3-2-4-15,-1 2-2 0,-2 0 0 0,0 0 0 16,0 0 9-16,3 0 1 0,-3 0 1 0,0 0 0 15,0 0 6-15,0 5 1 0,0 0 0 0,0-3 0 16,0-2-3-16,0 0 0 0,3 5 0 0,-1-5 0 16,-2 5-4-16,0-5-1 0,0 0 0 0,0 0 0 15,3 0-1-15,-3 0-1 0,0-7 0 0,0 0 0 0,0 7-2 0,0-7-1 16,0 0 0-16,0 0 0 0,0 0-4 0,0 0-1 16,0 0 0-16,0 0 0 0,0 0-2 0,0 0-1 15,0 0 0-15,0 0 0 0,0 0-3 0,0 0 0 16,0 0 0-16,0 0 0 0,0-2-8 0,3-3 0 15,-3-2 0-15,0 7 0 16,2 0-177-16,-2 0-28 0,0-7-6 0</inkml:trace>
  <inkml:trace contextRef="#ctx0" brushRef="#br0" timeOffset="5428.583">12200 13698 288 0,'0'0'25'0,"0"0"-25"15,0 0 0-15,-3-2 0 0,1-3 194 0,2 5 34 16,-3-7 6-16,0 7 2 0,-2-7-124 0,2 4-24 0,3 3-4 0,0 0-2 15,-2-4-27-15,2 4-6 0,0 0-1 0,0 0 0 16,0 0-6-16,0 0-2 0,-3 0 0 0,3 0 0 16,0 0 12-16,0 0 3 0,-5-5 0 0,2 3 0 15,-2-3-12-15,5 5-3 0,0 0 0 0,-5 0 0 16,-1 0-10-16,1 5-2 0,5-5-1 0,-5 2 0 16,-1 3-15-16,-1-1-2 0,1 4-1 0,1-1 0 15,0 0 1-15,-3 2 0 0,2-2 0 0,1 5 0 16,0 0-10-16,0-3 0 0,-1 3 0 0,4 2 0 15,-4 0 0-15,4 0 0 0,-1 5 0 0,-2-5 0 16,5-2-8-16,-3 7-4 0,3-5-1 0,0 0 0 16,0 5 13-16,3-5 16 0,-1 0-3 0,1 0-1 15,2-2-12-15,1 2-15 0,-4-2 3 0,6-3 1 16,-3-2 11-16,1-2 9 0,2 2-1 0,2 0-8 0,-2-2 15 0,3-3-4 16,-3-2-1-16,2 0 0 0,4 0 9 0,-4 0 1 15,1-7 1-15,-3 5 0 0,0-8 17 16,0 3 3-16,-1 0 1 0,1-2 0 0,-2-3 4 0,2-2 1 15,0 0 0-15,0 0 0 0,-1-3-7 0,-1 1-2 16,2-3 0-16,0 0 0 0,-3 5-15 0,3-5-3 16,-6 5-1-16,4 0 0 0,-1 0 1 0,-2 2 1 15,-1-2 0-15,1 7 0 0,0-5-1 0,-3 5-1 16,2-2 0-16,-2-3 0 0,-2 5-9 0,2-5-2 16,0 5 0-16,-3 0 0 0,0-3 0 0,1 1-8 15,-1 7 12-15,0-5-4 0,-5 0-8 0,3 0 12 16,0-1-12-16,0 4 12 0,-1-3 6 0,1 2 2 15,-3-2 0-15,0 5 0 0,3-3-20 0,-3 5 0 0,0-2 0 0,-3-3 0 32,3 5-20-32,1 0-10 0,-1 0-2 0,-3 0-1 15,0 0-36-15,1 5-7 0,5-3-2 0,-3 5-780 0,0-7-156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17:48.280"/>
    </inkml:context>
    <inkml:brush xml:id="br0">
      <inkml:brushProperty name="width" value="0.05" units="cm"/>
      <inkml:brushProperty name="height" value="0.05" units="cm"/>
      <inkml:brushProperty name="color" value="#E71224"/>
    </inkml:brush>
  </inkml:definitions>
  <inkml:trace contextRef="#ctx0" brushRef="#br0">12 34 7312 0 0,'0'0'332'0'0,"0"0"-4"0"0,0 0-103 0 0,-9 6 3327 0 0,6 35-789 0 0,7-30-2434 0 0,-2-8-228 0 0,0 1 1 0 0,-1 0-1 0 0,0-1 1 0 0,0 1-1 0 0,0 0 0 0 0,0 0 1 0 0,-1-1-1 0 0,1 1 1 0 0,-1 0-1 0 0,0 0 1 0 0,0 0-1 0 0,0 0 0 0 0,-1 0 1 0 0,1-1-1 0 0,-2 3-101 0 0,9 59 1145 0 0,1-31-261 0 0,0 30 391 0 0,-10-61 459 0 0,-1-18-733 0 0,-1-94-340 0 0,16-5-684 0 0,-9 105 26 0 0,-2 5-4 0 0,-1 1-1 0 0,1-1 1 0 0,0 1-1 0 0,0 0 1 0 0,1-1-1 0 0,-1 1 1 0 0,1 0-1 0 0,-1 0 1 0 0,1 0-1 0 0,0 0 1 0 0,0 0-1 0 0,1 0 1 0 0,-1 1-1 0 0,0-1 1 0 0,1 1-1 0 0,0-1 1 0 0,-1 1-1 0 0,2-1 2 0 0,1 1-23 0 0,0-1 0 0 0,0 1 0 0 0,0 0 0 0 0,0 1 0 0 0,0-1-1 0 0,0 1 1 0 0,1 0 0 0 0,-1 0 0 0 0,0 1 0 0 0,1-1 0 0 0,-1 1-1 0 0,1 1 1 0 0,-1-1 0 0 0,0 1 0 0 0,1-1 0 0 0,-1 2 0 0 0,0-1-1 0 0,0 0 1 0 0,0 1 0 0 0,1 1 23 0 0,95 54-73 0 0,-96-53 91 0 0,0 0 0 0 0,0 0 0 0 0,-1 1 0 0 0,1-1 0 0 0,-1 1 0 0 0,0 0 0 0 0,-1 1 0 0 0,1-1 0 0 0,-1 0 0 0 0,0 1 0 0 0,0 0 0 0 0,-1 0 0 0 0,1 0 0 0 0,-1 0 0 0 0,-1 0 0 0 0,1 0 0 0 0,-1 0 0 0 0,0 1 0 0 0,-1-1 0 0 0,1 1 0 0 0,-1-1 0 0 0,-1 0 0 0 0,1 1 0 0 0,-1-1 0 0 0,0 0 0 0 0,0 1 0 0 0,-1-1 0 0 0,-1 4-18 0 0,-4 3 47 0 0,0-1 0 0 0,-1 0 0 0 0,-1 0 0 0 0,0 0 0 0 0,0-1-1 0 0,-1-1 1 0 0,0 0 0 0 0,-1 0 0 0 0,0-1 0 0 0,-1 0 0 0 0,0-1-1 0 0,-4 2-46 0 0,-5 6-26 0 0,15-11-4 0 0,0 0-1 0 0,-1 0 1 0 0,1 0-1 0 0,-1 0 1 0 0,0-1-1 0 0,-1 0 1 0 0,1-1 0 0 0,-1 0-1 0 0,0 0 1 0 0,1-1-1 0 0,-1 1 1 0 0,0-2-1 0 0,0 1 1 0 0,-1-1-1 0 0,1 0 1 0 0,0-1-1 0 0,0 0 1 0 0,-1 0-1 0 0,1-1 1 0 0,-1 0 30 0 0,-9-25-5289 0 0,18 18 3476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17:59.353"/>
    </inkml:context>
    <inkml:brush xml:id="br0">
      <inkml:brushProperty name="width" value="0.05" units="cm"/>
      <inkml:brushProperty name="height" value="0.05" units="cm"/>
      <inkml:brushProperty name="color" value="#E71224"/>
    </inkml:brush>
  </inkml:definitions>
  <inkml:trace contextRef="#ctx0" brushRef="#br0">153 137 7368 0 0,'-15'-10'800'0'0,"12"9"-275"0"0,-1 0 0 0 0,0 0 0 0 0,0 0 0 0 0,0 1 0 0 0,0-1 0 0 0,0 1 0 0 0,0 0 0 0 0,0 0 0 0 0,0 1 0 0 0,0-1 0 0 0,0 1 0 0 0,1 0 0 0 0,-1 0 0 0 0,0 0 0 0 0,0 0-1 0 0,1 1 1 0 0,-1 0 0 0 0,0 0 0 0 0,1-1 0 0 0,-3 4-525 0 0,2-3-5 0 0,0 0 0 0 0,1 0 0 0 0,-1 0 0 0 0,1 1 0 0 0,0-1-1 0 0,-1 1 1 0 0,1 0 0 0 0,1 0 0 0 0,-1 0 0 0 0,0 1 0 0 0,1-1-1 0 0,-1 1 1 0 0,1-1 0 0 0,0 1 0 0 0,0 0 0 0 0,1-1 0 0 0,-1 1-1 0 0,1 0 1 0 0,0 0 0 0 0,0 0 0 0 0,0 1 0 0 0,0-1 0 0 0,1 0-1 0 0,0 2 6 0 0,1-3-45 0 0,0 1 0 0 0,1-1 0 0 0,-1 0 0 0 0,1 0 0 0 0,0 0 0 0 0,0 0 0 0 0,0 0 0 0 0,0 0 0 0 0,0-1 0 0 0,1 1 0 0 0,-1-1 0 0 0,1 1 0 0 0,0-1 0 0 0,0 0 0 0 0,0 0 0 0 0,0 0 0 0 0,0 0 0 0 0,0-1 0 0 0,0 1 0 0 0,1-1 0 0 0,-1 0 0 0 0,0 0 0 0 0,1 0 0 0 0,2 0 45 0 0,-1 0 0 0 0,1 0 0 0 0,-1-1 0 0 0,1 0 0 0 0,-1 0 0 0 0,1 0 0 0 0,-1 0 0 0 0,0-1 0 0 0,1 0 0 0 0,-1 0 0 0 0,1-1 0 0 0,-1 1 0 0 0,0-1 0 0 0,0 0 0 0 0,0-1 0 0 0,0 1 0 0 0,0-1 0 0 0,1-1 0 0 0,-3 1 104 0 0,-1-1 0 0 0,1 1 0 0 0,0-1 0 0 0,-1 0 0 0 0,0 0 0 0 0,0 0 0 0 0,0 0 0 0 0,0 0 0 0 0,-1-1 0 0 0,0 1 0 0 0,0 0 0 0 0,0-1 0 0 0,0-2-104 0 0,0-2 161 0 0,0 0 0 0 0,-1 0-1 0 0,0 0 1 0 0,-1 0 0 0 0,0 0-1 0 0,0 0 1 0 0,-1 0-1 0 0,0 0 1 0 0,-1 0 0 0 0,0 1-1 0 0,0-1 1 0 0,-1 1-1 0 0,0 0 1 0 0,-1 0 0 0 0,-1-2-161 0 0,-34-43 593 0 0,33 46-91 0 0,7 7-458 0 0,0 0-1 0 0,0 0 1 0 0,0 0-1 0 0,-1 0 1 0 0,1 0 0 0 0,0 0-1 0 0,0 0 1 0 0,0 1-1 0 0,0-1 1 0 0,-1 0-1 0 0,1 0 1 0 0,0 0-1 0 0,0 0 1 0 0,0 0 0 0 0,-1 0-1 0 0,1 0 1 0 0,0 0-1 0 0,0 0 1 0 0,0 0-1 0 0,-1 0 1 0 0,1 0-1 0 0,0 0 1 0 0,0 0 0 0 0,0 0-1 0 0,0 0 1 0 0,-1 0-1 0 0,1-1 1 0 0,0 1-1 0 0,0 0-43 0 0,56 122 0 0 0,8 0 0 0 0,-28-52-73 0 0,-25-41-2700 0 0,-7-22-4732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17:59.915"/>
    </inkml:context>
    <inkml:brush xml:id="br0">
      <inkml:brushProperty name="width" value="0.05" units="cm"/>
      <inkml:brushProperty name="height" value="0.05" units="cm"/>
      <inkml:brushProperty name="color" value="#E71224"/>
    </inkml:brush>
  </inkml:definitions>
  <inkml:trace contextRef="#ctx0" brushRef="#br0">209 120 0 0 0,'-3'0'4786'0'0,"-9"0"-1036"0"0,-37 2 3188 0 0,-20 16-4781 0 0,53-5-2105 0 0,-14 27 1080 0 0,12-13-741 0 0,16-23-383 0 0,0 0-1 0 0,1 0 1 0 0,-1 0-1 0 0,1 0 0 0 0,0 0 1 0 0,0 0-1 0 0,0 1 1 0 0,1-1-1 0 0,0 0 1 0 0,-1 1-1 0 0,1-1 1 0 0,1 1-1 0 0,-1-1 1 0 0,1 0-1 0 0,0 1 1 0 0,0-1-1 0 0,0 0 1 0 0,0 0-1 0 0,1 0 1 0 0,-1 0-1 0 0,1 0 1 0 0,0 0-1 0 0,1 0 1 0 0,-1-1-1 0 0,1 1 0 0 0,-1-1 1 0 0,1 1-1 0 0,1 0-7 0 0,4 0-82 0 0,-1-1 0 0 0,1 0 0 0 0,0 0 0 0 0,0 0 0 0 0,0-1 0 0 0,0-1-1 0 0,0 1 1 0 0,0-1 0 0 0,0-1 0 0 0,0 1 0 0 0,1-2 0 0 0,-1 1 0 0 0,0-1 0 0 0,0 0-1 0 0,0 0 1 0 0,0-1 0 0 0,0-1 0 0 0,0 1 0 0 0,0-1 0 0 0,-1 0 0 0 0,1-1 0 0 0,-1 0-1 0 0,0 0 1 0 0,0 0 0 0 0,1-2 82 0 0,8-5-6266 0 0</inkml:trace>
  <inkml:trace contextRef="#ctx0" brushRef="#br0" timeOffset="281.184">339 11 13104 0 0,'0'0'297'0'0,"0"0"39"0"0,0 0 19 0 0,0-1-34 0 0,-1-2-210 0 0,-2-2 13 0 0,3 4 457 0 0,0 1 200 0 0,0 0 34 0 0,0 0-50 0 0,0 0-238 0 0,0 0-102 0 0,-1 7 331 0 0,1 1-647 0 0,0 0 0 0 0,0-1 0 0 0,1 1 0 0 0,0-1 0 0 0,0 1 0 0 0,1-1 0 0 0,0 1 0 0 0,0-1 0 0 0,0 0 0 0 0,1 0 0 0 0,1 1-109 0 0,13 44 677 0 0,20 86-420 0 0,-26-118-257 0 0,-9-14-946 0 0,-1-5-3986 0 0,-1-1-1741 0 0</inkml:trace>
  <inkml:trace contextRef="#ctx0" brushRef="#br0" timeOffset="656.095">528 153 1376 0 0,'0'3'678'0'0,"0"11"9378"0"0,-3 17-7024 0 0,6-13-2846 0 0,19-8-186 0 0,24-3 0 0 0,-44-8 49 0 0,0 0 0 0 0,0 1 0 0 0,0-1 0 0 0,0 0 1 0 0,1 0-1 0 0,-1 0 0 0 0,-1 0 0 0 0,1 0 0 0 0,0-1 1 0 0,0 1-1 0 0,0-1 0 0 0,-1 1 0 0 0,1-1 0 0 0,-1 1 1 0 0,1-1-1 0 0,-1 0 0 0 0,0 0 0 0 0,1 0 1 0 0,-1 0-1 0 0,0 0 0 0 0,0 0 0 0 0,0-1-49 0 0,8-11 357 0 0,2-21 166 0 0,-7 20-515 0 0,-4 14 84 0 0,0 1 13 0 0,0 0 41 0 0,0 0 174 0 0,0 0 80 0 0,0 0 14 0 0,0 0-7 0 0,0 0-39 0 0,0 0-15 0 0,0 0-1 0 0,0 0-20 0 0,1 12 328 0 0,-1-11-620 0 0,0 2-35 0 0,1 0 0 0 0,-1 0-1 0 0,1 0 1 0 0,0 0 0 0 0,-1 0 0 0 0,1 0 0 0 0,0 0 0 0 0,1-1 0 0 0,-1 1 0 0 0,0 0 0 0 0,1-1 0 0 0,0 1 0 0 0,-1-1 0 0 0,1 1-1 0 0,0-1 1 0 0,0 0 0 0 0,1 0 0 0 0,-1 0 0 0 0,0 0 0 0 0,1 0 0 0 0,-1 0-5 0 0,61 25-65 0 0,-47-24-3022 0 0,-16-3 1904 0 0</inkml:trace>
  <inkml:trace contextRef="#ctx0" brushRef="#br0" timeOffset="1046.632">977 48 10280 0 0,'0'0'465'0'0,"-18"0"248"0"0,-8 0 1178 0 0,-22 33-1827 0 0,39-4-117 0 0,10-24 53 0 0,-1 0 0 0 0,1-1 0 0 0,0 1 0 0 0,1-1 0 0 0,-1 0 0 0 0,1 1 0 0 0,0-1 0 0 0,0 0 0 0 0,0 0 0 0 0,0 0 0 0 0,1 0 0 0 0,0 0 0 0 0,-1-1 0 0 0,1 1 0 0 0,1-1 0 0 0,-1 0 0 0 0,0 0 0 0 0,1 0 0 0 0,0 0 0 0 0,0-1 0 0 0,0 1 0 0 0,0-1 0 0 0,0 0 0 0 0,0 0 0 0 0,0 0 0 0 0,1-1 0 0 0,-1 0 0 0 0,1 1 0 0 0,0-1 0 0 0,16 9 0 0 0,27 16 1360 0 0,-47-25-1295 0 0,0 0 1 0 0,0 1 0 0 0,0-1 0 0 0,0 0 0 0 0,0 0-1 0 0,0 0 1 0 0,-1 1 0 0 0,1-1 0 0 0,0 0 0 0 0,-1 1 0 0 0,1-1-1 0 0,-1 0 1 0 0,0 1 0 0 0,1-1 0 0 0,-1 1 0 0 0,0-1-1 0 0,0 1 1 0 0,0-1 0 0 0,0 1 0 0 0,0-1 0 0 0,0 0 0 0 0,0 1-1 0 0,-1-1 1 0 0,1 1 0 0 0,0-1 0 0 0,-1 0 0 0 0,1 1 0 0 0,-1-1-1 0 0,0 1 1 0 0,0-1-66 0 0,-3 6 180 0 0,0-1-1 0 0,0 1 0 0 0,-1-1 1 0 0,0-1-1 0 0,-1 1 1 0 0,1-1-1 0 0,-1 0 1 0 0,0 0-1 0 0,0-1 0 0 0,-1 1 1 0 0,1-1-1 0 0,-1-1 1 0 0,0 1-1 0 0,-5 1-179 0 0,-37 8-1047 0 0,37-13-490 0 0,5 0-4485 0 0</inkml:trace>
  <inkml:trace contextRef="#ctx0" brushRef="#br0" timeOffset="1312.222">1166 57 6448 0 0,'0'0'498'0'0,"0"0"-50"0"0,0 0 1008 0 0,0 0 472 0 0,0 0 96 0 0,-6 7 1020 0 0,6 42 12 0 0,18 21-2567 0 0,1 9-489 0 0,-24-36 0 0 0,4-41-226 0 0,0 0 455 0 0,0 1-5633 0 0,1 0-610 0 0</inkml:trace>
  <inkml:trace contextRef="#ctx0" brushRef="#br0" timeOffset="1484.055">1055 212 10136 0 0,'0'0'464'0'0,"0"0"-10"0"0,16 0-276 0 0,25 4 1262 0 0,51-14 1101 0 0,-36-3-3093 0 0,-28 8-141 0 0,-5 0-3291 0 0,-12 1-320 0 0</inkml:trace>
  <inkml:trace contextRef="#ctx0" brushRef="#br0" timeOffset="2108.883">1396 170 1840 0 0,'0'0'379'0'0,"0"0"917"0"0,6 3 5038 0 0,69 1-401 0 0,-74-5-5896 0 0,0 1 0 0 0,0-1 0 0 0,0 1 0 0 0,0-1 0 0 0,0 1-1 0 0,0-1 1 0 0,0 0 0 0 0,-1 1 0 0 0,1-1 0 0 0,0 0 0 0 0,0 0 0 0 0,-1 0-1 0 0,1 0 1 0 0,-1 1 0 0 0,1-1 0 0 0,-1 0 0 0 0,1 0 0 0 0,-1 0 0 0 0,1 0 0 0 0,-1 0-1 0 0,0 0 1 0 0,0 0 0 0 0,1 0 0 0 0,-1 0 0 0 0,0 0 0 0 0,0 0 0 0 0,0-1-1 0 0,0 1 1 0 0,0 0 0 0 0,0 0 0 0 0,-1 0 0 0 0,1 0 0 0 0,0 0 0 0 0,0 0 0 0 0,-1 0-1 0 0,1 0 1 0 0,-1 0 0 0 0,1 0 0 0 0,-1 0 0 0 0,1 1 0 0 0,-1-1 0 0 0,1 0-1 0 0,-2-1-36 0 0,-28-8 341 0 0,27 10-168 0 0,-46 22 571 0 0,38-14-668 0 0,5-3-63 0 0,1 0 0 0 0,0 0 0 0 0,0 1 0 0 0,0-1 0 0 0,1 1 0 0 0,0 0 0 0 0,0 1 0 0 0,1-1-1 0 0,0 1 1 0 0,0-1 0 0 0,-2 6-13 0 0,5-8-14 0 0,-1-1-1 0 0,1 1 1 0 0,0-1-1 0 0,0 1 0 0 0,0-1 1 0 0,1 1-1 0 0,-1 0 0 0 0,1-1 1 0 0,0 0-1 0 0,0 1 1 0 0,0-1-1 0 0,0 1 0 0 0,0-1 1 0 0,1 0-1 0 0,0 0 0 0 0,-1 0 1 0 0,1 0-1 0 0,0 0 1 0 0,1 0-1 0 0,-1 0 0 0 0,0-1 1 0 0,1 1-1 0 0,-1-1 0 0 0,1 0 1 0 0,0 0-1 0 0,0 0 1 0 0,0 0-1 0 0,0 0 0 0 0,0 0 1 0 0,1-1-1 0 0,-1 0 0 0 0,0 1 1 0 0,1-1-1 0 0,0 0 15 0 0,4 1-134 0 0,1-1 1 0 0,-1 1-1 0 0,0-1 0 0 0,1-1 1 0 0,-1 1-1 0 0,1-1 0 0 0,-1-1 1 0 0,1 0-1 0 0,-1 0 0 0 0,0-1 0 0 0,1 0 1 0 0,2-1 133 0 0,51-37-4321 0 0,-59 37 4038 0 0,-1 0-1 0 0,1 0 1 0 0,-1 0-1 0 0,0 0 1 0 0,0-1 0 0 0,0 1-1 0 0,0-1 1 0 0,-1 1 0 0 0,1-1-1 0 0,-1 0 1 0 0,0 1-1 0 0,0-1 1 0 0,0 0 0 0 0,-1 0-1 0 0,1 0 1 0 0,-1 0-1 0 0,0 0 1 0 0,0-2 283 0 0,-10-26 440 0 0,4 19 1472 0 0,1 3 5375 0 0,4 22-5793 0 0,16 42-469 0 0,10 5 968 0 0,-17-85-1993 0 0,-7 20-15 0 0,-1 1 0 0 0,1-1 0 0 0,1 1 0 0 0,-1-1 0 0 0,1 1 0 0 0,0 0 0 0 0,0 0 0 0 0,0-1 0 0 0,1 1 0 0 0,-1 1 0 0 0,1-1 0 0 0,1 0 1 0 0,-1 1-1 0 0,1 0 0 0 0,-1-1 0 0 0,1 1 0 0 0,0 1 0 0 0,1-1 0 0 0,-1 1 0 0 0,1-1 0 0 0,-1 1 0 0 0,1 0 0 0 0,0 1 0 0 0,0-1 0 0 0,1 1 0 0 0,-1 0 0 0 0,0 1 0 0 0,1-1 0 0 0,3 0 15 0 0,36-1-252 0 0,-27 3-3162 0 0,-9 0-56 0 0,-9 0-2519 0 0</inkml:trace>
  <inkml:trace contextRef="#ctx0" brushRef="#br0" timeOffset="2515.032">2110 24 456 0 0,'-21'0'1565'0'0,"-23"0"8428"0"0,26 4-8909 0 0,-52 16 847 0 0,58-13-1694 0 0,8-6-183 0 0,1 0 0 0 0,0 0 0 0 0,-1 0-1 0 0,1 1 1 0 0,0-1 0 0 0,0 1 0 0 0,0 0 0 0 0,0 0-1 0 0,0 0 1 0 0,1 0 0 0 0,-1 0 0 0 0,1 1 0 0 0,-1-1 0 0 0,1 1-1 0 0,0 0 1 0 0,0-1 0 0 0,0 1 0 0 0,0 0 0 0 0,0 0-1 0 0,1 0 1 0 0,-1 1 0 0 0,1-1 0 0 0,0 0 0 0 0,0 1 0 0 0,0-1-1 0 0,0 0 1 0 0,1 1 0 0 0,-1-1 0 0 0,1 1 0 0 0,0-1 0 0 0,0 1-1 0 0,0-1 1 0 0,1 3-54 0 0,54 25 53 0 0,-8-14-26 0 0,20 15 234 0 0,-65-31-185 0 0,-1 0-1 0 0,0 0 0 0 0,0 1 0 0 0,0-1 1 0 0,0 0-1 0 0,0 1 0 0 0,-1-1 0 0 0,1 1 0 0 0,0-1 1 0 0,-1 1-1 0 0,1-1 0 0 0,-1 1 0 0 0,1-1 0 0 0,-1 1 1 0 0,0-1-1 0 0,1 1 0 0 0,-1 0 0 0 0,0-1 0 0 0,0 1 1 0 0,0-1-1 0 0,0 1 0 0 0,-1 0 0 0 0,1-1 1 0 0,0 1-1 0 0,-1-1 0 0 0,1 1 0 0 0,-1 0 0 0 0,1-1 1 0 0,-1 1-1 0 0,0-1 0 0 0,0 0 0 0 0,0 1 0 0 0,0-1 1 0 0,0 0-1 0 0,-1 2-75 0 0,-42 40 2361 0 0,43-42-2339 0 0,-8 7-58 0 0,-1 0 1 0 0,0-1-1 0 0,0-1 0 0 0,-1 1 0 0 0,0-2 0 0 0,0 1 0 0 0,-1-2 0 0 0,1 1 0 0 0,-1-2 0 0 0,0 1 0 0 0,0-2 0 0 0,0 0 1 0 0,-1 0-1 0 0,-8 0 36 0 0,9-2-1474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17:57.417"/>
    </inkml:context>
    <inkml:brush xml:id="br0">
      <inkml:brushProperty name="width" value="0.05" units="cm"/>
      <inkml:brushProperty name="height" value="0.05" units="cm"/>
      <inkml:brushProperty name="color" value="#E71224"/>
    </inkml:brush>
  </inkml:definitions>
  <inkml:trace contextRef="#ctx0" brushRef="#br0">1 42 5984 0 0,'0'0'464'0'0,"0"0"-167"0"0,4 9 2383 0 0,17 39 1267 0 0,27 34-80 0 0,-46-69-3208 0 0,2-20 866 0 0,10-49-1525 0 0,-13 53 13 0 0,0 0-1 0 0,0-1 1 0 0,1 1-1 0 0,-1 0 1 0 0,1-1-1 0 0,0 1 1 0 0,0 0-1 0 0,0 0 0 0 0,0 1 1 0 0,0-1-1 0 0,1 0 1 0 0,-1 1-1 0 0,1-1 1 0 0,0 1-1 0 0,-1 0 1 0 0,1 0-1 0 0,0 0 0 0 0,1 0-12 0 0,1 1 56 0 0,0 0-1 0 0,-1 0 0 0 0,1 0 1 0 0,0 1-1 0 0,0 0 0 0 0,0 0 0 0 0,0 0 1 0 0,0 0-1 0 0,0 1 0 0 0,0 0 1 0 0,0 0-1 0 0,0 0 0 0 0,0 1 0 0 0,-1 0 1 0 0,1 0-1 0 0,-1 0 0 0 0,1 0 1 0 0,-1 1-1 0 0,0-1 0 0 0,0 1 0 0 0,0 0 1 0 0,0 0-1 0 0,0 1 0 0 0,-1-1 1 0 0,0 1-1 0 0,1 0 0 0 0,-1 0 0 0 0,-1 0 1 0 0,1 0-1 0 0,0 2-55 0 0,-2-3 149 0 0,14-7-133 0 0,43-55-449 0 0,-57 58 280 0 0,45 23 714 0 0,-36-14-560 0 0,8 16-1 0 0,-10-13 0 0 0,11 36 0 0 0,-16-41-949 0 0,-3-5-3993 0 0,0-1-1734 0 0</inkml:trace>
  <inkml:trace contextRef="#ctx0" brushRef="#br0" timeOffset="390.532">566 105 6448 0 0,'0'0'297'0'0,"0"0"-9"0"0,0 0-49 0 0,14 0 2474 0 0,0-1-2555 0 0,0 0 0 0 0,0-1 0 0 0,0-1 0 0 0,-1 0 0 0 0,1-1 0 0 0,-1 0 0 0 0,0-1 0 0 0,7-5-158 0 0,-18 10 32 0 0,-1-1 0 0 0,0 0 0 0 0,0 0 1 0 0,0 0-1 0 0,0 0 0 0 0,0 0 0 0 0,-1 0 0 0 0,1 0 0 0 0,0 0 0 0 0,0 0 1 0 0,-1 0-1 0 0,1 0 0 0 0,0 0 0 0 0,-1-1 0 0 0,1 1 0 0 0,-1 0 0 0 0,0 0 1 0 0,1-1-1 0 0,-1 1 0 0 0,0 0 0 0 0,0-1 0 0 0,0 1 0 0 0,0 0 0 0 0,0-1 1 0 0,0 1-1 0 0,0 0 0 0 0,0 0 0 0 0,0-1 0 0 0,-1 1 0 0 0,1 0 0 0 0,-1-1 1 0 0,1 1-1 0 0,-1 0 0 0 0,1 0 0 0 0,-1 0 0 0 0,0-1 0 0 0,1 1 0 0 0,-1 0 1 0 0,0 0-1 0 0,0 0 0 0 0,0 0 0 0 0,0 0 0 0 0,0 1 0 0 0,0-1 0 0 0,0 0 1 0 0,-1 0-33 0 0,-34-13 344 0 0,10 8-66 0 0,21 7-251 0 0,-1 0 73 0 0,0 0 1 0 0,1 0-1 0 0,0 0 0 0 0,-1 0 0 0 0,1 1 1 0 0,0 0-1 0 0,-1 0 0 0 0,1 1 1 0 0,0 0-1 0 0,1-1 0 0 0,-1 2 1 0 0,0-1-1 0 0,-2 2-100 0 0,4-1 81 0 0,-1-1-1 0 0,0 0 1 0 0,1 1 0 0 0,-1-1 0 0 0,1 1-1 0 0,0 0 1 0 0,1 0 0 0 0,-1 1 0 0 0,1-1-1 0 0,-1 0 1 0 0,1 1 0 0 0,1-1 0 0 0,-1 1-1 0 0,1 0 1 0 0,-1 0 0 0 0,1 1-81 0 0,1-1-4 0 0,0 0 1 0 0,0-1-1 0 0,0 1 0 0 0,1-1 1 0 0,-1 1-1 0 0,1-1 1 0 0,0 0-1 0 0,1 1 0 0 0,-1-1 1 0 0,1 0-1 0 0,0 0 1 0 0,0 0-1 0 0,0 0 0 0 0,0 0 1 0 0,1 0-1 0 0,-1 0 1 0 0,1-1-1 0 0,0 1 0 0 0,0-1 1 0 0,1 0-1 0 0,-1 0 1 0 0,1 0-1 0 0,-1 0 0 0 0,1-1 1 0 0,0 0-1 0 0,0 1 1 0 0,0-1-1 0 0,0-1 0 0 0,1 1 1 0 0,-1-1-1 0 0,0 1 1 0 0,1-1-1 0 0,-1 0 0 0 0,1-1 1 0 0,-1 1-1 0 0,1-1 1 0 0,3 0 3 0 0,5-2-394 0 0,-1-1 0 0 0,0 0 1 0 0,1-1-1 0 0,-1 0 1 0 0,-1-1-1 0 0,1 0 0 0 0,-1-1 1 0 0,0 0-1 0 0,0-1 1 0 0,4-4 393 0 0,-3 2-512 0 0</inkml:trace>
  <inkml:trace contextRef="#ctx0" brushRef="#br0" timeOffset="656.096">806 37 1376 0 0,'0'0'65'0'0,"0"0"389"0"0,0 0 1608 0 0,0 0 707 0 0,0 0 141 0 0,-1 1 728 0 0,-5 10-2748 0 0,5-9-741 0 0,0 1 1 0 0,1 0-1 0 0,-1-1 1 0 0,1 1-1 0 0,0 0 1 0 0,-1 0-1 0 0,1-1 1 0 0,0 1-1 0 0,1 0 1 0 0,-1 0-1 0 0,0-1 1 0 0,1 1-1 0 0,0 0 1 0 0,-1-1 0 0 0,1 1-1 0 0,0-1 1 0 0,0 1-1 0 0,1-1 1 0 0,-1 1-1 0 0,0-1 1 0 0,1 0-1 0 0,0 0 1 0 0,0 2-150 0 0,8 15 1268 0 0,-2-9-777 0 0,0-23-438 0 0,11-18-247 0 0,24-24-1580 0 0,-21 39 1774 0 0,4 11-60 0 0,-6 6-946 0 0,-10 0 465 0 0</inkml:trace>
  <inkml:trace contextRef="#ctx0" brushRef="#br0" timeOffset="1155.977">1282 49 920 0 0,'-9'-7'80'0'0,"-29"-9"6860"0"0,1 14-3501 0 0,25 4-3155 0 0,0 0 0 0 0,0 1 0 0 0,0 1 0 0 0,0 0 0 0 0,1 0-1 0 0,0 1 1 0 0,0 1 0 0 0,-6 3-284 0 0,11-6-21 0 0,-1 1 0 0 0,1-1 0 0 0,-1 1 0 0 0,1 0 0 0 0,1 1 0 0 0,-1 0 0 0 0,0 0 0 0 0,1 0 0 0 0,0 0 0 0 0,0 1 0 0 0,1 0 0 0 0,0 0 0 0 0,0 0 0 0 0,-1 2 21 0 0,5-1-20 0 0,5-4 20 0 0,1 1 0 0 0,-1-1 0 0 0,1 0 0 0 0,0-1 0 0 0,0 1 0 0 0,0-1 0 0 0,0-1 0 0 0,1 1 0 0 0,-1-1 0 0 0,0 0 0 0 0,1 0 0 0 0,-1-1 0 0 0,1 0 0 0 0,1 0 0 0 0,95-16 0 0 0,-94 12-57 0 0,-3 4 134 0 0,-1-2-1 0 0,1 1 1 0 0,-1-1 0 0 0,0 1-1 0 0,0-1 1 0 0,0-1-1 0 0,0 1 1 0 0,0-1 0 0 0,-1 0-1 0 0,1 0 1 0 0,-1 0-1 0 0,1-1 1 0 0,-1 1-1 0 0,0-1 1 0 0,-1 0 0 0 0,1 0-1 0 0,-1-1 1 0 0,0 1-1 0 0,0-1 1 0 0,0 0 0 0 0,1-1-77 0 0,3-20 884 0 0,-18 33 1982 0 0,12-2-2920 0 0,-1 0-1 0 0,0 1 0 0 0,1-1 1 0 0,0 0-1 0 0,0 0 1 0 0,0 0-1 0 0,1 0 0 0 0,0 0 1 0 0,0-1-1 0 0,0 1 1 0 0,1 0-1 0 0,-1-1 0 0 0,1 0 1 0 0,0 1-1 0 0,0-1 1 0 0,1 0-1 0 0,-1-1 0 0 0,4 4 55 0 0,67 75 854 0 0,-74-80-830 0 0,1 0 0 0 0,0 0 0 0 0,-1 0 1 0 0,1 0-1 0 0,-1 0 0 0 0,1 0 0 0 0,-1 0 1 0 0,0 0-1 0 0,0 0 0 0 0,0 0 0 0 0,0 0 1 0 0,0 0-1 0 0,-1 0 0 0 0,1 0 0 0 0,-1 0 0 0 0,1 0 1 0 0,-1 0-1 0 0,1 0 0 0 0,-1 0 0 0 0,0 0 1 0 0,0-1-1 0 0,0 1 0 0 0,0 0 0 0 0,-1 0 1 0 0,1-1-1 0 0,0 1 0 0 0,-1-1 0 0 0,1 1 0 0 0,-1-1 1 0 0,1 0-1 0 0,-1 0 0 0 0,1 1 0 0 0,-1-1 1 0 0,0 0-1 0 0,0-1 0 0 0,0 1 0 0 0,0 0 1 0 0,1 0-1 0 0,-1-1 0 0 0,0 1 0 0 0,0-1 1 0 0,0 1-1 0 0,0-1 0 0 0,0 0 0 0 0,0 0 0 0 0,-1 0-24 0 0,-78 10 15 0 0,25-23-3879 0 0,38 6-1990 0 0</inkml:trace>
  <inkml:trace contextRef="#ctx0" brushRef="#br0" timeOffset="1530.891">1441 98 5984 0 0,'0'0'273'0'0,"0"0"-5"0"0,2 0-172 0 0,57-5 7457 0 0,-1-15-5807 0 0,-45 14-1658 0 0,-12 6-60 0 0,0 0 1 0 0,1 0 0 0 0,-1-1-1 0 0,0 1 1 0 0,1 0 0 0 0,-1-1 0 0 0,0 1-1 0 0,0 0 1 0 0,1-1 0 0 0,-1 0 0 0 0,0 1-1 0 0,0-1 1 0 0,0 0 0 0 0,0 0-1 0 0,1 1 1 0 0,-1-1 0 0 0,0 0 0 0 0,-1 0-1 0 0,1 0 1 0 0,0 0 0 0 0,0 0 0 0 0,0 0-1 0 0,-1-1 1 0 0,1 1 0 0 0,0 0-1 0 0,-1 0 1 0 0,1 0 0 0 0,-1-1 0 0 0,1 1-1 0 0,-1 0 1 0 0,0-1 0 0 0,0 1 0 0 0,0 0-1 0 0,1-1 1 0 0,-1 1 0 0 0,0 0-1 0 0,0-1 1 0 0,-1 1 0 0 0,1 0 0 0 0,0-1-1 0 0,0 1 1 0 0,-1 0 0 0 0,1-1-1 0 0,-1 1-28 0 0,-1-1 76 0 0,1 0-1 0 0,-1 0 1 0 0,0 1-1 0 0,0-1 0 0 0,0 0 1 0 0,-1 1-1 0 0,1 0 1 0 0,0-1-1 0 0,0 1 0 0 0,-1 0 1 0 0,1 0-1 0 0,-1 0 1 0 0,1 1-1 0 0,-1-1 0 0 0,1 0 1 0 0,-1 1-1 0 0,0 0 0 0 0,1 0 1 0 0,-1 0-1 0 0,1 0 1 0 0,-1 0-1 0 0,0 0 0 0 0,1 0 1 0 0,-1 1-76 0 0,-2-1-1 0 0,0 1 1 0 0,0 0 0 0 0,0 0-1 0 0,0 0 1 0 0,0 0-1 0 0,0 1 1 0 0,0 0-1 0 0,1 0 1 0 0,-1 0 0 0 0,1 0-1 0 0,-1 1 1 0 0,1 0-1 0 0,0 0 1 0 0,0 0 0 0 0,0 0-1 0 0,-1 2 1 0 0,0 0-9 0 0,1 1 0 0 0,-1-1 0 0 0,1 1 0 0 0,0 0 0 0 0,0 0 0 0 0,1 1 0 0 0,0-1 0 0 0,0 1 0 0 0,1-1 0 0 0,-1 1 0 0 0,1 0 0 0 0,1 0 9 0 0,0-4-9 0 0,1-1 0 0 0,0 0-1 0 0,0 0 1 0 0,0 1 0 0 0,0-1 0 0 0,0 0-1 0 0,0 0 1 0 0,1 1 0 0 0,-1-1 0 0 0,1 0-1 0 0,0 0 1 0 0,-1 0 0 0 0,1 0 0 0 0,0 0-1 0 0,0 0 1 0 0,0 0 0 0 0,1 0 0 0 0,-1 0-1 0 0,0 0 1 0 0,1-1 0 0 0,-1 1 0 0 0,1 0-1 0 0,0-1 1 0 0,-1 1 0 0 0,1-1 0 0 0,0 0 0 0 0,0 0-1 0 0,0 1 1 0 0,0-1 0 0 0,1 0 9 0 0,66 15-1372 0 0,-2-23-2771 0 0,-42 1 2609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17:56.229"/>
    </inkml:context>
    <inkml:brush xml:id="br0">
      <inkml:brushProperty name="width" value="0.05" units="cm"/>
      <inkml:brushProperty name="height" value="0.05" units="cm"/>
      <inkml:brushProperty name="color" value="#E71224"/>
    </inkml:brush>
  </inkml:definitions>
  <inkml:trace contextRef="#ctx0" brushRef="#br0">26 38 10136 0 0,'0'0'464'0'0,"-1"0"-10"0"0,-4 2-154 0 0,-14 30 5549 0 0,18-15-5677 0 0,8 6-172 0 0,2-13 0 0 0,-6-8 0 0 0,1-1 0 0 0,-1 1 0 0 0,1-1 0 0 0,0 0 0 0 0,-1 0 0 0 0,1 0 0 0 0,0-1 0 0 0,0 1 0 0 0,0-1 0 0 0,0 0 0 0 0,-1 0 0 0 0,1 0 0 0 0,0-1 0 0 0,0 0 0 0 0,2 0 0 0 0,-5 1 0 0 0,4 0 0 0 0,0-1 0 0 0,0 0 0 0 0,0 0 0 0 0,0 0 0 0 0,-1-1 0 0 0,1 0 0 0 0,0 0 0 0 0,-1 0 0 0 0,1 0 0 0 0,-1-1 0 0 0,0 1 0 0 0,1-1 0 0 0,-1-1 0 0 0,-1 1 0 0 0,1 0 0 0 0,0-1 0 0 0,1-1 0 0 0,-2-2 46 0 0,-3 6 186 0 0,0 1 68 0 0,0 0 10 0 0,0 0-35 0 0,0 0-154 0 0,0 0-102 0 0,0 0-216 0 0,0 0-113 0 0,0 0-30 0 0,0 0 79 0 0,0 0 346 0 0,0 0 150 0 0,0 0 28 0 0,0 0-65 0 0,0 0-302 0 0,1 2-137 0 0,2 2 260 0 0,0-1 1 0 0,0 1-1 0 0,0-1 0 0 0,1 0 0 0 0,-1 1 1 0 0,1-2-1 0 0,0 1 0 0 0,0 0 0 0 0,0-1 0 0 0,0 0 1 0 0,1 0-1 0 0,-1 0 0 0 0,1 0 0 0 0,-1-1 1 0 0,1 1-1 0 0,-1-1 0 0 0,1 0 0 0 0,0-1 1 0 0,-1 1-1 0 0,1-1 0 0 0,3 0-19 0 0,50-17-101 0 0,-55 16 145 0 0,0-1 1 0 0,0 1 0 0 0,0-1-1 0 0,-1 0 1 0 0,1 1 0 0 0,-1-1-1 0 0,1-1 1 0 0,-1 1 0 0 0,0 0-1 0 0,1-1 1 0 0,-1 1-1 0 0,0-1 1 0 0,-1 1 0 0 0,1-1-1 0 0,0 0 1 0 0,-1 0 0 0 0,0 0-1 0 0,1 0 1 0 0,-1 0 0 0 0,0 0-1 0 0,-1 0 1 0 0,1 0-1 0 0,0-1-44 0 0,-1 2 3 0 0,0 0-1 0 0,0 0 1 0 0,0 0-1 0 0,0 0 1 0 0,0 0-1 0 0,0 1 1 0 0,0-1-1 0 0,0 0 1 0 0,-1 0-1 0 0,1 0 0 0 0,-1 1 1 0 0,0-1-1 0 0,1 0 1 0 0,-1 1-1 0 0,0-1 1 0 0,0 0-1 0 0,0 1 1 0 0,0-1-1 0 0,0 1 1 0 0,0 0-1 0 0,-1-1 1 0 0,1 1-1 0 0,0 0 0 0 0,-1-1 1 0 0,1 1-1 0 0,-1 0-2 0 0,-8-2 93 0 0,2 0-1470 0 0,3 3-3930 0 0,1 0-213 0 0</inkml:trace>
  <inkml:trace contextRef="#ctx0" brushRef="#br0" timeOffset="328.019">498 10 10136 0 0,'0'0'464'0'0,"-15"0"168"0"0,4 11 610 0 0,6-5-1097 0 0,0 1-1 0 0,0 0 0 0 0,0 0 0 0 0,1 0 0 0 0,1 1 1 0 0,-1-1-1 0 0,1 1 0 0 0,0 0 0 0 0,1 0 1 0 0,0 0-1 0 0,-1 5-144 0 0,3-10 38 0 0,-1 0 0 0 0,1 0 0 0 0,0 0-1 0 0,0 0 1 0 0,0 0 0 0 0,0 0 0 0 0,0 0 0 0 0,1 0 0 0 0,-1 0 0 0 0,1 0 0 0 0,0-1 0 0 0,0 1 0 0 0,0 0-1 0 0,0 0 1 0 0,0-1 0 0 0,1 1 0 0 0,-1-1 0 0 0,1 1 0 0 0,0-1 0 0 0,0 0 0 0 0,0 1 0 0 0,0-1 0 0 0,0 0-1 0 0,0 0 1 0 0,0 0 0 0 0,1-1 0 0 0,-1 1 0 0 0,1-1 0 0 0,-1 1 0 0 0,1-1 0 0 0,0 0 0 0 0,-1 0 0 0 0,3 1-38 0 0,4-1 0 0 0,0 1 0 0 0,1-1 0 0 0,-1-1 0 0 0,0 0 0 0 0,1 0 0 0 0,-1-1 0 0 0,0 0 0 0 0,1-1 0 0 0,-1 0 0 0 0,0 0 0 0 0,0-1 0 0 0,0 0 0 0 0,4-3 0 0 0,-8 5 52 0 0,0-1 1 0 0,0 0-1 0 0,0 1 1 0 0,0-2-1 0 0,0 1 1 0 0,-1-1 0 0 0,1 1-1 0 0,-1-1 1 0 0,0 0-1 0 0,0-1 1 0 0,0 1 0 0 0,0-1-1 0 0,0 0 1 0 0,-1 0-1 0 0,0 0 1 0 0,0 0 0 0 0,0 0-1 0 0,2-5-52 0 0,-5 6 72 0 0,-1 1 0 0 0,1 0 0 0 0,-1-1-1 0 0,0 1 1 0 0,0 0 0 0 0,0 0 0 0 0,0-1 0 0 0,0 1 0 0 0,0 0-1 0 0,-1 0 1 0 0,1 0 0 0 0,-1 1 0 0 0,1-1 0 0 0,-1 0 0 0 0,0 1-1 0 0,0-1 1 0 0,0 1 0 0 0,0-1 0 0 0,0 1 0 0 0,0 0 0 0 0,0 0-1 0 0,0 0 1 0 0,0 0 0 0 0,-1 0 0 0 0,1 0 0 0 0,0 0 0 0 0,0 1-1 0 0,-1-1 1 0 0,1 1 0 0 0,-1 0 0 0 0,1 0-72 0 0,-9-3 164 0 0,-67-15-471 0 0,25 19-3177 0 0,38-1-2038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17:55.604"/>
    </inkml:context>
    <inkml:brush xml:id="br0">
      <inkml:brushProperty name="width" value="0.05" units="cm"/>
      <inkml:brushProperty name="height" value="0.05" units="cm"/>
      <inkml:brushProperty name="color" value="#E71224"/>
    </inkml:brush>
  </inkml:definitions>
  <inkml:trace contextRef="#ctx0" brushRef="#br0">142 1 11168 0 0,'0'0'513'0'0,"-2"0"-10"0"0,0 3-333 0 0,-1-1-1 0 0,1 0 1 0 0,0 1 0 0 0,-1-1 0 0 0,1 1 0 0 0,0 0 0 0 0,0-1 0 0 0,1 1 0 0 0,-1 0 0 0 0,1 0 0 0 0,-1 0 0 0 0,1 0-1 0 0,0 1 1 0 0,0-1 0 0 0,0 0 0 0 0,1 0 0 0 0,-1 1 0 0 0,1-1 0 0 0,0 0 0 0 0,0 1 0 0 0,0-1 0 0 0,0 1 0 0 0,0-1-1 0 0,1 0 1 0 0,0 1 0 0 0,0 1-170 0 0,1 17 450 0 0,17 97 1026 0 0,-12-38-1078 0 0,-7-80-1782 0 0,0-1-479 0 0,0 0-90 0 0,0 0-20 0 0</inkml:trace>
  <inkml:trace contextRef="#ctx0" brushRef="#br0" timeOffset="249.975">0 226 2760 0 0,'0'0'556'0'0,"2"0"1293"0"0,44 9 6958 0 0,70-22-7555 0 0,-80 10-1938 0 0,-16 2-2920 0 0,2-1-1094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17:54.402"/>
    </inkml:context>
    <inkml:brush xml:id="br0">
      <inkml:brushProperty name="width" value="0.05" units="cm"/>
      <inkml:brushProperty name="height" value="0.05" units="cm"/>
      <inkml:brushProperty name="color" value="#E71224"/>
    </inkml:brush>
  </inkml:definitions>
  <inkml:trace contextRef="#ctx0" brushRef="#br0">160 0 2304 0 0,'0'0'101'0'0,"0"0"209"0"0,0 0 788 0 0,0 0 344 0 0,0 0 65 0 0,0 0-99 0 0,0 0-490 0 0,0 0-218 0 0,0 0-42 0 0,0 0 6 0 0,0 0 62 0 0,4 8 790 0 0,10 94 1899 0 0,-17 32-807 0 0,-5-90-2988 0 0,2-41-486 0 0,3-3-2298 0 0,1 0 1181 0 0,-5 0-3615 0 0</inkml:trace>
  <inkml:trace contextRef="#ctx0" brushRef="#br0" timeOffset="249.939">1 166 11256 0 0,'0'0'514'0'0,"0"0"-6"0"0,17-4 136 0 0,89-11 1767 0 0,52-41-3107 0 0,-145 51 553 0 0,8-4-806 0 0,-2-2-60 0 0</inkml:trace>
  <inkml:trace contextRef="#ctx0" brushRef="#br0" timeOffset="546.745">409 14 13824 0 0,'0'0'314'0'0,"0"0"46"0"0,0 0 22 0 0,0 0-50 0 0,0 0-83 0 0,0 0 474 0 0,0 0 226 0 0,-3 7 975 0 0,6 74 325 0 0,1-57-2030 0 0,14 85 1775 0 0,-7-64-2660 0 0,-11-44 743 0 0,0-1 98 0 0,0 0 17 0 0,2 0-27 0 0,38-49-985 0 0,18 16-1735 0 0,-9 23 1947 0 0,-47 10 608 0 0,0 1 0 0 0,0-1 0 0 0,-1 0 0 0 0,1 0 0 0 0,0 1 0 0 0,0-1 0 0 0,0 0 0 0 0,-1 1 0 0 0,1 0 0 0 0,0 0 0 0 0,-1-1 0 0 0,1 1 0 0 0,0 0 0 0 0,-1 0 0 0 0,1 0 0 0 0,-1 0 0 0 0,0 1 0 0 0,1-1 0 0 0,-1 0 0 0 0,0 1 0 0 0,0-1 0 0 0,0 1 0 0 0,0-1 0 0 0,0 1 0 0 0,0-1 0 0 0,1 3 0 0 0,4 25 1008 0 0,-8-14-6622 0 0,2-14-779 0 0</inkml:trace>
  <inkml:trace contextRef="#ctx0" brushRef="#br0" timeOffset="890.414">743 225 6912 0 0,'64'-13'3232'0'0,"-17"-4"-268"0"0,-18-5-2722 0 0,-28 21 122 0 0,-2-25 1226 0 0,-2 24-1514 0 0,1 0 0 0 0,-1 0 1 0 0,1 0-1 0 0,-1 1 1 0 0,0-1-1 0 0,1 1 1 0 0,-1-1-1 0 0,0 1 1 0 0,0 0-1 0 0,0 0 1 0 0,-1 0-1 0 0,1 1 0 0 0,0-1 1 0 0,0 1-1 0 0,0 0 1 0 0,0 0-1 0 0,-1 0 1 0 0,1 0-1 0 0,0 0 1 0 0,0 1-1 0 0,0-1 1 0 0,0 1-1 0 0,0 0 0 0 0,0 0 1 0 0,0 0-1 0 0,-1 1-76 0 0,-10 0-36 0 0,-38 40 495 0 0,49-39-403 0 0,1 0 0 0 0,-1 1 0 0 0,1-1 0 0 0,-1 1 0 0 0,1-1 0 0 0,0 1-1 0 0,1 0 1 0 0,-1 0 0 0 0,1 0 0 0 0,-1 0 0 0 0,1 0 0 0 0,0 0 0 0 0,1 0 0 0 0,-1 1 0 0 0,1-1 0 0 0,-1 0 0 0 0,1 0-1 0 0,1 1 1 0 0,-1-1 0 0 0,1 0 0 0 0,-1 0 0 0 0,1 0 0 0 0,0 0 0 0 0,1 0 0 0 0,-1 0 0 0 0,1 0 0 0 0,-1 0 0 0 0,1 0-1 0 0,2 1-55 0 0,-1-2-10 0 0,0-1-1 0 0,0 0 1 0 0,0 0-1 0 0,0 0 1 0 0,0-1 0 0 0,1 1-1 0 0,-1-1 1 0 0,1 0-1 0 0,-1 0 1 0 0,1 0-1 0 0,0 0 1 0 0,-1-1-1 0 0,1 1 1 0 0,0-1-1 0 0,0 0 1 0 0,-1 0-1 0 0,1-1 1 0 0,0 1-1 0 0,0-1 11 0 0,26-4-5143 0 0,-12 0-858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2T01:08:38.519"/>
    </inkml:context>
    <inkml:brush xml:id="br0">
      <inkml:brushProperty name="width" value="0.05" units="cm"/>
      <inkml:brushProperty name="height" value="0.05" units="cm"/>
      <inkml:brushProperty name="color" value="#FFFFFF"/>
    </inkml:brush>
  </inkml:definitions>
  <inkml:trace contextRef="#ctx0" brushRef="#br0">0 0 3680 0 0,'0'0'284'0'0,"5"0"-222"0"0,-3 1 4186 0 0,2 41 1472 0 0,6 54-2947 0 0,-19 122-157 0 0,8-130-1454 0 0,3-75-1065 0 0,-1-13-9 0 0,-1 0-13 0 0,0 0 21 0 0,0 0 26 0 0,7-17 241 0 0,-10 6-356 0 0,2 0 0 0 0,-1 0 0 0 0,2 0 0 0 0,-1 0 1 0 0,1 0-1 0 0,1 0 0 0 0,0 0 0 0 0,1 0 0 0 0,0 0 0 0 0,1 1 0 0 0,0-1 0 0 0,4-9-7 0 0,0-84-592 0 0,-13 31 996 0 0,5 73-425 0 0,1-1 1 0 0,-1 1-1 0 0,1 0 0 0 0,0-1 0 0 0,-1 1 0 0 0,1-1 0 0 0,0 1 0 0 0,-1-1 0 0 0,1 1 0 0 0,0-1 0 0 0,0 1 0 0 0,0-1 0 0 0,-1 1 0 0 0,1-1 1 0 0,0 0-1 0 0,0 1 0 0 0,0-1 0 0 0,0 1 0 0 0,0-1 0 0 0,0 1 0 0 0,0-1 0 0 0,0 0 0 0 0,0 1 0 0 0,0-1 0 0 0,0 1 0 0 0,1-1 0 0 0,-1 1 1 0 0,0-1-1 0 0,0 0 0 0 0,1 1 0 0 0,-1-1 0 0 0,0 1 0 0 0,0-1 0 0 0,1 1 0 0 0,-1 0 0 0 0,0-1 0 0 0,1 1 0 0 0,-1-1 0 0 0,1 1 0 0 0,-1 0 1 0 0,1-1-1 0 0,-1 1 0 0 0,1 0 0 0 0,-1-1 0 0 0,1 1 0 0 0,-1 0 0 0 0,1 0 0 0 0,-1-1 0 0 0,1 1 0 0 0,-1 0 0 0 0,1 0 0 0 0,0 0 21 0 0,2 5-11 0 0,0 0-1 0 0,-1 0 0 0 0,1 0 1 0 0,-1 0-1 0 0,0 0 0 0 0,0 1 1 0 0,-1-1-1 0 0,1 1 0 0 0,-1 0 1 0 0,-1-1-1 0 0,1 1 0 0 0,-1 2 12 0 0,0-4 90 0 0,0 1-1 0 0,0-1 0 0 0,0 0 1 0 0,0 1-1 0 0,1-1 0 0 0,0 0 1 0 0,0 0-1 0 0,0 0 0 0 0,0 1 1 0 0,0-1-1 0 0,1 0 0 0 0,0-1 1 0 0,0 1-1 0 0,1 1-89 0 0,-1-2 45 0 0,17 10 65 0 0,-6-10-100 0 0,12 0-10 0 0,-10-12 0 0 0,-8 0-6 0 0,0 1 0 0 0,0-1-1 0 0,-1 0 1 0 0,0 0 0 0 0,-1-1-1 0 0,0 1 1 0 0,-1-1 0 0 0,1-1-1 0 0,-2 0 7 0 0,12-23-15 0 0,5-32-57 0 0,-7 126 0 0 0,6 17 326 0 0,-16-70-239 0 0,-1-1 0 0 0,1 0 1 0 0,0 0-1 0 0,1 0 1 0 0,-1 0-1 0 0,1 0 0 0 0,0-1 1 0 0,1 1-1 0 0,-1-1 1 0 0,1 0-1 0 0,0-1 0 0 0,1 1 1 0 0,0 0-16 0 0,19 1 10 0 0,-14-8-5282 0 0,-10 1 4405 0 0,6 1-5825 0 0</inkml:trace>
  <inkml:trace contextRef="#ctx0" brushRef="#br0" timeOffset="593.62">431 172 9384 0 0,'0'0'208'0'0,"0"0"33"0"0,2 0 16 0 0,40-4 99 0 0,52-9 4363 0 0,-75 22-4278 0 0,-17-8-142 0 0,13 38 1147 0 0,-31-8 610 0 0,-5-5-1869 0 0,12-16-255 0 0,34 3 37 0 0,55 13 31 0 0,-17 28 224 0 0,-50-36-213 0 0,-10-15 33 0 0,0 0 0 0 0,0 1 0 0 0,-1-1 0 0 0,1 1 0 0 0,-1 0-1 0 0,0 0 1 0 0,0 0 0 0 0,0 0 0 0 0,-1 0 0 0 0,1 0 0 0 0,-1 1 0 0 0,0-1 0 0 0,0 0 0 0 0,-1 2-44 0 0,0-2 110 0 0,-1 1 1 0 0,0 0-1 0 0,-1 0 0 0 0,1 0 1 0 0,-1-1-1 0 0,0 1 1 0 0,0-1-1 0 0,0 1 1 0 0,-1-1-1 0 0,0 0 1 0 0,1 0-1 0 0,-2 0 0 0 0,1 0 1 0 0,0 0-1 0 0,-1-1 1 0 0,1 1-1 0 0,-1-1 1 0 0,0 0-1 0 0,0 0 1 0 0,0-1-1 0 0,-1 1 0 0 0,1-1 1 0 0,-1 0-1 0 0,1 0 1 0 0,-1 0-1 0 0,0-1 1 0 0,-1 1-111 0 0,-28 15 111 0 0,-40 10-304 0 0,70-25 120 0 0,-25 4-4312 0 0,27-8 2147 0 0,-4-7-23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17:51.779"/>
    </inkml:context>
    <inkml:brush xml:id="br0">
      <inkml:brushProperty name="width" value="0.05" units="cm"/>
      <inkml:brushProperty name="height" value="0.05" units="cm"/>
      <inkml:brushProperty name="color" value="#E71224"/>
    </inkml:brush>
  </inkml:definitions>
  <inkml:trace contextRef="#ctx0" brushRef="#br0">1 1 6912 0 0,'0'0'314'0'0,"0"0"-6"0"0,0 0-65 0 0,0 0 461 0 0,0 0 227 0 0,0 0 42 0 0,1 1-16 0 0,3 4-460 0 0,-1 1 0 0 0,1-1-1 0 0,-1 1 1 0 0,-1 0 0 0 0,1 0 0 0 0,-1 0-1 0 0,0 1 1 0 0,0-1 0 0 0,-1 0-1 0 0,0 1 1 0 0,0 2-497 0 0,3 10 540 0 0,14 80 1061 0 0,-13-66-1206 0 0,-2-2-306 0 0,9-46-89 0 0,48-66 0 0 0,-55 78 2 0 0,1 0-1 0 0,0 1 1 0 0,0-1 0 0 0,0 1-1 0 0,0 1 1 0 0,0-1-1 0 0,0 1 1 0 0,0 0-1 0 0,1 0 1 0 0,-1 1-1 0 0,0 0 1 0 0,1 0-1 0 0,-1 1 1 0 0,0-1-1 0 0,0 1 1 0 0,1 1 0 0 0,-1-1-1 0 0,0 1 1 0 0,0 0-1 0 0,0 0 1 0 0,-1 1-1 0 0,1 0 1 0 0,0 0-1 0 0,-1 0 1 0 0,0 1-1 0 0,3 2-1 0 0,-5-5 34 0 0,0 1 0 0 0,-1 0 0 0 0,1-1 0 0 0,-1 1 0 0 0,1 1 0 0 0,-1-1 0 0 0,0 0 0 0 0,1 0 0 0 0,-1 1 0 0 0,0 0 0 0 0,-1-1 0 0 0,1 1 0 0 0,0 0 0 0 0,-1 0 0 0 0,0-1 0 0 0,0 1 0 0 0,0 1 0 0 0,0-1 0 0 0,0 0 0 0 0,0 0 0 0 0,-1 0 0 0 0,1 0 0 0 0,-1 0 0 0 0,0 1 0 0 0,0-1 0 0 0,0 1-34 0 0,-6 4 102 0 0,-1 0-1 0 0,1 0 1 0 0,-1 0-1 0 0,-1-1 1 0 0,1 0-1 0 0,-1 0 1 0 0,0-1-1 0 0,-1 0 0 0 0,0-1 1 0 0,0 1-1 0 0,-8 2-101 0 0,12-6-24 0 0,-1-1-1 0 0,1 1 1 0 0,0-1-1 0 0,-1 0 1 0 0,1-1-1 0 0,-1 0 1 0 0,1 1-1 0 0,-1-2 1 0 0,1 1-1 0 0,-1-1 0 0 0,1 1 1 0 0,-1-2-1 0 0,1 1 1 0 0,0 0-1 0 0,-5-3 25 0 0,-23-23-6178 0 0,31 24 477 0 0</inkml:trace>
  <inkml:trace contextRef="#ctx0" brushRef="#br0" timeOffset="359.317">406 221 11976 0 0,'0'0'546'0'0,"0"0"-10"0"0,0 0-270 0 0,14 5 1130 0 0,-4-6-1264 0 0,0 1 1 0 0,0-1 0 0 0,0-1-1 0 0,-1 0 1 0 0,1 0 0 0 0,-1-1 0 0 0,0 0-1 0 0,1 0 1 0 0,-1-1 0 0 0,-1 0-1 0 0,1-1 1 0 0,-1 0 0 0 0,5-4-133 0 0,-11 8 19 0 0,0 0 1 0 0,0 0 0 0 0,0 0-1 0 0,0 0 1 0 0,0 0 0 0 0,0-1-1 0 0,-1 1 1 0 0,1-1-1 0 0,-1 1 1 0 0,1-1 0 0 0,-1 0-1 0 0,1 1 1 0 0,-1-1-1 0 0,0 0 1 0 0,0 0 0 0 0,0 0-1 0 0,0 0 1 0 0,0 0-1 0 0,0 0 1 0 0,-1 0 0 0 0,1 0-1 0 0,-1 0 1 0 0,1 0 0 0 0,-1-1-1 0 0,0 1 1 0 0,0 0-1 0 0,0 0 1 0 0,0 0 0 0 0,0 0-1 0 0,-1-1 1 0 0,1 1-1 0 0,0 0 1 0 0,-1 0 0 0 0,0 0-1 0 0,1 0 1 0 0,-1 0 0 0 0,0 0-1 0 0,-1-1-19 0 0,-1 0 12 0 0,0 0 0 0 0,0 0 1 0 0,0 1-1 0 0,-1-1 0 0 0,1 1 0 0 0,-1 0 0 0 0,0 0 0 0 0,1 0 0 0 0,-1 0 1 0 0,0 1-1 0 0,0-1 0 0 0,0 1 0 0 0,0 0 0 0 0,-1 0 0 0 0,1 1 0 0 0,0-1 1 0 0,0 1-1 0 0,-1 0 0 0 0,1 0 0 0 0,0 1 0 0 0,0-1 0 0 0,0 1 0 0 0,-1 0 1 0 0,1 0-1 0 0,0 0 0 0 0,0 0 0 0 0,0 1 0 0 0,0 0-12 0 0,-3 1 54 0 0,0 0 0 0 0,0 1 1 0 0,0 0-1 0 0,0 0 0 0 0,0 1 0 0 0,1 0 0 0 0,0 0 0 0 0,0 0 0 0 0,1 1 0 0 0,-1 0 1 0 0,1 0-1 0 0,0 0 0 0 0,1 0 0 0 0,0 1 0 0 0,-1 1-54 0 0,3-5 26 0 0,0 1 1 0 0,0 0-1 0 0,0 0 0 0 0,0 0 1 0 0,1 0-1 0 0,0 0 0 0 0,0 0 1 0 0,0 1-1 0 0,0-1 0 0 0,0 0 1 0 0,1 1-1 0 0,0-1 0 0 0,0 0 1 0 0,0 1-1 0 0,0-1 0 0 0,1 3-26 0 0,0-2 6 0 0,0 0-1 0 0,0-1 0 0 0,1 1 0 0 0,-1 0 0 0 0,1-1 0 0 0,0 1 1 0 0,0-1-1 0 0,1 1 0 0 0,-1-1 0 0 0,1 0 0 0 0,0 0 0 0 0,0 0 1 0 0,0-1-1 0 0,1 1 0 0 0,-1-1 0 0 0,1 1 0 0 0,0-1 0 0 0,0 0 1 0 0,0-1-1 0 0,0 1 0 0 0,0-1 0 0 0,1 1 0 0 0,-1-2 0 0 0,6 3-5 0 0,-1-1-84 0 0,0-1-1 0 0,0 0 0 0 0,1 0 0 0 0,-1-1 0 0 0,1 0 0 0 0,-1-1 0 0 0,1 0 0 0 0,0 0 0 0 0,5-2 85 0 0,28-8-5233 0 0,-20 0-313 0 0</inkml:trace>
  <inkml:trace contextRef="#ctx0" brushRef="#br0" timeOffset="624.225">736 38 13824 0 0,'0'0'629'0'0,"0"0"-12"0"0,-11 9 1850 0 0,8 0-2359 0 0,1 0-1 0 0,0 0 1 0 0,1 0 0 0 0,0 0 0 0 0,0 0 0 0 0,1 1 0 0 0,0-1-1 0 0,1 0 1 0 0,0 0 0 0 0,0 0 0 0 0,1 0 0 0 0,0 0-1 0 0,1 0 1 0 0,0 0 0 0 0,0-1 0 0 0,5 8-108 0 0,4 22 129 0 0,-9-19-986 0 0,-3-18-3608 0 0,0-1-1572 0 0</inkml:trace>
  <inkml:trace contextRef="#ctx0" brushRef="#br0" timeOffset="874.234">680 195 9328 0 0,'0'0'429'0'0,"0"0"-13"0"0,0 0-177 0 0,0 0 251 0 0,0 0 140 0 0,2 1 30 0 0,130 1 1874 0 0,-15-8-4756 0 0,-91 0 867 0 0,-3-1-18 0 0</inkml:trace>
  <inkml:trace contextRef="#ctx0" brushRef="#br0" timeOffset="1138.785">1041 169 2760 0 0,'0'0'488'0'0,"0"0"1008"0"0,0 0 441 0 0,0 0 88 0 0,0 0-117 0 0,0 0-573 0 0,-1 2-250 0 0,-12 29 1982 0 0,9-23-2518 0 0,-4 37 184 0 0,15-29-733 0 0,-3-13 0 0 0,0 0 0 0 0,-1-1 0 0 0,1 1 0 0 0,0-1 0 0 0,1 0 0 0 0,-1 0 0 0 0,0 0 0 0 0,1-1 0 0 0,-1 1 0 0 0,0-1 0 0 0,1 0 0 0 0,0 0 0 0 0,-1-1 0 0 0,1 1 0 0 0,0-1 0 0 0,-1 0 0 0 0,1-1 0 0 0,0 1 0 0 0,-1-1 0 0 0,1 0 0 0 0,-1 0 0 0 0,1 0 0 0 0,-1 0 0 0 0,1-1 0 0 0,-1 0 0 0 0,0 0 0 0 0,0 0 0 0 0,0-1 0 0 0,0 1 0 0 0,0-1 0 0 0,-1 0 0 0 0,1 0 0 0 0,-1 0 0 0 0,1-1 0 0 0,15-14 0 0 0,-19 18 0 0 0,1 0 0 0 0,-1 0 0 0 0,0-1 0 0 0,0 1 0 0 0,0 0 0 0 0,1 0 0 0 0,-1-1 0 0 0,0 1 0 0 0,1 0 0 0 0,-1 0 0 0 0,0 0 0 0 0,0-1 0 0 0,1 1 0 0 0,-1 0 0 0 0,0 0 0 0 0,1 0 0 0 0,-1 0 0 0 0,0 0 0 0 0,1 0 0 0 0,-1 0 0 0 0,0 0 0 0 0,1 0 0 0 0,-1 0 0 0 0,0 0 0 0 0,1 0 0 0 0,-1 0 0 0 0,0 0 0 0 0,1 0 0 0 0,-1 0 0 0 0,0 0 0 0 0,1 0 0 0 0,-1 0 0 0 0,0 0 0 0 0,0 0 0 0 0,1 1 0 0 0,-1-1 0 0 0,0 0 0 0 0,1 0 0 0 0,-1 0 0 0 0,0 1 0 0 0,0-1 0 0 0,1 0 0 0 0,-1 0 0 0 0,0 1 0 0 0,0-1 0 0 0,0 0 0 0 0,1 0 0 0 0,-1 1 0 0 0,0-1 0 0 0,0 0 0 0 0,0 1 0 0 0,0-1 0 0 0,0 0 0 0 0,0 1 0 0 0,0-1 0 0 0,0 0 0 0 0,0 1 0 0 0,1-1 0 0 0,-1 0 0 0 0,0 1 0 0 0,-1-1 0 0 0,1 0 0 0 0,0 1 0 0 0,1 1 0 0 0,3 1 0 0 0,0 0 0 0 0,0 0 0 0 0,0 0 0 0 0,0 0 0 0 0,0-1 0 0 0,1 1 0 0 0,-1-1 0 0 0,1 0 0 0 0,-1-1 0 0 0,1 1 0 0 0,0-1 0 0 0,0 0 0 0 0,0 0 0 0 0,-1 0 0 0 0,1-1 0 0 0,0 0 0 0 0,0 0 0 0 0,0 0 0 0 0,0 0 0 0 0,1-1 0 0 0,0 1 0 0 0,-2-1 23 0 0,-1 1 0 0 0,0-1 0 0 0,1 0 0 0 0,-1 0-1 0 0,0 0 1 0 0,0 0 0 0 0,0 0 0 0 0,0-1-1 0 0,0 0 1 0 0,0 1 0 0 0,0-1 0 0 0,-1 0 0 0 0,1 0-1 0 0,0-1 1 0 0,-1 1 0 0 0,0-1 0 0 0,1 1-1 0 0,-1-1 1 0 0,0 0 0 0 0,-1 1 0 0 0,1-1-1 0 0,0 0 1 0 0,-1 0 0 0 0,1 0 0 0 0,0-3-23 0 0,9-42-654 0 0,-7 46 656 0 0,-1 1-1317 0 0,-2-1-2379 0 0,-1-4-1590 0 0</inkml:trace>
  <inkml:trace contextRef="#ctx0" brushRef="#br0" timeOffset="1451.478">1463 169 1840 0 0,'0'0'83'0'0,"11"10"10"0"0,1-8 951 0 0,0 0 0 0 0,0-1 0 0 0,0 0 0 0 0,0 0 0 0 0,0-1 0 0 0,0-1 0 0 0,0 0 0 0 0,1-1-1044 0 0,61-10 840 0 0,-45-2-394 0 0,-29 13-366 0 0,0 1 0 0 0,1-1 0 0 0,-1 0 0 0 0,0 0 0 0 0,0 0 0 0 0,0 0 0 0 0,0 0 0 0 0,-1 0 0 0 0,1 0 0 0 0,0 1 0 0 0,0-1 0 0 0,0 0 0 0 0,-1 0 0 0 0,1 0 0 0 0,0 0 0 0 0,-1 1 0 0 0,1-1 0 0 0,-1 0-1 0 0,1 0 1 0 0,-1 1 0 0 0,1-1 0 0 0,-1 0 0 0 0,0 1 0 0 0,1-1 0 0 0,-1 0 0 0 0,0 1 0 0 0,1-1 0 0 0,-1 1 0 0 0,0-1 0 0 0,0 1 0 0 0,0 0 0 0 0,1-1 0 0 0,-1 1 0 0 0,-1 0-80 0 0,-1-3 323 0 0,-1 0-304 0 0,-1 0 1 0 0,1 1-1 0 0,-1-1 1 0 0,0 1-1 0 0,0 0 1 0 0,0 0-1 0 0,0 1 1 0 0,0 0 0 0 0,0 0-1 0 0,-1 0 1 0 0,1 0-1 0 0,0 1 1 0 0,0 0-1 0 0,-1 0 1 0 0,1 0-1 0 0,0 0 1 0 0,0 1 0 0 0,-1 0-1 0 0,1 0 1 0 0,0 1-1 0 0,0 0 1 0 0,0-1-1 0 0,0 2 1 0 0,1-1-1 0 0,-1 0 1 0 0,0 1 0 0 0,1 0-1 0 0,0 0 1 0 0,0 0-1 0 0,-2 3-19 0 0,-26 39 30 0 0,31-42-30 0 0,0-1 0 0 0,0 1 0 0 0,0 0 0 0 0,0-1 0 0 0,1 1 0 0 0,-1 0 0 0 0,1-1 0 0 0,0 1 0 0 0,0 0 0 0 0,0 0 0 0 0,0-1 0 0 0,0 1 0 0 0,1 0 0 0 0,-1-1 0 0 0,1 1 0 0 0,-1 0 0 0 0,1-1 0 0 0,0 1 0 0 0,0-1 0 0 0,1 1 0 0 0,-1-1 0 0 0,0 1 0 0 0,1-1 0 0 0,-1 0 0 0 0,1 0 0 0 0,0 0 0 0 0,0 0 0 0 0,0 0 0 0 0,1 1 0 0 0,1 1-10 0 0,0 0 1 0 0,0-1-1 0 0,1 0 1 0 0,-1 0-1 0 0,1 0 1 0 0,0 0-1 0 0,-1-1 1 0 0,1 1-1 0 0,0-1 1 0 0,1-1-1 0 0,-1 1 1 0 0,0-1-1 0 0,0 0 1 0 0,1 0-1 0 0,-1 0 1 0 0,5-1 9 0 0,66-4-2714 0 0,-56 1 1764 0 0</inkml:trace>
  <inkml:trace contextRef="#ctx0" brushRef="#br0" timeOffset="1794.473">1761 212 7632 0 0,'0'0'348'0'0,"0"0"-7"0"0,0 0-124 0 0,0 0 293 0 0,0 0 148 0 0,2 1 29 0 0,3-1-446 0 0,1 1-1 0 0,0-1 1 0 0,0 0-1 0 0,0-1 1 0 0,0 1-1 0 0,0-1 1 0 0,-1-1-1 0 0,1 1 1 0 0,0-1 0 0 0,-1 1-1 0 0,1-2 1 0 0,4-2-241 0 0,9 2 0 0 0,-8-6 0 0 0,-10 8 31 0 0,-1 1 1 0 0,0-1 0 0 0,1 0 0 0 0,-1 1 0 0 0,0-1 0 0 0,0 1 0 0 0,0-1 0 0 0,1 0 0 0 0,-1 1-1 0 0,0-1 1 0 0,0 0 0 0 0,0 1 0 0 0,0-1 0 0 0,0 0 0 0 0,0 1 0 0 0,0-1 0 0 0,0 0-1 0 0,-1 1 1 0 0,1-1 0 0 0,0 0 0 0 0,0 1 0 0 0,0-1 0 0 0,-1 1 0 0 0,1-1 0 0 0,0 0 0 0 0,-1 1-1 0 0,1-1 1 0 0,-1 1 0 0 0,1-1 0 0 0,0 1 0 0 0,-1-1 0 0 0,1 1 0 0 0,-1 0 0 0 0,1-1-1 0 0,-1 1 1 0 0,0-1 0 0 0,1 1 0 0 0,-1 0 0 0 0,1-1 0 0 0,-1 1-32 0 0,-1-1 165 0 0,-45-12 453 0 0,-13 39-388 0 0,50-19 252 0 0,5-3-399 0 0,2-1 0 0 0,-1 1 0 0 0,0-1-1 0 0,1 1 1 0 0,0 0 0 0 0,0 1 0 0 0,0-1 0 0 0,0 0 0 0 0,1 1-1 0 0,-1 0 1 0 0,1-1 0 0 0,0 1 0 0 0,1 0 0 0 0,-1 0 0 0 0,1 0-1 0 0,-1 5-82 0 0,3-6-25 0 0,0 0-1 0 0,-1 0 0 0 0,1-1 1 0 0,1 1-1 0 0,-1 0 0 0 0,0-1 0 0 0,1 1 1 0 0,0-1-1 0 0,0 0 0 0 0,0 1 1 0 0,0-1-1 0 0,0 0 0 0 0,1 0 0 0 0,-1 0 1 0 0,1-1-1 0 0,0 1 0 0 0,0-1 1 0 0,0 1-1 0 0,0-1 0 0 0,0 0 0 0 0,1 0 1 0 0,-1 0-1 0 0,1-1 0 0 0,-1 1 1 0 0,1-1-1 0 0,-1 0 0 0 0,1 0 0 0 0,0 0 1 0 0,0 0-1 0 0,0-1 0 0 0,-1 1 0 0 0,1-1 1 0 0,0 0-1 0 0,0 0 0 0 0,0-1 1 0 0,0 1-1 0 0,-1-1 0 0 0,1 0 26 0 0,36-3-4902 0 0,-21-2-50 0 0</inkml:trace>
  <inkml:trace contextRef="#ctx0" brushRef="#br0" timeOffset="2092.236">1979 189 11976 0 0,'0'0'266'0'0,"0"0"44"0"0,0 0 15 0 0,0 0-26 0 0,-1 9-117 0 0,-1 15 1180 0 0,5 44 3845 0 0,-3-67-4935 0 0,1 1-29 0 0,1 4-118 0 0,-1-4-33 0 0,-1-2-16 0 0,11-16-4 0 0,-8 10-216 0 0,2 1 0 0 0,-1 0 0 0 0,1 1 0 0 0,-1-1 0 0 0,1 1 0 0 0,1 0 0 0 0,-1 0 0 0 0,0 0 0 0 0,1 1 0 0 0,0 0 0 0 0,0 0 0 0 0,5-1 144 0 0,11-8-288 0 0,-18 10 233 0 0,0 0 0 0 0,0 0 0 0 0,0 0 0 0 0,0 0 0 0 0,0 1 0 0 0,0-1 0 0 0,0 1 0 0 0,1 0 0 0 0,-1 1 0 0 0,0-1 0 0 0,1 1 0 0 0,-1-1 0 0 0,0 1 0 0 0,1 1 0 0 0,-1-1 0 0 0,0 1 0 0 0,1-1 0 0 0,-1 1 0 0 0,0 0 0 0 0,0 1 0 0 0,0-1 0 0 0,1 1 0 0 0,-2 0 0 0 0,4 1 55 0 0,-1 1 109 0 0,0 0-1 0 0,-1 0 0 0 0,0 1 1 0 0,0-1-1 0 0,0 1 0 0 0,0 0 0 0 0,-1 0 1 0 0,0 1-1 0 0,0-1 0 0 0,0 1 0 0 0,-1 0 1 0 0,0 0-1 0 0,0 0 0 0 0,0 1 0 0 0,-1 1-108 0 0,2 2 57 0 0,-3-6-84 0 0,0-1 0 0 0,1 0-1 0 0,-2 1 1 0 0,1-1-1 0 0,0 0 1 0 0,-1 1-1 0 0,1-1 1 0 0,-1 1-1 0 0,0-1 1 0 0,0 1 0 0 0,0-1-1 0 0,-1 1 1 0 0,1-1-1 0 0,-1 1 1 0 0,0 2 27 0 0,-2-2-590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17:49.857"/>
    </inkml:context>
    <inkml:brush xml:id="br0">
      <inkml:brushProperty name="width" value="0.05" units="cm"/>
      <inkml:brushProperty name="height" value="0.05" units="cm"/>
      <inkml:brushProperty name="color" value="#E71224"/>
    </inkml:brush>
  </inkml:definitions>
  <inkml:trace contextRef="#ctx0" brushRef="#br0">114 49 9872 0 0,'0'0'454'0'0,"0"0"-11"0"0,-5-1 513 0 0,2 0-767 0 0,0 0 0 0 0,1 1-1 0 0,-1-1 1 0 0,0 1 0 0 0,1 0 0 0 0,-1 0-1 0 0,0 0 1 0 0,0 0 0 0 0,1 0 0 0 0,-1 0-1 0 0,0 1 1 0 0,1 0 0 0 0,-1-1 0 0 0,0 1-1 0 0,1 0 1 0 0,-1 0 0 0 0,1 0 0 0 0,-1 1 0 0 0,-1 0-189 0 0,-36 28 0 0 0,32-15 0 0 0,7-12 0 0 0,0-1 0 0 0,0 0 0 0 0,0 1 0 0 0,1-1 0 0 0,0 1 0 0 0,-1-1 0 0 0,1 1 0 0 0,0-1 0 0 0,0 1 0 0 0,0-1 0 0 0,0 1 0 0 0,0-1 0 0 0,1 0 0 0 0,-1 1 0 0 0,1-1 0 0 0,0 1 0 0 0,0-1 0 0 0,0 0 0 0 0,0 1 0 0 0,0-1 0 0 0,0 0 0 0 0,0 0 0 0 0,1 0 0 0 0,-1 0 0 0 0,1 0 0 0 0,0 0 0 0 0,-1 0 0 0 0,2 0 0 0 0,10 6 0 0 0,-11-7 0 0 0,0 1 0 0 0,0-1 0 0 0,0 1 0 0 0,0-1 0 0 0,1 0 0 0 0,-1 0 0 0 0,0 0 0 0 0,1 0 0 0 0,-1 0 0 0 0,1 0 0 0 0,-1-1 0 0 0,0 0 0 0 0,1 1 0 0 0,0-1 0 0 0,-1 0 0 0 0,1 0 0 0 0,-1 0 0 0 0,1 0 0 0 0,-1-1 0 0 0,1 1 0 0 0,1-1 0 0 0,44-22 0 0 0,-22-7 424 0 0,-15 12 101 0 0,-11 16-444 0 0,4-4 952 0 0,44 38-1033 0 0,-27-19-16 0 0,-20-12-1201 0 0,-1-1-4565 0 0</inkml:trace>
  <inkml:trace contextRef="#ctx0" brushRef="#br0" timeOffset="343.669">340 49 2304 0 0,'11'19'8180'0'0,"-19"10"-3117"0"0,-2-3-3461 0 0,31 40 1592 0 0,-17-45-2083 0 0,1-16-1094 0 0,1-7-17 0 0,28-33-533 0 0,-29 28 171 0 0,1 0 0 0 0,-1 1 0 0 0,1 0 1 0 0,1 1-1 0 0,-1-1 0 0 0,1 1 0 0 0,0 0 0 0 0,0 1 0 0 0,1-1 0 0 0,2 0 362 0 0,-5 3-2 0 0,0 1-1 0 0,0-1 0 0 0,1 1 0 0 0,-1 0 0 0 0,0 0 0 0 0,1 0 0 0 0,-1 1 0 0 0,1 0 0 0 0,-1 0 1 0 0,1 0-1 0 0,-1 1 0 0 0,1-1 0 0 0,-1 1 0 0 0,1 1 0 0 0,-1-1 0 0 0,0 1 0 0 0,0 0 0 0 0,0 0 1 0 0,0 1-1 0 0,0-1 0 0 0,0 1 0 0 0,-1 0 0 0 0,1 0 0 0 0,0 2 3 0 0,37 34 1404 0 0,-41-37-1662 0 0,4 6 918 0 0,2-4-4663 0 0,2-1 2606 0 0</inkml:trace>
  <inkml:trace contextRef="#ctx0" brushRef="#br0" timeOffset="609.228">804 42 4608 0 0,'-10'-6'739'0'0,"-13"5"6194"0"0,-13 11-3771 0 0,30-5-3066 0 0,1-1 1 0 0,1 1-1 0 0,-1-1 1 0 0,0 1-1 0 0,1 1 1 0 0,0-1-1 0 0,1 0 1 0 0,-1 1-1 0 0,1 0 1 0 0,0 0-1 0 0,0 0 1 0 0,0 3-98 0 0,2-6 10 0 0,0 0-1 0 0,0 1 0 0 0,0-1 0 0 0,1 0 0 0 0,-1 1 0 0 0,1-1 1 0 0,0 1-1 0 0,0-1 0 0 0,0 0 0 0 0,0 1 0 0 0,1-1 0 0 0,0 1 0 0 0,-1-1 1 0 0,1 0-1 0 0,0 1 0 0 0,1-1 0 0 0,-1 0 0 0 0,0 0 0 0 0,1 0 0 0 0,0 0 1 0 0,0 0-1 0 0,0 0 0 0 0,0-1 0 0 0,0 1 0 0 0,0-1 0 0 0,1 1 0 0 0,-1-1 1 0 0,1 0-1 0 0,0 0 0 0 0,0 0 0 0 0,0 0 0 0 0,0 0 0 0 0,0-1 1 0 0,0 1-1 0 0,0-1 0 0 0,0 0 0 0 0,0 0 0 0 0,1 0 0 0 0,-1 0 0 0 0,0-1 1 0 0,1 1-1 0 0,-1-1 0 0 0,1 0 0 0 0,-1 0 0 0 0,2 0-8 0 0,154-23-5840 0 0,-118 13 4306 0 0</inkml:trace>
  <inkml:trace contextRef="#ctx0" brushRef="#br0" timeOffset="921.654">1015 84 4144 0 0,'0'0'319'0'0,"0"0"-6"0"0,0 0 757 0 0,0 0 356 0 0,1 1 70 0 0,40 19 2214 0 0,-28-18-3445 0 0,-1-1-1 0 0,0 0 1 0 0,1 0 0 0 0,-1-1 0 0 0,1-1 0 0 0,-1 0 0 0 0,0 0 0 0 0,2-2-265 0 0,19-9 471 0 0,-32 11-459 0 0,0 0 1 0 0,-1 0 0 0 0,1 1 0 0 0,-1-1 0 0 0,1 0 0 0 0,0 0 0 0 0,-1 0-1 0 0,0 1 1 0 0,1-1 0 0 0,-1 0 0 0 0,1 0 0 0 0,-1 0 0 0 0,0 0-1 0 0,0 0 1 0 0,1 0 0 0 0,-1 0 0 0 0,0 0 0 0 0,0 0 0 0 0,0 0 0 0 0,0 0-1 0 0,0 0 1 0 0,-1 0 0 0 0,1 0 0 0 0,0 0 0 0 0,0 0 0 0 0,0 1 0 0 0,-1-1-1 0 0,1 0 1 0 0,-1 0 0 0 0,1 0 0 0 0,-1 0 0 0 0,1 0 0 0 0,-1 0-1 0 0,1 1 1 0 0,-1-1 0 0 0,0 0-13 0 0,-2-4 46 0 0,-1 1 1 0 0,1-1-1 0 0,-1 1 0 0 0,0 0 0 0 0,0 1 1 0 0,-1-1-1 0 0,1 1 0 0 0,-1-1 0 0 0,1 1 1 0 0,-1 1-1 0 0,0-1 0 0 0,0 1 0 0 0,0-1 1 0 0,-1 2-1 0 0,1-1 0 0 0,-1 0 0 0 0,1 1 1 0 0,0 0-1 0 0,-1 1 0 0 0,0-1 0 0 0,1 1 0 0 0,-2 0-46 0 0,0-1 121 0 0,0 1-1 0 0,-1 0 0 0 0,1 0 0 0 0,0 1 1 0 0,0 0-1 0 0,-1 0 0 0 0,1 0 0 0 0,0 1 1 0 0,0 1-1 0 0,0-1 0 0 0,0 1 0 0 0,1 0 1 0 0,-1 0-1 0 0,1 1 0 0 0,0 0 0 0 0,-1 0 1 0 0,2 0-1 0 0,-1 1 0 0 0,1 0 0 0 0,-1 0 1 0 0,1 1-1 0 0,-1 2-120 0 0,2-4 34 0 0,1 1 1 0 0,0 0-1 0 0,0 0 1 0 0,0 0-1 0 0,1 1 1 0 0,0-1-1 0 0,0 1 1 0 0,0-1-1 0 0,1 1 1 0 0,0 0-1 0 0,0-1 1 0 0,0 1-1 0 0,1 0 1 0 0,0 0 0 0 0,0 0-1 0 0,0 0 1 0 0,1-1-1 0 0,-1 1 1 0 0,2 0-1 0 0,-1 0 1 0 0,1-1-1 0 0,-1 1 1 0 0,1-1-1 0 0,1 1 1 0 0,-1-1-1 0 0,1 0 1 0 0,1 1-35 0 0,4 2-46 0 0,0-1 1 0 0,1 0-1 0 0,0 0 1 0 0,0-1 0 0 0,0-1-1 0 0,1 1 1 0 0,0-1-1 0 0,0-1 1 0 0,0 0 0 0 0,1 0-1 0 0,-1-1 1 0 0,1-1-1 0 0,0 1 1 0 0,8-1 45 0 0,-11 0-40 0 0,67 5-859 0 0,-34-7 388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17:48.545"/>
    </inkml:context>
    <inkml:brush xml:id="br0">
      <inkml:brushProperty name="width" value="0.05" units="cm"/>
      <inkml:brushProperty name="height" value="0.05" units="cm"/>
      <inkml:brushProperty name="color" value="#E71224"/>
    </inkml:brush>
  </inkml:definitions>
  <inkml:trace contextRef="#ctx0" brushRef="#br0">0 155 11864 0 0,'0'0'540'0'0,"0"0"-6"0"0,0 0-287 0 0,0 0 56 0 0,1 1 66 0 0,13 47 3104 0 0,-14 5-1344 0 0,0-52-1905 0 0,1-1-3762 0 0,1-7-743 0 0,-2-2-871 0 0</inkml:trace>
  <inkml:trace contextRef="#ctx0" brushRef="#br0" timeOffset="156.275">22 49 9848 0 0,'0'0'448'0'0,"0"-1"-7"0"0,-9-8-155 0 0,8 8 1186 0 0,0-1 3627 0 0,1 2-11405 0 0</inkml:trace>
  <inkml:trace contextRef="#ctx0" brushRef="#br0" timeOffset="515.499">331 119 5528 0 0,'0'0'422'0'0,"0"0"-82"0"0,-1-1 684 0 0,-4-3 336 0 0,-23-16 4924 0 0,6 16-5266 0 0,13 6-905 0 0,0 1 1 0 0,0 0 0 0 0,0 1 0 0 0,1-1-1 0 0,-1 2 1 0 0,1-1 0 0 0,0 1 0 0 0,0 1-1 0 0,-3 2-113 0 0,-1 1 224 0 0,10-8-249 0 0,0 0 0 0 0,0 0-1 0 0,0 1 1 0 0,1-1 0 0 0,-1 1-1 0 0,0-1 1 0 0,0 1-1 0 0,1 0 1 0 0,-1 0 0 0 0,1-1-1 0 0,0 1 1 0 0,0 0-1 0 0,-1 1 1 0 0,1-1 0 0 0,1 0-1 0 0,-1 0 1 0 0,0 0-1 0 0,0 0 1 0 0,1 1 0 0 0,-1-1-1 0 0,1 0 1 0 0,0 1-1 0 0,0-1 1 0 0,-1 0 0 0 0,2 1-1 0 0,-1-1 1 0 0,0 0 0 0 0,0 1-1 0 0,1-1 1 0 0,-1 0-1 0 0,1 0 1 0 0,0 1 0 0 0,0-1-1 0 0,0 0 1 0 0,0 0-1 0 0,0 0 1 0 0,0 0 0 0 0,0 0-1 0 0,1 0 1 0 0,-1 0-1 0 0,1 0 1 0 0,-1-1 0 0 0,1 1-1 0 0,0-1 1 0 0,0 1-1 0 0,1 0 27 0 0,167 51-585 0 0,-168-52 664 0 0,0-1 1 0 0,0 1-1 0 0,-1 0 1 0 0,1 0-1 0 0,0 1 1 0 0,-1-1 0 0 0,1 0-1 0 0,-1 0 1 0 0,1 1-1 0 0,-1-1 1 0 0,0 1 0 0 0,1-1-1 0 0,-1 1 1 0 0,0 0-1 0 0,0 0 1 0 0,0-1 0 0 0,0 1-1 0 0,0 0 1 0 0,-1 0-1 0 0,1 0 1 0 0,-1 0 0 0 0,1 0-1 0 0,-1 0 1 0 0,0 0-1 0 0,1 0 1 0 0,-1 0-1 0 0,0 0-80 0 0,-4 3 151 0 0,0 1 0 0 0,0-1-1 0 0,-1-1 1 0 0,0 1-1 0 0,0-1 1 0 0,0 1-1 0 0,0-1 1 0 0,0-1-1 0 0,-1 1 1 0 0,0-1-1 0 0,0 0 1 0 0,0 0-1 0 0,0-1 1 0 0,0 0 0 0 0,0 0-1 0 0,-1 0 1 0 0,1-1-1 0 0,-1 0 1 0 0,1 0-1 0 0,-1 0 1 0 0,1-1-1 0 0,-4 0-150 0 0,-37-7-513 0 0,20-8-2884 0 0,20 6-2892 0 0</inkml:trace>
  <inkml:trace contextRef="#ctx0" brushRef="#br0" timeOffset="749.816">509 0 6912 0 0,'0'0'528'0'0,"0"0"-83"0"0,-9 11 7312 0 0,7-8-7601 0 0,1 0-1 0 0,0 0 1 0 0,-1 0 0 0 0,1 0-1 0 0,0 0 1 0 0,1 1-1 0 0,-1-1 1 0 0,1 0 0 0 0,-1 0-1 0 0,1 0 1 0 0,0 1 0 0 0,0-1-1 0 0,0 0 1 0 0,1 0-1 0 0,-1 1 1 0 0,1 1-156 0 0,1 21 510 0 0,19 92-83 0 0,-17-103-217 0 0,-1-3-600 0 0,-2-3-2918 0 0,-1-9-2457 0 0</inkml:trace>
  <inkml:trace contextRef="#ctx0" brushRef="#br0" timeOffset="999.757">416 152 1376 0 0,'9'0'2207'0'0,"27"1"4515"0"0,1 1-3577 0 0,86-1-2871 0 0,-102-2-3585 0 0,1 1-1158 0 0</inkml:trace>
</inkml:ink>
</file>

<file path=ppt/ink/ink4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8-03T22:21:29.450"/>
    </inkml:context>
    <inkml:brush xml:id="br0">
      <inkml:brushProperty name="width" value="0.05292" units="cm"/>
      <inkml:brushProperty name="height" value="0.05292" units="cm"/>
      <inkml:brushProperty name="color" value="#FF0000"/>
    </inkml:brush>
  </inkml:definitions>
  <inkml:trace contextRef="#ctx0" brushRef="#br0">21950 8665 57 0,'-11'0'0'0,"11"0"0"0,0 0 0 16,0 0 0-16,0 0 0 0,0 0 0 0,0 0 301 0,0 0 55 0,0 0 12 0,0 0 1 15,-2-2-205-15,2 2-40 0,2-7-9 0,1 2-2 16,0-2-31-16,-1 0-6 16,6 0-2-16,-3 0 0 0,3-5-20 0,3 3-4 0,0-3-1 0,-1 0 0 15,3-2-21-15,3 0-4 0,0-5 0 0,-3 5-1 16,3-5-12-16,3 3-3 0,-3-3 0 0,2 0 0 15,1 5-8-15,-3-7 0 0,-3 2 0 0,3 5 0 16,-3 2 8-16,0 3-8 16,-2-3 0-16,-1 2 8 0,1-1 1 0,-3 6 0 15,-3-2 0-15,0 0 0 0,-2 7 4 0,-3 0 1 0,0 0 0 0,-5-3 0 16,-1 6-55-16,1-3-11 0,-3 5-3 0</inkml:trace>
  <inkml:trace contextRef="#ctx0" brushRef="#br0" timeOffset="374.9">21873 8416 1630 0,'0'0'36'0,"0"0"7"0,0 0 1 0,3-5 3 0,-1-2-38 16,-2 5-9-16,0 2 0 0,6-5 0 0,-4-2 82 0,-2 7 14 0,0 0 4 0,0 0 0 16,0 0-47-16,3 7-9 0,0 0-1 15,-3 0-1-15,-3 5-9 0,0 2-1 0,1 0-1 0,-4 5 0 16,1 0-11-16,0-1-1 0,-3 4-1 0,5-1 0 16,1 0-10-16,-4-2-8 0,4 2 12 0,-1-2-12 15,3 0 8-15,0-3-8 0,3-4 0 0,2 0 0 16,0-5 0-16,3 0 0 0,3 0 0 0,2-5 0 15,0 3 0-15,3-5 0 0,0-5 0 0,10 3 10 16,1-3-2-16,-1-2 0 0,1 0 0 0,-1 0 0 16,-2-5 2-16,-3 5 0 0,-2 5 0 0,-1-5 0 15,-2 0 7-15,0-1 2 0,-3 4 0 0,-2-3 0 16,-3 2-50-16,0 5-9 0,0-2-3 0</inkml:trace>
  <inkml:trace contextRef="#ctx0" brushRef="#br0" timeOffset="1032.295">22487 7849 1224 0,'0'0'27'0,"0"0"5"0,0 0 2 0,-5 0 0 0,2-2-34 0,3 2 0 15,0 0 0-15,0 0 0 0,-5 2 83 0,-1 3 9 16,1-5 3-16,2 7 0 0,-2-3-52 0,3 3-11 16,-1-4-1-16,-2 4-1 0,2 5 3 0,0-1 1 15,1-1 0-15,-1 4 0 0,3 2-19 0,-3-2-4 16,3 1-1-16,0-1 0 0,0 0 12 0,3-2 2 16,2-3 1-16,3 3 0 0,-2-5-12 0,4 0-2 15,1 0-1-15,-1-2 0 0,4-3-10 0,-1-2 0 16,0 0 9-16,3 0-9 0,-3-2 14 0,3-3-2 15,-3-5 0-15,0 3 0 0,1-4 11 0,-1 4 1 16,-5-5 1-16,2-2 0 0,-2 0 16 0,0 2 3 0,-5-2 1 16,0 4 0-16,-6-6 19 0,0 6 3 0,-2-1 1 0,0-3 0 15,-6 7-26-15,3-1-5 0,-2 1-1 0,2 3 0 16,-3-3-17-16,0 7-4 0,1 0-1 0,-1 0 0 16,1 0-14-16,-1 0-16 0,3 0 3 0,0 0 1 31,3 4-152-31,5-4-29 0,0 0-7 0</inkml:trace>
  <inkml:trace contextRef="#ctx0" brushRef="#br0" timeOffset="1422.824">22699 7795 1094 0,'0'0'97'0,"0"0"-77"15,0 0-20-15,0 0 0 0,0 0 157 0,2 7 28 16,1-2 6-16,5 6 1 0,-3-4-91 0,0 0-17 15,3 3-4-15,-5-3-1 0,2 5-22 0,-2-5-4 16,5 4-1-16,-3-3 0 0,0-1-28 0,-2-3-5 16,-3-4-2-16,5 7 0 0,-2-4 23 0,-3-3 5 15,0 0 1-15,0 0 0 0,0 0-30 0,0 0-5 16,0 0-2-16,0 0 0 0,0 0-9 0,0 0 12 16,3-3-12-16,-1-4 12 0,-2-2-12 0,3-1 0 15,2-1 0-15,1-3 0 0,-1-5 0 0,3 5-20 16,2 0 3-16,-2 2 1 15,3 2-14-15,-3-1-2 0,0-1-1 0,2 5 0 0,1 0 21 0,0 4 12 16,-4-1-12-16,1 4 12 0,0 0-10 0,3 0 10 16,-3 4-8-16,2-1 8 0,1 1 0 0,-3 4 14 0,0-6-2 15,0 10 0-15,0-5 32 0,0 0 7 0,-3 0 1 0,0 5 0 16,-2-5-32-16,2 0-7 0,-2 4-1 0,2-3 0 16,-2-6 16-16,-3 5 4 0,2 2 0 0,1-6 0 15,-3-3-32-15,0 0 0 0,0 0 0 0,5 7 0 31,-5-7-189-31,0 0-44 0</inkml:trace>
  <inkml:trace contextRef="#ctx0" brushRef="#br0" timeOffset="1750.884">23138 7755 57 0,'0'0'0'0,"0"0"0"0,0 0 0 0,0 0 0 0,0 0 405 15,0 0 76-15,0 0 15 0,0 0 4 0,0 0-329 0,5 0-66 16,0-7-13-16,3 7-2 0,0-3-50 0,0-1-11 15,0-3-1-15,0 4-1 0,3-1-13 0,-3-3-2 16,0 0-1-16,2 2 0 0,-2-2-11 0,-3 0 8 16,3 0-8-16,-2 0 8 0,-4 0 4 0,1 2 0 15,-3-2 0-15,-3 0 0 0,1 0 14 0,-4 4 3 16,1-1 1-16,-3 4 0 0,0-3-30 0,-2 3 0 16,-4 3 0-16,1 4 0 0,3-3 0 0,-1 3 0 15,-2 0 8-15,2 1-8 0,1 6 0 0,2-3 0 16,0-1 0-16,0 6 0 0,2-6 0 0,4 4 0 15,2-2 0-15,2 2 0 16,1-3-20-16,2-1-9 0,1 2-3 0,-1-5 0 0,0 4 50 0,6-1 10 0,-1-3 1 16,4-2 1-16,-1-5-30 0,3 0 8 15,0 0-8-15,2 0 0 16,1-5-48-16,2 3-12 0,-5-6-2 0,5-3-979 0</inkml:trace>
  <inkml:trace contextRef="#ctx0" brushRef="#br0" timeOffset="2328.876">23453 7357 864 0,'0'0'76'0,"0"0"-60"15,-6 0-16-15,6 0 0 0,-5 3 108 0,0-3 18 16,5 0 4-16,0 0 1 0,0 0-51 0,-3 0-11 15,3 4-1-15,-2 3-1 0,2 1-31 0,2-1-5 16,3 7-2-16,1-3 0 0,2 4 13 0,0-1 2 0,-6 5 1 0,9-1 0 16,-1-4-10-16,1 1-3 15,-3-1 0-15,0 0 0 0,2 2 36 0,-7-6 6 16,2 4 2-16,-2-7 0 0,-6 5-39 0,3-5-7 0,3 0-2 0,-3 0 0 16,0 0-7-16,0-3-1 0,3-1-1 0,-3-3 0 15,0 0-4-15,0 0-1 0,0 0 0 0,0 0 0 16,0 0 0-16,2-7 0 0,4 0 0 0,-1 0 0 15,0 0-30-15,1 0-5 0,4-5-2 0,1 5 0 16,2 0 23-16,-3 0 0 0,4 0 0 0,2 4 0 16,-6-1 0-16,6 4 0 0,-5 0 0 0,5 4 0 15,-3-1 0-15,0 1 0 0,-2 3 0 0,-1 3 0 16,-2-3-13-16,0 0 1 0,-5 5 1 0,2-5 0 16,-2 7 11-16,-1-7 8 0,1 2-8 0,-3 1 11 15,-3-3 7-15,1 0 2 0,-1 0 0 0,-2-2 0 16,-3 2-1-16,2 0 0 0,-2-3 0 0,-2-1 0 0,2-3-8 0,-3 0-2 15,3 4 0-15,-2-4 0 16,2-4-63-16,0 4-13 0,-3-7-2 0,3 4-1005 16</inkml:trace>
  <inkml:trace contextRef="#ctx0" brushRef="#br0" timeOffset="2547.581">23884 7491 345 0,'0'0'15'0,"0"0"4"0,0 0-19 0,0 0 0 0,0 0 0 0,-3 3 0 16,3-3 392-16,-2 7 74 0,-1 5 15 0,3-5 3 15,0 0-328-15,3 4-67 0,-1-3-13 0,1 6-2 16,0-7-45-16,-1 0-9 0,1 0-1 0,2 5-1 16,0-5-18-16,-2-3 0 0,2-1 0 0,-2 4 0 15,2-3 0-15,-5-4 0 0,0 0 0 0,0 0 0 31,0 0-99-31,0 0-23 0,0-4-5 0,3 1-820 0</inkml:trace>
  <inkml:trace contextRef="#ctx0" brushRef="#br0" timeOffset="2704.126">23855 7400 1861 0,'-3'-10'82'0,"3"10"18"0,0 0-80 0,0 0-20 0,-2-4 0 0,-1 1 0 15,0-1 82-15,3 4 13 0,0 0 2 0,0 0 1 16,0 0-84-16,0 0-14 0,0 0-8 0,0 0 8 15,0 0-28-15,6 0 1 0,1 0 1 0,1 7-607 16,0-7-122-16</inkml:trace>
  <inkml:trace contextRef="#ctx0" brushRef="#br0" timeOffset="3174.197">24074 7423 806 0,'0'0'36'0,"0"0"7"0,0 0-35 0,0 0-8 16,0-4 0-16,0 4 0 0,-2-8 196 0,2 4 38 0,2-3 7 15,-2 4 2-15,0 3-135 0,6-4-26 0,-6-3-6 0,2 4 0 16,1-1-32-16,-3 4-7 0,0 0-1 0,0 0 0 16,0 0-17-16,0 0-4 0,0 0-1 0,0 0 0 15,-3 4-3-15,-2 3-1 0,0 3 0 0,-6-3 0 16,-2 9-10-16,2-2 8 0,3-4-8 0,-2 4 8 16,2 2-8-16,3-6 0 0,2 1 0 0,0 4 0 15,1-8 0-15,2 7-11 0,2-7 11 0,4 2-12 16,2-2 12-16,0-4 0 0,-1 4 0 0,4-3-8 15,2-4 8-15,-2-4 0 0,-3 4 0 0,2-7 8 16,4 4 0-16,-4-1 0 0,1-8 0 0,-3 5 0 16,-3 4 44-16,0-1 10 0,1-3 2 0,-1 0 0 15,-2 0-52-15,-1-5-12 0,3 5 0 0,1-3 0 16,-4 3 54-16,-2-2 8 0,0 7 2 0,3-6 0 16,0 4-52-16,-1 1-12 0,-2 3 0 0,0 0 0 15,6-4-20-15,-1 1-8 0,-5 3 0 0,5 3-1 0,-2 1 46 0,2-1 10 16,0-3 1-16,1 7 1 0,-1 0-29 0,0 5 0 15,1-5 0-15,-1 4 0 0,0-1 0 0,0 6 0 16,1-6 0-16,2 4 0 0,-6 5 0 0,4-5 0 16,-4 0 0-16,1 5 0 0,2-5 35 0,-5-2 1 15,0 2 0-15,-2 0 0 0,-1-2-19 0,0 2-3 16,-2 0-1-16,0-2 0 0,-1-1-1 0,-2-1-1 16,3-3 0-16,-3 4 0 15,-2-3-126-15,-4 3-25 0,1-8-4 0,0 4-2 0</inkml:trace>
  <inkml:trace contextRef="#ctx0" brushRef="#br0" timeOffset="3658.458">23053 8263 1933 0,'0'0'42'0,"0"0"9"0,0 0 1 0,0-7 4 0,-5 7-45 0,5 0-11 16,-5-3 0-16,2-1 0 0,-2 4 84 0,-1 0 14 15,1-3 3-15,-3 3 1 0,3 3-40 0,-3-3-8 16,0 4-2-16,3-1 0 0,-3 4-32 0,0 0-6 15,0 5-2-15,-3-1 0 0,3-1-12 0,-2 4 0 16,4-2 0-16,-1 2 0 0,4 0 0 0,-2 0 0 16,2 2 0-16,3 1-10 0,0-5 10 0,3 2 0 15,2 0 0-15,0-2 0 0,3-1 0 0,0-1 0 0,3-3 0 16,2-2 0-16,3-3 0 0,0 3 0 0,2-5 0 0,1-5 0 16,2 5-10-16,-3-7 0 0,1 5 0 0,-1-5 0 31,1-5-189-31,-1 5-37 0,14-14-8 0,-8 2-2 0</inkml:trace>
  <inkml:trace contextRef="#ctx0" brushRef="#br0" timeOffset="3893.056">23273 8122 2026 0,'0'0'44'0,"0"0"10"0,-3 0 2 0,3 0 1 15,0 0-45-15,0 0-12 0,0 0 0 0,0 0 0 0,0 0 76 0,0 0 14 16,5 4 2-16,1 3 1 0,-1 3-41 0,0-3-8 15,1 5-1-15,-1 2-1 0,3 0-19 0,-3 5-4 16,3 0-1-16,-3-1 0 0,1-1-9 0,-1 2-1 16,0-1-8-16,-2-1 12 0,2 2-12 0,0-5 0 15,-2 5 0-15,0-5 0 0,2 0 28 0,-2-2 4 16,2-1 0-16,0-1 0 16,1-3-104-16,-4-2-20 0,1-3-4 0,2 5-1015 0</inkml:trace>
  <inkml:trace contextRef="#ctx0" brushRef="#br0" timeOffset="4267.702">23593 8256 1670 0,'0'0'148'0,"0"0"-118"0,0 0-30 0,0 0 0 16,0 0 70-16,0 7 8 0,-3 0 2 0,3 0 0 15,0 5-13-15,0-5-3 0,3 0 0 0,0 0 0 16,-1 0-51-16,3 0-13 0,1-2 0 0,-1 2 0 15,3 0 0-15,3-7 0 0,-3 5 0 0,2-3 0 16,1 3 0-16,2-5 0 0,-2 0 0 0,2-5 0 16,-3 3 0-16,1-3 0 0,2-2 0 0,-2 0 0 15,-3 0 40-15,0 2 4 0,0-9 2 0,-3 7 0 16,0-7-32-16,0 2-6 0,-2-2-8 0,0 4 11 16,-1-1-3-16,1 4 0 0,-3-5 0 0,0 5 0 15,3 4 0-15,-3-1-8 0,0-3 12 0,0 7-4 16,0 0 14-16,0 0 2 0,0 0 1 0,0 0 0 15,0 0-15-15,0 0-10 0,2 7 12 0,4 0-12 0,-4 0 10 0,4 0-10 16,-4 0 8-16,3-2-8 0,1 2 12 0,-1 0-4 16,3 0 0-16,-3 0 0 0,1 0 1 0,1 0 0 15,1-2 0-15,0 2 0 0,-2 0-9 0,2-7-11 16,-3 7 3-16,3-7-763 16,0 5-152-16</inkml:trace>
  <inkml:trace contextRef="#ctx0" brushRef="#br0" timeOffset="4548.883">24082 8086 460 0,'0'0'41'0,"-2"-4"-33"0,2 4-8 0,0-7 0 15,-6 4 341-15,1-1 67 0,3-1 12 0,-4 3 4 16,1-3-273-16,2 5-55 0,-2 0-10 0,0 5-2 16,5-5-49-16,-6 2-10 0,-2 3-1 0,1 2-1 15,1-3-12-15,1 3-3 0,-3 1 0 0,5-6 0 16,-2 10-8-16,2-5 0 0,1 0 0 0,2 4 0 15,0-1 0-15,0-3 0 0,5 2-10 0,0 1 10 16,6-3-9-16,0 5 9 0,-1-5-8 0,1 0 8 16,2 7 0-16,3-7 0 0,-6 5 0 0,4-5 8 15,-1 4 2-15,0-1 1 0,-5 2 0 0,0-5 0 16,0 4 19-16,-3-1 4 0,-5-3 1 0,0 0 0 16,0 5-5-16,-2-5-1 0,-4 0 0 0,1 0 0 15,-3 0-29-15,3 0 0 0,-3-2 0 0,0 2 0 16,-3-7-45-16,1 0-15 0,2 0-4 0,-3 0-1049 15</inkml:trace>
  <inkml:trace contextRef="#ctx0" brushRef="#br0" timeOffset="4769.427">24236 7976 864 0,'5'5'76'0,"0"-5"-60"16,-5 0-16-16,0 0 0 0,6 4 297 0,-4-1 57 15,-2 4 11-15,3 0 3 0,0 7-216 0,-1-7-44 16,1 9-8-16,2-1-1 0,-2-1-54 0,0 0-10 16,-1 5-3-16,3-5 0 0,1 4-12 0,-4-3-2 15,4-1-1-15,-4 0 0 0,1-2-7 0,0-3-2 16,-1 7 0-16,-2-6 0 16,0 2-28-16,3-5-5 0,-3 4-2 0,-3-4 0 15,3-7-132-15,-2 8-26 0,2-8-6 0,0 0-1 0</inkml:trace>
  <inkml:trace contextRef="#ctx0" brushRef="#br0" timeOffset="4925.572">24201 8173 979 0,'6'-4'87'0,"-1"4"-70"0,0 0-17 0,-2-3 0 15,2-1 180-15,-2 1 32 0,2-1 6 0,-2 4 2 16,5-5-112-16,0 3-21 0,0-3-5 0,2 5-1 16,1-2-54-16,-1-3-11 0,1 5-3 0,0-3 0 0,-1-1-13 0,1 4 0 15,-1 0 0-15,1-3 0 16,-3 3-193-16,2 0-32 0,-2 0-7 0</inkml:trace>
  <inkml:trace contextRef="#ctx0" brushRef="#br0" timeOffset="5222.378">24442 8129 1159 0,'0'0'51'0,"0"0"11"0,0 0-50 15,0 0-12-15,6 0 0 0,-1 0 0 0,0 0 104 0,0 0 19 16,3 0 3-16,0 0 1 0,-2 0-26 0,1-3-5 16,4-1 0-16,-6 4-1 0,6-7-47 0,-3 7-8 15,0-5-3-15,0 3 0 0,-3-3-12 0,0 5-2 16,-5 0-1-16,0 0 0 0,6-7-6 0,-6 7-2 15,2-2 0-15,-2-3 0 0,0-2 4 0,0 7 1 16,-2-7 0-16,-4 7 0 0,1-3-6 0,0 3-1 0,-3-4 0 0,0 8 0 16,-3-4-12-16,1 3 8 0,-1-3-8 0,1 7 0 15,-4-3 0-15,4-1 0 0,-1 4 0 0,3 0 0 16,0-2 0-16,0 6 8 0,0-4-8 0,6 3 0 16,-1-3 0-16,3 0 0 0,0 5 0 0,3-5-10 15,2 0 27-15,0 0 6 0,1 0 1 0,2 0 0 31,2-2-41-31,1 2-8 0,-1 0-2 0,1-2 0 0,-1-3 27 0,4-2-8 0,-6 5 8 0,2-5 0 32,1-5-139-32,2 5-22 0,-2-7-5 0</inkml:trace>
  <inkml:trace contextRef="#ctx0" brushRef="#br0" timeOffset="5488.1">24638 7995 1922 0,'0'0'42'0,"0"0"9"0,0 0 1 0,0 0 3 0,0 7-44 16,0 0-11-16,3 0 0 0,-3 0 0 0,2 5 72 0,1-5 13 15,0 5 3-15,-1-5 0 0,1 7-2 0,0-3 0 16,-1-1 0-16,3 9 0 0,-2-5-26 0,2-2-6 16,-2-3-1-16,2 3 0 0,-2-5-29 0,0 5-5 15,-1-10-2-15,1 5 0 0,-3-2-5 0,0-5-2 16,0 0 0-16,0 0 0 0,0 0 2 0,5 0 0 16,3-5 0-16,0-2 0 0,0 0-4 0,0 0-8 15,3-7 12-15,-1 7-4 0,1-5-8 0,2 5 0 16,3-7 0-16,0 7 0 15,0-5 0-15,-1 5-9 0,1 0 9 0,0 0-13 0,3 0 13 0,-3 0 0 16,2 2 0-16,1-2 0 0,-6 4 0 0,0-1 0 0,3 4 0 16,-5-7 0-1,2 7-54-15,-3-3-8 0,1 3-2 0</inkml:trace>
</inkml:ink>
</file>

<file path=ppt/ink/ink4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8-03T22:22:09.818"/>
    </inkml:context>
    <inkml:brush xml:id="br0">
      <inkml:brushProperty name="width" value="0.05292" units="cm"/>
      <inkml:brushProperty name="height" value="0.05292" units="cm"/>
      <inkml:brushProperty name="color" value="#00B050"/>
    </inkml:brush>
  </inkml:definitions>
  <inkml:trace contextRef="#ctx0" brushRef="#br0">13660 8877 2188 0,'0'0'97'0,"-5"-5"20"0,0-2-93 0,2 5-24 0,3 2 0 0,-2-5 0 16,-1-2 69-16,3 0 10 0,0 2 1 0,-3 3 1 15,1-5-17-15,-1 2-4 0,3-2-1 0,-3 0 0 16,3 0-20-16,-2-5-4 0,-1 5-1 0,0 0 0 16,3-3-5-16,0-1-1 0,0 4 0 0,-2-5 0 15,2-2 6-15,-3 2 1 0,3-2 0 0,-3 0 0 16,1 0-4-16,-1-5-1 0,1 5 0 0,-4 0 0 15,1-5 3-15,0 5 1 0,2 0 0 0,-5-5 0 16,3 0-8-16,-1 5-2 0,1-3 0 0,3 1 0 16,-4-5-6-16,1 2-2 0,0-2 0 0,2 2 0 15,3-2-4-15,-3 0-2 0,-2 7 0 0,2-8 0 16,3-1 1-16,-2 2 0 0,-1 0 0 0,1-5 0 0,-1 7-1 16,0-2 0-16,1 2 0 0,-4-2 0 0,1 0-1 0,0 2 0 15,2-2 0-15,0-1 0 16,1-1-9-16,-1 6 10 0,0-6-10 0,1 2 10 0,2 0-10 15,0 2 0-15,-3-2 0 0,3-1 0 0,0-1 8 0,-2 2-8 16,-1 0 0-16,0-1 8 0,1-1-8 0,-1 6 0 16,0-6 0-16,1 2 0 0,2 0 0 0,0-1 0 15,-3-3 0-15,0 6 0 0,-2-7 0 0,2 5 0 16,-2 0 0-16,2 2 8 0,-2-7-8 0,3 5 0 0,-1-5 0 16,-2 5 0-16,-3-1 12 0,2 4-2 0,1-4-1 0,0 4 0 15,-3-4-9-15,3 4-9 0,-1-3 9 0,1 2-13 16,-3 2 13-16,3-6 0 0,-1 2 0 0,-1 2 0 15,-1-2 0-15,2-1 0 0,1 4 0 0,-3-4 0 16,0-3 0-16,0 6 0 0,0-2 0 0,0 2 0 16,0-2 8-16,0 2-8 0,-2 2 0 0,2-2 0 15,0 1 0-15,-3 1 0 0,1-2 0 0,-1 1 0 16,3 1 8-16,0 1-8 0,-2-6 0 0,-1 8 0 16,1-7 12-16,-1 2-2 0,0 1 0 0,-2-4 0 15,-3 8-10-15,6-5-11 0,2 1 3 0,0 1 0 16,-3-2 8-16,1 1 0 0,-1-4 0 0,-2 8-8 15,0-5 8-15,2 1 0 0,-5 4 0 0,3-3 0 16,0-2 0-16,-3 5 11 0,0-5-3 0,0 1 0 16,0 3-8-16,0-3-12 0,-2 1 2 0,-1-2 1 15,1 1 9-15,-3 3 0 0,-1-6 0 0,-1 7 0 0,-4-5 0 0,3 1 0 16,3 3 0-16,-3 1 0 0,-2-5 0 0,2 5 0 16,0 0 0-16,1 0 0 0,1 0 0 0,1-2 0 15,-3 6 0-15,3-2 0 0,0-2 0 0,0 3 0 16,-6-4 0-16,4 1 0 0,-4 0 0 0,1 2 0 15,5 3 0-15,-6-3 0 0,1-7 0 0,-1 10 0 16,1-5 0-16,2 2 0 0,-3-2 0 0,1 2 0 16,2-2 8-16,3 0-8 0,-5 2 10 0,2-2-2 15,0 0-8-15,0 2 12 0,-2-2-12 0,-1 2 0 16,1-2 0-16,-1 0 0 0,6 2 0 0,-3 3 0 0,-2-5-12 16,-1 2 12-16,4 0-10 0,-1 3 10 0,0-3-8 0,0-2 8 15,-2 7 0-15,2-5 0 0,0-2 0 0,0 2 0 16,-5 3 0-16,3-3 0 0,-1-2 9 0,1 2-9 15,2 5 0-15,-3-7 0 0,1 5 0 0,2-3 0 16,-2-2 0-16,2 2-9 0,0-2 9 0,0 2 0 16,0 5 0-16,1-2 0 0,-6-3 0 0,2 5 0 15,-2 0 0-15,0-5 0 0,2 5 0 0,-2 0-8 16,-2 0 8-16,1 0 0 0,4 0 0 0,0 2 0 16,-1-2 0-16,1 5 0 0,-1-3 0 0,3 3 0 15,-2-3 0-15,2-2 0 0,-2 7 0 0,-1-5 0 16,1 5 0-16,-1-2 0 0,1 2 0 0,5 0 0 15,-3-5 0-15,0 5 0 0,3 0 0 0,-3 0 0 16,3 0 0-16,-3 0 0 0,3 0 0 0,0 0 0 16,2 0 0-16,1 0 0 0,-3 0 0 0,2 0 0 15,-2 5 0-15,0-5 0 0,0 0 0 0,-1 0 0 0,4 2 0 0,-1-2 0 16,1 5 0-16,-1-5 0 0,3 2 0 0,-2 3 0 16,2-5 0-16,-3 7 0 0,1-7 0 0,2 7 0 15,0-7 0-15,-2 7 0 0,2-2 0 0,3-3 0 16,-1 3 0-16,-2-3 0 0,3 5 0 0,0-2 0 15,-3 2 0-15,3-2 0 0,-3-3 0 0,3 5 0 16,0-2 0-16,-1-3 0 0,-2 3 0 0,3-3 0 16,-3 3 0-16,3 2 0 0,0-2 0 0,2 2 0 15,-2 0 0-15,3 0 8 0,-1-5-8 0,-2 3 0 16,-1 2-8-16,1 5 8 0,0-5 0 0,0 0 0 16,0 0 0-16,-1 0 0 0,4 0 0 0,-3 0 0 15,2 0 0-15,-2 0 0 0,2-2 0 0,-2 2 0 0,2 0 0 16,1 0 0-16,-1 0 0 0,1 0 0 0,-4 0 0 0,1 0 0 15,3 3 0-15,-4-3 0 0,4 0 0 0,-4 0 0 16,1 0 0-16,3 3 0 0,-6-1 0 0,5 0 0 16,-2-2 0-16,-3 0 0 0,3 1 0 0,0 3 0 15,2 1 0-15,-2-3 0 0,2 3 0 0,1-5 0 16,2 7 0-16,-3-2 0 0,3 2 0 0,0-2 0 16,-2-3 0-16,4-2 0 0,-4 5 0 0,2 0 0 15,3-3 0-15,-3 5 0 0,0-2 0 0,2 2 0 16,-2-2 0-16,3-2 0 0,-3 1 0 0,3 3 0 15,-3 1 0-15,3-4 0 0,-3 3 0 0,0-2 0 16,3-2 0-16,-1 1 0 0,1 3 0 0,0-2-8 16,-1-2 8-16,1 6 0 0,0-7 0 0,0 3 0 15,-1 2 0-15,4-2 0 0,-4 2 0 0,4 0 0 0,-4 0 0 0,4 1 0 16,-4 3 0-16,4-4 0 0,-4-2 0 0,4 2 0 16,-1 0 0-16,1 1 0 0,-4-4 0 0,4 8 0 15,-1-9 0-15,0 8 0 0,1-4 0 0,-4 1 0 16,6-4 0-16,-2 3 0 0,2 1 0 0,-6-1 0 15,4 2 0-15,2-2 0 0,0 0 0 0,-3 0 0 16,0 1 0-16,1-4 0 0,-1 8 0 0,1-5 0 16,-1 0 0-16,3 0 0 0,-3 1 0 0,3 3 0 15,-2 1 0-15,2-5 0 0,-3 0 0 0,0 1 0 16,3-1 0-16,0-3 0 0,0 8 0 0,0-5 0 16,0 0 0-16,0 1 0 0,6-1 0 0,-6 4 0 15,0-6 0-15,0 2 0 0,2 0 0 0,-2 1 0 0,0-1 0 0,0-3 0 16,3 8 0-16,-3-5 0 0,3 0 0 15,-3-2 0-15,0 2 0 0,0 0 0 16,2 1 0-16,1-1 0 16,-3-3 0-16,2 4 0 0,1-1 0 0,0 0 0 15,2-2 0-15,-2 2 0 0,-1-3 0 0,4 4 0 0,-4-4 0 0,4-1 0 0,-4 4 0 0,1 2 0 16,0-2 0-16,-1 0 0 0,1 1 0 0,2-4 0 16,-2 3 0-16,2 1 0 0,0-4 0 0,-2 3 0 15,0 1 0-15,2-4 0 0,0 3 0 0,1 1 0 16,-1-1 0-16,0 0 0 0,0 2 0 0,1 1 0 15,-1-3 0-15,0 2 0 0,3-2 0 0,-3 0 0 16,1 1 0-16,-1 6 0 0,3-5 0 0,0 1 0 16,-3 2 0-16,3-5 0 0,0 4 0 0,3-3 0 15,-3 6 0-15,0-7 0 0,0 5 0 0,2-5 0 16,-5 5 0-16,3-5 0 0,0 4 0 0,0 1 0 16,0-2 0-16,3-3 0 0,-3 5 0 0,0 2 0 0,0-2 0 0,-1 2 0 15,1-2 0-15,0-1 0 16,3-1 0-16,-3 6 0 0,0-1 0 0,2-4 0 15,-2 4 0-15,3-4 0 0,-3-1 0 0,0 2 0 0,0 2 0 0,2-2 0 16,-2-1 0-16,3-1 0 0,-3 2 0 0,0 0 0 16,0 2 0-16,0-2 0 0,0 2 0 0,-1-2 0 15,1 2 0-15,-2 0 0 0,2-2 0 0,0 2 0 16,-1-2 0-16,1 2 0 0,3-2 0 0,-3-1 0 16,0-1 0-16,2 2 0 0,-2 2 0 0,3-7 0 15,0 5 0-15,-3 0 0 0,2-5 0 0,1 7 0 16,-1-7 0-16,3 5 0 0,-2 0 0 0,0-5 0 15,2 7 0-15,-3-7 0 0,-2 5 0 0,3-5 0 16,0 5 0-16,-1-5 0 0,3 5 0 0,1-5 0 0,-4 5 0 16,-2-5 0-16,3 7 0 0,-1-7 0 0,1 3 0 0,-1-1 0 15,1-2 0-15,0 3 0 0,-3-3 0 0,2 0 0 16,1 0 0-16,-1 5 0 0,1-10 0 0,-3 10 0 16,2-5 0-16,1 5 0 0,0-5 0 0,-1 5 0 15,1 0 0-15,-1-3 0 0,1-4 0 0,0 7 0 16,-1-5 0-16,1 0 0 0,-1 5 0 0,3-5 0 15,-2 0 0-15,2 0 0 0,1 0 0 0,1 3 0 16,-4-1 0-16,2-2 0 0,0-2 0 0,1 2 0 16,2 0 0-16,-3 3 0 0,3-1 0 0,-3-2 0 15,3-2 0-15,-3 2 0 0,0 0 0 0,3 3 0 16,-3-1 0-16,1-2 0 0,-1 5 0 0,3-5 0 16,-3 0 0-16,0 5 0 0,0-5 0 0,3 5 0 15,0-5 0-15,-3 0 0 0,1 3 0 0,1-3 0 16,1 2 0-16,3-4 0 0,-3 2 0 0,2 0 0 0,-2-2 0 15,3 2 0-15,-4 0 0 0,4 0 0 0,0 3 0 0,-1-3 0 16,-2-5 0-16,2 8 0 0,1-3 0 0,-1 0 0 16,-2 0 0-16,3 0 0 0,-3-2 0 0,2 2 0 15,-2 0 0-15,0 0 8 0,0 3-8 0,2-3 0 16,-2 0 0-16,3 0 0 0,-3-2 0 0,2 2 0 16,3 0 0-16,-2-2 0 0,2 2 0 0,-2-5 0 15,4 3 0-15,-4 2 0 0,2 0 0 0,-2-7 0 16,-1 5 0-16,3 0 0 0,-2-3 0 0,-1-2 0 15,1 5 0-15,-3 0 0 0,0-3 0 0,2-2 0 16,1 5 0-16,-1 0 0 0,1-3 0 0,2-2 0 0,-3 5 0 16,1-5 8-16,-3 5-8 0,2-3 8 0,3 3-8 0,1 0 8 15,-4-3-8-15,1-2 0 0,2 0-11 0,-3 5 11 16,1-5 0-16,-1 0 0 0,1 0 0 0,-3 0 0 16,2 0 0-16,-2 5 0 0,3-7 0 0,-3 2 0 15,2 0 0-15,1 0 0 0,-1-5 0 0,3 3 10 16,-2 2-10-16,2-2 0 0,0-3 0 0,-2 5 0 15,2-7 0-15,0 5 0 0,0-3 0 0,-2 3 0 16,2-3 0-16,-3 3 12 0,4-3 0 0,-4-2 0 16,-2 5-9-16,2-5-3 0,4 2 0 0,-4-2 0 15,3 5 0-15,1-5 0 0,-1 0 0 0,2 0 0 16,1 0 0-16,-3 0 0 0,-2 5 0 0,0-3 0 16,-1-2 0-16,3 0 0 0,0 0 0 0,1 0 0 15,-4 5 0-15,1-3 0 0,-1-2 0 0,1 0 0 16,-4 0 0-16,1 0 0 0,0 0 0 0,0 0 0 15,3 0 0-15,-3 0 0 0,-1 0 0 0,4-2 0 0,-1 2 0 0,1-5 0 16,-1 5 0-16,1-2 0 0,5-3 0 0,-6 5 0 16,3-5 0-16,-2 3 0 0,2-3 0 0,-2 5 0 15,-1-7 0-15,1 7 0 0,-3-7 0 0,-1 5 0 16,4-3 0-16,-3 3 0 0,2-3 0 0,-2 3 0 16,0-8 0-16,0 8 0 0,3-3 0 0,-1-2 0 15,1 0 0-15,2 0 0 0,-3 0 0 0,1 0 0 16,-1 2 0-16,-2-2 0 0,0 0 0 0,3 0 0 15,-1-2 0-15,-2-1 0 0,-3 3 0 0,0-2 0 16,1-3 0-16,2 0 0 0,-6 3 0 0,6-3 0 16,-5-2 0-16,2 2 0 0,0 3 0 0,-2-3 0 0,2-2 0 15,-3 2 0-15,1-2 0 0,2 0 0 0,-5 2 0 0,3 3 0 16,-3-5 0-16,2-3 0 0,-2 3 0 0,-2 0 0 16,1 0 0-16,-1 0 0 0,-1-5 0 15,0 5 0-15,1-5 0 0,-4 5 0 0,4-5 0 0,2 5 0 16,-6-5 0-16,3 3 0 0,-2-3 0 0,0 0 0 15,2 5 0-15,0-5 0 0,-2 5 0 0,5-2 0 16,-5-3 0-16,-1 5 0 0,3-5 0 0,-2 0 0 16,2 3 0-16,-2-3 0 0,0 5 0 0,-1-5 0 15,1 0 0-15,0 5 0 0,-3-5 0 0,0 5 0 16,0 0 0-16,0 0 0 0,5 2 0 0,-5-4 0 16,3-1 0-16,-3 3 0 0,0 0 0 0,0 0 0 15,2 2 0-15,1-2 0 0,-6 0 0 0,3 2 0 16,6-2 0-16,-4 0 0 0,-2 2 0 0,3-2 0 15,-1 5 0-15,1-8 0 0,2 8 0 0,-2-5 0 0,-3-3 0 16,3 3 0-16,-1 5 0 0,1-3 0 0,-3-2 0 0,3 0 0 16,-1 2 0-16,1-2 0 0,0 2 0 0,-1 3 0 15,1-3 0-15,0-2 0 0,2 2 0 0,-3 5 0 16,-2-7 0-16,3 2 0 0,2 3 0 0,-5-3 0 16,3 0 0-16,0 3 0 0,-1-3 0 0,1 5 0 15,0-2 0-15,-1-3 0 0,1 5 0 0,-3-5 0 16,3 5 0-16,-3-5 0 0,-3 3 0 0,3 2 0 15,3 0 0-15,-3-5 0 0,-3 5 0 0,3 0 0 16,-3 0 0-16,3 0 0 0,-2 0 0 0,2 0 0 16,-3-5 0-16,0 7 0 0,3-2 0 0,0 0 0 15,0 0 0-15,3 0 0 0,-3 0 0 0,0 0 0 0,0 2 0 16,3-2 0-16,-3 0 0 0,2 0 0 0,-2 0 0 0,3 0 0 16,-3 2 0-16,0-2 0 0,0 0 0 0,0 0 0 15,0 0 0-15,0 0 0 0,-3 0 0 0,1 2 0 16,2-2 0-16,0 5 0 0,-3-3 0 0,3-2 0 15,0 5 0-15,0-3 0 0,0-2 0 0,-3 2 0 16,1-2 0-16,2 5 0 0,0-3 0 0,0-2 0 16,0 7 0-16,0-7 0 0,0 0 0 0,0 2 0 15,0 5-36 1,0 0-8-16,0 0 0 0,0-2-1021 0,-3-3-204 0</inkml:trace>
</inkml:ink>
</file>

<file path=ppt/ink/ink4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8-03T22:22:58.413"/>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FFC000"/>
    </inkml:brush>
    <inkml:brush xml:id="br2">
      <inkml:brushProperty name="width" value="0.05292" units="cm"/>
      <inkml:brushProperty name="height" value="0.05292" units="cm"/>
      <inkml:brushProperty name="color" value="#0070C0"/>
    </inkml:brush>
    <inkml:brush xml:id="br3">
      <inkml:brushProperty name="width" value="0.05292" units="cm"/>
      <inkml:brushProperty name="height" value="0.05292" units="cm"/>
      <inkml:brushProperty name="color" value="#7030A0"/>
    </inkml:brush>
    <inkml:brush xml:id="br4">
      <inkml:brushProperty name="width" value="0.05292" units="cm"/>
      <inkml:brushProperty name="height" value="0.05292" units="cm"/>
      <inkml:brushProperty name="color" value="#00B050"/>
    </inkml:brush>
    <inkml:brush xml:id="br5">
      <inkml:brushProperty name="width" value="0.05292" units="cm"/>
      <inkml:brushProperty name="height" value="0.05292" units="cm"/>
      <inkml:brushProperty name="color" value="#C00000"/>
    </inkml:brush>
  </inkml:definitions>
  <inkml:trace contextRef="#ctx0" brushRef="#br0">12295 11675 345 0,'0'0'31'0,"0"0"-31"31,0 0 0-31,0 0 0 0,0 0 119 0,0 0 17 0,0 0 4 0,0 5 1 16,0-5-24-16,0 0-5 0,3 2 0 0,-3-2-1 16,2 7-3-16,-2-7 0 0,0 0 0 0,0 0 0 15,0 0-1-15,3 5-1 0,-3-5 0 0,0 0 0 16,0 0-18-16,0 0-4 0,3 3-1 0,2 1 0 0,0-4-18 0,1 0-3 15,-6 0-1-15,5-4 0 0,-5 4-17 0,5-3-4 16,1-2-1-16,-1-2 0 0,0-4-7 0,3 4-2 16,-3-3 0-16,1-2 0 0,-1 3-6 0,3-7 0 15,-3 1-1-15,0 1 0 0,3-4-3 0,-2-4 0 16,-1 4 0-16,3-4 0 0,0 4 0 0,-3-4-1 16,0 4 0-16,3 1 0 0,-2-2-4 0,-1 1-1 15,3 8 0-15,-3-9 0 0,0 8 14 0,3-4 4 0,-2-3 0 0,-1 3 0 16,0 6-41-16,3-10-8 0,-2 5-2 0,1-5 0 15,-1 5 29-15,-1 2 6 16,0-2 0-16,1 0 1 0,-4 2-27 0,4-2-6 0,-1 7 0 0,-3-7-1 16,4 2 38-16,-4 5 8 0,1-2 2 0,2 2 0 15,-2-2-23-15,0 1-8 0,2 6 0 0,-2-5 9 16,2 2-9-16,-2-2 0 0,-1 0 0 0,1 0 8 16,5 0-8-16,-6 0 0 0,4 0 0 0,-4 2 0 15,-2 5 0-15,0-7 0 0,3 0 0 0,-3 7 0 16,-3-4 8-16,3 4-8 0,0 0 8 0,0 0-8 15,0 0 12-15,0 0-4 16,0 0 0-16,8 0 0 16,-8 0 6-16,6 4 1 0,-1-4 0 0,0 7 0 0,3 0-15 15,-3 0 0-15,-2 0 0 0,2 0 0 0,1 5 0 0,-1-5-15 0,3 5 3 0,0-3 1 16,0 8 11-16,-3-1 16 0,6-1-4 0,-1 3-1 16,-2 3-11-16,3-2-16 0,-1 2 4 0,-2-2 1 15,0 0 11-15,0 2 0 0,0-2 0 0,-3-2 0 0,3 1 0 16,-2 1 0-16,-1 2 8 0,0-2-8 0,0 2 0 0,1-7 9 15,-4 1-9-15,4 3 0 0,-4 1 8 0,4-2-8 16,-4 1 0-16,1-3 0 0,2 1 8 0,-2 0-8 16,5 3 0-16,-6-5 0 0,1-2 10 0,0-2-10 15,2 1 8-15,0-4-8 0,-2 0 0 0,2 1 8 16,-2-1-8-16,-3-7 0 0,5 7 8 0,-5-7-8 16,0 0 8-16,0 0-8 0,0 0 8 0,0 0-8 15,0 0 0-15,0 0 8 0,0 0-8 0,0 0 0 16,0 0 0-16,0 0 8 0,-2 0-8 0,-1-3-16 15,3-1 4-15,-3 1 1 16,-5-4-107-16,0 2-22 0,3-2-4 0,-3 0-763 0,0 0-153 0</inkml:trace>
  <inkml:trace contextRef="#ctx0" brushRef="#br0" timeOffset="328.372">12443 11433 1267 0,'0'0'56'16,"0"0"12"-16,0 0-55 0,0 0-13 0,0 0 0 0,0 0 0 16,0 0 156-16,0 0 29 0,0 0 6 0,3 2 1 0,-3-2-104 15,3 8-20-15,-3-8-4 0,5 4 0 16,3-1-7-16,0 1-1 0,0-4 0 0,2 0 0 0,1 5-6 15,0-3-2-15,4-2 0 0,7 0 0 0,-1 0-18 0,3 0-4 16,-1 0-1-16,4 0 0 0,-1-2-25 0,-2-3 0 16,0 1 0-16,-3 1 0 0,0-1 56 0,-5 1 7 15,0-4 1-15,0 2 0 0,-3 5-49 0,-2-7-15 16,-1 7 8-16,-4-2-8 0,-1-3 0 0,-3 5 0 16,-2 0 0-16,0 0 0 0,0 0 0 0,0 0 0 15,0 0 0-15,0 0-860 16,-2 0-165-16</inkml:trace>
  <inkml:trace contextRef="#ctx0" brushRef="#br0" timeOffset="1702.891">13737 11094 1267 0,'29'-7'56'0,"-23"7"12"15,-6 0-55-15,0 0-13 0,0 0 0 0,0 0 0 16,0 0 91-16,-3-2 15 0,3-3 3 0,0 5 1 15,0 0-22-15,0 0-5 0,0 0-1 0,0 0 0 16,0 0-14-16,0 0-4 0,-3 5 0 0,1 4 0 0,-1-1-3 0,3 3-1 16,-3 3 0-16,3 5 0 0,0 0 7 0,0-3 1 15,0 8 0-15,0-3 0 0,0 0-55 0,0 1-13 16,0 3 0-16,0 1 0 0,0-5 53 0,0 5 8 16,0 0 2-16,-2-5 0 0,2 8-50 0,0-6-13 15,0-2 0-15,0 0 0 0,0 1 0 0,0 1 0 16,0-6 0-16,2 1 0 0,-2-4 39 0,0 1 2 15,0-4 1-15,0 1 0 0,-2-5-22 0,-1 3-4 16,3-3 0-16,0-3-1 0,0 3 1 0,0 0 0 16,0-7 0-16,0 0 0 0,0 0 8 0,0 0 1 15,0 0 1-15,0 0 0 0,0 0 4 0,3-7 1 16,-1 0 0-16,-2-4 0 0,-2 1-13 0,2-4-2 16,2-2-1-16,-2-6 0 0,-5 4-15 0,2-4 9 15,6 1-9-15,2 2 8 0,-7-2-8 0,2 0 0 16,2 2 0-16,-2 0 8 0,3-2-8 0,-3 3 0 0,0 1 0 0,3-2 0 15,2 0 0-15,-2 5 0 0,-3-5 0 0,5 5 0 16,-2 0 0-16,-1-5 0 0,3 5 0 0,1-4 0 16,-1 3 0-16,0 1 0 0,6 0 0 0,-8 2 0 15,-3-2-8-15,2 3 8 0,11 1 0 0,-2-2 0 16,0 5-20-16,2-2 1 0,0-3 0 0,6 7 0 16,2-2 27-16,0 0 4 0,0 5 2 0,0-3 0 15,3-2-22-15,-3 7-5 0,-2 0-1 0,2 0 0 16,-3 0 14-16,-2 5 13 0,0-3-2 0,-3 3-1 15,1-3-10-15,-6 5-14 0,0 0 3 0,-3 5 1 0,3-5 10 16,0 7 12-16,-3-2-2 0,0 2-1 0,-2 0-9 0,-3 0 0 16,3 5 0-16,-3 0 8 0,-3-5-8 0,0 0 8 15,-2 0-8-15,0 1 8 0,-1 1-8 0,-2-2 8 16,1-4-8-16,-4 1 8 0,0 3-8 0,1-2 0 16,-3 2 0-16,-3-2 8 0,0-3-8 0,-3 6 0 15,1-8 0-15,-3 4 0 0,2-4 0 0,1 0 0 16,-1 1 0-16,0-4 0 0,1-1 0 0,2-3 0 15,0 4 8-15,3-4-8 0,0 5 0 0,2-5 0 16,1-5 0-16,2 5 0 0,2 0 0 0,1-4-9 16,5 4 9-16,0 0 0 0,0 0-12 0,0 0 4 15,0 0 8-15,8 0-13 0,5 0 4 0,3 0 1 16,3 4 0-16,4-4 0 0,1 0 8 0,3 7 0 16,-3-2-9-16,2-3 9 0,-2 5 0 0,0 1 0 0,-3 3 0 0,-3-4 0 15,-2 5 0-15,-3-2 0 16,1 1 0-16,-4-4 0 0,-2 5 0 0,-3-3-9 0,-2-1 9 0,0 3 0 15,-6 1 0-15,0-3 0 0,-2-1 8 0,-5-1-8 16,-1 4 12-16,-2-4-3 0,-3 0-1 0,-3 1 0 16,-2-1-8-16,0 0 8 0,0 0-8 0,-3 2 8 15,3-7-8-15,0 3 0 0,-3-3 0 0,5-2 8 16,-2 0-20-16,3 0-4 0,-1 0 0 0,3-2-1 16,0-3-42-1,3 3-8-15,3-3-1 0,-1-2-880 0,3 3-176 0</inkml:trace>
  <inkml:trace contextRef="#ctx0" brushRef="#br0" timeOffset="2798.904">14060 11791 536 0,'0'0'24'0,"0"0"4"16,0 0-28-16,0 0 0 0,0 0 0 0,0 0 0 16,5 4 66-16,-2-1 7 0,2 1 2 0,-5-4 0 15,0 0 42-15,0 0 9 0,3 5 2 0,-1-3 0 0,-2-2 0 0,0 0 0 16,0 0 0-16,0 0 0 0,6 0-52 0,-6 0-9 15,0 0-3-15,0 0 0 0,0 0 27 0,0 0 5 16,0 0 0-16,0 0 1 0,0 0-1 0,0 0-1 16,0 0 0-16,0 0 0 0,0 0-76 0,0 0-19 15,0 0 0-15,0 0 0 0,-3 0 41 0,0-7 5 16,-2 7 1-16,5 0 0 0,-5 0-32 0,2-4-7 16,-2 4 0-16,0-3-8 0,-1 6 15 0,1-3-4 15,0 4-1-15,0-4 0 0,-1 0-10 0,-2 7 0 16,0-2 0-16,3-3 0 0,0 6 0 0,-1-1 0 15,-1 0 0-15,1-3 0 0,1 3 0 0,0 0 0 16,-1 5 0-16,4-5 0 0,-1 0 0 0,3 5 0 16,0-2 0-16,3-3 0 0,-1 0 0 0,1 0 0 15,0-3 0-15,2 3 0 0,3 0 0 0,0 1 0 0,0-8 0 0,0 4 0 16,0-1 0-16,2-3 0 0,1 0 0 0,-1 0 0 16,-2 0 0-16,0-3 0 0,0-1 0 0,-3 4 0 15,3 0 0-15,-2-3 0 0,-4-2 0 0,4 5 0 16,-4-7 0-16,1 3 0 0,0 1 0 0,-1-1 0 15,-2 4 53-15,0-7 9 0,-2 0 2 0,2 4 0 16,0 3-52-16,-3-4-12 0,0-4 0 0,1 6 0 16,-4 2 0-16,1 0 0 0,5 0 8 0,-8 0-8 15,0 0 0-15,0 2 0 0,-2-2 0 0,2 8 0 16,0-4 0-16,0-1 0 0,3 1 0 0,-3-1 0 16,2 4 0-16,1-3 0 0,0 3 0 0,-1-2 0 15,4-3 0-15,-1 6 0 0,-2-1 0 0,5-3 0 16,0-4 0-16,0 7 0 0,0 0-8 0,3-2 8 0,-1-3 0 15,1 6 0-15,2-4 0 0,3-1 0 0,-3-3 0 0,3 4-13 16,3-4 2-16,-1 0 1 0,1-4 10 0,-3 4 14 16,3-3-3-16,-1-1-1 0,-2-4-10 0,0 8-11 15,-3-7 3-15,1 3 0 0,-4-3 8 0,1 0 11 16,0 0-3-16,-3-1 0 0,2 1-8 0,-4 0 0 16,2-4 0-16,-3 4 0 0,0 0 22 0,-2-1 2 15,2 1 1-15,-2 0 0 0,0 3-15 0,-1 4-10 16,1-3 12-16,0-1-12 15,-3 4-18-15,3 0-10 0,-1 0-3 0,1 0 0 0,0 0 49 0,-3 0 10 16,3 0 1-16,-3 4 1 16,2-4-48-16,-2 3-10 0,3 1-1 0,0-1-1 0,-1 1 46 0,4 3 8 15,-1 1 3-15,1-4 0 0,2 3-27 0,2-4 0 0,-2 4 0 16,3 0 0-16,2-3-24 0,0 3 0 0,1-2 0 0,2-2 0 16,0 1 24-16,2-1 0 0,1-3 0 0,2 0 0 15,0-3 0-15,-2-1 0 0,-3 4 0 0,2-8 0 16,-2 1 12-16,0 3 6 0,-3-3 2 0,1 4 0 15,-4-4-8-15,-2 0 0 0,3 3-1 0,-3-4 0 16,-3 1 6-16,1 0 2 0,-1 3 0 0,-2-3 0 16,-3 0-4-16,0 4-1 0,0-2 0 0,0-2 0 15,-3 3-50-15,1 1-9 0,-1 3-3 0,-2-4-912 16,0 4-184-16</inkml:trace>
  <inkml:trace contextRef="#ctx0" brushRef="#br0" timeOffset="3800.359">12129 11871 806 0,'0'0'36'0,"0"0"7"0,0 0-35 0,2 0-8 15,-2 0 0-15,5 0 0 0,-5 0 104 0,3-3 20 16,-3 3 3-16,0 0 1 0,3-4 29 0,-3 4 7 16,0 0 0-16,0 0 1 0,0 0-60 0,0 0-12 15,0 0-2-15,0 0-1 0,0 0-34 0,0 0-8 16,0 0 0-16,0 0-1 0,0-8-23 0,0 8-5 15,0 0-1-15,0 0 0 0,0 0-18 0,0 0 0 16,0 0 0-16,0 0 0 0,0 0 0 0,0 0 0 16,0 0 0-16,0 0 0 0,0 0 32 0,0 0 2 15,0 0 1-15,0 0 0 0,-6 8-5 0,1-4-1 0,3 3 0 0,-4 0 0 16,1 0-29-16,0 5 0 0,-1-2 0 0,4 1 0 16,-4-4 0-16,4 7 0 0,2-6 0 15,0 3 0-15,0-4 0 0,2 0 0 0,4-2 0 16,-4 2 0-16,4-4 0 0,2 1-13 0,0-1 1 0,-1 1 0 15,4-4 12-15,0-4 16 0,2 1-3 0,0-1-1 16,3 1-12-16,-3-2 0 0,0-2 0 0,1 0 0 16,-1 0 0-16,0 0 0 0,-2-5 0 0,-1 5 0 15,-2 0 0-15,-3 0 0 0,1-4 0 0,-4 4 0 16,1-3 53-16,-3 1 8 0,-3 2 2 0,3 4 0 16,-2-4-35-16,2 7-6 0,-6-4-2 0,1 4 0 15,0-3-1-15,0-2-1 0,2 5 0 0,-5 5 0 16,3-5-10-16,-1 3-8 0,1-3 9 0,0 4-9 15,-3-4 0-15,3 3 0 0,-1-3 0 0,1 4 0 0,0-1 0 16,-1 1 0-16,1-1 0 0,3 1 0 16,-1 3-28-16,3 1-11 0,0-8-2 0,-3 4-1 0,6 3 62 0,-3-4 12 15,3 4 2-15,2-3 1 16,0-1-56-16,6 1-11 0,-3-4-3 0,5 0 0 0,-3 0 35 0,4 0 0 16,-1 0 0-16,0-7 0 0,-5 7 0 0,3-4 0 15,2-3 0-15,-5 0 0 0,-3 4 23 0,0-1 11 16,-2-4 2-16,2 1 1 0,-5 0-9 0,0 3-1 15,-2 1-1-15,-4-4 0 0,1 3-26 0,-3-4 0 32,0 1 8-32,-2 7-8 0,-1-4 32 0,0 1 4 15,1 3 0-15,-3 0 1 0,2-4-37 0,1 4 0 0,-4 0 0 0,4 0-961 0,-1 0-188 0</inkml:trace>
  <inkml:trace contextRef="#ctx0" brushRef="#br0" timeOffset="4643.747">16476 9749 748 0,'10'-2'33'0,"-10"2"7"15,0 0-32-15,0 0-8 0,5-5 0 0,-2 3 0 16,0-3 258-16,-3 5 50 0,0-7 9 0,0 7 3 0,2-2-140 0,-4-3-28 15,-4-2-6-15,4 7-1 0,2 0-56 0,-3-5-11 16,-5 3-2-16,0-3-1 0,-2 5-23 0,2 0-4 16,-3 0 0-16,1 0-1 0,-9 0-17 0,3 0-3 15,3 5-1-15,-6-3 0 0,-4 3-10 0,-1 2-3 16,3 0 0-16,0 0 0 0,5 5-5 0,-6-5 0 16,4 5-8-16,-3-3 12 0,5 5 9 0,-3-2 2 15,1 7 0-15,2-3 0 0,-3-4-38 0,4 7-7 16,1-3-2-16,1 3 0 15,3 2-12-15,2-2-4 0,0 2 0 0,2-2 0 0,1 2 40 0,2-2 0 16,3 0 0-16,3 2 0 0,2-2 20 0,-2-3 12 16,5 3 3-16,0 0 0 15,3-5-56-15,2 7-11 0,0-7-3 0,5-2 0 0,4 2 79 0,1-2 16 16,4-3 4-16,2-4 0 0,5 2-52 0,1 0-12 16,5-7 0-16,-1 0 0 0,-4 0 0 0,-1 0 0 0,3 0 0 15,-3-7 0-15,-4 7 0 0,-1-5 0 0,2 3 0 0,-4-3 0 16,-6-2 54-16,-8 5 8 0,0-5 2 0,-2 2 0 15,5-2-56-15,-8 7-8 0,-8-7-8 0,0 2 8 16,5-2 0-16,-7 5 0 0,-6-3 8 0,-6-2-8 16,1 5-205-16,0-3-47 15</inkml:trace>
  <inkml:trace contextRef="#ctx0" brushRef="#br0" timeOffset="5534.174">15790 10090 1144 0,'0'0'51'0,"0"0"10"0,0 0-49 0,0 0-12 0,0 0 0 0,0 0 0 16,0 0 131-16,6 0 23 0,-6 0 5 0,0 0 1 15,5 0-35-15,-5 0-6 0,0 0-2 0,0 0 0 16,0 0-35-16,5-2-7 0,1-3-2 0,-6 5 0 16,2-2-11-16,-2 2-2 0,0 0-1 0,0 0 0 15,0 0-11-15,0 0-1 0,0 0-1 0,3-5 0 16,-3-2-11-16,0 7-3 0,-3-5 0 0,3 5 0 15,0 0-10-15,-5 0-2 0,0 0-1 0,-3 0 0 0,2 0-10 16,-2 5-1-16,0-5-8 0,3 5 12 0,0-3-12 0,0 3 0 16,2-3 8-16,-2 5-8 0,2-2 0 0,0-3 0 15,1 5 0-15,-1 3 0 0,0-3 0 0,3 0 0 16,0-5 0-16,3 5 0 0,0 0-14 0,2-2 4 16,0-3 1-16,3 3 0 0,0 2 9 0,3-7 0 15,-1 0 0-15,4 0-8 0,-1 0 8 0,0 0 0 16,-2 0 8-16,2-2-8 0,-3-3-14 0,1-2-7 15,-3 2-2-15,0 3 0 0,0-3 55 0,0-2 12 16,-6 5 1-16,4-3 1 0,-6-2-22 0,2-5-5 16,1 5-1-16,-3 0 0 0,-3 0 7 0,1 0 2 15,-6 0 0-15,2 0 0 0,1 2-14 0,3 3-2 16,-6-3-1-16,2 5 0 0,-4-2-10 0,2 2 12 16,0 2-12-16,-3-2 12 0,-2 0-12 0,2 7 0 15,6-7 0-15,0 5 0 0,2 2 0 0,-2-2 0 16,2-3 0-16,1 5 0 0,4 0 14 0,-2-2 7 0,0-3 2 0,3 5 0 31,2 3-45-31,3-8-9 0,-3 5-1 0,3-2-1 0,3-3 23 0,0-2 10 0,2 5-8 0,0-5 8 16,-2-5 0-16,4 5 0 0,-1-2 0 0,-1-3 0 15,-2 3 0-15,-4-3 0 0,-1-2 0 0,2 2 0 16,-3-2 12-16,-5 0-3 0,0 0 0 0,0 0 0 16,-3 0 13-16,-2 0 2 0,-3 2 1 0,0-2 0 15,-2 0-13-15,-4 0-2 0,1 5-1 0,0-3 0 16,0 5-9-16,-1-2-12 0,4 2 2 0,-1 2 1 15,1-2 22-15,2 0 5 0,-3 0 1 0,1 5 0 16,2-3-19-16,0 3 0 0,2-3 0 0,1 3-9 0,-3-3-5 16,8-2-1-16,-2 0 0 0,2 0 0 15,0 0-141-15,0 0-29 0,0 0-6 0,0 0-1 0</inkml:trace>
  <inkml:trace contextRef="#ctx0" brushRef="#br0" timeOffset="6801.968">21151 4615 748 0,'0'0'67'0,"5"0"-54"16,3-2-13-16,-3-3 0 15,3-2 133-15,-2 5 24 0,1-3 5 0,1 0 1 16,0 3-28-16,0-3-6 0,0 5-1 0,0-2 0 16,-3 2-28-16,3-5-7 0,-8 5-1 0,0 0 0 0,0 0 5 0,6-2 1 15,-6 2 0-15,5 0 0 0,-5 0-51 0,0 0-11 16,8 0-1-16,-8 0-1 0,0 0-17 0,0 0-3 15,0 0-1-15,0 0 0 0,0 0 33 0,0 0 6 16,0 0 2-16,0 0 0 16,3 2-30-16,-3-2-5 0,0 7-2 0,-3-2 0 15,3 2-9-15,-5 0-8 0,2 0 12 0,-2 0-12 0,-1 0 8 0,1 0-8 16,0 0 0-16,2 5 0 0,1-5 0 0,-1 0-19 16,3 5 4-16,0-5 1 0,3 0 14 0,-1 5 0 0,1-10 0 15,-1 5 0-15,6-2 0 0,-2-3 0 0,2 5 0 0,0-2 0 31,0 2 0-31,-1-7 0 0,1-2 0 0,3-3 0 0,-3 5 0 0,0-5 0 16,0 3 0-16,0-3 0 0,0 3 0 0,-3-3 0 16,0-2 0-16,1 0 0 0,-1 0 36 0,-3 5 9 15,1-8 3-15,0 3 0 0,-1 0-5 0,-2 0-1 0,0 5 0 0,0-5 0 16,-2 2-3-16,-1-2-1 0,0 7 0 0,1-5 0 16,-3 3-38-16,-1-3-12 0,1 5 0 0,-3-2 0 15,0 2 12-15,0-5 9 16,0 10-1-16,-2-5-8 0,-1 2 11 0,0 3-11 15,1-3 10-15,-3 3-10 0,-1 2 0 0,1 0 0 0,0 0 0 0,0 0-10 16,2 0 10-16,3 5 0 0,-2-5 10 0,2 0-10 16,0 0 0-16,2 0 0 0,1 0-13 0,3 5 4 15,2-5 9-15,0 0 11 0,2 0-3 0,3-2 0 0,1-3-8 0,2 3 0 16,0-3 0-16,2-2 0 0,3 0-10 0,1-2-4 16,-1 2-1-16,0-5 0 0,3-2 15 0,-3 0 0 15,0 0 0-15,-2 0 0 0,0-5 16 0,-3 5-3 16,2-2-1-16,-5-3 0 0,1 0 8 0,-4 5 0 15,1-7 1-15,0 7 0 0,-1-5-5 0,-2 5-2 16,0 0 0-16,-2 0 0 0,-1 0-6 0,3 7-8 16,0 0 11-16,-3-2-11 0,-2-3 8 0,5 5-8 15,-5-7 0-15,5 7 0 0,-6 0 0 0,1-5 0 16,-3 5 0-16,3-2-9 16,-3 2-75-16,3 0-14 0,-1 0-3 0</inkml:trace>
  <inkml:trace contextRef="#ctx0" brushRef="#br0" timeOffset="7692.38">21093 3813 1209 0,'0'0'108'0,"0"0"-87"0,0 0-21 0,0 0 0 16,0 0 171-16,0 0 29 0,0 0 7 0,0 0 1 16,-6-2-29-16,1-3-6 0,0 3-1 0,-3 2 0 15,0-5-70-15,-3 5-14 0,1 0-4 0,-4 0 0 16,1 0-41-16,-3-2-9 0,0 2-2 0,-2 0 0 16,-1 0-12-16,1 0-2 0,-3 2-1 0,2-2 0 15,-2 5-7-15,3-5-2 0,-1 2 0 0,0 3 0 16,6-3-8-16,-3 3 0 0,1 0 9 0,1-3-9 15,6 3 8-15,-2-3-8 0,-1 5 8 0,3-7-8 16,0 5 0-16,6-3 0 0,-4 5 0 0,4 3 0 16,-4-8 0-16,1 5 0 0,2 5 0 0,1-5 0 0,-1 2 0 0,1 3 0 15,2 2-12-15,0-7 4 0,0 10 8 0,-3-3 9 16,3 0-1-16,0 7-8 0,0-2 8 0,0 2-8 16,3-2 0-16,-3 2 0 0,0 0 11 0,0 5-11 15,0-5 10-15,0 5-10 0,2-5 10 0,1 3-10 16,-1-1 10-16,-2 3-10 0,3-7 8 0,-3 7-8 15,3-5 0-15,2 0 9 0,-2-2-9 0,5-5 12 16,0 5-12-16,2-5 12 0,-2 0-12 0,-3 0 0 16,1-7 0-16,2 5 0 0,2-5 10 0,1 0 0 15,-3 0 0-15,2-2 0 0,-2-3 3 0,5 3 1 16,1-5 0-16,2 0 0 0,-3 0-3 0,3 0-1 16,0 0 0-16,-1-5 0 0,4 5-10 0,2-7 10 15,-2 5-10-15,4-3 10 0,-1-2-10 0,1 7 0 16,4-7 0-16,-1 2 8 0,-2 3-8 0,0-3 0 15,-3 5 0-15,3-2 8 0,-8-3-8 0,0 5 0 0,0 0 0 0,-3 0 0 16,-3 0 0-16,-2 5 0 0,0-3 0 0,-2-2 8 16,-6 0-8-16,5 0 8 0,-5 0-8 0,5 5 8 15,-5-5-8-15,0 0 10 0,0 0-10 0,0 0 10 16,0 7-10-16,0-7 0 0,0 0 0 0,-2 7 0 16,-4-7-44-16,1 7-12 0,-3-7-1 15,0 0-1-15,-5 0-122 16,0 0-25-16,-3 0-5 0</inkml:trace>
  <inkml:trace contextRef="#ctx0" brushRef="#br0" timeOffset="8005.596">20661 4298 1728 0,'0'0'38'0,"0"0"8"0,3-5 2 0,-3 5 0 0,0 0-39 16,5-5-9-16,3 3 0 0,0 2 0 0,0-5 104 0,3 5 20 15,-1-2 3-15,6-3 1 0,-3 5 0 0,3 0 0 16,3 0 0-16,2-2 0 0,0 2-103 0,0-5-25 16,3 5 0-16,3 0 0 0,-6 0 56 0,2 0 5 15,4 0 2-15,2 0 0 0,-2 0-50 0,-1-2-13 16,-5 2 0-16,0-5 0 16,-2 5 0-16,-1 0 0 0,1 0 0 0,-1 0 0 15,-4 0 43-15,-4-2 3 0,1 2 1 0,-3-5 0 0,-3 5-24 0,-2 0-5 16,-3 0-1-16,0 0 0 0,0 0-17 0,0 0 0 15,0 0 0-15,0 0 0 0,0 0 0 0,0 0 0 0,0 0 0 16,0 0 0 0,-6-2-99-16,1-3-23 0,-3 5-5 0</inkml:trace>
  <inkml:trace contextRef="#ctx0" brushRef="#br0" timeOffset="9239.668">17597 2769 345 0,'0'0'15'0,"3"-2"4"0,2-3-19 0,-2 5 0 0,2 0 0 0,-5 0 0 15,0 0 239-15,3 0 44 0,0-2 9 0,-3 2 1 16,0 0-117-16,0 0-24 0,0 0-5 0,0 0-1 16,0 0-59-16,0 0-12 0,0 0-3 0,0 0 0 15,0 0-11-15,0 0-2 0,0 0-1 0,0 0 0 16,0 0-42-16,0 0-8 0,-8 2-8 0,0 5 12 15,2-2-12-15,-1-1 0 0,4-1 0 0,-5 4 0 16,0 0 26-16,0-3 3 0,0-1 1 0,3 2 0 16,-3 2-22-16,3 0-8 0,2 0 0 0,3-3 0 15,-3 3 0-15,3 1 0 0,0-1 0 0,3 0 0 0,5 0-8 16,-3 0 8-16,-2 0 0 0,-3 0 0 0,2-2 0 0,4 2 0 16,2-3 0-16,2-1 0 0,-4-3 0 0,4 4 0 15,1-1 0-15,-1-3 0 0,1 0 15 0,-3 0 3 16,2-3 1-16,1-1 0 0,-6 1-2 0,3-6 0 15,-2 7 0-15,-1-5 0 0,0 2 29 0,0-2 6 16,-2 0 0-16,-3 0 1 0,3 2-13 0,-3-2-2 16,-3 5-1-16,0-3 0 0,3 5-6 0,-2-3-2 15,-4-1 0-15,4 4 0 0,-3 0-15 0,-1 0-3 16,1 4-1-16,-3-1 0 0,3-3-10 0,-3 7 0 16,2-7 0-16,1 7 0 0,0-2 0 0,2-1 0 15,-2-1 0-15,2 4 0 0,3 0 0 0,0-7 0 16,-5 5 0-16,2 2 0 0,3-7 0 0,0 2 0 15,0-2 0-15,0 9 0 0,0-9-9 0,0 0 9 16,0 0 0-16,0 0 0 0,0 0 0 0,6 3 0 0,2-3 0 16,0 0 0-16,-1 0 0 0,1 0 0 0,0-3 0 0,3-6 0 15,-3 7 0-15,2-5 8 0,-2 2-8 0,3-2 9 16,-3 0-9-16,-3-5 0 0,1 5 0 0,-1-3 0 16,-5-1 8-16,2 4 10 0,-2 4 2 0,0-6 0 15,-2 7-32-15,-1-3-7 0,-2 2-1 0,0-1 0 16,-3 4 4-16,-3-7 0 0,0 7 0 0,-2 0-896 15,-3 0-180-15</inkml:trace>
  <inkml:trace contextRef="#ctx0" brushRef="#br0" timeOffset="9883.161">17291 2233 748 0,'0'0'67'0,"0"0"-54"0,0 0-13 0,0 0 0 16,0-7 169-16,0 7 31 0,0 0 7 0,0 0 1 15,0 0-64-15,2-3-13 0,-2 3-3 0,0 0 0 16,0 0-14-16,0 0-3 0,0 0-1 0,0 0 0 0,0 0-74 0,0 0-14 16,0 0-3-16,0 10-1 0,-2-3 37 0,2 0 7 15,0 5 2-15,0 2 0 0,0 0 0 0,0 2 0 16,0 1 0-16,2-3 0 0,-2 5-52 0,0 2-12 15,3 2 0-15,-1-2 0 0,-2-2 0 0,3 2 0 16,-3-6 0-16,3 6 0 0,-1-2 50 0,-2-5 7 16,3 4 2-16,0-3 0 0,-3-1-43 0,2-3-16 15,1-1 11-15,0 2-11 0,2 2 28 0,-2-2-1 16,-3-10 0-16,2 7 0 0,1-6-11 0,0 4-1 16,-3-7-1-16,0 0 0 0,0 0-4 0,0 0-1 15,0 0 0-15,0 0 0 0,0 0 4 0,0 0 1 16,0 0 0-16,0-7 0 0,-3-5-14 0,0 5 0 0,1-7 0 0,2 4 0 15,-3-1 0-15,-2-1 0 0,-1-2 0 0,1 4 0 32,2-2-156-32,-2 1-27 0,0-3-5 0,0 2-1104 0</inkml:trace>
  <inkml:trace contextRef="#ctx0" brushRef="#br0" timeOffset="10445.175">17206 2226 1551 0,'0'0'34'0,"0"-3"7"0,3-1 2 0,-1-3 1 0,-2 2-36 0,0-2-8 16,3 4 0-16,-1-1 0 0,-2 4 103 0,3-7 18 15,0 7 4-15,-1-7 1 0,1 0-35 0,0 4-7 16,-3-2-2-16,0 5 0 0,5-4-16 0,0 1-3 15,-2-1-1-15,-3 4 0 0,3-3-21 0,2 3-4 16,3-4-1-16,-3 4 0 0,3 0-14 0,0 0-3 16,0-7-1-16,2 7 0 0,4 0-7 0,2 7-2 15,-1-7 0-15,1 0 0 0,0 4-1 0,5-4 0 16,3 3 0-16,-3-3 0 0,-2 7 0 0,5-3 0 16,-1 4 0-16,4-4 0 0,-6 6 8 0,0-6 0 15,0 3 1-15,-2 3 0 0,-3-5 11 0,-3 9 3 0,0-7 0 16,-5 7 0-16,3-2-7 0,-3 2 0 0,-3 0-1 0,-2 2 0 15,-1 1-3-15,1-3-1 0,-3 5 0 16,-3-1 0-16,1-3-19 0,-1 6 0 0,0-2-11 0,-2 2 11 16,-3-7 20-16,0 5 12 0,3-5 1 0,0 5 1 15,-3-5-22-15,2 4-4 0,-2-6 0 0,1 2-8 16,1-4 10-16,-2 4-10 0,-5-2 8 0,5 2-8 16,3-7 12-16,-6 0-2 0,-2 5-1 0,-3-5 0 15,3 0 3-15,0 0 0 0,2 0 0 0,-2-2 0 16,-3-3 0-16,0-2 1 0,3 5 0 0,0-5 0 15,-1 0 29-15,4 0 6 0,-3 4 0 0,5-4 1 16,-3 0-66-16,1-4-14 0,-1 4-2 0,0-5-1 0,6 5 34 0,-3 0 0 16,3 0 0-16,0-2 0 0,2-3 23 0,3 5 8 15,-5-3 1-15,5 3 1 16,0-4-53-16,0 4-10 0,0 0-2 0,0 0-1 16,-3-7-14-16,3 4-2 0,0 3-1 0,3-4-943 15,-1 1-189-15</inkml:trace>
  <inkml:trace contextRef="#ctx0" brushRef="#br0" timeOffset="95999.575">19444 13710 637 0,'0'0'28'0,"0"0"6"0,0 0-34 0,0 0 0 0,0 0 0 0,0 0 0 15,-2 7 124-15,2-7 19 0,-6-5 3 0,6 5 1 16,-5 5-20-16,5-5-4 0,-5 0-1 0,-1-5 0 15,6 5-14-15,-5-2-2 0,5 2-1 0,-5 0 0 16,2 0-26-16,3 0-6 0,0 0-1 0,0 0 0 16,-5-5-21-16,5 5-5 0,0 0-1 0,0 0 0 15,-5-2-10-15,5 2-3 0,-6-5 0 0,6 5 0 16,0 0-9-16,-2 0-3 0,-4 0 0 0,1-2 0 16,0 2-9-16,5 0-3 0,-3 0 0 0,-2 0 0 15,2 0-8-15,-2 0 0 0,0 2 0 0,-1-2 0 16,1 0 0-16,0 0 8 0,-1 7-8 0,4-2 0 15,-3-3 0-15,2 3 0 0,0 2 0 0,1 0 0 16,2 5 0-16,-3-10 0 0,0 5 0 0,3 5 0 16,3-5-11-16,0 5 11 0,2-10-8 0,0 10 8 0,3-5-9 15,0 0 9-15,3-2-10 0,-1-3 10 0,1 3-11 0,5-5 11 16,-3 2-12-16,3-2 12 0,0-2 0 0,-3-3-8 16,3 5 8-16,0-2 0 0,-3-5 0 0,-3 2 0 15,1-2 0-15,0 0 0 0,-1 0 40 0,-2 0 1 16,-3-5 1-16,1 5 0 0,-1 0 16 0,-2 0 3 15,-1-5 1-15,-4 5 0 0,-1-5-23 0,0 5-5 16,-2 5-1-16,-3-5 0 0,-2 0-9 0,2 2-1 16,2 3-1-16,-2-3 0 0,-5 5-3 0,3 0-1 15,-1 0 0-15,0 0 0 0,1 0-18 0,-1 5 0 16,1-5 0-16,2 2 0 0,0 3-11 0,0-3 11 0,0 3-12 0,3-3 12 16,-1 5-8-16,4-2 8 0,-4-3 0 0,4 3 0 15,2 2-11-15,-3 0 11 0,3 0-10 0,3-2 10 16,-3-5-10-16,2 7 10 0,4-5-10 0,-1 3 10 15,3 2-10-15,-3-2 10 0,3-3-10 0,3 3 10 16,-1-3 0-16,-2 3-9 0,0-5 9 0,3 0 0 16,-1 0 0-16,-2 0 0 0,-2-5 0 0,2 3 0 15,-1-3 0-15,1 3 0 0,0-3 8 0,-5-2-8 16,0 2 13-16,-1 3-1 0,1-3-1 0,-3 3 0 16,-5-3 5-16,2-2 0 0,3 7 1 0,0 0 0 15,-5-2-5-15,-1-3-2 0,1 5 0 0,-3 0 0 16,0-3 1-16,0 3 0 0,0 3 0 0,-2-3 0 0,2 5-11 15,0-3 0-15,0 3 0 0,0-3-11 16,3 5 11-16,-1-2 0 16,1-3 0-16,0 3-8 0,5-5 8 0,0 7 0 15,-3-2 0-15,3-5-8 0,0 0 8 0,0 0-13 0,5 7 5 0,1-5 8 0,-1 3-11 0,3-3 11 16,3-2-8-16,-3 5 8 0,2-10 0 0,-2 5-8 16,0-2 8-16,0-3 0 0,3 3 0 0,-6-3 0 15,0-2 0-15,0 0 0 0,1 2 0 0,-4 3 0 16,4-5 8-16,-6 0-8 0,0 2 8 0,-3-2-8 15,3-5 10-15,-3 5-10 0,-2 0 11 0,0 7-11 16,2-7 12-16,-2 7-12 0,-3-2 12 0,0 2-12 16,0 2 12-16,0 3-12 0,0-3 8 0,0 5-8 15,0-2 0-15,0 2 0 0,-2 0 0 0,4 0 0 16,1 0 0-16,0 0 0 0,0 0 0 0,2-2 0 16,0 2 0-16,3-7-9 0,0 0 9 0,0 0 0 0,0 0-9 0,0 0 9 15,0 0-10-15,0 0 10 16,0 0-13-16,8-3 5 0,-3-6 8 0,1 2-8 0,-1 0 8 15,0 0-8 1,3-3-53-16,-2-1-11 0,-6-1-1 0,2 3-1295 0</inkml:trace>
  <inkml:trace contextRef="#ctx0" brushRef="#br0" timeOffset="96749.384">19473 12680 1152 0,'0'0'51'0,"0"0"10"0,0 0-49 0,0 0-12 0,0 0 0 0,0 0 0 16,-2 4 220-16,-6-1 40 0,2-3 9 0,-1 4 2 16,-1-1-120-16,-6 4-24 0,4-7-5 0,-1 4-1 15,-2-1-53-15,0 2-10 0,-3-5-2 0,0 0-1 16,-3 4-26-16,1-1-5 0,-3-3 0 0,0 0-1 15,-3 0-11-15,3 0-3 0,-6 0 0 0,6 4 0 16,0-4-9-16,0 3 8 0,2-3-8 0,1 4 8 16,-1-1 0-16,3-3 0 0,3 0 0 0,2 4 0 15,3-4-8-15,-2 3 8 0,5-3-8 0,-1 7 8 16,1-7-8-16,5 0 0 0,-3 7 0 0,1-2 8 0,-1 2-8 16,3 4 0-16,0-4 0 0,3 3 0 0,-1 2 0 0,4-5 0 15,-1 7 0-15,3-2 0 0,-3 6 8 0,0-1-8 16,1-1 12-16,-4 5-4 0,4 1 7 0,-1-1 1 15,0-2 0-15,-2 6 0 0,0-3 2 0,-1 6 1 16,4-2 0-16,-4 0 0 0,1 2-3 0,-1-2 0 16,1 2 0-16,0-2 0 0,-1-5-2 0,1 5-1 15,0 0 0-15,-3 0 0 0,2-5-5 0,-2 0 0 16,0 2-8-16,0 1 12 0,0-1-12 0,3-6 11 16,-3 2-11-16,0 0 10 0,0-5-10 0,-3 0 10 0,3-2-10 15,0-3 10-15,-2-2-10 0,2 0 8 16,0 2-8-16,0-9 8 0,0 0-8 0,0 0 0 15,0 0 0-15,0 0 0 16,-6-4-68-16,1-3-16 0,2 2-4 0,-2-4-828 0,3-6-167 0</inkml:trace>
  <inkml:trace contextRef="#ctx0" brushRef="#br0" timeOffset="96968.104">18952 13209 2077 0,'0'0'92'0,"0"0"19"0,0 0-89 0,0 0-22 0,5 0 0 0,3 0 0 16,0 0 68-16,3 0 8 0,7 0 3 0,1 0 0 16,-1 0 4-16,9 0 1 0,5 0 0 0,-3 0 0 15,2 0-36-15,-1 0-8 0,-1 0 0 0,0 0-1 16,-3 0-17-16,-2 0-3 0,-3 0-1 0,-2 0 0 0,-1 0-3 0,-2-3-1 16,-5-1 0-16,-1 4 0 0,-2 0-6 15,-2 0 0-15,-6 0-8 0,0 0 12 16,0 0-141-16,0 0-29 0</inkml:trace>
  <inkml:trace contextRef="#ctx0" brushRef="#br1" timeOffset="-178101.304">14565 11205 1324 0,'0'0'118'0,"0"0"-94"15,0 0-24-15,0 0 0 0,0 0 60 0,0 0 7 16,0 0 1-16,0 0 1 0,0 0 46 0,0 0 9 0,0 0 1 16,0 0 1-16,0 0-46 0,0 0-10 0,0 0-2 0,8 0 0 15,-2 0-6-15,1 0-2 0,-7 0 0 0,6 0 0 16,-1-5-8-16,0 5-1 0,-5 0-1 0,6 0 0 16,-1 0-2-16,-5 0 0 0,0 0 0 0,0 0 0 15,3-7 0-15,-1 7-1 0,1-7 0 0,-3 7 0 16,0-5-8-16,3 3-2 0,-1-3 0 0,-2-2 0 15,0 5-8-15,0-3-1 0,0-2-1 0,-2 0 0 16,2 0-6-16,-3 0-1 0,0 0 0 0,1-5 0 16,-1 5-4-16,-2 0 0 0,-1 0-1 0,1 0 0 15,-3 0-3-15,0-5 0 0,0 5 0 0,0-5 0 16,-2 3-1-16,-1-3-1 0,3-2 0 0,0 2 0 16,-2 5-2-16,-1-7 0 0,3 2 0 0,-2 3 0 0,-1-3-8 0,0 5 12 15,-2-5-12-15,3 5 12 0,-6-2-4 0,3-3 0 16,-1 1 0-16,1 3 0 0,-5-1-8 0,2-3 0 15,-3 5 0-15,1-5 0 0,-1 3 0 0,1 2 0 16,-1-5 0-16,-2 5 0 0,2-5 0 0,1 5 12 16,-1 0-12-16,1 0 12 0,-1 0-12 0,1 0 0 15,-1 0 0-15,-2 0 0 0,0 0 0 0,0 0 0 16,-3 0 8-16,0-3-8 0,0 8 0 0,0-5 0 16,-5 2 0-16,3-2 8 0,2 5-8 0,0-3 0 15,-5-2 0-15,3 7 0 0,-1-7 0 0,-2 7 8 16,0-5-8-16,0 3 0 0,-5 2 0 0,-3-5 0 15,-3 5 0-15,0 0 0 0,0-2 0 0,1 2 0 16,2-5 8-16,2 5-8 0,1 0 0 0,0 0 0 0,-1-2 0 0,-2 2 0 16,0 0 0-16,-3 0 0 0,3 2 8 0,-2-2-8 15,-1 5 15-15,6-3 1 0,-3-2 0 0,2 5 0 16,1-5-26-16,2 2-5 0,-2 3-1 0,-1-3 0 16,-2 3 16-16,3 0 0 0,-3-3 0 0,5 5 0 15,0-7 0-15,0 7 0 0,6 0 0 0,0-2 0 16,2 2 0-16,0 0 0 0,-3 0 0 0,1 0 0 15,2 0 0-15,-5 0 0 0,-8-2 0 0,3 7 0 16,2-3 0-16,0-2 0 0,0 0 0 0,6 5 0 16,-3-5 0-16,2 5 0 0,4-3 0 0,-1-2 0 15,0 5 0-15,0-5 0 0,0 5 0 0,1-5 0 16,-1 0 0-16,0 7 0 0,0-7 0 0,0 5 0 16,3-3 0-16,-3 3 0 0,6 0 0 0,-1-3 0 15,1 3 0-15,-1 2 0 0,6-2 0 0,0-3 0 0,0 3 0 16,-1 2 0-16,4 0 0 0,2-2 0 0,-3 2 0 0,6-2 0 15,-3 2 0-15,0 0 0 0,3 5 0 0,-3-5 0 16,0 5 0-16,3-3 0 0,-1 1 0 0,1-1 0 16,0-1 0-16,-1 3 0 0,4-4 0 0,-4 1 0 15,1 3 0-15,0-4 0 0,2 1 10 0,-2 3 5 16,2-3 1-16,1 3 0 0,-4-4-26 0,4 5-5 16,-1 0-1-16,0-2 0 0,-2-1 16 0,2 0 0 15,1-1 0-15,-3 3 0 0,-1-3 0 0,1 3 0 16,0 1 0-16,2-2 0 0,-2-6 0 0,-1 8 0 15,4-5 0-15,-4 0 0 0,6 1 0 0,-2-1 0 16,-1 2 0-16,1-2 0 0,2-4 0 0,-3 6 0 0,3-2 0 16,-3 0 0-16,3 0 0 0,0 1 0 0,3-4 0 0,0 3 0 15,-6 0 0-15,6-2 0 0,-1-2 0 0,1 1 0 16,-1 1 0-16,4-2 0 0,-4 1 0 0,4 3 0 16,-1-2 0-16,0-2 0 0,-2 4 0 0,5 2 0 15,-3-6 0-15,0 4 0 0,3-3 0 0,-2 4 0 16,2-1 0-16,-3-3 0 0,3 1 0 0,-3-2 0 15,3 1 0-15,0 3 0 0,0 1 0 0,0-4 0 16,0-1 0-16,2 2 0 0,-2 2 0 0,3-3 0 16,0 1 0-16,2 2 0 0,-3-4 0 0,4 4 0 15,-1-2 0-15,3 2 0 0,-6-3-8 0,6 4 8 16,3-4 0-16,-3-1 0 0,-1-3 0 0,1 5 0 16,3 2 0-16,-1-3 0 0,1-1 0 0,-1 2 0 15,1 2 0-15,-1-3 0 0,1 4 0 0,-1-4 0 0,1-1 0 16,-1 1 0-16,4-3 0 0,-4 6 0 15,3-7 0-15,1 0 0 0,-1 4 0 0,5-3 0 0,1-1 0 16,2 4 0-16,-3-8 0 0,3 4 0 0,3 0 12 0,-3 2 4 16,-2-2 2-16,-1 0 0 0,0-4-29 0,1 4-5 15,-3 0-2-15,5 0 0 0,0-2 18 0,5 2 0 16,1 0 0-16,2-3 0 0,-3-1 0 0,1 1 0 16,-1-1 0-16,-2 1 0 0,-1-1 0 0,4 2 0 15,-3-5 0-15,5 7 0 0,0-7 0 0,2 4 0 16,-2-1 0-16,3-3 0 0,-3 0 0 0,3 0 0 15,-3 0 0-15,-3 0 0 0,1 0 0 0,2 0 0 16,0 0 0-16,0 0 0 0,3 0 0 0,-1-3 0 0,1-1 0 16,0 4 0-16,-3-7 0 0,0 7 0 0,-3-5 0 0,0 2 0 15,1-1 0-15,-3 1 0 0,-1-4 0 0,1 3 0 16,0-3 0-16,2 0 0 0,-5 0 0 0,3-1 0 16,-3 1 0-16,-2 0 0 0,-1-4 0 0,-2 4 0 15,0-5 0-15,0 2 8 0,-3-1-8 0,0 4 0 16,-3-5 0-16,4 2 0 0,-4-4 0 0,3 3 0 15,0-4 0-15,1 4 8 0,-4-3-8 0,1-1 0 16,2 4 0-16,-3-3 0 0,3 2 0 0,-2 2 0 16,0-1 0-16,-1-3 0 0,-5-1 0 0,6 1 0 15,-3 3 0-15,-3-4 8 0,0 1-8 0,0 0 0 16,1-2 0-16,-4 6 0 0,6-8 0 0,-5 3 0 16,-1 4 0-16,1-3 0 0,2-1 0 0,0 1 0 15,0-5 0-15,1 5 8 0,-6 0-8 0,2-5 0 16,3 5 0-16,-5-4 9 0,0 3-9 0,0-3 8 15,0 3-8-15,0 1 0 0,0 0 0 0,-3 3 0 0,1-4 0 0,-1 4 0 16,3-3 0-16,-3-1 0 0,0 4 0 0,-2-3 0 16,5 4 0-16,-3-6 0 0,1 6 0 0,-1-1 0 15,-2-4 0-15,-1 4 0 0,4 1 0 0,-4-2 0 16,3-2 0-16,-2 3 0 0,0 1 0 0,-1-4 0 16,-2 2 0-16,3-2 0 0,0 2 0 0,-3-2 0 15,0 3 0-15,0-4 0 0,0 1 0 0,0 0 0 16,0 0 0-16,0 0 0 0,0-2 0 0,0 6 0 15,-6-2 0-15,1-2 0 0,2 3 0 0,1-4 0 16,-3 1 8-16,-1 3-8 0,4-4 0 0,-4 1 0 16,1 3 0-16,0-4 0 0,2 6 0 0,-2-3 0 0,-3 1 0 15,3-4 0-15,-3 8 0 0,2-7 0 0,-2 2 0 0,0 3 0 16,-2-3 0-16,2 5 0 0,0-4 8 0,-3 1-8 16,-2-2 0-16,0 1 0 0,5 4 0 0,0-3 0 15,-3-2 0-15,4 5 0 0,-4-4 0 0,3 3 0 16,0-1 0-16,0-3 0 0,0 5 0 0,3 0 0 15,0-5 0-15,-3 5 0 0,0 0 0 0,2 0 0 16,1 5 0-16,0-7 0 0,0 6 0 0,-3-2 0 16,5-2 0-16,-5 5 0 0,3-3 0 0,-3 3 0 15,3-3-106-15,-1 5-17 16</inkml:trace>
  <inkml:trace contextRef="#ctx0" brushRef="#br2" timeOffset="-165963.24">14137 11856 655 0,'0'0'28'0,"0"0"8"0,0 0-36 0,0 0 0 0,0 0 0 0,0 0 0 16,0 0 84-16,0 0 11 0,0 0 1 0,0 0 1 15,0 0-4-15,0 0-1 0,0 0 0 0,0 0 0 16,0 0-22-16,0 0-5 0,0 0-1 0,0 0 0 15,0 0-14-15,0 0-3 0,0 0-1 0,0 0 0 16,8 0-14-16,-8 0-4 0,0 0 0 0,0 0 0 16,0 0-18-16,0 0-10 0,0 0 10 0,0 0-10 15,0 0-11-15,0 0-8 0,0 0-1 0,0 0-782 16</inkml:trace>
  <inkml:trace contextRef="#ctx0" brushRef="#br2" timeOffset="-165670.823">14266 11777 230 0,'0'0'20'0,"0"0"-20"0,0 0 0 0,0 0 0 16,0 0 40-16,0 0 3 0,0 0 1 0,0 0 0 15,0 0-36-15,0 0-8 0,0 0 0 0,0 0-171 16</inkml:trace>
  <inkml:trace contextRef="#ctx0" brushRef="#br2" timeOffset="-165108.458">14158 11824 345 0,'0'0'15'0,"0"0"4"16,0 0-19-16,0 0 0 0,0 0 0 0,0 0 0 16,0 0 256-16,0 0 47 0,0 0 9 0,0 0 3 15,0 0-161-15,0-3-32 0,3-2-6 0,-3 5-2 0,0 0-43 0,0 0-9 16,2-7-2-16,-2 7 0 0,3-7-34 0,-1 3-7 15,-2 1-2-15,0 3 0 0,3-4-17 0,2-3 0 16,-2 0 0-16,0 4 0 16,-1-2-52-16,1-2-18 0,2 3-3 0,-2 1-526 15,2-1-105-15</inkml:trace>
  <inkml:trace contextRef="#ctx0" brushRef="#br2" timeOffset="-164920.988">14327 11650 1105 0,'-5'0'48'0,"5"-3"12"0,0 3-48 0,0 0-12 0,-3-5 0 0,3 5 0 16,0 0 12-16,0 0 0 0,3-7 0 0,-3 7 0 16,3-2-12-16,-3 2 0 0,5-5 0 0,0-2-508 15</inkml:trace>
  <inkml:trace contextRef="#ctx0" brushRef="#br2" timeOffset="-164764.846">14415 11593 57 0,'0'0'0'0,"0"0"0"0,0 0 0 0,0 0 0 16,2-5 54-16,1 1 6 0,2 1 0 0,-5-1 1 0,3 4-47 0,-3 0-14 15,2-7 0-15,1 7 8 0</inkml:trace>
  <inkml:trace contextRef="#ctx0" brushRef="#br2" timeOffset="-164593.02">14454 11553 759 0,'0'0'16'0,"0"0"4"0,0 0 1 0,3-5 1 0,-1-2-22 0,4 3 0 15,-1 1 0-15,-2-1-220 0,-3-3-49 0</inkml:trace>
  <inkml:trace contextRef="#ctx0" brushRef="#br2" timeOffset="-164436.742">14565 11440 288 0,'0'0'12'0,"0"0"4"0,0 0-16 0,0 0 0 0,0 0 0 0,-2-5 0 16,2 5 143-16,0 0 25 0,0-2 6 0,0-3 1 16,0-2-134-16,5 5-26 0,-2-3-6 0,-1-2-1 15</inkml:trace>
  <inkml:trace contextRef="#ctx0" brushRef="#br2" timeOffset="-164264.971">14650 11348 633 0,'0'0'56'0,"0"0"-44"16,0 0-12-16,0 0 0 0,0 0 83 0,0 0 14 15,0 0 3-15,0 0 1 0,0 0-51 0,0 0-10 16,-5-7-3-16,7 5-354 15,6-3-71-15</inkml:trace>
  <inkml:trace contextRef="#ctx0" brushRef="#br2" timeOffset="-164124.379">14817 11226 961 0,'0'0'20'0,"0"0"5"0,0 0 1 0,0 0 2 0,0 0-28 0,0 0 0 0,0 0 0 0,0 0 0 15,-3-5 38-15,3 5 2 0,-3-2 0 0,3 2 0 16,3-5-64 0,-3-2-13-16,3 0-3 0,2-4 0 0</inkml:trace>
  <inkml:trace contextRef="#ctx0" brushRef="#br2" timeOffset="-163968.104">14891 11134 1105 0,'0'0'24'0,"0"0"4"0,0 0 2 0,0 0 2 0,0 0-32 0,-3-2 0 16,3 2 0-16,-3-5 0 0,3 5 13 0,0 0-4 15,3-2-1-15,-3-3-340 16,5-2-68-16</inkml:trace>
  <inkml:trace contextRef="#ctx0" brushRef="#br2" timeOffset="-163796.316">15007 11015 288 0,'0'0'25'0,"0"0"-25"16,-2 0 0-16,2 0 0 0,0 0 164 0,0 0 28 15,-8 0 6-15,5-3 1 0,-2 3-86 0,5 0-17 0,0 0-3 0,0 0-1 16,0 0-51-16,0 0-10 0,0 0-3 16,0 0 0-16,0-5-28 0,2-2 0 15,1 5-13-15,0-3-409 0,2-2-82 0</inkml:trace>
  <inkml:trace contextRef="#ctx0" brushRef="#br2" timeOffset="-163653.071">15116 10906 810 0,'0'0'36'0,"0"0"7"16,0 0-35-16,0 0-8 0,0 0 0 0,0 0 0 0,5 0 68 16,-5 0 12-16,0-7 3 0,0 7 0 0,5-2-51 0,-2-3-9 15,0 1-3-15,2 1 0 0,0-2-20 0,-2-2-8 16,2 5 0-16,0-3 0 0</inkml:trace>
  <inkml:trace contextRef="#ctx0" brushRef="#br2" timeOffset="-163481.29">15338 10730 633 0,'0'0'56'0,"0"0"-44"15,0 0-12-15,0 0 0 0,-5-5 78 0,5 5 14 0,0 0 2 16,0 0 1-16,0 0-41 0,0 0-8 15,-3-2-2-15,3 2 0 0,0 0-32 0,5-5-12 16,-5-2 9-16,3 2-9 0,-3 5 0 0,5-7-14 16,-2 5 2-16,-1-3 0 0</inkml:trace>
  <inkml:trace contextRef="#ctx0" brushRef="#br2" timeOffset="-163340.702">15388 10636 288 0,'0'0'25'0,"0"0"-25"0,0 0 0 0,0 0 0 15,0 0 148-15,0 0 25 0,0-5 5 0,3-2 1 16,-6 2-107-16,6 3-20 0,2-3-5 0,0-2-1 16,1 5-36-16,-4-3-10 0,-2 5 0 0,6-2 0 15,-1-3-27-15,0-2-9 0,3 0-3 16,-3 2 0-16</inkml:trace>
  <inkml:trace contextRef="#ctx0" brushRef="#br2" timeOffset="-163199.888">15536 10509 856 0,'-8'-5'38'0,"8"5"8"0,0 0-37 0,0 0-9 16,0 0 0-16,0 0 0 0,3-5 55 0,0 3 9 15,2-3 1-15,-2-2 1 0,2 5-43 0,-2-3-9 16,2 3-2-16,-2-3-510 0</inkml:trace>
  <inkml:trace contextRef="#ctx0" brushRef="#br2" timeOffset="-163043.895">15621 10391 817 0,'0'0'17'0,"0"0"4"0,0 0 1 0,0 0 2 0,3-2-24 0,-1-3 0 0,-2-2 0 0,0 7 0 16,6-7 0-16,2 2 0 0,-6 3 0 0,1-3 0 16,5-2 0-16,-3 5 0 0,-2-3 0 0,2-2 0 15,0 5 0-15,1-3 0 0,-1-2 0 0,-2 2 0 16</inkml:trace>
  <inkml:trace contextRef="#ctx0" brushRef="#br2" timeOffset="-162887.131">15764 10238 1004 0,'-8'0'22'0,"8"0"5"0,0 0 1 0,0 0 0 16,0 0-28-16,0 0 0 0,0 0 0 0,0 0 0 0,0 0 64 0,0 0 7 15,3-2 1-15,-3-3 1 0,2 3-73 0,1-3-14 16,0 3-3-16,-3 2-1 0,2-5 18 0,1-2-8 15,-1 5 8-15,-2 2-358 16,0 0-67-16</inkml:trace>
  <inkml:trace contextRef="#ctx0" brushRef="#br2" timeOffset="-162762.699">15772 10184 345 0,'8'0'31'0,"-8"0"-31"16,0 0 0-16,0 0 0 0,5 5 160 0,-5-5 25 15,0 0 6-15,0 0 1 0,0 0-136 0,0 0-26 16,0 0-6-16,0 0 0 0,0 0-9 0,0 0-2 15,0 0 0-15,0 0 0 0</inkml:trace>
  <inkml:trace contextRef="#ctx0" brushRef="#br2" timeOffset="-138699.816">17121 9702 864 0,'11'0'76'0,"-11"0"-60"15,0 0-16-15,5 0 0 0,6-2 124 0,-3 2 21 16,-8 0 5-16,0 0 1 0,0 0-49 0,8-5-10 15,-3 3-1-15,-5 2-1 0,0 0-3 0,5-5-1 16,0-2 0-16,-2 5 0 0,0-3-7 0,2-2-2 0,0 2 0 0,-2-2 0 16,2 0-13-16,-5 0-4 0,3 5 0 0,0-8 0 15,-1 3-8-15,1 0-3 0,-6 0 0 0,3 0 0 16,0-2 1-16,-2-3 0 0,-6 5 0 0,0 0 0 16,2-5-11-16,-2 5-3 0,0-5 0 0,-7 5 0 15,-4 0-3-15,3 0-1 0,8 0 0 0,-2 0 0 16,-6 0-9-16,0 0-3 0,0-5 0 0,3 5 0 15,0 0-9-15,-3-5-3 0,-3 5 0 0,3 0 0 16,6-2-8-16,-6-3 12 0,-3 5-12 0,-2 0 12 16,3 0-12-16,-1 0 12 0,-5-5-12 0,1 5 12 15,-7-5-4-15,7 5 0 0,1 0 0 0,-1 0 0 16,-9 0-8-16,3 0 12 0,8-5-12 0,-1 5 12 16,1 0-3-16,-3 0 0 0,3 0 0 0,0 0 0 15,0 0-1-15,0 0-8 0,-3-5 12 0,0 5-4 16,3 0-8-16,-3-5 10 0,-10 5-10 0,5 0 10 0,5 0-10 15,-3 0 0-15,-2 2 9 0,3-2-9 0,-3 0 0 0,0 5 9 16,2-3-9-16,3-2 0 0,1 0 8 0,-4 2-8 16,1-2 0-16,-1 5 0 0,-2-3 8 0,0 3-8 15,3 2 0-15,-4-5 0 0,1 5 0 0,0-2 0 16,5 2 0-16,-2-5 0 0,-1 5 8 0,1 0-8 16,2 0 0-16,-2 0 0 0,-3 0 0 0,2 0 0 15,-5 0 0-15,1 0 0 0,2 5 0 0,-3-3 0 16,-3-2 0-16,6 0 0 0,-2 5 0 0,1-3 0 15,-1-2 0-15,-1 5 0 0,0-5 8 0,0 2-8 16,-5-2 0-16,3 5 0 0,-6-5 0 0,3 2 0 16,0 3 8-16,3-5-8 0,-3 7 0 0,2-2 0 0,4-3 8 15,-1 3-8-15,0-3 0 0,-2 3 0 0,-1-3 0 0,1-2 0 16,0 7 8-16,-1-7-8 0,-2 5 0 0,5 2 0 16,1-2 0-16,2-3 0 0,-1-2 0 0,1 7 0 15,0-7 0-15,0 0 0 0,-3 5 0 0,1-3 0 16,-6-2 0-16,2 5 0 0,3-3 0 0,1-2 0 15,-4 5 0-15,6-5 0 0,-3 2 0 0,3 3 0 16,-2 0 8-16,-1-3-8 0,3-2 0 0,-3 7 0 16,3-7 0-16,-6 7 0 0,4-7 0 0,-1 5 0 15,3-3 0-15,-3 5 0 0,0-7 0 0,3 5 0 16,-2 2 0-16,1 0 0 0,-4-2 0 0,0-3 0 16,-1 5 0-16,-2 0 0 0,-2 0 0 0,1 3 0 15,1-1 0-15,3-2 0 0,0 0 0 0,-1 0 0 16,3 0 0-16,1 5 0 0,-6 0 0 0,2-3 0 0,-2-2 0 15,0 5 0-15,0 2 0 0,0 0 0 0,3-2 0 16,-3 2 0-16,0-2 0 0,2 2 0 0,-2 0 0 0,0 0 0 16,0-2 0-16,-3 7 0 0,1-3 0 0,2 1 0 15,2-1 0-15,-2 3 0 0,3 0 0 0,2-3 0 16,0 1 0-16,3-1 0 0,0 3 0 0,-3 0 0 16,1-3 0-16,-4 3 0 0,4 2 0 0,-4-2 0 15,3 0 0-15,1 2 0 0,2-2 0 0,-1 2 0 16,1 0 0-16,0 0 0 0,0 5 0 0,3-5 0 15,-6 5 0-15,3-7 0 0,-3 7 0 0,0-5 0 16,-2 5-8-16,2 0 8 0,0-3 0 0,3 3 0 16,0-5 0-16,0 5 0 0,5 0 0 0,-2 0 0 15,2 2 0-15,3-7 0 0,-3 5 0 0,0 0 0 0,0 2 0 0,1-2 0 16,-4 0 0-16,1 0 0 0,-1-5 0 0,3 7 0 16,3-2 0-16,-3 0 0 0,3 2 0 15,0 3 0-15,0-3 0 0,0 0 0 0,2 3-8 0,-2-1 8 16,3 1 0-16,-1-3 0 0,1 0 0 0,-1-2 0 15,3 5 0-15,0-3 0 0,-5 0 0 0,5 5 0 16,-2-7 0-16,2 2 0 0,-3 5 0 0,1-4 0 16,2 3 0-16,0 1 0 0,3-7-8 0,0 7 8 15,-3 0 0-15,2-5 0 0,4 1 0 0,2 3 0 16,0 1 0-16,-3-7 0 0,3 7 0 0,3-5 0 16,-3 5 0-16,3-4 0 0,0 3 0 0,2-1 0 15,-2-3 0-15,2 1 0 0,0-4 0 0,1 4 0 16,-1 1 0-16,3-2 0 0,0 1-8 0,0 1 8 15,-3-2 0-15,3 1 0 0,0-3 0 0,3 6 0 0,-3-3 0 16,0-3 0-16,3 2 0 0,-1 2 0 0,-2-4 0 0,3-2 0 16,0 6 0-16,2-1 0 0,0-1 0 0,3-2 0 15,-2-1 0-15,1 1 0 0,1 3 0 0,-2-4 0 16,2 4-8-16,2-3 8 0,-2-1 0 0,5-3 0 16,-2 3 0-16,0 1 0 0,-1-5 0 0,3 1 0 15,1 4 0-15,-1-5 0 0,0 5 0 0,3-5 0 16,-3-2-8-16,3 2 8 0,0-2 0 0,-3 2 0 15,3-3 0-15,0 4 0 0,-3-1 0 0,3-2 0 16,0-1 0-16,0-3 0 16,0 6 0-16,2-7 0 0,3 2-8 0,0-2 8 15,3 1 0-15,-3-1 0 0,6 4 0 0,-3-8 0 0,2 2 0 0,-2 2 0 0,5 0-8 0,0-2 8 16,-2-5 0-16,-1 7 0 0,-2-7 0 0,5 5 0 16,-3-1 0-16,4-1 0 0,-4-3 0 0,3 5 0 15,3-5 0-15,-3 0 0 0,0 0 0 0,0 4 0 16,3-3 0-16,-3-1 0 0,0 0 0 0,-2 4 0 15,-1-4 0-15,1 1 0 0,-4-6 0 0,4 3 0 16,-3-3 0-16,5 3 0 0,0-1 0 0,0-1 0 16,-3 1 0-16,4-1 0 0,1 1 0 0,-2 4 0 15,0-6 0-15,-2 5 0 0,-3-7 0 0,2 5 0 16,1-3 0-16,-1 3 0 0,1-5 0 0,-1 0 0 16,8 0 0-16,-2 4 0 0,0-4 0 0,2-4 0 15,1 4 0-15,-4 0 0 0,4 0 0 0,-1-5 0 0,-2 3 0 16,2-3 0-16,3 3-8 0,0-3 8 15,-2-2 0-15,2 4 0 0,0-1 0 0,0 4 0 0,0-3 0 16,-5-1 0-16,2-3 0 0,-2 7 0 0,0-5 0 0,-1 3 0 16,1-5 0-16,3 2 0 0,-1-2 0 0,3 0 0 15,0 0 0-15,0 0 0 0,0 2 0 0,3-2 0 16,-3 0 0-16,0 0 0 0,0-3 0 0,0 1 0 16,5 2 0-16,1 0 0 0,-1-7 0 0,3 7 0 15,-5-5 0-15,2 5 0 0,0-7 0 0,-2 7 0 16,2-7 0-16,1 2 0 0,2 5 0 0,0-7 0 15,-6 2 0-15,6 2 0 0,-5-4 0 0,2 3 0 16,-2-4 0-16,0 1 0 0,2-4 0 0,3 3 0 16,0-3 0-16,3-1 0 0,-3 5 0 0,0-7 0 0,-3 2 0 15,3 2 0-15,-3-2 8 0,3 1-8 0,0-4 0 0,3 1 0 16,2-2 0-16,-2 2 0 0,-1-1 0 0,-2 1 0 16,0-2 0-16,3 2 0 0,0-5 0 0,-1 5 0 15,-2-1 0-15,3-3 0 0,-3 3 0 0,-3-4 0 16,-2 1 8-16,2-1-8 0,0 2 0 0,1-2 0 15,2 0 0-15,-3 1 0 0,0-1 0 0,1 5 0 16,-4-5 0-16,-2-3 0 0,-2 8 0 0,-3-5 0 16,-3 1 8-16,2-1-8 0,7-3 0 0,-4 4 0 15,-8-1 8-15,3 2-8 0,6-2 0 0,-1-2 0 16,1-2 8-16,-4 4-8 0,-1 2 0 0,-4-2 0 16,6 0 0-16,-6 5 0 0,-2-9 0 0,0 1 0 15,2 4 0-15,-2-4 0 0,0 3 8 0,-3-2-8 16,0 2 0-16,0 1 0 0,9-4 0 0,-7 3 0 15,-2-2 8-15,3 2-8 0,0-2 0 0,0 2 0 0,-3 0 0 0,-2 1 0 16,2-4 0-16,-3 1 0 0,6-3 0 0,-3 3 0 16,-5 7 0-16,8-5 0 0,5-2 0 0,-8-3 0 15,-5 8 0-15,3-3 0 0,-1 0 8 0,3 0-8 16,-5 5 0-16,0-5 0 0,-3 0 0 0,3 5 0 16,0-5 8-16,0 5-8 0,-3-5 0 0,0 5 0 15,1-5 8-15,-4 0-8 0,1 5 0 0,-1 0 0 16,4-5 0-16,-6 5 0 0,2 0 0 0,-2-3 0 15,0 3 0-15,0 2 0 0,0-2 0 0,0 2 0 16,-3-2 0-16,0 0 0 0,3 2 0 0,-2-2 0 16,-1 2 0-16,3-2 0 0,0 0 8 0,-3 2-8 15,0-2 0-15,3 2 0 0,-2-2 0 0,2 0 0 16,-1 2 0-16,-4 0 0 0,5-2 0 0,-3 2 0 0,1 0 0 0,-1 3 0 16,0-3 0-16,1 5 0 0,-4-5 0 0,3 5 0 15,-2-5 8-15,-3 3-8 0,0-3 0 0,0 5 0 16,0-5 0-16,-3 0 8 0,1 5-8 0,-1-5 0 15,3 5 8-15,0-2-8 0,-5-1 0 0,2 1 0 16,1-3 8-16,-1 5-8 0,0-5 0 0,-2 5 0 16,2-5 0-16,-2 5 0 0,2 0 0 0,-2 0 0 15,0 0 8-15,-3-3-8 0,3 3 0 0,-6 0 0 16,3 0 9-16,-3 2-9 0,1-2 0 0,-1 0 9 16,-2 7-9-16,0-5 0 0,-3 3 9 0,-3-3-9 15,1 0 0-15,-3 5-10 0,2 0 1 0,-2-2 0 16,-5-1 9-16,4 3 0 0,4 0 0 0,2 5 0 15,5-5 0-15,-4 2 11 0,-1 3-3 0,0-3 0 16,5-2-8-16,1 0 0 0,-9 2 0 0,6 3 0 0,0-5-15 0,2 2 2 16,-2-2 0-16,0 7 0 15,-1-7-59-15,1 7-12 0,3-5-3 0,-1 3-1381 16</inkml:trace>
  <inkml:trace contextRef="#ctx0" brushRef="#br3" timeOffset="-128460.967">21587 4615 1900 0,'-5'0'169'0,"5"0"-135"16,0 0-34-16,8-2 0 0,0-3 43 0,3 3 1 16,2-3 1-16,0-2 0 0,3 7-5 0,-3-7-2 15,0 2 0-15,1 3 0 0,-1-3 10 0,-3 3 3 16,1-3 0-16,0-2 0 0,-4 5-8 0,1-3-2 0,0-2 0 0,-2 2 0 15,-4-2-3-15,4 5-1 0,-4-5 0 0,1 0 0 16,-3-5-9-16,3 5-1 0,-1-5-1 0,-2 5 0 16,0-7-3-16,0 2-1 0,0-2 0 0,0-2 0 15,0-3 6-15,0 0 2 0,0 0 0 0,0-2 0 16,-2 2-7-16,-1 3-2 0,0-8 0 0,-2 8 0 16,2-5-8-16,1-3-1 0,-4 3-1 0,1 2 0 15,-3-9 17-15,3 7 3 0,-3-5 1 0,-3 0 0 16,3-2-11-16,-2 2-1 0,-1-2-1 0,1-3 0 15,-4 3-6-15,-1 0-1 0,1-3 0 0,-2 3 0 16,3-5 0-16,0 5-1 0,-3-5 0 0,0 0 0 16,0 0-3-16,-2 0 0 0,2-7 0 0,-3 5 0 15,1 2 0-15,-3-7-8 0,0 7 12 0,2-2-4 16,-2-3-8-16,0 3 12 0,0-1-12 0,-1-8 12 16,-4 8-4-16,-1-4 0 0,1 0 0 0,-3 3 0 0,2-3-8 0,-2 5 12 15,-2-10-12-15,-1 10 12 0,3-5-12 0,-3 4 8 16,0-4-8-16,0-4 8 0,1 11-8 0,-6-10 0 15,-3 3 0-15,-2 3 8 16,-1 2-8-16,1-1 0 0,2-1 0 0,3 4 0 16,0-7 0-16,0 0 0 0,-3 0 0 0,1 5 0 15,-4-1 9-15,6 3-9 0,-2 0 10 0,2 3-10 16,0-1 8-16,0 1-8 0,2 4 0 0,1-2 9 16,-1-5-9-16,1 7 0 0,-3-2 9 0,3 6-9 15,-1-3 0-15,-2-1 0 0,-3 0 0 0,3 5 0 16,0-5 0-16,0 5 0 0,3 2 0 0,-3-2-8 0,0-1 8 0,0 8 0 15,-3-5 0-15,3 1-8 0,-5 4 8 0,2-8 0 16,-2 8 0-16,5-5 0 0,-3 5 0 0,-2-4 0 16,-1 3 0-16,-2 1 0 0,0 3 0 0,-2-4 0 15,-1 4 0-15,3 1 0 0,0-1 0 0,0-4 0 16,3 4 0-16,-3 1 11 0,-3-2-11 0,1 5 0 16,-1 0 0-16,3 0 0 0,-3 0 0 0,3 0 0 15,0 3 0-15,0-4 0 0,-2 1 0 0,-3 7 0 16,2-2 0-16,-2-3 0 0,2 1 0 0,0 4 0 15,3 0 0-15,0 0 0 0,-2 0 0 0,2 4 0 16,-5 1 0-16,-1-3 0 0,4 5 0 0,2 1 0 16,2-8 0-16,1 11 0 0,0-8 0 0,-1 8 0 0,1-4-9 15,0 8 9-15,-1-4 0 0,1 1 0 0,0-3 0 0,2 3 0 16,3-2 0-16,0 6-8 0,3 1 8 0,-3-6 0 16,-1 1 0-16,4 5 0 0,0-6 0 0,-3 3 0 15,-3 8 0-15,6-8-8 0,4 2 8 0,4 1 0 16,0 1 0-16,-1 4 0 0,1-8-8 0,7 5 8 15,1 2 0-15,-1-2 0 0,-5 6-8 0,6-3 8 16,4 3 0-16,-1 4 0 0,-7-6-8 0,7 5 8 16,-1-2 0-16,2 2-8 0,1 1 8 0,-5-3 0 15,-1 2-9-15,6 5 9 0,8-7 0 0,-6 7-9 16,-2-1 9-16,2 4 0 0,9-3 0 0,-4 0-8 16,1 2 8-16,-3 2 0 0,3-1 0 0,2 4 0 15,3-3 0-15,0-1-8 0,-2 4 8 0,2 0 0 16,5 0 0-16,-3 0 0 0,-2 0 0 0,0 0-8 15,3 0 8-15,2-1 0 0,6 4 0 0,-6-6-8 0,-7 6 8 0,7-3 0 16,8 0 0-16,0 0-8 0,1 4 8 0,-4-1 0 16,6-3 0-16,3 4-8 0,2-1 8 0,-3-3 0 15,1 7 0-15,2-7 0 0,3 2 0 0,0 3 0 16,-6-5 0-16,6 0-8 0,5 2 8 0,0-4 0 16,0 2 0-16,0-5-8 0,3 3 8 0,2 2 0 15,1 0-9-15,2-3 9 0,-3 1 0 0,1 2 0 16,-1-5-9-16,1 3 9 0,4-3 0 0,1 5 0 15,0-7 0-15,2 7 0 0,-2-5 0 0,2-2-8 16,-5 5 8-16,5-3 0 0,-2-2 0 0,2 0 0 16,3 0 0-16,0-5 0 0,3 0 0 0,0 3 0 0,-1-3 0 15,1 0 0-15,-1 3 0 0,4-8-8 0,-4 8 8 0,6-3 0 16,-3-2 0-16,1 2 0 0,-4-2 0 0,1 0 0 16,0 0 0-16,-1-5 0 0,4 5 0 0,-4-5 0 15,3 5 0-15,-2-5 0 0,2 7 0 0,-2-9 9 16,-3 7-9-16,3-7 0 0,-1 2 0 0,1 0-11 15,2 0 11-15,0-2 0 0,1 2 0 0,-1-2 0 16,-2 2 0-16,2-2 0 0,-3 0 0 0,4-3 0 16,-4-4 10-16,4 7 4 0,-6-5 1 0,0-5 0 15,-3 8-25-15,0-3-5 0,3 0-1 0,-5 0 0 16,-3 5 16-16,3-5 0 0,-3 0 0 0,2 5 0 16,-2-5 0-16,0 0 0 0,-2-2 0 0,2-3 0 15,-5 3 11-15,2 2 5 0,0-2 0 0,3-5 1 16,3 5-27-16,-3-3-6 0,-2 3 0 0,2-5-1 15,2 0 17-15,-2 0 0 0,0 0 0 0,-2 0 0 0,-1 0 0 16,1-2 0-16,2-3 0 0,0 3 0 0,-3-5 9 0,6 0 6 16,-3 3 1-16,2 1 0 0,-4-4-25 0,-1 0-5 15,-2 0-1-15,0 0 0 0,2 0 15 0,-2 0 0 16,0 0 0-16,-1-4 0 0,1 1 0 0,3 3 0 16,-1-5 0-16,-2 3 0 0,2-3 0 0,-5-2 0 15,3 0 0-15,-6 0 0 0,3 0 0 0,-2 0 0 16,-1 0 0-16,1 0 0 0,-1-5 0 0,-2 0 0 15,5 5 0-15,-5-2 0 0,0-3 0 0,-3 3 0 16,0-8 0-16,0 8 0 0,-2-5 8 0,-1-3-8 16,1 8 0-16,-3-5 0 0,0-3 0 0,0 8 0 15,-3-3 0-15,0-2 0 0,0 0 9 0,-2 0-9 0,-1 2 0 0,4-7 9 16,-6 5-9-16,2 0 0 0,-2 0 0 16,0-5 0-16,-3 0 8 0,3 3-8 0,0-3 0 0,0-2 8 15,-3 2-8-15,1 0 0 0,-4-2 9 0,6 2-9 16,-5-2 8-16,0 2-8 0,-3 3 8 0,2-3-8 15,-2 0 8-15,0-2-8 0,-2 2 10 0,2-2-10 16,0 2 10-16,-3-2-10 0,0 2 10 0,1-2-10 16,-4 0 8-16,4 0-8 0,-1-5 0 0,0 7 9 15,-2-7-9-15,-3 5 0 0,3-5 0 0,0 5 8 16,-1-5-8-16,1 5 0 0,0 2 0 0,-1-2 8 16,1 2-8-16,-3-2 0 0,3 0 9 0,0 2-9 15,-1 0 0-15,4 3 9 0,-4-3-9 0,1 0 0 16,0 5 0-16,2-5 0 0,-2 5 0 0,0-2 0 15,-1-3 8-15,4 5-8 0,-4 2 0 0,1-2 0 0,0 0 0 0,-1 2 0 16,1-2 0-16,0 2 0 0,2 3 0 16,-2-3 0-16,2-2 0 0,-2 7 0 0,2-5-8 0,1 5-6 15,-4-7-1-15,4 7 0 16,-1-5-93-16,1 5-20 0,2-7-3 0</inkml:trace>
  <inkml:trace contextRef="#ctx0" brushRef="#br3" timeOffset="-127473.939">17865 2752 921 0,'0'0'40'0,"0"0"10"0,0 0-40 0,0 0-10 0,0 0 0 0,0 0 0 16,0 0 130-16,0 0 24 0,0 0 5 0,0 0 1 15,0 0-109-15,0 0-22 0,0 0-4 0,0 0-1 16,0 0-4-16,0 0-2 0,5 3 0 0,-5-3 0 15,8 7 3-15,-3-7 1 0,0 5 0 0,1-3 0 16,2 3-22-16,-3-5-13 0,3 4 1 0,-3-1 1 16,3 1 11-16,0-1 0 0,0 4 0 0,0-7 0 15,0 4-154-15,0 4-29 0</inkml:trace>
  <inkml:trace contextRef="#ctx0" brushRef="#br3" timeOffset="-127239.619">18119 2995 230 0,'0'0'20'0,"0"0"-20"16,0 0 0-16,0 7 0 16,0-7 108-16,0 0 16 0,0 0 4 0,2 4 1 15,1-1-67-15,0 4-14 0,-3-2-2 0,2-3-1 0,-2-2 12 0,0 0 3 16,6 5 0-16,-6-5 0 0,5 2-34 0,3-2-6 15,0 0-2-15,0 0 0 0,0 0-18 0,0-2 0 16,-1 2 0-16,1 0 0 16,3 0-32-16,0-5-11 0,-1 5-1 0</inkml:trace>
  <inkml:trace contextRef="#ctx0" brushRef="#br3" timeOffset="-127052.16">18484 3103 633 0,'-3'-2'56'0,"3"2"-44"16,0 0-12-16,0 0 0 0,0 0 164 0,0 0 32 0,0 0 5 0,0 0 2 15,0 0-155-15,0 0-32 0,0 0-5 0,0 0-2 16,0 0-9-16,5 2 0 0,-5-2 0 0,6 0 0 16,-1 5 0-16,0-3 0 0,1-2 0 0,-1 0 0 15,0 5-92-15,3-5-13 0</inkml:trace>
  <inkml:trace contextRef="#ctx0" brushRef="#br3" timeOffset="-126895.556">18743 3190 990 0,'-5'5'44'0,"5"-5"8"0,0 0-41 0,0 0-11 15,0 0 0-15,0 0 0 0,0 0 0 0,0 0 8 16,0 0-8-16,0 0 8 0,0 0-8 0,0 0 0 15,10 2 0-15,-4-2 0 16,-6 0-35-16,8 5-9 0,-8-5-1 0</inkml:trace>
  <inkml:trace contextRef="#ctx0" brushRef="#br3" timeOffset="-126755.303">18915 3277 576 0,'0'0'51'0,"0"0"-41"0,0 0-10 0,5 0 0 16,-2 0 64-16,-3 0 12 0,0 0 1 0,0 0-411 16</inkml:trace>
  <inkml:trace contextRef="#ctx0" brushRef="#br3" timeOffset="-126567.901">19188 3329 921 0,'0'0'40'0,"0"0"10"16,0 0-40-16,0 0-10 0,0 0 0 0,2 11 0 0,1-8 39 0,2 4 5 16,-5-7 2-16,3 5-502 0</inkml:trace>
  <inkml:trace contextRef="#ctx0" brushRef="#br3" timeOffset="-126348.853">19399 3437 748 0,'0'0'67'0,"0"0"-54"0,0 0-13 0,0 0 0 15,6 0 64-15,-1 0 11 0,-5 0 1 0,5 0 1 16,0 0-59-16,1 0-18 0,-6 0 8 0,0 0-8 16,5 7 0-16,0-2 0 0,-5-5 0 0,0 0 0 15,6 2 0-15,-4 3 0 0,-2-5 0 0,8 2-303 16,-3 3-65-16</inkml:trace>
  <inkml:trace contextRef="#ctx0" brushRef="#br3" timeOffset="-126192.8">19479 3536 57 0,'0'0'0'0,"0"0"0"16,0 0 0-16,0 0 0 0,5 2 160 0,0 3 28 15,-5-5 4-15,0 0 2 0,0 0-122 0,0 0-24 16,0 0-4-16,0 0-2 0,0 0-22 0,6 2-4 16,1 5 0-16,-7-7-1 0,0 0-26 0,6 0-5 15</inkml:trace>
  <inkml:trace contextRef="#ctx0" brushRef="#br3" timeOffset="-125989.913">19661 3672 748 0,'5'26'33'0,"-2"-19"7"0,-3-7-32 0,0 0-8 0,5 5 0 0,1-5 0 16,2 0 137-16,0 2 26 0,-6 5 5 0,4-2 0 15,-4-10-73-15,-2 5-15 0,0 0-4 0,5 0 0 16,-2 0-40-16,-3 0-8 0,0 0-1 0,0 0-1 15,5 0-18-15,-5 0-8 0,0 0 8 0,6 5-8 16,-4-3 0-16,-2-2-20 0,6 5 3 0,-1-5 1 31,0 0-168-31,1 0-32 0</inkml:trace>
  <inkml:trace contextRef="#ctx0" brushRef="#br3" timeOffset="-125818.077">19891 3806 288 0,'3'-9'12'0,"0"4"4"0,-1 5-16 16,-2 0 0-16,0 7 0 0,0-7 0 0,0 0 185 0,0 0 35 16,0 0 6-16,0 0 2 0,0 0-152 0,0 0-31 15,0 0-5-15,0 0-2 0,6 5-27 0,-6-5-11 16,5 2 8-16,-5-2-378 16,0 0-76-16</inkml:trace>
  <inkml:trace contextRef="#ctx0" brushRef="#br3" timeOffset="-125675.135">19992 3825 802 0,'0'0'36'0,"0"0"7"0,5-7-35 0,-5 7-8 15,0 0 0-15,0 0 0 0,6 0 54 0,-6 0 9 16,5-5 1-16,0 10 1 0,0-5-15 0,1 5-3 0,-6-5-1 0,0 0 0 16,0 0-23-16,0 0-5 0,5 2-1 0,0 5 0 15,1 0-17-15,-4-2 0 0,3 2 0 0,-5-7-557 16</inkml:trace>
  <inkml:trace contextRef="#ctx0" brushRef="#br3" timeOffset="-125488.078">20182 4074 806 0,'0'0'36'0,"0"0"7"0,0 0-35 0,0 0-8 16,0 0 0-16,0 0 0 15,0 0 104-15,0 0 20 0,3 12 3 0,-3-5 1 0,0-7-112 0,5-2-16 16,-5 2-16-16,6-5 3 0,-1 5 13 0,0 0-12 16,-5 0 12-16,6-2-544 15</inkml:trace>
  <inkml:trace contextRef="#ctx0" brushRef="#br3" timeOffset="-125285.004">20423 4260 1216 0,'0'0'54'0,"0"0"11"0,0 0-52 0,0 0-13 0,0 0 0 0,0 0 0 16,0 0 15-16,0 0 0 0,5 5 0 0,3-3 0 16,0-2 1-16,-8 0 0 0,8 0 0 0,0 0 0 15,-2 0-16-15,-6 0 0 0,7 0 8 0,1 0-8 31,0 0-62-31,-8 0-15 0</inkml:trace>
  <inkml:trace contextRef="#ctx0" brushRef="#br3" timeOffset="-125128.245">20614 4366 864 0,'0'0'76'0,"2"7"-60"16,-2 0-16-1,3 0 0-15,-3-7 0 0,3 5-12 0,-3 2 3 0,2 0 0 16,-2 2 9-16,3 1 8 0,2-8-8 0,-2 3-245 16,0-3-55-16</inkml:trace>
  <inkml:trace contextRef="#ctx0" brushRef="#br3" timeOffset="-124925.157">20839 4528 115 0,'0'0'0'0,"0"0"10"0,2 5-10 0,1 2 0 16,0-5 0-16,-1 5 0 0,1-2 219 0,-1 2 41 16,-2-7 9-16,6 7 2 0,-1 0-187 0,-2-2-38 0,2-3-7 0,0 10-2 15,-2 2-21-15,2-9-5 0,3-10-1 0,0 10 0 16,0 4-10-16,-3-9 0 0,3-7 0 0,0 0 0 16,-3 5 0-16,3-3 0 0,-2 3 0 0,-1-3 0 31,3 5-127-31,-8 0-30 0</inkml:trace>
  <inkml:trace contextRef="#ctx0" brushRef="#br3" timeOffset="-124800.742">21005 4601 172 0,'0'0'16'0,"0"0"-16"0,0 0 0 0,6 5 0 15,-6-5 195-15,5 2 36 0,0-2 7 0,3 5 2 16,-5-3-90-16,-3-2-18 0,0 0-3 0,0 0-1 16,8 5-57-16,-3-3-12 0,-5-2-3 0,3 5 0 15,-1 2-38-15,-2-7-8 0,0 0-2 0,0 0-771 16</inkml:trace>
  <inkml:trace contextRef="#ctx0" brushRef="#br1" timeOffset="-119790.263">12475 11929 288 0,'0'0'12'0,"0"0"4"0,0 0-16 0,0 0 0 16,0 0 0-16,0 0 0 0,0 0 226 0,0 0 42 0,0 0 9 16,0 0 2-16,0 0-150 0,0 0-29 0,0 0-7 0,0 0-1 15,0 0-28-15,0 0-7 0,0 0-1 0,3 3 0 16,-3-3-24-16,0 0-4 0,2 4-2 0,-2-4 0 16,8 7-18-16,-8-7-8 0,0 0 0 0,6 0 8 31,2 5-58-31,-3-2-12 0,-5-3-2 0,8 0-729 0</inkml:trace>
  <inkml:trace contextRef="#ctx0" brushRef="#br1" timeOffset="-119609.59">12764 11976 864 0,'0'0'38'0,"0"0"8"0,0 0-37 0,0 0-9 0,0 0 0 0,0 0 0 15,0 0 56-15,0 0 10 0,0 0 2 0,0 0 0 16,0 0-44-16,0 0-8 0,0 0-1 0,0 0-1 16,0 0-14-16,2-4 11 0,-2 4-11 0,3-3-341 15,2 3-75-15</inkml:trace>
  <inkml:trace contextRef="#ctx0" brushRef="#br1" timeOffset="-119422.523">12920 12016 288 0,'0'0'25'0,"0"0"-25"0,0 0 0 0,0 0 0 0,0 0 163 0,0 0 27 15,0 0 6-15,0 0 0 0,0 0-141 0,0 0-29 16,0 0-6-16,0 0 0 0,0 0-20 0,2-4 0 16,4 4 0-16,-4-7 0 15,3 7-126-15,1-3-22 0</inkml:trace>
  <inkml:trace contextRef="#ctx0" brushRef="#br1" timeOffset="-119281.895">13068 12002 1054 0,'0'0'47'0,"0"0"9"0,0 0-44 0,0 0-12 16,0 0 0-16,0 0 0 0,0 0 33 0,0 0 5 0,0 0 1 0,0 0 0 15,0 0-23-15,0 0-5 0,0 0-1 0,0 0 0 31,8 0-62-31,-3 0-12 0</inkml:trace>
  <inkml:trace contextRef="#ctx0" brushRef="#br1" timeOffset="-119140.914">13264 12002 518 0,'0'0'46'0,"0"0"-37"0,0 0-9 0,0 0 0 15,0 0 94-15,0 0 17 0,0 0 3 0,0 0 1 16,0 0-32-16,0 0-7 0,0 0 0 0,0 0-1 15,0 0-54-15,0 0-10 0,0 0-3 0,0 0-368 16,8 0-75-16</inkml:trace>
  <inkml:trace contextRef="#ctx0" brushRef="#br1" timeOffset="-119000.754">13462 12016 1004 0,'0'0'44'0,"0"0"10"0,0 0-43 0,0 0-11 16,0 0 0-16,0 0 0 0,-5-4 64 0,5 4 12 15,0 0 1-15,0 0 1 0,-3 0-51 0,3 0-11 16,0 0-1-16,0 0-404 16,0 0-81-16</inkml:trace>
  <inkml:trace contextRef="#ctx0" brushRef="#br1" timeOffset="-118860.134">13586 12031 633 0,'0'0'28'0,"0"0"6"0,0 0-34 0,0 0 0 0,0 0 0 0,0 0 0 16,0 0 89-16,0 0 11 0,0 0 3 0,0 0 0 16,0 0-86-16,6 0-17 0,2 0 0 0,0 0-297 15,-3 0-57-15</inkml:trace>
  <inkml:trace contextRef="#ctx0" brushRef="#br1" timeOffset="-118672.176">13761 12005 403 0,'0'0'36'0,"0"0"-36"0,0 0 0 0,0 0 0 16,0 0 132-16,0 0 20 0,0 0 4 0,0 0 1 15,5 0-77-15,-5 0-15 0,6-3-3 0,-1 3-1 16,-5 0-25-16,5 0-6 0,0-4-1 0,1 4 0 0,-6 0-7 0,5 0-2 16,0 0 0-16,1-3 0 0,2 3-10 0,-1 0-2 15,-1 0-8-15,-4 0-403 16,6-4-87-16</inkml:trace>
  <inkml:trace contextRef="#ctx0" brushRef="#br4" timeOffset="-105333.664">20024 13618 864 0,'0'0'76'0,"0"0"-60"0,0 0-16 0,0 0 0 16,0 0 175-16,0 0 32 0,0 0 6 0,0 0 2 15,0 0-121-15,0 0-24 0,0 0-5 0,8-7-1 16,-8 7 13-16,8 0 3 0,-3-2 0 0,-5 2 0 15,5-5-19-15,-5 5-3 0,5-7-1 0,1 7 0 16,-1-7-5-16,-2 4 0 0,-1-1-1 0,1-3 0 0,0 0 2 0,2 0 1 16,-2 0 0-16,-1-1 0 15,1 4-22-15,-1-3-5 0,1-5-1 0,0 5 0 0,-1 0 5 0,1-3 1 16,2-1 0-16,-2-1 0 0,0 2-6 0,-1-6-1 16,1 2 0-16,2 5 0 0,-2-10-1 0,0 7-1 15,-1-2 0-15,1 0 0 0,-1 0-7 0,1-1 0 16,0 1-1-16,-1-2 0 0,1 2-2 0,-3 0 0 15,0-5 0-15,0 5 0 0,0 0-1 0,0-5 0 16,0-2 0-16,0 2 0 0,0-2 2 0,0 0 0 16,-3-5 0-16,3 4 0 0,-2-3-2 0,-1-1 0 15,3 5 0-15,0-1 0 0,-3-3 0 0,3-1-1 16,-5 0 0-16,3 5 0 0,2-5-1 0,-3-2 0 16,-2 2 0-16,2-3 0 0,0-3-2 0,-2 6-8 0,0 0 12 0,-1-2-4 15,1-5-8-15,0 7 10 0,-3-2-10 0,3-1 10 16,-3-1-10-16,0 2 10 0,-3-1-10 0,3-4 10 15,-2 0-10-15,-1 1 0 0,0 3 0 0,1-1 0 16,2-3 8-16,-3 2-8 0,1 1 0 0,-1-3 8 16,1 2-8-16,-1 1 0 0,-2-3 9 0,2 4-9 15,-2-3 0-15,2 3 8 0,-2-4-8 0,3 0 0 16,-4 1 0-16,4-1 8 0,-1 4-8 0,1-4 0 16,-4 1 12-16,1 3-3 0,3-4 0 0,-4 5 0 15,1-2-9-15,3-6-17 0,-4 3 4 0,1 0 1 16,-3 1 12-16,3-1 0 0,0 2 0 0,-1 0 0 15,-1-1 0-15,1-1 0 0,-4 4 0 0,2-4 0 16,0 1 0-16,3-4 0 0,-3 3 0 0,0 0 0 16,0 0 0-16,0-2 0 0,1 2 0 0,-1 0 0 0,0 0 0 15,-3 0 16-15,3 3-3 0,-2-3-1 0,-1-5-12 0,3 5-16 16,-2-2 3-16,-1-5 1 0,1 7 35 0,-1-7 7 16,-2 5 2-16,0-3 0 0,-3 3-32 0,0-3 0 15,1 3 0-15,-1-5 0 0,-3 0-9 0,1 5-8 16,2-3-2-16,0-2 0 0,0 5 19 0,1-5 0 15,1 7 0-15,-1-7 0 0,-1 7 0 0,0-2 0 16,-2-5 0-16,-1 2 0 0,-2 3 0 0,0-5 0 16,0 0 0-16,0 5 0 0,-3-3 0 0,0 5 0 15,0-2 0-15,1 2 0 0,2-2 11 0,-1-3 5 16,-1 5 2-16,-1-2 0 0,-5 0-28 0,3-3-6 16,-4 5 0-16,4 0-1 0,-3-2 17 0,0 2 0 15,3 5 0-15,-3-5 0 0,2 0 0 0,-2 5 0 16,-3-5 0-16,3 0 0 0,-2 7 0 0,-1-7 0 15,-2 5 0-15,2-5 0 0,0 7 0 0,1-2 0 16,-1 2 0-16,0 0 0 0,-2-2 0 0,2 2 0 16,-7 5 0-16,2-5 0 0,0 0 0 0,2 5-8 0,1-5 8 15,0 5 0-15,-3-5-13 0,0 5 1 0,-6 0 0 0,4-1 0 16,4 4 12-16,1-4 15 0,-5 4-3 0,-1-1-1 16,3 0-11-16,0 3 0 0,0-3 0 0,-5 7 0 15,-6-2 0-15,6 0 0 0,5 0 0 0,0 2 0 16,-3 3 0-16,1-3 0 0,-1 0 0 0,3-2 0 15,-5 4 0-15,-1-1 0 0,1-1 0 0,0 5 0 16,0-3 0-16,-1-1 0 0,1 4 0 0,-3-5 0 16,-2 5 0-16,-1 0 0 0,3-3 0 0,-2 1 0 15,2 7-8-15,0-3 8 0,-5-2 0 0,-1 0 0 16,4 7 0-16,-1-7 0 0,1 4 0 0,-4-1 0 16,4-3-12-16,-3 7 3 0,-3-5 0 0,-3 5 0 15,6 0 9-15,0 0 11 0,0-2-3 0,-3 2 0 16,-5 2-8-16,2-2-11 0,1 0 3 0,5 0 0 15,2 0 8-15,-5 5 11 0,-2-5-3 0,-1 7 0 0,1-3-8 16,-1-1 0-16,-5 4 0 0,6-2 0 0,-3 2 0 0,0 0 10 16,-3 0-2-16,3 0-8 0,-1 5 0 0,4-3 0 15,-6 3-10-15,0-5 10 0,3 7 0 0,3-2 0 16,-1-3 0-16,3 3 0 0,-2 0 0 0,-3-3 0 16,0 3 0-16,-1 2 0 0,1 0-8 0,0 0 8 15,0-2 0-15,0 2 0 0,0 0 0 0,0 5 0 16,2-5 0-16,3 0 0 0,3 5 0 0,-3 2 0 15,0-2 0-15,0 0 0 0,1 2 0 0,4-2 0 16,3 2 0-16,-2-2 0 0,-1 2 0 0,0-2 0 16,1 2 0-16,-1 5 0 0,3-5 0 0,3 0 0 15,2-2 0-15,1 7 0 0,-1-5 0 0,1 7 0 0,-1-2 0 16,3-5 0-16,-3 10-10 0,6-8 10 0,0 8-13 0,-1-3 5 16,4-2 8-16,-1 2 11 0,-2-2-3 0,2 2 0 15,-2-2-8-15,2 5-9 0,0-3 9 0,1 0-13 16,2 3 13-16,-1-3 8 0,7 5 0 0,-4-5-8 15,1 5 0-15,-3-5 0 0,2 5 0 0,-2 0 0 16,3 0 0-16,0 2 0 0,2-4 0 0,3 4 0 16,-3-2 0-16,3 0 0 0,0 0 0 0,0 0 0 15,2 2 0-15,-2 0 0 0,3-2 0 0,-3 0 0 16,0 5 0-16,2-8 0 0,3 8 0 0,-2-3 0 16,-1-2 0-16,1 0 0 0,-1 7 0 0,4-5 0 15,-1 3 0-15,3-3 0 0,-1-2 0 0,1 5 0 16,0-3 0-16,0 0 0 0,0-2 0 0,0 5 0 15,-1-3 0-15,1 5 0 0,-3-5 0 0,3 3 0 16,0-3 0-16,0 3 0 0,5-3 0 0,-5 3 0 0,2-3 0 0,4 0 0 16,-1 3 0-16,2-3 0 0,-1 3 0 0,4-3 0 15,-2 3 0-15,2-3 0 0,-2 0 0 0,2 3 0 16,1-3 0-16,-1-2 0 0,3 0 0 0,0 3 0 16,-2 4 0-16,4-8 0 0,-2 6 0 0,3-3 0 15,0 1 0-15,0-3 0 0,-1 4 0 0,4-4 0 16,-1-2 0-16,0 2 0 0,1 0 0 0,2-1 0 15,0 6 0-15,0-7 0 0,-3 6 0 0,3-1 0 16,3-4-8-16,-1 1 8 0,-2 0 0 0,3 0 0 16,0-5 0-16,2 5 0 0,0 0 0 0,1 0 0 15,-4 0-8-15,3 2 8 0,3-2 0 0,-2 0 0 0,2 0 0 16,0-2 0-16,2 2 0 0,-2-3 0 0,3-1-8 0,-3 3 8 16,5-3 0-16,-3 4 0 0,4 0 0 0,-1-5 0 15,0 5 0-15,3-7-9 0,-3 2 9 0,3 5 0 16,-3-3 0-16,1-1 0 0,1-1 0 0,4-2 0 15,-1 2 0-15,-2 2 0 0,0-6 0 0,0 6-8 16,3-1 8-16,-3-3 0 0,2-1 0 0,-2 1 0 16,2-2 0-16,-2 6 0 0,3-1 0 0,-3-3 0 15,2-1 0-15,3-1 0 0,1 2 0 0,1 0 0 16,-4 2 0-16,5-2 0 0,0 0 0 0,-1 2-8 16,4-2 8-16,-1 0 0 0,1-5 0 0,-1 5 0 15,-2-1 0-15,2-1 0 0,1 2 0 0,-1-7-8 16,1 2 8-16,-1-2 0 0,3-1 0 0,0 4-8 15,3-8 8-15,-3 5 0 0,3-3 0 0,-3 3 0 16,3 0 0-16,-3-5 0 0,0 7 0 0,-2-7 0 0,-1 5 0 16,1 2 0-16,-1-2 0 0,3 0 0 0,-2-5 0 0,4 5 0 15,1-3 0-15,0 1 0 0,0-3 0 0,2 0 0 16,-5 0 0-16,0 0 0 0,0-2 0 0,0 2-8 16,0-7 8-16,1 7 0 0,-1-7 0 0,2 5 0 15,-1-5 0-15,1 7 0 0,-2-7 0 0,0 0 0 16,1 5 0-16,-1-5-8 0,0 0 8 0,-3 5 0 15,1-5 0-15,-3 2 0 0,-1 3 0 0,4-5 0 16,-3 5 0-16,5-5 0 0,-3 7 0 0,1-7 0 16,-1 5 0-16,1-5 0 0,2 0 0 0,0 0 8 15,0 5-8-15,-3-5 11 0,3 0-11 0,1 0-9 16,-1 0 9-16,-3 0-13 0,3 0 13 0,3 5 0 0,0-5 0 16,2 0 0-16,-5 0 0 0,6 5 0 0,-4-5 0 15,1 2 0-15,2-4 0 0,-4 2 0 0,-1 5 0 0,-3-5 0 16,6 0 0-16,-3 0 0 0,0 0 0 0,5 0 0 15,1 0 0-15,-1 0 0 0,1 0 0 0,-4 0 0 16,4-2 0-16,-6 2 0 0,3 0 0 0,-3 0 0 16,0 0 0-16,0-2 0 0,0 2 0 0,3-5 0 15,2 8 0-15,-2-8 0 0,-3 5 0 0,3 0 0 16,2-2 0-16,-2 2 0 0,0-5 0 0,-3 3 0 16,3 2 0-16,-3-2 0 0,0-3 0 0,3 5 0 15,2 0 0-15,3 0 0 0,0-2-8 0,0-3 8 16,0 3 0-16,0 2 0 0,0-2 0 0,3-3 0 15,-6 3 0-15,3-3 0 0,3 3 0 0,-3-3 0 16,5 3 0-16,1-3 0 0,-1-2 0 0,0 5 0 16,-2-5 0-16,0 0 0 0,-1 2 0 0,1 3 0 0,2 0 0 15,1-3 0-15,2 3 0 0,-3-3 0 0,0 5 0 0,1-2 0 16,-4-3 0-16,1 3 0 0,-3 2 0 0,6-7 0 16,-4 5 0-16,6-3 0 0,3 5 0 0,-3-2 0 15,-3-3 0-15,3 3 0 0,-3-3 0 0,3-2 0 16,-2 5 0-16,4-3 0 0,1-2 0 0,2 5 0 15,-2-5 0-15,0 2 0 0,-1-2 0 0,1 5 0 16,-3-5 0-16,2 0 0 0,1 0 0 0,2 5 0 16,-2-5 0-16,2 0 0 0,-5 2 0 0,3-2 0 15,-1 0 0-15,1 0 0 0,0 0 0 0,2 0 0 16,3 0 0-16,-3 0 0 0,-5-2 0 0,3 2 0 16,-1 2 0-16,-2-2 0 0,-2-2 0 0,4-3 0 15,6 5 0-15,0 0 0 0,0 0 0 0,-5 0 0 0,-1 0 0 16,1 0 0-16,5 0 0 0,-3-5 0 0,-5 3 0 0,3 2 0 15,7 0 0-15,-7 0 0 0,-3 0 0 0,-3 0 0 16,3-5 0-16,0 5 0 0,5-2 0 0,-2-3 0 16,2 5 0-16,-2-2 0 0,0-3 0 0,-3 3 0 15,0-3 0-15,0-2 0 0,2 5 0 0,1-3 0 16,-1-2 0-16,1 2 0 0,2-2 0 0,-5 0 0 16,-5 5 0-16,5-3 0 0,-3-2 0 0,1 0 0 15,-1 2 0-15,3-2 0 0,0 0 0 0,-3 0 0 16,3 0 0-16,-5 0 0 0,0 2 0 0,2-2 0 15,0 0 0-15,1 5 0 0,-1-5 0 0,0 0 0 16,3-3 0-16,-2 3 0 0,-6 0 0 0,2 0 0 0,-4 0 0 0,4 0 0 0,1 0 0 0,0 0 0 16,-1 0 0-16,1-5 0 0,0 5 0 0,-1 0 0 0,-1-5 0 0,-4 5 0 15,-2 0 0-15,-1-2 0 0,4-3 0 16,-6 5 0-16,5-5 0 0,-2 5 0 0,2-2 0 0,-2-3 0 16,0 5 0-16,0 0 0 0,-3-5 0 0,0 5 0 15,3-5 0-15,-6 5 0 0,3 0 0 0,-2-2 0 16,-1-3 0-16,1 5 0 0,-4 0 0 0,1-5 0 15,3 5 0-15,-1-7 0 0,-5 7 8 0,3-5-8 32,-3-2 0-32,3 7 0 0,-3-5 0 0,0 3 8 15,-2-3-8-15,-1 0 0 0,1 5 0 0,0 0 0 16,-4-2 0-16,1 2 0 0,0-5 0 0,-3 5 0 0,1 0 0 0,-1 0 0 16,0-5 8-16,-2 5-8 0,2 0 0 0,-3 0 0 15,-2-5 9-15,0 5-9 0,3 0 0 0,0-5 9 16,-4 5-9-16,4-2 0 0,0-3 0 0,-1 0 8 15,3 3-8-15,-2-3 0 0,-3 5 9 0,0-2-9 16,0-3 0-16,0 5 9 0,0-5-9 0,0 3 0 16,0-3 0-16,2 0 0 0,-2 5 0 0,0-7 0 15,-3 2 11-15,3 3-11 0,0-3 10 0,-3-2-10 16,3 2 9-16,-5 3-9 0,5-3 8 0,-3 2-8 16,1-1 0-16,-1 4 0 0,0-5 0 0,0 2 0 15,1-1 0-15,-4 4 8 0,1-5-8 0,2 5 0 0,-2-7 8 0,0 7-8 16,-3 0 8-16,2-5-8 0,1 5 8 15,0 0-8-15,-1 0 0 0,1-5 8 0,-3 5-8 16,3-3 0-16,-3 3 0 0,2-2 0 0,-2 0 0 16,3-3 0-16,-3 5 8 0,0 0-8 0,2-5 0 0,-2 5 0 15,0 0 0-15,0 0 0 0,0 0 0 0,0 0 0 16,0-5 0-16,0 10 8 0,0-5-8 0,0-1 0 16,-2 1 9-16,2-2-9 0,0 2 0 0,0 0 8 15,0 5-8-15,0-3 0 0,-3-2 0 0,3 0 0 16,0 0 0-16,0 2 0 0,-2 3 0 0,2-3 0 15,0 3 0-15,0-3 0 0,0-2 0 0,0 7 0 16,0 0 0-16,0-7 0 0,0 7 0 0,2-3 0 16,-2-1 0-16,0-3 0 0,0 2-12 0,3 3 4 15,-3-3 0-15,0 3 0 16,0-6-38-16,0 4-7 0,0 4-2 0,0-3 0 16,0-4-156-16,0 3-31 0</inkml:trace>
  <inkml:trace contextRef="#ctx0" brushRef="#br4" timeOffset="-104084.285">15941 10243 460 0,'0'0'41'0,"0"0"-33"15,0 0-8-15,0 0 0 0,0 0 121 0,0 0 23 16,0 0 4-16,0 0 0 0,0 0-68 0,0 0-13 16,0 0-3-16,0 0-1 0,0 0-26 0,0 0-5 15,0 0 0-15,0 0-1 0,0 0-3 0,0 0 0 16,5-7 0-16,-2 7 0 0,2-5 5 0,-2 5 1 0,-3 0 0 0,5 0 0 15,1-2 3-15,-1 4 1 0,0-2 0 0,0 0 0 16,1 5-8-16,2 2-2 0,-3-2 0 0,0-3 0 16,1 5-37-16,-1 0-8 0,3 0-2 0,0-2 0 15,-3 2 44-15,3 0 9 0,-3 0 2 0,3-2 0 16,-2 2-65-16,1 2-13 16,4-4-2-16,-3 2-480 0,-3 5-95 0</inkml:trace>
  <inkml:trace contextRef="#ctx0" brushRef="#br4" timeOffset="-103896.756">16237 10516 345 0,'0'0'15'0,"3"2"4"0,5-2-19 0,-3 5 0 16,-5-5 0-16,6 7 0 0,4-5 132 0,-2 3 24 16,-5 2 4-16,2 0 0 0,0-2-92 0,1 2-18 15,-1-5-4-15,0 5-1 0,-2-2-29 0,2 2-7 16,3-5-1-16,0 3 0 0,-3 2-8 0,1-2 0 15,2-3 0-15,0 3-492 16</inkml:trace>
  <inkml:trace contextRef="#ctx0" brushRef="#br4" timeOffset="-103536.164">16568 10831 115 0,'16'0'10'0,"-16"0"-10"0,0 0 0 0,0 0 0 0,3 2 116 0,-3-2 22 16,5 5 4-16,-2-3 1 0,-3-2-95 0,5 5-20 16,0 2-3-16,-2 0-1 0,-3-7-24 0,3 5 8 15,2 2-8-15,0-5 0 16,-5-2-16-16,3 7-8 0,5-2-1 0,0 2-271 15</inkml:trace>
  <inkml:trace contextRef="#ctx0" brushRef="#br4" timeOffset="-103364.162">16777 10967 57 0,'0'0'0'0,"0"0"0"0,6 5 0 0,-4-2 0 0,-2-3 0 16,5 4 0-16,1 3 168 0,2-2 28 0,-3-3 5 0,0 3 2 15,-5-5-159-15,6 7-32 0,-1 0-12 0,0-4 8 16,0 1-8-16,1 3 0 0,-1 0 0 0,3 0 8 16,-3-7-8-16,1 7 0 0,-4-7 0 0</inkml:trace>
  <inkml:trace contextRef="#ctx0" brushRef="#br4" timeOffset="-103161.253">16978 11111 633 0,'0'7'56'16,"0"0"-44"-16,0 2-12 0,0-1 0 0,3-4 135 0,-3 3 25 15,0 0 4-15,0-2 2 0,-3 2-125 0,3-5-25 16,6 5-4-16,-1-2-2 0,-5-2 10 0,0-3 3 16,5 4 0-16,0-4 0 0,1 5-37 0,2-3-7 15,-8-2-2-15,5 0 0 16,6 7-33-16,-6-7-6 0,-5 0-2 0,3 7 0 0</inkml:trace>
  <inkml:trace contextRef="#ctx0" brushRef="#br4" timeOffset="-102973.763">17132 11306 518 0,'0'0'23'0,"-3"2"5"0,0 6-28 0,3-8 0 0,6 4 0 16,-1 3 0-16,-5 0 96 0,3 0 13 15,2 0 3-15,3 1 1 0,-3-1-69 0,1 2-15 0,-1-2-2 16,3 0-1-16,2 0-26 0,1 0 8 0,-6 0-8 0,6 0 0 16,-3 0 0-16,0 0-14 0,0-2 2 0,0-3-432 15</inkml:trace>
  <inkml:trace contextRef="#ctx0" brushRef="#br4" timeOffset="-102801.083">17391 11562 748 0,'3'8'67'0,"-1"-1"-54"16,-2-7-13-16,3 4 0 0,0 3 88 0,-1-2 14 15,1-3 3-15,2 5 1 0,-2-2-74 0,2-2-14 16,0 1-3-16,1-1-1 0,-1-3-5 0,0 4-1 16,1-1 0-16,-1 1 0 0,3-4-8 0,-3 5 0 15,0-3-10-15,3-2-346 16,-2 7-70-16</inkml:trace>
  <inkml:trace contextRef="#ctx0" brushRef="#br4" timeOffset="-102645.115">17545 11755 57 0,'0'0'0'0,"0"0"0"0,5 7 0 0,-5-7 0 16,0 0 0-16,0 0 0 0,2 0 204 0,-2 0 36 15,0 0 8-15,0 0 0 0,0 0-190 0,6 0-38 16,-4 5-8-16,4-5-2 0,-6 0-10 0,5 2 8 0,0-2-8 0,-2 0-440 15</inkml:trace>
  <inkml:trace contextRef="#ctx0" brushRef="#br4" timeOffset="-102473.284">17740 11875 403 0,'3'10'17'0,"-3"-6"5"15,0 3-22-15,3 1 0 0,2-1 0 0,-5-7 0 16,3 4 128-16,-1 3 22 0,3-4 4 0,1 1 1 16,-1 3-121-16,-2-2-24 0,-3-5-10 0,5 7 8 0,3-4-23 0,-3 4-5 15</inkml:trace>
  <inkml:trace contextRef="#ctx0" brushRef="#br4" timeOffset="-102270.202">18023 12197 1418 0,'-2'15'63'0,"4"-4"13"0,1-8-61 0,-3 4-15 16,3 2 0-16,-3-2 0 0,2-4 0 0,1 4 9 16,0 0-9-16,-3-7 8 0,2 0-8 0,1 4 0 15,2-1 0-15,-2-3 0 0,2-3 0 0,0 3-11 0,1 0 11 0,-1-4-8 31,0 4-27-31,1 0-5 0,-1-3 0 0,0-1-547 0</inkml:trace>
  <inkml:trace contextRef="#ctx0" brushRef="#br4" timeOffset="-102098.118">18238 12397 806 0,'5'7'72'0,"-5"-4"-58"0,3 2-14 0,-3 2 0 15,2 0 97-15,-2-7 17 0,0 0 3 0,6 4 1 16,-4-1-99-16,4 4-19 0,-1-3 0 0,-3-1-11 16,-2-3 11-16,6 4 14 0,4-1-3 0,-4 2-1 15,-1 2-106-15,0 0-22 0</inkml:trace>
  <inkml:trace contextRef="#ctx0" brushRef="#br4" timeOffset="-101941.935">18518 12708 990 0,'0'0'44'0,"0"0"8"0,0 0-41 0,5 9-11 16,-2-6 0-16,2 4 0 0,-5-7 0 0,3 7 0 16,2-3 0-16,1-1 0 0,-6-3 0 0,5 7-14 15,0-7 3-15</inkml:trace>
  <inkml:trace contextRef="#ctx0" brushRef="#br4" timeOffset="-101745.955">18762 12920 403 0,'0'0'36'0,"0"2"-36"0,2 3 0 0,-2-5 0 15,0 0 102-15,6 0 14 0,-4 2 2 0,3 3 1 16,-2-5-111-16,2 0-23 0,1 0-4 0,-4 0-1 16</inkml:trace>
  <inkml:trace contextRef="#ctx0" brushRef="#br4" timeOffset="-101487.407">18910 13025 511 0,'0'0'22'0,"2"7"6"0,-2-7-28 0,3 7 0 16,0 1 0-16,-3-8 0 0,2 7 0 0,-2-7 0 16,6 7-12-16,-4-3 12 0,4 3-25 0,-6-7 2 0,0 0 1 0,5 7 0 15,-5-7 22-15,0 0-9 0,5 3 9 0,-5-3 0 16,5 7 0-16,-5-7 0 0,0 0 0 0,6 5 9 15,-6-5-1-15,5 7-8 0,0 0 12 16,-5-7-4-16,8 4-8 0,-5-1 0 0,-3-3 0 0,8 7 8 16,-5-3-22-16</inkml:trace>
  <inkml:trace contextRef="#ctx0" brushRef="#br4" timeOffset="-101331.116">19124 13282 345 0,'3'0'31'15,"2"7"-31"-15,-5-7 0 0,3 4 0 16,-1-1 118-16,1-3 18 0,-3 5 3 0,0-5 1 0,0 0-108 0,0 0-20 16,0 0-12-16,0 0 12 0,0 0-12 0,0 0 0 15,0 0 0-15,11 2-11 16,-11-2-66-16,0 0-14 0,0 0-2 0,7 7-1 0</inkml:trace>
  <inkml:trace contextRef="#ctx0" brushRef="#br4" timeOffset="-100971.912">19248 13430 230 0,'0'0'20'0,"0"0"-20"16,0 0 0-16,3 7 0 0,-3-7 132 0,0 0 21 0,0 0 5 0,0 0 1 16,0 0-112-16,0 0-23 15,0 0-4-15,0 0 0 0,0 0-20 0,8 0 0 0,-8 0 8 0,5-2-8 16,1-3 0-16,-6 5 0 0,0 0 0 0,0 0 0 15,0 0 0-15,0 0 0 0,0 0 8 0,5 5-8 16,-5-5 0-16,0 0 0 0,0 0 0 0,5 2 0 31,0 3-28-31,-5-5-4 0,0 0 0 0,0 0 0 16,0 0-33-16,0 0-7 0,0 0-2 0,0 0 0 0,3 2 15 0,0 3 3 16,2 2 1-16,-5-7 0 0,3 7 43 0,2-3 12 0,-2 4 0 0,-1-1 0 15,1 0 0-15,2 0 0 0,-2 0 0 0,2-3 0 16,-2 4 29-16,2-6 1 0,-5-2 0 0,3 7 0 15,-3-7 40-15,0 0 8 0,0 0 2 0,0 0 0 16,0 0-15-16,0 0-2 0,0 0-1 0,0 0 0 16,0 0-20-16,0 0-4 0,0 0-1 0,0 0 0 0,0 0-10 0,0 0-3 15,0 0 0-15,0 0 0 0,0-2-24 0,0-3 0 16</inkml:trace>
  <inkml:trace contextRef="#ctx0" brushRef="#br5" timeOffset="-66026.492">22844 4338 2602 0,'0'0'116'0,"0"0"23"0,0-12-111 0,0 5-28 16,-3-5 0-16,3 5 0 0,0-5 31 0,-2 5 1 16,-1-2 0-16,1-3 0 0,2 5 2 0,-3-5 1 15,0 3 0-15,-2-3 0 0,0 3-7 0,-1-8 0 16,4 10-1-16,-4-9 0 0,-1-3-27 0,1 5 0 15,-2-5 0-15,0 0 0 0,-2-7 14 0,-3 5 4 16,5-7 1-16,-6 2 0 0,4 0 2 0,-3-2 1 16,2 2 0-16,-2-7 0 0,-3 5 2 0,3 0 0 15,-3-5 0-15,0 0 0 0,3 0-4 0,-6-2 0 16,3-3 0-16,-2-2 0 0,-1 5-1 0,1-3-1 0,-1-2 0 0,-2 5 0 16,-5-5-8-16,4 7-2 0,-1-7 0 0,1 5 0 15,1-3-8-15,0-2 0 16,0 0 0-16,-3 5 0 0,3-5 0 0,0 4 0 0,0-1 9 15,-3 2-9-15,3-3 0 0,-6 3 0 0,-2-5 0 0,3 0 0 16,-4 7 0-16,1-3 0 0,-2-1 0 0,-1 2 0 16,0 2 0-16,0 0 0 0,1 5 0 0,-1-10 0 15,0 7 0-15,0 1 0 0,1-6 0 0,-4 4 0 16,1-1 9-16,-3 0 7 0,-3 4 2 0,3-3 0 16,3 3-26-16,-1 3-6 0,1-2-1 0,-1 5 0 15,4-6 15-15,-1 4 0 0,-2-4 0 0,2 4 0 16,-3-1 12-16,4 0 4 0,-1-2 2 0,-2 6 0 15,2-6-18-15,0 5 0 0,0-6 0 0,3 4 0 16,0 6 0-16,-3-5 0 0,3 1 0 0,0 2 0 0,-5-1-14 16,2 1 3-16,-2-2 1 0,-1 2 0 0,1 2 10 0,2-2 0 15,-2-1 0-15,5 4 0 0,-1-4 0 0,1 4 8 16,-2-8-8-16,-1 5 0 0,0 4 9 0,0-2-9 16,-2 0 12-16,2 5-12 0,-2-4 8 0,-1 3-8 15,1-3 0-15,2 3 0 0,1-3 0 0,-1 8 0 16,0-9 8-16,0 5-8 0,-2 0 0 0,-3 0 0 15,0-2 8-15,0 2-8 0,0-1 0 0,-3 1 0 16,3 3 8-16,0-4-8 0,0 1 0 0,0 0 0 16,-3 2 8-16,3-2-8 0,-3 3 0 0,1 1 0 15,-4-4 0-15,1 2 0 0,0 1 0 0,-1 1 0 16,1-2 0-16,0 3 0 0,-3 0 0 0,-3-1 0 16,1-2 0-16,2-2 0 0,-3 10 0 0,0-6 0 0,1 3 0 15,-1-5 0-15,0 5 0 0,-5 5 0 0,-2-7 0 0,-1 6 0 16,1-4 0-16,2 2 0 0,0-2 0 0,0 7 0 15,-3-7 0-15,1 7 0 0,-3-2 0 0,5 2 0 16,-3-5 0-16,1 5 0 0,2 0 0 0,-3 0 0 16,1 0 0-16,-4 5 0 0,-1-5 0 0,1 2 0 15,4 3 0-15,-1-3 0 0,-5 5 0 0,-2-7 0 16,-1 5 0-16,1 2 0 0,2-4 0 0,-5 6 0 16,0-7 0-16,0 5 0 0,-1 5 0 0,4-2 0 15,5-3 0-15,0 4 0 0,-3-4 0 0,2 12 0 16,4-5 8-16,-3 0-8 0,-8 1 0 0,5 3 0 15,0 1 0-15,3 0 0 0,-6-3 0 0,-2 6 0 16,-3 3 0-16,3-1 0 0,3 0 0 0,-4 1 0 16,-1 1 0-16,-1 2 0 0,3-2 0 0,2 3 0 15,1 4 0-15,-1-8 0 0,-2 8 0 0,-3 0 0 0,3-5 0 0,3 10 0 16,-4-7 0-16,1 6 0 0,-5-8 0 0,-1 3 0 16,4 4 0-16,-1 1 0 0,3 3 0 0,-3-4 0 15,-5 4 0-15,2 0 0 0,1 0 0 0,0 0 0 16,2 0 0-16,-3 4 0 0,1-1 0 0,-3 1 0 15,0-1 0-15,2 4 0 0,-2 0 0 0,0 0 0 16,0 0 0-16,0 0 0 0,2 0 0 0,1 5 0 16,-3-5 0-16,0 4 0 0,-3-1 0 0,6 4 0 15,2-2 0-15,0-3 0 0,-5 7 0 0,3-6 0 16,-1 9 0-16,1-5 0 0,5 0 0 0,-6 5 0 16,-5 2 0-16,1-7 0 0,2 5 0 0,0 2 0 0,2 0 0 0,1 0 0 15,-6-2 0-15,0 2 0 16,6-2 0-16,-3 2 0 0,2 0 0 0,-2 5 0 0,0-5 0 15,3-2 0-15,-1 7 0 0,3-3 0 0,1 3 0 0,1 0 0 16,-4-5 0-16,5 5 0 0,5 2 0 0,0-7 0 16,3 5 0-16,0 0 0 0,0-5 0 0,2 0 0 15,0 5 0-15,3 0 0 0,3-5 0 0,0 5 0 16,-3-5 0-16,0 5 0 0,0-5 0 0,0 7 0 16,3-2 0-16,5 0 0 0,-3-3 0 0,3 8 0 15,-2-5 0-15,-1-3 0 0,-2 10 0 0,2-4 0 16,1 1 0-16,2-2 0 0,0 0-8 0,0 5 8 0,2-4 0 15,1 1 0-15,2-2 0 0,-2 1 0 0,2 3 0 0,1-3 0 16,2 1 0-16,2-6 0 0,-2 6 0 0,3-4 0 16,2 2 0-16,0 5 0 0,3-5 0 0,0 1 0 15,-3-4 0-15,3 8 0 0,-3-4 0 0,3-1 0 16,0 5 0-16,3-3 0 0,-3-2 0 0,0 5 0 16,2-4 0-16,1 6 0 0,2-5 0 0,0-1 0 15,0 4 0-15,3-1 0 0,0-1 0 0,2 2 0 16,-2-7 0-16,-3 7 0 0,3-5 0 0,3 5 0 15,-1-5 0-15,-2 3 0 0,3-1 0 0,2-4 0 16,0 2 0-16,3 3 0 0,-1-3 0 0,-2 0 0 16,6 3 0-16,-6-3 0 0,5 0 0 0,-2 3 0 15,0-1 0-15,2-4 0 0,-2 2 0 0,3 3 0 0,-1-3 0 0,0 5 0 16,1-5 0-16,-1 0 0 0,3-2 0 0,-2 2 0 16,2 3 0-16,-3-3 0 0,3 0 0 0,3-2 0 15,0-5 0-15,-1 0 0 0,-2 5 0 0,6-5 0 16,-4 5 0-16,1-7 0 0,0 2 0 0,0-2 0 15,-1-3 0-15,1 3 0 0,2 2 0 0,-2-2 0 16,0-5 0-16,-1 5 0 0,6-2 0 0,-2 1 0 16,-1-4 0-16,1 1 0 0,-1 3 0 0,3-4 0 15,3-2 0-15,-1-2 0 0,-4 1 0 0,2 3 0 16,5-2 0-16,-3-2 0 0,1-3 0 0,0 0 0 16,-3 0 0-16,2 0 0 0,1 0 0 0,0-3 0 15,-3 3 0-15,0 0 0 0,2 1 0 0,1-1 0 16,0-7 0-16,-1 4 0 0,1-1 0 0,2-3 0 0,1 0 0 0,-4-1 0 15,3 4 0-15,-2 2 0 16,2-6 0-16,-2-3 0 0,2 4 0 0,-2-7 0 0,2 7 0 16,1-7 0-16,-1 2 0 0,3 2 0 0,-6 3 0 0,6-4 0 15,-2 4 0-15,-1-7 0 0,3 2 0 0,-3 3 0 16,0-6 0-16,3 1 0 0,-2-2 8 0,2 2-8 16,-3 0 0-16,3 0 0 0,0 0 0 0,0 0 0 15,0 0 0-15,-3-1 0 0,3-3 0 0,0-1 0 16,0 2 0-16,-3-1 0 0,3-3 0 0,-3 2 0 15,6-2 0-15,-6 2 0 0,0-2 8 0,3 2-8 16,-2-2 0-16,-1 0 0 0,0 0 0 0,-2-3 0 16,2 3 0-16,-2 0 0 0,2 0 0 0,-2 0 0 0,-1-5 0 15,4 0 0-15,-4-2 0 0,4 2 0 0,-4-2 0 0,1-5 0 16,0 5 0-16,-1-5 0 0,1-5 0 0,2 8 0 16,-2-8 0-16,0 3 0 0,-1-5-12 0,1 0 12 15,-3 0-25-15,2 0 1 0,-2-7 0 0,-2 7 0 31,2-2-68-31,-5 2-12 0,-1 0-4 0,-2 5-1267 0</inkml:trace>
  <inkml:trace contextRef="#ctx0" brushRef="#br5" timeOffset="-65434.092">22749 4385 460 0,'0'0'20'0,"5"-5"5"0,-5 5-25 0,3-7 0 16,2 2 0-16</inkml:trace>
  <inkml:trace contextRef="#ctx0" brushRef="#br5" timeOffset="-64090.369">22987 4394 288 0,'0'0'25'0,"0"0"-25"0,-3-2 0 0,3 2 0 15,-5-5 372-15,5 5 68 0,0 0 15 0,0 0 2 16,0 0-367-16,0 0-74 0,0 0-16 0,0 0 0 16,0 0 0-16,0 0 8 0,0 0-8 0,0 0 10 15,0 0-10-15,0 0 0 0,0 0 0 0,0 0 0 16,0 0 12-16,0 0 8 0,0 0 0 0,0 0 1 15,0 0 17-15,5 0 3 0,1-7 1 0,-6 7 0 16,0 0-2-16,2-7 0 0,-2 7 0 0,0-5 0 16,0-2-12-16,0 0-2 0,-2 5-1 0,2-5 0 15,-3 0-4-15,0-3-1 0,-2 8 0 0,2-3 0 0,-2 3 10 0,0-3 2 16,2-2 0-16,-2 5 0 0,-3-5 0 0,3 2 0 16,-3-2 0-16,2 2 0 0,-1 3-12 0,-1-3-3 15,2-2 0-15,-2 0 0 0,0 7-8 16,0-7-1-16,3 5-8 0,-3-3 12 0,3-2-4 0,-3 2-8 15,0-2 11-15,0 0-11 0,0 5 0 0,0-5 0 16,-2-3 0-16,4 3-12 0,4 5 12 0,-4-3 0 16,1-2 0-16,0 7 0 0,-3-7 0 0,3 0 0 15,-1 5 10-15,1-3-10 0,2 5 0 0,3 0 0 16,0 0 0-16,0 0 0 0,0 0 11 0,0 0-3 16,0 0-8-16,0 0 12 0,0 0-12 0,0 0 8 15,0 0-8-15,0 0 0 0,0 0 0 0,0 0 8 16,0 0-8-16,0 5 0 0,3-3 0 0,0 10 0 0,-1-3 8 0,1-2-8 15,2-2 8-15,-5 7-8 0,3-3 11 0,0 5-11 16,-1-2 12-16,4 2-4 0,-1 0 0 0,-3 0-8 16,1 5 24-16,0-5-3 0,2 10 0 0,3-3 0 15,-3 5-21-15,1-5 0 0,-4 7 0 0,3-2 0 16,1 2 0-16,-1-2 0 0,0 2 10 0,-2 5-10 16,2-2 8-16,-2 2-8 0,0 2 0 0,-1 0 9 15,1 3-9-15,2 2 0 0,-2 0 9 0,-1 0-9 16,4 0 8-16,-4 2-8 0,1-2 8 0,0 7-8 15,-3 0 0-15,2 0 9 0,-2 5-9 0,3-5 0 16,-3 0 12-16,0 2-12 0,3 3 12 0,-3 2-12 16,2 0 10-16,-2 5-10 0,0-5 8 0,0 5-8 15,-2-5 0-15,-1 7 8 0,3 5-8 0,-3-5 0 16,3 7 8-16,-2-2-8 0,-4-5 0 0,4 12 8 0,-4-4-8 16,4 4 0-16,2 4 9 0,-5-4-9 0,2-2 8 0,0 6-8 15,1-2 8-15,-1 1-8 0,0 1 0 0,1-1 0 16,-1 4 0-16,0 0 8 0,3-1-8 0,-2 1 0 15,-4 3 0-15,1 1 0 0,0-1 0 0,0 4 8 16,-3 0-8-16,0-3 0 0,2 3 0 0,1-4 0 16,0 4 0-16,-3-3 8 0,0 6-8 0,-3-3 0 15,3 0 0-15,-2-2 0 0,-1 2 0 0,3 0 0 16,-5 0 0-16,5 0 0 0,-2-5 0 0,2 5 0 16,-6 0 0-16,4-7 8 0,2 7-8 0,-3-7 0 15,1 7 0-15,-1 0 8 0,1-7-8 0,-1 2 8 16,0-2-8-16,1 5 8 0,-1-3-8 0,1-2 0 15,-1-2 8-15,3-1-8 0,-2 8 0 0,-1-5 8 0,3 0-8 0,-3 2 0 16,-2-2 8-16,3-5-8 0,-4 5 10 0,4-2-10 16,-3-3 8-16,2-2-8 0,-5 2 0 0,3 5 9 15,0-7-9-15,2 0 0 0,0 0 0 0,1 0 0 16,-3-2 0-16,-1 2 8 0,6-3-8 0,-2-2 0 16,-1 0 0-16,1 5 0 0,-1-4 8 0,3-4-8 15,-2 1 0-15,2-5 0 0,-3 5 9 0,3-5-9 16,0 5 0-16,0-5 9 0,-2-2-9 0,-1-2 0 15,3-3 0-15,-2 5 0 0,-1-1 0 0,-2-4 0 16,2 5 8-16,-2-5-8 0,0-4 0 0,0-3 0 16,-1 5 8-16,1-5-8 0,-3 0 0 0,0 0 0 15,0 0 8-15,1-7-8 0,1 7 0 0,1-7 0 16,3 0 12-16,-4 0-12 0,1 0 12 0,0 2-12 0,0-4 9 0,-1-3-9 16,1 5 0-16,3-7 9 15,-4 0-9-15,4 0 0 0,-3-5 0 0,-1-2 8 0,4 2-8 16,-1-2 0-16,-2-5 9 0,2 5-9 0,1-5 8 0,-1 5-8 15,3-5 10-15,-2 3-10 0,-1-3 11 0,0 0-11 16,4 0 12-16,-1 3-12 0,0-8 8 0,0 3-8 16,0 0 0-16,0-3 0 0,3 3 17 0,-1-5-3 15,-2-2-1-15,-2 2 0 0,4 0-13 0,-1-2-15 16,1 2 3-16,-2 0 1 0,3-2 11 0,0 0 0 16,-1-3 0-16,1 3 0 0,0-5 0 0,0 0 0 15,-1 5 0-15,1-5 8 0,2 0-8 0,-2-5 0 16,2 5 0-16,1 0 0 0,-1-2 0 0,0 0 0 15,-2-3-9-15,5-2 9 0,0 0-9 0,0 0 9 0,0 0-12 0,0 0 12 16,0 0-21-16,0 0 2 0,0 0 1 0,0 0 0 31,0 0-50-31,0 0-11 0,0 0-1 0,0 0-1 16,-3-2-127-16,3-3-24 0</inkml:trace>
  <inkml:trace contextRef="#ctx0" brushRef="#br5" timeOffset="-59054.186">15923 9829 460 0,'0'0'41'0,"0"0"-33"0,0 0-8 0,0 0 0 16,0 0 133-16,0 0 25 0,0 0 5 0,5 0 1 16,-2-7-135-16,2 0-29 0,-2 5 0 0,-1-8 0 15,1 3 0-15,-1 0 0 0,4 0 0 0,-1 0 0 16,-2 0 0-16,-1-5 9 0,1 5-1 0,2-2 0 16,-2-3 0-16,0-2 0 0,-1 2 0 0,1 3 0 0,2-3-23 0,-2-2-5 15,-1 2 0-15</inkml:trace>
  <inkml:trace contextRef="#ctx0" brushRef="#br5" timeOffset="-58835.188">16076 9373 716 0,'0'0'32'0,"0"0"6"0,0 0-30 15,0 0-8-15,0 0 0 0,5-7 0 0,-2 2 17 0,-3 5 3 16,0-2 0-16,0-3 0 0,3-2-5 0,-3 0-1 16,2 5 0-16,1-3 0 0,0-2-14 0,2 0 8 15,-5 7-8-15,0 0 0 0,0 0 0 0,3-12-13 0,2 5 1 0,0-7 0 16,-5 14 12-16,3-12 0 0</inkml:trace>
  <inkml:trace contextRef="#ctx0" brushRef="#br5" timeOffset="-58679.279">16171 9004 172 0,'0'0'16'0,"0"0"-16"0,0 0 0 0,0 0 0 0,-2-5 144 0,-1 3 25 0,3-5 6 0,-3 2 1 16,3 5-113-16,0-7-23 0,0 0-4 0,0 2 0 16,3-2-26-16,0 0-10 0,-3-7 8 0,0 7-8 15,2 0-8-15,1-5-8 0</inkml:trace>
  <inkml:trace contextRef="#ctx0" brushRef="#br5" timeOffset="-58538.658">16227 8569 982 0,'3'-7'21'0,"-1"-1"5"0,1 4 1 0,-6-1 1 0,-2 3-28 0,5-3 0 16,0-2 0-16,0 0 0 0,-5 5 42 0,5-6 2 15,-3-3 1-15,6 6 0 0,-3-2-31 0,2 5-6 16,-4-10-8-16,2 5 11 15,5 0-38-15,-2-5-7 0,-3 3-2 0</inkml:trace>
  <inkml:trace contextRef="#ctx0" brushRef="#br5" timeOffset="-58397.683">16343 8223 856 0,'8'-40'19'0,"-8"33"4"0,-5 14 1 0,-3 0 0 0,5-9-24 0,-5 4 0 0,3 3 0 0,0-5 0 16,-3-5 0-16,5-2 8 0,3 0-8 0,-2 0 0 15,-6 4-8-15,5-1-7 0</inkml:trace>
  <inkml:trace contextRef="#ctx0" brushRef="#br5" timeOffset="-58257.497">16343 7922 669 0,'8'-10'29'0,"-8"6"7"0,0 4-28 0,-2-7-8 0,4-5 0 0,-2 5 0 15,3-7 32-15,0 7 4 0,-6 0 2 0,3 0 0 0,5-5-25 0,0 5-5 16,-5 7 0-16,0-7-252 16,0-7-49-16</inkml:trace>
  <inkml:trace contextRef="#ctx0" brushRef="#br5" timeOffset="-58101.289">16402 7607 230 0,'0'-14'20'0,"0"9"-20"15,0 3 0-15,-3-3 0 0,-2-2 128 0,2 0 22 16,6 0 4-16,-3 0 1 0,-3 0-115 0,3-1-22 16,0 4-5-16,0-3-1 0,0 0-29 0,0 0-7 15,0-5 0-15,0 5-321 0</inkml:trace>
  <inkml:trace contextRef="#ctx0" brushRef="#br5" timeOffset="-57945.004">16502 7099 817 0,'0'0'36'0,"0"0"8"0,-3-7-36 0,3 4-8 0,3-1 0 0,0-6 0 16,-3-2-13-16,0 1-5 0</inkml:trace>
  <inkml:trace contextRef="#ctx0" brushRef="#br5" timeOffset="-57773.173">16566 6762 576 0,'0'0'51'0,"0"0"-41"16,-3 0-10-16,3 0 0 0,0 0 77 0,-3 0 14 16,-2-4 2-16,2 1 1 0,3-1-55 0,0-3-11 15,0-1-3-15,-2 1 0 0,-1 0-17 0,6 0-8 16,2 0 8-16,-2-4-8 15,-6 1-83-15,3-2-21 0,11-6-5 0,-3-4-1 0</inkml:trace>
  <inkml:trace contextRef="#ctx0" brushRef="#br5" timeOffset="-57646.958">16621 6537 288 0,'11'11'12'0,"-11"-11"4"0,-3-11-16 0,3 8 0 0,0 3 0 0,3-4 0 15,-1-4 98-15,4 6 17 0,-6 2 3 0,0 7 1 16,0 10-75-16,0-13-16 0,-3-11-2 0,6 3-1 15,2 1-40-15,-5-4-8 0,-3 0-1 0,3 0-310 16</inkml:trace>
  <inkml:trace contextRef="#ctx0" brushRef="#br5" timeOffset="-57490.775">16711 6254 802 0,'0'0'17'0,"0"0"4"0,0 0 1 0,0 0 2 0,-5-2-24 0,2-3 0 15,3 5 0-15,0-7 0 0,-2-5 16 0,-1 5 0 16,3 7-1-16,0 0 0 0,3-14-23 0,-3 7-5 16,2 0-1-16,3 3-353 15</inkml:trace>
  <inkml:trace contextRef="#ctx0" brushRef="#br5" timeOffset="-57350.182">16846 5939 691 0,'-11'-12'30'0,"9"12"7"0,2 0-29 0,-3 0-8 16,-2 0 0-16,2-2 0 0,-5-3 56 0,6 3 11 15,2-3 1-15,-3 5 1 0,-2-7-69 0,-1 0-10 0</inkml:trace>
  <inkml:trace contextRef="#ctx0" brushRef="#br5" timeOffset="-57162.332">16917 5631 345 0,'-10'-7'15'0,"10"7"4"0,0 0-19 0,0 0 0 0,-5 0 0 0,2 2 0 16,3-2 140-16,0 0 25 0,0 0 5 0,-5 0 1 16,2-2-131-16,3 2-25 0,0 0-6 0,-3-5-1 15,-2-2-8-15,5 0 0 0,3-5 0 0,-1 5-11 16,1-2-33-16,0-3-6 0,-1-2-2 0,6 2-329 15</inkml:trace>
  <inkml:trace contextRef="#ctx0" brushRef="#br5" timeOffset="-57022.04">16952 5349 518 0,'-3'-5'46'0,"1"3"-37"16,2 2-9-16,0 0 0 0,-8-5 115 0,5 5 21 16,3 0 4-16,0 0 0 0,0 0-91 0,0-7-18 15,-3 2-4-15,3 5-1 0,3-2-26 0,-3-5 0 16,-3 2 0-16,3-2 0 0,3 5 0 0,0-3 0 15,-1-2 0-15,-2 0 0 0</inkml:trace>
  <inkml:trace contextRef="#ctx0" brushRef="#br5" timeOffset="-56865.925">17050 5062 748 0,'-27'-5'67'0,"22"5"-54"0,5 0-13 0,0 0 0 15,-5-2 68-15,2 2 12 0,-2-5 1 0,5 5 1 16,0 0-67-16,0-7-15 0,-6 5 0 0,6-5 0 16,6-3-24-16,-1 3-2 0,-5-2-1 15</inkml:trace>
  <inkml:trace contextRef="#ctx0" brushRef="#br5" timeOffset="-56709.649">17166 4674 460 0,'-18'2'20'0,"12"-2"5"16,-2-2-25-16,3 2 0 0,0-5 0 0,-3 5 0 0,0 0 100 0,3-2 14 16,5 2 3-16,-3-5 1 0,-2 3-86 0,2-3-16 15,0 5-4-15,3 0-1 0,3-7-11 0,-3 7 0 16,0-2 0-16,3-8-277 16,5 3-51-16</inkml:trace>
  <inkml:trace contextRef="#ctx0" brushRef="#br5" timeOffset="-56553.496">17211 4333 266 0,'0'0'12'0,"0"-7"2"0,3 2-14 0,-3-2 0 0,2 0 0 16,-2 0 0-16,0 0 0 0,0 0 0 0,3 2 8 0,0-2-8 15,-1-2 0-15</inkml:trace>
  <inkml:trace contextRef="#ctx0" brushRef="#br5" timeOffset="-56209.751">17396 3792 57 0,'-8'0'0'0,"3"0"0"16,0 0 0-16,0 0 0 0,2 0 200 0,-2 0 34 15,-1-2 7-15,1 2 2 0,2 0-182 0,-2 0-36 16,5 0-7-16,0 0-2 0,-3-5-16 0,3-2 0 16,0 7 8-16,0-2-8 0,3-3 0 0,0-2 0 15,-1 0 0-15,4-5 0 0,-1 5-11 0,3-7 1 16,-3 2 0-16,3 5-278 16,0-7-55-16</inkml:trace>
  <inkml:trace contextRef="#ctx0" brushRef="#br5" timeOffset="-56084.541">17444 3474 504 0,'0'0'22'0,"-3"-4"5"0,3-1-27 0,0 5 0 0,-5-2 0 0,2-3 0 15,3-2 40-15,-2 0 4 0,2 0 0 0,0 0 0 16,0 0-27-16,2 0-5 0,1 2 0 0,0-2-215 16,2-2-42-16</inkml:trace>
  <inkml:trace contextRef="#ctx0" brushRef="#br5" timeOffset="-55865.766">17621 3075 518 0,'0'0'46'0,"0"0"-37"0,-2-5-9 0,2 5 0 0,-3-2 52 0,0-3 8 15,3 5 1-15,-2-7 1 0,-1 0-33 0,3 4-6 16,0 3-2-16,0-4 0 0,3-3-21 0,-1 2 8 15,-2-2-8-15,3 0 0 0,0 5 0 0,-1-3 0 16,1-2 0-16,2 0 0 0,0 4 0 0,1-6 0 16,-1 7 0-16,-2-5 0 15,2 2-61-15,-2-2-11 0,-1 0-1 0</inkml:trace>
  <inkml:trace contextRef="#ctx0" brushRef="#br5" timeOffset="-55756.634">17658 2894 115 0,'0'0'10'0,"-2"0"-10"16,-1 0 0-16,3 0 0 0,0 0 96 0,0 0 16 0,0 0 4 0,0 0 1 15,0 0-90-15,0 0-19 0,0 0-8 16</inkml:trace>
</inkml:ink>
</file>

<file path=ppt/ink/ink4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8-03T22:29:49.788"/>
    </inkml:context>
    <inkml:brush xml:id="br0">
      <inkml:brushProperty name="width" value="0.05292" units="cm"/>
      <inkml:brushProperty name="height" value="0.05292" units="cm"/>
      <inkml:brushProperty name="color" value="#0070C0"/>
    </inkml:brush>
    <inkml:brush xml:id="br1">
      <inkml:brushProperty name="width" value="0.05292" units="cm"/>
      <inkml:brushProperty name="height" value="0.05292" units="cm"/>
      <inkml:brushProperty name="color" value="#7030A0"/>
    </inkml:brush>
    <inkml:brush xml:id="br2">
      <inkml:brushProperty name="width" value="0.05292" units="cm"/>
      <inkml:brushProperty name="height" value="0.05292" units="cm"/>
      <inkml:brushProperty name="color" value="#FF0000"/>
    </inkml:brush>
  </inkml:definitions>
  <inkml:trace contextRef="#ctx0" brushRef="#br0">12573 6236 230 0,'0'0'20'0,"0"0"-20"0,0 0 0 0,0 0 0 0,0 0 93 0,0 0 15 15,-3 0 2-15,3 0 1 0,0 0-44 0,0 0-9 16,0-8-2-16,0 6 0 0,-2-3-3 0,2 5-1 16,0 0 0-16,-3-7 0 0,-2 5 6 0,5 2 1 15,0 0 0-15,0 0 0 0,0 0-31 0,0 0-5 16,0 0-2-16,0 0 0 0,-3-5 8 0,-2-2 2 15,-3 7 0-15,5-4 0 0,3 4 5 0,-5 0 2 16,-3-3 0-16,3 6 0 0,-1-3-12 0,4 4-2 16,-6-4-1-16,3 0 0 0,2 0 6 0,-2 0 2 15,-1 5 0-15,1-3 0 0,-3-2-8 0,3 0-2 0,0 7 0 0,-1-7 0 16,1 5-9-16,-3-3-1 0,3 3-1 0,-1-3 0 16,-2 3-10-16,1-2 8 0,-4 1-8 0,6 3 8 15,-3 0 0-15,0 0 0 0,0 0 0 0,0 1 0 16,0 3-8-16,0-4 8 0,0 5-8 0,5-2 8 15,-4 1-8-15,7 1 0 0,-3-3 0 0,3 6-11 16,0-4 11-16,0 3 14 0,3 1-3 0,2-4-1 16,0 3-10-16,3 1 0 0,0-1 0 0,0-3 0 15,0 3 0-15,2-2 0 0,-2-2 0 0,3 1 8 16,-3 1-8-16,2-5 8 0,1 0-8 0,0 0 8 16,2 5-8-16,-3-5 0 0,1-4 0 0,0 4 8 15,-1 0 0-15,1-3-8 0,2-4 12 0,3 0-4 16,-3 3 4-16,0-3 0 0,6 0 0 0,-3-3 0 15,2-1 4-15,1 1 0 0,-1-1 1 0,1-3 0 16,-1-1 5-16,1 1 1 0,-1-4 0 0,-2 4 0 0,3-3 0 0,-3-2 0 16,-3-2 0-16,3 3 0 0,-6-4 5 0,1-3 0 15,-3 1 1-15,0-2 0 0,-3 1-4 0,-2-4-1 16,-1 1 0-16,1 2 0 0,-6 1 4 0,1 1 0 16,-4-2 0-16,1 0 0 0,-3 5 2 0,-2-4 1 15,-1 8 0-15,-2-2 0 0,-3 3-7 0,0-3-2 16,-5 5 0-16,2 0 0 0,-4 2-22 0,-1-2 0 15,-3 5 0-15,1-3 0 16,-1 5-84-16,1 5-20 0,-1-5-5 0,1 2-1002 0</inkml:trace>
  <inkml:trace contextRef="#ctx0" brushRef="#br0" timeOffset="1532.541">13327 6414 288 0,'0'0'25'0,"0"0"-25"0,0 0 0 0,3-4 0 15,-3 4 124-15,2-7 20 0,1 4 4 0,-3-2 1 16,0-2-74-16,0 0-15 0,0 5-4 0,0-7 0 15,0 9-7-15,0-3-1 0,-5-4-1 0,5 2 0 16,-3 3-2-16,0-3 0 0,-2-2 0 0,0 7 0 16,0-2-15-16,-1 2-3 0,1-5-1 0,-3 5 0 15,0 0-18-15,0 5-8 0,-2-3 8 0,-4 3-8 16,4-3 0-16,-3 5 0 0,-1 1 0 0,1-1 0 16,-3 4 0-16,-2 3 0 0,2-2 0 0,0 2 0 15,0 0 0-15,0 1 8 0,0 3-8 0,3-4 0 16,5 5 8-16,0 2-8 0,0-2 0 0,3 0 8 15,0-2-8-15,5 1 0 0,0-4 0 0,2 5 0 16,4 0 0-16,2-2 0 0,2-3 9 0,6 2-9 16,3-2 0-16,2-4 0 0,3 1 0 0,2-4 8 0,0 1 4 0,1-4 0 15,2-1 1-15,0-3 0 0,0 0-5 0,3 0 0 16,-3-3-8-16,-2-1 12 0,-1-6 4 0,-2-2 1 16,-3 5 0-16,-5-4 0 0,0-4 24 0,-3 1 5 15,-5 0 1-15,-3-5 0 0,-2 5 8 0,-6 0 1 16,3-5 1-16,-5-2 0 0,-3 2-31 0,0 1-6 15,-3-4-2-15,-2 4 0 0,0 3-18 0,2 1 0 16,1 0 0-16,-1 3 0 0,1 1 0 0,-4-2 0 16,1 5-8-16,3 0 8 15,-4 0-32-15,1 2 0 0,0 3 0 0,0-3 0 16,-1 5-42-16,1 5-9 0,0-3-1 0</inkml:trace>
  <inkml:trace contextRef="#ctx0" brushRef="#br0" timeOffset="2266.741">13930 6729 633 0,'0'0'56'0,"-2"0"-44"0,-4-2-12 0,4-3 0 15,2-2 81-15,0 3 15 0,-3 1 2 0,3-4 1 16,0 3-40-16,0 4-8 0,0-8-2 0,0 1 0 15,0 7-26-15,0-7-6 0,3 7-1 0,-3 0 0 16,0 0-4-16,-3-4 0 0,0 1-1 0,1-1 0 16,-3 4 16-16,-1 0 3 0,1 4 1 0,-3-1 0 15,-5-3-5-15,2 7-1 0,-2 2 0 0,-3 1 0 16,-2 1-17-16,2-1-8 0,0 8 8 0,0-3-8 16,0 3 15-16,0-3-3 0,0-1 0 0,3 4 0 15,0 1-12-15,2-2 0 0,3 2 8 0,3-1-8 16,-3-4 9-16,5 5-1 0,3-5 0 0,0 1 0 15,3 3-8-15,2-8 0 0,3 1 0 0,0 1 8 16,3-2 5-16,2-3 1 0,0-3 0 0,6 3 0 16,-1 1 6-16,1-8 2 0,-1-8 0 0,4 8 0 0,-1-7 3 15,3 3 1-15,-1-6 0 0,-1-1 0 0,-1 3 1 0,-3-6 0 16,1 3 0-16,-6-3 0 0,3-5 6 0,-3 5 2 16,-5-8 0-16,3 8 0 0,-3-7-8 0,-3 2-2 15,-3 1 0-15,4-1 0 0,-6 2-1 0,0-2 0 16,-3 8 0-16,0-3 0 0,1-1 11 0,-3 1 1 15,-1 3 1-15,-2 1 0 0,0-2-14 0,0 5-3 16,-2 0-1-16,-1 3 0 0,-2 1-28 0,2 3-6 16,-2 0-1-16,-3 0 0 15,-2 3-151-15,2 4-30 0,0-3-7 0</inkml:trace>
  <inkml:trace contextRef="#ctx0" brushRef="#br0" timeOffset="3017.714">14409 7132 57 0,'0'-7'0'0,"3"7"0"0,-3 0 0 0,0-3 0 0,0-6 0 0,3 6 0 15,-1-1 226-15,-2 4 40 0,0-7 8 0,0 7 2 16,0-7-180-16,-2 4-35 0,-1-1-7 0,0 1-2 15,-2-1-1-15,0 1-1 0,-3 3 0 0,0 0 0 16,0 0-16-16,0 3-3 0,-3-3-1 0,-2 7 0 16,0-3-6-16,-3 6 0 0,-3-3-1 0,4 4 0 15,-4 4-12-15,3-4-3 0,3 3 0 0,2 5 0 16,-2-2-8-16,3 2 0 0,2 2 0 0,0-2 0 16,2 2 0-16,4-2 0 0,-1 2-9 0,3-2 9 15,3 2 0-15,2-3 0 0,0 4-8 0,3-4 8 16,0 4 0-16,3-4 0 0,-1-3-8 0,1-1 8 15,2 0 0-15,0-2 0 0,3-1 0 0,0-1 0 16,3-3 0-16,-3-3 0 0,2 4 0 0,1-8 0 16,-1 0 0-16,1-5 0 0,-3 5 10 0,5-7-2 0,-3-3 17 0,1-1 4 15,-1-1 1-15,1-2 0 0,2 0-6 0,0-5 0 16,-5 2-1-16,2-1 0 0,-4-1-12 0,-1 5-3 16,-2-5 0-16,-4 5 0 0,-1 0 16 0,-6-1 4 15,-3 4 0-15,-2-3 0 0,0 2 43 0,-6 2 9 16,0-1 1-16,-2-3 1 0,-3 6-66 0,3 1-16 15,-3 3 0-15,0-3 0 0,3 0-11 0,-3 4-2 16,0-1-1-16,3 4 0 16,-3 0-50-16,6 0-9 0,-4 0-3 0,1 4-822 0</inkml:trace>
  <inkml:trace contextRef="#ctx0" brushRef="#br0" timeOffset="3658.421">14751 7752 1116 0,'0'0'49'0,"-8"-4"11"0,0 4-48 0,0-3-12 15,-3-1 0-15,1 1 0 0,-1-1 0 0,-5 4 0 16,0 0 0-16,0 0 0 0,0 4 0 0,-2-1 0 16,-3 4 0-16,0 0 0 0,-1-2 0 0,1 6 0 0,0-1 10 0,3 1-10 15,-4 4 21-15,4-1-2 0,-3 0-1 0,5 5 0 16,0-1-6-16,3-3-2 0,2 6 0 0,1 0 0 15,2-2-10-15,5 2 0 0,3-2 0 0,3 2 8 16,2-7-8-16,3 5 0 0,2-5 0 0,4-2 8 16,2 2 3-16,2-2 0 0,1-3 0 0,2-4 0 15,3 2 9-15,-1-3 3 0,1-1 0 0,3-3 0 16,-1 0 8-16,1-3 1 0,-1-1 1 0,1-3 0 16,-6 0 7-16,-3 0 2 0,1-5 0 0,-3 2 0 15,-6-1 11-15,1-4 3 0,-3 4 0 0,-3-8 0 16,-2 5 4-16,-1 0 0 0,-4-5 1 0,-1 2 0 15,-2 1-22-15,-1 2-5 0,-2 0-1 0,1 0 0 16,-1 2-18-16,2 5-4 0,-2-3-1 0,0 3 0 16,0 3-77-16,3-3-15 0,0 7-3 0,-3 2-813 15</inkml:trace>
  <inkml:trace contextRef="#ctx0" brushRef="#br0" timeOffset="4267.795">14661 8470 115 0,'-19'0'10'0,"11"0"-10"0,0 0 0 0,0 0 0 16,-2-3 176-16,2 3 34 0,-3 0 6 0,3 0 2 15,0 0-139-15,0 0-28 0,-2 0-6 0,2 3-1 0,3 2 7 0,-6 2 1 16,0 0 0-16,-2-5 0 0,3 10-13 0,-4-1-3 16,-2-1 0-16,3 4 0 0,-5 5-13 0,2 0-3 15,0-5-1-15,0 5 0 0,-2 2-7 0,4-2-2 16,1-3 0-16,5 3 0 0,0 2-10 0,6-2-14 15,-1 0 3-15,6 2 1 0,-1-7 10 0,6 5 14 16,3-5-3-16,2 0-1 0,5-2-10 0,1-5 0 16,2 5 0-16,6-5 0 0,-4-5 0 0,7 3 0 15,-4-3 0-15,6-2 0 0,-3 0 22 0,0 0-1 16,-3 0 0-16,1-2 0 0,-6-3-4 0,-5 3-1 16,-3-3 0-16,0-2 0 0,-5-5 44 0,-2 5 8 15,-4-7 1-15,-2 0 1 0,-2 0-1 0,-4-5 0 16,-2 0 0-16,0-2 0 0,-2 0-49 0,-3 2-11 0,-3 0-1 0,0 5-8 15,5 0 15-15,1 2-4 0,-1 5-1 0,3 0 0 16,-2 0-10-16,2 5 0 0,0 2 0 0,2 0 0 31,-2 2-141-31,3 3-24 0</inkml:trace>
  <inkml:trace contextRef="#ctx0" brushRef="#br0" timeOffset="4831.678">14319 9140 57 0,'-8'-2'0'0,"-2"-3"0"0,-1 3 0 0,-2-3 0 16,2 3 362-16,1-3 67 0,-3 5 14 0,-3 0 2 15,0 0-332-15,-3 0-66 0,3 7-14 0,-2-2-2 16,-1 4-10-16,-2 3-1 0,0 0-1 0,0 4 0 16,0 3 2-16,0 0 1 0,-3-3 0 0,3 10 0 15,2-5-6-15,0 5-2 0,-2 0 0 0,8 2 0 16,3-2-14-16,4 0 0 0,1 2 0 0,5-2 0 31,5 0 0-31,1 0 0 0,7-5 0 0,3 0 0 0,2-2 0 0,3 0-8 0,6-5 8 0,-1-5-10 16,3 3 10-16,3-7 0 0,-3-3 0 0,6-2 0 15,-4-2 8-15,-2-3 4 0,3-2 1 0,-5 0 0 16,-4-5 23-16,-1-2 4 0,-1 0 0 0,-5 0 1 16,-3-5 11-16,-3-2 3 0,-4-5 0 0,2 5 0 0,-6-5-16 0,1 0-3 15,-6 0-1-15,1 5 0 0,-6 2-11 0,0 3-3 16,-3-3 0-16,1 5 0 0,-6 2 23 0,-3-2 4 16,-2 7 0-16,3 2 1 15,2-2-141-15,-3 5-29 0,-2 2-6 0,0 0-953 0</inkml:trace>
  <inkml:trace contextRef="#ctx0" brushRef="#br0" timeOffset="5347.185">13547 9547 1209 0,'-11'-12'53'0,"6"12"12"0,0-7-52 0,-3 7-13 0,0-7 0 0,-3 7 0 16,3-2 117-16,-2-3 21 0,-1 3 4 0,0-3 1 15,3 5-87-15,0 0-16 0,1 0-4 0,-4 7-1 16,3-7-24-16,-3 7-11 0,4 0 10 0,-4 5-10 16,-2 7 17-16,2-3-2 0,1 3-1 0,-1 2 0 0,0 5 7 15,1 0 2-15,-1 0 0 0,3 2 0 0,6 0-12 0,-4-2-3 16,4 0 0-16,2 2 0 0,8-2-8 0,-3 2 0 16,0-9 0-16,6 2 0 0,2 3 0 0,0-8-9 15,6-2 9-15,-1-2 0 0,1 0 0 0,2-5-8 16,3-5 8-16,0-2 0 0,2 0 0 0,-2-2 11 15,-3-3-2-15,0-2 0 0,0 0 27 0,-2-7 4 16,-3 0 2-16,0-5 0 0,-3-2 6 0,-3 0 0 16,1-5 1-16,-3 0 0 0,-3-2-15 0,1-3-3 15,-4 8-1-15,-2-1 0 0,-2-4-14 0,-1 9-4 16,-2-2 0-16,-1 7 0 0,-2 0 12 0,-2-3 3 16,-1 10 0-16,-2-7 0 0,0 7-10 0,0 0-1 0,-6 7-1 0,3-2 0 31,-2 2-119-31,-1 2-24 0,-2-2-5 0,2 7-578 0,1-2-115 15</inkml:trace>
  <inkml:trace contextRef="#ctx0" brushRef="#br0" timeOffset="5893.939">12700 9862 979 0,'3'-7'87'0,"-3"5"-70"16,0-8-17-16,0 3 0 0,2 0 37 0,-4 5 4 16,-1-5 1-16,3 7 0 0,-5-5 12 0,-3-2 2 15,0 7 1-15,-3 0 0 0,-2 7 6 0,0-2 1 16,0-3 0-16,-1 10 0 0,-4-3-44 0,2 8-8 16,0-3-1-16,3 2-1 0,0 3 0 0,2 2 0 15,-2 3 0-15,5-3 0 0,3 0-2 0,2 5-8 0,3-5 12 0,0 0-4 16,5 3-8-16,1-3 0 0,4 0 0 0,1-2 8 15,2 0-8-15,3-3 0 0,2 1 0 0,3-3 0 16,3-5 0-16,-3-2 0 0,6 0 9 0,-3-2-9 16,0 2 8-16,-1-7-8 0,-1-7 10 0,-1 2-10 15,0 3 19-15,-3-10-3 0,-2 3 0 0,0-5 0 16,0-3 4-16,0 3 1 0,-6-7 0 0,-2 7 0 16,0-12 7-16,-5 7 2 0,0-7 0 0,-3 3 0 15,-6-8 15-15,1 3 3 0,-3 0 1 0,0 2 0 16,-5 7-22-16,2-2-5 0,-5 7-1 0,3-5 0 15,-3 7-21-15,-2 5 0 0,-1 0 0 0,-2 0-8 16,0 7-175-16,0-2-34 0,-32-3-7 16,16 12-2-16</inkml:trace>
  <inkml:trace contextRef="#ctx0" brushRef="#br0" timeOffset="6458.708">12150 9822 1004 0,'0'0'44'0,"0"0"10"0,0 0-43 0,0 0-11 0,0 0 0 0,0 0 0 16,0 0 84-16,0 0 16 0,0-2 2 0,0-3 1 16,0-2-31-16,0 0-5 0,0 7-2 0,0-5 0 15,0-2-13-15,0 5-2 0,0 2-1 0,0 0 0 16,0-5-9-16,-6 3-1 0,1-3-1 0,0 5 0 15,-3 5 7-15,0-3 2 0,-5 5 0 0,-1 5 0 16,-4 0-35-16,-3 2-12 0,-3 2 0 0,0 8 9 16,-5-8-9-16,3 10 0 0,-1-5 0 0,3 5 0 15,6-5 0-15,5 5 0 0,2-2 0 0,3-3 0 16,3-5 0-16,2 3 0 0,6 0 0 0,2 0-11 0,6-5 11 0,2-5-13 16,3 3 5-16,0-5 8 15,2 0-11-15,3 0 11 0,-2-7-8 0,2 0 8 0,0 0 0 16,0-7 0-16,0 5 0 0,-2-10 8 0,-3 5 16 0,0-5 4 15,0-2 1-15,2-5 0 0,-5 3 4 0,1-3 1 32,-1-7 0-32,-3 5 0 0,-2-5-16 0,-2 0-3 15,-6 3-1-15,-3-3 0 0,0 0-2 0,-5 0-1 16,-2 5 0-16,-3 0 0 0,2-3 2 0,-2 8 1 16,0-3 0-16,-1 5 0 0,1 0 2 0,-3 2 0 0,6 0 0 15,-4 5 0 1,1 0-111-16,0 0-21 0,0 5-5 0,0 2-863 0</inkml:trace>
  <inkml:trace contextRef="#ctx0" brushRef="#br0" timeOffset="6989.819">11557 9561 518 0,'0'0'46'0,"0"0"-37"15,-5-2-9-15,2-3 0 0,-2 3 146 0,-3-3 27 16,0 5 6-16,0-7 1 0,0 7-92 0,0-5-17 16,-2 5-4-16,-1 0-1 0,-2 0-26 0,2 5-4 15,-2-5-2-15,2 0 0 0,1 7-13 0,-4 0-2 16,1 0-1-16,-3 0 0 0,1 5-9 0,-4 2-1 16,-2 5-8-16,2-5 12 0,-2 7 5 0,0-2 1 0,0 2 0 0,2 5 0 15,-2-5 21-15,5 5 4 0,0-5 1 0,6 5 0 16,2-5-21-16,3 5-4 0,2-5-1 0,6-2 0 15,2-5-18-15,3 5 0 0,2-5 8 0,4-2-8 16,1-3 0-16,1-2 0 0,6-2 0 0,-1-5 0 16,0-5 9-16,0 3-1 0,3-3-8 0,0-4 12 15,-3-3 4-15,-3-2 1 0,3 2 0 0,-2-2 0 16,-3-5 10-16,-3-2 1 0,-2 2 1 0,-1-2 0 16,-2 0-6-16,-2-5-2 0,-4 0 0 0,1 5 0 15,-6-7-5-15,1 2-2 0,-4 0 0 0,-4 0 0 16,-4 5-2-16,4 0 0 0,-3 7 0 0,-1-5 0 15,-4 7-12-15,2 5 0 0,-3 0 0 0,1 0 0 16,-1 7-194-16,-2 0-45 0</inkml:trace>
  <inkml:trace contextRef="#ctx0" brushRef="#br0" timeOffset="7521.204">10970 9192 1267 0,'0'0'56'0,"0"0"12"0,0 0-55 0,0 0-13 0,0 0 0 0,0-5 0 15,5 3 53-15,-5 2 8 0,0-5 2 0,0-2 0 16,0 5-39-16,0 2-7 0,0 0-1 0,-3-5-1 16,-2 3 1-16,0-3 1 0,-1 5 0 0,-4 7 0 15,-1-7 15-15,-2 7 4 0,-3 5 0 0,0-3 0 16,-5 8-27-16,3-1-9 0,-6 3 0 0,3 0 9 15,-3 2 0-15,0 0 0 0,3 3 0 0,2-1 0 16,1 1 14-16,5-1 2 0,5 1 1 0,5-8 0 16,3 3-14-16,3 2-4 0,7-7 0 0,3 5 0 15,6-7-8-15,2-3 0 0,6-4 0 0,-1-5 0 0,3 2 8 16,3-4 0-16,0-5 0 0,-1 0 0 0,1-5 53 16,3-2 11-16,-6 2 1 0,0-9 1 15,-3 2-101-15,-2 3-20 0,-5-8-4 0,-4 3-1 0,-1 0 52 0,-4 0 16 16,-2-5 0-16,-5 5 0 0,-1-5 0 0,-2 0 0 15,-5 5 0-15,0 0 0 0,-8-3 1 0,-1 10 1 16,-4 0 0-16,-1 0 0 0,-2 2 6 0,-3 5 2 16,1 0 0-16,-1 2 0 15,0 3-107-15,0 4-22 0,0 3-4 0,0 2-801 0</inkml:trace>
  <inkml:trace contextRef="#ctx0" brushRef="#br0" timeOffset="8224.455">10597 8644 172 0,'0'0'16'0,"0"0"-16"15,0 0 0-15,0 0 0 0,0 0 146 0,0 0 26 16,0 0 6-16,-6 0 1 0,4 0-79 0,2 0-15 16,0 0-3-16,-3-7-1 0,0 7-2 0,1-7-1 15,2 2 0-15,0 5 0 0,-3-7-14 0,3 5-2 16,0-5-1-16,-3 2 0 0,3-2-25 0,-2 0-6 15,2 2-1-15,0 3 0 0,-3-3-9 0,0-2-3 0,1 5 0 0,-3-3 0 16,-1-2 15-16,1 7 2 0,-3 0 1 0,0 0 0 16,0 0-3-16,0 7-1 0,-2 0 0 0,-4 0 0 15,1 5-20-15,0 2-11 0,0 0 12 0,-1 5-12 16,1 0 11-16,0 2-11 0,0 0 10 0,0 0-10 16,2 5 8-16,3-3-8 0,0 1 0 0,3 2 0 15,0-5 0-15,2 3 0 0,0-3 0 0,6 0 0 16,0 0 0-16,2-2 0 0,3-5-8 0,0 5 8 15,5-5-9-15,3-2 9 0,0-5-13 0,2 0 5 16,3 0 8-16,3-2 0 0,0-5-9 0,2-5 9 16,1-2 0-16,-1 2 0 0,3-2 12 0,-5-7-4 15,3 0 7-15,-3 0 1 0,-6-5 0 0,1 0 0 16,-4-2 3-16,-1-5 1 0,-6 3 0 0,0-8 0 16,-6 3-1-16,1-1 0 0,-3-1 0 0,-5 4 0 0,-1-2-3 15,-2 7-1-15,-2 2 0 0,-3-2 0 0,-3 2-1 0,0 5 0 16,-3 2 0-16,1-2 0 0,2 4-14 0,-3-1-16 15,-2 6 3-15,0-2-671 16,0 5-135-16</inkml:trace>
  <inkml:trace contextRef="#ctx0" brushRef="#br0" timeOffset="8834.543">10456 7847 403 0,'0'0'36'15,"-5"0"-36"-15,0 0 0 0,2 0 0 0,-2 0 201 0,0 0 34 16,-1 0 6-16,-2 0 2 0,3-5-153 0,0 5-30 15,-1 0-7-15,1-2-1 0,0 2-25 0,-3-5-6 16,3 10-1-16,-3-5 0 0,0 2-7 0,0-2-1 16,-3 5-1-16,3 2 0 0,-2 0-11 0,-4 0 0 15,1 4 0-15,-3 4 8 0,-2-1-8 0,2 5 0 16,-5-1 0-16,5 6 8 0,0-1-8 0,0 1 0 16,0 6 0-16,0-4 0 0,3-2 0 0,5 2 13 15,0-5-1-15,6 2-1 0,-1-1 1 0,8-4 1 0,6-3 0 16,5-1 0-16,2-3-13 0,9-4 0 0,2-4 0 15,5-3 0-15,3-3 35 0,0-4 4 0,3-4 1 0,-3-1 0 16,0-2-16-16,0-5-4 0,-8 2 0 0,3-6 0 16,-3 6-8-16,-2-8-3 0,-6 3 0 0,0-3 0 15,-5-1 2-15,-3 0 0 0,-5-2 0 0,-3 2 0 16,-2-7 3-16,-3 5 1 0,-3 2 0 0,-2 0 0 16,-3-2-2-16,-3 6 0 0,-2-3 0 0,-3 6 0 15,3 5-3-15,-3-5-1 0,0 9 0 0,0-1 0 16,1 1-81-16,-4-1-17 15,1 6-3-15</inkml:trace>
  <inkml:trace contextRef="#ctx0" brushRef="#br0" timeOffset="9428.272">10835 7012 1036 0,'0'0'92'0,"0"0"-73"0,0 0-19 0,0 0 0 16,-3-3 127-16,0-1 21 0,-2 1 5 0,0-1 1 16,2 4-88-16,-2-3-18 0,0 3-3 0,-3 0-1 15,2 3-16-15,1-3-4 0,-3 0-1 0,0 0 0 16,-2 7-13-16,-1 0-2 0,-2 0-8 0,-6 9 12 15,1 1-12-15,-3 1 0 0,-1 8 0 0,-1 0 0 16,1 2 0-16,1 1 0 0,5 1 0 0,3-6 0 16,0 2 0-16,5-1 0 0,5 4 8 0,1-3-8 15,7-8 0-15,0-1 0 0,6 2 0 0,2-5 0 16,0-2 0-16,6-5-12 0,2-7 12 0,3 4-10 16,2-8 20-16,1-3 4 0,2-1 1 0,0-3 0 0,-5-3 5 0,0-1 0 15,-1 1 1-15,-1-4 0 0,-1-4-7 0,0 1-2 16,-3-2 0-16,1-1 0 0,-1-6 4 15,-2 1 0-15,-2 1 0 0,-1-2 0 0,0 4 4 16,-5-2 2-16,0 2 0 0,-5-3 0 0,-3 11 7 0,-3 1 2 16,-5 1 0-16,-3 2 0 0,-7-1 20 0,-1 8 4 15,-2 3 1-15,0 1 0 16,-5 3-72-16,2 3-13 0,0 1-3 0,-3 3-1 16,1 1-150-16,0-1-29 0,2 4-7 0</inkml:trace>
  <inkml:trace contextRef="#ctx0" brushRef="#br0" timeOffset="9912.9">11385 6614 1357 0,'-8'-12'60'0,"8"12"12"0,0-2-57 0,-3-3-15 0,3-2 0 0,-2 0 0 15,2 3 46-15,0-3 6 0,0 4 2 0,0 3 0 16,0-5 1-16,0-2 0 0,0 5 0 0,0 2 0 16,0 0-15-16,-5-5-4 0,2 5 0 0,3 0 0 15,-5 0 0-15,-3 5-1 0,0 2 0 0,0 3 0 0,-5 1-35 0,2 3 0 16,-2 5 0-16,-1 2 0 0,1 5 0 0,0 2 0 15,0 1 0-15,5 1 0 0,-3-2 0 0,6 5 0 16,5-4 0-16,0-4 0 0,3-3 0 0,2 4 0 16,6-5-10-16,-1-2 10 0,3-1-10 0,3-8 10 15,3 1-13-15,2 1 5 0,0-5 8 0,3-4-10 16,-3-3 10-16,0 0-10 0,3 0 10 0,2-7 9 16,-4-3-1-16,1-2-8 0,-1-2 22 0,-4-4-2 15,1 3-1-15,-1-6 0 0,-5-2 0 0,1-1 0 16,-4-6 0-16,1 1 0 0,-3-4 1 0,-3 5 1 15,0-5 0-15,-5 5 0 0,0-2 5 0,-2 1 1 16,-4 8 0-16,-2-2 0 0,3 1 9 0,-8 1 3 0,2 7 0 16,1 0 0-16,-1-2-12 0,-2 6-3 0,0-2 0 0,-1 5 0 31,4 0-41-31,-1 0-9 0,3 3-2 0,3 4 0 16,-5-3-107-16,4 3-21 0,1 0-5 0</inkml:trace>
  <inkml:trace contextRef="#ctx0" brushRef="#br0" timeOffset="10318.567">11951 6435 1267 0,'0'-14'112'0,"0"7"-89"0,0 3-23 0,3-3 0 0,2 4 45 0,-5-9 5 15,3 3 1-15,-3 0 0 0,0 6-22 0,0-1-4 16,0-4-1-16,-3 1 0 0,1 7 26 0,-6-2 5 16,0-3 1-16,0 10 0 0,-6-3-28 0,1 10-4 15,-5-5-2-15,-1 7 0 0,3 8-22 0,-2-4 0 16,-1 4 0-16,3-4 0 0,3 8 18 0,3-5-1 16,2 1 0-16,5-4 0 0,6 4-17 0,-1-4 0 15,4 1 8-15,2-2-8 0,-1-6 0 0,4 3 0 16,2-2 8-16,1-9-8 0,-1 4 12 0,3-7-2 15,0 0 0-15,-1 0 0 0,-1-7 37 0,1 0 7 16,-1-3 2-16,-4-2 0 0,4 1 10 0,-4-4 2 0,1-3 1 16,-3 1 0-16,0-2-28 0,2-2-5 0,-2-5-2 0,-5 5 0 15,2-5-15-15,-5 5-3 0,3-5-1 0,-6 7 0 16,-2-2-7-16,-1 7-8 0,-1 2 11 0,-1 3-11 31,-3 0-33-31,-2 2-14 0,-6 4-2 0,1 3-685 0,-3 3-137 0</inkml:trace>
  <inkml:trace contextRef="#ctx0" brushRef="#br1" timeOffset="14103.943">12867 6283 1090 0,'0'0'48'0,"0"0"11"0,0 0-47 0,5-3-12 16,0-1 0-16,1-4 0 0,-1 6 22 0,0-3 2 15,0-2 1-15,-2 5 0 0,0-3 27 0,-3-2 4 16,0 3 2-16,0-4 0 0,0 6 27 0,0-3 6 0,-3-2 1 0,0 5 0 15,1-3-16-15,-1-2-2 16,-2 0-1-16,2 3 0 0,-2 1-15 0,0-4-3 0,-1 2-1 0,-2-2 0 16,3 0-17-16,-3 3-3 0,0-3-1 0,-2-1 0 15,-1 6-8-15,-2-3-1 0,2-2-1 0,-2 5 0 16,-5-3-6-16,-1-2-1 0,0 3 0 0,1 1 0 16,-3-2-1-16,-3 3-1 0,0-3 0 0,3 3 0 15,-3-3-14-15,3 5 0 0,0-2 0 0,0-3 0 16,0 5 0-16,2 0 0 0,-5 0 0 0,0-2 9 15,-2 2-9-15,-1 2 0 0,1-2 0 0,-3 0 0 16,0 5 0-16,0-3 8 0,5-2-8 0,-3 5 8 16,-2-3-8-16,3 3 0 0,2-3 0 0,0 3-11 15,0-2 11-15,1 1 0 0,-1 3 0 0,0 0 0 16,0 0 0-16,-2 0 0 0,-3 1 0 0,-1 3 0 16,4-4 0-16,0 7 0 0,-1-2 0 0,3 2 0 0,3 0 0 15,3 5-10-15,-1-5 10 0,3 8 0 0,3 1-10 0,2-2 10 16,1 0-8-16,-1 1 8 0,6 3 0 0,0-3-10 15,2 1 10-15,0-2 0 0,6 0-8 0,0 1 8 16,2-4 0-16,3 4 0 0,2-4-9 0,4-3 9 16,2 3 0-16,-1-4-9 0,7 5 18 0,-1-5 4 15,3 0 1-15,2 1 0 0,3-4-24 0,0 1-5 16,0-2-1-16,3 1 0 0,0-4 16 0,2 0 0 16,1-2 0-16,2-3 0 0,-3-2 0 0,6 0 0 15,-1 0 0-15,4 0 0 0,-1-7 0 0,-5 0 0 16,3 0 0-16,-6-4 0 0,6-4 9 0,-6 4-9 15,-2-3 0-15,5-1 9 0,0-6-1 0,-2 2 0 16,-4 1 0-16,1-4 0 0,-5 1 8 0,-4 2 0 0,-1-2 1 16,-7 0 0-16,1-5 2 0,-5 0 0 0,-3 8 0 0,0-4 0 15,-6 1 5-15,1 2 0 0,-3-2 1 0,-3 2 0 16,-2-2-1-16,-3 0-1 0,-2 2 0 0,-1 5 0 16,-2 0-11-16,-3 0-1 0,-3 2-1 0,1 0 0 15,-1-2-10-15,-2 7 0 0,0 0 0 0,0 3 0 16,0 4-13-16,-1 0-2 0,4 0 0 0,-3 4 0 31,-3 3-166-31,8 0-34 0</inkml:trace>
  <inkml:trace contextRef="#ctx0" brushRef="#br1" timeOffset="15197.14">14293 6828 1436 0,'0'0'64'0,"0"0"12"0,0-4-60 0,-3-4-16 16,-2 1 0-16,2 0 0 0,3 3 63 0,-2-1222 9 16,-1 2438 3-16,0-1220 0 0,1 1-20 0,-1-4-4 15,0 4-1-15,-2-8 0 0,2 8-2 0,-2-4 0 16,0-3 0-16,-3-1 0 0,3 1 3 0,-3 3 0 15,-3-6 0-15,-2-2 0 0,0 5 0 0,-1 0 0 16,-1-2 0-16,-1 2 0 0,-3-3-11 0,-2 1-1 16,0 1-1-16,-6 1 0 0,1-4-18 0,-1 1-4 0,-2-2-1 15,0 5 0-15,0-5 9 0,0 8 1 0,3-6 1 0,-1 3 0 16,3-2-18-16,-2 1-8 0,2 6 0 0,3-3 8 16,-3-2-8-16,3 2 12 0,-3 5-12 0,0-4 12 15,0 1-12-15,-2-2 0 0,-3 3 0 0,0-3 0 16,2 8 8-16,-2-4-8 0,-3 6 8 0,3-3-8 15,-2 3 0-15,1-3 0 0,-1 5 0 0,-1 0-11 16,-2 5 11-16,-3-3 0 0,-3 5 0 0,0 1-8 16,6 3 8-16,-3 3 0 0,2 1 0 0,6 1 0 15,-3-2-8-15,3 3 0 0,6 1 0 0,1 4 0 16,1-4 8-16,3 8-10 0,-1-5 10 0,6 1-10 16,2 3 10-16,3-3-12 0,0 3 12 0,3-6-12 15,3 7 12-15,4-5-10 0,1 8 10 0,5-6-10 16,0 1 2-16,5 1 0 0,0-3 0 0,3-4 0 15,3 4 0-15,2 1 0 0,0-6 0 0,5 1 0 0,1 1 8 16,5-2-8-16,-1 1 8 0,4-3-8 0,-1-4 8 0,3 3-8 16,-2-2 8-16,4-2-8 0,4-3 8 0,-1 0 0 15,3-3 0-15,5 1 0 0,3-2 0 0,0-3 0 16,-3 0 0-16,1-3-8 0,-1-2 8 0,0 1 0 16,0 1 0-16,-2-4-8 0,-3 0 8 0,0-4 0 15,-5 3 0-15,-6 1 0 0,0-4 0 0,-7 1 8 16,-1-2-8-16,-5 5 0 0,1-4 8 0,-4-3-8 15,-5-1 8-15,1 4-8 0,-1 1 12 0,-5-1-3 16,2-4 0-16,-2 4 0 0,-2-6 1 0,-1-2 0 16,-2 8 0-16,-3-3 0 0,-3-5-10 0,0 5 12 15,1-3-12-15,-4-2 12 0,-2 5-12 0,0-5 10 0,3 8-10 16,-5-6 10-16,-1 5-10 0,0-2 0 0,-4 3 0 16,1 1 0-1,-2-2-24-15,1 1-9 0,1 4-3 0,-4-3 0 16,2 3-132-16,3 0-28 0,-3 2-4 0</inkml:trace>
  <inkml:trace contextRef="#ctx0" brushRef="#br1" timeOffset="16431.71">14978 7995 1036 0,'0'0'92'0,"3"-7"-73"16,-1 0-19-16,1 0 0 0,2 0 108 0,-2-5 17 16,2 2 4-16,1-6 1 0,-1 2-10 0,-3 0-1 15,1-5-1-15,0 5 0 0,-1-7-34 0,1 2-6 16,-3-2-2-16,0 2 0 0,-3-2-24 0,1-5-4 16,-1 5-2-16,-2-5 0 0,0-7-4 0,-1 5-1 0,1 2 0 0,-3-7 0 15,0 5-16-15,-3-5-3 0,1 7-1 0,-1-7 0 16,1 2-6-16,-1 1-2 0,-2 1 0 0,2-3 0 15,-2 3 2-15,0-1 0 0,0-3 0 0,-1 5 0 16,-1 6 1-16,-1-3 0 0,-3-1 0 0,1 4 0 16,-4 4 12-16,-1-3 2 0,1 2 1 0,-1 5 0 15,-1-1-16-15,0 1-3 0,0 3-1 0,6 1 0 16,-3-2-11-16,2 5 0 0,1 3 0 0,-1 1 0 16,-2-1 0-16,2 4-9 0,1 0 9 0,-3 0 0 15,2 4-11-15,-2-1 11 0,0 1-10 0,0 3 10 16,-1 0 0-16,1 8 0 0,3-1 0 0,-3-3 0 15,-1 11-11-15,4-8 1 0,-1 5 0 0,1 6 0 16,2 1 10-16,0 3-10 0,0 3 10 0,0 1-10 16,0 0 10-16,3 3 0 0,-3 4 0 0,3 0-8 15,0 0 8-15,2 0 0 0,3 2 0 0,-2 3-8 0,2-5 8 0,0-1 0 16,3 4 0-16,-1-3-8 0,4 0 8 0,-1 0 0 16,3 0 0-16,3 0-8 0,-3 0 8 0,5 0-8 15,0-3 8-15,3-1-8 0,3-1 8 0,-1 3-8 16,4-3 8-16,1-2-8 0,4 0 8 0,2 2-12 15,3-2 12-15,5 0-12 0,3 0 12 0,5 2 0 16,-3-9 0-16,6 4 8 0,0-6-8 0,-3 2-16 16,2-5 4-16,1-2 0 0,0-5 12 0,-1 0 0 15,4-9 0-15,-4 2-8 0,-1-3 8 0,1-8 0 16,-4-1 0-16,-1-4 0 0,0-5 0 0,-5-10-13 16,1 1 3-16,-4-10 1 0,3-7 17 0,-2-5 4 0,-4-2 1 15,-1-3 0-15,-7-1-13 0,-1 1 8 16,-6-6-8-16,-3 2 0 0,-2 4 12 0,-3-1-3 0,-6 1-1 15,1 1 0-15,-6 7-8 0,1-5 8 16,2 0-8-16,-3 7 8 0,1 0-8 0,-1-5 0 16,1 10 0-16,2-5 0 0,0 7 0 0,0 4 0 15,0 8 0-15,0-2 0 0,3 9-11 0,-1 0 3 0,-2 2 0 0,3 5 0 32,2 0-16-32,-2 7-4 0,0-3 0 0,0 10 0 0,-3 0-164 15,0 3-32-15</inkml:trace>
  <inkml:trace contextRef="#ctx0" brushRef="#br1" timeOffset="17369.016">14891 8783 1440 0,'-6'-5'128'0,"1"-2"-103"16,-3 0-25-16,3 0 0 0,-3 2 84 0,3-2 12 15,-6 0 3-15,3-2 0 0,-2-3-38 0,-1 5-7 16,0-5-2-16,1 3 0 0,-6-3-8 0,0 0-3 15,3 5 0-15,-3-2 0 0,-3-3 2 0,6 5 0 16,0 2 0-16,0-2 0 0,-3 0-12 0,0 5-3 16,3-3 0-16,0 3 0 0,-1 2-12 0,1 0-4 15,-3 0 0-15,3 0 0 0,0 2-4 0,0-2-8 16,2 7 11-16,-2 0-11 0,0 0 0 0,-1-2 0 16,1 6 0-16,-3 4 0 0,0-1 0 0,-2 7 0 0,-1 0 0 15,-2 10 0-15,-3-3 0 0,3 5 0 16,-5 2 0-16,2-2 0 0,0 7 0 0,-2 0 0 15,-1 7 0-15,3-2 0 0,1 2 0 0,-1-5 0 0,-3 5 0 0,3-2 0 16,1-3 0-16,-1 3 0 0,0-3 0 0,3 3 0 16,-3-5 0-16,8 0 0 0,-2-5 0 0,4 5 0 15,4-2 8-15,5-3-8 0,2-2 0 0,3-5 0 16,3 0 0-16,4-2 0 0,4 0 0 0,5-5 0 16,2-2 0-16,6 0 0 0,-3-5 0 0,6-2 0 15,2-3 0-15,0-2 0 0,3-2 8 0,2-5-8 16,3-5 16-16,-2-2-1 0,4-7 0 0,-2 0 0 15,-2-5-3-15,-1-2-1 0,1-5 0 0,-4-7 0 16,4-2-1-16,-1-10 0 0,3 3 0 0,-2-10 0 16,2 3-2-16,-3-3-8 0,-5-2 12 0,0 9-4 15,-5-2-8-15,-3 5 8 0,-2 2-8 0,-3 0 8 0,-1 2-8 0,-4 3 0 16,-3 2 0-16,0 5 8 0,-3 2-8 0,0 0 10 16,-5-2-10-16,0 7 10 0,-2-3-10 15,-1 3 0-15,1 2 9 0,-6 3-9 0,0-3 8 16,-3 5-8-16,1 2 10 0,-6 3-10 0,0-3-9 0,-3 5-8 15,-2 2-2-15,0 5 0 16,0 5-68-16,-3 2-13 0,-3 5-4 0,4-3-608 16,-1 5-123-16</inkml:trace>
  <inkml:trace contextRef="#ctx0" brushRef="#br1" timeOffset="18275.025">13830 9667 1036 0,'-8'-5'92'0,"5"3"-73"0,-2-3-19 0,-3-2 0 16,0 0 130-16,0 0 22 0,-2 0 5 0,-1 0 1 16,3 0-46-16,-3-5-10 0,1 5-2 0,-3-5 0 15,-1 5-29-15,1-2-7 0,-3 2 0 0,0-5-1 16,-2 5-18-16,-1-5-3 0,-2 5-1 0,0 0 0 16,-5 0-8-16,-1 0-1 0,1 0-1 0,-3 2 0 15,-1-2-15-15,1 5-4 0,0-3 0 0,0 5 0 16,-3 0-12-16,1 0 8 0,-6 0-8 0,0 5 0 15,-6-3 8-15,1 5-8 0,-3 0 0 0,-3 5 0 16,1 0 0-16,-4 2 0 0,-2 0 0 0,-2 0 0 16,-6 5 0-16,3 2 0 0,5-2 0 0,0 2 0 15,5 5 0-15,9-5 0 0,4 5 0 0,4 2 0 16,1 5 0-16,9 0 0 0,3 2 0 0,5 5 0 0,2 5 0 16,6-5-8-16,2 2 8 0,6-2-10 0,2 0 10 15,3 0 0-15,2 0-9 0,4 0 9 0,2-2-9 16,-1-8 9-16,7 3-12 0,1-7 12 0,4 0-11 0,7-5 11 15,3 0-10-15,3-9 10 0,5 2 0 0,0-7-9 16,3-7 9-16,-1 0 0 0,6-7 0 0,0-7 0 16,3-5 0-16,-1 3 0 0,1-8 10 0,-1-4-2 15,1-5-8-15,-3-2 12 0,2-3-12 0,1 3 9 16,2-5-9-16,-2 0 8 0,-3 0-8 0,-3 0 0 16,-3 0 9-16,-2 0-9 0,-2 7 10 0,-4 0-2 15,1-2-8-15,-8 9 12 0,-3-7-12 0,-3 10 0 16,-4-1 0-16,-4-4 0 0,-2 9 9 0,-3-2 3 0,-5 0 0 15,-5 2 0-15,-1 5 5 0,-4 0 2 0,-6-5 0 0,-3 7 0 16,-2 3-2-16,-3-3 0 0,-8 5 0 0,-2 0 0 31,-1 2-118-31,-2 5-24 0,0 0-5 0,-2 5-587 0,-1 2-118 0</inkml:trace>
  <inkml:trace contextRef="#ctx0" brushRef="#br1" timeOffset="19183.904">12409 9841 1706 0,'-8'-5'76'0,"5"3"15"0,-5-3-73 0,3-2-18 0,0 5 0 0,0-3 0 16,-1-2 45-16,1-5 6 0,-6 5 1 0,3-2 0 15,1-3-4-15,-4 0-1 0,0 3 0 0,1-3 0 16,-3-2-3-16,-1 2 0 0,-2-2 0 0,1-2 0 16,-1-1 4-16,0 3 1 0,-3-7 0 0,-2 2 0 0,3-2-15 0,-4 7-3 15,1-7-1-15,0 2 0 0,-5-2-13 0,-1 2-2 16,1 0-1-16,-1-2 0 0,-4 2-3 0,-1 5-1 16,0-5 0-16,-2 5 0 0,-1 0 2 0,1-5 0 15,2 5 0-15,-2 7 0 0,-1-5-4 0,1 5 0 16,-3-2 0-16,0 4 0 0,-3-2-8 0,0 0 0 15,3 7 9-15,0-5-9 0,3 5 0 0,2 5 0 16,0-5 0-16,1 7 0 0,-1-2 0 0,3 2 0 16,0 2 0-16,0 3 0 0,0 2 0 0,-3 0 0 15,3 5-8-15,2 0 8 0,1 2 0 0,2 5-10 16,0-5 10-16,3 7 0 0,2 5-12 0,4 0 12 16,1 0-12-16,1 2 12 0,3 3-11 0,2-3 11 15,0 5-10-15,5 0 10 0,3 0-10 0,0 0 10 16,0 5-10-16,5-5 10 0,3-5-10 0,0 5 10 0,5-5-10 0,6-2 10 15,-1 0-12-15,4-5 12 0,4 3-13 0,3-3 5 16,3-7 8-16,2 5-13 0,1-5 5 0,2-4 8 16,2-3-11-16,1 0 11 0,2-7-8 0,9-5 8 15,4 3 0-15,4 0-10 0,-1-5 10 0,0-5 0 16,3 5 0-16,2-7-8 0,3 2 8 0,-2-2 0 16,-3 0 0-16,-3 0 0 0,-2 0 0 0,-4-5 0 15,1 5 0-15,-5-7 0 0,-3 5 8 0,0-8-8 16,-5 8 0-16,-6-5 8 0,-5-3-8 0,-2 3 0 15,-6-2 13-15,-3-8 0 0,-7 8 0 0,-1-8 0 16,-4 1 10-16,-1-8 1 0,-5-2 1 0,-3-2 0 16,-2 2-8-16,-3 0-1 0,-2 0-1 0,-1 0 0 15,0 5-15-15,-2 2 11 0,0 3-11 0,0-1 10 0,2 3-10 16,1 0 0-16,-1 0 0 0,0 2 0 0,3-2 0 0,-2-3-9 16,-3 3 0-16,2 2-793 15,1 5-158-15</inkml:trace>
  <inkml:trace contextRef="#ctx0" brushRef="#br1" timeOffset="20234.61">11356 9218 1551 0,'-11'0'68'0,"11"0"16"0,-2 0-68 0,-4 0-16 15,4 0 0-15,-4 0 0 0,1-5 31 0,0 5 2 16,0-2 1-16,-1-5 0 0,1-3 29 0,0 3 5 16,-1 0 2-16,-2-2 0 0,1-8-8 0,-1 3-2 15,0-2 0-15,-3-8 0 0,3 8-3 0,-2-8-1 16,-1 3 0-16,-2-5 0 0,0 3-21 0,-1-3-5 0,1-5-1 0,-3 3 0 15,0 0-13-15,3-5-2 0,-3 0-1 0,0 0 0 16,-5 0-2-16,3 0-1 0,2 2 0 0,0 1 0 16,-5-3-2-16,2 0 0 0,1 5 0 0,-1 0 0 15,1-5 5-15,-1 7 1 0,1 0 0 0,-4-2 0 16,4 9 13-16,-1-2 2 0,-2 0 1 0,3-1 0 16,-1 6 2-16,1 2 1 0,-3 0 0 0,-1 2 0 15,4 3-20-15,-1-3-4 0,-2 9-1 0,0-1 0 16,5-3-8-16,-2 7 0 0,2 0 0 0,-3 0 0 15,3 7 0-15,-2 0-9 0,5 0 9 0,-3 5-10 16,2 2 10-16,-1 0-13 0,-1 5 5 0,0 2 8 16,3 0-11-16,-3 5 11 0,0 0-8 0,0 2 8 15,-3-2-8-15,4 2 8 0,-1 3-8 0,0-3 8 16,0 9 0-16,0-1-8 0,0-1 8 0,3 3 0 16,2-3 0-16,1 3-10 0,2-3 10 0,0 0 0 0,5 3-8 15,-2-3 8-15,2 3 0 0,1-3 0 0,2-2 0 0,0 2-8 16,0 3 8-16,2-5 0 0,1 2 0 0,5-2-10 15,-3 0 10-15,3 0-8 0,3-5 8 0,2 0 0 16,-2 5-9-16,2-2 9 0,0-3 0 0,6 5-9 16,-1-5 9-16,1-2 0 0,-1 2-10 0,3-2 10 15,0-5-8-15,1 5 8 0,-1-5 0 0,3-2-10 16,2 2 10-16,0-2 0 0,4 0-8 0,-4-5 8 16,3 0 0-16,0 0 0 0,6 0 0 0,-6-2-8 15,0 0 8-15,0-5 0 0,-3 0 0 0,1-5 0 16,-1 3 0-16,-2-5 0 0,0-5 0 0,-3-2 0 15,6 0 0-15,-4-7 0 0,-1 0 0 0,-1-5 0 0,0-7 0 0,0-2 0 16,0-5 12-16,0-2-4 0,1-10-8 0,-4-2 12 16,1 0-12-16,-1 0 11 0,-2 0-11 0,-5 5 10 15,2-5-10-15,-5 2 8 0,-3 5-8 0,0 0 8 16,-5 5-8-16,0-3 8 0,-2 5-8 0,-4 5 8 16,-2 0 0-16,1 2 0 0,-1 0 0 0,-3 0 0 0,0 5-8 15,1 0 0-15,-6-5 0 0,3 7 0 0,-3 3-8 16,0-3-8-16,-3 7 0 0,4-2-1 15,-1 7-120-15,-3-5-24 0,1 5-5 0,-3 7-546 16,2-2-110-16</inkml:trace>
  <inkml:trace contextRef="#ctx0" brushRef="#br1" timeOffset="21216.03">10896 6805 1101 0,'0'0'48'0,"-3"-3"12"0,-2-1-48 0,-1 4-12 16,-2-3 0-16,0-1 0 0,1 1 96 0,-4-1 18 16,3 1 3-16,-5-2 1 0,0 5-28 0,2 0-6 0,-5 0 0 15,3 0-1-15,-3 0-41 0,3 8-8 16,-6-4-2-16,6 3 0 0,-6-4-23 0,4 8-9 0,-4 4 0 0,1-1 9 15,4 0-9-15,-2 5 0 0,-2 2 0 0,-1 5 0 16,-2-1 0-16,0 4 0 0,3 8-8 0,-4-1 8 16,1 8 0-16,0-1 0 0,0-3-9 0,0 7 9 15,2-3 0-15,-2 3 0 0,3 3 0 0,-1-3 0 16,0 5 0-16,6 2 0 0,-3 0 0 0,0-3 0 16,3-1 0-16,3 2 0 0,-4 2 0 0,4-7 0 15,-1 4 0-15,6-8 0 0,0 4 0 0,-1-7 0 16,4 0 0-16,-1-7 0 0,0 0 0 0,6-5 0 15,0-2 8-15,5-5-8 0,2-2 0 0,4-5 0 16,4-2 10-16,3-5-10 0,6 0 10 0,2-7-10 16,0-5 15-16,5 3-3 0,1-10-1 0,2 2 0 15,2-6 4-15,6 2 1 0,0-7 0 0,-2 0 0 0,2-5-3 16,-6 0 0-16,1-2 0 0,-6-5 0 0,-2-7-3 0,0 4-1 16,0-4 0-16,-3 0 0 0,-5-4 1 0,2 1 0 15,-2-4 0-15,-3-4 0 0,-2 4-1 0,-4 0 0 16,4 0 0-16,-6-5 0 0,0 5 11 0,-5 0 1 15,-2 4 1-15,-1-1 0 0,-2-3 7 0,-3 4 2 16,-3 6 0-16,-2-3 0 0,-3 7 6 0,-3 2 2 16,-2 1 0-16,-3 1 0 0,0 8 4 0,-2-2 1 15,2 6 0-15,-3-2 0 0,-2 5-29 0,0 3-6 16,2-4-1-16,-2 4 0 0,0 4-16 0,0 0-4 16,0 4-1-16,0-1 0 15,-1 1-17-15,1-2-3 0,-3 10-1 0,3-2 0 16,0 1-66-16,0 3-12 0,-3 0-4 0,3 7-572 0,5-2-116 15</inkml:trace>
  <inkml:trace contextRef="#ctx0" brushRef="#br1" timeOffset="23232.612">11554 6450 115 0,'0'0'10'0,"0"0"-10"0,0 0 0 0,-2-3 0 15,-1-4 165-15,0 0 31 0,1 0 7 0,-1-2 1 16,0 2-98-16,1 0-19 0,-1 4-4 0,-2-4-1 16,2 2-22-16,-2-2-4 0,0 5 0 0,-1-3-1 15,4-2-8-15,-4 0-2 0,-1 2 0 0,1-2 0 16,1 0 11-16,-3 5 1 0,0-7 1 0,0 6 0 16,0 3-4-16,3-4-1 0,-3 1 0 0,0-1 0 15,-3 1-9-15,1-2-3 0,-1 5 0 0,1-2 0 16,-4 4-27-16,1-2-6 0,-3 0 0 0,0 5-8 15,1-2 8-15,-4 4-8 0,1 4 0 0,2-4 0 16,-3-2 0-16,1 2 0 0,-1 0 0 0,-2 3 0 16,0 1 0-16,0 1 0 0,-1-2 0 0,-1 4 0 15,1 4 0-15,1-3 0 0,0 3 0 0,0 1 0 16,2-5-8-16,1 7 8 0,2 1 0 0,0 1-9 16,0-6 9-16,3 8 0 0,-3-3 0 0,6 4-8 15,-4-1 8-15,4 1 0 0,-1 0 0 0,1-2 0 0,2 2 0 0,0-5 0 16,2 5 0-16,1-8 0 0,3 8 0 0,-1-5 0 15,6-2 0-15,-3-2 0 0,5 2 0 0,0 2-8 16,3-3 8-16,0-3 0 0,3 3 0 0,4-3 0 16,-1-1 0-16,2 0 0 0,2 2 0 0,3-6-8 15,0 4 8-15,1-7 0 0,7 5 0 0,-3-1 0 16,3-1 0-16,0-3 0 0,0 5 0 0,3-1 0 16,0-4 0-16,-3 0 0 0,3 0 0 0,0-4 0 15,2 2 0-15,3-5 0 0,0 4 0 0,5-1 0 16,-2-6 0-16,-3-1 8 0,0-1-8 0,-2 2 8 15,-1-4-8-15,0 0 8 0,1-4-8 0,-6-4 8 16,-3 8-8-16,1 0 8 0,-3-4 0 0,-1-4 1 0,-7 4 0 0,3-3 0 16,-6 0 20-16,0-5 4 0,-2 5 1 0,-3-8 0 15,-3 1 2-15,-2-5 1 0,-3 5 0 0,-6-9 0 16,1 1-10-16,-8 4-3 0,0-8 0 0,-1-3 0 16,-1-1-4-16,-1 6-2 0,-3-2 0 0,1 3 0 15,-4-6-18-15,1 10 0 0,3 1 0 0,-3 1 0 16,-1 1-9-16,4 1 1 0,-3 4 0 0,-3 3 0 15,-3 1-14-15,4 0-2 0,-1 7-1 0,-3 0-695 16,4 2-140-16</inkml:trace>
  <inkml:trace contextRef="#ctx0" brushRef="#br2" timeOffset="67151.646">10435 11720 1720 0,'0'0'76'0,"0"0"16"0,0-5-73 0,0 5-19 16,0 0 0-16,0-7 0 0,0 3 80 0,0-3 13 15,0-1 3-15,-2 1 0 0,-1 0-25 0,0 3-5 16,1 1-1-16,2-4 0 0,-6 3-4 0,4-3-1 15,-4 4 0-15,-2-2 0 0,3-2-4 0,-3 7-2 16,-2-2 0-16,-1-3 0 0,0 10-32 0,-2-3-6 16,-3-2-2-16,-2 7 0 0,-1-2-5 0,1 2-1 15,-1 0 0-15,1 0 0 0,2 5-8 0,5-3-11 16,1-1 3-16,-1 3 0 0,3 1 8 0,3-3-10 16,-3 3 10-16,5-2-10 0,-2 1 10 0,5 4 0 0,3-1 0 15,-1-3-8-15,-2 3 8 0,8-2-12 0,-2-2 12 0,4 1-12 16,-2 4 12-16,3-8 0 0,5 4 0 0,5 3 0 15,0-2-21-15,3-2 1 0,-3 1 0 0,3 3 0 16,-1-2 20-16,-1 2 0 0,-1-2-9 0,-3-2 9 16,-2 4 0-16,-3-3 0 0,-2 1 0 0,-3-2 0 15,-3 4 14-15,1-3 3 0,-4 1 1 0,-2-2 0 16,-5 1 28-16,0-1 6 0,-6 2 0 0,0-1 1 16,-2-1-2-16,0-3-1 0,-3 5 0 0,-2-1 0 15,-6-1-23-15,0 1-5 0,0-4-1 0,0 5 0 16,-2-5-6-16,5 3-2 0,-3-6 0 0,5 8 0 15,1-9-13-15,-1 4 8 0,3-7-8 0,6 4 0 16,-3-4 0-16,2-4-10 0,3 4 0 0,3-7 0 16,0-1-120-16,2 1-24 0,6 0-5 0,2-4-1089 15</inkml:trace>
  <inkml:trace contextRef="#ctx0" brushRef="#br2" timeOffset="67354.76">10814 12063 2016 0,'-6'0'179'0,"1"0"-143"16,0 0-36-16,-3 5 0 0,8-5 179 0,-6 7 29 15,4 0 5-15,-4 0 2 0,1 0-150 0,3 0-29 16,-1 5-7-16,0-2-1 0,3 1-13 0,0-4-3 0,-2 0-1 0,2 8 0 16,-3-8-11-16,3 4 0 0,0-4 0 0,-3 0 0 15,3 1 12-15,0-1-2 0,0-7-1 0,0 0 0 31,-2 4-87-31,2-4-18 0,-6 3-3 0,6-3-1 16,-8-3-142-16,3-1-29 0,-3-3-5 0</inkml:trace>
  <inkml:trace contextRef="#ctx0" brushRef="#br2" timeOffset="67495.314">10724 11951 115 0,'-3'-8'10'0,"0"1"-10"0,6 0 0 0,-3 0 0 16,3 0 428-16,-3 0 83 0,0 0 17 0,2 0 3 15,1 2-311-15,0-2-63 0,-1 3-12 0,3 1-2 16,-2-1-87-16,2 4-16 0,-2-3-4 0,2-1-1 15,1 4-35-15,-6 0 0 0,0 0 0 0,5 0 0 16,0 4-204-16,0-1-44 0</inkml:trace>
  <inkml:trace contextRef="#ctx0" brushRef="#br2" timeOffset="67885.847">10911 12129 2329 0,'0'0'103'0,"0"0"21"0,0 0-99 0,0 0-25 16,6 3 0-16,-1 1 0 0,0-1 32 0,-2 1 0 16,-3-4 1-16,8 7 0 0,-3-7 9 0,0 8 2 15,-2-4 0-15,2-1 0 0,-5-3-3 0,3 4 0 16,-3-4 0-16,0 0 0 0,0 0-13 0,3 7-4 16,-3-7 0-16,0 0 0 0,0 0-11 0,0 0-2 15,0 0-1-15,2 3 0 0,-2-3-10 0,0 0 12 0,0 0-12 0,0 0 12 16,3 0-12-16,-3 0 0 0,0 0 0 0,8-3 0 15,0-4 0-15,0 3 0 0,-3-6 0 0,6 1 0 16,2 2 0-16,0 0-11 0,3 0 11 0,3-3-8 16,-4 1 8-16,-1 2-10 0,2 4 10 0,-1-1-10 15,-1 1 10-15,1 3 0 0,-4-4 0 0,5 8 0 16,-5-1 0-16,4 1 14 0,-4-1-3 0,2 1-1 16,-2 3 11-16,2 1 3 0,0-1 0 0,-2 0 0 15,-1 0-2-15,1 0 0 0,0 2 0 0,-3-2 0 16,2 0-9-16,-5 0-1 0,3 0-1 0,-5 0 0 15,0 0-3-15,-1 1 0 0,-2-4 0 0,0-4 0 16,0 0-29-16,-5 7-7 0,5-4 0 16,-3 4-882-16,3-7-176 0</inkml:trace>
  <inkml:trace contextRef="#ctx0" brushRef="#br2" timeOffset="68465.392">11832 12158 1324 0,'0'0'118'0,"0"0"-94"0,5-3-24 0,1-2 0 15,-4-2 48-15,1 3 4 0,2-3 2 0,-2 0 0 16,-3 0 57-16,3-1 11 0,-3 1 2 0,2 3 1 16,-4-3-26-16,-1 0-6 0,0 4-1 0,-2-1 0 15,0-4-28-15,-3 6-7 0,3-3-1 0,-3 1 0 16,2 4-12-16,-4 0-4 0,-4 0 0 0,1 4 0 16,-3 1-25-16,3-3-6 0,-3 6-1 0,0-1 0 15,-2 0 0-15,7 4-8 0,1-4 12 0,-1 8-4 16,3-8-8-16,3 0 8 0,2 4-8 0,1 1 8 15,4-2-18-15,1-3-4 0,5 4-1 0,0 1 0 16,2-5 0-16,4 0 0 0,1 0 0 0,7 0 0 16,1-4 15-16,1 1-11 0,-3 1 11 0,1-2-10 15,-4-3 10-15,3-3 0 0,-5-2 0 0,0 5 0 0,-3-4 0 16,-2 1 11-16,-3-1-3 0,0 1 0 16,-3-1 28-16,-5 4 4 0,3-7 2 0,-3 7 0 0,2-3 6 15,-2 3 2-15,0 0 0 0,0 0 0 0,0 0-34 0,0 0-6 16,0 0-2-16,8 3 0 0,0 4-8 0,3 4 0 15,-1-4 0-15,1 8 0 0,2-1-10 0,-2 0 10 16,5 5-13-16,-6-5 5 16,1 5 8-16,-1-5 0 0,1 4 0 0,-6 1 0 15,-2-2 0-15,-3-1 11 0,0-2-3 0,-3 0 0 0,-2 1 4 0,-8 3 0 16,-1-8 0-16,-1 6 0 0,-4-6 2 0,-5 4 1 0,-2-7 0 16,-3 5 0-16,0-5-15 0,2 0 9 0,1-7-9 15,-1 4 8-15,6-4-8 0,0-4 0 0,2 4 0 0,1-7 8 31,5 0-136-31,5-8-28 0,-3 1-6 0</inkml:trace>
  <inkml:trace contextRef="#ctx0" brushRef="#br2" timeOffset="68700.098">12211 11762 1555 0,'-8'-11'138'0,"2"11"-110"0,-2-3-28 0,3 3 0 15,2 0 249-15,-2 3 45 0,2-3 9 0,-2 7 1 16,5 2-222-16,0 1-45 0,0 4-9 0,3 4-1 16,-1 4-19-16,4 1-8 0,-1 1 8 0,3 6-8 0,-5-2 12 15,2 1-2-15,3-3-1 0,-3 2 0 0,0 2-9 0,1-4 0 16,-4-2 9-16,4-1-9 0,-4-6 11 0,4 2-3 16,-4-1 0-16,1-4 0 0,0 1-8 0,-1-8-12 15,1 0 2-15,-3-7-824 16,0 0-165-16</inkml:trace>
  <inkml:trace contextRef="#ctx0" brushRef="#br2" timeOffset="69027.603">12470 12075 460 0,'0'0'20'0,"0"0"5"0,0 0-25 0,0 0 0 16,5 0 0-16,0-5 0 0,-5 5 423 0,8 0 79 0,0 0 16 0,0 0 3 15,0-2-370-15,0 2-75 0,3-5-14 0,-1 5-3 16,3 0-35-16,-2-4-8 0,2 1 0 0,-2 3-1 15,-3-4-15-15,2-3 9 0,-2 4-9 0,0-4 8 16,0 3 5-16,-5-4 1 0,-3 1 0 0,0 0 0 16,-3 0 22-16,-2 0 5 0,0 0 1 0,-3-5 0 15,-3 8-12-15,-2-3-2 0,2 4-1 0,-2-1 0 16,0 1-17-16,-3-1-10 0,3 4 12 0,0 0-12 16,2 0 0-16,-2 4 0 0,-1-1 0 0,1 1 0 15,5 3 0-15,-5 0 0 0,5 0 0 0,-2 1 0 16,2 3 0-16,0-1-9 0,2 1 9 0,4 4 0 15,-1-1-10-15,3 2 10 0,5-2-12 0,1 0 12 16,2 0-12-16,2 1 4 0,1-1 8 0,5-3-13 16,2 4 5-16,6-8 8 0,0 0-13 0,8 0 5 15,5-7-104-15,2 0-20 0,1-3-4 16,2-4-991-16</inkml:trace>
  <inkml:trace contextRef="#ctx0" brushRef="#br2" timeOffset="69612.429">13533 11664 403 0,'0'0'36'0,"0"0"-36"0,0-7 0 0,0 7 0 16,0-7 298-16,0-1 53 0,0 8 10 0,0-7 3 16,0 7-235-16,3-2-46 0,-3 2-10 0,0 0-1 15,8-5 0-15,-3 10 0 0,1-3 0 0,-1 5 0 16,3 1-16-16,-3 3-4 0,3 3 0 0,0 0 0 0,0 1-6 0,0 3-2 16,-3 4 0-16,0 3 0 0,3-3-4 0,-2 8-2 15,-4-2 0-15,1 1 0 0,0 1-14 0,-3-2-4 16,0 1 0-16,0 1 0 0,0-2-4 0,0-2-2 15,0 0 0-15,0-2 0 0,2-1-14 0,1-2 11 16,0-2-11-16,2-2 10 0,3 1-10 0,0-3 8 16,2-1-8-16,4-3 8 0,-4-3 0 0,6-1 0 15,5-3 0-15,3-1 0 0,2 1 12 0,1-1 3 16,2-3 0-16,5-3 0 0,1-1-10 0,-1 1-1 16,-2-1-1-16,0-3 0 0,-3 7 5 0,-3-8 0 0,1 4 1 0,-6 1 0 15,3-1 8-15,-6 1 2 0,-5-4 0 0,1 3 0 16,-6-3-27-16,0 7 0 0,-6-8 8 0,3 4-8 15,-5 1-90-15,0 3-20 0,-2-4-4 0</inkml:trace>
  <inkml:trace contextRef="#ctx0" brushRef="#br2" timeOffset="69847.147">14274 11988 2545 0,'0'0'112'0,"0"0"24"0,0 0-108 0,0 0-28 15,0 0 0-15,3 3 0 0,-3 4 21 0,3 4-1 16,-1-4 0-16,1 8 0 0,5-4 16 0,0-1 4 0,-3 8 0 16,3-3 0-16,0-1-40 0,0-3 0 0,0 4 0 0,-3-1 0 15,-2-3 11-15,-1 1-3 0,-2-5 0 0,0 3 0 31,-2-3-118-31,2-7-24 0,0 0-5 0</inkml:trace>
  <inkml:trace contextRef="#ctx0" brushRef="#br2" timeOffset="70002.963">14364 11809 806 0,'-2'-11'72'0,"2"8"-58"0,-3-1-14 0,6-3 0 15,-1 0 341-15,4 7 66 0,-4-8 13 0,-2 8 2 16,3-2-296-16,-3 2-59 0,0 0-12 0,0 0-3 15,8 0-34-15,0 2-7 0,-3-2-2 0,0 8 0 16,1-1-92-16,-1 0-18 0,-5 0-4 0</inkml:trace>
  <inkml:trace contextRef="#ctx0" brushRef="#br2" timeOffset="70356.856">14441 12052 1612 0,'0'0'144'15,"0"0"-116"-15,3 4-28 0,-1 3 0 0,1-2 153 0,0-3 25 16,-1 6 5-16,3-1 1 0,1-3-72 0,-1-1-13 16,-2 4-3-16,2-3-1 0,0 3-48 0,1-2-10 15,-4-2-1-15,1 4-1 0,-3-7-13 0,0 0-2 16,5 0-1-16,-5 0 0 0,0 0-7 0,0 0 0 16,0 0-1-16,0 0 0 0,0 0-11 0,0 0 12 15,3 0-12-15,2-3 12 0,-5 3-12 0,3-4 10 0,2-4-10 0,0-3 10 16,1 4-10-16,2 0 0 0,-3 0 0 0,0-1 0 15,3-3 0-15,0 8 0 0,0-1-11 0,0 1 11 16,2-1 0-16,-2 1-8 0,0 3 8 0,0 0 0 16,0 3 0-16,0-3 0 0,3 7 0 0,-1-3 0 15,1 3 16-15,0 0 0 0,2 1-1 0,0-1 0 16,-2 4 5-16,2-4 2 0,-3 5 0 0,1-2 0 16,0-3-8-16,-4 4-2 0,1-4 0 0,0 1 0 15,0-1-12-15,-2 0 0 0,-1 0 0 0,-2-3 0 16,2-1-124-16,-5-3-30 0,0 0-6 0</inkml:trace>
  <inkml:trace contextRef="#ctx0" brushRef="#br2" timeOffset="71122.781">14999 11831 864 0,'0'0'76'0,"0"0"-60"15,-2-3-16-15,-1-1 0 0,3 4 109 0,0 0 19 16,0 0 4-16,0 0 1 0,0 0-21 0,0 0-5 16,0 0-1-16,0 0 0 0,0 0-22 0,0 0-5 15,0 0-1-15,5 0 0 0,3 4-26 0,-3-1-6 16,1 1-1-16,-1 3 0 0,0-4-9 0,1 6-1 16,-1 1-1-16,0-3 0 0,1 4 3 0,-1 3 1 15,0-2 0-15,-2 5 0 0,2 1-3 0,-2 1-1 0,2 0 0 0,-5-2 0 16,3 1 0-16,-1 4 0 0,1-4 0 0,0-4 0 15,2 5-7-15,-3-5-2 0,1 1 0 0,2-1 0 16,-2-3-14-16,0 1-3 0,-1-2-8 0,1 1 12 16,2-4 1-16,-2 0 0 0,-3-7 0 0,0 0 0 15,0 0 1-15,0 0 0 0,8-4 0 0,0 4 0 16,0-7 1-16,-3 0 0 0,3 0 0 0,0-8 0 16,3 1-5-16,-1-4-1 0,1-1 0 0,2 2 0 15,-3-2-9-15,4-2 8 0,-1 2-8 0,-2 1 8 16,2 1-8-16,-3-2 0 0,1 5 0 0,-3 0 0 15,2 2 8-15,-2 1-8 0,-2-3 12 0,-1 6-4 16,3 1 5-16,-3 0 1 0,-2 3 0 0,-3 4 0 16,0 0-4-16,0 0-1 0,0 0 0 0,0 0 0 15,0 0-9-15,0 0 0 0,0 0 0 0,-8 0 0 16,0 4-52-16,-3 3-10 0,1 0-2 0,-1 1 0 16,1-1-16-16,-1 0-3 0,0 0-1 0,4 4 0 15,-1-4 31-15,0 1 5 0,0 3 2 0,0-4 0 0,0 0 19 0,3 0 4 16,-1 1 1-16,1-1 0 0,-3 0 22 0,5 0-11 15,3 0 11-15,0 2-8 0,-2 1 8 0,2-3 0 16,2 0 8-16,1-3-8 0,0 8 36 0,2-2 2 16,3-3 1-16,0 0 0 0,2 0-8 0,1 4-2 15,2-3 0-15,0-1 0 0,1 0-8 0,2 0-1 16,-1 0-1-16,1 2 0 0,0-2-3 0,3-4 0 16,-3 4 0-16,-1-3 0 0,1-1-3 0,-2 4-1 0,1-3 0 15,-7-1 0-15,-2 1-3 0,-1 1-1 16,3-5 0-16,0 0 0 0,0 0 0 0,-8 0 0 15,0 0 0-15,2-5 0 16,6 1-172-16,-5 1-34 0,-8-8-7 0,2-3-2 0</inkml:trace>
  <inkml:trace contextRef="#ctx0" brushRef="#br2" timeOffset="71513.633">15706 12056 1152 0,'0'0'102'0,"0"0"-82"15,0 0-20-15,0 0 0 0,0 0 160 0,0 0 27 16,0 0 5-16,0 0 2 0,0 0-115 0,0 0-23 16,0 0-5-16,0 0-1 0,5 0-20 0,-5 0-4 15,0 0-1-15,8 0 0 0,-3 0-25 0,0 0 0 16,-5 0 0-16,6 0 0 0,-1 0 8 0,-5 0-8 0,0 0 0 0,0 0 8 15,0 0-8-15,0 0 10 0,0 0-10 0,0 0 10 16,0 0-10-16,0 0 0 0,0 0 0 0,-8 0 0 31,0 0-39-31,8 0-3 0,-5 0-1 0,5 0-866 0</inkml:trace>
  <inkml:trace contextRef="#ctx0" brushRef="#br2" timeOffset="72106.925">15785 12052 1018 0,'0'0'45'0,"0"0"10"0,0 0-44 0,0 0-11 16,0 0 0-16,0 0 0 0,0 0 108 0,0 0 20 16,0-3 4-16,0-1 1 0,0 4-17 0,0 0-3 15,0 0-1-15,0-7 0 0,-3 4-12 0,3 3-4 16,0 0 0-16,0 0 0 0,-2-4-32 0,-1 1-6 16,-2-2-2-16,2 5 0 0,3 0-27 0,-5 0-5 15,-3 5-2-15,0-2 0 0,-3 1-10 0,3-1-3 16,-2 4 0-16,-1 0 0 0,-2-3-9 0,0 8 0 15,2-2 0-15,-2 1 0 0,0-1 0 0,5 6 8 0,-3-6-8 0,6 4 0 16,2 2 0-16,1-6 0 0,2 4 0 0,2-3 0 16,1 4-12-16,5-4 12 0,0-1-12 0,2-3 12 15,4 2-12-15,-1-2 12 0,3-4-12 0,2 1 12 16,6-4 0-16,-3 0 0 0,6-4 0 0,-3-3 0 16,-1-1 0-16,1 1 12 0,0-4 0 0,-5 1 0 15,-1-2 31-15,-5 1 6 0,-2 1 2 0,-3-4 0 16,-3 2 11-16,0-2 2 0,1 3 1 0,-6-4 0 15,-3 8-31-15,0-4-6 0,1 8-2 0,-4-4 0 16,4 3-6-16,-3-4-2 0,-1 8 0 0,4 0 0 16,2 0-18-16,0 0 0 0,-6 0 8 0,6 0-8 15,0 0 0-15,0 8 0 0,0 3-11 0,3-1 11 16,2-6-14-16,1 8 4 0,1-2 1 0,4 1 0 0,0-1 9 16,2 6-10-16,0-6 10 0,3 4-10 15,-3 2 10-15,0-6 0 0,1 4 0 0,-4-7 0 16,1 5 0-16,-3-5 0 0,-3 4 0 0,3-8 0 15,0 4-84-15,-3-3-17 0,-2 4-4 0,-3-8-1154 16</inkml:trace>
  <inkml:trace contextRef="#ctx0" brushRef="#br2" timeOffset="72562.021">16335 12103 2624 0,'-18'-11'58'0,"13"4"12"0,5 0 2 0,2-1 1 0,-4 6-58 0,2-7-15 15,0 2 0-15,-6 4 0 0,-7-4 33 0,5 3 4 0,8 4 1 0,-8 0 0 16,-5 0-18-16,0 0-3 0,5 0-1 0,-3 7 0 16,1-3-16-16,-4 3 8 0,1 0-8 0,3 0 0 15,-1 5 8-15,3-2-8 0,-3 1 0 0,4 4 0 16,4-4 0-16,0-1 0 0,1 1-13 0,4 4 5 16,1-4-3-16,2-1 0 0,3 1 0 0,3-3 0 15,-6-1 11-15,8 0-12 0,6-3 12 0,-1-1-12 16,-5-3 12-16,-2 0 0 0,5 0 0 0,0-7 8 15,8 0 0-15,-11 0 1 0,-8-1 0 0,3 1 0 16,5 3 18-16,-2-3 3 16,-8-3 1-16,2 3 0 0,0-5-2 0,-2 8 0 15,-1-3 0-15,1 4 0 0,-6-1-19 0,3 4-10 0,0 0 10 0,0 0-10 0,0 0 0 0,0 0 0 16,6 7 0-16,-1-3 0 0,-2 8-13 0,2-2 4 16,0 1 1-16,6 3 0 0,2 1 8 0,0 6 0 15,-5-2-9-15,3 2 9 0,5 5 0 0,-3-5 0 16,-3 5-9-16,-2-1 9 0,0-3 0 0,0-4 0 15,-2 4 0-15,-4-1 0 0,-7-2 0 0,5-1 0 16,0-3 0-16,-3-1 9 0,-5 0-9 0,3-2 12 16,0-1-12-16,-6-1 12 0,1-3-12 0,-4 0 0 15,1-3 0-15,0-4 8 0,2 0-8 0,-5 0 8 16,-5 0-8-16,5-4 8 16,8-3-46-16,-2 0-10 0,-6-7-1 0,3-1-816 0,8 1-163 15</inkml:trace>
  <inkml:trace contextRef="#ctx0" brushRef="#br2" timeOffset="72890.09">16563 12103 2228 0,'-8'0'99'0,"5"0"20"0,1 0-95 0,2 0-24 0,8 0 0 0,0 3 0 16,-8-3 20-16,8 0 0 0,5 0 0 0,0 0 0 16,-5 0 6-16,2 0 1 0,6-3 0 0,0 3 0 15,3-4-18-15,-3 4-9 0,-6-3 10 0,6-1-10 16,5 1 22-16,-5-4-2 0,-8 3 0 0,0-4 0 15,3 6 10-15,-3-7 2 0,-3 6 0 0,-5-4 0 16,-5 0 27-16,2 0 5 0,0-5 2 0,-5 5 0 16,-8 3-22-16,3 1-5 0,3-1-1 0,-4 1 0 15,-1-1-22-15,-1 4-4 0,-3 0 0 0,3 0-1 0,6 7-11 16,-6-3 8-16,0 3-8 0,3 0 8 0,2 1-8 0,1 3 0 16,-6-1 0-16,2 1 0 0,4 4 0 15,5-1 0-15,-1-3 0 0,1 11 0 0,0-8-12 0,5 5 12 16,5-1-10-16,-2-4 10 0,-1 5 0 0,4-5 0 15,7-4-8-15,0 2 8 0,3-1-16 0,2-1 0 16,9-6 0-16,13 3 0 16,10-7-68-16,3 0-15 0,0 0-2 0,10-4-709 15,17-3-142-15</inkml:trace>
  <inkml:trace contextRef="#ctx0" brushRef="#br2" timeOffset="73311.845">18018 12078 115 0,'0'0'10'15,"0"-8"-10"-15,-3 1 0 0,3 0 0 16,-2 0 404-16,-1 0 78 0,1-4 16 0,-4 3 3 0,4 1-295 16,-6 0-59-16,0 0-12 0,0-4-3 0,0 8-56 0,0-4-11 15,0 2-2-15,-3 1-1 0,1 1-29 0,2 3-5 16,0 0-2-16,-3 3 0 0,1 1-15 0,-3 3-3 15,-1 1-8-15,4-1 12 0,-6 4-12 0,0-1 0 16,3 2 0-16,2 2 0 0,1 0-10 0,2 5-2 16,0-5 0-16,2 0 0 0,4 5 12 0,2-5-13 15,2-3 5-15,1 8 8 0,5-5-18 0,3 0 4 16,4 1 1-16,1-1 0 16,6-3-93-16,4-3-18 0,6 3-4 0,2-4-1 15,1 0-111-15,2-4-23 0,0-3-4 0</inkml:trace>
  <inkml:trace contextRef="#ctx0" brushRef="#br2" timeOffset="73687.105">18500 12092 1782 0,'-3'-10'79'0,"3"6"16"0,-3-4-76 0,1 1-19 0,-1 0 0 0,-2 3 0 15,0 1 153-15,-3-4 27 0,0 3 6 0,-3-3 1 16,0-1-97-16,-2 8-19 0,3-4-4 0,-6 1-1 16,5 3-30-16,-2 0-7 0,-3 3-1 0,3 1 0 15,0 4-15-15,-3 3-3 0,3-4-1 0,-3 0 0 16,2 7-9-16,1-2 0 0,0-2 0 0,5 1 0 15,-3 4 0-15,6 3-9 0,3-4 9 0,-1 1 0 16,3-1-13-16,5-3 4 0,3 4 1 0,3-1 0 16,2-3-2-16,0 1 0 0,6-2 0 0,-1-3 0 15,6 0 1-15,-3-3 0 0,3-1 0 0,-3 1 0 16,0-4-9-16,-2-4-2 0,-3 1 0 0,-3 3 0 0,-2-4 20 16,-4-3 0-16,1 4 0 0,-2-4 0 15,-4-5 15-15,1 5-3 0,-3 0-1 0,0-4 0 0,0 1 9 16,-5-2 3-16,2 8 0 0,0-3 0 0,1 0-4 0,-4 0-1 15,4 7 0-15,-1-7 0 0,3 7-9 0,0 0-1 16,0 0-8-16,0 0 12 0,0 0-12 0,0 0-8 16,0 0 8-16,0 0-13 0,5 7 2 0,3 0 1 15,3-3 0-15,0 3 0 0,-1 0 1 0,3-4 0 16,1 1 0-16,-4 4 0 16,3-8-100-16,-2 4-20 0,0-1-4 0,-3-3-607 15,-3 0-120-15</inkml:trace>
  <inkml:trace contextRef="#ctx0" brushRef="#br2" timeOffset="74015.039">18590 12078 1756 0,'0'0'78'0,"0"0"16"0,0 0-75 0,-3 0-19 0,0-8 0 0,3 8 0 15,0 0 131-15,0 0 22 0,0 0 5 0,0 0 1 16,0 0-65-16,0 0-13 0,6 8-2 0,-1-4-1 16,3 3-30-16,0 0-5 0,0 0-2 0,0 5 0 15,0-2-8-15,0 1-1 0,-1-4-1 0,1 5 0 16,-5-2-14-16,2-3-2 0,3 0-1 0,-5-3 0 15,0-1 1-15,-3-3 0 0,0 0 0 0,0 0 0 16,0 0-15-16,0 0 8 0,0 0-8 0,0 0 0 16,0 0 12-16,5-7-3 0,-2 0-1 0,-1 0 0 15,3-3-8-15,1-2 0 0,-1 1 0 0,0-3-11 16,6 2 11-16,0 2-10 0,4-1 10 0,1 1-10 16,0-2 10-16,0 5-8 0,3 0 8 0,-4 3-8 15,1 1 8-15,-2 3-12 0,-1-4 12 0,-3 4-12 0,4 4 12 0,-4-1 0 16,-2 1 0-16,0 3 0 0,0 0 0 0,0 0 11 15,0 5-11-15,0-2 12 0,0-3-4 0,-3 4 0 16,3-3 0-16,0-1 0 0,-5 0-8 0,2 0 8 16,0-3-8-16,-2 3 8 15,-3-7-81-15,0 0-17 0,0 0-3 0</inkml:trace>
  <inkml:trace contextRef="#ctx0" brushRef="#br2" timeOffset="74767.279">19677 12056 1911 0,'-5'0'42'0,"5"-4"9"0,-3 4 1 0,3 0 2 0,0-3-43 0,0 3-11 0,0 0 0 0,0 0 0 16,0 0 55-16,0 0 9 16,0 0 1-16,0 0 1 0,5 3-6 0,1 4 0 0,2 2-1 0,0 1 0 15,2-3-13-15,-2 0-2 0,3 4-1 0,-3 1 0 0,0-2-15 0,0-3-4 16,-1 0 0-16,1-3 0 0,-2 3 6 0,-1 1 1 16,-5-8 0-16,5 4 0 0,-5-4-18 0,0 0-3 15,0 0-1-15,0 0 0 0,6-4 6 0,-4 1 1 0,-2-2 0 0,5-2 0 16,-2 0-8-16,0-4-8 0,-1 1 11 0,1-2-11 15,2 1 0-15,1-3 0 0,2-1 0 0,0 4-12 16,-1 1 12-16,1-1 0 0,3 3 0 0,0-3 0 16,-3 4 0-16,2 0-11 0,1 4 11 0,-3-1-10 15,0 1 10-15,-3-2 0 0,3 5 0 0,-3 5 0 16,3-2 0-16,0 1 0 0,3-1 10 0,-1 4-10 16,-2 0 12-16,3-3-4 0,-1 3-8 0,1 1 12 15,-1-1 17-15,1 0 3 0,-6 0 1 0,3 0 0 16,0-3-33-16,-3 3 0 0,-5-7 0 0,0 0-12 15,0 0 20-15,0 0 5 0,0 0 1 0,0 0 0 16,0 0-14-16,8 0 0 0,0 0 8 0,-2-2-8 16,-1-3 0-16,0-2 9 0,0 3-9 0,3-3 8 15,0 0-8-15,0 0 0 0,0-1 0 0,3 1 0 0,-3 3 0 16,2-3 0-16,1 4-9 0,-1-1 9 0,4 1 0 0,-4-1 0 16,-2 4-8-16,0 0 8 0,0 4 0 0,0-4 0 15,0 3 0-15,3 4 0 0,-6-3 0 0,3-1 0 16,0 1 0-16,2 3 0 0,-4 1 0 0,2-1 0 15,-1 0 0-15,4 0 0 0,-6-3 0 0,1 3 0 16,2-7 0-16,0 7 0 0,-3-7 0 0,3 5 0 16,-3-5 0-16,0 0-886 15,3 0-174-15</inkml:trace>
  <inkml:trace contextRef="#ctx0" brushRef="#br2" timeOffset="75094.965">20418 12002 2318 0,'0'0'51'0,"0"0"10"0,0 0 3 0,0 0 1 0,0 0-52 0,0 0-13 16,0 0 0-16,5 3 0 0,3-3 47 0,3 4 6 0,-1-4 2 0,4 0 0 16,-1-4-28-16,3 4-6 0,-3 0-1 0,3-3 0 15,-3 3-12-15,0-4-8 0,0 1 10 0,1-1-10 16,-4 1 12-16,-2-2-4 0,0-2-8 0,-5 0 12 16,2 3 17-16,-2-3 3 0,-3 7 1 0,0-7 0 15,-3-1 14-15,0 1 2 0,-2 0 1 0,-3 7 0 16,0-4-27-16,0 4-6 0,0 0-1 0,-2 0 0 15,-1 4-16-15,1 3 0 0,-4 0 0 0,1 1 0 16,0-1 0-16,0 0 0 0,-1 4 0 0,4 4 0 16,-1-4 0-16,1-1 0 0,2 6 0 0,0-6 0 15,3 4 0-15,2-3 0 0,0 4 0 0,6-1 0 16,2-3 0-16,3-4 0 0,3 5 0 0,2-5 0 0,5 0-12 0,4-4 3 16,1 1 1-16,4-4 0 15,2 0-97-15,3 0-19 0,5 0-4 0,0-4-1 16,-3-3-178-16,-5 0-35 0</inkml:trace>
  <inkml:trace contextRef="#ctx0" brushRef="#br2" timeOffset="75407.383">20865 11936 864 0,'-18'-7'76'0,"10"3"-60"15,0-3-16-15,-3 0 0 0,3 0 338 0,0 4 65 16,0-2 13-16,3 3 2 0,0-3-258 0,5 5-51 16,0 0-10-16,0 0-3 0,0 0-60 0,0 0-13 15,0 12-3-15,2-2 0 0,6 4-20 0,0-3 9 16,3 4-9-16,-1-1 0 0,1 2 40 0,0-2 0 0,-4-4 1 0,4 4 0 15,-3-2-26-15,0-1-6 0,-3-1-1 0,3 1 0 16,-5-4 2-16,2 1 0 0,0-4 0 0,-5-4 0 16,0 0 0-16,0 0 0 0,0 0 0 0,0 0 0 15,0 0 1-15,0 0 0 0,0 0 0 0,3-4 0 16,0-4-3-16,2 1-8 0,-2 0 12 0,-1-4-4 16,4 1-8-16,1-6 0 0,-1 2 0 0,2 0 0 15,0-1-13-15,0 1 1 0,7 3 1 0,-1-4 0 16,-1 4-4-16,3 1-1 0,2-1 0 0,1 3 0 15,-3 1 16-15,0 3-11 0,-3 1 11 0,0 3-10 16,6-4 10-16,-1 4 0 0,-2-3 0 0,2-1-8 16,1 4 8-16,0 0 0 0,-1-3 0 0,1 3-8 15,-1 0-200-15,1-4-39 0</inkml:trace>
  <inkml:trace contextRef="#ctx0" brushRef="#br2" timeOffset="75923.157">21640 11951 1868 0,'-8'-3'83'0,"8"3"17"0,0 0-80 0,-2-7-20 16,2-2 0-16,2 6 0 0,-2-1 72 0,0 4 12 15,0-7 1-15,0 7 1 0,0-3 6 0,0 3 2 16,0 0 0-16,-2-4 0 0,-4 1-30 0,-2-1-7 15,6 4-1-15,-6 4 0 0,-3-1-38 0,3 1-8 0,-8-1-2 16,1 4 0-16,-4 0-8 0,-2 4 0 0,0 1 0 0,2-2 8 16,-2 1-8-16,8 4 0 0,-3-4 0 0,5-1 0 15,1 1 0-15,5 4 0 0,2-8 0 0,3 4 0 16,0 1-10-16,5-2-7 0,6-3-2 0,2 4 0 16,3-4 7-16,5-4 0 0,3 1 1 0,-3-4 0 15,3 0 11-15,-3 0 0 0,-3 0 0 0,1-4 0 16,-3-3 0-16,0 4 0 0,-6-4 0 0,-2 0 0 15,0 0 14-15,-2 0-2 0,-1-5 0 0,-3 5 0 16,1-4 4-16,0 4 0 0,-1-1 0 0,-2 1 0 16,3 3-6-16,-3 4-1 0,0 0 0 0,0 0 0 15,0 0-9-15,0 0-12 0,0 0 2 0,8 0 1 16,0 4 9-16,-3 3-8 0,0 5 8 0,3-2-8 16,0-3 8-16,-2 9 0 0,-1 1 0 0,3-3 0 0,0 5 0 0,0 2 0 15,-3 2 9-15,0-2-9 16,-2 1 0-16,0-1 0 0,-1 2 0 0,-4-2 0 0,-1 1 9 15,0-4-9-15,1 1 0 0,-4-2 9 0,-2-3 6 0,1 2 1 16,-4-6 0-16,0 4 0 0,-2-10 12 0,-3 8 4 16,0-9 0-16,1 4 0 0,-4-7-32 0,0 0 8 15,1-7-8-15,-1 4 0 16,4-1-81-16,1-8-19 0,4 2-4 0</inkml:trace>
  <inkml:trace contextRef="#ctx0" brushRef="#br2" timeOffset="76282.516">21958 11972 1926 0,'0'0'42'0,"0"0"9"0,0 0 1 0,5 0 3 0,6-3-44 0,-1 3-11 0,1 3 0 0,2-3 0 16,0 0 24-16,3 0 4 0,-5 0 0 0,2-3 0 15,3 3-20-15,-3 0-8 0,0-4 8 0,1 1-8 16,-4-1 22-16,3 1-1 0,1-4 0 0,-6 0 0 15,-3-5 27-15,3 5 4 0,-3-4 2 0,0 1 0 16,-2-2 18-16,-3 1 3 0,0-3 1 0,-3 4 0 16,1-2-20-16,-6-2-3 0,2 2-1 0,-1 5 0 15,-4 0-28-15,-2 3-5 0,-1 1-2 0,1 3 0 16,-3-4 16-16,-2 8 3 0,-1-1 1 0,3 6 0 16,-2-2-25-16,2 3-4 0,3 1-8 0,0 3 11 15,-1-2-11-15,4 2 0 0,4 5 0 0,1 2 0 0,3-4 0 16,-1 6 0-16,6-6-11 0,2 6 11 0,0-6 0 0,3 2 0 15,3 2 0-15,5-10 0 0,-1 4 0 0,7-1 0 16,-4-3 0-16,6-4 0 0,0 1-12 0,2-1 4 16,3-7 0-16,0 4 0 0,0-8-10 0,3 4-2 15,5-7 0-15,-2-1 0 16,-4 1-99-16,1 0-20 0,0-4-4 0</inkml:trace>
  <inkml:trace contextRef="#ctx0" brushRef="#br2" timeOffset="77002.508">10943 12955 1436 0,'0'0'64'0,"0"0"12"0,0 0-60 0,3-3-16 0,-1-1 0 0,-2 4 0 16,0 0 93-16,0 0 16 0,0 0 3 0,0 0 1 16,0 0-4-16,0 0-1 0,0 0 0 0,0 0 0 15,0 0-53-15,3 7-11 0,0 5-3 0,-1 2 0 16,1 4-5-16,0-1-2 0,5 2 0 0,-3 7 0 16,3-1-7-16,-3-3-2 0,0 6 0 0,1-2 0 0,-1-5-17 0,0 5-8 15,1-5 0-15,2 2 8 0,-6-1 18 0,3-1 3 16,-5-7 1-16,0 5 0 0,0-8-30 0,-2-1 8 15,-1 2-8-15,1-1 0 16,2-8-197-16,0-3-43 0</inkml:trace>
  <inkml:trace contextRef="#ctx0" brushRef="#br2" timeOffset="77356.929">11329 13228 748 0,'0'0'67'0,"0"0"-54"0,-5-5-13 0,5 5 0 16,0 0 282-16,-2 0 54 0,-1-2 10 0,-2-3 2 16,-1 5-212-16,-2 0-44 0,0 5-8 0,0-5-1 15,-2 2-27-15,-1 3-6 16,-2 2-1-16,3 0 0 0,-4 0-23 0,1 5-5 16,0-3-1-16,0-2 0 0,5 5 4 0,0 0 1 15,0-3 0-15,2 3 0 0,6-5-25 0,0 4 0 16,3-3 0-16,2-1 0 0,3 0 0 0,3 0-14 15,0-3 3-15,4-1 1 0,1-3 10 0,3 0-13 0,-1 0 5 0,3 0 8 16,3-7-10-16,-3 2 10 16,6-2 0-16,-6 0-9 0,-2 0 9 0,-4 0 0 0,-1-7 0 15,-1 7 8-15,-2-7 7 0,-4 2 1 0,1-2 1 0,-2 0 0 16,-4 2 24-16,-2-2 5 0,-5 2 1 0,-3 2 0 16,0-1 9-16,0 4 1 0,-2 0 1 0,-1 2 0 15,-2-2-26-15,-3 5-6 0,0 2-1 0,3 0 0 31,0-5-101-31,-1 5-20 0,6 5-4 0,1-3-1178 0</inkml:trace>
  <inkml:trace contextRef="#ctx0" brushRef="#br2" timeOffset="77762.179">11655 13253 979 0,'0'0'87'0,"0"0"-70"0,0 0-17 0,0 0 0 0,0 0 193 0,0 0 35 16,0 0 8-16,0 0 0 0,0 0-116 0,0 0-24 16,0 0-5-16,0 0-1 0,0 0-12 0,3 8-2 15,-1-6-1-15,1 10 0 0,2-5-20 0,-2 0-4 16,-1 0-1-16,1 5 0 0,0-5-5 0,-1 0-1 16,1 0 0-16,-3-7 0 0,0 7-11 0,0-7-2 15,0 0-1-15,0 0 0 16,0 0-18-16,0 0-3 0,0 0-1 0,0 0 0 0,0 0 3 0,0 0 0 0,0 0 0 0,5-7 0 15,-2 0-11-15,2 0 0 0,3 0 0 0,-3-5 0 16,3 2 0-16,3-1-9 0,0-1 9 0,-1 2-10 16,1-1 10-16,2 4 0 0,0-5-9 0,0 10 9 31,-5-6 0-31,6 4 0 0,-6 4 0 0,2-3 0 0,1 3-8 0,-1 3 8 16,1 1 0-16,-1-1 0 0,1 4 0 0,-3 0 0 0,3 2 0 0,-4 1 0 0,4-3 0 15,-3 0 0 1,-3 5 0-16,3-5 0 0,-2 7 0 0,-1-2 10 15,0-5-10-15,-2 0 10 0,2 7-10 0,-5-7 0 16,0 0 9-16,0 0-9 16,0-2-66-16,0-5-18 0,0 0-3 0,0 0-730 0,0 0-147 0</inkml:trace>
  <inkml:trace contextRef="#ctx0" brushRef="#br2" timeOffset="78217.267">12229 13216 1900 0,'0'0'84'15,"0"-3"18"-15,3-4-82 0,-3 0-20 0,2 3 0 0,1-3 0 16,-6 0 120-16,3 0 20 0,-2 2 4 0,-4-2 1 16,1 7-45-16,-3-7-8 0,0 7-3 0,-2 0 0 0,-1 0-44 0,0 0-9 15,-2 0-1-15,0 4-1 16,-5-1-14-16,2 4-4 0,-3-2 0 0,3 2 0 16,-2 0-16-16,4 0 0 0,4 0 0 0,2 0 0 0,0 0 0 0,3 0 0 15,2 5-13-15,3-5 5 0,3 0-7 0,2 0-1 16,0 0 0-16,3 0 0 15,3-2-10-15,2 2-2 0,3-3-1 0,0-1 0 0,0 1 13 0,2-1 4 0,1-3 0 0,-3 0 0 16,2 0 12-16,-5 0 0 0,-2-3 0 16,-3-1 0-16,2 1 0 0,-2-1 0 0,-2-3 0 15,-1 7 0-15,-2-5 22 0,-1-2 1 0,-2 7 0 0,3-2 0 16,0-3 5-16,-3 5 2 0,0 0 0 0,0 0 0 16,0 0-22-16,0 0-8 0,5 5 0 0,0-3 9 15,3 10-9-15,0-5 0 0,3 0 0 0,-1 5 0 16,6-3-12-16,0 3 12 0,-3 2-12 0,0-2 12 15,-2-3 0-15,0 10 0 0,-1-5 0 0,-5-2 0 16,1 2 0-16,-4-2 0 0,1-3 0 0,-6 3 0 16,-2 2 14-16,-3-7 4 0,3 5 1 0,-8-5 0 15,-1 0-9-15,-4 0-2 0,-6-3 0 0,3-1 0 16,0 4-8-16,0 0 0 0,-1-7 0 0,-1 0 0 16,-1 5 16-16,0-5-3 0,5-5 0 0,-2 5 0 0,0 0 0 15,3-7 0-15,-1 5 0 0,1-6 0 16,-1 1-37-16,1-4-8 0,-1 6-2 0,3-9 0 15,0 4-230-15,6-6-47 0</inkml:trace>
  <inkml:trace contextRef="#ctx0" brushRef="#br2" timeOffset="79022.161">13163 13136 345 0,'0'0'31'0,"0"0"-31"15,0 0 0-15,0 0 0 0,0 0 228 0,0 0 39 16,5 0 8-16,-5 0 1 0,6-7-65 0,-4 4-14 15,-2 3-2-15,0 0-1 0,0 0-36 0,3-7-7 16,-3 3-2-16,-3-3 0 0,3 7-55 0,-2-7-11 16,-4 2-3-16,-2 3 0 0,3-3-40 0,-5 5-9 15,-4 0-2-15,1 0 0 0,-5 0-17 0,2 7-4 16,2-2-8-16,1 9 12 0,-3-7-12 0,3 7 0 16,-3-2 0-16,6 2 0 0,-1 0 0 0,3 0 0 0,3 2 0 0,2-1 0 15,1-1-14-15,4 0 4 0,3-2 1 16,6-3 0-16,2 3 9 0,6-1 0 0,2-3 0 0,3-1 0 31,8-5-30-31,-1 3-1 0,4-3 0 0,-1-2 0 16,-5-2-26-16,0 2-6 0,3-5-1 0,-6 3 0 15,1-5-140-15,-6 2-28 0,-5-5-5 0,-3-1-683 0</inkml:trace>
  <inkml:trace contextRef="#ctx0" brushRef="#br2" timeOffset="79396.998">13425 12894 1555 0,'0'0'138'0,"0"0"-110"0,-3-7-28 0,3 7 0 0,0 0 155 16,0 0 25-16,0 0 6 0,0 0 1 15,0 0-65-15,0 0-13 0,0 0-2 0,3 11-1 16,-3-4-56-16,3 8-11 0,2-1-3 0,0 7 0 0,-5-2-25 0,5 2-11 16,3-2 8-16,0 6-8 0,3-3 12 0,-3 3-2 15,-3-3-1-15,3 4 0 0,0-5-9 0,0 0 0 16,-5-7 0-16,2 2 0 0,0-1 8 0,-2-6-8 15,2 3 8-15,-2-5-8 0,-1 0 0 0,-2-7 0 16,0 0 0-16,0 0 0 0,0 0 12 0,8-3-4 16,-8 3 0-16,8-4 0 0,3-3-8 0,-3 0 0 15,2 0 0-15,-2-5 0 0,3 5 0 0,0 0 0 16,2 0 0-16,0 0 0 0,-2 2 0 0,2-2 0 16,-3 5-8-16,1 2 8 0,2 0 0 0,-2 0 0 15,-1 2 0-15,1 3 0 0,0 2-8 0,-4 0 8 0,4 0 0 0,-3 0 0 16,-3 0 0-16,3 5 0 0,0-1 0 0,-3-1 8 15,3 2 3-15,-2-3 0 0,-1 3 0 0,0-1 0 16,-2-1 2-16,0-3 1 0,-1 0 0 0,-2 5 0 16,3-5-6-16,-3-7-8 0,0 0 11 0,0 0-11 31,0 0-93-31,0 0-26 0,0 0-5 0</inkml:trace>
  <inkml:trace contextRef="#ctx0" brushRef="#br2" timeOffset="79849.935">14153 13162 691 0,'0'0'30'0,"0"0"7"0,0 0-29 0,0 0-8 15,-6-7 0-15,1 7 0 0,0-7 278 0,-1 7 54 16,4 0 12-16,-6 0 1 0,3-5-197 0,-1 5-40 15,-2 5-8-15,0-5-2 0,-2 0-37 0,-1 4-7 16,1-1-2-16,-1 4 0 0,-2 0-37 0,-3 0-15 16,3 0 11-16,-1-2-11 0,7 2 11 0,-4 4-11 15,3-4 12-15,3 1-12 0,5-1 0 0,-3 0-9 16,3 0-1-16,5 0 0 0,1 0 2 0,2 0 0 16,0 0 0-16,5-2 0 0,-3-3 8 0,6 3-8 15,0-5 8-15,-3 4-8 0,3-1 8 0,-3-3 0 0,1-3 0 16,-1-1 0-16,-3 4 0 0,1-7 0 0,0 2 10 0,-3 3-10 15,2-3 22-15,-5-2-2 0,1 0 0 0,-1 0 0 16,0 0 32-16,-2 2 5 0,-3-2 2 0,3 0 0 16,-3 4-22-16,0 3-4 0,0 0-1 0,0 0 0 15,0 0-8-15,0 0-3 0,0 0 0 0,0 0 0 16,0 0-21-16,0 8 0 0,2-6 0 0,1 10 8 16,2-5-8-16,0 7 0 0,1-7 0 0,2 5 0 15,0 2 0-15,0 0-8 0,0-2 0 0,2-1 0 16,3-1 8-16,-2 4 12 0,-3-7-2 0,0-2-1 15,0 2-221 1,-3 0-45-16</inkml:trace>
  <inkml:trace contextRef="#ctx0" brushRef="#br2" timeOffset="80022.086">14375 13174 2203 0,'0'0'97'0,"0"0"21"0,0 0-94 0,0 0-24 16,2 2 0-16,-2 5 0 0,0 0 72 0,3 5 9 15,0-5 3-15,-1 5 0 0,1-3-23 0,2 3-4 16,1-1-1-16,-4-1 0 0,6 2-38 0,-5-1-8 16,2-4-2-16,-2 1 0 0,-1-1-17 0,-2-7-4 15,0 0-1-15,0 0 0 16,0 0-192-16,0 0-38 0</inkml:trace>
  <inkml:trace contextRef="#ctx0" brushRef="#br2" timeOffset="80178.531">14388 13002 1036 0,'-5'-14'92'0,"2"7"-73"0,0 0-19 16,1 0 0-16,-3-1 276 0,-1 1 51 0,4 3 10 16,-4-3 3-16,4 0-170 0,-4 2-34 0,6 5-6 0,0 0-2 15,0 0-88-15,0 0-17 0,0 0-4 0,0 0-1 16,6 5-18-16,-4 2-17 0,4 0 3 0,2 0 1 31,-1 0-166-31,4 5-33 0,0-5-6 0</inkml:trace>
  <inkml:trace contextRef="#ctx0" brushRef="#br2" timeOffset="80567.221">14507 13181 2091 0,'0'0'92'0,"3"2"20"0,-1 3-89 16,4 2-23-16,-4 4 0 0,4-4 0 0,-1 1 100 0,0-1 15 15,1-5 3-15,-4 10 1 0,3-5-27 0,1 0-6 16,-1 0-1-16,0 0 0 0,1-2-37 0,-1-3-8 15,-5-2-2-15,5 5 0 0,-5-5-10 0,0 0-1 16,5 0-1-16,-5 0 0 0,0 0-4 0,0 0-1 16,6 0 0-16,-1-5 0 0,-2 3-8 0,2-3-1 15,3-2-1-15,-3 5 0 0,3-6-11 0,0 1 0 16,0 0 0-16,3-2 8 0,-1 2-8 0,-2-3 0 16,0 3 0-16,3-4 0 0,2 6 0 0,0-2 0 15,-2 0 0-15,2 7 0 0,-5-2-10 0,2 2 10 16,-2 0 0-16,0 0-9 0,-8 0 9 0,6 2 0 15,2 5 0-15,0-2-8 0,-3 2 8 0,0 0 0 16,0 0 0-16,1 7-8 0,2-7 8 0,-3 5 0 16,-2-5 0-16,4 7 0 0,-4-7 0 0,2 5 0 0,1-5 0 0,-4 0 8 15,4 0-8-15,-4 0 0 0,-2-7 0 0,0 0 8 16,0 0-8-16,0 0 0 0,0 0 8 0,0 0-8 31,0 0-62-31,0 0-17 0,0 0-3 0,0 0-808 0,6-2-162 0</inkml:trace>
  <inkml:trace contextRef="#ctx0" brushRef="#br2" timeOffset="80911.186">15147 13129 1440 0,'0'0'128'0,"0"-7"-103"0,0 4-25 0,0 3 0 15,0 0 236-15,0-4 43 0,0-3 8 0,0 2 1 16,0 5-158-16,-2-2-32 0,-4-3-6 0,4 3-2 15,-6-3-36-15,3 5-7 0,-1-3-2 0,-2 3 0 0,-2-4-19 0,2 4-4 16,-3 4-1-16,-2-1 0 0,2 2-9 0,-2-3-3 16,3 3 0-16,-1 2 0 0,3 0-9 0,3 0 0 15,-3 0 0-15,3 0 0 0,5 5 0 0,0-5-12 16,5 4 4-16,0-1 8 0,3 4-15 0,3 2 5 16,-1-1 1-16,4-6 0 0,-7 7 9 0,4-1-8 15,0-1 8-15,-3 0-8 0,-6 5 8 0,3-10 0 16,-2 10 0-16,0-5 0 0,-3-2 12 0,-3 2 0 15,-2-2 1-15,-3-3 0 0,0 3 23 0,0-1 5 16,-3-3 1-16,1 1 0 0,-3-4-14 0,-1-3-4 16,1 3 0-16,-3-10 0 0,0 5-16 0,3-7-8 15,0 0 8-15,-3 0-8 16,3-3-80-16,0-1-20 0,-1-1-5 0</inkml:trace>
  <inkml:trace contextRef="#ctx0" brushRef="#br2" timeOffset="83383.603">14092 3863 1324 0,'2'-5'118'0,"-2"-2"-94"16,0 2-24-16,0-2 0 0,-2 0 94 0,2 0 14 15,-3 0 4-15,0 0 0 0,1 2 20 0,-1-2 4 16,-2 5 0-16,2-3 1 0,-2 3-53 0,2-3-12 15,-2 3-1-15,2-3-1 0,-2 5-18 0,0-2-3 16,-3 2-1-16,0 2 0 0,0-2-37 0,0 0-11 16,-3 5 0-16,1-3 0 0,-3 3 24 0,-1 2 0 15,1 0 0-15,-3 2 0 0,0 1-39 0,1-1-7 16,-1-2-2-16,0 5 0 0,3 2 42 0,-1-2 8 16,6 2 2-16,3 0 0 0,0-2-28 0,-1-3 0 0,4 5-12 0,2 3 12 15,0-3 0-15,0 0 0 0,2 0 0 0,4 0 0 16,4-2-15-16,4 2-8 0,-1 0-1 0,5 0-1 15,1-2 25-15,2 2 11 0,3 0-1 0,0-2 0 16,-3 0-1-16,3-3 0 0,-1-2 0 0,1 5 0 16,-3-5-9-16,1 7 0 0,-1-7 0 0,0 0 0 15,0 5 0-15,-2-5 0 0,-4 5 0 0,1-5 0 16,-2 0 11-16,-4 0 3 0,-2 7 1 0,-3-7 0 16,1 0 18-16,-6 5 4 0,-6 0 1 0,4-3 0 0,-4-2 15 15,1 0 3-15,-11 0 1 0,0 5 0 0,1-5-31 0,-4 5-6 16,-2-10-2-16,0 5 0 0,0 0-18 0,-1-2 0 15,1 0 0-15,-3-3 0 0,3-2 0 0,3 0 0 16,-3 0 0-16,2-7 0 16,3 2-127-16,0-2-25 0,3 0-6 0,2 0-1 0</inkml:trace>
  <inkml:trace contextRef="#ctx0" brushRef="#br2" timeOffset="83602.286">14462 4138 1555 0,'-8'0'68'0,"6"0"16"0,-1 2-68 0,3-2-16 16,0 5 0-16,-3-3 0 0,1 5 240 0,2-2 44 15,-3 7 8-15,3-3 3 0,0-2-172 0,-3 0-35 16,3 5-6-16,0-5-2 0,3 5-48 0,0-3-11 0,-3-2-1 0,2 3-1 31,1-3-36-31,0 0-7 0,-3-7-2 0,0 2 0 0,0-2 43 0,0 0 9 0,0 0 2 0,0 0 0 31,0 0-268-31,0 0-54 0,-3-14-10 0,-2-5-3 0</inkml:trace>
  <inkml:trace contextRef="#ctx0" brushRef="#br2" timeOffset="83727.27">14428 3973 2188 0,'0'0'97'0,"0"0"20"16,0 0-93-16,0 0-24 0,0 0 0 0,0 0 0 15,0 0 52-15,0 0 7 0,0 0 1 0,5 5 0 0,0 2-45 16,-2 0-15-16,2 0 9 0,-2 7-9 15,2-9-51-15</inkml:trace>
  <inkml:trace contextRef="#ctx0" brushRef="#br2" timeOffset="84055.378">14586 4131 1036 0,'0'0'92'0,"0"0"-73"0,0 0-19 0,3 7 0 0,5-5 154 0,-5 5 27 16,2-2 6-16,-2 2 1 0,2 5-18 0,0-3-3 15,3-2-1-15,0 5 0 0,-5 0-64 0,2-3-13 16,0-2-2-16,3 5-1 0,-2-5-62 0,-1 0-13 16,-2-2-3-16,2-3 0 0,0 5 45 0,-2-2 9 15,-3-5 2-15,0 0 0 0,0 0-52 0,0 0-12 16,0 0 0-16,0 0 0 0,5-12 0 0,0 5 0 16,1-5 0-16,2 5 0 0,-3-2 0 0,3-3 0 0,-3-2 0 0,3 7 0 15,3-5-20-15,-1 3-3 0,-2-3-1 0,3 7 0 31,-1-2-12-31,-2 5-2 0,0-3-1 0,0 5 0 0,0 0 51 0,0 0 11 0,-8 0 1 0,13 5 1 16,-2-3-15-16,-3 3-10 16,0-3 12-16,2 8-12 0,-2-8 24 0,0 5-1 0,0 0-1 0,-3 0 0 15,1 0-6-15,2 5 0 0,0-5-1 0,-3 0 0 16,0 5-4-16,0-5-1 0,-2-5 0 0,2 8 0 16,-2-3-78-16,2-5-15 0,-5-2-3 0</inkml:trace>
  <inkml:trace contextRef="#ctx0" brushRef="#br2" timeOffset="84491.58">15216 4119 1612 0,'0'0'72'0,"0"0"14"0,0-7-69 0,0 2-17 15,0 5 0-15,-2-2 0 0,2-3 190 0,0 5 34 16,-3-7 8-16,3 7 0 0,0 0-141 0,-5 0-29 16,-1 0-6-16,-2 0 0 0,0 7-10 0,1-7-2 15,-4 7 0-15,0-2 0 0,1 2-33 0,-3 0-11 16,2 0 0-16,-2 0 0 0,-1 0 0 0,4 5 0 15,5-5 0-15,-1 0 0 0,1 0 21 0,0 0-2 16,2 0-1-16,3-2 0 16,8 2-36-16,-3 0-7 0,1 0-2 0,2-2 0 0,5-3 15 0,0-2 2 15,-2 5 1-15,2-3 0 16,0-2 9-16,0 0 0 0,3-2 0 0,-5 2-8 0,-1-5 8 0,1 5 0 16,-3-2 0-16,0-3 0 0,-8 5 0 0,8-7 8 0,-3 0-8 15,-2 2 8-15,-3 5-8 0,5-2 0 0,-5-3 8 0,0 5-8 16,0 0 0-16,0 0 0 0,0 0 0 0,0 0 0 15,8 0 0-15,0 0 0 0,0 5 0 16,0 2 0-16,-3 0 0 0,3 0 0 16,3 5 0-16,-1-5-8 0,-2 7 8 0,3 0 0 15,2 0 0-15,-3-2 0 0,-2 2 28 0,0 0 4 16,0-2 0-16,-5 2 1 0,2 0-33 0,-7 0 0 0,-1 3 0 0,0-3 0 16,-2-5 42-16,2 8 2 0,-7-8 0 0,2 3 0 15,-3-5-26-15,3 0-5 0,-2 0-1 0,-6-2 0 16,0-3-12-16,0-4 0 0,0-3 0 0,-2 3-10 15,-1-10-85-15,1 5-17 0,2-7-3 0,-3-5-1132 16</inkml:trace>
  <inkml:trace contextRef="#ctx0" brushRef="#br2" timeOffset="84710.28">15478 3870 1036 0,'0'0'92'0,"0"0"-73"15,0 0-19-15,0 0 0 0,0 0 260 0,0 0 48 16,-3 2 9-16,1 10 3 0,4-5-154 0,-2 7-30 16,0 0-7-16,0 5-1 0,3 2-102 0,0 0-26 15,2 5 0-15,0 5 0 0,1-8 29 0,-1 1 1 16,3-1 0-16,-3-4 0 0,3 2-18 0,-3-2-3 16,1 2-1-16,-1-9 0 0,0 2 15 0,1-2 2 15,-4-3 1-15,1-2 0 16,2 5-72-16,-2-7-14 0,-3-5-4 0,0 0-1152 0</inkml:trace>
  <inkml:trace contextRef="#ctx0" brushRef="#br2" timeOffset="85022.778">15729 4112 1728 0,'0'0'76'0,"0"0"16"0,0 0-73 0,0 0-19 0,6 2 0 0,-1 3 0 15,-5-5 125-15,8 0 22 0,3 0 4 0,-3 0 1 16,-1 0-74-16,4 0-14 0,2 0-4 0,1 0 0 15,-1-5-36-15,0 3-7 0,-5-3-1 0,0 3-1 16,0-3-2-16,-3-2 0 0,0 0 0 0,-2 0 0 16,-3 0 15-16,0 0 2 0,-3 0 1 0,1-5 0 15,-4 5 14-15,1 0 3 0,-5 2 1 0,-1 3 0 0,-2-3-39 0,-3 5-10 16,3 0 0-16,2 5 0 16,-2-3 0-16,2 3 0 0,1 2 0 0,2 5 0 0,-3-3-8 0,3 3-4 15,0 0-1-15,0 4 0 0,6 3 13 0,-1-5-11 16,3 5 11-16,3 0-10 0,-1-3 10 0,4-4 0 15,-1 2-9-15,3 0 9 0,0 0 12 0,0-2 8 16,2 2 0-16,4-2 1 0,-1-5-30 0,3 0-7 16,-3-7 0-16,5 7-1 0,1-7 27 0,-1 0 6 15,6 0 0-15,-3-7-1286 0</inkml:trace>
  <inkml:trace contextRef="#ctx0" brushRef="#br2" timeOffset="85632.174">16428 3778 864 0,'16'0'76'0,"-16"0"-60"16,0 0-16-16,0 0 0 0,0 0 92 0,3-7 16 16,2 7 4-16,-5 0 0 0,-3-7 6 0,3 7 2 15,5 0 0-15,1-5 0 0,-6 5-22 0,0 0-4 16,0 0-1-16,2 0 0 0,4 0-13 0,-6 0-4 16,0 0 0-16,2 5 0 0,6 2-36 0,-5 0-7 15,0 5-1-15,-1 2-1 0,-2 0 26 0,3 7 6 16,-3-7 1-16,0 10 0 0,-3-3 0 0,3 0 0 15,3 5 0-15,-3 0 0 0,-3-5-64 0,3 7-12 16,3-4-2-16,-1-3-1 0,1 0 15 0,0 0 16 16,-1-2-3-16,6 0-1 0,0-5 2 0,0 5 0 0,-5-10 0 0,5 3 0 15,2 2 0-15,1-2 0 0,-3-5 0 0,3 0 0 16,2 0-4-16,0 0-1 0,5-2 0 0,-4-3 0 16,-6-2-1-16,5 0 0 0,8 0 0 0,3-2 0 15,-6-3-8-15,4 5 12 0,1 0-12 0,1-2 12 16,-3-3-12-16,1-2 0 0,-7 7 9 0,1-5-9 15,3 5 8-15,-6 0-8 0,-2 0 10 0,-1 0-10 16,-2 0 11-16,0 0-11 0,-8 0 12 0,0 0-12 16,0 0-12-16,0 0-8 0,0 0-3 0,0 0-882 15,0 0-177-15</inkml:trace>
  <inkml:trace contextRef="#ctx0" brushRef="#br2" timeOffset="85850.649">17145 4046 2649 0,'-5'0'58'0,"5"0"12"0,0 0 2 0,0 0 4 0,0 0-61 0,0 0-15 15,-3 5 0-15,6 2 0 0,2 0 45 0,0 2 7 16,-2 3 0-16,0 2 1 0,5-2-33 0,-1 2-8 16,-4-2 0-16,2 2-1 0,1-2 13 0,-4-3 4 15,1 5 0-15,0-7 0 0,-1-2-16 0,-2 2-2 16,0 0-1-16,0 0 0 0,0-7-9 0,-2 0 0 15,2 0 0-15,0 0-889 16,-3-2-183-16</inkml:trace>
  <inkml:trace contextRef="#ctx0" brushRef="#br2" timeOffset="85991.242">17169 3870 2188 0,'-8'-7'48'0,"8"7"11"0,0 0 1 0,0 0 1 0,3-5-49 0,-3 5-12 0,0 0 0 0,0 0 0 16,0 0 54-16,0 0 8 0,0 0 2 0,2 7 0 15,3 0-52-15,1 0-12 0,-6 0 0 0,5 0 0 16,-5 5-48-16,3-5-13 0,2 0-3 0,-5 5 0 16</inkml:trace>
  <inkml:trace contextRef="#ctx0" brushRef="#br2" timeOffset="86319.282">17343 4032 1152 0,'0'0'51'0,"0"7"10"16,0 0-49-16,0 0-12 0,3 0 0 0,0-2 0 0,-1 2 222 0,-2 5 42 15,3-3 8-15,-3 3 1 0,3-3-107 0,-3 3-22 16,2 0-4-16,-2-3 0 0,3-4-59 0,-3 2-11 16,0 0-2-16,3 0-1 0,-3-7-39 0,0 0-8 15,0 0-2-15,0 0 0 0,0 0-29 0,0 0-5 16,0 0-2-16,0 0 0 0,0 0 46 0,0 0 8 16,5-7 3-16,0 0 0 0,-2-5-28 0,2 5-11 15,0 0 8-15,3-2-8 0,-2-3 0 0,2 0-19 16,2 5 3-16,1 0 1 15,-1 0-10-15,1 0-3 0,0 2 0 0,-1 3 0 0,3-3 28 0,-2 5 0 16,-1 0 0-16,1 0 0 0,0 5 0 0,-1 2 0 16,1 0 12-16,-1 0-4 0,1 0-8 0,-3 5 0 0,3-5 0 15,-4 7 0-15,-1-7 0 0,-1 5-8 0,0-3 0 0,-2 3 0 16,0-5 29-16,-3 7 7 0,0-7 0 0,0-2 1 16,-3 7 5-16,0-5 1 0,-2-5 0 0,2 5 0 31,-2 0-79-31,2-2-16 0,1-3-4 0,-3-2-1254 0</inkml:trace>
  <inkml:trace contextRef="#ctx0" brushRef="#br2" timeOffset="86853.366">17724 3865 1267 0,'0'0'56'0,"0"0"12"0,0 0-55 0,0 0-13 16,0 0 0-16,0 0 0 0,0 0 105 0,0 0 19 16,0 0 3-16,0 0 1 0,0 0-52 0,3 7-9 15,0-2-3-15,-1 4 0 0,1 3 0 0,0 0 0 16,2 4 0-16,0-4 0 0,-2 9 0 0,2-7 0 16,-2 5 0-16,-1 2 0 0,1-9-37 0,0 9-8 15,-1-7-2-15,1-2 0 0,0 2 21 0,-1 5 4 0,1-5 1 0,0-2 0 16,-1-3 1-16,1-2 0 0,-3-7 0 0,3 5 0 15,-3-5-16-15,5 0-4 0,3 0 0 16,0 0 0-16,0-5 14 0,0-2 2 0,2 0 1 0,1 0 0 16,-1 0-23-16,6-5-5 0,-3 5-1 0,3-7 0 15,0 0-12-15,-3 2 0 0,3-2 8 0,-2 7-8 16,-1-5 10-16,-3 5-1 0,1 0 0 0,0 0 0 16,-4 7-9-16,-1-7 0 0,-6 7 0 0,2 0 0 15,1 0 0-15,-3 0 0 0,0 0 0 0,-5 0 0 16,-1 0-49-16,-1 7-12 0,-4 0-3 0,-2-7 0 15,-3 7 0-15,5-2 0 0,1 2 0 0,-1 0 0 16,-2 0 0-16,5 0 0 0,3 0 0 0,2-2 0 0,0 2 56 0,1 5 8 16,-1-10 0-16,0 5 10 15,3 0-10-15,-2 0-9 0,2-2 9 0,0 2-13 0,0 0 13 0,2 0 0 16,4 5-10-16,2-5 10 0,2 7 0 0,-2-7 12 16,3 7-2-16,-1-9 0 0,1 2 2 0,0 0 0 15,-1 0 0-15,1-2 0 0,-3-3-3 0,0 5 0 16,2-7 0-16,-5 7-749 15,3-7-151-15</inkml:trace>
  <inkml:trace contextRef="#ctx0" brushRef="#br2" timeOffset="87306.253">18328 4079 1789 0,'0'0'79'0,"0"0"17"16,0 0-77-16,0 0-19 0,5 0 0 0,0-7 0 0,1 7 120 0,2-5 20 0,-3 3 4 0,-5 2 0 15,0 0-48-15,0 0-11 0,0 0-1 0,0 0-1 16,0 0-43-16,0 0-8 0,0 0-1 0,-3 0-1 16,-5-5-9-16,0 5-1 0,3 0-1 0,-3-2 0 15,0 2-10-15,0-5-1 0,-2 5-8 0,2 0 12 16,0 0-12-16,0 0 0 0,-3 5 0 0,1-5 0 16,-1 2 0-16,3-2 0 0,0 5 0 0,0 2 0 15,3 0 0-15,-3-2 0 0,3 2 0 0,-3 2 0 16,2-2-10-16,1 0 10 0,3 5-8 0,-1-5 8 15,0 0-8-15,1 5 8 0,2-5-8 0,2 0 8 16,1 5-32-16,0-3-2 0,-1-9 0 0,1 7 0 16,-1-2 48-16,4 2 10 0,-1-2 1 0,6-3 1 15,-3-2-42-15,2 0-8 0,1 5-1 0,-1-5-1 0,1-5 26 0,-1 5 0 16,1-2 0-16,-3-3 0 0,3 0 0 0,-11 5 0 16,8-2 0-16,-1-5 0 0,-1 2 24 0,-6 5 11 15,5-7 1-15,-5 7 1 0,0 0-8 0,0 0-1 16,0 0-1-16,0 0 0 15,8-2-46-15,-8 2-9 0,0 0-1 0,0 0-1 16,0 0 22-16,5 2 8 0,1 5 0 0,-4-7-9 16,4 7-18-16,-1-2-3 0,3 7-1 0,0-5 0 0,-6 0 31 0,4 0 0 15,-1 0 0-15,0 0 0 0,0 0 0 0,1-2 0 16,-6-5 0-16,5 7 0 16,3 0-160-16,0-5-25 0,-8-2-6 0,0 0-1 0</inkml:trace>
  <inkml:trace contextRef="#ctx0" brushRef="#br2" timeOffset="87712.72">18592 4159 172 0,'3'0'16'0,"0"-7"-16"0,2 2 0 0,-2-2 0 16,-3 5 325-16,0-3 63 0,2 3 12 0,-2-3 2 15,3-2-203-15,-3 7-41 0,0 0-8 0,0 0-2 16,0 0-60-16,0 0-12 0,0 0-2 0,-5-5-1 16,5 5-29-16,-8 0-7 0,2 5-1 0,-2-5 0 15,0 5-20-15,-2-3-5 0,2 3-1 0,-3-3 0 16,1 5-10-16,2 0 0 0,-3-2 0 0,3 2 0 15,0 0 19-15,3 5-2 0,0-3 0 0,2-4 0 16,3 2-17-16,0 0 0 0,3-2 0 0,-1-3 0 16,1 5 0-16,2-2 0 0,3 2 0 0,0-5 0 0,0 3 0 0,0-3 0 15,0 3 0-15,5 0 0 0,-2-5 0 0,2 0 0 16,-2 0 0-16,-6 0 0 0,0 0-16 0,1-5-8 16,-1 0 0-16,0 3-1 0,0-3 25 0,-2 5 0 15,2-7 0-15,1 5 0 0,-4-3 17 0,4 3 6 16,-4-3 1-16,-2 5 0 0,0 0-34 0,0 0-6 15,0 0-2-15,0 0 0 0,0 0 9 0,5 5 9 16,3-3-13-16,0 5 5 0,-2 0 8 0,-1 0 0 16,0 5 0-16,1-5 0 0,4 5 16 0,-2-3 8 15,-5-2 1-15,-1 5 1 0,6 2-26 0,-2 0 0 16,-6-2 0-16,0 9 0 0,-3-9 0 0,3 2-14 16,-5-2 2-16,2-3 0 0,-2 3 12 0,-1-5 16 15,-2 5-3-15,1-5-1 0,-1 2 4 0,-3-4 0 16,-2 2 0-16,0 0 0 15,2-7-128-15,3 0-26 0,0 0-5 0</inkml:trace>
  <inkml:trace contextRef="#ctx0" brushRef="#br2" timeOffset="88071.695">18822 4180 1958 0,'0'0'87'0,"0"0"17"0,0 0-83 0,8 0-21 0,-8 0 0 0,6 0 0 15,-1 7 92-15,3-7 15 0,0 0 2 0,0 0 1 16,2 0-74-16,-2 0-14 0,3 0-3 0,-3 0-1 16,0 0 37-16,0 0 7 0,2 0 2 0,-2-7 0 15,-2 7-52-15,-1-2-12 0,0-3 0 0,0-2 0 0,1 5 0 16,-4-8 0-16,-2 3 0 0,0 0 0 0,0 0 24 0,-2 0 3 16,-4 5 0-16,-2-3 0 0,1-2-16 0,-4 7-3 15,0-5-8-15,1 5 12 0,-3 0-12 0,-1 0 0 16,1 0 0-16,3 5 0 0,2-3 0 0,-3 3-12 15,3 2 12-15,5 0-10 16,-2 5-14-16,2-5-2 0,3 5-1 0,0-3 0 0,3-2 27 0,2 5 0 16,1-3 0-16,-1 3 0 0,3 2 0 0,0-7 0 15,0 5 0-15,0-5 0 0,2 0 0 0,1 0 0 16,-1 0 0-16,1 0 0 0,0-7 0 0,-1 0 0 16,3 0 0-16,1-2 0 15,-4-3-210-15,4-2-37 0,9-14-7 0,-2 7-2 0</inkml:trace>
  <inkml:trace contextRef="#ctx0" brushRef="#br2" timeOffset="88274.775">19188 3846 806 0,'0'0'36'0,"0"0"7"0,0 0-35 0,0 0-8 0,0 0 0 0,0 0 0 16,-6 0 258-16,6 0 50 0,0 0 9 0,0 0 3 15,0 0-169-15,0 0-34 0,0 0-6 0,0 0-2 16,0 0-72-16,3 5-14 0,0 2-3 0,2-2-1 16,0-3-19-16,-2 5 0 0,2-2 0 0,-2 2 0 15,2-5-111-15,-2 5-25 0,-1 12-6 16,1-5-1-16</inkml:trace>
  <inkml:trace contextRef="#ctx0" brushRef="#br2" timeOffset="88448.376">19341 4140 1785 0,'0'5'159'0,"3"2"-127"31,-3 0-32-31,0 0 0 0,0 0 96 0,0 0 12 16,0 5 4-16,0-5 0 0,0 0 5 0,0 0 2 0,0 5 0 0,0-5 0 0,2 0-88 0,-2 0-18 16,-2 0-3-16,2 0-1 15,0-7-9-15,0 7 0 0,0-7 0 0,0 0-783 0,0 0-158 0</inkml:trace>
  <inkml:trace contextRef="#ctx0" brushRef="#br2" timeOffset="89464.046">20074 3933 1497 0,'0'0'32'0,"0"0"8"0,0 0 0 0,0 0 4 0,0 0-36 0,3 0-8 15,-3 0 0-15,5 5 0 0,-2 2 104 0,-1 0 20 16,1 0 3-16,2 5 1 0,-2-3-22 0,2 3-4 16,0 2-1-16,3-2 0 0,-2 2-8 0,-1-2-1 15,0 2-1-15,0-5 0 0,-2 3-62 0,2 2-12 16,-5-7-2-16,3 5-1 0,2-5 7 0,-5 0 2 15,0-7 0-15,3 7 0 0,-3-7 3 0,0 0 1 16,0 0 0-16,0 0 0 0,0 0-19 0,-3-7-8 16,1 0 8-16,-1 0-8 0,3 0 8 0,-3-5-8 15,1-2 0-15,-1 2 8 0,3-2-8 0,3-2-9 16,-1-1 9-16,1 3-13 16,0-5-41-16,2 10-8 0,0-3-2 0,-2 5 0 0,5-7 64 0,0 7 21 15,-3 2 0-15,3 3 0 0,0-3-21 0,0 5 0 16,2 0-12-16,-2 0 4 0,0 5-5 0,0-3-1 15,0 3 0-15,3 2 0 0,-1 0 14 0,1 5 0 16,-6-3 0-16,3 3 0 0,-5-5 48 0,-1 7 13 0,4-7 3 16,-4 0 0-16,-2 0-52 0,3 3-12 0,2-8 0 0,-2 5 0 15,-3-7 0-15,0 0 0 0,0 0 0 0,0 0 0 16,0 0 0-16,0 0 0 0,0 0 0 0,5-7 0 16,1 5 0-16,-1-3 0 0,0-7 0 0,3 5 0 15,0 0 0-15,0 0 0 0,5-5 0 0,-2 3 0 16,-1 4 18-16,1-2 1 0,5 0 0 0,-3 0 0 15,0 0-19-15,-2 7 0 0,-1-5 0 0,1 5-9 16,-3-2-5-16,0 4-1 0,0 3 0 0,-3-5 0 16,3 7 15-16,-3 0 0 0,1 0 0 0,-1 0 0 15,0 5 0-15,-2 0 0 0,2-3 0 0,-2 5 0 0,2-2 20 16,-2 2 6-16,-1-2 2 0,4 2 0 0,-4 0-15 0,4 0-2 16,-4-2-1-16,1-5 0 0,0 5-10 0,-1-5 12 15,-2-7-12-15,3 7 12 16,-3-7-96-16,0 0-20 0,0 0-3 0,0 0-1135 15</inkml:trace>
  <inkml:trace contextRef="#ctx0" brushRef="#br2" timeOffset="89635.6">20720 3985 1785 0,'0'0'159'0,"0"0"-127"16,0 7-32-16,0-2 0 0,2 2 127 0,-2 2 19 15,-2-2 4-15,4 0 1 0,6 10-50 0,-5-3-9 16,-3-5-3-16,0 8 0 0,0-8-20 0,5 5-4 15,-2-7-1-15,-1 5 0 0,1-5-51 0,-3-7-13 16,3 5 0-16,-3-5 0 16,0 0-48-16,0 0-13 0,0 0-3 0,0 0-751 15,0-5-150-15</inkml:trace>
  <inkml:trace contextRef="#ctx0" brushRef="#br2" timeOffset="89760.593">20717 3851 691 0,'0'0'61'0,"-3"-5"-49"0,3 3-12 0,0-3 0 16,0 5 262-16,0 0 50 0,3-7 9 0,-3 7 3 15,0 0-186-15,0 0-37 0,0 0-7 0,0 0-2 16,0 0-73-16,0 0-19 0,0 7 0 0,3 0 0 16,-1-2-48-16,3 2-12 0,1 0-4 0,-1 5 0 15</inkml:trace>
  <inkml:trace contextRef="#ctx0" brushRef="#br2" timeOffset="90072.996">20868 3978 1267 0,'0'0'112'0,"0"0"-89"15,0 0-23-15,0 7 0 0,0 0 158 0,2 7 27 16,-2-7 6-16,3 5 1 0,0 2-52 0,-1-2-9 16,1 2-3-16,2-5 0 0,-2 3-40 0,2 2-8 15,-5-7-1-15,3 0-1 0,-1 3-78 0,1-3 0 16,-3-7-18-16,0 0 3 0,0 0 47 0,0 0 10 16,0 0 2-16,0 0 0 0,3-5-24 0,2 3-4 15,-2-3 0-15,5-2-1 0,-3-5-15 0,0 5 0 16,3-7 0-16,0 2 0 0,3 3-10 0,-1-3-5 15,3-2-1-15,3 7 0 0,-2-5 30 0,4 12 6 16,-2-7 0-16,0 0 1 16,-3 7-68-16,3-2-13 0,-5 2-4 0,4 2 0 0,-4 5 52 0,2 0 12 0,0 0 0 15,1 0 0-15,2 5 17 0,-6 0 7 0,3-3 0 0,-5 3 1 16,3 2-14-16,-6 0-3 0,0-7-8 0,1 5 12 16,-4 2-1-16,1-2-1 0,-3-5 0 0,-3 5-835 15,-5-3-167-15</inkml:trace>
  <inkml:trace contextRef="#ctx0" brushRef="#br2" timeOffset="91480.296">19865 4432 1036 0,'0'0'46'0,"0"0"10"16,0 0-45-16,0 0-11 0,0 0 0 0,0 0 0 16,0 0 104-16,0 0 20 0,0 0 3 0,0 0 1 0,0 0-52 0,0 0-9 15,3 2-3-15,5 5 0 16,-3 0 16-16,3 0 4 0,0 5 0 0,2-5 0 0,-4 5-5 0,1-3-1 15,7 3 0-15,-1 2 0 0,-2 0-17 0,4-2-3 16,1 2-1-16,3 5 0 0,-3-10-18 0,-3 8-4 16,3-8-1-16,0 5 0 0,-3-2-8 0,0 0-2 15,0-3 0-15,-2-2 0 0,0 5-36 0,-4-5-7 16,1 0-1-16,0-2-1 0,0-3 54 0,-2 5 11 16,-6-7 3-16,0 0 0 0,0 0-27 0,0 0-4 15,0 0-2-15,0 0 0 0,2-7-3 0,-4 0-1 16,-1 0 0-16,-2-5 0 15,-6 3-218-15,3-3-44 0,-2 5-9 0,-4-7-2 0</inkml:trace>
  <inkml:trace contextRef="#ctx0" brushRef="#br2" timeOffset="91761.079">20050 4448 1497 0,'0'0'32'0,"0"0"8"0,0 0 0 0,0 0 4 0,0 0-36 0,0 0-8 0,0 0 0 0,0 0 0 16,0 0 128-16,0 0 23 0,0 0 5 0,0 0 0 16,0 0-62-16,-3 7-13 0,1 0-2 0,2 5-1 15,-3 0-46-15,-2 2-8 0,0 0-3 0,2-2 0 16,0 2 15-16,-2 0 2 0,-3 0 1 0,-2 0 0 16,4 3-19-16,-2-3-3 0,3 0-1 0,-3 0 0 15,-3 0-5-15,6-7-2 0,0 5 0 0,-3-5 0 0,3 7-9 0,-1-7 0 16,1-2 0-16,2 2 0 0,-2-5 0 0,5-2 0 15,0 0 0-15,0 0 0 0,0 0 0 0,0 0 0 16,0 0 0-16,0 0 0 16,0 0-152-16,0 0-32 0,0-7-6 0,-3 0-2 0</inkml:trace>
  <inkml:trace contextRef="#ctx0" brushRef="#br2" timeOffset="92466.088">20288 4742 1497 0,'0'0'32'0,"0"0"8"0,0 0 0 0,0 0 4 0,0 0-36 0,0 0-8 16,0 0 0-16,3 7 0 0,0-2 53 0,-1-3 9 15,-2-2 2-15,5 7 0 0,-2 5 37 0,0-5 8 0,-3 5 2 0,0-5 0 16,2 0-24-16,-2 0-5 0,3 0-1 0,-3 0 0 0,3 0-65 0,-3 0-16 16,0-7 0-16,0 0 0 0,0 0 0 0,0 0 0 15,0 0 0-15,0 0 0 16,0 0-48-16,0 0-12 0,0 0-4 0,0 0-947 15</inkml:trace>
  <inkml:trace contextRef="#ctx0" brushRef="#br2" timeOffset="92653.349">20246 4613 230 0,'0'0'20'0,"0"0"-20"15,0 0 0-15,0 0 0 0,0 0 337 0,0 0 63 16,0 0 13-16,0 0 3 0,0 0-264 0,0 0-52 15,0 0-10-15,0 0-2 0,0 0-60 0,0 0-11 16,0 0-2-16,0 0-1 0,5 2-14 0,-5 5 0 16,0-7 0-16,3 0 0 15,2 7-142-15,-2-7-28 0</inkml:trace>
  <inkml:trace contextRef="#ctx0" brushRef="#br2" timeOffset="93184.475">20518 4420 864 0,'0'0'76'0,"0"0"-60"16,0 0-16-16,0 0 0 0,-2 0 92 0,-1-5 16 15,-2 3 4-15,0 2 0 0,-1-5 11 0,1 5 2 16,0 5 1-16,-1-5 0 0,1 0-61 0,0 2-12 16,-3 3-2-16,3-5-1 0,-3 7-21 0,0-2-4 15,0-3-1-15,2 5 0 0,-1-2-24 0,-1-3 0 0,2 5-14 0,-2 5 5 16,6-5 38-16,-6 0 8 0,3 5 2 0,-1-5 0 16,6 5-14-16,-5-3-2 0,2 3-1 0,-2-3 0 15,2 3 1-15,3 2 0 0,3-2 0 16,-3 2 0-16,3-2 0 0,-1 2 0 0,6-5 0 0,-2 3 0 15,1 0-2-15,1-3 0 0,3-2 0 0,2 0 0 16,0 5-21-16,1-5 0 0,-1 0 0 0,3 0 0 16,-3-7 0-16,0 7 0 0,0-7 0 0,1 0 0 15,-4 0 0-15,-2 0 0 0,3 0 0 0,-3-7 0 16,0 5-149-16,-6-5-35 0,-4-5-6 16,-6-2-2-16</inkml:trace>
  <inkml:trace contextRef="#ctx0" brushRef="#br2" timeOffset="93340.695">20415 4575 1630 0,'0'0'72'0,"0"0"16"0,0 0-71 0,0 0-17 15,0 0 0-15,11 0 0 0,-11 0 76 0,10 0 12 16,1 0 3-16,0 0 0 0,2 5-73 0,-3-5-18 16,4 0 0-16,-1 0 0 0,-3 2 30 0,1-2 2 15,0 0 1-15,-1 0 0 0,1 0-25 0,-1-2-8 16,-4 2 0-16,2 0 0 0</inkml:trace>
  <inkml:trace contextRef="#ctx0" brushRef="#br2" timeOffset="93824.948">20817 4420 1036 0,'0'0'46'0,"0"0"10"0,-2-5-45 0,2 5-11 16,-3-2 0-16,3 2 0 0,0 0 104 0,0 0 20 15,-3-5 3-15,3 5 1 0,0 0-52 0,0 0-9 16,0 0-3-16,0 0 0 0,0 0 0 0,0 0 0 16,0 0 0-16,0 0 0 0,-5 0 0 0,-3 0 0 15,0 0 0-15,3 5 0 0,-3-5-51 0,0 2-13 16,-2 3 0-16,2 2 0 0,2-7 0 0,-2 7 0 16,0 0 0-16,1 0 0 0,-4 0 54 0,3-2 8 15,3 7 2-15,-3-3 0 0,0-2-64 0,5 0-12 16,1 5-2-16,-1 2-1 0,0-7 15 0,1 5 8 15,4-3 0-15,4 3-8 0,-4 2 17 0,3-2-3 16,1 2-1-16,4-2 0 0,1-3-13 0,0 5 0 16,-6-2-9-16,3 0 9 0,2-3 0 0,1-2 0 15,0 3 0-15,2-1 0 0,-3-2 45 0,4 0 15 16,-1 0 4-16,0-2 0 0,-2 2-52 0,-1-7-12 0,-2 0 0 0,0 5 0 31,0-3-73-31,0-2-18 0,-8 0-3 0,5 0-989 0</inkml:trace>
  <inkml:trace contextRef="#ctx0" brushRef="#br2" timeOffset="94074.897">20987 4648 633 0,'0'0'56'15,"0"0"-44"-15,0 0-12 0,0 0 0 16,0 0 245-16,0 0 47 0,5 7 10 0,-5-7 2 0,0 0-141 15,3 7-28-15,2 0-6 0,3-2-1 0,-5 2-58 0,-1 0-12 16,4 5-2-16,-4-5-1 0,3 0 14 0,-2-5 3 16,-3 5 1-16,3 3 0 0,-1-1-58 0,1-2-15 15,-3 0 0-15,3 0 0 0,-3-2 34 0,2 2 4 16,-2-7 1-16,0 7 0 0,3-2-11 0,-3-5-3 16,0 0 0-16,0 0 0 15,0 0-89-15,0 0-17 0,0 0-4 0,0 0-1109 16</inkml:trace>
  <inkml:trace contextRef="#ctx0" brushRef="#br2" timeOffset="94592.067">21304 4667 57 0,'-2'2'0'0,"2"-2"0"0,-3 0 0 0,0 5 0 16,1-3 0-16,2-2 0 0,0 0 355 0,0 5 65 15,-6 2 14-15,6 0 2 0,-2 5-276 0,-1-3-55 16,3 3-11-16,0 2-2 16,-3-2-23-16,1-3-4 0,-1 3-1 0,3 0 0 0,-2-3 17 0,-1 3 3 15,0 2 1-15,1-2 0 0,-1-3-39 0,-2-2-8 16,5 5-2-16,-3-5 0 0,0 0-18 0,3 0-4 0,-2 0-1 0,2-7 0 16,0 0-13-16,0 0 0 0,0 0-12 0,0 0 12 15,0 0 0-15,0 0 0 0,0 0 0 0,0 0 0 31,0 0-177-31,0 0-42 0,2-7-8 0,1-2-728 0</inkml:trace>
  <inkml:trace contextRef="#ctx0" brushRef="#br2" timeOffset="94920.365">21341 4462 1713 0,'0'0'37'0,"0"0"8"0,0 0 2 0,0 0 2 0,0 0-39 0,6 5-10 16,-4 2 0-16,4 0 0 0,-1 0 64 0,0 0 12 15,3 5 1-15,0-5 1 0,3 5-28 0,-3-3-6 16,2-2 0-16,-2 5-1 0,0-5-12 0,3 0-3 16,-4 5 0-16,4-5 0 0,0 0 16 0,-1 0 2 15,1 0 1-15,-1 0 0 0,-2-2-47 0,0-3-10 0,-2 5-2 16,-1-2 0-16,-5-5 20 0,0 0 3 0,0 0 1 0,0 0-724 16,0 0-144-16</inkml:trace>
  <inkml:trace contextRef="#ctx0" brushRef="#br2" timeOffset="95123.198">21527 4495 57 0,'0'0'0'0,"0"0"0"0,0 0 0 0,0 0 0 15,0 0 421-15,0 0 79 0,0 0 16 0,0 0 4 16,0 0-328-16,-3 7-64 0,0-2-14 0,-2 2-2 16,2 5-51-16,-2-5-9 0,2 2-3 0,-5-2 0 15,3 5-21-15,-3 0-5 0,0-3-1 0,0-2 0 16,0 5-14-16,0 0-8 0,0-5 10 0,3 2-10 0,-3 3 0 15,3-5 0-15,5 0 0 0,-3 0-10 16,3-7-234-16,0 5-46 0,0-5-10 0,0 0-1 0</inkml:trace>
  <inkml:trace contextRef="#ctx0" brushRef="#br2" timeOffset="95388.757">21667 4634 1324 0,'0'0'59'0,"0"0"12"0,0 0-57 0,5 2-14 16,0 3 0-16,3 2 0 0,-2 0 114 0,-1 0 20 15,0 5 4-15,0 0 1 0,1-3-51 0,2 3-9 16,-6-3-3-16,4 3 0 0,-4-5-40 0,1 7-9 16,0-2-2-16,-1 2 0 0,-2-2 31 0,0-3 7 15,0 3 1-15,-2-5 0 0,-1 5 0 0,3-5 0 16,-3 0 0-16,-2 0 0 0,2-5-64 15,-5 8 0-15,6-8-9 0,-6 3 0 0,0-3 9 0,3-2 12 0,-6-2-2 0,3 2-1 32,0-5-118-32,-2-2-24 0,-1 2-5 0,0-2-901 0</inkml:trace>
  <inkml:trace contextRef="#ctx0" brushRef="#br2" timeOffset="95560.589">21669 4514 1958 0,'0'0'43'0,"0"0"9"0,0 0 1 0,0 0 3 0,0 0-45 0,0 0-11 15,0 0 0-15,6 7 0 0,-6-2 33 0,5-3 5 16,-2 3 1-16,-1-3 0 0,1-2-31 0,-3 0-8 16,5 5 0-16</inkml:trace>
  <inkml:trace contextRef="#ctx0" brushRef="#br2" timeOffset="95951.123">22029 4425 1728 0,'-2'-5'38'0,"-1"-2"8"0,0 2 2 0,3 5 0 0,-2-2-39 0,-4-3-9 16,6 5 0-16,-5-7 0 0,0 5 102 0,-3-3 18 0,-3 5 4 0,3 0 1 16,0 0-65-16,0 5-14 0,-2-3-2 0,-1 3-1 15,1-3-15-15,2 5-4 0,0 5 0 0,0-5 0 16,-3 7-24-16,3-2-14 15,0-3 2-15,0 8 0 0,1-8 12 0,1 5 0 0,1-2 0 0,2 2-9 16,1 0 18-16,-1-2 4 0,3 0 1 0,0-3 0 16,3 3-14-16,-1 2 11 0,4-2-11 0,-1-3 10 15,3 3-10-15,2-5 0 0,4 5-10 0,-1-5 10 16,-3 0 0-16,4 0 0 0,-4 0 0 0,1 0 0 0,-1 0 45 0,-2 0 15 16,6 0 4-16,-4-7 0 15,1 5-77-15,-3-5-15 0,0-5-4 0,0 5-1113 16</inkml:trace>
  <inkml:trace contextRef="#ctx0" brushRef="#br2" timeOffset="96437.924">21902 4561 1688 0,'0'0'37'0,"0"0"8"0,0 0 2 0,0 0 0 15,0 0-38-15,0 0-9 0,0 0 0 0,0 0 0 0,0 0 62 0,8 0 10 16,0 5 3-16,-3-3 0 16,-5-2-11-16,6 0-3 0,2 0 0 0,2 5 0 15,-2-5-46-15,3 0-15 0,2 2 8 0,-2-2-8 0,2 0 48 0,0 0 5 16,-2 0 2-16,-1 0 0 0,1 0-38 0,-3 0-7 0,0 0-2 0,-3 0 0 16,-5 0-8-16,0 0 0 0,8-2 0 0,-8 2-1071 15</inkml:trace>
  <inkml:trace contextRef="#ctx0" brushRef="#br2" timeOffset="96937.537">22463 4359 1497 0,'-8'-7'66'0,"6"2"14"0,-1 3-64 0,0-3-16 16,1-2 0-16,2 7 0 0,-3 0 106 0,-2-5 18 15,2 3 3-15,-2-3 1 0,-1-2-60 0,1 5-12 16,5 2-3-16,-5-5 0 0,0 5-9 0,-1 0-3 16,-2 0 0-16,3 0 0 0,-3 0-5 0,3 0-2 15,-6 5 0-15,1-3 0 0,2 3-34 0,-6-3 0 0,4-2 0 0,-3 7 0 16,2 3 0-16,1-1 0 0,-1 3 0 0,3-3 0 16,0 3 0-16,0 2 0 0,0 0 0 0,6-2 0 15,-4 2 26-15,1 0-2 0,2 0 0 16,3 5 0-16,-2-5-6 0,2-2-2 0,0 2 0 15,0 0 0-15,0-2-4 0,0 2 0 0,5 0-1 0,-2-7 0 16,-1 0 1-16,4 5 1 0,1-5 0 0,1 5 0 16,3-3-13-16,0-4 0 0,-1 2 0 0,6 0 0 15,3 0 0-15,-4 0 0 0,4-7 0 0,-3 5 0 16,0-3-103-16,0-2-23 0,-3 0-5 0,0-2-1 16</inkml:trace>
  <inkml:trace contextRef="#ctx0" brushRef="#br2" timeOffset="97234.498">22513 4575 748 0,'0'0'67'0,"0"0"-54"15,0 0-13-15,0 0 0 0,6-2 252 0,-1-3 47 16,0 5 9-16,1-2 3 0,2-3-187 0,-1 5-36 16,-1 0-8-16,2 0-2 0,0 0-54 0,0 5-10 15,-3-5-2-15,3 2-1 0,2-2 42 0,-2 0 9 16,-2 5 2-16,2-3 0 0,-1 3-52 0,-4-3-12 15,0 3 0-15,-3-3 0 0,2 3 27 0,1 2 2 16,-3 0 1-16,0 0 0 0,0 0 3 0,0 5 1 16,-3 2 0-16,3-2 0 0,-5-3-34 0,2 3 0 15,-2 2 0-15,3-7 0 0,-1 7 0 0,3-7 0 0,-3 5 0 0,6 0 0 16,-3-5 0-16,0 0 0 0,3 0 0 0,-1 0 0 16,1 0 0-16,2 0 0 0,3-2 0 0,0-3 0 15,3 3 0-15,4-3 0 0,-1 3 0 0,2-5 0 16,-1 0 0-16,4 0 0 0,-1 0 0 0,1 0 0 15,-3 0 0-15,0 0 0 0,0-5 0 0,-3-2-1171 16</inkml:trace>
  <inkml:trace contextRef="#ctx0" brushRef="#br2" timeOffset="98218.554">22627 3825 691 0,'0'0'61'0,"0"0"-49"15,0 0-12-15,0 0 0 0,0 0 116 0,0 0 21 16,0-7 4-16,0 7 1 0,-2 0-48 0,2 0-10 15,0 0-1-15,-3-7-1 0,3 7-14 0,-5 0-4 16,-1 0 0-16,-2 0 0 0,3 0 8 0,-3 0 2 16,0 7 0-16,0 0 0 0,0-7-74 0,-2 7 0 15,-1 0-9-15,3 0-1 0,0 5 39 0,0 0 8 16,3-3 2-16,2 3 0 0,-2 2-31 0,5-7-8 16,3 7 0-16,2-7 0 15,0 5-30-15,3-5-7 0,3 0-2 0,2 0 0 0,3 0 39 0,2-7 0 0,1 0 0 16,2 0 0-16,0 0 42 0,-2-7 16 0,-1 5 3 0,1-3 1 15,-1-4-48-15,-7-3-14 0,0 0 0 0,-3 3 8 16,-1-3 44-16,-1 0 10 0,-1 3 2 0,-2-5 0 16,-1-5-52-16,1 0-12 0,-6 0 0 0,3 3 0 15,-2-5 37-15,-1-3 5 0,3 3 1 0,-5 0 0 16,-3-1-18-16,0-1-3 0,3 2-1 0,-3 7 0 16,-6 0-21-16,4-1 0 0,-1 4 0 0,3-1 0 15,0 5 56-15,0-3 6 0,3 1 2 0,0 2 0 16,0 0-52-16,2 5-12 0,0-3 0 0,3 5 0 15,0 0 0-15,0 0 0 0,0 0 0 0,0 7 0 16,0 7 0-16,3-2 0 0,0 7 0 0,2-5 0 0,3 7 0 0,2-2 0 16,1 9 0-16,0-9 0 0,2 2 13 0,0 5 0 15,0-5 0-15,0 3 0 0,-2-3-13 0,2 0-18 16,-2 0 4-16,-1-7 1 0,1 5 13 0,-3-5 0 16,0 5 0-16,0-5 0 0,0-2 0 0,0-5 0 15,-3 7 0-15,0-7 0 16,-2-2-105-16,2-3-19 0,-5-2-3 0,0 0-1 0</inkml:trace>
  <inkml:trace contextRef="#ctx0" brushRef="#br2" timeOffset="98387.283">22979 3851 1958 0,'0'0'87'0,"0"0"17"0,0 0-83 0,0 0-21 0,0 0 0 15,3 7 0-15,-1-2 56 0,-2 2 6 16,0-7 2-16,3 7 0 0,0 2-1 0,-3-2 0 0,2 5 0 0,1-5 0 15,-3 0-50-15,0-7-13 0,0 0 0 16,0 0 0 0,0 0-48-16,0 0-14 0,0 0-3 0,0 0-944 15</inkml:trace>
  <inkml:trace contextRef="#ctx0" brushRef="#br2" timeOffset="98517.624">22947 3698 1724 0,'0'0'76'0,"0"0"16"0,-2-7-73 0,-1 4-19 16,3 3 0-16,0 0 0 0,0 0 103 0,0 0 17 15,0 0 3-15,0 0 1 0,0 0-96 0,0 0-18 16,0 0-10-16,5 3 10 0,3 2-10 0,-2-3 0 16,-1 3 0-16,3-3-975 15</inkml:trace>
  <inkml:trace contextRef="#ctx0" brushRef="#br2" timeOffset="98845.482">23151 3738 1152 0,'0'0'102'0,"0"0"-82"16,0 0-20-16,0 0 0 0,0-7 132 0,0 7 23 0,0 0 4 0,0 0 1 16,-5 0-26-16,5 0-5 0,0 0-1 0,0 0 0 15,-8 0-64-15,3 0-14 0,5 0-2 0,-6 0-1 16,6 0-33-16,-8 5-6 0,0-3-8 0,0 5 11 16,0-7-11-16,1 7 0 0,1-2 9 0,-2 2-9 15,6-7 11-15,-4 7-3 0,4 0 0 0,-4 0 0 16,6 0-8-16,0 0 0 0,0-2 0 0,3 2 0 15,2 5 0-15,3-3 0 0,0-2 0 0,3 0 0 16,-1-2 0-16,1 2 0 0,2 0 0 0,0 0 0 16,-2 0 0-16,0 0 0 0,2 0 0 0,-3-2 0 15,-2 2 0-15,-2 0 0 0,2 0 0 0,-6 0 0 16,-2 0 53-16,0-2 9 0,0 2 2 0,-2-2 0 16,-1-3-52-16,0 5-12 0,1-7 0 0,-4 7 0 15,-2-7 0-15,1 5 0 0,-1-5 0 0,0 0 0 0,-6 0 0 0,4-5 0 16,-3 5 0-16,-1-2-782 15,4-3-159-15</inkml:trace>
  <inkml:trace contextRef="#ctx0" brushRef="#br2" timeOffset="99079.804">23215 3651 1728 0,'0'0'153'0,"0"0"-122"15,0 0-31-15,2 7 0 0,-2 0 92 0,3 5 13 16,2-5 3-16,0 7 0 0,1 0-42 0,2 0-8 0,2 3-2 0,-2-1 0 16,3-4-23-16,-3 2-5 15,0 0 0-15,0 5-1 0,-3-5-27 0,0-2 0 16,-2-5 8-16,-1 7-8 0,1-2 53 0,-3-5 9 0,0 0 2 0,0-5 0 31,-3 5-103-31,-2-2-20 0,0-5-4 0,0 0-1050 0</inkml:trace>
  <inkml:trace contextRef="#ctx0" brushRef="#br2" timeOffset="99204.771">23188 3797 1094 0,'5'0'97'0,"1"-5"-77"0,2 5-20 0,2-2 0 15,1 2 176-15,-1 0 31 0,6-5 6 0,-3 5 2 16,3 0-115-16,0 0-24 0,3 0-4 0,-3 0 0 16,-1 0-45-16,1 0-9 0,-2 0-2 0,-1 0 0 15,0 0-8-15,-2 0-8 0,-3-2 9 0</inkml:trace>
  <inkml:trace contextRef="#ctx0" brushRef="#br2" timeOffset="99704.653">23725 3465 403 0,'0'0'36'16,"0"0"-36"-16,0 0 0 0,0 0 0 0,0-7 232 0,0 7 40 0,0 0 8 0,0 0 2 16,0 0-119-16,0 0-24 0,0 0-5 0,0 0-1 15,-5 0-45-15,5 0-10 0,-5 7-2 0,-1-2 0 16,-2 2-20-16,0 7-4 0,1-2 0 0,-1-5-1 16,0 7-27-16,0 0-4 0,0 0-2 0,0 3 0 15,0 4 37-15,3-2 7 0,-3-3 2 0,2 8 0 0,1-8-56 0,0 7-8 16,2-6 0-16,3 2-10 15,0 2 10-15,0-2 0 0,3 2 10 0,-1-2-10 16,4-5 0-16,-1 7 0 0,3-9 0 0,0 9 0 0,2-7 0 0,1 5 0 16,0 2 0-16,2-9 0 0,0 2 0 0,-2 0 0 15,2-2 0-15,-3 2 0 0,4-2 0 0,-4-3 0 16,1-2 0-16,-3 5 0 0,0-5 35 0,0 0 1 16,-3-7 0-16,3 5 0 15,-3-3-78-15,1-2-15 0,-1 0-3 0</inkml:trace>
  <inkml:trace contextRef="#ctx0" brushRef="#br2" timeOffset="99954.659">23863 3738 1440 0,'0'0'128'0,"0"0"-103"0,0 0-25 0,0 0 0 15,5 0 80-15,0 5 10 0,3-3 2 0,3 5 1 16,-3 5-17-16,5-5-4 0,0 0-1 0,3 5 0 16,0-3-16-16,0-2-3 0,0 5-1 0,0-5 0 15,0 0-3-15,-3 0 0 0,0 0 0 0,-2-2 0 16,-3 2-25-16,2 0-6 0,-2 0-1 0,-3-7 0 16,-2 5-16-16,2-3 0 0,-5-2-13 0,0 0-708 15,0 0-142-15</inkml:trace>
  <inkml:trace contextRef="#ctx0" brushRef="#br2" timeOffset="100157.671">24074 3703 1324 0,'0'0'59'0,"0"0"12"0,0 0-57 0,0 0-14 16,0 0 0-16,0 0 0 0,-2 7 206 0,-3-5 38 16,2 5 8-16,3-2 2 0,-3 2-134 0,-2 0-28 15,2 7-4-15,1-9-2 0,-4 2-33 0,1 7-6 16,-3-7-2-16,0 5 0 0,0-5-19 0,0 0-4 15,-2 5-1-15,2-3 0 0,0-2 4 0,0 0 1 16,3 0 0-16,-1 3 0 0,-2-8-37 0,3 5-7 16,2 0-2-16,1-2 0 15,-1-3-121-15,3-2-25 0,0 0-5 0,0 0-1 0</inkml:trace>
  <inkml:trace contextRef="#ctx0" brushRef="#br2" timeOffset="100369.944">24228 3898 1728 0,'0'0'76'0,"3"7"16"0,-3-7-73 0,2 7-19 0,-2-7 0 0,3 7 0 16,-3 0 91-16,0 5 14 0,2-5 3 0,-2 7 1 15,3-7-21-15,0 0-4 0,-3 0 0 0,2 0-1 16,-2 5-67-16,3-5-16 0,-3 0 0 0,3-2 0 15,-3-5 28-15,0 2 3 0,0-2 0 0,0 0-767 32,0 0-152-32</inkml:trace>
  <inkml:trace contextRef="#ctx0" brushRef="#br2" timeOffset="100517.874">24223 3783 1324 0,'0'0'118'0,"0"0"-94"15,0 0-24-15,0 0 0 0,0 0 145 0,0 0 25 16,0 0 5-16,0 0 1 0,0 0-105 0,0 0-21 16,0 0-4-16,5 2-653 15,0 5-130-15</inkml:trace>
  <inkml:trace contextRef="#ctx0" brushRef="#br2" timeOffset="100845.977">24516 3933 1497 0,'0'0'66'0,"0"0"14"0,0 0-64 0,3 5-16 16,-3 2 0-16,0 5 0 0,0-5 106 0,-3 0 18 16,3 0 3-16,-2 2 1 0,-4 3-37 0,4 2-7 15,-1-7-2-15,0 0 0 0,-2 5-38 0,0-5-7 16,0 5-1-16,-1-5-1 0,4 0-20 0,-4 0-4 16,4 5-1-16,-4-10 0 0,4 5-10 0,-1-2 8 15,0-3-8-15,3-2 8 0,-2 5-8 0,2-5 0 16,-3 0 0-16</inkml:trace>
  <inkml:trace contextRef="#ctx0" brushRef="#br2" timeOffset="101127.103">24545 3691 1555 0,'0'0'138'0,"0"0"-110"0,0 0-28 0,0 0 0 0,0 0 118 0,0 0 18 0,0 0 4 0,3 7 1 15,2 0-57-15,1 0-12 0,-1 0-3 0,3 0 0 16,0 5-16-16,0 2-3 0,2-7-1 0,-2 0 0 16,3 5-17-16,-1-5-3 0,-2 5-1 0,0-5 0 15,0 0-4-15,-2 5 0 0,1-5-1 0,-1 2 0 16,-1-9-23-16,0 7 0 0,-2-7-10 0,-3 0 10 15,0 0 12-15,0 0 8 0,0 0 3 0</inkml:trace>
  <inkml:trace contextRef="#ctx0" brushRef="#br2" timeOffset="101314.558">24712 3684 1728 0,'0'0'76'0,"0"0"16"0,0 0-73 15,0 0-19-15,0 0 0 0,0 0 0 0,0 0 140 0,0 0 25 16,-5 7 5-16,0 0 1 0,2 0-93 0,-2 0-18 15,-1 5-4-15,1-5-1 0,0 7-19 0,-1-2-3 16,-2-3-1-16,1 3 0 0,-1 0-32 0,0-3 0 16,0 3 0-16,0-5 0 0,0 5 0 0,3-3 0 15,-3 3 0-15,2-5 0 0,-2 0 0 0,0 0 0 16,3 0 0-16,0 0 0 16,0-2-51-16,-1-3-10 0,4-2-3 0</inkml:trace>
  <inkml:trace contextRef="#ctx0" brushRef="#br2" timeOffset="101799.15">24794 3851 1350 0,'0'0'60'0,"0"0"12"0,0 0-58 16,0 0-14-16,0 0 0 0,0 0 0 0,0 0 87 0,5 0 14 15,-5 0 3-15,6 2 1 0,-1 3-33 0,-5-5-6 16,5 0-2-16,-5 0 0 0,6 0 0 0,-6 0 0 16,5 0 0-16,-5 0 0 0,5 5-20 0,-5-5-5 15,0 0-1-15,5 2 0 0,1-2-10 0,-6 0-1 16,5 5-1-16,-5-5 0 0,0 0-26 0,5 2 0 15,1 3-9-15,-1-3 9 0,-5-2 0 0,5 5 0 16,-2-3 8-16,2 3-8 0,-2 2 0 0,-1-5 0 16,-2-2 0-16,3 10 0 0,-3-8 0 0,0 5 0 15,0 0 0-15,-3 0 0 0,1-2 34 0,-1 2 1 16,-2 0 0-16,0 5 0 0,-1-3-5 0,1-2-1 0,0 5 0 16,2-5 0-16,0 0-29 0,1 0 0 0,-1 0 0 15,0-2 0-15,-2 2 0 0,5 0 0 0,-2-2 0 0,2-5 0 16,0 2 11-16,-3 5-11 0,0-2 12 0,3-5-12 15,0 0 0-15,0 0 0 0,0 0 0 0,0 0-12 16,0 0 31-16,0 0 6 0,0 0 2 0,0 0 0 16,0 0-18-16,0 0-9 0,0 0 10 0,0 0-10 15,0 0 0-15,0 0-10 0,0 0 0 0</inkml:trace>
  <inkml:trace contextRef="#ctx0" brushRef="#br2" timeOffset="102283.082">24834 3879 288 0,'0'0'25'0,"0"0"-25"0,0 0 0 0,0 0 0 0,0 0 184 0,0 0 31 16,0 0 6-16,5 0 2 16,-5 0-76-16,5 0-15 0,-5 0-4 0,0 0 0 0,6 0-20 0,-6 0-5 0,0 0-1 15,5 7 0-15,-2-2-22 0,-1 2-4 16,1 0 0-16,0 0-1 0,-3-7-12 0,0 7-3 0,2 5 0 0,1-5 0 15,-3 7-13-15,2-2-3 0,-2-3-1 0,0 5 0 16,-2 3-4-16,2-8-1 0,-3 5 0 0,1 3 0 16,2-8-3-16,-3 5-1 0,0-2 0 0,1 2 0 15,-1-7-14-15,-2 5-2 0,2 0-1 0,0-3 0 16,1-2-17-16,-1 0 0 0,0-2 0 0,-2 2 0 16,3 0 0-16,-4-2 0 0,4-3 0 0,-6 5 0 15,2 0 0-15,1-7 0 0,-3 5 0 0,0-3 0 16,0-2 31-16,0 0 2 0,0 0 1 0,-2 0 0 15,2 0-25-15,0 0-9 0,0-2 0 0,0-3 9 16,-3 5 15-16,6 0 2 0,-3-7 1 0,0 5 0 16,3-3-73-16,0 3-14 0,2-3-4 0,-2-2 0 15,2 0-26-15,0 0-6 0,1-5 0 0</inkml:trace>
  <inkml:trace contextRef="#ctx0" brushRef="#br2" timeOffset="102550.767">24831 3766 691 0,'0'0'61'0,"0"0"-49"0,0 0-12 0,0 0 0 0,3-2 206 0,-3 2 38 0,0 0 8 0,0 0 2 0,2 0-91 0,-2 0-19 0,0 0-3 0,0 0-1 32,0 0-46-32,0 0-10 0,0 0-1 0,0 0-1 0,0 0-11 0,0 0-3 0,0 0 0 0,0 0 0 31,0 0-54-31,0 0-14 0,0 0 0 0,0 0 0 16,0 7-24-16,0 0-8 0,0-7-2 0</inkml:trace>
  <inkml:trace contextRef="#ctx0" brushRef="#br2" timeOffset="103003.731">24739 3303 1267 0,'0'-7'56'0,"0"7"12"0,2-5-55 0,-2 5-13 0,3 0 0 0,2-2 0 0,0-3 120 0,3 5 22 0,0 0 4 0,3 7 1 15,-1-2-61-15,4 2-12 0,2 7-2 0,-1-2-1 16,1 2-27-16,3 7-4 0,-3-2-2 0,5 9 0 15,0-2 19-15,0 0 4 0,-2 2 1 0,2 5 0 16,-5 7 3-16,0-7 1 0,-6 7 0 0,-2 0 0 16,0-7-42-16,-5 2-9 0,-1 3-2 0,-2-3 0 15,0-7 16-15,-2 5 3 0,-1-7 1 0,0 2 0 16,-2-2-7-16,3 0-2 0,-1-5 0 0,0-2 0 16,-2 0-24-16,0-5 0 0,2-5-9 0,0 3 9 15,-2 2 25-15,2-7 12 0,1-2 3 0,-1-3 0 16,0 3-23-16,3-5-4 0,-7 2-1 0,4-2 0 15,-2 0-12-15,-1 0 9 0,1 5-9 0,0-5 8 16,-1-5-204-16,-1 3-42 0</inkml:trace>
</inkml:ink>
</file>

<file path=ppt/ink/ink4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8-03T22:31:57.776"/>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7030A0"/>
    </inkml:brush>
    <inkml:brush xml:id="br2">
      <inkml:brushProperty name="width" value="0.05292" units="cm"/>
      <inkml:brushProperty name="height" value="0.05292" units="cm"/>
      <inkml:brushProperty name="color" value="#FFC000"/>
    </inkml:brush>
    <inkml:brush xml:id="br3">
      <inkml:brushProperty name="width" value="0.05292" units="cm"/>
      <inkml:brushProperty name="height" value="0.05292" units="cm"/>
      <inkml:brushProperty name="color" value="#00B050"/>
    </inkml:brush>
  </inkml:definitions>
  <inkml:trace contextRef="#ctx0" brushRef="#br0">7792 8684 460 0,'-13'0'41'0,"13"0"-33"0,0 0-8 0,0 0 0 0,0 0 181 0,0 0 35 16,0 0 6-16,8-7 2 0,2 7-77 0,-4 0-15 16,-6 0-4-16,0 0 0 0,0 0 0 0,0 0 0 15,0 7 0-15,-3-2 0 0,3-5-102 0,3 7-26 16,-1 2 0-16,-2 3 0 0,-10 0 56 0,7 2 7 31,8 0 1-31,-2 0 0 0,-6 5-13 0,3-5-3 16,6 7 0-16,-1-7 0 0,5 5-16 0,-4-5-4 15,-6 5-1-15,2-5 0 0,9 5-7 0,-6-5-2 16,-5 0 0-16,0-2 0 0,3-3-18 0,0 3 0 0,-3-5 0 0,0 0 0 0,0-2 29 0,0-5 6 16,5 2 1-16,-5-2 0 0,-8 0-36 0,8 0 0 0,8 0 0 15,0-7 0-15,-8 0 0 0,2 0 0 0,1 0-10 0,5-5 10 32,3 3 0-32,-3-3 0 0,-3-2 9 0,5 7-1 0,4-5-8 0,-1-2 0 0,-5 7 0 0,0 0 0 15,2 2 0-15,1-2 0 0,-1 5 0 0,1-3 0 16,-6 5 0-16,3 0 0 0,6 0 0 0,-7 0 0 15,-1 5-14-15,2-3-4 0,2 5-1 0,-2-2 0 16,-2 2 19-16,-1 0 0 0,-3 0 0 0,4 0 0 16,-1 0 18-16,-2 0 1 0,-3 5 0 0,-3-5 0 15,3 5 34-15,-5-3 7 0,-6-2 2 0,1 5 0 16,-1-5-50-16,0 0-12 0,1 0 0 0,-3 0 0 16,-1-2 0-16,1-5 0 0,5 2 0 0,-2 3 0 0,-6-5 0 15,5-5 0-15,6 5 0 0,0-2 0 31,-3 2-48-31,2-5-13 0,1 3-3 0,2-3 0 0,9-2-165 0,-6 0-34 0</inkml:trace>
  <inkml:trace contextRef="#ctx0" brushRef="#br0" timeOffset="394.113">8176 8898 979 0,'10'5'87'0,"-10"-5"-70"0,0 0-17 0,-8 2 0 0,0-2 266 0,8 0 50 15,6 5 9-15,-6-5 3 0,-14 2-215 0,14-2-42 16,6 0-9-16,-6 0-2 0,0 0-41 0,0 0-9 16,5 0-2-16,6-2 0 0,-1-3-8 0,3 5 0 15,-2-2 0-15,2-3 0 0,6 0 0 0,-3 3 0 0,-8-5 0 0,5 2 0 16,0 3 9-16,-2-5 0 0,-3 2 0 0,-6-2 0 16,-2 0-1-16,3 2 0 0,-3-2 0 0,-3 5 0 31,-5-3 28-31,0-2 4 0,6 5 2 0,-6-3 0 15,-3 3-26-15,1-3-6 0,2 5-1 0,-3 0 0 16,6 0-9-16,-6 5 0 0,-5-3 0 0,8 5 0 16,6-2 53-16,-4 2 9 0,-9 0 2 0,1 0 0 15,4 5-79-15,2-3-15 0,0 3-3 0,0-3-1 0,-3 3 24 0,6 2 10 0,5-2-8 0,0 2 8 16,-8 0-26-16,8-2 0 0,8 2 0 0,-3 0 0 16,1-2 26-16,-1-3 0 0,5 3 0 0,6 0 0 0,3-3 0 15,-3-4 0-15,-8-3 0 0,8 3 0 16,5-5-56-16,-3 0-7 0,-5 0-1 0,1-7 0 15,2 2-102-15,-1-4-21 0,1-3-4 0,-2 0-692 32</inkml:trace>
  <inkml:trace contextRef="#ctx0" brushRef="#br0" timeOffset="579.304">8443 8719 1497 0,'0'0'66'0,"0"0"14"0,-5-2-64 0,2-3-16 15,3 5 0-15,0 0 0 0,0 0 157 0,0 0 28 16,0 0 6-16,0 0 1 0,0 5-103 0,3 9-20 16,-3-2-4-16,5 2-1 0,0 0 0 0,-2 5 0 0,-3-5 0 15,2 7 0-15,4-7-51 0,-1 5-13 0,-5 0 0 0,3-5 0 16,-6 0 0-16,6 0-10 0,2-2 2 0,-5 2 0 16,-3 0 8-16,1-7 11 0,4 5-3 0,-2-5 0 31,-5-2-214-31,2-3-43 0</inkml:trace>
  <inkml:trace contextRef="#ctx0" brushRef="#br0" timeOffset="736.058">8366 8912 1324 0,'0'0'118'16,"0"0"-94"-16,0 0-24 0,0 0 0 16,8-2 120-16,0-3 19 0,-8 5 4 0,8 0 1 15,5 0-70-15,-2-2-14 0,-3-3-2 0,0 5-1 0,5-7-37 0,-3 7-7 16,4-5-1-16,-1 3-1 0,-8-3-11 0,6 5 12 15,2-2-12-15,0-3 12 16,-7 3-165-16,1 2-33 0,4-5-6 0</inkml:trace>
  <inkml:trace contextRef="#ctx0" brushRef="#br0" timeOffset="1157.293">8594 8870 403 0,'0'0'36'0,"0"0"-36"16,0 0 0-16,-6 2 0 0,-2-2 276 0,8 0 49 15,0 0 10-15,0 0 1 0,-7 5-178 0,4-3-36 16,3-2-7-16,0 0-2 0,0 0-53 0,0 0-12 15,0 5-1-15,5 2-1 0,3-5 7 0,-3 3 2 16,-10 2 0-16,5 0 0 0,8 0-37 0,-3 0-7 16,-10-2-2-16,5 2 0 0,0-2-9 0,0 2 0 15,3-5 9-15,-3-2-9 0,0 0 8 0,8 5-8 0,2-5 8 16,-2 0-8-16,0 0 0 0,0-5-13 0,3 5 1 0,-1-2 1 16,1-3 0-16,-3 3 0 0,0-3 0 0,0 0 0 15,0 3 11-15,-1-3 0 0,-7-2 0 0,3 5 0 16,2-3 0-16,-5 5 8 0,0 0-8 0,0 0 11 15,0 0-11-15,0 0 0 0,0 0 9 0,-5-2-9 16,0-3 0-16,5 5 0 0,0 0 0 0,0 0 0 16,0 0 0-16,0 0 9 0,5 5 0 0,6-3 0 15,-3-2-25-15,0 0-4 0,-1 0-2 0,4 0 0 16,-3 0 22-16,0 0 0 0,3 0-9 0,-4 0 9 16,1 0 0-16,0 0 0 0,0-2 0 0,0 2 0 15,0-5 0-15,-3 5 0 0,-5 0 0 0,6-2 0 0,2-3 0 0,-3 5 9 16,-5 0-9-16,3-7 8 15,2 7-8-15,0-7 0 0,-5 7 0 0,3-5 8 0,-3 5-8 16,5 0-17-16,-5 0 4 0,0 0 1 16,0 0-20-16,3-2-3 0,2-3-1 0,-5 5 0 15,0 0-176-15,0 0-35 0,0 0-7 0,0 0-2 0</inkml:trace>
  <inkml:trace contextRef="#ctx0" brushRef="#br0" timeOffset="1485.341">8946 8891 1267 0,'0'0'56'0,"5"0"12"0,3 2-55 0,-3-2-13 15,-5 0 0-15,5-2 0 0,6 2 84 0,-6 0 13 16,-5 0 3-16,0 0 1 0,6-5-59 0,1 3-12 0,1-3-2 0,0 5-1 16,-8 0 37-16,0 0 8 0,8-7 2 0,-2 5 0 15,-1-3-22-15,-5 5-5 0,3-7-1 0,-1 7 0 16,1-7 1-16,-3 7 0 0,-5-5 0 0,2 3 0 15,3 2-19-15,-5-5-3 0,-1 3-1 0,-2-3 0 16,0 5-12-16,3 0-2 0,5 0-1 0,-5 5 0 16,0-3-9-16,-3 3-11 0,0-3 3 0,2 3 0 15,-2 2 8-15,1 0 0 0,-1 0 0 0,2 0 0 16,1 0 0-16,2 0 9 0,1 5-1 0,2-5-8 16,2 0 0-16,1 0-11 0,2-2 0 0,-2 2 0 15,5 0 11-15,0-7-13 0,2 7 5 0,1-7 8 16,-3 5-109-16,5-5-15 0,3 0-2 0,0-5-502 15,-6 5-101-15</inkml:trace>
  <inkml:trace contextRef="#ctx0" brushRef="#br0" timeOffset="1782.367">9186 8865 1267 0,'0'0'56'0,"-2"0"12"0,-6 0-55 0,8 0-13 16,0 0 0-16,0 0 0 0,-3 5 105 0,3-5 19 15,0 0 3-15,0 0 1 0,0 0-56 0,0 0-12 16,5-5-1-16,3 5-1 0,-2-2-35 0,2-3-7 15,0 5-2-15,2-2 0 0,-2-3-14 0,0 0-10 16,0 3 2-16,0 2 0 0,2-5 8 0,-2 3 0 16,-2-3 0-16,-1 3 0 0,-5 2 30 0,3-5 8 15,-1-2 2-15,-2 7 0 0,-2-7-13 0,-1 2-3 16,0 3 0-16,-2-3 0 0,0 5-24 0,2 0 0 16,-5 0 0-16,3 0 0 0,0 0 36 0,-3 5 3 0,0-5 0 0,-3 7 0 15,3 0-23-15,-2 0-4 0,-1 0 0 0,0 5-1 16,1-5-11-16,2 0 10 0,5 5-10 0,-2-3 10 15,0 3-10-15,2-5 0 0,6 5-10 0,-1-5 10 16,-2 2-10-16,6-4 10 0,-1 2-10 0,3 0 10 16,2 0-144-16,1-7-24 15,2 5-4-15,0-5-700 0</inkml:trace>
  <inkml:trace contextRef="#ctx0" brushRef="#br0" timeOffset="2079.237">9379 8851 979 0,'0'0'87'15,"0"0"-70"-15,0 0-17 0,0 0 0 0,6 0 170 0,-6 0 30 16,0 0 7-16,0 0 1 0,0 0-78 0,2 7-15 16,-4-2-3-16,4 2-1 0,1 0-35 0,0 0-8 15,-1 0 0-15,-2 0-1 0,-2 5-6 0,-1-5-1 16,3 2 0-16,0-4 0 0,-3 2-18 0,1 5-4 16,2-10-1-16,0 5 0 0,2 0-21 0,-2-7-4 15,-2 0 0-15,2 0-1 0,0 0-3 0,0 0 0 16,0 0 0-16,0 0 0 0,0 0 1 0,5 0 0 15,-2-7 0-15,2 0 0 0,3 0-9 0,0 0 0 16,2 0 0-16,1 0 0 0,0 0-9 0,5-5 9 16,-3 5 0-16,3 2 0 0,-3 3-11 0,0-3 11 15,-2 3-10-15,2 2 10 0,-3 0-8 0,1 0 8 16,-3 0 0-16,0 2-9 0,3 3 9 0,-4 2 0 16,-1-7 0-16,2 7 0 0,0 0 0 0,0-2 0 0,-1 2 0 0,-4-5 0 31,2 3-136-31,-5-5-24 0</inkml:trace>
  <inkml:trace contextRef="#ctx0" brushRef="#br0" timeOffset="2503.145">8030 9281 1497 0,'-8'-2'66'0,"6"2"14"0,-1 0-64 16,3 0-16-16,0 0 0 0,0 0 0 0,-8 0 101 0,8 0 17 15,0 0 3-15,0 0 1 0,0 0-17 0,0 0-3 16,5 7-1-16,3 0 0 0,0 5-26 0,-3-3-6 0,-2 3-1 0,0 2 0 16,5 5-13-16,-3 0-3 0,-8-3-1 0,3 3 0 15,3 7-7-15,0-10-2 0,-6 3 0 0,0 0 0 16,1 2-34-16,-4-7-8 0,6 5 0 0,-5-5 0 15,-3 0 0-15,0-2 0 0,6-5 0 0,-1 0 0 16,0 0-203-16,1-2-42 0,-4-3-9 0,6-2-2 16</inkml:trace>
  <inkml:trace contextRef="#ctx0" brushRef="#br0" timeOffset="2659.346">7874 9514 1267 0,'21'-2'56'0,"-13"2"12"16,3-5-55-16,-1 5-13 0,-2 0 0 0,5-2 0 15,1-3 105-15,2 5 19 0,-1-7 3 0,7 2 1 0,4 3-52 0,-2-3-9 16,2 3-3-16,-5-3 0 0,-2-2-30 0,0 0-6 16,-4 2-2-16,1-2 0 15,0 5-62-15,3-5-12 0,-1 2-2 0,-2-2-811 16</inkml:trace>
  <inkml:trace contextRef="#ctx0" brushRef="#br0" timeOffset="3003.376">8324 9293 1630 0,'-5'0'36'0,"5"0"7"0,0 0 1 0,0 0 3 0,-6 0-38 0,6 0-9 16,0 0 0-16,0 0 0 0,6 7 126 0,-4-2 23 15,1 2 5-15,2 0 1 0,3 7-73 0,0 0-14 0,-8-2-4 0,0 2 0 16,5 7 0-16,-2-7 0 0,-3 5 0 0,0 2 0 16,0-4-51-16,0-1-13 0,3-2 0 0,-3 3 0 15,-6-3 54-15,4-5 8 0,4 3 2 0,-2 0 0 16,-2-3-52-16,2-4-12 0,0-5 0 0,0 0 0 15,2 2 0-15,-2-2 0 0,0 0 0 0,0 0 0 16,11-2 0-16,-3-3 0 0,-6-2 0 0,4 0 0 16,4-5-48-16,1 5-13 0,-3-2-3 0,0 2 0 15,0-5 44-15,0 5 9 0,0 2 2 0,0 3 0 16,-6-3 9-16,3 3 12 0,6-3-2 0,-3 10-1 16,-3-5-9-16,1 2 0 0,1-2 0 0,4 5 0 15,0-3 0-15,-3 3 0 0,-3 0 0 0,0-3 0 0,8 5 0 16,-2 0 0-16,-11-7 0 0,0 7 0 0,5-2 0 0,-2-3 0 15,0 3 0-15,-3-5 0 16,-6 2-49-16,6-2-12 0,0 0-3 0,0 0-1049 16</inkml:trace>
  <inkml:trace contextRef="#ctx0" brushRef="#br0" timeOffset="3299.821">8625 9500 1728 0,'0'0'38'0,"0"0"8"0,8 0 2 0,0 0 0 0,-5 0-39 0,5-5-9 15,5 3 0-15,0-3 0 0,-2 3 53 0,2-3 9 16,-2-2 2-16,2 5 0 0,-2-5-27 0,-1 2-5 16,-2-2 0-16,0 2-1 0,-3-4 1 0,-2 4 0 15,-3-2 0-15,0 0 0 0,-3 0 19 0,1 2 4 0,-4-2 1 16,-2 5 0-16,-2-3-38 0,-1 3-7 0,3 2-2 0,0-5 0 16,0 10 44-16,-5-3 9 0,-3 3 2 0,0-3 0 15,3 10-52-15,0-5-12 0,2 7 0 0,3-2 0 16,6-3 0-16,-3 3 0 0,-9 2 0 0,9-2 0 15,8 2 0-15,-1 0 0 0,-2 0 0 0,3-2 0 16,0 2 0-16,7 0 0 0,3-2 0 0,3-5 0 16,-5 5 0-16,2-5 0 0,3-5 0 0,3 3 0 15,-1-3-14-15,1-2-6 0,-1-2 0 0,3-3-1 16,-5 3-80-16,3-5-16 0,-1 2-3 0,-2-2-904 16</inkml:trace>
  <inkml:trace contextRef="#ctx0" brushRef="#br0" timeOffset="3909.054">7771 10008 1497 0,'-24'2'66'0,"21"-2"14"0,3 0-64 0,0 0-16 0,-5-2 0 0,5 2 0 16,8-5 106-16,-3-2 18 0,-5 7 3 0,6-2 1 16,-4-3-52-16,4-2-9 0,7 0-3 0,-5 2 0 15,-6-2 0-15,9 5 0 0,10-3 0 0,0 3 0 16,-5-3 0-16,3 5 0 0,2 0 0 0,0 0 0 0,0 0-51 0,-2 5-13 15,-6-3 0-15,0 5 0 0,6-2 0 0,-9 2 0 16,-7 0 0-16,2 7 0 0,-2-2 54 0,-1 2 8 16,-7 5 2-16,0-3 0 0,-6 3-52 0,1 2-12 15,4-2 0-15,-4 2 0 0,-6-2 30 0,5 2 3 16,6-2 1-16,0 0 0 0,-3-3-3 0,3 3-1 16,-3-5 0-16,8 0 0 0,5-2-30 0,0 2 0 15,-5-2 0-15,8-5 0 16,5 5-45-16,-2-10-15 0,0 5-4 0,-1-2 0 0,6-3 52 0,0 3 12 15,0-3 0-15,-3-2 0 0,-2 0 0 0,2-2 0 16,5-3 0-16,-2 3 0 0,-8-3 0 0,3-2 0 16,7 7 0-16,-2-7 0 15,-8 0-54-15,-3 2-8 0,-5 5-2 0,6-7-1152 0</inkml:trace>
  <inkml:trace contextRef="#ctx0" brushRef="#br0" timeOffset="4425.898">8554 10137 1364 0,'16'-7'60'0,"-13"7"13"0,-3 0-58 0,0 0-15 16,0 0 0-16,0-2 0 0,7-3 103 0,-7 5 17 16,-7-2 4-16,1-3 1 0,6 5-17 0,0 0-3 15,-10-2-1-15,2-3 0 0,8 5-21 0,-8 0-5 16,0 0-1-16,0 5 0 0,-8-3-37 0,5-2-7 16,11 0-1-16,-8 7-1 0,-2 0-12 0,-1 0-3 0,6 5 0 0,0-5 0 15,2 7-16-15,-2-2 0 0,2-3 0 0,1 8 0 16,7-8 0-16,-3 5 0 0,-4-2 11 15,4 2-3-15,6-2-8 0,3-3 0 0,-3 3 0 0,2-5 0 16,1 0 0-16,2 0 0 0,6 0 0 0,-3-2 0 31,-3-3-50-31,0-2-11 0,8-2-3 0,0 2 0 16,-2-5-153-16,-3-2-31 0,24-14-7 0,-14 7-1 0</inkml:trace>
  <inkml:trace contextRef="#ctx0" brushRef="#br0" timeOffset="4644.641">8787 10043 1209 0,'0'0'108'16,"0"0"-87"-16,-3-7-21 0,3 7 0 0,0-7 116 0,0 5 20 15,0 2 3-15,0 0 1 0,-2-5-14 0,2 5-2 16,0 0-1-16,0 0 0 0,0 0-44 0,2 7-9 16,1 0-2-16,-1 5 0 0,1 2-50 0,0 0-10 15,-1-2-8-15,4 2 9 0,-4 5 23 0,1-3 5 16,2 3 1-16,-2 0 0 0,0-5-10 0,-1 0-1 15,1 5-1-15,0-5 0 0,-3-2-26 0,0-3 0 16,2 3 0-16,-2-5 0 16,0 0-97-16,0 0-25 0,3 0-5 0,-3-7-1 0</inkml:trace>
  <inkml:trace contextRef="#ctx0" brushRef="#br0" timeOffset="5019.505">8916 10191 1267 0,'0'0'112'0,"0"0"-89"0,0 0-23 0,0 0 0 16,0 0 148-16,0 0 24 0,0 0 6 0,0 0 1 15,-2 5-82-15,2 0-16 0,-3-3-3 0,3 5-1 16,-2-2-61-16,2-3-16 0,2 3 0 0,1-3 0 16,-1 5 54-16,1-2 8 0,2-5 2 0,3 7 0 15,-2-7-74-15,2 0-14 0,2 5-4 0,1-5 0 0,-1 0 45 0,-2-5 9 16,-2 5 2-16,-1-7 0 0,-3 7-28 0,6-5 0 15,0-2 0-15,0 5 0 0,-8-5 0 0,3 2 0 16,2-2-14-16,-2 0 5 0,-3 0 9 0,0 2 11 16,0-2-3-16,0 7 0 0,0-2 28 0,0 2 6 15,-3-5 1-15,3 5 0 0,0 0-20 0,0 0-4 16,-2 0-1-16,2 0 0 0,0 0-18 0,0 0 8 16,-3 7-8-16,3 0 0 0,-3-2 8 0,3 2-8 15,8 0 0-15,-5 0 0 0,-3 0 0 0,3 0 0 16,2 0 0-16,3 0 0 0,-3-2 0 0,0 2 0 15,1 0 0-15,2-7 0 0,-8 0 0 0,5 5 0 16,3-3 0-16,2-2 0 16,-2 0-204-16,0-2-42 0,3-5-8 0,-11 7-2 0</inkml:trace>
  <inkml:trace contextRef="#ctx0" brushRef="#br0" timeOffset="5332.186">9231 10090 1724 0,'-8'-7'76'0,"8"7"16"0,0 0-73 0,0 0-19 0,0-7 0 0,-2 0 0 16,2 2 93-16,0 5 15 0,0 0 4 0,0 0 0 16,-6-2-40-16,4-3-7 0,2 5-1 0,-5 0-1 15,-1 0-31-15,-2 0-7 0,3 0-1 0,0 5 0 16,-1-5-24-16,4 7 0 0,-6-7-9 0,5 7 9 16,1 0 0-16,-1-2 17 0,0 2-1 0,1-5-1 15,2 5-24-15,2-2-5 0,1 2-1 0,2 0 0 16,0 0 15-16,1 0 0 0,4 0 0 0,-2-2 0 15,-2 2 0-15,4 0 0 0,-2 0 0 0,3 0 0 0,-6 0 0 0,0 0 0 16,1 3 0-16,-1-1 0 0,0-2 0 0,-2 0 0 16,-3 0 0-16,0 5 0 0,0-5 45 0,-3 0 12 15,0 0 3-15,1 0 0 0,-1-2-45 0,1-3-15 16,-6 3 9-16,2 0-9 0,-2-3 0 0,3-2 0 16,0 0 0-16,0 0 0 15,-1-2-148-15,4-3-36 0,2 5-6 0,-3-7-2 0</inkml:trace>
  <inkml:trace contextRef="#ctx0" brushRef="#br0" timeOffset="5519.387">9287 10003 2188 0,'0'0'48'0,"0"0"11"0,0 0 1 0,0 0 1 0,3 7-49 0,-1 0-12 0,1 3 0 0,2-1 0 15,-2-2 54-15,-1 5 8 0,1-3 2 0,0 3 0 16,-1 2-12-16,1-2-1 0,0-5-1 0,-3 7 0 15,2-2-30-15,1-3-5 0,-3 3-2 0,3 2 0 16,-3-7-4-16,-3 5-1 0,3 2 0 0,-3-7 0 31,3 5-89-31,0-10-19 0,0-2-3 0,0 0-981 0</inkml:trace>
  <inkml:trace contextRef="#ctx0" brushRef="#br0" timeOffset="5691.287">9263 10137 403 0,'0'0'36'0,"0"0"-36"0,0 0 0 0,5-2 0 15,1-3 199-15,-1 3 33 0,0 2 6 0,1-5 2 16,-1 5-86-16,3 0-17 0,0 0-3 0,0 0-1 0,0 0-59 0,2 0-12 16,-2 0-2-16,3-2-1 0,-3-3-29 0,0 5-6 15,-1 0 0-15,1 0-1 0,-2 0-23 0,-1 0 9 16,-5 0-9-16,0 0 0 16,0 0-168-16,5-2-40 0,-5 2-8 0,0 0-477 15</inkml:trace>
  <inkml:trace contextRef="#ctx0" brushRef="#br0" timeOffset="6222.359">9401 10128 403 0,'0'0'36'0,"0"0"-36"16,0 0 0-16,0 0 0 0,0 0 216 0,0 0 36 16,5 2 7-16,3-2 1 0,0 0-131 0,0 0-26 15,0 0-6-15,2 0-1 0,1 0-31 0,-1 0-6 16,1-2-2-16,-3 2 0 0,3-5-29 0,-4 5-7 16,-1-2-1-16,-1-3 0 0,3 5-20 0,-5 0 0 15,2-2 0-15,-5 2 0 0,0 0 43 0,0 0 10 0,0 0 3 16,0 0 0-16,0 0-5 0,0 0-1 0,0-5 0 15,0 5 0-15,-5-5-18 0,-1 5-4 0,-2 0-1 0,3 0 0 16,5 0-27-16,-8 5 0 0,-2 0 0 0,-1-3-11 16,3 5 26-16,3-2 5 0,2 2 0 0,-2-5 1 15,-6 5-33-15,9-2-8 0,-1 2 0 0,3 0-1 16,-5 0 30-16,2 5 7 0,3-5 0 0,3 0 1 16,-1 0-27-16,1 0-6 0,2-2 0 0,3 2-1 15,0-5 17-15,0-2 0 0,-3 0 0 0,3 5 0 16,3-5-24-16,-1 0 0 0,-4-5-1 0,2 5 0 15,0-2-165-15,0-3-33 0,0 3-6 0,-3-3-2 16,-3-2 113-16,1 0 22 0,5 2 5 0,-5 3 1 16,-3-3 10-16,0 3 1 0,2-5 1 0,-2 2 0 0,0-2 70 0,3 7 8 15,-3 0 12-15,0 0-2 0,-3-7 119 0,3 7 24 16,0 0 5-16,0 0 1 0,0 0-25 0,0 0-5 16,0 0-1-16,0 0 0 0,0 0-48 0,0 0-11 15,0 0-1-15,3 7-1 0,-3-7-15 0,3 7-2 16,-1 0-1-16,1 0 0 0,-3-7 22 0,0 5 4 15,5 2 1-15,-2 0 0 0,-3-7-62 0,0 0-14 16,0 5 0-16,0-5 0 0,0 0 0 0,0 0 0 16,0 0 0-16,0 0 0 0,0 0 0 0,0 0 0 15,-3-5 0-15,3-2 0 0,0 2 0 0,0-2 0 16,6 5 0-16,-4-5 0 0,-2 2-16 0,5-2-8 16,-2 0 0-16,0 0-1 15,-1 2-28-15,4-4-6 0,2 2-1 0,0 2 0 16,-3-2-37-16,0 5-8 0,0-3-2 0,1 0-523 0,2 3-105 0</inkml:trace>
  <inkml:trace contextRef="#ctx0" brushRef="#br0" timeOffset="6551.368">9726 10062 1958 0,'0'0'43'0,"0"0"9"0,-3 0 1 0,-2-5 3 0,5 5-45 0,-5 0-11 15,0 0 0-15,5 0 0 0,-6 0 53 0,4 0 9 16,2 0 2-16,0 0 0 0,-6 0-52 0,6 0-12 15,0 0 0-15,-5 5 0 0,0-5 0 0,5 0 0 16,0 0 0-16,-3 7 0 16,3-7 0-16,-3 7 0 0,-2-2 0 0,3 2 0 15,-1 0 34-15,-2-5 4 0,2 10 1 0,0-5 0 16,1 0-24-16,2 0-5 0,0 0-1 0,0 5 0 0,0-5 6 0,2 0 1 16,1 5 0-16,2-3 0 0,-2-4-16 0,0 2-16 15,2 5 3-15,0-3 1 0,0-2 12 0,1 0 16 16,-1 0-3-16,3 5-1 0,0-5-12 0,-3 0 0 15,0 0 0-15,-2-2 0 0,0-3 40 0,-3 3 6 16,2 2 1-16,1-7 0 0,-6 7-24 0,3-2-5 16,0-5-1-16,0 2 0 0,-5 5-17 0,-3-7 0 15,3 7 0-15,-3-7 0 16,-3 5-201-16,1-3-44 0,-17 3-9 0,-2-5-2 0</inkml:trace>
  <inkml:trace contextRef="#ctx0" brushRef="#br0" timeOffset="6973.529">8078 10565 806 0,'0'0'72'0,"0"0"-58"15,0 0-14-15,0 0 0 0,10-2 193 0,-4-3 36 16,-6 5 7-16,0 0 2 0,10 5-85 0,-2-3-17 16,-8-2-3-16,3 7-1 0,-1 0-35 0,1 10-7 15,2-3-2-15,-5 0 0 0,-2 5-27 0,2-3-5 16,5 3-2-16,-5 0 0 0,-5-3 8 0,2 3 2 16,3 0 0-16,-3 0 0 0,1-3-52 0,2 3-12 15,-6-5 0-15,6 0 0 0,3-2 0 0,-3-5 0 16,-8 5 0-16,8-5 0 15,0-7-216-15,0 0-45 0,-5 2-10 0</inkml:trace>
  <inkml:trace contextRef="#ctx0" brushRef="#br0" timeOffset="7144.978">8033 10751 806 0,'16'2'72'0,"-11"-2"-58"15,-5 0-14-15,0 0 0 0,0 0 156 0,0 0 29 16,5 0 6-16,3-2 1 0,-3 2-72 0,9-5-13 0,4 5-3 0,-2 0-1 15,-5-7-63-15,2 5-12 0,5-5-2 0,4 2-1 16,1 3-25-16,-1-3 0 0,-4-7 0 0,3 5 0 16,6-2-48-16,-9-3-14 0,-5 5-3 0</inkml:trace>
  <inkml:trace contextRef="#ctx0" brushRef="#br0" timeOffset="7504.315">8353 10556 460 0,'0'0'41'0,"0"0"-33"16,0 0-8-16,0 0 0 0,-5 7 379 0,2-5 73 16,6 5 16-16,-3 0 2 0,-3 5-318 0,6 2-63 15,-1 0-13-15,4-2-2 0,-4 7-59 0,3-3-15 16,3 1 0-16,-2-3 0 0,2 0 54 0,-3 0 8 16,-2-2 2-16,2-3 0 0,0 3-52 0,3 0-12 15,-8-5 0-15,5 0 0 0,-2 0 0 0,0-5 0 16,-3-2 0-16,0 0 0 0,0 0 0 0,0 0 0 15,5 0 0-15,-5 0 0 0,0 0 0 0,3-7 0 0,2 0 0 0,3 0 0 16,-3 0 0-16,3 0 0 0,-3 0 0 0,6 0 0 16,2 0 0-16,-5 0 0 0,-8 7 0 0,11-5 0 15,5 3 0-15,-6 2 0 0,-5 0 0 0,3 2 0 16,-2-2 0-16,2 0 0 0,0 7 0 0,-3 0 0 16,-8-2 0-16,6-3 0 0,7 5 0 0,-7 1 0 15,-8 1 0-15,2-7 0 0,8 5 0 0,-2 0 0 16,-3 0 0-16,0-7 0 0,3 5 0 0,-1 2 0 15,6-7-48-15,-8 0-13 0,0 0-3 0,0 0-682 16,14 5-137-16</inkml:trace>
  <inkml:trace contextRef="#ctx0" brushRef="#br0" timeOffset="7832.329">8742 10706 1497 0,'0'0'66'0,"0"0"14"0,0 0-64 0,0 0-16 15,0 0 0-15,0 0 0 0,0-2 157 0,-3-3 28 16,-2 3 6-16,2-3 1 0,-5 5-110 0,3 0-22 15,-3 0-4-15,3 0 0 0,-11 0-38 0,3 5-7 16,-1-3-2-16,4 3 0 0,-3-3-9 0,-1 3 0 16,6 2-10-16,1 0 10 0,4-2 0 0,0 2 0 15,1 0 0-15,2-5 10 0,8 5-10 0,-3-2 0 16,-5 2 0-16,5-2 0 16,3-3-49-16,0-2-12 0,0 5-3 0,0-5 0 0,2 2 52 0,1-2 12 15,2-2 0-15,1 2 0 0,-7 0 0 0,1-5 0 16,3 3 0-16,0-3 0 0,-4 1 28 0,1 1 9 15,-2-2 2-15,2 3 0 0,-3-3-11 0,0 5-3 16,-5 0 0-16,0 0 0 0,0 0-25 0,6 0 0 0,-6 0 0 0,5 5 0 16,-3-3 0-16,4 3 0 0,-4 2 0 0,4 0 0 15,-1 0 56-15,3 0 7 0,-3 0 1 0,1-2 0 16,1 2-52-16,1 0-12 0,-5-7 0 0,2 7 0 16,3-7-23-1,-5 5-7-15,2-5-2 0,0 0 0 16,1-5-6-16,-4 5-2 0,4-7 0 0,-1-5-1046 0</inkml:trace>
  <inkml:trace contextRef="#ctx0" brushRef="#br0" timeOffset="8004.215">8869 10551 1094 0,'0'0'48'0,"0"0"11"0,-5 0-47 0,2 7-12 16,3-7 0-16,-3 5 0 0,3 4 245 0,0-2 47 16,0 5 10-16,3 2 2 0,2-2-192 0,0 2-39 15,1 0-7-15,2 0-2 0,-3 5-51 0,3-5-13 16,-3-2 0-16,-5-5 0 0,0 0 0 0,0 5 0 15,0-5 0-15,-2 2 0 16,-1-4-164-16,0 2-36 0,-7 5-8 0,-1-5 0 0</inkml:trace>
  <inkml:trace contextRef="#ctx0" brushRef="#br0" timeOffset="8129.124">8842 10699 979 0,'6'0'87'0,"-1"0"-70"15,3-2-17-15,0 2 0 0,2-5 221 0,4 5 41 16,2-2 8-16,-1-3 2 0,4 5-134 0,-1 0-26 15,-2 0-6-15,0 0-1 0,-3-7-65 0,6 7-14 16,-1-7-2-16,4 2-1 16,-4 3-83-16,-5-3-17 0,1 3-3 0,-4-3-1 0</inkml:trace>
  <inkml:trace contextRef="#ctx0" brushRef="#br0" timeOffset="8881.083">7985 11179 1267 0,'0'0'56'0,"0"0"12"0,-5-5-55 0,5 5-13 0,0 0 0 0,0 0 0 16,-8-2 105-16,5 2 19 0,3 0 3 0,0 0 1 16,-2 0-16-16,2 0-2 0,-6 2-1 0,6-2 0 15,3 7-72-15,-6-2-14 0,-5 2-3 0,6 0-1 16,2 5 16-16,-3-3 3 0,-2-1 1 0,0 3 0 16,2 1-11-16,0-3-3 0,6 3 0 0,-3-5 0 15,-5 5-25-15,7-3 0 0,4-2 0 0,-1 1 0 16,-5-8-10-16,8 4-7 0,2 3-2 0,1-2 0 15,2-3 19-15,-2-4 0 0,-1-3 0 0,1 5 0 16,7-7 16-16,-4 3 1 0,-9 1 0 0,6-4 0 16,4 0-17-16,-4 0-11 0,-3-5 2 0,0 8 0 0,-3-3 9 0,0-1 12 15,6 1-2-15,-8 0-1 0,-9 0-9 0,6 7 0 16,6-4 0-16,-6 4 0 0,0 0 53 0,0 0 9 16,0 0 2-16,0 0 0 0,0 0-52 0,0 0-12 15,-3 11 0-15,3-4 0 0,5-2 0 0,1 5 0 16,-6-6 0-16,2 3 0 0,6 0 0 0,3 0 0 15,-1-2 0-15,-2-3 0 16,-8-2-48-16,8 5-13 0,11-3-3 0,-6-2 0 0,-8 0 52 0,3 0 12 16,8 0 0-16,0-2 0 0,-5-3 48 0,-1 3 13 15,1-3 3-15,2 3 0 0,0-5-52 0,-2 2-12 16,-6-2 0-16,3 3 0 0,3-4 0 0,-6 1 0 16,-3 0 0-16,1 0 0 0,-3 0 0 0,3 0 0 15,-1 0 0-15,-4 0 0 0,-4-5 0 0,4 5 0 0,4 3 0 16,-4-4 0-16,-3 8 0 0,2-7 0 15,3 7 0-15,-3-2 0 16,3 2-48-16,-2-5-13 0,2 3-3 0,0 2-1049 0</inkml:trace>
  <inkml:trace contextRef="#ctx0" brushRef="#br0" timeOffset="9209.09">8438 11214 1267 0,'-8'0'56'0,"8"0"12"15,8 0-55-15,0 0-13 0,-3-2 0 0,0-3 0 16,3 5 105-16,0-7 19 0,3 0 3 0,-1 3 1 16,-7 1-56-16,5-2-10 0,5-2-2 0,-5 0-1 0,-3 5 8 0,0-5 1 15,3-2 1-15,0 2 0 0,0-1-55 0,-2 1-14 16,-6 5 0-16,2-3 0 0,4-2 54 0,-4 5 8 16,-10-3 2-16,3 1 0 0,2 1-52 0,-2-2-12 15,-3 5 0-15,-3 0 0 0,-2 0 0 0,3 0 0 16,2 0 0-16,-3 0 0 0,-2 8 0 0,0-4 0 15,5 3 0-15,0 5 0 0,0-5 0 0,0 3 0 16,0-3 0-16,3 4 0 0,5 1 0 0,-3-3 0 16,0 3 0-16,1 2 0 0,4-7 0 0,1 8 0 15,0-4 0-15,2-4 0 0,0 5-10 0,3-2-5 16,-2-6-1-16,1 3 0 16,-7-7-95-16,6 0-19 0,4 7-4 0,-2-7-1 15,-8 0-61-15,6-7-12 0,15-4-2 0,-5 1-1 0</inkml:trace>
  <inkml:trace contextRef="#ctx0" brushRef="#br0" timeOffset="9521.516">8583 11134 403 0,'-13'0'36'0,"13"0"-36"0,5 5 0 0,-5-5 0 15,-2 3 301-15,2-3 54 0,2 4 10 0,3 3 3 16,-5-2-244-16,0-3-48 0,0 5-9 0,3 5-3 16,5-5 0-16,-3 5 0 0,-7-3 0 0,4-2 0 15,1 0 0-15,0 1 0 0,2-4 0 0,-2 3 0 16,-1 0 0-16,1 0 0 0,-1 0 0 0,1 1 0 15,-3-8-51-15,0 0-13 0,0 0 0 0,0 0 0 16,0 0 0-16,0 0 0 0,0 0 0 0,5-8 0 16,1 1 0-16,-1 0 0 0,0-4 0 0,1 1 0 15,2-2 0-15,-1-2 0 0,-1 3 0 0,2 1 0 0,-3-2 0 0,3-2 0 16,0 7 0-16,0-5 0 0,0 5 0 0,0 0 0 16,-3 0 0-16,6 7 0 0,-4-2 0 0,1-3 0 15,3 5 0-15,2 0 0 0,-2 0 0 0,-1-4 0 16,1 4 0-16,0 4 0 0,-1-4 0 0,1 0 0 15,-3 0 0-15,2 5 0 0,-2-5 0 0,0 2 0 16,0-2 0-16,-3 0 0 0,-2 0 0 0,-3 0 0 16,0 0 0-16,0 0-1175 0</inkml:trace>
  <inkml:trace contextRef="#ctx0" brushRef="#br0" timeOffset="10099.522">9049 11200 1497 0,'0'0'66'0,"0"0"14"0,0 0-64 0,5 5-16 16,3-3 0-16,0-2 0 0,-8 0 86 0,5 0 14 15,3 5 2-15,3-5 1 0,-6 2-33 0,3-2-6 16,0 0-2-16,0-2 0 0,2 2-35 0,-2-5-7 16,0 3-2-16,3-3 0 0,-3-2-8 0,2 0-2 15,-2 2 0-15,-2-2 0 0,2 0-8 0,-6 0 0 16,4 0 0-16,-4 0 0 0,1 3 46 0,-3-4 4 16,0 1 1-16,0 0 0 0,-3 5 21 0,1-5 4 15,-4 2 0-15,1-2 1 0,0 7-77 0,-3-5-13 16,-3 5-4-16,3 5-1 0,0-5 29 0,0 3 5 15,-5 1 2-15,2 3 0 0,1 0-18 0,2 5 0 16,-3-2 0-16,1 1 0 0,-1 3 0 0,6 0 0 0,2-2 0 16,1 2 0-16,2 0-13 0,2-2-7 0,6 2 0 0,0-2-1 15,3-2 10-15,2 1 3 0,0-4 0 0,6 0 0 16,-1-2 29-16,-2-3 7 0,3 3 0 0,2-3 1 16,-3-2-55-1,1 0-11-15,-1-2-3 0,4-3 0 16,-4 5-140-16,1-7-29 0,-4 5-6 0</inkml:trace>
  <inkml:trace contextRef="#ctx0" brushRef="#br0" timeOffset="10820.502">8041 11689 1728 0,'0'0'38'0,"0"0"8"0,0 0 2 0,0 0 0 0,0 0-39 0,0 0-9 15,0 0 0-15,0 0 0 0,0 0 104 0,0 0 20 0,2 5 3 0,-2-2 1 16,-2 4-67-16,2 0-13 0,5-3-2 0,0 8-1 16,3-2 31-16,-5-3 5 0,0 4 2 0,-1 1 0 15,6-2-67-15,-5 1-16 0,-6-4 0 0,3 0 0 16,5 0 0-16,-2 5 0 0,-8-9 0 0,2 4 0 15,3-7 0-15,0 0 0 0,0 0 0 0,0 0 0 16,-8 0 0-16,8 0 0 0,0 0 0 0,0 0 0 0,0-7 0 0,-2-1 0 16,4 1 0-16,1 0 0 0,5-4 0 0,-3 4 0 15,-8-3 0-15,9-2 0 0,4 1 0 0,1 1 0 16,-6-2 0-16,-2 5 0 0,-1-4 0 0,6 4 0 16,3 0 0-16,-3-1 0 0,-8 8 0 0,8 0 0 15,5-7 0-15,-5 7 0 0,-13 0 0 0,5 0 0 16,10 7 0-16,-2-2 0 0,-2 2 0 0,-4 0 0 15,-2 0 0-15,8 5 0 0,3-2 55 0,-6-3 7 16,-5 4 2-16,3-4 0 0,5 0-52 0,-3 1-12 16,-8-4 0-16,3-4 0 0,0 0 0 0,0 0 0 15,0 0 0-15,0 0 0 0,-5 3 0 0,5-3 0 16,10 0 0-16,-4-3 0 0,-9-1 0 0,6-4 0 16,7 1 0-16,1 0 0 0,-3-4 0 0,2 4 0 15,-4-3 0-15,4-2 0 0,4 5 0 0,-4 3 0 0,-2-6 0 16,3 5 0-16,5-2 0 0,-6 7 0 0,-5-2 0 0,1-3 0 15,2 10 0-15,-3-3 0 0,0-2 0 0,1 7 0 16,-6-7 0-16,2 8 0 0,3-1 0 0,1 0 0 16,-4 2 0-16,1 0 0 0,0-1 0 0,5-1 0 15,-3 0 0-15,-2-3-13 0,-3 3 2 0,5-2 1 16,3-3 10-16,-6 3 0 0,-2-5 0 0,0 0 0 16,6 3-138-16,-6-3-26 0,0 0-4 0,0 0-926 15</inkml:trace>
  <inkml:trace contextRef="#ctx0" brushRef="#br0" timeOffset="11180.046">8504 11704 1728 0,'-16'0'76'0,"13"0"16"0,3 0-73 0,0 0-19 15,0 0 0-15,0 0 0 0,0 0 55 0,0 0 7 16,11 0 2-16,-6 0 0 0,-5 0 0 0,8 0 0 16,8-3 0-16,-6 3 0 0,-2-4 0 0,0 1 0 15,0-2 0-15,3 5 0 0,2-7-52 0,-5 7-12 16,-8 0 0-16,8-7 0 0,5 0 0 0,-5 7 0 15,-8 0 0-15,3-7 0 0,-3 3 54 0,0 4 8 16,0-7 2-16,-6 4 0 0,-9-2-52 0,7 3-12 16,8 2 0-16,-3-5 0 0,-10 3-10 0,5-3-5 15,8 5-1-15,-3 0 0 0,-5 0 16 0,-2 5 0 16,-1-3 0-16,6 3 0 0,2-3 0 0,-2 6 0 16,-6-1 0-16,3 0 0 0,8 4 17 0,-5-4-3 15,-3 5-1-15,0-2 0 0,6-3-13 0,2 2 0 0,2 0 0 0,-2-1 0 16,3-1 0-16,2 4 0 15,8-4 0-15,-2 0 0 0,-6 1 0 0,3-1 0 16,8-3 0-16,0-1 0 0,-3-3 0 0,-2-3 0 0,2 3 0 0,3-4 0 31,5 1-117-31,-2-4-27 0,-9 0-4 0,3-2-2 16,1 2-118-16,-1 0-24 0,5-10-5 0,-7 1-1 0</inkml:trace>
  <inkml:trace contextRef="#ctx0" brushRef="#br0" timeOffset="11460.975">8750 11610 518 0,'0'0'46'0,"-6"0"-37"0,1 0-9 0,5 0 0 15,0 0 220-15,0 0 41 0,-5 7 9 0,5-3 2 16,0-4-116-16,0 7-22 0,0 0-5 0,3 0-1 16,-1 1-42-16,1-1-9 0,-1 0-1 0,4 0-1 0,-4 2-14 0,1-2-2 15,2 0-1-15,1 0 0 0,-6-7-20 0,2 3-4 16,1 4-1-16,0-3 0 0,-1 3-9 0,-2-7-1 16,0 0-1-16,0 0 0 0,0 0-14 0,0 0-8 15,0 0 8-15,0 0-8 0,0 0 0 0,0 0 0 16,6 0 0-16,-1-7 0 0,-3 7 0 0,4-7 0 15,-4 3 0-15,4-3 0 0,-1-3 0 0,0-2 0 16,1 1 0-16,-1 1-12 0,3-2 12 0,-3 5 0 16,3-4 10-16,-3 1-10 0,3-2 0 0,-2 5 0 15,1 0 0-15,-1 3 0 0,-1 1 0 0,-5 3 0 16,0 0 0-16,0 0 0 16,0 0-45-16,5 0-15 0,-2 0-4 0,-3 0 0 15,0 0-153-15,5 3-31 0,-5-3-7 0,3 4-1 0</inkml:trace>
  <inkml:trace contextRef="#ctx0" brushRef="#br0" timeOffset="11958.741">9030 11581 1036 0,'0'0'23'0,"6"0"5"0,-6 0 0 0,5-4 1 0,3 1-29 0,0-1 0 0,-3 1 0 0,0-2 0 15,-5 5 108-15,3-2 16 0,2-3 4 0,-5 5 0 16,0 0-52-16,0 0-9 0,0 0-3 0,0 0 0 15,0 0 28-15,0 0 6 0,0 0 1 0,0 0 0 16,0 0-56-16,-5 0-11 0,-6 0-3 0,1 0 0 16,2 7 28-16,0-2 6 0,0 2 1 0,-3 0 0 15,1 0-52-15,-1 0-12 0,-2 5 0 0,2-2 0 0,1 1 0 0,2-4 0 16,0 5-9-16,3-2 9 0,-1-3-11 0,6 4 11 16,0-4-12-16,3 0 12 0,2 1-16 0,1-1 4 15,2-3 1-15,-3-4 0 0,0 3 2 0,0 1 0 16,3-4 0-16,-2 0 0 0,2 0 9 0,-1-4 0 15,1 1 0-15,3-1-8 0,-3 1 8 0,0-1 0 16,0-4 0-16,0 6 8 0,-3-3 8 0,0 3 3 16,1-3 0-16,-4-2 0 0,-2 7-7 0,6-4 0 15,-6 4-1-15,0 0 0 0,2-3 42 0,-2 3 9 16,3-4 2-16,2 4 0 0,0-3-52 0,1 3-12 16,-6 0 0-16,2 3 0 0,4-3 0 0,-1 0 0 15,-5 0 0-15,5 0 0 0,3 7 0 0,0-7 0 16,3 4 0-16,-6 3 0 15,3 0-48-15,0-2-13 0,0 2-3 0,2 0 0 0,1 0 64 0,0 0 26 16,-1 5-2-16,3-2 0 0,-2 1-38 0,0-4-8 0,-6 5-2 16,0-2 0-16,-2-3 71 0,-3 4 13 15,0-4 4-15,-3 0 0 0,-2 5-52 0,0-2-12 16,-6-3 0-16,-2 0 0 0,-3 4 0 0,0-3 0 0,0-1 0 16,-5 0 0-1,0-3-100-15,2-4-22 0,1 3-5 0,-3-3-922 0</inkml:trace>
  <inkml:trace contextRef="#ctx0" brushRef="#br0" timeOffset="12318.075">9223 11650 1958 0,'0'0'43'0,"0"0"9"0,0 0 1 0,6-3 3 16,2-2-45-16,0 5-11 0,-3 0 0 0,0-2 0 15,0-3 51-15,3 3 8 0,0-3 1 0,-2 1 1 0,-1 1-46 0,0-1-15 16,0-3 8-16,1 4-8 0,-1-2 55 0,-2-2 7 16,-1 5 2-16,4-3 0 0,-4-2-52 0,1 3-12 15,-3 1 0-15,0 3 0 0,0-4 54 0,-3-4 8 16,1 1 2-16,-6 5 0 0,5-3-64 0,-2 3-15 16,-1-3-1-16,1 5-1 0,-3-4 17 0,3 4 9 15,0 0-1-15,-1 4 0 0,-2-4-8 0,3 7 0 16,0-2 0-16,0-3 0 0,2 5 9 0,-2 1 0 15,-1-1 0-15,4 4 0 0,-1-4-9 0,0 5 0 16,1-2 0-16,-1-3 0 0,3 4 0 0,3 1 0 16,-1-2 0-16,4 1 0 0,-4 1 0 0,6-3 0 15,-2-1 0-15,1-1 0 0,1 0 0 0,0 2 0 16,3-7 0-16,0 5 0 16,-4-7-164-16,1 5-34 0,6-5-7 0,-4 0-455 0,1 0-92 0</inkml:trace>
  <inkml:trace contextRef="#ctx0" brushRef="#br0" timeOffset="12743.123">9546 11617 1728 0,'0'0'38'0,"5"0"8"0,-2-3 2 0,2-4 0 0,-2 2-39 0,0-2-9 15,2 5 0-15,-5-7 0 0,0 6 104 0,0-1 20 0,0 4 3 0,0 0 1 0,0-7 0 0,-5 4 0 16,-1-2 0-16,1 5 0 0,-3 0-103 0,-2 0-25 16,2 5 0-16,-3-2 0 0,0 8 0 0,-2-4 0 15,3 0 0-15,-1 5 0 0,3-2 0 0,3 1 0 16,0 1 0-16,2-2 0 0,0 1 0 0,3-4 0 15,3 0 0-15,2 0 0 0,1 0 0 0,4-2 0 16,-2-2 0-16,3 1 0 16,-1-4-46-16,3 0-14 0,1-4-4 0,-1 1 0 0,3-2 52 0,-3-2 12 15,-2 0 0-15,-1 0 0 0,1-4 0 0,-1 4 0 16,-2-8 0-16,-2 4 0 0,-1 1 48 0,0-4 13 16,-2-2 3-16,-1 2 0 0,1-3-16 0,-3-2-2 15,0 0-1-15,0 5 0 0,3-4 1 0,-3-4 0 16,-3 8 0-16,0 0 0 0,3-5-11 0,-2 8-3 15,-1 4 0-15,0-3 0 0,1 3-7 0,2 2-1 16,2-2-1-16,-2 7 0 0,-2-4-33 0,2 4-6 0,0 0-2 16,0 0 0-16,0 0 18 0,2 9 0 0,4 0 0 0,-1-2 0 15,0 8 0-15,1-4 0 0,2 3 0 0,0 1 0 16,-1 3 0-16,1-4 0 0,-2 1 0 0,2 1 0 16,5-2 0-16,-3 0 0 0,1 0 0 0,2 0 0 15,0-6 0-15,-2 3 0 0,0-4 0 0,-1 0 0 16,-2 0 0-16,3-2 0 0,-6-5 0 0,3 0 0 15,0-5-106-15,-3 5-18 0,1-7-3 0,-4 0-1 16</inkml:trace>
  <inkml:trace contextRef="#ctx0" brushRef="#br0" timeOffset="28205.257">16581 6995 1267 0,'0'0'56'0,"0"0"12"0,0 0-55 0,0 0-13 16,0 0 0-16,0 0 0 0,-2-5 194 0,2 5 36 15,-5 0 7-15,-6 5 2 0,-2-2-57 0,-3 4-11 16,0 4-3-16,-8 3 0 0,-8 1-101 0,-5 3-21 0,-5 4-4 16,-6 3-1-16,-2 1 19 0,0-5 3 0,0 5 1 0,-3-4 0 15,0-1-29-15,2 2-6 0,4-6-1 0,7 1 0 16,6-3-18-16,7-1-10 0,3 0 10 0,6-2-10 16,2-5 0-16,6 0 0 0,-1 0 0 0,6-7 0 31,5 0-50-31,0 0-10 0,0 0-1 0,8-3-1309 0</inkml:trace>
  <inkml:trace contextRef="#ctx0" brushRef="#br0" timeOffset="28862.704">19050 6998 2188 0,'0'0'48'0,"0"0"11"0,5-8 1 0,-2 1 1 0,-6 7-49 0,3 0-12 15,0-7 0-15,-2 7 0 0,-6-4 156 0,-6 8 29 16,-4 3 6-16,-1 0 1 0,-7 5-107 0,-6-2-21 16,-13 8-4-16,-5 8 0 0,-3-7-44 0,0 2-16 15,-2 5 11-15,-6-2-11 0,0 2 26 0,5-1-1 16,3 1 0-16,0-5 0 15,3 8-143-15,8-6-29 0</inkml:trace>
  <inkml:trace contextRef="#ctx0" brushRef="#br0" timeOffset="32474.97">15640 6861 345 0,'0'0'31'0,"0"0"-31"15,0 0 0-15,0 0 0 0,0 0 160 0,0 0 25 0,0 0 6 16,0 0 1-16,0 0-56 0,0 0-10 0,0 0-2 0,0 0-1 16,0 0-47-16,0 0-8 0,-6-5-3 0,1 5 0 15,0 0-29-15,-3 0-5 0,5 5-2 0,-5-3 0 16,3-2-12-16,-3 0-2 0,3 5-1 0,-1-2 0 15,1 1-2-15,-3-1 0 0,0 4 0 0,3-3 0 16,0-1 1-16,-3 1 0 0,0 3 0 0,2 1 0 16,4-4-4-16,-1 3-1 0,-2 0 0 0,2 0 0 15,3 0-8-15,0 1 8 0,0-1-8 0,0 4 8 16,3-4-8-16,2-4 0 0,0 1 0 0,6 3 0 0,-3-2 0 0,3-2 0 16,-1 1 0-16,3-4 0 0,1 0-12 0,-1 0 1 15,3 0 1-15,0 0 0 16,-1-4-16-16,-1 1-3 0,-1-2-1 0,0-2-810 15</inkml:trace>
  <inkml:trace contextRef="#ctx0" brushRef="#br0" timeOffset="32740.521">15774 6762 230 0,'-7'-4'20'0,"7"4"-20"16,0 0 0-16,0 0 0 0,-3 0 285 0,-2-3 53 16,-1 6 10-16,6-3 3 0,0 0-178 0,-2 4-35 0,-4 3-7 0,4 0-2 15,2 8-103-15,0-4-26 0,0 1 0 0,-3-2 0 16,3 4 35-16,-3 0 1 0,6 5 1 0,-3-8 0 16,3-1-19-16,2 6-4 0,-2-6-1 0,2 4 0 15,-2-3-5-15,2 1 0 0,-2-2-8 0,2 1 12 16,0 1-12-16,-2-2 0 0,-3-3 8 0,2-3-8 15,-2-4-147-15,0 0-32 0,0 0-6 0</inkml:trace>
  <inkml:trace contextRef="#ctx0" brushRef="#br0" timeOffset="33099.811">15870 6892 1497 0,'0'0'32'0,"0"0"8"0,0 0 0 0,0 0 4 0,0 0-36 0,0 0-8 15,0 0 0-15,0 0 0 0,0 0 84 0,0 0 16 16,0 0 2-16,0 0 1 0,0 0-64 0,-3 4-13 16,0 3-2-16,1 1-1 0,2-8-23 0,-3 4 8 15,3-1-8-15,0 4 0 0,0-7 0 0,0 0 0 16,3 4 0-16,2-1 8 0,-2 1-8 0,2-1 0 16,0-3 0-16,1 4-8 0,-6-4 8 0,8 0 0 15,-1-4-9-15,-1 1 9 0,2-1 0 0,-3 4 0 16,3-7 0-16,-3 7 0 0,1-7 0 0,-1 4 0 15,0-1 0-15,-2-4 0 0,2 1 0 0,-2 7 0 16,-3 0 0-16,0 0 0 0,2-7 0 0,-2 7 0 16,0 0 0-16,0 0 0 0,0 0 28 0,0 0 0 15,0 0 0-15,0 0 0 0,0 0 1 0,0 0 1 0,0 0 0 0,0 0 0 16,0 7-17-16,3 0-3 0,-3 1-1 0,3-4 0 16,-1 3-9-16,1-4 0 0,0 4 0 0,2-3 8 15,3 3-8-15,-3 1 0 0,3-4 0 0,0-1 0 16,-3 1 0-16,1-1-9 0,-6-3 0 0,0 0-962 15</inkml:trace>
  <inkml:trace contextRef="#ctx0" brushRef="#br0" timeOffset="33443.809">16137 6838 1526 0,'0'0'68'0,"-3"-3"13"0,1-1-65 0,2 4-16 15,-3-7 0-15,0 7 0 0,-2-8 89 0,2 6 15 16,-2-3 2-16,2 1 1 0,-2 1-48 0,0 3-10 16,0 0-1-16,-1 0-1 0,4 0-31 0,-1 0-7 15,0 0-1-15,-2 3 0 0,0 1-8 0,0-4 0 16,2 7 0-16,-2 1 0 0,-1-4 0 0,4 3 0 16,-1-4 0-16,3 4 0 0,0-7-10 0,0 4 10 15,0 8 0-15,5-5-9 0,1-4 9 0,-1 4-10 16,0 0 10-16,3 0-10 0,0-3 10 0,0 3 0 15,-3-2 0-15,1 2-8 0,-1-4 8 0,0 1 0 16,0-1 0-16,-5-3 0 0,0 7 13 0,3-3-1 16,-3-4-1-16,0 0 0 0,-3 7 25 0,1-2 4 15,-1-2 2-15,-2 1 0 0,0-1-18 0,-3-3-3 0,0 7-1 16,0-7 0-16,2 0-33 0,1 0-7 0,0 0-2 0,0 0-656 16,-1 0-131-16</inkml:trace>
  <inkml:trace contextRef="#ctx0" brushRef="#br0" timeOffset="33646.556">16203 6805 1209 0,'0'0'53'0,"0"0"12"16,0 0-52-16,0 0-13 0,0 0 0 0,0 0 0 0,0 0 168 15,0 4 30-15,-3 3 6 0,3 1 2 0,-5-1-114 0,5 0-24 16,0 0-4-16,0 4 0 0,-2-4-49 0,4 1-15 15,1 6 8-15,-1-7-8 0,1 4 0 0,2-3 0 16,-2-4 0-16,0 3 0 0,2-4 0 0,-2 4 0 16,-3-7 0-16,5 4 0 15,0-1-201-15,-5-3-44 0</inkml:trace>
  <inkml:trace contextRef="#ctx0" brushRef="#br0" timeOffset="33849.633">16177 6915 864 0,'0'0'38'0,"0"0"8"16,0 0-37-16,0 0-9 0,0 0 0 0,0 0 0 0,0 0 171 0,0 0 32 16,0 0 6-16,0 0 2 0,0 0-146 0,8 0-29 15,2 0-5-15,1 0-2 0,-1-4-5 0,-2 4-2 16,3 0 0-16,2 0 0 0,0 0-35 0,1 0-7 0,-4-3-2 0,3 3 0 16,3 0 22-16,-3 0-11 0,-10-5 11 0,5 5-8 31,0 0-147-31,3 0-29 0,-6 0-5 0,-5 0-2 0</inkml:trace>
  <inkml:trace contextRef="#ctx0" brushRef="#br0" timeOffset="34146.467">16388 6885 518 0,'6'4'46'0,"-6"-4"-37"0,0 0-9 0,0 0 0 15,0 0 177-15,0 0 34 0,0 0 6 0,0 0 2 16,0 0-105-16,0 0-21 0,5 0-4 0,-5 0-1 16,0 0-47-16,5-4-9 0,3 1-3 0,0-1 0 15,-8 4 8-15,5-3 2 0,1-1 0 0,2 4 0 16,-3-8-18-16,3 8-3 0,-3-2-1 0,3-3 0 0,0 5-7 0,-3 0-2 15,-5 0 0-15,6-4 0 0,-1 1 2 0,-5 3 0 16,0 0 0-16,0 0 0 0,0 0 19 0,0 0 4 16,0 0 1-16,-3 0 0 0,-5-4 2 0,3 4 1 15,-3 0 0-15,3-3 0 0,-6 3-21 0,3 0-4 16,0 3 0-16,0-3-1 0,3 4-11 0,-3-4 0 16,3 7 0-16,0-2 0 0,5-5 0 0,-3 7 0 15,-2-4 0-15,2 4 0 0,8 0 0 0,-5 0 0 16,0-3-9-16,3 3 9 0,-3 1 0 0,5-4-8 15,0 3 8-15,1-4 0 0,-6-3-9 0,8 4 9 16,2-1 0-16,1-3-9 16,-3 4-18-16,0-4-3 0,2 0-1 0,4 3 0 15,-1-3-181-15,-3 0-36 0</inkml:trace>
  <inkml:trace contextRef="#ctx0" brushRef="#br0" timeOffset="34460.059">16576 6856 1321 0,'0'0'58'0,"0"0"13"0,0 0-57 0,0 0-14 0,0 0 0 0,0 0 0 16,0 0 103-16,0 0 17 0,0 0 4 0,0 0 1 16,5 0-42-16,-2 7-9 0,2-7-2 0,-5 0 0 15,3 8-6-15,2-4-2 0,-2-1 0 0,-3-3 0 16,0 0-20-16,5 4-5 0,1-1-1 0,-6-3 0 16,0 0-22-16,0 0-4 0,5 0 0 0,3 0-1 15,-8 0-3-15,2 0 0 0,4 0 0 0,-1-3 0 16,0-1-16-16,-2 1-4 0,2-1-1 0,-2-4 0 15,2 6 23-15,-2-3 5 0,2-2 1 0,0 3 0 16,1-6-16-16,-1 3 0 0,3 3 0 0,0-4-10 16,0 1-1-16,0 0 0 0,0 3 0 0,2-3 0 15,-2 4 11-15,3-1 0 0,-3 1-9 0,2-2 9 0,1 5 0 0,-3 0 0 16,0-2-9-16,2 2 9 0,-2 0 0 0,0 0 0 16,-2 0 0-16,-1 0-718 15,3 0-138-15</inkml:trace>
  <inkml:trace contextRef="#ctx0" brushRef="#br0" timeOffset="35413.106">19378 7026 403 0,'0'0'36'0,"0"-3"-36"16,-3-1 0-16,1 1 0 0,2-1 199 0,0 4 33 16,0-3 6-16,-3-1 2 0,-2 4-96 0,5 0-20 15,0 0-3-15,-3-3-1 0,-5 3-30 0,6 0-6 16,2 0-2-16,-6 3 0 0,-2-3-33 0,3 4-6 0,-3-1-2 0,-2-3 0 16,4 7-18-16,-2-3-4 0,-2 3-1 0,4 1 0 15,1-1-18-15,0 0 0 0,-3 4-8 0,3-4 8 16,-1 1 0-16,4-1 0 0,2 4 0 0,0-4 0 15,0 0 0-15,2 0 0 0,4 1 0 0,4-1 0 16,-2 0-11-16,3-3 11 0,2-1-12 0,0-3 12 16,0 4-156-1,1-4-24-15,2 0-4 0,2-7-2 0</inkml:trace>
  <inkml:trace contextRef="#ctx0" brushRef="#br0" timeOffset="35694.076">19502 6875 172 0,'-5'3'16'0,"0"-3"-16"16,5 0 0-16,0 0 0 0,0 0 328 0,0 0 64 16,0 0 12-16,0 0 2 0,0 0-252 0,3 7-50 15,-3-3-11-15,2-1-1 0,1 6-26 0,-3 1-5 16,2 1-1-16,1-1 0 0,0 1-16 0,-1 4-4 15,1-1-1-15,0-3 0 0,-1 4-10 0,1 3-1 16,0-4-1-16,-1 1 0 0,-2 3-27 0,6-3 0 16,-4-4 0-16,-2-1 0 0,3 1 0 0,-1 4 0 15,-2-8 0-15,3 0 0 0,-3 0 56 0,3 0 7 0,-3-3 1 0,0-4 0 32,0 0-182-32,0 0-36 0,0 0-7 0,0 0-854 0</inkml:trace>
  <inkml:trace contextRef="#ctx0" brushRef="#br0" timeOffset="36084.609">19688 7026 1036 0,'0'0'92'0,"0"0"-73"0,0 0-19 0,0 0 0 16,0 0 152-16,0 0 28 0,0 0 4 0,0 0 2 15,-3 4-93-15,0 4-18 0,3-8-4 0,-2 7-1 16,2 0-18-16,-3 0-4 0,3-3-1 0,3 3 0 15,-1 1-24-15,1-1-5 0,0-3-1 0,2 3 0 16,0-4-17-16,1 4 0 0,1-3 0 0,-1 3 0 0,4-2 0 0,-2-2 0 16,0-3 0-16,-2 4 0 0,1-1 0 0,-1-6 0 15,4-1 0-15,-4-4 0 0,-1 8 0 0,0-4 0 16,0 1 0-16,1-1 0 0,-1-3 0 0,-2 0 0 16,2 4 0-16,-5-4 0 0,3-5 32 0,-1 5 4 15,1 0 0-15,-3-4 0 0,0 4-25 0,3 4-11 16,-3-2 10-16,0 5-10 0,0 0 24 0,-3-7-2 15,3 7 0-15,0 0 0 0,0 0 4 0,0 0 1 16,0 0 0-16,0 0 0 0,0 0 9 0,0 7 1 16,0 1 1-16,0-1 0 0,0-7-30 0,3 7-8 15,-1 0 0-15,1 0 0 0,0-3 0 0,-1 4 0 0,1 3 0 16,2-4 0-16,0-4 0 0,1 1 0 16,2-1 0-16,-3 1 0 15,-2 3-101-15,5-7-22 0,-3 0-4 0,3 0-922 0</inkml:trace>
  <inkml:trace contextRef="#ctx0" brushRef="#br0" timeOffset="36413.708">20047 7002 403 0,'-2'-4'36'0,"2"4"-36"0,0 0 0 0,0 0 0 16,-3-8 287-16,3 1 50 0,0 7 11 0,-2-7 1 15,2 3-195-15,0 4-39 0,0 0-8 0,-3-3-2 16,-2-1-32-16,-1 1-6 0,1 3-2 0,-3 0 0 15,0 0-29-15,3 0-7 0,-3 3-1 0,0 1 0 16,0-1-17-16,0 1-11 0,3-1 12 0,0 1-12 0,2 3 0 0,-2-2 0 16,5-5 0-16,2 7 0 0,1 0 0 0,0-4-11 15,2 4 11-15,3 0-10 0,0-3 19 0,2 4 4 16,1-1 1-16,-1 4 0 0,-2-8-14 0,3 4 0 16,-3 2 0-16,2-2 0 0,-2 0 0 0,-2 0 0 15,-1-4 0-15,0 4 0 0,-2 4 0 0,0-3 0 16,-3-8 0-16,0 0 0 0,0 7 54 0,-3-3 8 15,3-4 2-15,-3 7 0 0,-5-4-52 0,3-3-12 16,-3 4 0-16,3-4 0 16,-3 0 0-16,-3-4 0 0,3 4 0 0,0-3 0 15,1-1-151-15,-1 1-33 0,-6-1-6 0,9-3-795 0</inkml:trace>
  <inkml:trace contextRef="#ctx0" brushRef="#br0" timeOffset="36616.798">20156 6936 1728 0,'0'0'153'0,"0"0"-122"0,0 0-31 0,0 0 0 16,0 0 57-16,0 0 6 0,0 0 1 0,0 7 0 15,0 1 0-15,3-1 0 0,-1 0 0 0,1 4 0 16,0-4-14-16,2 8-2 0,-3-4-1 0,4 3 0 16,-4-2-31-16,1 2-7 0,0 0-1 0,-1 1 0 15,1-4 1-15,-3-4 0 0,3 3 0 0,-3-6 0 16,0 3-9-16,0 1 0 0,0-8 0 0,-3 7 0 15,0 0-152-15,3-7-32 0,0 0-6 0,0 0-693 16</inkml:trace>
  <inkml:trace contextRef="#ctx0" brushRef="#br0" timeOffset="36757.449">20140 7049 115 0,'0'0'0'0,"0"0"10"0,0 0-10 0,0 0 0 16,8-4 0-16,-3 1 0 0,-5 3 337 0,11 0 66 15,-3 3 13-15,2-6 2 0,1-1-282 0,0 4-57 16,-3 0-11-16,2 0-3 0,1 0-45 0,-1 0-10 15,-2 0-2-15,3 0 0 0,-1 0-8 0,-2-3 0 16,0 3 0-16,0 0-839 0</inkml:trace>
  <inkml:trace contextRef="#ctx0" brushRef="#br0" timeOffset="37101.112">20344 7052 633 0,'0'0'56'0,"0"0"-44"16,0 0-12-16,0 0 0 0,0 0 225 0,0 0 43 0,0 0 9 0,0 0 2 15,2 4-101-15,4-1-20 0,-6-3-4 0,2 7-1 16,1 2-71-16,0-2-14 0,-1 3-4 0,1-3 0 16,-3-7 0-16,0 0 0 0,5 7 0 0,-2-3 0 15,-3-4-51-15,0 7-13 0,3 1 0 0,-1-4 0 16,-2-4 0-16,0 0 0 0,0 0 0 0,3 3 0 16,-3-3 0-16,0 0 0 0,0 0 0 0,0 0 0 15,0 0 0-15,0 0-12 0,5-3 3 0,-2-1 0 16,-1-4 9-16,1 1 12 0,-3 0-2 0,3-4-1 15,-3 4-58-15,0-8-12 0,0 8-3 0,2 0 0 0,-2-4 40 0,3 1 7 16,0-2 1-16,-1 8 1 0,1-3 3 16,2 4 0-16,-2-1 0 0,2 1 0 0,0-1 12 0,3 4 0 15,-2 0 0-15,2 0 0 0,-3 0 0 0,3 0 0 16,0-3 0-16,0 3 0 0,-3 3 0 0,3-3 0 16,0 0 0-16,3 0 0 0,-4 4 26 0,1-4-2 15,-2 3 0-15,-1-3 0 0,3 0-33 0,-3-3-7 16,-5 3-2-16,0 0-688 15,0 0-138-15</inkml:trace>
  <inkml:trace contextRef="#ctx0" brushRef="#br0" timeOffset="37319.753">20590 7059 1497 0,'0'0'32'0,"0"0"8"0,0 0 0 0,0 0 4 0,0 0-36 0,0 0-8 0,0 0 0 0,0 0 0 16,5-3 53-16,-5 3 9 0,5-4 2 0,-5 4 0 16,6-3-23-16,-6 3-4 0,0 0-1 0,0 0 0 15,8 0-28-15,-8 0-8 0,5 0 0 0,-5 0 0 16,0 0 0-16,0 0 8 0,0 0-8 0,0 0 0 16,0 0-78-16,0 0-20 15,0 0-4-15,3-4-626 0</inkml:trace>
  <inkml:trace contextRef="#ctx0" brushRef="#br0" timeOffset="37882.252">20389 7078 57 0,'8'-3'0'0,"-3"-2"0"16,0 5 0-16,-5 0 0 0,-2 0 260 0,2 0 46 15,0 0 10-15,0 0 1 0,0 0-145 0,0 0-30 16,0 0-6-16,0 0 0 0,0 0-57 0,0 0-11 0,0 0-3 0,5 8 0 16,3-1-13-16,0-3-2 15,2 3-1-15,4-4 0 0,-4 1-19 0,3-1-4 0,1-3-1 0,2 0 0 16,-1 0-25-16,-1 0 0 0,-4 0 0 15,1 0 0-15,-1 0 42 0,1-3 3 0,-3-1 1 0,0 4 0 16,-3-3-30-16,3-1-5 0,-5-3-2 0,2 4 0 16,-2-1 0-16,-1-4 0 0,1 1 0 0,0 3 0 15,-3-3 44-15,0 0 9 0,0 0 2 0,0-1 0 16,-3 1-52-16,0 3-12 0,1 1 0 0,-1-1 0 16,0-3 0-16,1 0 0 0,-6 4 0 0,5-2 0 15,-2-2 8-15,0 7 0 0,-1 0-8 0,1 0 12 16,0-4-12-16,-3 1-8 0,5 3 8 0,-5 0-13 15,-2 0 13-15,-1 3 0 0,3 1 0 0,0-4 0 16,0 7 0-16,0-2 0 0,0 2 0 0,0 0 0 16,3-4 0-16,0 8 0 0,-3 1 0 0,0-2 0 0,3 1 14 15,-3-1 6-15,0 6 0 0,2-2 1 0,1-4-33 0,3 1-8 16,-1 4 0-16,0-4-1 0,3 3 21 0,3-2 0 16,0-2 0-16,2 1 0 0,3-1 0 0,0 2 0 15,5-5 0-15,0 0 0 16,0 0-65-16,6-3-9 0,-3-1-2 0,2-3 0 15,-2-3-185-15,-3 3-38 0,14-7-7 0,-9-4-2 0</inkml:trace>
  <inkml:trace contextRef="#ctx0" brushRef="#br0" timeOffset="38178.922">20672 7042 57 0,'0'0'0'0,"0"0"0"0,0 0 0 0,0 0 0 16,0 0 0-16,0 0 0 0,0 0 376 0,0 0 71 15,3 3 13-15,-1 4 4 0,1 0-269 0,-3 4-54 0,2-3-10 0,1-1-3 16,-3 7-51-16,3-3-10 0,-3-4-3 0,0 5 0 16,0-5 0-16,0 0 0 0,0 0 0 0,0 0 0 15,0-7-51-15,0 0-13 0,0 8 0 0,0-8 0 16,0 0 10-16,0 0-1 0,0 0 0 0,0 0 0 16,0 0-9-16,0 0-12 0,0-8 2 0,2 1 1 15,1 3 9-15,0-3 0 0,-1 0 0 0,6 0 0 16,0-1 0-16,0-3 0 0,3 4 0 0,-1-3 0 15,1-1-12-15,2 3-1 0,-2 1 0 0,2 3 0 16,0-3 21-16,-2 0 4 0,2 7 0 0,-2-7 1 16,-1 7-13-16,1-3 0 0,-3-2 0 0,2 10 0 15,-2-2 0-15,3-3 0 0,-3-3 0 0,0-2-782 16,2 5-159-16</inkml:trace>
  <inkml:trace contextRef="#ctx0" brushRef="#br1" timeOffset="45029.549">13610 10337 57 0,'0'0'0'0,"0"0"0"0,0 0 0 0,0 0 0 15,0 0 0-15,0 0 0 0,0 0 223 0,0 0 39 16,-2-7 8-16,2 7 2 0,-6 0-167 0,6 0-33 0,-2-5-6 0,-1 3-2 0,-2 2 0 0,2-5 0 0,0 5 0 0,-2-2 0 31,0-3 0-31,-1 5 0 0,1-2 0 0,3-3 0 16,-1 3-13-16,-2-3-3 0,-3 5-1 0,5-2 0 15,-2-3-24-15,-1 5-5 0,-1-2-1 0,-1-3 0 16,0 5 38-16,0-5 7 0,0 3 2 0,-3-3 0 16,1 5-52-16,2-2-12 0,-3-3 0 0,6 5 0 15,-3-2 34-15,0-3 4 0,3 5 1 0,-6-2 0 0,3-3-23 0,-2 5-4 0,4 0 0 0,-2 0-1 16,3-2 2-16,-3-3 1 0,0 5 0 0,0-5 0 16,0 5-14-16,0 5 0 0,3-10 0 0,-3 5 0 15,3-2 0-15,-3 2 0 0,3 0 0 0,-3 0 0 16,0 0 0-16,0 0 0 0,0 0 0 0,-3 0 0 15,1 2 0-15,2 3 0 0,-3-5 0 0,3 5 0 16,-2-3 0-16,2-2 0 0,0 5 0 0,0-3 0 0,0-2 54 16,0 5 8-16,0-3 2 0,0 3 0 15,3-3-103-15,-3-2-20 0,0 5-4 0,3-5-1 0,-1 0 103 0,-2 2 20 16,3 3 4-16,0 0 1 0,-6-3-52 0,6 5-12 16,0 0 0-16,-1 0 0 0,-2 0 0 0,3-2 0 15,-3 2 0-15,0 0 0 0,3 0 0 0,2 5 0 16,1-5 0-16,-1 0 0 15,0 0-18-15,1 0-6 0,-4 0-2 0,4 0 0 0,-1 5 26 0,-2-5 0 16,2 0 0-16,-2 0-8 0,2 0 8 0,1 0 0 16,-4-2 0-16,4 2 0 0,-1 0 0 0,0 0 0 15,1 0 0-15,-1 0 0 0,0 0 0 0,3-2 0 16,0 2 0-16,0 0-12 0,0 0 12 0,0-2 0 16,0 4 0-16,3-4 8 0,0 2-8 0,-1 0-8 0,-2 0 8 0,6 0-12 15,2 0 12-15,-3-2 0 0,3 2-9 0,0 0 9 31,-3 0-27-31,0 0-1 0,6 0 0 0,-3 0 0 0,2-2 28 0,4-3 0 0,-1 3 0 0,3 2 0 16,2 0 46-16,-2-2 14 0,3-3 4 0,-1 5 0 31,1-7-103-31,-3 5-20 0,-1-3-4 0,1 3-1 0,3-5 52 0,-1 0 12 0,-2 2 0 0,5 3 0 16,-2-5 0-16,-1 5 0 0,-2-3 0 0,0-2 0 16,0 0 0-16,3 0 0 0,-1 5 0 0,1-5 0 15,-3 2 0-15,2-2 0 0,-2-2 0 0,2 2 0 16,-2-5 0-16,0 5 0 0,0 0 0 0,0 0 0 15,-3-2 0-15,3-3 0 0,-5 0 0 0,2 3 0 16,0-5 48-16,-2 0 13 0,-3 0 3 0,0-5 0 16,-1 0-52-16,1 5-12 0,-2-7 0 0,-1 7 0 0,0-7-8 15,-2 2-5-15,-3 3-1 0,0-3 0 0,-3-2 22 0,1 2 5 16,2 3 1-16,-3-3 0 0,-2 0-14 0,-1-2 0 16,4 5 0-16,-4-3 0 0,1 0 35 0,-3 3 4 15,0-3 1-15,0-2 0 0,0 7-28 0,1-5-12 16,-4 3 10-16,3-3-10 0,0 5 21 0,0-5-1 15,0 5-1-15,-2 0 0 0,2 0-19 0,0 0 0 16,2 2 0-16,-4-2 0 0,-1 7 0 0,1-2 0 16,4-3 0-16,-2 5 0 15,1 5-156-15,-1-5-36 0,0 2-6 0</inkml:trace>
  <inkml:trace contextRef="#ctx0" brushRef="#br1" timeOffset="46686.747">22201 5720 403 0,'0'0'36'0,"0"0"-36"15,3-2 0-15,-1-3 0 0,-2 5 137 16,0-7 21-16,0 7 4 0,0-2 1 15,0-3-28-15,0 3-6 0,-2-3-1 0,-1-2 0 16,1 7-19-16,-1-7-4 0,0 2-1 0,1 3 0 0,-4-3-22 0,1 5-5 16,0-2-1-16,-1 2 0 0,1-5-16 0,-3 5-3 15,0 0-1-15,0-2 0 0,-2 2-3 0,-1 0-1 16,-2 0 0-16,0 2 0 0,-1-2-32 0,-1 0-6 16,-7 5-2-16,1-3 0 15,3 5-4-15,-3-2 0 0,-1 2-8 0,1 0 12 16,0 0-12-16,0 0 0 0,0 0 0 0,0 0 0 0,5 5 0 0,-3-5 0 15,3 0 0-15,0 5 0 0,3-5 0 0,0 0 0 16,0 5 0-16,-3-3 0 0,3 3 0 0,-1 2 0 16,-1 5-8-16,-1-5 8 0,-3 5 0 15,3-5 0-15,-2 0 0 0,-3 7 0 0,-1-2 0 0,7 2 0 0,-1 1 0 0,0 1 0 16,3-2 0-16,-3 0 0 0,2-2-8 0,4 2 8 16,-1-2 0-16,1 2 0 0,2-7 0 0,-3 5 0 15,3 0 0-15,0-5-8 0,3 7 8 0,-3-7 0 16,0 5 0-16,3 0 0 0,0-5 0 0,-1 0 0 15,-2 8 0-15,3-4 0 0,2-4 0 0,-2 1 0 32,2 1 0-32,3-2 0 0,-2 0-8 0,2 0 8 0,0 5 0 15,0-5 0-15,0 0 0 0,2 0 0 0,1 1 0 0,2-4-8 0,-2-4 8 0,2 8 0 0,1-8 0 16,2 4-8-16,2-4 8 0,1 0 0 0,2 1 0 0,3-4 0 16,0-1 12-16,2 1-3 15,6-4-1-15,3 0 0 0,2-4 0 0,2 1 0 16,-2-1-8-16,3-4 0 0,0 1 9 0,2 0-9 0,1-4 0 0,-1-4 0 15,1 6 0-15,2-7 8 0,2 1-8 0,-2 1 8 16,0 3-8-16,-2-6 8 0,-1-2-8 0,-5 1 8 16,0-6-8-16,-2 0 8 15,-1 3 18-15,-2-5 4 0,0 1 1 0,0-4 0 16,0 3-10-16,-3-2-1 0,-3 0-1 0,1-3 0 16,-3 3 5-16,-1-5 2 0,-4 5 0 0,2-5 0 0,-2 7 2 0,-6 0 0 0,3-2 0 0,-5 2 0 15,-1 5 0-15,-4 0 0 16,-1 2 0-16,-5 0 0 0,3 3-1 0,-8-1 0 15,2 8 0-15,-2-3 0 0,0 1-8 0,-3 3-2 16,-3 1 0-16,3 0 0 0,-5 5-9 0,3-3-8 16,-1 5 9-16,1 0-9 0,-4 0 0 0,1 0-21 15,3 5 3-15,-3-3 1 16,-3 5-121-16</inkml:trace>
  <inkml:trace contextRef="#ctx0" brushRef="#br1" timeOffset="58080.828">21741 6283 115 0,'0'0'10'16,"0"0"-10"-16,0 0 0 0,0 0 0 15,0 0 195-15,0 0 37 0,0 0 7 0,0 0 1 16,0 0-151-16,0 0-30 0,0 0-7 0,0 0 0 16,-3 4-21-16,3-4-4 0,0 0-1 0,0 0 0 15,0 0-6-15,0 0 0 0,0 0-1 0,0 0 0 16,0 0 37-16,0 0 7 0,0 0 1 0,0 0 1 0,0 0-13 0,5-4-2 15,1 1-1-15,-6 3 0 0,5-4-1 0,0 1 0 16,1-2 0-16,-1-2 0 0,0 0-7 0,1 5-1 16,-1-7-1-16,3 2 0 0,2-1-21 0,1 1-4 15,2 0-1-15,-2 0 0 0,2 0-4 0,-2 0-1 16,-4-5 0-16,1 5 0 16,3 0-8-16,0 0 12 0,2 0-12 0,0 3 12 0,0-4 14 0,-5 6 3 15,3-3 1-15,-1 3 0 0,1-3-18 0,0 3-3 16,-4-3-1-16,-1 5 0 0,-6 0 14 0,8-2 2 15,-3-3 1-15,-5 5 0 0,8 0-3 0,-3-4-1 16,3 1 0-16,-8 3 0 0,0 0-5 0,5-5-2 16,-5 5 0-16,6 0 0 15,-6 0-2-15,5-7 0 0,-5 7 0 0,0 0 0 0,0 0 0 0,0 0-1 16,0 0 0-16,0 0 0 0,0 0 1 0,0 0 1 16,0 0 0-16,0 0 0 0,0 0 7 0,0 0 0 0,-3-2 1 15,1-3 0 1,-6 5-149-16,3 0-31 0,-1 0-5 0</inkml:trace>
  <inkml:trace contextRef="#ctx0" brushRef="#br1" timeOffset="58884.324">21746 5967 230 0,'5'0'20'0,"-5"0"-20"15,0 0 0-15,0 0 0 0,0 0 118 0,0 0 19 0,0 0 4 0,0-2 1 0,0-3-33 0,0 5-6 16,0 0-2-16,0 0 0 0,0 0-17 0,0 0-4 15,0 0-1-15,0 0 0 0,0 0-10 0,0 0-1 16,0 0-1-16,0 0 0 0,0 0-23 0,0 0-4 16,0 0 0-16,0 0-1 0,-2 7-2 0,2 0 0 15,0-2 0-15,-3 7 0 0,3-3 4 0,0-2 1 16,0 0 0-16,-3 5 0 0,3 0-14 0,-2-3-4 16,2-2 0-16,-3 5 0 0,1-5 7 0,-1 5 1 15,3-3 0-15,-3-2 0 0,1 1-32 0,-1 1 0 16,0-2 0-16,1 0 0 0,-4-5 10 0,4 5 2 15,-4-2 1-15,4-2 0 0,2-3 0 0,-6 4 0 16,4-4 0-16,-3 0 0 0,2 3-4 0,-2-3-1 16,-1-3 0-16,1 3 0 0,0 0 20 0,-1-4 3 15,1 4 1-15,0-8 0 0,2 8-32 0,-2-2 0 0,2-5 0 16,-2 2 0-16,2 3 0 0,1-3 0 0,-1-2 0 0,0 3 0 16,1 1 0-16,-1-2 0 0,0-2 0 0,3 5 0 15,0 2 0-15,0-5 0 0,0 3 0 0,0-3 0 31,3-2-20-31,0 3-9 0,-3 1-3 0,5-1 0 0,0 1 32 0,-2-2 0 0,5 3 0 0,-3-3 0 16,1 3 0-16,1 2 0 0,-1 0 0 0,2 2 0 16,0-2 0-16,0 0 0 0,-1 0 0 0,1 5 0 15,0-3 20-15,0 3 9 0,-2-2 3 0,2 1 0 16,-1 3-32-16,-1-2 0 0,-1-3 0 0,0 3 0 16,1-3 0-16,-1 3 0 0,-2-3 0 0,-3-2 0 0,0 0 0 15,5 5 0-15,0-3 8 0,-5-2-8 0,0 0 11 0,3 0-11 16,2 5 12-16,-5-5-12 0,5 0 0 0,-5 0 0 15,0 0 0-15,0 0-745 16,6 0-147-16</inkml:trace>
  <inkml:trace contextRef="#ctx0" brushRef="#br1" timeOffset="73234.004">13102 9674 172 0,'0'0'16'0,"0"0"-16"16,0 0 0-16,0 0 0 0,0 0 155 0,0 0 28 16,0 0 5-16,0 0 2 0,0 0-61 0,0 0-12 0,0 0-2 0,0 0-1 15,0 0-41-15,0 0-8 0,0-7-1 0,0 7-1 16,0 0 5-16,0 0 2 0,0 0 0 0,0 0 0 15,0 0-18-15,0 0-3 0,0 0-1 0,0 0 0 16,0 0-15-16,3 7-3 16,-3-2-1-16,0-3 0 0,0 5-8 0,2-2-1 31,-2 2-1-31,0-5 0 0,0 5-5 0,0 0-1 0,-2 3 0 0,2-3 0 0,0 0 0 0,-3 0 0 0,3 0 0 0,-2 0 0 16,-1 0-13-16,0 0 0 0,1 0 0 0,-4-2 0 15,4-3 0-15,-1 5 0 0,-2-2 0 0,2 2 0 16,0 0 0-16,-2-2 0 15,2-3 0-15,-2 3 0 0,0-3 0 0,0 3 0 0,2-3 0 0,0-2 0 16,3 0 30-16,0 0 0 0,-5 5 0 0,0-5 0 16,-1 0-22-16,1 2-8 0,3-2 0 0,-4-2 9 0,1 2-9 0,0 0 8 15,-1-5-8-15,6 5 8 0,-5 0-8 0,0 0 10 16,-3-2-10-16,8 2 10 0,0 0-10 0,0 0 0 16,-3-7 0-16,3 7 0 0,-2-5 8 0,-4 3-8 15,4-5 8-15,-1 2-8 0,3 5 8 0,0 0-8 16,-3-7 8-16,3 7-8 0,-2-5 0 0,2-2 0 15,0 7 0-15,0 0 0 0,0-2 0 0,0-3 0 16,0 5 0-16,2-7 0 0,-2 7 0 0,3-2 0 16,-3 2 0-16,5-7 0 0,1 2 0 0,-4 0 0 15,-2 5 0-15,5-2 0 0,1-3 0 0,-4 3 0 16,4 2 0-16,-1-5 0 0,-5 5 0 0,5 0 0 16,-5 0 0-16,6 0 0 0,-6 0 22 15,5 5 9-15,-5-5 1 0,5 2 1 16,3-2-33-16,-3 5-20 0,1-5 2 0,2 2 1 0,-3 3 17 0,0 0 16 15,3-3-4-15,-3 3 0 0,1-3-12 0,-4 3-16 0,-2-5 3 0,6 7 1 16,-6-7 60-16,5 2 13 0,0 5 3 0,1-2 0 16,-4-3-64-16,3 3 0 0,-2 2-14 0,2 0 2 15,-5-7 12-15,0 0 16 0,6 5-4 0,-4-3-1 16,-2-2-11-16,0 0 0 0,3 7 0 0,-3-7 0 16,0 0 0-16,0 0 0 15,0 0 0-15,0 0 0 0,0 0 24 0,0 0 4 16,0 0 0-16,0 0 0 0,0 0-45 0,3-7-9 0,-3 7-2 0</inkml:trace>
  <inkml:trace contextRef="#ctx0" brushRef="#br2" timeOffset="80663.311">22680 5678 1497 0,'0'0'32'0,"0"0"8"0,0 0 0 0,0 0 4 0,0 0-36 0,-3 0-8 15,-2-7 0-15,0 2 0 0,0 5 104 0,2-2 20 16,-2-3 3-16,-1-2 1 0,-2 7-52 0,0-7-9 15,3 5-3-15,0-3 0 0,0-2 0 0,-1 2 0 0,1-2 0 0,2 5 0 16,-2-5 0-16,-3 0 0 0,3-5 0 0,-3 5 0 16,3 2-51-16,2-4-13 0,-5 2 0 0,3-5 0 15,-1 5 0-15,-1 0 0 0,-1 2 0 0,0-2 0 16,0 0 54-16,0 0 8 0,-3 0 2 0,1-5 0 16,-1 5-52-16,0-2-12 0,-2-3 0 0,0 5 0 15,0 0 0-15,-3 2 0 0,3-2 0 0,-3 0 0 16,0 0 25-16,0 2 3 0,-3 3 0 0,1-3 0 15,2-2-20-15,-2 7-8 0,2-2 8 0,2-3-8 16,-1 5 8-16,-1-2-8 0,0 2 0 0,0 0 8 16,0 0-8-16,0 0 0 0,0 0 0 0,-2 0 8 15,-1 0-8-15,-2 2 8 0,0-2-8 0,0 5 8 0,0-3-8 16,-1 3 0-16,1-3 0 0,3 3 0 0,-3-3 0 0,-1 3 0 16,1 2 0-16,3-2 0 0,-1-3 0 0,1 5 0 15,2 0 0-15,0-2 0 0,0 2 0 0,0 0 0 16,0 0 0-16,0-2 0 0,-2 2 9 0,-1 0-9 15,1 0 10-15,-1 0-10 0,1 0 0 0,-3 0 0 16,2 0 0-16,1 0-10 0,-1 5 10 0,1-5 0 16,2 5 0-16,-3-3 0 0,-2 3 0 0,3-5 0 15,4 7 0-15,-2-2 0 0,-2-3 0 0,2 3 0 16,3 0 0-16,0-3 0 0,-1 3 0 0,1 2 0 16,3 0 0-16,-4-2 0 0,-2 2 0 0,1 0 0 15,1-2 0-15,-2 2 0 0,1 5 0 0,-1-5 0 16,0 0 0-16,3 7-8 0,-1-4 8 0,4-1 0 15,-3-2 0-15,5 5 0 0,-3-5 0 0,3 5 0 16,0 2 0-16,3-7-8 0,-3 5 8 0,0 2 0 0,0-2 0 16,3 0 0-16,-3 2 0 0,0-2 0 0,0 2 0 0,0-2 0 15,3-2 0-15,-3 1 0 0,0 1 0 0,3 0 0 16,2 4 0-16,-2-4 0 0,-3 2 0 0,2-2 0 16,4 2 0-16,-1-2 0 0,0 2 0 0,-2 1 0 15,3 1 0-15,2-2 0 0,2-2 0 0,1-2 0 16,-3 1 0-16,2 4 0 0,1-8 0 0,2 4 0 15,1 1 0-15,-1 0 0 0,3-2 0 0,-3 1 0 16,3 1 0-16,3-2 0 0,-3 1 0 0,0 1 0 16,0-5 0-16,-1 8 0 0,-1-4 0 0,2 1 0 15,-3-2 0-15,3 1 0 0,3 1 0 0,-1-5 0 0,1 8 0 16,2-8 0-16,0 2 0 0,0-2 0 0,1 0 0 0,1-2 0 16,1-2 0-16,-2 4 0 0,4-7 0 0,-2 4 0 15,0 4 0-15,0-8 0 0,2 0 0 0,-2 4 0 16,3-4 0-16,-1 1 8 0,3-1-8 0,0 0 0 15,3-3 0-15,-3 3 8 0,1-4-8 0,-1 1 0 16,3 4 0-16,-1-8 8 0,1 4-8 0,-3-1 8 16,1-3-8-16,-1 0 8 0,0-3-8 0,-3-1 9 15,1 4-9-15,-3 0 10 0,5-3-10 0,-5-2 10 16,2 5-10-16,4 0 10 0,-1-7-10 0,0 7 8 16,-5-4-8-16,5 1 8 0,0-1-8 0,-2 4 0 15,2-3 0-15,0-1 8 0,-3 4-8 0,4-3 0 16,-4-1 0-16,1 1 0 0,-3-2 0 0,-1 5 0 15,1-7 8-15,3 3-8 0,-6 1 0 0,3-1 0 16,0 1 0-16,2-4 8 0,1 3-8 0,-1-3 0 0,1-1 0 16,2 1 0-16,0 3 11 0,3-6-3 15,-3 3-8-15,0 3 12 0,-2-4-4 0,-1 1 0 0,1 0-8 0,-1 3 12 16,1-3-4-16,-1 0 0 0,-2-1-8 0,3 1 12 16,-6 3-1-16,3-3-1 0,-3 0 0 0,3 0 0 15,-3-3 1-15,1-2 0 0,1 1 0 0,-1 4 0 16,-1-3 1-16,0-2 1 0,0 1 0 0,1 1 0 15,-4-4 0-15,1-2 0 0,-1 6 0 0,1-4 0 16,-1-2-1-16,-2 2 0 0,-2 4 0 0,-1-4 0 16,3 2-1-16,-3-2-1 0,3 2 0 0,-3-2 0 15,1 0-2-15,-1-5 0 0,-2 5 0 0,2 0 0 16,-2-5 1-16,-1 5 0 0,1-5 0 0,0-2 0 0,-1 2-9 0,1-6 0 16,-3 3 0-16,3-3 0 0,-3 8 0 0,2-6 0 15,-2 1 0-15,0 1 0 0,0 2 0 0,0-2 10 16,0 2-10-16,0-2 10 0,0 7-10 0,0-5 0 15,-2 1 0-15,-1-4 0 0,0 4 0 0,1 1 0 16,-1-6 8-16,0 6-8 0,1-2 8 0,-1 0 0 16,0-2 0-16,1 2 0 0,-1-2-8 0,0 3 0 15,1 3-10-15,-1-1 10 0,-2-1 0 0,-3 1 0 16,3 2 0-16,-3-3 0 0,-3 3-12 0,0 0 3 0,1 0 1 0,-3 2 0 16,-1-2 8-16,1 0 0 0,0 7 0 0,2-5 0 15,-4-2 0-15,4 7 0 0,-2-5 0 0,2 5 0 16,1-7 0-16,2 7 0 0,-3 0 0 0,0-5 0 15,4 5 0-15,-1 0 0 0,-3-5 0 0,3 5 0 16,0 0 0-16,0 0 0 0,0 0 0 0,0 5 0 31,3-3-36-31,-3 0-4 0,3 3-2 0,-1 2 0 16,6 0-127-16,0 0-26 0,0 0-5 0</inkml:trace>
  <inkml:trace contextRef="#ctx0" brushRef="#br2" timeOffset="82180.136">22177 6113 172 0,'0'0'16'0,"0"0"-16"16,0 0 0-16,0 0 0 0,0 0 159 0,0 0 29 15,0 0 5-15,0 0 2 0,0 0-95 0,0 0-20 16,0 0-3-16,0 0-1 16,0 0-3-16,0 0-1 0,0 0 0 0,0 0 0 0,0 0-6 0,-2 0-2 15,-1-7 0-15,3 7 0 0,0 0 0 0,0 0 0 16,0 0 0-16,0 0 0 0,0 0-10 0,0 0-2 16,0 0-1-16,0 0 0 0,0 0-21 0,0 0-4 0,0 0-1 15,0 0 0-15,-3 3 12 0,1 1 3 0,2-4 0 0,0 0 0 16,0 5-13-16,0-3-3 0,0-2 0 0,-3 7 0 15,3-7 7-15,0 5 1 0,0-3 0 0,0-2 0 16,0 0-16-16,3 7-4 16,-1-2 0-16,1-2 0 0,-3 1 0 0,0 3 0 15,0-2 0-15,0-3 0 0,-3 5-3 0,6-2-1 0,-3-3 0 0,3 6 0 16,-3-4 20-16,2 3 3 0,-2-2 1 0,3 2 0 16,-3 0-16-16,0 0-4 0,3-5 0 0,-1 6 0 15,1-1-3-15,2 4-1 16,-5-4 0-16,6 0 0 0,-6 1-8 0,2-4 8 15,3 3-8-15,-2 0 8 0,-3 0 0 0,3 0 0 0,2 1 0 0,-2-1 0 0,-3 0 20 0,5 4 3 16,-2-4 1-16,2-2 0 16,0 2-20-16,-2 0-4 0,0 0-8 0,-3 0 12 15,2 0-12-15,-2 0 11 0,3 1-11 0,-1-1 10 0,-2 0 0 0,3 2 0 16,-3-2 0-16,3 0 0 0,-3 0-2 0,2-4 0 16,-2 1 0-16,3 3 0 0,-3 0-8 0,3 0 10 15,-3 0-10-15,2 1 10 16,1-1-10-16,-3-7 8 0,3 4-8 0,-3-4 8 15,5 7-8-15,-5-7 12 0,3 5-12 0,-1-3 12 16,-2-2-4-16,6 7-8 0,-4-2 12 0,1 2-4 0,-3-7 1 0,0 0 0 16,0 0 0-16,5 3 0 0,-5-3-9 0,3 4 12 15,-3-4-12-15,0 0 12 0,0 0-12 0,0 0 8 16,0 0-8-16,0 0 8 16,0 0-8-16,0 0 8 0,0 0-8 0,0 0 8 15,0 3-8-15,0-3 0 0,2 4 9 0,-2-4-9 0,0 0 0 0,0 0 0 0,-2 7 0 16,2-7 8-16,0 7-8 0,0-7 0 15,0 5 0-15,0-5 0 0,0 0 0 0,0 0 0 16,0 3 0-16,0-3 0 0,0 0 0 0,0 0-8 0,0 0 8 0,0 0 0 16,0 0-23-16,0 0 1 0,0 0 0 0,0 0 0 31,0-3-111-31,2-4-23 0,1-5-4 0,-3 5-1074 0</inkml:trace>
  <inkml:trace contextRef="#ctx0" brushRef="#br2" timeOffset="83740.628">22468 6327 806 0,'0'0'36'0,"0"0"7"0,0 0-35 0,0 0-8 0,0 0 0 0,0 0 0 15,0 0 104-15,0 0 20 0,0 0 3 0,0 0 1 16,0 0-52-16,0 0-11 0,0 0-1 0,0 0-1 16,0 0 1-16,0 0 1 0,0 0 0 0,0 0 0 15,0-4-1-15,0 4 0 0,0 0 0 0,0 0 0 0,0-7 0 0,-2-1 0 16,2 8 0-16,-3-7 0 15,3 0-51-15,-3 5-13 0,1-3 0 0,-1-2 0 0,3 3 54 0,-2-4 8 16,-1 6 2-16,3-3 0 0,-5-2-52 0,2 0-12 16,0 0 0-16,1 3 0 0,-1 1 21 0,0-4 2 15,-2 0 0-15,2 2 0 0,3-2 14 0,-2 0 3 16,-1 3 1-16,1-3 0 0,-1 4-33 0,3-4-8 16,-3 0 0-16,1 2 0 0,2-2-16 0,-3 0-4 15,3 3-2-15,-3-4 0 0,1 1 35 0,2 5 7 16,0-5 2-16,0 2 0 0,0-2-32 0,0 3-6 15,0-4-2-15,0 6 0 0,0-3 18 0,0-2 0 16,0 0 0-16,0 5 0 0,2-3 0 0,-2 5 0 16,3-7 0-16,0 3 0 0,-3 4 0 0,0 0 0 15,2-8 0-15,4 6 0 0,-6 2 0 0,0 0 0 16,2-5 0-16,-2 5 0 0,3-2 0 0,-3 2 0 0,5-5 0 0,-5 5 0 16,0 0 11-16,3 0 5 0,2 0 2 0,0-2 0 15,-5 2-31-15,6 2-7 0,-6-2 0 0,5 0-1 16,-5 0 33-16,5 0 8 0,3 0 0 0,-3 0 1 15,-5 0-34-15,6 5-7 0,-6-5-2 0,5 2 0 16,-5-2 35-16,5 5 7 0,-5-5 2 0,3 2 0 16,-3-2-34-16,0 0-6 0,0 0-2 0,3 8 0 15,-1-4 20-15,-2-1 0 0,0-3 11 0,0 0-11 16,-2 9 11-16,-1-7-11 0,0 5 10 0,1-2-10 16,-1-3 9-16,0 5-9 0,1-2 8 0,-1-2-8 15,0 1 0-15,1 1 0 0,-4-3 8 0,1 5-8 16,3-2 0-16,-4-3 0 0,1 3 0 0,0-3 0 0,2 6 8 15,-2-8-8-15,-1 4 0 0,4-1 8 0,2-3-8 0,-3 4 0 16,3-4 0-16,-2 5 0 0,-1-3 0 0,3-2 0 16,0 0 0-16,0 0 0 0,0 0 0 0,0 0 0 15,0 0 0-15,0 0 0 0,0 0 0 0,0 0 0 16,0 0 0-16,0 0 0 0,0 0 0 0,0 0 0 16,5 0 0-16,3 0 0 0,-3 5 0 0,3-5-11 15,0 2 3-15,0-2 0 0,-3 0 8 0,3 0 11 16,-2 0-3-16,-1 5 0 0,3-3-8 0,-5-2-12 15,2 8 2-15,-2-8 1 0,-3 0 9 0,5 4 12 16,0 3-2-16,-2 0-1 0,-1-2-9 0,1 2 0 16,-3-5 0-16,0 5 0 0,0 1 0 0,0-4 0 15,0 3 0-15,0 0 0 0,0-7 0 0,-3 7 10 16,3 0-10-16,-5 1 10 0,2-4-10 0,-2 3 0 0,0 0-10 16,-3-2 10-16,-3-3 0 0,3 5 0 0,-2-7 0 15,2 8 0-15,-3-4 0 0,3-1 0 0,-2 1 0 0,2 3 0 16,0 0 0-16,0-7 0 0,3 7 0 0,-1-7-791 15,4 5-152-15</inkml:trace>
  <inkml:trace contextRef="#ctx0" brushRef="#br2" timeOffset="88994.28">13986 9505 288 0,'-3'0'12'0,"3"2"4"0,0-2-16 0,0 0 0 15,0 0 0-15,0 0 0 0,0 0 140 0,0 0 24 16,0 0 6-16,0 0 1 0,0 5-107 0,0-5-22 16,0 0-4-16,0 0-1 0,0 2 22 0,0 5 4 15,-2-2 1-15,4-3 0 0,-2 5-52 0,0-2-12 16,0 2 0-16,0 0 0 0,3 5 54 0,-3-3 8 15,0-2 2-15,3 5 0 0,-1 0-9 0,1-3-2 0,-3 3 0 0,0 2 0 16,2 0-33-16,-2-2-8 0,0 0 0 0,0-3-1 16,0 3-11-16,0-3 0 0,3 3 0 15,-3 2 0-15,0-7 35 0,3 5 5 0,-3-5 0 0,0 5 1 16,0-5-21-16,0 0-5 0,0 0-1 0,0 0 0 16,0 0-4-16,2 0-1 0,-2 0 0 0,0-2 0 15,0-5-9-15,0 2 0 0,0-2 0 0,0 0 0 16,0 0 0-16,0 0 0 0,0 0 0 0,0 0 0 15,0 0 53-15,0 0 9 0,0 0 2 0,0 0 0 16,0 0-52-16,0 0-12 16,0 0 0-16,0 0 0 0,0 0 0 0,0-7 0 15,0 0 0-15,-2 5 0 0,2-8 0 0,0 3 0 0,-3 0 8 0,3-2-8 0,-3-3 0 0,3 5 0 16,-2-5 0-16,2 5 0 0,-3-7 0 0,3 7 0 16,-2-5 0-16,2-2 0 0,-3 7 0 0,3-7 0 15,0 2 0-15,0 5 0 0,0-2 0 0,0-3 0 16,-3 0 0-16,6 5 0 0,-3 0 0 0,0 0 0 15,3 0 0-15,-3 0 0 0,0 0 0 0,2 2 0 16,1-2 0-16,-3 0 0 0,2 5 0 0,-2-5 0 16,3 2 0-16,0-2 0 0,-3 7 0 0,2-5 0 15,-2-2 0-15,0 7 0 0,0 0 18 0,6-2 7 16,-4-3 2-16,-2 5 0 0,0 0-27 0,0 0 0 16,3-2 0-16,-3 2 0 0,3-5 0 0,-3 5 0 0,0 0 0 0,0 0 0 15,5 0-14-15,-5 0-8 16,5 0-2-16,-5 0 0 0,6 0 36 0,-6 0 6 0,5 0 2 0,0 7 0 15,-5-7-35-15,5 5-6 0,-2 2-2 0,0-5 0 16,-3-2 23-16,2 7 0 0,1 3 0 0,2-3 0 16,-5 0 0-16,3 2 0 0,-3-4 0 0,3 2 0 15,-1 0 47-15,-2 0 13 0,-2 0 4 0,2 0 0 16,0 0-52-16,0-2-12 0,0-5 0 0,-3 7 0 16,0 0 0-16,3-2 0 0,0-5 0 0,-5 7 0 15,5-7 0-15,-3 2 0 0,3-2 0 0,-5 7 0 16,0-7 0-16,5 0 0 0,-3 5 0 0,3-5 0 15,-5 2 0-15,5-2 0 0,-5 5 0 0,5-5 0 16,0 0 0-16,0 0 0 0,-3 7 0 0,3-7 0 0,0 0 0 0,0 0 0 16,0 0 0-16,0 0 0 0,0 0 0 0,0 0 0 15,0 0 0-15,0 0 0 0,0 0 0 0,0 0 0 16,5 0 0-16,0 7 0 0,-5-7 0 0,6 0 0 16,-1 0 0-16,3 0 0 0,-3 0 0 0,3 0 0 15,-3 0 0-15,1 0 0 16,-1 5-19-16,0-5-6 0,3 2-2 0,-5-2 0 0,2 5 43 0,1-3 9 15,-4 5 2-15,-2-7 0 0,3 5-27 0,-3-3 0 16,0 3-9-16,0 2 9 0,0 0 8 0,0 0 8 16,0-7 1-16,-3 5 1 0,1 2 27 0,-1-5 6 15,-2 8 1-15,-1-8 0 0,6-2-42 0,-2 7-10 16,-6-7 0-16,0 7 0 0,0-7 0 0,3 5 0 16,-3-3 0-16,2-2 0 0,-2 5 0 0,3-3 0 15,-3-2 0-15,3 0 0 0,-3 0 0 0,5 0 0 0,-2 0 0 16,2 0 0-16,-2 0 0 0,5 0 0 0,0 0 0 0,0 0 0 31,0 0-162-31,0-2-34 0</inkml:trace>
  <inkml:trace contextRef="#ctx0" brushRef="#br3" timeOffset="96859.09">24662 6156 1036 0,'0'0'92'0,"0"0"-73"16,0 0-19-16,0 0 0 0,-3 0 55 0,3 0 7 16,-2 0 2-16,2 0 0 0,0 0 51 0,-6-3 10 15,4-1 3-15,-1 1 0 0,0-2-16 0,1-2-2 16,-1 5-1-16,0-3 0 0,1-2-21 0,-1 0-4 15,0 0 0-15,1 2-1 0,-1-2-39 0,-2 0-8 16,2-2-2-16,1-3 0 0,-6 5-2 0,2-5-1 16,1 5 0-16,0-7 0 0,-3 2-6 0,0 3-1 15,0-3 0-15,0-2 0 0,-3 0 12 0,1 2 3 16,-1-2 0-16,1 2 0 0,-1-2-31 0,0 5-8 0,-2-3 0 16,0-2 0-16,2 0 0 0,-2-5 0 0,0 7 0 0,0-2-8 15,0 0 8-15,-1 2 0 0,1-2 0 0,0 0 8 16,0 2 8-16,-3 3 3 0,0-3 0 0,-3 0 0 15,1 3-7-15,-1-3 0 0,1 5-1 0,-1-4 0 16,1 3 2-16,-1 1 1 0,1-2 0 16,-1-3 0-16,1 5-14 0,-4 0 11 0,1 0-11 0,0 0 10 15,0 2-10-15,5-2 0 0,-2 5 0 0,-1-3 0 16,3-2 0-16,0 7 0 0,-2-5 0 0,2 3 0 16,0 2 0-16,0-5 0 0,0 5 0 0,0 0 0 15,1 0 0-15,1 0 0 0,-4 0 0 0,2 0 0 16,-3 0 0-16,1 5 0 0,-1-5 8 0,-2 2-8 15,0-2 0-15,0 5 0 0,0-5 0 0,0 2 0 16,-1 3 0-16,1 2 0 0,5-2 0 0,0-3 0 16,1 5 0-16,-4 0 0 0,3-2 0 0,3 2 0 0,0 0 0 0,-1 0 0 15,1 5 0-15,0-5 0 0,0 0 0 0,2 5 0 16,1-3 0-16,-4 5 0 0,4-2-9 0,-1 2 9 16,1-2 0-16,-1 2 0 0,0 0-8 0,4-2 8 15,-7-3 0-15,6 8 0 0,-2-1 0 0,2-2-8 16,0-2 8-16,0 7 0 0,3-5 0 0,-3 0 0 15,0 5-8-15,5-5 8 0,-2 7 0 0,2-7 0 16,1 5 0-16,-4 0 0 0,6 0-8 0,-2-3 8 16,-1 3 0-16,3 2 0 0,-3-7 0 0,3 5-8 15,0 0 8-15,0-5 0 0,3 7 0 0,0-6 0 0,-3 8 0 0,5-7 0 0,0 3-8 0,1-5 8 16,-4 5 0-16,6 2 0 0,0-6-9 0,0 3 9 16,0 3 0-16,3-2-9 0,2 0 9 0,-3-2 0 15,4 1 0-15,-1 4-8 0,0-4 8 0,0 1 0 0,-2-2 0 0,5 1-8 16,-3 1 8-16,3 0 0 0,0-2 0 0,2 1 0 15,-2 1 0-15,0-2 0 0,-3 1 0 0,3-3 8 16,0 3-8-16,2-3 0 0,1-1 0 0,2 4-8 16,0-3 8-16,0-1 0 0,1-3 0 0,-1 4 0 15,-3-1 0-15,3-3 0 0,-2-4 0 0,0 5 0 16,-4-5 0-16,-1 3 0 0,4-6 0 0,1-1 0 16,-3 1 0-16,2 3 0 0,3-2 0 0,0-2 0 15,-2 1 0-15,2-1 0 0,3 1 0 0,0-1 0 16,0-3 0-16,-1 4 0 0,-1-1 0 0,1 1-8 15,1 1 8-15,-3-3 0 0,0-2 0 0,3 0 0 16,-3 8 0-16,3-8 0 0,3 0 0 0,-6 0 0 16,-3 0 0-16,4 0 0 0,-1-3 0 0,-3-2 0 15,3 5 0-15,1-7 9 0,-1 0-9 16,-3 3 0-16,1-6 14 0,-3-2-4 0,0-2-1 0,-3 3 0 0,3-6 5 0,-3-6 1 16,3 1 0-16,-3-3 0 0,0-4-1 0,-2 4 0 15,2-1 0-15,0-3 0 0,-2 1-6 0,-3-2 0 16,0 6-8-16,0-2 12 0,0-4-1 0,-3 8-1 15,-2-3 0-15,-1 3 0 0,-2-3 2 0,0-4 0 16,-2 8 0-16,-1-5 0 0,0 5-4 0,1-5-8 16,-6 7 12-16,2-2-4 0,1 0-8 0,-3 0 0 15,0 2 0-15,3 0 8 0,0 1-8 0,-1 3 0 16,1 1 0-16,0 3 0 0,-3 1 0 0,5-2 0 16,-2 3 0-16,2 0 0 15,-2 2-64-15,2 4-8 0,1-2-1 0,2 5-1 16,0 0-206-16,0 8-40 0</inkml:trace>
  <inkml:trace contextRef="#ctx0" brushRef="#br3" timeOffset="97765.135">24373 7760 518 0,'0'0'23'0,"-2"-5"5"0,-6-2-28 0,3 4 0 0,-1-4 0 0,-2 0 0 15,6 3 172-15,-4-3 28 0,1 0 7 0,2 2 1 16,1-2-68-16,2 0-14 0,-5 0-2 0,-1 0-1 16,1 0-48-16,-3-1-10 0,3 1-1 0,-1 0-1 15,-4 0-8-15,2 0-2 0,0-2 0 0,0 6 0 16,-5-1-7-16,2 1-2 0,3-1 0 0,-2 1 0 15,-1 3-16-15,-2 0-3 0,2 0-1 0,1 3 0 16,-4 1 13-16,4 3 3 0,-6 1 0 0,3 6 0 16,-3-3-32-16,-3 4-8 0,4-1 0 0,-4 7 0 15,6-2 0-15,-3 2-12 0,-3 5 4 0,6 0 0 16,0 2 8-16,-3 2 0 0,5 1 0 0,1 2 0 0,-1 7 0 16,3 0 0-16,0 0 0 0,0 0-8 0,3 7 8 15,0-3 0-15,0 6 0 0,5-3 0 0,-3 7 0 16,6 2-13-16,-3-1 5 0,2-1 8 0,4 0 0 0,1 0 0 15,1 7 9-15,0-7-1 0,0 5-8 0,3 0 0 16,-1-10-11-16,-2 5 11 0,6-2 0 0,-1 2 0 16,0-7 0-16,0 0 0 0,3 0 0 0,0-7 0 15,0 0 0-15,0 0 0 0,0-7 0 0,0 0 0 16,-1-5 0-16,4-2 0 0,2 2 0 0,0-9 0 16,3 2 0-16,0-2 0 0,2-5 0 0,3 0 0 15,1-7 0-15,-1-2 10 16,2-5-10-16,4 0 12 0,-1-12-12 0,1 3 12 0,-4-12 12 0,4-5 2 0,-1-7 1 15,-10 7 0-15,2-7 13 0,1-7 2 0,-1 0 1 0,1-7 0 16,-1 0-17-16,-2-2-3 0,-3-3-1 0,3-21 0 16,-3 0 5-16,-5 5 1 0,-3 0 0 0,-5 2 0 15,-2 5-11-15,-4-5-1 0,-4 7-1 0,-1-2 0 16,-8 2-5-16,1 5-1 0,-6 0 0 0,3 14 0 16,-3 0 3-16,-3 5 0 0,-2-5 0 0,-3 7 0 15,0 0 0-15,3 0 0 0,-3 0 0 0,-5-7 0 16,3 9-12-16,-1 1 0 0,1 2 0 0,2 9 8 15,-2 2-8-15,-1 1 0 0,1 9 0 0,2 0 0 16,3 0-68-16,0 4-5 0,5 6-2 0,0-3-799 16,-3 7-160-16</inkml:trace>
  <inkml:trace contextRef="#ctx0" brushRef="#br3" timeOffset="104617.832">24440 6824 288 0,'0'0'25'0,"0"0"-25"0,0 0 0 0,0 0 0 16,0 0 207-16,-3 4 36 0,3-4 7 0,0 0 2 0,0 0-100 0,0 0-20 15,-3 3-4-15,3-3-1 0,0 0-60 0,0 7-12 16,0 0-3-16,0-3 0 0,3 3-19 0,-3-2-4 16,3 2-1-16,-3-4 0 0,5 4-19 0,-2 0-9 15,-3-7 8-15,2 4-8 0,1 3 8 0,-3-7-8 16,0 0 0-16,2 7 8 0,-2-7-26 0,3 8-6 15,-3-8 0-15</inkml:trace>
  <inkml:trace contextRef="#ctx0" brushRef="#br3" timeOffset="104805.013">24432 7023 403 0,'0'0'36'0,"0"0"-36"0,0 0 0 0,0 0 0 0,0 0 159 0,0 0 25 0,0 0 4 0,0 0 2 16,0 0-95-16,0 0-19 0,0 0-4 0,0 7-1 16,-3 1-45-16,3-1-9 0,0-7-1 0,0 0-1 15,0 0-15-15,0 0 0 0,0 4 8 0,0-4-8 32,0 0-96-32,-3 7-21 0,1-4-5 0</inkml:trace>
  <inkml:trace contextRef="#ctx0" brushRef="#br3" timeOffset="105195.481">24397 7143 954 0,'0'0'42'0,"0"0"9"0,0 0-41 0,0 0-10 15,-2 3 0-15,2-3 0 0,0 0 112 0,0 0 21 16,0 0 4-16,0 7 1 0,2-3-50 0,-2 4-11 16,0-8-1-16,0 0-1 0,0 0-41 0,0 7-8 15,3-3-2-15,-3-4 0 0,0 0-15 0,0 0-9 16,0 7 10-16,0-7-10 0,5 3 0 0,-5-3 0 15,0 0-13-15,3 4 4 16,-3-4-53-16,5 3-10 0,-5-3-3 0,0 0 0 16,5 4-44-16,-5-4-9 0,0 0-1 0,0 0-1 15,3 0-2-15,-3 0 0 0,0 0 0 0,0 0 0 16,3 8 36-16,-3-8 6 0,0 7 2 0,0-3 0 0,0-4 62 0,0 7 13 16,0-4 2-16,0-3 1 0,0 0 65 0,0 0 13 0,0 7 2 0,0-7 1 15,0 4 57-15,-3-1 11 0,0 6 2 0,3-9 1 16,0 0-46-16,3 3-10 0,-3-3-2 0,0 7 0 15,0 0-40-15,0 0-9 0,0-7-2 0,3 4 0 16,-3-4-22-16,0 7-11 0,0-4 10 0,0-3-10 16,0 0 8-16,2 9-8 0,-2-6 0 0,0-3 0 15,0 0 0-15,0 7 0 0,0-7 0 0,0 0 0 32,0 7-50-32,0-7-6 0,0 7-2 0</inkml:trace>
  <inkml:trace contextRef="#ctx0" brushRef="#br3" timeOffset="105336.342">24397 7400 115 0,'0'0'10'16,"0"0"-10"-16,0 0 0 0,0 0 0 0,0 7 148 0,0-7 27 15,0 0 5-15,0 0 2 0,0 0-122 0,0 4-24 16,0-4-4-16,0 0-2 0,0 0-6 0,0 8 0 16,0-8-1-16,0 0 0 0,0 0-23 0,-2 7 0 15,-4 0 0-15</inkml:trace>
  <inkml:trace contextRef="#ctx0" brushRef="#br3" timeOffset="105618.858">24389 7586 57 0,'3'2'0'0,"-3"-2"0"0,0 0 0 0,0 0 0 0,0 0 21 0,0 0-1 0,0 0 0 0,0 0 0 15,0 0-20-15,0 0 0 16,0 0 0-16,0 0 0 0,0 0 0 0,0 0 9 0,0 0-9 0,0 0 0 15,0 0 8-15,0 0-8 0,0 0 0 0</inkml:trace>
  <inkml:trace contextRef="#ctx0" brushRef="#br3" timeOffset="105775.131">24395 7694 57 0,'0'0'0'0,"0"0"0"16,0 0 0-16,0 0 0 0,0 0 152 0,0 0 24 15,0 0 6-15</inkml:trace>
  <inkml:trace contextRef="#ctx0" brushRef="#br3" timeOffset="106165.771">24389 7727 172 0,'0'0'16'0,"0"0"-16"0,0 0 0 0,0 0 0 0,0 0 141 0,0 0 26 0,0 0 5 0,0 0 0 16,0 0-96-16,0 0-19 0,0 0-4 0,0 0-1 16,0 0-20-16,6 7-4 0,-6 0 0 0,0 0-1 15,0-7-19-15,0 7-8 0,0-2 8 0,-3-3-8 16,3-2 0-16,-3 5 0 0,3-5 0 0,0 7 0 15,-2 0 0-15,2-7 0 0,0 0 0 0,0 7 0 16,0-7 0-16,0 0 0 0,-3 4 0 0,3-4 0 16,-3 3-11-16,3-3-1 0,-2 7 0 0,2-7 0 0,0 0 1 15,0 0 0-15,0 0 0 0,0 0 0 0,0 0 11 0,0 0 12 16,0 0-2-16,0 0-1 0,0 0 45 0,0 0 9 16,-3 5 1-16,3-5 1 0,0 0-21 0,0 0-4 15,-3 7 0-15,3-7-1 0,0 0-27 0,0 0-4 16,0 0-8-16,0 0 11 0,0 0-11 0,0 0 0 15,-2 4 0-15,2-4 0 0,0 0 0 0,-3 3-14 16,0 4 3-16,1-3 1 16,2-4-29-16,-3 3-5 0,-2 4-2 0,5-7 0 15,0 0-22-15,0 0-4 0,-5 5 0 0</inkml:trace>
  <inkml:trace contextRef="#ctx0" brushRef="#br3" timeOffset="107303.293">24794 7230 403 0,'0'0'17'0,"0"0"5"0,0 0-22 0,-3-4 0 0,3-3 0 0,0 7 0 16,0 0 256-16,-5 0 48 0,3-7 8 0,-4 7 3 15,4 0-171-15,-1-3-35 0,-2 3-6 0,-1 0-2 16,1 0-34-16,5 0-7 0,0 0-2 0,-5 3 0 16,-3 1-6-16,0-1-2 0,3 1 0 0,-3 3 0 15,0 0-16-15,2 0-3 0,-1 1-1 0,-1 6 0 16,2 0-12-16,1 2-2 0,0-2-1 0,2 0 0 15,0 5-7-15,6-2-8 0,-3-3 11 0,5 5-11 0,1-5 8 0,2 5-8 16,2-1 0-16,1-8 0 0,-3 2 0 0,2-5 0 16,6-3 0-16,3-1 0 15,-1 4-8-15,3-7 8 0,1 0 0 0,7-3-9 16,0-1-110-16,-3-3-21 0,-5-5-5 0</inkml:trace>
  <inkml:trace contextRef="#ctx0" brushRef="#br3" timeOffset="111430.86">15465 7781 766 0,'0'0'34'0,"0"0"7"0,8 0-33 0,-8 0-8 15,0 0 0-15,0 0 0 0,5 0 74 0,0-7 13 16,1 7 2-16,-1 0 1 0,-5 0-11 0,8-3-3 16,-3-1 0-16,-5 4 0 0,0 0-6 0,0 0-2 15,0 0 0-15,0 0 0 0,0 0-3 0,0 0-1 16,3 4 0-16,-3-4 0 0,5 3 0 0,0 1 0 15,-5-4 0-15,3 3 0 0,2 4-9 0,1-3-3 16,-6-4 0-16,2 3 0 0,4 4-24 0,-1-2-6 16,-2 2-1-16,2 0 0 0,0-3-8 0,3 3-1 15,0-4-1-15,-3 4 0 0,3-2 17 0,0 2 3 16,0-3 1-16,3 3 0 0,-3 0-32 0,0-4 0 16,0 4 0-16,-1-2 0 0,4 2 0 0,-6 0 0 15,3 0 0-15,0 0 0 0,0 0 12 0,0-2-3 16,0 2-1-16,-3 0 0 0,6 0-8 0,-3 0 8 0,0 0-8 0,-3 0 8 15,3 0 3-15,-3 2 0 0,3 1 0 0,-2-3 0 16,-4 5-3-16,3-5-8 0,3 7 12 0,0-7-4 16,0 7-8-16,0-7 0 0,0 5 0 0,0-1 0 15,0-1 27-15,-3 2 3 0,1-1 1 0,-4-1 0 16,4 2-31-16,-1-3 0 0,0 3-11 0,3-5 11 16,-5 5 0-16,2-3 0 0,0-2 0 0,1 5 8 15,-6-5 1-15,2 5 0 0,1-3 0 0,0 3 0 16,-1-5-25-16,1 5-6 0,-3-3-1 0,0 3 0 15,-3-5 70-15,3 0 13 0,0 5 4 0,-2-5 0 16,-4 0-52-16,1 4-12 0,0-3 0 0,2 1 0 16,-2-2 0-16,2-2 0 0,3 2 0 0,-3 0 0 0,3 0 17 0,0 0 1 15,-2 0 0-15,-1 0 0 0,0-2-18 0,3 2 0 16,-2 0 0-16,2-2 0 0,0-5 0 0,-3 7 0 16,6 0 0-16,-3 0 0 0,0-5 0 0,0 7-19 15,0-9 3-15,0 8 0 0,0-6 16 0,-3 5 0 16,3 0 0-16,-2-2 9 0,4 2-9 0,-4 0 0 15,-1-3 0-15,0 4 0 0,3-8 12 0,0 7 0 16,-2-5 0-16,2 5 0 0,-3 0-12 0,0-2 0 16,1 2 0-16,2 0 0 0,-3 0 0 0,0 0 0 15,1-2 0-15,2 2 0 0,0 0 0 0,0-2 0 16,-3 2 0-16,3 0 0 0,0-5 0 0,0 5 0 16,-3-2 0-16,3 2 0 0,3 0 0 0,-3 0 0 15,-3 0 0-15,1 0 0 0,-3-2 0 0,5-3 0 0,-6 7 0 16,4-1 0-16,-6-6 0 0,5 3 0 15,3-5 0-15,-3 7 0 0,-2-5 0 0,2-2-17 16,1 7 4-16,2-2 1 0,0 2 12 0,0-7 16 0,-3 5-3 0,3-5-1 16,0 2-12-16,-3 5 0 0,1-2 0 0,2-3 0 15,0-2 0-15,0 0 0 0,-3 7 0 0,3-7 0 16,-2 5 0-16,2-5 0 0,0 0 0 0,0 0 0 16,0 0 0-16,0 0 0 0,0 7 0 0,0-7 0 15,0 0 0-15,0 0 0 0,-3 7 0 0,6-7 0 16,-3 7 0-16,0-7 0 0,-3 5 0 0,3 2 0 15,0-7 0-15,-3 2 9 0,3 5-9 0,0-7 8 16,0 0-8-16,0 5 0 0,0-5 9 0,0 0-9 16,0 0 0-16,-2 7 0 0,2-7 0 0,0 0 0 0,2 5 0 0,-2-5 0 15,0 0 0-15,0 2 8 0,6 5-8 0,-6-7 0 16,2 0 0-16,3 0 0 0,1 5 0 0,-6-5 0 16,5 2 0-16,0 3 0 0,1-5 0 0,-1 2 0 15,0-2 0-15,3 5 0 0,0-5-11 0,0 0 0 16,0 2 0-16,0 3 0 0,2-5 11 0,-2 5 0 15,3-3 0-15,0-2 0 0,-1 5 0 0,1-3 0 16,2-2 0-16,-2 7 8 16,-1-2-8-16,1-3 0 0,-3-2 0 0,2 5 0 15,1 2 11-15,-3-5-3 0,0 3 0 0,-3 2 0 0,3 0-8 0,-3-2 0 16,1 2 0-16,-4-5 0 0,3 3 0 0,-2 2 0 16,2-7 0-16,-2 7 0 0,0-2 0 0,-1-3 8 15,-2-2-8-15,3 5 8 0,0-3 0 0,-1 5 0 16,-2-7 0-16,0 0 0 0,0 0-8 0,0 0 8 0,0 0-8 0,0 0 8 15,3 5 5-15,-3-5 1 0,0 0 0 0,0 2 0 16,0-2-14-16,0 5 11 0,0-5-11 0,0 0 10 16,0 0-10-16,0 7 0 0,0 0 0 0,-3 0 8 15,3-2 9-15,-2 2 2 0,-1-5 0 0,0 3 0 16,1-5-19-16,-1 7 0 0,0-2 0 0,1-3 0 16,-4 5 0-16,4-2 0 0,-1-3 0 0,-2 5 0 15,0-2 0-15,-1 2 0 0,1 0 0 0,0 0 0 16,-1 0 0-16,-2-2 0 0,3 2 0 0,0-5 0 15,0 3 0-15,-3 2 0 0,0 0 0 0,-3 0 0 16,6 0 0-16,0 0 0 0,-3 0 0 0,2 0 0 16,-2 3-16-16,0-3 4 0,1 0 0 0,-1-5 0 0,0 5 12 0,2-2 0 15,4 2 0-15,-1 0 0 0,-2 0 0 0,2-2 0 16,0-3 0-16,1 3 0 0,2-5 0 0,-3 2 0 16,1 3 0-16,-4 2 0 0,6-7 0 0,0 0 0 15,0 0 0-15,-2 0 0 0,-1 7 0 0,3-7 0 16,0 0 0-16,0 0 0 0,-5 5 0 0,5-5 0 15,-3 2 0-15,3-2 0 0,0 0 0 0,0 0 0 16,-5 5 0-16,5-5 0 0,0 0 0 0,0 0 0 16,-3 2 0-16,3-2 0 0,0 0 0 0,0 0 0 15,0 7 0-15,0-7 0 0,-5 5 0 0,5-5 0 16,0 0 0-16,0 0 0 0,-3 2 8 0,3-2-8 16,0 5 0-16,0-5 0 0,0 0 8 0,3 7-8 15,-3-7 0-15,2 7 0 0,1 0 0 0,-3-7 0 0,0 5 0 0,3 2 0 16,2-5 0-16,-2 3 0 15,-3-5 0-15,5 7 0 0,-2-2 0 0,-1-3 0 0,4 5 0 0,-6-7 0 16,0 7 0-16,5-2 0 0,-3 2 0 0,4-5 0 16,-1 3 0-16,0 2 0 0,1-7 0 0,-1 7 0 15,-2 0 0-15,2-2 0 0,0-3 0 0,0 5 0 16,-2-2 0-16,0 2 0 0,-1 0 0 0,4 0 0 16,-4-2 8-16,1 2 0 0,-3 2 1 0,3-4 0 15,-3 7-9-15,5-5-9 0,-5 2 9 0,3-2-13 16,-1-2 13-16,-2 2 0 0,3 0 0 0,0-2 0 15,2 2 0-15,0 0 0 0,-2 0 0 0,2 0 0 16,-2 0 0-16,2 0 10 0,-2 0-2 0,-1 5 0 16,4-5-8-16,-4 0 0 0,-2 5 0 0,5-5 0 0,-5 2 0 15,0 3 0-15,3-5 0 0,-3 5 0 0,0-3 0 0,0-2 0 16,0 5 0-16,0-5 0 0,0 5 0 0,0-5 0 16,-3 0-11-16,3 0 11 0,0 0 0 0,0 5 0 15,0-5 0-15,0 2 11 0,0-2-11 0,-2 5 0 16,2 0 0-16,-3-3-11 0,3 3 11 0,0 0 0 15,0-3 0-15,0 3 0 0,3-5 0 0,-3 7 12 16,0-7-2-16,-3 7-1 0,3-7-9 0,0 5 0 16,-2-5 0-16,2 0 0 0,0 5 0 0,0-5 0 15,-3 7 0-15,3-7 0 0,0 7 0 0,-3-2 0 16,1-5 0-16,-4 7 0 0,4 0 0 0,-1-2 0 16,-2 2-14-16,-1-2 5 0,4-3 9 0,-3 3 0 0,-1-5 0 0,4 5 0 15,-4-3 0-15,1 3 8 0,0-5-8 0,2 5 0 16,-2-3 0-16,2-2 8 0,0 0-8 0,-2 5 0 15,3-5 0-15,-4 0 0 0,4 0 0 0,-4-2 0 16,1 2 0-16,2 0 8 0,-2 0-8 0,2-2 0 16,1 2 0-16,-4 0 0 0,1 0 0 0,3 0 0 15,-1-2 0-15,0 2 9 0,-2 0-9 0,0 2 0 16,-1-2 11-16,1 5-11 0,-3-5 10 0,3-2-10 16,-3 4 8-16,3-2-8 0,-1 5 0 0,4 0 9 15,-1-3-9-15,0-2 0 0,1 5 0 0,-1 0 0 16,-2-3 0-16,2-2 0 0,1 5 8 0,-1-5-8 15,0 5 0-15,1-5 0 0,-1 0 0 0,0-5 8 16,3 3-8-16,0-5 0 0,0 0 9 0,0 0-9 16,0 0 0-16,0 0 8 0,0 0-8 0,0 0 0 0,0 0 0 0,0 0 0 15,0 0 0-15,0-5 0 16,3-2-128-16,0 0-23 0,2-7-5 0</inkml:trace>
  <inkml:trace contextRef="#ctx0" brushRef="#br3" timeOffset="112165.486">16465 8905 1231 0,'0'0'54'0,"-3"-2"12"0,-2 2-53 0,5 0-13 16,0 0 0-16,0 0 0 0,-5-5 97 0,0 5 17 15,5 0 3-15,0 0 1 0,0 0-27 0,0 0-6 0,0 0-1 0,0 0 0 16,0 0-27-16,0 0-5 0,-3-5-2 0,3 5 0 16,0 0-29-16,0 0-5 0,-11 0-2 0,1 5 0 15,4-5 50-15,-2 5 9 0,-2-3 3 0,-6 5 0 16,-3 0-29-16,6 0-6 0,5 5-1 0,-5-5 0 16,-8 5-17-16,5-3-4 0,8 3-1 0,0 2 0 15,-5 5-18-15,5-5 0 0,-3 5-11 0,9-5 11 16,4 5 0-16,-2-3 19 0,-2-2-3 0,7 5 0 15,8-5-16-15,-5 0 8 0,-2 5-8 0,1-5 0 16,9-2-8-16,3-5-9 0,-3 5-2 0,2-5 0 16,1 0 19-16,-1 0 14 0,9-7-2 0,-6 7-1 15,-5-7-11-15,0 0-16 0,5 0 4 0,-5 0-1172 16</inkml:trace>
</inkml:ink>
</file>

<file path=ppt/ink/ink4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8-03T22:34:27.263"/>
    </inkml:context>
    <inkml:brush xml:id="br0">
      <inkml:brushProperty name="width" value="0.05292" units="cm"/>
      <inkml:brushProperty name="height" value="0.05292" units="cm"/>
      <inkml:brushProperty name="color" value="#FFC000"/>
    </inkml:brush>
    <inkml:brush xml:id="br1">
      <inkml:brushProperty name="width" value="0.05292" units="cm"/>
      <inkml:brushProperty name="height" value="0.05292" units="cm"/>
      <inkml:brushProperty name="color" value="#0070C0"/>
    </inkml:brush>
    <inkml:brush xml:id="br2">
      <inkml:brushProperty name="width" value="0.05292" units="cm"/>
      <inkml:brushProperty name="height" value="0.05292" units="cm"/>
      <inkml:brushProperty name="color" value="#00B050"/>
    </inkml:brush>
    <inkml:brush xml:id="br3">
      <inkml:brushProperty name="width" value="0.05292" units="cm"/>
      <inkml:brushProperty name="height" value="0.05292" units="cm"/>
    </inkml:brush>
  </inkml:definitions>
  <inkml:trace contextRef="#ctx0" brushRef="#br0">15671 11019 1137 0,'0'0'50'0,"0"0"11"0,0 0-49 0,0 0-12 0,0 0 0 0,0 0 0 0,0 0 37 0,0 0 5 15,0 0 1-15,0 0 0 0,0 0 4 0,0 0 1 16,0 0 0-16,0 0 0 0,6 0 2 0,-6 0 1 0,0 0 0 0,5-4 0 16,-2 1 2-16,-3 3 1 0,5-5 0 0,-5 5 0 15,0 0 5-15,0 0 1 0,0 0 0 0,-3-7 0 16,3 5-1-16,0 2 0 0,-5-5 0 0,0 3 0 16,-1-3-10-16,-2 5-1 0,0 5-1 0,0-5 0 15,1 2-24-15,-1-2-5 0,-3 5-1 0,3-3 0 16,0 3-17-16,0-3 0 0,0 3 0 0,3 2 0 15,-3 0 0-15,3 0 0 0,-1 0 0 0,1 0 0 32,0 0-8-32,2 1 8 0,1 3 0 0,2-4-9 15,-3 5 9-15,3-5-8 0,0 7 8 0,3-2-8 16,-3-3 8-16,2 3 0 0,1 0-9 0,2-3 9 0,3-2 0 0,-3 0 0 16,3 5-9-16,3-7 9 0,-3-3 0 0,0 5 0 15,2-7-8-15,1 0 8 0,0 0 0 0,-4 0 0 16,4-2 0-16,0-3 9 0,-3-2 6 0,0 0 1 15,-1 0 0-15,1-5 0 0,-2 3 8 0,-1-3 1 16,-2 0 1-16,-1 5 0 0,-2-2 11 0,0-3 3 16,-2 0 0-16,-1 5 0 0,0 0-8 0,1-2 0 15,-4-3-1-15,-2 7 0 0,1-2-11 0,-1 5-1 16,0-3-1-16,0 3 0 0,0 2-9 0,0 0-1 16,3 0-8-16,-6 0 12 0,0 2-12 0,3 5 0 0,-2-7 0 0,-1 7 0 15,3 1 0-15,-2 1 0 0,-1 0 0 0,3-2-10 16,0 5 10-16,0-5-8 0,3 7 8 15,0-2-8-15,-1-2 8 0,4 1 0 0,-1 3 0 0,1-2-8 16,2-5 8-16,0 5 0 0,2-5-9 0,1-5 9 16,-1 5 0-16,4-2 15 0,-1-3-3 0,3-2 0 15,0 5-24-15,0-5-4 0,2-5-2 0,4 5 0 16,-4-7 18-16,1 0 0 0,2 0 0 0,-2 0 0 16,-1 0 0-16,-2 2 11 0,0-4-11 0,-3-3 10 15,1 5 6-15,-4 0 0 0,1-5 1 0,-3 5 0 16,-3 0 5-16,3 0 1 0,-2 0 0 0,-1 0 0 15,-2 2-9-15,-1 3-2 0,1-3 0 0,0 3 0 16,-3-3-12-16,0 3 9 0,0-3-9 0,0 5 8 16,0 0-8-16,3 0 0 0,-3 0 0 0,3 0 0 0,-1 7 0 15,1-7 0-15,-3 5 0 0,3-3 0 0,0-2 0 0,2 7 0 16,-2-2 0-16,-1 2 0 0,4 0-9 0,2 0 9 16,-6 0 0-16,6 0 0 0,0 1-8 0,3-1 8 15,2 2 0-15,1-2 0 0,2-5-11 0,-3 5 11 16,3-2-10-16,2-3 10 0,1-2-10 0,0 0 10 15,2 0-10-15,-3 0 10 0,1-7 0 0,0 5 0 16,-4-3 0-16,1-2 0 0,3 0 0 0,-6 0 0 16,1 0 0-16,-1 0 0 0,-2-5 0 0,-1 5 8 15,1-4 0-15,-3 3-8 0,-3-1 14 0,3 2-4 16,-2-5-1-16,-4 5 0 0,1 2-9 0,0-2 12 16,-3 5-12-16,0 2 12 0,0-5 0 0,-3 5 0 0,3 5 0 15,-2-3 0-15,-1 3-12 0,3-3 0 0,-2 3 0 0,-1 2 8 16,3-2-8-16,0-3 0 0,0 5 0 0,3 0 0 15,0 0 0-15,2 1 0 0,3-4 0 0,-3 3 0 16,3 0-10-16,3 0 10 0,0-2 0 0,-1 2-9 16,4-4 9-16,-1 1-10 0,0-4 10 0,3 0-10 15,3 0 10-15,-3 0 0 0,2-4-9 0,1 4 9 16,-1-8 0-16,1 8 0 0,0-7 0 0,-1 0 0 16,-2 0 0-16,-3 0 0 0,3 0 0 0,-5 2 0 15,0-2 0-15,-1 0 0 0,1-2 10 0,-3 0-10 16,-3 1 13-16,1-1-4 0,-1 4-1 0,-2-2 0 15,-1 0-8-15,-2 0 10 0,3 3-10 0,-3 1 10 16,0 3-10-16,0-5 0 0,-2 5 0 0,-1 5 0 16,3-2 0-16,-2 1 0 0,2-4 0 0,0 7 0 15,0 0 0-15,3 0 0 0,-3-2-8 0,2-3 8 0,4 10 0 0,-4-9-9 16,4 1 9-16,-1 3 0 0,3-7 0 0,-3 7-8 16,3-2 8-16,0-5 0 0,0 0 0 0,0 0 0 15,0 0 0-15,0 0 0 0,0 0 0 0,0 0 0 16,0 0 0-16,0 0 0 0,0 0-8 0,8 2 8 15,0-2 0-15,0 0 0 0,0 0-8 0,0-2 8 16,-3-3 0-16,3 5 0 0,-2-2 0 0,-1-3 0 16,-5 5 0-16,3-2 0 0,-1-3 0 0,-2 5 0 15,0-7 0-15,-2 7 0 0,-1-5 12 0,-2 3-3 16,-1-3-1-16,-4 5 0 0,2 0-8 0,-3 0 8 16,-2 0-8-16,2 5 8 0,1-3-8 0,-1-2 0 0,1 0 0 0,-1 5 0 15,3-5 0-15,3 7 0 0,-3-7 0 0,5 0 0 16,-5 7 0-16,6-7 0 15,2 0 0-15,0 0 0 0,0 0 0 0,0 0 0 0,0 0-9 16,0 0 9-16,0 0 0 0,0 0 0 0,0 0 0 0,0 0 0 16,0 0 0-16,0 0 0 0,0 0 0 0,0 0 0 15,5 5 0-15,0-5 0 0,-5 0 0 0,8 2 0 16,-3-2 0-16,1 0 0 0,2 0 0 0,0 0 0 16,0 0-8-16,-3-2-2 0,3-3 0 0,0 5 0 15,-3-2 10-15,-5 2 0 0,0 0 0 0,0 0 0 16,0 0 0-16,0 0 0 0,0 0-9 0,-3-5 9 15,-2 1-95 1,-3 1-14-16,0 3-3 0,0 0-1 0</inkml:trace>
  <inkml:trace contextRef="#ctx0" brushRef="#br1" timeOffset="4083.041">16177 10906 288 0,'0'0'12'0,"0"0"4"0,0 0-16 0,0 0 0 16,5 0 0-16,-5 0 0 0,0 0 214 0,0 0 40 15,0 0 8-15,0 0 2 0,0 0-103 0,0 0-20 16,0 0-4-16,0 0-1 0,5 0-22 0,-5 0-5 0,0 0-1 0,0 0 0 15,8 5-23-15,-8-5-5 0,0 0 0 0,0 0-1 16,0 0-23-16,0 0-4 0,0 0 0 0,0 0-1 16,0 0-27-16,0 0-4 0,0 0-2 0,0 0 0 15,0 0 28-15,-2 0 6 0,-1 2 0 0,-2-2 1 16,2 0-19-16,-2 0-4 0,2 0-1 0,-2 0 0 16,-1-2-5-16,1 2-2 0,-3-5 0 0,3 3 0 15,-3-3-1-15,0 5 0 0,0-7 0 0,0 7 0 16,0-4-6-16,0 1-2 0,-2-2 0 0,2 5 0 15,-3-7-5-15,1 7 0 0,-1-2-8 0,0-3 12 16,1 5-12-16,2-7 9 0,-5 7-9 0,5-7 8 16,-3 7-8-16,1-4 8 0,-1 1-8 0,-2 3 8 15,2-5-8-15,1 5 8 0,-4-2-8 0,1-3 8 16,3 5-8-16,-1 0 0 0,0-2 9 0,-2 2-9 16,3 0 0-16,-1 0 9 0,0 0-9 0,-2 0 0 0,3 2 9 0,-1-2-9 15,-2 5 0-15,2-5 9 0,1 2 0 0,-1-2 0 16,0 5 0-16,1-5 0 0,-1 7-9 0,1-7 0 15,-4 5 0-15,4-3-11 0,-3-2 11 0,2 5 11 16,-2-3-3-16,2-2 0 0,-5 5-8 0,6-3 0 16,-3 3 0-16,2-3 8 0,-2 3-8 0,2-5 0 15,1 7 0-15,-4-2 0 0,4-3 0 0,-1 3 0 16,1-3 0-16,-1 3-11 0,0-3 11 0,3 3 0 16,-2-3 0-16,5 3 0 0,-3 2 0 0,0-2 0 15,2-3 0-15,-1 5 0 0,-1-7 0 0,0 7 0 16,0-2 0-16,0-3 0 0,-3 5 0 0,3-2 0 0,0 2 0 15,0-2 0-15,6-3 0 0,-6 5 0 16,2-2 0-16,1-3 0 0,3 5 0 0,-4-2 0 16,1 2 0-16,2-2 0 0,1-3 0 0,-4 5 0 0,4 0 0 0,-1 0-8 15,0 0 8-15,1-2 0 0,-1 2 0 0,1 5 0 16,2-5 0-16,-3 0 0 0,3 0 0 0,0 0-8 16,0 0 8-16,0 5 0 0,3-3 0 0,-1-1 0 15,1 3 0-15,-1-4 0 0,1 0 0 0,2 5-8 16,1-5 8-16,-4 0 0 0,4 5 0 0,2-3 0 15,-1-2 0-15,1 1 0 0,0 3 0 0,3-4-8 16,-3 0 8-16,0-2 0 0,5 2 0 0,0 0 0 16,-2 0 0-16,-1 0 0 0,4-2 0 0,2 2-8 15,-1-5 8-15,4 3 0 0,-1-3 0 0,1 6 0 16,2-8 0-16,0 4 0 0,3 3 0 0,-3-7 0 0,0 5 0 16,1-3 0-16,-1-2 0 0,0 0 0 0,0 0 0 0,-2 0 0 15,2 5 0-15,0-5 0 0,-2 0 0 0,2-5 0 16,2 5 0-16,-1 0 0 0,-1-2 0 0,0-3 0 15,0 5 0-15,-2-4 0 0,-1 1 0 0,-2 3 8 16,-3-4-8-16,3-4 0 0,-5 6 8 0,2-3-8 16,-5-2 8-16,3 0-8 0,-1 0 10 0,-2 3-2 15,3-3-8-15,-3-1 12 0,-1 1-3 0,1-2-1 16,0-3 0-16,-2 0 0 0,2 5-8 0,0-2 10 0,-3-3-10 0,0 0 10 16,0 3-10-16,3-3 12 0,-5-2-12 15,0 7 12-15,-1-5-12 0,1 5 12 0,0-2-12 0,-1 0 12 16,-2 1-4-16,0-1-8 0,0-3 12 0,-2 5-4 15,-1-5 1-15,-2 3 0 0,-1-3 0 0,-2-2 0 16,3 7-9-16,-3-5 12 0,-2 5-12 0,-1-7 12 16,0 7-12-16,1-5 8 0,-1 5-8 0,1 0 8 15,-4 0-8-15,4 0 0 0,-1 0 0 0,-2 0 0 16,0 2 0-16,0-2 0 0,-1 5 0 0,-2-3 0 16,-2 5-111-1,2 0-14-15</inkml:trace>
  <inkml:trace contextRef="#ctx0" brushRef="#br1" timeOffset="6535.337">16714 10885 115 0,'-24'0'10'0,"24"0"-10"0,5-5 0 0,1 5 0 16,-6 0 182-16,0 0 34 0,0 0 8 0,2-2 0 16,6-3-86-16,-8 5-18 0,0 0-3 0,0 0-1 0,8 0-16 0,-8 0-3 15,-5-2-1-15,5 2 0 0,0 0-7 0,0 0-1 16,-6-5-1-16,1 3 0 0,-8-3-16 0,8 5-3 15,5 0-1-15,-6-7 0 0,-7 7-23 0,8-4-5 16,5 4-1-16,0 0 0 0,-8-3-8 0,3 3-2 16,2-7 0-16,3 7 0 0,0 0 2 0,0 0 0 15,-11-5 0-15,6 3 0 0,5 2-2 0,-3-7-1 16,-7 2 0-16,-1-2 0 0,3 5-3 0,3-3 0 16,0-2 0-16,-3 2 0 0,-5-2 0 0,5 5-1 15,2-5 0-15,-2 2 0 0,0-2-7 0,1 0 0 16,1 2-1-16,1 3 0 0,0-3-5 0,-1-2-1 15,-2 5 0-15,0-3 0 0,6 3-1 0,-1-3-8 16,-7-2 12-16,4 0-4 0,1 2-8 0,2 5 12 0,-5-7-12 0,-2 5 12 16,-1-3-3-16,3 5 0 0,0-7 0 0,0 5 0 15,-5-3-9-15,0 0 8 0,8 3-8 0,-3-5 8 16,-8 2 0-16,3 5 0 0,-1-2 0 0,4-3 0 16,2 3-8-16,-3-3 0 0,1 3 0 0,2-3 0 15,3 5 22-15,-1 0 9 0,-7-2 1 0,2-3 1 16,3 5-33-16,-2 0-16 0,-1-5 2 0,1 5 0 15,-3-2 14-15,5 2 0 0,-3 0 0 0,3-5 0 16,-3 5 0-16,1 0 8 0,2 0-8 0,0 0 0 16,0 0 9-16,-3 5-9 0,4-5 0 0,-4 0 9 15,3 0-9-15,-3 0 0 0,4 2 9 0,-4 3-9 16,3-5 0-16,-3 0 8 0,3 0-8 0,-2 5 0 16,-1-3 0-16,1-2 0 0,-4 7 0 0,4-7 0 15,-3 5 12-15,2-3-1 0,-2 3-1 0,0-3 0 0,-3 3-10 16,5-3 0-16,-2 3 0 0,2-5 0 0,1 7 0 0,-1-7-9 15,-5 5 9-15,3-5-13 0,0 2 13 0,0 3 0 16,2-3 0-16,0-2 0 0,-2 5 0 0,0-3 0 16,5-2 0-16,-5 5 0 0,2-3 0 0,1-2 0 15,-1 5 0-15,3-5 0 0,-2 2 10 0,-1 3-10 16,-2-5 8-16,5 5-8 0,-3-3 0 0,1-2 0 16,-1 7 0-16,-2-7 0 0,2 5 0 0,-2-3 0 15,2-2 0-15,-2 5 0 0,3-3 0 0,-1-2 0 16,-2 5 0-16,0 2 0 0,-3-4 0 0,5 6 0 15,-2-7 0-15,2 5 0 0,3-2 0 0,0-3 0 16,-2 5 0-16,2-2-11 0,-3 2 11 0,3-2 0 16,0-3 0-16,-2 5 0 0,2-2 0 0,3 2 0 0,-3-5 0 0,0 3 0 31,0 2 0-31,3-4 0 0,-1 1 0 0,-2 3 0 0,3 0 0 16,0-2 0-16,-3-3 0 0,3 5 0 0,-1-2 0 0,-2 2 0 0,3 0 0 0,2 0 0 15,-2 0 0-15,2 0 9 16,-2 0-9-16,2 5 0 0,1-5 0 0,-1 0 0 15,1 0 0-15,-4 0 0 0,6 5 0 0,-2-5 0 0,-1 5 0 0,0-3 0 16,3 3 0-16,-2 2 0 0,2-7 0 0,-3 7 0 16,3-6 0-16,-3 3 0 0,3 1 0 0,0-3 0 15,0 3 0-15,0 0 0 16,0-3 0-16,0 6 0 0,0-8 0 0,3 4-11 0,-3 3 11 0,3-7-10 16,-1 5 10-16,1 0 0 0,0-3 0 0,-1-2-8 15,1 5 8-15,2-5-10 0,-2 5 10 0,2-5-10 0,0 3 10 0,1-3 0 16,-1-3 0-16,0 8 0 15,-2-5 0-15,5 0-8 0,0 0 8 0,0 0 0 0,0 0 0 16,2 0-8-16,-2 0 8 0,3 0 0 0,-1 1 0 0,4-1 0 16,-4-3 0-16,3 3-8 0,-2 0 8 0,2 0 0 15,-7 1 0-15,7-1 0 0,3 0 8 0,-1-3 3 16,-1 3 1-16,2 0 0 0,-1 0-12 0,4-2-17 16,0-2 4-16,-1 1 1 0,3 3 12 0,-2-7 0 15,-1 7 0-15,3-7 0 0,1 5 0 0,1-5 0 16,1 2 0-16,3-2 0 0,-4 0 0 0,7 0 16 15,-4 0-3-15,0-2-1 0,4 2-12 0,-4 0 0 16,1-5 0-16,-1 5 0 0,-2 0 0 0,-3-2-16 16,0-3 3-16,3 5 1 0,-3-4 12 0,-2 1 0 0,2 3 0 0,3-4 0 15,2 4 0-15,-2-3 0 0,-6-2 0 0,4 3 0 16,-4-3 0-16,3-2 13 0,0 5-2 0,-2-3-1 16,-3-2-10-16,5 3-11 0,3-3 3 0,-3 4 0 15,-3-4 8-15,1 0 0 0,0 2 0 0,2-2 0 16,-3 0 0-16,1 0 0 0,-1 0 0 0,1-5 0 15,5 5 0-15,-9 0 8 0,1-5-8 0,0 3 8 16,5-3-8-16,-5-2 8 0,-3 0-8 0,1 0 8 16,-4-2-8-16,1 1 9 0,2 1-9 0,-2-5 10 15,-9 3-1-15,4-3 0 0,-1 0 0 0,0 5 0 16,-7 0 4-16,-1-5 1 0,3 5 0 0,-3-5 0 16,1 5 0-16,-6 0 0 0,-8 0 0 0,8-5 0 15,5 5-6-15,-2 2 0 0,-14-2-8 0,9 5 12 16,-1-3-12-16,1 0 9 0,-4 3-9 0,1-3 8 0,0 5-8 15,2 0 0-15,3 0 0 0,-2 2 0 0,-3-2 0 0,5 0 0 16,0 3 0-16,2 1 0 0,-4-2-16 0,2 5 0 16,0-2 1-16,5 2 0 15,3 0-153-15,0 0-30 0,-5 2-6 0</inkml:trace>
  <inkml:trace contextRef="#ctx0" brushRef="#br1" timeOffset="14036.397">16814 10958 900 0,'0'0'40'0,"0"0"8"0,0 0-39 0,0 0-9 0,0 0 0 0,0 0 0 15,0 0 57-15,0 0 10 0,0 0 1 0,0 0 1 16,0 0-13-16,0 0-4 0,-5 2 0 0,5-2 0 16,0 0 8-16,0 0 2 0,-5 5 0 0,-1-3 0 15,4-2-10-15,2 0-1 0,0 0-1 0,0 0 0 16,-8-2 23-16,3 2 5 0,5 0 1 0,0 0 0 16,-3-5-7-16,3 5 0 0,-3-2-1 0,3 2 0 15,0-5-22-15,-2-2-4 0,-4 5-1 0,4-5 0 16,2 2 5-16,-3-2 1 0,-8 2 0 0,6-2 0 15,2 0-8-15,-2 0-2 0,-3 0 0 0,-2 0 0 16,-4-5-13-16,4 5-3 0,7 0-1 0,-5 0 0 16,-8 0-5-16,8 0-1 0,3-5 0 0,0 5 0 15,-3 0-1-15,-3 0 0 0,6-5 0 0,0 5 0 16,-1-2-2-16,1-3-1 0,-5 5 0 0,2 0 0 0,5-5-1 16,-2 5 0-16,-6 0 0 0,3 0 0 15,0-5 0-15,3 5-1 0,-3 0 0 0,-3-7 0 0,1 7 0 16,-1 0 0-16,3-5 0 0,-2 3 0 0,-3 2-3 0,-1-5 0 15,4 7 0-15,-3-4 0 0,-1 2-8 0,1-5 10 16,-3 5-10-16,3 0 10 0,2 0-10 0,-5 0 12 16,-2-5-12-16,2 5 12 0,8 0-12 0,-8 0 12 15,-2 0-12-15,-1 0 12 0,3 0-12 0,-2-3 10 16,5 3-10-16,-3 0 10 0,0 0-10 0,0 0 12 16,0 0-12-16,3 0 12 0,-6 0-12 0,3 0 10 15,-2 0-10-15,-1 0 10 0,1-5-10 0,-1 5 12 16,-4 2-12-16,-1-2 12 0,0-2-12 0,-2 2 0 0,-4 0 9 15,1-3-9-15,0 8 8 0,0-5-8 0,3 2 8 0,2-2-8 16,-3 5 0-16,1-3 9 0,-1-2-9 0,4 0 0 16,-4 2 8-16,-2 5-8 0,0-7 0 0,0 5 0 15,2-3 20-15,-2 3-4 0,0-3 0 0,-3 5 0 16,3 0-16-16,0-2-14 0,-3 2 2 0,3 0 1 16,0-5 11-16,-2 5 0 0,-4 0 0 0,1 0 0 15,-1 0 0-15,1 0 0 0,0 0 0 0,2 0 0 16,0 0 0-16,0 5 0 0,6-5 0 0,-1 2 0 15,1-2 0-15,-1 5 0 0,-2-5 0 0,3 2 0 16,-1-2 0-16,1 0 0 16,-3 5 0-16,0-5 0 0,0 2 0 0,0-2 0 15,-1 5 0-15,4-3 0 0,-3 3 0 0,2 2 0 0,4-2 0 0,-4-3 0 0,3 5 0 0,-5-2 0 16,0 2 0-16,-3-5 0 0,1 5 0 0,-1 3 0 16,0-3 0-16,0 0 0 0,6 2 0 0,-3-2 0 15,2 5 0-15,1-5 0 0,2 0 0 0,0 0 0 16,0 0 0-16,1 0 0 0,2 5 0 0,-1-5 0 15,1 0 0-15,0 0 0 0,0 5 0 0,0-5 0 16,-3 7 0-16,3-7-8 0,0 5 8 0,-1 0 0 16,-1-3 0-16,4 3 0 0,1 2 0 0,-1-2 0 15,-2-3 0-15,2 5 0 0,3-2 0 0,-2 2 0 0,2 0 0 16,-2-2 0-16,-1 2 0 0,0 0 0 0,1 0 0 0,-1 5 0 16,1-5 0-16,2 1 0 15,0 3 0-15,-2-4-8 0,4 3 8 0,-1-1 0 16,1-2 0-16,4 3 0 0,-1-3 0 0,3 0 0 15,0 0 0-15,3 0 0 0,0-2 0 0,2 2 0 16,-2 0 0-16,5-2 0 0,-3 2 0 0,0-2-8 0,1 2 8 16,2-4 0-16,-3 6 0 0,3-7 0 0,0 3 0 0,0-5 0 15,3 5 0-15,-3-3 0 0,0 5 0 0,0-2 0 16,2 0 0-16,1-3 0 0,0 6 0 0,2-4-8 16,-2 1 8-16,2-3 0 0,0 3 0 0,1 2 0 15,1 0 0-15,4 1 0 0,-3-4 0 0,3 1 0 16,-3-3 0-16,2 3 0 0,1 2 0 0,2-2-8 15,-2-3 8-15,-1 6 0 0,1-4 0 0,2 3 0 16,-3-2 0-16,1 0 0 0,0 2 0 0,2-4 0 16,-3 1 0-16,1 3 0 0,0 0 0 0,2-2 0 15,0 0 0-15,0 2 0 0,-2-4 0 0,2 1 0 16,3 1 0-16,0-3 0 0,2 3 0 0,-2-5-8 16,3 7 8-16,-3-2 0 0,5-2 0 0,-3-3 0 15,6 4 0-15,0-4 0 0,2 5 0 0,1-5-8 16,-3 0 8-16,5 0 0 0,-3 0 0 0,1 0 0 0,-1 1 0 15,3-4 0-15,3-1 0 0,0 4 0 0,2-3 0 0,1-1 0 16,-4 1 0-16,1 3 0 0,0-2 0 0,0-3 0 16,-3 3 0-16,0-2 0 0,3 1 0 0,-3-1 0 15,5-3 0-15,-2 4 0 0,2-1 0 0,3 1 0 16,0-4 0-16,0 0 0 0,-2 5 0 0,2-3 0 16,-3-2 0-16,3 0 0 0,-2 0 0 0,2 0 0 15,0 0 0-15,2 0 0 0,4 0 0 0,-4-2 0 16,1 2 0-16,0 0 8 0,-6 0-8 0,3-5 0 15,-5 5 0-15,0 0 0 0,-3 0 0 0,3 0 0 16,-6 0 0-16,3 0 0 0,0 0 0 0,0 0 0 16,-2 0 0-16,-1-4 0 0,3 4 0 0,-5 0 0 0,3-3 0 0,-4 3 8 15,1-4-8-15,0 4 0 0,0-3 0 16,0-1 0-16,2 1 0 0,1-4 0 0,2 2 0 16,-3-2 0-16,3 3 0 0,0 1 0 0,0-1 0 0,3-3 8 15,-5 4-8-15,-1-4 0 0,1 2 0 0,-4-2 0 16,4 0 0-16,-6 3 0 0,0-3 0 0,6 4 8 15,-1-9-8-15,1 5 0 0,-6 0 0 0,0 0 0 16,0 0 0-16,3 0 0 0,-3 0 0 0,3-5 8 16,-8 5-8-16,2 0 0 0,3 3 0 0,1-3 0 15,-7-1 0-15,1 1 0 0,3-4 0 0,-1 4 8 16,-2 0-8-16,0 4 0 0,-3-4 0 0,6 0 0 16,-1 0 0-16,-2-2 0 0,-5 2 0 0,5-1 0 15,5 1 0-15,-3 0 0 0,-4 0 0 0,-4 0 8 16,1 0-8-16,-1 0 0 0,4-5 0 0,-4 5 0 0,-2-4 0 15,3 4 9-15,5-3-9 0,-3-2 0 0,-5-2 8 0,2 7-8 16,4-5 0-16,-4-2 0 0,3 3 8 0,1 1-8 16,-6-2 0-16,0-2 0 0,5 3 8 0,-5-4-8 15,-3 6 0-15,0-7 0 0,1 6 0 0,-1-2 0 16,0-2 8-16,-5 3-8 0,0 1 8 0,0-2-8 16,3-2 12-16,-3 7-12 0,-3-5 12 0,0 3-12 15,1-7 12-15,-1 6-12 0,1-2 9 0,-1 3-9 16,-2-3 0-16,2 0 9 0,0 3-9 0,1-3 0 15,-6 5 9-15,5-5-9 0,0 3 0 0,1-3 0 16,-6 5 0-16,3-5 8 0,-1 5-8 0,1-2 0 16,2 2 0-16,-5 0 0 0,0-5 0 0,3 7 0 0,3-2 0 15,-4 0 0-15,-2 0 0 0,0 0 0 0,6 0 0 0,-4 2 0 16,1 3 0-16,-3-3 0 0,0 3 0 0,6-3 0 16,4-2 0-16,-4 5 0 0,-6-3 0 0,5 5 0 15,3 0 0-15,0-7 0 0,-5 7-9 0,-1-7 9 16,4 7-16-16,-1-5 2 0,1 5 0 0,-4-2 0 15,-2-3-8-15,3 5-2 0,5 0 0 0,-3 0 0 32,-5-2-12-32,6-3-2 0,2 5-1 0,0 0 0 15,0 0-66-15,0 0-14 0,-6 0-2 0,6 0-749 0,6 0-150 0</inkml:trace>
  <inkml:trace contextRef="#ctx0" brushRef="#br1" timeOffset="17917.311">17044 10911 691 0,'0'0'30'0,"0"0"7"0,6 2-29 0,-6-2-8 16,0 0 0-16,0 0 0 0,0 0 97 0,0 0 19 15,0 0 3-15,0 0 1 0,0 0-44 0,0 0-9 16,0 0-2-16,0 0 0 0,-8-2-12 0,8 2-2 16,0 0-1-16,0 0 0 0,0 0 16 0,0 0 3 0,0 0 1 0,0 0 0 15,2-5-4-15,-2 5-1 0,0 0 0 0,0-2 0 16,8-3-8-16,-8 5-1 0,-5-7-1 0,0 3 0 16,5 1-4-16,0 3-1 0,-5-5 0 0,-3-2 0 15,0 5-8-15,2-3-2 0,6-2 0 0,-5 5 0 16,-6-3-8-16,4-2-3 0,4 0 0 0,-2 2 0 15,-1-2-8-15,4 0-1 0,-4 5-1 0,1-5 0 16,5-3-3-16,-5 3-1 0,-3 0 0 0,3-2 0 16,5-3 1-16,-6 5 1 0,-2-5 0 0,3 3 0 15,-3-3-1-15,3 5-1 0,-3-5 0 0,0-2 0 16,-3 7-1-16,6-7 0 0,-3 2 0 0,-2 5 0 16,-4-7 0-16,4 7 0 0,-1-5 0 0,1 3 0 15,-6-3-2-15,2 5-1 0,1-7 0 0,0 7 0 16,5-5-2-16,-5 3 0 0,-6-3 0 0,6 0 0 15,3 3 2-15,-4-3 0 0,-4 0 0 0,-1 3 0 0,3 2-1 0,0-5 0 16,1 0 0-16,-1 5 0 0,-3-2 0 0,3-3 0 16,3 5 0-16,0-5 0 0,-3 3-2 0,0-3-8 15,3-2 12-15,0 7-4 0,-3-5-8 0,0 5 8 16,0-7-8-16,0 7 8 0,3-5-8 0,-3 5 0 16,-8-2 9-16,0-3-9 0,6 5 8 0,-1 2-8 15,1-4 8-15,2-3-8 0,0 5 0 0,0 0 9 16,0-5-9-16,-2 5 0 0,-1 0 9 0,3-2-9 15,1-1 0-15,-1 3 9 0,-3 0-9 0,3 0 8 16,-2 0-8-16,-1 0 8 0,3 2-8 0,-5-2 8 16,0 5-8-16,0-5 8 0,0 0-8 0,0 2 0 15,-3-2 9-15,0 7-9 0,-3-7 0 0,4 2 0 16,2 3 0-16,-3-3 8 0,5 5-8 0,-2-2 0 0,0-3 0 0,2 3 8 16,1-3-8-16,-3 3 0 0,-1-3 0 0,-1 5 0 15,1-7 0-15,-1 7 0 0,-4-5 0 0,3 3 0 16,-2 2 0-16,2-5 0 0,-2 5 0 0,2-2 0 15,-3-3 0-15,1 3 8 0,2 2-8 0,-2-5 0 16,2 5 0-16,-3-2 8 0,-2-3-8 0,0 3 0 16,-3-3 0-16,3 5 8 0,-5 0-8 0,5-2 0 15,-3 2 0-15,3 0 0 0,-3 0 0 0,3 0 0 16,3 0 0-16,-3 0 0 0,2 0 0 0,1 0 0 16,-3 0 0-16,-1 0 0 0,-1-5 0 0,-1 5 0 15,3 0 0-15,-3 5 0 0,3-3 0 0,0 3 0 16,2-3 0-16,1 3 0 0,-3-3 0 0,5 3 8 15,-2-3-8-15,-1 5 0 0,1-2 0 0,-3 2 0 0,2-2 0 0,-2 2 0 16,0 0 0-16,0 0 0 16,0-5 0-16,0 5 0 0,2 5 0 0,1-5 0 0,-1 0 0 15,1 5 0-15,-1-5 0 0,1 7 0 0,-1-7 0 0,-2 5 0 16,0-5 0-16,0 7 0 0,-3-2 0 0,3-3 0 16,3 3 0-16,-1 2 0 0,3-2 0 0,1-3 0 15,-1 3 0-15,3 2 0 0,2 0 0 0,-2 0 0 16,2 3 0-16,1-3 0 0,-1 0 0 0,1 0 0 15,-3 0 0-15,2 0 0 0,-2 5 0 0,3-5 0 16,-1 3 0-16,-2-1 0 0,0-2 0 0,2 5 0 16,-2 0 0-16,2-5 0 0,4 5 0 0,-1-5 0 15,3 0 0-15,-3 5-8 0,0-5 8 0,3 0 0 0,-3 7 0 16,5-7 0-16,0 5 0 0,-2 0 0 0,3 0 0 0,-1-3 0 16,1 3 0-16,2 2 0 0,0-7 0 0,-3 5 0 15,3 0 0-15,0-5 0 0,0 5 0 0,0-5 0 16,3 5 0-16,0-3 0 0,-3 3 0 0,2-5-8 15,1 5 8-15,3 2 0 0,-1-2 0 0,0 2 0 0,1-7 0 0,-1 5 0 16,0 0 0-16,3-2-8 16,0 1 8-16,0 4 0 0,0-4 0 0,0 1 0 15,3 0 0-15,0-3 0 0,-1 3 0 0,1 2 0 0,2-2 0 0,-2-5 0 0,2 5 0 0,-2-5 0 16,2 7 0-16,-2-6 0 0,2 3 0 0,0 4-8 16,3-4 8-16,0 1 0 0,0-5 0 0,3 7 0 15,-3-6 0-15,5 3 0 0,-3 1 0 0,1-2 0 16,2 1 0-16,3 1-8 0,-3-5 8 0,3 0 0 15,0 5 0-15,0-5 0 0,5 1 0 0,0-1 0 16,3-3 0-16,0 3 0 0,0 1 0 0,0-4-8 16,-1 1 8-16,1-2 0 0,0-3 0 0,2 4 0 15,-2-4 0-15,0 0 0 0,0 5 0 0,2-5-8 0,3 0 8 0,1 0 0 16,-4-2 0-16,6 2 0 0,0-5 0 0,-1 6 0 16,1-4 0-16,2-1 0 0,-4 4 0 0,1-3 0 15,-2 3 0-15,0-2-8 0,1-3 8 0,-1 6 0 16,0-8 0-16,3 4 0 0,-1-1 0 0,4 1 0 15,-6-1 0-15,3 1 0 0,-3-4 0 0,0 3 0 16,-3 1 0-16,3-4 0 0,-2 0 0 0,5 0 0 16,-3 0 0-16,0 0 0 0,2 0 0 0,-1-4 0 15,1 4 0-15,-2 0 0 0,3 0 0 0,-5-3 0 16,-1 3 0-16,-2 0 0 0,2 0 0 0,-4 0 0 16,4 0 0-16,-5 0 8 0,3 0-8 0,0 0 0 0,0-4 0 15,2 4 0-15,1 0 0 0,-1 0 0 0,0 0 0 16,1-3 0-16,2 3 0 0,3 0 0 0,-6-4 0 0,3 4 0 15,0-7 0-15,3 4 0 0,0-4 0 0,0 2 0 16,-1-2 0-16,4 0 0 0,-1 0 0 0,3 0 0 16,-2 2 0-16,-1-2 0 0,-2-4 0 0,0 4 0 15,-3 0 0-15,0 0 0 0,0-1 0 0,0 6 0 16,0-7 0-16,0 2 0 0,3 4 0 0,-3-4 0 16,0 3 0-16,0-4 0 0,-2 1 0 0,2 5 8 15,-3-7-8-15,-2 6 0 0,0-4 0 0,0 3 0 16,2-4 0-16,-2 6 0 0,2-5 0 0,-2 2 0 15,5-2 0-15,0 0 0 0,-5 3 0 0,3-3 0 16,-6-1 0-16,3 1 0 0,5 5 0 0,-5-3 0 16,-6-2 0-16,3 3 0 0,0-3 0 0,3 4 0 15,-5-2 0-15,2 3 0 0,0-3 0 0,3-2 0 0,0 0 0 16,0 3 0-16,-3 1 0 0,5-1 0 0,6-4 0 0,-3 1 0 16,-8 5 0-16,3-5 0 0,2 2 0 0,-2-2 0 15,0 3 0-15,-3-3 0 0,-2-1 0 0,-1 1 0 16,1 0 0-16,-1 0 8 0,-2 3-8 0,0-6 0 15,3 3 0-15,-1 2 8 0,-5-2-8 0,1-4 0 16,-1 4 0-16,3-1 8 0,0 1-8 0,-3 0 0 16,-3-4 0-16,1 4 8 0,8 0-8 0,-6-3 0 15,-5-2 0-15,2 5 0 0,3-4 0 0,-2 3 9 16,0-1-9-16,-3-3 0 0,2 5 0 0,1-5 0 16,-1 5 0-16,-2-2 0 0,0-3 0 0,0 5 0 0,0 0 0 15,0-5 0-15,0 3 8 0,-3-3-8 16,1 0 0-16,1 3 0 0,-4-3 8 0,2 1-8 15,-2 1 0-15,2-4 0 0,-2 2 8 0,0-2-8 0,-3 2 0 16,2-2 0-16,1 3 8 0,-3 1-8 0,0-2 0 0,0-2 0 16,3 2 8-16,-6-2-8 0,0 5 0 0,1-3 0 15,-1 0 8-15,-2-2-8 0,2 5 0 0,-2-3 0 16,-1 0 8-16,-1 5-8 0,-1-7 0 0,2 7 0 16,1 0 8-16,-6-5-8 0,1 5 0 0,-1 0 0 15,3 0 8-15,0 0-8 0,-5-5 0 0,0 10 0 16,0-5 0-16,2 0 0 0,3-2 0 0,-5 1 0 15,-3 1 8-15,3 0-8 0,10 0 0 0,1 0 0 16,-6 0 0-16,0 0 0 0,2 0 0 0,1 0 0 16,0 0 0-16,2 0 0 0,-2-2 0 0,0 1 0 15,5 1 0-15,-3 5 0 0,-2-10 0 0,-1 5 0 0,4 0 0 16,2 2 0-16,-6 3 0 0,4-3 0 0,-1-2 0 0,-2 5 0 16,5 2 0-16,-3-5 0 0,-2 3 0 0,5 2 0 15,0 0 0-15,0 0 0 0,-5-5-8 0,5-2 8 16,0 7-13-16,0 0 5 15,0 0-21-15,0 0-4 0,0 0-1 0,0 0 0 16,2 0-85-16,-2 0-17 0,0 0-3 0,0 0-1 16,8 0-73-16,0 7-15 0,-3 0-4 0</inkml:trace>
  <inkml:trace contextRef="#ctx0" brushRef="#br2" timeOffset="31145.592">16976 11033 1036 0,'-8'0'46'0,"8"0"10"0,0 0-45 0,0 0-11 0,-6 0 0 0,6 0 0 16,0 0 110-16,0 0 20 0,0 0 4 0,-2-7 1 15,-1 5-63-15,3 2-12 0,0 0-2 0,0 0-1 16,-2-5 8-16,2 5 2 0,0 0 0 0,2-4 0 16,-2 4-20-16,0 0-4 0,3-3-1 0,-3 3 0 15,5-5-18-15,-5 5-4 0,0 0-1 0,0 0 0 16,3-2 36-16,-3-3 7 0,0 5 2 0,0 0 0 15,0-2-56-15,0 2-8 0,0 0-8 0,-3-5 8 16,-2 5 13-16,2-7 10 0,3 7 1 0,0 0 1 16,-2 0-5-16,2 0 0 0,0 0-1 0,0 0 0 15,2-7-2-15,-2 7 0 0,0 0 0 0,0 0 0 16,0 0-6-16,0 0-2 0,-5 0 0 0,5 0 0 0,0 0-9 0,0 0 12 16,-5 0-12-16,-1 0 12 0,-2 0-4 0,3 0 0 15,5 0 0-15,-5 0 0 0,-3 7-8 0,3-7 12 16,5 0-12-16,-6 5 12 0,1-3-12 0,0 5 0 15,-1-2 0-15,1-3 0 0,5 6-21 0,-3-4 3 16,-2 3 1-16,0 0 0 0,5 0 30 0,0 0 7 16,-3 0 0-16,1 5 1 0,2-5-33 0,-3 0-8 15,3 0 0-15,-3 5-1 0,1-5 21 0,-1 7 0 16,6-7 0-16,-1 0 0 0,-2 5 0 0,0-5 0 16,6 0 0-16,-1 0 0 0,0 0 0 0,3 0 0 15,-3-2 0-15,6 2 0 0,0-7 0 0,-4 5 0 16,-1-5 0-16,4 0 0 0,6 0 0 0,-5-5 0 15,-3 5 0-15,0-4 0 0,2 1 0 0,-2-2 0 16,0-2 0-16,0 5 0 0,-8-5 47 0,5 0 13 0,1-2 4 16,-6 2 0-16,0-1-52 0,-3 1-12 0,6 0 0 0,-3 0 0 15,-3 0 54-15,0 0 8 0,-2 2 2 0,0-2 0 16,5 0-38-16,-3 5-7 0,-5-3-2 0,3-2 0 16,2 3-27-16,1 1-6 0,-6-2 0 0,2 3-1 15,1-3 17-15,0 5 0 0,0-2 0 0,-1-3 0 16,-4 3 0-16,4-3 0 0,6 5 0 0,-5 0 0 15,-3 0 0-15,3 0 0 0,5 0 0 0,0 0 0 16,-5 0 13-16,-1 5 7 0,-2-3 0 0,8-2 1 16,0 0-21-16,-2 7 0 0,-6 0 0 0,5-2 0 15,3 2 0-15,-3 0 0 0,1 5 0 0,-1-3-8 16,3-1 8-16,0 1 0 0,3 0 0 0,-1-2-8 0,-2-2 8 0,3 2 0 16,2-4 0-16,3 4-8 15,-2-3 8-15,-4 3 0 0,6-7 0 0,0 7 0 0,0-7 0 16,-3 0 0-16,-5 0 0 0,8 0-8 0,3-7 8 0,-3 7 0 15,-8 0 0-15,5-7 0 0,3 0 0 0,-3 3-16 16,-5-4 2-16,0 1 1 0,0 0 29 0,-2 0 7 16,2 0 1-16,-6 3 0 0,-2-4-8 0,3 6-2 15,3-3 0-15,-4-2 0 0,1 7-3 0,0-7-1 16,-1 7 0-16,1-2 0 0,5 2 5 0,-5 0 1 16,-3 0 0-16,3 0 0 0,5 0-25 0,-8 2-5 15,2-2-1-15,-2 5 0 0,8-5 15 0,-2 2 0 16,-4 3-10-16,1 2 10 0,0-5 0 0,0 6 0 15,5 1 0-15,-3-7 0 0,0 5-11 0,3 0 11 16,3 0-8-16,2-2 8 0,-2 2 0 0,-1-4-8 16,4 6 8-16,2-7 0 0,0 5 0 0,2-7 0 0,-4 5 0 0,1-3 0 15,7-2 0-15,-6 0-10 0,0-2 10 0,-3 2 0 16,3-5 0-16,0 3 0 0,0-3 0 0,0-2 0 16,-6 3 0-16,4-3 0 0,4 4 0 0,-5-4 0 15,-7 2 0-15,2-2 0 0,2 0 0 0,1-4 0 16,0 3 23-16,-3 1 1 0,-3 5 1 0,0-5 0 15,3 2-33-15,0-2-8 0,-2 0 0 0,2 2-1 16,0 3 17-16,0 2 0 0,-3-5 0 0,-2 3 0 16,2-3 8-16,3 5-8 0,-5 5 0 0,-3-5 0 15,0 2 0-15,0-2 0 0,8 0 0 0,-5 7 0 16,-3-2 0-16,3 2 0 0,-1 0 0 0,6 0 0 16,-2-2 0-16,2 2 0 0,-6-5 0 0,6 6 0 0,0-4 0 15,0 3 0-15,-2-2-8 0,2-5 8 0,2 7 0 0,4-5 0 16,-6 5 0-16,0-7 0 0,0 0 0 0,2 5 0 15,4-2 0-15,-6-3 0 0,0 0 8 0,5 4 8 16,3-4 1-16,2 0 1 0,-2 0-18 0,0 0 0 16,0 0 0-16,-3-4 0 0,1 1 0 0,-1-2 0 15,0-2 0-15,1 5 0 0,4-5-14 0,-2 2-6 16,-10-2-2-16,2 0 0 0,2 0 35 0,-2 0 7 16,-5 0 2-16,0 0 0 0,-6-2-22 0,6 1-15 15,-3 6 3-15,0-3 0 0,-5 3 12 0,2-3 0 16,3 5 0-16,0 0 0 0,-2 0 14 0,-1 5-4 15,3-5-1-15,3 2 0 0,-1 5-9 0,1-7-16 16,0 5 4-16,0 2 1 0,5 0 11 0,-3-2 0 16,-2-3-9-16,2 5 9 0,0 0 0 0,3-2 18 15,0 2-3-15,-2 0-1 0,2 0-25 0,0 0-5 16,2-2 0-16,1-3-1 0,-3-2 27 0,3 8 6 0,5-4 0 0,0-4 1 16,-3 7-30-16,3-7-7 0,0 0 0 0,2-4-1 15,1 1 21-15,-1-1-11 0,-2-4 11 0,3 6-8 16,5-5 8-16,-3 0 0 0,-5 0 0 0,-5-2 0 15,5 1 0-15,-3-1 0 0,0-3 0 0,-2 1 0 16,-6 3 8-16,3-1-8 0,0-3 8 0,0 5-8 0,-10 0 10 16,4 0-2-16,1 2-8 0,0 3 12 0,-3-3-12 0,0 3 9 15,0 2-9-15,3-5 8 0,5 5-8 0,-8 5 0 16,0-5 0-16,-3 2 8 0,6-2-8 0,5 0 0 16,-5 5 0-16,5-5 0 0,-6 2 0 0,4 3 0 15,-1 2 0-15,0-2 0 0,-2-3-9 0,5-2 9 16,0 7 0-16,0-7 0 0,0 0-9 0,0 0 9 15,0 5 0-15,0-5-9 0,0 0-11 0,5 2-3 16,-5-2 0-16,6 7 0 16,4-7-157-16,-4 5-31 0,-6-5-6 0</inkml:trace>
  <inkml:trace contextRef="#ctx0" brushRef="#br2" timeOffset="32613.942">17052 11320 403 0,'-8'0'36'0,"6"0"-36"15,2 0 0-15,0 0 0 0,-5 0 224 0,5 0 37 16,0 0 8-16,0 0 2 0,0 0-94 0,0 0-18 16,0 0-4-16,0 0-1 0,7 3-52 0,-7-3-10 15,-5 4-3-15,5 3 0 0,3-2-19 0,-3-3-4 16,0 5-1-16,-3 1 0 0,1 3-26 0,2-4-6 16,5 5-1-16,-5-2 0 0,-5 1-15 0,5 3-3 15,7 0-1-15,1 5 0 0,-8-5 41 0,3 1 8 16,5 3 2-16,3 4 0 0,-1-4-52 0,1 8-12 15,-3-5 0-15,8 5 0 0,-1-5 0 0,4 5 0 16,-6 0 0-16,3-2 0 0,0 6 0 0,0-2 0 0,0 5 0 16,0 0 0-16,2 0 54 0,-5 0 8 0,1-2 2 0,-4-1 0 15,1-4-52-15,-1 2-12 0,-2 1 0 0,0 1 0 16,0-2 10-16,0 5-1 0,-3-4 0 0,3 15 0 16,-2-8 1-16,1-1 0 0,1 2 0 0,0-4 0 15,0-4 4-15,0-8 1 0,0 5 0 0,0-1 0 16,0-3 0-16,0-4 0 0,0 4 0 0,0-8 0 15,-3 5-1-15,0-5 0 0,3 0 0 0,-5-2 0 16,2 2-1-16,-2-3 0 0,2-4 0 0,1 1 0 16,-4-1-3-16,3 0-1 0,-2 0 0 0,2 0 0 15,1-3-1-15,-4-1 0 0,1 2 0 0,-3-5 0 16,0 0-8-16,0 0 0 0,5 2 9 0,-2 3-9 0,-3-5 8 0,0 0-8 16,0 0 8-16,0 0-8 0,0 0 0 15,0 0 8-15,0-12-8 0,-3 5 0 16,-2 0-64-16,2 0-18 0,-5-7-3 0,3 2-894 15,-3 2-178-15</inkml:trace>
  <inkml:trace contextRef="#ctx0" brushRef="#br2" timeOffset="33114.752">17031 11473 403 0,'24'-5'36'0,"-19"5"-36"15,-5 0 0-15,0 0 0 0,6-7 166 0,-1 0 26 0,0 3 6 0,-5 1 1 0,-8-1-46 0,8 1-9 16,6-2-1-16,-6 5-1 0,-6-2-41 0,6 2-8 16,0 0-1-16,0 0-1 0,0-5 29 0,0 5 7 15,-2 0 1-15,2 0 0 0,8 0-52 0,-8 0-9 16,0 0-3-16,0 0 0 0,0 0-10 0,-3 7-2 15,-5 1-1-15,0 3 0 0,0-4-9 0,-2 7-2 16,2 1 0-16,-3-4 0 0,3 3-32 0,-3 5-8 16,4-5 0-16,-4 0 0 0,0 1 0 0,1 1 0 15,2-2 0-15,3-4 0 0,-1 1 0 0,-2 3 8 16,-2-6-8-16,4 3 8 0,4-4-8 0,-1 0 0 16,-5 0 0-16,3 0 0 0,2-2-11 0,3-5-1 15,-2 7 0-15,-4-4 0 16,4-3-117-16,2 0-24 0,0 0-5 0,0 0-992 0</inkml:trace>
  <inkml:trace contextRef="#ctx0" brushRef="#br2" timeOffset="33333.724">17108 11381 1152 0,'-26'0'102'0,"23"-2"-82"0,3 2-20 0,0 0 0 15,0 0 189-15,0 0 34 0,5-5 6 0,3 5 2 16,0 0-92-16,0 0-19 0,-8 0-3 0,8 5-1 15,5-3-47-15,0 3-9 0,-2-3-3 0,0 3 0 16,4-2-36-16,-1 1-7 0,2-1-2 0,-3 1 0 16,0-1-12-16,3 1 0 0,-3 1 0 0,-2-3 0 15,-1-2 0-15,1 0 0 0,-1 0 0 0,1 5 0 16,-3-5 0-16,0 0 0 0,2 0 0 0,-2 0 0 16,0 0-48-16,-2 0-13 0,2 2-3 0,-3-2 0 0</inkml:trace>
  <inkml:trace contextRef="#ctx0" brushRef="#br2" timeOffset="34114.509">17949 12774 1472 0,'0'0'65'0,"0"0"14"0,0 0-63 0,0 0-16 16,6-7 0-16,-6 7 0 0,2-7 111 0,-2 2 19 15,-2 3 4-15,-1-3 1 0,-2 2-13 0,-1-1-2 16,-2 4-1-16,1-3 0 0,-1-1-56 0,0 4-11 16,0 0-3-16,2 0 0 0,-2 0-20 0,1 4-4 15,-1-1-1-15,0-3 0 0,0 7-6 0,-3-2-2 16,3-3 0-16,-2 7 0 0,2 1-16 0,0-3 0 15,2 0 0-15,-1 5 0 0,4-1-9 0,0-1-6 16,-2 1-1-16,5-1 0 0,3 2 6 0,-1-1 1 0,4-4 0 0,4 1 0 16,1-1-2-16,2 0 0 0,3 0 0 0,0-7 0 15,-3 0 11-15,3 0-12 0,2 0 12 0,1-3-12 16,-1-4 12-16,-2 3-8 0,0-3 8 0,0-1-8 16,-5-3 8-16,-1 4 0 0,-5 0 8 0,3 0-8 15,-2-5 12-15,-4 5-3 0,-2 0 0 0,0 0 0 16,0 0 10-16,0 2 1 0,-2-2 1 0,2 4 0 15,-3 3-1-15,3 0 0 0,0 0 0 0,0 0 0 16,-5 3-8-16,5-3-1 0,0 0-1 0,0 5 0 16,2 2-10-16,1 4 0 0,2-4 0 0,-2 3 0 15,2-3 0-15,3 0 0 0,0 5 0 0,-3-5 0 16,6 0 0-16,0 0 0 0,-3 0 0 0,-1 2 0 0,-1-2 0 16,2 0 0-16,0-4 0 0,-3 4 0 15,0-2-51-15,0-3-12 0,1 3-2 0,-6-5-1 16,2 0-181-16,1-5-36 0</inkml:trace>
  <inkml:trace contextRef="#ctx0" brushRef="#br2" timeOffset="34395.691">18256 12741 288 0,'0'-7'12'0,"0"4"4"16,0-1-16-16,0 4 0 0,0 0 0 0,0 0 0 0,0 0 388 0,0 0 76 16,0 0 14-16,6 7 3 0,-6-7-297 0,5 7-60 15,0 5-12-15,0-1-3 0,-2 3-41 0,0-4-8 16,2 2-1-16,-2 2-1 0,-1-3-29 0,4-1-5 15,-6-3-2-15,2 5 0 0,-2-5-13 0,0 0-9 0,0-7 12 0,0 0-12 16,0 0 14-16,0 0-4 0,0 0-1 0,0 0 0 16,0 0-9-16,0 0 0 0,0 0 0 0,0-3 8 15,-2-1-8-15,2-3 0 0,0 0-12 0,2-5 12 16,4 2-12-16,1-1 12 0,-1 1-12 0,7-1 12 16,-2-1-18-16,2 5 4 0,0-3 1 0,3 1 0 15,0 2-2-15,0 4 0 0,2-1 0 0,-2-3 0 16,3 7 15-16,-4 0-11 0,1-3 11 0,0 3-10 15,0 0 10-15,0 0-8 0,-3 0 8 0,-2 0-773 16,-1 0-150-16</inkml:trace>
  <inkml:trace contextRef="#ctx0" brushRef="#br2" timeOffset="34614.44">18666 12567 2372 0,'0'0'52'0,"0"0"12"0,0 0 1 0,0 0 1 0,0 0-53 0,6 4-13 15,-1 3 0-15,3 1 0 0,-5 3 44 0,4 3 7 16,-1-4 1-16,4 9 0 0,-4-1-23 0,2 4-4 16,-3-4-1-16,3 4 0 0,0-4-3 0,-3-1-1 15,0 2 0-15,-2 0 0 0,5-5-20 0,-5 0 0 16,-3 0 0-16,-3-2 0 15,0-1-145-15,1-4-34 0,2 0-6 0</inkml:trace>
  <inkml:trace contextRef="#ctx0" brushRef="#br2" timeOffset="34770.993">18629 12755 1440 0,'0'0'64'0,"0"0"12"0,0 0-60 0,8-2-16 0,3-3 0 0,-1 2 0 16,1-1 120-16,0 1 22 0,-1-1 4 0,6 1 1 15,3-1-83-15,2 4-16 0,0-3-3 0,0-1-1 16,3 4-44-16,-6-3 0 0,-2-1 0 0,-2-1-940 16</inkml:trace>
  <inkml:trace contextRef="#ctx0" brushRef="#br2" timeOffset="34959.639">19008 12701 1497 0,'-3'4'133'0,"3"-1"-106"15,0-3-27-15,-3 5 0 0,3-5 223 0,3 7 39 16,-3-3 8-16,3-1 2 16,-1 4-186-16,1 0-37 0,0 0-7 0,2 0-2 15,0 5-21-15,0-5-5 0,1 0-1 0,2 0 0 0,-6 0-13 0,4 2-12 16,-4-2 3-16,1-4 0 16,2 4-177-16,-5-7-35 0,0 0-7 0,0 0-2 0</inkml:trace>
  <inkml:trace contextRef="#ctx0" brushRef="#br2" timeOffset="35084.541">18976 12614 1616 0,'-3'-14'72'0,"1"7"14"0,2 0-69 0,-3-1-17 0,3 4 0 0,0-3 0 15,-3 4 146-15,3 3 26 0,0 0 4 0,0 0 2 16,3-7-91-16,-3 7-19 0,5-4-3 0,-5 4-1 16,6 0-64-16,-1 0-20 0,3 4-1 0,0-1-1064 15</inkml:trace>
  <inkml:trace contextRef="#ctx0" brushRef="#br2" timeOffset="35350.106">19283 12640 1094 0,'0'0'97'0,"0"0"-77"15,-3-7-20-15,3 4 0 0,-2-1 216 0,2-1 40 16,-3 2 8-16,3-1 2 0,-3 4-140 0,-2-3-28 15,5 3-6-15,-3 0 0 0,-5 0-44 0,3 0-8 16,-3 3-1-16,0 1-1 0,0 4-14 0,-2-1-4 16,-1 0 0-16,3 4 0 0,-2-1-12 0,2 2-8 15,-3-1 8-15,3 3-8 0,5-4 14 0,1 6-2 16,-1-2 0-16,6-4 0 0,-3 6-12 0,5-6-16 16,0 1 3-16,3-1 1 0,3-1 2 0,2-2 1 15,0-4 0-15,6 1 0 16,-1-4-145-16,4-4-29 0,-4 4-5 0</inkml:trace>
  <inkml:trace contextRef="#ctx0" brushRef="#br2" timeOffset="35584.422">19452 12404 2408 0,'-13'0'53'0,"8"0"11"0,-1 0 3 0,4 0 0 0,2 0-54 0,0 0-13 0,-3 8 0 0,3-1 0 16,0 0 37-16,0 0 5 0,3 0 1 0,2 4 0 15,0 4 0-15,3-4 0 0,3 3 0 0,-1 1 0 16,1 3-32-16,0-3-11 0,-1 3 0 0,1-1 9 16,-3-5-9-16,0 6 10 0,0-8-10 0,-3 6 10 15,3-6-10-15,-6 1 0 0,1-1 0 0,-3-3 0 16,3 5-20-16,-3-5-7 0,-6-3-1 0,4-1 0 16,2 4-134-16,0-7-27 0,-3 0-6 0,-2 0-785 15</inkml:trace>
  <inkml:trace contextRef="#ctx0" brushRef="#br2" timeOffset="35896.87">19600 12593 1555 0,'0'0'138'0,"0"0"-110"15,0 0-28-15,0 0 0 0,0 0 119 0,8 0 18 16,0 0 4-16,0 0 1 0,0 0-64 0,3-3-13 16,-3 3-2-16,2-4-1 0,1 4-30 0,2 0-5 15,-2-8-2-15,-1 8 0 0,1-4-15 0,-1 1-10 16,1-1 12-16,-6-3-12 0,3 4 25 0,-3-1-1 15,-2-3-1-15,0 0 0 0,-3-1-12 0,-3 4-3 16,0-3 0-16,-2 0 0 0,-3 0 30 0,3 0 6 0,-3 2 0 0,-3 2 1 16,-2 3-9-16,3 0-3 0,-4 0 0 0,1 0 0 15,3 3-16-15,-4 2-3 0,1 2-1 0,0 0 0 16,2 0-13-16,1 0 0 0,-1 5 8 0,3-1-8 16,0-1 0-16,6 4 0 0,-1-2 0 0,3-1 0 15,3-1 0-15,-1 1-13 0,4 4 2 0,-1-4 1 16,3-1 10-16,2 2 0 0,4-5 0 0,-1 0 0 31,0 0-116-31,6-3-19 0,2-1-3 0,5-3-971 0</inkml:trace>
  <inkml:trace contextRef="#ctx0" brushRef="#br2" timeOffset="36428.51">20442 12491 1152 0,'0'0'102'0,"0"0"-82"0,-6-4-20 0,6 4 0 16,-2-7 196-16,-4 4 34 0,1-1 7 0,0 4 2 15,2-7-102-15,-5 7-20 0,-2 0-4 0,2-3-1 16,-3 3-53-16,-2 3-11 0,0 1-3 0,0-1 0 16,-1 4-19-16,4 0-4 0,-4-3-1 0,4 8 0 15,-3-2-21-15,5 1 9 0,-3-4-9 0,6 8 0 16,0-8 0-16,2 7 0 0,0-7 0 0,3 5-9 15,6-1 9-15,-1-1-13 0,3-3 5 0,0 0 8 16,5-2-12-16,-2 2 12 0,-1-7-10 0,3 4 10 16,1-4 0-16,1 0 0 0,1-4-8 0,0 1 8 15,0-6 0-15,-3 6 0 0,1-4 0 0,-4 0-9 16,1 0 9-16,-3 0 9 0,-3-2-1 0,0 2-8 16,1 0 36-16,-4 0 0 0,-2 4 0 0,3-1 0 15,-3 4-12-15,0 0-1 0,0 0-1 0,0 0 0 16,0 0 9-16,0 0 1 0,0 0 1 0,0 0 0 15,0 0-51-15,5 7-10 0,0 0-3 0,3 4 0 0,0-3 31 0,3-1 8 16,-1 4 1-16,4-1 0 0,-4-6-9 0,3 4 0 16,-2-1 0-16,0 0 0 0,-3-3-8 0,-3-1-4 15,3-6-1-15,-3-1-828 16,0 4-166-16</inkml:trace>
  <inkml:trace contextRef="#ctx0" brushRef="#br2" timeOffset="36805.145">20548 12320 2350 0,'0'0'104'0,"-6"-3"22"0,6 3-101 0,0 0-25 0,0 0 0 0,0 0 0 15,0 0 48-15,3 7 4 0,0 5 0 0,2-2 1 16,0 4-2-16,3 2-1 0,0-2 0 0,3 0 0 16,-3 8-21-16,2-8-4 0,1 5-1 0,-1-5 0 15,-2 4-11-15,0-3-2 0,-3-4-1 0,1-1 0 16,-1 4-10-16,-2-2 0 0,-1-1 0 0,-2-1 0 15,0-3 9-15,0-2 10 0,0-5 1 0,0 0 1 16,0 0-9-16,0 0-3 0,0 0 0 0,0 0 0 16,0 0-9-16,3 0 8 0,0-5-8 0,5 2 8 15,-3-4-8-15,5 0 0 0,4 0-10 0,-1 0 10 16,5 3-20-16,1-3 3 0,-1 2 0 0,-2 2 0 0,3-1-1 16,2 4 0-16,-5 0 0 0,0 4 0 0,-3-4 18 15,0 8-8-15,-2-6 8 0,-3 7 0 0,0-2-8 0,-3 0 8 16,0 0 0-16,-2 0 0 0,-3 5 0 0,-3-2 19 15,-2-3-3-15,0 4 0 0,-6-3 8 0,-2-1 2 16,-3 0 0-16,0 0 0 0,-2 0-14 0,-4 0-4 16,1 0 0-16,0 2 0 0,5-2-8 0,3-4-9 15,0 4 9-15,2-3-13 16,3-1-230-16,0-3-45 0</inkml:trace>
  <inkml:trace contextRef="#ctx0" brushRef="#br2" timeOffset="37163.764">21196 12480 1681 0,'0'0'74'0,"0"0"16"0,0 0-72 0,0 0-18 0,0 0 0 0,0 0 0 16,0 0 100-16,-6 0 17 0,-1-3 3 0,-1 3 1 16,2 0-8-16,-2 3-1 0,0-3-1 0,-2 7 0 15,-1-3-55-15,-2 4-10 0,2-1-2 0,1 0-1 16,-6 0-23-16,5 4-4 0,1-3 0 0,2 6-1 15,3-7-15-15,-1 4 0 0,4-4 0 0,2 5 0 16,2-2 0-16,1-3 0 0,0 0 0 0,5 0 0 16,-1-2 0-16,1 2 0 0,3-3-8 0,0-1 8 15,4-3 0-15,-1 0 9 0,4 0-1 0,1 0 0 16,2-7-8-16,0 0-11 0,0-1 3 0,0 1 0 16,-5 0 8-16,0-4 0 0,0 4 0 0,-3-5 0 0,-2 2 0 15,-3-1 14-15,0-3-3 0,-3 6-1 16,-2-3 19-16,-3 4 4 0,-3-3 1 0,0-2 0 0,-5 8-4 15,0 1-1-15,-2-1 0 0,-1 1 0 0,1-1-29 0,-1 4 0 16,-2 0 0-16,0 4-10 16,2-4-153-16,1 3-30 0,2 4-7 0</inkml:trace>
  <inkml:trace contextRef="#ctx0" brushRef="#br2" timeOffset="37523.04">21492 12520 2052 0,'0'0'45'0,"0"0"10"0,0 0 1 0,0 0 1 0,0 0-45 0,-5 0-12 0,0 7 0 0,5-7 0 16,-3 4 79-16,0-1 13 0,3 4 4 0,0 2 0 15,3 1-52-15,0-3-9 0,2 0-3 0,3 5 0 16,0-5-20-16,0 0-12 0,2 0 12 0,-2 0-12 16,0 0 12-16,0-2-12 0,3 2 12 0,-3-3-12 15,-1-1 12-15,1-3-4 0,3 0 0 0,2 0-8 16,-5-7 13-16,0 4-4 0,3-1-1 0,-1-4 0 15,-4 1 6-15,-1 0 1 0,0 0 0 0,0-4 0 16,-2 3 18-16,0-3 4 0,-3 4 1 0,0-3 0 16,0-1-7-16,2 3-2 0,-2 4 0 0,-2-3 0 15,2 0-13-15,-3 4-4 0,3-1 0 0,0 4 0 16,0 0-12-16,0 0 9 0,0 0-9 0,0 0 8 16,0 7-8-16,3 0-9 0,-3 0 9 0,5 0-13 15,0 5 13-15,1-1-9 0,2-1 9 0,-1 1-8 16,1 1 8-16,3-2 0 0,-3 1 0 0,0-1 0 0,0-1 0 0,-3-2 0 15,3-4 0-15,-3 4 0 16,-5-7-108-16,6 4-19 0,-6-4-4 0,5-4-1036 16</inkml:trace>
  <inkml:trace contextRef="#ctx0" brushRef="#br2" timeOffset="37695.409">21844 12343 921 0,'-8'-4'40'0,"3"1"10"0,2-1-40 0,-2 4-10 16,5 0 0-16,-5 0 0 0,-1 4 324 0,1-1 62 15,0 1 13-15,5 6 2 0,-3-3-281 0,3 5-56 16,0 6-11-16,3-4-2 0,-1 5-28 0,4-2-6 0,-1 2-1 16,0-5 0-16,-2 0-16 0,2 5 10 0,-2-8-10 0,-3-1 8 31,-3-3-93-31,3 5-19 0,-3-5-4 0,-2-3-1 16,0-1-143-16,-3-3-28 0</inkml:trace>
  <inkml:trace contextRef="#ctx0" brushRef="#br2" timeOffset="37851.075">21691 12466 691 0,'0'0'30'0,"0"0"7"0,0 0-29 0,0 0-8 0,0 0 0 0,2 0 0 16,3-7 244-16,1 2 47 0,2 2 9 0,2-1 3 15,1 4-179-15,5 0-35 0,0 0-7 0,5-3-2 16,3 3-24-16,2 0-4 0,3-4-2 0,0 4 0 16,-2-3-50-16,-3-1 0 0,-1 1-16 0,-4-1 4 15,-3 4-198-15,0-7-39 0,2 0-8 16,-7-5-467-16</inkml:trace>
  <inkml:trace contextRef="#ctx0" brushRef="#br2" timeOffset="38616.529">22426 12313 576 0,'3'0'51'0,"-3"0"-41"0,0 0-10 0,0 0 0 16,0 0 252-16,0 0 48 0,2 0 9 0,-2 0 3 15,6 4-172-15,-4 3-33 0,4 1-7 0,-1 3-2 16,0-1-22-16,0 4-4 0,1 2 0 0,-1-2-1 16,6 1-26-16,-6 3-5 0,3-4 0 0,-3 1-1 15,3-1-19-15,-3 0-4 0,1-2-1 0,-4-5 0 16,1 4-3-16,0-4-1 0,-3-7 0 0,2 7 0 16,-2-7-2-16,0 0 0 0,0 0 0 0,0 0 0 15,0 0 6-15,0 0 1 0,0 0 0 0,0 0 0 16,0-4 3-16,0-3 1 0,-2 0 0 0,2-3 0 15,0-2-12-15,-3-2-8 0,0 0 12 0,1-5-12 0,-1 1 10 0,0-4-10 16,1-3 8-16,-1 3-8 0,0 1 10 0,3-2-10 16,-2 9 12-16,2-8-12 0,2 8 0 0,-2 0-11 15,3-2 0-15,2 6 0 0,-2-1 11 0,5 1-10 16,0-2 10-16,0 8-10 0,2-3 2 0,4 4 0 16,-1-1 0-16,3 4 0 0,2 0 8 0,3 7 0 15,1-3 0-15,1 3 0 0,1 0 0 0,-3 5 0 16,-5-2 0-16,3 1 0 0,-6 1 17 0,0-2-1 15,-5 4 0-15,-2-3 0 0,-6 4-8 0,-3-4-8 16,0-1 12-16,-5 1-12 0,-5 4 28 0,0-1-2 16,-3-3 0-16,-5-3 0 0,0 3-11 0,2-4-3 15,-2 0 0-15,5 0 0 0,-2-4-12 0,4 2 0 0,-2-5 8 16,6 4-8-16,-1-1 0 0,3-3 0 0,3 0 0 16,5 0 0-16,0 0-14 0,0 0 1 0,0 0 0 0,0 0 0 31,0 0-12-31,11 4-3 0,-1-1 0 0,3-3 0 0,3 4 16 0,3-1 2 0,2 1 1 0,3-1 0 15,0 1 9-15,-1 3-8 0,1 1 8 0,0-1-8 16,-3 0 8-16,-5 4 0 0,-3-4 0 0,-5 1 8 16,0 6 0-16,-3-7 1 0,-5 4 0 0,-2-3 0 15,-3 3 11-15,-3-1 3 0,-3-3 0 0,-5 0 0 16,0 5 7-16,-5-5 2 0,3 0 0 0,-4-3 0 16,1-1-20-16,3 4-3 0,2-7-1 0,0 4 0 15,5-4-71 1,1 0-14-16,2 0-3 0,0 0-752 0,8 0-151 0</inkml:trace>
  <inkml:trace contextRef="#ctx0" brushRef="#br2" timeOffset="38788.732">22966 12440 1670 0,'-5'0'74'0,"2"4"15"0,0-4-71 0,3 7-18 15,-2-4 0-15,-1 2 0 0,3 2 196 0,-3 0 35 16,3 0 7-16,-2 0 2 0,2 5-152 0,0-5-29 15,2 4-7-15,1-1 0 0,0 2-44 0,-1-5-8 16,1 4 0-16,2-4 0 0,-2-4-14 0,-3-3 3 16,0 0 1-16,0 0 0 15,0 0-194-15,0 0-38 0</inkml:trace>
  <inkml:trace contextRef="#ctx0" brushRef="#br2" timeOffset="38915.291">22937 12313 1983 0,'-8'-10'88'0,"5"6"18"0,1-3-85 0,-1 4-21 0,3-1 0 0,-3 4 0 16,3 0 123-16,0 0 20 16,0 0 4-16,0 0 1 0,0 0-93 15,0 0-19-15,0 0-3 0,0 0-797 0,8 0-160 0</inkml:trace>
  <inkml:trace contextRef="#ctx0" brushRef="#br2" timeOffset="39368.315">23204 12419 1267 0,'0'0'112'16,"0"0"-89"-16,-3 0-23 0,3 0 0 0,0 0 215 0,0 0 38 15,0-7 8-15,0 7 2 0,0 0-148 0,0 0-30 16,0 0-5-16,0 0-2 0,-2 0-35 0,2 0-7 16,-6 0-2-16,1 0 0 0,-3 0-22 0,0 7-12 15,0 0 12-15,-2 0-12 0,-1 0 0 0,3 0 0 16,0 0 0-16,0 5 0 0,6-5 0 0,-4 0 0 15,4 4 0-15,4-3 0 0,1 3-11 0,2-4 11 16,3 0-12-16,0-4 12 0,3 1 0 0,-1-1 0 0,1 2 0 16,0-10 0-16,2 2 0 0,0-1-8 15,0-3 8-15,0 0 0 0,-2 0 23 0,0-5 8 0,-1 5 1 0,-2-7 1 16,-3 0-10-16,1-5-3 0,-4 5 0 0,1-5 0 16,0 2 24-16,-3-6 4 0,0 2 0 0,0-1 1 15,-6 1-18-15,4-5-4 0,-1 8-1 0,-2 1 0 16,-1-2 3-16,1 1 1 0,-3 3 0 0,0 4 0 15,3 4-16-15,0 0-3 0,-1 0-1 0,1-1 0 16,2 1-10-16,3 7 8 0,0 0-8 0,0 0 8 16,0 0-8-16,0 0 0 0,3 7-10 0,5 5 10 15,-3-2 0-15,3 4 0 0,0 2 0 0,0 1 0 16,5 1 0-16,-2 4 0 0,0 4 0 0,-1-5 0 16,1 2-10-16,-1 1 10 0,1-1-10 0,-3-2 10 15,2-2-48-15,1-2-4 16,-3-3-1-16,0 2 0 0,-3-6-143 0,3 4-28 0</inkml:trace>
  <inkml:trace contextRef="#ctx0" brushRef="#br2" timeOffset="39649.497">23434 12430 2210 0,'0'0'48'0,"0"0"11"0,0 0 1 0,0 0 3 0,5-4-51 0,1 1-12 15,-1-1 0-15,6 4 0 0,2-3 32 0,0-1 4 16,3-1 1-16,-3 2 0 0,3 3-1 0,3-4-1 15,-4 1 0-15,1-1 0 0,0 1-18 0,-3-1-3 16,-2-3-1-16,0 4 0 0,-6-1 9 0,0-1 2 16,-2-2 0-16,-3 0 0 0,-3 0 31 0,-2 0 6 0,0 0 2 0,-3-1 0 15,0 1-25-15,-3 3-5 0,-5 1-1 0,3-1 0 16,2 4-19-16,-2-3-4 0,0 6-1 0,0-3 0 16,2 7-8-16,1-3-14 0,-1 8 3 0,3-2 1 15,3-3 10-15,-1 0-12 0,1 4 12 0,5 1-12 16,-2-2 12-16,4 4-12 0,3-2 12 0,3-1-12 15,3-1 2-15,0 1 0 0,4-1 0 0,-1 2 0 32,2-5-231-32,-1 0-47 0</inkml:trace>
  <inkml:trace contextRef="#ctx0" brushRef="#br2" timeOffset="39962.456">23836 12350 1152 0,'0'0'102'0,"0"0"-82"16,-5-4-20-16,0 4 0 0,-1 0 232 0,4 0 43 15,-3 0 8-15,2 4 1 0,-2-1-191 0,2 4-38 16,-2-3-8-16,2 8-2 0,0-2-8 0,1 1-1 16,-1-4-1-16,3 8 0 0,0-1 2 0,0-3 1 15,0 4 0-15,0-4 0 0,3-1-14 0,-3 1-4 16,2-3 0-16,-2-1220 0 0,0 2438-4 0,0-1226 0 16,0 0-1-16,0 0 0 0,0 0 1 0,0 0 1 15,0 0 0-15,0 0 0 0,0-3 3 0,0-1 1 16,3-3 0-16,0-5 0 0,-1 5-13 0,6-3-8 15,0-1 10-15,5 3-10 0,-2-3 0 0,5 4 0 16,0 0 0-16,5 0 0 0,0 0 0 0,3-1-8 16,2 8 8-16,-2-4 0 0,0 4 0 0,0 0 0 0,-3 0 0 15,0 4 0-15,-2-4 0 0,-1 8 0 0,-2-1 8 0,0 0-8 16,-3-3 0-16,0 6 0 0,1-6 0 0,-4 3 0 31,-2 5-88-31,0-5-18 0,0 0-3 0</inkml:trace>
  <inkml:trace contextRef="#ctx0" brushRef="#br0" timeOffset="42665.211">15568 11360 1796 0,'0'0'80'16,"0"0"16"-16,0 0-77 0,0 0-19 0,0 0 0 0,0 0 0 15,0 0 91-15,0 0 14 0,-5 0 3 0,2-4 1 16,-5 4-1-16,3 0 0 0,0 0 0 0,-3 0 0 0,-3 0-19 0,-2 4-4 16,-6-1-1-16,1 1 0 0,-1 3-67 0,1 5-17 15,-6-2 0-15,-2 8 0 0,-6-4 28 0,-5 8 1 16,-6-4 1-16,-2 8 0 0,-2 0-17 0,-3 2-3 15,2 1-1-15,0 1 0 0,3-2 7 0,3 1 2 16,2 1 0-16,1-2 0 0,-1 1-4 0,-2 1-1 16,2-2 0-16,0 5 0 0,3-4-3 0,0 1-1 15,0-2 0-15,3 1 0 0,2-4 0 0,0 4 0 16,-2-6 0-16,2-2 0 0,0 1-1 0,3-1 0 16,0-5 0-16,3 1 0 0,2-6-8 0,5 4 12 15,-2-1-12-15,3-3 12 0,2-4-12 0,0 5 0 0,0-2 9 16,3-6-9-16,0-1 8 0,2 1-8 0,0-1 8 15,1-3-8-15,2 4 0 0,3-4 8 0,-1 0-8 16,1 0 0-16,5 0 0 0,-3-4 0 0,1 1-12 0,2-4 4 31,0 0-116-31,5-5-24 0,3 1-4 0</inkml:trace>
  <inkml:trace contextRef="#ctx0" brushRef="#br0" timeOffset="43075.828">15031 11356 288 0,'3'-8'25'0,"-1"6"-25"0,-2-3 0 0,0-2 0 0,3 5 289 15,-3-3 53-15,3-2 10 0,-1 3 3 0,1 4-238 0,2-8-47 16,0 8-10-16,3-2-1 0,3-3 17 0,0 3 3 15,-1-3 1-15,6 5 0 0,0-2-23 0,5-3-4 32,0 5-1-32,0-2 0 0,3-3-21 0,0 5-5 0,0 0-1 0,2-4 0 15,1 4-12-15,-1 0-2 0,3 0-1 0,-5 4 0 16,-3 1 4-16,0-3 1 0,-2 5 0 0,-6 0 0 16,-2 5 24-16,-1-2 5 0,-2 1 0 0,-2 8 1 15,-4-5 6-15,-2 7 1 0,-2-2 0 0,-4 2 0 16,4-2-5-16,-4 2-1 0,1 1 0 0,0-4 0 15,5 4-30-15,0-4-5 0,0 4-2 0,-3-4 0 16,3-4-9-16,0 1 0 0,-3 1 0 0,1-2 0 16,-1-4 0-16,1 1 12 0,-1 3-12 0,0-2 12 15,-2-2-12-15,0-3 12 0,-1 4-12 0,-2 1 12 16,3-5-12-16,-3 3 0 0,0-3 0 0,0 4 0 16,0-3-218-16,0-1-36 0</inkml:trace>
  <inkml:trace contextRef="#ctx0" brushRef="#br0" timeOffset="44000.789">10393 12578 1090 0,'0'0'48'0,"0"-4"11"0,0 4-47 0,2-7-12 16,1 4 0-16,0-1 0 0,-3-3 122 0,0 4 22 15,0-1 5-15,-3-3 1 0,3 7-21 0,-3-8-4 0,1 4-1 0,-3 1 0 16,2-1-30-16,-2 1-6 0,-1-1-2 0,-2-3 0 16,0 7-28-16,1-3-6 0,-4-1 0 0,0 4-1 15,1 0-30-15,-3 0-5 0,-1 0-2 0,1 0 0 16,-3 7-14-16,0-3 0 0,0-1 0 0,3 8 0 15,5-4 0-15,-2 1 0 0,2 3-13 0,2-1 4 16,-1 4 9-16,4-2-12 0,0-1 12 0,6-1-12 16,0 1 12-16,-3 4 0 0,2-8-9 0,3 4 9 15,1-4-11-15,4-4 3 0,4 4 0 0,-1-2 0 16,0-1 8-16,3-1-8 0,0-3 8 0,0 4-8 16,-3-8 8-16,0 4 0 0,0-7 0 0,-2 2 0 15,0 3 0-15,-4-6 0 0,-1 1 0 0,2 0 0 16,-6 0 17-16,1 0-1 0,0-2 0 0,-3 2 0 0,0 0 11 0,0 0 1 15,-6 0 1-15,4 4 0 16,-1-1-11-16,0-1-2 0,1 2-1 0,2 3 0 0,-3 3-6 0,3-3-1 16,-3 5 0-16,1 2 0 0,2 0-8 0,0 0 0 15,2 0 0-15,1 5 0 0,2-5 0 0,1 7 0 16,-1-7-9-16,0 5 9 0,3 2 0 0,0 0 0 16,0-3-8-16,0 1 8 0,3-2 0 0,-6 1 0 15,3-1 0-15,0-3 0 0,0 5-9 0,-3-5-5 0,0-7-1 0,1 7 0 31,-6-7-232-31,2 0-46 0</inkml:trace>
  <inkml:trace contextRef="#ctx0" brushRef="#br0" timeOffset="44281.896">10589 12524 1641 0,'0'0'72'0,"0"0"16"0,0 0-70 0,0 0-18 0,0 0 0 0,-3 3 0 15,0 1 105-15,1 4 18 0,4-1 3 0,-2 7 1 16,0-7-32-16,3 4-7 0,0 1 0 0,-1 2-1 15,4-4-35-15,-4 6-6 0,-2-6-2 0,3 1 0 16,0-4-24-16,-3 1-6 0,0 3-1 0,-3-1 0 16,0-3 11-16,3-3 1 0,0-4 1 0,0 0 0 0,-5 3-26 15,5-3 8-15,0 0-8 0,0 0 0 16,-5 0-25-16,2-7-11 0,0 0-1 0,3 0-1 0,0 0 20 0,0 0 4 16,3-5 1-16,2 2 0 0,1-4 0 0,-1 2 0 15,-2 1 0-15,4-3 0 16,4 2-22-16,0 5-4 0,2-3-1 0,3-1 0 0,-3 4 18 0,3 0 3 15,0-1 1-15,0 4 0 0,-1 1 18 0,1-1-12 16,-2 1 12-16,1-1-10 0,-1 4 10 0,2 0-12 16,-1-3 12-16,-1 3-1004 0</inkml:trace>
  <inkml:trace contextRef="#ctx0" brushRef="#br0" timeOffset="44485.256">11009 12444 1688 0,'-10'0'75'0,"10"0"15"0,0 0-72 0,0 0-18 0,0 0 0 0,0 0 0 16,0 0 48-16,0 0 7 0,2 7 1 0,-4 5 0 15,-1-2 12-15,6 1 4 0,2-1 0 0,0 6 0 16,-2-2-32-16,0 1-7 0,2-1-1 0,-2 4 0 16,-1 1-9-16,3-2-3 0,-5-3 0 0,3 5 0 15,0-8-10-15,-1 4-2 0,-2-1-8 0,0-3 12 16,3-1-25-16,-3-3-6 0,0 5-1 0,-3-5-1009 15</inkml:trace>
  <inkml:trace contextRef="#ctx0" brushRef="#br0" timeOffset="44641.15">10874 12607 345 0,'0'0'31'0,"0"0"-31"0,-2-3 0 0,2 3 0 0,0 0 326 0,0 0 59 15,8 0 12-15,0-4 3 0,0 4-286 0,5-3-57 16,0-1-11-16,6 4-2 0,-1 0-11 0,1 0-1 15,4-3-1-15,1-1 0 16,3-1-77-16,-1 2-15 0,-5-1-3 0,3 4-784 0</inkml:trace>
  <inkml:trace contextRef="#ctx0" brushRef="#br0" timeOffset="44781.85">11282 12553 1818 0,'-11'7'80'0,"11"-7"17"0,0 0-77 0,-2 7-20 16,-1-7 0-16,0 7 0 0,1-3 70 0,2 4 10 15,2-1 3-15,-2 0 0 0,3 0-27 0,2-3-4 0,-2-1-2 0,0 4 0 16,-1-2-33-16,1 2-6 0,-1 0-2 0,4-3 0 16,-6-4-17-16,0 0-4 0,0 0-1 0,0 0-1010 15</inkml:trace>
  <inkml:trace contextRef="#ctx0" brushRef="#br0" timeOffset="44935.533">11184 12437 1036 0,'0'0'92'16,"0"0"-73"-16,0 0-19 0,0 0 0 16,0 0 200-16,0 0 36 0,0 0 7 0,0 0 1 15,0 0-152-15,0 0-32 0,0 0-5 0,0 0-2 32,5 3-134-32,-5-3-27 0</inkml:trace>
  <inkml:trace contextRef="#ctx0" brushRef="#br0" timeOffset="45248.499">11581 12539 864 0,'0'0'38'0,"0"0"8"0,0 0-37 0,0 0-9 16,0 0 0-16,0 0 0 0,0 0 156 0,0-5 30 16,-3 2 6-16,1 3 0 0,-1 0-84 0,-2 0-18 15,-1 3-3-15,-2 2-1 0,0 2-36 0,-2 0-7 16,-1 0-2-16,1 0 0 0,-4 4-21 0,7-3-4 0,-1 6 0 0,0-3-1 16,2-1-15-16,1 2 0 0,5-1 8 0,0-1-8 15,3-3 20-15,2 5 2 0,0-1 0 0,3-1 0 16,3-3-12-16,-1 0-2 0,1 2-8 0,5-6 12 31,-3 4-77-31,3-7-16 0,2 0-3 0</inkml:trace>
  <inkml:trace contextRef="#ctx0" brushRef="#br0" timeOffset="45467.203">11726 12372 1382 0,'0'0'61'0,"0"0"13"15,0 0-59-15,0 0-15 0,0 0 0 0,0 0 0 16,0 0 132-16,0 0 24 0,6 7 5 0,-1 0 1 16,0 4-60-16,3-4-12 0,3 8-2 0,-3-4-1 0,0 3-45 0,0 1-9 15,-1-1-1-15,1 4-1 0,0-3-8 0,-2 6-2 16,-1-7 0-16,0 5 0 0,-2-5-7 0,0 2-2 16,-1 1 0-16,1-6 0 0,-3 4-12 0,5-8 0 15,-2 4-12-15,2-4-728 16,-5-7-147-16</inkml:trace>
  <inkml:trace contextRef="#ctx0" brushRef="#br0" timeOffset="45779.084">11957 12550 1483 0,'0'0'65'0,"0"0"15"0,0 0-64 0,10 0-16 0,-2-4 0 0,5 4 0 15,-2 0 51-15,-1-5 7 0,1 3 2 0,0 2 0 16,2-5-23-16,-3 2-4 0,4-1-1 0,-4 1 0 15,1-1-20-15,-3-3-4 0,0 4 0 0,0-1-8 16,-6-3 36-16,1 2 0 0,-3 2 0 0,0-1 0 16,-3-3 44-16,-2 4 10 0,0-1 2 0,-3-3 0 15,-3 7-32-15,1-3-7 0,-1 3-1 0,0 0 0 16,-2 3-20-16,0 1-4 0,-3-1 0 0,3 4-1 16,0 0-13-16,-3-3-2 0,3 4-1 0,-1 6 0 15,4-7 0-15,-4 4 0 0,4-1 0 0,2 2 0 16,0 2 3-16,3-3 1 0,5 4 0 0,5-4 0 15,-2-1-27-15,5 2-6 0,5-1-1 0,0-1 0 16,3-3 19-16,2 0 0 0,4-2 0 0,-1-5 0 16,3 2-101-16,2-2-17 0,1-2-3 0</inkml:trace>
  <inkml:trace contextRef="#ctx0" brushRef="#br0" timeOffset="46450.816">12726 12590 1285 0,'0'0'56'0,"0"0"13"0,-2-4-55 0,-3-4-14 16,2 8 0-16,-5-4 0 0,3 1 100 0,-3-1 16 16,-3 4 4-16,3 0 1 0,0 0-45 0,-2 0-10 15,-4 4-2-15,4-1 0 0,-1 1-18 0,1 4-4 16,-4-1-1-16,4 4 0 0,-1-1-17 0,3-3-3 15,0 5-1-15,3-1 0 0,0-1-20 0,2 2 0 16,3 2 0-16,0-3 0 0,3-1 0 0,2 2 0 16,0-5 0-16,3 0 0 0,3 4 15 0,0-8 1 15,-1 4 1-15,-2-7 0 0,5 5 0 0,1-5 0 16,-4 0 0-16,3-5 0 0,1 5-5 0,-1-7 0 16,-3 4-1-16,1-1 0 0,-3-3-3 0,0 0-8 0,-3 0 12 15,0-1-4-15,1 4 2 0,-6 4 0 16,0 0 0-16,0 0 0 0,0-3 8 0,0 3 2 15,0 0 0-15,0 0 0 0,0 0 6 0,0 0 2 0,-3 3 0 16,0-3 0-16,3 7-20 0,0-2-8 0,3 2 8 0,0 4-8 16,2-4 0-16,0 3 0 0,1 2 0 0,2-5 0 15,-1 4-9-15,1-4 9 0,3 1 0 0,-3-1 0 16,0-3-19-16,2-1 3 0,-2 4 1 0,3-7-733 16,-3 0-148-16</inkml:trace>
  <inkml:trace contextRef="#ctx0" brushRef="#br0" timeOffset="46872.707">12896 12473 1324 0,'0'0'59'0,"0"0"12"0,0 0-57 0,0 0-14 16,0 0 0-16,0 0 0 0,0 0 153 0,0 0 28 15,2 7 6-15,-2 0 1 0,3 5-87 0,0-5-17 16,2 7-3-16,0-3-1 0,-2 4-36 0,0-1-7 15,-1-3-1-15,4 4-1 0,-4-1-5 0,-2 4-1 16,3-3 0-16,-1-1 0 0,1 0-13 0,-3-2-4 16,3 2 0-16,-1-3 0 0,-2-1-12 0,3 2 9 15,0-5-9-15,-1 0 8 0,1-3-8 0,0-1 8 16,-3-3-8-16,0 0 8 0,0 0-8 0,8 0 0 16,-3-3 0-16,3-1-11 0,0 1-7 0,-3-1-2 15,3-3 0-15,3 4 0 16,-3-1-13-16,-1-1-3 0,1 2-1 0,0-1 0 0,3 4 18 0,-1 0 4 0,1-3 1 0,-3 6 0 15,3-3 14-15,-3 4-9 0,-1-1 9 0,1 2-8 16,0 2 8-16,-2 0 0 0,-1 0 0 0,0-3 0 16,-2 3 16-16,0 1 6 0,-3-1 1 0,0 0 0 15,-3 0 13-15,-2 0 2 0,2-3 1 0,-2 4 0 16,-3-6-16-16,0 3-3 0,-5 2-1 0,-1 0 0 16,1-3-19-16,0 3 0 0,-6-4 0 0,3 4 0 15,1-2 11-15,-1 2-11 0,2-7 10 0,1 7-10 31,3-3-100-31,2-1-27 0,0-3-5 0,2-3-900 0</inkml:trace>
  <inkml:trace contextRef="#ctx0" brushRef="#br0" timeOffset="47280.01">13290 12764 460 0,'-5'3'41'0,"2"-3"-33"16,-2 0-8-16,0 0 0 0,-1 0 225 0,4 0 43 15,-6 4 9-15,2-1 2 0,1-3-163 0,2 0-32 16,-2 4-6-16,5-4-2 0,0 0-29 0,0 0-7 16,-3 3 0-16,3-3-1 0,0 0-10 0,-2 4-1 15,-1-1-1-15,3-3 0 0,-5 5 21 0,0-3 5 16,2 3 1-16,-2-1 0 0,-1-1-15 0,1 4-3 16,0-3-1-16,-1-1 0 0,4 4-5 0,-3 0-1 0,2-2 0 0,0-3 0 15,3-2-9-15,0 9-3 0,-2-2 0 0,2-4 0 16,2 4-17-16,4 0 10 0,-1-2-10 0,3-3 8 15,0 3-8-15,0 2 0 0,2-7 0 0,1 4 0 16,-1-1 0-16,4-3 0 0,-4 0 9 0,1 0-9 16,-1 0 8-16,1-3-8 0,-3-1 8 0,2 4-8 15,-2-3 0-15,3-1 9 0,-3-3-9 0,-3 2 0 16,3 2 12-16,-3-4-12 0,1 3 12 0,-1-3-12 16,-2 0 19-16,2-5-3 0,-5 5-1 0,0 0 0 15,-3 0 13-15,1 0 4 0,-1 0 0 0,0 0 0 16,-2-1-8-16,0 4-2 0,-3-3 0 0,3 4 0 15,-3-1-13-15,2 1-9 0,1 3 12 0,-3-4-12 16,5 4 0-16,-2 0-11 0,-3 0 0 0,6 0 0 16,2 0-132-16,-6 7-26 0,1-7-6 0</inkml:trace>
  <inkml:trace contextRef="#ctx0" brushRef="#br0" timeOffset="47670.531">13600 12764 403 0,'-8'3'36'0,"8"-3"-36"16,-3 7 0-16,0-7 0 0,-2 4 323 0,0-1 57 15,-1 1 12-15,4 4 3 0,-3-6-223 0,2 7-45 16,-2 1-9-16,2-3-2 0,3 0-56 0,-3 0-12 16,3 0-3-16,3 5 0 0,0-5-19 0,-1 0-4 15,4-3-1-15,-4-1 0 0,6 4-9 0,-3-2-1 0,6-5-1 16,-3 4 0-16,0-4 1 0,2-4 0 0,1 4 0 0,0 0 0 15,-1-7-3-15,1-1 0 0,-3 4 0 0,2-3 0 16,-2 0-8-16,3 0 10 0,-3-5-10 0,0 5 10 16,-3 0-10-16,0 0 0 0,-2-3 0 0,2 1 8 15,-2 2 0-15,0 4 0 0,-3-1 0 0,0 4 0 16,0 0 10-16,0 0 2 0,0 0 0 0,0 0 0 16,0 0-20-16,0 0 0 0,0 0 0 0,2 7 0 15,1 0 0-15,-1 2 0 0,4 1 0 0,-1-3 10 16,3 0-10-16,3 0 0 0,-3 0 0 0,5 2 0 15,0-6 0-15,-2 4 0 0,-1-3 0 0,1-4 0 16,-1 3-39-16,1-3-6 16,-3 0-2-16,2-3 0 0,-2-1-217 0,0 4-44 0,8-19-9 0,-3 5-2 15</inkml:trace>
  <inkml:trace contextRef="#ctx0" brushRef="#br0" timeOffset="47811.487">13973 12593 1436 0,'-8'-7'64'0,"5"7"12"0,0 0-60 0,1-5-16 16,-4 5 0-16,4 0 0 0,-1 5 145 0,1 2 27 15,-1-3 4-15,3 3 2 0,0 3-108 0,3-3-22 16,-1 5-4-16,3 2 0 0,1 0-26 0,-1 2-5 16,3 1-1-16,-3-3 0 0,3 5-4 0,-5-5 0 15,0-2-8-15,2 2 12 0,-3-3-24 0,-2-1-6 16,0 2-1-16,-2-5 0 16,2 0-158-16,-3-3-32 0</inkml:trace>
  <inkml:trace contextRef="#ctx0" brushRef="#br0" timeOffset="47936.487">13885 12771 1004 0,'-5'-7'44'0,"5"7"10"0,0 0-43 0,5-9-11 0,1 7 0 0,2-6 0 16,0 4 85-16,2-3 15 0,3 4 4 0,3-1 0 15,3-3-54-15,2 4-10 0,3-1-3 0,0-4 0 16,-1 4-13-16,1 1-4 0,0-4 0 0,-3 3-480 16,-2 1-96-16</inkml:trace>
  <inkml:trace contextRef="#ctx0" brushRef="#br0" timeOffset="48498.473">12282 13199 1818 0,'0'0'80'0,"0"-4"17"0,5-1-77 0,-2 3-20 0,-3-3 0 0,0 5 0 15,0 0 71-15,0 0 10 0,0-7 3 0,0 7 0 16,-5 0-3-16,5 0 0 0,-8 0 0 0,0 5 0 16,0-3-31-16,3 5-6 0,-3 5-2 0,-3 2 0 15,3-2 1-15,0 2 0 0,0 7 0 0,3-2 0 16,2 2-35-16,1 5-8 0,-1-5 0 0,3 2 0 16,3 1 0-16,-1 2 0 0,1-5 0 0,2-2 0 15,0 0 0-15,3-5 0 0,3 5 0 0,0-5 0 16,4-7 0-16,4 4 0 0,-1-3 0 0,4-6 0 15,-1-2 0-15,0 0 0 0,0-7 0 0,3-5 0 16,-6 3 0-16,4-5 0 0,-6-5 11 0,2 0-11 16,-2 2 12-16,0-6-3 0,-3 2-1 0,-2 0 0 15,-3-5 6-15,-1 5 1 0,-1-5 0 0,-6 7 0 16,0-2 3-16,-3 2 1 0,-2 5 0 0,0 0 0 16,-6 2 7-16,-2-2 2 0,2 7 0 0,-2 0 0 0,-3 0-5 15,0 2-1-15,0 5 0 0,3 0 0 0,0 0-22 0,-3 5 0 16,3-5 0-16,2 2-12 15,1 3-64-15,4-1-14 0,-2-1-2 0,6 4-755 16,-1 5-150-16</inkml:trace>
  <inkml:trace contextRef="#ctx0" brushRef="#br0" timeOffset="48938.296">12711 13263 691 0,'-3'-2'61'0,"0"-3"-49"0,-2-2-12 0,5 4 0 16,0-1 274-16,0-3 52 0,0 2 10 0,0 5 3 15,0 0-191-15,0 0-39 0,0 0-7 0,0 0-2 16,5 9-39-16,3 1-8 0,-5 2-1 0,2-3-1 16,0 10-18-16,1 0-3 0,2-5-1 0,-3 7 0 15,0-2-6-15,1 2-2 0,-1-2 0 0,-2 2 0 16,2-7-5-16,-3 5 0 0,1 0-1 0,0-5 0 15,-1 0-4-15,1-7-1 0,-3 5 0 0,0-5 0 16,3 0-1-16,-3-7 0 0,0 0 0 0,0 0 0 16,0 0-9-16,0 0 0 0,5-5 9 0,3-2-9 15,0-2 0-15,2-3-18 0,6 0 3 0,0-2 1 16,0 0-17 0,3 0-3-16,2 2-1 0,-3 5 0 0,3 0 9 0,-2 0 2 0,-6 4 0 0,0 3 0 0,1 0 24 15,-6 3 0-15,-6-3 0 0,4 7 0 0,-1 0 0 16,0 0 0-16,-2 0 12 0,-1-2-4 0,-7 6 34 15,0-1 7-15,-6-3 2 0,-2 0 0 0,-3 0-29 0,0 2-6 16,-2 1 0-16,-1 2-1 0,1-10-15 0,-1 5 0 16,3 0 0-16,0-2 0 0,1 2 0 0,1-2 0 15,4-3 0-15,2-2 0 16,0 5-110-16,5-5-25 0,-2 0-5 0,5 0-949 0</inkml:trace>
  <inkml:trace contextRef="#ctx0" brushRef="#br0" timeOffset="49313.589">13290 13350 1497 0,'-13'0'133'0,"10"0"-106"0,-2 0-27 0,0 0 0 16,-1 0 120-16,1-2 20 0,-3 2 3 0,3-5 1 15,-3 5-35-15,0 0-6 0,0 0-2 0,0 0 0 16,3 0-46-16,-3 0-10 0,0 5-1 0,0-3-1 15,0-2-23-15,0 7-5 0,0 0-1 0,0 2 0 16,0-2-14-16,0 1 0 0,3 1 0 0,2-2 0 16,-2 2 0-16,5 1 0 0,0-3 0 0,3 0 0 15,-1 5-11-15,6-5 11 0,-2 0-10 0,4-3 10 0,1-1-9 0,-1 4 9 16,4-7-8-16,-1 5 8 0,0-5 0 0,0 0-10 16,0 0 10-16,1-5 0 0,2-2 0 0,-6 0-8 15,1 4 8-15,-1-6 0 0,-4 2 0 0,2 0 0 16,-3 5 0-16,0-3 0 0,-5 3 0 0,0 2 12 15,0 0-3-15,0-5-1 0,0 5 0 0,0 0 0 16,0 0 0-16,0 0 0 0,0 0-8 0,0 0 8 16,0 0-8-16,-3 7 8 0,3 0-8 0,-2 0 0 15,2 5 0-15,0-1 0 0,0-1-16 0,2-3 5 16,1 0 1-16,0 2 0 16,2-6-192-16,-2 1-38 0,5-4-8 0</inkml:trace>
  <inkml:trace contextRef="#ctx0" brushRef="#br0" timeOffset="49828.71">13401 13329 1951 0,'0'0'86'0,"0"0"18"0,0 0-83 0,0 7-21 0,3 0 0 0,-1 0 0 16,1 5 86-16,-3 2 13 0,3-7 2 0,2 7 1 15,-2-2-18-15,2 2-3 0,-2-2-1 0,2-3 0 16,-2 3-40-16,-1-5-9 0,1 0-2 0,-1 5 0 15,-2-10-21-15,0-2-8 0,0 0 0 0,0 0 0 16,0 0 12-16,0 0-3 0,0 0-1 0,0 0 0 16,8 0-8-16,-8 0 8 0,3-2-8 0,2-3 8 15,3-2-8-15,-2 0 0 0,-1-5 0 0,0 3 0 0,3-3 0 0,0-2 0 16,0 2 0-16,-3 5-11 0,3-7 11 0,-2 7-10 16,1 0 10-16,1 0-10 0,-2 2 10 0,-1 5-10 15,-5 0 10-15,0 0-10 0,0 0 10 0,0 0 0 16,0 0 0-16,8 5-8 0,-3 6 8 0,0-4 0 15,-2 3 0-15,5-3 0 0,-3 5 8 0,1-5 4 16,-1 5 1-16,-2-3 0 0,2-2 11 0,-2 5 1 16,-1-5 1-16,3 0 0 0,-5-7-7 0,3 7-2 15,-3 0 0-15,0-7 0 0,0 0-7 0,0 0-2 16,0 0 0-16,0 0 0 0,0 0-8 0,0 0 10 16,8 0-10-16,0-2 10 0,0-5-10 0,0 2 0 15,0-2 0-15,0 0 0 0,2 0 0 0,1-5-11 16,-3 10 11-16,0-5-8 0,2 2 8 0,-4 2-12 0,-1 3 12 0,-5 0-12 15,0 0 12-15,8 3-8 0,-3 2 8 0,0 2-8 16,-2-5 8-16,0 5-10 0,-1 0 10 0,1 2-10 16,2-2 10-16,1 1 0 0,-4 1 0 0,4-2 0 15,-1 2 0-15,-2 1 0 0,-1-5 0 0,1 4-8 16,-1-2-3-16,1-2 0 0,2 2 0 0,-2-3 0 16,-3-4-10-16,0 0-3 0,0 3 0 0,0-3-800 15,0 0-160-15</inkml:trace>
  <inkml:trace contextRef="#ctx0" brushRef="#br0" timeOffset="50203.908">14023 13388 1843 0,'0'0'81'0,"0"0"18"0,0-5-79 0,-3-2-20 16,3 0 0-16,-5 0 0 0,2 2 89 0,-2-2 15 15,-3 0 2-15,0 0 1 0,0 4-35 0,-2-1-8 16,-4-3 0-16,4 2-1 0,-1 5-33 0,-2-2-6 15,0 4-2-15,-3 3 0 0,0-5-11 0,3 7-3 16,2 4 0-16,1-3 0 0,2 1-8 0,0 3 0 16,2-5-10-16,4 7 10 0,-3-7-10 0,2 5 10 15,0-5-10-15,6 5 10 0,-3-5-11 0,5 0 11 16,-2 0-12-16,5-5 12 0,0 3-12 0,2 2 12 16,-2-7-12-16,3 0 12 0,-1 0-19 0,4-3 3 15,-4-1 1-15,1-1 0 0,-1 3 15 0,-2-3 0 0,0-2 0 0,0 5 0 16,-3-3 10-16,1 3-2 15,-6 2 0-15,0 0 0 0,8 0 4 0,-8 0 1 16,0 0 0-16,5 7 0 0,3-5-5 0,-3 5-8 0,1 0 11 0,-1 2-11 16,3 1 0-16,0 2 0 0,-3-3 0 0,0 3 0 15,3-5 0-15,0 5 0 0,0-5 0 0,0 0 0 16,-3-5 9-16,-2 3-9 0,2 2 0 0,-5-7 9 16,0 0-9-16,0 0-16 0,0 0 4 0</inkml:trace>
  <inkml:trace contextRef="#ctx0" brushRef="#br3" timeOffset="59023.116">16237 6965 615 0,'11'4'27'0,"-11"-4"6"0,0 0-33 0,0 0 0 0,11-4 0 0,-6-3 0 16,-5 7 87-16,0-3 10 0,3-1 3 0,2-4 0 16,3 8 3-16,-3-7 1 0,-8 3 0 0,9 1 0 15,4-1-7-15,-10 4-1 0,-5-3 0 0,2-1 0 16,3 4-30-16,0 0-6 0,-2-3-2 0,-4-1 0 0,1 4-18 0,5 0-3 16,0 0-1-16,-8-3 0 0,-5 3-4 0,2 0-2 15,11 0 0-15,-8 0 0 16,-5 0-2-16,0 3 0 0,0-3 0 0,0 7 0 0,2-3 0 0,-2-1 0 15,-3 1 0-15,0 3 0 0,3 0-12 0,0 1-4 16,-3 3 0-16,2-4 0 0,4 0-12 0,-3 0 8 16,2 0-8-16,0 1 0 0,4 3 0 0,1-1 0 0,1 1 0 0,0-3 0 15,2 3 0-15,0-1-8 16,3-6 8-16,0 11 0 0,3-8 0 0,0 4 0 0,2-1 0 16,3-6 0-16,0 8 0 0,0-5 11 0,0-4 0 0,2 1 0 15,4-1 7-15,-4-3 2 0,3 0 0 0,1-3 0 16,1-1-4-16,-1-3-1 0,2-1 0 0,-6 1 0 15,1-4-3-15,-1 1 0 0,6-1 0 0,-5-1 0 16,-9 2 9-16,1-1 2 0,2-4 0 0,1 4 0 16,-1-3 8-16,-5-1 1 0,0 4 1 0,0 1 0 15,3-1-11-15,-3 1-2 0,-6-2-1 0,4 1 0 16,2 4-19-16,0 0 0 0,-6-3 8 0,-2 1-8 16,0 6 0-16,3-1 8 0,0 4-8 0,-3-3 0 15,-3 3 12-15,3 3-12 0,0 1 12 0,-2 3-12 16,-1 0 9-16,1 5-9 0,-1-2 0 0,3-3 9 0,3 4-9 15,-3 1 0-15,0-2 0 0,0 1 0 0,5 3 0 0,-2-2-9 16,3-2 9-16,-1 1 0 0,0 4-10 0,6-4 10 16,0-4-8-16,-1 0 8 0,1 0 0 0,2-7 0 15,3 8 0-15,-3-4-8 0,1-1 8 0,2 1 0 16,2-4 0-16,-2-4 0 0,0 4 0 0,0-3 8 16,3-4-8-16,-1 2 8 0,3-2-8 0,-5 0 11 15,-2-4-11-15,-1 4 12 0,5-5-2 0,-2 5 0 16,-8-3 0-16,0-1 0 0,0-4-10 0,3 4 12 15,-6 1-12-15,-5-1 12 0,3-1-12 0,0 5 8 16,0 0-8-16,-3 4 8 0,0-4-8 0,0 7 0 16,2-4 9-16,1 8-9 0,-3-4 0 0,0 3 0 15,3 1-12-15,-3 3 4 0,0 0 8 0,3 0-12 0,0 8 12 16,-1-8-12-16,1 4 12 0,2 1-10 0,1-2 10 0,2 4-10 16,0-3 10-16,2 4-12 0,1-8 12 0,0 4-12 15,2-4 12-15,3 0 0 0,0 5 0 0,2-2-8 16,-4-6 8-16,2-1 0 0,7 1 0 0,-1-1 0 15,-4-3 0-15,1-3 0 0,-1-1 0 0,6 4 0 16,-2-7 9-16,-1 0 1 0,-8 0 0 0,6 4 0 16,5-9-10-16,-9 8 0 0,-9-6 9 0,-1-1-9 15,6 3 0-15,-1-3 8 0,-2 4-8 0,-2-3 0 16,-3-2 8-16,-3 5-8 0,8 3 10 0,-6 1-10 16,-7-1 8-16,5 4-8 0,3 0 0 0,-3 4 9 15,-3-4-9-15,3 7 0 0,-5 0 0 0,5 1-11 16,3 3 11-16,-3-1-10 0,0-6 10 0,3 11-10 15,2-8 10-15,0 4 0 0,1-8-9 0,-1 8 9 16,6-3-8-16,2-1 8 0,0 0-10 0,1 0 10 0,-1 0 0 0,3-3-9 16,5-1 9-16,-2 1 0 0,-6-8 0 0,3 1 0 15,5-1 0-15,0 4 0 0,-5-7 0 0,3 0 9 16,-6 0-1-16,3 0-8 0,3-1 10 0,-6-3-10 16,-10 1 8-16,5-1-8 0,2-1 11 0,-2 5-3 15,-8-3-8-15,-2-1 12 0,2-4-12 0,-3 8 11 16,6 0-11-16,-6 0 10 0,-7 3-10 0,5-3 0 15,2 7 9-15,1 0-9 0,-6 0 0 0,2 7 0 16,4-3 0-16,-1-1-8 0,-2 4 8 0,2-3 0 16,1 3 0-16,2 5-8 0,3-5 8 0,-1 0 0 0,-2 0 0 15,6 0 0-15,2 0-8 0,0 1 8 16,2-1-8-16,1-3 8 0,-3-4 0 0,8 3-10 0,3 4 10 16,-3-3 0-16,2-4 0 0,1 0 0 0,2 3 0 0,0-6 0 15,0 3 0-15,1-4 0 0,2-3 0 0,-1 0 0 16,-1 0 0-16,-4-1 8 0,-5 1-8 0,6-4 0 15,5 4 12-15,-11 0-4 0,-7-3-8 0,2-2 12 16,0 1-2-16,0 1-1 0,-6-2 0 0,-4 5 0 16,-4-4-1-16,4 8-8 0,-1-1 12 0,-2 1-4 15,-5-1-8-15,4 4 0 0,-2 4 0 0,3-1 8 16,0 4-8-16,-3-3 0 0,3 3 0 0,2 0-11 16,1 1 11-16,2 3-10 0,0-1 10 0,0 1-10 15,3 1 10-15,-1-2-10 0,4 4 10 0,2-3-10 16,0 1 10-16,8-2 0 0,-3 1-9 0,3-4 9 15,2 1 0-15,1-1 0 0,5 0-9 0,0 0 9 16,-3-7 0-16,0 0 0 16,3-3 0-16,0-1 0 0,0 1 0 0,-3-4 9 15,-2-5-9-15,5 5 8 0,-1-4 0 0,-7 1 0 0,-5-6 0 0,2 6 0 16,6-1 1-16,-8-4 0 0,-9 1 0 0,-2 0 0 16,0 0 2-16,0 2 0 0,-2 1 0 0,-6 4 0 15,-3 0-2-15,1 4 0 0,2 3 0 0,-2 3 0 0,-1-3-9 16,0 7 0-16,1 0 0 0,-1 0 0 0,6-3 0 0,0 3 0 15,2 1-10-15,3-1 10 0,1 0-11 0,4 0 11 16,3-3-12-16,0 3 12 16,5 0-149-16,0 1-23 0,6-4-5 0</inkml:trace>
</inkml:ink>
</file>

<file path=ppt/ink/ink4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8-03T22:36:03.987"/>
    </inkml:context>
    <inkml:brush xml:id="br0">
      <inkml:brushProperty name="width" value="0.05292" units="cm"/>
      <inkml:brushProperty name="height" value="0.05292" units="cm"/>
      <inkml:brushProperty name="color" value="#FF0000"/>
    </inkml:brush>
  </inkml:definitions>
  <inkml:trace contextRef="#ctx0" brushRef="#br0">14293 8129 460 0,'0'0'41'0,"0"0"-33"0,0 0-8 0,0 0 0 16,0 0 130-16,0 0 24 0,0 0 5 0,0 0 1 16,-5-7-12-16,5 7-3 0,-3 0 0 0,3 0 0 0,-5 0-43 15,5 0-9-15,0 0-1 0,0 0-1 0,-6 0-21 0,6 0-4 16,-5 0-1-16,0 0 0 0,2 7-21 0,0-3-4 16,3-4 0-16,0 8-1 0,-2-1-7 0,2 0-2 0,-3 4 0 0,3-1 0 15,-5 2 4-15,5 2 1 0,0-3 0 0,2 4 0 16,1-6 6-16,-3 3 2 0,-3 7 0 0,3-10 0 15,0 3-35-15,-2 2-8 0,-1 0 0 0,-2-2 0 16,5-1 53 0,-3-1 9-16,3 4 2 0,0-7 0 0,0 5-52 0,3-5-12 15,-3-2 0-15,3 2 0 0,-3-5 0 0,0 3 0 16,0-5 0-16,0 0 0 0,-3 2 0 0,3-2 0 16,0 0 0-16,0 0 0 0,0 0 0 0,-3-2 0 15,3-3 0-15,0-4 0 0,0-3 54 0,0-2 8 16,0 0 2-16,0-5 0 0,3 0-52 0,-3-2-12 15,0 0 0-15,3-5 0 0,-1 7-10 0,1-2-5 0,-1 2-1 0,1 2 0 16,0 3 16-16,-3-2 0 0,0 2 0 0,0 4 0 16,0-1 12-16,0 4 3 0,0 0 0 0,2-1 0 15,-2 4-15-15,0 4 0 0,0 0 0 0,0 0 0 16,0 0 8-16,0 0 0 0,0 0-8 0,0 7 12 16,0 0-12-16,3 5 9 0,-3 2-9 0,3 0 8 0,-1 5-8 15,1-1 0 1,0-1 0-16,2 2 0 0,-2 2 0 0,-1 2 0 15,1-6 8-15,0 2-8 0,-1 2-8 0,1-7-4 16,-1 5-1-16,1-5 0 0,0 0 13 0,-1 2 0 0,-2-6 0 16,6 2 0-16,-4-5 0 0,1 4 0 0,-3-3 0 0,0-6 0 15,0-2 0-15,0 0 0 0,0 0 0 0,0 0 0 16,0 0 0-16,0 0 0 0,0 0 0 0,-3-7 0 16,-5 0 0-16,6-5 0 0,2 3 0 0,2-3-924 15,-2-2-183-15</inkml:trace>
  <inkml:trace contextRef="#ctx0" brushRef="#br0" timeOffset="918.18">15748 8202 57 0,'0'0'0'0,"3"-7"0"0,-3 7 0 0,2-5 0 16,1 3 0-16,0-3 0 0,-1 3 219 0,1-3 38 15,-3-2 8-15,3 7 2 0,-1-7-131 0,1 4-27 0,-6-1-5 0,3 4 0 16,0 0 5-16,0 0 2 0,0 0 0 0,0 0 0 15,3-5-11-15,-3 5-1 0,0 0-1 0,0 0 0 16,0 0-23-16,0 0-5 0,0 0-1 0,0 0 0 16,0 0-17-16,2 9-3 0,-2 1-1 0,3 2 0 15,-3 2-19-15,3 0-4 0,-6 5-1 0,6-5 0 0,2 7-24 0,-2-2 0 16,-3 2 0-16,0-2 0 0,2 2 56 0,1 0 7 16,0-2 1-16,-3 2 0 0,-3-5-52 0,3 1-12 15,3-3 0-15,-3-2 0 0,-3 2 12 0,3-2 2 16,0-5 1-16,3 0 0 0,-3-3 5 0,0-4 2 15,0 0 0-15,0 0 0 0,0 0 2 0,0 0 1 16,-3-4 0-16,-2-1 0 16,5-2 3-16,0-2 0 0,-3-6 0 0,-2-1 0 15,-3-5 8-15,8 0 3 0,0-5 0 0,2 5 0 16,-2-1-54-16,0-1-10 0,3 2-3 0,-3 0 0 16,0 2 28-16,-3 0 0 0,3 5 0 0,3 0 0 0,-3 0 0 15,0 2 0-15,0 5 0 0,0-3 0 0,0 3 0 0,3 3 0 16,-3-3 0-16,0 7 0 0,2-5 0 0,-2 5 0 15,0 0 0-15,0 0 0 0,0 0 0 0,0 0 0 0,3 12 0 16,-3-5 8-16,-3 0-8 0,3 5 9 0,0-3-9 16,0 7 10-16,0-1-10 0,0-1 12 0,0 0-12 0,-2 7 12 15,2-2-12-15,0-5 8 0,-3 0-8 0,3 2 8 16,0-1 0-16,0-6 0 0,0 3 0 0,0-5 0 16,-3 0-8-16,1 0 0 0,2-7 0 0,0 0 0 15,0 0 0-15,0 0 0 16,0 0 0-16,0 0 0 0,0 0 0 0,0 0-9 15,2-7 0-15,1 0 0 16,-3 0-191-16,5 0-37 0,11-22-8 0,-2 6-979 16</inkml:trace>
  <inkml:trace contextRef="#ctx0" brushRef="#br0" timeOffset="1874.581">16735 8119 345 0,'26'-4'31'0,"-15"4"-31"16,-11 0 0-16,0 0 0 0,-5 0 151 0,-1-7 24 15,1 7 5-15,-3 0 0 0,0-5-47 0,3 5-9 0,5 0-3 0,0 0 0 16,-5-2-31-16,-1-3-6 0,6 5-2 0,0 0 0 16,0 0-14-16,0 0-4 0,0 0 0 0,0 0 0 0,0 0 19 0,0 0 3 15,-2 0 1-15,2 0 0 0,0 0-35 0,5 7-8 16,-2 0 0-16,-6 2-1 0,-2 1-9 0,-1-3-2 15,-2 5 0-15,1 2 0 0,-4 5-1 0,8-5-1 16,3 0 0-16,0 5 0 16,0-5 6-16,-2 4 0 0,-1-1 1 0,-2 2 0 15,-1 2-8-15,1-5-1 0,0 1-1 0,2 2 0 0,8-5-27 16,1 0 0-16,-1 0 0 0,-2-2 0 16,-1 2 0-16,-2-7 0 0,-2 0 0 0,-4-2 0 15,1 2 0-15,-3-7 0 0,0 4 0 16,0-4 0-16,3 0 46 0,5 0 4 0,3-9 1 0,-1 2 0 15,1-2-31-15,-6-6-5 0,1-3-2 0,-4-1 0 16,4 0 7-16,2-2 0 0,0 0 1 0,8-5 0 0,2 5-21 0,-2-1 0 16,-5-3 0-16,5 6 0 0,0-2 0 0,2 2 0 15,-2 5 0-15,-5 0-8 0,-3 2 8 0,0-2 0 0,3 7 0 0,-1-5 0 16,-2 5 0-16,0 5 0 0,0 2 0 0,0 0 0 16,0 0 0-16,0 0 8 0,0 0-8 0,0 0 0 15,3 7 8-15,-1 0-8 16,4 7 8-16,-1 0-8 0,3 0 9 0,-5 5-9 0,-6 0 12 0,6 2-12 15,-1 0 11-15,1-2-11 16,2 2 10-16,-5 2-10 0,3-1 10 0,-1-4-10 16,4-1 10-16,-4 2-10 0,-4-5 11 0,4 5-11 15,1-10 12-15,0 3-12 0,-3 0 13 0,2-5-4 16,-2 0-1-16,0-7 0 16,0 0-8-16,0 0 0 0,0 0 0 0,0 0 0 15,8-5-42-15,-8 5-10 0,0-7-3 0,0 0-892 0,6-7-178 0</inkml:trace>
  <inkml:trace contextRef="#ctx0" brushRef="#br0" timeOffset="2870.3">17836 8126 57 0,'0'0'0'0,"0"0"0"16,0 0 0-16,0 0 0 0,0 0 201 0,0 0 35 15,0 0 8-15,0 0 0 0,0 0-120 0,0 0-24 0,0 0-4 16,0 0-2-16,-3-4-11 0,3 4-3 0,0 0 0 16,0 0 0-16,0 0-4 0,0 0-2 0,0 0 0 0,0 0 0 0,0 0 7 0,0 0 2 15,0 0 0-15,0 0 0 0,0 0-12 0,0 0-3 16,0 0 0-16,0 0 0 0,0 0-28 0,0 0-5 15,0 0-2-15,3 7 0 0,-3 0-11 0,0 0-2 16,2 5-1-16,1 2 0 0,0 0 4 0,-3-2 1 16,0 2 0-16,0 5 0 0,0-5 9 0,0 4 3 31,-3-1 0-31,3-5 0 0,0 7-7 0,-3-5-1 0,1 0 0 0,-1-2 0 16,0-3-28-16,-2 3 0 0,2-1 0 0,-2-1 0 15,2-3 0-15,1-2 0 0,-4-3 0 0,4 3 0 16,-1-3 0-16,3-2 0 0,0 0 0 0,0 0 0 15,-2-2 49-15,-4-3 4 0,4-4 1 0,-1-3 0 16,3 0-26-16,-3-2-4 0,3-3-2 0,0-1 0 16,0-1-22-16,3-2 0 0,0 2 0 0,2-2 8 0,-2 2-8 0,-1 5 0 15,1-5 0-15,-3 2 0 0,2 6 0 0,1-3 0 16,0 2 0-16,-3 5 0 0,0 0 0 0,0 0 0 0,0 0 0 16,0 2 0-16,0 5 0 0,0 0 0 0,0 0 0 15,0 0 0-15,0 0 0 0,0 5 0 0,0 6 0 16,0-1 0-16,0 4 0 0,0 5 0 0,0 0 0 15,2-3 0-15,-2 8-14 0,6-3 2 16,-6 0 1-16,2-2 0 0,1 2 11 0,0-2 0 16,-1 2 0-16,1-2 0 0,-3-5 0 0,3 0 0 15,-1-2 0-15,-2-3 0 0,3 3 0 0,-3-5 0 16,0-7 0-16,0 0 0 16,0 0-104-16,0 0-20 0,5-7-3 0,0 0-1 0</inkml:trace>
  <inkml:trace contextRef="#ctx0" brushRef="#br0" timeOffset="3896.575">19492 8061 1036 0,'0'0'23'0,"0"0"5"0,0 0 0 0,0 0 1 0,0 0-29 0,0 0 0 16,0 0 0-16,0 0 0 0,0 0 57 0,-3-5 6 16,-2 3 1-16,5 2 0 0,0 0 26 0,0 0 6 15,0 0 0-15,0 0 1 0,0 0-17 0,0 0-4 16,0 0-1-16,0 0 0 0,0 0 8 0,0 0 1 16,0 0 1-16,-3 2 0 0,1 3-21 0,-1 2-4 0,0 0 0 0,3 0-1 15,0 5-44-15,-2-3-15 0,2 3 9 0,0 2-9 16,0 0 56-16,0 5 7 0,-3-5 1 0,3 0 0 15,0 2-52-15,3-1-12 0,-3-1 0 0,2 0 0 16,-4-3 54-16,2-1 8 0,2 2 2 0,1-1 0 16,-3-4-52-16,0 1-12 0,0-6 0 0,3 3 0 0,-3-3 0 0,0-2 0 15,0 0 0-15,0 0 0 0,0 0 0 0,0 0 0 16,0 0 0-16,-3-7 0 16,3 0 54-16,-3-7 8 0,1 2 2 0,-1-2 0 15,3 0-64-15,0 0 0 0,0-5 0 0,-3 0-10 0,1 5 10 0,2 0 0 16,-3 0 0-16,3 2 0 0,0 2 0 0,0-1 0 31,0 4 0-31,0 0-8 0,-3 0 8 0,1 2 0 0,2 5 0 0,-3-2 0 16,1-3 0-16,-4 5 0 0,4 0 0 0,-1 5 0 0,0-3 0 0,3 5 0 15,0-2 0-15,0 6 0 0,0-1 0 0,3 4 0 16,-3-2 0-16,3 6 0 0,-3-3 12 0,2-1-3 16,-2 5 0-16,0-5 0 0,3 0-9 0,-3 0 10 15,3 0-10-15,-3-7 10 0,0 5-10 0,0 0 8 16,2-3-8-16,-2-4 8 0,0-3-8 0,0-2-16 0,0 0 4 0,0 0-915 15,0 5-183-15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2T01:08:25.037"/>
    </inkml:context>
    <inkml:brush xml:id="br0">
      <inkml:brushProperty name="width" value="0.05" units="cm"/>
      <inkml:brushProperty name="height" value="0.05" units="cm"/>
      <inkml:brushProperty name="color" value="#FFFFFF"/>
    </inkml:brush>
    <inkml:brush xml:id="br1">
      <inkml:brushProperty name="width" value="0.05" units="cm"/>
      <inkml:brushProperty name="height" value="0.05" units="cm"/>
    </inkml:brush>
    <inkml:brush xml:id="br2">
      <inkml:brushProperty name="width" value="0.05" units="cm"/>
      <inkml:brushProperty name="height" value="0.05" units="cm"/>
      <inkml:brushProperty name="color" value="#FFFF15"/>
    </inkml:brush>
  </inkml:definitions>
  <inkml:trace contextRef="#ctx0" brushRef="#br0">5605 554 6448 0 0,'0'0'297'0'0,"0"0"-9"0"0,0 0-33 0 0,0 8 1638 0 0,5 51 3934 0 0,5 99-2692 0 0,-6-92-1936 0 0,3-3 145 0 0,-6-63-1239 0 0,-1 0 3 0 0,0 0 18 0 0,0 0 8 0 0,0 0 2 0 0,0 0 52 0 0,0 0 218 0 0,-4-16 1034 0 0,-1 3-1422 0 0,1 0 0 0 0,1 0 0 0 0,0 0 0 0 0,1 0 0 0 0,0 0 0 0 0,1-1 0 0 0,1 1 0 0 0,0 0 0 0 0,1-1 0 0 0,0 1 0 0 0,2-7-18 0 0,5-80 0 0 0,-1 58 0 0 0,3 25 0 0 0,-1 48 0 0 0,16 18 0 0 0,-22-21 0 0 0,-1-20 0 0 0,8 0 0 0 0,-2-3 0 0 0,21-5 0 0 0,15-47 0 0 0,-24-9-122 0 0,-9 33 155 0 0,-11 22 42 0 0,3-4-61 0 0,0 0-26 0 0,-2 4-53 0 0,-1 1-35 0 0,7 16-52 0 0,1 24 473 0 0,1-17-321 0 0,-8-18 0 0 0,0 0 0 0 0,0-1 0 0 0,1 1 0 0 0,0-1 0 0 0,0 1 0 0 0,0-1 0 0 0,1 0 0 0 0,-1 0 0 0 0,1 0 0 0 0,0 0 0 0 0,0-1 0 0 0,1 1 0 0 0,-1-1 0 0 0,1 1 0 0 0,-1-1 0 0 0,2 0 0 0 0,-1-1-25 0 0,0 1 0 0 0,1-1 0 0 0,-1 0 0 0 0,1-1 0 0 0,0 1 0 0 0,-1-1 0 0 0,1 0 0 0 0,0 0 0 0 0,0 0-1 0 0,0-1 1 0 0,0 0 0 0 0,0 0 0 0 0,0 0 0 0 0,0 0 0 0 0,-1-1 0 0 0,5 0 25 0 0,-7 0-302 0 0,0 1-1 0 0,0 0 1 0 0,1-1 0 0 0,-1 1-1 0 0,0-1 1 0 0,0 0 0 0 0,0 0-1 0 0,0 0 1 0 0,0 0 0 0 0,0 0-1 0 0,0 0 1 0 0,0-1 0 0 0,0 1-1 0 0,0-1 1 0 0,-1 1 0 0 0,1-1-1 0 0,-1 0 1 0 0,1 1 0 0 0,-1-1-1 0 0,1 0 1 0 0,-1 0 0 0 0,0 0-1 0 0,0 0 1 0 0,1-2 302 0 0,-2 1-2046 0 0</inkml:trace>
  <inkml:trace contextRef="#ctx0" brushRef="#br0" timeOffset="515.5">6193 657 8264 0 0,'0'0'374'0'0,"0"0"0"0"0,-1 2-104 0 0,-9 39 5134 0 0,6-1-2887 0 0,8 3-1345 0 0,-4-42-1044 0 0,1 12-344 0 0,6-20-3274 0 0,2-10 1861 0 0</inkml:trace>
  <inkml:trace contextRef="#ctx0" brushRef="#br0" timeOffset="968.52">6088 172 8496 0 0,'0'0'190'0'0,"0"0"28"0"0,0 0 10 0 0,1 2-26 0 0,3 5 54 0 0,1 0-1 0 0,0-1 1 0 0,0 1 0 0 0,0-1-1 0 0,1 0 1 0 0,0 0-1 0 0,0-1 1 0 0,0 1-1 0 0,1-2 1 0 0,0 2-256 0 0,20 16 782 0 0,106 82-114 0 0,-118-92-337 0 0,0 1 1 0 0,0 0-1 0 0,-1 1 1 0 0,-1 0 0 0 0,0 2-1 0 0,-2-1 1 0 0,1 1-1 0 0,-2 1 1 0 0,0 0-1 0 0,3 8-331 0 0,-6-10 236 0 0,0-1 0 0 0,-1 2 0 0 0,-1-1 0 0 0,0 0 0 0 0,-1 1 0 0 0,-1 0 0 0 0,-1 0 0 0 0,0 0 0 0 0,-1 0 0 0 0,0 0 0 0 0,-1 1 0 0 0,-2 7-236 0 0,1-13 133 0 0,-1-1-1 0 0,0 1 0 0 0,0-1 0 0 0,-1 0 1 0 0,-1 1-1 0 0,1-1 0 0 0,-2 0 1 0 0,1-1-1 0 0,-1 1 0 0 0,-1-1 0 0 0,0 0 1 0 0,0 0-1 0 0,-1-1 0 0 0,0 0 0 0 0,-8 7-132 0 0,-4-9-293 0 0,-3-24-5064 0 0,15 8 3344 0 0</inkml:trace>
  <inkml:trace contextRef="#ctx0" brushRef="#br0" timeOffset="-3202.36">2818 1974 2760 0 0,'-7'2'207'0'0,"4"-1"-14"0"0,2 1 6860 0 0,3 3-3401 0 0,12 19-3430 0 0,-8-13 505 0 0,42 47 227 0 0,10 9 389 0 0,-34-53-2686 0 0,-32-33-2780 0 0,1 5 1998 0 0</inkml:trace>
  <inkml:trace contextRef="#ctx0" brushRef="#br0" timeOffset="-2921.19">2996 1960 1376 0 0,'3'0'367'0'0,"-3"0"1002"0"0,0 0 440 0 0,0 0 88 0 0,0 0-167 0 0,0 0-788 0 0,0 2-344 0 0,-44 59 2576 0 0,-1 15-3131 0 0,13-18 574 0 0,-2-11-563 0 0,16-38-65 0 0,17-8-84 0 0,1-1-177 0 0,0 0-48 0 0,0 0-6 0 0,0 0-150 0 0,0 0-623 0 0,0 0-270 0 0</inkml:trace>
  <inkml:trace contextRef="#ctx0" brushRef="#br0" timeOffset="-2593.11">3112 2141 3680 0 0,'0'0'284'0'0,"0"0"11"0"0,7 12 4907 0 0,-1 42-682 0 0,-2-5-3388 0 0,0-36-957 0 0,-3-5-1423 0 0,3-8-3792 0 0</inkml:trace>
  <inkml:trace contextRef="#ctx0" brushRef="#br0" timeOffset="-6078.87">3338 1970 6448 0 0,'0'0'297'0'0,"0"0"-9"0"0,1-2-117 0 0,12-31 2225 0 0,-5 11-930 0 0,10-27-2 0 0,23-36 1510 0 0,-7 13-1647 0 0,14-28 1 0 0,4-28-576 0 0,-15 12 214 0 0,0 10-796 0 0,10-21 334 0 0,-18 40-48 0 0,-4 24-8 0 0,1-35 102 0 0,-1 26-368 0 0,-13 22 33 0 0,13-26-4 0 0,-17 39-65 0 0,14-38 268 0 0,-12 42-220 0 0,10 0-66 0 0,12-28-128 0 0,2 0-238 0 0,-21-8 140 0 0,8 26 292 0 0,1-13 548 0 0,-13 45-742 0 0,7-23 0 0 0,-11 16 0 0 0,-2 11 0 0 0,6-30 286 0 0,-5 31-276 0 0,11-24 54 0 0,1 4-10 0 0,10-13 20 0 0,-25 38-10 0 0,-1 1 0 0 0,-1-1-10 0 0,-1-4-165 0 0,1 4-522 0 0,1 1-234 0 0,0 0-902 0 0,0 0-3596 0 0,0 0-1543 0 0</inkml:trace>
  <inkml:trace contextRef="#ctx0" brushRef="#br0" timeOffset="-4951.96">4254 714 456 0 0,'0'0'1879'0'0,"0"0"229"0"0,0-1 799 0 0,-7-3-1603 0 0,-49-5 3218 0 0,40 22-3873 0 0,11-11-544 0 0,-11 16 553 0 0,15-14-619 0 0,0 0 1 0 0,-1 0 0 0 0,1 0 0 0 0,-1-1-1 0 0,0 1 1 0 0,0 0 0 0 0,0-1 0 0 0,-1 1-1 0 0,1-1 1 0 0,-1 0 0 0 0,0 0 0 0 0,0 0-1 0 0,0 0 1 0 0,0-1 0 0 0,0 1 0 0 0,-3 0-40 0 0,0 3 40 0 0,-2 0 6 0 0,6-5-45 0 0,1 1 1 0 0,-1-1-1 0 0,0 0 0 0 0,1 0 0 0 0,-1 0 0 0 0,1 1 0 0 0,-1-1 0 0 0,1 1 0 0 0,-1 0 0 0 0,1-1 0 0 0,0 1 0 0 0,0 0 1 0 0,0-1-1 0 0,0 1 0 0 0,0 0 0 0 0,0 0 0 0 0,1 0 0 0 0,-1 0 0 0 0,1 0 0 0 0,-1 0 0 0 0,1 0 0 0 0,0 0 1 0 0,0 0-2 0 0,8 37 0 0 0,-3-32 0 0 0,-2-6 0 0 0,1 1 0 0 0,-1-1 0 0 0,1 0 0 0 0,0 0 0 0 0,-1 0 0 0 0,1-1 0 0 0,0 1 0 0 0,-1-1 0 0 0,1 0 0 0 0,0 0 0 0 0,0 0 0 0 0,-1 0 0 0 0,1-1 0 0 0,0 0 0 0 0,-1 0 0 0 0,1 0 0 0 0,0 0 0 0 0,-1 0 0 0 0,1-1 0 0 0,-1 1 0 0 0,0-1 0 0 0,1 0 0 0 0,-1 0 0 0 0,0 0 0 0 0,0-1 0 0 0,-1 1 0 0 0,1-1 0 0 0,0 1 0 0 0,-1-1 0 0 0,1 0 0 0 0,-1 0 0 0 0,0 0 0 0 0,1-3 0 0 0,20-46 436 0 0,-5-21 1167 0 0,-14-9-409 0 0,-14 22-421 0 0,-27-22 871 0 0,7 36-1167 0 0,15 18-455 0 0,14 27 84 0 0,1 1 22 0 0,0 0 0 0 0,0 0-33 0 0,20 33 34 0 0,1 18 197 0 0,-1 9-177 0 0,42 91 792 0 0,-44-84-941 0 0,-18-34 0 0 0,4-24 0 0 0,3 14-154 0 0,-7-22-657 0 0,0-1-313 0 0,0 0-797 0 0,0 0-3046 0 0,0 0-1303 0 0</inkml:trace>
  <inkml:trace contextRef="#ctx0" brushRef="#br0" timeOffset="-4295.87">4603 301 4608 0 0,'0'0'208'0'0,"-5"0"585"0"0,1 0 2488 0 0,-3 0-2615 0 0,5 0-122 0 0,2 0-28 0 0,0 0-4 0 0,-1 1 0 0 0,-20 21 1004 0 0,-9 38 178 0 0,6-5-1227 0 0,22-52-459 0 0,-1-1-8 0 0,1 0 1 0 0,0 0 0 0 0,1 0 0 0 0,-1 0 0 0 0,0 1 0 0 0,1-1 0 0 0,-1 0 0 0 0,1 1 0 0 0,0-1 0 0 0,-1 1-1 0 0,1 0 1 0 0,1-1 0 0 0,-1 1 0 0 0,0 0 0 0 0,1 0 0 0 0,-1-1 0 0 0,1 1 0 0 0,0 0 0 0 0,0 0 0 0 0,0 0 0 0 0,0 1-1 0 0,-10 58 377 0 0,-1 48 38 0 0,34-52-751 0 0,-22-22 9 0 0,18-12 567 0 0,-16-22-191 0 0,-1 0 0 0 0,0 0 0 0 0,0 1 0 0 0,0-1 0 0 0,0 0 0 0 0,0 1 0 0 0,-1-1 0 0 0,1 1 0 0 0,-1 0-1 0 0,1-1 1 0 0,-1 1 0 0 0,0 0 0 0 0,0 0 0 0 0,0 0 0 0 0,-1 0 0 0 0,1 0 0 0 0,-1 0 0 0 0,1 0-49 0 0,15 37 405 0 0,-14-38-382 0 0,0 0 0 0 0,0 0 0 0 0,0 1 0 0 0,0-1 0 0 0,1-1 0 0 0,-1 1 0 0 0,1 0-1 0 0,-1 0 1 0 0,1-1 0 0 0,0 0 0 0 0,-1 1 0 0 0,1-1 0 0 0,0 0 0 0 0,0 0-1 0 0,0-1 1 0 0,0 1 0 0 0,2 0-23 0 0,15 5 347 0 0,57 3-569 0 0,-74-10-3995 0 0,4-4-1495 0 0</inkml:trace>
  <inkml:trace contextRef="#ctx0" brushRef="#br0" timeOffset="-1687.07">4863 591 7800 0 0,'1'1'22'0'0,"-1"-1"0"0"0,0 0 0 0 0,0 0 0 0 0,0 0 0 0 0,0 0 0 0 0,1 0 1 0 0,-1 0-1 0 0,0 0 0 0 0,0 1 0 0 0,0-1 0 0 0,0 0 0 0 0,0 0 0 0 0,1 0 0 0 0,-1 0 0 0 0,0 0 1 0 0,0 1-1 0 0,0-1 0 0 0,0 0 0 0 0,0 0 0 0 0,0 0 0 0 0,0 1 0 0 0,0-1 0 0 0,0 0 0 0 0,0 0 1 0 0,0 0-1 0 0,0 1 0 0 0,0-1 0 0 0,0 0 0 0 0,0 0 0 0 0,0 0 0 0 0,0 1 0 0 0,0-1 0 0 0,0 0 1 0 0,0 0-1 0 0,0 0 0 0 0,0 1 0 0 0,0-1 0 0 0,0 0 0 0 0,0 0 0 0 0,0 0 0 0 0,0 1 0 0 0,0-1 1 0 0,-1 0-1 0 0,1 0 0 0 0,0 0 0 0 0,0 0 0 0 0,0 0 0 0 0,0 1 0 0 0,0-1 0 0 0,-1 0 0 0 0,1 0 1 0 0,0 0-1 0 0,0 0 0 0 0,0 0 0 0 0,-1 0 0 0 0,1 0 0 0 0,0 0 0 0 0,0 0 0 0 0,0 0 0 0 0,-1 1 1 0 0,1-1-1 0 0,0 0-22 0 0,7 9 638 0 0,9 15 999 0 0,5 7-517 0 0,4-4-498 0 0,-18-21-422 0 0,-1-1 0 0 0,1 0 1 0 0,1-1-1 0 0,-1 0 1 0 0,1 0-1 0 0,-1-1 1 0 0,1 0-1 0 0,0 0 1 0 0,5 1-201 0 0,50 12 344 0 0,-44-12-410 0 0,-17-4-276 0 0,-11-4-1496 0 0,-1-1-2940 0 0</inkml:trace>
  <inkml:trace contextRef="#ctx0" brushRef="#br0" timeOffset="-1437.16">5033 587 5984 0 0,'-12'4'848'0'0,"11"-4"337"0"0,-6 5 2031 0 0,8 23-264 0 0,-18-1-1401 0 0,-26 26-154 0 0,15-23-1699 0 0,6 9 302 0 0,11 0 0 0 0,7-33-10 0 0,6 6-2506 0 0,-10-5 1169 0 0,6-6-11 0 0</inkml:trace>
  <inkml:trace contextRef="#ctx0" brushRef="#br0" timeOffset="-1155.98">5168 760 10136 0 0,'0'0'230'0'0,"0"0"30"0"0,0 0 19 0 0,0 2-40 0 0,3 7-379 0 0,-2-8 305 0 0,0 1 0 0 0,-1-1 0 0 0,1 1 0 0 0,-1-1 0 0 0,1 1 1 0 0,-1 0-1 0 0,0-1 0 0 0,0 1 0 0 0,0-1 0 0 0,0 1 0 0 0,0 0 0 0 0,0-1 0 0 0,0 1 0 0 0,0 0 0 0 0,0-1 0 0 0,-1 1 1 0 0,1-1-1 0 0,-1 1 0 0 0,1-1 0 0 0,-1 1 0 0 0,0-1 0 0 0,0 1 0 0 0,1-1 0 0 0,-2 1-165 0 0,1 0 42 0 0,-1 0 0 0 0,1 0 0 0 0,0 1 0 0 0,-1-1-1 0 0,1 0 1 0 0,0 1 0 0 0,0-1 0 0 0,1 0 0 0 0,-1 1-1 0 0,0 0 1 0 0,1-1 0 0 0,-1 1 0 0 0,1-1 0 0 0,0 1 0 0 0,0-1-1 0 0,0 1 1 0 0,0 0 0 0 0,1-1 0 0 0,-1 1-42 0 0,-3 33 1572 0 0,6-27-1575 0 0,-6-2-50 0 0,-13 2 93 0 0,6-8-30 0 0</inkml:trace>
  <inkml:trace contextRef="#ctx0" brushRef="#br0" timeOffset="-843.56">5390 779 1376 0 0,'0'0'65'0'0,"-4"14"4315"0"0,-9 8 2196 0 0,-11 6-3704 0 0,-41 63-1973 0 0,57-78-714 0 0,7-12-1094 0 0,1-1-327 0 0,0 0-68 0 0,0 0-8 0 0</inkml:trace>
  <inkml:trace contextRef="#ctx0" brushRef="#br0" timeOffset="2889.94">3334 2033 2760 0 0,'0'0'125'0'0,"0"0"179"0"0,0 0 667 0 0,0 0 292 0 0,0 0 59 0 0,0 0-98 0 0,0 0-463 0 0,0 0-199 0 0,0 0-40 0 0,-1 1 5232 0 0,2 2-6108 0 0,61 52 1933 0 0,-8-8-525 0 0,4 12-30 0 0,-12-3-361 0 0,8 26 158 0 0,-13-26 153 0 0,-36-49-862 0 0,31 35-90 0 0,-10 2-22 0 0,4-15 0 0 0,-1-4 0 0 0,24 17 288 0 0,-29-27-497 0 0,-20-4 348 0 0,45 25 131 0 0,-27-25-270 0 0,4 4 76 0 0,-4 2 123 0 0,-3 6 156 0 0,-18-23-289 0 0,11 13 78 0 0,23 0 67 0 0,-34-13-156 0 0,0 2 3 0 0,4 2-24 0 0,-4-3 67 0 0,-1-1-1 0 0,1 2-11 0 0,24 16-81 0 0,-17-13-8 0 0,-1 3 0 0 0,1-2 0 0 0,1-3 11 0 0,-6-1 32 0 0,2 2-22 0 0,-4-2 32 0 0,12 1 526 0 0,-13-4-588 0 0,8-4-621 0 0,-2-3-3256 0 0,-3 2 1880 0 0</inkml:trace>
  <inkml:trace contextRef="#ctx0" brushRef="#br0" timeOffset="5561.62">3330 2096 6448 0 0,'0'0'141'0'0,"0"0"23"0"0,2 0 13 0 0,37-1 13 0 0,18 5 931 0 0,82 17 358 0 0,-14 5-847 0 0,144 33 454 0 0,-142-34-815 0 0,8 13-164 0 0,-29-2 234 0 0,23 0-106 0 0,160 46 229 0 0,-26 10 234 0 0,-187-61-316 0 0,173 44 123 0 0,-46-25 110 0 0,-94-18-207 0 0,124 32 154 0 0,-87-15-508 0 0,-66-23 20 0 0,2-3 108 0 0,130 42 308 0 0,-141-37-437 0 0,36 14 87 0 0,-6-8-16 0 0,18 1-60 0 0,-5 2 0 0 0,-13-1 54 0 0,40 13-44 0 0,-29-17 44 0 0,46 25 111 0 0,47 26-96 0 0,-154-59-133 0 0,-9 2 64 0 0,91 43 232 0 0,-12-33-80 0 0,-20 4 216 0 0,-74-24-250 0 0,-8-8-108 0 0,40 18 122 0 0,6 2 167 0 0,-36-19 124 0 0,-5 0-327 0 0,-9-6-66 0 0,25 4 345 0 0,-39-7-412 0 0,-1 0-283 0 0,0 0-803 0 0,0 0-310 0 0,0 0-57 0 0</inkml:trace>
  <inkml:trace contextRef="#ctx0" brushRef="#br0" timeOffset="8858.02">6166 2482 1376 0 0,'0'0'65'0'0,"0"0"253"0"0,0 0 1036 0 0,0 0 454 0 0,-12-13 4399 0 0,12 13-6200 0 0,-33 6 2138 0 0,26-2-2145 0 0,0 1 0 0 0,0-1 0 0 0,1 1 0 0 0,-1 1 0 0 0,1-1 0 0 0,0 1 0 0 0,1 0 0 0 0,-1 0 0 0 0,-4 7 0 0 0,-19 33-168 0 0,27-41 149 0 0,1-3 28 0 0,0 0 0 0 0,0 0 1 0 0,1 0-1 0 0,-1 0 0 0 0,0 0 1 0 0,1 0-1 0 0,0 0 0 0 0,-1 1 0 0 0,1-1 1 0 0,0 0-1 0 0,0 0 0 0 0,0 0 0 0 0,1 1 1 0 0,-1-1-1 0 0,0 0 0 0 0,1 0 1 0 0,0 0-1 0 0,-1 0 0 0 0,1 0 0 0 0,0 0 1 0 0,0 0-1 0 0,1 1-9 0 0,-2-1 187 0 0,19 7 486 0 0,-16-7-576 0 0,-1-1 0 0 0,1 0 0 0 0,0-1 0 0 0,0 1-1 0 0,0 0 1 0 0,0-1 0 0 0,0 0 0 0 0,0 0 0 0 0,0 0 0 0 0,0 0 0 0 0,0 0 0 0 0,0 0 0 0 0,-1-1 0 0 0,1 1 0 0 0,0-1 0 0 0,0 0-1 0 0,0 0 1 0 0,0 0 0 0 0,-1 0 0 0 0,1-1 0 0 0,0 1 0 0 0,-1-1 0 0 0,1 1 0 0 0,-1-1 0 0 0,0 0 0 0 0,0 0 0 0 0,0 0 0 0 0,1 0-1 0 0,-1-1-96 0 0,2-2 221 0 0,-1-1-1 0 0,1 1 1 0 0,-1-1-1 0 0,0 0 1 0 0,0 0-1 0 0,-1 0 1 0 0,0 0-1 0 0,0 0 1 0 0,0 0-1 0 0,-1-1 1 0 0,0 1-1 0 0,0 0 1 0 0,-1-1-1 0 0,0 1 1 0 0,0-1-1 0 0,-1-4-220 0 0,1-3 136 0 0,0 1 0 0 0,-2 0 0 0 0,0 0 0 0 0,0-1 0 0 0,-1 1 0 0 0,-1 1 0 0 0,-2-7-136 0 0,-9-41 0 0 0,0-27 124 0 0,4 34 203 0 0,4 20-263 0 0,7 32-9 0 0,0 1 17 0 0,1 2 6 0 0,15 47 157 0 0,23 46 48 0 0,2-10-101 0 0,7 35 54 0 0,-26-80-381 0 0,-8 14 369 0 0,-14-53-167 0 0,0-1-98 0 0,0 0-30 0 0,0 0-218 0 0,0 0-914 0 0,0-1-402 0 0,0-5-82 0 0</inkml:trace>
  <inkml:trace contextRef="#ctx0" brushRef="#br0" timeOffset="9295.38">6515 2178 7168 0 0,'0'0'165'0'0,"0"0"22"0"0,0 0 6 0 0,0 0 46 0 0,0 0 167 0 0,0 0 70 0 0,0 0 18 0 0,0 0-33 0 0,-1 2-146 0 0,-39 79 2709 0 0,22 25-827 0 0,14-38-1860 0 0,3 0 954 0 0,17 23-845 0 0,-15-88-446 0 0,0-1 0 0 0,0 1 0 0 0,0-1 0 0 0,0 1 0 0 0,1-1 0 0 0,-1 0 0 0 0,1 0 0 0 0,0 1 0 0 0,0-1 0 0 0,0 0 0 0 0,0 0 0 0 0,0-1 0 0 0,0 1 0 0 0,0 0 0 0 0,0-1 0 0 0,1 1 0 0 0,-1-1 0 0 0,1 0 0 0 0,-1 0 0 0 0,1 0 0 0 0,-1 0 0 0 0,1 0 0 0 0,0-1 0 0 0,2 1 0 0 0,-4-1-79 0 0,40 4 22 0 0,-24-9-4601 0 0,-6-1-755 0 0</inkml:trace>
  <inkml:trace contextRef="#ctx0" brushRef="#br0" timeOffset="9545.33">6645 2406 6448 0 0,'0'0'498'0'0,"0"0"-255"0"0,4 19 2589 0 0,-3-13-2538 0 0,2 0 0 0 0,-1 0 0 0 0,1 0 0 0 0,-1-1 0 0 0,2 0 0 0 0,-1 1 0 0 0,1-1 0 0 0,-1 0 0 0 0,1 0 1 0 0,0-1-1 0 0,4 3-294 0 0,-1 0-722 0 0,-7-7-300 0 0</inkml:trace>
  <inkml:trace contextRef="#ctx0" brushRef="#br0" timeOffset="9764.03">6745 2432 3224 0 0,'0'0'143'0'0,"-11"4"2068"0"0,-5 12 4513 0 0,-6 14-3802 0 0,-4 6-943 0 0,-4 26-1807 0 0,27-55-172 0 0,0 10-2373 0 0,3-17-3085 0 0</inkml:trace>
  <inkml:trace contextRef="#ctx0" brushRef="#br0" timeOffset="10170.18">6915 2505 8288 0 0,'0'0'190'0'0,"0"0"28"0"0,0 0 7 0 0,-6 10 1867 0 0,2 26 1213 0 0,2-28-2988 0 0,-4 66 2309 0 0,10-44-1717 0 0,-1-25-817 0 0,-3-3-4 0 0,0-2-136 0 0,0 0-549 0 0,0 0-259 0 0,0 0-981 0 0,0 0-3703 0 0</inkml:trace>
  <inkml:trace contextRef="#ctx0" brushRef="#br0" timeOffset="10498.23">7150 2557 10136 0 0,'0'0'230'0'0,"0"0"30"0"0,0 0 19 0 0,0 0 37 0 0,0 0 125 0 0,-1 2 58 0 0,-28 60 3923 0 0,3-20-3198 0 0,-15 34 120 0 0,30-50-1500 0 0,11-25-158 0 0,0-1-1033 0 0,0 0-453 0 0,0 0-89 0 0,0 0-20 0 0</inkml:trace>
  <inkml:trace contextRef="#ctx0" brushRef="#br0" timeOffset="11373.03">7357 2475 3224 0 0,'-6'3'505'0'0,"5"-2"914"0"0,1 2 1857 0 0,-4 10-1104 0 0,-4 76 2529 0 0,6-20-2675 0 0,1-3 1248 0 0,14-57-2679 0 0,-9-7-284 0 0,-10-9-65 0 0,3-24 322 0 0,3-21-263 0 0,-3-10 462 0 0,6-78-2629 0 0,-2 140 1862 0 0,-1 0 0 0 0,0 0 0 0 0,0 0 0 0 0,0-1 0 0 0,0 1 0 0 0,1 0 0 0 0,-1 0 0 0 0,0 0 0 0 0,0-1 0 0 0,0 1 0 0 0,1 0 0 0 0,-1 0 0 0 0,0 0 0 0 0,0 0 0 0 0,1 0 0 0 0,-1 0 0 0 0,0 0 0 0 0,0 0 0 0 0,1-1 0 0 0,-1 1 0 0 0,0 0 0 0 0,0 0 0 0 0,1 0 0 0 0,-1 0 0 0 0,0 0 0 0 0,1 0 0 0 0,-1 1 0 0 0,0-1 0 0 0,0 0 0 0 0,1 0 0 0 0,-1 0 0 0 0,0 0 0 0 0,0 0 0 0 0,1 0 0 0 0,-1 0 0 0 0,0 0 0 0 0,0 1 0 0 0,0-1 0 0 0,1 0 0 0 0,-1 0 0 0 0,0 0 0 0 0,0 0 0 0 0,0 1 0 0 0,1-1 0 0 0,-1 0 0 0 0,0 0 0 0 0,0 1 0 0 0,0-1 0 0 0,0 0 0 0 0,0 0 0 0 0,0 1 0 0 0,1-1 0 0 0,-1 0 0 0 0,0 0 0 0 0,0 1 0 0 0,0-1 0 0 0,0 0 0 0 0,0 0 0 0 0,0 1 0 0 0,0-1 0 0 0,28 46 0 0 0,-10 4 0 0 0,-10-14 16 0 0,-6-34 48 0 0,5 2-48 0 0,25 3 192 0 0,-27-10-231 0 0,-1-1 0 0 0,0 0-1 0 0,-1-1 1 0 0,1 1-1 0 0,-1-1 1 0 0,0 1 0 0 0,0-1-1 0 0,0 0 1 0 0,-1 0-1 0 0,1 0 1 0 0,-1-1 0 0 0,-1 1-1 0 0,1-1 24 0 0,13-33 0 0 0,-2 9 0 0 0,-13 30 0 0 0,0-1 0 0 0,1 1 0 0 0,-1 0 0 0 0,0 0 0 0 0,0-1 0 0 0,1 1 0 0 0,-1 0 0 0 0,0 0 0 0 0,1 0 0 0 0,-1-1 0 0 0,0 1 0 0 0,1 0 0 0 0,-1 0 0 0 0,0 0 0 0 0,1 0 0 0 0,-1 0 0 0 0,0 0 0 0 0,1 0 0 0 0,-1 0 0 0 0,1 0 0 0 0,-1 0 0 0 0,0 0 0 0 0,1 0 0 0 0,-1 0 0 0 0,0 0 0 0 0,1 0 0 0 0,-1 0 0 0 0,1 0 0 0 0,-1 0 0 0 0,0 0 0 0 0,1 1 0 0 0,-1-1 0 0 0,0 0 0 0 0,0 0 0 0 0,1 0 0 0 0,-1 1 0 0 0,0-1 0 0 0,1 0 0 0 0,-1 0 0 0 0,0 1 0 0 0,0-1 0 0 0,1 0 0 0 0,-1 0 0 0 0,0 1 0 0 0,0-1 0 0 0,0 0 0 0 0,0 1 0 0 0,1-1 0 0 0,-1 0 0 0 0,0 1 0 0 0,0-1 0 0 0,0 1 0 0 0,0-1 0 0 0,0 0 0 0 0,0 1 0 0 0,0-1 0 0 0,0 0 0 0 0,0 1 0 0 0,0-1 0 0 0,0 1 0 0 0,19 68 0 0 0,7-21 180 0 0,9-40-632 0 0,-21-11-2266 0 0,-3 0-4059 0 0</inkml:trace>
  <inkml:trace contextRef="#ctx0" brushRef="#br0" timeOffset="11888.53">7759 2547 10136 0 0,'0'0'464'0'0,"0"0"-10"0"0,0 0-222 0 0,0 0 156 0 0,0 0 100 0 0,8-3 614 0 0,-5 0-1101 0 0,0 1 0 0 0,1-1 0 0 0,-1 1 0 0 0,1 0 0 0 0,-1 1 1 0 0,1-1-1 0 0,-1 0 0 0 0,1 1 0 0 0,0 0 0 0 0,0 0 0 0 0,0 0 0 0 0,0 0 1 0 0,0 1-1 0 0,2 0-1 0 0,-2-1 0 0 0,5-2 0 0 0,2 1 0 0 0,-1 4 0 0 0,-9-1 84 0 0,0 0 1 0 0,1 0-1 0 0,-1 0 1 0 0,0 0 0 0 0,0 0-1 0 0,0 1 1 0 0,0-1-1 0 0,0 0 1 0 0,0 0-1 0 0,-1 1 1 0 0,1-1 0 0 0,0 1-1 0 0,-1-1 1 0 0,1 0-1 0 0,0 1 1 0 0,-1-1 0 0 0,0 1-1 0 0,1-1 1 0 0,-1 1-1 0 0,0 0 1 0 0,0-1-1 0 0,0 1 1 0 0,0-1 0 0 0,0 1-1 0 0,0 1-84 0 0,-1 7 418 0 0,-14 22 1172 0 0,8-25-1096 0 0,7-7-479 0 0,0 0 0 0 0,1 0-1 0 0,-1 0 1 0 0,0 0 0 0 0,0 0 0 0 0,1 0-1 0 0,-1 0 1 0 0,0 0 0 0 0,1 1 0 0 0,-1-1-1 0 0,0 0 1 0 0,0 0 0 0 0,1 0-1 0 0,-1 0 1 0 0,0 1 0 0 0,0-1 0 0 0,0 0-1 0 0,1 0 1 0 0,-1 0 0 0 0,0 1 0 0 0,0-1-1 0 0,0 0 1 0 0,0 0 0 0 0,1 1 0 0 0,-1-1-1 0 0,0 0 1 0 0,0 0 0 0 0,0 1-1 0 0,0-1 1 0 0,0 0 0 0 0,0 1 0 0 0,0-1-1 0 0,0 0 1 0 0,0 0 0 0 0,0 1 0 0 0,0-1-1 0 0,0 0 1 0 0,0 1 0 0 0,0-1-1 0 0,0 0 1 0 0,0 0 0 0 0,0 1 0 0 0,0-1-1 0 0,0 0 1 0 0,0 0 0 0 0,-1 1 0 0 0,1-1-1 0 0,0 0 1 0 0,0 0 0 0 0,0 1 0 0 0,0-1-1 0 0,-1 0 1 0 0,1 0 0 0 0,0 1-1 0 0,0-1 1 0 0,-1 0 0 0 0,1 0 0 0 0,0 0-1 0 0,0 0 1 0 0,0 0 0 0 0,-1 1 0 0 0,1-1-1 0 0,0 0 1 0 0,-1 0 0 0 0,1 0 0 0 0,0 0-1 0 0,0 0 1 0 0,-1 0 0 0 0,1 0-1 0 0,-1 0-14 0 0,32 13-93 0 0,22 7 290 0 0,-51-19-185 0 0,-1 0 0 0 0,0 0-1 0 0,1 0 1 0 0,-1 0 0 0 0,0 0-1 0 0,0 1 1 0 0,0-1 0 0 0,0 0-1 0 0,0 1 1 0 0,0-1-1 0 0,0 1 1 0 0,0-1 0 0 0,0 1-1 0 0,-1-1 1 0 0,1 1 0 0 0,-1 0-1 0 0,1-1 1 0 0,-1 1 0 0 0,0 0-1 0 0,1-1 1 0 0,-1 1-1 0 0,0 0 1 0 0,0 0 0 0 0,0-1-1 0 0,-1 1 1 0 0,1 0 0 0 0,0-1-1 0 0,-1 1 1 0 0,1 0 0 0 0,-1-1-1 0 0,1 1 1 0 0,-1 0-1 0 0,0 1-11 0 0,-24 23 939 0 0,8-29-256 0 0,-1-11-5890 0 0,12 0 3169 0 0,5 2-10 0 0</inkml:trace>
  <inkml:trace contextRef="#ctx0" brushRef="#br0" timeOffset="12185.33">7814 2115 3224 0 0,'16'9'647'0'0,"-1"1"0"0"0,0 0 0 0 0,-1 1 0 0 0,0 0 0 0 0,-1 1 0 0 0,2 2-647 0 0,2 2 2000 0 0,11 11-724 0 0,-2 0-1 0 0,-1 2 0 0 0,-1 1 1 0 0,10 18-1276 0 0,15 74 2559 0 0,-35-10 97 0 0,-14-108-2593 0 0,-1 0-1 0 0,0-1 1 0 0,1 1-1 0 0,-1 0 1 0 0,0-1-1 0 0,-1 1 1 0 0,1-1-1 0 0,0 0 1 0 0,-1 1 0 0 0,0-1-1 0 0,0 0 1 0 0,0 0-1 0 0,0 0 1 0 0,-1 0-1 0 0,1 0 1 0 0,-1 0-1 0 0,1-1 1 0 0,-1 1-1 0 0,0-1 1 0 0,0 0-1 0 0,-3 2-62 0 0,-7 6 90 0 0,13-9-39 0 0,-7 4-1078 0 0,-1-2-3698 0 0,-3-2-1776 0 0</inkml:trace>
  <inkml:trace contextRef="#ctx0" brushRef="#br0" timeOffset="15747.06">4863 3257 7688 0 0,'0'0'166'0'0,"0"0"29"0"0,0 0 14 0 0,0 1-25 0 0,-5 29 1783 0 0,-1 16 576 0 0,-4-4-1063 0 0,12 82 1447 0 0,-2-56-2911 0 0,-3 1 674 0 0,-7-37 238 0 0,2 1 433 0 0,7-33-852 0 0,1 0-66 0 0,0 0-222 0 0,4-36 1755 0 0,3-6-1960 0 0,3-74-16 0 0,3 49 0 0 0,-1 12 0 0 0,-6 8-1046 0 0,-6 25 356 0 0,-1 13 889 0 0,3 14-96 0 0,12 81-653 0 0,-14-36 550 0 0,4-35 0 0 0,-4-13 0 0 0,0-1 0 0 0,0 1 0 0 0,0-1 0 0 0,0 1 0 0 0,1-1 0 0 0,-1 1 0 0 0,1-1 0 0 0,-1 1 0 0 0,1-1 0 0 0,-1 1 0 0 0,1-1 0 0 0,0 0 0 0 0,0 1 0 0 0,0-1 0 0 0,0 0 0 0 0,-1 0 0 0 0,2 0 0 0 0,-1 1 0 0 0,0-1 0 0 0,0 0 0 0 0,0 0 0 0 0,0-1 0 0 0,1 1 0 0 0,-1 0 0 0 0,0 0 0 0 0,2 0 0 0 0,9 4 0 0 0,-11-5 0 0 0,0 1 0 0 0,-1-1 0 0 0,1 1 0 0 0,0-1 0 0 0,0 0 0 0 0,0 1 0 0 0,-1-1 0 0 0,1 0 0 0 0,0 0 0 0 0,0 1 0 0 0,0-1 0 0 0,0 0 0 0 0,0 0 0 0 0,0 0 0 0 0,-1 0 0 0 0,1 0 0 0 0,0 0 0 0 0,0 0 0 0 0,0-1 0 0 0,0 1 0 0 0,0 0 0 0 0,0 0 0 0 0,-1-1 0 0 0,1 1 0 0 0,0 0 0 0 0,0-1 0 0 0,0 1 0 0 0,-1-1 0 0 0,1 1 0 0 0,0-1 0 0 0,-1 1 0 0 0,1-1 0 0 0,0 0 0 0 0,-1 1 0 0 0,1-1 0 0 0,-1 0 0 0 0,1 0 0 0 0,5-5 51 0 0,-1 0 0 0 0,1-1 0 0 0,-2 0 0 0 0,1 0 0 0 0,-1 0 0 0 0,0 0 0 0 0,0-1 0 0 0,-1 0 0 0 0,0 0 0 0 0,0 0 0 0 0,-1 0 0 0 0,0 0 0 0 0,0 0 0 0 0,-1-7-51 0 0,3-4 324 0 0,11 0-314 0 0,-9 14-10 0 0,-10-1 32 0 0,-2 5 600 0 0,7 1-466 0 0,-1 0-314 0 0,0 3-138 0 0,22 51-950 0 0,25 26 1044 0 0,-46-66 197 0 0,-1-12-3 0 0,0 0 0 0 0,0 0 0 0 0,0 0 0 0 0,0 0 0 0 0,0 0 0 0 0,1 0 0 0 0,-1 0 0 0 0,1 0 0 0 0,-1 0 0 0 0,1 0 0 0 0,0 0 0 0 0,0 0 0 0 0,0-1 0 0 0,0 1 0 0 0,0 0 0 0 0,0-1 0 0 0,0 1 1 0 0,1 0-1 0 0,-1-1 0 0 0,1 1 0 0 0,-1-1 0 0 0,1 0 0 0 0,-1 0 0 0 0,1 1 0 0 0,0-1 0 0 0,0 0 0 0 0,-1 0 0 0 0,2 0-2 0 0,38 3 1483 0 0,-3-17-4028 0 0,-34 12 2096 0 0,18-16-2934 0 0,-19 14 1656 0 0</inkml:trace>
  <inkml:trace contextRef="#ctx0" brushRef="#br0" timeOffset="16168.77">5357 3554 5064 0 0,'0'0'389'0'0,"0"0"-60"0"0,0 0 675 0 0,0 0 322 0 0,0 0 67 0 0,12-10 1088 0 0,50-6-13 0 0,-60 16-2395 0 0,-1 0 0 0 0,1 1 0 0 0,0-1-1 0 0,-1 0 1 0 0,1 1 0 0 0,-1-1 0 0 0,1 1 0 0 0,-1 0-1 0 0,1-1 1 0 0,-1 1 0 0 0,1 0 0 0 0,-1 0 0 0 0,1 0-1 0 0,-1 0 1 0 0,0 0 0 0 0,0 0 0 0 0,0 0 0 0 0,1 1-1 0 0,-1-1 1 0 0,0 0 0 0 0,0 1 0 0 0,-1-1 0 0 0,1 1-1 0 0,0-1 1 0 0,0 1 0 0 0,-1-1 0 0 0,1 1 0 0 0,-1-1-1 0 0,1 1 1 0 0,-1 0 0 0 0,0-1 0 0 0,0 1 0 0 0,1-1-1 0 0,-1 2-72 0 0,-7 56 484 0 0,-60 90 502 0 0,57-132-999 0 0,6-1-54 0 0,5-13 86 0 0,0 0-1 0 0,0-1 1 0 0,0 1-1 0 0,0-1 1 0 0,1 0-1 0 0,-1 1 1 0 0,1-1-1 0 0,0 0 0 0 0,0 0 1 0 0,0 0-1 0 0,0 0 1 0 0,0 0-1 0 0,0 0 1 0 0,0-1-1 0 0,0 1 1 0 0,1-1-1 0 0,-1 1 0 0 0,1-1 1 0 0,-1 0-1 0 0,1 0 1 0 0,0 0-1 0 0,-1 0 1 0 0,1-1-1 0 0,0 1 1 0 0,-1-1-1 0 0,1 0 1 0 0,0 1-1 0 0,1-1-18 0 0,81-5 309 0 0,-20-6-1004 0 0,-36 5-4119 0 0,-8-1-1046 0 0</inkml:trace>
  <inkml:trace contextRef="#ctx0" brushRef="#br1" timeOffset="32892">1682 3132 456 0 0,'0'2'229'0'0,"0"-1"955"0"0,0-1 388 0 0,0 0 76 0 0,0 0-140 0 0,12-16 461 0 0,48-35 2129 0 0,39-7-3482 0 0,72-28 436 0 0,-49 31-768 0 0,120-34-76 0 0,-68 36 24 0 0,-29 13 0 0 0,-39 3 1434 0 0,-12 17-1290 0 0,-21 14-152 0 0,-45 2-171 0 0,4 4 1 0 0,16-3 74 0 0,-17-1-40 0 0,46-1 194 0 0,8-5-6 0 0,-78 12-216 0 0,-5-1 11 0 0,5-1-16 0 0,25 0-45 0 0,3-1 54 0 0,-18-3-64 0 0,26-4 0 0 0,-24 5 75 0 0,-15 2-32 0 0,3 1-19 0 0,-5 0 42 0 0,-2 0 13 0 0,0 0-6 0 0,1 0-13 0 0,7-3-48 0 0,2 2-12 0 0,-1 1 11 0 0,-7 0 44 0 0,-2 0 15 0 0,0 0 2 0 0,0 0 0 0 0,0 0 6 0 0,0 0 15 0 0,0 0-17 0 0,0 0-11 0 0,0 0 2 0 0,0 0 10 0 0,0 0 3 0 0,0 0 0 0 0,0 0 0 0 0,-4-19 328 0 0,-55-24 368 0 0,18 17-565 0 0,-33-16-198 0 0,59 27-13 0 0,7 6 0 0 0,-7 7 490 0 0,12 3-4206 0 0,3-1 1016 0 0,0 0 2337 0 0,0 0-1171 0 0</inkml:trace>
  <inkml:trace contextRef="#ctx0" brushRef="#br1" timeOffset="33422.759">3527 2584 1376 0 0,'0'0'357'0'0,"0"0"963"0"0,0 0 420 0 0,0 0 85 0 0,0 0-138 0 0,0 0-664 0 0,-18 10 2249 0 0,17-10-2908 0 0,-17 27 838 0 0,6 36-176 0 0,-9 12 452 0 0,-1-10-759 0 0,21-64-491 0 0,1-1 50 0 0,0 0 2 0 0,0 0-74 0 0,0 0-314 0 0,0 0-138 0 0,0 0-778 0 0,2-1-3146 0 0,7-1-1351 0 0</inkml:trace>
  <inkml:trace contextRef="#ctx0" brushRef="#br1" timeOffset="34578.74">234 3541 8288 0 0,'0'0'190'0'0,"0"0"28"0"0,0 0 7 0 0,0 0 43 0 0,0 0 159 0 0,-3-10 1093 0 0,-27-22 2064 0 0,-11 24-2592 0 0,35 7-888 0 0,-1 1 1 0 0,0 0-1 0 0,1 1 1 0 0,-1-1-1 0 0,0 1 1 0 0,1 1 0 0 0,-1-1-1 0 0,1 1 1 0 0,0 0-1 0 0,-1 1 1 0 0,1 0-1 0 0,0 0 1 0 0,0 0-1 0 0,-4 3-104 0 0,5-3 5 0 0,1 1-1 0 0,-1-1 1 0 0,1 1-1 0 0,0 0 0 0 0,0 0 1 0 0,1 0-1 0 0,-1 0 1 0 0,1 0-1 0 0,0 1 0 0 0,0 0 1 0 0,0 0-1 0 0,1-1 1 0 0,-1 1-1 0 0,1 1 0 0 0,1-1 1 0 0,-1 0-1 0 0,1 0 0 0 0,0 1 1 0 0,0-1-1 0 0,0 1 1 0 0,1-1-1 0 0,-1 1 0 0 0,2-1 1 0 0,-1 6-5 0 0,1-7-18 0 0,1 1 0 0 0,-1-1 0 0 0,1 1 0 0 0,0-1 0 0 0,0 0-1 0 0,0 1 1 0 0,1-1 0 0 0,-1 0 0 0 0,1 0 0 0 0,0-1 0 0 0,0 1 0 0 0,0-1 0 0 0,1 1 0 0 0,-1-1 0 0 0,1 0 0 0 0,0 0 0 0 0,0-1 0 0 0,0 1 0 0 0,0-1 0 0 0,0 0 0 0 0,0 0-1 0 0,1 0 1 0 0,-1 0 0 0 0,1-1 0 0 0,-1 0 0 0 0,1 0 0 0 0,0 0 0 0 0,-1 0 0 0 0,5-1 18 0 0,-3 1 19 0 0,0-1 0 0 0,-1 1 1 0 0,1-1-1 0 0,0-1 0 0 0,-1 1 0 0 0,1-1 0 0 0,-1 0 1 0 0,1 0-1 0 0,-1-1 0 0 0,1 1 0 0 0,-1-1 0 0 0,0 0 1 0 0,0-1-1 0 0,0 0 0 0 0,0 1 0 0 0,0-1 0 0 0,0-1 0 0 0,-1 1 1 0 0,1-1-1 0 0,-1 0 0 0 0,0 0 0 0 0,0 0 0 0 0,-1 0 1 0 0,1-1-1 0 0,-1 0-19 0 0,23-57 442 0 0,-11-21 712 0 0,-15 15-868 0 0,-37-148 557 0 0,26 171-712 0 0,-3 9 137 0 0,25 84 352 0 0,18 49-674 0 0,67 195 590 0 0,-77-243-536 0 0,-13-35 83 0 0,-5-13-116 0 0,-1-1-529 0 0,2 1-394 0 0,0 0-646 0 0,-2 0-2882 0 0,0-1-1521 0 0</inkml:trace>
  <inkml:trace contextRef="#ctx0" brushRef="#br1" timeOffset="35016.13">547 3185 5784 0 0,'0'0'265'0'0,"0"0"-4"0"0,0 0-77 0 0,0 0 290 0 0,0 0 144 0 0,0 0 29 0 0,0 0-30 0 0,0 0-155 0 0,0 0-70 0 0,-12 10 677 0 0,-7 14 184 0 0,4 14 207 0 0,-6 19-256 0 0,15-38-1053 0 0,0 2 0 0 0,2-1 0 0 0,0 1-1 0 0,1-1 1 0 0,2 1 0 0 0,0 0 0 0 0,1 0-1 0 0,1 0 1 0 0,1-1 0 0 0,0 1 0 0 0,2 0-1 0 0,1-1 1 0 0,6 19-151 0 0,-10-35 5 0 0,1 1 0 0 0,0-1 0 0 0,0 1 0 0 0,1-1 0 0 0,-1 0 0 0 0,1 0 0 0 0,0 0 0 0 0,0 0 0 0 0,0-1 0 0 0,1 1 0 0 0,-1-1 0 0 0,1 1 0 0 0,0-1 0 0 0,-1-1 0 0 0,2 1 0 0 0,-1 0 0 0 0,0-1 0 0 0,0 0 0 0 0,1 0 0 0 0,-1 0 0 0 0,1-1 0 0 0,0 1 0 0 0,2 0-5 0 0,24-3-2484 0 0,-15-4 1147 0 0,-3-2-7 0 0</inkml:trace>
  <inkml:trace contextRef="#ctx0" brushRef="#br1" timeOffset="35297.32">699 3479 8288 0 0,'0'0'381'0'0,"0"0"-6"0"0,0 0-171 0 0,4 11 1172 0 0,76 56 1722 0 0,-25-17-1492 0 0,-46-44-1606 0 0,0-2-679 0 0,-7-4-2854 0 0,-2 0-1239 0 0</inkml:trace>
  <inkml:trace contextRef="#ctx0" brushRef="#br1" timeOffset="35547.259">873 3432 5064 0 0,'0'0'389'0'0,"0"0"-112"0"0,0 0 457 0 0,0 0 223 0 0,0 2 47 0 0,-22 79 3836 0 0,-12 5-3139 0 0,-4 12-1411 0 0,36-92-463 0 0,1-4-3880 0 0,1-2-689 0 0</inkml:trace>
  <inkml:trace contextRef="#ctx0" brushRef="#br1" timeOffset="35812.82">999 3719 10136 0 0,'0'0'230'0'0,"0"0"30"0"0,-4 7 258 0 0,-7 11 43 0 0,2 1 1 0 0,0-1 0 0 0,1 1 0 0 0,1 1-1 0 0,1 0 1 0 0,-2 11-562 0 0,7-12-782 0 0,1-19-294 0 0</inkml:trace>
  <inkml:trace contextRef="#ctx0" brushRef="#br1" timeOffset="36203.35">1130 3679 5616 0 0,'0'0'256'0'0,"0"0"-7"0"0,-1 1-157 0 0,-14 58 3272 0 0,7 7-1021 0 0,5-23-1535 0 0,-1-2-442 0 0,2-36 62 0 0,0-2-4344 0 0,2-3-210 0 0</inkml:trace>
  <inkml:trace contextRef="#ctx0" brushRef="#br1" timeOffset="37203.119">1248 3488 2760 0 0,'0'0'125'0'0,"0"0"206"0"0,0 0 778 0 0,0 0 342 0 0,0 0 70 0 0,0 10 699 0 0,15 96 2975 0 0,-11-17-4235 0 0,-2-26 493 0 0,13 25 177 0 0,-4-33-967 0 0,-7-51-47 0 0,-3-13-315 0 0,24-298-1125 0 0,-21 242 760 0 0,3 2-120 0 0,-6 60 110 0 0,-1 3 36 0 0,0 0 129 0 0,4 3 84 0 0,11 46-161 0 0,-5-10-94 0 0,23 37 436 0 0,-21-63-264 0 0,-10-12-100 0 0,0 0 0 0 0,0-1 0 0 0,-1 1 0 0 0,1 0-1 0 0,0-1 1 0 0,0 1 0 0 0,0-1 0 0 0,0 0 0 0 0,0 1-1 0 0,0-1 1 0 0,0 0 0 0 0,0 0 0 0 0,0-1 0 0 0,0 1-1 0 0,0 0 1 0 0,0-1 0 0 0,0 1 0 0 0,0-1 0 0 0,0 1-1 0 0,0-1 1 0 0,0 0 0 0 0,0 0 0 0 0,0 0-1 0 0,-1 0 1 0 0,1 0 0 0 0,0-1 0 0 0,-1 1 0 0 0,1 0-1 0 0,-1-1 1 0 0,0 1 0 0 0,1-1 0 0 0,-1 1 0 0 0,0-1-1 0 0,0 0 1 0 0,0 1 0 0 0,0-1 0 0 0,0 0 0 0 0,0 0-1 0 0,0 0 9 0 0,2-5 173 0 0,1 0 0 0 0,-1 0 1 0 0,-1-1-1 0 0,1 1 0 0 0,-1-1 0 0 0,-1 1 0 0 0,1-1 0 0 0,-1 0 0 0 0,0-7-173 0 0,10-34-1558 0 0,-11 35 1558 0 0,9 31 0 0 0,27 45 0 0 0,-33-58 7 0 0,0 0 0 0 0,0 0 0 0 0,0 0 0 0 0,0-1 0 0 0,1 1 0 0 0,0-1-1 0 0,-1 0 1 0 0,1 0 0 0 0,0 0 0 0 0,1-1 0 0 0,-1 1 0 0 0,0-1 0 0 0,1 0-1 0 0,1 0-6 0 0,39 2 494 0 0,-37-22-458 0 0,15-27-4465 0 0,-16 38-1367 0 0</inkml:trace>
  <inkml:trace contextRef="#ctx0" brushRef="#br1" timeOffset="37640.51">1726 3552 6448 0 0,'0'0'498'0'0,"0"0"-187"0"0,0 0 433 0 0,0 0 227 0 0,0 0 42 0 0,10-7 2110 0 0,14-1-2509 0 0,10 2 992 0 0,-25 9-1606 0 0,7 10 0 0 0,3 17 0 0 0,-19-25 93 0 0,1-1 1 0 0,-1 1-1 0 0,1-1 1 0 0,-1 1-1 0 0,-1-1 1 0 0,1 1-1 0 0,-1 0 1 0 0,1-1-1 0 0,-1 1 1 0 0,-1-1-1 0 0,1 0 1 0 0,-1 1 0 0 0,1-1-95 0 0,-51 104 2572 0 0,45-76-2264 0 0,8-30-305 0 0,0 1 1 0 0,0-1 0 0 0,0 1-1 0 0,0-1 1 0 0,1 0 0 0 0,-1 0-1 0 0,1 1 1 0 0,-1-1 0 0 0,1 0-1 0 0,0 0 1 0 0,0 0 0 0 0,0-1-1 0 0,0 1 1 0 0,0 0 0 0 0,0-1-1 0 0,1 1 1 0 0,-1-1 0 0 0,0 0-1 0 0,1 0 1 0 0,-1 0 0 0 0,1 0-1 0 0,-1 0 1 0 0,1 0 0 0 0,0-1-1 0 0,-1 0 1 0 0,1 1 0 0 0,0-1-1 0 0,-1 0 1 0 0,1 0 0 0 0,0 0-1 0 0,-1 0 1 0 0,1-1 0 0 0,0 1-1 0 0,-1-1-2 0 0,59-13-924 0 0,-48 5 320 0 0</inkml:trace>
  <inkml:trace contextRef="#ctx0" brushRef="#br1" timeOffset="38015.43">1772 3151 6648 0 0,'0'0'149'0'0,"0"0"23"0"0,0 0 12 0 0,1 1-25 0 0,105 58 3839 0 0,-79-39-3091 0 0,91 83 1282 0 0,-102-84-1904 0 0,-1 1-1 0 0,0 0 1 0 0,-1 1-1 0 0,-2 1 1 0 0,0 0 0 0 0,-1 1-1 0 0,-1 0 1 0 0,-1 0-1 0 0,-2 1 1 0 0,0 0-1 0 0,-1 1 1 0 0,1 15-285 0 0,-8-31 27 0 0,-1 0 1 0 0,0 0-1 0 0,0 0 1 0 0,0 0-1 0 0,-1-1 1 0 0,-1 1-1 0 0,1-1 0 0 0,-1 0 1 0 0,-1 0-1 0 0,0 0 1 0 0,0 0-1 0 0,0-1 1 0 0,-1 0-1 0 0,0 0 1 0 0,0-1-1 0 0,-1 1 1 0 0,0-1-1 0 0,0-1 0 0 0,0 1 1 0 0,-1-1-1 0 0,1 0 1 0 0,-4 0-28 0 0,2 1-4496 0 0,-1-2-1497 0 0</inkml:trace>
  <inkml:trace contextRef="#ctx0" brushRef="#br1" timeOffset="39728.08">947 3696 4464 0 0,'0'0'99'0'0,"0"0"11"0"0,0 0 10 0 0,0 0 63 0 0,0 0 236 0 0,0 0 100 0 0,0 0 23 0 0,0 0-2 0 0,0 0-16 0 0,0 0-4 0 0,0 0 0 0 0,0 0-66 0 0,0 0-268 0 0,0 0-41 0 0,0 0 230 0 0,0 0 90 0 0,0 0 14 0 0,0 0-63 0 0,0 1-272 0 0,-4 21 1304 0 0,7 51 104 0 0,-2-1-480 0 0,-11-39-48 0 0,2-20-14 0 0,7-12-1050 0 0,0 0 80 0 0,-5-39-27 0 0,20-94 179 0 0,-13 86 247 0 0,-1 46-600 0 0,0 0-21 0 0,0 0 40 0 0,0 0 174 0 0,0 0 80 0 0,0 14 154 0 0,0 133 914 0 0,-4-71-804 0 0,4-75-212 0 0,-3-94 1568 0 0,3-22-2198 0 0,6 173 372 0 0,-5-26 126 0 0,-1-30-122 0 0,0-2-12 0 0,0 0-270 0 0,0 0-1158 0 0,0 0-496 0 0</inkml:trace>
  <inkml:trace contextRef="#ctx0" brushRef="#br1" timeOffset="40556.01">1121 3620 5408 0 0,'0'0'124'0'0,"0"0"17"0"0,0 0 10 0 0,0 2 19 0 0,-15 29 1917 0 0,19-14-568 0 0,0 16 314 0 0,-8 46 564 0 0,-22 46 272 0 0,16-87-2233 0 0,9-36-372 0 0,-3-36 1083 0 0,26-87-1236 0 0,-14 64 71 0 0,-16 32 18 0 0,8 25-11 0 0,-1 0 0 0 0,1 0-1 0 0,-1-1 1 0 0,1 1-1 0 0,-1 0 1 0 0,1 1-1 0 0,-1-1 1 0 0,1 0-1 0 0,-1 0 1 0 0,1 0-1 0 0,-1 0 1 0 0,1 0 0 0 0,-1 0-1 0 0,1 1 1 0 0,-1-1-1 0 0,1 0 1 0 0,0 0-1 0 0,-1 1 1 0 0,1-1-1 0 0,-1 0 1 0 0,1 1-1 0 0,0-1 1 0 0,-1 0 0 0 0,1 1-1 0 0,0-1 1 0 0,-1 1-1 0 0,1-1 1 0 0,0 0-1 0 0,0 1 1 0 0,-1-1-1 0 0,1 1 1 0 0,0-1 0 0 0,0 1-1 0 0,0-1 1 0 0,0 1-1 0 0,-1-1 1 0 0,1 1-1 0 0,0-1 1 0 0,0 1-1 0 0,0-1 1 0 0,0 1-1 0 0,0-1 1 0 0,0 1 11 0 0,0-1-28 0 0,3 78 455 0 0,-9-23 124 0 0,1-40-1189 0 0,5-15-86 0 0</inkml:trace>
  <inkml:trace contextRef="#ctx0" brushRef="#br2" timeOffset="71826.5">3634 3369 6448 0 0,'0'0'297'0'0,"0"0"-9"0"0,0 0-61 0 0,0 0 439 0 0,0 0 212 0 0,0 0 39 0 0,0 0-57 0 0,0 0-279 0 0,0 0-121 0 0,0 0-20 0 0,0 0-46 0 0,0 0-169 0 0,2 0-69 0 0,2 1-88 0 0,-1 0 1 0 0,1 0 0 0 0,0 0-1 0 0,-1 0 1 0 0,0 1-1 0 0,1-1 1 0 0,-1 1-1 0 0,0 0 1 0 0,0 0-1 0 0,0 0 1 0 0,0 0 0 0 0,0 1-1 0 0,0-1 1 0 0,-1 1-1 0 0,1 0 1 0 0,-1 0-1 0 0,1 0 1 0 0,-1 0-1 0 0,0 0 1 0 0,-1 0 0 0 0,1 1-1 0 0,0-1 1 0 0,-1 1-69 0 0,14 18 522 0 0,-3-1-60 0 0,0 0 0 0 0,-1 0 1 0 0,-1 1-1 0 0,-1 0 1 0 0,-1 1-1 0 0,2 9-462 0 0,-9-27 80 0 0,14 88 1288 0 0,-5-34-671 0 0,7 0-33 0 0,-14-54-592 0 0,1 1-1 0 0,0-1 0 0 0,0 0 0 0 0,1-1 1 0 0,-1 1-1 0 0,1-1 0 0 0,0 0 1 0 0,0 0-1 0 0,1 0 0 0 0,-1-1 0 0 0,2 1-71 0 0,-5-3 88 0 0,0-1-14 0 0,5 2-12 0 0,-1-11 501 0 0,-2-57 674 0 0,-2 62-1225 0 0,1 1 0 0 0,-1-1-1 0 0,0-1 1 0 0,0 1 0 0 0,0 0 0 0 0,-1 0-1 0 0,0-1 1 0 0,1 1 0 0 0,-2-1 0 0 0,1 1-1 0 0,0-1 1 0 0,-1 1 0 0 0,0-1 0 0 0,0 0-1 0 0,0-3-11 0 0,-1 0 0 0 0,0 0 0 0 0,1-1 0 0 0,0 1 0 0 0,0 0 0 0 0,1 0 0 0 0,0 0 0 0 0,1 0 0 0 0,0 0 0 0 0,0 0 0 0 0,1 0 0 0 0,0 0 0 0 0,0 1 0 0 0,0-1 0 0 0,1 1 0 0 0,2-3 0 0 0,14-42 0 0 0,30-33-49 0 0,-70 52 122 0 0,-12 32-73 0 0,-46 15 0 0 0,-114 44 0 0 0,40-1 0 0 0,118-37 0 0 0,32-16 0 0 0,5 5 0 0 0,37 9-16 0 0,-24-11-58 0 0,0-1-1 0 0,1-1 1 0 0,0 0-1 0 0,0-1 1 0 0,1-1-1 0 0,-1-1 0 0 0,6 0 75 0 0,7 2-46 0 0,87 6-18 0 0,4 0 64 0 0,31 5 0 0 0,-108-10 136 0 0,-59-42 1062 0 0,-61-34 161 0 0,52 52-1356 0 0,-38-23-3 0 0,22-14 440 0 0,-58 0-424 0 0,-72-33-208 0 0,70 65 192 0 0,58 15-3156 0 0,42 9-5055 0 0</inkml:trace>
</inkml:ink>
</file>

<file path=ppt/ink/ink5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8-03T22:37:12.122"/>
    </inkml:context>
    <inkml:brush xml:id="br0">
      <inkml:brushProperty name="width" value="0.05292" units="cm"/>
      <inkml:brushProperty name="height" value="0.05292" units="cm"/>
      <inkml:brushProperty name="color" value="#00B050"/>
    </inkml:brush>
  </inkml:definitions>
  <inkml:trace contextRef="#ctx0" brushRef="#br0">14100 6530 345 0,'-8'4'0'0,"8"-4"14"0,0 0-4 0,0 0 2 0,0 0-12 0,-3 3 0 0,3-3 0 0,0 0 0 16,0 0 0-16,0 0 0 0,0 0 0 0,0 0 0 16,0 0 104-16,0 0 20 0,5 4 3 0,-5-4 1 15,6 0 0-15,-6 0 0 0,0 0 0 0,5 0 0 16,-5 0-41-16,5 0-8 0,1-4-2 0,-6 4 0 15,0 0 16-15,0 0 3 0,5-3 1 0,-5 3 0 16,0 0-14-16,0 0-3 0,0 0-1 0,0 0 0 0,2-4-10 0,-2 4-1 16,0 0-1-16,0 0 0 0,0 0-35 0,0 0-8 15,0 0 0-15,3 7-1 0,-3-3 14 0,3 3 3 16,-3 0 1-16,2 0 0 0,1 5-28 0,0-2-5 16,-3 1-8-16,2 1 11 0,-2-2 37 0,0 4 8 15,3 4 2-15,0 4 0 0,-3-11-50 0,0 4-8 16,0 3 0-16,2-4-11 0,-2 8 11 15,3-8 0-15,-3 5 10 0,0-5-10 0,0-3 0 16,0 4 0-16,0-4 0 0,0-1 0 0,0 1 57 16,0 1 6-16,0-2 1 0,0-3 0 0,0-3-52 0,0 3-12 15,0-7 0-15,0 0 0 0,0 5 14 0,0-5 0 16,0 0 0-16,0 0 0 0,0 0-22 0,0 0-5 16,0 0-1-16,0 0 0 0,-3-9 62 0,3 2 13 15,0 0 3-15,0-8 0 0,0-3-52 0,0 4-12 0,3-8 0 0,0 4 0 16,-1 1-14-16,1-6-6 0,-3 1 0 0,0 4-1 15,0 4 21-15,0-5 0 0,0 5 0 0,0-1 0 16,0-3 12-16,0 4 8 0,0-1 0 0,0 1 1 16,0 0-31-16,0 2-6 0,0 5-2 0,-3 0 0 15,3 0 29-15,-2 3 5 0,2-3 2 0,0 7 0 16,0 0-18-16,0 0-19 0,0 0 4 0,-3 7 1 0,0 0 22 0,3 4 5 16,0-4 1-16,0 8 0 0,0-4-14 0,-2 3-13 15,-1 5 2-15,3-5 1 0,0 8 10 0,0-8 14 16,0 4-3-16,0 4-1 0,3 1-10 0,-3-6-14 15,2 1 3-15,-2 1 1 0,0-5 10 0,0 0 0 16,0-2 0-16,0-2 0 0,0-3 0 0,0 0 0 0,0-3 0 16,0 3 0-16,0-7 8 0,0 0-8 15,0 0 8-15,0 0-8 0,0 0 12 0,0-7-1 16,0 0-1-16,0-4 0 0,-2-3-1 16,2-5 0-16,0 2 0 0,0-9 0 0,0 5-19 0,0-2-4 15,2 6-1-15,-2-2 0 0,3 1 15 0,0 1 0 16,-3 1 0-16,2 2 0 0,-2 6 0 0,3 1 0 15,-3 0 0-15,3 7 0 0,-6-7 0 0,3 7 12 16,0 0-3-16,0 0 0 0,0 0-9 0,0 7 0 0,-3 0 0 0,3 5 0 16,0-2-8-16,0 8 8 0,0-3 0 0,0 3 0 15,0-4-8-15,0 5 8 0,0 0-10 0,3-2 10 16,0-3 0-16,-1 4 0 0,-2-3 11 0,0-4-3 16,0 3-8-16,3-2 0 0,-3-2 0 0,2 1 0 15,-2-4-8-15,3 0 0 0,0 1 0 0,-1-4 0 31,4-1-166-31,-6-3-33 0,2 7-6 0</inkml:trace>
  <inkml:trace contextRef="#ctx0" brushRef="#br0" timeOffset="1104.071">15632 6541 345 0,'0'0'31'0,"0"0"-31"0,0 0 0 16,0 0 0-16,0 0 140 0,2 0 21 0,4-4 5 0,-6 4 1 15,0 0-51-15,0 0-9 0,2-3-3 0,-2 3 0 16,0 0 3-16,0 0 0 16,0 0 0-16,0 0 0 0,5 3-30 0,-2 1-5 15,0 3-2-15,-3 5 0 0,5-2-5 0,-5 4-1 16,3-3 0-16,-3 3 0 0,2 1 0 0,1 3 0 15,2 1 0-15,-2 2 0 0,0-2 0 0,-3 2 0 16,5 1 0-16,-2-8 0 0,-1 4-40 0,3-3-8 16,-2 3-1-16,2-3-1 0,-2-1 8 0,0 0 2 15,-1 2 0-15,1 1 0 0,0-6 0 0,-1-4 0 0,-2 5 0 0,3-2 0 16,0-6 0-16,-3-1 1 0,0-3 0 0,0 0 0 16,0 0-3-16,0 0-1 0,0 0 0 0,0 0 0 0,0 0-1 0,0-7-1 15,0-7 0-15,0-1 0 0,-3-3-11 0,0-4-8 16,3 1 12-16,-2-9-12 0,2 6 8 0,0-6-8 15,0 8 0-15,0-3 0 0,0 3 0 16,0 1 0-16,0 2 0 0,2 1 0 0,-2 1 0 0,0-2 0 0,0 8 0 0,3-4 0 16,-3 1 0-16,0 7 0 0,0-4 0 0,0 3 0 15,0 1 0-15,0 0 0 0,0 3 0 0,0 4 0 16,3-3 0-16,-3 3 0 0,0 0 0 0,0 0 0 16,2 7 0-16,-2 7 0 0,0-2 0 0,3 2 0 15,-3 0 0-15,0 8 10 0,2-4-10 0,-2 4 8 16,0-4-8-16,0 1-14 15,0 2 3-15,0 5 1 0,0-5 26 0,3 1 4 16,-3-4 2-16,0 1 0 0,0-5-22 0,0 0 8 16,0 1-8-16,0-1 0 0,0-3 0 0,-3-4 9 15,3 1-9-15,0-1 0 0,0 0 9 0,3-3-9 16,-3-4 0-16,0 0 9 16,0 0-43-16,0 0-9 0,0 0-1 0,0-4-883 15,3-3-176-15</inkml:trace>
  <inkml:trace contextRef="#ctx0" brushRef="#br0" timeOffset="2061.636">16661 6567 230 0,'0'0'20'0,"2"-5"-20"16,-2 5 0-16,0 0 0 0,0-2 162 0,0 2 28 16,0 0 6-16,6-5 0 0,-6 5-84 0,0 0-16 15,0 0-4-15,0 0-1 0,0 0 29 0,0 0 7 0,0 0 1 0,0 0 0 32,-8 0-66-32,5 7-13 0,-2-7-2 0,5 12-1 0,8-2-22 0,-3 1-5 15,-2 8-1-15,-3-2 0 0,-6 1 59 0,4 4 12 16,-6 1 3-16,3-2 0 0,-1 5-45 0,6-5-9 15,0 5-2-15,0-5 0 16,-2 1 23-16,-1-4 4 0,-2 4 1 0,-1-4 0 16,4-4-26-16,-1 1-5 0,0-8-1 0,3 4 0 0,6 1-2 0,-6-5-1 15,-6-4 0-15,6-3 0 0,6 4-6 0,-6-4-2 16,0 0 0-16,0 0 0 0,-6-11-4 0,6-1-1 0,0-2 0 0,0 0 0 16,-5-12-7-16,3 4-1 0,4-3-8 0,1-4 12 15,-3 4-4-15,2-1-8 0,4-5 11 0,-1 5-11 16,-2 0 20-16,-1 0-2 0,-2 8-1 0,6 1 0 15,4-2-17-15,-2 5 0 0,-5 3 0 0,-1-4 0 16,-4 8 0-16,-1-4 0 16,1 4 0-16,-4 4 0 0,1-2-12 0,5 5-5 15,0 0-2-15,0 0 0 0,-8 5 19 0,3 2 9 16,7 3-1-16,4 1 0 16,-6 4 0-16,0-1 0 0,0 4 0 0,0 1 0 0,0 0-8 0,0-2 0 0,0 1 9 15,5 4-9-15,6-4 13 0,-6 3-1 0,-8-6-1 0,6 3 0 16,-1-3-11-16,1-1 12 0,-3-3-12 0,0 4 12 15,-5-8-12-15,5 0 12 16,5 0-12-16,-5 0 12 0,-5-3-12 0,5-4 8 0,2 5-8 0,4-3 8 16,-6-2-8-16,0 0 0 0,0 0 0 0,0 0-11 31,0 0-166-31,-3-7-34 0</inkml:trace>
  <inkml:trace contextRef="#ctx0" brushRef="#br0" timeOffset="2925.405">17751 6588 57 0,'0'0'0'0,"0"0"0"0,0 0 0 0,0-4 0 0,-3 1 0 0,3 3 0 15,0 0 274-15,0-4 50 0,0 4 9 0,0 0 3 16,0 0-184-16,0 0-37 0,0 0-7 0,0 0-2 16,0 0-38-16,0 0-8 0,0 0-2 0,0 0 0 15,0 0-24-15,3 7-5 16,0-3-1-16,-3 8 0 0,2-3 80 0,-2 6 16 15,3 3 4-15,-3 1 0 0,-3-5-72 0,3 12-15 16,3-5-2-16,-3 8-1 0,0-4 11 0,-3 1 3 16,3 0 0-16,-2-5 0 0,-1 5-16 0,3-9-2 15,-3 2-1-15,3 2 0 0,-2-10-22 0,-1 4-11 16,0-4 10-16,3-4-10 0,0 5 0 0,-2-5 0 16,2-4 0-16,-3 1 0 0,0-4 57 0,1-4 6 0,2 4 1 0,0-8 0 15,-3 1-56-15,3-4-8 0,-3 1-8 0,3-4 8 16,0-5 0-16,-2-2 0 0,2-5 10 0,0 0-2 15,0-2-8-15,0-2 0 16,0 1 0-16,0 4 0 0,0-1 8 0,2 5-8 0,-2-1 8 0,0 4-8 16,0 1 0-16,-2 1 0 0,2 6 0 0,-3-2-8 0,1 5 8 0,2 3 0 15,0 4 0-15,0 0-8 16,0 0 8-16,0 4 0 0,0 3 0 0,0 5 0 0,-3-2 0 0,3 8 0 0,0 1 0 16,0 2 0-16,3 1 0 0,-3 3 0 0,0-3 10 0,2-4-10 15,1 8 0-15,-3-7 0 0,0 2 0 0,0-7-10 16,2 5 18-16,-2-9 4 0,0 1 1 0,0 1 0 15,0-2-43 1,3-3-9-16,0 4-1 0,-1-4-871 16,-2-7-173-16</inkml:trace>
  <inkml:trace contextRef="#ctx0" brushRef="#br0" timeOffset="3891.382">19320 6588 115 0,'0'0'0'0,"0"0"10"0,0 0-10 0,0 0 0 16,0 0 0-16,0 0 0 0,3-4 223 0,-1 4 42 16,-2-7 9-16,3 7 2 0,-1-3-149 0,-2 3-30 15,3-7-5-15,-3 2-2 0,0 5-6 0,0 0-2 16,0-2 0-16,0 2 0 16,0 0-16-16,0 0-3 0,0 0-1 0,0 0 0 0,0 0-48 0,0 0-14 0,0 0 0 0,3 7 8 15,-1 0 44 1,1 0 10-16,-3 0 2 0,3 0 0 0,-1 7 0 0,-2 1 0 15,0-4 0-15,3 3 0 0,-3 5-52 0,3-9-12 16,-3 1 0-16,0 1 0 0,-3-2 54 0,3 1 8 16,-3 1 2-16,3-2 0 0,0-3-52 0,-2 0-12 15,2 4 0-15,0-4 0 0,0-7 37 0,0 0 5 16,0 0 1-16,0 0 0 0,0 0-18 0,0 0-3 16,-6-7-1-16,6 0 0 0,-2 3-9 0,-1-3-1 0,0-8-1 0,3 1 0 15,-2 0-10-15,2-5-14 0,0 1 3 0,2 1 1 16,-2-2 18-16,3 5 4 0,-3 0 1 0,0 2 0 15,0-2-13-15,3 3-18 0,-3 3 4 0,0 1 1 16,0 0 13-16,2 7 0 0,-2 0 0 0,0 0 0 16,0 0 0-16,0 0 0 0,0 0 0 0,0 7 0 15,0 0 0-15,3 8 0 16,-3-8 0-16,3 4 0 0,-3 3 26 0,2 1 8 16,-2-4 2-16,3 3 0 0,0 1-25 0,-1-4-11 15,1 3 10-15,0-2-10 0,-1-2 24 0,1 1 0 16,0-4-1-16,-1 0 0 15,1 5-121-15,2-5-24 0,-2 0-5 0</inkml:trace>
  <inkml:trace contextRef="#ctx0" brushRef="#br0" timeOffset="7762.721">14851 10537 763 0,'0'0'33'0,"0"0"8"0,0 0-33 0,0 0-8 16,0 0 0-16,0 0 0 0,0 0 106 0,0 0 19 15,0 0 4-15,0 0 1 0,0 0-30 0,0 0-5 16,0 0-2-16,0 0 0 0,0 0-21 0,0 0-4 16,0 0 0-16,0 0-1 0,0 0 1 0,0 0 0 15,0 0 0-15,0 0 0 0,0 0 0 0,0 0 1 16,0 0 0-16,0 0 0 0,0 0-6 0,0 0-2 0,0 0 0 0,0 0 0 31,0 0 2-31,0 0 0 0,0 0 0 0,0 0 0 16,0 0-22-16,0 0-4 0,0 0-1 0,0 0 0 0,0 0-4 0,0 0 0 0,-3-5-1 0,1 3 0 15,-1-3-7-15,0 3 0 0,-2-3-1 0,5-2 0 16,-2 7-3-16,-1-7-1 0,-2 7 0 0,5-7 0 0,-3 2-3 0,-2 3-1 31,2-3 0-31,0 3 0 0,-2-3-4 0,2-2-1 0,-2 5 0 16,3-3 0-16,-4-2-1 0,1 0 0 0,0 2 0 0,-3-2 0 16,2 0-1-16,-4 0 0 0,2 5 0 0,-3-8 0 15,1 8 0-15,2-5-8 0,-3 0 12 0,-2 0-4 16,2 0-8-16,1 0 10 0,-1-3-10 0,1 3 10 15,-1 5-10-15,0-5 0 0,1 2 0 0,-1-2 8 16,1 5-8-16,-1-8 0 0,3 8 9 0,0-3-9 0,-2-2 8 0,2 5-8 16,-3-3 8-16,1-2-8 0,2 7 8 0,-3-7-8 15,0 5 10-15,1-3-10 0,-1 0 9 0,1 3-9 16,-1-3 8-16,1-2-8 0,-4 5 8 0,4-3-8 16,-3 3 0-16,-1-3 8 0,1-2-8 0,0 2 8 15,-3 3-8-15,0-3 8 0,0 3-8 0,-2-3 0 16,2 5 0-16,0-2 8 15,0-5-8-15,0 2 0 0,0 5 0 0,0 0 8 16,1-2-8-16,-1-3 8 0,0 5-8 0,-3 0 8 16,1-2-8-16,2-3 0 0,0 5 9 0,-3 0-9 15,4 0 0-15,-4 0 0 0,1 0 0 0,-1 0 8 0,1 0-8 16,-1 0 0-16,-2 0 0 0,0 0 0 0,0 0 0 0,2 0 0 16,-2 0 0-16,5 5 0 0,-3-5 0 0,1 2 0 15,-1-2 0-15,1 0 0 0,2 5 0 0,0-5 0 0,0 2 0 0,0-2 8 16,0 0-8-16,-2 0 0 0,2 0 0 0,0 5 0 15,0-3 0-15,0-2 0 0,-5 5 0 0,0-3 0 16,-3-2 0-16,3 5 0 0,-3-3 0 0,1-2 0 16,4 0 0-16,-2 5 0 0,2-5 0 0,1 0 8 15,2 0-8-15,-3 2 0 0,1 3 0 0,-1-5 0 16,3 0 0-16,1 5 0 16,-4-3 0-16,3-2 8 0,0 5-8 0,-2-3 0 15,2-2 0-15,0 5 0 0,3-3 0 0,-6 3 0 16,3-3 0-16,-2-2 0 0,-1 7 0 0,1-2 0 15,-3-5 0-15,2 7 0 0,6-2 0 0,0-3 0 16,-6 3 0-16,3-3 0 0,3 5 0 0,0 0 0 16,-3-2 0-16,3 2 0 0,0 0 0 0,-1-2 0 15,4 2 0-15,-3 0 0 0,-1-5 0 0,4 5 0 0,-1 5 0 0,1-5 0 16,-1-2 0-16,3 2 0 0,0 0 0 0,0 0 0 16,0 0 0-16,0 0 0 0,0 0 0 0,3 0 0 15,-3 0 0-15,3 5 0 0,0-5 0 0,-1 0-8 0,-2 0 8 0,3 0 0 16,0 5 0-16,2 0 0 0,-2-3 0 0,-1-2 0 15,4 5 0-15,-3-5 0 0,5 7 0 0,-3-7 0 16,0 5 0-16,1-5-8 0,-1 7 8 0,3-7 0 0,0 5 0 0,0-5 0 16,-3 7 0-16,6-7 0 0,-3 5 0 0,3-5-8 15,-1 2 8-15,1 3 0 0,-3-5 0 0,5 5 0 16,0-3 0-16,1 3 0 0,-4-5 0 0,4 5 0 16,-1-5 0-16,3 3-8 0,0 1 8 0,-3-4 0 15,0 5 0-15,3-5 0 0,0 0 0 0,0 0 0 16,0 5 0-16,3-5 0 15,-1 0 0-15,1 0-8 0,2 0 8 0,0 0 0 16,3 0 0-16,3 0-8 0,-1-2 8 0,1 2 0 16,2-4 0-16,0 6 0 0,0-7 0 0,1 5-8 15,1 0 8-15,1 0 0 0,3-2 0 0,-4-3 0 16,1 3 0-16,-3 2 0 0,3-2 0 0,-3-3 0 0,1 3 0 16,-1-3-8-16,3 3 8 0,-3-3 0 0,2 3 0 0,1-3 0 15,0-2 0-15,0 5 0 0,5-2 0 0,-3 1 0 16,1-4 0-16,2 5 0 0,-2-3 0 0,-4-2 0 0,1 0 0 15,0 0 0-15,2 5 0 0,-2-5 0 0,-3 0 0 0,3 0 0 16,0 0 0-16,0 0 0 0,0-5 0 0,-1 5 0 16,1-2 0-16,0-3 0 0,3 5 0 0,-4 0 0 15,1-7 0-15,0 7 0 0,-3-5 0 0,-2 5 0 16,2-7 0-16,-3 5 0 16,4-3 0-16,-4 5 0 0,-2-7 0 0,2 5 8 15,1-3-8-15,-3 3 0 0,2-3 0 0,-2 0 0 16,0 3 0-16,0-3 0 0,-3 3 0 0,3-3 8 15,-3 5-8-15,3-2 0 0,-3-3 0 0,3 3 0 16,0-3 0-16,-3 5 0 0,1-2 0 0,-1-3 0 16,0 1 0-16,0 1 0 0,1 3 0 0,-1-5 0 15,-3 5 0-15,1-7 0 0,-3 7 0 0,2-2 8 0,1-3-8 0,-3 5 0 16,0-7 0-16,0 7 0 0,-3-7 0 0,3 7 0 16,3-7 0-16,-3 7 0 0,0-5 0 0,-1 3 0 15,1-3 0-15,0 3 8 0,0-5-8 0,0 2 0 0,3 3 8 0,-3-3-8 16,2-2 8-16,-2 0-8 0,0 2 10 0,0-2-10 15,3 5 8-15,-1-5-8 0,-2 2 0 0,0-2 9 32,3 0-9-32,-1 0 0 0,1 2 9 0,0-2-9 0,-4 0 0 15,4 0 0-15,-3 0 0 0,0 2 8 0,0 3-8 0,2-3 0 16,-4-2 0-16,-1 0 8 0,0 0-8 0,1 5 9 16,-1-8-9-16,-2 3 10 0,-1 0-10 0,3 0 10 15,-2 0-10-15,0 0 10 0,-3 0-10 0,2 0 8 16,-2 0-8-16,3 0 8 0,0 2-8 0,-3-2 0 15,0 0 0-15,2 0 0 0,1 2 0 0,0 3 8 0,-3-3-8 0,0 3 0 16,0-5 0-16,0 2 8 0,0 3-8 0,0-3 0 16,-3 3 0-16,0-3 8 0,3 5-8 0,-2-5 0 15,-1 3 8-15,-2-3-8 0,2 5 0 0,-2-2 8 16,0-3-8-16,2 3 0 0,-2-3 0 0,-3 5 0 16,2-7 0-16,-2 7 0 0,0-7 8 0,1 2-8 15,-1 3 0-15,0-3 0 0,-3-2 0 0,3 7 0 16,-2-2-24-16,2-3-3 0,0 3-1 0,0-3 0 15,5 5-109-15,0-2-23 0</inkml:trace>
  <inkml:trace contextRef="#ctx0" brushRef="#br0" timeOffset="10232.606">16293 10483 633 0,'-18'-5'28'0,"18"5"6"0,0 0-34 0,0 0 0 15,0 0 0-15,0 0 0 0,-8 0 172 0,8 0 27 16,0 0 5-16,0 0 2 0,-6 0-80 0,6 0-16 16,0 0-3-16,0 0-1 0,0 0-18 0,0 0-4 0,0 0-1 0,3 0 0 15,0-2-12-15,-3 2-3 0,0 0 0 0,0 0 0 16,0 0-5-16,0 0-2 0,0 0 0 0,0 0 0 15,0-5-1-15,0 5 0 0,0 0 0 0,-6-2 0 0,-2-3-20 0,8 5-4 16,0 0 0-16,-5-2-1 0,-6-3 0 0,4-2 0 16,7 7 0-16,0 0 0 0,-6 0-8 0,-2-5-2 15,3 3 0-15,5 2 0 0,-5-5-5 0,-1 3 0 16,-4-3-1-16,2 3 0 0,3-3-3 0,-1 3-1 16,-4-3 0-16,2 5 0 0,0 0-1 0,-3-5 0 15,3 3 0-15,-2 2 0 16,-1 0-2-16,1-5-1 0,-1 5 0 0,0-2 0 15,-2-3-2-15,0 5 0 0,0-2 0 0,0-3 0 16,-3 3-1-16,2 2 0 0,-1-5 0 0,-1 5 0 16,0-2 5-16,0 2 1 0,-3-5 0 0,4 5 0 15,-4 0-14-15,3 0 0 0,0-2 0 0,3 2 0 16,-3 0 0-16,0 0 0 0,3 2 0 0,-3-2 0 16,6 0 0-16,-4 0 0 0,1 0 0 0,0 5 0 0,2-3 0 0,-2-2 0 15,3 0 0-15,-1 0 0 0,0 0 0 0,1 0 0 16,-1 0 0-16,-2 0 0 0,2 0 0 0,-2 0 0 0,0 5 0 15,0-5 0-15,-3 0 0 0,3 0 0 0,-1 0 0 0,1 2 0 16,0-2 0-16,0 0 0 0,-1 0 0 0,4 5 0 16,-1-5 0-16,3 2 0 0,-5-2 0 0,0 0 0 15,5 5 0-15,-3-3 0 16,1-2 0-16,-1 5 0 0,-2-5 9 0,2 0-1 16,1 2 0-16,-1 3 0 0,3 0-8 0,-2-3-11 15,-1-2 3-15,1 0 0 0,-1 5 8 0,3-3 0 16,-3-2 0-16,3 5 0 0,-2-3 0 0,-1-2 0 15,1 0 0-15,2 5 0 0,-3-5 0 0,1 2 0 16,-4-2 0-16,4 0 0 0,-1 5 0 0,1-5 0 16,-1 0 0-16,0 0 0 0,1 0 0 0,-1 2 0 0,1 3 0 0,-1-5 0 15,1 0 0-15,-1 5 0 0,0-3 0 0,3-2 0 16,1 5 0-16,-4-3 0 0,3-2 0 0,0 5 0 16,-3-3 0-16,4 3 0 0,-1-3 0 0,-3 3 0 15,3-3 0-15,0 3 0 0,3-5 0 0,-3 7 0 16,0-7 0-16,3 7 0 0,-3-2 0 0,0-3-8 15,0 3 8-15,3-3 0 0,-1-2 0 0,1 5 0 0,-3-3 0 0,3 3 0 16,2-3 0-16,-2 3 0 0,0 2 0 0,2 0 0 16,-2-7 0-16,-1 7 0 0,1-2 0 0,2-3 0 15,1 3 0-15,-4 2 0 0,1-5 0 0,2 3 0 0,-2 2 0 0,0 0-8 16,2-2 8-16,1 2 0 0,-4-5 0 0,4 5 0 16,-1 3 0-16,0-8 0 0,-2 5 0 0,5 0 0 15,-3 0 0 1,3-2 0-16,-2 2 0 0,-1-5-8 0,1 8 8 15,2-1 0-15,0-4 0 0,-3 4 0 0,3-4 0 0,3 7 0 16,-3-5 0-16,2 0 0 0,-2 0 0 0,3 0 0 16,-1 0 0-16,1 0-8 0,-3 0 8 0,5 5 0 15,-2-10 0-15,0 5 0 0,-1 0 0 0,4 3 0 16,-1-3 0-16,0-5-8 0,3 5 8 0,0 0 0 16,0-2 0-16,3 2 0 0,-1-4 0 0,3 1-8 0,1 3 8 0,-1 0 0 15,3-2 0-15,2-3 0 0,1 3 0 0,-1-3 0 16,3 3 0-16,1-2 0 0,-1 1 0 0,0 3-8 15,3-7 8-15,0 7 0 0,-3-7 0 0,0 5 0 16,3-3 0-16,-3 5 0 0,3-7 0 0,-3 5 0 16,0 2 0-16,3-7 0 0,2 5 0 0,1-3 0 15,-1-2 0-15,3 5 0 16,-2-3 0-16,2-2-8 0,0 0 8 0,0 0 0 16,-2 0 0-16,-1 0 0 0,-2-2 0 0,0 2 0 15,-1-5 0-15,-1 5 0 0,-1 0 0 0,5-2 0 16,-2-3 0-16,5 5 8 0,-2-5-8 0,-4 3 0 0,1 2 0 0,0-5 8 15,3 3-8-15,-6-3 0 0,3 3 0 0,-3-3 0 16,0-2 0-16,-3 0 9 0,1 3-9 0,-3-4 0 16,0 1 12-16,0 5-12 0,-1-5 12 0,1-5-12 0,-3 5 13 15,-2 0-4-15,2-5-1 0,3 3 0 16,0-3 0-16,-3 0 0 0,-5 3 0 0,5-3 0 16,3 1-8-16,-2 1 12 0,-7 3-12 0,1-5 12 0,0 5-4 0,0 0 0 15,-2-5 0-15,-4 5 0 0,-2 0 1 0,3 0 0 16,5-7 0-16,-6 7 0 0,-7-5-9 0,3 3 0 15,4-3 0-15,1 0-11 16,-8 5 19-16,2-2 3 0,-2-3 1 0,2 0 0 16,0 5-4-16,-2-2 0 0,-6-3 0 0,3 0 0 15,3 5-8-15,-3-2 0 0,-2-3 0 0,-4 5 0 16,7 0 0-16,-4 2 0 0,3-2 0 0,-3 5 0 16,1-3 0-16,2-2 0 0,0 7-8 0,3-2 8 15,-3-3-57-15,0 5-7 0,2 0-2 0</inkml:trace>
  <inkml:trace contextRef="#ctx0" brushRef="#br0" timeOffset="12100.886">16719 10450 57 0,'-5'0'0'0,"5"0"0"15,2 0 0-15,-2 0 0 0,0 0 186 0,0 0 32 16,0-5 6-16,6 3 2 0,2-3-87 0,-8 5-18 15,-6-2-3-15,6 2-1 0,8-5-11 0,-8 5-2 16,-2-2-1-16,-1-3 0 0,3 5-21 0,0 0-4 16,0 0-1-16,-5-7 0 0,-6 2-19 0,6 3-4 15,5 2-1-15,0-5 0 0,-8-2 0 0,3 5 0 16,5-3 0-16,0 5 0 0,-3-7-5 0,0 5 0 0,1-3-1 0,2 5 0 16,5-7-9-16,-8 0-2 0,-5 2 0 0,3 3 0 15,10-3-1-15,-5 5-1 0,-8-7 0 0,3 5 0 16,0-3-12-16,0 3-2 0,2-3-1 0,-5 0 0 15,-3 3-3-15,1 2 0 0,10 0 0 0,-8-5 0 16,-3 5-1-16,1-2-1 0,4-3 0 0,-2 5 0 0,3-2-4 0,0 2-1 31,-3-5 0-31,3 5 0 0,5 0-1 0,-6 0-8 0,-2 0 12 16,0 0-4-16,6 0-8 0,-6 0 10 0,3 0-10 0,-3 5 10 16,2-5-10-16,1 2 0 0,0 3 0 0,-1-3 0 15,-4 3 0-15,5-3 0 0,2 3 8 0,-2 2-8 16,-1 0 0-16,-2 0 0 0,3 0 0 0,3 0 0 15,-4 3 0-15,1-1 0 0,0-2 0 0,2 0 0 16,0 5 0-16,-2 0 0 0,0-3 0 0,-3-2 0 0,5 5 0 0,-2-5 0 16,0 7 0-16,-3-7 0 0,-3 5 8 0,6-5-8 15,2 5 0-15,-2-3 8 0,-6 3-8 0,6-3 0 16,5 3 9-16,-3-5-9 0,-2 7 0 0,0-7 8 16,2 5-8-16,6 0 0 0,-1-3 0 0,1 3 0 15,-6-5 0-15,6 7 8 0,2-7-8 0,1 5 0 16,-6-5-8-16,0 5 8 0,5-3 0 0,-2-2 0 0,-3 0 0 0,2 5 8 15,1-5-8-15,-1 5 0 0,4-3 0 0,-4-4 0 16,-2 2 0-16,6 5 0 0,-1-5 0 0,3 0 8 16,-3 0-8-16,1 0 0 0,-1-5 0 0,3 3 0 15,0 2 0-15,0 0 8 0,-6-2-8 0,6-3 0 0,3 5 0 0,-3-2 0 16,-3-3 0-16,3 3 8 0,0-5-8 0,0 7 0 16,0-7 8-1,0 0-8-15,-3 5 8 0,3-5-8 0,3 0 10 0,-4 0-10 16,-4 0 11-16,5-5-11 0,5 5 12 0,-2 0-12 15,-1 0 12-15,-2-7-4 0,0 7 0 0,6-5-8 16,4 3 15-16,-7-3-4 0,-6 3-1 0,3-3 0 16,2-2 3-16,4 0 1 0,-9 0 0 0,3 0 0 15,0 2-2-15,0-2 0 0,0-2 0 0,-3-3 0 16,-2 5 3-16,-1-5 0 0,9-2 0 0,-6 5 0 0,-2-3 0 0,2 0 0 16,3-2 0-16,-3-5 0 0,1 5-6 0,-1 0-1 15,-2 0 0-15,-1 2 0 0,4 3 3 0,-4-3 0 16,-2-7 0-16,0 10 0 0,0-5-1 0,0 2 0 15,-5-2 0-15,2 2 0 0,-2-2-2 0,0 2 0 16,-1 3 0-16,-2-3 0 0,-2-2-8 0,2 7 0 16,3-5 9-16,-3 5-9 15,-6-5 0-15,4 5 0 0,7 0 0 0,-5 0 8 16,3 0-8-16,-6 5 0 0,-2-3 0 0,5 3 0 16,8 2-88-16,-13-5-15 0,-3 12-3 0</inkml:trace>
  <inkml:trace contextRef="#ctx0" brushRef="#br0" timeOffset="14907.217">18264 10483 345 0,'0'0'15'0,"0"0"4"0,8 0-19 0,-8 0 0 15,0 0 0-15,5 0 0 0,-5 0 248 0,0 0 45 16,0 0 10-16,0 0 1 0,0 0-135 0,0 0-27 16,3-5-6-16,-3 5 0 0,0 0-40 0,0 0-7 15,0 0-1-15,0 0-1 0,-3-7-18 0,3 7-3 16,0 0-1-16,0 0 0 0,-2-2-5 0,2 2-2 15,-3-5 0-15,3 5 0 0,-5 0 2 0,0-2 0 0,-1-3 0 0,-2 5 0 16,3-5-12-16,-3 5-3 0,0-2 0 0,0 2 0 16,0 0-11-16,-2-5-2 0,2 5-1 0,0-2 0 15,-3 2-9-15,3-5-2 0,-2 3 0 0,2-3 0 16,-3 5-6-16,3 0-2 0,-2-7 0 0,-1 7 0 16,1-7 0-16,-4 7 0 0,1-7 0 0,0 2 0 0,2-2 1 15,-2 5 0-15,-3-3 0 0,0-2 0 16,3 7-2-16,-3-7-1 15,0 0 0-15,0 2 0 0,3 3-2 0,-3-3 0 0,0 3 0 16,-2-3 0-16,5 3-8 0,-1-3 0 0,-4 3 9 0,5-3-9 16,-3-2 0-16,3 7 8 0,-1-7-8 0,1 7 0 15,0-5 0-15,0 5 8 0,-1-2-8 0,1-3 0 16,0 3 0-16,0 2 0 0,-3-5 0 0,0 5 0 16,3 0 0-16,-3 0 0 0,-8-2 0 0,3 2 8 0,2 0-8 0,1 0 0 15,-3 0 0-15,2 2 8 0,1-2-8 0,-1 0 0 16,6 0 0-16,-6 5 0 0,1-5 0 0,2 0 0 15,5 2 0-15,-2-2 0 0,0 5 0 0,2-3 0 16,-2-2 0-16,5 0-8 0,-2 5 8 0,-1-5 0 16,0 0 0-16,1 0 0 15,-1 0 0-15,-2 2 0 0,0 3 0 0,0-5 0 16,-1 0 0-16,-1 5 0 0,1-5 0 0,1 2 0 0,5-2 0 0,-5 0 0 0,-3 5 0 0,0-3 0 16,6-2 0-16,-1 5 0 0,-2-3 0 0,2 3 0 15,1-3 0-15,-1 3 0 0,3-5 0 0,-3 7 0 16,-2-2 0-16,0-3 0 0,5 3 0 0,-3 2-8 15,-2-5 8-15,5 5 0 0,-2-2 0 0,2-3 0 16,3 3 0-16,-1 2 0 0,-2 0 0 16,0-2 0-16,3 2 0 0,-3-5 0 15,0 5 0-15,0-2 0 0,3 2 0 0,-3 0 0 0,0-2 0 16,0 2 0-16,0 0 0 0,3-5 0 0,0 5 0 0,-3-2-8 16,2 2 8-16,1 0 0 0,0 0 0 0,2 0 0 15,-5 0 0-15,6-2 0 0,-1 2 0 0,3 0-8 16,3 5 8-16,-6-3 0 0,0-2 0 0,1 5 0 15,2-5 0-15,0 5 0 0,-3-3-8 0,3 3 8 0,3 0 0 0,-3-3 0 16,0-2 0-16,0 5-8 0,0 0 8 0,0-3 0 16,2 3 0-16,-2-5 0 0,3 0 0 0,0 7 0 15,-1-7 0-15,1 5 0 0,0-5 0 0,2 0-8 16,-3 5 8-16,4-5 0 0,2 2 0 0,-3-2 0 16,0 3 0-16,1-1-8 0,4-2 8 0,-2 0 0 15,-3 0 0-15,1 1 0 16,4 1 0-16,-2-2 0 0,0 0 0 0,0 0-8 15,-3 0 8-15,9 0 0 0,-1 0 0 0,0 0 0 16,-8 0 0-16,6 0 0 0,10 0 0 0,-2 5 0 16,-6-5 0-16,5 0 0 0,4-2 0 0,-1 2 0 15,5 0 0-15,1 0 0 0,-4-2 0 0,1 2 0 16,-3-5 0-16,1 5 0 0,-1 0 0 0,0 1 0 0,-3-4 0 16,1 3 0-16,2 0 0 0,-2-2 0 0,2 2 0 0,-3-5 0 0,1-2 0 15,-1 7 0-15,4-7 0 0,-4 5 0 0,-2-5 0 16,2 0 0-16,1 7 0 0,-3-7 0 0,2 0 0 0,-2 0 0 15,0 0 0-15,0 0 0 0,-3 0 0 0,0 0 8 16,3 0-8-16,0 0 0 0,-3 0 0 0,3-4 0 16,-2 1 0-16,1 3 0 0,-1-5 0 0,1 5 8 15,1-7-8-15,0 7 0 0,0-2 0 0,3-3 0 0,-3-2 0 0,2 5 0 16,-5-5 0-16,3 2 0 0,0-2 0 0,-3 2 8 16,3 3-8-16,0-3 0 0,0-2 0 0,-3 0 0 15,3 5 0-15,0-3 0 0,0-2 0 0,-3 2 0 16,0 3 0-16,3-3 0 0,-3 3 0 0,1-5 0 15,-1 2 0-15,-3-2 0 0,4 5 0 0,-4-8 0 16,3 8 0-16,1-3 8 16,-1-2-8-16,0 0 0 0,-2 0 0 0,-1 0 0 15,-2 0 0-15,3 2 9 0,-1-2-9 0,-2 0 0 16,0 0 10-16,0-4-10 0,-3 3 8 0,1 1-8 16,-1 0 11-16,-2 0-3 0,-1-2-8 0,4-1 12 15,-4 3-4-15,1-2 0 0,0-3-8 0,-1-2 12 0,3 7-12 0,-2-5 8 16,0 5-8-16,-3-2 0 0,5-1 0 0,-2 3 0 15,2 0 0-15,-2-2 0 0,-3-3 0 0,2 5 0 0,4 0 0 0,-6 0 0 16,2 0 0-16,-2-5 0 0,6 5 0 0,-6 0 0 16,0 2 0-16,0-2 0 0,-3 0 0 0,0 0 0 15,3 5 0-15,-2-8 16 0,-4 3-4 0,4 0 0 16,-1 5-3-16,0-5-1 0,-5 0 0 0,3 0 0 16,-3-3 4-16,0 8 0 0,0-5 0 0,-2 0 0 15,-4 2-21-15,4-2-4 16,-3 0-1-16,2 0 0 0,-2 2 14 0,2-2-11 15,-2 5 11-15,0-3-10 16,2 3-69-16,-2-3-13 0,0-2-4 0,0 7-1395 0</inkml:trace>
  <inkml:trace contextRef="#ctx0" brushRef="#br0" timeOffset="17103.127">20712 10650 1440 0,'0'0'64'0,"-3"-5"12"0,0-2-60 0,3 7-16 0,0 0 0 0,0-7 0 16,0 0 92-16,0 2 16 0,0 5 4 0,3-2 0 15,-3-3-4-15,0-2-1 0,-3 5 0 0,3 2 0 16,0-7-24-16,0 2-5 0,-2-2-1 0,-1 2 0 15,3 5-14-15,-3-7-3 0,-2 5-1 0,2-3 0 16,1 3-12-16,-1-3-3 0,-2 3 0 0,2-3 0 16,-2 3-4-16,0-3-2 0,-1 0 0 0,1 3 0 0,0-3-6 0,-1-2-2 15,4 5 0-15,-3-3 0 0,-1-2-5 0,-2 0-1 0,3 2 0 0,0 3 0 16,-3-3-4-16,0-2 0 0,0 0-1 0,3 0 0 16,-3 0-4-16,-3 0-1 0,0 0 0 0,1 0 0 15,-1 0-5-15,-2 2-1 0,0-4 0 0,0-3 0 16,-3 7-8-16,0-2 10 0,-3-2-10 0,1-3 10 15,-1 5-10-15,1 0 0 16,-1 0 0-16,1 0 8 0,-1-5-8 0,1 5 0 16,-3 0 9-16,-1-5-9 0,1 5 8 0,3 0-8 15,-1 0 8-15,1 0-8 0,-4 0 0 0,4 2 9 16,-3-2-9-16,0 0 0 0,-3 0 8 0,0 0-8 16,-2 0 0-16,2 0 0 0,0 0 8 0,0 0-8 15,-2 2 0-15,-1-2 0 0,3 5 0 0,-2-3 0 16,2-2 0-16,3 7 0 0,-3-5 8 0,3 5-8 0,-3-2 0 0,3 2 0 15,-3 2 0-15,0-2 0 0,-2 0 0 0,2 0 0 16,0 5 0-16,-2-5 0 0,2 2 0 0,3-2 0 16,-3 5 0-16,0-5 0 0,3 5 0 0,-3-3 0 15,3-2 0-15,0 7 0 0,0-7 0 0,0 5 0 16,-1-3 0-16,1 3 0 0,-3-3 0 0,3-2 0 16,0 5 0-16,-3-3 0 15,0 3 0-15,1-3 0 0,1 3 0 0,1 0 0 0,-2-3 0 16,-1 5 0-16,0-2 0 0,3 2 0 0,-3-5 0 15,5 3 0-15,1 2 0 0,2-2 0 0,-3 2 0 0,4 0 0 16,-4 0 0-16,3 0 0 0,-2 0 0 0,-1 0 0 16,-2 0 0-16,-3 0 0 0,0 0 0 0,1 0 0 15,1 0 0-15,1 5 0 0,0-5 0 0,0 0 0 16,-3 0 0-16,6 0 0 0,2-2 0 0,0 2 0 0,0 0 0 0,0 5 0 16,3-5-8-16,0 0 8 0,-1 0 0 0,1 0 0 15,0 0 0-15,2 5 0 0,-2-5 0 0,3 0 0 16,-1 0 0-16,0 5 0 0,1-3 0 0,-1-2-9 15,3 5 9-15,0 2 0 0,3-2 0 0,-3-3 0 16,3 3 0-16,-1 2-8 0,6 0 8 0,0 3 0 16,-2-8 0-16,-1 5-8 15,3 0 8-15,0 5 0 0,5-5 0 0,1 3-8 16,-4-1 8-16,4 3 0 0,-1 0 0 0,3-3 0 16,-3-4 0-16,3 7-8 0,0-5 8 0,0 0 0 15,3 0 0-15,-1 0 0 0,1-2 0 0,2 2 0 16,-2-2 0-16,2-3 0 0,3 3 0 0,5 2-8 0,0-7 8 15,3 8 0-15,5-4 0 0,-3 1-8 0,6-3 8 0,0-1 0 16,2 1 0-16,-2 0 0 0,0-2 0 0,0 0 0 0,-1 0 0 16,4-2-8-16,4 2 8 0,6 0 0 0,-2 0 0 0,2-2 0 15,0 2 0-15,0-5 0 0,0 6 0 0,0-4 0 16,0 1 0-16,-3-3 0 0,3 5 0 0,3-7 0 16,-3 5 0-16,2-5 0 0,-5 0 0 0,3 0 0 15,0-5 0-15,0 5 0 0,3-7 0 0,-3 7 0 16,-3-2 9-16,3-3 1 0,0-2 0 0,-2 2 0 0,-4-2-10 0,-2 5-9 15,0-5 9-15,0 0-13 0,0-2 13 0,1 1 0 16,1-1 9-16,-2-3-9 0,3-2 0 0,-3 0 0 16,-3 0 0-16,1-5 0 0,-6 5 0 0,-3-5 11 15,3 0-11-15,-2 3 10 0,-3-3-1 0,2 0 0 16,-5 1 0-16,1 1 0 0,-4-2 5 0,-2 0 1 16,2 3 0-16,-2-3 0 15,-5 0-1-15,-1 3 0 0,1-1 0 0,-3 1 0 16,3-1-5-16,-6 3-1 0,3-2 0 0,-3-3 0 15,-5 5-8-15,3-5 8 0,-3 5-8 0,-3 2 8 16,0-2-8-16,-2 0 8 0,-3 0-8 0,0 0 8 16,-2-3-8-16,-4 8 0 0,1-3 0 0,-3-2 0 0,-2 2 0 0,-1 5 0 15,1-2 0-15,2-3-11 16,-5 5-19-16,2 2-4 0,1-2-1 0,-1 7 0 16,-5-2-112-16,1 2-22 0,-36 2-5 0,14-2-1 0</inkml:trace>
</inkml:ink>
</file>

<file path=ppt/ink/ink5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8-03T22:37:55.061"/>
    </inkml:context>
    <inkml:brush xml:id="br0">
      <inkml:brushProperty name="width" value="0.05292" units="cm"/>
      <inkml:brushProperty name="height" value="0.05292" units="cm"/>
      <inkml:brushProperty name="color" value="#C00000"/>
    </inkml:brush>
    <inkml:brush xml:id="br1">
      <inkml:brushProperty name="width" value="0.05292" units="cm"/>
      <inkml:brushProperty name="height" value="0.05292" units="cm"/>
      <inkml:brushProperty name="color" value="#0070C0"/>
    </inkml:brush>
    <inkml:brush xml:id="br2">
      <inkml:brushProperty name="width" value="0.05292" units="cm"/>
      <inkml:brushProperty name="height" value="0.05292" units="cm"/>
      <inkml:brushProperty name="color" value="#00B050"/>
    </inkml:brush>
    <inkml:brush xml:id="br3">
      <inkml:brushProperty name="width" value="0.05292" units="cm"/>
      <inkml:brushProperty name="height" value="0.05292" units="cm"/>
      <inkml:brushProperty name="color" value="#FFC000"/>
    </inkml:brush>
    <inkml:brush xml:id="br4">
      <inkml:brushProperty name="width" value="0.05292" units="cm"/>
      <inkml:brushProperty name="height" value="0.05292" units="cm"/>
    </inkml:brush>
  </inkml:definitions>
  <inkml:trace contextRef="#ctx0" brushRef="#br0">22950 9883 1782 0,'0'-7'39'0,"0"5"8"0,3-5 1 0,-3 2 3 0,0-2-41 0,0 0-10 0,2 0 0 0,-2 2 0 15,0-2 88-15,0 0 16 0,0 0 4 0,0 0 0 16,0 0-27-16,-2 0-5 0,-1 2 0 0,3-2-1 16,0 0-20-16,-3 0-4 0,3 0-1 0,-2 0 0 0,-1 0-12 0,3 0-2 15,-3 0-1-15,-2 0 0 0,0 2-10 0,2-2-1 16,-2 0-1-16,0 0 0 0,-1-5-2 0,-2 5 0 15,3 0 0-15,-3 0 0 0,-2 2 3 0,-1-2 0 16,0 0 0-16,1 5 0 0,-1-3-8 0,-2-2-2 16,0 2 0-16,0 3 0 15,-1 2-2-15,4-5 0 0,-4 5 0 0,-1 0 0 16,-1-2-12-16,2 2 11 0,-1-5-11 0,-1 5 10 0,0 5 8 0,-3-5 2 0,3 2 0 0,1-2 0 16,-4 5-20-16,3-5-14 0,-2 0 2 0,2 7 1 15,-3-7 11-15,1 5 0 0,-1-3 10 0,1 5-10 16,-3-2 8-16,2-3-8 0,-2 5 0 0,0-2 9 15,2 2 0-15,1 0 0 0,-4 0 0 0,4 0 0 16,-1-2-9-16,4 2-9 16,-4-5 9-16,3 5-13 0,-2-2 13 0,2 2 0 0,0 0 12 15,3-2-12-15,-3-3 13 0,-3 5-4 0,3-2-1 16,1-3 0-16,-4 3 1 0,-2 2 0 0,0 0 0 0,2-2 0 16,1-3-9-16,-1 5 8 0,1-2-8 0,2 2 8 15,-3 0-8-15,3-2 0 0,-2 2 0 0,-1-5 0 16,1 3 0-16,2 2 0 0,0 0 8 0,0 0-8 15,0-2 0-15,3-3 0 0,2 5 0 0,1-2 0 0,-3-3 0 0,-1 5 0 16,4 0 8-16,-1 0-8 0,-2 3 0 0,0-3 0 16,2 0 0-16,-5 0 0 0,0 2 0 0,1 1 0 15,-1-1 0-15,0-2 0 0,-3 0 0 0,3 0 0 16,-2 5 0-16,2 0 0 0,-5-3 0 0,5 3 0 16,-3-5 0-16,4 7 0 0,-4-2 0 0,1-3 0 15,7 3 0-15,-2-5 0 16,0 7 0-16,2-7 0 0,-2 5 0 0,2 2 0 15,-2-2 0-15,2-3 0 0,-2 3 8 0,2 2-8 16,-4-2 0-16,4-3 0 0,-5 8 0 0,3-3 0 16,-3 0 0-16,0 0 0 0,0-2 0 0,0 2 0 15,1-2 0-15,1 2 0 0,-2 0 0 0,1 0 0 0,-4 0 0 16,3 5 0-16,0-5 8 0,0 5-8 0,1-5 0 16,-1 0 0-16,-3 5 0 0,3-5 0 0,3 5 0 0,2-3 0 0,-4-4 0 15,4 7 0-15,0-5 0 0,3 5 0 0,-5-3 0 0,3-2 0 16,-1 5 0-16,3-5 0 0,-2 5 0 0,-1-5 0 15,3 5 0-15,-3-5 0 0,-2 7 0 0,0-2 0 16,2 0 0-16,-2-5 0 0,0 7 0 0,0-2 0 16,2 0 0-16,-2-3 0 0,0 3 0 0,-1 0 0 15,1-2 0-15,3 1 0 0,-4 1 0 0,1-5 0 0,5 7 0 0,0-2 0 16,0 0 0-16,3-2 0 0,-3 1 0 0,3 1 0 16,2 0 0-16,1-3 0 0,2 3 0 0,2 0 0 15,4-2 0-15,-1 1 0 0,3 1 0 0,0-5 0 16,2 5-9-16,6-5 9 0,3 0 0 0,-3 0 0 15,2 1 0-15,1-8 0 0,2 4-8 0,0 1 8 16,0-3 0-16,0 3 0 16,3-5 0-16,0 0 0 0,0 0 0 0,5-7 0 15,5 5 0-15,3-5 0 0,0 0 0 0,6-5 0 16,-1-2 0-16,3 0 0 0,0-4 0 0,3-4 0 16,2 1 0-16,5 0 0 0,4-7 0 0,1-2 0 0,1-1 0 15,0-2 0-15,-3-7 0 0,3 0 0 0,3 0 0 0,-3 0 0 16,-3-7 9-16,-3 5-9 0,-2-5 0 0,-5 0 0 15,-1 5 0-15,-2-5 0 0,-2 2 0 0,2-4 0 0,-3 2 0 0,0-5 0 16,1 5 0-16,-4-2 8 0,-2-3-8 0,-2 3 12 16,-1-5-12-16,1 2 0 0,-1 5 0 0,3-2 0 15,-5 4 8-15,0-2-8 0,-6 5 0 0,1 0 8 16,-4 2 3-16,-1 0 0 0,-4-5 0 0,-2 10 0 16,-3-5 1-16,-2 7 1 0,-3-2 0 0,0 2 0 15,-6-2-1-15,1 9 0 16,-3-7 0-16,0 10 0 0,-5-3 0 0,-1 0 0 15,-2 3 0-15,-2-1 0 0,-1 3-12 0,-5 7 0 16,3-2 0-16,-3-1 0 0,-5 8-9 0,-3 2-2 16,-2-5 0-16,-1 10 0 15,-2 2-117-15,-3 0-24 0,-5 5-5 0</inkml:trace>
  <inkml:trace contextRef="#ctx0" brushRef="#br1" timeOffset="3736.777">21667 9319 1713 0,'0'0'76'0,"0"-5"16"0,0-2-74 0,0 0-18 15,0-2 0-15,-3-3 0 0,0 0 83 0,-2 3 13 16,0-3 2-16,-3-7 1 0,0 5-13 0,-3 0-2 0,-2-5-1 0,3 5 0 15,-1 0-20-15,0 0-4 0,-2 0-1 0,-3-3 0 16,0 3-11-16,3 0-3 0,-5-5 0 0,-3 5 0 31,-1-7-11-31,1 7-2 0,0-5-1 0,0 5 0 16,-6 2-4-16,1-2-1 0,-3-5 0 0,0 5 0 0,-3 5-5 16,0-3 0-16,0-2-1 0,3 2 0 0,-5 5-7 0,2 5 0 15,0-3-1-15,3-2 0 0,3 7-11 0,-1-5 0 16,1 5 0-16,0 5 0 0,-1-5 0 0,1 7 0 15,-1 0 0-15,-2 0 0 0,-5 0 0 0,-1 5 0 16,6 2 0-16,-3 5 0 0,1 0-8 0,2 2 8 0,-3 0 0 0,3 7 0 16,-3 3 0-16,0-3 0 0,0 5-9 0,1 7 9 15,-1-5 0-15,6 5-10 0,2 0 10 0,0 0-8 16,3 0 8-16,2 0 0 0,1 5 0 0,2-3-8 16,-3-2 8-16,6 5 0 0,0-5 0 0,2-5-8 15,3 5 8-15,0-5 0 0,0 3 0 0,6-5 0 16,-4 2 0-16,4-2 0 15,2 0 0-15,2-5 0 0,4 5-8 0,2-7 8 16,0 0-8-16,5-3 8 0,3-4 0 0,0 2-10 16,0-2 10-16,5 0 0 0,0-5-8 0,3 0 8 15,-1 0 0-15,7-7 0 0,1 5 0 0,-2-5 0 16,3 0 8-16,3 0-8 0,-1-7 0 0,6 0 0 0,-1 0 0 0,6 0 0 16,3-7 0-16,0-7 0 0,-1 7 0 0,-2-7 0 15,5-5 8-15,-2 0-8 0,2-2 0 0,3 2 0 0,0-4 9 16,-3-1-9-16,-2 3 8 0,-3-5-8 0,-3 5 12 0,1 2-2 15,-4-7-1-15,1 5 0 0,-3 0 7 0,-2 2 2 16,-1-7 0-16,0 5 0 0,-5-5 3 0,-2 5 1 16,-3-5 0-16,-3-2 0 0,-3 0 5 0,1-3 1 15,-6 1 0-15,-2-3 0 0,-1-5-4 0,-2 5 0 16,-5-2 0-16,0 7 0 0,-3-3-3 0,-3 3-1 0,0 2 0 0,-5 5 0 16,0-5 0-16,-2 7 0 0,-3-2 0 0,-3 2 0 15,-3 3-11-15,-2-3-9 0,2 7 12 0,-2-2-12 16,0 5 0-16,-3-3 0 0,6 5 0 0,-3 2 0 31,-1-2-24-31,7 7-8 0,-4-2-1 0,3 2-1 0,0 2-125 0,0 3-25 0,3-3-4 16</inkml:trace>
  <inkml:trace contextRef="#ctx0" brushRef="#br2" timeOffset="7829.843">22871 11414 1209 0,'0'0'53'0,"0"0"12"0,-3-7-52 0,3 3-13 16,0-3 0-16,0-1 0 0,0 1 152 0,0 0 27 15,0 0 5-15,0 0 2 16,0 0-64-16,0-5-13 0,-3 5-2 0,3 0-1 16,-2-4-29-16,-4 1-5 0,4-2-2 0,-6 5 0 15,2-7-10-15,-1 7-3 0,-4-5 0 0,0 3 0 16,3-3-24-16,-2 0-5 0,2 5 0 0,-3-7-1 16,-2 7-8-16,-3 0-2 0,3 0 0 0,-6 2 0 15,4-2 3-15,-4 5 0 0,1-3 0 0,-1-2 0 16,1 7-20-16,-1 0 0 0,-2 5 8 0,0-3-8 0,0 3 11 0,-1-3-2 15,-1 5 0-15,-4 5 0 0,6 0-9 0,-3-3 0 16,-2 5 0-16,4-2 0 0,-1 2 0 0,-1 5 0 0,3 0-8 16,2 2 8-16,-2-4 0 0,5 8 0 0,0-1 0 0,0 0 0 15,3 6 0-15,3-2 0 0,2 1 0 0,0 3 0 16,0 1-11-16,2 0 3 0,4 0 0 0,-1-5 0 16,3 5 8-16,3-4-12 0,2 4 12 0,6-8-12 0,5 4 12 0,2-4 8 15,6 1-8-15,5-4 11 0,3-4-11 0,7-4 0 16,1 1 0-16,2-8 0 0,3 0 0 0,0-3-11 15,6-4 11-15,-1-4-12 0,-2-6 12 0,-1-1 11 16,-2-4-3-16,-2 1 0 0,-1-5 5 0,-5-6 1 16,-3 1 0-16,1-2 0 0,-4-4 12 0,1-6 2 15,-3 3 1-15,-8 1 0 16,1-1-5-16,-9 0-2 0,-5 4 0 0,-6-3 0 16,-2 3 17-16,-5 3 3 0,-5 1 1 0,-4 1 0 15,-2 1-19-15,1 1-4 0,-1 4-1 0,-3 3 0 16,1 1-19-16,-6 3 0 0,0-4-11 0,0 8 11 15,-5 0-123-15,0 5-17 0,-5-3-4 0</inkml:trace>
  <inkml:trace contextRef="#ctx0" brushRef="#br3" timeOffset="12369.747">22603 7407 1324 0,'-13'-14'59'0,"10"7"12"0,-2 4-57 0,3-1-14 15,-4-4 0-15,4 1 0 0,-4 3 206 0,4 1 38 16,-1-1 8-16,0-3 2 0,1 0-205 0,-1 0-41 15,0-1-8-15,1 1 0 0,-1 0 0 0,-2-4 0 16,0-1 0-16,-1 2 8 0,-2-1 3 0,3-3 0 16,-6 2 0-16,4-2 0 0,-1 0 17 0,-3-1 3 15,0-3 1-15,-2 1 0 0,3-2-2 0,-4 1 0 0,1-4 0 0,0 4 0 16,-3-8-1-16,-2 9 0 0,4-6 0 0,-2 2 0 16,1-5-3-16,-4 5-1 0,1-5 0 0,-1 4 0 15,3-3-2-15,-2 3-1 0,-1-3 0 0,1-1 0 0,-6 2-4 0,3 1-1 16,-3 1 0-16,0-3 0 0,0 3-17 0,-2-3 0 15,-1 8 0-15,1-2 0 0,2 0 10 0,-3 1 5 16,1 1 1-16,0-2 0 16,-1 8-16-16,1-3 0 0,4 4 0 0,1-6 0 15,-2 6 0-15,1-2 0 0,-1 3 0 0,-1-3 0 16,-5 8 0-16,0 1 0 0,2-1 0 0,-2 4 0 16,-3 0 0-16,0 0 0 0,-2 4 0 0,2 3-10 15,1 7 10-15,-4-2-8 0,1 2 8 0,-6 0-8 16,0 5 8-16,1 0 0 0,-4 2 0 0,-2 5 0 15,-2 2 0-15,4 1-10 0,4 1 10 0,2-2-10 0,0 5 10 0,0 0 0 16,-3 0 0-16,6 2-8 0,-4 1 8 0,4 1 0 16,0 3 0-16,-1 0 0 0,6 3 0 0,0 4 0 15,5 0 0-15,3 0 0 0,-3 0 0 0,6 4 0 16,-1-3 0-16,3 6 0 0,-2 0 0 0,7 0 0 0,1 5 0 16,4-5 0-16,4-3 0 0,4-1 0 15,6 4 0-15,3-2 0 16,7 2 0-16,6-7-8 0,5 5 8 0,14-10-12 15,7-2 12-15,8 0 0 0,3-7 0 0,10-5 0 0,11 3 0 16,3-10 0-16,8-7 0 0,-1-7 0 0,4 0 0 0,2-7 0 16,-3-7 0-16,-8 0 0 0,-2-7 0 0,-3 0 0 15,0-5 0-15,-8-7-8 0,-8-2 8 0,-2-5 16 16,-6-7-4-16,-3 0-1 0,-2-3 18 0,-3-4 4 16,-7 3 1-16,-6-3 0 0,-5 0 3 0,-3 0 1 0,-8 0 0 0,-3 0 0 15,-4 0-8-15,-1-1-2 0,-5 1 0 0,-3 3 0 16,-5-3-7-16,0 7-1 0,-5 0-1 0,-3 0 0 15,0 4-19-15,-5 1 0 0,-1 2 0 0,-1 3 0 16,-1 1 0-16,-3 8 0 0,-2 0 0 0,2 2 0 16,-2 1-12-16,0 3-7 0,0 4-1 0,-3 4 0 15,6 4-120-15,-6 6-25 0,0 4-5 0</inkml:trace>
  <inkml:trace contextRef="#ctx0" brushRef="#br4" timeOffset="16312.342">24678 7654 2178 0,'-16'-7'96'0,"11"7"20"0,-1 0-92 0,-2 0-24 0,3 0 0 0,0 0 0 0,5 0 0 0,-6 0 0 15,1 0-10-15,5 0 10 0,0 0 0 0,0 0 17 16,-5 4-1-16,5-4-1 0,0 0 25 0,0 0 4 16,0 0 2-16,0 0 0 0,0 0-9 0,-3-4-1 15,3 4-1-15,3-7 0 0,-3-5-4 0,5 5-1 16,-2-3 0-16,-1-1 0 0,4-3 4 0,-4-1 1 16,-2 1 0-16,3-5 0 15,0 5-5-15,-1-4-1 0,-2 6 0 0,0-9 0 16,0-1-3-16,0 4-1 0,-2-4 0 0,-1 4 0 15,0-8-8-15,-2 5-1 0,0-1-1 0,-3-3 0 16,3 3-6-16,-3 1-1 0,0-5 0 0,0-4 0 16,-3 6 1-16,1-2 0 0,-1-2 0 0,-2-2 0 15,0 1 3-15,-1 4 0 0,1-1 0 0,-3 2 0 0,0-2 0 16,0-4 1-16,1 9 0 0,-1-8 0 0,-5-1 6 0,-1 6 1 0,1-2 0 0,0 0 0 16,0 1-20-16,2 3 8 0,-2-3-8 0,-3 3 0 15,6 1 12-15,-3 2-4 0,-3-2 0 0,3 2-8 16,-3 1 0-16,3 1 0 0,-6-2 0 0,3 1 0 15,-5 1 0-15,3 1 0 0,2-1 0 0,0 3 0 16,-2-2 0-16,2 1 0 0,-2 1 0 0,-1 3 0 16,3-6 0-16,-5-2 0 0,0 8 0 0,3-4 0 0,-4 1 0 0,1 3 0 15,-2 1 0-15,-1-2 0 0,0-2 0 0,0 7 0 16,1-5 0-16,2 5 0 0,-3 0 0 0,5 0 0 16,4 3 0-16,-4 1 0 0,-2-1 8 0,2 1-8 15,1 3 0-15,2 0 0 0,0 0 0 0,3 3 0 16,3-3 0-16,-1 4 0 0,1-4 0 0,-1 7 0 15,1-2 0-15,-1-3 0 16,1 5 0-16,2 5 0 0,2-5 0 0,1 0 0 16,3 5 0-16,-4-3-9 0,4 3 9 0,-1 2 0 15,1 0 0-15,-1 1 0 0,3-4 0 0,-2 8-8 16,2-2 8-16,-3 1 0 0,0 1 0 0,4 0 0 16,-4-3 0-16,3 3 0 0,-3 7 0 0,1-5 0 0,2 1 0 0,0 3 0 15,-3 1 0-15,1 2 0 0,2-2 0 0,0 0 0 16,0 2 0-16,0-2 0 0,0 3 0 0,3-4 0 0,-3 4 0 0,3-4 0 15,-3 1 0-15,2 3 8 0,4-4-8 0,2 4 0 16,-3-3 0-16,0 6 8 0,3-3-8 0,0 1 0 16,3-2 0-16,-3 1 8 0,-3-3-8 0,3 2 0 15,0 5 0-15,0-7 0 0,0 2 0 0,0 5 8 16,3-3-8-16,-3-1 0 0,3 3 0 0,-3 1 8 16,2-4-8-16,1 4 0 15,0-5 0-15,2 5 8 0,-2 0-8 0,2 0 0 16,0-5 0-16,0 5 8 0,1-3-8 0,-4 1 0 15,4 2 0-15,-1 0 0 0,0-5 8 0,1 5-8 16,-1 0 10-16,3 0-10 0,2 0 0 0,-2 2 0 16,3-5 0-16,-3-1 0 0,2 4 0 0,-2-5 0 15,3 5 0-15,0 0 0 0,-1-5 0 0,1 5 0 16,-1 0 0-16,4 0 0 0,-1-5 0 0,-3 5 0 0,4-7 0 0,-4 7 0 16,3-5 0-16,-2 5 0 0,0-5 0 0,-1-2 0 15,1 7 0-15,-1-5 0 0,-2-2 0 0,0 4 0 16,3 1 0-16,-3 0 0 0,0-3 0 0,0 0 0 15,0 3 0-15,-1-5 0 0,1 2 0 0,-2 0 0 16,2-2 0-16,0 2 0 0,-3-2 0 0,3 0 0 16,0 2 8-16,0 3-8 0,-3-3 0 0,3 0 0 0,0 3 0 0,2-3 0 0,-2 0 0 0,0-2 0 15,-2 2 0-15,-1 3 0 0,0-5 0 0,3 2 0 16,-3 0 0-16,3 5 0 0,-2-5 0 0,-4 5 0 16,4 0 0-16,-1 0 0 0,0 0 0 0,0 0 0 15,1 0 0-15,-1-5 0 0,0 7 0 0,1-4 0 16,-4 4 0-16,6-7 0 0,-5 5 0 0,2 5 0 15,0-5 0-15,1 2 0 16,-1-2 0-16,0 0 0 0,3-5 0 0,-2 5 0 16,-1-5 0-16,0 5 0 0,6-2 0 0,-6-1 0 15,3 1 0-15,-3-3 0 0,3 0 0 0,0 5 0 16,0-7 0-16,0 7 0 0,3-5 0 0,-1-2 0 16,-2 0 0-16,3 2 0 0,-6-2 0 0,3 0 0 15,0 2 0-15,2-2 0 0,4 2 0 0,-1-2 8 16,0 0-8-16,0 0 0 0,1-5 0 0,1 7 0 0,-1-2 0 0,-1-5 0 15,3 5 8-15,0-5 0 0,-3 5-8 0,3-5 12 16,0-2-12-16,-1 2 0 0,-1-2-9 0,-1 2 9 16,0-2 0-16,3 0 0 0,-3-2 0 0,3 1 0 15,0-4 0-15,3 5 0 0,-4-5 0 0,7 0 0 16,-1-2 0-16,0 2 0 0,-3 0 0 0,1 1 0 0,5-4 0 0,-3 1 0 31,0-5 0-31,-2 0 0 0,-1 0 0 0,3 0 0 0,-5 0 0 0,3-2 0 16,-3-3 0-16,-1 3 0 0,4-5 0 0,-1-5 0 15,-4 5 0-15,-1-7 0 0,3 7 0 0,0-7 10 16,-3 0-2-16,3-5-8 0,0 3 12 0,-3-3-4 16,0-2 3-16,-5 2 0 0,-3-2 0 0,3-4 0 15,3 1 0-15,-1-2 0 0,-4-2 0 0,4 0 0 16,-2-3-2-16,3-1 0 0,-3 3 0 0,2-4 0 0,-2 3-9 0,6-8 8 16,-4 3-8-16,-2-5 8 0,5 0-8 0,-2 0 0 15,2-2 0-15,-2-3 0 0,2 3 0 0,0 0 0 16,0-3 0-16,1-2 0 0,-4 0 0 0,3 0 0 15,-2-2 0-15,0-3 0 0,-1 3 0 0,-2-3 0 16,3-2 0-16,-1 7 8 0,-2-2-8 0,3-3 0 16,-1 3 0-16,1-3 0 0,2-2 0 0,-2 5 0 0,-1-5 0 0,-4 14 0 15,-1-5 0-15,3 3 0 0,0-5 8 0,0 0-8 16,0 0 0-16,0 0 0 0,-3-2 0 0,6-12 0 16,-4 2 0-16,-1 5 0 0,-1 0 0 0,3 0 0 15,-5 2 0-15,2 3 0 0,-2-3 8 0,-1-2-8 0,-2 5 0 16,3-3 0-16,-3 5 0 0,0-2 0 0,0-3 0 0,0 3 0 15,-3-3 0 1,3 3 8-16,3-3-8 0,-3 5 0 0,2-2 0 0,-2-3 0 16,0 5 0-16,3-2 0 0,-3 2 0 0,0-7 0 15,0 7 0-15,0-5 0 0,0 3 0 0,-3 2 8 16,1 0-8-16,-1 0 0 0,1 0 0 0,-4 4 8 16,1-3-8-16,0 1 10 0,-3-2-10 0,2 5 10 15,1-5-10-15,-3 7 10 0,3 0-10 0,0 5 10 16,5 2-10-16,-3 0 0 0,-5-2 0 0,0-1 8 15,0-1-8-15,0 2 0 0,3-1 0 0,-6-8 0 16,-2 1 0-16,5 4 0 0,0 6 0 0,0 0 0 16,0-2 0-16,-2 6 0 0,5-3 0 0,-3 6 0 15,0-2-10-15,2 2 10 0,-2-2 0 0,0 2-9 16,3 2-3-16,-3 1-1 0,0 2 0 0,0 0 0 31,3-1-39-31,-6 4-7 0,4 1-1 0,-4-1-1 0,0 4-68 16,-2-1-14-16,-5 4-2 0,2 1-1 0</inkml:trace>
</inkml:ink>
</file>

<file path=ppt/ink/ink5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8-03T22:40:22.210"/>
    </inkml:context>
    <inkml:brush xml:id="br0">
      <inkml:brushProperty name="width" value="0.05292" units="cm"/>
      <inkml:brushProperty name="height" value="0.05292" units="cm"/>
      <inkml:brushProperty name="color" value="#FF0000"/>
    </inkml:brush>
  </inkml:definitions>
  <inkml:trace contextRef="#ctx0" brushRef="#br0">19767 8945 172 0,'0'0'16'0,"0"0"-16"0,0 0 0 0,0 0 0 16,0 0 405-16,0 0 79 16,8 0 15-16,0 0 3 0,2 0-403 0,1 0-81 15,8 0-18-15,2 0 0 0,0 0 18 0,5 0 3 16,9-2 1-16,-1-3 0 0,6 5 8 0,2 0 2 15,1 0 0-15,7-5 0 0,5 3 3 0,9 2 1 16,5-5 0-16,-1 5 0 0,4-2-6 0,2 2-1 16,8-5 0-16,-5 5 0 0,-3-2-5 0,0-3 0 15,5 5-1-15,-2 0 0 0,0-2 1 0,-6-3 0 0,-2 3 0 0,2-3 0 16,-4-2 0-16,1 2 1 0,4 3 0 0,-9-3 0 16,1 3-2-16,-9-3-1 0,-2-2 0 0,0 5 0 15,0-5 4-15,0 2 1 0,-3-2 0 0,-7 2 0 16,-1 3-5-16,-5-5-1 0,-3 2 0 0,-5 3 0 0,-2-5 1 0,-1-3 0 15,1 8 0-15,-3-5 0 0,-6 0-3 0,1 0-1 16,-3 2 0-16,-3-2 0 16,0 0-5-16,-2 0-1 15,-6 2 0-15,0-2 0 0,-2 0-4 0,-1 0-8 0,-2 7 11 0,-7-7-11 16,-1 0-72-16,-8 2-20 0,-3-2-5 0,-2 0-1194 0</inkml:trace>
  <inkml:trace contextRef="#ctx0" brushRef="#br0" timeOffset="907.582">19804 8898 691 0,'0'0'30'0,"0"0"7"16,0 0-29-16,0 0-8 0,0 0 0 0,0 0 0 15,0 0 238-15,-3-7 46 0,1 2 10 0,-1 3 2 0,0-3-143 0,3 3-28 16,-5-3-5-16,5-2-2 16,-2 0-28-16,2 0-6 0,0 0 0 0,0-5-1 0,0 5-29 0,2-2-6 15,-2-3 0-15,0 0-1 0,0-2 13 0,0 0 4 16,3 2 0-16,-1-2 0 0,-2 0-52 0,0 2-12 15,0-4 0-15,3 1 0 0,0-1 38 0,-3 2 5 0,-3-7 1 0,6 7 0 16,-1-5-24-16,1 5-4 0,-3-5 0 0,0-2-1 16,3 7-3-16,-1-5 0 0,-2 0 0 0,0-2 0 15,0 2-12-15,3-2-8 0,0 0 8 0,-1-1-13 16,-4-1 38-16,4 2 8 0,1 0 2 0,-3 2 0 16,0-7-23-16,-3 5-4 0,3 0 0 0,-2 2-8 15,2-2 10-15,-6 2-10 0,1-2 8 0,2 2-8 0,3 2 8 0,-2-6-8 31,-4 6 8-31,4-6-8 0,2 2 9 0,-3 2-9 0,3-2 10 0,-2 0-10 0,-1 2 0 0,3-2 8 16,-3-1-8-16,3-1 0 0,-2 2 0 0,-1 0 0 16,3-1 8-16,-3 4-8 0,3-1 0 0,0-2 8 15,-2 2-8-15,2-2 0 0,0 2 8 0,0-2-8 0,-3 2 0 0,0 2 9 32,1-6-9-32,2 6 0 0,0-1 0 0,0-1 0 0,-3 5 0 15,3 0 0-15,0 2 0 0,0 2 0 0,0-1 0 0,0 4 0 16,0-5 0-16,0 5 0 0,-3 0 0 0,1-3 0 15,2-1 0-15,-3 3 0 0,3 4 16 0,0 4 0 16,0 0 1-16,0-3 0 0,3-4-17 0,-3 7 0 16,0 0 0-16,0 0 0 0,0-4 0 0,0 4 0 15,0 0 0-15,0 0 0 0,2-7 0 0,-2 7 0 0,0 0 0 0,0 0 0 16,0 0-13-16,3 0 3 0,-3 0 1 0,0 0 0 16,0 0-78-16,0 0-15 0,0 0-3 0,0 0-1 15,0 0-142-15,0 0-28 16,0 0-5-16,0 0-759 0</inkml:trace>
  <inkml:trace contextRef="#ctx0" brushRef="#br0" timeOffset="1478.528">19923 7440 864 0,'0'0'38'0,"0"0"8"0,-5 0-37 0,0 0-9 16,5 0 0-16,0 0 0 0,0 0 187 0,0 0 35 15,0 0 7-15,0 0 2 0,0 0-147 0,0 0-28 16,0 0-7-16,0 0-1 0,0 0-30 0,2 4-6 15,-2-4-2-15,8 3 0 0,0-3-10 0,-3 4 0 16,1-1 0-16,-1 2 8 16,6-5-8-16,-1 0 0 0,-2 7 0 0,0-7 0 15,3 0-66-15,2 4-15 0,-3-1-3 0,4 4-681 16</inkml:trace>
  <inkml:trace contextRef="#ctx0" brushRef="#br0" timeOffset="1663.701">20190 7588 1036 0,'0'0'23'0,"0"0"5"0,0 0 0 0,0 0 1 0,0 0-29 0,0 0 0 15,0 0 0-15,0 0 0 0,3 5 108 0,-3-5 16 0,5 7 4 0,-5-7 0 16,3 4-103-16,-3-4-25 0,0 0 0 0,5 3 0 16,-2 1 0-16,2-4 0 0,0 3 0 15,3-3 0 1,-2 4-131-16,-1-4-31 0,3 3-6 0,-8-3-2 0</inkml:trace>
  <inkml:trace contextRef="#ctx0" brushRef="#br0" timeOffset="1810.992">20365 7668 1072 0,'0'0'24'0,"0"0"4"0,0 0 2 0,0 0 0 0,0 0-30 0,0 0 0 0,0 0 0 0,8 0 0 15,-8 0 49-15,5 0 4 0,1 0 1 0,-1 0 0 16,0 5-6-16,0-5-2 0,1 0 0 0,-1 0 0 15,0 0-46-15,1 0-13 0,-1 0-1 0,3 2-609 16</inkml:trace>
  <inkml:trace contextRef="#ctx0" brushRef="#br0" timeOffset="1987.258">20577 7781 838 0,'0'0'37'0,"0"0"8"0,0 0-36 0,0 0-9 0,0 0 0 0,0 0 0 16,0 0 64-16,0 0 10 0,0 0 2 0,2 0 1 16,-2 0-50-16,6 4-11 0,-6-4-1 0,5 3-1 15,3-3-22-15,-3 0-5 0,0 0-1 0,1 4 0 16</inkml:trace>
  <inkml:trace contextRef="#ctx0" brushRef="#br0" timeOffset="2127.592">20725 7825 691 0,'24'0'61'0,"-22"0"-49"0,-2 0-12 0,0 0 0 16,0 0 123-16,0 0 21 0,0 0 5 0,0 0 1 16,0 0-61-16,0 0-12 0,3 0-2 0,-3 0-1 15,5 0-59-15,-5 0-15 0,0 0 0 0,3-4 0 0,2 4 0 0,0 0 0 16,1 0 0-16,-1 0-663 16</inkml:trace>
  <inkml:trace contextRef="#ctx0" brushRef="#br0" timeOffset="2280.727">20847 7868 806 0,'10'0'36'0,"-5"0"7"0,-5 0-35 0,0 0-8 0,6 4 0 0,-6-4 0 16,0 0 104-16,0 0 20 0,0 0 3 0,0 0 1 16,2 3-103-16,-2-3-25 0,0 0 0 0,3 0 0 0,2 4 0 0,-2-1 0 15,2-3 0-15,-2 5-558 0</inkml:trace>
  <inkml:trace contextRef="#ctx0" brushRef="#br0" timeOffset="2450.698">21005 7934 230 0,'0'0'20'16,"0"0"-20"-16,0 0 0 0,0 0 0 15,0 0 184-15,0 0 32 0,0 0 6 0,0 0 2 0,0 0-128 0,0 0-26 16,8 0-5-16,-2 7-1 0,-6-7 0 0,0 0 0 15,0 0 0-15,0 0 0 0,2 0-64 0,3 4-14 16,-5-4-2-16,6 3-1 16,4-3-24-16,-4 0-5 0,-6 0-1 0,0 0 0 0</inkml:trace>
  <inkml:trace contextRef="#ctx0" brushRef="#br0" timeOffset="2598.081">21161 8028 172 0,'16'0'16'0,"-10"0"-16"16,-6 0 0-16,0 0 0 0,0 0 195 0,0 0 36 16,5 0 7-16,-5 0 2 0,0 0-146 0,0 0-29 15,0 0-5-15,0 0-2 0,5 4-45 0,0-1-13 16,3-3 0-16</inkml:trace>
  <inkml:trace contextRef="#ctx0" brushRef="#br0" timeOffset="2782.615">21405 8096 748 0,'0'0'67'0,"0"0"-54"0,0 0-13 0,0 0 0 0,0 0 118 0,0 0 21 16,0 0 4-16,0 0 1 0,0 0-33 0,0 0-7 15,0 0 0-15,2 0-1 0,4 0-47 0,-1 0-10 16,0 0-2-16,1 0 0 0,-1 0-44 0,-2 0-21 16,2 0 1-16,0 5 1 0,0-5 5 0,1 2 1 0,-1-2 0 0,3 0 0 31,-3 5-195-31,1-5-40 0</inkml:trace>
  <inkml:trace contextRef="#ctx0" brushRef="#br0" timeOffset="3183.613">21656 8230 288 0,'0'0'25'0,"0"5"-25"0,3-3 0 0,-1 3 0 16,4-5 99-16,-4 4 14 0,1-1 3 0,2 1 1 16,3-1-92-16,0-3-25 0,-8 0 8 0,8 4-8 0,3-1 24 15,-1-3 0-15,-4 5 1 0,-1-3 0 0,5-2-25 0,1 0 0 16,-3 5 0-16,-3-3 0 0,3-2 11 0,0 5-3 16,-3-5-8-16,3 2 12 0,-2 3-12 0,2-1-8 15,-3-4 8-15,3 3-13 0,0-3 28 0,-3 7 5 16,0-2 2-16,3-3 0 0,-2-2-35 0,-1 5-7 15,0-3-2-15,3 3 0 16,-3-3 69-16,1 3 13 0,-1-1 4 0,0-1 0 16,1 4-52-16,-1-7-12 0,-5 0 0 0,5 5 0 15,3 2 0-15,-3-5 0 0,1 5 0 0,-4-7 0 16,4 5 0-16,-4 2 0 0,4 0 0 0,-4-3 0 16,-2-4 16-16,5 8 0 0,-2-6 0 0,0 5 0 15,-3-7-16-15,5 5 9 0,-2 2-9 0,-3-7 8 16,0 0 4-16,5 4 0 0,0-1 0 0,-5-3 0 0,6 4-12 0,-6-4 0 15,8 0 0-15,-3 0-508 0</inkml:trace>
  <inkml:trace contextRef="#ctx0" brushRef="#br0" timeOffset="3515.886">22101 8420 770 0,'0'0'34'0,"2"3"7"0,-2-3-33 0,8 0-8 15,-2 0 0-15,1 4 0 0,-1-1 32 0,2-3 5 16,0 0 1-16,0 5 0 0,-3-3-26 0,3-2-12 16,-3 5 10-16,3-3-10 0,-3-2 31 0,1 7 0 15,-1-2 0-15,0-5 0 16,3 7-11-16,-5-7-1 0,2 4-1 0,0-1 0 16,-5-3-5-16,6 5-1 0,-1-3 0 0,0 3 0 15,1-3-12-15,-4 3 0 0,-2-5 0 0,5 2 0 16,-5-2-24-16,6 5-2 0,-1-5 0 0,0 2 0 15,1 3-32-15,-6-5-6 0,2 4-2 0,4-1 0 16,-4 4 79-16,-2-7 16 0,6 0 3 0,-1 7 1 16,0-2-33-16,0-3 0 0,1-2-10 0,-1 5 10 0,-5-5-23 0,5 2 3 15,1 3 1-15,-1-5 0 0,-5 0 19 0,8 0-10 16,-3 2 10-16,0 3-8 0,-5-5 8 0,0 0 0 16,0 0 0-16,6 0 0 0,-6 0 0 0,0 0 0 0,0 0 0 0,0 0 0 15</inkml:trace>
  <inkml:trace contextRef="#ctx0" brushRef="#br0" timeOffset="3753.995">22371 8590 345 0,'7'0'31'0,"-4"0"-31"15,-3 0 0-15,0 0 0 0,0 0 85 0,0 0 11 16,5 4 3-16,1-1 0 0,-1-3-81 0,3 0-18 16,-3 5 0-16,1-3 0 15,-1-2-36-15,0 0-7 0,3 0-1 0,-8 0 0 0,0 0 23 0,5 0 4 16,1 5 1-16,-6-5 0 0,0 0 79 0,5 0 16 0,-5 0 3 0,0 0 1 15,0 0-9-15,0 0-2 0,5 2 0 0,-5-2 0 16,0 0-6-16,0 0-2 0,0 0 0 0,8 5 0 16,-8-5-51-16,5 2-13 0,-5-2 0 0,8 0 0 15,-8 0 0-15,6 7 0 0,-6-7 0 0,0 0 0 16,0 0 0-16,5 0 0 0,-5 0 0 0,0 0-372 31,0 0-78-31</inkml:trace>
  <inkml:trace contextRef="#ctx0" brushRef="#br0" timeOffset="3870.03">22487 8689 57 0,'0'0'0'0,"0"0"0"0,0 0 0 0,0 0 0 0,0 0 0 0,0 0 0 16,0 0 156-16,8 0 27 0,-3-5 5 0,-5 5-319 16,0 0-63-16</inkml:trace>
  <inkml:trace contextRef="#ctx0" brushRef="#br0" timeOffset="8549.523">19473 8148 1904 0,'0'0'169'0,"0"0"-135"0,0 0-34 0,0-5 0 15,0 5 70-15,0-7 7 0,-2 4 2 0,-1-1 0 0,3 4-11 0,-5-7-1 16,2 7-1-16,-5-3 0 0,6-1-29 0,-6 4-5 16,0 0-2-16,0-5 0 15,-3 10-10-15,1-5-1 0,-1 0-1 0,-2 7 0 0,0 0-10 0,-1-3-8 16,1 6 9-16,0-3-9 0,0 2 13 0,-1 1-3 15,4-3-1-15,-1 7 0 0,3-7-9 0,0 5 0 16,0 2 0-16,6-2 0 16,-1-1 0-16,3-1 0 0,3 4 0 0,2-7 0 15,0 5 0-15,6-5 0 0,-3 0 0 0,2-2 0 0,4-3 0 0,-1 5 0 16,3-7 0-16,-3 0 0 0,0 0-12 0,3-2-4 16,-3-3 0-16,3 5-1 0,-3-7 27 0,-2 0 6 0,0 0 0 15,-1 0 1-15,1 2 35 0,-1-2 8 16,1 0 0-16,-3 4 1 0,-3-4-26 0,3 3-6 0,-8-3-1 0,0 7 0 15,0 0-6-15,0 0-2 0,0 0 0 0,0 0 0 0,0 0-5 0,0 0-2 16,3 7 0-16,2 4 0 0,-5-3-13 0,3 1 0 16,-1-2 0-16,1 5 0 0,0 0 0 15,5-3 0-15,-3 3 0 0,3 2 0 0,2 0 0 0,1-2 0 16,-3-1 0-16,0-1 0 0,2 2 0 0,-4-5 9 0,-6 0-1 0,2 4 0 16,1-8-8-16,0 4 0 0,-3-7 0 0,0 0 0 15,0 0-8-15,0 7-1 16,0-7 0-16,0 0 0 0,0 0-138 0</inkml:trace>
  <inkml:trace contextRef="#ctx0" brushRef="#br0" timeOffset="9320.614">20923 9133 1036 0,'0'0'92'0,"0"0"-73"0,0 0-19 0,0 0 0 0,0 0 106 0,0 0 18 31,0 0 3-31,0 0 1 0,0 0-52 0,3 7-9 16,0 0-3-16,-1 5 0 0,1-5 32 0,2 5 7 15,-2-3 1-15,-1 3 0 0,4 2-18 0,-1 0-3 0,-2 5-1 0,2-5 0 0,-2 0-12 0,-1-2-2 16,-2 2-1-16,3 0 0 0,0-2-21 0,-3 0-4 16,0-3-1-16,2-2 0 15,-2 5-15-15,0-5-3 0,3 0-1 0,-3 0 0 16,0-7-2-16,0 0-1 0,0 0 0 0,0 0 0 16,0 0-6-16,0 0-1 0,0 0 0 0,2 0 0 15,1 0 0-15,0-2-1 0,2-3 0 0,-2-2 0 16,2 0-3-16,3-5-8 0,0 5 12 0,5-7-4 15,-5 7-8-15,5-5 0 0,0 3 0 0,1 2 0 16,-1 0 0-16,-2 2 0 0,2 0-8 0,0 3 8 0,-2 2 0 0,2 0-9 16,0 2 9-16,-2 3 0 0,2 2 0 0,-3 0-8 15,-2 0 8-15,0 0 0 0,0 5 0 0,-5-5 9 16,-3 7-1-16,-3 0 0 0,1-2 14 0,-6 2 2 0,0-2 1 16,-6-3 0-16,-1 8-5 0,1-8-2 0,1 5 0 0,-3-7 0 15,0 5-9-15,-2-5-1 0,2 0-8 0,-3-2 12 16,4-3-12-16,1 3 0 15,4-3 0-15,-1-2-10 16,1 0-116-16,2-2-23 0</inkml:trace>
  <inkml:trace contextRef="#ctx0" brushRef="#br0" timeOffset="9938.212">21876 7661 1267 0,'16'-7'56'0,"-11"7"12"15,-5 0-55-15,3-7-13 0,-3 0 0 0,0 7 0 0,-6 0 105 16,4-7 19-16,-4 2 3 0,-2 2 1 0,0-1 3 0,1 4 1 16,-1-3 0-16,-3 3 0 0,0 0-52 0,1 0-9 31,-1 0-3-31,-7 3 0 0,2 1-26 0,-3-1-6 15,1 2 0-15,-1 2-1 0,3 0-15 0,1 0-2 0,1 4-1 16,-2-3 0-16,6 6-5 0,-1-3-2 0,3-1 0 0,3 6 0 16,0-2-2-16,5-4 0 0,2 2 0 0,4 2 0 15,-1 0-17-15,3 0-4 0,0 5-1 0,2-5 0 16,4 0 14-16,4 5 0 0,1-5 0 0,-1 2 0 16,1-6 0-16,-1 4 0 0,3-7 0 0,1 5 0 15,-1-5 0-15,0-3 0 0,0-1 0 0,0-3 0 0,-5 0 0 0,-3-3 0 16,1-1 0-16,-1 1-788 15,0-1-154-15</inkml:trace>
  <inkml:trace contextRef="#ctx0" brushRef="#br0" timeOffset="10756.107">19730 10457 1706 0,'0'0'37'0,"0"0"8"0,0 0 2 0,0 0 1 0,3-7-38 0,-3 2-10 15,2 3 0-15,-2 2 0 0,0-5 105 0,-2-2 19 16,2 7 4-16,0-7 1 0,-3 5-35 0,0-3-7 16,1 0-2-16,-1 3 0 0,-2-3-29 0,2 5-7 15,-5 0-1-15,-2 0 0 0,2 0-8 0,-3 5-3 0,0-5 0 0,-4 7 0 16,-1 0-18-16,0 0-4 0,0 5-1 0,0-5 0 0,0 7-14 0,0-2 0 16,3-3 0-16,3 3 0 0,-4 2 0 0,4 0 0 15,-1-2-9-15,6 7 9 0,0-3 0 0,-1-4 0 16,1 2-8-16,2 0 8 0,3 5 0 0,3-5 0 15,2-7 0-15,1 5 0 0,2-3 17 0,2 3 0 16,1-5 0-16,2 5 0 31,0-5-65-31,3 0-12 0,3-2-4 0,-1 2 0 0,1-5 84 0,-4 3 16 0,4-5 3 0,-1 2 1 16,1-2-13-16,-3 0-3 0,0 0 0 0,0-2 0 16,-3-3-172-1,0 5-36-15,11-14-6 0,-8 2-898 0</inkml:trace>
  <inkml:trace contextRef="#ctx0" brushRef="#br0" timeOffset="11193.958">20167 10344 1958 0,'0'0'43'0,"0"0"9"0,0 0 1 0,0 0 3 0,5-2-45 0,-5 2-11 16,0 0 0-16,2-5 0 0,-2 5 104 0,0 0 20 15,0 0 3-15,0 0 1 0,0 0-16 0,0 0-2 16,0 0-1-16,0 0 0 16,0 0-72-16,-2 0-14 0,-6 7-3 0,3 0-1 15,-3 0 16-15,0-2 3 0,-3 7 1 0,1-3 0 16,2 3-25-16,0-3-5 0,-3 3-1 0,3-5 0 15,0 5 8-15,3-3 0 0,2-2 1 0,1 5 0 16,-4-5-30-16,6 0-7 0,0 0 0 0,0 0-1 16,3-2 33-16,2 2 8 0,1-2 0 0,-1-3 1 15,5 5-37-15,-2 0-7 0,3-7-1 0,0 5-1 0,2-3 40 0,3-2 8 16,0 0 1-16,2 0 1 0,3 0-25 0,3 0-12 16,-3-2 0-16,0 2 1 0,-5 0 11 0,0-5 16 15,5 5-4-15,-5 0-1 0,-3 0-11 0,1 0 0 16,-4 0 0-16,-2 0 0 0,-8 0 0 0,0 0 0 15,0 0 0-15,0 0-920 16,-2 7-185-16</inkml:trace>
  <inkml:trace contextRef="#ctx0" brushRef="#br0" timeOffset="11394.598">20092 10753 2188 0,'0'0'48'0,"8"5"11"0,-2-5 1 0,4 3 1 0,1-3-49 0,-1 4-12 0,1-4 0 0,2 0 0 16,-2 0 105-16,-1 0 19 0,1 0 3 0,2 0 1 16,0 0-52-16,3-4-9 0,3 4-3 0,-1 0 0 15,1-3-51-15,5 3-13 0,-3 0 0 0,3 0 0 16,-3 0 0-16,-3-5 0 0,-2 5 0 0,0 0 0 16,-3-2 0-16,1 2 0 0,-4 0 0 0,1-5-851 31,-3 5-173-31</inkml:trace>
  <inkml:trace contextRef="#ctx0" brushRef="#br0" timeOffset="12026.737">21101 10509 921 0,'0'0'82'0,"2"-5"-66"0,3-2-16 0,-2 7 0 16,-3-5 163-16,3-2 29 16,-3 5 5-16,0-3 2 0,-3-2-61 0,0 0-12 15,1 5-2-15,-1-3-1 0,-2 0-28 0,0 3-6 16,-1-3-1-16,-2 5 0 0,0-2-31 0,0 2-6 16,-2 0-2-16,2 2 0 0,-3-2-21 0,1 5-5 15,-3 2-1-15,2 0 0 0,0 5-14 0,3-5-8 16,-2 2 10-16,2 3-10 0,0 0 0 0,5-3 0 0,-2 3 0 0,2 0 0 15,1-3 0-15,2 5 0 0,2-2 0 0,1 0 0 0,2-3 0 0,1-2 0 16,2 5-12-16,0-5 12 0,5-7-9 0,0 7 9 16,3-2 0-16,0-3-9 0,5-4 9 0,-3-3 0 15,1 5 0-15,-3 0 8 0,0-7-8 0,0 0 0 16,-3 2 0-16,0-2 0 0,-2 0 16 0,-1 0 0 16,-2 0-1-16,0-5 0 0,-3 5 6 0,1 0 2 15,-1 0 0-15,-2 5 0 16,-3-3 2-16,0 5 1 0,0 0 0 0,0 0 0 15,0 0-26-15,0 0 0 0,0 0 0 0,0 0 0 16,8 0 16-16,-3 7-1 0,0 0-1 0,3 5 0 16,0-5-22-16,0 7-5 0,3 0-1 0,-4-2 0 15,1 2 14-15,0 0 0 0,0-7 0 0,0 5 0 16,-3 2 21-16,1-2 7 0,-1-5 2 0,3 0 0 16,-3 0-48-16,1 0-10 0,-4 0-1 0,4 0-839 15,-6-7-167-15</inkml:trace>
  <inkml:trace contextRef="#ctx0" brushRef="#br0" timeOffset="12211.391">21418 10551 1209 0,'0'0'108'0,"5"0"-87"0,1-2-21 0,-1 2 0 0,0-5 209 0,6 5 38 16,-3 0 7-16,5 0 2 0,-2 0-150 0,4 0-30 15,-1 0-5-15,-1 0-2 0,-3 0-46 0,4 0-10 16,-1-5-1-16,3 5-1 0,-6 0-11 0,4 0 0 15,-1 0 0-15,3 0 0 0,-6-2 21 0,-2 2 3 16,0 0 0-16,-8 0-756 16,0 0-150-16</inkml:trace>
  <inkml:trace contextRef="#ctx0" brushRef="#br0" timeOffset="12412.034">21489 10431 1267 0,'0'0'56'0,"0"0"12"0,0 0-55 0,6 0-13 16,-1 0 0-16,0 5 0 0,-5-5 241 0,6 2 46 16,4 5 9-16,-4-2 1 0,-6 2-164 0,2 0-33 0,3 5-6 0,1-3-2 15,-4 3-48-15,1 0-9 0,-3-3-3 16,5 5 0-16,-5 3-12 0,0-8-4 0,0 5 0 0,0-2 0 16,0 0-4-16,0-3-2 0,0-2 0 0,0 0 0 31,0-2-73-31,0-5-14 0,0 0-3 0,0 0-725 15,0 0-145-15</inkml:trace>
  <inkml:trace contextRef="#ctx0" brushRef="#br0" timeOffset="12844.041">21725 10283 1785 0,'-5'-7'79'0,"5"7"17"0,0 0-77 0,0 0-19 0,0 0 0 0,5-5 0 16,-2 3 93-16,-3 2 15 0,5 2 4 0,3-2 0 15,-6 5 12-15,6 2 4 0,-2 0 0 0,-1 5 0 16,0-3-103-16,3 10-25 0,-2-5 0 0,-1 0 0 16,0 5 56-16,0-5 7 0,-2 5 1 0,0-5 0 15,-1 5-52-15,1-5-12 0,0 0 0 0,-1-2 0 0,-2-3 13 0,3 3 0 16,0 2 0-16,-1-7 0 0,1 0-13 0,-1 0 0 16,4 3 8-16,-4-8-8 0,-2-2 0 0,6 7 0 15,2-7 0-15,0 5 0 0,0-3 0 0,-1-2-20 0,1 0 4 16,3 0 0-16,2 0 16 0,-2 0 0 0,-1 0 0 0,1 5 0 15,2-3 9-15,-2 3 6 0,2-3 1 0,0 3 0 32,-2 2-26-32,2 0-5 0,-2 0-1 0,-1 0 0 0,-2 0 28 0,0 5 4 15,-3-5 2-15,1 5 0 0,-6-5-29 0,0 0-5 16,0 0-2-16,-3 0 0 0,0 0 66 0,-2 0 12 16,-3 0 4-16,-2 0 0 0,-4 0-52 0,1 3-12 15,-3-8 0-15,0 5 0 0,-2-2 0 0,2-3 0 16,0 3 0-16,0-5 0 0,3 2 0 0,0-2 0 15,2-2 0-15,1 2 0 0,2-5 0 0,-3 5 0 0,3-7 0 0,0 5 0 16,3-3 0-16,0-2 0 0,-3 0 0 0,2 2 0 16,4-2-163-16,-4 5-35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19:11.087"/>
    </inkml:context>
    <inkml:brush xml:id="br0">
      <inkml:brushProperty name="width" value="0.05" units="cm"/>
      <inkml:brushProperty name="height" value="0.05" units="cm"/>
      <inkml:brushProperty name="color" value="#E71224"/>
    </inkml:brush>
  </inkml:definitions>
  <inkml:trace contextRef="#ctx0" brushRef="#br0">1 291 18111 0 0,'0'0'414'0'0,"0"0"56"0"0,0 0 30 0 0,0 0-64 0 0,1 2-288 0 0,24 88 532 0 0,16 33 14 0 0,-32-94-284 0 0,-2 0 0 0 0,-1 1 0 0 0,-1 0 0 0 0,-2 1 0 0 0,0 14-410 0 0,-7 11 1899 0 0,-3-80-1734 0 0,-3-17-195 0 0,2-1-1 0 0,1-1 0 0 0,3 1 1 0 0,0-23 30 0 0,5 37-368 0 0,2 1 1 0 0,1 0-1 0 0,0 0 1 0 0,2 0-1 0 0,6-12 368 0 0,-9 28 0 0 0,2 0 0 0 0,0 0 0 0 0,0 0 0 0 0,1 1 0 0 0,0 0 0 0 0,1 0 0 0 0,0 0 0 0 0,0 1 0 0 0,1 0 0 0 0,1 1 0 0 0,-1-1 0 0 0,1 2 0 0 0,1-1 0 0 0,-1 1 0 0 0,1 0 0 0 0,1 1 0 0 0,-1 1 0 0 0,1-1 0 0 0,0 2 0 0 0,0-1 0 0 0,0 2 0 0 0,1-1 0 0 0,-1 2 0 0 0,1-1 0 0 0,0 2 0 0 0,0-1 0 0 0,1 2 0 0 0,-1-1 0 0 0,0 0 0 0 0,0 2 0 0 0,-1 0 0 0 0,1 0 0 0 0,0 1 0 0 0,-1 0 0 0 0,1 1 0 0 0,-1 0 0 0 0,0 1 0 0 0,0 0 0 0 0,0 1 0 0 0,-1 0 0 0 0,1 1 0 0 0,-1 0 0 0 0,0 0 0 0 0,-1 1 0 0 0,0 1 0 0 0,5 4 0 0 0,-11-9 42 0 0,-1 1-1 0 0,0-1 1 0 0,-1 0-1 0 0,1 0 0 0 0,0 1 1 0 0,-1-1-1 0 0,0 1 1 0 0,1-1-1 0 0,-2 1 1 0 0,1-1-1 0 0,0 1 0 0 0,-1 0 1 0 0,1 0-1 0 0,-1-1 1 0 0,0 1-1 0 0,0 0 1 0 0,-1-1-1 0 0,1 1 1 0 0,-1 0-1 0 0,0-1 0 0 0,0 1 1 0 0,0 0-1 0 0,0-1 1 0 0,-1 1-1 0 0,1-1 1 0 0,-1 0-1 0 0,0 0 0 0 0,0 1 1 0 0,0-1-1 0 0,0 0 1 0 0,-1-1-1 0 0,1 1 1 0 0,-1 0-1 0 0,0-1 0 0 0,0 1 1 0 0,0-1-1 0 0,0 0 1 0 0,0 0-1 0 0,0 0-41 0 0,-144 70 1051 0 0,35-37-561 0 0,53-19-8364 0 0,40-10-248 0 0</inkml:trace>
  <inkml:trace contextRef="#ctx0" brushRef="#br0" timeOffset="453.022">806 212 15664 0 0,'0'0'356'0'0,"0"8"475"0"0,38 201 2011 0 0,-38-121-1168 0 0,-7 92 1150 0 0,3-171-1849 0 0,0-25-465 0 0,3 14-643 0 0,-6-45-191 0 0,2 0 0 0 0,2 0 0 0 0,2-1-1 0 0,2 1 1 0 0,2 0 0 0 0,7-30 324 0 0,-9 64-169 0 0,1 1 1 0 0,0-1-1 0 0,1 1 1 0 0,0-1-1 0 0,1 1 0 0 0,1 0 1 0 0,0 0-1 0 0,0 1 1 0 0,1-1-1 0 0,0 1 0 0 0,7-8 169 0 0,-3 6-19 0 0,0 1-1 0 0,1 0 1 0 0,0 1-1 0 0,0 0 1 0 0,1 1 0 0 0,1 0-1 0 0,0 1 1 0 0,0 0-1 0 0,1 1 1 0 0,-1 1-1 0 0,2 0 1 0 0,-1 1-1 0 0,1 0 1 0 0,0 1-1 0 0,6 0 20 0 0,-9 3 4 0 0,0 0-1 0 0,0 1 0 0 0,0 1 1 0 0,0 0-1 0 0,0 0 0 0 0,0 1 0 0 0,0 1 1 0 0,-1 0-1 0 0,1 1 0 0 0,0 0 1 0 0,-1 1-1 0 0,1 0 0 0 0,9 5-3 0 0,-15-6 84 0 0,0 0 0 0 0,-1 1 0 0 0,1 0-1 0 0,-1 0 1 0 0,1 0 0 0 0,-1 0 0 0 0,0 1-1 0 0,-1 0 1 0 0,1 0 0 0 0,-1 0 0 0 0,0 1 0 0 0,0-1-1 0 0,-1 1 1 0 0,1 0 0 0 0,-1 0 0 0 0,-1 0-1 0 0,1 0 1 0 0,-1 1 0 0 0,0-1 0 0 0,-1 1 0 0 0,1 0-1 0 0,-1-1 1 0 0,-1 1 0 0 0,1 0 0 0 0,-1 0-84 0 0,0-1 40 0 0,-1 0 1 0 0,0-1-1 0 0,0 1 1 0 0,0-1-1 0 0,0 1 1 0 0,-1-1-1 0 0,0 0 1 0 0,0 0 0 0 0,-1 0-1 0 0,1 0 1 0 0,-1 0-1 0 0,0 0 1 0 0,0-1-1 0 0,-1 1 1 0 0,0-1-1 0 0,1 0 1 0 0,-1 0-1 0 0,-1 0 1 0 0,1-1 0 0 0,0 1-1 0 0,-4 1-40 0 0,-7 4 113 0 0,1-1 0 0 0,-2 0 1 0 0,1-1-1 0 0,-1 0 0 0 0,0-1 0 0 0,-9 1-113 0 0,-112 23-34 0 0,77-27-7169 0 0,37-3-487 0 0</inkml:trace>
  <inkml:trace contextRef="#ctx0" brushRef="#br0" timeOffset="952.9">2090 84 12440 0 0,'-19'-12'957'0'0,"-2"-19"2615"0"0,-9 8 962 0 0,-30 10-2704 0 0,35 11-1538 0 0,-1 1 0 0 0,0 1 0 0 0,1 1 0 0 0,-1 1 0 0 0,1 2 0 0 0,-1 0 0 0 0,-21 7-292 0 0,-41 33-1636 0 0,77-35 1649 0 0,1 1 0 0 0,0 0 1 0 0,1 1-1 0 0,0 0 0 0 0,1 0 1 0 0,0 1-1 0 0,0 0 0 0 0,1 1 1 0 0,1-1-1 0 0,0 1 0 0 0,1 1 1 0 0,1-1-1 0 0,0 1 0 0 0,0-1 1 0 0,2 1-1 0 0,-1 0 0 0 0,1 7-13 0 0,-4 15 121 0 0,1-6-218 0 0,0 0 1 0 0,2 0 0 0 0,2 1-1 0 0,0-1 1 0 0,3 21 96 0 0,10 41-23 0 0,-10-87 23 0 0,2 4 0 0 0,0 1 0 0 0,0-1 0 0 0,1 1 0 0 0,1-1 0 0 0,-1-1 0 0 0,2 1 0 0 0,-1-1 0 0 0,1 0 0 0 0,0 0 0 0 0,2 1 0 0 0,5 1 9 0 0,1 0 1 0 0,-1-1-1 0 0,2-1 0 0 0,-1 0 0 0 0,1-1 0 0 0,0 0 0 0 0,15 3-9 0 0,-10-5 318 0 0,0 0-1 0 0,1-1 0 0 0,-1-1 1 0 0,1-1-1 0 0,0 0 0 0 0,2-2-317 0 0,-8 0 7 0 0,14 0-5 0 0,1 0 1 0 0,0-2-1 0 0,-1-2 0 0 0,21-4-2 0 0,115-34 0 0 0,-145 28-969 0 0,-19 3-3357 0 0,-3 9 2583 0 0,0-4-6218 0 0</inkml:trace>
  <inkml:trace contextRef="#ctx0" brushRef="#br0" timeOffset="1202.843">1574 472 12896 0 0,'0'0'997'0'0,"4"0"-656"0"0,157 0 6223 0 0,6-2-5907 0 0,-106 0-1147 0 0,-19 0-4918 0 0,-12-1-1269 0 0</inkml:trace>
  <inkml:trace contextRef="#ctx0" brushRef="#br0" timeOffset="1640.238">2495 160 16783 0 0,'0'0'382'0'0,"-4"-6"1068"0"0,1 19-1199 0 0,0-1-1 0 0,0 1 0 0 0,1 0 0 0 0,1 0 0 0 0,0 0 1 0 0,1-1-1 0 0,1 1 0 0 0,0 0 0 0 0,0 3-250 0 0,1 11 260 0 0,-1 183 1524 0 0,-12-115-733 0 0,7-74 21 0 0,4-25-539 0 0,2-32-526 0 0,2 1 0 0 0,1 0 0 0 0,2 0 1 0 0,6-15-8 0 0,1-13 54 0 0,-3 16-740 0 0,2 0 0 0 0,1 0 1 0 0,18-35 685 0 0,-27 72-1 0 0,0 0 0 0 0,0 1 0 0 0,1-1 0 0 0,1 1 0 0 0,-1 0-1 0 0,1 1 1 0 0,1-1 0 0 0,0 1 0 0 0,0 1 0 0 0,0 0 0 0 0,1 0 0 0 0,0 0 0 0 0,1 1 0 0 0,-1 1 0 0 0,1 0 0 0 0,0 0 0 0 0,1 0 1 0 0,0 1-8 0 0,-1 0 0 0 0,1 1-1 0 0,0 0 1 0 0,0 1-1 0 0,0 0 1 0 0,0 1 0 0 0,1 0-1 0 0,-1 1 1 0 0,0 0 0 0 0,0 1-1 0 0,1 0 1 0 0,-1 0 0 0 0,0 2-1 0 0,0-1 1 0 0,0 1-1 0 0,-1 1 1 0 0,1 0 0 0 0,-1 0-1 0 0,0 1 1 0 0,0 1 0 0 0,0-1-1 0 0,1 3 9 0 0,2 4 80 0 0,-1 0 0 0 0,0 1 0 0 0,-1 0 1 0 0,-1 1-1 0 0,0 0 0 0 0,-1 1 0 0 0,0 0 0 0 0,-1 1 0 0 0,-1-1 0 0 0,-1 1 0 0 0,0 1 0 0 0,-1-1 0 0 0,0 1 0 0 0,-2 0 0 0 0,0 0 0 0 0,-1 0 0 0 0,0 1 0 0 0,-2-1 0 0 0,0 0 0 0 0,-1 1 0 0 0,0-1 1 0 0,-2 0-1 0 0,0 3-80 0 0,-2-7 107 0 0,0 1 1 0 0,-1 0-1 0 0,0-1 1 0 0,-1 0-1 0 0,-1-1 1 0 0,0 0 0 0 0,-1 0-1 0 0,0 0 1 0 0,0-1-1 0 0,-1-1 1 0 0,-1 0 0 0 0,0 0-1 0 0,-7 4-107 0 0,-4-1 158 0 0,0 0 0 0 0,0-2 0 0 0,-1-1-1 0 0,0-1 1 0 0,-1-1 0 0 0,-14 3-158 0 0,24-7 13 0 0,-97 13-13 0 0,40-26-2391 0 0,9-25-3860 0 0,49 24-1906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19:09.337"/>
    </inkml:context>
    <inkml:brush xml:id="br0">
      <inkml:brushProperty name="width" value="0.05" units="cm"/>
      <inkml:brushProperty name="height" value="0.05" units="cm"/>
      <inkml:brushProperty name="color" value="#E71224"/>
    </inkml:brush>
  </inkml:definitions>
  <inkml:trace contextRef="#ctx0" brushRef="#br0">434 74 8264 0 0,'11'-30'2188'0'0,"-19"11"2014"0"0,-26 0-123 0 0,29 18-3977 0 0,0 0-1 0 0,0 0 0 0 0,0 0 0 0 0,0 0 1 0 0,-1 1-1 0 0,1 0 0 0 0,0 0 1 0 0,-1 0-1 0 0,1 1 0 0 0,0-1 1 0 0,0 1-1 0 0,0 1 0 0 0,-1-1 0 0 0,1 1 1 0 0,1 0-1 0 0,-2 0-101 0 0,-102 44 1117 0 0,86-35-1087 0 0,0 1 0 0 0,1 1-1 0 0,0 2 1 0 0,1 0 0 0 0,1 1 0 0 0,0 0-1 0 0,-14 18-29 0 0,30-31-4 0 0,0 0 1 0 0,1 0-1 0 0,-1 0 0 0 0,1 0 0 0 0,0 0 0 0 0,0 0 0 0 0,0 1 1 0 0,0-1-1 0 0,1 1 0 0 0,-1-1 0 0 0,1 1 0 0 0,0 0 0 0 0,0-1 0 0 0,0 1 1 0 0,0 0-1 0 0,1 0 0 0 0,0 0 0 0 0,-1 0 0 0 0,1 0 0 0 0,1 0 1 0 0,-1-1-1 0 0,1 1 0 0 0,-1 0 0 0 0,1 0 0 0 0,0 0 0 0 0,0-1 0 0 0,1 1 1 0 0,-1 0-1 0 0,1-1 0 0 0,0 1 0 0 0,0-1 0 0 0,0 0 0 0 0,0 0 1 0 0,1 0-1 0 0,1 3 4 0 0,12 6-61 0 0,0 0 0 0 0,0 0 0 0 0,1-2 1 0 0,1 0-1 0 0,0-1 0 0 0,0-1 0 0 0,0 0 0 0 0,5 0 61 0 0,5 3-19 0 0,148 50 35 0 0,-175-60-9 0 0,20 6 1 0 0,-1 1-1 0 0,0 1 0 0 0,0 0 0 0 0,-1 2 1 0 0,0 0-1 0 0,-1 1 0 0 0,0 1 0 0 0,-1 1 1 0 0,-1 0-1 0 0,0 1 0 0 0,-1 1 0 0 0,0 0 1 0 0,6 11-8 0 0,-19-23 79 0 0,0 0 1 0 0,-1 0-1 0 0,1 1 1 0 0,-1-1-1 0 0,0 0 1 0 0,0 1-1 0 0,-1-1 1 0 0,1 0-1 0 0,-1 1 1 0 0,0-1-1 0 0,0 1 1 0 0,0-1-1 0 0,-1 1 1 0 0,0-1-1 0 0,0 0 1 0 0,0 1-1 0 0,0-1 1 0 0,0 0-1 0 0,-1 0 1 0 0,0 0-1 0 0,0 0 1 0 0,0 0-1 0 0,0 0 1 0 0,-1-1 0 0 0,0 1-1 0 0,1-1 1 0 0,-1 1-1 0 0,-1-1 1 0 0,1 0-1 0 0,0 0 1 0 0,-1 0-1 0 0,1-1 1 0 0,-2 1-80 0 0,-17 11 558 0 0,0-1 1 0 0,-1 0 0 0 0,0-2 0 0 0,-1-1-1 0 0,-1-1 1 0 0,1-1-559 0 0,-8 3 347 0 0,-139 39-4 0 0,161-48-360 0 0,1 0-1 0 0,-1-1 1 0 0,0 0-1 0 0,0-1 1 0 0,0 1-1 0 0,0-2 1 0 0,0 0-1 0 0,0 0 1 0 0,0-1-1 0 0,0 0 1 0 0,-8-3 17 0 0,-29-23-9404 0 0,39 19 1545 0 0</inkml:trace>
  <inkml:trace contextRef="#ctx0" brushRef="#br0" timeOffset="609.228">924 167 6448 0 0,'11'-4'946'0'0,"-11"4"510"0"0,0 0 472 0 0,0 0 96 0 0,-2 1-156 0 0,2 0-1795 0 0,-1-1 0 0 0,1 1 0 0 0,-1 0 0 0 0,0 0 0 0 0,1-1 0 0 0,-1 1 0 0 0,1 0 0 0 0,-1 0 0 0 0,1 0 0 0 0,0 0 0 0 0,-1 0 0 0 0,1-1 0 0 0,0 1 0 0 0,0 0 0 0 0,0 0-1 0 0,0 0 1 0 0,-1 0 0 0 0,1 0 0 0 0,1 0 0 0 0,-1 0 0 0 0,0 0 0 0 0,0 0 0 0 0,0 0 0 0 0,0 0 0 0 0,0 0 0 0 0,1-1 0 0 0,-1 1 0 0 0,1 0 0 0 0,-1 0 0 0 0,0 0 0 0 0,1 0 0 0 0,-1-1 0 0 0,1 1-73 0 0,5 23 928 0 0,-8 39 265 0 0,29 31 527 0 0,3-33-1168 0 0,-34-16-552 0 0,8-28 0 0 0,-2 39 0 0 0,-7-24 0 0 0,-14-9 931 0 0,18-22-422 0 0,1-1-66 0 0,8-8-278 0 0,1 3-165 0 0,-7 4 0 0 0,-1 0 0 0 0,1 0 0 0 0,-1 1 0 0 0,1-1 0 0 0,-1 0 0 0 0,0 0 0 0 0,1-1 0 0 0,-1 1 0 0 0,0 0 0 0 0,0 0 0 0 0,1-1 0 0 0,-1 1 0 0 0,0 0 0 0 0,-1-1 0 0 0,1 1 0 0 0,0-1 0 0 0,0 1 0 0 0,0-1 0 0 0,-1 0 0 0 0,1 1 0 0 0,-1-1 0 0 0,1 0 0 0 0,4-38 0 0 0,11 21 0 0 0,14-31 0 0 0,12-23 422 0 0,-15 35-101 0 0,14-19-288 0 0,-3 10-385 0 0,22-4 400 0 0,-28 35 112 0 0,-50 38-1392 0 0,-82 50-1289 0 0,56-23 1777 0 0,37-36 701 0 0,6-12 36 0 0,0 0 1 0 0,1-1-1 0 0,-1 1 0 0 0,0 0 0 0 0,1 0 0 0 0,-1 0 1 0 0,1 0-1 0 0,0 0 0 0 0,-1 0 0 0 0,1 0 0 0 0,0 0 1 0 0,0 0-1 0 0,0 0 0 0 0,-1 0 0 0 0,1 0 1 0 0,0 0-1 0 0,0 0 0 0 0,0 1 0 0 0,1-1 0 0 0,-1 0 1 0 0,0 0-1 0 0,0 0 0 0 0,1 0 0 0 0,-1 0 0 0 0,0 0 1 0 0,1 0-1 0 0,-1 0 0 0 0,1 0 0 0 0,-1-1 0 0 0,1 2 7 0 0,8 47-177 0 0,35 0 632 0 0,23-2 575 0 0,18 1-462 0 0,64 9-372 0 0,-64-18 1252 0 0,-65-32-2769 0 0,-18-7 618 0 0</inkml:trace>
  <inkml:trace contextRef="#ctx0" brushRef="#br0" timeOffset="874.789">1978 130 15200 0 0,'-9'-10'696'0'0,"18"1"229"0"0,-3 3-800 0 0,-5 5 382 0 0,-1 1 155 0 0,0 0 30 0 0,2 8 410 0 0,21 34-74 0 0,-25 37-487 0 0,54 76-324 0 0,-18-49 1591 0 0,-27-71-3465 0 0,-7-31-246 0 0</inkml:trace>
  <inkml:trace contextRef="#ctx0" brushRef="#br0" timeOffset="1062.247">1774 177 15608 0 0,'-7'-16'761'0'0,"7"15"-336"0"0,38-15 100 0 0,38 7 949 0 0,69-12-844 0 0,51 18-630 0 0,-192 3-7 0 0,5-1-101 0 0,0 1-1 0 0,0 0 1 0 0,0 1 0 0 0,0 0-1 0 0,0 0 1 0 0,-1 1 0 0 0,1 0-1 0 0,0 1 1 0 0,-1 0 0 0 0,5 2 108 0 0,2 4-622 0 0</inkml:trace>
  <inkml:trace contextRef="#ctx0" brushRef="#br0" timeOffset="1280.944">1900 672 9672 0 0,'-2'2'56'0'0,"-1"2"574"0"0,19 6-15 0 0,-4-7 348 0 0,0 0 0 0 0,0-1 0 0 0,0-1 0 0 0,0 1 0 0 0,1-2 0 0 0,-1 0-1 0 0,0 0 1 0 0,0-1 0 0 0,2-1-963 0 0,9 0 222 0 0,318-46 1164 0 0,-220 18-3859 0 0,-98 20-4325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19:19.895"/>
    </inkml:context>
    <inkml:brush xml:id="br0">
      <inkml:brushProperty name="width" value="0.05" units="cm"/>
      <inkml:brushProperty name="height" value="0.05" units="cm"/>
      <inkml:brushProperty name="color" value="#E71224"/>
    </inkml:brush>
  </inkml:definitions>
  <inkml:trace contextRef="#ctx0" brushRef="#br0">0 61 17503 0 0,'0'0'803'0'0,"0"0"-18"0"0,1 2-501 0 0,13 85 1647 0 0,28 190-1323 0 0,-25-97 1887 0 0,-17-178-2015 0 0,0-2 13 0 0,0 0 30 0 0,-6-18 1011 0 0,-1-103-1358 0 0,6 99-460 0 0,2-1 0 0 0,1 1 0 0 0,0-1-1 0 0,2 1 1 0 0,0 0 0 0 0,2 0 0 0 0,0 0-1 0 0,2 1 1 0 0,0 0 0 0 0,1 0 0 0 0,1 1 0 0 0,1 1-1 0 0,1-1 1 0 0,1 2 0 0 0,0 0 0 0 0,2 0 0 0 0,0 1-1 0 0,13-11 285 0 0,-19 21-66 0 0,1-1 1 0 0,-1 1-1 0 0,2 0 0 0 0,-1 1 0 0 0,1 0 0 0 0,0 1 0 0 0,0 0 0 0 0,1 1 0 0 0,-1 0 0 0 0,1 1 0 0 0,0 0 1 0 0,0 1-1 0 0,0 1 0 0 0,0-1 0 0 0,0 2 0 0 0,0 0 0 0 0,1 0 0 0 0,-1 1 0 0 0,8 2 66 0 0,-6-1 18 0 0,-1 2 0 0 0,1-1 0 0 0,-1 2 0 0 0,0 0 0 0 0,-1 0-1 0 0,1 1 1 0 0,-1 1 0 0 0,0 0 0 0 0,-1 0 0 0 0,0 1 0 0 0,0 1-1 0 0,0 0 1 0 0,8 10-18 0 0,4 7 55 0 0,-2 1-1 0 0,0 1 1 0 0,-2 1-1 0 0,-2 1 1 0 0,0 0-1 0 0,-2 2 1 0 0,-1-1-1 0 0,8 29-54 0 0,-17-40 253 0 0,0 1-1 0 0,-1-1 1 0 0,-1 1-1 0 0,-1 0 1 0 0,-1-1-1 0 0,0 1 1 0 0,-2 0-1 0 0,-1 1-252 0 0,2-11 78 0 0,-1-1 0 0 0,0 0-1 0 0,-1 0 1 0 0,-1 0 0 0 0,1 0 0 0 0,-1-1-1 0 0,-1 1 1 0 0,0-1 0 0 0,0 0-1 0 0,-1 0 1 0 0,0 0 0 0 0,-1 0 0 0 0,0-1-1 0 0,0 0 1 0 0,-1 0 0 0 0,1-1-1 0 0,-2 0 1 0 0,1 0 0 0 0,-1 0 0 0 0,0-1-1 0 0,-6 3-77 0 0,-11 2 150 0 0,-1-2-1 0 0,0 0 1 0 0,-1-2-1 0 0,0-1 1 0 0,0-1-1 0 0,0-1 0 0 0,-1-2 1 0 0,1 0-1 0 0,-1-2 1 0 0,-12-2-150 0 0,24 1-209 0 0,-1-1 1 0 0,1 0-1 0 0,0-2 1 0 0,0 0-1 0 0,0 0 0 0 0,0-2 1 0 0,-9-4 208 0 0,-7-6-907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19:18.445"/>
    </inkml:context>
    <inkml:brush xml:id="br0">
      <inkml:brushProperty name="width" value="0.05" units="cm"/>
      <inkml:brushProperty name="height" value="0.05" units="cm"/>
      <inkml:brushProperty name="color" value="#E71224"/>
    </inkml:brush>
  </inkml:definitions>
  <inkml:trace contextRef="#ctx0" brushRef="#br0">3 290 18887 0 0,'0'0'863'0'0,"-2"0"-14"0"0,9 14-489 0 0,-1 22 16 0 0,35 43 1200 0 0,-8 20-968 0 0,-18 41-608 0 0,-14-124 8 0 0,0-15 24 0 0,-1 0-1 0 0,0 0 1 0 0,1 0 0 0 0,-1 0 0 0 0,0 0 0 0 0,0 1 0 0 0,0-1-1 0 0,0 0 1 0 0,0 0 0 0 0,0 0 0 0 0,0 0 0 0 0,0 1 0 0 0,0-1-1 0 0,-1 0 1 0 0,1 0 0 0 0,0 0 0 0 0,-1 0 0 0 0,1 0 0 0 0,-1 0-1 0 0,1 0 1 0 0,-1 0 0 0 0,0 0 0 0 0,1 0 0 0 0,-1 0 0 0 0,0 0-1 0 0,0 0 1 0 0,0 0 0 0 0,0-1 0 0 0,0 1-32 0 0,1 0 509 0 0,0-1-66 0 0,-3-31-206 0 0,4-72 1574 0 0,9-4-1646 0 0,-10 76-615 0 0,2 0 1 0 0,1 1-1 0 0,1-1 0 0 0,1 1 0 0 0,2 0 1 0 0,1 0-1 0 0,2 1 0 0 0,1 0 0 0 0,1 0 450 0 0,-6 15-221 0 0,-3 6 224 0 0,1 0 0 0 0,-1 1 0 0 0,1-1 0 0 0,1 1 0 0 0,-1 0 0 0 0,1 0 0 0 0,0 1 0 0 0,1-1 1 0 0,0 1-1 0 0,2-2-3 0 0,-1 2-6 0 0,-1 1 1 0 0,1 0 0 0 0,0 0-1 0 0,0 1 1 0 0,1 0 0 0 0,-1 0-1 0 0,1 0 1 0 0,0 1 0 0 0,0 1-1 0 0,0-1 1 0 0,0 1 0 0 0,1 0-1 0 0,-1 1 1 0 0,1 0 0 0 0,-1 0-1 0 0,5 1 6 0 0,-2 1-8 0 0,0 0 0 0 0,0 1 0 0 0,-1 0 0 0 0,1 0-1 0 0,0 1 1 0 0,-1 1 0 0 0,0 0 0 0 0,1 0 0 0 0,-2 1-1 0 0,1 0 1 0 0,0 1 0 0 0,-1 0 0 0 0,0 0 0 0 0,5 6 8 0 0,-9-7-7 0 0,-1 1 0 0 0,0 0 1 0 0,-1-1-1 0 0,1 1 0 0 0,-1 1 1 0 0,-1-1-1 0 0,1 0 0 0 0,-1 1 1 0 0,0-1-1 0 0,0 1 0 0 0,0 1 7 0 0,-3-5 25 0 0,0 1-1 0 0,0-1 0 0 0,-1 1 1 0 0,1-1-1 0 0,-1 1 1 0 0,1-1-1 0 0,-1 0 0 0 0,0 0 1 0 0,0 0-1 0 0,0 0 1 0 0,-1 0-1 0 0,1 0 0 0 0,-1-1 1 0 0,0 1-1 0 0,1-1 0 0 0,-1 0 1 0 0,-1 1-25 0 0,2-1 43 0 0,-17 12 128 0 0,-1-2 0 0 0,0 0 0 0 0,-1-1 0 0 0,0 0 0 0 0,0-2 0 0 0,-1-1 1 0 0,0 0-1 0 0,-1-2 0 0 0,0-1 0 0 0,-20 3-171 0 0,34-6-43 0 0,-33 4-1445 0 0,12-2-4104 0 0,7-1-2213 0 0</inkml:trace>
  <inkml:trace contextRef="#ctx0" brushRef="#br0" timeOffset="449.724">804 227 6448 0 0,'0'0'498'0'0,"-7"14"2085"0"0,2 16 4336 0 0,7 4-4359 0 0,1-6-2373 0 0,11 203 3972 0 0,-16-96-2554 0 0,-6-115-997 0 0,4-19-608 0 0,1-7 77 0 0,0 0 0 0 0,1 0-1 0 0,-1-1 1 0 0,1 1 0 0 0,1 0-1 0 0,-1-1 1 0 0,1 1 0 0 0,0-1 0 0 0,0 0-1 0 0,1 1 1 0 0,0-6-77 0 0,-3-22 596 0 0,-5-116 12 0 0,7 123-1045 0 0,1 0 0 0 0,0 1 1 0 0,2-1-1 0 0,1 0 0 0 0,2 1 0 0 0,5-20 437 0 0,-6 31-152 0 0,1 1-1 0 0,0-1 1 0 0,1 1 0 0 0,0 1 0 0 0,1-1-1 0 0,1 1 1 0 0,0 0 0 0 0,1 1 0 0 0,0-1-1 0 0,3 0 153 0 0,-12 12-1 0 0,7-7 8 0 0,0 0-1 0 0,1 0 1 0 0,0 0-1 0 0,0 1 1 0 0,0 0-1 0 0,1 1 1 0 0,0 0-1 0 0,1 0 1 0 0,-1 1-1 0 0,11-5-6 0 0,-10 6 0 0 0,1 1 0 0 0,0 0 0 0 0,0 0 0 0 0,0 1 0 0 0,0 0 0 0 0,1 1 0 0 0,-1 1 0 0 0,0-1 0 0 0,1 2 0 0 0,-1 0 0 0 0,9 1 0 0 0,-9 0 0 0 0,-1-1 0 0 0,-1 0 0 0 0,0 0 0 0 0,0 1 0 0 0,0 0 0 0 0,0 0 0 0 0,0 1 0 0 0,0 0 0 0 0,0 1 0 0 0,-1 0 0 0 0,0 0 0 0 0,0 1 0 0 0,0 0 0 0 0,0 0 0 0 0,-1 1 0 0 0,0 0 0 0 0,0 0 0 0 0,0 1 0 0 0,-1 0 0 0 0,0 0 0 0 0,0 1 0 0 0,-5-5 28 0 0,0 0-1 0 0,0 0 0 0 0,0-1 1 0 0,-1 1-1 0 0,0 0 0 0 0,1 0 1 0 0,-1 0-1 0 0,0 0 1 0 0,0 0-1 0 0,-1 0 0 0 0,1 0 1 0 0,-1-1-1 0 0,1 1 0 0 0,-1 0 1 0 0,0 0-1 0 0,0-1 1 0 0,0 1-1 0 0,0 0 0 0 0,-1-1 1 0 0,1 1-1 0 0,-1-1 0 0 0,0 1 1 0 0,1-1-1 0 0,-1 0 0 0 0,0 0 1 0 0,-1 1-28 0 0,-61 47 1143 0 0,59-47-1115 0 0,-26 15 36 0 0,0-1 1 0 0,0-2-1 0 0,-2-1 1 0 0,0-1 0 0 0,-25 5-65 0 0,1-7-433 0 0,20-19-3422 0 0,27-2 2225 0 0</inkml:trace>
  <inkml:trace contextRef="#ctx0" brushRef="#br0" timeOffset="840.262">1839 65 15032 0 0,'0'0'686'0'0,"0"-6"225"0"0,4-16 135 0 0,-3 21 92 0 0,1-10 1342 0 0,-8-8-823 0 0,-1 18-1446 0 0,1-1 1 0 0,-1 1 0 0 0,1 0-1 0 0,-1 0 1 0 0,0 1-1 0 0,1 0 1 0 0,-1 0-1 0 0,0 1 1 0 0,1 0-1 0 0,-1 0 1 0 0,1 0-1 0 0,-5 2-211 0 0,1 0 63 0 0,-140 31-47 0 0,130-26-16 0 0,-67 39 0 0 0,78-37-24 0 0,1-1-1 0 0,0 2 1 0 0,0-1-1 0 0,1 1 1 0 0,1 0-1 0 0,0 0 1 0 0,0 1-1 0 0,1 0 1 0 0,0 0 0 0 0,1 0-1 0 0,1 0 1 0 0,0 1-1 0 0,0-1 1 0 0,2 1-1 0 0,-1 0 1 0 0,2 0-1 0 0,-1 4 25 0 0,1 8-22 0 0,2-1-1 0 0,0 0 1 0 0,1 1 0 0 0,1-1-1 0 0,4 10 23 0 0,-2-12 0 0 0,1 1 0 0 0,1-1 0 0 0,0-1 0 0 0,2 1 0 0 0,1-2 0 0 0,2 4 0 0 0,-7-16-2 0 0,0 0-1 0 0,1 0 1 0 0,0 0-1 0 0,0-1 1 0 0,1 0-1 0 0,0-1 0 0 0,0 0 1 0 0,0 0-1 0 0,1 0 1 0 0,0-1-1 0 0,0-1 1 0 0,0 0-1 0 0,1 0 1 0 0,8 2 2 0 0,9 2-4 0 0,-1-1 1 0 0,1-2-1 0 0,1 0 1 0 0,24-1 3 0 0,-33-1 32 0 0,0-2-1 0 0,0 0 1 0 0,0-1-1 0 0,0-1 1 0 0,0-1-1 0 0,0 0 1 0 0,0-2 0 0 0,-1 0-1 0 0,1-1 1 0 0,11-5-32 0 0,-16 0-664 0 0,-5-3-259 0 0</inkml:trace>
  <inkml:trace contextRef="#ctx0" brushRef="#br0" timeOffset="1012.124">1417 442 14280 0 0,'0'0'654'0'0,"7"0"218"0"0,105-16 4317 0 0,33 12-3781 0 0,111-4-1184 0 0,-216 6-732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19:16.946"/>
    </inkml:context>
    <inkml:brush xml:id="br0">
      <inkml:brushProperty name="width" value="0.05" units="cm"/>
      <inkml:brushProperty name="height" value="0.05" units="cm"/>
      <inkml:brushProperty name="color" value="#E71224"/>
    </inkml:brush>
  </inkml:definitions>
  <inkml:trace contextRef="#ctx0" brushRef="#br0">609 167 13824 0 0,'3'-7'674'0'0,"3"-12"-91"0"0,-5 15-560 0 0,0 1-1 0 0,0 0 1 0 0,0 0-1 0 0,0-1 1 0 0,0 1-1 0 0,-1-1 1 0 0,0 1 0 0 0,0 0-1 0 0,0-1 1 0 0,0 1-1 0 0,0-1 1 0 0,-1 1-1 0 0,1-1 1 0 0,-1 1 0 0 0,0 0-1 0 0,0-2-22 0 0,-1 0 215 0 0,0 1-1 0 0,1-1 1 0 0,-1 1-1 0 0,-1-1 1 0 0,1 1-1 0 0,-1 0 1 0 0,0 0-1 0 0,0 0 1 0 0,0 0-1 0 0,0 0 1 0 0,0 1-1 0 0,-1 0 1 0 0,0-1-1 0 0,0 1 1 0 0,0 1-1 0 0,0-1 1 0 0,0 0-1 0 0,0 1 1 0 0,-1 0-1 0 0,1 0 1 0 0,-1 0-1 0 0,0 1 1 0 0,0-1-1 0 0,1 1 1 0 0,-1 0-1 0 0,-5 0-214 0 0,-18 3 209 0 0,0 0-1 0 0,-1 2 0 0 0,1 1 1 0 0,1 1-1 0 0,-1 1 0 0 0,1 2 1 0 0,0 1-1 0 0,1 1 0 0 0,0 1 1 0 0,1 1-1 0 0,0 1 0 0 0,-17 14-208 0 0,29-20-85 0 0,0 1-1 0 0,1 0 1 0 0,0 1 0 0 0,0 0-1 0 0,1 0 1 0 0,0 2-1 0 0,1-1 1 0 0,0 1-1 0 0,1 1 1 0 0,1-1 0 0 0,0 2-1 0 0,0-1 1 0 0,-3 10 85 0 0,10-20-16 0 0,0 1 0 0 0,0-1 0 0 0,1 1 1 0 0,-1 0-1 0 0,1-1 0 0 0,0 1 1 0 0,0-1-1 0 0,0 1 0 0 0,0-1 0 0 0,0 1 1 0 0,1-1-1 0 0,0 1 0 0 0,0-1 1 0 0,0 1-1 0 0,0-1 0 0 0,0 1 0 0 0,1-1 1 0 0,-1 0-1 0 0,1 0 0 0 0,0 0 0 0 0,0 0 1 0 0,0 0-1 0 0,0 0 0 0 0,1-1 1 0 0,-1 1-1 0 0,1 0 0 0 0,0-1 0 0 0,0 0 1 0 0,-1 0-1 0 0,3 1 16 0 0,99 49-354 0 0,-97-49 329 0 0,223 73 2 0 0,-204-69 31 0 0,1 2 0 0 0,-2 0 0 0 0,0 2 0 0 0,0 1 0 0 0,-1 1 0 0 0,0 1 0 0 0,-1 1 0 0 0,11 10-8 0 0,-32-23 55 0 0,1 0 0 0 0,-1 1 0 0 0,0-1 0 0 0,0 0 0 0 0,0 1 0 0 0,0-1 0 0 0,0 1 0 0 0,0-1 0 0 0,-1 1 0 0 0,1 0 0 0 0,-1 0 0 0 0,0 0 0 0 0,0 0 0 0 0,0 0 0 0 0,0 0 0 0 0,-1 0 0 0 0,1 0 0 0 0,-1 0 0 0 0,1 0 0 0 0,-1 0 0 0 0,0 0 0 0 0,-1 1 0 0 0,1-1 0 0 0,0 0 0 0 0,-1 0 0 0 0,0 0 0 0 0,1 0 0 0 0,-1 0 0 0 0,-1 0 0 0 0,1 0 0 0 0,0 0 0 0 0,-1-1 0 0 0,1 1 0 0 0,-2 1-55 0 0,-4 7 170 0 0,-1-1 1 0 0,0-1 0 0 0,0 1-1 0 0,-1-2 1 0 0,0 1 0 0 0,-1-1-1 0 0,1 0 1 0 0,-4 0-171 0 0,-3 3 155 0 0,0 0 1 0 0,-1-2-1 0 0,0 0 1 0 0,0-1-1 0 0,-1-1 0 0 0,-1 0 1 0 0,1-2-1 0 0,-1 0 1 0 0,0-1-1 0 0,0 0 0 0 0,0-2 1 0 0,0 0-1 0 0,0-2 1 0 0,-1 0-1 0 0,1-1 0 0 0,-14-2-154 0 0,26 1-264 0 0,0 0 0 0 0,0 0 1 0 0,1 0-1 0 0,-1-1 0 0 0,1 0 1 0 0,-1-1-1 0 0,1 1 0 0 0,0-1 1 0 0,0 0-1 0 0,1 0 0 0 0,-1-1 1 0 0,-1-1 262 0 0,-9-13-2282 0 0</inkml:trace>
  <inkml:trace contextRef="#ctx0" brushRef="#br0" timeOffset="499.882">846 221 6448 0 0,'0'0'498'0'0,"1"-2"-327"0"0,0-2-2388 0 0,1-4 6923 0 0,-2 5 4280 0 0,0 10-6888 0 0,11 171-255 0 0,23 52-881 0 0,-20-164-962 0 0,-5-84 826 0 0,35-129-102 0 0,-33 123-900 0 0,1-1 0 0 0,1 2 1 0 0,1-1-1 0 0,2 2 0 0 0,0 0 1 0 0,1 1-1 0 0,1 1 0 0 0,10-9 176 0 0,-15 16-15 0 0,-6 7 0 0 0,-1 0 0 0 0,1 0 0 0 0,0 0-1 0 0,0 1 1 0 0,1 0 0 0 0,0 0 0 0 0,0 1 0 0 0,0 0-1 0 0,8-3 16 0 0,-16 7-1 0 0,-1 1-1 0 0,1-1 1 0 0,0 0 0 0 0,0 0-1 0 0,-1 0 1 0 0,1 0-1 0 0,0 0 1 0 0,0 1 0 0 0,0-1-1 0 0,0 0 1 0 0,-1 0-1 0 0,1 0 1 0 0,0 1-1 0 0,0-1 1 0 0,0 0 0 0 0,0 0-1 0 0,0 1 1 0 0,0-1-1 0 0,-1 0 1 0 0,1 0 0 0 0,0 1-1 0 0,0-1 1 0 0,0 0-1 0 0,0 0 1 0 0,0 1-1 0 0,0-1 1 0 0,0 0 0 0 0,0 0-1 0 0,0 1 1 0 0,0-1-1 0 0,0 0 1 0 0,0 0 0 0 0,0 1-1 0 0,1-1 1 0 0,-1 0-1 0 0,0 0 1 0 0,0 1-1 0 0,0-1 1 0 0,0 0 0 0 0,0 0-1 0 0,0 1 1 0 0,1-1-1 0 0,-1 0 1 0 0,0 0 0 0 0,0 0-1 0 0,0 1 1 0 0,1-1-1 0 0,-1 0 1 0 0,0 0-1 0 0,0 0 1 0 0,0 0 0 0 0,1 0-1 0 0,-1 0 1 0 0,0 1-1 0 0,0-1 1 0 0,1 0 0 0 0,-1 0-1 0 0,0 0 1 0 0,1 0 1 0 0,-2 0-23 0 0,-71 72-3303 0 0,-60 28-3016 0 0,125-93 6021 0 0,1 0 1 0 0,0 0-1 0 0,0 1 0 0 0,0-1 1 0 0,1 1-1 0 0,0 0 0 0 0,1 1 1 0 0,-4 8 320 0 0,7-15 73 0 0,0 0 1 0 0,1 1-1 0 0,-1-1 1 0 0,1 0-1 0 0,-1 0 1 0 0,1 0 0 0 0,0 1-1 0 0,0-1 1 0 0,0 0-1 0 0,0 1 1 0 0,0-1-1 0 0,0 0 1 0 0,1 0 0 0 0,-1 1-1 0 0,1-1 1 0 0,0 0-1 0 0,-1 0 1 0 0,1 0-1 0 0,0 0 1 0 0,0 0-1 0 0,1 0 1 0 0,-1 0 0 0 0,0 0-1 0 0,0 0 1 0 0,1 0-1 0 0,-1-1 1 0 0,1 1-1 0 0,0-1 1 0 0,0 1-74 0 0,12 8 485 0 0,0-1 0 0 0,0-1-1 0 0,1 0 1 0 0,0-1 0 0 0,1-1 0 0 0,-1 0 0 0 0,1-1 0 0 0,0-1-1 0 0,0 0 1 0 0,1-1 0 0 0,5-1-485 0 0,293 55 2857 0 0,-297-54-4290 0 0,-2-3-5733 0 0</inkml:trace>
  <inkml:trace contextRef="#ctx0" brushRef="#br0" timeOffset="765.445">2138 125 19351 0 0,'0'0'439'0'0,"0"0"62"0"0,0 0 33 0 0,0 0-65 0 0,-3 7-292 0 0,6 101 222 0 0,13 97-599 0 0,-14-66 935 0 0,-3-129-1694 0 0,0-4-3841 0 0,1-3-2334 0 0</inkml:trace>
  <inkml:trace contextRef="#ctx0" brushRef="#br0" timeOffset="959.408">1801 174 10592 0 0,'-3'-10'818'0'0,"2"8"-339"0"0,3 1 553 0 0,79-19 4433 0 0,52 21-4313 0 0,37 12-1219 0 0,-9 11 33 0 0,-115-5-373 0 0,-34-6 168 0 0</inkml:trace>
  <inkml:trace contextRef="#ctx0" brushRef="#br0" timeOffset="1156.24">1749 789 17503 0 0,'0'0'399'0'0,"2"0"60"0"0,67 26 603 0 0,-44-21-769 0 0,1-1 0 0 0,-1-1-1 0 0,1-1 1 0 0,-1-2-1 0 0,1 0 1 0 0,-1-2-1 0 0,20-3-292 0 0,155-26 1052 0 0,-116 11-6929 0 0,-39 5-1257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19:24.613"/>
    </inkml:context>
    <inkml:brush xml:id="br0">
      <inkml:brushProperty name="width" value="0.05" units="cm"/>
      <inkml:brushProperty name="height" value="0.05" units="cm"/>
      <inkml:brushProperty name="color" value="#E71224"/>
    </inkml:brush>
  </inkml:definitions>
  <inkml:trace contextRef="#ctx0" brushRef="#br0">0 100 11056 0 0,'0'0'852'0'0,"0"0"-287"0"0,4 7 2771 0 0,8 45 1314 0 0,-8-21-4480 0 0,33 136 299 0 0,-11 83 466 0 0,-20-89 495 0 0,-6-161-1382 0 0,0 0 0 0 0,0 0 0 0 0,0 0 0 0 0,0 0 0 0 0,-1-1 0 0 0,1 1 0 0 0,0 0 0 0 0,0 0 0 0 0,0 0-1 0 0,0 0 1 0 0,0 0 0 0 0,0 0 0 0 0,0 0 0 0 0,-1-1 0 0 0,1 1 0 0 0,0 0 0 0 0,0 0 0 0 0,0 0 0 0 0,0 0 0 0 0,-1 0 0 0 0,1 0 0 0 0,0 0-1 0 0,0 0 1 0 0,0 0 0 0 0,0 0 0 0 0,-1 0 0 0 0,1 0 0 0 0,0 0 0 0 0,0 0 0 0 0,0 0 0 0 0,0 0 0 0 0,-1 0 0 0 0,1 0 0 0 0,0 0 0 0 0,0 0-1 0 0,0 0 1 0 0,0 0 0 0 0,0 0-48 0 0,-5-22 565 0 0,0-23-173 0 0,2 1 0 0 0,3-1 0 0 0,1 0 0 0 0,4-20-392 0 0,0-12-679 0 0,-5 49 419 0 0,2 1-1 0 0,1-1 1 0 0,1 1 0 0 0,1 0 0 0 0,1 0-1 0 0,2 0 1 0 0,0 1 0 0 0,2 0 0 0 0,1 1-1 0 0,7-11 261 0 0,-13 28-49 0 0,0 0-1 0 0,0 0 0 0 0,1 1 0 0 0,0 0 1 0 0,0 0-1 0 0,1 0 0 0 0,0 1 1 0 0,0-1-1 0 0,1 2 0 0 0,0-1 0 0 0,0 1 1 0 0,0 0-1 0 0,0 1 0 0 0,3-1 50 0 0,8-1-6 0 0,0 1 1 0 0,1 1-1 0 0,0 1 0 0 0,-1 0 0 0 0,1 1 0 0 0,0 2 0 0 0,0 0 0 0 0,0 1 0 0 0,0 1 0 0 0,0 0 1 0 0,0 2-1 0 0,1 1 6 0 0,3 4-8 0 0,0 1 1 0 0,0 1 0 0 0,-1 1 0 0 0,0 2-1 0 0,-1 0 1 0 0,-1 1 0 0 0,0 1-1 0 0,-1 1 1 0 0,-1 1 0 0 0,-1 0 0 0 0,15 20 7 0 0,-10-17 5 0 0,-1 1 0 0 0,-1 0 0 0 0,0 2 0 0 0,-2 0 0 0 0,-2 1 0 0 0,0 1 0 0 0,-1 1 0 0 0,-1 0 0 0 0,-2 1 0 0 0,-1 0 0 0 0,-1 1 0 0 0,-2 1 0 0 0,-1-1 0 0 0,4 25-5 0 0,-12-45 65 0 0,0 1-1 0 0,0-1 0 0 0,-1 0 0 0 0,0 0 1 0 0,-1 1-1 0 0,0-1 0 0 0,0 0 0 0 0,-1 0 1 0 0,0-1-1 0 0,-1 1 0 0 0,0 0 0 0 0,0-1 1 0 0,-1 0-1 0 0,0 0 0 0 0,0-1 0 0 0,-1 1 1 0 0,0-1-1 0 0,0 0 0 0 0,-1-1 0 0 0,0 1 1 0 0,0-1-1 0 0,0-1 0 0 0,-1 1 0 0 0,0-1 1 0 0,0-1-1 0 0,0 1 0 0 0,-1-1 0 0 0,1-1 1 0 0,-1 0-1 0 0,0 0 0 0 0,-1 0-64 0 0,-29 6-68 0 0,-1-1-1 0 0,0-2 0 0 0,0-2 1 0 0,-1-1-1 0 0,0-2 1 0 0,1-3-1 0 0,-1 0 1 0 0,1-3-1 0 0,-26-6 69 0 0,-36-19-1960 0 0,47 6 937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19:23.160"/>
    </inkml:context>
    <inkml:brush xml:id="br0">
      <inkml:brushProperty name="width" value="0.05" units="cm"/>
      <inkml:brushProperty name="height" value="0.05" units="cm"/>
      <inkml:brushProperty name="color" value="#E71224"/>
    </inkml:brush>
  </inkml:definitions>
  <inkml:trace contextRef="#ctx0" brushRef="#br0">20 322 15200 0 0,'-16'-8'696'0'0,"13"6"-14"0"0,3 2-279 0 0,4 7 1541 0 0,21 75 1553 0 0,3 66-2445 0 0,-17-62-1023 0 0,-1 7 1427 0 0,-6-51-848 0 0,-4-42-607 0 0,0 0 0 0 0,0 0-1 0 0,0-1 1 0 0,0 1 0 0 0,0 0-1 0 0,0 0 1 0 0,0-1 0 0 0,0 1-1 0 0,0 0 1 0 0,0 0 0 0 0,0-1-1 0 0,0 1 1 0 0,0 0-1 0 0,0 0 1 0 0,0 0 0 0 0,-1-1-1 0 0,1 1 1 0 0,0 0 0 0 0,0 0-1 0 0,0 0 1 0 0,0-1 0 0 0,-1 1-1 0 0,1 0 1 0 0,0 0 0 0 0,0 0-1 0 0,0 0 1 0 0,-1-1 0 0 0,1 1-1 0 0,0 0 1 0 0,0 0 0 0 0,0 0-1 0 0,-1 0 1 0 0,1 0 0 0 0,0 0-1 0 0,0 0 1 0 0,-1 0 0 0 0,1 0-1 0 0,0 0 1 0 0,0 0 0 0 0,-1 0-1 0 0,1 0 1 0 0,0 0 0 0 0,0 0-1 0 0,-1 0 1 0 0,1 0 0 0 0,0 0-1 0 0,0 0 1 0 0,0 0 0 0 0,-1 0-1 0 0,1 0 1 0 0,0 0 0 0 0,0 1-1 0 0,-1-1 1 0 0,1 0 0 0 0,0 0-1 0 0,0 0 1 0 0,0 0 0 0 0,0 1-1 0 0,-1-1 1 0 0,1 0 0 0 0,0 0-1 0 0,0 0 1 0 0,0 1 0 0 0,0-1-1 0 0,0 0 1 0 0,0 0-1 0 0,-1-1 26 0 0,-16-65 1441 0 0,15 47-1208 0 0,-1-16-247 0 0,1-1 0 0 0,2 1-1 0 0,1-1 1 0 0,2 0 0 0 0,3-7-12 0 0,1 2-426 0 0,3-1-1 0 0,2 1 1 0 0,11-26 426 0 0,-16 51-150 0 0,1 0 0 0 0,0 0 1 0 0,2 1-1 0 0,0 0 0 0 0,0 1 0 0 0,4-2 150 0 0,-7 6-69 0 0,1 2-54 0 0,0-1 1 0 0,1 1-1 0 0,0 1 0 0 0,0 0 0 0 0,1 0 0 0 0,0 1 0 0 0,0 0 0 0 0,1 0 0 0 0,-1 1 1 0 0,1 1-1 0 0,0 0 0 0 0,1 0 0 0 0,9-1 123 0 0,-11 4-1 0 0,0 0 0 0 0,0 0 0 0 0,0 1 0 0 0,1 0 0 0 0,-1 1 0 0 0,0 0-1 0 0,0 1 1 0 0,0 0 0 0 0,0 0 0 0 0,7 3 1 0 0,-10-3 18 0 0,0 0 0 0 0,0 1 0 0 0,0-1 0 0 0,0 1-1 0 0,-1 1 1 0 0,1-1 0 0 0,-1 1 0 0 0,0 0 0 0 0,0 1 0 0 0,0 0 0 0 0,-1 0-1 0 0,1 0 1 0 0,-1 0 0 0 0,0 1 0 0 0,-1 0 0 0 0,1 0 0 0 0,-1 0-1 0 0,-1 0 1 0 0,1 1 0 0 0,-1-1 0 0 0,0 1 0 0 0,0 0 0 0 0,-1 0-1 0 0,0 0 1 0 0,0 1 0 0 0,-1-1 0 0 0,0 0 0 0 0,0 1 0 0 0,-1 0-18 0 0,-1-1 42 0 0,-2-1-1 0 0,1 1 1 0 0,-1 0 0 0 0,0 0 0 0 0,0-1 0 0 0,-1 0 0 0 0,0 0 0 0 0,0 0 0 0 0,-1 0 0 0 0,1 0 0 0 0,-1-1 0 0 0,0 0 0 0 0,-1 0 0 0 0,1 0-1 0 0,-1-1 1 0 0,0 0 0 0 0,0 0 0 0 0,-7 3-42 0 0,-175 82 384 0 0,77-53-1192 0 0,63-30-6048 0 0,24-5-695 0 0</inkml:trace>
  <inkml:trace contextRef="#ctx0" brushRef="#br0" timeOffset="390.507">843 216 13360 0 0,'0'0'1026'0'0,"-1"0"-947"0"0,0 1 0 0 0,0-1 0 0 0,0 1 0 0 0,0-1-1 0 0,0 1 1 0 0,0-1 0 0 0,0 1 0 0 0,0 0 0 0 0,0-1 0 0 0,0 1-1 0 0,1 0 1 0 0,-1 0 0 0 0,0 0 0 0 0,1-1 0 0 0,-1 1 0 0 0,0 0-1 0 0,1 0 1 0 0,-1 0 0 0 0,1 0 0 0 0,0 0 0 0 0,-1 0 0 0 0,1 0-1 0 0,0 0 1 0 0,-1 0 0 0 0,1 0 0 0 0,0 0 0 0 0,0 1 0 0 0,0-1-1 0 0,0 0 1 0 0,0 0 0 0 0,0 0-79 0 0,0 3 347 0 0,-4 27 233 0 0,2 1 0 0 0,2 0 0 0 0,1 0 0 0 0,1 0 0 0 0,5 23-580 0 0,4 83 778 0 0,4 73-151 0 0,-18-126 782 0 0,2-84-1205 0 0,1-1-4 0 0,-10-7 455 0 0,6 2-497 0 0,0-1 0 0 0,1 1 0 0 0,0-1 1 0 0,0 1-1 0 0,0-1 0 0 0,1 0 0 0 0,0 0 0 0 0,0-1 1 0 0,1 1-1 0 0,-2-6-158 0 0,2 8-6 0 0,-7-47 59 0 0,2-1 0 0 0,2 0 0 0 0,2 0 0 0 0,5-46-53 0 0,-2 53-441 0 0,3 1 1 0 0,1 1 0 0 0,11-41 440 0 0,-11 70-115 0 0,0 1 0 0 0,1 0 1 0 0,0 0-1 0 0,1 0 0 0 0,0 1 1 0 0,2 0-1 0 0,-1 0 0 0 0,5-4 115 0 0,1 0-29 0 0,2 0 0 0 0,-1 1 0 0 0,2 0 0 0 0,0 1 1 0 0,1 1-1 0 0,0 1 0 0 0,16-8 29 0 0,-17 12 31 0 0,1 1 1 0 0,0 1 0 0 0,0 0 0 0 0,1 2 0 0 0,-1 0-1 0 0,1 0 1 0 0,16 1-32 0 0,-25 2-9 0 0,1 2 0 0 0,-1-1 0 0 0,0 1 0 0 0,1 0 0 0 0,-1 1 0 0 0,0 1 0 0 0,0-1 0 0 0,-1 1 0 0 0,1 1 0 0 0,0 0-1 0 0,-1 0 1 0 0,0 1 0 0 0,0 0 0 0 0,0 1 0 0 0,2 2 9 0 0,-6-5-8 0 0,-1 1-1 0 0,1-1 1 0 0,-1 1-1 0 0,0 0 1 0 0,0 0 0 0 0,-1 0-1 0 0,1 1 1 0 0,-1-1-1 0 0,0 1 1 0 0,0 0-1 0 0,0 0 1 0 0,-1 0 0 0 0,0 0-1 0 0,0 0 1 0 0,0 1-1 0 0,-1-1 1 0 0,1 0 0 0 0,-1 1-1 0 0,-1-1 1 0 0,1 1-1 0 0,-1 0 1 0 0,0-1-1 0 0,0 1 1 0 0,0-1 0 0 0,-1 1-1 0 0,0-1 1 0 0,0 1-1 0 0,-1 2 9 0 0,-3 1 87 0 0,-1 0 1 0 0,0-1-1 0 0,0 1 0 0 0,0-1 0 0 0,-1 0 0 0 0,-1-1 0 0 0,1 0 0 0 0,-1 0 0 0 0,0 0 0 0 0,-1-1 0 0 0,1-1 1 0 0,-1 1-1 0 0,-1-1 0 0 0,1-1 0 0 0,-1 0 0 0 0,1 0 0 0 0,-1-1 0 0 0,0 0 0 0 0,0 0 0 0 0,-1-1 1 0 0,0-1-88 0 0,-2 3-295 0 0,-22 6-1423 0 0,0-3-3783 0 0,-2-2-2018 0 0</inkml:trace>
  <inkml:trace contextRef="#ctx0" brushRef="#br0" timeOffset="812.281">2209 61 16727 0 0,'8'-9'1786'0'0,"-7"7"-1663"0"0,-1 1 0 0 0,1-1 1 0 0,-1 1-1 0 0,1 0 0 0 0,-1-1 1 0 0,0 1-1 0 0,0-1 0 0 0,1 1 1 0 0,-1-1-1 0 0,0 1 0 0 0,0-1 1 0 0,0 1-1 0 0,-1-1 0 0 0,1 1 1 0 0,0-1-1 0 0,-1 1 0 0 0,1-1 1 0 0,0 1-1 0 0,-1 0 0 0 0,0-1 1 0 0,1 1-1 0 0,-1 0 0 0 0,0-1 1 0 0,0 1-1 0 0,0 0 0 0 0,1 0 1 0 0,-1 0-1 0 0,0 0 0 0 0,-1 0 1 0 0,1 0-1 0 0,0 0 0 0 0,0 0 1 0 0,0 0-1 0 0,-1 0 0 0 0,1 0 1 0 0,0 1-1 0 0,-1-1 0 0 0,1 1 1 0 0,0-1-1 0 0,-2 1-123 0 0,-34-2 353 0 0,0 2 1 0 0,0 1 0 0 0,0 2-1 0 0,1 2 1 0 0,-1 1-1 0 0,-1 2-353 0 0,24-6-11 0 0,1 1 0 0 0,1 0-1 0 0,-1 0 1 0 0,0 1 0 0 0,1 1 0 0 0,0 0-1 0 0,0 1 1 0 0,0 0 0 0 0,1 0-1 0 0,0 2 1 0 0,0-1 0 0 0,1 1 0 0 0,0 1-1 0 0,0 0 1 0 0,1 0 0 0 0,0 1 0 0 0,1 0-1 0 0,0 1 1 0 0,0 0 0 0 0,1 0-1 0 0,1 0 1 0 0,-5 11 11 0 0,-18 88-172 0 0,21 61 450 0 0,2-27-144 0 0,6-141-134 0 0,-2 16 0 0 0,2 0 0 0 0,0 1 0 0 0,1-1 0 0 0,1 0 0 0 0,0 0 0 0 0,2 0 0 0 0,0 0 0 0 0,2 0 0 0 0,0-1 0 0 0,0 0 0 0 0,9 15 0 0 0,-9-26-7 0 0,0 1 0 0 0,0-2 0 0 0,0 1-1 0 0,1-1 1 0 0,0 0 0 0 0,0 0 0 0 0,1-1 0 0 0,0 0-1 0 0,0 0 1 0 0,0-1 0 0 0,0 0 0 0 0,0 0 0 0 0,1-1-1 0 0,0 0 1 0 0,0 0 0 0 0,0-1 0 0 0,0-1 0 0 0,2 1 7 0 0,20 2-38 0 0,1-2 0 0 0,0-1 0 0 0,0-1 0 0 0,18-4 38 0 0,17-2 99 0 0,0-3 0 0 0,0-3 0 0 0,28-11-99 0 0,-45 0-724 0 0,-30-4-2718 0 0,-18 15-4407 0 0</inkml:trace>
  <inkml:trace contextRef="#ctx0" brushRef="#br0" timeOffset="1077.843">1589 530 17479 0 0,'7'-4'200'0'0,"0"0"-1"0"0,-1 1 1 0 0,1-1-1 0 0,1 1 1 0 0,-1 1-1 0 0,0 0 1 0 0,1 0-1 0 0,-1 0 1 0 0,1 1-1 0 0,0 0 0 0 0,-1 0 1 0 0,1 1-1 0 0,0 0 1 0 0,3 0-200 0 0,3 0 577 0 0,364-5 1105 0 0,-286 2-3730 0 0,-46 0-5331 0 0</inkml:trace>
</inkml:ink>
</file>

<file path=ppt/ink/ink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8-01T22:35:06.688"/>
    </inkml:context>
    <inkml:brush xml:id="br0">
      <inkml:brushProperty name="width" value="0.05292" units="cm"/>
      <inkml:brushProperty name="height" value="0.05292" units="cm"/>
      <inkml:brushProperty name="color" value="#FF0000"/>
    </inkml:brush>
  </inkml:definitions>
  <inkml:trace contextRef="#ctx0" brushRef="#br0">20217 2560 57 0,'0'0'0'0,"0"0"0"0,0 0 0 0,0 0 0 16,8 0 381-16,-3-3 71 0,0 3 15 0,3 0 2 15,0 0-310-15,3 0-63 0,-1 0-12 0,4 0-2 16,-4 0-43-16,6 0-9 0,0 0-2 0,5 0 0 15,-2 0-19-15,-1 0-9 0,-2 0 8 0,0 0-8 16,-6 0 11-16,4 0-3 16,-6 0-8-16,-8 0 12 15,0 0-130-15,0 0-26 0,0 0-6 0</inkml:trace>
  <inkml:trace contextRef="#ctx0" brushRef="#br0" timeOffset="147.35">20275 2682 345 0,'0'0'15'0,"0"0"4"0,0 0-19 0,0 0 0 0,0 0 0 0,0 0 0 16,8 0 342-16,-3 0 65 0,3 0 13 0,3 0 2 0,2 0-266 0,0 0-54 16,3 0-10-16,0-2-3 0,0-3-71 0,2 2-18 15,-2 3 0-15,3 0 0 0,-6-4 26 0,0 4 2 16,-2 0 0-16,-3 0-1029 16</inkml:trace>
  <inkml:trace contextRef="#ctx0" brushRef="#br0" timeOffset="932.61">20894 2379 1036 0,'0'0'46'0,"0"0"10"0,0 0-45 0,0 0-11 15,0 0 0-15,0 0 0 0,0-8 156 0,0 8 28 16,0-7 7-16,0 7 1 0,-5-4-62 0,2 4-12 16,-2-7-2-16,0 7-1 0,-3 7-82 0,0-7-16 15,0 0-3-15,-3 0-1 0,1 4 23 0,2 3 5 16,0-7 1-16,-3 10 0 0,1-5-42 0,2 2 0 16,0 0 0-16,2 0 0 0,4 4-11 0,-1-3 11 0,6 3-8 0,2-1 8 15,0 1-15-15,3 4 3 0,0-8 0 0,5 0 0 16,1 0 4-16,2 0 8 0,2 5-13 0,-2-5 5 15,3 0 8-15,-1 4 0 0,-2-4 0 0,0 5-8 16,-3-9-4-16,-2 8 0 0,2-4 0 0,-5-4 0 16,-6 4 68-16,1 0 14 0,0-2 2 0,-3 2 1 31,0 0-14-31,-3 0-3 0,-2-7-1 0,-1 7 0 0,-1-2 3 0,-1-5 1 16,0 2 0-16,-8 3 0 0,0-1-32 0,0-1-7 15,-2-3 0-15,2 4-1 0,-3-1-19 0,1-3-19 16,-1-7 4-16,3 7-845 15,0-3-168-15</inkml:trace>
  <inkml:trace contextRef="#ctx0" brushRef="#br0" timeOffset="1302.08">21127 2400 1785 0,'-3'7'159'0,"1"-7"-127"16,-1 0-32-16,3 0 0 15,-3 0 147-15,-2 0 23 0,0 7 5 0,0-3 1 0,2 4-128 0,3-1-26 0,-3 0-5 0,3 0-1 16,0 4-16-16,3 1 0 0,0-2 0 0,2 4 0 16,0-7 8-16,3 0-8 0,0 2 0 0,3-2 0 15,-1-4 8-15,3 4-8 0,1-7 0 0,1 0 0 16,-1 0 41-16,2 0 2 0,-1-7 0 0,1 4 0 16,0-1-51-16,-5-3-11 0,-1 0-1 0,1-5-1 15,0 5 30-15,-4-3 7 16,1 3 0-16,-2-5 1 0,-1 1 11 0,0-3 1 15,1 2 1-15,-4-2 0 0,-2 7 6 0,0 0 2 16,0 0 0-16,0 7 0 0,0 0-30 0,0 0-8 16,0 0 0-16,0 0 0 0,0 0 0 0,0 0 0 0,3 7 0 0,-3 0 0 15,3 0 0-15,-1 4 12 0,1-3-4 0,-3 6 0 16,2-7-8-16,1 4 0 0,2 1 0 0,1-2 0 16,-1 4 0-16,0-7 0 0,-2 5 0 0,5-5 0 15,-3 0-53-15,0 0-15 0,1-3-4 0,-1 3-746 16,0-7-150-16</inkml:trace>
  <inkml:trace contextRef="#ctx0" brushRef="#br0" timeOffset="2403.86">22619 2353 691 0,'0'0'61'0,"0"0"-49"0,6-3-12 0,-4-1 0 15,-2 4 131-15,3-7 23 16,2 7 5-16,-5 0 1 0,-5-5 24 0,2 5 6 15,1-3 1-15,-1 3 0 0,-2 0-50 0,2 0-9 16,-2 3-3-16,-1-3 0 0,-2 5-52 0,0 2-10 16,-2 7-3-16,2-7 0 0,-3 0-51 0,1 5-13 15,2 2 0-15,0 0 0 0,3-2-12 0,5-1-4 16,0-1-2-16,5 1 0 0,0 1 18 0,3-9 0 16,0 4 0-16,5 0 0 0,-5 0 11 0,3-7 5 0,2 0 2 0,3 0 0 15,-3 0-18-15,3-7 0 0,3 0 0 0,-1 0 0 16,-2 0 0-16,0-1 0 0,-3-3 0 0,-2-3 0 15,-1 2 55-15,-4-2 7 0,-1 7 2 0,-3-3 0 16,-2 1-52-16,0-1-12 0,-5 3 0 0,0 3 0 16,-3-6 54-16,0 6 8 0,0-3 2 0,-3 7 0 15,1-5-52-15,2 5-12 16,-3 0 0-16,3 5 0 16,1-5-304-16,4 7-64 0,3-7-13 0,0 0-3 0</inkml:trace>
  <inkml:trace contextRef="#ctx0" brushRef="#br0" timeOffset="2704.45">23069 2197 1728 0,'21'-11'76'0,"-13"4"16"0,-5 0-73 0,-3-1-19 16,-6 1 0-16,1 0 0 0,0 3 157 0,2-6 28 16,-2 3 6-16,0-2 1 0,2 2-65 0,-5 0-13 15,3 0-2-15,-3 0-1 0,3 7-75 0,-1-3-16 16,1-1-2-16,0 4-1 0,-1 0-17 0,-2 7 0 15,1 0 0-15,-1-3 0 16,2 3 0-16,-2 3 0 0,0 2 0 0,3 2 0 16,0 0 0-16,5-2 0 0,0 6 0 0,2-1 0 15,-2-1 0-15,6 1 0 0,-4 6 0 0,6-2 0 16,-2 1 0-16,-1-4 0 0,3-3 0 0,-3 6 0 16,-2-2 0-16,-1-1 0 0,4-4 0 0,-4 1 0 15,1-1 0-15,0 0 0 0,-1-2 0 0,1 2 0 16,0 0 0-16,-3-10 0 0,0-1 0 0,0-3 0 15,0 0-201-15,-6 0-44 0,-2 0-9 0,0-7-770 0</inkml:trace>
  <inkml:trace contextRef="#ctx0" brushRef="#br0" timeOffset="2804.59">22934 2346 1350 0,'5'-12'60'0,"1"5"12"0,-1 4-58 0,3-1-14 0,2-3 0 0,-2 4 0 16,6-4 87-16,-4 3 14 0,6-1 3 0,0 5 1 16,0 0-84-16,2 0-21 0,1 0 0 0,2 0 0 0,-5 5 26 0,-3-1 1 15,14-1 0-15,-17-3 0 0</inkml:trace>
  <inkml:trace contextRef="#ctx0" brushRef="#br0" timeOffset="3338.19">23588 2284 1267 0,'10'0'56'15,"-10"0"12"-15,0 0-55 0,0-7-13 0,0 7 0 0,0 0 0 0,0-4 188 0,-5 4 34 16,0-7 7-16,-3 7 2 0,0 0-100 0,0 0-20 16,-3 0-4-16,-2 7-1 0,0-7-47 0,0 4-10 15,2 3-1-15,-2-4-1 0,-1 4-47 0,4 5-10 16,2 2-2-16,0-7 0 0,3 5 12 0,-1-5-8 15,1 7 8-15,5-3-8 0,3-1 8 0,2 2-10 16,-2-5 10-16,7 0-10 0,1 0 10 0,2 0 0 16,0-7 0-16,3 0 0 0,3 0 0 0,-1 0 0 0,-2-7 0 0,0 0 0 0,0 0 0 15,-3-7 12-15,-2 2-2 0,-1 2-1 0,-2-4 3 0,-2-2 0 16,-1 2 0-16,-5-7 0 0,-3 2 41 0,1-2 9 16,-1 2 2-16,-2-2 0 0,-1-1-54 0,1 4-10 15,-6-1 0-15,3 5 0 16,1-7 0-16,1 6 0 0,1-3 0 0,-3 8 0 15,3-2 32-15,-1 5 1 0,4-4 1 0,-1 8 0 16,1-1-14-16,2-4-2 0,0 8-1 0,0 0 0 16,0 0-17-16,2 8 0 0,3-1 0 0,3 4 0 15,0-1 0-15,3 9 0 0,-1-1 0 0,4-3 0 0,2 6 0 0,-6-7 0 16,3 5 0-16,-2-1 0 0,0 1 0 0,-1 2 0 16,1 1 0-16,-3-4 0 0,0-1 0 0,-3 2 0 0,3-1 0 0,0-3 0 15,-3-1 12-15,0-3 1 0,1 4 1 0,-1-4 0 31,0-1-267-31,1-6-54 0,1 6-10 0,4-10-3 0</inkml:trace>
  <inkml:trace contextRef="#ctx0" brushRef="#br0" timeOffset="3670.62">23908 2273 2120 0,'2'-10'94'0,"-2"10"19"0,0 0-90 0,0 0-23 15,0 0 0-15,0-4 0 0,0-3 122 0,-5 2 20 16,2-2 4-16,-2 7 1 0,0-3-67 0,0 3-12 15,-3 0-4-15,2 0 0 0,-2 3-51 0,-2 1-13 16,2 4 0-16,-3-1 0 0,6 0 0 0,-3 0 0 0,3 4 0 0,0-4 0 16,2 1-11-16,0-1-5 0,3 0 0 0,3 0-1 15,-3 0 7-15,5 0 2 0,0-2 0 0,1 2 0 0,-1-3 8 16,0-1 0-16,6-3 0 0,-1 0 0 16,-2 0 0-16,3 0 0 0,2-3 0 0,0-1-8 0,-2 1 8 15,0-1 0-15,-1-1 0 0,-2-2 0 0,0 4 0 0,-3-1 0 16,1-10 0-16,-4 7 0 0,-2 7 20 0,3-5 5 15,0-5 2-15,-3 10 0 16,0 0-35-16,0 0-8 0,0 0 0 0,0 0-1 16,0 0 27-16,0 0 6 0,0 0 0 0,2 3 1 15,1 4-17-15,2-2 0 0,0 6 0 0,1-1 0 32,-1-3-48-32,3 0-12 0,-3-2-4 0,3 2 0 0,-2 0 80 0,1 0 15 0,-1 0 3 0,-1-3 1 15,0-1-107-15,3 4-22 0,-8-7-4 16</inkml:trace>
  <inkml:trace contextRef="#ctx0" brushRef="#br0" timeOffset="3871.2">24101 2103 288 0,'-3'-4'25'16,"3"-3"-25"-16,-2 7 0 0,2 0 0 0,0 0 479 0,0 0 90 0,0 0 19 0,0 0 3 31,5 7-422-31,0 0-84 0,0 4-17 0,3 1-3 0,0-2-65 0,-2 4 0 16,2 2-18-16,-3 1 4 0,0-6 14 0,0-1 12 15,-5 2-3-15,3 2 0 0,-6 0-9 0,3 2 8 16,-2-6-8-16,-1 1 8 16,-5-1-160-16,0-1-32 0,3-6-6 0,-6 4-479 15,1-7-96-15</inkml:trace>
  <inkml:trace contextRef="#ctx0" brushRef="#br0" timeOffset="3978.03">23998 2284 172 0,'-3'-11'16'0,"0"4"-16"0,3 0 0 0,0 0 0 16,0 7 246-16,3-5 46 0,2-2 10 0,3 4 2 15,-2-1-163-15,2-3-32 0,5 4-6 0,-3-1-2 16,4 1-61-16,1-1-12 0,1 4-2 0,3-5-1 15,-1 5-25-15,1 0 8 0,-1 0-8 0,-2 0 0 16,0 0-93-16,-3 0-24 0,11 0-5 16,-5 0-1-16</inkml:trace>
  <inkml:trace contextRef="#ctx0" brushRef="#br0" timeOffset="4279.62">24368 2219 633 0,'0'0'56'0,"0"0"-44"15,0 0-12-15,0 0 0 0,-5-3 288 0,2-1 55 0,-2 4 11 0,0 0 2 16,-3 0-180-16,0 4-37 0,0-1-7 0,0-3-2 15,0 7-97-15,3 0-19 16,-3-7-4-16,2 7-1 0,-2 0-9 0,3-2 0 16,0 2 0-16,0 0 0 0,-1 4 0 0,4-4 0 15,-1 0 0-15,3 1 0 0,0-1 0 0,3 0 0 16,-3 0 0-16,5-3 0 0,0 3 0 0,1 1 0 16,-1-8 0-16,3 7 0 0,2-7 0 0,1 4 10 15,0-4-10-15,-1 0 10 0,1 0-10 0,-1-4 0 16,-2 1-10-16,0-1 10 0,-3-1 0 0,3-2 0 0,-2 0 0 0,-4 0 0 15,4 0 45-15,-4 0 15 0,-2 2 4 0,0-2 0 16,0 7-64-16,0 0-28 0,0 0 3 0,0 0 0 16,0 0 25-16,0 0 0 0,0 0 9 0,0 0-9 15,0 0 0-15,0 0-9 0,3 7-1 0,2-2 0 16,-2 2-20-16,2 0-4 0,-2 0-1 0,-1-3 0 31,4 3-125-31,-6 1-26 0,0-8-5 0</inkml:trace>
  <inkml:trace contextRef="#ctx0" brushRef="#br0" timeOffset="4681.37">24490 2284 172 0,'0'0'16'0,"0"0"-16"0,0 0 0 0,5 3 0 0,0 4 387 0,1-7 74 16,-4 9 15-16,4 1 4 0,-4-3-269 0,1 7-54 15,0-2-10-15,-1 2-3 0,-2-3-64 0,0 4-12 16,3-1-4-16,0-3 0 0,-1-1-20 0,-2 2-5 15,-2 2-1-15,2-3 0 0,2 1-20 0,-2-9-4 16,-2 4-1-16,-1 0 0 0,3-7-1 0,0 0-1 16,-3 7 0-16,3-7 0 15,0 0 7-15,0 0 2 0,-5-7 0 0,0 0 0 16,-1-3-4-16,4-2 0 0,-1-6 0 0,0 4 0 16,-2-5-16-16,0-2-11 0,5-1 2 0,-3 1 0 15,1 2-13-15,2-2-2 0,0 2-1 0,2 1 0 16,1-1-19-16,2 5-3 0,0 0-1 0,1 2 0 0,2 2 29 15,2-1 6-15,1 4 1 0,-1 4 0 16,4-1 3-16,-1 1 1 0,0 3 0 0,0 0 0 0,1 3 8 0,-4-3 0 0,-2 7 0 0,0 0 0 16,-3-3 0-16,3 3 0 0,-5-4 12 0,0 4-4 15,-3 5-8-15,0-5 0 0,-3 4 0 0,-2-1 0 16,-1-5 46-16,-2 2 14 0,-2 0 4 0,-1 0 0 16,-2 0-52-16,0-3-12 0,-3-1 0 0,0 4 0 31,0-2-124-31,0-1-27 0,6-1-5 0</inkml:trace>
  <inkml:trace contextRef="#ctx0" brushRef="#br0" timeOffset="5014.2">24760 2190 1209 0,'0'0'108'0,"0"0"-87"0,0 0-21 0,0 0 0 16,0 0 152-16,0 0 27 0,0 0 5 0,0 0 0 15,0 0-77-15,0 0-16 0,0 0-3 0,0 0-1 0,-8 3-49 0,2 1-10 16,-1-1-1-16,1 4-1 16,1-2-42-16,0 2-8 0,-1 0-1 0,1 0-1 0,2 0 42 0,3 0 8 15,-2 5 1-15,2-5 1 16,0 0-42-16,2 0-8 0,1-3-1 0,2-1-1 0,1 4 26 0,-1-2 0 0,3-5 0 0,2 0 0 16,1 0 0-16,0 0 0 0,2 0 0 0,0-5 0 15,0 5 46-15,-2-7 14 0,0 4 4 0,-4-4 0 16,1 3-55-16,-2-6-9 0,-1 6 0 0,0-3 0 15,-5-5 47-15,0 5 17 0,0 0 3 0,-2 0 1 16,-1 0-55-16,-2-1-13 0,-3 1 0 0,2 7 0 16,1-7 0-16,-3 3 0 15,0 4 0-15,3-7 0 16,-3 7-209-16,3 0-45 0,-8 0-9 0,13 0-1 0</inkml:trace>
  <inkml:trace contextRef="#ctx0" brushRef="#br0" timeOffset="5215.429">24942 2277 1728 0,'0'0'38'0,"0"0"8"0,0 0 2 0,0 0 0 0,0 0-39 0,6 3-9 15,2 1 0-15,-6-1 0 0,1 4 98 0,2-2 18 16,-2-1 3-16,-1-1 1 0,1 4-64 0,0 0-12 16,-3-7-2-16,2 7-1 0,-2-7-15 0,3 4-3 15,-3-1-1-15,0-3 0 0,0 0-10 0,-3 5-3 16,1 2 0-16,2-7 0 15,0 0-9-15,-3-3 0 0,3 3 0 0,-5-4 0 32,-1-1-203-32,1 2-42 0,3-1-9 0</inkml:trace>
  <inkml:trace contextRef="#ctx0" brushRef="#br0" timeOffset="5331.3">24961 2193 691 0,'8'-7'61'0,"-8"7"-49"0,0 0-12 0,0 0 0 0,0 0 224 0,0 0 43 0,5 0 8 0,-5 0 1 0,0 0-156 0,0 0-32 16,5 0-7-16,1 7-1 0,-4-3-60 0,1 3-12 15,0-4-8-15</inkml:trace>
  <inkml:trace contextRef="#ctx0" brushRef="#br0" timeOffset="5663.52">25038 2277 748 0,'0'0'33'0,"0"0"7"15,0 0-32-15,0 0-8 0,5 7 0 0,-5-7 0 0,0 0 240 0,5 0 45 16,-2 7 10-16,2 1 1 0,-2-4-137 0,-1-1-28 15,-2 4-6-15,0-7-1 0,0 0-64 0,0 0-14 16,0 7-2-16,0 0-1 0,0-7-1 0,0 0 0 16,0 0 0-16,0 0 0 15,0 0-16-15,0 0-3 0,0 0-1 0,0 0 0 16,0 0-22-16,0 0 0 0,0-7 0 0,0 7 0 16,0 0 0-16,6 0 0 0,-1-7 0 0,0 0 0 15,1 0-47-15,-1 2-13 0,0-2-4 0,3 4 0 16,0 3-41-16,0-7-9 0,-8 7-2 0,5-4 0 15,0 4 77-15,-5 0 15 0,0 0 4 0,8 0 0 16,-2 4 20-16,-1 3 0 0,0-7 0 0,-2 7 0 0,-3-7 42 0,5 3 3 16,1 2 1-16,-4 2 0 0,1-3 11 0,2 6 3 0,-2-3 0 15,2 0 0-15,-5-7-28 0,3 5-4 0,-1-1-2 0,-2-4 0 16,0 0-26-16,0 0 0 0,3 3 8 0</inkml:trace>
  <inkml:trace contextRef="#ctx0" brushRef="#br0" timeOffset="5848.469">25220 2176 1641 0,'0'0'72'0,"0"0"16"0,0 0-70 16,0 0-18-16,0 0 0 0,5 3 0 0,1 4 96 0,-1 4 16 16,0-4 4-16,1 1 0 0,-1 6-55 0,3-7-10 15,-6 7-3-15,4-2 0 0,-1-5-20 0,-2 0-4 0,-1 4 0 0,-2-1-1 16,0-5-7-16,0 2-2 0,-2 0 0 0,-1 0 0 15,-2-7-14-15,-1 7 9 0,-2-3-9 0,1-1 8 16,-1-3-280-16,0 0-56 0</inkml:trace>
  <inkml:trace contextRef="#ctx0" brushRef="#br0" timeOffset="5933.67">25165 2277 172 0,'0'0'8'0,"5"0"1"0,0 0-9 0,3-4 0 0,0 4 0 0,0 4 0 15,3-4 194-15,-1 0 37 0,3-4 7 0,1 4 2 16,-1 0-184-16,0 4-37 0,0-4-7 0</inkml:trace>
  <inkml:trace contextRef="#ctx0" brushRef="#br0" timeOffset="6134.49">25397 2252 2430 0,'-8'4'0'0,"-2"-1"24"0,2 1 3 0,0-1 1 0,0 4 0 16,3 0-28-16,2-3 0 0,6 6 0 0,2-1-11 15,3-2-9-15,5 3-3 0,6-3 0 0,-17-7 23 16</inkml:trace>
  <inkml:trace contextRef="#ctx0" brushRef="#br0" timeOffset="6219.15">25286 2480 2649 0</inkml:trace>
  <inkml:trace contextRef="#ctx0" brushRef="#br0" timeOffset="6952.3">21135 2889 1436 0,'0'0'32'0,"8"-2"6"0,-8 2 2 0,8-5 0 0,-3-2-32 0,0 4-8 16,-2-1 0-16,0-3 0 0,-1 2 144 0,-2-2 27 15,0 0 5-15,-2 4 2 0,-4-1-66 0,1 4-14 16,2-3-2-16,-2 3-1 0,0 3-25 0,-3-3-5 15,-5 4-1-15,-1-1 0 0,1 2-51 0,-5 2-13 0,-1 0 0 0,3 4 0 16,-2-1 0-16,7 2 0 16,1 2 0-16,-1-3 0 0,0-1 0 0,4 4 0 0,-1-2 0 0,5 2 0 0,-2-2 0 15,2 6 0-15,3-8 0 0,3 4 0 0,2-7 0 0,3 5 0 16,0-5 0-16,5 0 0 0,-2-7 0 0,2 0 0 16,3 0 0-16,0 0 0 0,-1 0 0 0,-1-7 0 15,2 0 0-15,-1 0 0 0,-1 0 0 0,-4 0 0 0,-2-5 8 0,0 5-8 16,-3-3 17-16,-2-1 1 0,0 4 0 0,-3-5 0 15,-3 5-3-15,3 0-1 0,-3 2 0 0,3 5 0 16,0 0-1-16,0 0 0 0,0 0 0 0,0 0 0 16,0 0-13-16,0 0 0 0,0 0 0 0,0 5 0 15,0 2 14-15,0 0 3 0,6 0 1 0,-1 0 0 16,0 0-34-16,3 2-6 16,0-2-2-16,3 0 0 0,-1 1 24 0,-2-1 0 15,0 0 0-15,0 0 0 0,3 0 15 0,-3-3 7 16,0-1 2-16,0 4 0 15,0-7-248-15,-3 0-50 0</inkml:trace>
  <inkml:trace contextRef="#ctx0" brushRef="#br0" timeOffset="7268.37">21397 2839 2070 0,'0'-11'92'0,"0"11"18"0,0 0-88 0,-3-7-22 15,3 4 0-15,0-6 0 0,0 9 84 0,0 0 12 16,0 0 2-16,0 0 1 0,0 0-44 0,0 0-9 15,0 0-2-15,-5 5 0 0,0-5-23 0,-1 4-5 16,1-1 0-16,-3 1-1 16,0-1-7-16,-2 4 0 0,2 0-8 0,-3 0 12 15,3 0-12-15,3 2 0 0,2-2 0 0,1 3 0 16,2-5 0-16,0 2-8 0,5-5 8 0,0 7-13 16,6-2 0-16,-1-4 0 0,1 4 0 0,2 0 0 15,-2-2 13-15,2-3 0 0,-5 5 0 0,2-2-9 16,1-1 9-16,0-1 0 0,-1 4 0 0,1 0 0 15,-3-7 0-15,-3 7 0 0,0 0 0 0,-2 2 0 0,-3-9 0 0,0 0 0 16,-3 3 10-16,1 8-10 0,-6-3 16 0,0-6-2 16,0 5-1-16,0 0 0 0,3 2-13 0,-3-6 0 15,-3 4 0-15,1 0 0 0,2-7 10 0,-3 5-1 16,0-5 0-16,1 0-1196 0</inkml:trace>
  <inkml:trace contextRef="#ctx0" brushRef="#br0" timeOffset="7590.969">21534 2842 1497 0,'6'-7'66'0,"-6"7"14"0,5 0-64 0,0-3-16 15,-2-4 0-15,-3 7 0 0,0 0 161 0,0 0 29 16,0-4 6-16,0 4 0 16,0 0-85-16,-3 0-18 0,-2 4-3 0,0-1-1 15,-3-3-45-15,3 4-8 16,-3-1-3-16,-3 1 0 0,0-1-21 0,1 4-12 0,2 0 12 0,0-2-12 15,5 2 0-15,-2 0 0 0,2 0 0 0,3-2 0 16,0 2-8-16,3-5 8 0,5 7-13 0,0-6 5 16,2 4 8-16,4-3 0 0,-1 3 10 0,0-4-10 15,0 4 0-15,3-2-15 0,-3-3 2 0,1 3 0 0,-4 2 13 0,1 0 0 16,-3 0 0-16,-3 0 0 0,0-2 0 0,1 2 0 16,-6-7 0-16,0 7 0 0,0-7 0 0,0 7 8 15,0 0 1-15,0 0 0 0,0-7 8 0,-8 7 2 0,0 0 0 16,-3-2 0-16,1 2-19 0,-4-3-19 0,-1-1 4 15,-1 4 1 1,0-7-138-16,3 0-28 0</inkml:trace>
  <inkml:trace contextRef="#ctx0" brushRef="#br0" timeOffset="7769.44">21738 2905 2030 0,'11'3'44'0,"-11"-3"10"0,2 4 2 0,4-1 1 0,-4 4-45 0,1 0-12 0,0 0 0 0,-1-2 0 16,-2 2 88-16,3 0 16 0,0 0 4 0,-1 5 0 16,-2-5-66-16,3 0-13 0,0 0-2 0,-1 0-1 15,-2-7 10-15,0 0 1 0,0 4 1 0,0-4 0 16,0 0-98-16,0 0-20 0,0 0-4 16</inkml:trace>
  <inkml:trace contextRef="#ctx0" brushRef="#br0" timeOffset="7907.52">21796 2745 2419 0,'0'0'53'0,"0"0"11"0,3-4 3 0,-3 4 1 0,0 0-55 0,0 0-13 16,0 0 0-16,0 0 0 0,5 4 0 0,3-1 0 0,-5 4 0 0,2 0 0 16,0 0-152-16,1-2-32 0</inkml:trace>
  <inkml:trace contextRef="#ctx0" brushRef="#br0" timeOffset="8355.449">21950 2849 1728 0,'0'0'38'0,"0"0"8"0,0 0 2 0,0 0 0 0,0 0-39 16,0 0-9-16,0 0 0 0,0 0 0 0,-5-2 104 0,-1-3 20 0,-2 10 3 0,-2-3 1 16,2 3-64-16,-3-3-12 0,3 7-2 0,-5-2-1 15,0 3-31-15,2 2-6 0,-2-10-2 0,2 10 0 16,3-1-10-16,1-1 0 0,1 4 0 0,1-5 0 15,0 1-24-15,2-3-8 0,0 5 0 0,3-1-1 32,0-8-46-32,3 1-9 0,2 3-1 0,3-4-1 15,5 4 14-15,1-2 2 0,-1-5 1 0,0-5 0 0,3 5 44 0,0 0 9 16,0-2 1-16,0-6 1 0,-3 4 29 0,0-3 5 0,-2 4 2 16,-1-6 0-16,-2 7 62 0,-2-5 13 0,-4 2 3 0,1-2 0 15,-3 0-24-15,-3 0-4 0,3 2 0 0,-2-2-1 16,-1 5-39-16,0-3-7 0,1 5-1 0,2-3-1 15,0 3-19-15,0 0 0 0,0 0 0 0,0 0 0 16,0 0-10-16,0 0 1 0,0 0 0 0,5 3 0 0,0 4 9 16,0 0-13-16,1-2 5 0,4 2 8 0,1 0-12 0,-3 0 12 15,-3 5-12-15,3-1 12 0,0-8-24 0,-3 8 2 16,1 4 1-16,-4-6 0 0,1 3 48 0,0 7 9 16,-3-1 3-16,-3-4 0 0,0-4-19 0,-2 4-3 15,0-2-1-15,-1 2 0 16,-4-2-5-16,2-1-2 0,-3-1 0 0,1-3 0 15,-4 0-9-15,1 0 0 0,-3 0 0 0,3-7 0 16,13 0-105 0,-18 0-17-16,-1 0-3 0,1 0-821 0</inkml:trace>
  <inkml:trace contextRef="#ctx0" brushRef="#br0" timeOffset="8725.27">22135 2908 1753 0,'-5'-3'77'0,"5"3"17"0,0 0-75 0,2 3-19 0,4 4 0 0,-1 0 0 16,-2 0 99-16,-1 0 16 0,1 0 3 0,0 2 1 15,-1-2-38-15,1 3-7 16,0-3-2-16,-3-2 0 0,0-3-11 0,0 7-2 0,0-6-1 0,0 1 0 0,0-1-33 0,0 1-6 16,0-1-2-16,0 2 0 0,0-3-5 0,0-2-2 15,0 0 0-15,0 0 0 0,0 0-1 0,0 0 0 16,0-7 0-16,2 0 0 0,1 0-25 0,2 0-4 15,-2-5-2-15,2 5 0 32,0-7-56-32,1 2-11 0,-4 3-3 0,4-3 0 15,1 2 19-15,-1 3 3 0,4-4 1 0,1 4 0 0,-3 2 49 0,0 5 9 0,0-7 3 0,0 7 0 16,0 0 20-16,0 7 5 0,0-2 1 0,-1 2 0 16,-1-5 11-16,2 7 3 0,0-2 0 0,-3 3 0 15,0-3 8-15,0 0 1 0,1 0 1 0,-1 2 0 16,-2-2-10-16,2-4-3 0,-5 4 0 0,3 0 0 15,-3-2-13-15,0-5-2 0,0 2-1 0,0 3 0 16,0-1-56-16,-3-4-11 0,0 0-2 0</inkml:trace>
  <inkml:trace contextRef="#ctx0" brushRef="#br0" timeOffset="9025.81">22476 2894 1843 0,'0'0'40'0,"6"0"9"0,-1 0 2 15,3-5 1-15,-3 5-42 0,3 0-10 0,0 0 0 0,3 0 0 0,-1 0 110 0,1 0 20 16,-1-2 4-16,1 2 1 0,-3-5-78 0,-5 5-15 16,2 0-3-16,-5 0-1 0,2 0 10 0,4 0 3 15,-4-7 0-15,1 7 0 0,-3 0-41 0,3-7-10 16,-3 7 0-16,0-7 0 0,-3 2 0 0,0-2 0 16,3 5 0-16,-2-3 0 0,-1-2 0 0,-2 4 0 0,0-1 0 0,-3 4 0 15,-3 0 0-15,-2 0 0 0,0 0 0 0,-1 0 0 16,1 4 0-16,0-1-12 0,0 4 2 0,2 0 1 15,0 0 9-15,4 2 12 0,-4 1-2 0,6-3-1 16,5 5-26-16,-3-1-6 0,3-4-1 0,0 3 0 16,3-3 39-16,2 0 7 0,0 0 2 0,1-2 0 15,1 2-52-15,4 0-11 0,0 0-1 0,2-7-1 16,0 0-88-16,3 5-18 0,-3-5-3 0,3-5-811 0</inkml:trace>
  <inkml:trace contextRef="#ctx0" brushRef="#br0" timeOffset="9395.69">22884 2842 864 0,'0'0'76'0,"0"-3"-60"0,0 3-16 0,-3-7 0 32,-2 3 276-32,2 1 52 0,3 3 10 0,0 0 2 15,-10-4-175-15,2 4-35 0,2 4-7 0,-7-1-2 0,-8 4-78 0,0 0-16 16,5 0-3-16,0 5-1 0,3-5-23 0,2 7 0 16,1-9 0-16,2 4 0 0,0 3 0 0,3-1 0 15,5-1-8-15,0-3 8 0,2 0-9 0,3-2 9 16,3-1-10-16,0-1 10 0,6 1 0 0,-1-1 0 15,0-6-8-15,6-1 8 0,-4 4 0 0,4-7 0 0,-3 2 0 0,0-2 0 16,-3 0 0-16,0-7 12 0,0 4-4 0,-2-1-8 16,0-1 18-16,-3-9-3 0,-3 2-1 0,-3-5 0 15,1 1 40-15,0 2 8 0,-3 2 2 0,-3-2 0 16,0 7-48-16,1-5-16 0,-3 0 9 0,2 5-9 16,-5 0 42-16,0 4 3 0,3-1 1 0,-1-1 0 15,-2 2-14-15,3 6-2 16,5 4-1-16,0 0 0 0,0 0-20 0,0 0-9 0,-2 7 8 15,-1 0-8-15,0 0-10 0,1 5-7 0,2 2-2 16,5 0 0-16,0 5 19 0,0 2 16 0,3 2-4 0,3 1 0 16,-3 2-12-16,0 0 0 0,0-5 0 0,0 0 0 15,0-2 0-15,-3 0 0 0,3-1 0 0,0-4-936 16,-3-4-183-16</inkml:trace>
  <inkml:trace contextRef="#ctx0" brushRef="#br0" timeOffset="9759.01">23461 2694 1094 0,'-6'-7'97'0,"6"7"-77"0,0 0-20 0,3-5 0 16,0-2 143-16,-1 7 25 0,-2 0 4 0,0 0 2 15,6-3-58-15,-6 3-12 0,7 3-3 0,1 2 0 16,0 2-57-16,0 0-12 0,-2 0-3 0,-1 7 0 15,0 2 28-15,3-6 6 0,3 4 1 0,-6 0 0 0,0-2-23 16,1 2-4-16,-4 0-1 0,4 2 0 0,-1-2-15 0,0 1-3 16,-2-1-1-16,2 0 0 0,-2-2-5 0,-1-1 0 15,1-1-1-15,-3-6 0 16,0-4-81-16,0 0-16 0,-8 3-3 0</inkml:trace>
  <inkml:trace contextRef="#ctx0" brushRef="#br0" timeOffset="9897.04">23413 2795 748 0,'0'0'33'0,"0"0"7"0,3-7-32 0,2 7-8 0,0-7 0 0,3 7 0 16,3-3 168-16,2-1 32 0,3 4 7 0,0 0 1 15,5 0-128-15,0 0-26 0,6 0-5 0,-4 0-1 0,6 0-36 16,-2 4-12-16,-3-1 8 0,7-3-753 16</inkml:trace>
  <inkml:trace contextRef="#ctx0" brushRef="#br0" timeOffset="10144.49">23868 2781 1479 0,'0'0'65'0,"0"0"15"0,0 0-64 0,0 0-16 16,-8 0 0-16,3 0 0 0,-3 0 160 0,3 0 30 0,-1 4 6 0,1-1 0 16,-3 4-108-16,3 0-21 0,0 0-5 0,2 2-1 15,0-2-36-15,1 3-7 16,2-3-2-16,2 5 0 0,1-5-6 0,0 0-2 16,-1 0 0-16,6 0 0 0,-3 0 1 0,3-2 0 15,0-3 0-15,3 3 0 0,-1-5 9 0,4 0 2 16,-1-5 0-16,0 3 0 0,0 2 0 0,1-5 1 15,1-2 0-15,-4 7 0 0,2-14-21 0,-5 7 0 16,3-5-12-16,-6 2 4 0,0-4 57 0,-2-2 12 16,-3 6 3-16,0-1 0 0,-5 4-52 0,-3-5-12 0,0 5 0 0,0 0 0 15,-5-3-48-15,-1-1-13 0,-1 8-3 16,-1-1-1152-16</inkml:trace>
  <inkml:trace contextRef="#ctx0" brushRef="#br0" timeOffset="10699.34">22667 3270 1350 0,'0'0'60'0,"0"0"12"0,0 0-58 15,0 0-14-15,0 0 0 0,-3-2 0 16,1-6 136-16,2 4 24 0,0 4 4 0,-3-3 2 16,-5-1-39-16,3-1-8 0,2 3-2 0,-5 2 0 15,-2 0-31-15,2 0-6 0,0 0-2 0,0 2 0 16,-3 7-62-16,-2-6-16 0,2 1 0 0,-2 4 0 15,3-1 10-15,-1 0-1 0,0 2 0 0,3 0 0 32,-2 1-9-32,5 2 0 0,-1-3 0 0,1 3 0 0,5 0 0 0,-3-3-9 0,3 5 9 0,3-5 0 15,0 1-10 1,5 2 10-16,-1-5-8 0,1 7 8 0,6-7 0 0,-1 0 0 16,8 0 0-16,3-2 0 0,0-3 0 0,2-2 0 15,1 5 0-15,-1-10 0 0,-2 5-21 16,0-2 1-16,-3-3 0 0,-5-2-753 15,0 0-151-15</inkml:trace>
  <inkml:trace contextRef="#ctx0" brushRef="#br0" timeOffset="10966.13">22818 3108 1958 0,'0'0'43'0,"0"0"9"0,0 0 1 0,0 0 3 0,0 0-45 0,5 0-11 15,0 0 0-15,3 2 0 0,-3 3 104 0,1 2 20 16,-4 0 3-16,4 0 1 0,-1 12-52 0,3-8-9 0,0 6-3 0,-3-3 0 31,0 5-51-31,1 2-13 0,-1-2 0 0,0 2 0 0,-2-2 24 0,2 2 3 0,-2-7 0 0,2 5 0 16,-2-5-14-16,2 0-2 16,-2-2-1-16,-1 2 0 0,1-7-10 0,2 0 12 0,-2-2-12 0,0 2 12 0,-1 0 7 0,1-2 1 15,-3-5 1-15,0 0 0 16,0 0-42-16,0 0-9 0,5-5-2 0,1-2-802 15,-4 0-161-15</inkml:trace>
  <inkml:trace contextRef="#ctx0" brushRef="#br0" timeOffset="11285.55">23011 3253 633 0,'0'0'56'16,"0"0"-44"-16,0 0-12 0,0 0 0 15,0 0 255-15,0 0 49 0,0 10 9 0,2-3 3 0,1 0-160 0,0 0-32 0,-3 0-7 0,2 5-1 16,-2-5-61-1,6 0-13-15,-6 5-2 0,2-10-1 0,-2 7-24 0,0-6-5 0,8 4-1 0,0-7 0 32,0 5-9-32,-3-3 0 0,9-2 0 0,-6 0 8 0,2-2 0 0,1 2 0 0,-1-5 0 0,-2-2 0 15,0 4 14-15,3-8 2 16,-1 4 1-16,-2-5 0 16,-2 5-25-16,-4 0 0 0,1-5 0 0,0 3 0 0,-1-3-17 0,-2 2 1 0,0-1 0 0,0 4 0 15,-2-5 16 1,4 5 0-16,1 0 0 0,-3 2 0 0,0 5 31 0,0 0 9 0,0 0 3 0,0 0 0 15,0 0-18 1,0 0-3-16,0 0-1 0,0 0 0 0,0 0-21 0,0 9-10 0,5 1 1 0,-2-3 0 0,-1 0 9 16,4 0 0-1,-4 2 0-15,4-2-8 0,-1 1 8 0,0-1 0 0,-2 0 0 0,2 2 0 0,-2-4 0 0,-1 2 0 32,1 0 8-32,0 0-8 0,-1 0-66 0,-2-7-18 0,0 0-3 15</inkml:trace>
  <inkml:trace contextRef="#ctx0" brushRef="#br0" timeOffset="11630.77">23498 3150 1958 0,'0'-7'87'0,"0"7"17"16,-6 0-83-16,1 0-21 0,-3-7 0 0,0 4 0 0,0 3 158 0,0 0 27 0,0 3 6 0,-2-3 1 0,2 0-154 0,-3 7-30 31,3-7-8-31,-2 7 0 15,2-2 0-15,3 2 0 0,-3-3 0 0,2-1 0 16,1 1 0-16,0-1 0 0,2 4 0 0,0-2 0 0,3-5 0 0,-2 2 0 16,-1 5 0-16,3 0 0 0,0-7 0 0,0 5 0 0,3 2 0 0,-1 7 0 31,1-9-8-31,5 2-4 0,-3-5 0 0,3 10 0 0,0-5 2 0,0 0 0 0,3 0 0 0,2 0 0 16,-2 0 10-16,2 2 0 15,-3-2 0-15,1 3-8 0,-1-5 8 0,-4 2 0 16,-1-5 0-16,-2 7 0 15,-3-6 17-15,0 4 6 0,-3 0 1 0,0 0 0 0,-5-2-24 0,3-3 0 0,-5 5 0 0,-1 2-8 16,0-1 19 0,1-6 4-16,-1 5 1 0,1-2 0 0,-4-3-78 0,7 3-15 0,-4-5-3 0</inkml:trace>
  <inkml:trace contextRef="#ctx0" brushRef="#br0" timeOffset="11837.42">23627 3122 2419 0,'0'0'53'0,"0"0"11"0,0 0 3 0,0 0 1 0,0 0-55 0,0 0-13 15,0 0 0-15,3 4 0 0,2-1 54 0,-2 11 8 0,2-7 2 0,0 0 0 0,1 5 0 0,-1 2 0 32,3 0 0-32,-5-2 0 0,2 2-52 0,0 5-12 0,1-5 0 0,-4-2 0 0,-2 2 0 0,0-5 0 0,0 3 0 0,3 2 0 15,-3-7 10 1,0 0-10-16,-3 2 10 0,3-6-10 15,0-3-121-15,-5 4-31 0,-3-1-5 0,0-3-974 0</inkml:trace>
  <inkml:trace contextRef="#ctx0" brushRef="#br0" timeOffset="11970.57">23543 3235 1728 0,'0'0'38'0,"0"0"8"0,0 0 2 0,0 0 0 0,5 0-39 0,3-5-9 0,2 10 0 0,1-5 0 0,5-5 53 0,-3 5 9 16,3 0 2-16,0 0 0 15,2 5-20-15,-2-3-4 0,0 3-1 0,0-5 0 0,-8 0-31 0,3 2-8 0,-4-2 0 0,1 5-619 16,0-1-127-16</inkml:trace>
  <inkml:trace contextRef="#ctx0" brushRef="#br0" timeOffset="12559.1">23828 3263 1648 0,'0'0'36'0,"0"0"8"0,0 0 2 0,6 0 0 0,-1-3-37 0,3 3-9 16,-5-4 0-16,4 4 0 0,4 0 73 0,-3 0 13 0,0 0 2 0,0-3 1 15,0-1-41-15,-3-1-9 0,0 3-2 0,-2 2 0 16,2-7-12-16,-2 2-2 0,2-2-1 0,-5 4 0 16,0-1-22-16,-2-3 8 0,-1 2-8 0,0 3 0 0,-5-3 56 0,3-2 6 15,-3 5 2-15,-2-3 0 0,2 5-52 0,0 0-12 16,0-3 0-16,2 3 0 0,1 3 0 0,0 2 0 16,-3-3 0-16,3 5 0 0,-1 0 21 0,1-2 2 0,0 9 0 15,0-7 0 1,2 5-23-16,0-1 0 0,3-4 0 0,0 3-8 0,-2 4 8 15,2-2-13-15,5-1 5 0,0-1 8 16,0 2-11-16,3-1 11 16,-5-4-8-16,5 1 8 0,-3-6-12 0,6 5 4 0,-3-2 0 0,2-3 0 31,1-2-72-31,0 0-13 0,-1 0-3 0,1 0-1 0,-1-7-107 16,1 5-22-16,-1-3-4 0,-2-2-1 15,0 0 111-15,0-5 23 16,-2 5 4-16,-1-7 1 0,-3 4 41 0,1-1 9 0,2-1 2 0,-2 5 0 0,2-3 105 0,-2 3 22 31,0-2 4-31,-1 7 1 0,1-5 60 0,-3 7 12 0,0 0 2 0,0 0 1 0,0 0-39 16,0 0-8-16,0 0-2 0,0 0 0 15,0 0-28-15,5 7-6 0,1-5 0 0,-1 7-1 0,-3-2-42 0,6 1-8 0,-5-1-1 16,2 2-1-16,-2 3 10 0,0-5 3 16,2 0 0-16,-2 0 0 0,-1 5-14 0,-2-10-2 15,3 7-1-15,0-6 0 0,-3-3-7 0,0 0 0 0,0 0-1 0,0 0 0 16,0 0-7-16,0 0 0 0,0 0-1 15,0-3 0-15,0-8-11 0,2-1 0 0,1 2 0 0,-1-1 0 16,1-1-35-16,2-2-5 16,3 4-2-16,0 3 0 0,0-4 10 0,3-1 3 0,-1 5 0 0,4 0 0 31,-1 4 17-31,0-1 3 0,-2-3 1 0,-1 2 0 0,3 5 8 0,-2 0-8 0,-6 0 8 0,3 0-8 31,-2 7-132-31,1-7-27 0,-1 5-5 0</inkml:trace>
  <inkml:trace contextRef="#ctx0" brushRef="#br0" timeOffset="12871.23">24516 3253 921 0,'0'0'82'0,"0"0"-66"0,6 0-16 0,-1 3 0 0,0-3 232 0,0 4 44 16,1-1 8-16,-1 2 1 0,0 2-121 0,3-5-25 16,-2 5-5-16,-1 5-1 0,3 2-49 0,-3 5-11 15,3-8-1-15,-3 4-1 0,3 1-24 0,0 8-5 16,0-3-1-16,-3 0 0 0,1 0-22 0,-1 3-5 16,-2-3-1-16,-1 0 0 0,1 0-13 0,-3-2 0 15,-3 7 0-15,-2-12 0 0,0 5 0 0,-3-10 0 16,0 3 0-16,0 2 0 0,-3-7 54 0,-2-2 8 15,0-3 2-15,0 3 0 0,2-5-52 0,-2 0-12 16,0-7 0-16,-1 2 0 16,1-9-100-16,0 0-22 0,0-5-5 0,7-2-1 0</inkml:trace>
  <inkml:trace contextRef="#ctx0" brushRef="#br0" timeOffset="13002.24">24543 3046 1209 0,'0'0'108'0,"5"0"-87"0,6 0-21 0,2 3 0 16,-3 4 251-16,1-7 45 0,2 7 10 0,-2-2 2 16,-3 6-173-16,0-4-35 0,2 0-6 0,-2 3-2 15,-5-3-73-15,0 5-19 0,-1-5 0 0</inkml:trace>
  <inkml:trace contextRef="#ctx0" brushRef="#br0" timeOffset="14206.16">20005 3945 1267 0,'0'0'28'0,"0"0"5"0,5 0 2 0,-2-5 1 0,0 10-36 16,2-5 0-16,0 0 0 0,1 5 0 0,2-3 109 0,-1-2 15 16,4 7 4-16,0-2 0 15,-3-3 0-15,5 3 0 0,0-3 0 0,6 3 0 16,-1 2-52-16,-2 0-9 16,0-2-3-16,2-3 0 0,-2 3-51 0,3-3-13 0,2-2 0 0,-3 7 0 15,1-7 54-15,5 0 8 0,-6 5 2 0,1-3 0 16,-6-2-64-16,-2 5-16 0,-6-5-2 0,-5 0 0 15,0 0-12-15,0 0-2 0,-5 0-1 16,-6 2 0-16</inkml:trace>
  <inkml:trace contextRef="#ctx0" brushRef="#br0" timeOffset="14406.71">20063 4152 921 0,'0'0'40'0,"3"0"10"0,2 0-40 0,3 2-10 0,0-2 0 0,5 5 0 16,1-5 284-16,-1 5 54 0,5-3 11 0,1-2 3 0,2 0-193 0,0 7-39 0,0-7-7 0,1 5-1 16,-4-3-65-16,-2 5-13 0,2-7-2 15,-4 0-1-15,-1 0-19 0,-2 0-3 0,-4 0-1 0,1 0 0 16,0 0-76-16,-5 0-16 0,-3 0-4 0</inkml:trace>
  <inkml:trace contextRef="#ctx0" brushRef="#br0" timeOffset="15826.849">20717 4187 0 0,'0'0'0'0,"0"0"0"0,0 0 0 0,0 0 0 0,0 0 0 0,0 0 0 15,0 0 416-15,0 0-84 0,0 0 68 0,0 0 12 16,3 5-247-16,-3-3-49 16,2 5-11-16,-2 3-1 0,3-3-12 0,2 0-3 15,0 2 0-15,-2-2 0 0,2 5-20 0,1 2-4 16,-4-7-1-16,4 5 0 0,-4 0 0 0,1-3 0 15,-3-2 0-15,3 5 0 0,-3-5-51 0,0 0-13 0,0-7 0 0,0 0 0 16,0 7 54-16,0-7 8 0,0 0 2 0,0 0 0 16,0 0-52-16,0 0-12 0,-3-2 0 0,3-5 0 15,-3-3 0-15,3 3 0 0,-2 0 0 0,2 0 0 0,5 0 0 0,0-7 0 16,3 2 0-16,0 5 0 0,0-7-8 0,3 2-2 16,-4 3 0-16,7-5 0 0,2 2-6 0,-6 0 0 15,3 5-1-15,1 0 0 16,-4 5-15-16,1-3-4 0,2 5 0 0,-2 0 0 0,2 0 36 0,-3 5 0 15,1-3 0-15,0 5 0 0,-3 0 14 0,-1-2 10 16,4 7 1-16,0-3 1 0,-3 5-12 0,0-2-2 0,-1 2-1 0,1 0 0 16,-2 0 4-16,-1 3 1 0,-2-3 0 0,-1-5 0 15,1 8-4-15,-3-3-1 0,3-5 0 0,-3 3 0 16,0 0-11-16,0-5 0 0,0 0 0 0,0-5 0 16,5 3 0-16,-5-5 0 0,0 0 0 0,0 0 0 15,0 0 32-15,0 0 4 0,0 0 0 0,0-5 1 31,-3-2-193-31,1-2-40 0,2-15-7 0,-6 3-1 0</inkml:trace>
  <inkml:trace contextRef="#ctx0" brushRef="#br0" timeOffset="16212.24">21095 4246 1152 0,'0'0'102'0,"3"0"-82"0,2-5-20 0,0 5 0 15,-2 5 156-15,2-5 26 0,-5 0 6 0,3 5 0 0,0-3-71 0,-1 5-14 16,-2 5-3-16,0-5-1 0,3 0-29 0,-3 5-6 15,3-3 0-15,-1 5-1 0,-2-2-50 0,3 0-13 16,5 2 0-16,-3-5 0 0,-2 3 56 0,2 0 7 16,3-5 1-16,0 2 0 15,0-4-77-15,2 2-15 0,-2-7-4 0,3 7 0 0,0-7 52 0,-1-2 9 16,1-3 3-16,-1-2 0 16,1 2-32-16,0-2 0 0,-4-7 0 0,1 7 0 15,0-5 0-15,-2 3 0 0,-1-3 0 0,-2-2 0 16,2 2 0-16,-3 3 0 0,-2-3 0 0,3 0 0 15,-6 5 0-15,3 0 0 0,3 0 0 0,-6 0 0 16,3 7 0-16,0 0 0 0,0-2 0 0,0 2 0 16,0 0 0-16,0 0 0 0,0 0 0 0,0 0 0 0,3 9 0 15,2-2 0-15,-5 0 0 0,6 0 0 0,-1 5 0 0,0-5 0 16,1 5 0-16,-1-3 0 0,-2 3 0 0,2-5 0 16,0 5 0-16,0-3 0 0,-2 3 0 0,5 0 0 15,-3-3 0-15,-2 3 0 0,2-5 26 0,1-2-1 0,-4-3 0 16,1 5 0-1,-1-7-91-15,-2 0-18 0,0 0-4 0,0 0-671 0,0 0-133 0</inkml:trace>
  <inkml:trace contextRef="#ctx0" brushRef="#br0" timeOffset="16691.07">21495 4272 1728 0,'0'0'76'0,"0"0"16"16,0 0-73-16,0 0-19 0,0 0 0 0,0 0 0 0,2 2 106 0,-2-2 18 15,3 7 3-15,0-2 1 0,2 2 0 0,-2 0 0 16,-1 5 0-16,1-3 0 15,2 3-103-15,-2 0-25 0,2 2 0 0,-2-5 0 16,-1-2 0-16,1 3 0 0,0-1 0 0,-1-4 0 16,-2 2 41-16,3 0 3 0,-3-5 1 0,0-2 0 15,0 0-29-15,0 0-7 0,0 0-1 0,0 0 0 16,0 0 3-16,3-2 0 0,-1-5 0 0,1 0 0 0,-6-5-11 16,6-2 0-16,2 2 0 0,-2 3 0 0,2-3 0 0,-2 0 0 15,5 5 0-15,2 0 0 16,-2 0-49-16,3-7-12 0,-3 7-3 0,0 2 0 0,2 5 52 0,-10 0 12 15,0 0 0-15,8 0 0 0,-8 0 0 0,11 5 0 0,-3-3 0 16,-3 8 0-16,0-3 0 0,1 0 0 0,-4 0 0 16,4 0 0-16,-4 0 0 0,4 0 0 15,-4 7 0-15,1-7 0 0,-1 0 48 0,1-2 13 16,-3-3 3-16,3 3 0 16,-6 2-52-16,3-7-12 0,0 0 0 0,0 0 0 0,0 0 0 0,0 0 0 15,0 0 0-15,0 0 0 0,0 0 12 0,0 0-1 16,5-7 0-16,1 0 0 0,-1 0-11 0,0 2-16 15,1-2 4-15,-1 5 1 16,0-5 11-16,0 2 0 0,1 3 0 0,2-3 0 0,-6 5-16 0,6-7 0 16,-8 7-1-16,6 0 0 0,-1 0 27 0,0 2 6 15,0 3 0-15,1 2 1 0,-4-2-34 16,4 2-7-16,-1 0-2 0,0 2 0 0,-2-2 42 0,2 5 8 0,3-5 1 0,-3 5 1 16,3-3-26-16,-2 3-16 0,-1 0 3 0,0-5 0 15,-2 0 13-15,2 0 0 0,-2 0 9 0,-1 0-9 16,1-2-48-16,-3-5-16 0,0 0-4 15,0 0 0-15</inkml:trace>
  <inkml:trace contextRef="#ctx0" brushRef="#br0" timeOffset="17114.28">21984 4173 2419 0,'-2'0'53'0,"-1"0"11"0,0-2 3 15,3 2 1-15,-2-5-55 0,2 5-13 0,0 0 0 0,0 0 0 0,0 0 51 0,0 0 7 16,2 7 2-16,4 0 0 0,2 0-45 0,-3 5-15 16,3 2 9-16,0 0-9 0,0 0 0 0,-3 5 0 15,0-5 0-15,3 5 0 0,-5 2 56 0,2-2 7 16,-2 0 1-16,-1-3 0 0,1 1-52 0,0-3-12 16,-3-5 0-16,0 3 0 0,2 2 40 0,-2-7 4 15,0 0 2-15,3 0 0 0,-3-7-30 0,0 0-7 0,0 0-1 0,3 0 0 16,-1 0 2-16,4 0 0 0,-4 0 0 0,3-2 0 15,1-3-10-15,-1-2 0 0,3 0 0 0,-3 5 0 0,1-5 0 16,4-3 0-16,-2 8 0 0,3-3 0 16,-3 3-49-16,2-3-12 0,-4 3-3 0,-1 2 0 15,3 2 52-15,-3 3 12 0,0-3 0 0,1 3 0 0,2 2 0 0,-6 0 15 32,-2 0-3-32,0 0-1 0,-2 0-11 0,-1 0-16 15,0 5 4-15,-5-5 1 0,-2 0 25 0,-3 5 5 16,-6-5 1-16,-2 0 0 0,0 0-11 0,2 0-1 0,-2-2-8 15,0-3 12-15,5 5-12 0,3-7 0 0,2 0 0 0,3 0 0 32,8 0-72-32,0 0-15 0,0-2-2 0,5-5-738 0,3 0-147 0</inkml:trace>
  <inkml:trace contextRef="#ctx0" brushRef="#br0" timeOffset="17446.36">22352 4420 2188 0,'0'0'48'0,"0"0"11"0,0 0 1 0,0 0 1 0,0 0-49 0,0 0-12 16,0 0 0-16,0 0 0 16,5 0 54-16,6 0 8 0,-3 0 2 0,5 0 0 15,0 0-21-15,1 0-4 0,-4 0-1 0,3 0 0 16,1 0-10-16,-4 0-1 0,3 0-1 0,-5 0 0 0,3-5-26 0,-3 5 0 31,-8 0 0-31,8-2 0 0,-8 2 0 0,2-7 0 0,1 0 0 0,-3 0 0 0,0-5 0 0,-5 5 0 16,-1 2 0-16,-1-4 0 15,-1 4 0-15,-3-2 0 0,-2 0 0 0,0 7 0 0,-1-2 0 0,1 2 0 16,-5 0 0-16,2 2 0 0,0-2 0 0,0 7 0 16,3-7 0-16,-1 7 0 0,4 0 0 0,-1 0 0 0,1 0 0 15,4 5 0-15,-1 0 0 0,4-3 0 0,0 8 0 16,1-3 0-16,2 0 0 0,2 0 0 0,4 0 0 16,1 0 0-16,-1-2 0 0,4 0 0 0,4-3 0 15,-1-2 0-15,3 5 0 0,0-5 0 0,-3-2 0 0,3-3 0 16,0 5-97-16,2-7-25 0,1 0-5 0,-4-2-922 15</inkml:trace>
  <inkml:trace contextRef="#ctx0" brushRef="#br0" timeOffset="17731.55">22614 4406 1695 0,'0'0'75'0,"0"0"16"0,-3-5-73 0,1 3-18 16,2 2 0-16,0 0 0 16,0 0 128-16,0 0 21 0,0 0 5 0,0 0 1 15,0 0-71-15,-3 7-15 0,0 0-2 0,3 0-1 16,0 5-21-16,0-3-4 0,0-2-1 0,3 5 0 0,-3 2-4 0,3-7-2 15,-1 5 0-15,1-5 0 0,-3 0-14 0,3 0-2 16,-3-2-1-16,0-3 0 0,0-2-4 0,0 0-1 16,0 0 0-16,0 0 0 0,0 0 3 0,5-7 0 15,-2 5 0-15,2-8 0 0,0 3-15 0,0 0-13 16,6-2 2-16,0-8 1 0,-1 3 10 0,3 0 9 0,1 0-1 16,1 2-8-16,1-2 0 0,3 5 0 0,-3-3-10 15,2 5 10-15,3 2 0 0,-5 3 0 0,3-3 0 0,-3 5 0 16,2 0 0-16,1 0 0 0,-3 0 0 0,0 7 0 15,2-2-13-15,-5-3 5 0,3 3 8 16,-3 2-13 0,-2 0-35-16,2 0-8 0,-2-2 0 0</inkml:trace>
  <inkml:trace contextRef="#ctx0" brushRef="#br0" timeOffset="18364.58">23831 4507 1101 0,'0'0'48'0,"-3"-5"12"0,3 3-48 0,0-3-12 0,0 3 0 0,3-3 0 16,-3-2 141-16,0 7 27 0,0 0 4 0,0-7 2 0,-3 5-41 16,3 2-8-16,0 0-1 0,0 0-1 0,-5-5-39 15,-3 5-8-15,0 0-2 0,-2 0 0 0,-1 7-42 0,-2-2-8 16,-6 2-1-16,3 0-1 0,1 0 12 15,-1 5 2-15,-5-3 1 0,5 3 0 0,10-3-29 0,1 3-8 32,0-5 0-32,5 7 0 0,0-7 0 15,5 5 0-15,6-5 0 0,2 5 0 0,5-5 0 0,1 0 0 16,-1-5 0-16,4 3 0 0,-4 2-12 0,1-2-4 16,-3-3-1-16,-1-2 0 0,1-2 27 0,0-3 6 15,-3 5 0-15,-2-5 1 0,2 3-17 0,-5-3 0 16,0-2 0-16,-3-2 0 0,1 2 55 0,-4 0 7 15,-4-3 2-15,-4 3 0 0,1 0-20 0,-3 0-4 0,0 0-1 0,-2 0 0 0,4 2-26 0,-2 3-5 16,0-3 0-16,0 3-8 16,3 2-49-16,0-5-17 0,0 5-3 0,5 0-791 15,0 0-159-15</inkml:trace>
  <inkml:trace contextRef="#ctx0" brushRef="#br0" timeOffset="18681.03">24286 4293 1612 0,'3'-12'144'0,"-1"5"-116"0,-2 5-28 0,0-5 0 0,-2-5 128 0,2 0 19 16,-3 5 4-16,0 0 1 0,1 0-46 0,-1 0-9 16,1 5-1-16,-1-3-1 0,-2 0-39 0,-1 3-8 0,-2 2-2 0,3 0 0 15,-3 7-46-15,0-2 0 0,-2-3 0 0,-4 5 0 16,-1 0 0-16,1 0 0 0,4 0 0 0,-1 5 0 15,-2 2 0-15,5 0 0 0,5 3 0 0,-2 4 0 16,5 0 9-16,0 0 9 0,5 5 2 0,3 0 0 16,-2 0-20-16,1-5 0 0,-1 7 0 0,4-9 0 15,-2 2-15-15,0-2-3 0,-2 2-1 0,-1-7 0 0,0 5 35 0,-2-5 8 16,-1 0 0-16,-2-2 1 0,0 0-40 0,-2-5-8 0,2 0-1 16,-6-5-1-1,-4 3-103-15,2-5-20 0,-3 0-4 0,1-5 0 0</inkml:trace>
  <inkml:trace contextRef="#ctx0" brushRef="#br0" timeOffset="18796.93">24056 4559 691 0,'13'-10'30'0,"-13"10"7"0,0-2-29 0,8-3-8 0,11-2 0 0,4 5 0 0,-1-3 180 0,-1 5 36 15,-3-2 6-15,-2 2 2 0,-3 0-133 0,6 0-27 16,-6 2-4-16,6 3-2 0,-1-3-42 0,1 3-8 16,-1-3-8-16</inkml:trace>
  <inkml:trace contextRef="#ctx0" brushRef="#br0" timeOffset="19552.2">21500 5071 1094 0,'0'-2'97'0,"3"-3"-77"0,2 5-20 0,0-7 0 15,1 0 156-15,-4 0 28 0,-2 0 6 0,3 5 1 16,-3-3-63-16,0 5-12 0,0 0-2 0,-3-7-1 15,1 2-14-15,-4 3-3 0,-2-3-1 0,-2 5 0 16,2-2-45-16,-5-3-9 0,-3 10-1 0,2-5-1 0,4 2-16 0,-1 3-3 16,-2-3-1-16,5 3 0 15,-2 2-19-15,-1 0 0 0,0 5 8 0,1-3-8 0,-1 3 0 0,1 0 0 0,-1 4 0 0,3 3 0 16,0-5 0 0,6 0-9-16,-1-2 1 0,6 0 0 0,-1-3 8 15,6-2 0-15,0 0 0 0,5-2 0 0,-2-3 0 16,5-2 0-16,2-2 0 0,1-3 0 0,2 3 0 0,0-10 0 15,3 3 0-15,0-3 0 0,-3-2 0 0,-3 2 11 0,-2-2-3 0,0 0 0 0,-5-5-8 0,-1 5 8 16,-2-5-8-16,-2 5 8 0,-1-5 0 0,-2 3 0 16,-3-3 0-16,0 7 0 0,5-2 14 0,-5 0 2 15,2 0 1-15,-4 2 0 0,-1-2-25 0,1 2 0 16,-1-2 0-16,0 0 0 0,-2 0 0 0,-3 2 0 16,5 3 0-16,-2-3 0 0,0 5 0 0,2 2 0 15,-2-2 0-15,2 5 0 16,3 2 0-16,0 0 0 0,0-5 0 0,0 5 0 15,0 0 0-15,0 0 0 16,0 0 0-16,0 5 0 0,-2 2 0 0,2 0 0 0,2 0 0 0,1 7 0 16,-1 0 35-16,4-2 1 0,-4 2 1 0,4 7 0 15,2-2-8-15,-3 0-1 0,3 0-1 0,-3-3 0 0,0-2-37 16,3 5-7-16,-2-5-2 0,-1 0 0 0,0 3 31 16,-2-3 5-16,2 0 2 0,-2 0 0 15,-3-7-67-15,3 7-12 0,-3-7-4 0,0-2-819 16,0 2-164-16</inkml:trace>
  <inkml:trace contextRef="#ctx0" brushRef="#br0" timeOffset="19977.89">22058 5050 2419 0,'0'0'53'0,"0"0"11"0,-5-2 3 16,0-3 1-16,-1-2-55 0,-1 5-13 0,-1-3 0 0,0 5 0 15,-3-5 54-15,-2 5 8 0,-3 0 2 0,0 0 0 0,0 5-52 0,0-5-12 16,3 7 0-16,-8 0 0 0,2-2-10 0,1 2-5 16,2 0-1-16,3 0 0 0,0 0 16 0,5 5 0 0,-3-5 0 0,6 2 0 15,-3-2 0-15,5 3 0 0,3-3 0 0,0 2 0 16,3-2 0-16,2 0 0 0,3-2-12 0,0 2 3 16,3 0 9-16,-1-7-8 0,3 0 8 0,1 0-8 15,-1 0 26-15,3-2 6 0,-3-3 0 0,0 5 1 16,0-7-25-16,1 7 0 0,-6-5 0 15,-3 5 0-15,0-7 0 0,0 0 0 16,1 5 0-16,-4-3 0 0,-2 5 0 0,0 0 0 16,3-2 0-16,-3 2 0 0,0 0 0 0,0 0 0 31,0 0 0-31,0 0 0 0,5 7 0 0,3 0 0 0,-2 0 0 0,4 0 0 0,-2 0 0 0,3 0 0 0,-1 0 0 0,3 5 0 16,-2-5-15-16,0 0-8 0,-3 0-1 15,2 0-1 1,-2 0 25-16,3-2 0 0,-3-3 0 0,2 3 8 0,-2-3-61 0,0-2-12 0,-3-2-3 15,3-5 0-15</inkml:trace>
  <inkml:trace contextRef="#ctx0" brushRef="#br0" timeOffset="20136.48">22228 4909 1440 0,'0'0'64'0,"0"0"12"0,0 0-60 0,0 0-16 0,0 0 0 0,0 0 0 0,0 0 210 0,2 7 39 16,-2 0 8-16,3 5 2 0,0 2-156 0,2 0-31 15,0 5-7-15,0 0-1 0,1-3-26 0,-1 3-6 16,-2 2 0-16,2-2-1 0,-2 2-19 0,-1-7-4 16,1 5-8-16,-3-5 12 0,0-2-12 0,-3 2 0 15,1-7 8-15,-4 0-8 16,1 0-202-16,0-7-43 0,-14 5-9 0,6-10-2 0</inkml:trace>
  <inkml:trace contextRef="#ctx0" brushRef="#br0" timeOffset="20284.629">22109 5048 1720 0,'0'0'38'0,"8"0"8"0,2-5 2 0,-2 5 0 0,5 0-39 0,1-2-9 16,1-3 0-16,1 5 0 0,3-2 27 0,2 2 3 0,0 2 1 0,8-2 0 0,-2 0-19 0,-1 0-3 15,-5 5-1-15,0-3-556 16,-2 3-111-16</inkml:trace>
  <inkml:trace contextRef="#ctx0" brushRef="#br0" timeOffset="20670.109">22543 5076 172 0,'7'-7'8'0,"-7"7"1"0,0 0-9 0,3 0 0 0,2 0 0 0,1-5 0 16,-1 5 270-16,-5 0 52 0,0 0 10 0,0 0 3 16,0 0-166-16,0 0-33 0,0 0-6 0,0 0-2 15,-3 0 0-15,-5 0 0 0,0 0 0 0,1 0 0 0,-4 5-54 16,0-3-11-16,1 3-3 0,-1 2 0 0,1-2-38 0,-4 2-8 16,4 0-2-16,-3 0 0 0,2 0-12 0,0 0 0 31,-2 5 0-31,5-3 0 0,3 3 0 0,0 2 0 0,2-7 0 15,6 5 0-15,2-3 0 0,0 1-12 0,3-3 3 16,5-5 0-16,1 5 9 0,1-2 0 0,1-3-9 16,3-2 9-16,-3 0 0 0,0-2 0 0,-3-3 0 15,0 3 0-15,0-3 0 0,1-2 0 0,-1 0 0 0,-3 2 8 16,1-4-8-16,-3 2 0 0,0-5 0 0,0 0 0 16,-3 3 8-16,0-3 0 0,-2-2 0 0,0 2 0 0,-3 5-8 0,-3 0 8 15,3 0-8-15,-3 5 8 0,-2-3-8 0,5 5 0 16,0 0 0-16,0 0 0 0,0 0 0 0,0 0 0 15,0 0 0-15,5 5 0 0,1-3 0 0,-4-2 0 16,-2 0 0-16,8 7 0 0,3-2 0 0,-3-3 0 16,2 5 0-16,1 3 0 0,-3-3 0 0,2 0 0 31,-2 0 0-31,3-5 0 0,0 5-54 16,-4-2-13-16,4 2-2 0,-3 0-1005 0</inkml:trace>
  <inkml:trace contextRef="#ctx0" brushRef="#br0" timeOffset="21055.59">22931 5191 2257 0,'0'0'49'0,"3"5"11"0,0 2 1 0,-1 5 3 0,1 2-51 0,0 0-13 16,2 0 0-16,0 7 0 0,-2-2 73 0,2 0 12 0,-2 2 3 0,5-2 0 16,0-5-39-16,-3 7-7 0,-2-7-2 0,2 5 0 15,-2-5-25-15,-1 0-6 0,-2-2-1 0,0 2 0 16,0-7 4-16,-2-2 0 0,2-5 0 0,-6 0 0 15,1-5 25-15,0-2 6 16,-3 0 1-16,2-5 0 0,-1 3-36 0,-1-3-8 16,-3-9 0-16,0 2 0 0,1-2 0 0,-3-5 0 15,-1-7 0-15,4 5 0 0,-1 2 0 0,3-7 0 16,3 5 0-16,5 2 0 16,-3 0-26-16,6 5-4 0,-3 2-1 0,5 3 0 0,3-3 31 0,0 0 15 15,3 10-2-15,-1-3 0 0,1 0-13 0,5 5 0 16,0 5 0-16,2-3 0 0,-2 5 0 0,0 0 0 0,2 5 0 0,1-3 0 15,2 3-14-15,-2-3-6 0,-3 10 0 0,-1-5-1 16,-1 7 21-16,-4-7 8 0,-4 5 0 0,-1 2 0 0,0 0-8 16,-5-2 0-16,-5 2 0 0,-3-2 0 0,-5 2 28 0,-1 0 3 15,4 0 1-15,-3-2 0 0,-9 0-20 0,4-3-4 16,7-2-8-16,-2 0 12 0,-3-2-12 0,3-3 0 16,0 3 0-16,2-5 0 15,-2 0-26-15,2 0-11 0,1-5-3 0,-1 5 0 16,3-7-110-16,0 5-22 0,0-3-5 0,3 3-904 0</inkml:trace>
  <inkml:trace contextRef="#ctx0" brushRef="#br0" timeOffset="21425.41">23347 5116 1958 0,'0'0'87'0,"0"0"17"0,0-7-83 0,-3 2-21 15,3-2 0-15,0 7 0 0,0 0 98 0,0 0 15 16,0 0 3-16,0 0 1 0,-2 7-85 0,-4-2-16 16,-2-3-4-16,3 8-1 0,-3-3 42 0,0 0 9 0,0 0 2 0,0 2 0 15,0-2-52-15,3 5-12 0,-3 0 0 0,3-3 0 0,0-2 0 16,-1 5 0-16,4-5-9 0,2 5 9 0,2-5 0 0,4 0 0 16,-1 0 0-16,3 5 0 0,2-10 0 15,1 5 0-15,2-2 0 0,0-3 0 0,1-2 0 0,-1 0 0 16,3 0 0-16,-3 0 0 0,3-2 8 0,-3-3-8 31,0-2 0-31,-2 5 0 0,-1-5 13 0,1-5-1 16,-6 0 0-16,1 3 0 0,-4-3-12 0,1 0-16 0,0-2 3 0,-6 5 1 15,-2-8 60-15,2 10 13 0,-5-2 3 0,3 2 0 16,-6 0-64-16,3 2-15 16,-2-2-1-16,2 2-1 0,0 3-77 15,0 2-15-15,3-5-3 0,-3 5-1028 0</inkml:trace>
  <inkml:trace contextRef="#ctx0" brushRef="#br0" timeOffset="21619.44">23500 5076 2419 0,'0'0'53'0,"0"0"11"0,0 0 3 0,0 7 1 0,0 0-55 16,0 0-13-16,-2 5 0 0,4 0 0 0,1-3 79 0,0 3 13 0,-3-3 2 0,2 8 1 0,1-8-55 15,0 5-10-15,-1-7-2 0,3 5-1 0,1 0-16 16,-4-5-3-16,1 0-8 0,-3 0 12 0,3-5-12 0,-1 3 11 15,4 2-11-15,-6-7 10 16,0 0-60-16,0 0-12 0,0 0-2 0,0-7-757 16,-3 0-151-16</inkml:trace>
  <inkml:trace contextRef="#ctx0" brushRef="#br0" timeOffset="21773.109">23527 5008 1152 0,'-6'-12'102'0,"6"12"-82"0,0 0-20 0,0 0 0 16,0-2 208-16,0 2 38 0,0 0 7 0,0 0 2 15,0 0-115-15,0 0-22 0,0 0-5 0,6 0-1 16,-1 2-84-16,-5-2-18 0,3 0-10 0,-1 7 12 16,4-2-78-16,-1 2-15 0,-2 0-3 0,-1 0-940 0</inkml:trace>
  <inkml:trace contextRef="#ctx0" brushRef="#br0" timeOffset="22127.329">23648 5104 1638 0,'0'0'72'0,"0"0"16"0,0 0-71 0,0 0-17 15,6 5 0-15,2 2 0 0,-3-2 126 16,3 2 22-16,0-5 4 0,2 5 0 0,-4 0-19 16,2 5-4-16,0-5-1 0,0 5 0 0,-3-10-102 0,0 5-26 15,0 0 0-15,1 0 0 0,-4-2 56 0,1 2 7 16,-3-7 1-16,0 0 0 0,3 7-52 0,-3-7-12 16,2 5 0-16,-2-5 0 0,0 0 0 0,0 0 0 15,0 0 0-15,0 0 0 0,0 0 0 0,0-5 0 16,0-2 0-16,0 0 0 0,3-5 0 0,-3 5 0 0,5-2 0 0,1-3 0 15,-1 0 8-15,0 3 0 0,3-3-8 0,3 5 12 16,-6-5-12-16,3 5-8 0,0 5 8 0,0-3-13 16,-3 3 13-16,3-3 0 0,0 5 0 0,0 0 0 15,2 0 0-15,-2 5 0 0,3-3 0 0,-3 5 0 16,2-2 0-16,-2 2 0 0,3 5 0 0,-3-5 0 16,0 2 0-16,2-2 0 15,6 5 0-15,-2 0 0 0,-4-3 0 0,1-2 0 16,-3 5 0-16,5-5 0 0,3 5 0 0,-6-5 0 15,-7 0 9-15,2-5-9 0,6 3 14 0,-6-5-3 0,-5 0-1 16,0 0 0-16,8 2-10 0,-3-2 8 16,-5 0-8-16,0-2 8 15,3-3-152-15,-3-2-32 0,0 5-5 0,0-10-947 0</inkml:trace>
  <inkml:trace contextRef="#ctx0" brushRef="#br0" timeOffset="22327.87">24067 4956 1094 0,'13'0'97'0,"-8"-2"-77"0,-5 2-20 0,0 0 0 0,11-5 240 0,-11 5 44 0,0 0 8 0,0 0 3 16,0 0-153-16,0 0-30 0,0 12-7 0,0-5-1 16,2 0-36-16,1 2-8 0,2 8-2 0,3-3 0 0,8 0-23 0,-5 5-5 0,-3 2-1 0,-1 0 0 15,-1-7-15-15,2 5-3 0,-6 0-1 0,-2-3 0 16,3 1-10-16,-3-8 0 0,0 3 0 0,-5 0 0 16,-11-3 14-16,5-4 1 0,11-3 0 0,-8 3-878 15,-2-3-175-15</inkml:trace>
  <inkml:trace contextRef="#ctx0" brushRef="#br0" timeOffset="22506.25">23961 5069 1940 0,'0'0'43'0,"5"0"9"0,6-5 1 0,4 5 1 0,-1 0-43 0,2 0-11 0,2-2 0 0,3-3 0 16,-2 5 44-16,-1 0 6 0,1 0 2 0,-1 0 0 15,1 5-36-15,-6-3-6 0,0-2-2 0,-2 0-961 16</inkml:trace>
  <inkml:trace contextRef="#ctx0" brushRef="#br0" timeOffset="22706.82">24424 4984 403 0,'0'0'36'0,"0"0"-36"16,2-2 0-16,1-3 0 0,-3 5 342 0,0 0 62 16,0 0 12-16,0 0 2 15,0 0-212-15,0 0-42 0,-5-2-9 0,-1 2-2 16,-4 0-90-16,-1 2-19 0,-5 3-3 0,3-5-1 15,-5 7-22-15,2-2-5 0,3 2-1 0,-1-5 0 16,4 5-12-16,-1 0 0 0,3-2 0 0,6 2 0 0,2 5 0 16,0-5 0-16,-6 2 0 0,6-2 0 0,6 0 0 0,-1 5 0 15,0 0 0-15,6-3 0 0,-1 3 0 16,1-5 0-16,-1 5 0 0,4-3 0 0,-6 3 0 0,2 0 0 0,1-3 0 0,-3 5 0 16,0-2 34-16,-3-5 4 0,-2 5 1 0,2-3 0 15,-2 3-23-15,-1-5-4 0,-2 0 0 0,0 0-1 16,-5 0-11-16,2 0 8 0,-5-7-8 0,-2 5 8 31,-4-3-197-31,-1-2-40 0</inkml:trace>
  <inkml:trace contextRef="#ctx0" brushRef="#br0" timeOffset="23578.08">21664 5739 982 0,'0'0'44'0,"0"0"8"0,0 0-41 0,0 0-11 15,0 0 0-15,3-7 0 0,-1 7 104 0,-2 0 20 0,0-7 3 0,0 7 1 16,0-7-40-16,0 2-7 0,-2 3-1 16,2 2-1-16,0 0-12 0,-6-5-3 0,1 5 0 15,0-2 0-15,5 2 8 0,-11 0 0 0,1 0 1 16,-1 2 0-16,1-2-65 0,-1 7-8 0,-5-2-13 0,0-3 3 15,3 8 27-15,0-3 6 0,5 2 1 0,-3-2 0 16,3 5-39-16,3-5-7 0,2 7-2 0,-2-2 0 0,5-2 24 0,0 1 0 16,3-4 0-16,-1 5 0 0,4-3 0 0,2 3 0 15,2-5 0-15,3 5 0 0,6-10 0 0,-3 5 0 16,-3-7 0-16,6 5 0 0,-4-5 0 0,1 0 0 16,0 0 0-16,3-5 0 0,-3 5 47 0,-3-7 13 15,-3 5 4-15,1-3 0 0,0-4-52 0,-4-3-12 16,1 5 0-16,0 0 0 0,-2 0 35 0,-1-5 4 0,0 1 1 0,1 3 0 15,-4 1-8-15,1 0-2 0,-3 7 0 0,0 0 0 0,0-7-7 16,0 7-2-16,0 0 0 0,0 0 0 0,0 0-13 16,0 0-8-16,5 7 8 0,-2 0-8 0,2 0 0 15,0-2 0-15,1 2 0 0,-1 5 0 16,0-3-20-16,3-2-9 0,0 0-2 0,3 5 0 16,-1-5 31-16,1 0 0 0,-3 5 0 15,2-5 0-15,-2-4 25 0,0 1 11 0,0 3 3 0,0-2 0 31,-8-5-165-31,0 0-33 0,0 0-6 0,3 0-908 0</inkml:trace>
  <inkml:trace contextRef="#ctx0" brushRef="#br0" timeOffset="23925.109">22254 5732 1267 0,'11'0'112'0,"-11"0"-89"15,-3-7-23-15,0 2 0 0,1 3 158 0,-1-3 27 0,0-2 6 0,-2 7 1 0,-3-7-63 0,3 7-12 32,0-7-2-32,2 7-1 0,-5-2-59 0,3-3-12 0,-1 5-3 0,-1 0 0 0,-1 0-1 0,-3 0-1 0,-2 0 0 0,0 5 0 15,-1-3-38-15,1-2-21 16,-3 7 2-16,6-2 1 0,-4 2 29 0,4 0 5 0,-1-5 2 0,3 8 0 16,0-3-31-16,3 0-7 0,2 2 0 0,3-4-1 0,3 2 33 0,0 5 8 15,5-3 0-15,-3-4 1 0,6 4-21 16,-1-4 0-16,3 9 0 0,1-2 0 15,-4-3 0-15,6 3 0 0,-3-5 0 0,1 0 0 0,-1 0 0 0,-3 0 0 16,1 0 0-16,-1 1 0 16,-2 3-17-16,-2-4-8 0,-1 0-2 0,-2 0 0 0,-3-2 43 0,-3-2 9 0,-2 1 2 15,-3-4 0-15,2 7-27 0,-4-7 0 0,-1 0 0 16,-2 5 0-16,0-3 0 0,-3-2 0 0,-3 0 0 16,1-2 0-1,-1-3-97-15,4 3-25 0,-1-3-5 0,2 1-1 0</inkml:trace>
  <inkml:trace contextRef="#ctx0" brushRef="#br0" timeOffset="24279.38">22553 5751 1656 0,'0'0'73'0,"3"-5"15"0,-3-2-70 0,0 7-18 0,-3-7 0 0,0 0 0 16,1 7 134-16,-3-7 23 0,-3 7 5 0,0-5 1 0,2 5-55 15,-2-2-10-15,0 2-2 0,-2 0-1 0,-1 0-62 0,-2 0-12 16,-5 2-2-16,4 3-1 0,4-5 3 0,-3 2 1 16,-3 3 0-16,2 0 0 0,-1-3-35 15,4 5-7-15,-2-2-2 0,5 2 0 0,0-5 36 0,0 10 7 16,0-5 2-16,3 0 0 0,2 0-37 0,3-2-7 0,3 4-2 0,2-4 0 16,0 2 23-16,3 0 0 0,5 0 10 0,1 0-10 15,2 0 0-15,-1-2 0 0,1 2 0 0,0 0-12 16,3 5 12-16,-3-5 0 0,-3 0 0 0,-3 0 0 15,1 0 0-15,-6 0 0 0,1-2 0 0,-4-3 0 16,-2 5 0-16,-2 0 0 0,-1 1 0 0,-5-4 0 16,-3 3 48-16,1-7 13 15,-1 7 3-15,-2 0 0 0,-6-2-52 0,1-3-12 16,2 3 0-16,-2-3 0 16,2-2-48-16,0 5-13 0,3-5-3 0,-1 0-751 15,4 0-150-15</inkml:trace>
  <inkml:trace contextRef="#ctx0" brushRef="#br0" timeOffset="24595.96">22688 5786 403 0,'-24'-7'36'0,"19"7"-36"0,0 0 0 0,5 0 0 0,0 0 384 0,0 0 69 16,-3 5 15-16,3 2 2 0,0 2-311 0,3-1-63 15,-1 3-12-15,-2 1-2 0,3-3-37 0,-3 3-7 16,3 0-2-1,-1-3 0-15,1-2 0 0,0 5 0 16,-1-5 0-16,1 5 0 0,-3-12-36 0,0 0-10 16,0 0-1-16,0 0 0 15,-3 7-50-15,1-5-11 0,-1-2-1 0</inkml:trace>
  <inkml:trace contextRef="#ctx0" brushRef="#br0" timeOffset="24833.78">22662 5920 1967 0,'-3'-2'-860'16</inkml:trace>
  <inkml:trace contextRef="#ctx0" brushRef="#br0" timeOffset="24965.3">22622 5704 633 0,'-5'-12'56'0,"5"5"-44"0,0 0-12 0,0 2 0 0,0-2 238 0,13-7 1502 0,-8 21-1740 0,3 5-710 15,5-5-149-15</inkml:trace>
  <inkml:trace contextRef="#ctx0" brushRef="#br0" timeOffset="25112.44">23008 5819 576 0,'0'-7'25'0,"0"7"6"0,0 0-31 0,0-7 0 0,0 2 0 0,0 3 0 16,0-3 293-16,-2-2 53 0,-1 5 10 0,0-3 3 16,-2-2-195-16,2 3-38 0,3 4-8 0,-2-3-2 15,-6-2-63-15,2 5-13 0,-2 0-2 0,1 5-1 16,-1-5-1-16,0 0-1 0,-6 3 0 0,1 1 0 15,0 3-5-15,0 0-1 0,0-2 0 0,-1 4 0 16,4-4-29-16,-4 9 0 0,7-7 0 0,1 5 0 16,1-5-45-16,5 5-15 0,3-3-4 0,2-2 0 0,3 0 52 0,2-2 12 15,1-3 0-15,5 3 0 0,-3-2 0 0,3 1 0 16,-3 1 0-16,-2-3 0 0,-1-4 11 0,-2-3 5 16,3 5 0-16,-3-4 1 0,2 1-27 0,-2-2-6 0,0 5 0 15,0-7-1-15,-2 0 33 0,-1 0 8 0,0-7 0 16,0 7 1-16,-2 0 11 15,0 0 3-15,-3 2 0 0,2-2 0 0,-2 0-31 0,0 7-8 16,0 0 0-16,0 0 0 0,0 0 0 0,0 0 0 16,0 0 0-16,0 0 0 15,0 0-50-15,3 7-11 0,-3 0-3 0,3 0 0 0,2 0 52 0,-2 5 12 16,2-5 0-16,0 5 0 0,3-3 48 0,0 10 13 16,0-5 3-16,-3 5 0 0,1-5-64 0,-4 0-16 15,1 0-2-15,-3-2 0 0,-3 2 29 0,-2-2 5 0,0-2 2 0,-3 1 0 16,0-4 2-16,0 0 0 0,0 0 0 0,0 1 0 15,0-4-32-15,-3-1-7 0,1 1-1 0,-6-4 0 16,0 0-4-16,-5 0-2 0,0 0 0 16,0-4 0-16,-1-3-216 0,4-1-43 15,-19-6-9-15,26 0-2 0</inkml:trace>
  <inkml:trace contextRef="#ctx0" brushRef="#br0" timeOffset="25513.5">23146 5739 1728 0,'18'0'76'0,"-10"0"16"0,-2 5-73 0,-4-5-19 0,-2 0 0 0,3 2 0 16,-1 5 91-16,4-2 14 15,-4 2 3-15,1 5 1 0,0-3-10 0,-1 5-3 16,-2-2 0-16,6 0 0 0,-6 2-36 0,2-7-7 16,1 5-1-16,0-3-1 0,-6 5-41 0,3-2-10 15,-3-5 0-15,3 5 0 0,0-5 53 0,0 0 9 16,0-7 2-16,0 0 0 0,0 0-52 0,0 0-12 15,0 0 0-15,0 0 0 16,6 0 0-16,-4 0 0 0,-4-7 0 0,2 2 0 0,0 5 11 0,2-7-1 0,3-4 0 0,1 3 0 16,-6-1-10-16,8-3-14 0,0 5 3 0,2-5 1 31,-2 3-32-31,3 2-6 0,-1 0-2 0,1 0 0 0,-3-2 29 0,2 6 5 0,1-2 2 16,0 5 0-16,-3 0 14 0,-1 0 0 0,-1 0 0 0,2 5 0 15,0-2 0-15,0 1 0 0,0 3 0 0,-3 0 0 16,3 5 0-16,-3-3 0 15,3 3 0-15,-5 0 0 0,-1-3 0 0,4-2 0 16,-1 5 0-16,0 0 0 0,-5-3 48 0,3 3 13 16,-1-5 3-16,1 0 0 0,-3 5-52 0,3-5-12 15,-6 0 0-15,3-7 0 16,0 0-48-16,0 0-13 0,0 0-3 0,0 0-1152 0</inkml:trace>
  <inkml:trace contextRef="#ctx0" brushRef="#br0" timeOffset="26052.609">23521 5619 1292 0,'0'0'57'0,"0"0"12"0,0 0-55 0,0 0-14 16,6 5 0-16,-6-5 0 16,0 2 41-16,5 3 6 0,3 2 1 0,-5 0 0 15,-1-2-32-15,1 2-5 0,0 0-2 0,-1 0 0 16,1 0-9-16,0 5 0 0,-1-5 0 0,1 2 0 15,2-2 53-15,-2 0 9 0,-1 3 2 0,4-3 0 16,-1-5 0-16,-2 5 0 0,2 0 0 0,-2-2 0 16,2-3 0-16,0 3 0 0,0-2 0 0,1 1 0 0,-1 1 0 15,3-3 0-15,-5-2 0 0,5 5 0 0,-3-5 0 0,5 0 0 16,-2 2 0-16,0-2 0 0,0 0-64 0,0 0 0 0,3-2-14 16,-3 2 2-16,2-5 22 0,1 5 4 0,-3 0 1 0,2 0 0 15,1-7-15-15,-3 7 0 0,-3-7 0 0,0 7-10 16,3-5 30-16,-5 3 7 0,2-3 1 0,-2 3 0 31,0-3-45-31,-3-2-9 0,0 7-2 0,2 0 0 0,1-7 52 0,-3 7 9 0,0 0 3 0,0 0 0 0,0-2-24 0,0 2-12 16,-5-5 12-16,-1 5-12 0,-2-5 12 0,-2 5-4 15,-1 0 0-15,-2 5-8 0,0-5 19 0,0 5-3 16,-6-3-1-16,3 3 0 0,3-3-15 0,-3 5 0 16,0 0 0-16,3-2 0 0,0-3 0 0,2 3-18 15,1 7 4-15,2-3 1 0,0-2 4 0,5 0 1 16,-2 5 0-16,2 2 0 15,3-2 8-15,0-5-8 0,0 7 8 0,0-2-8 16,3-3 26-16,2 3 6 0,-2-5 0 0,2 5 1 16,-2-3-25-16,5 3 0 0,-3-5 0 0,0 5 0 15,3-3 0-15,0-2 0 0,-3 0 0 0,3-2 0 0,0 2 0 16,-3 0 0-16,3-2 0 0,0-3 0 16,3-2-60-16,-3 0-18 0,2 0-3 0,1 0-723 15,0-2-145-15</inkml:trace>
  <inkml:trace contextRef="#ctx0" brushRef="#br0" timeOffset="26538.329">24130 5732 979 0,'0'0'87'0,"0"0"-70"15,0 0-17-15,0 0 0 0,0 0 160 0,0 0 28 16,0 0 5-16,0 0 2 0,0 0-66 0,0 0-13 16,-5 5-2-16,-1-3-1 0,-4 3-57 0,-1-3-11 15,-5 5-2-15,1-2-1 0,1 2-24 0,-2 0-5 16,1 0-1-16,1 0 0 0,4 5-12 0,-1-2 0 0,3 1 0 0,3 1 0 16,2-3-23-16,1-2-1 0,4 5 0 0,1 2 0 15,2-7 24-15,3-2 0 0,0-3 0 0,5 3 0 16,1 2 47-16,1-2 13 0,1-3 4 0,3-2 0 15,-3 0-27-15,0-7-5 0,2 0 0 0,-2 2-1 16,2-2 1-16,-4 0 1 0,-4-7 0 0,1 0 0 0,-1 0-33 0,-2 0 0 16,0-3 0-16,-2 3 0 0,-4-7 52 0,-2 2 4 0,3-2 1 0,0 0 0 15,-3-2-29-15,-3 6-7 0,0-9-1 0,-2 7 0 16,2-2-20-16,-2 2-16 0,0-2 2 0,-1 7 1 16,1 0 61-16,0 2 13 0,0 0 3 0,-1 5 0 15,1 0-52-15,0 5-12 0,-1 2 0 0,6 0 0 16,0 0 0-16,0 0 0 15,0 9 0-15,3 10 0 0,2 0 0 0,1 2 11 16,4 7-11-16,-2 5 10 0,0 0-1 0,3 5 0 16,-1-3 0-16,1 0 0 0,-3-4-18 0,0-3-4 15,0 5-1-15,-3-5 0 0,3 3 62 0,-3-3 13 16,-2-2 3-16,2-5 0 0,-2 0-64 0,-1-2-21 16,-2-5 0-16,-2 0-956 15,-1-6-191-15</inkml:trace>
  <inkml:trace contextRef="#ctx0" brushRef="#br0" timeOffset="27055.43">21598 6374 1267 0,'11'0'56'16,"-11"0"12"-16,0 0-55 0,5 0-13 0,-5 0 0 0,0 0 0 0,0 0 95 0,2 7 16 15,-2 0 3-15,0 0 1 0,3 1-7 0,-3 3 0 0,3 1-1 0,-3-3 0 16,2 6-59-16,1 3-11 0,0 1-2 0,-1 2-1 16,1-2 24-16,0-2 5 15,-1 1 1-15,1 4 0 0,-3 1 0 0,3-6 0 0,-3 1 0 0,2 1 0 16,-2-2-52-16,0 2-12 0,0-8 0 0,-2-1 0 31,-4-1-18-31,4 0-6 0,-4-4-2 0,1-2-743 0,-3-3-149 0</inkml:trace>
  <inkml:trace contextRef="#ctx0" brushRef="#br0" timeOffset="27240.35">21529 6628 1638 0,'8'-4'72'0,"-8"4"16"0,0 0-71 0,0 0-17 0,5-3 0 0,3-4 0 16,3 2 75-16,5-2 11 15,0 5 2-15,5-3 1 0,3 1-71 0,-3 1-18 0,0-1 0 0,-3 1 0 16,1-1 12-16,2 1-2 0,0-1 0 0,3-4 0 15,-3 8-120-15,-2-2-24 0,26-10-5 0,-13 8-1 0</inkml:trace>
  <inkml:trace contextRef="#ctx0" brushRef="#br0" timeOffset="27503.39">21987 6588 1497 0,'0'0'66'0,"0"0"14"0,-3 0-64 0,1-4-16 0,2 4 0 0,-3 0 0 16,-2-3 133-16,-3 3 23 0,5 3 5 0,-2 1 1 15,-3-1-69-15,0 1-13 0,-3 3-4 0,1 5 0 16,-1-2-36-16,3 1-8 16,0 3-2-16,3 1 0 0,0-4-17 0,-1 3-3 15,6-2-1-15,6-2 0 0,-4-3-24 0,6 2-5 16,3 0 0-16,-1-4-1 0,6-2 21 0,0-3 0 16,0 7 0-16,3-7 0 0,-1 0 47 0,1-3 13 15,-3-1 4-15,2 1 0 16,-2 3-72-16,-3-5-15 0,0-2-2 0,1 0-1 0,-4 3 42 0,-2-3 8 0,0-3 1 15,-5 3 1-15,-1-5-26 0,-2 1 0 0,-2 4 0 0,-1-8 0 16,-2 8 0-16,2-4 0 0,-2 4 0 0,0-3 0 0,-3-2 11 16,0 1-3-16,-3 4-8 15,0 0 12-15,-2 4-103 0,3-1-21 0,-1 4-4 0,3-3-956 16</inkml:trace>
  <inkml:trace contextRef="#ctx0" brushRef="#br0" timeOffset="28018.66">22722 6555 633 0,'19'0'56'0,"-11"0"-44"16,-8 0-12-16,0 0 0 0,0 0 192 0,0 0 37 15,0 0 7-15,0 0 2 0,0 0-96 0,0 0-19 16,0 0-4-16,0 0-1 16,0 0-34-16,-8 0-6 0,8 0-2 0,-11 0 0 15,3 0-60-15,0 5-16 0,8-5 0 0,-7 2 0 16,-4 3 45-16,0-2 7 0,3-3 0 0,-2 7 1 16,2-3-33-16,-3 3-8 0,6 0 0 0,-3 0-1 15,-2-2-11-15,2 2 0 16,2 3 0-16,1 1 0 0,0-4 0 0,-1 0 0 0,4 1 0 0,-1 6 0 15,6-7 0-15,-1 4 0 0,1 1 0 0,5-2 0 0,-3 1 0 16,6-4 0-16,2-2 0 0,3-3 0 16,3 10 0-16,-1-9 0 15,6-3 0-15,-3 4 0 0,0-4 0 0,0 0 0 0,1-4 0 0,-4 4-1073 16</inkml:trace>
  <inkml:trace contextRef="#ctx0" brushRef="#br0" timeOffset="28273.82">23043 6381 748 0,'-8'-7'67'0,"8"7"-54"0,0 0-13 0,-3-7 0 0,0 3 220 0,3 1 42 16,0-4 8-16,0 7 2 0,0 0-128 0,0 0-26 16,0 0-5-16,0 0-1 0,0 0-25 0,0 7-6 15,3 0-1-15,0 5 0 0,-1-3-12 0,1 6-4 0,-3-4 0 0,3 3 0 16,-1 5-51-16,-2 2-13 0,3 1 0 0,-3 3 0 15,5-3 22-15,-5 1 2 0,3-2 0 0,-3 0 0 16,0 5-39-16,0-7-7 0,2-2-2 0,-2-3 0 16,0 5 24-16,0-5 0 0,0-7 0 0,0 4 0 15,0-4 47-15,0 1 13 0,0-8 4 0,0 0 0 16,0 0-181-16,0 0-36 0,0 0-7 0,0 0-596 0,6-8-120 16</inkml:trace>
  <inkml:trace contextRef="#ctx0" brushRef="#br0" timeOffset="28621.48">23191 6588 864 0,'0'0'76'0,"0"0"-60"0,0 0-16 0,0 0 0 0,0 0 188 0,0 0 34 15,0 0 7-15,2 7 2 0,-2 0-75 0,-2 0-16 16,2-2-2-16,0 5-1 0,2 1-58 0,1 3-12 16,-6-2-3-16,6 2 0 0,5 0 0 0,-3-2 0 15,-5-5 0-15,3 0 0 0,2 0-51 0,3 0-13 16,3 0 0-16,-3-2 0 0,-3-5 0 0,3 3 0 15,2-3 0-15,1 0 0 0,-3-3 0 0,0-2 0 0,3 5 0 0,-1-7 0 16,-2 5 0-16,0-3 0 0,-3-2 0 0,3 3 0 16,3-3 0-16,-6-3 0 0,-2-2 0 0,2 1 0 15,0 4 0-15,1 0 0 0,-1-3 0 0,-2-2 0 16,-1 5 0-16,-2 3 0 0,3-3 0 0,-3 4 0 16,-3-4 0-16,3 7 0 0,0 0 0 0,0 0 0 0,0 0 0 15,0 0 0 1,0 0 0-16,0 0 0 0,0 0 0 0,0 0 0 15,0 7 0-15,0 3 0 0,3 1 0 0,-1-4 0 16,-2 0 0-16,3 8 0 0,0-4 0 0,-1 3 0 0,1-6 0 16,0-1 0-16,-1 4 0 0,1-4 0 0,2 0 0 15,1-2 0 1,-6-5-53-16,0 0-14 0,5 2-2 0,-5-2-1039 0</inkml:trace>
  <inkml:trace contextRef="#ctx0" brushRef="#br0" timeOffset="28984.88">23720 6577 518 0,'0'0'23'0,"0"0"5"0,0 0-28 0,3-7 0 15,-3 4 0-15,0-2 0 0,-3-2 309 0,-2 5 57 0,2-7 11 0,-2 6 3 16,-1 3-237-16,-2 0-47 0,-2-4-10 0,-1 4-2 16,1 0-33-16,-4 0-7 0,1 0-2 0,0 4 0 15,-3-4-16-15,6 3-3 0,-4 6-1 0,4-7 0 16,2 5-22-16,0-2 0 0,3 2 0 0,2 0 0 0,3 0-9 15,0 0 0-15,3 0 0 0,2 5 0 0,3-2 9 16,0 1-13 0,5-4 5-16,0 5 8 0,0 2-10 0,1-4 10 15,2 1 0-15,-3-3-9 16,0-1 24-16,-2 0 5 0,-1 0 0 0,-2 2 1 0,0-7-21 0,-3 5 0 16,-2 5 0-16,-3-5 0 0,3-4 56 15,-6 4 6-15,-2 4 2 0,-1-3 0 0,-2-4 0 0,1-1 0 16,-4 4 0-16,3-3 0 0,-3-1-52 15,-2 1-12-15,3-4 0 0,-1 0 0 16,0 5-48-16,-2-5-13 0,5-5-3 0,0 1-751 16,0 1-150-16</inkml:trace>
  <inkml:trace contextRef="#ctx0" brushRef="#br0" timeOffset="29191.45">23813 6490 1785 0,'0'0'159'0,"0"0"-127"0,0 0-32 0,0 0 0 16,0 7 68-16,2-3 8 0,1 3 2 0,-3 0 0 16,0 5 13-16,2-2 2 0,1 1 1 0,-3 3 0 15,0 1-54-15,0 3-10 0,5-4-2 0,-5 5-1 0,3 0-11 16,-3-2-3-16,0-3 0 0,3 5 0 0,-1-12 12 0,-2 0 3 16,-2 4 0-16,-1-4 0 0,3 0-28 0,0-2 0 15,-3 2 0-15,-2 0 0 16,2-4-200-16,-2-3-44 0,0 0-10 0</inkml:trace>
  <inkml:trace contextRef="#ctx0" brushRef="#br0" timeOffset="29345.1">23699 6697 1497 0,'2'-8'32'16,"4"8"8"-16,-1-7 0 0,6 7 4 0,-1-7-36 0,1 3-8 0,-1 4 0 0,4 0 0 0,-1-7 39 0,0 7 5 16,-2 0 2-16,2-3 0 0,-3 3-22 0,4 0-5 15,1-4-1-15,1 1 0 0,0 3-18 0,0 0 0 16,0-5 0-16,-3-2-764 0</inkml:trace>
  <inkml:trace contextRef="#ctx0" brushRef="#br0" timeOffset="29661.53">24040 6664 1234 0,'0'0'55'0,"8"0"11"0,0 0-53 0,3 0-13 0,-4 0 0 0,4 4 0 16,-3-4 112-16,5 0 20 0,-5 3 4 0,5-3 1 15,-2-3-58-15,5 3-12 0,-6 3-3 0,1-3 0 0,0-7 0 0,-3 4 0 16,2 3 0-16,-2-4 0 0,-3 4-51 0,1 0-13 15,-1-8 0-15,0 6 0 0,-5 2 0 0,0-5 0 0,3-2 0 0,-3 0 0 16,-3 3 54-16,1-3 8 0,-4 4 2 0,1-2 0 16,-3-4-64-16,0 0 0 0,-5 6-16 0,2-1 3 15,1-3 13-15,-4 7 16 0,1 0-3 0,0 0-1 16,0 4 1-16,2-1 0 0,-5 1 0 0,6 3 0 16,-1 0-13-16,3 0 8 0,-2 1-8 0,2 3 0 15,2 1 0-15,1-3 0 16,0 6 0-16,2-4 0 0,1 3-16 0,2 1 3 15,0-4 1-15,5 1 0 0,-3-3 12 0,6-1 0 16,-2 3 0-16,-1-4 0 0,3 0 0 0,0-2 0 16,0 2 0-16,2-4 0 15,1 1-28-15,0-1-10 0,-4-3-2 0,4 4 0 32,0-1-142-32,-1-3-29 0,1-3-5 0,-1-1-2 0,1 1 83 0,-3-1 17 0,0-11 3 0,0 8 1 0</inkml:trace>
  <inkml:trace contextRef="#ctx0" brushRef="#br0" timeOffset="29930.3">24241 6675 518 0,'0'0'23'0,"0"0"5"0,0 0-28 0,0 0 0 0,0 0 0 0,0 0 0 15,0 0 274-15,0 0 50 16,0 0 9-16,0 0 3 0,0 0-167 16,0 0-33-16,0 0-6 0,3 7-2 0,-3 8-51 0,2-4-10 15,1-8-3-15,0 4 0 0,-1 4-11 0,-2-4-2 16,0 1-1-16,3-1 0 16,0 0 1-16,-3-3 0 0,-3 3 0 0,3 0 0 0,0-7-19 0,0 0-3 15,3 8-1-15,-3-8 0 0,-3 4-12 0,3-4-2 0,0 0-1 0,0 0 0 16,0 0-1-16,0 0 0 0,5-4 0 0,3-4 0 31,-5 6-30-31,5-7-6 0,0 2-2 0,2 0 0 0,1-8 26 0,2 1 0 0,-2 7 0 0,2-4 0 16,0-4 0-16,-2 1 0 0,2 10 12 0,0-6-4 15,3-2-18-15,-3 5-3 0,1 5-1 0,-1-3 0 16,0 5 14-16,0-4 0 0,-2 4-10 0,2 4 10 16,-2-4-10-16,-1 7 10 0,1-7-13 0,2 7 5 0,-2 1-134 15,-1-4-26-15,-2-1-6 0</inkml:trace>
  <inkml:trace contextRef="#ctx0" brushRef="#br0" timeOffset="30540.98">21852 7244 1483 0,'0'0'65'0,"0"0"15"0,0 0-64 0,0 0-16 16,0 0 0-16,0 0 0 0,5 0 88 0,1 5 16 15,-1-2 2-15,0 4 1 0,3 0 4 0,0 0 1 0,3 4 0 16,2 4 0-16,3-1-35 0,0 5-6 0,-1 2-2 0,-1-3 0 16,-1 4-26-16,-3-4-6 0,1 4-1 0,-6-4 0 15,3 4 16-15,-5-1 2 0,-3-2 1 0,-3-5 0 16,3 5-37-16,-2-5-7 0,-4 0-2 0,1-2 0 15,0-5 20-15,2 0 4 0,-2 0 1 0,-3 0 0 0,-3-3-3 0,3-1-1 16,0-3 0-16,-5-3 0 16,-3-4-75-16,-2 0-15 0,-1-4-4 0,3-1 0 31,-2-2-51-31,7 4-10 16,1-9-3-16,2 5-1024 0</inkml:trace>
  <inkml:trace contextRef="#ctx0" brushRef="#br0" timeOffset="30763.71">21878 7092 1382 0,'0'0'123'0,"0"0"-99"16,0 0-24-16,0 0 0 0,0 0 133 0,0 0 22 0,0 0 4 0,0 0 1 0,0 0-32 0,0 0-7 16,0 0-1-1,6 0 0-15,-1 7-38 0,0-3-8 0,1-1-2 0,-1 1 0 0,-2-4-57 0,-3 0-15 0,0 0 0 0,5 7 0 16,0-7-11-16,-5 0-5 0,0 0 0 0,3 8-1 31,-1-4-75-31,-2-4-16 0,0 7-2 0,-5-4-930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19:21.613"/>
    </inkml:context>
    <inkml:brush xml:id="br0">
      <inkml:brushProperty name="width" value="0.05" units="cm"/>
      <inkml:brushProperty name="height" value="0.05" units="cm"/>
      <inkml:brushProperty name="color" value="#E71224"/>
    </inkml:brush>
  </inkml:definitions>
  <inkml:trace contextRef="#ctx0" brushRef="#br0">705 138 8288 0 0,'-21'-52'1762'0'0,"17"47"-1166"0"0,-1 0-1 0 0,1-1 0 0 0,-1 2 1 0 0,0-1-1 0 0,-1 0 0 0 0,1 1 1 0 0,-1 0-1 0 0,0 1 0 0 0,0-1 1 0 0,0 1-1 0 0,-2-1-595 0 0,-73-24 3232 0 0,59 25-3112 0 0,0 1-1 0 0,0 1 1 0 0,0 1-1 0 0,0 1 1 0 0,0 1-1 0 0,0 1 1 0 0,0 0-1 0 0,1 2 1 0 0,-1 0-1 0 0,1 2 0 0 0,0 0 1 0 0,1 2-1 0 0,0 0 1 0 0,0 1-1 0 0,1 1-119 0 0,5-5-7 0 0,2 0 0 0 0,-1 1 1 0 0,0 0-1 0 0,1 1 0 0 0,1 0 0 0 0,-1 1 0 0 0,2 0 0 0 0,-1 1 0 0 0,1 0 0 0 0,0 1 0 0 0,1 0 0 0 0,1 0 0 0 0,0 1 0 0 0,0 0 0 0 0,-5 12 7 0 0,12-20-14 0 0,0 0-1 0 0,1-1 1 0 0,-1 1-1 0 0,1 0 1 0 0,0-1-1 0 0,0 1 1 0 0,1 0-1 0 0,-1-1 0 0 0,1 1 1 0 0,-1-1-1 0 0,1 1 1 0 0,0-1-1 0 0,0 1 1 0 0,1-1-1 0 0,-1 1 1 0 0,1-1-1 0 0,0 0 1 0 0,0 0-1 0 0,0 0 0 0 0,0 0 1 0 0,0 0-1 0 0,1 0 1 0 0,-1-1-1 0 0,1 1 15 0 0,68 55-45 0 0,-29-33 67 0 0,1-1 1 0 0,1-3-1 0 0,34 11-22 0 0,-43-19 40 0 0,0 1 0 0 0,-1 2 0 0 0,-1 2 0 0 0,0 1-1 0 0,-2 1 1 0 0,20 17-40 0 0,-42-29-26 0 0,-1 0 0 0 0,0 0 0 0 0,-1 0 0 0 0,0 1 0 0 0,0 0 0 0 0,-1 1-1 0 0,0-1 1 0 0,-1 1 0 0 0,1 3 26 0 0,-4-9 45 0 0,0 0 0 0 0,-1-1 0 0 0,0 1 0 0 0,0 0 0 0 0,0 0 0 0 0,0 0 0 0 0,-1 0-1 0 0,0 0 1 0 0,1 0 0 0 0,-1 0 0 0 0,-1 0 0 0 0,1 0 0 0 0,-1 0 0 0 0,1 0 0 0 0,-1 0 0 0 0,0 0 0 0 0,-1 0 0 0 0,1 0-1 0 0,-1 0 1 0 0,1-1 0 0 0,-1 1 0 0 0,0-1 0 0 0,0 1 0 0 0,-1-1 0 0 0,1 0 0 0 0,-1 0 0 0 0,0 0-45 0 0,-18 15 411 0 0,0-2 0 0 0,-1-1-1 0 0,-1 0 1 0 0,-1-2 0 0 0,0-1 0 0 0,0-1 0 0 0,-1 0 0 0 0,-1-2 0 0 0,0-1 0 0 0,0-1-411 0 0,21-6 17 0 0,-14 5-80 0 0,0 0 1 0 0,-1-2-1 0 0,1 0 0 0 0,-1-2 0 0 0,0 0 1 0 0,0-1-1 0 0,-1-1 0 0 0,1 0 0 0 0,0-2 1 0 0,0 0-1 0 0,1-2 0 0 0,-1 0 0 0 0,1-1 1 0 0,-19-7 62 0 0,18 0-1789 0 0,3-5-4265 0 0,5 1-1632 0 0</inkml:trace>
  <inkml:trace contextRef="#ctx0" brushRef="#br0" timeOffset="499.883">1043 171 15408 0 0,'-12'-10'1393'0'0,"11"10"-1347"0"0,0 0 1 0 0,1 0 0 0 0,-1 0-1 0 0,1 0 1 0 0,-1 0-1 0 0,0 1 1 0 0,1-1 0 0 0,-1 0-1 0 0,1 0 1 0 0,-1 1-1 0 0,1-1 1 0 0,-1 0-1 0 0,0 1 1 0 0,1-1 0 0 0,0 1-1 0 0,-1-1 1 0 0,1 1-1 0 0,-1-1 1 0 0,1 1 0 0 0,-1-1-1 0 0,1 1 1 0 0,0-1-1 0 0,0 1 1 0 0,-1-1 0 0 0,1 1-1 0 0,0-1 1 0 0,0 1-1 0 0,-1 0 1 0 0,1-1-1 0 0,0 1 1 0 0,0-1 0 0 0,0 1-1 0 0,0 0 1 0 0,0-1-1 0 0,0 1 1 0 0,0 0 0 0 0,0-1-47 0 0,0 1 141 0 0,-3 109 2287 0 0,36 224-156 0 0,-37-121-1425 0 0,4-211-750 0 0,0-2-8 0 0,0 0 10 0 0,4-7 204 0 0,15-39 149 0 0,21-46-155 0 0,-16 53-283 0 0,1 1 0 0 0,2 1 0 0 0,2 1 0 0 0,1 2 1 0 0,13-11-15 0 0,98-87-62 0 0,-112 112-8 0 0,-173 99-4704 0 0,38-5 2412 0 0,92-62 2013 0 0,9-9 195 0 0,1 1 0 0 0,-1 0 0 0 0,1 0 0 0 0,0 0 0 0 0,0 1 1 0 0,1 0-1 0 0,-1-1 0 0 0,1 1 0 0 0,0 0 0 0 0,0 0 1 0 0,-2 6 153 0 0,3-7-33 0 0,1 1 1 0 0,-1-1 0 0 0,1 1 0 0 0,0-1 0 0 0,0 1 0 0 0,1-1-1 0 0,-1 1 1 0 0,1 0 0 0 0,0-1 0 0 0,0 1 0 0 0,1 0 0 0 0,-1-1-1 0 0,1 1 1 0 0,0 0 0 0 0,0-1 0 0 0,1 1 32 0 0,0 2 163 0 0,1 0 1 0 0,0 0-1 0 0,0 0 0 0 0,0-1 1 0 0,1 1-1 0 0,0-1 1 0 0,1 0-1 0 0,-1 0 0 0 0,1-1 1 0 0,0 1-1 0 0,2 0-163 0 0,7 7 321 0 0,1-1 0 0 0,1 0 0 0 0,-1-1 0 0 0,2-1 0 0 0,0-1-1 0 0,15 7-320 0 0,54 20 1384 0 0,-61-29-1224 0 0,122 20-588 0 0,-134-27-6919 0 0</inkml:trace>
  <inkml:trace contextRef="#ctx0" brushRef="#br0" timeOffset="749.828">2104 187 18575 0 0,'1'0'45'0'0,"-1"0"0"0"0,0-1 0 0 0,0 1 0 0 0,1 0 0 0 0,-1-1-1 0 0,0 1 1 0 0,1 0 0 0 0,-1-1 0 0 0,0 1 0 0 0,1 0-1 0 0,-1 0 1 0 0,0 0 0 0 0,1-1 0 0 0,-1 1 0 0 0,0 0 0 0 0,1 0-1 0 0,-1 0 1 0 0,1 0 0 0 0,-1-1 0 0 0,0 1 0 0 0,1 0-1 0 0,-1 0 1 0 0,1 0 0 0 0,-1 0 0 0 0,0 0 0 0 0,1 0-1 0 0,-1 0 1 0 0,1 0 0 0 0,-1 1 0 0 0,0-1 0 0 0,1 0 0 0 0,-1 0-1 0 0,1 0 1 0 0,-1 0 0 0 0,0 0 0 0 0,1 1 0 0 0,-1-1-1 0 0,0 0 1 0 0,1 0 0 0 0,-1 1 0 0 0,0-1 0 0 0,1 0 0 0 0,-1 1-1 0 0,0-1 1 0 0,1 0 0 0 0,-1 0 0 0 0,0 1 0 0 0,0-1-1 0 0,0 1 1 0 0,1-1 0 0 0,-1 0 0 0 0,0 1 0 0 0,0-1-45 0 0,6 31 245 0 0,-2-10 72 0 0,24 54-39 0 0,-9-11-209 0 0,-12-42-110 0 0,0 0 0 0 0,-1 0 1 0 0,-2 1-1 0 0,0 0 1 0 0,-1-1-1 0 0,-1 1 0 0 0,-2 14 41 0 0,-1-15 123 0 0,1-13-92 0 0,0-1 1 0 0,0 0-1 0 0,-1 1 1 0 0,0-1-1 0 0,-1 1 1 0 0,0-1-1 0 0,0 0 1 0 0,0 0 0 0 0,-1 0-1 0 0,-1 0 1 0 0,-3 6-32 0 0,-2-6-1700 0 0,-4-2-5629 0 0</inkml:trace>
  <inkml:trace contextRef="#ctx0" brushRef="#br0" timeOffset="937.28">1774 159 17247 0 0,'1'-1'396'0'0,"14"-6"-155"0"0,0 2-1 0 0,0 0 1 0 0,0 0-1 0 0,0 1 0 0 0,1 1 1 0 0,-1 1-1 0 0,1 0 1 0 0,0 1-1 0 0,0 1 0 0 0,11 1-240 0 0,204 6 472 0 0,-205-4-538 0 0,-8-3 12 0 0,0 2 1 0 0,0 0-1 0 0,-1 1 1 0 0,1 1-1 0 0,-1 0 0 0 0,1 2 1 0 0,-2 0-1 0 0,1 1 0 0 0,-1 0 1 0 0,6 5 53 0 0,-8 1-4801 0 0,-8 1-1691 0 0</inkml:trace>
  <inkml:trace contextRef="#ctx0" brushRef="#br0" timeOffset="1155.977">1867 795 13592 0 0,'0'0'621'0'0,"2"1"-12"0"0,6 2-372 0 0,0 0 0 0 0,0-1 1 0 0,0 1-1 0 0,0-2 0 0 0,0 1 0 0 0,0-1 0 0 0,1-1 0 0 0,-1 1 0 0 0,0-2 0 0 0,1 1 0 0 0,4-2-237 0 0,16 2 1275 0 0,78-2-328 0 0,0-5 0 0 0,0-4 0 0 0,9-7-947 0 0,-41 1-317 0 0,-27 2-5171 0 0,-15 2-1269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19:29.124"/>
    </inkml:context>
    <inkml:brush xml:id="br0">
      <inkml:brushProperty name="width" value="0.05" units="cm"/>
      <inkml:brushProperty name="height" value="0.05" units="cm"/>
      <inkml:brushProperty name="color" value="#E71224"/>
    </inkml:brush>
  </inkml:definitions>
  <inkml:trace contextRef="#ctx0" brushRef="#br0">0 310 7832 0 0,'0'0'602'0'0,"0"0"-395"0"0,0-2 265 0 0,0 2 1860 0 0,0 0 808 0 0,2 7 3409 0 0,1 3-5586 0 0,19 78 455 0 0,27 139-1379 0 0,-32-94 1248 0 0,-16-115-788 0 0,-8-21 66 0 0,-19-113 899 0 0,22 84-1354 0 0,-7-133-188 0 0,12 126-385 0 0,1-1 0 0 0,2 0 1 0 0,1 1-1 0 0,5-10 463 0 0,-8 34-104 0 0,0 0-1 0 0,1 1 1 0 0,1-1-1 0 0,0 1 1 0 0,1 0 0 0 0,1 0-1 0 0,0 0 1 0 0,1 1 0 0 0,0 0-1 0 0,1 0 1 0 0,1 1 0 0 0,0 0-1 0 0,0 0 1 0 0,1 1 0 0 0,1 0-1 0 0,0 1 1 0 0,0 0 0 0 0,1 1-1 0 0,11-7 105 0 0,-13 13 0 0 0,1 1 0 0 0,0 0 0 0 0,0 0 0 0 0,0 1 0 0 0,-1 1 0 0 0,1 0 0 0 0,0 0 0 0 0,0 1 0 0 0,0 0 0 0 0,0 1 0 0 0,0 0 0 0 0,0 1 0 0 0,-1 0 0 0 0,0 1 0 0 0,1 0 0 0 0,-1 1 0 0 0,-1 0 0 0 0,1 0 0 0 0,-1 1 0 0 0,0 0 0 0 0,0 1 0 0 0,-1 0 0 0 0,1 0 0 0 0,-2 1 0 0 0,1 0 0 0 0,-1 0 0 0 0,0 1 0 0 0,-1 0 0 0 0,0 0 0 0 0,1 3 0 0 0,-4-8 6 0 0,-1 1 0 0 0,1 0-1 0 0,-1-1 1 0 0,0 1-1 0 0,0 0 1 0 0,0 0 0 0 0,-1 0-1 0 0,1 0 1 0 0,-1 0 0 0 0,-1 0-1 0 0,1 1 1 0 0,-1-1 0 0 0,0 0-1 0 0,0 0 1 0 0,0 1-1 0 0,-1-1 1 0 0,0 0 0 0 0,0 0-1 0 0,0 0 1 0 0,-1 0 0 0 0,1 0-1 0 0,-1 0 1 0 0,0 0 0 0 0,-1-1-1 0 0,1 1 1 0 0,-1-1-1 0 0,0 1 1 0 0,0-1 0 0 0,0 0-1 0 0,-1 0 1 0 0,-1 1-6 0 0,-16 13 227 0 0,-1-1 1 0 0,0-1-1 0 0,-1-1 0 0 0,-1 0 1 0 0,-1-2-1 0 0,0-1 0 0 0,-16 5-227 0 0,19-8-251 0 0,-5 2-1054 0 0,0-2-1 0 0,0-1 1 0 0,-1-2 0 0 0,0 0-1 0 0,-5-1 1306 0 0,0-4-6971 0 0</inkml:trace>
  <inkml:trace contextRef="#ctx0" brushRef="#br0" timeOffset="390.53">807 334 13904 0 0,'0'0'637'0'0,"0"2"-13"0"0,7 53-304 0 0,-6 168 3820 0 0,-13-18-2279 0 0,7-140-933 0 0,-16 73 1208 0 0,21-138-2112 0 0,0 0 0 0 0,0-1 1 0 0,0 1-1 0 0,0 0 0 0 0,0 0 1 0 0,-1 0-1 0 0,1 0 0 0 0,0-1 1 0 0,0 1-1 0 0,0 0 0 0 0,0 0 0 0 0,0 0 1 0 0,0 0-1 0 0,0-1 0 0 0,-1 1 1 0 0,1 0-1 0 0,0 0 0 0 0,0 0 0 0 0,0 0 1 0 0,0 0-1 0 0,-1 0 0 0 0,1-1 1 0 0,0 1-1 0 0,0 0 0 0 0,0 0 0 0 0,-1 0 1 0 0,1 0-1 0 0,0 0 0 0 0,0 0 1 0 0,0 0-1 0 0,-1 0 0 0 0,1 0 0 0 0,0 0 1 0 0,0 0-1 0 0,0 0 0 0 0,-1 0 1 0 0,1 0-1 0 0,0 0 0 0 0,0 0 0 0 0,0 0 1 0 0,0 0-1 0 0,-1 0 0 0 0,1 1 1 0 0,0-1-1 0 0,0 0 0 0 0,0 0 0 0 0,-1 0 1 0 0,1 0-1 0 0,0 0 0 0 0,0 0-24 0 0,-4-23 284 0 0,4 22-257 0 0,-7-282 609 0 0,19 8-3578 0 0,-10 252 2723 0 0,1 1-1 0 0,1 0 1 0 0,1 0 0 0 0,1 0 0 0 0,1 0 0 0 0,0 1 0 0 0,2 0 0 0 0,1 0 0 0 0,0 1 0 0 0,9-12 219 0 0,51-44 53 0 0,-59 67-63 0 0,-1 1 1 0 0,2-1-1 0 0,-1 2 0 0 0,1-1 0 0 0,0 2 0 0 0,0 0 0 0 0,1 0 1 0 0,0 1-1 0 0,0 1 0 0 0,0 0 0 0 0,1 0 0 0 0,-1 2 0 0 0,9-1 10 0 0,-14 1 0 0 0,0 2 0 0 0,1 0 0 0 0,-1 0 0 0 0,0 0 0 0 0,0 1 0 0 0,1 0 0 0 0,-1 0 0 0 0,0 1 0 0 0,0 0 0 0 0,0 1 0 0 0,-1 0 0 0 0,1 0 0 0 0,0 1 0 0 0,-1-1 0 0 0,0 2 0 0 0,0-1 0 0 0,0 1 0 0 0,-1 0 0 0 0,1 0 0 0 0,-1 1 0 0 0,-1 0 0 0 0,1 0 0 0 0,-1 0 0 0 0,0 1 0 0 0,4 6 0 0 0,-6-8 68 0 0,0 0-1 0 0,0 1 0 0 0,0-1 0 0 0,0 1 0 0 0,-1 0 1 0 0,0 0-1 0 0,0 0 0 0 0,-1 0 0 0 0,0 0 0 0 0,0 0 1 0 0,0 1-1 0 0,-1-1 0 0 0,0 0 0 0 0,0 0 0 0 0,0 1 1 0 0,-1-1-1 0 0,0 0 0 0 0,0 0 0 0 0,0 0 0 0 0,-1 0 0 0 0,0 0 1 0 0,-1 0-1 0 0,1 0 0 0 0,-1-1 0 0 0,0 1 0 0 0,0-1 1 0 0,-1 0-1 0 0,1 0 0 0 0,-1 0 0 0 0,0 0-67 0 0,-19 12-70 0 0,-1 0 0 0 0,0-2 0 0 0,-1-1 0 0 0,0-1 0 0 0,-1-1 0 0 0,-1-1 0 0 0,0-2 0 0 0,0 0 0 0 0,-7-1 70 0 0,-44 13-2808 0 0,44-14-4521 0 0</inkml:trace>
  <inkml:trace contextRef="#ctx0" brushRef="#br0" timeOffset="876.694">2076 155 13360 0 0,'12'-2'612'0'0,"-9"-11"200"0"0,-2-2-905 0 0,-1 0 1698 0 0,-1 1 3504 0 0,-22 8-3261 0 0,4 3-1625 0 0,-1 2 1 0 0,0 0 0 0 0,0 1-1 0 0,0 1 1 0 0,0 1 0 0 0,1 1 0 0 0,-1 1-1 0 0,-13 4-223 0 0,6-2 69 0 0,9-3-39 0 0,1 2 0 0 0,-1 0 0 0 0,2 0 0 0 0,-1 2 0 0 0,1 0 1 0 0,-1 1-1 0 0,2 0 0 0 0,-1 1 0 0 0,2 1 0 0 0,-1 1 0 0 0,1 0 0 0 0,1 1 0 0 0,0 0 0 0 0,0 1 0 0 0,-4 6-30 0 0,-4 14-38 0 0,1 1-1 0 0,2 0 1 0 0,1 1 0 0 0,2 1-1 0 0,2 0 1 0 0,1 1 0 0 0,1 1-1 0 0,3 0 1 0 0,0 0 0 0 0,3 1 0 0 0,1 9 38 0 0,1-26-244 0 0,1 0 1 0 0,1 1 0 0 0,1-1 0 0 0,1 0 0 0 0,1 1 0 0 0,5 17 243 0 0,29 14 756 0 0,-24-41-588 0 0,-2-5-175 0 0,0 0-1 0 0,1-1 1 0 0,-1 0 0 0 0,2-1-1 0 0,-1 0 1 0 0,1-1 0 0 0,0 0 0 0 0,0-1-1 0 0,0 0 1 0 0,0-1 0 0 0,1-1-1 0 0,-1 0 1 0 0,1 0 0 0 0,6-1 7 0 0,18 5 394 0 0,15 0-207 0 0,1-2 1 0 0,0-2 0 0 0,44-5-188 0 0,5 1 98 0 0,71 0-98 0 0,-39-17 0 0 0,-106 8-1682 0 0,-28 11 1578 0 0,1 0 0 0 0,-1 0-1 0 0,0-1 1 0 0,1 1 0 0 0,-1 0 0 0 0,1-1-1 0 0,-1 1 1 0 0,0-1 0 0 0,1 1 0 0 0,-1 0-1 0 0,0-1 1 0 0,1 1 0 0 0,-1-1 0 0 0,0 1-1 0 0,0-1 1 0 0,0 1 0 0 0,1-1-1 0 0,-1 1 1 0 0,0-1 0 0 0,0 1 0 0 0,0-1-1 0 0,0 1 1 0 0,0-1 0 0 0,0 1 0 0 0,0-1-1 0 0,0 0 1 0 0,0 1 0 0 0,0-1 0 0 0,0 1-1 0 0,0-1 1 0 0,-1 1 0 0 0,1-1-1 0 0,0 1 1 0 0,0-1 0 0 0,0 1 0 0 0,-1-1-1 0 0,1 1 1 0 0,0 0 0 0 0,-1-1 0 0 0,1 1-1 0 0,0-1 1 0 0,-1 1 0 0 0,1 0 0 0 0,-1-1-1 0 0,1 1 1 0 0,0 0 0 0 0,-1-1-1 0 0,1 1 1 0 0,-1 0 0 0 0,1 0 0 0 0,-1-1-1 0 0,1 1 105 0 0,-18-9-7927 0 0</inkml:trace>
  <inkml:trace contextRef="#ctx0" brushRef="#br0" timeOffset="1126.638">1553 611 17503 0 0,'0'-14'399'0'0,"0"11"60"0"0,2 3 21 0 0,62-19 174 0 0,-43 16-153 0 0,0 1-1 0 0,-1 1 1 0 0,1 0-1 0 0,0 2 1 0 0,0 0-1 0 0,0 2 0 0 0,1 0-500 0 0,100 5 521 0 0,8-15-3314 0 0,-100 5 1770 0 0</inkml:trace>
  <inkml:trace contextRef="#ctx0" brushRef="#br0" timeOffset="1548.41">2666 214 15664 0 0,'0'0'718'0'0,"0"0"-19"0"0,8 11-421 0 0,33 113 1612 0 0,-35-96-1861 0 0,-4-21-6 0 0,13 49 410 0 0,-3 1-1 0 0,-2 0 1 0 0,-2 1-1 0 0,-2 30-432 0 0,-2 67 2128 0 0,-4-155-2063 0 0,0 0 1 0 0,0 0-1 0 0,0 0 0 0 0,-1 0 0 0 0,1 0 0 0 0,0 0 0 0 0,0 0 0 0 0,0 0 0 0 0,-1 0 0 0 0,1 0 1 0 0,0 0-1 0 0,0 0 0 0 0,0 0 0 0 0,0 0 0 0 0,-1 0 0 0 0,1 0 0 0 0,0 0 0 0 0,0 0 1 0 0,0 0-1 0 0,-1 0 0 0 0,1 0 0 0 0,0 0 0 0 0,0 0 0 0 0,0 0 0 0 0,0 1 0 0 0,0-1 1 0 0,-1 0-1 0 0,1 0 0 0 0,0 0 0 0 0,0 0 0 0 0,0 0 0 0 0,0 0 0 0 0,0 1 0 0 0,0-1-65 0 0,-6-22 1082 0 0,16-89-26 0 0,21-183-2590 0 0,-26 270 1106 0 0,0 0 1 0 0,2 0 0 0 0,1 1-1 0 0,1 0 1 0 0,1 1 0 0 0,0 0-1 0 0,11-15 428 0 0,-15 28-69 0 0,-1 0-1 0 0,1 1 1 0 0,1 0-1 0 0,0 1 0 0 0,0-1 1 0 0,0 1-1 0 0,1 0 1 0 0,0 1-1 0 0,0 0 1 0 0,1 0-1 0 0,0 1 0 0 0,0 0 1 0 0,0 1-1 0 0,0 0 1 0 0,1 0-1 0 0,0 1 0 0 0,-1 0 1 0 0,1 1-1 0 0,6-1 70 0 0,0 3-48 0 0,0 0 0 0 0,0 2 0 0 0,0 0-1 0 0,0 0 1 0 0,0 2 0 0 0,0 0 0 0 0,-1 1 0 0 0,0 0-1 0 0,0 1 1 0 0,0 1 0 0 0,-1 1 0 0 0,4 2 48 0 0,2 2 18 0 0,-1 2-1 0 0,0 0 1 0 0,-1 1 0 0 0,0 1 0 0 0,-1 1 0 0 0,-1 0 0 0 0,-1 1 0 0 0,0 0 0 0 0,-2 2 0 0 0,0-1 0 0 0,-1 2 0 0 0,-1 0-1 0 0,-1 0 1 0 0,0 2-18 0 0,1 5 106 0 0,-2 1 0 0 0,-1 1-1 0 0,-1-1 1 0 0,-1 1-1 0 0,1 27-105 0 0,-6-44 136 0 0,0-1 0 0 0,-1 1-1 0 0,0 0 1 0 0,-1-1-1 0 0,-1 1 1 0 0,0-1 0 0 0,0 1-1 0 0,-1-1 1 0 0,-1 0-1 0 0,0 0 1 0 0,-1 0 0 0 0,0 0-1 0 0,-1-1 1 0 0,0 0 0 0 0,-1 0-1 0 0,0-1 1 0 0,0 0-1 0 0,-1 0 1 0 0,-1 0 0 0 0,0-1-1 0 0,-6 5-135 0 0,-8 1 87 0 0,-2-2-1 0 0,0 0 0 0 0,-1-1 1 0 0,0-2-1 0 0,-1 0 1 0 0,0-2-1 0 0,0-1 0 0 0,0-2 1 0 0,-1 0-1 0 0,-3-1-86 0 0,-88-10 98 0 0,71-5-6928 0 0,18 2-1261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19:27.578"/>
    </inkml:context>
    <inkml:brush xml:id="br0">
      <inkml:brushProperty name="width" value="0.05" units="cm"/>
      <inkml:brushProperty name="height" value="0.05" units="cm"/>
      <inkml:brushProperty name="color" value="#E71224"/>
    </inkml:brush>
  </inkml:definitions>
  <inkml:trace contextRef="#ctx0" brushRef="#br0">629 166 10048 0 0,'-9'-58'1728'0'0,"7"53"-1318"0"0,0 1-1 0 0,0 0 1 0 0,0-1 0 0 0,0 1 0 0 0,-1 0 0 0 0,1 0-1 0 0,-1 1 1 0 0,0-1 0 0 0,-1 0 0 0 0,1 1-1 0 0,0 0 1 0 0,-1 0 0 0 0,0 0 0 0 0,0 0 0 0 0,0 1-1 0 0,0-1 1 0 0,-4-1-410 0 0,-110-31 3771 0 0,92 32-3573 0 0,0 0 0 0 0,0 2 0 0 0,0 1 0 0 0,0 1 0 0 0,0 1 0 0 0,-2 1-198 0 0,-63 20-64 0 0,80-20 59 0 0,0 1 0 0 0,0 0 1 0 0,0 0-1 0 0,0 1 0 0 0,1 1 1 0 0,0-1-1 0 0,0 2 1 0 0,0-1-1 0 0,1 1 0 0 0,0 1 1 0 0,0 0-1 0 0,1 0 1 0 0,0 1-1 0 0,0-1 0 0 0,0 3 5 0 0,6-8 0 0 0,1 1 0 0 0,-1 0 0 0 0,0 0 0 0 0,1-1-1 0 0,0 1 1 0 0,0 0 0 0 0,0 0 0 0 0,0 0 0 0 0,0 0-1 0 0,1 1 1 0 0,0-1 0 0 0,0 0 0 0 0,0 0 0 0 0,1 0 0 0 0,-1 0-1 0 0,1 0 1 0 0,0 0 0 0 0,0 0 0 0 0,0 0 0 0 0,1 0-1 0 0,-1 0 1 0 0,1-1 0 0 0,0 2 0 0 0,59 74-268 0 0,-32-56 213 0 0,1-2-1 0 0,1-2 1 0 0,1 0-1 0 0,1-2 1 0 0,0-2-1 0 0,14 4 56 0 0,68 34 87 0 0,-81-37-21 0 0,-1 1 0 0 0,-1 2 0 0 0,-1 1 0 0 0,-1 1 0 0 0,-1 2 0 0 0,0 1 0 0 0,5 7-66 0 0,-29-22 0 0 0,1 0 0 0 0,-1 0 0 0 0,0 1 0 0 0,-1-1 0 0 0,0 1 0 0 0,-1 0 0 0 0,0 0 0 0 0,0 0 0 0 0,0 7 0 0 0,-2-15 0 0 0,0 5 99 0 0,-1 0 0 0 0,0 0 0 0 0,0 0 0 0 0,0-1 0 0 0,-1 1-1 0 0,0 0 1 0 0,0 0 0 0 0,0-1 0 0 0,-1 1 0 0 0,0-1 0 0 0,-1 1 0 0 0,1-1-1 0 0,-1 0 1 0 0,0 0 0 0 0,-1 0 0 0 0,1 0 0 0 0,-1 0 0 0 0,-1-1 0 0 0,1 0-1 0 0,-1 0 1 0 0,1 0 0 0 0,-2 0 0 0 0,1-1 0 0 0,0 0 0 0 0,-1 0-1 0 0,0 0 1 0 0,0-1 0 0 0,-4 2-99 0 0,-17 7 279 0 0,-1-1 1 0 0,1-1-1 0 0,-2-2 0 0 0,1-1 0 0 0,-1-1 1 0 0,-1-1-1 0 0,1-2 0 0 0,0-1 0 0 0,-17-1-279 0 0,15-1 194 0 0,-1-1-1 0 0,1-1 0 0 0,1-2 0 0 0,-1-1 0 0 0,-3-2-193 0 0,24 4-243 0 0,0 0 1 0 0,0-1 0 0 0,0 0-1 0 0,1 0 1 0 0,-1-1-1 0 0,1-1 1 0 0,0 1 0 0 0,1-2-1 0 0,-1 1 1 0 0,-5-6 242 0 0,12 9-303 0 0,-1 0 0 0 0,1 0 1 0 0,-1 0-1 0 0,1 0 0 0 0,0 0 0 0 0,1 0 1 0 0,-1 0-1 0 0,0-1 0 0 0,1 1 1 0 0,0-1-1 0 0,0 1 0 0 0,0-1 0 0 0,0 0 1 0 0,0 1-1 0 0,1-1 0 0 0,0 0 0 0 0,-1 1 1 0 0,2-1-1 0 0,-1-3 303 0 0,2-16-1703 0 0</inkml:trace>
  <inkml:trace contextRef="#ctx0" brushRef="#br0" timeOffset="499.881">848 288 11976 0 0,'18'-21'1296'0'0,"-17"22"-1007"0"0,1-1 1 0 0,-1 0 0 0 0,1 1-1 0 0,-1-1 1 0 0,1 1 0 0 0,-1-1-1 0 0,0 1 1 0 0,1 0 0 0 0,-1-1-1 0 0,0 1 1 0 0,0 0-1 0 0,0 0 1 0 0,0 0 0 0 0,1 0-1 0 0,-1 0 1 0 0,0 0 0 0 0,-1 0-1 0 0,1 1 1 0 0,0-1 0 0 0,0 0-1 0 0,0 0 1 0 0,-1 1 0 0 0,1-1-1 0 0,-1 0-289 0 0,21 35 244 0 0,-1 0-1 0 0,-2 1 0 0 0,-2 0 0 0 0,-1 2 0 0 0,5 26-243 0 0,-2-3 1028 0 0,-4 1 0 0 0,7 59-1028 0 0,-6-14 1464 0 0,-11-87-872 0 0,-1-44-347 0 0,1 1-1 0 0,1 0 1 0 0,1 1-1 0 0,1-1 1 0 0,1 1-1 0 0,5-8-244 0 0,-10 20 48 0 0,11-21-98 0 0,1 1 1 0 0,1 1-1 0 0,2 0 1 0 0,1 1-1 0 0,1 1 1 0 0,5-4 49 0 0,111-85-866 0 0,-43 52 1304 0 0,-80 57-404 0 0,-40 26-918 0 0,-64 33-2145 0 0,49-24 1685 0 0,24-19 909 0 0,2 2 0 0 0,-1 0 0 0 0,2 0 1 0 0,-1 2-1 0 0,2 0 0 0 0,0 0 0 0 0,-4 7 435 0 0,15-17-20 0 0,0 0-1 0 0,0 0 1 0 0,0 1-1 0 0,1-1 1 0 0,0 1 0 0 0,-1 0-1 0 0,2-1 1 0 0,-1 1-1 0 0,1 0 1 0 0,-1 0-1 0 0,1 0 1 0 0,1 0 0 0 0,-1 0-1 0 0,1 0 1 0 0,0 0-1 0 0,0 0 1 0 0,0 0-1 0 0,1 0 1 0 0,-1 0-1 0 0,1 0 1 0 0,1 0 0 0 0,-1 0-1 0 0,1 0 1 0 0,0 0-1 0 0,0-1 1 0 0,0 1-1 0 0,0-1 1 0 0,1 1 0 0 0,0-1-1 0 0,0 0 1 0 0,0 0-1 0 0,0 0 1 0 0,1 0-1 0 0,3 2 21 0 0,18 16 613 0 0,62 43 1858 0 0,116 33 25 0 0,-140-71-2132 0 0,-37-17-6730 0 0,-14-7-911 0 0</inkml:trace>
  <inkml:trace contextRef="#ctx0" brushRef="#br0" timeOffset="781.078">2259 334 15664 0 0,'0'-2'482'0'0,"-8"-9"2791"0"0,6 21-1114 0 0,15 72-803 0 0,21 83-1185 0 0,-13 7 106 0 0,-24-50 260 0 0,2-114-470 0 0,1-7-144 0 0,0-1 0 0 0,0 1 0 0 0,0 0-1 0 0,0 0 1 0 0,0 0 0 0 0,0-1 0 0 0,0 1 0 0 0,0 0-1 0 0,0 0 1 0 0,-1-1 0 0 0,1 1 0 0 0,0 0-1 0 0,0 0 1 0 0,-1-1 0 0 0,1 1 0 0 0,0 0-1 0 0,-1-1 1 0 0,1 1 0 0 0,-1 0 0 0 0,1-1 0 0 0,-1 1-1 0 0,1-1 1 0 0,-1 1 0 0 0,0-1 0 0 0,1 1-1 0 0,-1-1 1 0 0,1 1 0 0 0,-1-1 0 0 0,0 1-1 0 0,0-1 1 0 0,1 0 0 0 0,-1 1 0 0 0,0-1 0 0 0,0 0-1 0 0,1 0 1 0 0,-1 0 0 0 0,0 0 0 0 0,0 1-1 0 0,1-1 1 0 0,-1 0 0 0 0,0 0 0 0 0,0-1-1 0 0,0 1 1 0 0,1 0 0 0 0,-1 0 0 0 0,0 0 0 0 0,0 0-1 0 0,1-1 1 0 0,-2 1 77 0 0,-15-6-7402 0 0</inkml:trace>
  <inkml:trace contextRef="#ctx0" brushRef="#br0" timeOffset="1093.491">1946 328 17015 0 0,'0'0'779'0'0,"1"-10"260"0"0,0 9-1009 0 0,1-1 0 0 0,-1 0 0 0 0,1 1 1 0 0,-1-1-1 0 0,1 1 0 0 0,0-1 0 0 0,-1 1 1 0 0,1 0-1 0 0,0 0 0 0 0,0 0 0 0 0,0 0 1 0 0,0 0-1 0 0,0 0 0 0 0,0 0 0 0 0,0 1 0 0 0,0-1 1 0 0,0 1-1 0 0,1 0 0 0 0,-1-1 0 0 0,0 1 1 0 0,0 0-1 0 0,1 0-30 0 0,11-3 551 0 0,20-2-327 0 0,1 1-1 0 0,0 1 1 0 0,0 2 0 0 0,0 1 0 0 0,0 2 0 0 0,25 5-224 0 0,33 0 71 0 0,-63-5-71 0 0,-1 2 0 0 0,0 0 0 0 0,0 2 0 0 0,0 1 0 0 0,-1 1 0 0 0,0 2 0 0 0,5 3 0 0 0,-31-12 0 0 0,0-1 0 0 0,0 1 0 0 0,-1 0 0 0 0,1-1 0 0 0,0 1 0 0 0,-1 0 0 0 0,1 0 0 0 0,-1 0 0 0 0,1 1 0 0 0,-1-1 0 0 0,1 0 0 0 0,-1 0 0 0 0,0 1 0 0 0,0-1 0 0 0,0 1 0 0 0,0-1 0 0 0,0 1 0 0 0,0-1 0 0 0,0 1 0 0 0,0 0 0 0 0,0 0 0 0 0,-1 0 0 0 0,1 14 0 0 0</inkml:trace>
  <inkml:trace contextRef="#ctx0" brushRef="#br0" timeOffset="1265.387">1996 978 9672 0 0,'1'1'748'0'0,"5"4"-379"0"0,0-2 1 0 0,1 1-1 0 0,0-1 1 0 0,0 0-1 0 0,0 0 1 0 0,0-1-1 0 0,0 0 1 0 0,0 0-1 0 0,0 0 1 0 0,1-1-1 0 0,-1 0 1 0 0,1-1-1 0 0,-1 0 1 0 0,1 0-370 0 0,117 2 4704 0 0,62-17-2387 0 0,43-12-1548 0 0,-83 4-1355 0 0,-105 14 172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19:41.094"/>
    </inkml:context>
    <inkml:brush xml:id="br0">
      <inkml:brushProperty name="width" value="0.05" units="cm"/>
      <inkml:brushProperty name="height" value="0.05" units="cm"/>
      <inkml:brushProperty name="color" value="#E71224"/>
    </inkml:brush>
  </inkml:definitions>
  <inkml:trace contextRef="#ctx0" brushRef="#br0">479 33 2760 0 0,'3'-2'1679'0'0,"-2"0"6932"0"0,-3-10-2306 0 0,-10 5-3567 0 0,-37-2-2251 0 0,45 9 30 0 0,-26-1-297 0 0,0 2 1 0 0,0 1 0 0 0,1 1-1 0 0,-15 5-220 0 0,-42 12-1 0 0,73-17-36 0 0,0 0 1 0 0,0 0-1 0 0,1 2 1 0 0,0-1-1 0 0,0 2 0 0 0,0 0 1 0 0,0 0-1 0 0,1 1 0 0 0,0 0 1 0 0,0 1-1 0 0,-6 6 37 0 0,14-9 0 0 0,1-1 0 0 0,0 1 0 0 0,0-1 0 0 0,0 1 0 0 0,0 0 0 0 0,1 0 0 0 0,0 0 0 0 0,0 0 0 0 0,0 0 0 0 0,1 0 0 0 0,0 0 0 0 0,0 0 0 0 0,0 0 0 0 0,0 0 0 0 0,1 0 0 0 0,-1 0 0 0 0,2 0 0 0 0,-1-1 0 0 0,0 1 0 0 0,1 0 0 0 0,1 3 0 0 0,4 20 0 0 0,13 92 0 0 0,1 140 1976 0 0,-10-209-1793 0 0,-11-49-102 0 0,0-2-3 0 0,0 0-12 0 0,0 0-2 0 0,0 0 0 0 0,-1-10-150 0 0,-16-56-8932 0 0,13 52 6483 0 0</inkml:trace>
  <inkml:trace contextRef="#ctx0" brushRef="#br0" timeOffset="187.46">29 469 9384 0 0,'0'0'430'0'0,"0"0"-8"0"0,4-4-258 0 0,8-3 449 0 0,1 1 0 0 0,-1 0 1 0 0,1 0-1 0 0,0 2 0 0 0,0 0 1 0 0,0 0-1 0 0,1 1 0 0 0,0 1 1 0 0,-1 0-1 0 0,1 1 0 0 0,0 0 0 0 0,0 1 1 0 0,-1 1-1 0 0,1 0 0 0 0,0 1 1 0 0,0 0-1 0 0,-1 1 0 0 0,4 2-613 0 0,82 15-1494 0 0,-88-17 628 0 0</inkml:trace>
  <inkml:trace contextRef="#ctx0" brushRef="#br0" timeOffset="577.992">746 482 8288 0 0,'-12'-16'2329'0'0,"-43"6"5705"0"0,10 40-7238 0 0,35-24-802 0 0,0 0-1 0 0,1 1 0 0 0,-1 0 1 0 0,2 1-1 0 0,-1 0 0 0 0,1 0 1 0 0,0 1-1 0 0,0 0 0 0 0,-4 8 7 0 0,10-14-4 0 0,0 0 1 0 0,1 0-1 0 0,-1 1 0 0 0,1-1 0 0 0,0 0 0 0 0,0 0 0 0 0,0 1 0 0 0,0-1 0 0 0,0 1 0 0 0,1-1 0 0 0,0 1 0 0 0,-1-1 0 0 0,1 1 1 0 0,1-1-1 0 0,-1 1 0 0 0,0-1 0 0 0,1 1 0 0 0,0-1 0 0 0,0 1 0 0 0,0-1 0 0 0,0 0 0 0 0,0 1 0 0 0,1-1 0 0 0,-1 0 0 0 0,1 0 0 0 0,0 0 1 0 0,0 0-1 0 0,0 0 0 0 0,0-1 0 0 0,1 1 0 0 0,-1 0 0 0 0,1-1 0 0 0,0 0 0 0 0,-1 0 0 0 0,1 0 0 0 0,0 0 0 0 0,0 0 0 0 0,0 0 0 0 0,1-1 1 0 0,-1 1-1 0 0,0-1 0 0 0,1 0 0 0 0,-1 0 0 0 0,0 0 0 0 0,1-1 0 0 0,-1 1 0 0 0,1-1 0 0 0,-1 0 0 0 0,1 0 0 0 0,-1 0 0 0 0,3-1 4 0 0,0 1 98 0 0,1-1-1 0 0,-1 0 1 0 0,0 0-1 0 0,0-1 0 0 0,0 0 1 0 0,0 0-1 0 0,0 0 1 0 0,0-1-1 0 0,0 0 0 0 0,-1 0 1 0 0,1 0-1 0 0,-1-1 0 0 0,0 1 1 0 0,0-2-1 0 0,0 1 1 0 0,0 0-1 0 0,-1-1 0 0 0,0 0 1 0 0,0 0-1 0 0,0 0 1 0 0,-1 0-1 0 0,1-1 0 0 0,-1 1 1 0 0,-1-1-98 0 0,1-19 321 0 0,-2 24 2 0 0,-5-12 654 0 0,5 15-960 0 0,-1 0 0 0 0,0 0 0 0 0,1 0 0 0 0,-1 0 0 0 0,1 0 0 0 0,0 0 0 0 0,0 1 0 0 0,-1-2 0 0 0,1 1 0 0 0,1 0 0 0 0,-1 0 0 0 0,0 0 0 0 0,0 0 0 0 0,1-1 0 0 0,-1 1 0 0 0,1-1 0 0 0,-1 1 0 0 0,1-1 0 0 0,0 1 0 0 0,0-1-17 0 0,4 6 41 0 0,36 46-41 0 0,-16-25 0 0 0,3-1-1042 0 0,-28-26-920 0 0,-1-1-5489 0 0</inkml:trace>
  <inkml:trace contextRef="#ctx0" brushRef="#br0" timeOffset="843.767">975 548 15664 0 0,'0'0'718'0'0,"0"0"-19"0"0,0 0-289 0 0,1 1 444 0 0,47 61 4222 0 0,-22-16-4379 0 0,-24-39-5608 0 0,-11-21-1943 0 0,1 1 1493 0 0</inkml:trace>
  <inkml:trace contextRef="#ctx0" brushRef="#br0" timeOffset="1094.727">972 465 5064 0 0,'-2'-52'2247'0'0,"22"3"6816"0"0,-4 30-4527 0 0,21 15-3535 0 0,-12 16-2406 0 0,-21-5 586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19:51.081"/>
    </inkml:context>
    <inkml:brush xml:id="br0">
      <inkml:brushProperty name="width" value="0.05" units="cm"/>
      <inkml:brushProperty name="height" value="0.05" units="cm"/>
      <inkml:brushProperty name="color" value="#E71224"/>
    </inkml:brush>
  </inkml:definitions>
  <inkml:trace contextRef="#ctx0" brushRef="#br0">1 1 10136 0 0,'0'0'464'0'0,"0"0"-10"0"0,0 0-154 0 0,0 0 443 0 0,2 2 228 0 0,2 3-678 0 0,0 0 0 0 0,0 0-1 0 0,0 1 1 0 0,0 0 0 0 0,-1 0 0 0 0,0 0 0 0 0,-1 0 0 0 0,1 0 0 0 0,-1 1 0 0 0,0-1 0 0 0,-1 1 0 0 0,1 0 0 0 0,-1-1 0 0 0,-1 1 0 0 0,1 0 0 0 0,-1-1 0 0 0,-1 4-293 0 0,5 25 759 0 0,-1-14-425 0 0,2 23 304 0 0,3 0-1 0 0,1 0 1 0 0,14 36-638 0 0,26 17 139 0 0,-47-95-129 0 0,0 1 1 0 0,1-1 0 0 0,0 0-1 0 0,-1 0 1 0 0,1 0 0 0 0,0 0 0 0 0,0 0-1 0 0,0 0 1 0 0,0-1 0 0 0,0 1-1 0 0,0-1 1 0 0,1 0 0 0 0,-1 0 0 0 0,0 0-1 0 0,1-1 1 0 0,-1 1 0 0 0,1-1-1 0 0,-1 0 1 0 0,1 0 0 0 0,-1 0-1 0 0,0 0 1 0 0,1-1 0 0 0,-1 1 0 0 0,1-1-1 0 0,-1 0 1 0 0,0 0 0 0 0,3-1-11 0 0,85-42 623 0 0,-78 34-550 0 0,0 0 1 0 0,-1-1-1 0 0,0 0 1 0 0,-1-1 0 0 0,-1 0-1 0 0,0-1 1 0 0,0 0 0 0 0,-1 0-1 0 0,-1-1 1 0 0,0-1-1 0 0,-1 1 1 0 0,-1-1 0 0 0,0 0-1 0 0,-1-1 1 0 0,0 1-1 0 0,-2-1 1 0 0,0 0 0 0 0,0 0-1 0 0,-1-14-73 0 0,-24-102 0 0 0,21 95 0 0 0,2 37 0 0 0,-1 0 0 0 0,0 0 0 0 0,0-1 0 0 0,1 1 0 0 0,-1 0 0 0 0,0 0 0 0 0,0 0 0 0 0,0-1 0 0 0,1 1 0 0 0,-1 0 0 0 0,0 0 0 0 0,1 0 0 0 0,-1 0 0 0 0,0 0 0 0 0,0 0 0 0 0,1 0 0 0 0,-1-1 0 0 0,0 1 0 0 0,1 0 0 0 0,-1 0 0 0 0,0 0 0 0 0,0 0 0 0 0,1 0 0 0 0,-1 1 0 0 0,0-1 0 0 0,1 0 0 0 0,-1 0 0 0 0,0 0 0 0 0,1 0 0 0 0,-1 0 0 0 0,0 0 0 0 0,0 0 0 0 0,1 0 0 0 0,-1 1 0 0 0,0-1 0 0 0,0 0 0 0 0,1 0 0 0 0,-1 0 0 0 0,0 1 0 0 0,0-1 0 0 0,0 0 0 0 0,1 0 0 0 0,-1 1 0 0 0,0-1 0 0 0,0 0 0 0 0,0 0 0 0 0,0 1 0 0 0,0-1 0 0 0,1 0 0 0 0,-1 0 0 0 0,0 1 0 0 0,0-1 0 0 0,0 0 0 0 0,0 1 0 0 0,0-1 0 0 0,0 0 0 0 0,0 0 0 0 0,0 1 0 0 0,0-1 0 0 0,0 0 0 0 0,0 1 0 0 0,0-1 0 0 0,0 0 0 0 0,0 1 0 0 0,-1-1 0 0 0,1 0 0 0 0,20 34 0 0 0,-3 2 0 0 0,-1 0 0 0 0,-1 0 0 0 0,-2 1 0 0 0,-2 1 0 0 0,1 8 0 0 0,10 76 562 0 0,-17-79-81 0 0,1 10-386 0 0,-5-17-3619 0 0,-1-35 2190 0 0</inkml:trace>
  <inkml:trace contextRef="#ctx0" brushRef="#br0" timeOffset="328.048">810 393 14800 0 0,'0'0'678'0'0,"0"0"-14"0"0,1 1-425 0 0,43 61 5207 0 0,-32-19-3926 0 0,13 46-905 0 0,-10-105 825 0 0,13-34-1339 0 0,40-22-2445 0 0,-63 68 2228 0 0,-1 0-1 0 0,2 1 1 0 0,-1 0-1 0 0,0 0 0 0 0,0 0 1 0 0,1 0-1 0 0,-1 1 1 0 0,1 0-1 0 0,0 0 1 0 0,0 1-1 0 0,0 0 0 0 0,0 0 1 0 0,0 0-1 0 0,0 1 117 0 0,4-1-20 0 0,56 14 264 0 0,-57-7-128 0 0,-1 1-1 0 0,0 0 0 0 0,-1 0 0 0 0,0 0 0 0 0,0 1 1 0 0,-1 0-1 0 0,1 1 0 0 0,-2-1 0 0 0,1 1 0 0 0,-1 1 1 0 0,3 7-116 0 0,-5-11 172 0 0,4 33 116 0 0,-7-9-288 0 0,1-23-2505 0 0,-1-7 1074 0 0</inkml:trace>
  <inkml:trace contextRef="#ctx0" brushRef="#br0" timeOffset="734.204">1541 449 3224 0 0,'1'-1'240'0'0,"9"-7"-672"0"0,12-30 14070 0 0,-29 23-11350 0 0,4 14-2135 0 0,-1 0 0 0 0,1 0 0 0 0,0 1 1 0 0,-1-1-1 0 0,1 1 0 0 0,0-1 0 0 0,-1 1 0 0 0,1 0 0 0 0,0 1 0 0 0,-1-1 0 0 0,1 1 1 0 0,0-1-1 0 0,-1 1 0 0 0,1 0 0 0 0,0 0 0 0 0,-1 1-153 0 0,2-2 61 0 0,-87 37-51 0 0,84-34-10 0 0,-1 0 0 0 0,0 1 0 0 0,1 0 0 0 0,0 0 0 0 0,0 0 0 0 0,0 1 0 0 0,1-1 0 0 0,-1 1 0 0 0,1 0 0 0 0,0 1 0 0 0,1-1 0 0 0,-1 1 0 0 0,1 0 0 0 0,0-1 0 0 0,1 2 0 0 0,1-5 0 0 0,0 0 0 0 0,0 0 0 0 0,0 1 0 0 0,0-1 0 0 0,1 0 0 0 0,0 0 0 0 0,-1 1 0 0 0,1-1 0 0 0,0 0 0 0 0,0 1 0 0 0,0-1 0 0 0,0 0 0 0 0,0 1 0 0 0,1-1 0 0 0,-1 0 0 0 0,1 1 0 0 0,0-1 0 0 0,-1 0 0 0 0,1 0 0 0 0,0 0 0 0 0,0 1 0 0 0,0-1 0 0 0,1 0 0 0 0,-1-1 0 0 0,0 1 0 0 0,1 0 0 0 0,0 0 0 0 0,-1 0 0 0 0,1-1 0 0 0,0 1 0 0 0,36 23 0 0 0,-27-24 0 0 0,3 3 0 0 0,-1-2 0 0 0,1 0 0 0 0,0-1 0 0 0,0 0 0 0 0,0-1 0 0 0,0-1 0 0 0,0 0 0 0 0,-1 0 0 0 0,2-2 0 0 0,67-24 0 0 0,-74 21 0 0 0,-1-1 0 0 0,27 3 0 0 0,-26 6 0 0 0,28 16 0 0 0,-7 2 0 0 0,-4 0-1490 0 0,-23-20-5675 0 0</inkml:trace>
  <inkml:trace contextRef="#ctx0" brushRef="#br0" timeOffset="1124.735">1946 410 456 0 0,'0'0'3787'0'0,"0"0"482"0"0,0 1 215 0 0,5 34 3140 0 0,16 18-6802 0 0,-16-47-777 0 0,0-1 1 0 0,0 1-1 0 0,0-1 1 0 0,0 0-1 0 0,1 0 1 0 0,0 0-1 0 0,0-1 1 0 0,1 0-1 0 0,-1 0 1 0 0,1-1-1 0 0,0 0 1 0 0,0 0-1 0 0,0 0 1 0 0,0-1-1 0 0,0 0 1 0 0,0-1-1 0 0,1 1 1 0 0,5-1-46 0 0,-5-1 54 0 0,0 0 0 0 0,-1 0 0 0 0,1-1 0 0 0,-1 0 0 0 0,1 0 0 0 0,-1-1 0 0 0,1 0 0 0 0,-1 0 0 0 0,0-1 0 0 0,0 0 0 0 0,0 0 0 0 0,0-1 0 0 0,0 0 0 0 0,-1 0 0 0 0,0-1 0 0 0,0 1 0 0 0,0-1 0 0 0,0-1 0 0 0,-1 1 0 0 0,0-1 0 0 0,0 0 0 0 0,0 0 0 0 0,2-4-54 0 0,-4 4-62 0 0,-3 5-269 0 0,0 1-137 0 0,0 0-39 0 0,0 0 65 0 0,2 0 292 0 0,57 11 134 0 0,-36-3 16 0 0,43 3 0 0 0,-12-17 0 0 0,-37-6 402 0 0,-13 7-269 0 0,0-1 0 0 0,0 0-1 0 0,-1-1 1 0 0,0 1 0 0 0,0-1 0 0 0,-1 1 0 0 0,0-1 0 0 0,0 0 0 0 0,-1 0 0 0 0,1 0 0 0 0,-1 0 0 0 0,-1 0 0 0 0,1-4-133 0 0,2-6-90 0 0,-2 10-175 0 0,-1 7-5972 0 0,0 0-1092 0 0</inkml:trace>
  <inkml:trace contextRef="#ctx0" brushRef="#br0" timeOffset="1530.89">2792 367 2760 0 0,'0'0'579'0'0,"0"0"1387"0"0,0 0 607 0 0,0 0 126 0 0,3-14 4179 0 0,-8 12-6809 0 0,0 0 0 0 0,0 0 0 0 0,0 1 0 0 0,-1 0 0 0 0,1 0 0 0 0,0 1 0 0 0,-1-1 0 0 0,1 1-1 0 0,0 0 1 0 0,-1 1 0 0 0,1-1 0 0 0,0 1 0 0 0,-1 0 0 0 0,1 0 0 0 0,0 1 0 0 0,0-1 0 0 0,0 1-1 0 0,0 0 1 0 0,0 1 0 0 0,0-1 0 0 0,-3 3-69 0 0,5-3-36 0 0,-1 0 0 0 0,1-1 0 0 0,0 1 0 0 0,-1 1 0 0 0,1-1-1 0 0,0 0 1 0 0,0 1 0 0 0,1 0 0 0 0,-1 0 0 0 0,0 0 0 0 0,1 0 0 0 0,0 0 0 0 0,0 0 0 0 0,0 0 0 0 0,0 1-1 0 0,0-1 1 0 0,0 1 0 0 0,1 0 0 0 0,0-1 0 0 0,0 1 0 0 0,0 0 0 0 0,0 0 0 0 0,1 0 0 0 0,-1-1-1 0 0,1 1 1 0 0,0 0 0 0 0,0 0 0 0 0,0 0 0 0 0,1 0 0 0 0,-1 0 0 0 0,1 0 0 0 0,0-1 0 0 0,0 1 0 0 0,0 0-1 0 0,1-1 1 0 0,0 1 0 0 0,-1 0 0 0 0,3 1 36 0 0,1 1 94 0 0,2-1 1 0 0,-1 0-1 0 0,0 0 0 0 0,1 0 1 0 0,0-1-1 0 0,0 0 0 0 0,0 0 1 0 0,1-1-1 0 0,-1 0 0 0 0,1 0 0 0 0,5 0-94 0 0,-6-1 30 0 0,-1-1 0 0 0,0 0-1 0 0,1 0 1 0 0,-1 0-1 0 0,1-1 1 0 0,-1 0-1 0 0,1 0 1 0 0,-1-1-1 0 0,1 0 1 0 0,-1 0-1 0 0,0 0 1 0 0,1-1-1 0 0,1-1-29 0 0,34-22 264 0 0,-17-5-48 0 0,-14 11-197 0 0,-11 18 76 0 0,0 1 23 0 0,30 6-182 0 0,11 37-34 0 0,-1-6 458 0 0,-5-15-1671 0 0,-28-19-5295 0 0</inkml:trace>
  <inkml:trace contextRef="#ctx0" brushRef="#br0" timeOffset="1874.558">3101 386 17503 0 0,'0'0'399'0'0,"0"0"60"0"0,0 0 21 0 0,0 0-59 0 0,0 2-276 0 0,-7 39 1311 0 0,8-32-1324 0 0,0 1 0 0 0,1-1-1 0 0,0 0 1 0 0,0 0 0 0 0,1 0 0 0 0,0-1-1 0 0,0 1 1 0 0,1-1 0 0 0,4 7-132 0 0,6 24 1046 0 0,-13-37-846 0 0,17-43 0 0 0,24-6-730 0 0,-18 25-300 0 0,-16 14 668 0 0,-1 0 0 0 0,1 1 0 0 0,1 0 0 0 0,-1 0 0 0 0,1 1 0 0 0,1 0 0 0 0,-1 1 0 0 0,1 0 0 0 0,-1 0 0 0 0,2 1 0 0 0,-1 0 0 0 0,0 1 0 0 0,1 0-1 0 0,-1 1 1 0 0,1 0 0 0 0,0 0 0 0 0,0 1 0 0 0,0 1 0 0 0,-1 0 0 0 0,2 0 162 0 0,21 12-362 0 0,-22-8-4201 0 0,-7-1-1430 0 0</inkml:trace>
  <inkml:trace contextRef="#ctx0" brushRef="#br0" timeOffset="2202.61">3525 499 10568 0 0,'0'0'481'0'0,"0"0"-6"0"0,14 0-287 0 0,49-10 3809 0 0,55-14-2331 0 0,-114 24-1586 0 0,0-1 0 0 0,0 0 0 0 0,1-1 0 0 0,-2 1 0 0 0,1-1 0 0 0,0 1 0 0 0,0-1 0 0 0,0 0 0 0 0,-1-1 0 0 0,1 1 0 0 0,-1-1 0 0 0,0 1 0 0 0,1-1 0 0 0,-1 0 0 0 0,-1 0 0 0 0,1 0 0 0 0,0-1 0 0 0,0-1-80 0 0,-3 3 14 0 0,0 0 0 0 0,0 0 0 0 0,0 0-1 0 0,-1 0 1 0 0,1 0 0 0 0,-1 0 0 0 0,1 0 0 0 0,-1 0-1 0 0,0 0 1 0 0,0 0 0 0 0,0 0 0 0 0,0 1-1 0 0,0-1 1 0 0,0 0 0 0 0,0 1 0 0 0,-1-1-1 0 0,1 0 1 0 0,0 1 0 0 0,-1 0 0 0 0,0-1 0 0 0,1 1-1 0 0,-1 0 1 0 0,0 0 0 0 0,1 0 0 0 0,-1 0-1 0 0,0 0 1 0 0,0 0 0 0 0,0 0 0 0 0,0 1-1 0 0,0-1 1 0 0,0 1 0 0 0,0-1 0 0 0,0 1 0 0 0,0 0-1 0 0,0 0 1 0 0,0 0 0 0 0,0 0 0 0 0,0 0-1 0 0,-1 0 1 0 0,1 1 0 0 0,0-1 0 0 0,0 1-1 0 0,0 0-13 0 0,-5-2-18 0 0,0 1 0 0 0,0 1-1 0 0,0-1 1 0 0,1 1-1 0 0,-1 0 1 0 0,0 1-1 0 0,1-1 1 0 0,-1 1 0 0 0,1 1-1 0 0,-1-1 1 0 0,1 1-1 0 0,0 0 1 0 0,0 0-1 0 0,0 1 1 0 0,1 0 0 0 0,-1 0-1 0 0,1 0 1 0 0,0 1-1 0 0,0 0 1 0 0,1 0 0 0 0,-1 0-1 0 0,1 0 1 0 0,0 1-1 0 0,0 0 1 0 0,1-1-1 0 0,0 1 1 0 0,0 1 0 0 0,0-1-1 0 0,1 0 1 0 0,0 1-1 0 0,0-1 1 0 0,0 1-1 0 0,1 3 19 0 0,0-4 9 0 0,2-1 0 0 0,-1 1 0 0 0,1-1 0 0 0,0 0 0 0 0,0 1 0 0 0,0-1 0 0 0,1 0 0 0 0,-1 1 0 0 0,1-1 0 0 0,1 0 0 0 0,-1-1 0 0 0,1 1 0 0 0,0 0 0 0 0,0-1 0 0 0,0 1-1 0 0,1-1 1 0 0,3 4-9 0 0,-4-4 24 0 0,1 0-1 0 0,1-1 0 0 0,-1 1 0 0 0,1-1 0 0 0,-1 1 0 0 0,1-1 0 0 0,0-1 0 0 0,0 1 0 0 0,0-1 1 0 0,0 0-1 0 0,1 0 0 0 0,-1 0 0 0 0,0-1 0 0 0,1 0 0 0 0,0 0 0 0 0,-1 0 0 0 0,1-1 0 0 0,5 0-23 0 0,2 2-346 0 0,1-2 0 0 0,0 0 0 0 0,-1 0-1 0 0,1-1 1 0 0,-1-1 0 0 0,1-1-1 0 0,2 0 347 0 0,6-4-1367 0 0</inkml:trace>
  <inkml:trace contextRef="#ctx0" brushRef="#br0" timeOffset="2561.925">3943 433 10136 0 0,'0'0'464'0'0,"0"0"-10"0"0,0 0-86 0 0,0 0 728 0 0,0 0 354 0 0,1 2 71 0 0,22 57 2868 0 0,-6 38-2206 0 0,-13-73-1815 0 0,-4-22-262 0 0,0-2-2 0 0,0 0 0 0 0,0 0 10 0 0,0 0 36 0 0,0 0 12 0 0,0 0 4 0 0,1-2-26 0 0,32-52-698 0 0,37-15-2748 0 0,-63 64 3091 0 0,0 0 0 0 0,1 0 0 0 0,-1 1 0 0 0,1 0 0 0 0,0 0-1 0 0,0 1 1 0 0,0 0 0 0 0,1 0 0 0 0,-1 1 0 0 0,1 0 0 0 0,-1 1-1 0 0,1 0 1 0 0,0 0 0 0 0,-1 1 0 0 0,1 0 0 0 0,6 1 215 0 0,-11 0 163 0 0,0 0 0 0 0,0 0 0 0 0,0 1 0 0 0,-1-1 1 0 0,1 1-1 0 0,-1 0 0 0 0,1 0 0 0 0,-1 0 0 0 0,1 1 0 0 0,-1-1 0 0 0,0 1 1 0 0,0 0-1 0 0,-1 0 0 0 0,1 0 0 0 0,0 0 0 0 0,-1 0 0 0 0,0 0 0 0 0,0 1 1 0 0,0-1-1 0 0,0 1 0 0 0,0 0 0 0 0,-1-1 0 0 0,1 1 0 0 0,-1 0 0 0 0,0 3-163 0 0,21 84 2528 0 0,-7-45-2150 0 0,-6-36-2206 0 0,-7-10-58 0 0</inkml:trace>
  <inkml:trace contextRef="#ctx0" brushRef="#br0" timeOffset="2874.325">4545 482 14832 0 0,'75'1'2141'0'0,"-1"1"-103"0"0,-46 0-1913 0 0,-23-1-115 0 0,-1 0 0 0 0,1 0 0 0 0,0-1 0 0 0,-1 0 0 0 0,1 0 0 0 0,0 0 0 0 0,-1 0 0 0 0,1-1 0 0 0,0 0 0 0 0,-1 0 0 0 0,1 0 0 0 0,-1-1 1 0 0,1 1-1 0 0,-1-1 0 0 0,0 0 0 0 0,0 0 0 0 0,0-1 0 0 0,0 1 0 0 0,0-1 0 0 0,1 0-10 0 0,-5 2-2 0 0,1 0 1 0 0,0 0-1 0 0,0 0 1 0 0,0 1 0 0 0,-1-1-1 0 0,1 0 1 0 0,-1 0-1 0 0,1 0 1 0 0,0 0-1 0 0,-1 0 1 0 0,0 0 0 0 0,1-1-1 0 0,-1 1 1 0 0,0 0-1 0 0,1 0 1 0 0,-1 0-1 0 0,0 0 1 0 0,0 0 0 0 0,0 0-1 0 0,0-1 1 0 0,0 1-1 0 0,0 0 1 0 0,0 0-1 0 0,-1 0 1 0 0,1 0-1 0 0,0 0 1 0 0,-1 0 0 0 0,1-1-1 0 0,0 1 1 0 0,-1 0-1 0 0,1 0 1 0 0,-1 0-1 0 0,0 0 1 0 0,1 1 0 0 0,-1-1-1 0 0,0 0 1 0 0,0 0-1 0 0,1 0 1 0 0,-1 0-1 0 0,0 1 1 0 0,0-1 0 0 0,0 0-1 0 0,0 1 1 0 0,0-1-1 0 0,0 1 1 0 0,0-1-1 0 0,0 1 1 0 0,0-1 0 0 0,0 1-1 0 0,-1 0 1 0 0,1 0-1 0 0,0-1 1 0 0,-1 1 1 0 0,-94-13-1486 0 0,87 14 1537 0 0,-1 0 0 0 0,0 1 0 0 0,1 0 0 0 0,-1 0 0 0 0,1 1 0 0 0,0 0 0 0 0,-1 1 0 0 0,1 0 0 0 0,1 0 0 0 0,-1 1 0 0 0,1 0 0 0 0,0 1 0 0 0,0 0 0 0 0,0 0-1 0 0,-2 3-50 0 0,7-5 14 0 0,1-1 1 0 0,0 1-1 0 0,-1 0 0 0 0,1 0 0 0 0,0 0 0 0 0,1 0 0 0 0,-1 0 0 0 0,1 0 0 0 0,0 0 0 0 0,0 0 0 0 0,0 1 0 0 0,1-1 0 0 0,-1 0 0 0 0,1 1 0 0 0,0-1 0 0 0,0 0 0 0 0,1 1 0 0 0,-1-1 0 0 0,1 0 0 0 0,0 0 0 0 0,0 1 0 0 0,0-1 0 0 0,1 0 1 0 0,-1 0-1 0 0,1 0 0 0 0,0 0 0 0 0,0-1 0 0 0,1 1 0 0 0,-1 0 0 0 0,1-1-14 0 0,-1 0 17 0 0,51 45 398 0 0,58-17-3368 0 0,-85-30 1497 0 0</inkml:trace>
  <inkml:trace contextRef="#ctx0" brushRef="#br0" timeOffset="3217.992">5176 426 6912 0 0,'0'0'528'0'0,"-1"-1"-342"0"0,-3-3 344 0 0,0 0 0 0 0,0 0 1 0 0,0 1-1 0 0,0 0 0 0 0,-1 0 0 0 0,1 0 0 0 0,-1 0 0 0 0,0 1 0 0 0,0 0 0 0 0,0 0 0 0 0,0 0 0 0 0,0 1 0 0 0,0-1 0 0 0,0 1 0 0 0,-1 0 0 0 0,-2 0-530 0 0,-1 1 38 0 0,0 0 0 0 0,0 0 0 0 0,-1 1 1 0 0,1 0-1 0 0,0 0 0 0 0,1 1 0 0 0,-1 0 0 0 0,0 0 0 0 0,0 1 1 0 0,1 1-1 0 0,0-1 0 0 0,0 1 0 0 0,0 1 0 0 0,0 0 0 0 0,-1 1-38 0 0,5-3-9 0 0,1 1 0 0 0,0 0-1 0 0,1-1 1 0 0,-1 1-1 0 0,1 0 1 0 0,-1 1 0 0 0,1-1-1 0 0,1 0 1 0 0,-1 1-1 0 0,1-1 1 0 0,-1 1 0 0 0,1-1-1 0 0,0 1 1 0 0,1-1-1 0 0,-1 1 1 0 0,1 2 9 0 0,-3 12-53 0 0,3-14 13 0 0,0 1 0 0 0,0 0 0 0 0,1-1 0 0 0,0 1 0 0 0,0 0 1 0 0,0-1-1 0 0,1 1 0 0 0,0-1 0 0 0,0 0 0 0 0,0 1 0 0 0,1-1 1 0 0,0 0-1 0 0,0-1 0 0 0,0 1 0 0 0,0 0 0 0 0,1-1 1 0 0,0 0-1 0 0,0 0 0 0 0,0 0 0 0 0,0 0 0 0 0,0 0 0 0 0,4 1 40 0 0,30 36 772 0 0,-24-23-388 0 0,-10-14-306 0 0,-1-1 1 0 0,0 1-1 0 0,0 0 0 0 0,0 1 1 0 0,0-1-1 0 0,-1 0 0 0 0,1 1 1 0 0,-1 0-1 0 0,0-1 0 0 0,0 1 1 0 0,-1 0-1 0 0,0 0 0 0 0,0 0 1 0 0,0 0-1 0 0,0 1-78 0 0,-2-4 151 0 0,-1-1 0 0 0,1 1 0 0 0,-1 0 1 0 0,0-1-1 0 0,1 1 0 0 0,-1-1 0 0 0,0 0 0 0 0,0 1 0 0 0,0-1 0 0 0,0 0 0 0 0,0 0 0 0 0,0 0 1 0 0,-1-1-1 0 0,1 1 0 0 0,0 0 0 0 0,0-1 0 0 0,0 1 0 0 0,-1-1 0 0 0,1 0 0 0 0,0 0 0 0 0,-2 0-151 0 0,-52 12 890 0 0,45-8-1460 0 0</inkml:trace>
  <inkml:trace contextRef="#ctx0" brushRef="#br0" timeOffset="3530.418">5488 506 8288 0 0,'0'0'638'0'0,"-1"-1"-414"0"0,-4-8-20 0 0,4 7 17 0 0,0-1 0 0 0,0 1 0 0 0,0 0-1 0 0,-1 0 1 0 0,1 0 0 0 0,0 0 0 0 0,-1 0-1 0 0,0 1 1 0 0,1-1 0 0 0,-1 0 0 0 0,0 1-1 0 0,0-1 1 0 0,0 1 0 0 0,0 0 0 0 0,0-1-1 0 0,0 1 1 0 0,0 0 0 0 0,0 0 0 0 0,-1 0 0 0 0,1 1-1 0 0,-1-1-220 0 0,-5-1 298 0 0,-1-1 1 0 0,1 2-1 0 0,-1-1 0 0 0,1 1 0 0 0,-1 1 0 0 0,0 0 0 0 0,0 0 1 0 0,1 0-1 0 0,-1 1 0 0 0,0 1 0 0 0,-4 0-298 0 0,9-1-3 0 0,-1 0 0 0 0,0-1 0 0 0,1 2 0 0 0,-1-1 0 0 0,1 0 0 0 0,-1 1 0 0 0,1 0 0 0 0,-1 0 0 0 0,1 0 0 0 0,0 1 0 0 0,0-1 0 0 0,0 1 0 0 0,1 0 0 0 0,-1 0 0 0 0,1 1-1 0 0,-1-1 1 0 0,1 1 0 0 0,0-1 0 0 0,0 1 0 0 0,1 0 0 0 0,-1 0 0 0 0,1 0 0 0 0,0 1 0 0 0,0-1 0 0 0,0 0 0 0 0,0 1 0 0 0,1-1 0 0 0,0 1 0 0 0,0 0 0 0 0,0-1 0 0 0,1 1 0 0 0,-1 3 3 0 0,3 8-36 0 0,0 0 0 0 0,0 0 0 0 0,2-1 0 0 0,0 1 0 0 0,1-1 0 0 0,0 0 0 0 0,2 2 36 0 0,3 8 105 0 0,-8-21 12 0 0,-1 0 0 0 0,1 0 1 0 0,0 0-1 0 0,-1 1 0 0 0,0-1 0 0 0,0 0 0 0 0,0 1 0 0 0,-1-1 0 0 0,1 1 1 0 0,-1-1-1 0 0,0 1 0 0 0,-1-1 0 0 0,1 1 0 0 0,-1-1 0 0 0,0 0 0 0 0,0 1 1 0 0,0-1-1 0 0,0 0 0 0 0,-1 1 0 0 0,0-1 0 0 0,1 0 0 0 0,-2 0 0 0 0,1 0 1 0 0,0-1-1 0 0,-1 1 0 0 0,0 0 0 0 0,0-1 0 0 0,0 0 0 0 0,-2 2-117 0 0,-7 1 360 0 0,0-1-1 0 0,0-1 1 0 0,-1 0-1 0 0,0 0 1 0 0,1-2-1 0 0,-1 1 1 0 0,0-2-1 0 0,0 1 1 0 0,-11-2-360 0 0,-38 0-2424 0 0,28 0-1854 0 0,4 0-2999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19:47.960"/>
    </inkml:context>
    <inkml:brush xml:id="br0">
      <inkml:brushProperty name="width" value="0.05" units="cm"/>
      <inkml:brushProperty name="height" value="0.05" units="cm"/>
      <inkml:brushProperty name="color" value="#E71224"/>
    </inkml:brush>
  </inkml:definitions>
  <inkml:trace contextRef="#ctx0" brushRef="#br0">386 72 11976 0 0,'0'0'266'0'0,"0"0"44"0"0,0 0 15 0 0,0 0-26 0 0,1 2-59 0 0,18 56 3712 0 0,10 84-873 0 0,-22 45-503 0 0,-11-126-2112 0 0,4-61-531 0 0,-1 1 0 0 0,1-1 0 0 0,0 1 0 0 0,0-1 0 0 0,0 1 0 0 0,0-1 0 0 0,0 1 0 0 0,0-1-1 0 0,-1 1 1 0 0,1-1 0 0 0,0 0 0 0 0,0 1 0 0 0,-1-1 0 0 0,1 1 0 0 0,0-1 0 0 0,-1 0 0 0 0,1 1 0 0 0,0-1 0 0 0,-1 0-1 0 0,1 1 1 0 0,-1-1 0 0 0,1 0 0 0 0,0 0 0 0 0,-1 1 0 0 0,1-1 0 0 0,-1 0 0 0 0,1 0 0 0 0,-1 0 0 0 0,1 0 0 0 0,-1 1 0 0 0,1-1-1 0 0,-1 0 1 0 0,1 0 0 0 0,-1 0 0 0 0,1 0 0 0 0,-1 0 0 0 0,1 0 0 0 0,-1 0 0 0 0,1 0 0 0 0,-1-1 0 0 0,1 1 0 0 0,0 0-1 0 0,-1 0 1 0 0,1 0 0 0 0,-1 0 0 0 0,1-1 0 0 0,-1 1 67 0 0,-7-4-7398 0 0</inkml:trace>
  <inkml:trace contextRef="#ctx0" brushRef="#br0" timeOffset="296.8">0 165 11976 0 0,'6'-4'1082'0'0,"26"-8"-868"0"0,-22 8 148 0 0,0 0 1 0 0,1 1 0 0 0,-1 0 0 0 0,1 0 0 0 0,-1 1-1 0 0,1 1 1 0 0,0 0 0 0 0,0 0 0 0 0,0 1-363 0 0,9-1 316 0 0,221-19 1182 0 0,-66 10-610 0 0,-34 3-2301 0 0,-111 4-4981 0 0</inkml:trace>
  <inkml:trace contextRef="#ctx0" brushRef="#br0" timeOffset="582.33">977 1 13824 0 0,'0'0'629'0'0,"0"0"-12"0"0,-8 10-226 0 0,6-3 73 0 0,1 1 0 0 0,-1-1 0 0 0,2 1 0 0 0,-1-1 1 0 0,1 1-1 0 0,0-1 0 0 0,0 1 0 0 0,1-1 0 0 0,0 1 0 0 0,1 3-464 0 0,0 2 208 0 0,28 167 2828 0 0,0 2-2855 0 0,-9-153 255 0 0,-20-29 51 0 0,-1 0 22 0 0,11-3-69 0 0,20-43-844 0 0,-23 35 178 0 0,1 1-1 0 0,0 0 0 0 0,0 1 1 0 0,1 0-1 0 0,1 0 0 0 0,0 1 1 0 0,0 0-1 0 0,0 1 0 0 0,1 0 1 0 0,2 0 226 0 0,-9 4-7 0 0,1 0 0 0 0,-1 1 1 0 0,1-1-1 0 0,0 1 1 0 0,0 0-1 0 0,0 1 0 0 0,0 0 1 0 0,0 0-1 0 0,0 0 1 0 0,0 0-1 0 0,0 1 0 0 0,0 0 1 0 0,0 0-1 0 0,0 1 1 0 0,1 0-1 0 0,-1 0 1 0 0,0 0-1 0 0,0 1 0 0 0,3 1 7 0 0,-4 0 51 0 0,0-1 0 0 0,0 1 0 0 0,0 0-1 0 0,-1 1 1 0 0,1-1 0 0 0,-1 1 0 0 0,0-1 0 0 0,0 1-1 0 0,0 1 1 0 0,-1-1 0 0 0,4 4-51 0 0,-3-3 124 0 0,-1 0 1 0 0,1 1 0 0 0,-1-1-1 0 0,0 1 1 0 0,-1-1-1 0 0,1 1 1 0 0,-1 0-1 0 0,0 0 1 0 0,0 0-1 0 0,-1 0 1 0 0,0 0-1 0 0,0 0 1 0 0,0 1-1 0 0,-1-1 1 0 0,0 0-1 0 0,0 0 1 0 0,-1 1-1 0 0,0 0-124 0 0,-3 25-748 0 0,7-26-1420 0 0,-2-5 1048 0 0</inkml:trace>
  <inkml:trace contextRef="#ctx0" brushRef="#br0" timeOffset="894.757">1530 334 11520 0 0,'0'0'886'0'0,"1"0"-582"0"0,4 0-89 0 0,-4 0 722 0 0,-1 0 310 0 0,2 2 53 0 0,6 5-600 0 0,0 1 1 0 0,0 0-1 0 0,-1 0 1 0 0,0 1-1 0 0,-1 0 1 0 0,1 0-1 0 0,-2 1 1 0 0,1-1-1 0 0,-1 1 1 0 0,0 3-701 0 0,2 2 111 0 0,-6-14 115 0 0,-1-1 46 0 0,0 0 0 0 0,0 0-4 0 0,0 0-17 0 0,0 0-10 0 0,11-19-42 0 0,38-86-3935 0 0,-45 100 3656 0 0,0 0 0 0 0,1 1 1 0 0,0-1-1 0 0,0 1 0 0 0,0 0 0 0 0,1 0 0 0 0,-1 1 0 0 0,1-1 0 0 0,0 1 1 0 0,0 0-1 0 0,0 1 0 0 0,0 0 0 0 0,1 0 0 0 0,-1 0 0 0 0,1 1 1 0 0,-1-1-1 0 0,1 2 0 0 0,-1-1 0 0 0,1 1 0 0 0,-1 0 0 0 0,1 0 1 0 0,0 1-1 0 0,-1 0 0 0 0,1 0 0 0 0,4 2 80 0 0,11 6-5338 0 0,-11-6-758 0 0</inkml:trace>
  <inkml:trace contextRef="#ctx0" brushRef="#br0" timeOffset="1199.742">1991 353 13128 0 0,'0'0'297'0'0,"7"-9"722"0"0,-3 2-730 0 0,-4 7 567 0 0,0 0 289 0 0,0 0 58 0 0,0 0-151 0 0,-8 3-650 0 0,-2 3-259 0 0,0 0-1 0 0,0 1 1 0 0,1 0 0 0 0,0 1-1 0 0,1 0 1 0 0,0 0-1 0 0,0 1 1 0 0,0 0-1 0 0,1 0 1 0 0,1 1-1 0 0,-6 8-142 0 0,11-13 4 0 0,0-1-1 0 0,0 0 0 0 0,0 0 0 0 0,0 1 1 0 0,0-1-1 0 0,1 1 0 0 0,0-1 0 0 0,0 0 1 0 0,0 1-1 0 0,0-1 0 0 0,1 1 0 0 0,0-1 1 0 0,0 0-1 0 0,0 0 0 0 0,0 1 1 0 0,1-1-1 0 0,-1 0 0 0 0,1 0 0 0 0,0 0 1 0 0,1 0-1 0 0,-1-1 0 0 0,1 1 0 0 0,-1-1 1 0 0,1 1-1 0 0,0-1 0 0 0,0 0 0 0 0,0 0 1 0 0,1 0-1 0 0,-1 0 0 0 0,1-1 0 0 0,0 1 1 0 0,0-1-1 0 0,0 0 0 0 0,0 0 0 0 0,0-1 1 0 0,0 1-1 0 0,0-1 0 0 0,0 0 0 0 0,1 0 1 0 0,-1 0-1 0 0,0 0 0 0 0,1-1 1 0 0,-1 0-1 0 0,1 0 0 0 0,0 0-3 0 0,6 0 29 0 0,1-1 0 0 0,-1 0 0 0 0,1-1 0 0 0,-1 0 1 0 0,0-1-1 0 0,0 0 0 0 0,0-1 0 0 0,0 0 0 0 0,0-1 0 0 0,-1 0 0 0 0,0 0 0 0 0,1-2-29 0 0,-8 4 68 0 0,0 0 0 0 0,0 0 1 0 0,0 0-1 0 0,-1 0 0 0 0,1-1 0 0 0,-1 1 0 0 0,1-1 0 0 0,-1 1 0 0 0,-1-1 0 0 0,1 0 0 0 0,0 0 0 0 0,-1 0 0 0 0,0 0 0 0 0,0 0 0 0 0,0-1 0 0 0,0 1 0 0 0,-1 0 0 0 0,0 0 0 0 0,1 0 0 0 0,-2-1 0 0 0,1 1 1 0 0,0 0-1 0 0,-1 0 0 0 0,0-1-68 0 0,-1 1 37 0 0,-1 0 0 0 0,0 0 0 0 0,0 0 0 0 0,0 0 0 0 0,0 0 0 0 0,-1 1 0 0 0,0-1 0 0 0,1 1 1 0 0,-1 0-1 0 0,-1 0 0 0 0,1 0 0 0 0,0 1 0 0 0,-1 0 0 0 0,1 0 0 0 0,-1 0 0 0 0,1 0 0 0 0,-6-1-37 0 0,-3-1-1527 0 0,5 2-4525 0 0,7 2-904 0 0</inkml:trace>
  <inkml:trace contextRef="#ctx0" brushRef="#br0" timeOffset="1574.653">2317 334 5528 0 0,'0'0'422'0'0,"0"0"102"0"0,0 0 1459 0 0,0 0 669 0 0,0 1 1014 0 0,0 7-1978 0 0,0 45 3262 0 0,0-48-4948 0 0,0 0 0 0 0,1 0 0 0 0,0-1 0 0 0,0 1 1 0 0,0 0-1 0 0,1 0 0 0 0,0-1 0 0 0,0 1 0 0 0,0-1 0 0 0,0 0 1 0 0,0 1-1 0 0,1-1 0 0 0,0 0 0 0 0,0 0 0 0 0,0-1 0 0 0,2 2-2 0 0,0 0 77 0 0,0-1 0 0 0,0 1 0 0 0,0-1 0 0 0,0 0 1 0 0,1-1-1 0 0,-1 0 0 0 0,1 0 0 0 0,0 0 0 0 0,0 0 0 0 0,0-1 0 0 0,1 0 0 0 0,-1 0 0 0 0,0-1 0 0 0,1 0 0 0 0,-1 0 0 0 0,1 0 0 0 0,0-1 0 0 0,-1 0 0 0 0,1 0 0 0 0,-1-1 0 0 0,1 0 0 0 0,-1 0 0 0 0,1 0 0 0 0,-1-1 0 0 0,0 0 0 0 0,0 0 0 0 0,2-1-77 0 0,-2-1 3 0 0,0 1 0 0 0,-1-1 0 0 0,1 0 0 0 0,-1-1 0 0 0,0 1 0 0 0,0-1 0 0 0,0 0 0 0 0,-1 0 0 0 0,0-1 0 0 0,0 1 0 0 0,0-1 0 0 0,-1 0 0 0 0,0 0 0 0 0,0 0 0 0 0,0-1 0 0 0,-1 1 0 0 0,0-1 0 0 0,1-2-3 0 0,5-32 74 0 0,-1 26-147 0 0,-4 12 48 0 0,8 4-39 0 0,-3 5 21 0 0,59 68 160 0 0,-41-43-117 0 0,18 18-452 0 0,-26-36-1964 0 0,-10-9-5083 0 0</inkml:trace>
  <inkml:trace contextRef="#ctx0" brushRef="#br0" timeOffset="1980.836">3177 405 16615 0 0,'0'-4'154'0'0,"-1"1"0"0"0,0-1 0 0 0,0 0-1 0 0,0 0 1 0 0,0 0 0 0 0,-1 1-1 0 0,0-1 1 0 0,1 1 0 0 0,-1-1-1 0 0,-1 1 1 0 0,1 0 0 0 0,0-1-1 0 0,-1 1 1 0 0,1 0 0 0 0,-1 1 0 0 0,0-1-1 0 0,0 0 1 0 0,0 1 0 0 0,-1 0-1 0 0,1 0 1 0 0,0 0 0 0 0,-1 0-1 0 0,1 0 1 0 0,-1 1 0 0 0,0-1-1 0 0,0 1 1 0 0,1 0 0 0 0,-1 0-1 0 0,0 1 1 0 0,0-1 0 0 0,0 1 0 0 0,0-1-1 0 0,0 1 1 0 0,0 1 0 0 0,0-1-1 0 0,0 1 1 0 0,-3 0-154 0 0,-8 1-49 0 0,1 1 0 0 0,-1 1 0 0 0,1 0 0 0 0,0 1 0 0 0,0 0 0 0 0,1 2 0 0 0,-1-1 0 0 0,1 1 0 0 0,1 1 0 0 0,-1 1 0 0 0,1-1 0 0 0,1 2 0 0 0,0 0 0 0 0,0 0 0 0 0,1 1 49 0 0,8-8-5 0 0,1 1-1 0 0,0-1 1 0 0,0 0-1 0 0,0 0 1 0 0,1 1-1 0 0,-1-1 1 0 0,1 0-1 0 0,0 1 1 0 0,0-1-1 0 0,0 0 1 0 0,0 1-1 0 0,1-1 1 0 0,-1 1-1 0 0,1-1 0 0 0,0 0 1 0 0,0 0-1 0 0,0 1 1 0 0,0-1-1 0 0,1 0 1 0 0,-1 0-1 0 0,1 0 1 0 0,0-1-1 0 0,0 1 1 0 0,0 0-1 0 0,0 0 1 0 0,0-1-1 0 0,0 0 1 0 0,1 1-1 0 0,0-1 1 0 0,-1 0-1 0 0,1 0 1 0 0,0 0-1 0 0,0-1 1 0 0,0 1-1 0 0,1 0 6 0 0,11 5-67 0 0,1-1 1 0 0,1-1-1 0 0,-1 0 1 0 0,1-2-1 0 0,0 1 1 0 0,0-2-1 0 0,0 0 1 0 0,0-1-1 0 0,0-1 1 0 0,17-2 66 0 0,-22 1 54 0 0,-8 1-23 0 0,-1 0 1 0 0,0 0-1 0 0,1 0 1 0 0,-1-1 0 0 0,0 1-1 0 0,1-1 1 0 0,-1 0-1 0 0,0 0 1 0 0,0 0-1 0 0,1 0 1 0 0,-1 0 0 0 0,0-1-1 0 0,0 0 1 0 0,-1 1-1 0 0,1-1 1 0 0,0 0-1 0 0,1-2-31 0 0,-2 1-3 0 0,0 1 0 0 0,-1 0-1 0 0,1 0 1 0 0,0 0-1 0 0,0 0 1 0 0,0 0 0 0 0,0 0-1 0 0,0 1 1 0 0,1-1 0 0 0,-1 1-1 0 0,1-1 1 0 0,-1 1-1 0 0,1 0 1 0 0,-1 0 0 0 0,1 0-1 0 0,-1 0 1 0 0,1 1-1 0 0,0-1 1 0 0,0 1 0 0 0,-1-1-1 0 0,1 1 1 0 0,0 0 0 0 0,0 0-1 0 0,-1 0 1 0 0,1 1-1 0 0,0-1 1 0 0,0 1 0 0 0,-1-1-1 0 0,1 1 1 0 0,0 0-1 0 0,-1 0 1 0 0,1 0 0 0 0,-1 0-1 0 0,1 1 1 0 0,-1-1 0 0 0,0 1-1 0 0,0-1 1 0 0,1 1-1 0 0,0 1 4 0 0,6 9-3 0 0,0 0 0 0 0,-1 1 0 0 0,0 0 0 0 0,-1 1 0 0 0,0-1 0 0 0,-2 1 0 0 0,1 1 0 0 0,0 6 3 0 0,-4-16 38 0 0,-1 0 0 0 0,0 0-1 0 0,0 0 1 0 0,0 1 0 0 0,-1-1-1 0 0,1 0 1 0 0,-1 0 0 0 0,-1 1-1 0 0,1-1 1 0 0,-1 0 0 0 0,0 0-1 0 0,0 0 1 0 0,0 0 0 0 0,-1 0-1 0 0,1 0 1 0 0,-1 0 0 0 0,-1 0-1 0 0,1 0 1 0 0,-1-1 0 0 0,1 1-1 0 0,-1-1 1 0 0,-1 0 0 0 0,1 0-1 0 0,-1 0-37 0 0,-3 4 141 0 0,0 0-1 0 0,-1-1 0 0 0,0 0 1 0 0,-1-1-1 0 0,0 0 1 0 0,0 0-1 0 0,0 0 0 0 0,0-1 1 0 0,-1-1-1 0 0,0 0 0 0 0,0 0 1 0 0,0-1-1 0 0,0 0 1 0 0,-1-1-1 0 0,-7 1-140 0 0,9-2-163 0 0,-1 0 0 0 0,1-1 0 0 0,0-1 0 0 0,0 1 0 0 0,-1-1 0 0 0,1-1 0 0 0,0 0 0 0 0,0 0 0 0 0,0-1 0 0 0,1 0 0 0 0,-1 0 0 0 0,0-1 163 0 0,-11-8-7965 0 0</inkml:trace>
  <inkml:trace contextRef="#ctx0" brushRef="#br0" timeOffset="2340.097">3316 116 5984 0 0,'46'-13'1052'0'0,"-44"12"1045"0"0,0 5 2830 0 0,-1 9-1360 0 0,8 75 257 0 0,25 37-3361 0 0,-18-74 977 0 0,11 18-1275 0 0,-24-68-151 0 0,-1 1 0 0 0,1-1 0 0 0,0 1 0 0 0,0-1 1 0 0,0 0-1 0 0,1 0 0 0 0,-1 0 0 0 0,0-1 0 0 0,0 1 0 0 0,0-1 0 0 0,1 0 0 0 0,-1 0 0 0 0,0 0 0 0 0,0 0 0 0 0,1 0 0 0 0,-1-1 0 0 0,0 1 0 0 0,0-1 0 0 0,0 0 0 0 0,0 0 0 0 0,0 0 0 0 0,0 0 0 0 0,0-1 0 0 0,0 1 0 0 0,0-1 0 0 0,0 0 1 0 0,-1 0-1 0 0,1 0 0 0 0,0 0-14 0 0,5-3 38 0 0,9-3-393 0 0,0 0 1 0 0,1 1 0 0 0,-1 1 0 0 0,1 0 0 0 0,1 2-1 0 0,12-2 355 0 0,-23 6-2 0 0,0 0 0 0 0,0 1 0 0 0,0 0 0 0 0,0 1 0 0 0,0 0 0 0 0,0 0 0 0 0,0 1 0 0 0,0 0 0 0 0,-1 0 0 0 0,0 1 0 0 0,0 0 0 0 0,0 0 0 0 0,0 1 0 0 0,0-1 0 0 0,-1 2 0 0 0,6 4 2 0 0,20 14 552 0 0,-22-17-398 0 0,0 1-1 0 0,-1 1 1 0 0,0-1-1 0 0,0 1 1 0 0,-1 1-1 0 0,0 0 1 0 0,6 10-154 0 0,-12-18-325 0 0,0 2-649 0 0,-2-3 462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19:46.148"/>
    </inkml:context>
    <inkml:brush xml:id="br0">
      <inkml:brushProperty name="width" value="0.05" units="cm"/>
      <inkml:brushProperty name="height" value="0.05" units="cm"/>
      <inkml:brushProperty name="color" value="#E71224"/>
    </inkml:brush>
  </inkml:definitions>
  <inkml:trace contextRef="#ctx0" brushRef="#br0">114 159 1376 0 0,'-36'-14'3866'0'0,"19"5"-1186"0"0,-8-14 1212 0 0,25 22-3570 0 0,-12-6 1646 0 0,11 6-1877 0 0,1 1 1 0 0,0-1-1 0 0,-1 1 1 0 0,1-1-1 0 0,0 1 1 0 0,-1 0-1 0 0,1-1 1 0 0,0 1 0 0 0,-1 0-1 0 0,1-1 1 0 0,-1 1-1 0 0,1 0 1 0 0,-1 0-1 0 0,1-1 1 0 0,-1 1-1 0 0,1 0 1 0 0,-1 0 0 0 0,1 0-1 0 0,-1 0 1 0 0,1-1-1 0 0,-1 1 1 0 0,1 0-1 0 0,-1 0 1 0 0,1 0 0 0 0,-1 0-1 0 0,1 0 1 0 0,-1 1-1 0 0,0-1 1 0 0,1 0-1 0 0,-1 0 1 0 0,1 0-1 0 0,-1 0 1 0 0,1 0 0 0 0,-1 1-1 0 0,1-1 1 0 0,0 0-1 0 0,-1 1 1 0 0,1-1-1 0 0,-1 0 1 0 0,1 1-1 0 0,-1-1 1 0 0,1 0 0 0 0,0 1-1 0 0,-1-1 1 0 0,1 1-1 0 0,0-1 1 0 0,-1 0-1 0 0,1 1 1 0 0,0-1-1 0 0,0 1 1 0 0,0-1 0 0 0,-1 1-1 0 0,1-1 1 0 0,0 1-1 0 0,0-1 1 0 0,0 1-1 0 0,0-1 1 0 0,0 1-1 0 0,0 0 1 0 0,0-1 0 0 0,0 1-92 0 0,1 16 46 0 0,10 30 1250 0 0,5 21-848 0 0,9-19-404 0 0,-11-6 1324 0 0,-13-42-1164 0 0,-1-1-4 0 0,-7-8 344 0 0,18-86-529 0 0,34 41-256 0 0,-35 46 200 0 0,1 0 1 0 0,0 1 0 0 0,0 0-1 0 0,0 1 1 0 0,0 0 0 0 0,1 0-1 0 0,0 1 1 0 0,5 0 40 0 0,-7 0-23 0 0,-6 4-25 0 0,33 15-3168 0 0,-35-14 1236 0 0</inkml:trace>
  <inkml:trace contextRef="#ctx0" brushRef="#br0" timeOffset="406.198">451 182 5064 0 0,'0'0'389'0'0,"0"0"75"0"0,0 0 1243 0 0,0 0 575 0 0,0 0 112 0 0,0 0-196 0 0,2 2-924 0 0,45 62 3029 0 0,-43-57-4176 0 0,1 0 1 0 0,-1 0-1 0 0,-1 1 0 0 0,1-1 0 0 0,-2 1 0 0 0,1 0 0 0 0,-1 0 0 0 0,0 0 0 0 0,0 0 0 0 0,-1 0 1 0 0,0 1-1 0 0,0 5-127 0 0,-1-27-165 0 0,1-1 0 0 0,1 1 0 0 0,0 0 0 0 0,0 0 0 0 0,2 0 0 0 0,0 0 0 0 0,0 0 0 0 0,1 1-1 0 0,0-1 1 0 0,1 1 0 0 0,1 1 0 0 0,0-1 0 0 0,3-2 165 0 0,27-29-464 0 0,-33 40 462 0 0,0 1-1 0 0,0-1 0 0 0,0 1 0 0 0,1 0 0 0 0,-1 0 0 0 0,1 0 0 0 0,-1 1 0 0 0,1-1 1 0 0,0 1-1 0 0,-1 0 0 0 0,1 0 0 0 0,0 1 0 0 0,4 0 3 0 0,2 0 198 0 0,-1 0-1 0 0,1 1 1 0 0,-1 1 0 0 0,0-1 0 0 0,0 2-1 0 0,1 0 1 0 0,-2 0 0 0 0,1 0-1 0 0,0 2 1 0 0,-1-1 0 0 0,9 6-198 0 0,-15-8 72 0 0,1 1 0 0 0,-1 0 0 0 0,0 0 0 0 0,0 1-1 0 0,0-1 1 0 0,0 1 0 0 0,0-1 0 0 0,-1 1 0 0 0,0 0 0 0 0,0 0 0 0 0,0 0 0 0 0,0 0 0 0 0,0 0 0 0 0,0 4-72 0 0,4 5 77 0 0,-10 9-1493 0 0,1-16-3656 0 0,-1 1-1685 0 0</inkml:trace>
  <inkml:trace contextRef="#ctx0" brushRef="#br0" timeOffset="765.443">956 175 7368 0 0,'0'0'568'0'0,"16"3"1130"0"0,37 1 5386 0 0,20-16-6427 0 0,6-16 457 0 0,-79 27-1093 0 0,1 0-1 0 0,-1 0 1 0 0,1 0 0 0 0,-1 0 0 0 0,0 0 0 0 0,1-1 0 0 0,-1 1 0 0 0,0 0-1 0 0,0 0 1 0 0,0 0 0 0 0,0 0 0 0 0,0 0 0 0 0,0-1 0 0 0,0 1-1 0 0,0 0 1 0 0,0 0 0 0 0,-1 0 0 0 0,1 0 0 0 0,0 0 0 0 0,-1 0 0 0 0,1 0-1 0 0,-1 0 1 0 0,1 0 0 0 0,-1 0 0 0 0,1 0 0 0 0,-1 0 0 0 0,0 0-1 0 0,0 0 1 0 0,1 0 0 0 0,-1 0 0 0 0,0 1 0 0 0,0-1 0 0 0,0 0 0 0 0,0 1-1 0 0,0-1 1 0 0,0 1 0 0 0,0-1 0 0 0,0 1 0 0 0,0-1 0 0 0,0 1-1 0 0,0-1-20 0 0,-8-2 12 0 0,-1 0 0 0 0,1 1 0 0 0,0 0-1 0 0,-1 0 1 0 0,0 1 0 0 0,1 0 0 0 0,-1 1 0 0 0,0 0-1 0 0,1 1 1 0 0,-1-1 0 0 0,1 2 0 0 0,-1 0-1 0 0,1 0 1 0 0,-1 0 0 0 0,1 1 0 0 0,0 1-1 0 0,-8 3-11 0 0,14-5-5 0 0,0-1-1 0 0,0 0 0 0 0,0 1 1 0 0,0-1-1 0 0,0 1 0 0 0,1 0 1 0 0,-1 0-1 0 0,1 0 0 0 0,-1 1 1 0 0,1-1-1 0 0,0 0 0 0 0,0 1 1 0 0,0 0-1 0 0,0-1 0 0 0,0 1 0 0 0,1 0 1 0 0,-1 0-1 0 0,1 0 0 0 0,0 0 1 0 0,0 0-1 0 0,0 0 0 0 0,0 0 1 0 0,0 1-1 0 0,1-1 0 0 0,-1 0 1 0 0,1 0-1 0 0,0 1 0 0 0,0-1 1 0 0,0 0-1 0 0,1 1 0 0 0,-1-1 1 0 0,1 0-1 0 0,-1 0 0 0 0,1 0 0 0 0,0 1 1 0 0,0-1-1 0 0,1 0 0 0 0,-1 0 6 0 0,2 1 4 0 0,0 0 0 0 0,0 0 0 0 0,1 0-1 0 0,-1-1 1 0 0,1 0 0 0 0,-1 1 0 0 0,1-1 0 0 0,0 0-1 0 0,1-1 1 0 0,-1 1 0 0 0,0-1 0 0 0,1 0-1 0 0,-1 0 1 0 0,1 0 0 0 0,0 0 0 0 0,-1-1-1 0 0,4 1-3 0 0,100 18-141 0 0,-56-24-1612 0 0,-26 1 679 0 0</inkml:trace>
  <inkml:trace contextRef="#ctx0" brushRef="#br0" timeOffset="1046.631">1558 60 10448 0 0,'-3'-12'343'0'0,"3"10"-172"0"0,1 0 0 0 0,-1 0 0 0 0,0 1 0 0 0,-1-1 0 0 0,1 0 0 0 0,0 0 0 0 0,0 0 0 0 0,-1 1 0 0 0,1-1 0 0 0,-1 0 0 0 0,0 0-1 0 0,1 1 1 0 0,-1-1 0 0 0,0 0 0 0 0,0 1 0 0 0,0-1 0 0 0,0 1 0 0 0,0-1 0 0 0,-1 1 0 0 0,1 0 0 0 0,0-1 0 0 0,-1 1 0 0 0,1 0 0 0 0,-1 0 0 0 0,1 0 0 0 0,-1 0 0 0 0,1 0 0 0 0,-1 0-1 0 0,0 0 1 0 0,1 1 0 0 0,-1-1 0 0 0,0 1 0 0 0,0-1 0 0 0,0 1 0 0 0,1 0 0 0 0,-1-1 0 0 0,0 1 0 0 0,0 0 0 0 0,0 0 0 0 0,0 1-171 0 0,-115 52 1970 0 0,115-52-1963 0 0,-1 0-1 0 0,1 0 0 0 0,0 0 0 0 0,0 0 1 0 0,1 1-1 0 0,-1-1 0 0 0,0 0 0 0 0,0 1 1 0 0,1 0-1 0 0,-1-1 0 0 0,0 1 0 0 0,1 0 0 0 0,0 0 1 0 0,-1 0-1 0 0,1 0 0 0 0,0 0 0 0 0,0 0 1 0 0,0 0-1 0 0,1 1 0 0 0,-1-1 0 0 0,0 0 1 0 0,1 0-1 0 0,-1 1 0 0 0,1-1 0 0 0,0 0 0 0 0,0 1 1 0 0,0-1-1 0 0,0 0 0 0 0,0 1 0 0 0,0-1 1 0 0,1 0-1 0 0,-1 0 0 0 0,1 1 0 0 0,0 0-6 0 0,7 5-42 0 0,0 0-1 0 0,0-1 1 0 0,0 0-1 0 0,1-1 1 0 0,0 0-1 0 0,1 0 0 0 0,-1-1 1 0 0,1 0-1 0 0,0-1 1 0 0,9 3 42 0 0,-1 1-73 0 0,138 58-45 0 0,-104-27 416 0 0,-51-38-264 0 0,0 0 1 0 0,-1 0-1 0 0,1 1 1 0 0,0-1-1 0 0,0 0 1 0 0,-1 0-1 0 0,1 1 1 0 0,-1-1-1 0 0,1 0 1 0 0,-1 1-1 0 0,0-1 1 0 0,1 0-1 0 0,-1 1 1 0 0,0-1-1 0 0,0 0 1 0 0,0 1-1 0 0,0-1 0 0 0,0 1 1 0 0,0-1-1 0 0,0 0 1 0 0,-1 1-1 0 0,1-1 1 0 0,0 0-1 0 0,-1 1 1 0 0,1-1-1 0 0,-1 0 1 0 0,0 1-1 0 0,1-1 1 0 0,-1 0-1 0 0,0 0 1 0 0,0 0-1 0 0,0 0 1 0 0,0 0-1 0 0,0 0 1 0 0,0 0-1 0 0,0 0 1 0 0,0 0-1 0 0,0 0 1 0 0,0 0-1 0 0,0-1 1 0 0,0 1-1 0 0,-1 0 1 0 0,0 0-35 0 0,-58 23 1935 0 0,54-23-1953 0 0,1 1 1 0 0,-1-1-1 0 0,1-1 0 0 0,-1 1 0 0 0,0-1 0 0 0,1 0 0 0 0,-1 0 0 0 0,0-1 1 0 0,1 1-1 0 0,-1-1 0 0 0,1 0 0 0 0,-1-1 0 0 0,1 0 0 0 0,-1 1 0 0 0,-3-4 18 0 0,1-1-508 0 0</inkml:trace>
  <inkml:trace contextRef="#ctx0" brushRef="#br0" timeOffset="1343.432">1981 93 9672 0 0,'0'0'748'0'0,"-1"-8"712"0"0,-24-21 4530 0 0,16 27-5766 0 0,-1 1-1 0 0,1-1 1 0 0,0 2-1 0 0,0-1 1 0 0,-1 1 0 0 0,1 0-1 0 0,-1 1 1 0 0,1 0-1 0 0,0 1 1 0 0,0 0-1 0 0,0 0 1 0 0,0 1 0 0 0,0 0-1 0 0,0 1 1 0 0,1 0-1 0 0,-2 1-223 0 0,8-5-20 0 0,1 1 0 0 0,0-1 0 0 0,-1 1 0 0 0,1-1 0 0 0,0 1-1 0 0,0-1 1 0 0,-1 1 0 0 0,1 0 0 0 0,0 0 0 0 0,0 0 0 0 0,0-1-1 0 0,0 1 1 0 0,0 0 0 0 0,0 0 0 0 0,0 0 0 0 0,0 1 0 0 0,1-1 0 0 0,-1 0-1 0 0,0 0 1 0 0,1 0 0 0 0,-1 1 0 0 0,0-1 0 0 0,1 0 0 0 0,0 0-1 0 0,-1 1 1 0 0,1-1 0 0 0,0 1 0 0 0,0-1 0 0 0,-1 0 0 0 0,1 1 0 0 0,0-1-1 0 0,1 0 1 0 0,-1 1 0 0 0,0-1 0 0 0,0 1 0 0 0,0-1 0 0 0,1 0-1 0 0,-1 1 1 0 0,1-1 0 0 0,-1 0 0 0 0,1 0 0 0 0,-1 1 0 0 0,1-1-1 0 0,0 0 1 0 0,0 0 0 0 0,0 0 0 0 0,-1 0 0 0 0,1 0 0 0 0,0 0 0 0 0,0 0-1 0 0,1 0 21 0 0,151 98-881 0 0,-147-94 914 0 0,-1-1 73 0 0,-1-1 1 0 0,1 1-1 0 0,-1 1 1 0 0,0-1-1 0 0,0 0 0 0 0,0 1 1 0 0,0 0-1 0 0,-1 0 1 0 0,0 0-1 0 0,0 1 1 0 0,0-1-1 0 0,-1 0 0 0 0,1 1 1 0 0,-2 0-1 0 0,3 5-106 0 0,-4-6 126 0 0,-6 33 1492 0 0,-41-1-1010 0 0,26-25-1085 0 0,-24 9 2076 0 0,9-11-8107 0 0,8-7-1257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20:00.318"/>
    </inkml:context>
    <inkml:brush xml:id="br0">
      <inkml:brushProperty name="width" value="0.05" units="cm"/>
      <inkml:brushProperty name="height" value="0.05" units="cm"/>
      <inkml:brushProperty name="color" value="#E71224"/>
    </inkml:brush>
  </inkml:definitions>
  <inkml:trace contextRef="#ctx0" brushRef="#br0">261 26 13360 0 0,'0'0'612'0'0,"-5"-5"200"0"0,-45-15 2945 0 0,-23 39-2578 0 0,59-13-970 0 0,6-3-186 0 0,1 0 0 0 0,-1 0 0 0 0,1 1 1 0 0,-1 0-1 0 0,1 1 0 0 0,1 0 1 0 0,-1 0-1 0 0,1 0 0 0 0,-1 1 0 0 0,1 0 1 0 0,1 0-1 0 0,-1 0 0 0 0,1 1 0 0 0,1 0 1 0 0,-1 0-1 0 0,1 0 0 0 0,0 0 0 0 0,-2 8-23 0 0,5-13-9 0 0,1 0-1 0 0,-1 0 1 0 0,1 0-1 0 0,-1 0 1 0 0,1 1-1 0 0,0-1 0 0 0,0 0 1 0 0,0 0-1 0 0,0 1 1 0 0,1-1-1 0 0,-1 0 0 0 0,1 0 1 0 0,-1 1-1 0 0,1-1 1 0 0,0 0-1 0 0,0 0 1 0 0,-1 0-1 0 0,2 0 0 0 0,-1 0 1 0 0,0 0-1 0 0,0 0 1 0 0,1-1-1 0 0,-1 1 1 0 0,1 0-1 0 0,-1-1 0 0 0,1 1 1 0 0,0-1-1 0 0,-1 1 1 0 0,1-1-1 0 0,0 0 1 0 0,0 0-1 0 0,0 0 0 0 0,0 0 1 0 0,2 1 9 0 0,77 21-186 0 0,-79-22 176 0 0,81 7-1769 0 0,-27-8-3375 0 0,-15-2-403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20:00.677"/>
    </inkml:context>
    <inkml:brush xml:id="br0">
      <inkml:brushProperty name="width" value="0.05" units="cm"/>
      <inkml:brushProperty name="height" value="0.05" units="cm"/>
      <inkml:brushProperty name="color" value="#E71224"/>
    </inkml:brush>
  </inkml:definitions>
  <inkml:trace contextRef="#ctx0" brushRef="#br0">255 257 15864 0 0,'0'0'362'0'0,"-3"-1"47"0"0,-61-14 563 0 0,-9 19 1410 0 0,67-3-2361 0 0,0 0 0 0 0,0 1 0 0 0,0 0 0 0 0,0 0-1 0 0,0 0 1 0 0,1 1 0 0 0,0 0 0 0 0,-1 0 0 0 0,1 0 0 0 0,0 1 0 0 0,0-1 0 0 0,1 1 0 0 0,-1 1 0 0 0,1-1 0 0 0,0 1 0 0 0,0-1 0 0 0,0 1 0 0 0,0 0 0 0 0,1 0 0 0 0,0 1 0 0 0,0-1 0 0 0,1 1-1 0 0,-1-1 1 0 0,1 3-21 0 0,1-6-18 0 0,1 0 0 0 0,-1 0 0 0 0,1-1 0 0 0,0 1 0 0 0,-1 0-1 0 0,1 0 1 0 0,0 0 0 0 0,0 0 0 0 0,0 0 0 0 0,1 0-1 0 0,-1 0 1 0 0,0 0 0 0 0,1 0 0 0 0,-1 0 0 0 0,1 0 0 0 0,0 0-1 0 0,0 0 1 0 0,0 0 0 0 0,0-1 0 0 0,0 1 0 0 0,0 0 0 0 0,0-1-1 0 0,0 1 1 0 0,0-1 0 0 0,1 1 0 0 0,-1-1 0 0 0,1 0 0 0 0,-1 1-1 0 0,1-1 1 0 0,0 0 0 0 0,-1 0 0 0 0,1 0 0 0 0,0 0 0 0 0,0 0-1 0 0,1 0 19 0 0,11 2-57 0 0,1 1 0 0 0,-1-2 0 0 0,1 0 0 0 0,0-1 0 0 0,-1 0 0 0 0,1-1 0 0 0,0-1-1 0 0,0 0 1 0 0,-1-1 0 0 0,1-1 0 0 0,-1 0 0 0 0,1-1 57 0 0,14-2 13 0 0,25-10 57 0 0,-52 16 19 0 0,-2 0-1 0 0,-1-6-26 0 0,4 11-107 0 0,4 3 29 0 0,0 0-1 0 0,0-1 0 0 0,1 0 0 0 0,0 0 0 0 0,0-1 1 0 0,1 0-1 0 0,-1 0 0 0 0,1-1 0 0 0,1 0 0 0 0,8 3 17 0 0,68 20 93 0 0,-49-25-5508 0 0,-35-3-590 0 0</inkml:trace>
  <inkml:trace contextRef="#ctx0" brushRef="#br0" timeOffset="234.369">521 1 15632 0 0,'7'7'4640'0'0,"3"37"-4116"0"0,-8-38-283 0 0,61 214 1685 0 0,-38-141-1384 0 0,-8-20 8 0 0,19-2-150 0 0,-32-55-587 0 0,-1 0-1 0 0,0 0 1 0 0,1 0-1 0 0,-1 0 1 0 0,1 0-1 0 0,0-1 1 0 0,0 0-1 0 0,-1 0 1 0 0,1 0-1 0 0,0 0 1 0 0,0 0-1 0 0,0-1 1 0 0,0 0-1 0 0,4 0 188 0 0,7-2-983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19:59.428"/>
    </inkml:context>
    <inkml:brush xml:id="br0">
      <inkml:brushProperty name="width" value="0.05" units="cm"/>
      <inkml:brushProperty name="height" value="0.05" units="cm"/>
      <inkml:brushProperty name="color" value="#E71224"/>
    </inkml:brush>
  </inkml:definitions>
  <inkml:trace contextRef="#ctx0" brushRef="#br0">187 105 13760 0 0,'0'-13'1500'0'0,"-10"0"-1354"0"0,8 11 79 0 0,0 0-1 0 0,-1 1 1 0 0,1-1 0 0 0,-1 1-1 0 0,1-1 1 0 0,-1 1-1 0 0,1 0 1 0 0,-1 0-1 0 0,0 0 1 0 0,0 1 0 0 0,0-1-1 0 0,1 1 1 0 0,-1-1-1 0 0,0 1 1 0 0,0 0-1 0 0,0 0 1 0 0,0 0 0 0 0,0 1-1 0 0,1-1 1 0 0,-2 1-225 0 0,-80 36 637 0 0,81-36-659 0 0,1 0-1 0 0,0 0 1 0 0,0 0-1 0 0,0 1 0 0 0,-1-1 1 0 0,2 1-1 0 0,-1 0 1 0 0,0-1-1 0 0,0 1 0 0 0,0 0 1 0 0,1 0-1 0 0,-1 0 1 0 0,1 0-1 0 0,0 1 0 0 0,-1-1 1 0 0,1 0-1 0 0,0 0 1 0 0,0 1-1 0 0,1-1 0 0 0,-1 1 1 0 0,0-1-1 0 0,1 1 1 0 0,0-1-1 0 0,-1 1 0 0 0,1-1 1 0 0,0 1-1 0 0,0-1 1 0 0,0 1-1 0 0,1-1 1 0 0,-1 1-1 0 0,1-1 0 0 0,-1 1 1 0 0,1-1-1 0 0,0 1 1 0 0,0-1-1 0 0,0 0 0 0 0,0 1 1 0 0,2 1 22 0 0,4 4-11 0 0,1-1 0 0 0,1 1 1 0 0,-1-1-1 0 0,1-1 1 0 0,1 0-1 0 0,-1 0 0 0 0,1-1 1 0 0,0 0-1 0 0,0-1 0 0 0,0 0 1 0 0,1 0 10 0 0,0 0-8 0 0,-1 0 0 0 0,1 0 0 0 0,-1 2 0 0 0,1-1 0 0 0,-2 1 0 0 0,1 1 0 0 0,-1 0-1 0 0,0 0 1 0 0,8 8 8 0 0,-16-14 37 0 0,0 0-1 0 0,0 0 0 0 0,0 0 0 0 0,0 0 0 0 0,-1 0 1 0 0,1 0-1 0 0,0 0 0 0 0,-1 0 0 0 0,1 0 0 0 0,-1 0 1 0 0,1 0-1 0 0,-1 0 0 0 0,0 1 0 0 0,1-1 0 0 0,-1 0 1 0 0,0 0-1 0 0,0 0 0 0 0,0 1 0 0 0,0-1 0 0 0,0 0 1 0 0,0 0-1 0 0,0 0 0 0 0,0 1 0 0 0,0-1 0 0 0,0 0 1 0 0,-1 0-1 0 0,1 0 0 0 0,-1 0 0 0 0,1 1 0 0 0,-1-1 1 0 0,1 0-1 0 0,-1 0 0 0 0,0 0 0 0 0,1 0 0 0 0,-1 0 1 0 0,0 0-1 0 0,0-1 0 0 0,1 1 0 0 0,-1 0 0 0 0,0 0 1 0 0,0 0-1 0 0,-1 0-36 0 0,-40 17 463 0 0,-83-8 700 0 0,110-10-1662 0 0</inkml:trace>
  <inkml:trace contextRef="#ctx0" brushRef="#br0" timeOffset="265.847">444 3 8752 0 0,'-11'-3'971'0'0,"16"20"8791"0"0,1-4-9390 0 0,42 168 2172 0 0,-41-68-1531 0 0,-7-111-2001 0 0,-2-1-4425 0 0,-3 4-1896 0 0</inkml:trace>
  <inkml:trace contextRef="#ctx0" brushRef="#br0" timeOffset="546.746">302 180 10568 0 0,'0'0'464'0'0,"11"0"104"0"0,-2 0-456 0 0,2-3-112 0 0,4 1 0 0 0,-4 2 0 0 0,0-4 392 0 0,6 1 56 0 0,7 3 16 0 0,5-4 0 0 0,-3 4-320 0 0,0 0-64 0 0,-4 0-16 0 0,1-3 0 0 0,-1 3-432 0 0,0-3-88 0 0</inkml:trace>
  <inkml:trace contextRef="#ctx0" brushRef="#br0" timeOffset="547.746">777 154 2304 0 0,'5'14'2764'0'0,"7"14"6858"0"0,2 6-5907 0 0,8 33-1073 0 0,-19-62-3758 0 0,-3-5-472 0 0</inkml:trace>
  <inkml:trace contextRef="#ctx0" brushRef="#br0" timeOffset="734.296">781 22 13648 0 0,'0'0'608'0'0,"0"0"120"0"0,0 0-584 0 0,0 0-144 0 0,0 0 0 0 0,0 0 0 0 0,4-2 480 0 0,0-2 64 0 0,3 1 7 0 0,-3 3 9 0 0,3 3-448 0 0,0 3-112 0 0,1 1 0 0 0,-1 0-4615 0 0,1 3-953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3T06:08:54.709"/>
    </inkml:context>
    <inkml:brush xml:id="br0">
      <inkml:brushProperty name="width" value="0.05" units="cm"/>
      <inkml:brushProperty name="height" value="0.05" units="cm"/>
      <inkml:brushProperty name="color" value="#E71224"/>
    </inkml:brush>
  </inkml:definitions>
  <inkml:trace contextRef="#ctx0" brushRef="#br0">12 124 24575,'-6'51'0,"1"-20"0,10 22 0,-4-33 0,4-8 0,-5 8 0,0-6 0,0 6 0,7 1 0,-5-7 0,5 6 0,-7-8 0,0-11 0,0-8 0,0-15 0,0-6 0,0 6 0,0-8 0,5 16 0,-4-6 0,19-1 0,-17 7 0,18-16 0,-19 17 0,10-8 0,-10 9 0,3 1 0,0-1 0,-4 1 0,4-10 0,0 7 0,2-1 0,4 10 0,0 10 0,1 1 0,-1 6 0,1-1 0,-6 0 0,4 1 0,-8-1 0,3 10 0,2 2 0,-5-1 0,5 8 0,-7-16 0,0 6 0,0-8 0,0 8 0,0-6 0,0 6 0,0-8 0,0-11 0,0-8 0,0-5 0,0-14 0,0 12 0,0-7 0,0 10 0,0-10 0,0 7 0,0-6 0,0 8 0,0-8 0,5 6 0,-4-7 0,4 10 0,-5-10 0,0 7 0,7-16 0,0 17 0,1-8 0,2 9 0,-3 6 0,4 1 0,1 5 0,-1 0 0,1 0 0,-1 5 0,1 1 0,-6 15 0,-1-7 0,9 15 0,-5-15 0,6 6 0,-5-8 0,-3-1 0,-1 1 0,-1 8 0,-5-6 0,0 6 0,0-8 0,0-1 0,0 1 0,0-1 0,0 1 0,0-1 0,5 1 0,2-1 0,-1 0 0,-1 1 0,-5-1 0,0 10 0,0-7 0,0 6 0,0-8 0,0-6 0,0-1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19:57.694"/>
    </inkml:context>
    <inkml:brush xml:id="br0">
      <inkml:brushProperty name="width" value="0.05" units="cm"/>
      <inkml:brushProperty name="height" value="0.05" units="cm"/>
      <inkml:brushProperty name="color" value="#E71224"/>
    </inkml:brush>
  </inkml:definitions>
  <inkml:trace contextRef="#ctx0" brushRef="#br0">390 30 7368 0 0,'0'0'568'0'0,"-12"-12"2253"0"0,-38-5 4728 0 0,-40 30-5155 0 0,70-9-1761 0 0,7-1-641 0 0,-1 0 0 0 0,0 1 1 0 0,1 1-1 0 0,0 0 0 0 0,0 1 0 0 0,0 0 1 0 0,1 1-1 0 0,0 0 0 0 0,-3 4 8 0 0,9-7 6 0 0,-2 1 0 0 0,1 1 1 0 0,0-1-1 0 0,0 1 0 0 0,1 1 0 0 0,0-1 0 0 0,0 1 0 0 0,0 0 1 0 0,1 0-1 0 0,0 1 0 0 0,1 0 0 0 0,-1 0 0 0 0,-2 8-6 0 0,7-11-13 0 0,0 1-1 0 0,0 0 1 0 0,1 0 0 0 0,0-1-1 0 0,0 1 1 0 0,0-1-1 0 0,0 1 1 0 0,1-1-1 0 0,0 1 1 0 0,0-1 0 0 0,1 0-1 0 0,0 0 1 0 0,-1 0-1 0 0,2 0 1 0 0,-1 0-1 0 0,0-1 1 0 0,1 1-1 0 0,0-1 1 0 0,0 0 0 0 0,0 0-1 0 0,1-1 1 0 0,-1 1-1 0 0,1-1 1 0 0,0 0-1 0 0,2 1 14 0 0,222 133 175 0 0,-204-121-51 0 0,-10-6 167 0 0,1 0 0 0 0,-1 1-1 0 0,-1 0 1 0 0,0 1-1 0 0,0 1 1 0 0,3 5-291 0 0,-15-15 88 0 0,0-1 0 0 0,0 1 0 0 0,0 0 0 0 0,0 0 0 0 0,-1 0-1 0 0,1 0 1 0 0,-1 0 0 0 0,0 1 0 0 0,0-1 0 0 0,0 0 0 0 0,0 1 0 0 0,0-1 0 0 0,-1 0 0 0 0,0 1 0 0 0,0-1 0 0 0,0 1-1 0 0,0-1 1 0 0,0 1 0 0 0,-1-1 0 0 0,1 0 0 0 0,-1 1 0 0 0,0-1 0 0 0,0 0 0 0 0,0 1 0 0 0,0-1 0 0 0,-1 0 0 0 0,1 0-1 0 0,-1 0 1 0 0,0 0 0 0 0,0 0 0 0 0,-1 0-88 0 0,1 1 85 0 0,-1-1 1 0 0,1 1-1 0 0,-1-1 0 0 0,0 1 0 0 0,0-1 0 0 0,0 0 0 0 0,-1-1 1 0 0,1 1-1 0 0,-1-1 0 0 0,0 1 0 0 0,1-1 0 0 0,-1 0 0 0 0,0 0 1 0 0,0 0-1 0 0,0-1 0 0 0,-1 0 0 0 0,-1 1-85 0 0,-5 1 39 0 0,1-1 0 0 0,-1 1 1 0 0,0-2-1 0 0,0 0 0 0 0,0 0 0 0 0,0-1 0 0 0,0 0 0 0 0,0-1 0 0 0,-9-2-39 0 0,-1 1-142 0 0,0 0-1 0 0,1-2 1 0 0,-1 0-1 0 0,1-2 1 0 0,0 0-1 0 0,0-1 1 0 0,1-1-1 0 0,0-1 1 0 0,-1-1 142 0 0,7 2-1205 0 0,-3-2-1431 0 0,8 0-3038 0 0,0-3-1584 0 0</inkml:trace>
  <inkml:trace contextRef="#ctx0" brushRef="#br0" timeOffset="265.566">646 175 11976 0 0,'0'-2'266'0'0,"-3"-30"769"0"0,6 27-816 0 0,-3 4 858 0 0,0 1 367 0 0,0 0 76 0 0,4 7 700 0 0,37 92 358 0 0,36 155-730 0 0,-68-189-2542 0 0,-24-55-3297 0 0,4-6-3171 0 0</inkml:trace>
  <inkml:trace contextRef="#ctx0" brushRef="#br0" timeOffset="531.462">531 422 7368 0 0,'0'0'333'0'0,"2"-1"0"0"0,37-9-229 0 0,58-12 6551 0 0,31 8-4570 0 0,-41 11-6998 0 0,-61 3-212 0 0</inkml:trace>
  <inkml:trace contextRef="#ctx0" brushRef="#br0" timeOffset="796.69">1251 408 12208 0 0,'-37'-20'1320'0'0,"32"19"-961"0"0,1 0 0 0 0,-1 0 0 0 0,1 0 0 0 0,-1 0 1 0 0,0 1-1 0 0,1 0 0 0 0,-1 0 0 0 0,1 0 1 0 0,-1 1-1 0 0,0-1 0 0 0,1 1 0 0 0,-1 0 1 0 0,1 0-1 0 0,-2 1-359 0 0,-3 2 116 0 0,0 1 0 0 0,1-1 1 0 0,0 2-1 0 0,0-1 0 0 0,0 1 0 0 0,1 0 1 0 0,0 0-1 0 0,0 1 0 0 0,1 0 0 0 0,-5 6-116 0 0,9-10-8 0 0,0 0-1 0 0,0 1 0 0 0,0-1 0 0 0,1 1 0 0 0,-1-1 0 0 0,1 1 1 0 0,0 0-1 0 0,0 0 0 0 0,0-1 0 0 0,0 1 0 0 0,1 0 0 0 0,-1 0 1 0 0,1 0-1 0 0,0 0 0 0 0,0 0 0 0 0,1 3 9 0 0,41 29-83 0 0,-34-34 83 0 0,1 0 0 0 0,0 0 0 0 0,0-1 0 0 0,-1 0 0 0 0,1-1 0 0 0,0 0 0 0 0,0 0 0 0 0,0-1 0 0 0,0 0 0 0 0,0-1 0 0 0,-1 0 0 0 0,1 0 0 0 0,-1-1 0 0 0,1 0 0 0 0,-1 0 0 0 0,-2 1 20 0 0,0 0 0 0 0,0 0 0 0 0,0 0 0 0 0,-1-1 0 0 0,1 0 0 0 0,-1 0 0 0 0,0 0 0 0 0,1-1 0 0 0,-2 1 0 0 0,1-1 0 0 0,0-1 0 0 0,-1 1 0 0 0,0-1 0 0 0,0 1 0 0 0,0-1 0 0 0,0 0 0 0 0,-1-1 0 0 0,0 1 0 0 0,0 0 0 0 0,0-2-20 0 0,-2-16 504 0 0,-1 22-384 0 0,0 1 32 0 0,0 0 10 0 0,0 0 4 0 0,0 0-14 0 0,1 2-76 0 0,46 53 128 0 0,-19-31-284 0 0,44 23-765 0 0,-61-46-4103 0 0,0-1-1738 0 0</inkml:trace>
  <inkml:trace contextRef="#ctx0" brushRef="#br0" timeOffset="1031.011">1604 204 17423 0 0,'0'0'396'0'0,"-2"-2"1171"0"0,48 70 926 0 0,-41-59-2288 0 0,0 1 0 0 0,-1 0 0 0 0,-1 0 0 0 0,0 0-1 0 0,0 0 1 0 0,-1 1 0 0 0,0-1 0 0 0,0 10-205 0 0,3 16-44 0 0,6 82 289 0 0,-18-93-666 0 0,-2-14-5772 0 0,3-4-1152 0 0</inkml:trace>
  <inkml:trace contextRef="#ctx0" brushRef="#br0" timeOffset="1218.548">1456 436 11232 0 0,'1'-1'513'0'0,"50"-10"190"0"0,93-8 2234 0 0,-16 10-2217 0 0,-75 9-5177 0 0,-37 0-551 0 0</inkml:trace>
  <inkml:trace contextRef="#ctx0" brushRef="#br0" timeOffset="1390.32">1987 408 2304 0 0,'0'0'575'0'0,"0"2"1573"0"0,5 32 8829 0 0,1 3-6226 0 0,8 22-2640 0 0,-13-58-2158 0 0,-1-1-522 0 0,0 0-248 0 0,0 0-1297 0 0,0 0-4965 0 0</inkml:trace>
  <inkml:trace contextRef="#ctx0" brushRef="#br0" timeOffset="1391.32">1998 270 13560 0 0,'-7'-13'600'0'0,"7"13"128"0"0,0 0-584 0 0,2-7-144 0 0,-2 7 0 0 0,0 0 0 0 0,5-9 744 0 0,-5 9 119 0 0,0 0 33 0 0,4-4 0 0 0,-4 4-560 0 0,11-3-112 0 0,0 3-16 0 0,-5 0-8 0 0,7 0-976 0 0,-2 7-200 0 0,0-5-40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20:03.381"/>
    </inkml:context>
    <inkml:brush xml:id="br0">
      <inkml:brushProperty name="width" value="0.05" units="cm"/>
      <inkml:brushProperty name="height" value="0.05" units="cm"/>
      <inkml:brushProperty name="color" value="#E71224"/>
    </inkml:brush>
  </inkml:definitions>
  <inkml:trace contextRef="#ctx0" brushRef="#br0">1 10 6448 0 0,'15'-3'1029'0'0,"-15"20"5706"0"0,22 25-1540 0 0,-18-37-5099 0 0,0 0 1 0 0,1 0-1 0 0,-1 0 0 0 0,1-1 0 0 0,0 0 0 0 0,1 0 0 0 0,-1 0 0 0 0,1-1 0 0 0,0 0 0 0 0,-1 0 0 0 0,2 0 0 0 0,-1-1 0 0 0,0 0 0 0 0,0 0 0 0 0,1 0 0 0 0,-1-1 1 0 0,0 0-1 0 0,1 0 0 0 0,5-1-96 0 0,-5 0-191 0 0,1 0 0 0 0,-1 0 0 0 0,0-1 1 0 0,0 0-1 0 0,0 0 0 0 0,0-1 1 0 0,0 0-1 0 0,0 0 0 0 0,0 0 0 0 0,0-1 1 0 0,-1 0-1 0 0,1-1 0 0 0,-1 1 0 0 0,0-1 1 0 0,0-1-1 0 0,-1 1 0 0 0,1-1 0 0 0,1-1 191 0 0,67-51-5491 0 0,-52 38 6172 0 0,-22 18 82 0 0,0 1 27 0 0,0 0 96 0 0,0 0 39 0 0,11 14 1511 0 0,-11-4-2129 0 0,1 0 0 0 0,-1 0 1 0 0,0 0-1 0 0,-1 0 0 0 0,0 0 1 0 0,-1-1-1 0 0,0 1 0 0 0,-1 0 1 0 0,0 0-1 0 0,0-1 0 0 0,-1 0 1 0 0,-4 9-308 0 0,-4 5 221 0 0,-1 0 0 0 0,-1 0-1 0 0,-1-1 1 0 0,0-1 0 0 0,-6 4-221 0 0,-8 12-22 0 0,-22 32 22 0 0,-9 7 0 0 0,33-39-761 0 0,25-31-1084 0 0,2-5-5724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20:02.646"/>
    </inkml:context>
    <inkml:brush xml:id="br0">
      <inkml:brushProperty name="width" value="0.05" units="cm"/>
      <inkml:brushProperty name="height" value="0.05" units="cm"/>
      <inkml:brushProperty name="color" value="#E71224"/>
    </inkml:brush>
  </inkml:definitions>
  <inkml:trace contextRef="#ctx0" brushRef="#br0">0 280 4144 0 0,'0'0'191'0'0,"8"10"6290"0"0,5 16 1953 0 0,-1 19-5646 0 0,-3-11-1627 0 0,16 19-827 0 0,-24-52-593 0 0,-1-1-58 0 0,0 0-17 0 0,0 0-254 0 0,6-9-4091 0 0,-2 3 3408 0 0,1-7-950 0 0</inkml:trace>
  <inkml:trace contextRef="#ctx0" brushRef="#br0" timeOffset="187.469">53 172 11976 0 0,'4'-73'1312'0'0,"6"41"2414"0"0,13 32-3450 0 0,7 9-1574 0 0,-15-7 786 0 0</inkml:trace>
  <inkml:trace contextRef="#ctx0" brushRef="#br0" timeOffset="390.537">338 0 3224 0 0,'0'0'573'0'0,"4"0"4777"0"0,7 1-1981 0 0,10 35 1166 0 0,10 20-3284 0 0,2 49-90 0 0,19 76-183 0 0,-51-177-1238 0 0,1 29 1006 0 0,-8-17-6423 0 0,2-9-877 0 0</inkml:trace>
  <inkml:trace contextRef="#ctx0" brushRef="#br0" timeOffset="391.537">286 296 10136 0 0,'0'0'448'0'0,"0"0"96"0"0,4-6-440 0 0,4 3-104 0 0,-5-4 0 0 0,5 4 0 0 0,3-4 320 0 0,4 7 48 0 0,-1-4 8 0 0,5 2 0 0 0,7-1-192 0 0,0 3-40 0 0,0-4-8 0 0,0 4 0 0 0,0 4-216 0 0,0-4-48 0 0,-4 0 0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20:01.677"/>
    </inkml:context>
    <inkml:brush xml:id="br0">
      <inkml:brushProperty name="width" value="0.05" units="cm"/>
      <inkml:brushProperty name="height" value="0.05" units="cm"/>
      <inkml:brushProperty name="color" value="#E71224"/>
    </inkml:brush>
  </inkml:definitions>
  <inkml:trace contextRef="#ctx0" brushRef="#br0">2 179 11976 0 0,'0'0'266'0'0,"4"-15"769"0"0,-4 7-886 0 0,0 7 571 0 0,0 1 250 0 0,0 0 43 0 0,0 0-64 0 0,0 0-305 0 0,0 0-131 0 0,0 3-29 0 0,11 182 2304 0 0,5-115-2136 0 0,-13-63-550 0 0,-1 0-1 0 0,1 1 1 0 0,-1-1-1 0 0,-1 1 1 0 0,1-1 0 0 0,-1 1-1 0 0,-1 0 1 0 0,1-1-1 0 0,-2 1 1 0 0,1 0-1 0 0,-1-1 1 0 0,0 1-1 0 0,0 0-101 0 0,0 40 188 0 0,1-47-16 0 0,0-1-4 0 0,0 0-2 0 0,0 0-13 0 0,0 0-8 0 0,-4-14 335 0 0,-21-111 112 0 0,20 99-776 0 0,1-1-1 0 0,1 0 1 0 0,1 0-1 0 0,2-1 1 0 0,1 1-1 0 0,1 0 1 0 0,1 0-1 0 0,1 0 0 0 0,2 1 1 0 0,0-2 184 0 0,-1 19-2 0 0,1 0 0 0 0,-1 0 0 0 0,1 1 0 0 0,1-1 0 0 0,-1 1 0 0 0,2 1 0 0 0,-1-1 0 0 0,1 1 0 0 0,0 1 0 0 0,0 0 0 0 0,1 0 0 0 0,-1 0 0 0 0,1 1 0 0 0,1 0 0 0 0,-1 1 0 0 0,1 0 0 0 0,0 0 0 0 0,0 1 0 0 0,0 1 0 0 0,0 0 0 0 0,0 0 0 0 0,1 1 0 0 0,-1 0 0 0 0,0 0 0 0 0,1 1 0 0 0,-1 1 0 0 0,1 0 0 0 0,2 1 2 0 0,-8-2-2 0 0,-1 0 0 0 0,1 0 0 0 0,0 0 1 0 0,0 1-1 0 0,-1 0 0 0 0,1 0 0 0 0,0 0 0 0 0,-1 1 1 0 0,1 0-1 0 0,-1 0 0 0 0,0 0 0 0 0,1 0 0 0 0,-1 0 0 0 0,0 1 1 0 0,0 0-1 0 0,-1 0 0 0 0,1 0 0 0 0,-1 0 0 0 0,1 1 1 0 0,-1-1-1 0 0,0 1 0 0 0,0 0 0 0 0,0 0 0 0 0,-1 0 0 0 0,0 0 1 0 0,1 0-1 0 0,-1 1 0 0 0,-1-1 0 0 0,1 1 0 0 0,-1-1 1 0 0,0 1-1 0 0,0 0 0 0 0,0-1 0 0 0,0 1 0 0 0,-1 0 0 0 0,0 0 1 0 0,0 0-1 0 0,0-1 0 0 0,-1 1 0 0 0,1 0 0 0 0,-2 4 2 0 0,-4 3 59 0 0,-1 0-1 0 0,0-1 0 0 0,0 0 0 0 0,-1 0 1 0 0,-1 0-1 0 0,0-1 0 0 0,-6 5-58 0 0,-51 31 1411 0 0,-42 14-1416 0 0,34-44-1771 0 0,31-21-2842 0 0,26 1 2222 0 0</inkml:trace>
  <inkml:trace contextRef="#ctx0" brushRef="#br0" timeOffset="406.153">663 343 13824 0 0,'-68'-12'2715'0'0,"60"12"-2554"0"0,-1 1-1 0 0,1 0 0 0 0,-1 1 1 0 0,1 0-1 0 0,0 0 0 0 0,-1 0 0 0 0,1 1 1 0 0,0 1-1 0 0,1-1 0 0 0,-1 1 0 0 0,1 1 1 0 0,-1-1-1 0 0,1 1 0 0 0,0 0 0 0 0,-3 5-160 0 0,6-8-5 0 0,1 1 0 0 0,-1 0-1 0 0,1 0 1 0 0,0 0 0 0 0,0 0-1 0 0,0 0 1 0 0,0 1 0 0 0,1-1-1 0 0,0 1 1 0 0,-1 0 0 0 0,1 0-1 0 0,1 0 1 0 0,-1 0 0 0 0,0 0-1 0 0,1 0 1 0 0,0 0 0 0 0,0 1-1 0 0,0 3 6 0 0,1-5-9 0 0,0 0-1 0 0,0 0 1 0 0,1 1-1 0 0,-1-1 0 0 0,1 0 1 0 0,0 0-1 0 0,-1 0 1 0 0,1 0-1 0 0,1 0 0 0 0,-1 0 1 0 0,0 0-1 0 0,1 0 1 0 0,0-1-1 0 0,-1 1 0 0 0,1 0 1 0 0,0-1-1 0 0,1 0 1 0 0,-1 1-1 0 0,0-1 0 0 0,1 0 1 0 0,-1 0-1 0 0,1 0 1 0 0,-1 0-1 0 0,1-1 0 0 0,2 2 10 0 0,2-1 13 0 0,1 1-1 0 0,-1-1 1 0 0,1 0-1 0 0,0-1 1 0 0,0 1-1 0 0,0-2 1 0 0,0 1-1 0 0,0-1 1 0 0,-1 0 0 0 0,1-1-1 0 0,0 0 1 0 0,0 0-1 0 0,0-1 1 0 0,0 0-1 0 0,-1 0 1 0 0,1-1-1 0 0,-1 0 1 0 0,1 0-1 0 0,-1 0 1 0 0,0-1-1 0 0,5-4-12 0 0,-9 6 9 0 0,0 0 0 0 0,0 0-1 0 0,0 0 1 0 0,0 0 0 0 0,-1-1 0 0 0,1 1 0 0 0,-1-1-1 0 0,1 0 1 0 0,-1 0 0 0 0,0 0 0 0 0,0 0 0 0 0,0 0-1 0 0,0 0 1 0 0,-1-1 0 0 0,1 1 0 0 0,-1 0-1 0 0,0-1 1 0 0,0 1 0 0 0,0-1 0 0 0,-1 0 0 0 0,1 1-1 0 0,-1-2-8 0 0,-1 0 11 0 0,0 4 56 0 0,1 1 63 0 0,2 0 14 0 0,5 3-53 0 0,-1 0-1 0 0,0 0 1 0 0,1 0-1 0 0,-1 1 1 0 0,-1 0-1 0 0,1 0 1 0 0,0 0-1 0 0,-1 1 1 0 0,0 0-1 0 0,3 4-90 0 0,24 19 365 0 0,12 14-89 0 0,-36-37-2196 0 0,-8-5 742 0 0</inkml:trace>
  <inkml:trace contextRef="#ctx0" brushRef="#br0" timeOffset="703.749">912 367 16040 0 0,'0'0'362'0'0,"0"0"47"0"0,0 0 30 0 0,0 0-46 0 0,0 0-141 0 0,0 0 346 0 0,1 1 183 0 0,20 41 1767 0 0,24 34-717 0 0,-23-47-846 0 0,-18-48-648 0 0,33-74-1217 0 0,-32 87 772 0 0,-1 0 0 0 0,1 0 0 0 0,0 1 0 0 0,1-1 0 0 0,-1 1-1 0 0,1 1 1 0 0,0-1 0 0 0,0 1 0 0 0,1 0 0 0 0,-1 0 0 0 0,1 1 0 0 0,0-1 0 0 0,0 2-1 0 0,0-1 1 0 0,0 1 0 0 0,0 0 0 0 0,1 0 0 0 0,-1 1 0 0 0,0 0 0 0 0,4 0 108 0 0,35 8-1140 0 0,-28-5-30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20:16.498"/>
    </inkml:context>
    <inkml:brush xml:id="br0">
      <inkml:brushProperty name="width" value="0.05" units="cm"/>
      <inkml:brushProperty name="height" value="0.05" units="cm"/>
      <inkml:brushProperty name="color" value="#E71224"/>
    </inkml:brush>
  </inkml:definitions>
  <inkml:trace contextRef="#ctx0" brushRef="#br0">394 487 9904 0 0,'3'3'687'0'0,"2"7"-390"0"0,-4-6-906 0 0,-16 1 8951 0 0,11-5-7132 0 0,-4-3-926 0 0,0-1 0 0 0,1 0-1 0 0,-1-1 1 0 0,1 0 0 0 0,0 0 0 0 0,0-1-1 0 0,0 0 1 0 0,1 0 0 0 0,0 0-1 0 0,0-1 1 0 0,1 0 0 0 0,0 0-1 0 0,-2-3-283 0 0,-110-112 443 0 0,79 81 504 0 0,-47-64-1037 0 0,84 100 57 0 0,-1 0 0 0 0,1 1 0 0 0,0-1-1 0 0,0 0 1 0 0,1 0 0 0 0,0 0 0 0 0,0 0-1 0 0,0 0 1 0 0,0 0 0 0 0,1 0 0 0 0,0 0 0 0 0,0 0-1 0 0,0 0 1 0 0,0 0 0 0 0,1 0 0 0 0,0 1-1 0 0,0-1 1 0 0,0 1 0 0 0,1-1 0 0 0,-1 1 0 0 0,1 0-1 0 0,0 0 1 0 0,0 0 0 0 0,0 0 0 0 0,1 1-1 0 0,0-1 1 0 0,-1 1 0 0 0,1 0 0 0 0,0 0 0 0 0,1 0-1 0 0,-1 1 1 0 0,0-1 0 0 0,1 1 0 0 0,-1 0-1 0 0,1 1 1 0 0,2-2 33 0 0,0 1 0 0 0,-1 0 0 0 0,1 0 0 0 0,0 1 0 0 0,0-1 0 0 0,0 2 0 0 0,0-1 0 0 0,0 1 0 0 0,0 0 0 0 0,0 0 0 0 0,0 1 0 0 0,0 0 0 0 0,0 0 0 0 0,0 1 0 0 0,0 0 0 0 0,-1 0 0 0 0,1 0 0 0 0,6 4 0 0 0,-11-3 0 0 0,0 1 0 0 0,0-1 0 0 0,-1 1 0 0 0,1 0 0 0 0,-1-1 0 0 0,1 1 0 0 0,-1 0 0 0 0,0 0 0 0 0,-1 0 0 0 0,1 0 0 0 0,-1 0 0 0 0,1 0 0 0 0,-1 0 0 0 0,0 0 0 0 0,-1 0 0 0 0,1 0 0 0 0,-1 0 0 0 0,0 0 0 0 0,0 0 0 0 0,0 0 0 0 0,0-1 0 0 0,-1 1 0 0 0,1 0 0 0 0,-1-1 0 0 0,0 1 0 0 0,0-1 0 0 0,-3 4 0 0 0,-76 90 0 0 0,-64 37 367 0 0,142-131-372 0 0,1 0 1 0 0,-1 0 0 0 0,1 0-1 0 0,0 1 1 0 0,0-1-1 0 0,0 0 1 0 0,0 1-1 0 0,1 0 1 0 0,-1-1-1 0 0,1 1 1 0 0,0 0-1 0 0,0-1 1 0 0,0 1-1 0 0,0 0 1 0 0,1 0 0 0 0,0 0-1 0 0,0 0 1 0 0,0 0-1 0 0,0 0 1 0 0,0 0-1 0 0,1 0 1 0 0,0-1-1 0 0,0 3 5 0 0,0-3-5 0 0,-1 0 0 0 0,1 0 0 0 0,-1 0 0 0 0,1 0 0 0 0,0-1 0 0 0,0 1 0 0 0,1 0 0 0 0,-1 0 0 0 0,0-1 0 0 0,1 1 0 0 0,0-1 0 0 0,-1 0 0 0 0,1 1 0 0 0,0-1 0 0 0,0 0 0 0 0,0 0 0 0 0,1 0 0 0 0,-1 0-1 0 0,0-1 1 0 0,1 1 0 0 0,-1-1 0 0 0,1 1 0 0 0,2 0 5 0 0,7 2-1 0 0,0-1 0 0 0,0 0-1 0 0,0 0 1 0 0,0-2-1 0 0,0 1 1 0 0,0-2 0 0 0,1 1-1 0 0,8-2 2 0 0,-7 1-1 0 0,92-13 161 0 0,151-33 110 0 0,-205 34-145 0 0,-50 11-242 0 0,-2 1-67 0 0,8-1-6604 0 0,3-1-621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20:20.043"/>
    </inkml:context>
    <inkml:brush xml:id="br0">
      <inkml:brushProperty name="width" value="0.05" units="cm"/>
      <inkml:brushProperty name="height" value="0.05" units="cm"/>
      <inkml:brushProperty name="color" value="#E71224"/>
    </inkml:brush>
  </inkml:definitions>
  <inkml:trace contextRef="#ctx0" brushRef="#br0">256 17 10136 0 0,'-8'-5'490'0'0,"5"4"-412"0"0,-1-1-1 0 0,1 0 0 0 0,0 1 0 0 0,-1 0 0 0 0,1 0 1 0 0,-1 0-1 0 0,1 0 0 0 0,-1 0 0 0 0,1 1 0 0 0,-1 0 1 0 0,1-1-1 0 0,-1 1 0 0 0,0 1 0 0 0,1-1 0 0 0,-1 0 1 0 0,1 1-1 0 0,-1 0 0 0 0,1 0 0 0 0,-1 0 0 0 0,1 0 1 0 0,-1 0-1 0 0,1 1 0 0 0,-3 1-77 0 0,-68 55 2318 0 0,65-47-2218 0 0,0 0 0 0 0,0 0 0 0 0,1 1 0 0 0,1 0 0 0 0,0 1 0 0 0,0-1 0 0 0,1 2 0 0 0,1-1 0 0 0,0 0 0 0 0,1 1 0 0 0,1 0 0 0 0,-2 11-100 0 0,5-25 5 0 0,-1 6-23 0 0,0 0 0 0 0,0 0-1 0 0,1-1 1 0 0,0 1 0 0 0,0 0-1 0 0,0 0 1 0 0,1 0 0 0 0,0 0-1 0 0,0 0 1 0 0,0-1 0 0 0,1 1-1 0 0,0 0 1 0 0,0-1 0 0 0,0 0-1 0 0,1 1 1 0 0,0-1 0 0 0,0 0 0 0 0,1 1 18 0 0,1-1 78 0 0,1 0 0 0 0,0 0 1 0 0,0-1-1 0 0,0 1 0 0 0,1-2 1 0 0,-1 1-1 0 0,1-1 0 0 0,0 0 1 0 0,0 0-1 0 0,0-1 0 0 0,0 1 1 0 0,1-2-1 0 0,-1 1 0 0 0,1-1 1 0 0,-1 0-1 0 0,1-1 0 0 0,-1 0 1 0 0,1 0-1 0 0,-1 0 0 0 0,1-1 1 0 0,-1 0-1 0 0,0-1 0 0 0,1 0 1 0 0,-1 0-1 0 0,0 0 0 0 0,0-1 1 0 0,0 0-1 0 0,0 0 0 0 0,5-5-78 0 0,-7 4 218 0 0,1 0-1 0 0,-1-1 0 0 0,0 0 1 0 0,-1 0-1 0 0,1-1 0 0 0,-1 1 1 0 0,0-1-1 0 0,-1 0 0 0 0,1 0 1 0 0,-1 0-1 0 0,2-6-217 0 0,1-1 141 0 0,-3 4 3 0 0,0-1-1 0 0,-1 0 1 0 0,-1 1-1 0 0,1-1 1 0 0,-2 0-1 0 0,1 0 0 0 0,-1 0 1 0 0,-1 0-1 0 0,0 0 1 0 0,-1-3-144 0 0,2 13 3 0 0,0-8 90 0 0,-2 0 0 0 0,1 0 0 0 0,-1 0 0 0 0,0 1 0 0 0,0-1 0 0 0,-1 1 0 0 0,0-1 0 0 0,0 1 0 0 0,-1 0 0 0 0,0 0 0 0 0,0 1 0 0 0,-1-1 0 0 0,0 1 0 0 0,0 0 0 0 0,0 0 0 0 0,-1 0 0 0 0,0 1 0 0 0,-2-2-93 0 0,6 6-157 0 0,-2-2-193 0 0,-1-3-2701 0 0,4 8-1993 0 0,-2 6-1393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20:20.449"/>
    </inkml:context>
    <inkml:brush xml:id="br0">
      <inkml:brushProperty name="width" value="0.05" units="cm"/>
      <inkml:brushProperty name="height" value="0.05" units="cm"/>
      <inkml:brushProperty name="color" value="#E71224"/>
    </inkml:brush>
  </inkml:definitions>
  <inkml:trace contextRef="#ctx0" brushRef="#br0">8 281 0 0 0,'-8'17'337'0'0,"12"11"6539"0"0,-2-17-3605 0 0,0 25 2356 0 0,1 8-3956 0 0,-3 17 378 0 0,1 8 1423 0 0,-1-68-3521 0 0,0-1-118 0 0,0 0 41 0 0,0 0 172 0 0,0 0 77 0 0,-6-14 173 0 0,5-58-243 0 0,-1 57-130 0 0,2 0-1 0 0,0 1 0 0 0,0-1 1 0 0,2 0-1 0 0,0 0 0 0 0,0 1 1 0 0,2-1-1 0 0,-1 1 1 0 0,2 0-1 0 0,0 0 0 0 0,1 0 1 0 0,0 1-1 0 0,1-1 78 0 0,5-8-377 0 0,-9 15 325 0 0,0 1 1 0 0,1 0-1 0 0,-1 0 1 0 0,1 0-1 0 0,0 1 1 0 0,1-1 0 0 0,-1 1-1 0 0,1 0 1 0 0,0 0-1 0 0,3-1 52 0 0,8-6-46 0 0,-14 10 35 0 0,1-1-1 0 0,0 1 1 0 0,1-1 0 0 0,-1 1 0 0 0,0 0-1 0 0,1 0 1 0 0,-1 0 0 0 0,1 0 0 0 0,-1 1-1 0 0,1 0 1 0 0,0 0 0 0 0,0 0 0 0 0,0 0 0 0 0,0 0-1 0 0,-1 1 1 0 0,1-1 0 0 0,0 1 0 0 0,0 0-1 0 0,0 0 1 0 0,0 1 0 0 0,0-1 0 0 0,1 1 11 0 0,-3 0 3 0 0,1-1 1 0 0,0 0-1 0 0,-1 1 1 0 0,1 0 0 0 0,-1 0-1 0 0,1 0 1 0 0,-1 0-1 0 0,1 0 1 0 0,-1 0-1 0 0,0 1 1 0 0,0-1-1 0 0,0 1 1 0 0,1-1 0 0 0,-1 1-1 0 0,-1 0 1 0 0,1 0-1 0 0,0 0 1 0 0,0 0-1 0 0,-1 0 1 0 0,1 0 0 0 0,-1 1-1 0 0,0-1 1 0 0,0 0-1 0 0,1 1 1 0 0,-2-1-1 0 0,1 1 1 0 0,0-1 0 0 0,0 1-1 0 0,-1 0 1 0 0,1-1-1 0 0,-1 1 1 0 0,0 0-1 0 0,0-1 1 0 0,0 3-4 0 0,-30 45 1505 0 0,23-42-1518 0 0,-1 0 1 0 0,-1 0-1 0 0,1-1 0 0 0,-1-1 0 0 0,0 1 0 0 0,-1-1 1 0 0,1-1-1 0 0,-9 4 13 0 0,-4 3-304 0 0,-7 2-355 0 0,-2 1-5527 0 0,15-5-554 0 0</inkml:trace>
  <inkml:trace contextRef="#ctx0" brushRef="#br0" timeOffset="437.436">349 255 11600 0 0,'0'0'530'0'0,"0"0"-7"0"0,0 1-334 0 0,24 79 3615 0 0,-13-32-3060 0 0,-11 60 2393 0 0,-4-67-2314 0 0,4-40-650 0 0,0-1 218 0 0,0 0 97 0 0,0 0 21 0 0,-7-35 99 0 0,3-29-838 0 0,11-50-1330 0 0,-7 107 1523 0 0,0 1 1 0 0,1 0 0 0 0,-1 0 0 0 0,2-1-1 0 0,-1 1 1 0 0,1 0 0 0 0,0 0-1 0 0,0 1 1 0 0,0-1 0 0 0,1 0 0 0 0,0 1-1 0 0,0-1 1 0 0,1 1 0 0 0,-1 0 0 0 0,1 0-1 0 0,0 0 1 0 0,0 1 0 0 0,1-1-1 0 0,0 1 1 0 0,-1 0 0 0 0,1 0 0 0 0,1 1-1 0 0,-1 0 1 0 0,0 0 0 0 0,1 0 0 0 0,0 0-1 0 0,-1 1 1 0 0,1 0 0 0 0,0 0 0 0 0,0 0-1 0 0,0 1 1 0 0,1 0 0 0 0,-1 0-1 0 0,0 1 1 0 0,0 0 0 0 0,1 0 0 0 0,-1 0-1 0 0,0 1 1 0 0,1 0 36 0 0,-4-1 18 0 0,-1 0 1 0 0,1 0-1 0 0,0 0 1 0 0,0 1-1 0 0,-1 0 0 0 0,1-1 1 0 0,-1 1-1 0 0,1 0 1 0 0,0 0-1 0 0,-1 0 0 0 0,1 1 1 0 0,-1-1-1 0 0,0 0 1 0 0,0 1-1 0 0,1 0 0 0 0,-1 0 1 0 0,0-1-1 0 0,0 1 0 0 0,-1 0 1 0 0,1 0-1 0 0,0 1 1 0 0,-1-1-1 0 0,1 0 0 0 0,-1 1 1 0 0,1-1-1 0 0,-1 1 1 0 0,0-1-1 0 0,0 1 0 0 0,-1-1 1 0 0,1 1-1 0 0,0 0 1 0 0,-1-1-1 0 0,0 1 0 0 0,1 0 1 0 0,-1 0-1 0 0,0-1 1 0 0,0 1-1 0 0,-1 0 0 0 0,1 0-18 0 0,-53 56 456 0 0,21-32-4306 0 0,24-20-2659 0 0</inkml:trace>
  <inkml:trace contextRef="#ctx0" brushRef="#br0" timeOffset="734.204">852 234 5064 0 0,'0'0'389'0'0,"0"0"-20"0"0,0 0 845 0 0,0 0 398 0 0,0 0 78 0 0,-13-7 2954 0 0,-37 47-2536 0 0,15 26-2015 0 0,35-64-94 0 0,0 1-1 0 0,-1-1 1 0 0,1 1-1 0 0,0-1 0 0 0,0 0 1 0 0,0 1-1 0 0,1-1 0 0 0,-1 0 1 0 0,0 1-1 0 0,1-1 0 0 0,0 0 1 0 0,0 1-1 0 0,-1-1 1 0 0,1 0-1 0 0,0 0 0 0 0,1 0 1 0 0,-1 0-1 0 0,0 0 0 0 0,1 0 1 0 0,-1 0-1 0 0,1 0 0 0 0,-1 0 1 0 0,1-1-1 0 0,0 1 0 0 0,0-1 1 0 0,0 1-1 0 0,0-1 1 0 0,0 0-1 0 0,0 0 0 0 0,0 0 1 0 0,0 0-1 0 0,0 0 0 0 0,1 0 1 0 0,-1 0-1 0 0,0-1 0 0 0,1 1 1 0 0,-1-1-1 0 0,0 0 0 0 0,2 0 2 0 0,43-5 379 0 0,-44 4-318 0 0,1 0 0 0 0,-1 0-1 0 0,1-1 1 0 0,-1 1 0 0 0,1-1-1 0 0,-1 0 1 0 0,0 1 0 0 0,0-1 0 0 0,0-1-1 0 0,0 1 1 0 0,0 0 0 0 0,0-1-1 0 0,-1 0 1 0 0,1 1 0 0 0,-1-1-1 0 0,0 0 1 0 0,0 0 0 0 0,0 0 0 0 0,0-1-1 0 0,0 1 1 0 0,-1 0 0 0 0,1-1-1 0 0,-1 1 1 0 0,0-1 0 0 0,0 1 0 0 0,-1-1-1 0 0,1 0 1 0 0,-1 1 0 0 0,1-1-1 0 0,-1-4-60 0 0,0 5 70 0 0,0-1 0 0 0,0 1 0 0 0,-1-1 0 0 0,1 1 0 0 0,-1-1 0 0 0,0 1 0 0 0,0-1 0 0 0,0 1-1 0 0,0 0 1 0 0,-1-1 0 0 0,1 1 0 0 0,-1 0 0 0 0,0 0 0 0 0,0 0 0 0 0,0 0 0 0 0,0 0 0 0 0,-1 1-1 0 0,1-1 1 0 0,-3-1-70 0 0,-8-7-2073 0 0,7 7 834 0 0</inkml:trace>
  <inkml:trace contextRef="#ctx0" brushRef="#br0" timeOffset="1093.494">1055 234 9560 0 0,'0'0'432'0'0,"0"0"-4"0"0,0 2-147 0 0,15 62 5290 0 0,0-19-3650 0 0,-15-43-1475 0 0,0-2-50 0 0,0 0-217 0 0,-7 2 1965 0 0,5-4-2230 0 0,1-1-1 0 0,-1 1 1 0 0,1 0 0 0 0,-1-1 0 0 0,1 0-1 0 0,0 1 1 0 0,0-1 0 0 0,0 0-1 0 0,0 0 1 0 0,0 1 0 0 0,0-1 0 0 0,1 0-1 0 0,0 0 1 0 0,-1 0 0 0 0,1 0-1 0 0,0 0 1 0 0,1 0 0 0 0,-1 0 0 0 0,0 0-1 0 0,1 1 1 0 0,0-1 0 0 0,0-1 86 0 0,0-9-433 0 0,2 6 177 0 0,-1 0-1 0 0,1 0 1 0 0,0 0-1 0 0,1 1 0 0 0,-1-1 1 0 0,1 1-1 0 0,1 0 1 0 0,-1 0-1 0 0,1 1 0 0 0,0-1 1 0 0,0 1-1 0 0,1 0 0 0 0,-1 1 1 0 0,1-1-1 0 0,1 1 257 0 0,-1 0-40 0 0,0 1 0 0 0,1 0 0 0 0,0 0-1 0 0,-1 1 1 0 0,1-1 0 0 0,0 2 0 0 0,0-1 0 0 0,0 1 0 0 0,1 0-1 0 0,-1 0 1 0 0,0 1 0 0 0,0 0 0 0 0,0 0 0 0 0,4 1 40 0 0,38 18-83 0 0,-42-19 30 0 0</inkml:trace>
  <inkml:trace contextRef="#ctx0" brushRef="#br0" timeOffset="2077.639">1422 1 8288 0 0,'0'0'190'0'0,"0"0"28"0"0,0 0 7 0 0,0 9 6 0 0,12 107 3969 0 0,2 29-545 0 0,-10-61-2116 0 0,-4-83-1439 0 0,0-1-11 0 0,0 0-285 0 0,-1-1-1192 0 0,-5-5-507 0 0</inkml:trace>
  <inkml:trace contextRef="#ctx0" brushRef="#br0" timeOffset="2343.002">1259 189 1376 0 0,'12'-7'136'0'0,"-2"6"1265"0"0,1 0 0 0 0,-1 0 0 0 0,1 1-1 0 0,-1 0 1 0 0,0 1 0 0 0,1 0 0 0 0,-1 1 0 0 0,8 2-1401 0 0,27 6 1603 0 0,-29-6-2421 0 0,16 4 1173 0 0,-7-3-4516 0 0,-15-4-9 0 0</inkml:trace>
  <inkml:trace contextRef="#ctx0" brushRef="#br0" timeOffset="2608.536">1594 201 4144 0 0,'0'0'191'0'0,"0"0"218"0"0,0 7 2384 0 0,0 26 2653 0 0,0-1-3989 0 0,0-31-1303 0 0,0 0-56 0 0,6 23 87 0 0,-4-18-174 0 0,16 9 58 0 0,11-14 115 0 0,-24-1-165 0 0,0-1 1 0 0,0 1-1 0 0,1-1 0 0 0,-1 0 1 0 0,0-1-1 0 0,0 1 1 0 0,0-1-1 0 0,0 0 0 0 0,-1 0 1 0 0,1-1-1 0 0,0 1 0 0 0,-1-1 1 0 0,0 0-1 0 0,1 0 1 0 0,-1-1-20 0 0,9-5 144 0 0,11 54 994 0 0,-19-39-3080 0 0,-5-6-3430 0 0</inkml:trace>
  <inkml:trace contextRef="#ctx0" brushRef="#br0" timeOffset="2967.792">1842 234 4608 0 0,'0'0'208'0'0,"0"0"284"0"0,0 0 1065 0 0,0 0 460 0 0,0 0 95 0 0,4 14 1438 0 0,17 43-700 0 0,-20-55-2594 0 0,-1-2 61 0 0,7 0 930 0 0,18-42-3494 0 0,21 28 854 0 0,-15 31 2789 0 0,-14 9-441 0 0,-11-18-1166 0 0,-4-6-2545 0 0,-2-2 1870 0 0</inkml:trace>
  <inkml:trace contextRef="#ctx0" brushRef="#br0" timeOffset="3217.756">2079 262 4608 0 0,'-7'6'1125'0'0,"8"6"6447"0"0,2 3-5591 0 0,4 37 1291 0 0,4-33-2511 0 0,-11-18-1103 0 0,0-1-160 0 0,0 0-758 0 0,0 0-3026 0 0,0 0-1291 0 0</inkml:trace>
  <inkml:trace contextRef="#ctx0" brushRef="#br0" timeOffset="3389.563">2079 185 4144 0 0,'0'0'319'0'0,"0"0"37"0"0,0 0 935 0 0,0 0 433 0 0,0 0 90 0 0,0 0-166 0 0,0 0-739 0 0,0 0-322 0 0,2-1-67 0 0,22-4-1866 0 0,-13 8 860 0 0</inkml:trace>
  <inkml:trace contextRef="#ctx0" brushRef="#br0" timeOffset="3686.4">2229 126 1840 0 0,'0'0'347'0'0,"8"8"3803"0"0,20 39 1316 0 0,-26-39-5022 0 0,0 0 0 0 0,-1 0 0 0 0,0 0 1 0 0,0-1-1 0 0,-1 1 0 0 0,0 0 0 0 0,0 0 1 0 0,-1 0-1 0 0,-1 7-444 0 0,-1 29 1329 0 0,-17-8-2015 0 0,16-34 146 0 0</inkml:trace>
  <inkml:trace contextRef="#ctx0" brushRef="#br0" timeOffset="3936.325">2153 300 456 0 0,'15'-5'290'0'0,"19"-2"10442"0"0,35 7-8746 0 0,-67 0-1898 0 0</inkml:trace>
  <inkml:trace contextRef="#ctx0" brushRef="#br0" timeOffset="4358.088">2336 297 7280 0 0,'0'0'332'0'0,"0"0"-4"0"0,0 0-98 0 0,0 0 362 0 0,0 0 178 0 0,5 8 1442 0 0,26 23 457 0 0,-11-23-2330 0 0,-14-6-247 0 0,2 3 33 0 0,29-3 339 0 0,-35-2-460 0 0,0-1-1 0 0,0 1 1 0 0,-1 0 0 0 0,1-1-1 0 0,0 1 1 0 0,-1-1 0 0 0,1 0 0 0 0,0 1-1 0 0,-1-1 1 0 0,1 0 0 0 0,0 0-1 0 0,-1 0 1 0 0,0 0 0 0 0,1 0 0 0 0,-1 0-1 0 0,0-1 1 0 0,1 1 0 0 0,-1 0-1 0 0,0-1 1 0 0,0 1 0 0 0,0-1 0 0 0,0 1-1 0 0,0-1 1 0 0,0 0 0 0 0,-1 1-1 0 0,1-1 1 0 0,-1 0 0 0 0,1 0-4 0 0,-1 2-81 0 0,0 0 25 0 0,0 0 100 0 0,0 0 13 0 0,0 0-70 0 0,0 0 105 0 0,0 0 49 0 0,-1 9 180 0 0,-31 64 2503 0 0,1 23-1336 0 0,24-70-559 0 0,0 5-1421 0 0,7-29 648 0 0,0-2 16 0 0,0 0-4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8-04T01:20:17.139"/>
    </inkml:context>
    <inkml:brush xml:id="br0">
      <inkml:brushProperty name="width" value="0.05" units="cm"/>
      <inkml:brushProperty name="height" value="0.05" units="cm"/>
      <inkml:brushProperty name="color" value="#E71224"/>
    </inkml:brush>
  </inkml:definitions>
  <inkml:trace contextRef="#ctx0" brushRef="#br0">484 21 8288 0 0,'0'0'638'0'0,"-4"-5"2074"0"0,-37-11 4365 0 0,10 17-6615 0 0,0 2-1 0 0,1 1 0 0 0,-1 1 0 0 0,1 2 0 0 0,1 1 0 0 0,-1 1 0 0 0,-15 8-461 0 0,-57 31 55 0 0,95-42-85 0 0,1-1-1 0 0,-1 1 1 0 0,1 1 0 0 0,1-1 0 0 0,-1 1-1 0 0,1 0 1 0 0,0 0 0 0 0,1 1 0 0 0,0-1-1 0 0,0 1 1 0 0,0 0 0 0 0,1 0 0 0 0,0 0-1 0 0,1 0 1 0 0,0 1 0 0 0,0-1 0 0 0,1 2 30 0 0,-2 11 30 0 0,2 1-1 0 0,1-1 1 0 0,1 1 0 0 0,0 0 0 0 0,2-1 0 0 0,2 7-30 0 0,-3-9 114 0 0,1 0 0 0 0,1-1 0 0 0,0 1 0 0 0,2-1-1 0 0,0 0 1 0 0,1-1 0 0 0,0 1 0 0 0,2-1 0 0 0,0-1-1 0 0,1 1 1 0 0,6 5-114 0 0,-10-16 35 0 0,1-1 0 0 0,-1 0 0 0 0,2 0 0 0 0,-1-1 0 0 0,0 0 0 0 0,1 0 0 0 0,0-1-1 0 0,0 0 1 0 0,0 0 0 0 0,0-1 0 0 0,0 0 0 0 0,1 0 0 0 0,-1-1 0 0 0,1 0 0 0 0,-1 0 0 0 0,1-1-1 0 0,-1 0 1 0 0,7-2-35 0 0,-10 1 81 0 0,0 0 0 0 0,1 0 0 0 0,-1-1 0 0 0,0 0 0 0 0,0 0 0 0 0,0 0 0 0 0,0-1 0 0 0,0 0 0 0 0,-1 0 0 0 0,1 0 0 0 0,-1 0 0 0 0,0-1 0 0 0,0 0 0 0 0,0 0 0 0 0,0 0 0 0 0,1-3-81 0 0,-1-19-3625 0 0,-7 17-4125 0 0</inkml:trace>
  <inkml:trace contextRef="#ctx0" brushRef="#br0" timeOffset="187.456">43 439 6912 0 0,'0'0'314'0'0,"0"0"-6"0"0,2-1-198 0 0,72-19 7868 0 0,8 18-4675 0 0,-68 2-3383 0 0,107-3 642 0 0,-40-1-756 0 0,-78 5-825 0 0,6 2-376 0 0</inkml:trace>
  <inkml:trace contextRef="#ctx0" brushRef="#br0" timeOffset="718.562">804 455 8288 0 0,'0'0'638'0'0,"-7"-3"764"0"0,-5-5 705 0 0,-25-7 3061 0 0,26 17-5002 0 0,-1 0-1 0 0,1 1 0 0 0,0 0 0 0 0,-1 1 1 0 0,2 0-1 0 0,-1 1 0 0 0,0 0 0 0 0,1 0 0 0 0,0 1 1 0 0,-1 1-166 0 0,6-4 47 0 0,1 0-22 0 0,0-2-33 0 0,1 1 0 0 0,-1-1 0 0 0,1 1 1 0 0,0 0-1 0 0,0 0 0 0 0,0 1 0 0 0,0-1 1 0 0,0 0-1 0 0,1 1 0 0 0,-1 0 0 0 0,1 0 0 0 0,0 0 1 0 0,0 0-1 0 0,0 0 0 0 0,0 0 0 0 0,0 0 0 0 0,-1 4 8 0 0,0 16 163 0 0,25-7-90 0 0,15-6-73 0 0,-24-11 64 0 0,-1-1 0 0 0,0 0 0 0 0,0 0 0 0 0,0-2 0 0 0,0 1 0 0 0,0-1 0 0 0,-1-1 0 0 0,1 0 0 0 0,-1-1 0 0 0,0 0-64 0 0,-3 3 594 0 0,9 16-526 0 0,-4 59 198 0 0,6 82 649 0 0,-19-149-783 0 0,1 0 1 0 0,1 0-1 0 0,-1 0 1 0 0,1-1-1 0 0,0 1 1 0 0,0-1-1 0 0,0 1 1 0 0,0-1-1 0 0,1 0 0 0 0,0 1 1 0 0,0-2-1 0 0,2 4-132 0 0,-3-6 46 0 0,0-1 1 0 0,0 1-1 0 0,0-1 0 0 0,0 1 0 0 0,-1-1 1 0 0,1 0-1 0 0,0 0 0 0 0,0 0 0 0 0,0 0 0 0 0,0 0 1 0 0,0 0-1 0 0,0 0 0 0 0,0-1 0 0 0,0 1 0 0 0,-1-1 1 0 0,1 0-1 0 0,0 1 0 0 0,0-1 0 0 0,0 0 0 0 0,-1 0 1 0 0,1 0-1 0 0,-1 0 0 0 0,1 0 0 0 0,-1 0 0 0 0,1-1 1 0 0,0 0-47 0 0,63-72 639 0 0,-31 16-3000 0 0,-30 46-3273 0 0,-4-1-1827 0 0</inkml:trace>
  <inkml:trace contextRef="#ctx0" brushRef="#br0" timeOffset="1062.231">1076 453 13992 0 0,'0'0'314'0'0,"0"0"46"0"0,0 0 24 0 0,-2-1-40 0 0,-3-2-126 0 0,3 3 299 0 0,2 0 156 0 0,0 0 30 0 0,-2 23 559 0 0,24 9-742 0 0,30-5-392 0 0,11-11-74 0 0,0-32 292 0 0,-58 13-316 0 0,-1 0-1 0 0,0-1 1 0 0,-1 1-1 0 0,1-1 1 0 0,0 1-1 0 0,-1-1 1 0 0,0 0-1 0 0,0-1 1 0 0,0 1-1 0 0,-1 0 1 0 0,1-1-1 0 0,-1 0 1 0 0,0 1-1 0 0,0-1 1 0 0,-1 0-1 0 0,1 0 1 0 0,-1-3-30 0 0,0-35 628 0 0,-1 42-382 0 0,0 1-55 0 0,0 0-228 0 0,0 0-53 0 0,0 0 38 0 0,0 0 139 0 0,0 20 102 0 0,0-13-189 0 0,1 1 0 0 0,0-1 0 0 0,1 1 0 0 0,0-1 0 0 0,0 0 0 0 0,0 1 0 0 0,1-1 0 0 0,0-1 0 0 0,0 1 0 0 0,3 4 0 0 0,9 22 0 0 0,-11-29-317 0 0,10 14 312 0 0,-2-8-5803 0 0,-5-7-789 0 0</inkml:trace>
  <inkml:trace contextRef="#ctx0" brushRef="#br0" timeOffset="1484.011">1580 486 8288 0 0,'15'-60'4273'0'0,"-15"59"-3126"0"0,0 1-1050 0 0,0-1 0 0 0,0 1 1 0 0,0 0-1 0 0,0-1 0 0 0,0 1 1 0 0,0-1-1 0 0,0 1 0 0 0,0-1 1 0 0,0 1-1 0 0,0 0 1 0 0,-1-1-1 0 0,1 1 0 0 0,0-1 1 0 0,0 1-1 0 0,-1 0 0 0 0,1-1 1 0 0,0 1-1 0 0,0 0 0 0 0,-1-1 1 0 0,1 1-1 0 0,0 0 1 0 0,-1 0-1 0 0,1-1 0 0 0,0 1 1 0 0,-1 0-1 0 0,1 0 0 0 0,-1-1 1 0 0,1 1-1 0 0,0 0 0 0 0,-1 0 1 0 0,1 0-1 0 0,-1 0 1 0 0,1 0-1 0 0,-1 0 0 0 0,1 0 1 0 0,0 0-1 0 0,-1 0 0 0 0,1 0 1 0 0,-1 0-1 0 0,1 0 0 0 0,-1 0 1 0 0,1 0-1 0 0,-1 0 1 0 0,1 0-1 0 0,0 0 0 0 0,-1 0 1 0 0,1 1-1 0 0,-1-1 0 0 0,1 0 1 0 0,0 0-1 0 0,-1 1 0 0 0,1-1 1 0 0,0 0-1 0 0,-1 0 1 0 0,1 1-1 0 0,0-1 0 0 0,-1 0 1 0 0,1 1-1 0 0,0-1 0 0 0,0 1-97 0 0,-6 2-382 0 0,0 0 494 0 0,-1 0-139 0 0,0 0-1 0 0,1 1 1 0 0,-1 0-1 0 0,1 1 1 0 0,0-1-1 0 0,0 1 0 0 0,0 0 1 0 0,0 1-1 0 0,-4 5 28 0 0,7-7-25 0 0,2-3 37 0 0,-1 0 0 0 0,1 1 0 0 0,0-1 0 0 0,-1 0 0 0 0,1 1 0 0 0,0-1-1 0 0,0 1 1 0 0,0 0 0 0 0,0-1 0 0 0,0 1 0 0 0,0 0 0 0 0,0-1 0 0 0,1 1 0 0 0,-1 0 0 0 0,1 0 0 0 0,-1 0 0 0 0,1 0 0 0 0,0 0 0 0 0,0-1-1 0 0,0 1 1 0 0,0 0 0 0 0,0 0 0 0 0,0 0 0 0 0,0 0 0 0 0,0 0 0 0 0,1 0 0 0 0,-1-1 0 0 0,1 1 0 0 0,0 0 0 0 0,-1 0 0 0 0,1 0 0 0 0,0-1 0 0 0,0 1-1 0 0,0 0 1 0 0,1 0-12 0 0,3 2-131 0 0,1-1-1 0 0,-1 0 0 0 0,1 0 0 0 0,0 0 1 0 0,0-1-1 0 0,0 0 0 0 0,0 0 1 0 0,0-1-1 0 0,0 0 0 0 0,0 0 0 0 0,1 0 1 0 0,-1-1-1 0 0,0 1 0 0 0,1-2 0 0 0,0 1 132 0 0,3-1 95 0 0,-1 0-1 0 0,1-1 0 0 0,0 0 0 0 0,-1 0 0 0 0,1-1 0 0 0,-1 0 0 0 0,0-1 1 0 0,0 0-1 0 0,0-1 0 0 0,8-5-94 0 0,6-16 96 0 0,-19 4 242 0 0,-4 21-263 0 0,0 1 42 0 0,0 0 13 0 0,0 0 4 0 0,0 0-6 0 0,0 0-34 0 0,0 0-20 0 0,1 1-2 0 0,94 110 1680 0 0,-93-109-1684 0 0,14 12-1101 0 0,-4-7-3847 0 0,-1 0-1794 0 0</inkml:trace>
  <inkml:trace contextRef="#ctx0" brushRef="#br0" timeOffset="2404.796">1944 237 5064 0 0,'0'0'389'0'0,"0"0"-128"0"0,0 0 390 0 0,0 0 196 0 0,0 0 38 0 0,0 0 26 0 0,7 4 1089 0 0,-5-2-1773 0 0,1 1 0 0 0,-1-1 1 0 0,0 0-1 0 0,0 1 1 0 0,0 0-1 0 0,0-1 0 0 0,0 1 1 0 0,-1 0-1 0 0,1 0 0 0 0,-1 0 1 0 0,0 0-1 0 0,0 0 0 0 0,0 0 1 0 0,0 0-1 0 0,0 1 1 0 0,-1-1-1 0 0,0 0 0 0 0,1 0 1 0 0,-1 0-1 0 0,0 2-227 0 0,3 16 796 0 0,3 100 2026 0 0,-2-6-1232 0 0,7-11-434 0 0,-3-89-164 0 0,-7-14-698 0 0,-1-1-920 0 0,0 0-403 0 0,1-1-82 0 0,1-9-9 0 0</inkml:trace>
</inkml:ink>
</file>

<file path=ppt/ink/ink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8-01T22:54:44.043"/>
    </inkml:context>
    <inkml:brush xml:id="br0">
      <inkml:brushProperty name="width" value="0.05292" units="cm"/>
      <inkml:brushProperty name="height" value="0.05292" units="cm"/>
      <inkml:brushProperty name="color" value="#002060"/>
    </inkml:brush>
    <inkml:brush xml:id="br1">
      <inkml:brushProperty name="width" value="0.05292" units="cm"/>
      <inkml:brushProperty name="height" value="0.05292" units="cm"/>
      <inkml:brushProperty name="color" value="#FFC000"/>
    </inkml:brush>
    <inkml:brush xml:id="br2">
      <inkml:brushProperty name="width" value="0.05292" units="cm"/>
      <inkml:brushProperty name="height" value="0.05292" units="cm"/>
      <inkml:brushProperty name="color" value="#00B0F0"/>
    </inkml:brush>
    <inkml:brush xml:id="br3">
      <inkml:brushProperty name="width" value="0.05292" units="cm"/>
      <inkml:brushProperty name="height" value="0.05292" units="cm"/>
      <inkml:brushProperty name="color" value="#00B050"/>
    </inkml:brush>
    <inkml:brush xml:id="br4">
      <inkml:brushProperty name="width" value="0.05292" units="cm"/>
      <inkml:brushProperty name="height" value="0.05292" units="cm"/>
      <inkml:brushProperty name="color" value="#FF0000"/>
    </inkml:brush>
  </inkml:definitions>
  <inkml:trace contextRef="#ctx0" brushRef="#br0">8234 9213 1036 0,'18'-2'46'0,"-12"-3"10"0,-6 5-45 0,0 0-11 16,0 0 0-16,2 0 0 0,4-7 104 0,-6 7 20 15,-8-5 3-15,2 3 1 0,6 2 0 0,-2-7 0 16,-6 2 0-16,0-2 0 0,0 5-52 0,3-3-9 15,-3-2-3-15,-3 7 0 0,-2-5 0 0,2 3 0 16,11 2 0-16,-8 0 0 0,-8 0-37 0,6 0-8 16,5 0-2-16,-3 0 0 15,0 0-27-15,-3 2-6 0,3 3 0 0,-2 0-1 16,10-5 17-16,-8 2 0 0,-6 5 0 0,4 0 0 16,5 0 48-16,-3-2 12 0,0 2 4 0,-3 5 0 15,3-5-79-15,3 2-15 0,0 3-3 0,-3 0-1 0,0-3 26 16,5 5 8-16,3-2 0 0,0 2 0 0,-3 0 0 0,6 3 0 15,2-3 0-15,1-5 0 0,2 5 0 0,0 3 0 16,2-8 0-16,1 3 0 0,5 2 22 0,-3-7 11 16,-3 5 3-16,6-5 0 15,3-5-53-15,-1 3-11 0,-2-5-1 0,0 0-1 0,-3 0 30 0,6-5 13 0,2 3-1 16,-5-5 0-16,-3-5 5 0,0 5 1 0,3-5 0 0,0 3 0 16,-8-3 28-16,3-2 6 0,-1 2 0 0,-2-2 1 15,0 0-10-15,-5 0-3 0,-3 0 0 0,0 0 0 16,2-3-12-16,-4 8-4 0,-6-3 0 0,0-2 0 0,-3 7-4 0,1 0 0 15,-6-5-1-15,-3 5 0 0,-2 5-7 0,3-3-2 16,4 5 0-16,-2-5 0 0,-5 10-22 0,5-5-5 16,6 7-1-16,-3-2 0 0,-6 2 28 0,3 2 6 15,3-2 0-15,2 5 1 0,3 0-17 0,-2 2 0 16,-1 0 0-16,3 0-9 0,3 5 9 0,0 2-10 16,-1-7 10-16,4 5-10 15,-1 2 2-15,3-2 0 0,3 2 0 0,-3-2 0 16,5-5 8-16,-2 7 0 0,7-9 0 0,-2 7 0 15,-2-10 0-15,4-2 0 0,11 0 0 0,-2 3-12 16,-3-8 12-16,0-2-8 0,2 0 8 0,1-2-8 16,2-3 8-16,0-2 0 0,-8 0-9 0,6 0 9 0,2-5 0 15,-5-2 0-15,-3 2 0 0,0-4 0 0,-2-3 11 0,-3 0-3 16,0-2-8-16,-3 0 12 0,-5-3 0 0,0 8 0 0,0-3 0 16,-5 0 0-16,-9 5-12 0,1 0-16 15,3 2 3-15,-6 5 1 0,-5 5 40 0,2-3 8 0,-5 5 1 16,6 0 1-16,2 5-26 0,-3 2-12 0,-4 0 10 0,1 5-10 15,6-3 0-15,1 5 0 0,-4-2 0 0,6 2 0 16,0 0 0-16,2 5 0 0,3-5-10 0,0 5 10 16,0-5-9-16,6 5 9 15,4-5-10-15,1 7 10 16,2-7-32-16,0-2 0 0,6 7 0 0,2-10 0 0,1 3 32 0,1-5 0 16,1 0 0-16,8-2 0 0,0-3 0 0,-3-2 0 15,-8 0 0-15,3-7 0 0,8 5 9 0,-3-3 8 16,-5-2 2-16,-3-5 0 0,0 5-19 0,1-7 8 15,-1 0-8-15,-5 2 0 0,-3-2 15 0,-2-5-4 16,2 5-1-16,-5-7 0 0,-5 7 2 0,0-5 0 0,-3 0 0 0,2 10 0 16,-4-3-4-16,-4-2 0 0,-1 2 0 0,1 10 0 15,6-5 0-15,-5 2 0 0,-3 5 0 0,0 0 0 16,3 0-8-16,0 5 0 0,-3-3 0 0,-2 5 8 16,2 0-8-16,5 5 0 0,3-5 0 0,0 5 0 0,-2-3-11 0,4 3 11 15,9 0-8-15,-3-3 8 0,0 3 0 0,3 2-8 16,7-7 8-16,3 7 0 0,3-7-14 0,-2 0 2 0,-4 3 1 15,6-8 0-15,5 5 11 0,0-7 0 16,-7 0 0-16,1 0-8 0,4 0 8 0,0 0 0 0,-6-7 0 0,0 0 0 16,-5 0 0-16,3 0 0 0,-1-5 0 0,1 5 0 15,-9-7 0-15,4 2 8 0,-1 3-8 0,-2-3 8 16,-6-2 1-16,-2-5 1 0,-1 5 0 0,-2 0 0 16,0 0-1-16,-5 2 0 15,-5 0 0-15,-1 5 0 0,6 0 0 0,-3 5 0 16,-8-3 0-16,3 10 0 0,3-3-9 0,-1 5 0 15,-2-2 9-15,0 7-9 0,0-3 0 0,5 3-15 16,0-3 3-16,3 3 0 0,-1 2 12 0,4 0 0 16,7 3 12-16,0-3-12 0,1 0 8 0,2 0-8 15,5 0 0-15,0 0 0 0,6-2 0 0,0 2-17 16,-3-7 3-16,5 5 1 0,5-5 13 0,-2-2-9 0,-5-3 9 0,2 3-8 16,0-5 8-16,0 0 0 0,-5-5 0 0,-2 3 0 0,2-8 0 15,-3 3 0-15,3 0 0 0,-3-2 0 16,-5-3 8-16,3-2 0 0,5 0 0 0,-3-5 0 0,-2 0-8 15,-3 3 0-15,0-8 0 0,2 8 8 0,4-8-8 0,-9 3 9 16,-8 2-9-16,6-2 10 0,8 7-1 0,-6-5 0 16,-10 5 0-16,0 2 0 15,2 5-9-15,-2 0 0 0,2 5 0 0,-5-3 0 16,0 5 0-16,3 5 0 0,0-3 0 0,0 5 0 16,-3-2 0-16,3 9 0 0,-1-7 0 0,4 7 0 15,2-2 0-15,-3 7-9 0,1-5 9 0,4 5-13 16,4-3 13-16,-1 3-9 0,-2 0 9 0,2-3-8 15,3 3 8-15,3 0-8 0,2 0 8 0,0-3-8 16,1-2 8-16,4 3 0 0,1-8-9 0,-1 3 9 0,1-5 0 0,0 0 0 16,5 0 0-16,-3-7 0 0,-3 0 0 0,6 0 0 15,3 0 0-15,-1-7 0 0,1-5 0 0,-3 5 0 16,0-7 0-16,-1 0 0 0,4 0 0 0,-6-5 0 16,-5 0-12-16,0 3 12 0,3-8 0 0,-3 3 0 15,-8 0 0-15,-3 2 12 0,-2-2-4 0,-1 2-8 16,1 5 12-16,-8 0-4 15,-6 2-8-15,3 3 0 0,6-3-12 0,-3 7 12 16,-6 3 11-16,1 2 9 0,-1 0 3 0,3 2 0 0,3 3-23 0,-3 2 0 16,0 0 0-16,0 5-8 0,3-3 8 0,0 3-8 15,-3 2 8-15,3 0-8 0,2-2 8 16,3 2 0-16,-2 0-9 0,2 3 9 0,0-1-14 0,2-2 2 16,6 3 0-16,-2-1 0 0,-1-4 12 0,6 2 0 15,5 0 0-15,0 0 10 0,0-2-10 0,0 0 0 0,5-5 0 0,0 0-11 16,0-5 11-16,3-2-10 0,-3 0 10 0,3-2-10 15,8-5 10-15,-5 0 0 0,-6-5 0 0,3 0 0 16,2 3 0-16,1-5 0 0,-6-5 0 0,-2 0 0 16,-1 0 0-16,-2 3 0 0,3-10 10 0,-1 5-10 15,-5-5 0-15,-5 0 0 0,0 5 0 0,-2-5 0 16,-6 7 17-16,0-2-2 0,-3 7-1 0,3 2 0 0,3-2-14 0,-5 7 0 16,-9 0 0-16,1 0 0 0,4 7 9 0,1 0-9 15,-8 0 8-15,2 7-8 0,4-2 0 0,-1 4 8 16,0-2-8-16,-3 7 0 0,3-2 0 0,3 7 0 15,3-5-9-15,-1 7 9 0,-2-7-10 0,5 5 10 16,3 0-8-16,5 2 8 0,0-2-9 0,2-3 9 16,6 3-10-16,0-5 10 0,3 5-10 15,2-5 10-15,-3 0-10 0,4 3 10 0,4-8-9 0,-2 5 9 16,-3-7-8-16,1-2 8 0,-7 2 0 0,9-2-8 16,8-5 8-16,-3-5 0 0,-10 5 0 0,2-7-8 15,11 0 8-15,-6-5 0 0,-7 5 0 0,5-7 0 16,0 2 0-16,0-2 0 0,-3 0 0 0,-3 0 0 15,-4-5 0-15,2 5 8 0,0-5-8 0,-6 3 0 16,-7-1 8-16,0 3-8 0,-1 0 0 0,-4 0 0 0,-6 7 0 0,-5 0 0 16,5 0 16-16,0 2 0 0,-5 5-1 0,0 0 0 15,-3 0-24-15,3 0-5 0,5 7-1 0,0 0 0 16,-3 0 15-16,4-2 0 0,4 2 0 0,0 5 0 16,3-3 0-16,1 3 0 0,-1-3 0 0,2 3 0 15,6 2 0-15,0-2 8 0,-2 2 0 0,-1 0-8 16,6 5 0-16,-1-5 0 15,-2 5 0-15,3-5 0 0,2 5 0 0,3-3-9 16,0-4 9-16,0 2-8 0,-3 0 8 0,6-2 0 16,5-5-9-16,0 0 9 0,-6 0 0 0,1-7-11 15,7 5 11-15,1-5-8 0,-1 0 8 0,-2-5 0 0,-5-2 0 0,5 0 0 16,2 0 0-16,-2 0 0 0,-5-5 0 0,-3-2 0 16,5 0 0-16,-5-5 0 0,0-2 0 15,-3 2 8-15,-5-2-8 0,3-5 9 0,-3 5-9 0,-3 0 10 0,-5-5-10 0,-2 7 0 16,4-2 0-16,-4 7 0 0,-4-5 0 0,1 7 0 15,-3 5 0-15,3 0 0 0,-3 0 0 0,-2 7 0 16,-1 0 0-16,-2 0 0 0,5 0 0 0,0 7 0 16,-2 0 0-16,-1 0 0 0,3 5 11 0,0 0 3 15,1-3 1-15,-1 8 0 0,-3-1-24 0,6-2-5 16,5 3-1-16,0-1 0 16,-5 3 15-16,8 0 8 0,5-3 0 0,2 3-8 15,4 2 0-15,-1-2 0 0,3 0-10 0,5-5 10 16,0 5 0-16,3-5 0 0,-3-5 0 0,6 8 0 15,2-10 0-15,0 2 0 0,-2-9 0 0,-1 5 0 16,6-5-19-16,-3-5 4 0,3 3 1 0,-5-3 0 0,-9-2 14 0,6-7 0 16,8 2 0-16,-3 3 0 0,-5-10 0 15,0 5 0-15,2-5 12 0,-2-2-12 0,-5 0 9 0,-1-3-9 16,-2 3 0-16,0 0 9 0,0 2-9 0,-3-2 8 0,-7 2-8 16,2 3 8-16,-3-1-8 0,0 3 0 0,-7 0 0 0,-1 7 0 15,-5-5 14-15,1 5-2 0,-1 5-1 0,-6-3 0 16,-7 5-11-16,6 0-16 0,9 0 4 0,-4 0 1 15,-6 7 21-15,3 0 4 0,2 5 1 0,6 0 0 16,-3-3-15-16,0 5 0 0,3-2 0 0,0 2 0 0,5 0 0 0,0-2 0 16,-3 7-9-16,6-5 9 0,0 0-14 0,5 5 3 15,-3-5 1-15,1 0 0 0,4 0 10 0,1 5 0 16,5-5 0-16,-3 0 0 0,0 0 0 0,6 3 0 16,5-8 0-16,-3-2 0 0,-2 0-10 0,2 0 10 15,5-2-12-15,4-5 12 0,-4 0-8 0,1 0 8 16,-4-7 0-16,7 2 0 15,1-2 0-15,-1-2 0 0,-7-3 0 0,1 0 0 16,0-2 0-16,0 0 0 0,-5-5 0 0,-3 3 0 16,0-3 0-16,-3 0 9 0,-3-2-1 0,-2 2 0 0,-2-2-8 15,-3 2 0-15,2 5 0 0,-5-5 0 0,-8 5 0 0,0 5 0 16,3-3 0-16,-3 5 0 0,-2 2 0 0,-1-2 0 16,1 5 0-16,4-3 0 0,4 5 14 0,-3 5 1 15,-9-3 0-15,4 5 0 0,2-2-24 0,3 2-5 0,-3 7-1 0,0-2 0 16,3-3 15-16,2 8 0 0,3-1 0 0,0-4 0 15,-2 9 0-15,4-7 0 0,6 5 12 0,0 0-12 16,3-3 0-16,0 3 0 0,2 0 0 0,6 0-12 16,-1-3 12-16,1-4 0 0,-3 2 0 0,8 0-9 15,5-2 9-15,-5-5-8 0,-6-2 8 0,3-3-8 16,3-2 8-16,3 0 0 16,-3 0 0-16,-3-7 0 0,0 2 0 0,-2-2 0 15,7-7 0-15,-2 5 0 0,0-8 0 0,-5 3 0 16,2-7 0-16,0 2 0 0,-5-2 0 0,-3 2 9 15,1-2-9-15,-4 2 10 0,3-2-10 0,-7 2 0 16,-3 3 0-16,-3 2 0 0,2-3 0 0,-4 10 0 16,-9-7 0-16,1 7 0 0,2 0 0 0,-3 7 0 15,1-5 0-15,-3 5 0 0,-3 5 0 0,3-3 0 0,2 8 0 0,1-1 0 16,-4-2 0-16,7 5 0 0,4 2 0 0,0 0 0 0,3 0 12 16,1 3 0-16,1-3 0 0,4 2 0 0,-1 3-12 0,3-5 0 15,0 0-10-15,3 5 10 0,5-5-12 0,-3 5 12 16,0-5-13-16,3-2 5 0,0-5-14 0,3 7-2 15,-4-7-1-15,1 0 0 32,-2 0-114-32,4-7-22 0,6 5-5 0,-5-5-1112 0</inkml:trace>
  <inkml:trace contextRef="#ctx0" brushRef="#br0" timeOffset="1065.679">8562 8933 518 0,'11'-2'23'0,"-11"2"5"16,0 0-28-16,0 0 0 0,0 0 0 0,7 0 0 0,4-5 221 0,-11 5 39 15,0 0 8-15,0 0 2 0,0 0-116 0,0 0-23 32,0 0-5-32,0 0-1 0,0 0-21 0,3 5-4 0,-1 2 0 0,-2 0-1 0,-8 5-52 0,6 2-11 15,4 0-1-15,-2 0-1 0,-5 5 10 0,5 2 3 16,5-2 0-16,3 7 0 0,-5-5-24 0,0 5-5 16,-1-5-1-16,4 7 0 0,1-4-17 0,-1-3 0 15,-6-2 0-15,2 2 0 0,6-7 24 0,-2 5 2 16,-6-3 0-16,0-4 0 0,0 2-6 0,2-7-2 15,-2 0 0-15,0 0 0 0,-5-2 2 0,2 2 0 0,3-7 0 0,0 0 0 16,-5 0-2-16,2-7 0 0,3 2 0 0,0-2 0 16,0-7-2-16,-2 5-1 0,-4-8 0 0,6-4 0 15,3 2-39-15,0-4-7 0,-9-3-1 0,4 0-1 16,-1 0 57-16,3 5 12 16,0 0 3-16,-2-5 0 0,-6 7-39 0,5 0 0 15,-2 3 0-15,2 2 0 0,-2-5 0 0,7 7 0 0,1 3 0 0,2-3 0 0,-7 0 0 0,-1 5 0 31,3 5 0-31,0-5 0 16,0 2 0-16,0 5 0 0,0 0 0 0,0 0-8 0,8 5 8 0,-8-5 0 0,3 2 0 0,-1 5-8 0,1 5 8 0,2 0 0 31,-2-3 0-31,-1 5 0 0,-2 3 0 0,3-3 0 0,5 0 0 0,-3 0 0 16,-2 0 0-16,0 0 0 0,2-2 0 0,3 2 8 16,-3-7-35-16,3 5-6 0,-3-5-2 0,6 0 0 15,-6-7 35-15,6 7 0 0,-3-7 0 0,0 0 0 0,0-2 0 0,2-3 0 16,-2-2 0-16,3 0 0 0,-6 2 0 0,0-4 0 15,3-3 0-15,0-2 0 0,-2 2 28 0,1-2 12 16,-1-5 2-16,-1 5 1 0,-2 0-31 0,-1 0-12 16,1 0 8-16,0 2-8 15,-1-2 0-15,1 2 8 0,-3 5-8 0,5 0 0 0,-5 0 0 0,0 0 0 0,0 7 8 0,0 0-8 16,0 0 13-16,0 0 1 16,0 0 0-16,0 0 0 0,0 0-25 0,0 0-5 0,0 7 0 0,3 5-1 15,0-5 17-15,-1 2 0 0,1 3-8 0,-1 2 8 16,4 0 0-16,-4-2 0 0,1 2 0 0,0 0 0 15,-1-2 0-15,4 2 0 0,-1 0 0 0,3-7 0 0,-6 5 9 16,6-5 9 0,3 5 2-16,0-5 0 0,-6 0-20 0,3-5 0 15,0 3 0-15,0-5 0 0,0 0-10 0,0 0-6 16,-3-7 0-16,3 2-1 16,2 5-24-16,-4-7-5 0,-1 0-1 0,0 5 0 15,-2-3-184-15,2 3-37 0,-2-17-7 0,-3 7-1 0</inkml:trace>
  <inkml:trace contextRef="#ctx0" brushRef="#br0" timeOffset="1250.149">9067 9126 1958 0,'0'0'87'0,"0"0"17"0,0 0-83 0,0 0-21 16,0 0 0-16,0 0 0 0,0 0 107 0,0 0 17 15,6 7 3-15,-4 0 1 16,1 5-52-16,2-5-9 0,-5 0-3 0,5 0 0 15,1 5-51-15,-1-5-13 0,-5 5 0 0,3-3 0 16,-3-2 0-16,0 5 0 0,0-5 0 0,0 5 0 16,-6-3-48-16,6-2-13 0,0 0-3 0</inkml:trace>
  <inkml:trace contextRef="#ctx0" brushRef="#br1" timeOffset="7973.05">8218 9117 403 0,'-13'0'36'0,"7"2"-36"16,6-2 0-16,0 0 0 0,-13 0 256 0,3 0 44 16,10 0 8-16,0 0 3 0,0 0-118 0,0 0-23 15,-6 0-5-15,6 0-1 0,8-2-44 0,-2-3-8 16,-9-2-3-16,3 2 0 0,8-4-42 0,-5-3-9 0,-6-2-2 0,-2 2 0 15,-1-2-18-15,4-7-4 0,4 7-1 0,-4-5 0 0,-6 0-17 0,5-2-3 16,6 2-1-16,-3-2 0 0,-3 0-4 0,0 2-8 16,6 5 11-16,2-5-11 0,3 5 13 0,-5 0-4 15,-8 2-1-15,7 3 0 0,9 2 0 0,-8-1-8 16,-9-1 12-16,6 7-4 0,3-3 0 0,0 3 0 16,-3 2 0-16,0 0 0 15,0 0-8-15,0 0 8 0,0 0-8 0,0 0 8 16,-16 2-8-16,10 3-14 0,6-5 3 0,0 0 1 31,-5 7-142-31,2 5-28 0,6-3-5 0</inkml:trace>
  <inkml:trace contextRef="#ctx0" brushRef="#br1" timeOffset="9190.64">8424 9258 57 0,'-18'0'0'0,"18"0"0"16,0 0 0-16,0 0 0 0,-3 2 161 0,3-2 27 16,0 0 6-16,0 0 1 0,0 0-79 0,0 0-16 15,-5 0-4-15,5 0 0 0,0 0-27 0,0 0-5 16,-8 0-2-16,8 0 0 0,0 0-22 0,0 0-5 0,0 0-1 0,0 0 0 16,0 0 14-16,0 0 4 0,5 0 0 0,-5 0 0 15,0 0-8-15,0 0 0 0,6 0-1 0,-1 0 0 16,0-2-20-16,0-3-4 0,1 5-1 0,4-2 0 15,4-3 0-15,-1 5 0 0,-5-7 0 0,5 7 0 16,8-5 2-16,-5 3 0 0,-5-3 0 0,2-2 0 16,3 5-3-16,2-3 0 15,-2-2 0-15,0 5 0 0,0-3-4 0,2-2-1 16,3 2 0-16,1 3 0 0,-1-5 0 0,-3 2-1 16,1-2 0-16,-1 5 0 0,1-8-11 0,-3 8 0 15,0-3 0-15,0 3 0 0,-1-5 31 0,-1 0 1 0,1 2 0 0,1 3 0 16,3-3-16-16,2 3-4 0,-2-3 0 0,4-2 0 31,6-5-34-31,3 5-7 0,3-2-2 0,4-3 0 0,-2 0 31 0,3 3 0 0,0-3 0 0,5 0 0 0,0 3 26 0,2-3 11 16,-4 5 3-16,2-5 0 0,-3 3-20 0,-2 2-4 15,-1 0-1-15,1 0 0 0,-6-5-3 0,3 5-1 16,1 2 0-16,-1-2 0 0,-3 0-3 0,3 0 0 16,0 0 0-16,-3 0 0 0,1 0-8 0,-3 0 0 15,-1 0 0-15,1 0 8 0,2 0-8 0,-2 2 8 16,-3-7-8-16,0 10 8 15,3-5-19-15,0 2-4 0,0-2-1 0,-1 5 0 16,-1-3 35-16,-1 0 6 0,-3 3 2 0,1 2 0 16,-1-5-16-16,-2 5-3 0,0-2-8 0,2-3 12 15,-5 5-4-15,3 0-8 0,3-2 11 0,2 2-11 16,-3-5 8-16,1 5-8 0,2-2 0 0,-3 2 0 16,3-5 14-16,0 5-4 0,-2-2-1 0,2-3 0 15,0 2-9-15,-3-1 0 0,1-1 0 0,-3 3 0 0,2-3 16 0,1-2 2 16,4 7 0-16,-2-7 0 0,-2 5-5 0,2-3-1 15,3-2 0-15,0 2 0 0,-6 3-1 0,0-3-1 16,1-2 0-16,2 5 0 0,-3-5-10 0,1 2 0 0,-1-2 0 0,1 4 0 16,2-6 0-16,-3 7 0 0,1-5 0 0,-1 2 0 15,3-2 0-15,-2 0 0 0,-1 4 10 0,1-1-10 16,-3-3 13-16,-3 2-4 0,0-2-1 0,0 7 0 0,-2-7-8 0,-1 5 8 16,3-3-8-16,1 5 8 0,-4-7 8 0,-2 7 2 15,0-3 0-15,2-1 0 0,3 4-7 0,-2-5-2 16,-3 3 0-16,5 2 0 0,-2-5 3 0,-1 5 1 15,-5 0 0-15,1-2 0 0,-1-3-5 0,0 5 0 16,0 0-8-16,-2 0 12 0,2-2-12 0,-5 2 0 16,0-5 0-16,0 5 0 15,0 0 0-15,-3 0 0 0,-5 0 0 0,3-2 0 32,-3 2-38-32,0 0-10 0,0 0-3 0,0 0 0 15,-3-5-210-15,-2 2-43 0,-19-1-8 0,0-1-1 0</inkml:trace>
  <inkml:trace contextRef="#ctx0" brushRef="#br1" timeOffset="10107.01">8440 9479 990 0,'-16'0'44'0,"16"0"8"0,0 0-41 0,0 0-11 0,0 0 0 0,0 0 0 16,0 0 44-16,0 0 6 15,0 0 2-15,0 0 0 0,0 0 12 0,0 0 4 0,8-5 0 0,-2-2 0 16,-6 7 6-16,8-2 2 0,5-3 0 0,0 0 0 16,-2 3-24-1,-1-3-5-15,6 3-1 0,5-3 0 0,3 3 0 0,0-3 0 16,0 3 0-16,2-3 0 0,6-2-32 0,0 7-6 16,-1-7-8-16,6 2 11 0,0 3 2 0,0-3 1 15,6 3 0-15,4-5 0 0,6 2-14 0,3-2 11 16,-1 0-11-16,-2 0 10 0,3 2-10 0,2 3 0 15,-5-3 0-15,5-2 0 0,-2 5 0 0,5-3 8 16,-8 3-8-16,2-3 0 0,-2 3 12 0,-3-3-2 0,6 5-1 0,-3 0 0 16,-3-5 5-16,0 5 1 0,-2 0 0 0,-3 0 0 15,0 0-15-15,-3 0 0 0,1 0 8 0,-1 0-8 16,6 0 16-16,-6-2 0 0,-2 2 0 0,-1 0 0 16,-2 0-16-16,-2 0 8 0,-1 0-8 0,-2 0 0 15,2 0 20-15,-2-5-3 0,-3 5 0 0,0 0 0 16,0 0-9-16,6-2-8 15,-4-3 9-15,1 5-9 0,-3 0 32 0,-2 0 1 16,-3-2 0-16,2 2 0 0,-2 0-33 0,-3 0 0 16,3 0-10-16,0 0 10 0,2 0 0 0,-2 2 0 0,0-2 9 15,2 0-1-15,3 0 3 0,0 0 1 0,-2 0 0 0,-1 0 0 16,1 5-12-16,-3-5 0 0,2 2 0 0,-2-2 0 16,0 0 0-16,-1 5 0 0,4-5 0 0,-1 2 0 15,-2-2 0-15,0 0 0 0,5 0 0 0,0 5 0 0,-2-5 0 0,-1 0 15 16,3 0-4-16,-2 5-1 0,-1-5 1 0,1 0 0 15,-6 2 0-15,5-2 0 0,-5 0-11 0,1 0 0 16,-1 0 0-16,0 0 0 0,5 0 28 0,-4 0 3 16,-1 0 1-16,3 0 0 0,-3 0-41 0,3 0-8 15,-1 0-2-15,-2 0 0 0,3 0 19 0,3 0 0 16,-1 0 0-16,-2 0 0 0,-3 0 28 0,-2 0 8 0,-3 0 3 0,-1 0 0 16,-1 0-28-16,-4 0-11 0,-2 0 8 0,0 0-8 15,0 0 18-15,-3 0-2 0,-5 0 0 0,0 0 0 16,0 0-16-16,0 0-9 0,0 0 1 0,0 0 0 15,0 0-199-15,-5-7-39 0,-5 0-8 16,-12 2-2-16</inkml:trace>
  <inkml:trace contextRef="#ctx0" brushRef="#br1" timeOffset="11129.76">8334 9439 691 0,'0'0'61'0,"0"0"-49"16,0 0-12-16,0 0 0 0,0 0 131 0,0 0 23 15,0 0 5-15,0 0 1 0,0 0-77 0,0 0-15 16,0 0-4-16,0 0 0 0,0 0-1 0,6 2-1 15,2 5 0-15,0-2 0 0,-1-3-48 0,4 8-14 16,-3-3 0-16,3 0 8 0,4 0 20 0,1 0 5 16,-2 5 1-16,-1-3 0 15,5 3-21-15,1-3-4 0,5 3-1 0,-3 0 0 16,0-3 0-16,8 3-8 0,8 0 12 0,3 2-4 16,0-5 4-16,2 3 1 0,-2 2 0 0,5-2 0 15,2-3-13-15,3 3 0 0,1 0 8 0,-14-5-8 16,8 2 28-16,0-2 2 0,0 5 1 0,2-5 0 15,1 5-12-15,2-3-3 0,3-2 0 0,16 10 0 16,-3-8 1-16,-8 5 0 0,-2-2 0 0,-1-5 0 0,-2 5 7 0,5-3 0 16,-5 3 1-16,6-5 0 0,-9 0-13 0,0 5-2 15,-2-5-1-15,-1 0 0 0,1 0 2 0,2 5 0 16,1-10 0-16,-1 10 0 0,-5-5-3 0,0 0-8 0,0 0 12 16,0 0-4-16,0-2-8 0,-14-3 12 0,7 5-12 0,-1-2 12 15,0-3-12-15,0 3 12 0,2 2-12 0,1 0 12 31,-3-2-12-31,11 2 0 0,-9 0 0 0,4-5 0 0,-4 5 0 0,-2 3 0 16,3-3 9-16,-3 0-9 0,-2 0 0 0,-1 0 8 16,0 0-8-16,-2 0 0 0,-3-2 0 0,0-3 0 15,-2 5 0-15,-3-2-12 0,-1-3 12 0,1 5 0 16,-3-7 0-16,3 5 0 0,-3-3 0 0,-2 3 0 16,2 2 0-16,0-2 0 0,-2-3 49 0,2 3 12 15,-3-3 3-15,1 3 0 16,2-3-75-16,-2 3-14 0,-3-3-3 0,-3-2-1 0,3 5 29 0,-3-3 8 0,3 3 1 0,0-5 0 15,-3 5 9-15,3-3 2 0,0-2 0 0,-3 0 0 16,3 0-20-16,-3 5 0 0,3-3 0 0,0-2-9 16,-6 0 9-16,3 5 0 0,1-3 8 0,-4 3-8 15,1-5 16-15,2 2 0 0,-2-2-1 0,-3 5 0 16,2-3 0-16,-2 3 0 0,-3-5 0 0,1 7 0 0,-4-2-7 0,4-3-8 16,-4 3 11-16,-2-5-11 0,3 2 12 0,-3-2-4 15,5 0 0-15,-5 0-8 0,0 0 10 0,0 0-10 0,0 0 8 0,0 0-8 16,0 0 0-16,0 0-9 0,0 0 0 0,0 0 0 31,-8 5-177-31,0-3-35 0,-2-4-7 0,2 2-2 0</inkml:trace>
  <inkml:trace contextRef="#ctx0" brushRef="#br1" timeOffset="12109.73">8414 9608 979 0,'0'0'87'16,"0"0"-70"-16,0 0-17 0,0 0 0 15,8 5 57-15,0-5 8 0,-8 0 2 0,0 0 0 16,10 2-22-16,1 3-4 0,-1-3-1 0,-2 3 0 16,3 2-9-16,-1 0-3 0,6 0 0 0,0-2 0 15,0 2 7-15,3 0 1 0,-1 0 0 0,3 0 0 0,0 5-20 0,6-3-3 16,2 3-1-16,5 0 0 0,-2-3 9 0,0 5 2 0,2-2 0 0,6 2 0 16,0 0-2-16,-1 0 0 0,-2 3 0 0,0-3 0 15,6 0-6-15,2 0-2 0,-3 0 0 0,0 5 0 16,3-5 5-16,0 0 1 0,0 3 0 0,3-1 0 15,0 3 1-15,-1-5 0 0,-4 5 0 0,2-5 0 16,-6 0 4-16,1 5 2 0,0-5 0 0,-6 0 0 0,-5 0-6 0,0-2-2 16,6 2 0-16,-1 0 0 0,-2 0-4 0,-3 3-1 15,3-3 0-15,-1 0 0 0,-4-2-13 0,-1 2 0 16,1 0 0-16,-1 0 0 0,1 0 54 0,-3-2 8 16,-6 2 2-16,8 0 0 0,9 0-64 0,-6-2-21 15,0 2 0-15,-2 0 0 0,2-2 21 0,-3 2 16 16,1 0-2-16,-4-2-1 15,1 2-4-15,-3 0-1 0,3-2 0 0,-3 0 0 16,-5-3 8-16,5 3 0 0,6-3 1 0,-3-2 0 16,-3 5-2-16,3-5-1 0,-1 5 0 0,1-5 0 15,0 0-2-15,0 5-1 0,-3-5 0 0,0 2 0 16,-2-2 9-16,-1 5 1 0,-2-5 1 0,0 0 0 16,-3 5-22-16,0-5 0 0,-2 0 0 0,0 5 0 15,-3-3 0-15,0-2 0 0,5-2 0 0,0 2 0 0,-8 0 0 0,3 0 0 0,5-2 0 16,1 2 0-16,-4-5 0 0,1 5 0 0,2-7 0 0,-2 5 0 15,2 2 0-15,-3 0 0 0,-4-7 0 0,4 7 0 16,9-2 56-16,-6-3 6 0,-5 3 2 0,5-3 0 16,0 3-52-16,3 2-12 0,-5-4 0 0,-3 1 0 15,-3 3 0-15,3-7 0 0,0 5 0 0,0-3 0 16,-5 3 0 0,2-5 0-16,-2 2 0 0,2-2 0 0,0 0 0 0,-2 5 0 15,2-5 0-15,-5 0 0 0,0 0 0 0,0 0 0 16,0 0 0-16,3-5 0 0,-1 3 0 0,1-3 0 15,0 5 0-15,-3 0 0 16,-3-7-121-16,3 0-27 0,-3 3-6 0,-2-4-971 0</inkml:trace>
  <inkml:trace contextRef="#ctx0" brushRef="#br1" timeOffset="13717.82">8414 9561 878 0,'0'0'39'0,"0"0"8"0,0 0-38 0,0 0-9 16,0 0 0-16,0 0 0 0,0 0 47 0,0 0 7 15,2 5 2-15,4-3 0 0,-4 5-4 0,4-2-1 16,-1 2 0-16,0 0 0 0,1-2 2 0,1 2 1 16,1 0 0-16,3 2 0 0,0-2 2 0,-1 5 1 15,-2-5 0-15,3 5 0 0,5-5-19 0,-1 5-4 0,-1-3-1 0,2 3 0 16,2-3-3-16,1 3-1 0,-1 2 0 0,1 0 0 16,-1-2 3-16,1 2 0 0,2 0 0 0,-3 0 0 15,1 3-6-15,-3-1-1 0,2-4 0 0,1 9 0 16,-1-2-3-16,1 2-1 0,-1-2 0 0,3 2 0 15,-2 0-12-15,0-2-9 0,2 2 12 0,-8-9-12 16,3 2 23-16,0 0-3 16,2-2 0-16,-2 2 0 0,5 0-10 0,-2 5-2 15,2-5-8-15,3 7 12 0,-3-2-1 0,0 2-1 16,-2-2 0-16,-1 0 0 0,1-3 14 0,-3 8 2 0,-1-8 1 0,1 3 0 16,3 0-27-16,-1 0 0 0,-2-3 0 15,5 3 0-15,-2 0 0 0,2-3 0 0,-2 1 0 16,2-1 0-16,0-4 0 0,0 2 0 0,0 0 0 0,0 0 0 15,1 5 0-15,-1-7 0 0,0 2 0 0,3 0 0 0,-6 0 44 0,3 0 3 16,-2 3 1-16,2-1 0 0,3-2-26 0,-3 5-5 16,-2-5-1-16,4-2 0 0,-1 7 1 0,1-5 0 15,-4 0 0-15,2 0 0 0,0 0-17 0,0-2 0 16,-2 2-11-16,2 0 11 0,-2 5 0 0,-1-5 0 16,3 0 10-16,-2-2-2 0,-3 2-8 0,2 0 0 15,1 5 0-15,-1-5 0 16,1 0 0-16,-1 5 0 0,1 0 8 0,-1-5-8 15,1 5 12-15,-1-3-3 0,-2 3 0 0,3-5 0 16,-1 0-9-16,1 5 0 0,2-5 0 0,0 1 0 16,0-4 0-16,-2 3 0 0,-1 1 0 0,1-4 0 0,-1 3 0 15,1-2 8-15,-3-2-8 0,0 1 0 0,-3 1 8 16,3-3-8-16,0 3 0 0,0 0 8 0,-1-3-8 16,1 3 0-16,-3-5 0 0,3 5 0 0,0-3 0 0,3 5 0 15,-6-2 8-15,3 0-8 0,5-3 9 0,-2 6 0 0,-4-4 0 0,4 3 0 16,-1 1-9-16,1-4 0 0,-3 3 0 0,0 0 0 15,0-2 0-15,-1 2 0 0,-1-2 0 0,2 2 0 16,-6-4 0-16,6 1 0 0,-3 1 0 0,1-5 8 16,-4 0-8-16,1 0 0 0,2 0 0 0,-3 0 0 15,1 0 0-15,2 1 0 16,-5-1 8-16,3-3-8 0,2 3 0 0,0 0 0 16,1-2 0-16,-4 2 0 0,6 0 0 0,-5 0 8 15,2-4-8-15,0 6 8 0,0-2-8 0,0 0 0 16,-2 0 0-16,2 0 0 15,-2 0-52-15,-3 0-13 0,0 0-3 0,-6 5-1129 0</inkml:trace>
  <inkml:trace contextRef="#ctx0" brushRef="#br1" timeOffset="14643.05">8345 9662 691 0,'-11'7'30'0,"11"-7"7"0,-5 0-29 0,2 5-8 0,-4-5 0 0,7 0 0 15,0 0 110-15,-3 5 21 0,-2-3 4 0,5-2 1 16,0 0-52-16,0 0-11 0,0 0-1 0,0 7-1 15,2-2-19-15,4 2-4 0,-1 0-1 0,3 0 0 16,0 0-11-16,0 5-1 0,2-3-1 0,3 3 0 16,1 2 8-16,2 5 2 0,-1-5 0 0,4 7 0 0,-1 0-20 0,4 5-3 15,-4 0-1-15,6 2 0 0,2 5 11 0,-2-7 1 16,3 7 1-16,-1-5 0 0,6 5-10 0,-6-5-3 16,3 3 0-16,-2 2 0 0,-1-5-7 0,3 5-1 15,1-5-1-15,-4 5 0 0,0-7-11 0,-2 2 0 16,3-2 0-16,-1 2 0 0,3-2 0 0,0 0 0 15,-2-5 0-15,2 5 0 0,-3 0 0 0,-2-5 0 0,-3 7 0 0,6-2 0 16,-6 0 47-16,0 0 7 0,-2-3 2 0,-1 8 0 0,1-3-25 16,-3-2-5-16,5 2-1 0,-3 3 0 0,1-8-12 0,-1 8-2 15,4-3-1-15,-1 5 0 0,0-5 22 0,3 5 4 16,0 5 0-16,-1-3 1 0,1 1-17 0,0-4-3 16,0 1-1-16,0 0 0 0,-1-4-16 0,1 1 0 15,0-2 0-15,2 1 0 16,-2-4 11-16,0 1-2 0,-3 3 0 0,3 3 0 15,3-6-9-15,-4 3 0 0,1-4 0 0,0 4 8 16,2-4-8-16,-4 1-11 0,1 0 3 0,1-5 0 16,-3 5 8-16,1-5 11 0,-4 5-3 0,6 0 0 15,-3-5-8-15,0 1 0 0,0 3 0 0,1 1 0 16,-1-5 0-16,0 1 0 0,0-4 0 0,0 4 0 16,3-4 0-16,0 4 0 0,-3-1 0 0,0 2 0 0,0-2 0 0,-2-2 0 15,-1-2-12-15,1 1 12 0,-3-3 0 0,0 3 0 16,-3-3 0-16,3-4 8 0,-6-1-8 0,4 1 0 15,-4 4 0-15,3-8-11 0,1 4 11 0,-6-4 0 16,-3 0 0-16,3 1 0 0,-3-1 8 0,-2 0-8 16,-1-3 8-16,-2-4-8 0,0 0 0 0,-5 3 0 0,-6-3 0 15,1 0-817 1,-9 0-159-16</inkml:trace>
  <inkml:trace contextRef="#ctx0" brushRef="#br1" timeOffset="15477.32">8287 9674 403 0,'0'0'36'0,"0"0"-36"16,0 0 0-16,0 0 0 0,0 0 96 0,0 0 13 0,0 0 3 0,0 0 0 15,8 7-16-15,0 0-4 0,-3-2 0 0,3 4 0 16,2 3 0-16,-2 0-1 0,3-3 0 0,0 10 0 15,-1 0-19-15,3 2-4 0,1 0-1 0,1 0 0 16,-1 5-18-16,2 0-3 0,-3 0-1 0,5 2 0 16,1 0-17-16,-1-2-4 0,1 5-1 0,-1-1 0 15,4-4-7-15,1 7-2 16,1-5 0-16,0 3 0 0,0-3-5 0,0 5-1 16,-1 0 0-16,-1-5 0 0,-1 5-22 0,0-5-5 15,0 3-1-15,-2-3 0 0,-1 0 20 0,1-2 0 0,-1 2 0 16,3 5 0-16,-2 5 0 0,-1-3 0 0,1 5 0 0,-1 0 0 15,4-7 48-15,-4 7 12 0,3-5 4 0,0 3 0 16,1-5-16-16,-4 2-2 0,3-2-1 0,0 2 0 16,-2 3-21-16,0-3-4 0,-4-2 0 0,1 0-1 0,0 0-19 0,-3-5 0 15,3 3 0-15,0 0 0 0,-3-6-9 0,3 1-6 16,3 2-1-16,-3-2 0 0,2-4 16 0,-2 3 0 16,0 1 0-16,2 0 0 0,-2-5 0 0,3 0 0 15,-3-2 0-15,0 2 0 0,-1-2 14 0,4 0-4 16,-6-2-1-16,3 6 0 0,-3-6 11 0,3 1 1 15,-5 4 1-15,2-4 0 16,-2 3-22-16,-1-2 0 0,1 2 0 0,2 5 0 16,-5 3 0-16,0-4 0 0,2 1 0 0,1 0 0 15,-3-5 0-15,3 5 12 0,-4-5-4 0,1 1 0 16,3-4-8-16,-3 4 0 0,0-8 0 0,0 4 0 16,0-6 0-16,0 2 0 0,0-7 0 0,-3 7 0 0,0-6 0 15,0-4 0-15,-2 3 0 0,-3-7 0 0,0 0 0 0,0 0 0 16,0 0-11-16,0 0 11 15,-8-4-108-15,-2-3-16 0,-1-1-4 0,-5 1 0 0</inkml:trace>
  <inkml:trace contextRef="#ctx0" brushRef="#br1" timeOffset="16125.99">8244 9528 403 0,'-26'5'17'0,"18"-3"5"0,0 3-22 0,3-5 0 0,5 7 0 0,-3 0 0 15,3 0 136-15,3 0 24 0,-3 0 4 0,5 5 0 16,3 2-67-16,3 5-13 0,-6 2-4 0,5 0 0 15,4 5-25-15,2 0-6 16,-1 2-1-16,1 5 0 0,0 0-19 0,3 7-4 16,-1-5-1-16,-2 10 0 0,0-10-24 0,0 5-16 15,2-2 3-15,-2 4 0 0,-2-2 13 0,1 0 0 16,4 0 0-16,-1 0 0 0,-4 0 48 0,4-5 13 16,-2 5 3-16,3 5 0 0,-1-10-64 0,3 5-28 15,-5-2 3-15,5-3 0 0,-5 5 25 0,0-5 0 16,0 3 0-16,2-3 0 0,-2-2 0 0,-2 0 0 0,-1 0 0 0,3-5 0 15,-3 5 13-15,3-4-1 0,-3 3-1 0,0 1 0 16,0 5 16-16,3-5 3 0,-2 2 1 0,1 0 0 0,1-2 8 16,-2 0 1-16,-1 0 1 0,0 0 0 0,0-5-13 0,0 3-4 15,-2-3 0-15,2 0 0 0,-2-6-11 0,2 3-2 16,-2 1-1-16,2-5 0 0,0 3-10 0,0-3 10 31,-5-7-10-31,3 7 10 0,-3-6-10 0,0 1 8 0,0-2-8 0,0-4 8 16,-3 1-8-16,0-4 10 0,-5 0-10 0,3-2 10 15,-3-5-2-15,0 0 0 0,0 0 0 0,0 0 0 32,-3-5-32-32,-5-6-8 0,-2 1 0 0,-1-4-891 0</inkml:trace>
  <inkml:trace contextRef="#ctx0" brushRef="#br1" timeOffset="16579.68">8403 9836 824 0,'0'0'36'0,"0"0"8"0,0 0-35 0,0 7-9 0,-2 3 0 0,2-3 0 16,2 0 60-16,-2 0 9 0,5 0 3 0,-2 0 0 16,0 5 0-16,2-3 0 0,3 3 0 0,0 2 0 15,0 0-15-15,2 0-2 0,1 10-1 0,2-3 0 16,3 0-2-16,0 5 0 0,0 0 0 0,5 2 0 0,8-2-21 0,-2 2-5 15,-1 5-1-15,3 2 0 0,0-4-9 0,-2-3-3 16,-1 5 0-16,-2 2 0 0,0-4 3 0,-3-3 1 16,3 0 0-16,-3-2 0 0,-5-5-8 0,2 5-1 15,1-5-8-15,-3 3 12 0,-3-8-12 0,0 3 9 16,-2-5-9-16,-1-2 8 0,1 2 50 0,-6-2 10 16,-2-5 1-16,2 0 1 15,-5 0-62-15,0-7-8 0,0 0-9 0,-5 0 9 16,-3 0-212-16,-3-5-36 0</inkml:trace>
  <inkml:trace contextRef="#ctx0" brushRef="#br1" timeOffset="16896.23">8173 9615 460 0,'0'0'41'0,"0"5"-33"16,-5-3-8-16,5 3 0 0,0-3 180 0,0 8 33 15,-3-1 7-15,3-2 2 0,0 7-113 0,0 3-22 16,0-1-5-16,0 8-1 0,0-1-28 0,3 3-5 0,2 2-2 0,-2 5 0 16,-3-2-34-16,2-3-12 0,1 0 0 0,2-4 9 0,3-1-9 0,-3 1 0 15,1-3 0-15,-1 0 0 0</inkml:trace>
  <inkml:trace contextRef="#ctx0" brushRef="#br1" timeOffset="18474.51">9895 8242 1638 0,'-8'-7'72'0,"8"7"16"0,-2-5-71 0,-6 5-17 16,3-2 0-16,-1-3 0 0,-2 5 87 0,-2 0 13 16,-1 0 4-16,3 0 0 0,8 0-44 0,-8 0-9 0,-5 7-2 15,0-2 0-15,0-3-21 0,-1 7-4 0,1 1 0 0,3 2-1 16,-1-3-23-16,0 3 0 16,1-1 0-16,5 4 0 0,-3-1-14 0,5 0-7 15,0-2-2-15,3-3 0 0,3 7 23 0,2-6 0 16,1 2 0-16,4-5 0 0,3-5 0 0,1 3 0 15,-1 2 0-15,3-7 0 0,0-3 0 0,-1-1 0 16,4-1 0-16,-3-2 0 0,0 0 36 0,-3-3 11 16,3-1 2-16,-6-1 1 0,1-2 12 0,-6 0 2 15,1 0 1-15,-1-5 0 0,-2-2 10 0,-3 2 1 0,0-2 1 0,-3 0 0 16,-2-5-61-16,-1 4-16 0,-2-3 0 0,-2-1 0 16,2 7 54-16,-5-2 8 0,-1 0 2 0,1 2 0 15,5 5-52-15,-2-5-12 0,-1 5 0 0,0 0 0 16,1 2 0-16,-1 2 0 0,3 3 0 0,0 0 0 15,3 3 0-15,-3-1 0 0,6 3 0 0,2 2 0 16,0 0 0-16,0 0 0 0,0 0 0 0,2 11 0 0,3-1 0 0,3 4 0 16,0 2 0-16,3 1 0 0,2 2 0 0,0 2 0 15,1-2 0-15,-1 2 0 0,3 0 19 0,0 5 1 0,-1-7 0 0,-1 2 0 16,-1 0-20-16,-2 2 0 16,2-6 0-16,0 6 0 0,-2-6-10 0,-3-3-9 0,2 5-1 15,-2-5-1-15,0-2 21 0,0 2 0 0,0-7 0 0,0 0 0 31,0 0-158-31,0-2-27 0,0-3-6 0,0-2-1 0</inkml:trace>
  <inkml:trace contextRef="#ctx0" brushRef="#br1" timeOffset="18674.79">10152 8169 1670 0,'0'0'148'0,"0"0"-118"0,0 0-30 0,0 0 0 16,0 0 121-16,0 0 19 0,5 7 3 0,-2 0 1 15,0 0-30-15,-1 0-6 0,1 5 0 0,2-5-1 16,-5 0-69-16,3 0-14 0,2 0-2 0,-2 2-1 0,-1-2-21 0,1 0 0 16,0-4 0-16,-1 4 0 15,-2-7 0-15,0 0 0 0,0 0 0 0,0 0 0 32,6 0-98-32,-6 0-24 0,0 0-5 0,0-2-581 0,0-3-116 0</inkml:trace>
  <inkml:trace contextRef="#ctx0" brushRef="#br1" timeOffset="18806.35">10157 8021 1958 0,'0'0'43'0,"0"-5"9"0,-2-2 1 0,2 4 3 0,-3-4-45 0,3 3-11 0,-3-3 0 0,3 7 0 15,0-3 53-15,0 3 9 0,0 0 2 0,0 0 0 0,0 0-52 0,0 0-12 16,0 0 0-16,6 0 0 16,-6 0-151-16,8 0-33 0,8 0-6 0,-1 3-2 0</inkml:trace>
  <inkml:trace contextRef="#ctx0" brushRef="#br1" timeOffset="19122.74">10417 8035 1728 0,'0'0'38'0,"0"0"8"0,0 0 2 16,0 0 0-16,0-3-39 0,0-1-9 0,-6-3 0 0,4 2 0 15,-1 5 100-15,0-2 19 0,-2-3 3 0,2 5 1 16,-2 0-43-16,0 0-9 0,0 0-2 0,-3 0 0 0,0 5-55 0,0-3-14 15,0-2 0-15,0 5 0 0,0 2 0 0,0 0 0 16,3-3 0-16,2-1 0 0,0 4 0 0,3-2 0 0,0-3 0 0,3 5 0 16,2-2 0-16,1 2 0 0,2 0 0 0,-3-3 0 15,6-1 0-15,-1 4 0 0,1 0 0 0,-1 0 0 16,1-2 8-16,-1 2-8 16,1 0 11-16,-3 0-11 0,0 0 0 0,-3 0 0 15,-2 2 0-15,-1-2-12 0,1 0 52 0,-6 1 10 0,1 1 2 0,-1-4 1 16,1 2-33-16,-4 0-8 0,-2 0 0 0,0 0-1 0,0 0 42 0,0-2 9 15,-2 2 2-15,-3-3 0 16,2-1-52-16,3-3-12 0,-2 4 0 0,-1-4 0 16,0-4-151-16,6 4-33 0,2-7-6 0</inkml:trace>
  <inkml:trace contextRef="#ctx0" brushRef="#br1" timeOffset="19361.03">10676 7814 1728 0,'0'0'76'0,"0"0"16"0,0 0-73 0,0 0-19 15,0 0 0-15,0 0 0 0,0 11 157 0,0-4 28 0,3 3 6 0,-3 2 1 16,2 2-103-16,4 0-20 0,-4-2-4 0,1 6-1 16,-3-3-51-16,5-1-13 0,-2 0 0 0,2 5 0 15,-5-5 0-15,3 0 0 0,-1 0 0 0,1-2 0 16,-3-1 0-16,3-1-12 0,-3-3 3 0,0 0 0 31,2-2-76-31,-2 2-15 0,-5-3-4 0,0-1-955 16</inkml:trace>
  <inkml:trace contextRef="#ctx0" brushRef="#br1" timeOffset="19492.52">10583 8021 1497 0,'0'0'66'0,"0"0"14"0,3 0-64 0,0-5-16 15,-1-2 0-15,4 4 0 0,2-1 106 0,2 1 18 16,-2-1 3-16,5-3 1 0,3 7-52 0,3-7-9 15,-3 2-3-15,2 3 0 0,1-3 0 0,-1 3 0 0,1-6 0 0,-4 4 0 16,-1 1-51-16,-4-1-13 0,4 1 0 0,-4-1-714 16,-5 4-146-16</inkml:trace>
  <inkml:trace contextRef="#ctx0" brushRef="#br1" timeOffset="20078.08">11099 7607 1497 0,'0'0'32'0,"0"0"8"0,0 0 0 0,0 0 4 0,0 0-36 0,0 0-8 0,0 0 0 0,0 0 0 16,0 0 91-16,-8 4 16 0,3-1 3 0,-3 4 1 15,0-3-24-15,3 4-5 0,0 6-1 0,-1-3 0 16,1-1-65-16,0 6-16 0,-1-2 0 0,1 3 0 15,2 2 44-15,-2 2 4 0,3-2 2 0,-1 7 0 0,0-5-30 0,1 0-5 16,4 5-2-16,1 0 0 0,2-5-13 0,0 5 0 16,6-5 0-16,0 2 0 0,-1-2 31 0,3-4 0 0,1 2 0 15,-1-5 0-15,3 2-19 0,-3-2-3 0,3-4-1 0,-6 2 0 16,4-5-8-16,-4 0 0 0,1 0 9 0,-1-3-9 16,1-1 16-16,-6-3 0 0,3 5-1 0,-8-5 0 31,6-5-15-31,-1 5-13 0,-5 0 2 0,3-7-1145 15</inkml:trace>
  <inkml:trace contextRef="#ctx0" brushRef="#br1" timeOffset="20579.38">11345 7762 1148 0,'0'0'51'0,"0"0"10"0,0 0-49 0,0 0-12 16,0 0 0-16,0 0 0 0,0 0 117 0,0 0 21 15,0 0 4-15,6 0 1 0,-6 0-27 0,5 5-6 0,3-5-1 0,0 7 0 16,-3-3-33-16,3-1-6 0,0 4-2 0,5 0 0 16,0 0-28-16,3 2-5 15,0 1-2-15,3-3 0 0,-6 0 25 0,5 0 5 0,-2 5 1 0,-2-5 0 16,-1 0-52-16,-3 0-12 0,1-3 0 0,-11-4 0 16,11 3 0-16,-11-3 0 0,0 0 0 0,0 0 0 31,0 0-152-31,0 0-34 0,0 0-6 0,7-3-792 0</inkml:trace>
  <inkml:trace contextRef="#ctx0" brushRef="#br1" timeOffset="20795.43">11523 7755 979 0,'-8'-3'43'0,"8"3"9"0,-3 0-41 0,3 0-11 0,0 0 0 0,-3 3 0 0,1-3 274 0,2 5 53 15,-6-3 10-15,6 7 3 0,-5-2-173 0,0 0-35 16,2 3-6-16,-2-3-2 0,-3 9-99 0,0-2-25 15,-3-4 0-15,1 9 0 0,2-5 0 0,0-2 0 16,0 2 0-16,3-3 0 0,-1 4 0 0,4-6 0 16,-3 3 0-16,2-1 0 0,0-1 0 0,3-3 0 15,-2-2 0-15,4 2 0 0,-2-3 0 0,0-4 0 0,0 0 0 0,0 0 0 32,0 0-200-32,8-4-44 0,-3 4-10 0,3-3-2 0</inkml:trace>
  <inkml:trace contextRef="#ctx0" brushRef="#br1" timeOffset="21080.93">11750 7915 1796 0,'0'0'80'0,"0"0"16"0,0 0-77 0,0 0-19 0,0 0 0 0,0 0 0 0,-2 7 91 0,2-7 14 16,0 5 3-16,0 2 1 0,0 0-36 0,-3 0-7 16,3 4-2-16,0-1 0 0,0-3 0 0,3 5 0 15,-3-5 0-15,0 0 0 0,2 0-51 0,1 0-13 16,-3-2 0-16,2 2 0 0,1 0 0 0,-3-7 0 16,0 0 0-16,0 0 0 0,3 0 0 0,2 0 0 15,-5 0 0-15,5 0 0 16,1-3-253-16,2-1-54 0</inkml:trace>
  <inkml:trace contextRef="#ctx0" brushRef="#br1" timeOffset="21543.88">11689 7760 403 0,'0'0'36'16,"0"0"-36"-16,0 0 0 0,0 0 0 15,0 0 246-15,0 0 42 0,0 0 9 0,0 0 2 16,0 0-142-16,0 0-28 0,0 0-5 0,0 0-2 0,0 0-42 0,0 0-8 15,0 7-1-15,0-7-1 0,3 7-25 0,0-3-5 16,-3-4 0-16,2 3-1 0,-2-3-24 0,3 4-5 16,2-1-1-16,-5-3 0 0,0 0-9 0,0 0 0 0,3 4 9 0,-3-4-9 15,0 0 12-15,8 0-3 0,-8 0 0 0,2-4 0 32,-2 4-96-32,0 0-19 0,6-3-4 0</inkml:trace>
  <inkml:trace contextRef="#ctx0" brushRef="#br1" timeOffset="21913.609">12004 7919 1267 0,'0'0'56'0,"0"0"12"0,0-4-55 0,0 4-13 0,-2 0 0 0,-4 0 0 16,4 4 156-16,-4-1 29 0,4 2 6 0,-4-3 1 15,1 10-52-15,0-5-9 0,-1 7-3 0,1-2 0 16,0 2-51-16,0 0-10 0,-3 0-3 0,0 5 0 16,0-5-51-16,5-2-13 0,-2 2 0 0,0-3 0 0,2-1 0 0,-2-3 0 15,5 5-12-15,0-8 12 16,0-4-132-16,0 0-20 0,5 3-4 0,-5-3-1 0</inkml:trace>
  <inkml:trace contextRef="#ctx0" brushRef="#br1" timeOffset="22747.39">12218 7715 1724 0,'0'0'38'0,"0"0"8"0,0 0 2 0,0 0 0 0,0 0-39 0,0 0-9 0,0 0 0 0,0 0 0 0,0 0 104 0,-5 9 18 15,0-2 4-15,2 3 1 0,3-3-62 0,3 5-12 16,-3 2-2-16,0 0-1 15,3 0-27-15,-1 5-6 0,1-5-1 0,2 5 0 16,0-5 39-16,1 0 7 0,-1 2 2 0,-2-2 0 16,2-4-52-16,-2 2-12 0,2 2 0 0,-5-7 0 0,3 5 0 0,-3-5 0 31,0-5 0-31,0 7 0 0,0-9 54 0,0 0 8 16,0 0 2-16,0 0 0 0,0 0-52 0,0 0-12 0,-8-4 0 0,2-3 0 15,1 0 0-15,0-5 0 0,-3 5 0 0,-3-7 0 0,3 2 0 16,3-5 0-16,2-1 0 0,1 3 0 0,2-3 0 0,-3-1 0 15,3-2 0-15,0 2 0 0,0 5-18 0,0-5 3 16,3 5 1-16,-1 0 0 0,1 4 14 0,0-1-11 16,2-1 11-16,-2 5-10 0,-1-3 26 0,3 1 4 0,-7 7 2 15,4-3 0-15,-2 5-22 0,3-3 0 0,2-1 0 0,1 4 0 16,-1 4 0-16,3-1 0 0,-3 2 0 0,1 6 0 16,-4-1 0-16,3-3 0 0,3 5 0 0,-2-1 0 15,-1-1 8-15,-2 4-8 16,5-2 8-16,-3-5-8 0,-3 7 9 0,4-7-9 0,-4 5 12 0,6-5-12 15,-2 0 10-15,-1 0-10 16,0 0 8-16,-5-7-8 16,6 7 0-16,1-7 0 0,1 7 0 0,-8-7 0 0,8-2 0 0,0-3-17 15,0 5 2-15,-2-3 1 0,1-4 14 0,-1 3 0 16,-1-6 0-16,0 1 0 0,1-1 20 0,-4-1 8 16,4 4 0-16,-1-7 1 0,0 2-21 0,0 5-8 15,-2-7 0-15,0 0 9 0,-1 6 19 0,1-3 3 16,0-3 1-16,-1 2 0 0,-2 5-32 0,0 0 0 0,0 0 0 0,0 0 0 15,0 7 0-15,0 0 0 0,0 0 0 0,0 0 0 16,0 0-45-16,0 0-15 0,0 0-4 0,6 7 0 0,-4 0 52 0,4 4 12 16,-4-3 0-16,3 6 0 0,-2-3 0 0,2-1 0 15,-2 2 0-15,2 2 0 0,-2 0 14 0,2-2 6 16,1-1 0-16,-1-1 1 0,0 1-21 0,0-3 9 16,-2 3-9-16,5-1 0 0,-3-6 8 0,3 3-8 0,-2-4 0 0,1 4 0 15,-1-7 0-15,-1 0 0 0,3 0 8 0,-3 0-8 16,1 0 0-16,-4-2 0 0,1-3 0 0,0-2 0 31,-1 4-113-31,1-4-23 0,-3 3-5 0,-3-3-1039 0</inkml:trace>
  <inkml:trace contextRef="#ctx0" brushRef="#br1" timeOffset="23048.05">12856 7760 1094 0,'0'0'97'0,"0"0"-77"0,0 0-20 0,0 0 0 0,-5 2 185 0,2 3 34 16,-2-5 6-16,2 7 2 0,1-7-77 0,-1 7-15 15,0 0-3-15,1 0-1 16,-1 0-63-16,0 5-12 0,3-1-2 0,0-1-1 16,0 2-25-16,0-5-6 0,0 4-1 0,0-4 0 15,3 3-21-15,0-5 0 0,-3 2 0 0,2-3 0 16,1-1 23-16,-3-3 0 0,0 0 0 0,0 0 0 16,0 0-139-16,0 0-28 0,0 0-6 15,0 0-914-15</inkml:trace>
  <inkml:trace contextRef="#ctx0" brushRef="#br1" timeOffset="23449.42">12769 7313 1202 0,'0'0'53'0,"2"-3"11"0,1-1-51 0,2 1-13 15,-2-1 0-15,2 4 0 0,1-7 64 0,2 7 11 16,-3 0 1-16,5 0 1 0,-2 0 4 0,3 7 1 0,2 0 0 0,0 0 0 15,3 4-9-15,-2 1-1 0,-1 2-1 0,0 0 0 16,5 8-22-16,-2-1-4 0,3 5-1 0,-1 0 0 16,1 2-4-16,-1 12 0 0,-2 0-1 0,-2 4 0 0,-9-8-11 0,0 1-3 15,-5-1 0-15,0-1 0 0,-5 2 31 0,0-4 7 16,-3-4 1-16,0-1 0 0,-3-2-52 0,-2 0-12 16,0-5 0-16,-1 0 0 0,-1-2 0 0,1-5 0 15,-2 5 0-15,1-5 0 16,-1-2-100-16,-3-3-22 0</inkml:trace>
  <inkml:trace contextRef="#ctx0" brushRef="#br2" timeOffset="45868.58">14219 9227 1036 0,'0'0'92'0,"-6"0"-73"15,-4 0-19-15,5 0 0 0,5 0 148 0,0 0 27 16,0 0 5-16,0 0 0 0,0 0-112 0,0 0-22 16,0 0-5-16,0 0-1 0,0 0 18 0,0 0 3 15,0 0 1-15,0 0 0 0,0 0-14 0,0 0-4 16,0 0 0-16,0 0 0 0,0 0-11 0,-3 0-2 15,0-2-1-15,1-3 0 16,2 5-10-16,-6 0-1 0,1 0-1 0,-3 0 0 16,0 0 8-16,-2 5 2 0,-1-3 0 0,0 3 0 0,-2-3-16 0,0 3-4 15,-3 7 0-15,3-3 0 0,-3-2-8 0,0 5 0 16,0-5 0-16,3 7 0 0,0-2 0 0,-3-3 0 16,3 8 0-16,2-1 0 0,0-4 0 0,6 9 0 15,0-7 0-15,2-2 0 0,3 7 0 0,6-5 0 16,-1 0 0-16,3-2 0 0,2-3 0 0,4 3-11 0,1-5 3 0,1 0 0 15,3 0 8-15,-3-7 11 0,2 0-3 0,3 0 0 16,-2 0-8-16,-3-7 0 0,2 0 0 0,-2-5 0 16,3 5 12-16,-6-7 0 0,0 2 0 0,-2-2 0 15,-1 0 22-15,-2-5 5 0,-2 3 1 0,-1-3 0 16,-5 0-4-16,0 5 0 0,-3-7 0 0,1 2 0 16,-4 5-6-16,1 0-2 0,-3 0 0 0,0 2 0 0,-5-2-28 0,2 2-18 15,3 5 2-15,-2 0 1 0,-1 5 38 0,1-3 7 16,-4 5 2-16,4 0 0 0,-3 7-24 0,-1 0-8 15,1 0 0-15,0 5 0 0,0 2 0 0,-1 0 0 16,4 0 0-16,-1 5 0 0,3-5 0 0,0 5 0 16,6 2 0-16,-4-2 0 15,6 2-31-15,0-2 1 0,3 2 0 0,2-2 0 16,1 0 46-16,2-3 8 0,2-2 3 0,1 3 0 16,-1-8-43-16,1 3-9 0,0-5-2 0,2 0 0 0,0-7 27 0,0 0 0 15,-2 0 0-15,5 0 0 0,-3-7 0 0,0 0 0 16,-2-5 0-16,-1 3 0 0,4-3 0 0,-4-2 0 15,-2-5 0-15,-3 0 0 0,-2-2 28 0,0 2 12 16,-3 3 1-16,-3-8 1 0,-8 8-28 0,6-3-6 16,0 0 0-16,-3 5-8 0,0 0 12 0,-3 2-12 0,-2 3 12 0,3-3-12 15,2 5 8-15,-6 0-8 0,4 2 0 0,-1 3 0 16,1 2 0-16,-4 0 0 0,4 2 0 0,-1 3 0 16,1 2 0-16,-1 0 0 0,1 0 0 0,4 7-9 15,-2-2 9-15,0 2-8 0,6 0 8 0,2 3-8 16,-3-1 8-16,3-2-12 0,5 5 12 0,1-5-12 15,2 5 12-15,0 0 0 16,2-5-9-16,3 0 9 0,1 0 0 0,-1-2 0 16,3-3-9-16,-3 1 9 0,3-3 0 0,0-5 0 15,0 3 0-15,-1-5 0 0,-1-5 0 0,-1 5 8 16,0-7-8-16,-5 5 0 0,3-8 9 0,-6 3-9 16,3-2 8-16,-3-5-8 0,-2-3 16 0,-1 1-1 15,-2-3-1-15,-2-7 0 0,-4 5-3 0,-1 2-1 0,-4 3 0 0,-2-1 0 16,-1 3-2-16,-1 0 0 0,1 7 0 0,-1-5 0 0,1 10-8 15,1-3 0-15,0-2 9 0,-3 7-9 0,3 0 0 0,-3 5 0 16,5-3 0-16,-2 5 0 0,0 0 0 0,2 0 0 16,3 5 0-16,0 2-8 0,3-2 8 0,2 0-12 15,1 4 12-15,4-2-12 0,-2 3 12 0,6-1-13 16,-1-2 5-16,3 3 8 0,3-1-8 0,-1-4 8 16,1 0 0-1,-1-3 0-15,3-4 0 0,1 2 0 0,-4-5 0 0,6-2 0 16,-3 0 0-16,3 0 0 0,0 0 0 0,5-2 0 15,-2-3 0-15,-1-2 0 0,1-2 0 0,-1-3 0 16,-4 0 0-16,-1 3 0 0,-3-5 0 0,-2-3 0 16,-2 8 0-16,-4-5 0 0,1 2 0 0,-3 0 0 15,-5-2 0-15,-3 7 0 0,-3 0 0 0,-2 0 0 16,-6 2 0-16,1-2 0 0,-1 7 0 0,-2 0 0 0,-3 0 24 0,6 5 5 16,-1-3 2-16,-2 5 0 0,3-2-31 0,-1 7 0 15,3-3 0-15,3 3 0 0,2 2 0 0,4-2 0 16,1 2-8-16,4 0 8 0,-1 0-27 0,6 0 2 15,-1-2 0-15,4 2 0 0,1 5 25 0,1-10 0 0,3 3 0 16,0 0 0-16,2-5 0 0,3 0 0 0,-3-5 0 0,3 3 0 16,2-5 0-16,1 0 0 0,-1-5 0 0,1 3 0 15,2-5 0-15,-2 0 0 0,-1 0 0 0,-2-5 0 0,-3 5 14 0,-2-7 8 16,-1 0 2-16,-4-3 0 0,-4 1 12 0,-2-3 4 16,-2 0 0-16,-4 5 0 0,-2-5-40 0,-2 10-13 15,-3-5 0-15,-3 2 0 0,-3 5 21 0,3 0 4 16,-2 0 0-16,-1 2 1 0,1 5-13 0,2 0 9 15,3 0-9-15,-3 5 8 16,-3-3-8-16,6 5 0 0,2-2 0 0,3 2 0 16,-5 0 0-16,5 5-11 0,6-5 11 0,2 2-8 15,2 3 8-15,1 2-12 0,2-2 12 0,3-3-12 16,0 8 12-16,3-8-10 0,-3 3 10 0,5-5-10 16,-3 0 10-16,4 0 0 0,-1 0 0 0,3-7 0 15,0 5 13-15,0-5-1 0,-1 0-1 0,1-5 0 16,0-2-11-16,-3 5 0 0,3-8 0 0,-5 3 0 0,-3 0 0 0,0-7 0 15,-6 0 0-15,4 2 0 0,-6-2 0 0,0 0 0 16,-6-5 11-16,1 5-11 0,-3 0 11 0,-2 2-11 16,-1-2 12-16,-2 5-12 0,-3-3 9 0,0 7-9 0,0-2 0 0,0 5 9 15,0-3-9-15,1 5 0 0,-1 0 0 0,2 5 0 16,1-3 0-16,-3 5 0 0,6-2-8 0,-4 7 8 31,7-3-8-31,-1 3 8 0,0-3-10 0,2 10 10 0,6-5-9 16,0 0 9-16,0 5-8 0,6 0 8 0,-1 2-11 0,0-7 11 15,3 5-13-15,0-5 5 0,0 0 8 0,3 3 0 16,-1-8 0-16,1-2 0 0,-1 0 8 0,1-7-8 16,2 5 8-16,0-3-8 0,1-2 0 0,-1-2 0 15,0-3 0-15,0-2 0 0,-2 0 0 0,2-2 0 16,-5-3 0-16,3 0 0 0,-3-2 10 0,0 0-2 0,0 0-8 0,-3 0 12 16,-3-3-12-16,1 8 11 0,-3-3-11 0,-3-2 10 15,1 7-10-15,-6 2 0 0,0-2 9 0,-3 5-9 16,-2-3 0-16,0 5 9 0,-3 5-9 0,0-3 0 15,3 5 0-15,0 0-20 0,-1 5 2 0,4-5 1 16,2 7 17-16,0-2 0 0,0 0 0 0,3 2 0 16,2-5 8-16,0 3 4 0,3 2 2 0,0-2 0 0,3-3-14 0,0 3-8 15,-1-5 8-15,4 5-13 0,-1-5 13 0,0 0 0 16,3-5 0-16,-2 3 0 0,1-5 0 0,4-5 0 16,0 3 0-16,-1-3 0 0,1-2 0 0,-1 0 0 15,-2-2 11-15,3-3-3 0,-3 0-8 0,0-2 0 0,-3 0 0 16,-2-5 0-16,-1 3 0 0,1-3 0 0,-6 5 10 0,1 0-10 15,-6 2 8 1,2 0-8-16,-4 5 0 0,2 0 9 0,-3 0-9 16,-2 7 0-16,3 0 0 0,-1 0 8 0,-2 0-24 0,2 5-4 15,3-3-2-15,-2 5 0 0,2 0 32 0,2 0 6 16,1 0 2-16,2 5 0 0,1-5-18 0,2 5 0 16,0-5 0-16,0 5-9 0,2-3 9 0,1-2 0 15,0 0 0-15,-1 0 0 0,4-2 0 0,-1-5 0 16,0 7 0-16,-5-7 0 0,6 0 0 0,2 0 0 0,-1 0 0 0,1 0 0 31,0-5-23-31,3 3-5 0,-3-3-2 0,2 3 0 0,-2-5-118 0,0 2-23 16,0-4-5-16</inkml:trace>
  <inkml:trace contextRef="#ctx0" brushRef="#br2" timeOffset="46822.6">14549 8999 1263 0,'0'0'28'0,"0"0"5"0,-2-2 2 0,2-3 1 0,0 3-36 0,-3-3 0 0,3 0 0 0,0 3 0 15,-2-3 90-15,2 5 11 0,-3-2 3 0,3 2 0 16,0 0-12-16,0 0-3 0,0 0 0 0,0 0 0 0,0 0-20 15,0 0-4-15,-3 7-1 0,1 0 0 0,2 7 0 0,-3 0 0 16,0 3 0-16,3-1 0 0,0 5-51 0,0 3-13 16,3-3 0-16,0 5 0 0,2-5 40 0,-2 0 6 15,-1 3 1-15,1-3 0 0,-1-2-25 0,1-3-5 16,0-2-1-16,-1-2 0 0,1 2-16 0,-3-7 0 16,3 5 0-1,-3-5 0-15,0-2 32 0,0-5-1 0,0 0 0 0,0 0 0 16,0 0-15-16,0 0-4 0,0 0 0 0,0-10 0 15,-3 3 7-15,0-7 1 0,3 0 0 0,-2 2 0 16,2-9-20-16,0 0 0 0,0 0 0 0,0-5 0 16,0 0 0-16,2 5 0 0,1-5 0 0,-3 7 0 15,3-2 0-15,-1 2 0 0,1 3 0 0,-3-3 0 16,3 7 0-16,-3 5 0 0,2 0 0 0,-2 0 0 0,0 0 0 0,0 0 0 16,3 7 0-16,-3 0-9 0,0 0 9 0,0 0 0 15,0 0 0-15,0 0-8 0,0 7 8 0,3 0 0 16,-1 7 0-16,1 0-8 0,2-2 8 0,-2 2 12 15,-3-2-2-15,5-3-1 0,0 3-9 0,1 0 0 0,-1-5 0 16,0 2 0-16,1-4 0 0,1 2 0 0,1 0 0 0,3 0 0 16,-3-7 0-16,0 0 0 0,0 0 0 0,0-2 0 0,0-3 0 15,0-2 0-15,5 0 0 0,0 0 0 0,-2-5 0 0,-1-2 0 16,1 0 0-16,-1 0 0 0,1-5 0 0,-3 5 0 16,-3-5 0-16,1 5 0 0,-1 2 0 0,-3 3 0 15,-2-3 0-15,0 0 0 0,-2 5 0 0,2 5 0 16,0 2 0-16,0 0 0 0,0 0 0 0,0 0 0 15,0 0 0-15,0 0 0 16,-5 2 11-16,5 5 0 0,-3 5 0 0,6-5 0 16,-3 7-11-16,2-2-16 0,3 0 4 0,1 2 1 15,-1 0 11-15,0-2 0 0,1-3 0 0,2 3 0 16,-1-3 0-16,1 3 0 0,0-5 0 0,0 0 0 16,0 0 0-16,0 0 0 0,0-2 0 0,0-5 0 15,0 7 0-15,0-7 0 0,-3 0 0 0,1 0 0 16,-6 0-207-16,0 0-39 0</inkml:trace>
  <inkml:trace contextRef="#ctx0" brushRef="#br2" timeOffset="47001.02">15055 9119 2271 0,'0'0'100'0,"0"0"22"15,0 0-98-15,0 7-24 0,-5 0 0 0,5 5 0 0,2-5 75 0,1 7 9 16,-8-2 3-16,2-3 0 0,0 8-19 0,1-1-4 15,2-2-1-15,0-2 0 0,-3 2-38 0,0 0-7 16,1-2-2-16,-1 2 0 0,0-7-8 0,1 5-8 16,-1 0 12-16,-2-3-12 15,2 3-100-15,0-3-26 0</inkml:trace>
  <inkml:trace contextRef="#ctx0" brushRef="#br3" timeOffset="52996.159">16584 12480 968 0,'13'-7'43'0,"-13"7"9"0,0 0-42 0,3-3-10 15,5-1 0-15,-3-3 0 0,-5-1 52 0,5 4 9 16,1 1 2-16,2-4 0 0,-3 3-11 0,-2-3-3 0,-1 4 0 0,9-4 0 15,5-2 11-15,-8 6 3 0,-14-4 0 0,6 3 0 16,6-3 21-16,-4 0 5 0,-2 4 1 0,-2-6 0 16,-1 2-3-16,0 4-1 0,3-4 0 0,-2 3 0 0,-9 1-29 15,6-1-5-15,5-3-2 0,-3-1 0 0,-5 4-17 0,0 1-3 16,6-1-1-16,2 4 0 0,-6-3-9 0,1-1-3 16,-3 4 0-16,3-3 0 0,5 3-8 0,-8 0-1 0,0 3-8 0,-3-3 12 15,6 4-12-15,-3-1 9 0,0 1-9 16,0-1 8-16,-5 1-8 0,5 8 8 0,3-5-8 0,-3 3 8 15,-3-3-8-15,3 5 0 0,3 2 0 0,0-3 8 16,-3-1-8-16,3 6 0 0,-1-2 0 0,6-4 0 16,0 6 0-16,0-6 0 0,0 4-9 0,6-2 9 15,4-1 0-15,1-1-10 16,-6-3 10-16,6 0-8 0,2-2 8 0,0-3 0 16,0 3 0-16,3-10 0 0,-5 3 0 0,7-3 9 15,6-2-1-15,-8-3-8 0,-8-1 22 0,5-4-2 16,8 4-1-16,-5-6 0 0,-3-2 27 0,1 1 6 15,-1-4 0-15,-3-3 1 0,1 3 3 0,-6 1 0 16,-2-2 0-16,0 2 0 0,-1-5-14 0,-4 5-2 16,-9 2-1-16,3 2 0 0,0-2-21 0,0 5-4 0,-2 0-1 0,-6 2 0 15,-5 1 15-15,7 4 4 0,9 0 0 0,-5 0 0 16,-6 7-32-16,2-3-13 0,14 3 1 0,-10 3 0 16,-1 1 12-16,1 3-12 0,-1 0 12 0,3 3-12 0,3 2 12 0,-3 2-9 15,-3 4 9-15,3 4-8 0,3-4 8 0,0 4 0 16,0-4-9-16,-1 4 9 0,4 3 0 0,-1-3 0 15,6-4-9-15,-6 4 9 16,3-4 0-16,5-3-10 0,6 3 10 0,-3-4-8 16,0 1 8-16,5-4-8 0,3-4 8 0,2 0-8 15,1-4 8-15,2-3 0 0,-5 0 0 0,2 0-8 16,9-7 8-16,-6 0 0 0,-5 0 0 0,-3-5 0 16,6-2 9-16,-9 0-9 0,-2-8 12 0,-5 4-12 15,-1-4 15-15,-2 1-4 0,0 2-1 0,-5-2 0 16,-5-5 10-16,-4 8 1 0,4 4 1 0,-6-5 0 0,-5 5-11 0,0 4-3 15,5-2 0-15,-3 8 0 0,-5-3-8 0,3 7 0 16,3-3 9-16,-1 6-9 0,3-3 0 0,-2 7 0 16,-1-3 0-16,1 8 0 0,4-2 0 0,1 1 0 15,-3 3-9-15,3 1 9 0,0-1 0 0,5 5-11 16,0 2 11-16,-3-3-8 0,4 4 8 0,4-4-8 16,6 4 8-16,-1-4-8 0,-2 1 8 0,5-2-10 0,6-3 10 0,-3 5-10 15,5-8 10-15,-2-1-12 0,-1 2 12 0,9-5-12 16,-1 0 4-16,1-7 0 0,-3 0 0 0,2 0 0 15,6-3 8-15,0-4 0 0,-6-4 0 0,-2-1 0 0,-5 2 0 16,2-8 0-16,3-1 0 0,-5-2 8 0,-9 2-8 0,1-5 12 16,5-2-4-16,-5 0 0 0,-6 5-8 0,0 3 12 15,-5-4-4-15,3 4 0 16,0 3-8-16,-3 4 11 0,-8-3-11 0,3 6 12 16,-3 1-12-16,0 3 10 0,-5 4-10 0,2 0 10 15,1 0-10-15,-1 4 0 0,1 3 0 0,-4 8 0 16,1-8 0-16,3 4 0 0,2 4 0 0,0 3 0 15,-2-4 0-15,2 8 0 0,2-4-8 0,4 4 8 16,-1-4 0-16,3 4-11 0,8-1 11 0,3-2-8 16,8-1 8-16,-1-4-13 0,-2 5 5 0,8-5 8 0,8-4-20 0,-3 2 3 15,0-5 1-15,3 0 0 0,5-3 7 0,-3-4 9 16,6-4-13-16,-8-3 5 0,-3 0 8 0,0-8 0 16,6 4 0-16,-6-3 0 0,-10-8 0 0,-1 4 11 15,6-4-3-15,-8-3 0 0,-5-1 12 0,-3 2 3 16,-3 1 0-16,0-3 0 0,-2 5-14 0,-3 4-9 0,-5-2 12 15,0 5-12 1,-1 2 12-16,-1 1-12 0,-9 4 12 0,0 0-12 0,3 7 9 16,0 0-9-16,-1 4 0 0,-1-1 9 15,-1 8-9-15,0-4 0 0,5 8 0 0,-2-1 0 0,-5-3-9 16,5 8 9-16,7-2 0 0,1 2 0 0,0 2-9 16,-3 2 9-16,8-2 0 0,6 1-9 0,4-4 9 0,3 4-12 15,-5-4 12-15,8-1-12 0,8 2-8 0,0-5-1 16,0-2-1-16,0 2 0 0,2-7-2 0,4 0 0 0,-1-7 0 0,0 0 0 15,-5 0 24-15,2-7 0 0,6 0-9 0,-3 0 9 16,-7-8 0-16,-1 1 0 0,5-4 0 0,-2-1 0 16,-3-2 16-16,-2-1-4 0,-6-3 0 0,1 3 0 15,1-4 6-15,-4 8 1 0,-11-3 0 0,3-1 0 16,2 4-10-16,-5-1-1 0,-8 5-8 0,3-1 12 16,-3 8-12-16,-2-4 9 15,2 4-9-15,0 4 8 0,-5-1-8 0,5 4 0 16,3 0 0-16,-3 0 0 0,-3 7 0 0,4-3 0 15,4 6 0-15,-2-3 0 0,2 5 0 0,1 2 0 16,-4 0 0-16,4 5 0 0,7-5 0 0,0 5-9 16,-2-1 9-16,5 3 0 0,8-2-11 0,0-2 11 0,0 2-10 15,0 2 10-15,2-2-11 0,1-5 11 0,8-7-12 0,-4 4 12 16,-1-3-12-16,-1-4 12 0,8-1-12 0,-5-3 12 0,-5-3 0 0,4-1 0 16,7-4 0-16,-4-3 0 0,1-3-13 15,-6 0 4-15,-3-5 1 0,4 2 0 0,4-6 32 16,-10 2 6-16,-8 2 2 0,3-2 0 0,-1-1-21 0,-2 4-11 15,-5-4 12-15,-5 11-12 0,-1-3 0 0,-2-1 0 16,5 4 0-16,-5 4 0 0,-9 0 12 0,7 7-12 16,1-3 12-16,-2 3-12 0,-2 3 8 0,-1 1-8 0,3 3 0 0,3 0 0 15,0 3 0-15,0 2 0 0,-3 6 0 0,5-4 0 16,3 1-8-16,0 3 8 0,-2 1 0 0,7-2-9 16,1 6 9-16,4-2-10 0,-2-4 10 0,6 2-10 15,-1-1 10-15,3-3-8 0,2 3 8 0,-2-8-8 16,-2 2 8-16,4 2-10 0,3-7 10 0,1-3-10 15,-4-1 10-15,1-3 0 16,-1 0-9-16,4 0 9 0,-1-7 0 0,-3 0 0 16,-2 0 0-16,3-8 0 0,5 4 0 0,-6-3 0 0,-2-8 9 15,-2 4-9-15,2-4 8 0,-3 1-8 0,-3-2 10 16,-2 2-10-16,-5-1 9 0,0 1-9 0,5-2 8 16,-8 9-8-16,-3-8 8 0,3 11-8 0,1-3 8 15,-4 7-8-15,0 0 8 0,-2-1-8 0,-3 4 0 0,0 1 8 16,6 6-8-16,-6 1 0 0,-3 1 0 0,4-2 0 0,1 4 0 0,-2 4 0 15,-2-1 0-15,2 6 0 0,5-2-10 0,1 0 10 16,-1 5 0-16,1-2-9 0,-4 2 9 0,9-1-8 16,10 3 8-16,-2 1-8 0,-3-1 8 0,5 2-10 15,9-6 10-15,-1 6-10 0,3-6 10 0,2 2-12 16,-5-5 12-16,6-3-12 0,5-3 3 0,-6-1 0 16,-2 0 0-16,3-3 0 15,2-4 9-15,-3-4 0 0,-2 1 0 0,-2-1 0 16,1-8 0-16,-1 5 0 0,1-7 0 0,-7 0 0 15,-5-5 0-15,0 5 12 0,5-8-4 0,-6 4 0 16,-4-4-8-16,-4 8 12 0,4-4-4 0,-6 3 0 16,-3 4-8-16,-2 4 12 0,2 0-4 0,1 0 0 15,-1 7-8-15,-2 0 8 0,-6 0-8 0,4 7 8 16,-1-3-8-16,0 6 0 0,-3-3 0 0,3 4 0 0,3 4 0 0,0-1 0 0,2-3 0 16,1 4 0-16,-1-1-8 0,6 0 8 0,8 2-8 0,-1-2 8 15,1 0-10-15,5 1 10 0,2-4-12 0,4-1 12 16,2 2-12-16,-1-5 4 0,1 4 8 0,3-8-13 15,2 4 13-15,-3-7-9 0,-4 0 9 0,2-3-8 16,-1-1 8-16,1-3 0 0,-5 0 0 0,-1 0 0 16,-4-5 0-16,2 2 9 0,0-4-9 0,0-2 10 0,-6 2-10 0,-2-3 12 15,3 1-12-15,-3-1 12 0,-8 1-12 0,3 6 10 16,-1 3-10-16,-2-4 10 0,6 8-2 0,-6-1-8 16,-8 4 12-16,5 4-4 0,3-1-8 0,-2 1 0 15,-6 3 9-15,3 0-9 0,5 3 0 0,0 2 0 16,0-5 0-16,0 7 0 0,3-7 0 0,-1 5 0 15,6-1 0-15,3-4-8 16,-6 0 8-16,6 0-8 0,5 1 8 0,-3-4-8 16,-5-4 8-16,8 3 0 0,-8-3 0 0,11 0-8 15,-1 0 8-15,1-7 0 0,-6 2 0 0,3-2 0 16,3 4 0-16,-6-4 0 0,-2 0 0 0,-3-4 8 16,0 4-8-16,0-1 9 0,-6 1-9 0,4 0 10 15,-9 3-2-15,6-3-8 0,0 7 12 0,-3-3-4 16,-6 6-8-16,7-3 0 0,-1 7 9 0,0-7-9 0,0 7 0 0,-3 0 0 0,3 0 0 0,3 5 0 31,2-5-66-31,-2 4-11 0,-3-4-3 0,5 8-1382 0</inkml:trace>
  <inkml:trace contextRef="#ctx0" brushRef="#br3" timeOffset="53914.96">16759 12835 1598 0,'-11'-7'71'0,"11"7"14"0,5-3-68 0,3-1-17 0,-10-3 0 0,2 7 0 16,5-3 88-16,0-1 13 0,-5 4 3 0,0 0 1 0,0 0-16 0,0 0-3 16,6 0-1-16,-6 0 0 0,0 7-33 0,2 0-6 15,6-3-2-15,-3 6 0 0,-5 2 1 0,3 2 0 16,0 0 0-16,-1-2 0 0,4 9-4 0,-4-2-1 16,-4-1 0-16,4-1 0 0,4 2-19 0,-4 2-4 15,-2 2-1-15,3-1 0 0,2-8-16 0,-2 7 0 16,-3-2 0-16,3 2 0 0,-3-7 10 0,2 2-2 0,3-6 0 0,-2 4 0 15,-8-2-8-15,5-5 0 0,5 0 0 0,-2 0 0 16,-3-7 8-16,0 0 0 0,0 0 0 0,0 0 0 0,0 0 13 0,0 0 3 16,0-7 0-16,0-5 0 0,2 3-11 0,-2-3-1 15,-2-2-1-15,-1-5 0 0,3 2 0 0,0-6 0 16,0 6 0-16,0-6 0 0,-3 2-11 0,3 0 0 16,6 2 0-16,-4-2 0 15,-2 6 0-15,0-3 0 0,6-1 0 0,-1 2 0 16,0-1 0-16,-2 6 0 0,0-2 0 0,-1 4 0 15,6-1 0-15,-3-1 0 0,-2 5 0 0,0-3 0 16,2 3 0-16,-5-2 0 0,0 7 0 0,0 2 0 16,0 0 12-16,0 0-2 0,0 0-1 0,0 0 0 15,-3 7-1-15,6 0-8 0,2 0 12 0,-5 4-4 16,0-1-8-16,0 6 12 0,3-6-12 0,0 4 12 0,-1-2-12 0,-2 2 0 16,3-3 9-16,2-1-9 0,3 2 0 0,-3-1 0 15,-2-1 0-15,2-3 0 0,6-2 0 0,-3 2 0 16,-3 0 0-16,0-3 0 0,3-1 0 0,0-3 0 15,3-3 0-15,-6-1 0 0,-2 4 16 0,2-7 0 0,8 0-1 0,-5-1 0 16,-2-3-15-16,-4-3-8 0,6 2 8 0,0-2-13 31,5 0 13-31,-5 0 0 0,-2 2 9 0,-1-2-9 16,5 0 0-16,-4 2 8 0,-9 5-8 0,3-3 0 0,5 3 0 16,-2 3 9-16,-6-3-9 0,-2 2 8 0,2 5-8 0,3 0 0 15,0 0 0-15,0 0 0 0,-5 7 0 0,5 2 0 16,5 1 8-16,1-3-8 0,-4 4 0 0,4-1 0 15,2 2 0-15,2-1 0 0,1-1 0 0,2 2 0 16,-5 2 0-16,3-7 0 0,-1 5 0 0,-2-5 0 0,-3 7 0 0,1-7 0 16,-1-3 0-16,-2 3 0 0,-1 1 0 0,1-6 0 15,-3-2 0-15,0 0 0 0,0 0 0 0,0 0 0 32,-5 5-74-32,5-5-7 0,0 0-2 0,0 0-810 0,-3 0-163 0</inkml:trace>
  <inkml:trace contextRef="#ctx0" brushRef="#br3" timeOffset="54231.729">17306 12967 1036 0,'-8'-5'46'0,"8"5"10"0,-5 0-45 0,5 0-11 0,0 0 0 0,0 0 0 15,0-3 284-15,0 3 56 0,0 0 10 0,5-4 2 0,6 1-246 0,0-1-50 16,-1 4-9-16,6-7-3 0,0 7-30 0,2 0-6 15,4-7-8-15,-4 7 11 0,3 0-3 0,-2 0-8 16,-1 4 12-16,-2-1-4 0,-3 1 16 0,-2 3 2 16,0 0 1-16,-3 1 0 0,-6-1 24 0,1 4 5 15,-3 3 0-15,0-4 1 0,-5 2-13 0,-3 2-2 16,0 5-1-16,0-5 0 0,0 0-26 0,0 0-6 0,3-2-1 0,-1 2 0 16,4 0-8-16,2-2 0 0,2-1 0 0,1-1 8 15,2-3-8-15,6 5 0 0,2-5 0 0,0-3 0 16,6-1 0-16,2 1 0 0,3-1 0 0,2-3 0 15,-2-7-10-15,0 7 10 0,0-7-13 0,0 2-871 16,-3-2-173-16</inkml:trace>
  <inkml:trace contextRef="#ctx0" brushRef="#br1" timeOffset="60803.51">14163 8562 867 0,'0'0'38'0,"0"0"9"0,0 0-38 0,0 0-9 0,0 0 0 16,0 0 0-16,0 0 104 0,0 0 20 15,0 0 3-15,0 0 1 0,0 0-34 0,0 0-6 0,0 0-2 0,0 0 0 16,0 0-18-16,0 0-3 0,-2 2-1 0,-1 5 0 15,0 0-23-15,3 0-5 0,-5 5 0 0,5 0-1 0,-3-3 1 0,3 5 1 16,0 5 0-16,0 0 0 0,-2 0-2 0,-1-3-1 16,0 3 0-16,1 7 0 0,-4-5-20 0,4 0-4 15,-4 3-1-15,4-1 0 0,-1-4 3 0,1 2 1 16,-1-2 0-16,0 0 0 0,3-5 1 0,-2 0 0 16,2 0 0-16,0-2 0 0,0 2-1 0,0 0 0 15,0-7 0-15,0 5 0 16,0-5 8-16,2 0 2 0,-4 5 0 0,2-5 0 15,0 0 2-15,-3 0 1 0,3 0 0 0,-3-2 0 16,3-3 3-16,0-2 1 0,0 0 0 0,0 0 0 16,0 7-30-16,0-7 8 0,0 0-8 0,0 0 0 15,0 0 8-15,0 0-8 0,0 0 11 0,0 0-11 16,0 0 8-16,-2 0-8 0,-4 0 0 0,6 0 0 0,0 0 0 16,-2-2 0-16,-1-3 0 0,0 3 0 15,-2-3-137-15,2-2-22 0,3 7-4 0</inkml:trace>
  <inkml:trace contextRef="#ctx0" brushRef="#br1" timeOffset="61706.58">14145 10130 748 0,'0'0'67'0,"0"0"-54"15,0 0-13-15,0 0 0 0,-6 0 156 0,6 0 28 16,-2 0 5-16,2 0 2 0,-3 0-88 0,-2 0-18 16,2-2-3-16,0-3-1 0,3-2 15 0,-2 0 4 15,-1 0 0-15,-2-5 0 0,5 3-41 0,-3-10-8 16,3 0-2-16,-2-2 0 0,-4-5-19 0,6 0-4 0,-2-4-1 0,2-1 0 15,-3-2-12-15,0 0-2 0,3 5-1 0,0-5 0 0,0 5 0 0,0 2 0 16,0 0 0-16,0 5 0 0,3 2 3 0,-3-2 1 16,0 7 0-16,0 2 0 0,-3 3 3 0,3 2 1 15,0 2 0-15,-2-2 0 0,2 7 2 0,0 0 1 16,0 0 0-16,0 0 0 0,0 7-9 0,2 0-3 16,-2 5 0-16,0-3 0 0,0-2-17 0,0 5-4 15,0-5-1-15,6 5 0 31,-4-5-211-31,1 5-43 0</inkml:trace>
  <inkml:trace contextRef="#ctx0" brushRef="#br1" timeOffset="62772.44">14981 10838 982 0,'0'0'44'0,"0"0"8"0,0 0-41 0,0 0-11 0,0 0 0 0,0 0 0 15,0 0 88-15,0 0 15 0,0 0 3 0,0 0 1 16,0 0-26-16,0 0-5 0,0 0 0 0,0 0-1 16,-6 0-15-16,1 0-2 0,2 0-1 0,1-5 0 0,-3 5 1 0,2-7 0 31,-2 0 0-31,2 0 0 0,-2-7 0 0,-1 2 0 16,-2-9 0-16,3 2 0 0,-3 3-20 0,0-8-4 15,-2 3-1-15,-1 0 0 0,3-5-8 0,-2 7-1 16,-1-4-1-16,0-1 0 0,-2 3-6 0,0-5-1 0,0 5 0 0,-3-5 0 15,3 5-3-15,-3-5-1 0,3-7 0 0,-1 12 0 16,1 0-12-16,2-5 8 0,-2 5-8 0,3-5 0 16,-1 5 10-16,1-3-10 0,2 3 10 0,-3-12-10 0,3 10 8 0,0-1-8 15,0-4 0-15,0 7 9 0,3-3-1 0,-3 3 0 16,0 0 0-16,-3 2 0 0,4 3 2 0,-1-1 0 16,0 1 0-16,0-3 0 0,-3 5 10 0,3 0 1 15,0-5 1-15,0 5 0 0,-2-5-22 0,2 0 0 16,0 10 0-16,0-5 0 0,0-3 12 0,0 8-3 15,0-3 0-15,0-2 0 16,0 7-9-16,3-5 0 0,-3 5 0 0,0-2 0 16,3-3 0-16,-3 7 0 0,3-2 8 0,-1 0-8 15,-2 0 0-15,3 0 0 0,0 0 0 0,-1 2 8 16,1-2-8-16,3 5 0 0,-4-3 0 0,1 3 8 16,0-3-8-16,2 3 0 0,0-3 0 0,-2 3 0 0,0-3 0 0,2 5 0 15,3 0 0-15,-5-5 0 0,2 3 0 0,1 2 0 16,-4 0 0-16,6 0 0 0,-2-5 0 0,2 5 0 15,-3-2 0-15,0-3 0 0,-2 5 0 0,2 0 0 0,1-2-12 16,-4-3 12 0,4 5-36-16,-1-2 0 0,-2-3 0 0,2 5 0 15,3 0-89-15,0 0-18 0,0-7-3 0,0 7-550 0,0 0-111 0</inkml:trace>
  <inkml:trace contextRef="#ctx0" brushRef="#br1" timeOffset="66265.85">17129 11748 741 0,'11'-4'32'0,"-11"4"8"16,0 0-32-16,2-3-8 0,1-4 0 0,0 2 0 15,-1 5 83-15,-2 0 14 0,0 0 3 0,0 0 1 0,6-7-13 0,-6 7-4 16,0 0 0-16,0 0 0 0,0 0 19 0,0 0 3 15,0 0 1-15,-8 5 0 0,0-3-7 0,-3 3 0 16,3 5-1-16,-5-3 0 0,-8 4-34 0,8 4-6 16,2 3-2-16,0 1 0 0,-4-2-33 0,-4 1-6 0,0 4-2 0,6 3 0 15,0-3 4-15,0 1 0 0,-6-6 0 0,6 6 0 16,5-6-20-16,0 1 0 0,-2-3-11 0,-4-1 11 16,6-3 0-16,0 3 0 0,3 1 0 0,-3-8 0 15,0 4 0-15,0-4 0 0,6 1 0 0,-1-1 0 16,-2 0 0-16,0-3 0 0,5-4 0 0,0 0 0 15,0 0 0-15,-3 3 0 16,0 1 0-16,3-4 0 0,0 0 0 0,0 0-13 16,-8 0 2-16,3 7 1 15,5 1-162-15,-3-4-33 0</inkml:trace>
  <inkml:trace contextRef="#ctx0" brushRef="#br1" timeOffset="67020.2">15724 12379 878 0,'0'0'39'0,"0"0"8"0,0 0-38 0,0 0-9 0,0 0 0 0,0 0 0 0,0 0 45 0,0 0 7 15,0 0 2-15,0 0 0 0,0 0 22 0,0 0 4 16,0 0 0-16,0 0 1 0,8 0-11 0,0 0-2 16,3-3-1-16,-1 3 0 0,1 0-11 0,2 0-1 15,6 0-1-15,-4 0 0 0,1 0-18 0,3 3-4 16,5-3-1-16,2 0 0 0,-2 4 7 0,0-1 2 0,2-3 0 0,1 0 0 16,-4 4-16-16,4-1-2 0,-3-3-1 0,2 0 0 15,3 4 11-15,0-4 3 0,1 0 0 16,-7 0 0-16,1 0-14 0,-3 0-2 0,0-4-1 0,-2 4 0 0,0 0-3 0,-4 0-1 15,4-3 0-15,-9-1 0 0,-2 4 14 0,0 0 4 16,3-3 0-16,-6 3 0 0,-5 0-32 0,0 0 0 16,0 0 0-16,0 0-731 15,0 0-152-15</inkml:trace>
  <inkml:trace contextRef="#ctx0" brushRef="#br1" timeOffset="68288.62">15147 11647 1209 0,'0'0'108'0,"0"0"-87"16,0 0-21-16,0 0 0 0,0-5 24 0,0 5 1 0,0 0 0 16,0 0 0-1,0-7 20-15,0 7 4 0,-2-2 1 0,2 2 0 16,0 0 2-16,0 0 1 0,0 0 0 0,0 0 0 0,0 0-2 0,0 0-1 15,0 0 0-15,8 2 0 0,0-2-12 0,0 0-2 16,0 5-1-16,-1-3 0 0,4 3-11 0,0-2-1 16,-1 1-1-16,3-1 0 15,3 4-14-15,0-3-8 0,3-1 8 0,2 1-8 0,0 3 0 0,3-2 8 16,0-3-8-16,5 6 0 0,3-4 9 0,-1 3-9 0,1 0 12 0,0 0-12 16,2 0 9-16,-5 5-9 0,-2-5 0 0,2 0 9 15,3 5 2-15,-1-2 0 0,-2 1 0 0,3-4 0 16,-3 7 2-16,3-2 1 0,-6-2 0 0,4 1 0 15,-4 1 2-15,-2-2 1 0,0 1 0 0,-3-4 0 16,0 5 3-16,0-2 0 0,-2-3 0 0,-1 0 0 16,-5 4 1-16,6-4 1 15,-1 0 0-15,1 1 0 0,-6-1-1 0,0 0 0 16,6 0 0-16,-3-3 0 0,0 3-1 0,-3 1-1 16,-2-1 0-16,-1 0 0 0,3 0-5 0,-2 0-1 0,-8-3 0 15,2 4 0-15,5-1 19 0,-2 0 4 0,0-3 1 16,-2-1 0-16,2 1-18 0,0 3-4 0,2-7-1 15,1 7 0-15,-6-7-4 0,6 5-1 0,-1-5 0 0,1 3 0 16,-6-3 3-16,3 0 0 0,0 4 0 0,0-4 0 0,0 0 0 16,-3 0 1-16,-5 0 0 0,0 0 0 0,8 0-3 0,-8 0-1 15,0 0 0-15,0 0 0 0,0 0-9 0,0 0 0 16,0 0 9-16,0 0-881 16,-3-4-176-16</inkml:trace>
  <inkml:trace contextRef="#ctx0" brushRef="#br1" timeOffset="69447.709">16632 12056 115 0,'0'0'0'0,"0"0"10"0,8 0-10 0,-8 0 0 16,-8 0 0-16,5-4 0 0,6 1 242 0,2-4 46 0,-5 3 10 0,-3-6 2 16,1-2-182-16,-1 5-36 0,8-4-7 0,-5 1-2 15,-8-2-17-15,8-2-4 0,11-5-1 0,-6 5 0 0,-2-4-12 0,2-4-3 16,3 4 0-16,3-4 0 0,7-3-9 0,-2-4-3 16,-3 3 0-16,3-6 0 0,8-1-7 0,-3 0-1 15,-2-3-1-15,-1 1 0 0,3-3-15 0,-2 3 0 16,-3-2 0-16,0 1 0 15,0 3 12-15,-1-2 0 0,1 5 0 0,-2-6 0 16,-6 8 6-16,-3-3 1 16,3 3 0-16,2 2 0 0,4 0-6 0,-4 5-1 0,3 3 0 0,1-4 0 15,1 4-2-15,-4 3-1 0,-3-1 0 0,3-1 0 16,7 8-1-16,-5-3 0 0,-5-2 0 0,0 7 0 16,0 0 0-16,0 0 0 0,-5 2 0 0,2-2 0 15,-5 7 0-15,3-7 0 0,-3 7 0 0,0 0 0 16,-6-4-78-16,4 4-16 0,2 0-3 0</inkml:trace>
  <inkml:trace contextRef="#ctx0" brushRef="#br1" timeOffset="72104.64">18108 10062 403 0,'0'0'17'0,"0"0"5"0,0 0-22 0,0 0 0 0,-3-5 0 0,3 5 0 15,0 0 160-15,0 0 28 0,-2-2 6 0,2 2 1 16,0 0-89-16,0 0-18 0,0 0-3 0,0 0-1 16,0 0-9-16,0 0-3 0,-5 0 0 0,5 0 0 0,-6 0-9 0,4 2-3 15,2-2 0-15,-6 5 0 0,4 2-6 0,-4 0-2 16,4 0 0-16,-4 5 0 0,4-5-25 0,-4 5-6 16,1-3-1-16,0 5 0 0,0-2 16 0,-3 2 4 15,0 0 0-15,0 0 0 0,5 5-20 0,-5-5-3 16,0-2-1-16,-2 7 0 0,-4-3-6 0,4 8-2 15,-1-8 0-15,1 10 0 0,-6-5 20 0,3 3 3 0,-1-1 1 0,-4 3 0 16,-1 5-22-16,-2-3-10 0,0 0 10 0,-3 5-10 16,6 0 20-16,-6 2-1 0,-3 5-1 0,1-2 0 15,-1-3-4-15,-7 5-1 0,-3 0 0 0,0 5 0 16,3-5-5-16,-3 2-8 0,2-2 11 0,1 0-11 0,2 3 9 16,0-3-9-16,1 0 0 0,-4-1 9 0,6-1-9 0,-5-3 0 15,-6 5 0-15,8-2 0 16,11-3 8-16,-8 5-8 0,-5-4 0 0,2 4 8 15,5-3-8-15,1 3 0 0,-1-5 0 0,1 3 8 16,-1-3 0-16,4 1 0 0,4 1 0 0,-5-1 0 16,1-4 4-16,1 1 1 0,6 3 0 0,3-6 0 15,0-2-13-15,2 1 11 0,-2-3-11 0,3-1 10 16,4 1-10-16,-2-5 0 0,-5 1 0 0,5-4 8 16,8 4-8-16,-5-8 8 0,-6 2-8 0,3-2 8 0,0-4-8 0,3 1 10 15,5-4-10-15,-5 1 10 0,-8-1-10 0,7-3 12 16,9-1-12-16,-3-3 12 0,-5 0-12 0,-1 0 0 15,6 0 0-15,0 0-836 16,0-7-168-16</inkml:trace>
  <inkml:trace contextRef="#ctx0" brushRef="#br1" timeOffset="74466.45">17963 9401 115 0,'0'0'10'0,"0"0"-10"0,0 0 0 0,0 0 0 0,0-2 144 0,0 2 28 16,-3-5 4-16,-2 3 2 0,-3-3-75 0,2 5-15 15,6 0-4-15,0 0 0 0,-2-7-20 0,2 7-5 16,0 0-1-16,0 0 0 0,0 0 8 0,0 0 2 0,0 0 0 0,0 0 0 16,0 0-58-16,0 0-10 0,-6 7 0 0,4 5 0 15,-1-5 33-15,3 5 15 0,-5-3 2 0,2 5 1 16,-2 0-31-16,0 5-5 0,-1 2-2 0,1 3 0 15,-6-1 19-15,4 3 3 0,-4 0 1 0,0 7 0 16,1-5 7-16,-6 3 1 0,3-1 1 0,-3 8 0 16,3-3-15-16,-1 3-3 15,-2-3-1-15,1 5 0 0,-1-2-6 0,3-3-2 16,-3 5 0-16,0 2 0 0,3-2-7 0,-6-2-2 16,0 2 0-16,-2 2 0 0,3 3 0 0,-3-3 0 15,-3-2 0-15,3 5 0 0,2-3 0 0,1 3 0 16,-4-3 0-16,4 5 0 0,-1-2-1 0,-2-3-8 15,3 3 12-15,-1-3-4 0,1-2-8 0,-3 5 12 16,-1-3-12-16,-1-2 12 0,-4 5-12 0,1-3 10 0,2-2-10 0,-5 0 10 16,-6 0-10-16,6 0 8 0,8 0-8 0,0-4 8 15,0 4-8-15,0-8 8 0,-1 8-8 0,4-7 8 0,5 0 0 16,-3 0 0-16,-3 0 0 0,6-5 0 0,5 1-8 0,-3 1 10 16,-2-9-10-16,5 5 10 0,6-9-10 0,-4 6 0 15,-2-6 9-15,-2-6-9 0,-1 3 0 0,6-2 0 16,2-5 0-16,1 0 0 15,-6 0-136-15,2-7-31 0</inkml:trace>
  <inkml:trace contextRef="#ctx0" brushRef="#br1" timeOffset="75300.52">18201 8651 1036 0,'0'0'46'0,"-3"0"10"15,-2 0-45-15,5 0-11 0,-6 0 0 0,6 0 0 0,0 0 104 0,-5 0 20 16,-5 5 3-16,-1-3 1 0,-2-2-52 0,2 5-9 16,3-3-3-16,-5 3 0 0,-3-3-1 0,-2 3-1 0,-1-1 0 0,-2-1 0 15,0 4-21-15,-6-2-4 0,1-3-1 0,-1 5 0 31,4-2-18-31,-4-3-4 0,-2 3-1 0,3 2 0 0,-4 0-13 0,1-2 8 16,-5-3-8-16,2 3 0 0,-2-3 18 0,-6 5-2 16,-2-2-1-16,2-3 0 0,-2 7 4 0,-1-1 1 15,4-1 0-15,-1 0 0 0,0-5-4 0,-2 5-1 16,-3 0 0-16,0 5 0 0,5-5-7 0,3 0 0 16,-5 0-8-16,2 0 12 0,1 5-12 0,2-5 0 15,2 0 8-15,-4 5-8 0,-9-5 0 0,6 0 0 0,2 0 0 0,0 5 0 16,-5-5 0-16,3 0 0 0,5 0 0 0,0 0 0 15,0 0 0-15,-6 0 0 0,1 0 0 0,0 5 0 16,2-5 0-16,0 0 0 0,-10 0 0 0,5 0 0 16,0 0 13-16,3 0-3 0,-6 5-1 0,3-5 0 15,-2 0 2-15,-1 0 0 0,0 5 0 0,6-5 0 16,-3 0-11-16,5 5 8 0,-2-5-8 0,2 0 8 0,-2 7-8 0,-3-7 0 16,-3 0 0-16,3 0 8 0,3 5-8 0,2-5 0 0,3 0 0 0,-2 5 8 15,-1-10-8-15,0 5 0 0,-2 0 0 0,0 5 0 16,-1-7 0-16,1 2 0 0,2-5 0 0,3 5 0 15,-2 0 0-15,1 3 0 0,1-1 0 0,0-2 0 16,-2 0 10-16,-1 0 0 0,0 0 0 0,3 5 0 16,0-5 2-16,3 5 0 15,-1-5 0-15,1 5 0 0,2-3-12 0,3-2 0 16,5 0 0-16,1 5 8 0,-1-5-8 0,5 7 0 16,1-7 0-16,5 0 0 15,-1 5-88-15,4-5-12 0</inkml:trace>
  <inkml:trace contextRef="#ctx0" brushRef="#br1" timeOffset="77398.25">16327 7894 1036 0,'0'0'46'0,"0"0"10"0,6-5-45 0,-1 3-11 16,-5 2 0-16,5-5 0 0,-5 5 84 0,0 0 16 15,0 0 2-15,-5-3 1 0,0-1-3 0,-3 1-1 0,0 3 0 0,0-4 0 0,0 8-36 16,3-4-7-16,2 3-2 0,-5 1 0 0,-5-1 3 0,2 4 1 16,9 5 0-16,-4-5 0 0,-7 4-21 0,3-1-4 15,-1 9-1-15,3-5 0 0,3 5-21 0,-1-1-11 16,-7-1 10-16,8 9-10 0,2-7 0 0,1 2 0 16,-1 0 0-16,3-2 0 0,5 0 0 0,3-5 0 15,0 0 0-15,0-2 0 16,3-3 0-16,5-2 0 0,5 2 0 0,3-6 0 15,-1 1 13-15,-1-4 7 0,-4-4 0 0,1 1 1 16,-1-6 15-16,-2 2 4 0,0 0 0 0,0-7 0 16,0 0-5-16,-3 2-1 15,-3-5 0-15,1-1 0 0,-3-1 11 0,-3-7 3 16,-5 5 0-16,0-7 0 0,-5-1-7 0,0-1-1 16,-6 4 0-16,0-2 0 0,-2-1-40 0,3 4-22 0,-1-1 2 0,0 5 1 15,1-5 43-15,-3 7 9 0,-1-2 2 0,-1 0 0 16,1 2-5-16,-2-2-1 0,1 2 0 0,4-2 0 15,0 6-41-15,6 1-8 0,0-4-1 0,5 6-1 0,2 5 22 0,4-3 0 16,-4-1 0-16,-4 3 8 0,-4 1 1 0,-1 0 0 16,1 3 0-16,-2 1 0 0,3-1 3 0,5 4 1 0,5 4 0 15,3 3 0 1,-2 0 1-16,-4 0 0 0,-2 5 0 0,0-2 0 16,3 4-26-16,-3 5-4 0,2-1-2 0,6-1 0 0,0 6 18 0,0-1 14 15,-2-1-2-15,4 0-1 0,6 5-11 0,0-5-16 16,-6 5 4-16,1 0 1 0,5-5 11 0,-3 5 16 15,3-5-4-15,-3 5-1 0,-5 0-11 0,5-5-16 16,1 0 4-16,-1-2 1 0,-8 2 11 0,3-5 0 16,3 1 0-16,-3-3 0 0,2-2-53 0,-4 2-9 0,-1-2-2 15,0-5 0-15,8 0-171 0,-7 0-34 0,-6-7-7 16,0 0-2-16</inkml:trace>
  <inkml:trace contextRef="#ctx0" brushRef="#br1" timeOffset="77598.85">16756 7934 2188 0,'-13'2'97'0,"10"3"20"0,3-5-93 0,0 0-24 0,0 0 0 0,-2 7 0 0,-4 4 0 0,6-1 0 0,8-3 0 0,-5 2 0 16,-6 1 56-16,3-3 6 0,3 5 2 0,2-5 0 16,0 0-52-16,-2 0-12 0,-6 0 0 0,6 0 0 15,5 0 15-15,-8-7 0 16,-5 0 0-16,5 0 0 15,0 0-238-15,0 0-47 0,0 0-10 0,-14-7-1 0</inkml:trace>
  <inkml:trace contextRef="#ctx0" brushRef="#br1" timeOffset="77715.03">16679 7858 345 0,'16'-9'31'0,"-10"7"-31"16,-6 2 0-16,-3-5 0 0,-5 3 364 0,0-3 68 15,-3 2 12-15,3-1 4 0,-2 1-293 0,10 3-59 0,0 0-11 0,0 0-2 16,-11-4-65-16,11 4-18 0,0 0 0 0</inkml:trace>
  <inkml:trace contextRef="#ctx0" brushRef="#br1" timeOffset="78046.86">16965 7814 1526 0,'0'0'68'0,"0"0"13"0,0 0-65 15,3-3-16-15,-3 3 0 0,0 0 0 0,0 0 84 0,-3-4 12 16,-2 4 4-16,-3-5 0 0,3 3-20 0,-6 2-3 16,0 0-1-16,1 0 0 0,2 0-23 0,0 2-5 0,3 3 0 0,-3 2-1 0,-3-3-24 0,3 3-5 15,6 3-1-15,-4-3 0 16,1 5-17-16,2-5 0 0,-2 4 8 0,2-1-8 0,9 2 0 0,-1-5 0 16,0 4-8-16,3-1 8 0,-3-3-11 0,3 5 11 15,0-5-12-15,3 0 12 0,0 0-14 0,2-2 4 16,0 2 1-16,0-5 0 15,0 3 9-15,1 2-10 0,-4-7 10 0,1 7-10 16,-3-3 10-16,-6 3 12 0,1-4-2 0,0 4-1 16,2-7 12-16,-5 0 3 0,-5 5 0 0,2 2 0 15,6 0 19-15,-3 4 4 16,-3-3 1-16,-5-1 0 0,0 0-23 0,-2 0-4 0,-4 0-1 0,1-3 0 16,-3 4-40-16,6-6-8 0,2-2-1 0</inkml:trace>
  <inkml:trace contextRef="#ctx0" brushRef="#br1" timeOffset="78263.02">16989 7665 2188 0,'18'-4'97'0,"-18"4"20"0,0 0-93 0,0 0-24 0,0 0 0 0,6 7 0 16,-1-2 44-16,0 2 4 0,-7 0 0 0,2 4 1 15,2-1-13-15,6 6-4 0,0 1 0 0,5-3 0 0,3 5-17 0,0-5-4 16,-5 5-1-16,-1-5 0 0,-4 5-2 0,2-5 0 15,2 0 0-15,-2 0 0 0,-8 2 17 0,3-6 3 16,2 4 1-16,-2-7 0 16,-3 0-279-16,0 2-56 0,-3 1-11 0,3-10-3 0</inkml:trace>
  <inkml:trace contextRef="#ctx0" brushRef="#br1" timeOffset="78401.2">17066 7882 1209 0,'-14'0'108'0,"9"0"-87"16,10-3-21-16,1-1 0 0,-4-3 171 0,4 4 29 15,2-1 7-15,5-3 1 0,8 0-116 0,-3 0-22 16,-2-1-5-16,3-3-1 0,2 4-51 0,-2 0-13 16,-1 2 0-16,-2-2 0 0,0 4 0 0,-3-4 0 0,0 3 0 0,1 1 0 31,-4-1-100-31,-2 4-22 0,3-7-5 0,-11 7-1 0</inkml:trace>
  <inkml:trace contextRef="#ctx0" brushRef="#br1" timeOffset="79388.05">17738 7473 1191 0,'0'0'52'0,"2"-7"12"0,-2 7-51 0,0 0-13 15,0-7 0-15,0 2 0 0,-2 2 96 0,2 3 16 16,0 0 3-16,0 0 1 16,0 0-24-16,2 8-5 0,-2-1-1 0,3 0 0 15,2 4-27-15,1-1-6 0,-1 6-1 0,0 1 0 0,0 2-1 0,1 2-1 16,-1 0 0-16,6 5 0 0,-3-3-22 0,-1-2-4 31,1 1 0-31,0-1-1 0,0-2-23 0,0-1 0 0,-2-1 0 0,-1-1 8 0,3 1 18 0,0-5 4 16,-6-1 1-16,-2-1 0 15,3-3-31-15,-3 0 0 0,5-2 0 0,-5-5 0 0,0 0 11 0,0 0-1 16,0 0 0-16,0-8 0 0,0-3-10 0,-2-3 0 16,4 2 0-16,1 2 0 15,0-1-20-15,2-3-5 0,3 2-2 0,2 2 0 0,1-1 27 0,2 4 0 16,0-5 0-16,1 9-8 0,-1-4 8 0,0 3 0 0,-2 4 0 0,-1 0 0 16,3 0-8-16,-5 0 0 0,3 4 0 0,0-1 0 15,-6 4 8-15,3 0 11 0,-3 2-3 0,-2 1 0 16,-3-3 23-16,-3 0 4 0,-2 5 1 0,2 2 0 15,-5-3-6-15,0-1-1 16,-2 2 0-16,-1 2 0 0,-2-3-29 0,2-1 0 0,-5 2 0 0,1-1 0 16,1-4 0-16,4 0 0 0,-1-4 0 0,1 4-780 15,-1-2-160-15</inkml:trace>
  <inkml:trace contextRef="#ctx0" brushRef="#br1" timeOffset="79736.459">18135 7673 1886 0,'0'0'41'0,"0"0"9"0,0 0 2 0,0 0 1 0,0 0-42 0,0 0-11 15,5 0 0-15,0 2 0 0,-5-2 62 0,5 0 10 16,1 0 3-16,2 0 0 0,0-2-53 0,0 2-10 16,-1 0-3-16,1-5 0 0,0 2-9 0,0-1 0 15,0-3 0-15,0 0 0 0,-5 4 53 0,2-4 9 16,-2-2 2-16,-1 2 0 0,1 0-52 0,-3 0-12 0,3 0 0 0,-6 4 0 15,-2-1 18-15,-3 4 1 0,0-7 0 0,3 7 0 16,-3-5-31-16,-3 10-5 0,-2-5-2 0,0 7 0 16,-1-3 67-16,4 3 12 0,-1 0 4 0,1 3 0 15,-4-3-52-15,4 5-12 0,2 2 0 0,0-3 0 16,0-1 0-16,3 2 0 0,2 2 0 0,0-2 0 31,3 2-48-31,0-3-13 0,6-1-3 0,-1 2 0 0,3-1 52 0,0-4 12 16,5 0 0-16,-2-4 0 0,5 4 0 0,-3-7 0 15,3 5 0-15,2-5 0 0,3-5-16 0,1 2 0 16,-7-4 0-16,1 0 0 16,3-4-165-16,-1-1-34 0,1 2-6 0</inkml:trace>
  <inkml:trace contextRef="#ctx0" brushRef="#br1" timeOffset="79921.31">18314 7426 1728 0,'-13'-7'76'0,"13"7"16"0,0 0-73 0,0 0-19 16,0 0 0-16,0 0 0 15,0 0 106-15,0 0 18 0,0 0 3 0,3 7 1 0,2 0-52 0,-2 4-9 16,5-1-3-16,-3 2 0 0,3 2-51 0,-3 0-13 31,3 5 0-31,0-5 0 0,0 0 0 0,-3 5 0 0,1-5 0 0,-1 5 0 16,-2-5 28-16,-1 0 4 0,1-2 0 0,0 2 0 16,-1-7-73-16,1 4-15 0,-3-3-2 0,0-6-658 15,0 7-131-15</inkml:trace>
  <inkml:trace contextRef="#ctx0" brushRef="#br1" timeOffset="80052.89">18362 7581 1497 0,'0'0'32'0,"8"-3"8"0,3-4 0 0,-1 3 4 0,3-3-36 0,1 0-8 0,4 0 0 0,-2-1 0 16,0 4 0-16,0 1 0 0,-3-4 0 0,3 0 0 31,-3 3-49-31,-2-3-12 0,10-1-3 0,-11-3 0 0</inkml:trace>
  <inkml:trace contextRef="#ctx0" brushRef="#br1" timeOffset="80475.13">18545 7593 1497 0,'0'0'32'0,"0"0"8"0,5 7 0 0,-2 0 4 16,-1-3-36-16,1 3-8 0,-3-4 0 0,3 4 0 0,-1-2 104 0,-2 2 20 16,5 0 3-16,-2 0 1 15,0-3-52-15,-3-4-9 0,5 3-3 0,0-3 0 16,1 7-51-16,-1-7-13 0,3 0 0 0,-3 0 0 15,6 0 54-15,-3-7 8 0,0 4 2 0,2-1 0 16,3-3-37-16,-2-3-7 0,-6 1-2 0,1-1 0 16,4-1-29-16,-2 4-5 0,-3-7-2 0,1 2 0 0,-4 5 18 15,1-3 0-15,2 3 0 0,-5 7 0 0,0 0 48 0,0-4 12 16,0-4 4-16,0 8 0 0,0 0-52 0,0 0-12 16,-2-4 0-16,2 4 0 0,0 0 0 0,0 0 0 0,-3 4 0 0,3-4 0 15,0 0 0-15,0 0 0 0,0 8 0 0,8-4 0 31,0-1-48-31,-3 4-13 0,3-3-3 0,-8-4 0 0,5 3 52 0,3 1 12 0,3-1 0 0,-3 1 0 16,-8-4 0-16,10 3 0 0,1-3 0 0,-3 0 0 16,-8 0 48-16,11-3 13 15,-4-1 3-15,4-3 0 0,-6 4-52 0,1-1-12 16,-1-3 0-16,-2 0 0 0,2-1 0 0,-2 1 0 16,-1 3 0-16,1-3 0 0,-3-7 0 0,2 6 0 15,-2 1 0-15,-2 0 0 0,2-4 0 0,-3 4 0 16,1 0 0-16,2 2 0 15,-3 2-61-15,0-1-15 0,6 1-4 0,-3-1 0 16,0 4-173-16,0 0-35 0</inkml:trace>
  <inkml:trace contextRef="#ctx0" brushRef="#br1" timeOffset="80806.85">18920 7447 345 0,'0'0'31'16,"3"0"-31"-16,-3 0 0 0,5 4 0 0,1-1 211 0,-1 2 36 15,-2-5 7-15,4 2 2 0,-1-2-120 0,-1 0-24 16,3-2-5-16,0 2-1 15,-3 0-16-15,1-5-3 0,1 2-1 0,1-1 0 0,-2 1-69 0,2-1-17 0,-3-3 0 0,3 0 0 16,0 0 60-16,-3 2 8 0,0-2 1 0,1 4 1 16,-4-1-34-16,1-3-8 0,-3 0 0 0,3 0-1 15,-3 7-9-15,0 0-2 0,-3-8 0 0,3 8 0 16,-5-4-4-16,5 4 0 0,-8-3-1 0,2-1 0 16,6 4-11-16,-8 0 10 15,-2 0-10-15,2 4 10 0,0-1-10 0,3 1 0 16,-3 4 0-16,3-1 0 0,-1 0 0 0,1 0-11 15,2 0 11-15,-2 5-8 0,2 2 8 0,1 0 0 16,-1-2 10-16,0 2-10 0,3-3 0 0,0-1 0 16,0 2 0-16,3-5 0 0,-3 4 0 0,5-4 0 15,1 0 0-15,-1 1 0 16,3-8-59-16,2 4-17 0,-2-1-4 0,3-3-1 0,2-7-127 0,-2 2-24 0,2 2-6 16,-2-1-469-16</inkml:trace>
  <inkml:trace contextRef="#ctx0" brushRef="#br1" timeOffset="81106.95">19148 7426 172 0,'0'0'8'0,"0"0"1"16,0 0-9-16,0 0 0 0,0 0 0 0,0-3 0 0,3-1 308 0,2-4 60 31,-3 8 12-31,4-4 3 0,-6 4-255 0,8-3-52 16,2-1-9-16,1-3-3 0,-1 7-16 0,-2-7-4 16,3 4-1-16,0-1 0 0,-6-4-20 0,3 8-4 0,0-7-1 0,-3 3 0 15,0 1 7-15,1-1 2 0,-6-3 0 0,2 4 0 16,-2-1 1-16,0 4 1 0,0 0 0 0,0 0 0 15,-5-7-2-15,0 7-1 0,-3 0 0 0,0 0 0 16,-3 0 6-16,3 4 2 0,0-1 0 0,-2 4 0 0,2 0-34 0,-3 0 0 16,1-3-15-16,-1 3 5 0,3 5 10 0,0-2 0 15,0-3 0-15,3 0 0 0,2 5 0 0,1-1 12 16,-4-1-2-16,9 1-1 0,2-3-9 0,1 6 0 16,-4-3 0-16,6-4 0 0,-3 0-16 0,3-7-6 15,3 8-1-15,0-4 0 16,-1-1-14-16,3-6-3 0,1-1-1 0,-1-4 0 0,0 8-77 0,0-4-15 0,1-3-3 15,-1 0-431-15,-3 0-85 0</inkml:trace>
  <inkml:trace contextRef="#ctx0" brushRef="#br1" timeOffset="81422.92">19346 7324 864 0,'0'0'76'0,"0"0"-60"16,0 0-16-16,0 0 0 0,0 0 183 0,0 0 33 31,0 0 8-31,0 0 0 0,6 3-94 0,-1 6-19 16,-2-2-4-16,-1-4-1 15,1 4-23-15,-3 0-5 0,0 0-1 0,0-3 0 0,0 4 9 0,0-1 2 0,0 0 0 0,0 0 0 16,0 4-71-16,0-3-17 0,0-4 0 0,0 3 0 16,3-4 0-16,-3-3 0 0,0 0 0 0,0 0 0 15,2 7 28-15,-2-7 1 0,0 0 1 0,3-3 0 16,-1-1-18-16,4-3-3 0,2 4-1 0,0-9 0 0,0 1 15 0,-1 4 2 16,4-7 1-16,0 2 0 15,-1 2-45-15,1-1-9 0,2 4-1 0,-2 0-1 0,-1-1 19 0,1 4 11 16,-3 1-12-16,2 3 12 15,-2-4-29-15,3 4 1 0,-1 4 0 0,1-4 0 0,-3 3 40 0,3 1 8 16,-1 4 1-16,-2-4 1 0,3-1-22 0,-3 4 8 16,0 0-8-16,-1 0 0 15,1-3-15-15,-2 3-7 0,-1 1-2 0,0-1 0 16,1 0 24-16,-4 0 0 0,1 4 0 0,-1-3-789 16,-2-1-154-16</inkml:trace>
  <inkml:trace contextRef="#ctx0" brushRef="#br1" timeOffset="82124">20024 7197 57 0,'2'-11'0'0,"-2"11"0"0,0 0 0 0,0 0 0 0,0 0 0 0,0 0 0 16,6-3 325-16,-6 3 60 0,0 0 12 0,0 0 3 15,8-4-269-15,-8 4-54 0,7 4-10 0,1-1-3 16,0 4 0-16,3-3 0 0,-3 4 0 0,2 6 0 16,1-7 4-16,2 4 0 0,1-4 0 0,-4 1 0 0,1 3-26 0,-1-1-5 15,3-6-1-15,-2 3 0 0,2 1-16 0,-2-1-3 31,-1-3-1-31,1-1 0 0,0 1-2 0,-3-4-1 0,0 3 0 16,-3 1 0 0,3-8-34-16,-3 4-7 0,-5 0-2 0,0 0-674 0,0 0-136 0</inkml:trace>
  <inkml:trace contextRef="#ctx0" brushRef="#br1" timeOffset="82308.84">20188 7143 1630 0,'0'0'72'0,"0"0"16"0,0 0-71 0,0 0-17 15,0 0 0-15,0 0 0 0,2 7 76 0,-2-4 12 16,0-3 3-16,0 4 0 0,0 4 29 0,-2-1 7 16,-1 4 1-16,3 3 0 0,-5 1-103 0,2 3-25 15,-2-4 0-15,-3 1 0 0,3-1 29 0,-3 5 1 16,0-5 0-16,0 0 0 0,3-2-30 0,2 2 0 0,-2-7 0 0,2 4 0 16,0-1-82-16,3-1-22 0,0-9-5 0,0 0-574 15,0 0-114-15</inkml:trace>
  <inkml:trace contextRef="#ctx0" brushRef="#br1" timeOffset="82556.02">20463 7310 2156 0,'0'0'48'0,"0"0"9"0,0 0 3 0,0 0 0 0,0 0-48 0,3 3-12 0,-1 4 0 0,1 5 0 16,-1-5 60-16,1 0 11 0,0 4 1 0,-1-4 1 0,1 0-27 0,-3-7-6 16,0 0 0-16,5 3-1 15,-5-3-19-15,0 9-3 0,3-2-1 0,-3-7 0 0,0 0-5 0,0 0-2 16,0 0 0-16,0 0 0 16,0 0-161-16,0 0-32 0,0 0-6 0,3-7-795 0</inkml:trace>
  <inkml:trace contextRef="#ctx0" brushRef="#br1" timeOffset="82678.25">20452 7146 2120 0,'-2'-7'47'0,"-1"4"9"0,-2-1 3 0,5 1 0 0,-3-1-47 0,3-4-12 0,-3 8 0 0,3-4 0 0,0 1 59 16,0 3 9-16,0 0 3 0,0 0 0 0,0 0-48 0,0 0-10 16,3 0-1-16,-3 0-723 15,0 0-144-15</inkml:trace>
  <inkml:trace contextRef="#ctx0" brushRef="#br1" timeOffset="83394.69">21225 6929 1036 0,'0'0'92'0,"-3"-4"-73"15,1-3-19-15,-1 4 0 0,0-1 127 0,1-4 21 16,-4 6 5-16,1-3 1 16,0 1-34-16,-3 1-6 0,0-1-2 0,0 4 0 15,3 0-25-15,-3 0-6 0,0 0-1 0,0 4 0 0,-5-1-40 0,2 6-8 16,0 1-1-16,1 1-1 0,-3-1-21 0,5-3-9 16,-3 5 8-16,3 2-8 0,3-3 0 0,0 3 0 15,5 1 0-15,0-1 0 0,0-3 0 0,2 4-9 0,4-8 9 0,-1 0-10 16,3 4 10-16,2-3 16 0,4-8-4 0,1 7-1 15,-1-7-26-15,2 0-5 0,-1 0 0 0,-1 0-1 16,-1-7 33-16,-3-1 8 16,4-3 0-16,-6 4 1 0,2 0-10 0,-2-3-3 0,0-2 0 15,-3 8 0-15,1-3 18 0,-4 0 3 0,1-3 1 0,-3 5 0 0,0 5-3 0,-3-7-1 16,1 0 0-16,-1 3 0 16,0 1-12-16,1 3-2 0,-1 0-1 0,0 0 0 0,1 3-11 0,-1-3 0 15,3 4 0-15,0-4 0 0,0 0 0 0,0 0 0 16,3 7-10-16,2 0 10 0,0 1-9 0,3-4 9 15,0 3-8-15,0 0 8 0,0 0 0 0,-3 0 0 0,3-7 0 0,3 8 0 32,-3-4-51-32,0-1-14 0,-3-3-3 0,3 0-1 15,0 0-201-15,-3-3-40 0</inkml:trace>
  <inkml:trace contextRef="#ctx0" brushRef="#br1" timeOffset="83710.83">21360 6892 806 0,'0'0'72'0,"0"0"-58"15,0 0-14-15,0 0 0 16,0 0 259-16,0 0 49 0,0 0 9 0,0 0 3 0,0 0-183 0,2 9-36 0,4-2-7 0,-4 0-2 16,4-4-40-16,-4 1-8 15,4-1-1-15,-4 4-1 0,1-3-19 0,0 3-4 0,-1 1-1 16,1 3 0-16,-3-4 1 0,0-7 0 0,0 0 0 0,0 0 0 0,3 7-9 0,-3-4-2 16,0-3 0-16,0 0 0 15,0 0-8-15,0 0 12 0,0 0-12 0,0 0 12 0,2-3-4 0,3-1 0 31,-2-3 0-31,2 0 0 0,1-3-8 0,-1-2 0 16,3 8 0-16,0-6 0 0,2 3-16 0,-2 0 0 16,3 2 1-16,2-2 0 0,-2 7 6 0,-3-4 1 0,-8 4 0 0,5-3 0 15,-5 3 25-15,8 0 6 0,0 0 1 0,0 3 0 16,2 1-24-16,1 3 0 0,-3 1 0 0,0-1 0 16,-3-3 0-16,-2 3 0 0,-1-4-12 0,-2 1 4 15,0-4 8-15,6 7 9 0,-1 1-1 0,3-1-8 0,-3-3 0 0,3 3 0 16,3-4 0-16,-3 1-778 15,2-4-162-15</inkml:trace>
  <inkml:trace contextRef="#ctx0" brushRef="#br1" timeOffset="84127.61">21900 6802 864 0,'0'0'76'0,"-3"0"-60"0,0-4-16 0,1-3 0 16,-4 4 272-16,4-1 52 0,-1-4 11 0,3 8 1 15,-5-2-219-15,2 2-44 0,-5 2-9 0,3-2-1 16,-3 8-20-16,-3-4-4 0,3 3-1 0,0-4 0 0,-2 8-22 0,5-4-5 15,-3 5-1-15,2-2 0 0,-2-3-10 0,6 4 0 16,-1 1 0-16,-2-2 0 0,5 1-8 0,0 1 8 16,3-2-10-16,2-3 10 15,0 0-13-15,0-3 3 0,3-4 1 0,3 3 0 16,2-3 9-16,-2 0 0 0,5-3 0 0,-3-4 0 16,3 0 20-16,-3 3 4 0,3-6 0 0,-3-2 0 15,-2 1 9-15,-3-4 3 16,-3-3 0-16,0 4 0 0,0-8 25 0,-2 1 6 0,0-5 1 0,-3 5 0 15,-3-5-55-15,-5 0-13 0,-2 1 0 0,2 1 0 16,2 1 0-16,-2 1 0 0,-2 1 0 0,-1 7 0 16,1-2 54-16,-1 2 8 0,-2-1 2 0,5 4 0 0,-3 4-38 0,3-3-7 15,3 3-2-15,0 0 0 0,-3 2-9 0,5 3-8 16,3 2 12-16,0 0-12 0,0 0 0 0,5 7 0 16,1 0 0-16,4 3-12 0,4 4-4 0,4 4-1 15,-2-3 0-15,5 3 0 0,-2 1 25 0,-1-5 4 16,-2 7 2-16,3-6 0 15,-4 3-22-15,1 1-5 0,-2-2-1 0,1 2 0 16,-1-8 24-16,-1 3 5 0,-3 0 1 0,1-2 0 16,0-2-146-16,-3 1-29 0,0 1-5 0</inkml:trace>
  <inkml:trace contextRef="#ctx0" brushRef="#br1" timeOffset="84728.459">22820 6609 518 0,'16'-7'23'0,"-13"0"5"0,-8 7-28 0,5 0 0 0,0-7 0 0,-6 3 0 16,1-3 286-16,0 4 52 0,-1-1 10 0,1 4 3 15,-3-8-195-15,3 8-40 0,0-2-7 0,-1 4-1 16,-2-2-42-16,-2 0-8 15,-3 5-2-15,2-2 0 0,-2 4-33 0,-1 0-7 16,-1-3-2-16,1 8 0 0,1 2-14 0,3 0 0 16,-1-2 0-16,0 2 0 0,6 0 0 0,0 0 0 15,0 5 0-15,5-5 0 0,0-2 0 0,5-3 0 16,-3 6 0-16,9-1 0 0,0-3 0 0,5-3 0 16,2-1 8-16,6 0-8 0,2-3 0 0,1-4 0 15,-1 0 0-15,3 0 0 0,0-4-18 0,-2 1-6 0,-3-8-2 0,-3 1 0 16,0-2-216-16,-2 1-43 0,-1-4-9 0,-2-6-2 0</inkml:trace>
  <inkml:trace contextRef="#ctx0" brushRef="#br1" timeOffset="84929.04">22942 6363 1958 0,'0'0'43'0,"0"0"9"0,0 0 1 0,0 0 3 0,0 0-45 0,0 0-11 0,0 0 0 0,0 0 0 16,5 4 65-16,-2 3 11 0,5 0 3 0,-3 5 0 15,3-2-39-15,0 1-8 0,-3 8-2 0,3-2 0 16,-2-1-9-16,2 0-1 0,-3 3-1 0,0 0 0 16,0-2-19-16,1 1 0 0,-1 1 0 0,-2-5 0 15,-1 5 55-15,4-2 7 0,-4-6 2 0,1 3 0 16,0 1-75-16,2-4-14 0,-3 3-3 0,4-6-1 16,-6-1-107-16,5 0-22 0,3 0-4 0,-3-3-806 0</inkml:trace>
  <inkml:trace contextRef="#ctx0" brushRef="#br1" timeOffset="85245.58">23254 6541 403 0,'11'0'17'0,"-11"0"5"15,0 0-22-15,0 0 0 0,0 0 0 0,0 0 0 0,0 0 300 0,0 0 55 16,0 0 11-16,0 0 2 0,0 0-201 0,-5 0-41 16,-3 3-8-16,-3 1-2 0,-2 3-84 0,5 0-16 15,-3 5-4-15,3-2-1 0,-5-6 22 0,5 10 5 16,3 1 1-16,2-1 0 15,-2 2-11-15,2-6-3 0,3 4 0 0,0-3 0 32,6-4-42-32,-1 5-9 0,3-5-2 0,2 0 0 0,4 0 45 0,-4 0 9 0,1-7 2 0,2 5 0 15,-2-3-42-15,2-2-8 0,-3-7-2 0,4 0 0 16,-6 0 24-16,2 3 15 0,-2-6-3 0,0-2 0 16,0-2 4-16,-3 3 1 0,-2-4 0 0,2 1 0 15,-5 3 34-15,3-4 6 0,-3 1 2 0,0 3 0 0,-3-3-59 0,-2 4-22 16,-3-2 1-16,0 1 0 0,0 4 21 0,-5 4 0 15,0-2 12-15,-3-2-4 0,3 7-20 0,-3 0-5 16,0 0-1-16,0 5 0 16,3-3-165-16,2 3-33 0</inkml:trace>
  <inkml:trace contextRef="#ctx0" brushRef="#br1" timeOffset="85630.75">23561 6450 1782 0,'0'0'39'0,"0"0"8"0,-8 0 1 0,6-7 3 0,-1 4-41 16,-2-2-10-16,-1-2 0 0,1 5 0 0,0-3 64 0,2 5 10 0,-2-4 2 0,0 4 1 16,-3-3-37-16,5 3-7 0,3 0-1 0,-5 3-1 15,-3 1-9-15,0-4-2 0,5 5 0 0,-2-3 0 16,0 5-12-16,2-2-8 0,0 2 10 0,3-4-10 15,0 1-10-15,0 3-8 0,3 0-2 0,2 0 0 16,0 0 20-16,1-2 11 16,2-2-2-16,0 4 0 0,2 0-9 0,1-3-11 15,-3 3 3-15,0 0 0 0,5-2 8 0,-2 2 0 16,-1 0 0-16,1 0 0 0,-1 0 0 0,1 0 0 16,-1 5 0-16,-4-5 0 0,-1 0 9 0,-2 0 7 15,-3 0 2-15,-3 5 0 0,-5-2 22 0,3-3 5 0,-6-3 1 16,3 8 0-16,-5-5 14 0,2 0 4 0,-2-4 0 0,0 4 0 15,0-3-52-15,2-1-12 0,1 1 0 0,-1-4 0 16,0-4-151-16,6 1-33 0,-5-1-6 0,2-6-2 0</inkml:trace>
  <inkml:trace contextRef="#ctx0" brushRef="#br1" timeOffset="85962.47">23752 6461 1782 0,'0'0'79'0,"0"0"16"0,0 0-76 0,0 0-19 0,-3 7 0 0,3-7 0 15,0 0 94-15,5 7 15 0,1-2 3 0,-1-3 1 16,0 6-90-16,0-4-23 0,3-4 0 0,0 3 0 16,0-3 42-16,0 0 4 0,0 0 1 0,0 0 0 15,0-3-24-15,0-1-5 0,-3-4-1 0,3 6 0 16,-3-3-17-16,-2-2 0 16,0 5 0-16,-1-7 0 0,-2 2 55 0,3 0 7 15,-6-1 2-15,1 6 0 0,-4-3-52 0,1-2-12 16,-3 3 0-16,0 1 0 0,0 3 0 0,-2 0 0 0,-1 0 0 15,-2 3 0-15,0 1 0 0,-3 3 0 0,0-2 0 16,0-3 0-16,3 6 0 0,0-1 0 0,-1 4 0 0,4-4 0 16,-1 7 0-16,1-2 9 0,2-2-9 0,2 1 8 15,4 1-8-15,2-2-9 0,2 1 9 0,1 3-13 0,2-2 13 0,6-2-12 16,0 1 12-16,2-4-12 0,3 5 0 0,0-9 1 16,-1 1 0-16,4-4 0 15,-3 0-26-15,0-4-6 0,0 1-1 0,-1-2 0 16,4-2-169-16,-3 0-35 0,2-4-6 0,1 4-2 0</inkml:trace>
  <inkml:trace contextRef="#ctx0" brushRef="#br1" timeOffset="86263.09">23990 6330 1958 0,'-6'-3'43'0,"4"3"9"0,2 0 1 0,-5-4 3 0,2 4-45 0,0-7-11 0,3 7 0 0,-2 0 0 15,2 0 76-15,-6 0 12 0,1 0 4 0,-3 4 0 16,3-1-45-16,0 1-9 0,-3 3-2 0,0 5 0 15,0-5-28-15,0 3-8 0,0-6 0 0,0 8 0 0,3-3 52 0,2 3 10 16,0-2 2-16,6-3 0 16,0 4-84-16,2-4-16 0,0 1-3 0,6-1-1 0,2 0 13 0,0-3 3 0,3 3 0 0,3 0 0 15,-1-2 24-15,1-3 11 0,-3 6-1 0,-1-1 0 16,-1-3-10-16,-1-1 0 0,-3 1 0 0,1 3 0 16,-3 0 0-16,0 1 0 0,-3-1 0 0,-2 0 0 15,-3 2 0-15,0-7 13 0,-3 5-1 0,3 1-1 0,-5-1 16 0,0-3 3 16,-3 3 1-16,0-4 0 0,0 1-7 0,-3-4 0 15,1 5-1-15,-1-5 0 0,0 0-23 0,1-5 0 16,2 1 0-16,-3 1-795 16,6-1-156-16</inkml:trace>
  <inkml:trace contextRef="#ctx0" brushRef="#br1" timeOffset="86432.409">24170 6228 345 0,'2'-7'31'0,"-2"7"-31"0,0-7 0 0,0 5 0 15,0 2 364-15,0 0 68 0,0 0 12 0,0 0 4 16,0 0-285-16,3 2-57 0,2 5-11 0,1 0-3 16,-1 5-52-16,3 2-10 0,-3 5-2 0,0-5-1 0,1 0-15 0,-4 5-2 15,1-5-1-15,0 5 0 0,-3-5 6 0,0 0 1 16,0 0 0-16,0 1 0 0,-3-4-7 0,3 3-1 0,-3-2 0 0,1-5 0 31,-4 0-184-31,4 0-36 0,-4 0-8 0,-1-2-2 0</inkml:trace>
  <inkml:trace contextRef="#ctx0" brushRef="#br1" timeOffset="86563.85">24114 6421 576 0,'5'-11'25'0,"3"8"6"0,0-1-31 16,3-4 0-16,-1 1 0 0,4 0 0 0,-1 0 211 0,3 0 36 15,0 0 7-15,2 0 2 0,1 0-103 0,-1 0-20 16,1 2-4-16,-1-2-1 0,-2 3-102 0,-3 1-26 16,1-1 0-16,-6 4 0 0,-1 0 35 0,-7 0 1 15,0 0 1-15,0 0-945 0</inkml:trace>
  <inkml:trace contextRef="#ctx0" brushRef="#br1" timeOffset="87049.52">22217 7205 1497 0,'0'-8'66'0,"0"8"14"0,0 0-64 0,0 0-16 15,0-4 0-15,0 4 0 0,-3-3 88 0,-2-1 13 0,2 4 3 0,-4 4 1 16,1-4-19-16,1 0-4 0,-6 3-1 0,3-3 0 16,1 4-60-16,-1-4-12 15,-3 8-9-15,0-4 12 0,-2 6 30 0,3-3 6 16,-1 0 2-16,0 4 0 0,1 4-34 0,-1-4-6 0,3-1-2 0,0 2 0 0,3 2-8 0,2 0 0 15,1-7 0-15,2 5 0 32,5-5 0-32,0 4 8 0,3-4 0 0,8 0 0 0,0-4-21 0,3 2-5 15,2-1-1-15,3-4 0 0,2 0 8 0,0-4 2 16,4-1 0-16,1 2 0 16,-2-4-175-16,1 0-36 0,-4 0-6 0</inkml:trace>
  <inkml:trace contextRef="#ctx0" brushRef="#br1" timeOffset="87381.709">22400 7212 1497 0,'0'0'66'0,"0"0"14"0,0 0-64 0,0 0-16 16,0 0 0-16,8 0 0 0,0 0 78 0,-1 0 12 15,4 0 2-15,0-3 1 0,-1 3-33 0,6 0-8 16,-3-9 0-16,1 6-1 0,1-1-23 0,-1 1-4 16,-1-1 0-16,0-3-1 0,-2-3 1 0,-3-2 1 15,0 5 0-15,-3 3 0 16,0-6 31-16,0 3 7 0,-5 7 1 0,0 0 0 15,0-7-52-15,0 2-12 0,-5-2 0 0,0 7 0 16,0-4 0-16,-6 4 0 0,0-3 0 0,1 6 0 0,-3 1 54 16,-1-1 8-16,-2 1 2 0,1 4 0 0,1-1-52 15,-2 0-12-15,-2 0 0 0,2 4 0 0,3-3 0 0,0 6 0 16,2 0 0-16,0 2 0 16,4-6-20-16,1 4-6 0,4 5-2 0,4-5 0 0,1-3 16 0,2 4 4 0,0-4 0 15,6-1 0-15,5-3 8 0,-3 0-13 16,6-2 5-16,-1 2 8 0,1 0-24 0,2-7 2 0,-3-3 1 0,4-1 0 31,-4-3-36-31,3-1-7 0,-2 1-2 0,-1-4-611 0,1-3-123 0</inkml:trace>
  <inkml:trace contextRef="#ctx0" brushRef="#br1" timeOffset="87751.6">22752 7063 1663 0,'-14'-11'73'0,"6"11"16"0,3-3-71 0,5 3-18 15,0 0 0-15,0 0 0 0,-3 3 107 0,3-3 17 16,-2 7 4-16,2 0 1 0,0 5-89 0,2-1-19 15,6 3-3-15,0 0-1 0,0 5 38 0,0-5 7 16,0 5 2-16,0-2 0 16,0 2 0-16,0-1 0 0,-3-4 0 0,1 1 0 0,-1-1-54 15,0-3-10-15,0 4 0 0,-2-8 0 0,-3-3 0 0,0-1 0 16,5 4 0-16,-5-7 0 0,0 0 0 0,0 0 0 16,0 0 0-16,0 0 0 0,-5-7 38 0,2 0 3 15,1-5 1-15,2 2 0 16,0-1-67-16,0-3-14 0,0-1-2 0,2 4-1 0,1 1 34 0,2-1 8 15,-2-4 0-15,2 4 0 16,1 1-53-16,-1 3-9 0,3-2-2 0,0 2 0 0,-3 0 52 0,0 0 12 0,6 7 0 16,-3 0 0-16,0-7 0 0,0 4 0 0,0 6 0 0,0-3 0 15,0-3 0-15,-1 6 0 0,1-3 0 0,0 7 0 16,0-3 48-16,0 3 13 0,-3-7 3 0,3 3 0 16,-2 4-52-16,2 5-12 0,-6-5 0 0,6-3 0 15,-5 6 0-15,0 1 0 16,2-3 0-16,-3-1 0 0,1 4 0 0,0-4 0 15,-3 0 0-15,2 0 0 0,-2-7 54 0,0 8 8 16,3-1 2-16,-3-3 0 0,0-4-52 0,0 0-12 16,0 0 0-16,0 0 0 15,0 0-160-15,0 0-34 0,0 0-7 0</inkml:trace>
  <inkml:trace contextRef="#ctx0" brushRef="#br1" timeOffset="87952.32">23085 6983 1684 0,'0'0'75'0,"0"0"15"0,0 0-72 16,0 0-18-16,0 0 0 0,5 7 0 0,0 1 64 0,1 3 10 16,2-4 2-16,-6 0 0 0,4 8-10 0,-4-8-2 15,6 7 0-15,0-3 0 16,-3 4 0-16,-2-1 0 0,2-3 0 0,-2 4 0 16,0-1-51-16,-3-7-13 0,2 4 0 0,1-3 0 15,2 6 54-15,-5-7 8 0,-2-3 2 0,2 3 0 31,0-4-207-31,0-3-41 0,0 0-8 0</inkml:trace>
  <inkml:trace contextRef="#ctx0" brushRef="#br1" timeOffset="88422.77">23058 7129 1497 0,'0'0'66'0,"0"0"14"0,0 0-64 16,0 0-16-16,6-4 0 0,2 4 0 0,0 0 92 0,0-3 16 16,2-2 2-16,3-2 1 0,1 3-75 0,-1 4-16 15,-3-3-2-15,4-4-1 0,-4 0 18 0,3 3 3 16,3 1 1-16,0-1 0 0,-5-8-20 0,2 9-4 15,0-1-1-15,-2 4 0 0,-1-3-100 0,-4 3-20 0,2-4-4 0,-3 4-1 16,0 4-121-16,-5-4-24 0,0 0-4 0,0 0-2 16,3 3 76-16,-3-3 15 0,0 0 3 0,0 0 1 0,0 0 167 0,0 0 20 15,3 4 10-15,-3-4 2 0,0 0 133 0,0 0 27 16,2 7 4-16,-2-7 2 0,0 0-5 0,0 0-1 16,3 8 0-16,2-1 0 0,-2 4-64 0,-1-8-14 15,-2-3-2-15,3 11-1 16,0 1-24-16,-3-2-5 0,0-6-1 0,0 3 0 15,0 0-13-15,0 5-4 0,0-12 0 0,0 3 0 16,0 4-51-16,0-3-13 0,-3 3 0 0,3-7 0 16,0 0 0-16,0 0 0 0,0 0 0 0,0 0 0 15,0 0 0-15,0 0 0 0,0 0 0 0,0 0 0 16,0 0 54-16,0-7 8 0,0-4 2 0,-3 3 0 16,6 1-52-16,-3 0-12 0,0-7 0 0,3 2 0 15,-1-2-48-15,1 0-13 0,0-5-3 0,2 8 0 0,-2-3 49 0,2 4 15 16,0-2 0-16,0 1-10 0,-2 1 10 0,2 3 0 15,1 2 0-15,2-2 8 0,-3 0-8 0,0 3 0 16,0 1 0-16,3 3 0 0,-2 0-16 0,2 0-4 16,-3 0 0-16,3 3-1 0,0-3 21 0,-3 4 0 0,3-4 0 15,-3 0 0-15,3 7 10 0,0-7 10 16,-3 5 1-16,-5-5 1 16,0 0-180-16,6 7-36 0,-1-4-7 0,-5-3-774 15</inkml:trace>
  <inkml:trace contextRef="#ctx0" brushRef="#br1" timeOffset="88755.08">23543 7023 633 0,'2'0'56'0,"-2"0"-44"0,0 0-12 0,0 0 0 16,0 0 206-16,0 0 39 0,0 0 8 0,0 0 2 16,0 0-102-16,-5 0-20 0,0-4-4 0,-1 8-1 15,1-4-63-15,-3 7-13 0,0-2-2 0,0-2-1 16,0 4 12-16,0 4 3 0,3-4 0 0,-3 0 0 15,3 1-52-15,2 3-12 0,1-4 0 0,-1 3 0 0,3-6 0 0,0 3 0 16,0 8 0-16,5-8 0 0,1 0 0 0,-1-3 0 16,0-1 0-16,3 1 0 0,3 4 0 0,-1-4 0 0,3-4 0 15,-2-4 0-15,0 4 0 0,-1-3 0 16,3-6 0-16,1 2 0 0,-1 0 0 0,-3 0 0 16,-2 0 0-16,0-1 0 0,0-3 0 0,-2 4 0 0,-4-3 0 0,1-1 0 15,0-1 54-15,-3 5 8 16,-3-3 2-16,0 6 0 0,-2-6-52 0,0 1-12 15,-3 6 0-15,2-1 0 0,-4 1 0 0,2-1 0 16,0 4 0-16,0-3 0 16,0 3-100-16,3 0-22 0,2 0-5 0,3 0-922 15</inkml:trace>
  <inkml:trace contextRef="#ctx0" brushRef="#br1" timeOffset="89009.05">23707 6998 576 0,'0'0'25'0,"0"0"6"15,0 0-31-15,0 0 0 0,0 0 0 0,5 0 0 16,3 0 153-16,-3 0 25 0,-5 0 5 0,5 4 1 16,-5-4-104-16,6 3-21 0,-1 1-4 0,-5-4-1 15,3 3 16-15,-3-3 3 0,0 0 1 0,0 0 0 16,2 7-2-16,-2-3 0 16,0-4 0-16,0 0 0 0,0 12-16 0,0-2-4 0,0-3-1 0,3 0 0 15,-3-3-31-15,0 3-5 0,0 8-2 0,3-8 0 16,-3-7 34-16,0 7 6 0,2 4 2 0,1-4 0 15,-3 1-37-15,3-1-7 0,-1 0-2 16,1 0 0-16,-3 0 44 0,0-7 9 0,0 0 2 0,0 0 0 16,3 9-52-16,-3-9-12 0,0 0 0 0,0 0 0 15,0 0-202-15,0-9-43 0</inkml:trace>
  <inkml:trace contextRef="#ctx0" brushRef="#br1" timeOffset="89156.23">23738 6871 1663 0,'0'0'73'0,"0"0"16"0,3-3-71 0,-3 3-18 0,0 0 0 0,5-5 0 15,-2 3 49-15,2-3 7 0,-5 5 0 0,0 0 1 16,6 5-38-16,2-3-8 0,-3-2-2 0,0 8-849 16</inkml:trace>
  <inkml:trace contextRef="#ctx0" brushRef="#br1" timeOffset="89626.56">24061 6932 748 0,'-8'-7'67'0,"6"4"-54"0,-4 3-13 0,-2 0 0 0,3-4 141 0,-3 4 26 15,0 0 5-15,0 0 0 0,0 0-73 0,0 4-15 16,0-1-4-16,-2 4 0 0,2-3-31 0,-3 3-6 15,3 1-2-15,-2 3 0 0,-1-1-17 0,3 1-4 16,0-4-1-16,0 5 0 0,3-2-19 0,0 1 8 16,0 4-8-16,2-4 0 0,3-4 0 0,0 0 0 15,3 0 0-15,5 5 0 16,-3-9 20-16,5 1 1 0,-2-1 0 0,6 1 0 16,-1-4-21-16,0-4 0 0,3 1 0 0,2-1 0 15,-2-3 56-15,3-1 6 0,-3-6 2 0,0 0 0 16,-1-2 4-16,-4 2 2 0,5-3 0 0,-6-6 0 0,-2 2-9 0,0 2-1 15,-5-2-1-15,0-5 0 0,-3-3 3 0,0 4 1 16,-6 3 0-16,1-3 0 0,0-1-51 16,-1 4-12-16,-1 4 0 0,-1 4 0 0,2 4 54 0,-2-2 8 0,3 1 2 0,0 8 0 15,0-1-52-15,5 4-12 0,-3-3 0 0,3 3 0 16,0 0 0-16,0 0 0 0,3 7 0 0,4 0 0 16,1 7 0-16,3 1 0 0,2 3 0 0,3 1 0 15,0-2 0-15,0 1 0 0,-6 4 0 0,4 1 0 16,-4-6 14-16,1 1 0 0,-3 1 0 0,0-2 0 15,0 2-22-15,0 2-5 16,-1-2-1-16,-1-1-914 16,-4 1-184-16</inkml:trace>
  <inkml:trace contextRef="#ctx0" brushRef="#br4" timeOffset="101268.05">24098 9246 115 0,'0'0'10'0,"0"0"-10"15,0 0 0-15,0-7 0 0,0 0 258 0,0 2 50 16,0 5 9-16,0-2 3 0,-2-5-179 0,2 2-35 16,0 5-7-16,0 0-2 0,0 0-27 0,-3-2-6 15,0-3 0-15,-2 5-1 0,5 0-25 0,-8 0-5 16,0 0-1-16,0 5 0 16,-5-3 16-16,2 5 2 0,1-2 1 0,-1-3 0 15,-2 5-30-15,0 5-5 0,2-5-2 0,1 5 0 16,-4-3-14-16,4-2 8 0,-1 5-8 0,3 0 0 15,-2-3 8-15,2 10-8 0,2-7 0 0,1 2 0 16,3 0 0-16,-1 0 0 0,3 0-8 0,0-2 8 16,3 2 0-16,-1 0 0 0,3-2 0 0,3-5 0 15,3 7 0-15,0-7 0 0,2 0 0 0,0-2 0 0,3-3 0 0,0 3 0 0,2-5 0 0,1 0 0 16,-1 0 32-16,-2 0 12 16,3-7 4-16,-1 2 0 0,-2-2 25 0,0 0 6 0,-3-2 1 15,0-3 0-15,-5-2-64 0,3 2-16 0,-6-7 0 0,1 5 0 16,-4 0 46-16,1-5 6 0,-3 5 2 0,-3 0 0 15,1 2-25-15,-1 3-5 0,-5-3 0 0,3 3-1 16,-6-3 2-16,1 7 1 16,-1-2 0-16,0 0 0 0,-2 5-14 0,0-3-2 15,0 5-1-15,-1 0 0 0,-1 0-9 0,-1 0 0 16,0 0 0-16,3 7 0 0,-3-2 0 0,2-3 0 16,1 5 0-16,0 5 0 0,2-5 0 0,4 5 0 15,-4 2 0-15,3-2 0 0,5-3-12 0,-2 5 12 16,5 0-10-16,3 3 10 0,-1-3-12 0,6-5 12 15,-2 8-13-15,7-8 5 0,-3 3-20 0,6-5-4 0,0 0-1 16,0 0 0-16,3 0 51 0,-1-7 10 0,1 5 3 0,-1-5 0 16,-2-5-50-1,0 5-9-15,0-7-3 0,-3 0 0 0,-2 0 57 0,-1-5 11 0,-2 5 3 0,0-7 0 16,-3 0-7-16,-2 0-1 0,0 0 0 0,-1-3 0 16,-2 3-9-16,-2-2-3 0,-1-1 0 0,0 3 0 0,-2 0-12 0,0 0-8 15,-3 2 10 1,0 3-10-16,-3 2 31 0,1-3 0 0,-4 8 0 0,4-3 0 15,-6 5-31-15,0-2 0 0,0 4 0 0,0-2 0 32,0 5-45-32,1 2-15 0,-4 0-4 0,6 5 0 0,-3-3 80 0,5-2 15 0,-2 5 3 0,3 7 1 31,2-10-56-31,2 8-11 0,1-3-3 0,2 0 0 0,1 0 35 0,2 0 0 0,2 0 0 0,4-2 0 16,-1 2 10-16,3-2 9 0,3-3 1 0,-1-2 1 0,3-2-33 0,3 2-8 15,0-2 0-15,0-3-1 0,2-2 21 0,1 0 0 16,0 0 0-16,-1-2 0 0,-2-5 10 0,2-5 6 15,-2 5 2-15,-2-5 0 0,-4-2-29 0,1 0-5 16,-6 0-2-16,3-5 0 0,-3 0 39 0,-2 5 8 16,0-5 2-16,-6 3 0 0,3-3-19 0,-3 5-4 15,-2-5-8-15,-3 5 12 0,3 2-12 0,-6 5 11 0,1-7-11 0,-4 7 10 16,1 2-10-16,-3 3 0 0,-2-3 9 0,2 5-9 16,-3 0 0-16,1 0 0 0,-1 5 0 0,1-3 0 0,-1 8 0 15,3-8 0-15,3 10 0 0,0-3 0 16,2-2 0-16,1 5 0 0,2-5-9 0,0 5 9 15,3-3-8-15,-1 8 8 0,4-8-10 0,-1 5 10 0,3-2-10 0,0 2 10 16,3 0-10-16,2-2 10 31,-2 2-31-31,4-2 0 0,1-3 0 0,0 3 0 0,3 0 31 0,0-3 0 0,2-2 0 0,3-2 0 16,-1-3 0-16,1 3 0 0,3-5 0 0,-1-5 0 16,-2 5 0-16,0-2 0 0,0-5 0 0,0 0 0 15,-3-5 0-15,0 0 0 0,-2-2 0 0,-3 0 0 16,2 0 27-16,-4 0 11 0,-1-5 2 0,-2 0 1 15,-3 5-23-15,0-7-5 0,-3 7-1 0,-2 0 0 0,-6-3-3 0,1 3-1 16,-4 5 0-16,-2-3 0 0,-2 5 0 0,-1 2 0 16,-2 5 0-16,-3 0 0 0,3 0-8 0,3 5 0 15,-1-3 0-15,1 8 0 0,2-1 0 0,0-2 0 16,3 5 0-16,2 0 0 0,1-3 0 0,2 5-11 16,2-2 11-16,1 2-8 0,0 5 8 0,2-5-8 0,0 0 8 15,3 0-8 1,0 0 8-16,3 3 0 0,2-3 10 0,1 0-10 15,2 0 0-15,0-2-13 0,2-3 1 0,1-2 0 0,2 5 12 16,0-5 0-16,3 0 0 0,0-2-9 0,2-3 18 0,1-2 4 16,2 0 1-16,0-2 0 0,-2-3-14 15,-1-2 0-15,1 0 0 0,-3-7 0 0,-3 2 0 16,0-2-13-16,-2 0 2 0,-1-5 1 0,-2-2 10 0,0 7 8 16,-2-5-8-16,-4 0 11 0,-2 3-11 0,0 2 10 0,0-3-10 0,0 3 10 15,-5 0-10-15,-3 2 8 0,0 3-8 0,-3 2 8 16,1 2-8-16,-3-2 8 0,-3 5-8 0,0-3 8 15,0 5-8-15,0 5 0 0,0-3 0 0,0 5 0 16,1 0 0-16,1 5 0 0,1 0-11 0,0-3 11 16,2 5-8-16,3-2 8 0,3 2-8 0,2 5 8 15,-2-5-9-15,5 0 9 16,3 0-10-16,-1 5 10 0,4-5-9 0,2 0 9 16,0 3-8-16,2-3 8 0,3-5 0 0,1 3-8 15,-1-5 8-15,3 0 0 0,0 0 0 0,-1-7 0 0,-1 0 0 16,-1 0 0-16,3 0 0 0,-3-7 0 0,-2 0 0 0,-1-5 0 15,-2 5 0-15,0-7 0 0,0 0 0 16,-3 2 11-16,1-2-11 0,-1 0 0 0,-5-5 9 0,3 10-9 16,-1-5 8-16,-2 2-8 0,-2 0 8 0,-1 5-8 0,0 0 0 0,-5 0 9 15,0 0-9-15,0 7 0 0,-2 0 8 0,2 0-8 16,-3 0 0-16,1 7 0 0,-4-2 0 0,4 2 0 16,-3 0 0-16,2 2 0 0,1-2 0 0,2 3 0 15,2-1 0-15,1 3-9 0,2-3 9 0,-2 3-8 16,5 0 8-16,0-3-8 0,3-2 8 0,-1 5-10 15,6-5 10-15,-2 0-10 0,-1-2 10 0,3-3 0 0,-3 3 0 0,3-3 0 16,0-2 0-16,0 0 0 0,-3-2 0 0,0-3 0 16,3 3 0-16,0-5 0 0,-2 0 0 0,-1-3 0 15,0 3 0-15,1-2 0 0,-1-3 0 0,-3 5 8 16,4 0-8-16,-6 2 0 0,2-2 8 0,-2 0-8 16,0 7 0-16,0 0 0 0,0 0 0 0,0 0 0 15,-5 0 0-15,0 0 9 16,-6 5-9-16,3-3 0 0,0-2 0 0,-2 7 0 15,-1-2 0-15,1 2 0 0,2 0 0 0,0 0 0 0,-3-2 0 16,3 2 0-16,3 0 10 0,0 0-10 0,-1-7 8 0,4 7-8 16,-1 0 0-16,3 0 0 0,0-7-12 0,0 0 12 15,0 5-9-15,0-5 9 0,0 0 0 0,0 0 0 16,5 2 0-16,-5-2-8 0,0 0 8 0,8 0 0 16,0 0 0-16,0 0 0 0,-3 0 0 0,6-7 0 0,-3 5 0 0,3-3 0 15,-6-2 0-15,3-5 0 0,0 5 0 0,-3-2 0 16,-2-3 0-16,-1-2 0 0,-2 2 0 0,0 5 0 15,-2-2 0-15,-4 2 0 0,1-3 0 0,-3 3 0 16,-2 7-8-16,-4-2 8 16,1 2-132-16,-3 0-19 0,3 2-4 0,-3-2-1161 0</inkml:trace>
  <inkml:trace contextRef="#ctx0" brushRef="#br4" timeOffset="102086.939">24569 9112 748 0,'-2'-12'67'0,"2"10"-54"16,0-3-13-16,0 5 0 0,-3-2 220 0,0-3 42 15,3 5 8-15,0 0 2 0,0 0-124 0,0 0-25 16,0 0-5-16,-2 5-1 0,-4 2-51 0,4 0-10 0,2 5-3 0,-3 2 0 15,3 0-25-15,0 5-4 0,0-3-2 0,0 3 0 16,3 0 25-16,-3 2 5 0,2 0 0 0,-2-2 1 16,0 2 18-16,3-7 3 0,-3 5 1 0,3 2 0 0,-3-7-60 0,0 5-15 15,0-5 0-15,0 5 0 0,0-7 0 0,2-3 0 16,-2 3 0-16,0-5 0 0,3 0 54 0,0 0 8 16,-3-7 2-16,0 0 0 0,0 0-52 0,0 0-12 0,0 0 0 0,0 0 0 15,5-2 0-15,-2-10 0 0,2 0 0 0,-3 3 0 16,1-10 24-16,0 0 3 0,-1 3 0 0,1-8 0 15,0 3 8-15,-3 0 1 0,2 0 1 0,-2-3 0 32,3 3-56-32,-3 0-11 0,0 2-2 0,0-2-1 0,0 7 33 0,0-5-8 0,0 5 8 0,0 2 0 31,0 3-28-31,3-3-1 0,-3 5-1 0,0 2 0 0,0 5 30 0,0 0 0 16,0 0 0-16,0 0 0 0,0 0 0 0,2 12 0 15,-2-5 0-15,3 5 0 0,0-3 10 0,-3 5 8 16,2 5 2-16,-2-5 0 0,3 5-20 0,-3-5 0 15,0-2 0-15,2 2 0 0,1 0 8 0,0-2-8 16,-3-3 0-16,2 3 0 0,1-5 0 0,0 0 0 16,2 0 0-16,-2-2 0 0,-3-5 8 0,5 0-8 0,-5 0 0 0,5 2 0 15,-5-2 8-15,8-2-8 0,3-5 0 0,-3 0 0 16,2 0 10-16,-2-5-10 0,0 0 8 0,3-2-8 16,-3 0 9-16,0 0-9 0,0-5 10 0,-3 5-10 0,0-5 0 15,0 5 8-15,1 0-8 0,-4 2 0 0,1 5 0 0,0 0 0 16,-3 0 0-16,2 0 0 0,1 2 0 0,-3 5 0 15,0 0 0-15,0 0 0 16,0 0 0-16,0 0 0 0,0 10 0 0,3-1 0 16,-1-2-9-16,4 5 9 0,-4-3 0 0,3 3-9 15,1 2 9-15,-1-2 0 0,3 2-9 0,0-2 9 32,-3-3-27-32,3 3-1 0,0 0 0 0,-3-3 0 0,3-2 28 0,0 0 0 0,0-2 0 0,-3 2 0 15,3 0 18-15,-2-7 9 0,2 7 1 0,-3-7 1 16,-5 0-29-16,0 0 0 0,0 0 0 0,0 0 0 15,0 0-232-15,0 0-39 0</inkml:trace>
  <inkml:trace contextRef="#ctx0" brushRef="#br4" timeOffset="102650.67">25112 9427 806 0,'0'0'72'0,"0"0"-58"0,0 0-14 0,0 0 0 0,0 0 223 0,0 0 41 16,0 0 9-16,0 0 2 0,0-7-119 0,0 7-23 16,0 0-5-16,0 0 0 0,0 0-66 0,0 0-13 15,0-7-2-15,0 7-1 0,0 0 0 0,0 0 0 16,0 0 0-16,0 0 0 0,0 0-34 0,0 0-12 0,0 0 9 0,0 0-9 16,0 0 16-16,0 0-1 0,0 0-1 0,5 0 0 15,-5 0-14-15,5 0-18 0,0 0 4 0,3 0 1 16,0-5 13-16,0 5 0 0,0 0 0 0,0 0 0 15,0 0 0-15,0 0 0 0,-3 0 0 0,1 5 0 16,-6-5 0-16,0 0 10 0,0 0-2 0,0 0 0 16,0 0-8-16,2 5 10 0,-2 2-10 0,0-5 10 0,-2 5 23 0,-4 0 5 15,4 0 1-15,-4 0 0 0,-2 3-11 0,3-1-3 16,3-2 0-16,-4 0 0 0,1-2-25 0,2 2-9 16,3-7 0-16,-5 7 0 0,2 0 9 0,1-2 0 0,2 2 8 0,0-7-8 15,0 2 8-15,0-2-8 0,0 0 10 0,2 7-10 16,1-2 0-16,0 2 0 0,-3-7 0 0,5 5 0 31,0-3 0-31,1 3 0 0,1-5-11 0,1 2 11 16,3-2 0-16,-3 0 0 0,3 0 0 0,-1 0 0 0,3 0 0 0,-2-2 0 15,-1 2 0-15,1 2 0 0,0-2 0 0,-1 0 0 16,-2 5 0-16,-3-3 0 0,3 5 0 0,-5-2 0 16,2 2 14-16,-5 0-4 0,0 0 7 0,0 5 2 15,-2-3 0-15,-1-2 0 0,0 5 0 0,-2 0 0 16,0-3 0-16,-3 3 0 0,0 0-6 0,0-3-1 0,0 3 0 0,0-5 0 15,-2 5-3-15,-1-3-1 0,-2-2 0 0,2 0 0 16,-2 5-8-16,2-5 12 0,-2-2-12 0,3 2 12 16,2-5-12-16,-3 5 0 0,3-2 0 0,0-3 0 15,0-2-76-15,3 0-12 0,0 5-1 0</inkml:trace>
</inkml:ink>
</file>

<file path=ppt/ink/ink9.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10T22:16:52.679"/>
    </inkml:context>
    <inkml:brush xml:id="br0">
      <inkml:brushProperty name="width" value="0.05292" units="cm"/>
      <inkml:brushProperty name="height" value="0.05292" units="cm"/>
      <inkml:brushProperty name="color" value="#0070C0"/>
    </inkml:brush>
  </inkml:definitions>
  <inkml:trace contextRef="#ctx0" brushRef="#br0">12780 13720 16575 0,'-4'-2'1472'0,"-1"0"-1168"16,0-1-304-16,1 1 0 0,0 0 2624 0,4 2 480 15,0 0 96-15,0 0 0 0,-5-1-2240 0,1 0-448 0,4 1-80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turns out that with some other distance functions, k-means may not converge. This reliance on Euclidean distance is also tied up with the heterogeneity </a:t>
            </a:r>
            <a:r>
              <a:rPr lang="en-US" dirty="0" err="1"/>
              <a:t>bjective</a:t>
            </a:r>
            <a:r>
              <a:rPr lang="en-US" dirty="0"/>
              <a:t>, which measures the within-cluster variance. https://</a:t>
            </a:r>
            <a:r>
              <a:rPr lang="en-US" dirty="0" err="1"/>
              <a:t>stats.stackexchange.com</a:t>
            </a:r>
            <a:r>
              <a:rPr lang="en-US" dirty="0"/>
              <a:t>/a/81496 </a:t>
            </a:r>
          </a:p>
        </p:txBody>
      </p:sp>
    </p:spTree>
    <p:extLst>
      <p:ext uri="{BB962C8B-B14F-4D97-AF65-F5344CB8AC3E}">
        <p14:creationId xmlns:p14="http://schemas.microsoft.com/office/powerpoint/2010/main" val="1361172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Mutually exclusive spherical clusters can be found by both mixture models and hierarchical clustering.</a:t>
            </a:r>
          </a:p>
        </p:txBody>
      </p:sp>
    </p:spTree>
    <p:extLst>
      <p:ext uri="{BB962C8B-B14F-4D97-AF65-F5344CB8AC3E}">
        <p14:creationId xmlns:p14="http://schemas.microsoft.com/office/powerpoint/2010/main" val="576655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a:t>
            </a:r>
            <a:r>
              <a:rPr lang="en-US" dirty="0" err="1"/>
              <a:t>www.metamaven.com</a:t>
            </a:r>
            <a:r>
              <a:rPr lang="en-US" dirty="0"/>
              <a:t>/14-ways-machine-learning-can-boost-marketing/loreal_cluster_800px_web/ </a:t>
            </a:r>
          </a:p>
        </p:txBody>
      </p:sp>
    </p:spTree>
    <p:extLst>
      <p:ext uri="{BB962C8B-B14F-4D97-AF65-F5344CB8AC3E}">
        <p14:creationId xmlns:p14="http://schemas.microsoft.com/office/powerpoint/2010/main" val="3772811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a:t>
            </a:r>
            <a:r>
              <a:rPr lang="en-US" dirty="0" err="1"/>
              <a:t>www.metamaven.com</a:t>
            </a:r>
            <a:r>
              <a:rPr lang="en-US" dirty="0"/>
              <a:t>/14-ways-machine-learning-can-boost-marketing/loreal_cluster_800px_web/ </a:t>
            </a:r>
          </a:p>
        </p:txBody>
      </p:sp>
    </p:spTree>
    <p:extLst>
      <p:ext uri="{BB962C8B-B14F-4D97-AF65-F5344CB8AC3E}">
        <p14:creationId xmlns:p14="http://schemas.microsoft.com/office/powerpoint/2010/main" val="164891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7498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Source: https://</a:t>
            </a:r>
            <a:r>
              <a:rPr lang="en-US" dirty="0" err="1"/>
              <a:t>towardsdatascience.com</a:t>
            </a:r>
            <a:r>
              <a:rPr lang="en-US" dirty="0"/>
              <a:t>/bisecting-k-means-algorithm-clustering-in-machine-learning-1bd32be71c1c </a:t>
            </a:r>
          </a:p>
        </p:txBody>
      </p:sp>
    </p:spTree>
    <p:extLst>
      <p:ext uri="{BB962C8B-B14F-4D97-AF65-F5344CB8AC3E}">
        <p14:creationId xmlns:p14="http://schemas.microsoft.com/office/powerpoint/2010/main" val="2743524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Source: https://</a:t>
            </a:r>
            <a:r>
              <a:rPr lang="en-US" dirty="0" err="1"/>
              <a:t>www.baeldung.com</a:t>
            </a:r>
            <a:r>
              <a:rPr lang="en-US" dirty="0"/>
              <a:t>/cs/ml-outlier-detection-handling </a:t>
            </a:r>
          </a:p>
        </p:txBody>
      </p:sp>
    </p:spTree>
    <p:extLst>
      <p:ext uri="{BB962C8B-B14F-4D97-AF65-F5344CB8AC3E}">
        <p14:creationId xmlns:p14="http://schemas.microsoft.com/office/powerpoint/2010/main" val="2132188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K-means:</a:t>
            </a:r>
          </a:p>
          <a:p>
            <a:pPr lvl="1"/>
            <a:r>
              <a:rPr lang="en-US" dirty="0"/>
              <a:t>For each cluster, find the points that are the farthest away from the centroids. Call them outliers.</a:t>
            </a:r>
          </a:p>
          <a:p>
            <a:pPr lvl="0"/>
            <a:r>
              <a:rPr lang="en-US" dirty="0"/>
              <a:t>Divisive:</a:t>
            </a:r>
          </a:p>
          <a:p>
            <a:pPr lvl="1"/>
            <a:r>
              <a:rPr lang="en-US" dirty="0"/>
              <a:t>Find the points that split off of a big cluster early on, call them outliers.</a:t>
            </a:r>
          </a:p>
        </p:txBody>
      </p:sp>
    </p:spTree>
    <p:extLst>
      <p:ext uri="{BB962C8B-B14F-4D97-AF65-F5344CB8AC3E}">
        <p14:creationId xmlns:p14="http://schemas.microsoft.com/office/powerpoint/2010/main" val="2328353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N points =&gt; n clusters</a:t>
            </a:r>
          </a:p>
        </p:txBody>
      </p:sp>
    </p:spTree>
    <p:extLst>
      <p:ext uri="{BB962C8B-B14F-4D97-AF65-F5344CB8AC3E}">
        <p14:creationId xmlns:p14="http://schemas.microsoft.com/office/powerpoint/2010/main" val="3878808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3199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0684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 box around min stuff to label “linkage criterion”</a:t>
            </a:r>
          </a:p>
          <a:p>
            <a:r>
              <a:rPr lang="en-US" dirty="0"/>
              <a:t>Draw arrow to d to point out “specified distance function”</a:t>
            </a:r>
          </a:p>
        </p:txBody>
      </p:sp>
    </p:spTree>
    <p:extLst>
      <p:ext uri="{BB962C8B-B14F-4D97-AF65-F5344CB8AC3E}">
        <p14:creationId xmlns:p14="http://schemas.microsoft.com/office/powerpoint/2010/main" val="2264870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Try all pairs of clusters</a:t>
            </a:r>
          </a:p>
          <a:p>
            <a:pPr lvl="1"/>
            <a:r>
              <a:rPr lang="en-US" dirty="0"/>
              <a:t>Evaluate cluster distance</a:t>
            </a:r>
          </a:p>
          <a:p>
            <a:pPr lvl="2"/>
            <a:r>
              <a:rPr lang="en-US" dirty="0"/>
              <a:t>Min_{</a:t>
            </a:r>
            <a:r>
              <a:rPr lang="en-US" dirty="0" err="1"/>
              <a:t>x_i</a:t>
            </a:r>
            <a:r>
              <a:rPr lang="en-US" dirty="0"/>
              <a:t>\in c_1, </a:t>
            </a:r>
            <a:r>
              <a:rPr lang="en-US" dirty="0" err="1"/>
              <a:t>x_j</a:t>
            </a:r>
            <a:r>
              <a:rPr lang="en-US" dirty="0"/>
              <a:t>\in d_2} </a:t>
            </a:r>
            <a:r>
              <a:rPr lang="en-US" dirty="0" err="1"/>
              <a:t>dist</a:t>
            </a:r>
            <a:r>
              <a:rPr lang="en-US" dirty="0"/>
              <a:t>(</a:t>
            </a:r>
            <a:r>
              <a:rPr lang="en-US" dirty="0" err="1"/>
              <a:t>x_i</a:t>
            </a:r>
            <a:r>
              <a:rPr lang="en-US" dirty="0"/>
              <a:t>, </a:t>
            </a:r>
            <a:r>
              <a:rPr lang="en-US" dirty="0" err="1"/>
              <a:t>x_j</a:t>
            </a:r>
            <a:r>
              <a:rPr lang="en-US" dirty="0"/>
              <a:t>) </a:t>
            </a:r>
          </a:p>
          <a:p>
            <a:pPr lvl="1"/>
            <a:r>
              <a:rPr lang="en-US" dirty="0"/>
              <a:t>Merge closest clusters</a:t>
            </a:r>
          </a:p>
          <a:p>
            <a:endParaRPr lang="en-US" dirty="0"/>
          </a:p>
        </p:txBody>
      </p:sp>
    </p:spTree>
    <p:extLst>
      <p:ext uri="{BB962C8B-B14F-4D97-AF65-F5344CB8AC3E}">
        <p14:creationId xmlns:p14="http://schemas.microsoft.com/office/powerpoint/2010/main" val="1961828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3383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Distance between merged clusters</a:t>
            </a:r>
          </a:p>
        </p:txBody>
      </p:sp>
    </p:spTree>
    <p:extLst>
      <p:ext uri="{BB962C8B-B14F-4D97-AF65-F5344CB8AC3E}">
        <p14:creationId xmlns:p14="http://schemas.microsoft.com/office/powerpoint/2010/main" val="2303719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 small clusters that single </a:t>
            </a:r>
            <a:r>
              <a:rPr lang="en-US" dirty="0" err="1"/>
              <a:t>linkeabe</a:t>
            </a:r>
            <a:r>
              <a:rPr lang="en-US" dirty="0"/>
              <a:t> would merge</a:t>
            </a:r>
          </a:p>
        </p:txBody>
      </p:sp>
    </p:spTree>
    <p:extLst>
      <p:ext uri="{BB962C8B-B14F-4D97-AF65-F5344CB8AC3E}">
        <p14:creationId xmlns:p14="http://schemas.microsoft.com/office/powerpoint/2010/main" val="3665182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Show alpha (merging 2 blues), b (merging next blue), and d (merging pairs of green)</a:t>
            </a:r>
          </a:p>
        </p:txBody>
      </p:sp>
    </p:spTree>
    <p:extLst>
      <p:ext uri="{BB962C8B-B14F-4D97-AF65-F5344CB8AC3E}">
        <p14:creationId xmlns:p14="http://schemas.microsoft.com/office/powerpoint/2010/main" val="2379113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 Draw the clusters that these points belong to</a:t>
            </a:r>
          </a:p>
          <a:p>
            <a:r>
              <a:rPr lang="en-US" dirty="0"/>
              <a:t>Given two points, you can find where in the </a:t>
            </a:r>
            <a:r>
              <a:rPr lang="en-US" dirty="0" err="1"/>
              <a:t>dendogram</a:t>
            </a:r>
            <a:r>
              <a:rPr lang="en-US" dirty="0"/>
              <a:t> they merged together</a:t>
            </a:r>
          </a:p>
        </p:txBody>
      </p:sp>
    </p:spTree>
    <p:extLst>
      <p:ext uri="{BB962C8B-B14F-4D97-AF65-F5344CB8AC3E}">
        <p14:creationId xmlns:p14="http://schemas.microsoft.com/office/powerpoint/2010/main" val="7591977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Hide this slide when printing</a:t>
            </a:r>
          </a:p>
        </p:txBody>
      </p:sp>
    </p:spTree>
    <p:extLst>
      <p:ext uri="{BB962C8B-B14F-4D97-AF65-F5344CB8AC3E}">
        <p14:creationId xmlns:p14="http://schemas.microsoft.com/office/powerpoint/2010/main" val="35896397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N points =&gt; n(n-1)/2 ~ n^2 pairs of points</a:t>
            </a:r>
          </a:p>
          <a:p>
            <a:pPr lvl="1"/>
            <a:r>
              <a:rPr lang="en-US" dirty="0"/>
              <a:t>Draw triangle, C &lt; A+B</a:t>
            </a:r>
          </a:p>
        </p:txBody>
      </p:sp>
    </p:spTree>
    <p:extLst>
      <p:ext uri="{BB962C8B-B14F-4D97-AF65-F5344CB8AC3E}">
        <p14:creationId xmlns:p14="http://schemas.microsoft.com/office/powerpoint/2010/main" val="35797295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K-means is O(</a:t>
            </a:r>
            <a:r>
              <a:rPr lang="en-US" dirty="0" err="1"/>
              <a:t>nkI</a:t>
            </a:r>
            <a:r>
              <a:rPr lang="en-US" dirty="0"/>
              <a:t>), </a:t>
            </a:r>
            <a:r>
              <a:rPr lang="en-US" dirty="0" err="1"/>
              <a:t>heirarchiccal</a:t>
            </a:r>
            <a:r>
              <a:rPr lang="en-US" dirty="0"/>
              <a:t> is O(n^2)</a:t>
            </a:r>
          </a:p>
        </p:txBody>
      </p:sp>
    </p:spTree>
    <p:extLst>
      <p:ext uri="{BB962C8B-B14F-4D97-AF65-F5344CB8AC3E}">
        <p14:creationId xmlns:p14="http://schemas.microsoft.com/office/powerpoint/2010/main" val="1517839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339482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cover 20% of the range, need 20% of the complete population</a:t>
            </a:r>
          </a:p>
          <a:p>
            <a:r>
              <a:rPr lang="en-US" dirty="0"/>
              <a:t>If we add another feature but still want to cover 20% of the possible space, would need 45% coverage for each feature!  (0.45^2 = 0.2)</a:t>
            </a:r>
          </a:p>
          <a:p>
            <a:r>
              <a:rPr lang="en-US" dirty="0"/>
              <a:t>In 3 dimensions, would need coverage over 58% of each feature</a:t>
            </a:r>
          </a:p>
          <a:p>
            <a:r>
              <a:rPr lang="en-US" dirty="0"/>
              <a:t>Write down that n approx. O(2^d)</a:t>
            </a:r>
          </a:p>
          <a:p>
            <a:endParaRPr lang="en-US" dirty="0"/>
          </a:p>
        </p:txBody>
      </p:sp>
    </p:spTree>
    <p:extLst>
      <p:ext uri="{BB962C8B-B14F-4D97-AF65-F5344CB8AC3E}">
        <p14:creationId xmlns:p14="http://schemas.microsoft.com/office/powerpoint/2010/main" val="41099508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For an 8-dimensional hypercube, about 98% of the data is concentrated in its 256 corners.</a:t>
            </a:r>
            <a:endParaRPr lang="en-US" dirty="0"/>
          </a:p>
        </p:txBody>
      </p:sp>
    </p:spTree>
    <p:extLst>
      <p:ext uri="{BB962C8B-B14F-4D97-AF65-F5344CB8AC3E}">
        <p14:creationId xmlns:p14="http://schemas.microsoft.com/office/powerpoint/2010/main" val="36520425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our last activity, we got a deep understanding of the biases that can come into every step of the ML pipeline, and many of you were left with the question of what we can do about this. In this activity, we'll come up with some ideas for solutions.</a:t>
            </a:r>
            <a:endParaRPr lang="en-US" dirty="0"/>
          </a:p>
        </p:txBody>
      </p:sp>
      <p:sp>
        <p:nvSpPr>
          <p:cNvPr id="4" name="Slide Number Placeholder 3"/>
          <p:cNvSpPr>
            <a:spLocks noGrp="1"/>
          </p:cNvSpPr>
          <p:nvPr>
            <p:ph type="sldNum" sz="quarter" idx="5"/>
          </p:nvPr>
        </p:nvSpPr>
        <p:spPr/>
        <p:txBody>
          <a:bodyPr/>
          <a:lstStyle/>
          <a:p>
            <a:fld id="{F076D50D-108C-1842-86D7-4F81A66F943D}" type="slidenum">
              <a:rPr lang="en-US" smtClean="0"/>
              <a:t>70</a:t>
            </a:fld>
            <a:endParaRPr lang="en-US"/>
          </a:p>
        </p:txBody>
      </p:sp>
    </p:spTree>
    <p:extLst>
      <p:ext uri="{BB962C8B-B14F-4D97-AF65-F5344CB8AC3E}">
        <p14:creationId xmlns:p14="http://schemas.microsoft.com/office/powerpoint/2010/main" val="37441103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"One approach is just not developing the technology at all."</a:t>
            </a:r>
            <a:endParaRPr lang="en-US" dirty="0"/>
          </a:p>
        </p:txBody>
      </p:sp>
      <p:sp>
        <p:nvSpPr>
          <p:cNvPr id="4" name="Slide Number Placeholder 3"/>
          <p:cNvSpPr>
            <a:spLocks noGrp="1"/>
          </p:cNvSpPr>
          <p:nvPr>
            <p:ph type="sldNum" sz="quarter" idx="5"/>
          </p:nvPr>
        </p:nvSpPr>
        <p:spPr/>
        <p:txBody>
          <a:bodyPr/>
          <a:lstStyle/>
          <a:p>
            <a:fld id="{F076D50D-108C-1842-86D7-4F81A66F943D}" type="slidenum">
              <a:rPr lang="en-US" smtClean="0"/>
              <a:t>71</a:t>
            </a:fld>
            <a:endParaRPr lang="en-US"/>
          </a:p>
        </p:txBody>
      </p:sp>
    </p:spTree>
    <p:extLst>
      <p:ext uri="{BB962C8B-B14F-4D97-AF65-F5344CB8AC3E}">
        <p14:creationId xmlns:p14="http://schemas.microsoft.com/office/powerpoint/2010/main" val="22478774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Another approach is to educate your software developers.</a:t>
            </a:r>
            <a:endParaRPr lang="en-US" dirty="0"/>
          </a:p>
        </p:txBody>
      </p:sp>
      <p:sp>
        <p:nvSpPr>
          <p:cNvPr id="4" name="Slide Number Placeholder 3"/>
          <p:cNvSpPr>
            <a:spLocks noGrp="1"/>
          </p:cNvSpPr>
          <p:nvPr>
            <p:ph type="sldNum" sz="quarter" idx="5"/>
          </p:nvPr>
        </p:nvSpPr>
        <p:spPr/>
        <p:txBody>
          <a:bodyPr/>
          <a:lstStyle/>
          <a:p>
            <a:fld id="{F076D50D-108C-1842-86D7-4F81A66F943D}" type="slidenum">
              <a:rPr lang="en-US" smtClean="0"/>
              <a:t>72</a:t>
            </a:fld>
            <a:endParaRPr lang="en-US"/>
          </a:p>
        </p:txBody>
      </p:sp>
    </p:spTree>
    <p:extLst>
      <p:ext uri="{BB962C8B-B14F-4D97-AF65-F5344CB8AC3E}">
        <p14:creationId xmlns:p14="http://schemas.microsoft.com/office/powerpoint/2010/main" val="12386023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Another approach is diversifying the datasets you're using to train the ML models</a:t>
            </a:r>
            <a:endParaRPr lang="en-US" dirty="0"/>
          </a:p>
        </p:txBody>
      </p:sp>
      <p:sp>
        <p:nvSpPr>
          <p:cNvPr id="4" name="Slide Number Placeholder 3"/>
          <p:cNvSpPr>
            <a:spLocks noGrp="1"/>
          </p:cNvSpPr>
          <p:nvPr>
            <p:ph type="sldNum" sz="quarter" idx="5"/>
          </p:nvPr>
        </p:nvSpPr>
        <p:spPr/>
        <p:txBody>
          <a:bodyPr/>
          <a:lstStyle/>
          <a:p>
            <a:fld id="{F076D50D-108C-1842-86D7-4F81A66F943D}" type="slidenum">
              <a:rPr lang="en-US" smtClean="0"/>
              <a:t>73</a:t>
            </a:fld>
            <a:endParaRPr lang="en-US"/>
          </a:p>
        </p:txBody>
      </p:sp>
    </p:spTree>
    <p:extLst>
      <p:ext uri="{BB962C8B-B14F-4D97-AF65-F5344CB8AC3E}">
        <p14:creationId xmlns:p14="http://schemas.microsoft.com/office/powerpoint/2010/main" val="29024625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Another approach is to change the model training procedure to itself be more fair. However, in order to do that we need some mathematical definition of fairness.</a:t>
            </a:r>
            <a:endParaRPr lang="en-US" dirty="0"/>
          </a:p>
          <a:p>
            <a:endParaRPr lang="en-US" dirty="0"/>
          </a:p>
          <a:p>
            <a:r>
              <a:rPr lang="en-US" dirty="0"/>
              <a:t>Definition 1: Shape Blind: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does not prevent historical or measurement bias. Protected attributes can be unintentionally inferred from other, related attributes (e.g., in some cities, zip code can be deeply correlated with race).</a:t>
            </a:r>
          </a:p>
          <a:p>
            <a:endParaRPr lang="en-US" dirty="0"/>
          </a:p>
          <a:p>
            <a:endParaRPr lang="en-US" dirty="0"/>
          </a:p>
          <a:p>
            <a:r>
              <a:rPr lang="en-US" dirty="0"/>
              <a:t>Definition 2: Statistical Parity:</a:t>
            </a:r>
          </a:p>
          <a:p>
            <a:endParaRPr lang="en-US" dirty="0"/>
          </a:p>
          <a:p>
            <a:pPr marL="186262" indent="0">
              <a:buNone/>
            </a:pPr>
            <a:r>
              <a:rPr lang="en-US" b="1" dirty="0"/>
              <a:t>Pros:</a:t>
            </a:r>
          </a:p>
          <a:p>
            <a:r>
              <a:rPr lang="en-US" dirty="0"/>
              <a:t>Aligns with certain legal definitions of equity.</a:t>
            </a:r>
          </a:p>
          <a:p>
            <a:endParaRPr lang="en-US" dirty="0"/>
          </a:p>
          <a:p>
            <a:pPr marL="186262" indent="0">
              <a:buNone/>
            </a:pPr>
            <a:r>
              <a:rPr lang="en-US" b="1" dirty="0"/>
              <a:t>Cons</a:t>
            </a:r>
            <a:r>
              <a:rPr lang="en-US" dirty="0"/>
              <a:t>:</a:t>
            </a:r>
          </a:p>
          <a:p>
            <a:r>
              <a:rPr lang="en-US" dirty="0"/>
              <a:t>A rather weak in fairness requirements. Allows for strategies that might not be desirable (e.g., random selection, self-fulfilling prophecy) </a:t>
            </a:r>
          </a:p>
          <a:p>
            <a:endParaRPr lang="en-US" dirty="0"/>
          </a:p>
          <a:p>
            <a:r>
              <a:rPr lang="en-US" dirty="0"/>
              <a:t>Definition 3: Equal Opportunity:</a:t>
            </a:r>
          </a:p>
          <a:p>
            <a:endParaRPr lang="en-US" dirty="0"/>
          </a:p>
          <a:p>
            <a:pPr marL="186262" indent="0">
              <a:buNone/>
            </a:pPr>
            <a:r>
              <a:rPr lang="en-US" b="1" dirty="0"/>
              <a:t>Pros:</a:t>
            </a:r>
          </a:p>
          <a:p>
            <a:r>
              <a:rPr lang="en-US" dirty="0"/>
              <a:t>Better controls for true outcome </a:t>
            </a:r>
          </a:p>
          <a:p>
            <a:pPr marL="186262" indent="0">
              <a:buNone/>
            </a:pPr>
            <a:endParaRPr lang="en-US" dirty="0"/>
          </a:p>
          <a:p>
            <a:pPr marL="186262" indent="0">
              <a:buNone/>
            </a:pPr>
            <a:r>
              <a:rPr lang="en-US" b="1" dirty="0"/>
              <a:t>Cons:</a:t>
            </a:r>
            <a:endParaRPr lang="en-US" dirty="0"/>
          </a:p>
          <a:p>
            <a:r>
              <a:rPr lang="en-US" dirty="0"/>
              <a:t>More complex to explain to non-experts</a:t>
            </a:r>
          </a:p>
          <a:p>
            <a:r>
              <a:rPr lang="en-US" dirty="0"/>
              <a:t>Only protects for the positive outcome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Note: Equality of true positives is the same as equality of false negatives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076D50D-108C-1842-86D7-4F81A66F943D}" type="slidenum">
              <a:rPr lang="en-US" smtClean="0"/>
              <a:t>74</a:t>
            </a:fld>
            <a:endParaRPr lang="en-US"/>
          </a:p>
        </p:txBody>
      </p:sp>
    </p:spTree>
    <p:extLst>
      <p:ext uri="{BB962C8B-B14F-4D97-AF65-F5344CB8AC3E}">
        <p14:creationId xmlns:p14="http://schemas.microsoft.com/office/powerpoint/2010/main" val="6891409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Facebook has begun using the fairness through unawareness approach to preventing discrimination through ads</a:t>
            </a:r>
            <a:endParaRPr lang="en-US" dirty="0"/>
          </a:p>
        </p:txBody>
      </p:sp>
      <p:sp>
        <p:nvSpPr>
          <p:cNvPr id="4" name="Slide Number Placeholder 3"/>
          <p:cNvSpPr>
            <a:spLocks noGrp="1"/>
          </p:cNvSpPr>
          <p:nvPr>
            <p:ph type="sldNum" sz="quarter" idx="5"/>
          </p:nvPr>
        </p:nvSpPr>
        <p:spPr/>
        <p:txBody>
          <a:bodyPr/>
          <a:lstStyle/>
          <a:p>
            <a:fld id="{F076D50D-108C-1842-86D7-4F81A66F943D}" type="slidenum">
              <a:rPr lang="en-US" smtClean="0"/>
              <a:t>75</a:t>
            </a:fld>
            <a:endParaRPr lang="en-US"/>
          </a:p>
        </p:txBody>
      </p:sp>
    </p:spTree>
    <p:extLst>
      <p:ext uri="{BB962C8B-B14F-4D97-AF65-F5344CB8AC3E}">
        <p14:creationId xmlns:p14="http://schemas.microsoft.com/office/powerpoint/2010/main" val="11531591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Linkedin</a:t>
            </a:r>
            <a:r>
              <a:rPr lang="en-US" sz="1200" b="0" i="0" kern="1200" dirty="0">
                <a:solidFill>
                  <a:schemeClr val="tx1"/>
                </a:solidFill>
                <a:effectLst/>
                <a:latin typeface="+mn-lt"/>
                <a:ea typeface="+mn-ea"/>
                <a:cs typeface="+mn-cs"/>
              </a:rPr>
              <a:t> incorporated fairness metrics -- both equal opportunity and statistical parity -- in their ranking algorithm</a:t>
            </a:r>
            <a:endParaRPr lang="en-US" dirty="0"/>
          </a:p>
        </p:txBody>
      </p:sp>
      <p:sp>
        <p:nvSpPr>
          <p:cNvPr id="4" name="Slide Number Placeholder 3"/>
          <p:cNvSpPr>
            <a:spLocks noGrp="1"/>
          </p:cNvSpPr>
          <p:nvPr>
            <p:ph type="sldNum" sz="quarter" idx="5"/>
          </p:nvPr>
        </p:nvSpPr>
        <p:spPr/>
        <p:txBody>
          <a:bodyPr/>
          <a:lstStyle/>
          <a:p>
            <a:fld id="{F076D50D-108C-1842-86D7-4F81A66F943D}" type="slidenum">
              <a:rPr lang="en-US" smtClean="0"/>
              <a:t>76</a:t>
            </a:fld>
            <a:endParaRPr lang="en-US"/>
          </a:p>
        </p:txBody>
      </p:sp>
    </p:spTree>
    <p:extLst>
      <p:ext uri="{BB962C8B-B14F-4D97-AF65-F5344CB8AC3E}">
        <p14:creationId xmlns:p14="http://schemas.microsoft.com/office/powerpoint/2010/main" val="17503664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Yet another way to promote ethical ML is government regulations.</a:t>
            </a:r>
          </a:p>
        </p:txBody>
      </p:sp>
    </p:spTree>
    <p:extLst>
      <p:ext uri="{BB962C8B-B14F-4D97-AF65-F5344CB8AC3E}">
        <p14:creationId xmlns:p14="http://schemas.microsoft.com/office/powerpoint/2010/main" val="226964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 the distance between green point and all centroids</a:t>
            </a:r>
          </a:p>
          <a:p>
            <a:r>
              <a:rPr lang="en-US" dirty="0"/>
              <a:t>Looks like a decision boundary, but is inferred without labels!</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Write “Voronoi tessellation”</a:t>
            </a:r>
          </a:p>
          <a:p>
            <a:endParaRPr lang="en-US" dirty="0"/>
          </a:p>
        </p:txBody>
      </p:sp>
    </p:spTree>
    <p:extLst>
      <p:ext uri="{BB962C8B-B14F-4D97-AF65-F5344CB8AC3E}">
        <p14:creationId xmlns:p14="http://schemas.microsoft.com/office/powerpoint/2010/main" val="14985015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Now, we will think about what solutions we'd want to apply in 3 different case studies</a:t>
            </a:r>
            <a:endParaRPr lang="en-US" dirty="0"/>
          </a:p>
        </p:txBody>
      </p:sp>
      <p:sp>
        <p:nvSpPr>
          <p:cNvPr id="4" name="Slide Number Placeholder 3"/>
          <p:cNvSpPr>
            <a:spLocks noGrp="1"/>
          </p:cNvSpPr>
          <p:nvPr>
            <p:ph type="sldNum" sz="quarter" idx="5"/>
          </p:nvPr>
        </p:nvSpPr>
        <p:spPr/>
        <p:txBody>
          <a:bodyPr/>
          <a:lstStyle/>
          <a:p>
            <a:fld id="{F076D50D-108C-1842-86D7-4F81A66F943D}" type="slidenum">
              <a:rPr lang="en-US" smtClean="0"/>
              <a:t>78</a:t>
            </a:fld>
            <a:endParaRPr lang="en-US"/>
          </a:p>
        </p:txBody>
      </p:sp>
    </p:spTree>
    <p:extLst>
      <p:ext uri="{BB962C8B-B14F-4D97-AF65-F5344CB8AC3E}">
        <p14:creationId xmlns:p14="http://schemas.microsoft.com/office/powerpoint/2010/main" val="28715702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6D50D-108C-1842-86D7-4F81A66F943D}" type="slidenum">
              <a:rPr lang="en-US" smtClean="0"/>
              <a:t>79</a:t>
            </a:fld>
            <a:endParaRPr lang="en-US"/>
          </a:p>
        </p:txBody>
      </p:sp>
    </p:spTree>
    <p:extLst>
      <p:ext uri="{BB962C8B-B14F-4D97-AF65-F5344CB8AC3E}">
        <p14:creationId xmlns:p14="http://schemas.microsoft.com/office/powerpoint/2010/main" val="32571935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6D50D-108C-1842-86D7-4F81A66F943D}" type="slidenum">
              <a:rPr lang="en-US" smtClean="0"/>
              <a:t>83</a:t>
            </a:fld>
            <a:endParaRPr lang="en-US"/>
          </a:p>
        </p:txBody>
      </p:sp>
    </p:spTree>
    <p:extLst>
      <p:ext uri="{BB962C8B-B14F-4D97-AF65-F5344CB8AC3E}">
        <p14:creationId xmlns:p14="http://schemas.microsoft.com/office/powerpoint/2010/main" val="1755459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607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Pick Left Top middle</a:t>
            </a:r>
          </a:p>
          <a:p>
            <a:r>
              <a:rPr lang="en-US" dirty="0"/>
              <a:t>Pick bottom right</a:t>
            </a:r>
          </a:p>
          <a:p>
            <a:r>
              <a:rPr lang="en-US" dirty="0"/>
              <a:t>Pick top right</a:t>
            </a:r>
          </a:p>
        </p:txBody>
      </p:sp>
    </p:spTree>
    <p:extLst>
      <p:ext uri="{BB962C8B-B14F-4D97-AF65-F5344CB8AC3E}">
        <p14:creationId xmlns:p14="http://schemas.microsoft.com/office/powerpoint/2010/main" val="3095128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04812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Soft clustering: allow overlap</a:t>
            </a:r>
          </a:p>
          <a:p>
            <a:pPr lvl="1"/>
            <a:r>
              <a:rPr lang="en-US" dirty="0"/>
              <a:t>Hard clustering: no overlap</a:t>
            </a:r>
          </a:p>
        </p:txBody>
      </p:sp>
    </p:spTree>
    <p:extLst>
      <p:ext uri="{BB962C8B-B14F-4D97-AF65-F5344CB8AC3E}">
        <p14:creationId xmlns:p14="http://schemas.microsoft.com/office/powerpoint/2010/main" val="2346070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 MLE</a:t>
            </a:r>
          </a:p>
        </p:txBody>
      </p:sp>
    </p:spTree>
    <p:extLst>
      <p:ext uri="{BB962C8B-B14F-4D97-AF65-F5344CB8AC3E}">
        <p14:creationId xmlns:p14="http://schemas.microsoft.com/office/powerpoint/2010/main" val="28253611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3" name="Picture 2">
            <a:extLst>
              <a:ext uri="{FF2B5EF4-FFF2-40B4-BE49-F238E27FC236}">
                <a16:creationId xmlns:a16="http://schemas.microsoft.com/office/drawing/2014/main" id="{76CD9732-38F6-429A-80B4-0D5E5CCEE5CB}"/>
              </a:ext>
            </a:extLst>
          </p:cNvPr>
          <p:cNvPicPr>
            <a:picLocks noChangeAspect="1"/>
          </p:cNvPicPr>
          <p:nvPr/>
        </p:nvPicPr>
        <p:blipFill>
          <a:blip r:embed="rId2"/>
          <a:stretch>
            <a:fillRect/>
          </a:stretch>
        </p:blipFill>
        <p:spPr>
          <a:xfrm>
            <a:off x="4569101" y="-300"/>
            <a:ext cx="4602079" cy="5143500"/>
          </a:xfrm>
          <a:prstGeom prst="rect">
            <a:avLst/>
          </a:prstGeom>
        </p:spPr>
      </p:pic>
      <p:sp>
        <p:nvSpPr>
          <p:cNvPr id="10" name="Google Shape;10;p2"/>
          <p:cNvSpPr/>
          <p:nvPr/>
        </p:nvSpPr>
        <p:spPr>
          <a:xfrm flipH="1">
            <a:off x="-688" y="0"/>
            <a:ext cx="4575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468925" y="2387250"/>
            <a:ext cx="3636600" cy="2259000"/>
          </a:xfrm>
          <a:prstGeom prst="rect">
            <a:avLst/>
          </a:prstGeom>
        </p:spPr>
        <p:txBody>
          <a:bodyPr spcFirstLastPara="1" wrap="square" lIns="91425" tIns="91425" rIns="91425" bIns="91425" anchor="t" anchorCtr="0"/>
          <a:lstStyle>
            <a:lvl1pPr lvl="0">
              <a:spcBef>
                <a:spcPts val="0"/>
              </a:spcBef>
              <a:spcAft>
                <a:spcPts val="0"/>
              </a:spcAft>
              <a:buClr>
                <a:srgbClr val="F67031"/>
              </a:buClr>
              <a:buSzPts val="3000"/>
              <a:buNone/>
              <a:defRPr sz="3000" b="1">
                <a:solidFill>
                  <a:srgbClr val="B57BA6"/>
                </a:solidFill>
              </a:defRPr>
            </a:lvl1pPr>
            <a:lvl2pPr lvl="1">
              <a:spcBef>
                <a:spcPts val="0"/>
              </a:spcBef>
              <a:spcAft>
                <a:spcPts val="0"/>
              </a:spcAft>
              <a:buClr>
                <a:srgbClr val="F67031"/>
              </a:buClr>
              <a:buSzPts val="3000"/>
              <a:buNone/>
              <a:defRPr sz="3000" b="1">
                <a:solidFill>
                  <a:srgbClr val="F67031"/>
                </a:solidFill>
              </a:defRPr>
            </a:lvl2pPr>
            <a:lvl3pPr lvl="2">
              <a:spcBef>
                <a:spcPts val="0"/>
              </a:spcBef>
              <a:spcAft>
                <a:spcPts val="0"/>
              </a:spcAft>
              <a:buClr>
                <a:srgbClr val="F67031"/>
              </a:buClr>
              <a:buSzPts val="3000"/>
              <a:buNone/>
              <a:defRPr sz="3000" b="1">
                <a:solidFill>
                  <a:srgbClr val="F67031"/>
                </a:solidFill>
              </a:defRPr>
            </a:lvl3pPr>
            <a:lvl4pPr lvl="3">
              <a:spcBef>
                <a:spcPts val="0"/>
              </a:spcBef>
              <a:spcAft>
                <a:spcPts val="0"/>
              </a:spcAft>
              <a:buClr>
                <a:srgbClr val="F67031"/>
              </a:buClr>
              <a:buSzPts val="3000"/>
              <a:buNone/>
              <a:defRPr sz="3000" b="1">
                <a:solidFill>
                  <a:srgbClr val="F67031"/>
                </a:solidFill>
              </a:defRPr>
            </a:lvl4pPr>
            <a:lvl5pPr lvl="4">
              <a:spcBef>
                <a:spcPts val="0"/>
              </a:spcBef>
              <a:spcAft>
                <a:spcPts val="0"/>
              </a:spcAft>
              <a:buClr>
                <a:srgbClr val="F67031"/>
              </a:buClr>
              <a:buSzPts val="3000"/>
              <a:buNone/>
              <a:defRPr sz="3000" b="1">
                <a:solidFill>
                  <a:srgbClr val="F67031"/>
                </a:solidFill>
              </a:defRPr>
            </a:lvl5pPr>
            <a:lvl6pPr lvl="5">
              <a:spcBef>
                <a:spcPts val="0"/>
              </a:spcBef>
              <a:spcAft>
                <a:spcPts val="0"/>
              </a:spcAft>
              <a:buClr>
                <a:srgbClr val="F67031"/>
              </a:buClr>
              <a:buSzPts val="3000"/>
              <a:buNone/>
              <a:defRPr sz="3000" b="1">
                <a:solidFill>
                  <a:srgbClr val="F67031"/>
                </a:solidFill>
              </a:defRPr>
            </a:lvl6pPr>
            <a:lvl7pPr lvl="6">
              <a:spcBef>
                <a:spcPts val="0"/>
              </a:spcBef>
              <a:spcAft>
                <a:spcPts val="0"/>
              </a:spcAft>
              <a:buClr>
                <a:srgbClr val="F67031"/>
              </a:buClr>
              <a:buSzPts val="3000"/>
              <a:buNone/>
              <a:defRPr sz="3000" b="1">
                <a:solidFill>
                  <a:srgbClr val="F67031"/>
                </a:solidFill>
              </a:defRPr>
            </a:lvl7pPr>
            <a:lvl8pPr lvl="7">
              <a:spcBef>
                <a:spcPts val="0"/>
              </a:spcBef>
              <a:spcAft>
                <a:spcPts val="0"/>
              </a:spcAft>
              <a:buClr>
                <a:srgbClr val="F67031"/>
              </a:buClr>
              <a:buSzPts val="3000"/>
              <a:buNone/>
              <a:defRPr sz="3000" b="1">
                <a:solidFill>
                  <a:srgbClr val="F67031"/>
                </a:solidFill>
              </a:defRPr>
            </a:lvl8pPr>
            <a:lvl9pPr lvl="8">
              <a:spcBef>
                <a:spcPts val="0"/>
              </a:spcBef>
              <a:spcAft>
                <a:spcPts val="0"/>
              </a:spcAft>
              <a:buClr>
                <a:srgbClr val="F67031"/>
              </a:buClr>
              <a:buSzPts val="3000"/>
              <a:buNone/>
              <a:defRPr sz="3000" b="1">
                <a:solidFill>
                  <a:srgbClr val="F67031"/>
                </a:solidFill>
              </a:defRPr>
            </a:lvl9pPr>
          </a:lstStyle>
          <a:p>
            <a:r>
              <a:rPr lang="en-US"/>
              <a:t>Click to edit Master title style</a:t>
            </a:r>
            <a:endParaRPr dirty="0"/>
          </a:p>
        </p:txBody>
      </p:sp>
      <p:sp>
        <p:nvSpPr>
          <p:cNvPr id="12" name="Google Shape;12;p2"/>
          <p:cNvSpPr/>
          <p:nvPr/>
        </p:nvSpPr>
        <p:spPr>
          <a:xfrm>
            <a:off x="4574900" y="-150"/>
            <a:ext cx="185400" cy="51435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999552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40F63F-3C9C-CD48-8D2C-3427CCC7325A}"/>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23877629"/>
      </p:ext>
    </p:extLst>
  </p:cSld>
  <p:clrMapOvr>
    <a:masterClrMapping/>
  </p:clrMapOvr>
  <p:transition>
    <p:fade thruBlk="1"/>
  </p:transition>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spTree>
      <p:nvGrpSpPr>
        <p:cNvPr id="1" name="Shape 32"/>
        <p:cNvGrpSpPr/>
        <p:nvPr/>
      </p:nvGrpSpPr>
      <p:grpSpPr>
        <a:xfrm>
          <a:off x="0" y="0"/>
          <a:ext cx="0" cy="0"/>
          <a:chOff x="0" y="0"/>
          <a:chExt cx="0" cy="0"/>
        </a:xfrm>
      </p:grpSpPr>
      <p:sp>
        <p:nvSpPr>
          <p:cNvPr id="33" name="Google Shape;33;p6"/>
          <p:cNvSpPr/>
          <p:nvPr userDrawn="1"/>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userDrawn="1"/>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6" name="Google Shape;363;p47">
            <a:extLst>
              <a:ext uri="{FF2B5EF4-FFF2-40B4-BE49-F238E27FC236}">
                <a16:creationId xmlns:a16="http://schemas.microsoft.com/office/drawing/2014/main" id="{3541BDF9-5784-074C-A08C-87376337677D}"/>
              </a:ext>
            </a:extLst>
          </p:cNvPr>
          <p:cNvGrpSpPr/>
          <p:nvPr userDrawn="1"/>
        </p:nvGrpSpPr>
        <p:grpSpPr>
          <a:xfrm>
            <a:off x="234451" y="613658"/>
            <a:ext cx="372594" cy="360301"/>
            <a:chOff x="1247825" y="5001950"/>
            <a:chExt cx="443300" cy="428675"/>
          </a:xfrm>
        </p:grpSpPr>
        <p:sp>
          <p:nvSpPr>
            <p:cNvPr id="17" name="Google Shape;364;p47">
              <a:extLst>
                <a:ext uri="{FF2B5EF4-FFF2-40B4-BE49-F238E27FC236}">
                  <a16:creationId xmlns:a16="http://schemas.microsoft.com/office/drawing/2014/main" id="{572CE08A-2EDE-ED40-8929-A4D030F473E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5;p47">
              <a:extLst>
                <a:ext uri="{FF2B5EF4-FFF2-40B4-BE49-F238E27FC236}">
                  <a16:creationId xmlns:a16="http://schemas.microsoft.com/office/drawing/2014/main" id="{E3272AF4-EF81-B947-99F7-208AC87C7B41}"/>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6;p47">
              <a:extLst>
                <a:ext uri="{FF2B5EF4-FFF2-40B4-BE49-F238E27FC236}">
                  <a16:creationId xmlns:a16="http://schemas.microsoft.com/office/drawing/2014/main" id="{584652AF-EDE0-DE40-8E38-1CC1E523A7C4}"/>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7;p47">
              <a:extLst>
                <a:ext uri="{FF2B5EF4-FFF2-40B4-BE49-F238E27FC236}">
                  <a16:creationId xmlns:a16="http://schemas.microsoft.com/office/drawing/2014/main" id="{C22F9A86-3FF7-6945-90B2-1F66B4E0EEB8}"/>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8;p47">
              <a:extLst>
                <a:ext uri="{FF2B5EF4-FFF2-40B4-BE49-F238E27FC236}">
                  <a16:creationId xmlns:a16="http://schemas.microsoft.com/office/drawing/2014/main" id="{35E00376-99D9-274D-A292-AFECD22C8F81}"/>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9;p47">
              <a:extLst>
                <a:ext uri="{FF2B5EF4-FFF2-40B4-BE49-F238E27FC236}">
                  <a16:creationId xmlns:a16="http://schemas.microsoft.com/office/drawing/2014/main" id="{D11F13E6-7749-5D4B-A7A0-EFE5A88346CC}"/>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8F7C7F8-C034-EF43-941C-B3BC5BC5855C}"/>
              </a:ext>
            </a:extLst>
          </p:cNvPr>
          <p:cNvSpPr txBox="1"/>
          <p:nvPr userDrawn="1"/>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Tree>
    <p:extLst>
      <p:ext uri="{BB962C8B-B14F-4D97-AF65-F5344CB8AC3E}">
        <p14:creationId xmlns:p14="http://schemas.microsoft.com/office/powerpoint/2010/main" val="3340844541"/>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40F63F-3C9C-CD48-8D2C-3427CCC7325A}"/>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3944952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3836" y="205979"/>
            <a:ext cx="8229600" cy="857250"/>
          </a:xfrm>
        </p:spPr>
        <p:txBody>
          <a:bodyPr/>
          <a:lstStyle/>
          <a:p>
            <a:r>
              <a:rPr lang="en-US" dirty="0"/>
              <a:t>Click to edit Master title style</a:t>
            </a:r>
          </a:p>
        </p:txBody>
      </p:sp>
      <p:sp>
        <p:nvSpPr>
          <p:cNvPr id="3" name="Content Placeholder 2"/>
          <p:cNvSpPr>
            <a:spLocks noGrp="1"/>
          </p:cNvSpPr>
          <p:nvPr>
            <p:ph idx="1"/>
          </p:nvPr>
        </p:nvSpPr>
        <p:spPr>
          <a:xfrm>
            <a:off x="490934" y="1200155"/>
            <a:ext cx="8229600" cy="33944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p:cNvSpPr>
            <a:spLocks noGrp="1"/>
          </p:cNvSpPr>
          <p:nvPr>
            <p:ph type="dt" sz="half" idx="10"/>
          </p:nvPr>
        </p:nvSpPr>
        <p:spPr>
          <a:xfrm>
            <a:off x="457200" y="4767273"/>
            <a:ext cx="4114800" cy="273844"/>
          </a:xfrm>
          <a:prstGeom prst="rect">
            <a:avLst/>
          </a:prstGeom>
        </p:spPr>
        <p:txBody>
          <a:bodyPr/>
          <a:lstStyle>
            <a:lvl1pPr>
              <a:defRPr sz="825" i="1"/>
            </a:lvl1pPr>
          </a:lstStyle>
          <a:p>
            <a:endParaRPr lang="en-US" dirty="0"/>
          </a:p>
        </p:txBody>
      </p:sp>
      <p:sp>
        <p:nvSpPr>
          <p:cNvPr id="17" name="Slide Number Placeholder 9"/>
          <p:cNvSpPr txBox="1">
            <a:spLocks/>
          </p:cNvSpPr>
          <p:nvPr userDrawn="1"/>
        </p:nvSpPr>
        <p:spPr>
          <a:xfrm>
            <a:off x="-221735" y="4894374"/>
            <a:ext cx="635228" cy="273844"/>
          </a:xfrm>
          <a:prstGeom prst="rect">
            <a:avLst/>
          </a:prstGeom>
        </p:spPr>
        <p:txBody>
          <a:bodyPr vert="horz" lIns="68580" tIns="34290" rIns="68580" bIns="34290" rtlCol="0" anchor="ctr"/>
          <a:lstStyle>
            <a:defPPr>
              <a:defRPr lang="en-US"/>
            </a:defPPr>
            <a:lvl1pPr marL="0" algn="r" defTabSz="457200" rtl="0" eaLnBrk="1" latinLnBrk="0" hangingPunct="1">
              <a:defRPr sz="16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6647984-1A5B-6F4C-AABC-F46E5AEF89B6}" type="slidenum">
              <a:rPr lang="en-US" sz="1200" smtClean="0"/>
              <a:pPr/>
              <a:t>‹#›</a:t>
            </a:fld>
            <a:endParaRPr lang="en-US" sz="1200"/>
          </a:p>
        </p:txBody>
      </p:sp>
      <p:sp>
        <p:nvSpPr>
          <p:cNvPr id="6" name="Footer Placeholder 4"/>
          <p:cNvSpPr>
            <a:spLocks noGrp="1"/>
          </p:cNvSpPr>
          <p:nvPr>
            <p:ph type="ftr" sz="quarter" idx="3"/>
          </p:nvPr>
        </p:nvSpPr>
        <p:spPr>
          <a:xfrm>
            <a:off x="3124200" y="4943616"/>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©2018 Emily Fox </a:t>
            </a:r>
            <a:endParaRPr lang="en-US" dirty="0"/>
          </a:p>
        </p:txBody>
      </p:sp>
    </p:spTree>
    <p:extLst>
      <p:ext uri="{BB962C8B-B14F-4D97-AF65-F5344CB8AC3E}">
        <p14:creationId xmlns:p14="http://schemas.microsoft.com/office/powerpoint/2010/main" val="1517349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Header - Fusia">
    <p:bg>
      <p:bgPr>
        <a:solidFill>
          <a:srgbClr val="B0007F"/>
        </a:solidFill>
        <a:effectLst/>
      </p:bgPr>
    </p:bg>
    <p:spTree>
      <p:nvGrpSpPr>
        <p:cNvPr id="1" name=""/>
        <p:cNvGrpSpPr/>
        <p:nvPr/>
      </p:nvGrpSpPr>
      <p:grpSpPr>
        <a:xfrm>
          <a:off x="0" y="0"/>
          <a:ext cx="0" cy="0"/>
          <a:chOff x="0" y="0"/>
          <a:chExt cx="0" cy="0"/>
        </a:xfrm>
      </p:grpSpPr>
      <p:sp>
        <p:nvSpPr>
          <p:cNvPr id="24" name="Rectangle 23"/>
          <p:cNvSpPr/>
          <p:nvPr userDrawn="1"/>
        </p:nvSpPr>
        <p:spPr>
          <a:xfrm>
            <a:off x="0" y="4818596"/>
            <a:ext cx="9144000" cy="324913"/>
          </a:xfrm>
          <a:prstGeom prst="rect">
            <a:avLst/>
          </a:prstGeom>
          <a:solidFill>
            <a:schemeClr val="tx1">
              <a:alpha val="1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dirty="0"/>
          </a:p>
        </p:txBody>
      </p:sp>
      <p:sp>
        <p:nvSpPr>
          <p:cNvPr id="27" name="Title 1"/>
          <p:cNvSpPr>
            <a:spLocks noGrp="1"/>
          </p:cNvSpPr>
          <p:nvPr>
            <p:ph type="title" hasCustomPrompt="1"/>
          </p:nvPr>
        </p:nvSpPr>
        <p:spPr>
          <a:xfrm>
            <a:off x="500484" y="1220560"/>
            <a:ext cx="7994229" cy="2392684"/>
          </a:xfrm>
        </p:spPr>
        <p:txBody>
          <a:bodyPr anchor="ctr">
            <a:noAutofit/>
          </a:bodyPr>
          <a:lstStyle>
            <a:lvl1pPr algn="l">
              <a:defRPr sz="3000" b="0" i="0" cap="none">
                <a:solidFill>
                  <a:schemeClr val="bg1"/>
                </a:solidFill>
                <a:latin typeface="Museo sans 500"/>
                <a:cs typeface="Museo sans 500"/>
              </a:defRPr>
            </a:lvl1pPr>
          </a:lstStyle>
          <a:p>
            <a:r>
              <a:rPr lang="en-US" dirty="0"/>
              <a:t>Click To Edit Master Title Style</a:t>
            </a:r>
          </a:p>
        </p:txBody>
      </p:sp>
      <p:sp>
        <p:nvSpPr>
          <p:cNvPr id="14" name="Slide Number Placeholder 9"/>
          <p:cNvSpPr>
            <a:spLocks noGrp="1"/>
          </p:cNvSpPr>
          <p:nvPr>
            <p:ph type="sldNum" sz="quarter" idx="4"/>
          </p:nvPr>
        </p:nvSpPr>
        <p:spPr>
          <a:xfrm>
            <a:off x="-221735" y="4894374"/>
            <a:ext cx="635228"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6647984-1A5B-6F4C-AABC-F46E5AEF89B6}" type="slidenum">
              <a:rPr lang="en-US" smtClean="0"/>
              <a:pPr/>
              <a:t>‹#›</a:t>
            </a:fld>
            <a:endParaRPr lang="en-US"/>
          </a:p>
        </p:txBody>
      </p:sp>
      <p:sp>
        <p:nvSpPr>
          <p:cNvPr id="11" name="Footer Placeholder 4"/>
          <p:cNvSpPr>
            <a:spLocks noGrp="1"/>
          </p:cNvSpPr>
          <p:nvPr>
            <p:ph type="ftr" sz="quarter" idx="3"/>
          </p:nvPr>
        </p:nvSpPr>
        <p:spPr>
          <a:xfrm>
            <a:off x="3124200" y="4943616"/>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©2018 Emily Fox </a:t>
            </a:r>
            <a:endParaRPr lang="en-US" dirty="0"/>
          </a:p>
        </p:txBody>
      </p:sp>
    </p:spTree>
    <p:extLst>
      <p:ext uri="{BB962C8B-B14F-4D97-AF65-F5344CB8AC3E}">
        <p14:creationId xmlns:p14="http://schemas.microsoft.com/office/powerpoint/2010/main" val="398066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Header - Blue">
    <p:bg>
      <p:bgPr>
        <a:solidFill>
          <a:srgbClr val="0A8CC4"/>
        </a:solidFill>
        <a:effectLst/>
      </p:bgPr>
    </p:bg>
    <p:spTree>
      <p:nvGrpSpPr>
        <p:cNvPr id="1" name=""/>
        <p:cNvGrpSpPr/>
        <p:nvPr/>
      </p:nvGrpSpPr>
      <p:grpSpPr>
        <a:xfrm>
          <a:off x="0" y="0"/>
          <a:ext cx="0" cy="0"/>
          <a:chOff x="0" y="0"/>
          <a:chExt cx="0" cy="0"/>
        </a:xfrm>
      </p:grpSpPr>
      <p:sp>
        <p:nvSpPr>
          <p:cNvPr id="12" name="Rectangle 11"/>
          <p:cNvSpPr/>
          <p:nvPr userDrawn="1"/>
        </p:nvSpPr>
        <p:spPr>
          <a:xfrm>
            <a:off x="0" y="4818596"/>
            <a:ext cx="9144000" cy="324913"/>
          </a:xfrm>
          <a:prstGeom prst="rect">
            <a:avLst/>
          </a:prstGeom>
          <a:solidFill>
            <a:schemeClr val="tx1">
              <a:alpha val="1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dirty="0"/>
          </a:p>
        </p:txBody>
      </p:sp>
      <p:sp>
        <p:nvSpPr>
          <p:cNvPr id="19" name="Title 1"/>
          <p:cNvSpPr>
            <a:spLocks noGrp="1"/>
          </p:cNvSpPr>
          <p:nvPr>
            <p:ph type="title" hasCustomPrompt="1"/>
          </p:nvPr>
        </p:nvSpPr>
        <p:spPr>
          <a:xfrm>
            <a:off x="500484" y="1220560"/>
            <a:ext cx="7994229" cy="2392684"/>
          </a:xfrm>
        </p:spPr>
        <p:txBody>
          <a:bodyPr anchor="ctr">
            <a:noAutofit/>
          </a:bodyPr>
          <a:lstStyle>
            <a:lvl1pPr algn="l">
              <a:defRPr sz="3000" b="0" i="0" cap="none">
                <a:solidFill>
                  <a:schemeClr val="bg1"/>
                </a:solidFill>
                <a:latin typeface="Museo sans 500"/>
                <a:cs typeface="Museo sans 500"/>
              </a:defRPr>
            </a:lvl1pPr>
          </a:lstStyle>
          <a:p>
            <a:r>
              <a:rPr lang="en-US" dirty="0"/>
              <a:t>Click To Edit Master Title Style</a:t>
            </a:r>
          </a:p>
        </p:txBody>
      </p:sp>
      <p:sp>
        <p:nvSpPr>
          <p:cNvPr id="15" name="Slide Number Placeholder 9"/>
          <p:cNvSpPr>
            <a:spLocks noGrp="1"/>
          </p:cNvSpPr>
          <p:nvPr>
            <p:ph type="sldNum" sz="quarter" idx="4"/>
          </p:nvPr>
        </p:nvSpPr>
        <p:spPr>
          <a:xfrm>
            <a:off x="-221735" y="4894374"/>
            <a:ext cx="635228"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6647984-1A5B-6F4C-AABC-F46E5AEF89B6}" type="slidenum">
              <a:rPr lang="en-US" smtClean="0"/>
              <a:pPr/>
              <a:t>‹#›</a:t>
            </a:fld>
            <a:endParaRPr lang="en-US"/>
          </a:p>
        </p:txBody>
      </p:sp>
      <p:sp>
        <p:nvSpPr>
          <p:cNvPr id="13" name="Footer Placeholder 4"/>
          <p:cNvSpPr>
            <a:spLocks noGrp="1"/>
          </p:cNvSpPr>
          <p:nvPr>
            <p:ph type="ftr" sz="quarter" idx="3"/>
          </p:nvPr>
        </p:nvSpPr>
        <p:spPr>
          <a:xfrm>
            <a:off x="3124200" y="4943616"/>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©2018 Emily Fox </a:t>
            </a:r>
            <a:endParaRPr lang="en-US" dirty="0"/>
          </a:p>
        </p:txBody>
      </p:sp>
    </p:spTree>
    <p:extLst>
      <p:ext uri="{BB962C8B-B14F-4D97-AF65-F5344CB8AC3E}">
        <p14:creationId xmlns:p14="http://schemas.microsoft.com/office/powerpoint/2010/main" val="2970662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Header - Green">
    <p:bg>
      <p:bgPr>
        <a:solidFill>
          <a:srgbClr val="85BD00"/>
        </a:solidFill>
        <a:effectLst/>
      </p:bgPr>
    </p:bg>
    <p:spTree>
      <p:nvGrpSpPr>
        <p:cNvPr id="1" name=""/>
        <p:cNvGrpSpPr/>
        <p:nvPr/>
      </p:nvGrpSpPr>
      <p:grpSpPr>
        <a:xfrm>
          <a:off x="0" y="0"/>
          <a:ext cx="0" cy="0"/>
          <a:chOff x="0" y="0"/>
          <a:chExt cx="0" cy="0"/>
        </a:xfrm>
      </p:grpSpPr>
      <p:sp>
        <p:nvSpPr>
          <p:cNvPr id="12" name="Rectangle 11"/>
          <p:cNvSpPr/>
          <p:nvPr userDrawn="1"/>
        </p:nvSpPr>
        <p:spPr>
          <a:xfrm>
            <a:off x="0" y="4818596"/>
            <a:ext cx="9144000" cy="324913"/>
          </a:xfrm>
          <a:prstGeom prst="rect">
            <a:avLst/>
          </a:prstGeom>
          <a:solidFill>
            <a:schemeClr val="tx1">
              <a:alpha val="1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dirty="0"/>
          </a:p>
        </p:txBody>
      </p:sp>
      <p:sp>
        <p:nvSpPr>
          <p:cNvPr id="18" name="Title 1"/>
          <p:cNvSpPr>
            <a:spLocks noGrp="1"/>
          </p:cNvSpPr>
          <p:nvPr>
            <p:ph type="title" hasCustomPrompt="1"/>
          </p:nvPr>
        </p:nvSpPr>
        <p:spPr>
          <a:xfrm>
            <a:off x="500484" y="1220560"/>
            <a:ext cx="7994229" cy="2392684"/>
          </a:xfrm>
        </p:spPr>
        <p:txBody>
          <a:bodyPr anchor="ctr">
            <a:noAutofit/>
          </a:bodyPr>
          <a:lstStyle>
            <a:lvl1pPr algn="l">
              <a:defRPr sz="3000" b="0" i="0" cap="none">
                <a:solidFill>
                  <a:schemeClr val="bg1"/>
                </a:solidFill>
                <a:latin typeface="Museo sans 500"/>
                <a:cs typeface="Museo sans 500"/>
              </a:defRPr>
            </a:lvl1pPr>
          </a:lstStyle>
          <a:p>
            <a:r>
              <a:rPr lang="en-US" dirty="0"/>
              <a:t>Click To Edit Master Title Style</a:t>
            </a:r>
          </a:p>
        </p:txBody>
      </p:sp>
      <p:sp>
        <p:nvSpPr>
          <p:cNvPr id="15" name="Slide Number Placeholder 9"/>
          <p:cNvSpPr>
            <a:spLocks noGrp="1"/>
          </p:cNvSpPr>
          <p:nvPr>
            <p:ph type="sldNum" sz="quarter" idx="4"/>
          </p:nvPr>
        </p:nvSpPr>
        <p:spPr>
          <a:xfrm>
            <a:off x="-221735" y="4894374"/>
            <a:ext cx="635228"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6647984-1A5B-6F4C-AABC-F46E5AEF89B6}" type="slidenum">
              <a:rPr lang="en-US" smtClean="0"/>
              <a:pPr/>
              <a:t>‹#›</a:t>
            </a:fld>
            <a:endParaRPr lang="en-US"/>
          </a:p>
        </p:txBody>
      </p:sp>
      <p:sp>
        <p:nvSpPr>
          <p:cNvPr id="13" name="Footer Placeholder 4"/>
          <p:cNvSpPr>
            <a:spLocks noGrp="1"/>
          </p:cNvSpPr>
          <p:nvPr>
            <p:ph type="ftr" sz="quarter" idx="3"/>
          </p:nvPr>
        </p:nvSpPr>
        <p:spPr>
          <a:xfrm>
            <a:off x="3124200" y="4943616"/>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©2018 Emily Fox </a:t>
            </a:r>
            <a:endParaRPr lang="en-US" dirty="0"/>
          </a:p>
        </p:txBody>
      </p:sp>
    </p:spTree>
    <p:extLst>
      <p:ext uri="{BB962C8B-B14F-4D97-AF65-F5344CB8AC3E}">
        <p14:creationId xmlns:p14="http://schemas.microsoft.com/office/powerpoint/2010/main" val="498196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SubHeader - Green">
    <p:spTree>
      <p:nvGrpSpPr>
        <p:cNvPr id="1" name=""/>
        <p:cNvGrpSpPr/>
        <p:nvPr/>
      </p:nvGrpSpPr>
      <p:grpSpPr>
        <a:xfrm>
          <a:off x="0" y="0"/>
          <a:ext cx="0" cy="0"/>
          <a:chOff x="0" y="0"/>
          <a:chExt cx="0" cy="0"/>
        </a:xfrm>
      </p:grpSpPr>
      <p:sp>
        <p:nvSpPr>
          <p:cNvPr id="6" name="Rectangle 5"/>
          <p:cNvSpPr/>
          <p:nvPr userDrawn="1"/>
        </p:nvSpPr>
        <p:spPr>
          <a:xfrm>
            <a:off x="0" y="2571760"/>
            <a:ext cx="9144000" cy="2571749"/>
          </a:xfrm>
          <a:prstGeom prst="rect">
            <a:avLst/>
          </a:prstGeom>
          <a:solidFill>
            <a:schemeClr val="tx1">
              <a:alpha val="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14" name="Rectangle 13"/>
          <p:cNvSpPr/>
          <p:nvPr userDrawn="1"/>
        </p:nvSpPr>
        <p:spPr>
          <a:xfrm>
            <a:off x="0" y="-3120"/>
            <a:ext cx="9144000" cy="474703"/>
          </a:xfrm>
          <a:prstGeom prst="rect">
            <a:avLst/>
          </a:prstGeom>
          <a:solidFill>
            <a:srgbClr val="85BD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solidFill>
                <a:srgbClr val="B0007F"/>
              </a:solidFill>
            </a:endParaRPr>
          </a:p>
        </p:txBody>
      </p:sp>
      <p:sp>
        <p:nvSpPr>
          <p:cNvPr id="15" name="Rectangle 14"/>
          <p:cNvSpPr/>
          <p:nvPr userDrawn="1"/>
        </p:nvSpPr>
        <p:spPr>
          <a:xfrm>
            <a:off x="0" y="4818596"/>
            <a:ext cx="9144000" cy="324913"/>
          </a:xfrm>
          <a:prstGeom prst="rect">
            <a:avLst/>
          </a:prstGeom>
          <a:solidFill>
            <a:schemeClr val="tx1">
              <a:alpha val="1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dirty="0"/>
          </a:p>
        </p:txBody>
      </p:sp>
      <p:sp>
        <p:nvSpPr>
          <p:cNvPr id="17" name="Title 1"/>
          <p:cNvSpPr>
            <a:spLocks noGrp="1"/>
          </p:cNvSpPr>
          <p:nvPr>
            <p:ph type="title"/>
          </p:nvPr>
        </p:nvSpPr>
        <p:spPr>
          <a:xfrm>
            <a:off x="494736" y="740005"/>
            <a:ext cx="8229600" cy="1934073"/>
          </a:xfrm>
        </p:spPr>
        <p:txBody>
          <a:bodyPr anchor="b">
            <a:normAutofit/>
          </a:bodyPr>
          <a:lstStyle>
            <a:lvl1pPr>
              <a:defRPr sz="2700">
                <a:solidFill>
                  <a:srgbClr val="2C2828"/>
                </a:solidFill>
              </a:defRPr>
            </a:lvl1pPr>
          </a:lstStyle>
          <a:p>
            <a:r>
              <a:rPr lang="en-US" dirty="0"/>
              <a:t>Click to edit Master title style</a:t>
            </a:r>
          </a:p>
        </p:txBody>
      </p:sp>
      <p:sp>
        <p:nvSpPr>
          <p:cNvPr id="19" name="Slide Number Placeholder 9"/>
          <p:cNvSpPr>
            <a:spLocks noGrp="1"/>
          </p:cNvSpPr>
          <p:nvPr>
            <p:ph type="sldNum" sz="quarter" idx="4"/>
          </p:nvPr>
        </p:nvSpPr>
        <p:spPr>
          <a:xfrm>
            <a:off x="-221735" y="4894374"/>
            <a:ext cx="635228"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6647984-1A5B-6F4C-AABC-F46E5AEF89B6}" type="slidenum">
              <a:rPr lang="en-US" smtClean="0"/>
              <a:pPr/>
              <a:t>‹#›</a:t>
            </a:fld>
            <a:endParaRPr lang="en-US"/>
          </a:p>
        </p:txBody>
      </p:sp>
      <p:sp>
        <p:nvSpPr>
          <p:cNvPr id="16" name="Footer Placeholder 4"/>
          <p:cNvSpPr>
            <a:spLocks noGrp="1"/>
          </p:cNvSpPr>
          <p:nvPr>
            <p:ph type="ftr" sz="quarter" idx="3"/>
          </p:nvPr>
        </p:nvSpPr>
        <p:spPr>
          <a:xfrm>
            <a:off x="3124200" y="4943616"/>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©2018 Emily Fox </a:t>
            </a:r>
            <a:endParaRPr lang="en-US" dirty="0"/>
          </a:p>
        </p:txBody>
      </p:sp>
    </p:spTree>
    <p:extLst>
      <p:ext uri="{BB962C8B-B14F-4D97-AF65-F5344CB8AC3E}">
        <p14:creationId xmlns:p14="http://schemas.microsoft.com/office/powerpoint/2010/main" val="3373224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ection Header - Orange">
    <p:bg>
      <p:bgPr>
        <a:solidFill>
          <a:srgbClr val="FF5500"/>
        </a:solidFill>
        <a:effectLst/>
      </p:bgPr>
    </p:bg>
    <p:spTree>
      <p:nvGrpSpPr>
        <p:cNvPr id="1" name=""/>
        <p:cNvGrpSpPr/>
        <p:nvPr/>
      </p:nvGrpSpPr>
      <p:grpSpPr>
        <a:xfrm>
          <a:off x="0" y="0"/>
          <a:ext cx="0" cy="0"/>
          <a:chOff x="0" y="0"/>
          <a:chExt cx="0" cy="0"/>
        </a:xfrm>
      </p:grpSpPr>
      <p:sp>
        <p:nvSpPr>
          <p:cNvPr id="12" name="Rectangle 11"/>
          <p:cNvSpPr/>
          <p:nvPr userDrawn="1"/>
        </p:nvSpPr>
        <p:spPr>
          <a:xfrm>
            <a:off x="0" y="4818596"/>
            <a:ext cx="9144000" cy="324913"/>
          </a:xfrm>
          <a:prstGeom prst="rect">
            <a:avLst/>
          </a:prstGeom>
          <a:solidFill>
            <a:schemeClr val="tx1">
              <a:alpha val="1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dirty="0"/>
          </a:p>
        </p:txBody>
      </p:sp>
      <p:sp>
        <p:nvSpPr>
          <p:cNvPr id="18" name="Title 1"/>
          <p:cNvSpPr>
            <a:spLocks noGrp="1"/>
          </p:cNvSpPr>
          <p:nvPr>
            <p:ph type="title" hasCustomPrompt="1"/>
          </p:nvPr>
        </p:nvSpPr>
        <p:spPr>
          <a:xfrm>
            <a:off x="500484" y="1220560"/>
            <a:ext cx="7994229" cy="2392684"/>
          </a:xfrm>
        </p:spPr>
        <p:txBody>
          <a:bodyPr anchor="ctr">
            <a:noAutofit/>
          </a:bodyPr>
          <a:lstStyle>
            <a:lvl1pPr algn="l">
              <a:defRPr sz="3000" b="0" i="0" cap="none">
                <a:solidFill>
                  <a:schemeClr val="bg1"/>
                </a:solidFill>
                <a:latin typeface="Museo sans 500"/>
                <a:cs typeface="Museo sans 500"/>
              </a:defRPr>
            </a:lvl1pPr>
          </a:lstStyle>
          <a:p>
            <a:r>
              <a:rPr lang="en-US" dirty="0"/>
              <a:t>Click To Edit Master Title Style</a:t>
            </a:r>
          </a:p>
        </p:txBody>
      </p:sp>
      <p:sp>
        <p:nvSpPr>
          <p:cNvPr id="15" name="Slide Number Placeholder 9"/>
          <p:cNvSpPr>
            <a:spLocks noGrp="1"/>
          </p:cNvSpPr>
          <p:nvPr>
            <p:ph type="sldNum" sz="quarter" idx="4"/>
          </p:nvPr>
        </p:nvSpPr>
        <p:spPr>
          <a:xfrm>
            <a:off x="-221735" y="4894374"/>
            <a:ext cx="635228"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6647984-1A5B-6F4C-AABC-F46E5AEF89B6}" type="slidenum">
              <a:rPr lang="en-US" smtClean="0"/>
              <a:pPr/>
              <a:t>‹#›</a:t>
            </a:fld>
            <a:endParaRPr lang="en-US"/>
          </a:p>
        </p:txBody>
      </p:sp>
      <p:sp>
        <p:nvSpPr>
          <p:cNvPr id="13" name="Footer Placeholder 4"/>
          <p:cNvSpPr>
            <a:spLocks noGrp="1"/>
          </p:cNvSpPr>
          <p:nvPr>
            <p:ph type="ftr" sz="quarter" idx="3"/>
          </p:nvPr>
        </p:nvSpPr>
        <p:spPr>
          <a:xfrm>
            <a:off x="3124200" y="4943616"/>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©2018 Emily Fox </a:t>
            </a:r>
            <a:endParaRPr lang="en-US" dirty="0"/>
          </a:p>
        </p:txBody>
      </p:sp>
    </p:spTree>
    <p:extLst>
      <p:ext uri="{BB962C8B-B14F-4D97-AF65-F5344CB8AC3E}">
        <p14:creationId xmlns:p14="http://schemas.microsoft.com/office/powerpoint/2010/main" val="2758526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4" name="Google Shape;14;p3"/>
          <p:cNvSpPr/>
          <p:nvPr/>
        </p:nvSpPr>
        <p:spPr>
          <a:xfrm flipH="1">
            <a:off x="-7125" y="0"/>
            <a:ext cx="2592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2585478"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16;p3"/>
          <p:cNvSpPr txBox="1">
            <a:spLocks noGrp="1"/>
          </p:cNvSpPr>
          <p:nvPr>
            <p:ph type="ctrTitle"/>
          </p:nvPr>
        </p:nvSpPr>
        <p:spPr>
          <a:xfrm>
            <a:off x="277100" y="284200"/>
            <a:ext cx="2024100" cy="3678000"/>
          </a:xfrm>
          <a:prstGeom prst="rect">
            <a:avLst/>
          </a:prstGeom>
        </p:spPr>
        <p:txBody>
          <a:bodyPr spcFirstLastPara="1" wrap="square" lIns="91425" tIns="91425" rIns="91425" bIns="91425" anchor="b" anchorCtr="0"/>
          <a:lstStyle>
            <a:lvl1pPr lvl="0" rtl="0">
              <a:spcBef>
                <a:spcPts val="0"/>
              </a:spcBef>
              <a:spcAft>
                <a:spcPts val="0"/>
              </a:spcAft>
              <a:buClr>
                <a:srgbClr val="F67031"/>
              </a:buClr>
              <a:buSzPts val="2400"/>
              <a:buNone/>
              <a:defRPr>
                <a:solidFill>
                  <a:srgbClr val="B57BA6"/>
                </a:solidFill>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r>
              <a:rPr lang="en-US"/>
              <a:t>Click to edit Master title style</a:t>
            </a:r>
            <a:endParaRPr dirty="0"/>
          </a:p>
        </p:txBody>
      </p:sp>
      <p:sp>
        <p:nvSpPr>
          <p:cNvPr id="17" name="Google Shape;17;p3"/>
          <p:cNvSpPr txBox="1">
            <a:spLocks noGrp="1"/>
          </p:cNvSpPr>
          <p:nvPr>
            <p:ph type="subTitle" idx="1"/>
          </p:nvPr>
        </p:nvSpPr>
        <p:spPr>
          <a:xfrm>
            <a:off x="277100" y="3983050"/>
            <a:ext cx="2024100" cy="784800"/>
          </a:xfrm>
          <a:prstGeom prst="rect">
            <a:avLst/>
          </a:prstGeom>
        </p:spPr>
        <p:txBody>
          <a:bodyPr spcFirstLastPara="1" wrap="square" lIns="91425" tIns="91425" rIns="91425" bIns="91425" anchor="t" anchorCtr="0"/>
          <a:lstStyle>
            <a:lvl1pPr lvl="0" rtl="0">
              <a:spcBef>
                <a:spcPts val="0"/>
              </a:spcBef>
              <a:spcAft>
                <a:spcPts val="0"/>
              </a:spcAft>
              <a:buClr>
                <a:srgbClr val="999999"/>
              </a:buClr>
              <a:buSzPts val="1400"/>
              <a:buFont typeface="Georgia"/>
              <a:buNone/>
              <a:defRPr i="1">
                <a:solidFill>
                  <a:srgbClr val="999999"/>
                </a:solidFill>
                <a:latin typeface="Georgia"/>
                <a:ea typeface="Georgia"/>
                <a:cs typeface="Georgia"/>
                <a:sym typeface="Georgia"/>
              </a:defRPr>
            </a:lvl1pPr>
            <a:lvl2pPr lvl="1"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2pPr>
            <a:lvl3pPr lvl="2"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3pPr>
            <a:lvl4pPr lvl="3"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4pPr>
            <a:lvl5pPr lvl="4"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5pPr>
            <a:lvl6pPr lvl="5"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6pPr>
            <a:lvl7pPr lvl="6"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7pPr>
            <a:lvl8pPr lvl="7"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8pPr>
            <a:lvl9pPr lvl="8"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9pPr>
          </a:lstStyle>
          <a:p>
            <a:r>
              <a:rPr lang="en-US"/>
              <a:t>Click to edit Master subtitle style</a:t>
            </a:r>
            <a:endParaRPr dirty="0"/>
          </a:p>
        </p:txBody>
      </p:sp>
      <p:sp>
        <p:nvSpPr>
          <p:cNvPr id="18" name="Google Shape;18;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974713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2"/>
        <p:cNvGrpSpPr/>
        <p:nvPr/>
      </p:nvGrpSpPr>
      <p:grpSpPr>
        <a:xfrm>
          <a:off x="0" y="0"/>
          <a:ext cx="0" cy="0"/>
          <a:chOff x="0" y="0"/>
          <a:chExt cx="0" cy="0"/>
        </a:xfrm>
      </p:grpSpPr>
      <p:pic>
        <p:nvPicPr>
          <p:cNvPr id="3" name="Picture 2">
            <a:extLst>
              <a:ext uri="{FF2B5EF4-FFF2-40B4-BE49-F238E27FC236}">
                <a16:creationId xmlns:a16="http://schemas.microsoft.com/office/drawing/2014/main" id="{9BF2B598-DA07-4F30-BC18-EBBE2AB51D02}"/>
              </a:ext>
            </a:extLst>
          </p:cNvPr>
          <p:cNvPicPr>
            <a:picLocks noChangeAspect="1"/>
          </p:cNvPicPr>
          <p:nvPr/>
        </p:nvPicPr>
        <p:blipFill>
          <a:blip r:embed="rId2"/>
          <a:stretch>
            <a:fillRect/>
          </a:stretch>
        </p:blipFill>
        <p:spPr>
          <a:xfrm>
            <a:off x="1" y="4274433"/>
            <a:ext cx="2585474" cy="869067"/>
          </a:xfrm>
          <a:prstGeom prst="rect">
            <a:avLst/>
          </a:prstGeom>
        </p:spPr>
      </p:pic>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631519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bg>
      <p:bgPr>
        <a:solidFill>
          <a:srgbClr val="D89F39"/>
        </a:solidFill>
        <a:effectLst/>
      </p:bgPr>
    </p:bg>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38437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ollEverywhere - Pair" preserve="1">
  <p:cSld name="PollEverywhere - Pair">
    <p:bg>
      <p:bgPr>
        <a:solidFill>
          <a:srgbClr val="6093C5"/>
        </a:solidFill>
        <a:effectLst/>
      </p:bgPr>
    </p:bg>
    <p:spTree>
      <p:nvGrpSpPr>
        <p:cNvPr id="1" name="Shape 77"/>
        <p:cNvGrpSpPr/>
        <p:nvPr/>
      </p:nvGrpSpPr>
      <p:grpSpPr>
        <a:xfrm>
          <a:off x="0" y="0"/>
          <a:ext cx="0" cy="0"/>
          <a:chOff x="0" y="0"/>
          <a:chExt cx="0" cy="0"/>
        </a:xfrm>
      </p:grpSpPr>
      <p:pic>
        <p:nvPicPr>
          <p:cNvPr id="80" name="Google Shape;80;p11"/>
          <p:cNvPicPr preferRelativeResize="0"/>
          <p:nvPr/>
        </p:nvPicPr>
        <p:blipFill>
          <a:blip r:embed="rId2">
            <a:alphaModFix/>
          </a:blip>
          <a:stretch>
            <a:fillRect/>
          </a:stretch>
        </p:blipFill>
        <p:spPr>
          <a:xfrm>
            <a:off x="0" y="0"/>
            <a:ext cx="2585475" cy="1357368"/>
          </a:xfrm>
          <a:prstGeom prst="rect">
            <a:avLst/>
          </a:prstGeom>
          <a:noFill/>
          <a:ln>
            <a:noFill/>
          </a:ln>
        </p:spPr>
      </p:pic>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Edit Master text styles</a:t>
            </a:r>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smtClean="0"/>
              <a:t>‹#›</a:t>
            </a:fld>
            <a:endParaRPr lang="en"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84" name="Google Shape;84;p11"/>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3">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Nunito Sans"/>
                <a:ea typeface="Nunito Sans"/>
                <a:cs typeface="Nunito Sans"/>
                <a:sym typeface="Nunito Sans"/>
              </a:rPr>
              <a:t>pollev.com/cs416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72;p10">
            <a:extLst>
              <a:ext uri="{FF2B5EF4-FFF2-40B4-BE49-F238E27FC236}">
                <a16:creationId xmlns:a16="http://schemas.microsoft.com/office/drawing/2014/main" id="{584BC1AE-CA48-4C7B-8CBC-68108A32BE75}"/>
              </a:ext>
            </a:extLst>
          </p:cNvPr>
          <p:cNvSpPr txBox="1"/>
          <p:nvPr/>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
        <p:nvSpPr>
          <p:cNvPr id="12" name="Google Shape;72;p10">
            <a:extLst>
              <a:ext uri="{FF2B5EF4-FFF2-40B4-BE49-F238E27FC236}">
                <a16:creationId xmlns:a16="http://schemas.microsoft.com/office/drawing/2014/main" id="{F852DD33-53F1-4722-BB85-ED3D938F9553}"/>
              </a:ext>
            </a:extLst>
          </p:cNvPr>
          <p:cNvSpPr txBox="1"/>
          <p:nvPr/>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
        <p:nvSpPr>
          <p:cNvPr id="14" name="Google Shape;72;p10">
            <a:extLst>
              <a:ext uri="{FF2B5EF4-FFF2-40B4-BE49-F238E27FC236}">
                <a16:creationId xmlns:a16="http://schemas.microsoft.com/office/drawing/2014/main" id="{EB2EADB7-FF31-4804-9D12-AC9F4C7C1650}"/>
              </a:ext>
            </a:extLst>
          </p:cNvPr>
          <p:cNvSpPr txBox="1"/>
          <p:nvPr userDrawn="1"/>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
        <p:nvSpPr>
          <p:cNvPr id="15" name="Google Shape;73;p10">
            <a:extLst>
              <a:ext uri="{FF2B5EF4-FFF2-40B4-BE49-F238E27FC236}">
                <a16:creationId xmlns:a16="http://schemas.microsoft.com/office/drawing/2014/main" id="{8072803A-28E2-4225-ABAF-71B294C13E16}"/>
              </a:ext>
            </a:extLst>
          </p:cNvPr>
          <p:cNvSpPr/>
          <p:nvPr userDrawn="1"/>
        </p:nvSpPr>
        <p:spPr>
          <a:xfrm>
            <a:off x="1163686"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9262012"/>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Edit Master text styles</a:t>
            </a:r>
          </a:p>
        </p:txBody>
      </p:sp>
      <p:pic>
        <p:nvPicPr>
          <p:cNvPr id="80" name="Google Shape;80;p11"/>
          <p:cNvPicPr preferRelativeResize="0"/>
          <p:nvPr/>
        </p:nvPicPr>
        <p:blipFill>
          <a:blip r:embed="rId2">
            <a:alphaModFix/>
          </a:blip>
          <a:stretch>
            <a:fillRect/>
          </a:stretch>
        </p:blipFill>
        <p:spPr>
          <a:xfrm>
            <a:off x="0" y="0"/>
            <a:ext cx="2585475" cy="1357368"/>
          </a:xfrm>
          <a:prstGeom prst="rect">
            <a:avLst/>
          </a:prstGeom>
          <a:noFill/>
          <a:ln>
            <a:noFill/>
          </a:ln>
        </p:spPr>
      </p:pic>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84" name="Google Shape;84;p11"/>
          <p:cNvSpPr/>
          <p:nvPr/>
        </p:nvSpPr>
        <p:spPr>
          <a:xfrm>
            <a:off x="1594518" y="1100842"/>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a:off x="1659574" y="1331991"/>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3">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Nunito Sans"/>
                <a:ea typeface="Nunito Sans"/>
                <a:cs typeface="Nunito Sans"/>
                <a:sym typeface="Nunito Sans"/>
              </a:rPr>
              <a:t>pollev.com/cs416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11">
            <a:extLst>
              <a:ext uri="{FF2B5EF4-FFF2-40B4-BE49-F238E27FC236}">
                <a16:creationId xmlns:a16="http://schemas.microsoft.com/office/drawing/2014/main" id="{5D953DEC-1E95-4367-BB58-B5E94D1B8086}"/>
              </a:ext>
            </a:extLst>
          </p:cNvPr>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p11">
            <a:extLst>
              <a:ext uri="{FF2B5EF4-FFF2-40B4-BE49-F238E27FC236}">
                <a16:creationId xmlns:a16="http://schemas.microsoft.com/office/drawing/2014/main" id="{05A67550-2E3D-49EB-9EB6-FB935C412A8A}"/>
              </a:ext>
            </a:extLst>
          </p:cNvPr>
          <p:cNvSpPr/>
          <p:nvPr/>
        </p:nvSpPr>
        <p:spPr>
          <a:xfrm>
            <a:off x="1842276" y="1147824"/>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p11">
            <a:extLst>
              <a:ext uri="{FF2B5EF4-FFF2-40B4-BE49-F238E27FC236}">
                <a16:creationId xmlns:a16="http://schemas.microsoft.com/office/drawing/2014/main" id="{8862DC09-B271-4C5C-A463-62732B63ADF1}"/>
              </a:ext>
            </a:extLst>
          </p:cNvPr>
          <p:cNvSpPr txBox="1"/>
          <p:nvPr/>
        </p:nvSpPr>
        <p:spPr>
          <a:xfrm>
            <a:off x="234450" y="1051100"/>
            <a:ext cx="2046300" cy="7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rPr>
              <a:t>Group</a:t>
            </a:r>
            <a:endParaRPr sz="2400" dirty="0">
              <a:solidFill>
                <a:srgbClr val="FFFFFF"/>
              </a:solidFill>
            </a:endParaRPr>
          </a:p>
        </p:txBody>
      </p:sp>
    </p:spTree>
    <p:extLst>
      <p:ext uri="{BB962C8B-B14F-4D97-AF65-F5344CB8AC3E}">
        <p14:creationId xmlns:p14="http://schemas.microsoft.com/office/powerpoint/2010/main" val="596758952"/>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32"/>
        <p:cNvGrpSpPr/>
        <p:nvPr/>
      </p:nvGrpSpPr>
      <p:grpSpPr>
        <a:xfrm>
          <a:off x="0" y="0"/>
          <a:ext cx="0" cy="0"/>
          <a:chOff x="0" y="0"/>
          <a:chExt cx="0" cy="0"/>
        </a:xfrm>
      </p:grpSpPr>
      <p:pic>
        <p:nvPicPr>
          <p:cNvPr id="16" name="Picture 15">
            <a:extLst>
              <a:ext uri="{FF2B5EF4-FFF2-40B4-BE49-F238E27FC236}">
                <a16:creationId xmlns:a16="http://schemas.microsoft.com/office/drawing/2014/main" id="{9CF693F7-8485-4342-A45C-2880CB1A3855}"/>
              </a:ext>
            </a:extLst>
          </p:cNvPr>
          <p:cNvPicPr>
            <a:picLocks noChangeAspect="1"/>
          </p:cNvPicPr>
          <p:nvPr/>
        </p:nvPicPr>
        <p:blipFill>
          <a:blip r:embed="rId2"/>
          <a:stretch>
            <a:fillRect/>
          </a:stretch>
        </p:blipFill>
        <p:spPr>
          <a:xfrm>
            <a:off x="1" y="4274433"/>
            <a:ext cx="2585474" cy="869067"/>
          </a:xfrm>
          <a:prstGeom prst="rect">
            <a:avLst/>
          </a:prstGeom>
        </p:spPr>
      </p:pic>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5;p6"/>
          <p:cNvSpPr txBox="1">
            <a:spLocks noGrp="1"/>
          </p:cNvSpPr>
          <p:nvPr>
            <p:ph type="title"/>
          </p:nvPr>
        </p:nvSpPr>
        <p:spPr>
          <a:xfrm>
            <a:off x="234450" y="575500"/>
            <a:ext cx="2046300" cy="3643109"/>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25" name="Google Shape;55;p9">
            <a:extLst>
              <a:ext uri="{FF2B5EF4-FFF2-40B4-BE49-F238E27FC236}">
                <a16:creationId xmlns:a16="http://schemas.microsoft.com/office/drawing/2014/main" id="{B37EAD93-95EB-9841-84F5-9921CB1AF447}"/>
              </a:ext>
            </a:extLst>
          </p:cNvPr>
          <p:cNvGrpSpPr/>
          <p:nvPr/>
        </p:nvGrpSpPr>
        <p:grpSpPr>
          <a:xfrm>
            <a:off x="234447" y="3686127"/>
            <a:ext cx="304009" cy="326513"/>
            <a:chOff x="616425" y="2329600"/>
            <a:chExt cx="361700" cy="388475"/>
          </a:xfrm>
        </p:grpSpPr>
        <p:sp>
          <p:nvSpPr>
            <p:cNvPr id="26" name="Google Shape;56;p9">
              <a:extLst>
                <a:ext uri="{FF2B5EF4-FFF2-40B4-BE49-F238E27FC236}">
                  <a16:creationId xmlns:a16="http://schemas.microsoft.com/office/drawing/2014/main" id="{DFA692B1-A617-944F-854B-4334549512DD}"/>
                </a:ext>
              </a:extLst>
            </p:cNvPr>
            <p:cNvSpPr/>
            <p:nvPr/>
          </p:nvSpPr>
          <p:spPr>
            <a:xfrm>
              <a:off x="616425" y="2329600"/>
              <a:ext cx="361700" cy="388475"/>
            </a:xfrm>
            <a:custGeom>
              <a:avLst/>
              <a:gdLst/>
              <a:ahLst/>
              <a:cxnLst/>
              <a:rect l="l" t="t" r="r" b="b"/>
              <a:pathLst>
                <a:path w="14468" h="15539" fill="none" extrusionOk="0">
                  <a:moveTo>
                    <a:pt x="14273" y="13030"/>
                  </a:moveTo>
                  <a:lnTo>
                    <a:pt x="9621" y="6479"/>
                  </a:lnTo>
                  <a:lnTo>
                    <a:pt x="9621" y="2338"/>
                  </a:lnTo>
                  <a:lnTo>
                    <a:pt x="10303" y="1656"/>
                  </a:lnTo>
                  <a:lnTo>
                    <a:pt x="10303" y="1656"/>
                  </a:lnTo>
                  <a:lnTo>
                    <a:pt x="10400" y="1559"/>
                  </a:lnTo>
                  <a:lnTo>
                    <a:pt x="10474" y="1437"/>
                  </a:lnTo>
                  <a:lnTo>
                    <a:pt x="10522" y="1291"/>
                  </a:lnTo>
                  <a:lnTo>
                    <a:pt x="10571" y="1169"/>
                  </a:lnTo>
                  <a:lnTo>
                    <a:pt x="10571" y="1023"/>
                  </a:lnTo>
                  <a:lnTo>
                    <a:pt x="10571" y="877"/>
                  </a:lnTo>
                  <a:lnTo>
                    <a:pt x="10547" y="731"/>
                  </a:lnTo>
                  <a:lnTo>
                    <a:pt x="10498" y="609"/>
                  </a:lnTo>
                  <a:lnTo>
                    <a:pt x="10498" y="609"/>
                  </a:lnTo>
                  <a:lnTo>
                    <a:pt x="10449" y="463"/>
                  </a:lnTo>
                  <a:lnTo>
                    <a:pt x="10352" y="366"/>
                  </a:lnTo>
                  <a:lnTo>
                    <a:pt x="10254" y="244"/>
                  </a:lnTo>
                  <a:lnTo>
                    <a:pt x="10157" y="171"/>
                  </a:lnTo>
                  <a:lnTo>
                    <a:pt x="10035" y="98"/>
                  </a:lnTo>
                  <a:lnTo>
                    <a:pt x="9889" y="49"/>
                  </a:lnTo>
                  <a:lnTo>
                    <a:pt x="9767" y="25"/>
                  </a:lnTo>
                  <a:lnTo>
                    <a:pt x="9621" y="0"/>
                  </a:lnTo>
                  <a:lnTo>
                    <a:pt x="4848" y="0"/>
                  </a:lnTo>
                  <a:lnTo>
                    <a:pt x="4848" y="0"/>
                  </a:lnTo>
                  <a:lnTo>
                    <a:pt x="4701" y="25"/>
                  </a:lnTo>
                  <a:lnTo>
                    <a:pt x="4580" y="49"/>
                  </a:lnTo>
                  <a:lnTo>
                    <a:pt x="4433" y="98"/>
                  </a:lnTo>
                  <a:lnTo>
                    <a:pt x="4312" y="171"/>
                  </a:lnTo>
                  <a:lnTo>
                    <a:pt x="4214" y="244"/>
                  </a:lnTo>
                  <a:lnTo>
                    <a:pt x="4117" y="366"/>
                  </a:lnTo>
                  <a:lnTo>
                    <a:pt x="4019" y="463"/>
                  </a:lnTo>
                  <a:lnTo>
                    <a:pt x="3971" y="609"/>
                  </a:lnTo>
                  <a:lnTo>
                    <a:pt x="3971" y="609"/>
                  </a:lnTo>
                  <a:lnTo>
                    <a:pt x="3922" y="731"/>
                  </a:lnTo>
                  <a:lnTo>
                    <a:pt x="3898" y="877"/>
                  </a:lnTo>
                  <a:lnTo>
                    <a:pt x="3898" y="1023"/>
                  </a:lnTo>
                  <a:lnTo>
                    <a:pt x="3898" y="1169"/>
                  </a:lnTo>
                  <a:lnTo>
                    <a:pt x="3946" y="1291"/>
                  </a:lnTo>
                  <a:lnTo>
                    <a:pt x="3995" y="1437"/>
                  </a:lnTo>
                  <a:lnTo>
                    <a:pt x="4068" y="1559"/>
                  </a:lnTo>
                  <a:lnTo>
                    <a:pt x="4166" y="1656"/>
                  </a:lnTo>
                  <a:lnTo>
                    <a:pt x="4848" y="2338"/>
                  </a:lnTo>
                  <a:lnTo>
                    <a:pt x="4848" y="6479"/>
                  </a:lnTo>
                  <a:lnTo>
                    <a:pt x="196" y="13030"/>
                  </a:lnTo>
                  <a:lnTo>
                    <a:pt x="196" y="13030"/>
                  </a:lnTo>
                  <a:lnTo>
                    <a:pt x="123" y="13152"/>
                  </a:lnTo>
                  <a:lnTo>
                    <a:pt x="50" y="13274"/>
                  </a:lnTo>
                  <a:lnTo>
                    <a:pt x="25" y="13395"/>
                  </a:lnTo>
                  <a:lnTo>
                    <a:pt x="1" y="13517"/>
                  </a:lnTo>
                  <a:lnTo>
                    <a:pt x="1" y="13639"/>
                  </a:lnTo>
                  <a:lnTo>
                    <a:pt x="25" y="13785"/>
                  </a:lnTo>
                  <a:lnTo>
                    <a:pt x="50" y="13907"/>
                  </a:lnTo>
                  <a:lnTo>
                    <a:pt x="98" y="14029"/>
                  </a:lnTo>
                  <a:lnTo>
                    <a:pt x="585" y="15003"/>
                  </a:lnTo>
                  <a:lnTo>
                    <a:pt x="585" y="15003"/>
                  </a:lnTo>
                  <a:lnTo>
                    <a:pt x="658" y="15125"/>
                  </a:lnTo>
                  <a:lnTo>
                    <a:pt x="756" y="15222"/>
                  </a:lnTo>
                  <a:lnTo>
                    <a:pt x="829" y="15320"/>
                  </a:lnTo>
                  <a:lnTo>
                    <a:pt x="951" y="15393"/>
                  </a:lnTo>
                  <a:lnTo>
                    <a:pt x="1073" y="15441"/>
                  </a:lnTo>
                  <a:lnTo>
                    <a:pt x="1194" y="15490"/>
                  </a:lnTo>
                  <a:lnTo>
                    <a:pt x="1316" y="15539"/>
                  </a:lnTo>
                  <a:lnTo>
                    <a:pt x="1462" y="15539"/>
                  </a:lnTo>
                  <a:lnTo>
                    <a:pt x="13006" y="15539"/>
                  </a:lnTo>
                  <a:lnTo>
                    <a:pt x="13006" y="15539"/>
                  </a:lnTo>
                  <a:lnTo>
                    <a:pt x="13153" y="15539"/>
                  </a:lnTo>
                  <a:lnTo>
                    <a:pt x="13274" y="15490"/>
                  </a:lnTo>
                  <a:lnTo>
                    <a:pt x="13396" y="15441"/>
                  </a:lnTo>
                  <a:lnTo>
                    <a:pt x="13518" y="15393"/>
                  </a:lnTo>
                  <a:lnTo>
                    <a:pt x="13640" y="15320"/>
                  </a:lnTo>
                  <a:lnTo>
                    <a:pt x="13713" y="15222"/>
                  </a:lnTo>
                  <a:lnTo>
                    <a:pt x="13810" y="15125"/>
                  </a:lnTo>
                  <a:lnTo>
                    <a:pt x="13883" y="15003"/>
                  </a:lnTo>
                  <a:lnTo>
                    <a:pt x="14370" y="14029"/>
                  </a:lnTo>
                  <a:lnTo>
                    <a:pt x="14370" y="14029"/>
                  </a:lnTo>
                  <a:lnTo>
                    <a:pt x="14419" y="13907"/>
                  </a:lnTo>
                  <a:lnTo>
                    <a:pt x="14443" y="13785"/>
                  </a:lnTo>
                  <a:lnTo>
                    <a:pt x="14468" y="13639"/>
                  </a:lnTo>
                  <a:lnTo>
                    <a:pt x="14468" y="13517"/>
                  </a:lnTo>
                  <a:lnTo>
                    <a:pt x="14443" y="13395"/>
                  </a:lnTo>
                  <a:lnTo>
                    <a:pt x="14419" y="13274"/>
                  </a:lnTo>
                  <a:lnTo>
                    <a:pt x="14346" y="13152"/>
                  </a:lnTo>
                  <a:lnTo>
                    <a:pt x="14273" y="13030"/>
                  </a:lnTo>
                  <a:lnTo>
                    <a:pt x="14273" y="1303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p9">
              <a:extLst>
                <a:ext uri="{FF2B5EF4-FFF2-40B4-BE49-F238E27FC236}">
                  <a16:creationId xmlns:a16="http://schemas.microsoft.com/office/drawing/2014/main" id="{819CE10C-5124-9B42-B42E-C453A6058A63}"/>
                </a:ext>
              </a:extLst>
            </p:cNvPr>
            <p:cNvSpPr/>
            <p:nvPr/>
          </p:nvSpPr>
          <p:spPr>
            <a:xfrm>
              <a:off x="704725" y="2545750"/>
              <a:ext cx="185125" cy="25"/>
            </a:xfrm>
            <a:custGeom>
              <a:avLst/>
              <a:gdLst/>
              <a:ahLst/>
              <a:cxnLst/>
              <a:rect l="l" t="t" r="r" b="b"/>
              <a:pathLst>
                <a:path w="7405" h="1" fill="none" extrusionOk="0">
                  <a:moveTo>
                    <a:pt x="7404" y="0"/>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8;p9">
              <a:extLst>
                <a:ext uri="{FF2B5EF4-FFF2-40B4-BE49-F238E27FC236}">
                  <a16:creationId xmlns:a16="http://schemas.microsoft.com/office/drawing/2014/main" id="{04B3A3EE-6444-0346-A1E0-D3B65F3DA229}"/>
                </a:ext>
              </a:extLst>
            </p:cNvPr>
            <p:cNvSpPr/>
            <p:nvPr/>
          </p:nvSpPr>
          <p:spPr>
            <a:xfrm>
              <a:off x="811875" y="2626125"/>
              <a:ext cx="31075" cy="31075"/>
            </a:xfrm>
            <a:custGeom>
              <a:avLst/>
              <a:gdLst/>
              <a:ahLst/>
              <a:cxnLst/>
              <a:rect l="l" t="t" r="r" b="b"/>
              <a:pathLst>
                <a:path w="1243" h="1243" fill="none" extrusionOk="0">
                  <a:moveTo>
                    <a:pt x="1" y="633"/>
                  </a:moveTo>
                  <a:lnTo>
                    <a:pt x="1" y="633"/>
                  </a:lnTo>
                  <a:lnTo>
                    <a:pt x="25" y="487"/>
                  </a:lnTo>
                  <a:lnTo>
                    <a:pt x="50" y="390"/>
                  </a:lnTo>
                  <a:lnTo>
                    <a:pt x="98" y="268"/>
                  </a:lnTo>
                  <a:lnTo>
                    <a:pt x="171" y="171"/>
                  </a:lnTo>
                  <a:lnTo>
                    <a:pt x="269" y="98"/>
                  </a:lnTo>
                  <a:lnTo>
                    <a:pt x="390" y="49"/>
                  </a:lnTo>
                  <a:lnTo>
                    <a:pt x="488" y="24"/>
                  </a:lnTo>
                  <a:lnTo>
                    <a:pt x="634" y="0"/>
                  </a:lnTo>
                  <a:lnTo>
                    <a:pt x="634" y="0"/>
                  </a:lnTo>
                  <a:lnTo>
                    <a:pt x="756" y="24"/>
                  </a:lnTo>
                  <a:lnTo>
                    <a:pt x="853" y="49"/>
                  </a:lnTo>
                  <a:lnTo>
                    <a:pt x="975" y="98"/>
                  </a:lnTo>
                  <a:lnTo>
                    <a:pt x="1072" y="171"/>
                  </a:lnTo>
                  <a:lnTo>
                    <a:pt x="1146" y="268"/>
                  </a:lnTo>
                  <a:lnTo>
                    <a:pt x="1194" y="390"/>
                  </a:lnTo>
                  <a:lnTo>
                    <a:pt x="1243" y="487"/>
                  </a:lnTo>
                  <a:lnTo>
                    <a:pt x="1243" y="633"/>
                  </a:lnTo>
                  <a:lnTo>
                    <a:pt x="1243" y="633"/>
                  </a:lnTo>
                  <a:lnTo>
                    <a:pt x="1243" y="755"/>
                  </a:lnTo>
                  <a:lnTo>
                    <a:pt x="1194" y="853"/>
                  </a:lnTo>
                  <a:lnTo>
                    <a:pt x="1146" y="974"/>
                  </a:lnTo>
                  <a:lnTo>
                    <a:pt x="1072" y="1072"/>
                  </a:lnTo>
                  <a:lnTo>
                    <a:pt x="975" y="1145"/>
                  </a:lnTo>
                  <a:lnTo>
                    <a:pt x="853" y="1194"/>
                  </a:lnTo>
                  <a:lnTo>
                    <a:pt x="756" y="1242"/>
                  </a:lnTo>
                  <a:lnTo>
                    <a:pt x="634" y="1242"/>
                  </a:lnTo>
                  <a:lnTo>
                    <a:pt x="634" y="1242"/>
                  </a:lnTo>
                  <a:lnTo>
                    <a:pt x="488" y="1242"/>
                  </a:lnTo>
                  <a:lnTo>
                    <a:pt x="390" y="1194"/>
                  </a:lnTo>
                  <a:lnTo>
                    <a:pt x="269" y="1145"/>
                  </a:lnTo>
                  <a:lnTo>
                    <a:pt x="171" y="1072"/>
                  </a:lnTo>
                  <a:lnTo>
                    <a:pt x="98" y="974"/>
                  </a:lnTo>
                  <a:lnTo>
                    <a:pt x="50" y="853"/>
                  </a:lnTo>
                  <a:lnTo>
                    <a:pt x="25" y="755"/>
                  </a:lnTo>
                  <a:lnTo>
                    <a:pt x="1" y="633"/>
                  </a:lnTo>
                  <a:lnTo>
                    <a:pt x="1" y="63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9;p9">
              <a:extLst>
                <a:ext uri="{FF2B5EF4-FFF2-40B4-BE49-F238E27FC236}">
                  <a16:creationId xmlns:a16="http://schemas.microsoft.com/office/drawing/2014/main" id="{74D3972D-6F5C-6042-B46B-62B9642BF4F5}"/>
                </a:ext>
              </a:extLst>
            </p:cNvPr>
            <p:cNvSpPr/>
            <p:nvPr/>
          </p:nvSpPr>
          <p:spPr>
            <a:xfrm>
              <a:off x="751000" y="2568275"/>
              <a:ext cx="54200" cy="53600"/>
            </a:xfrm>
            <a:custGeom>
              <a:avLst/>
              <a:gdLst/>
              <a:ahLst/>
              <a:cxnLst/>
              <a:rect l="l" t="t" r="r" b="b"/>
              <a:pathLst>
                <a:path w="2168" h="2144" fill="none" extrusionOk="0">
                  <a:moveTo>
                    <a:pt x="1096" y="2144"/>
                  </a:moveTo>
                  <a:lnTo>
                    <a:pt x="1096" y="2144"/>
                  </a:lnTo>
                  <a:lnTo>
                    <a:pt x="877" y="2119"/>
                  </a:lnTo>
                  <a:lnTo>
                    <a:pt x="658" y="2071"/>
                  </a:lnTo>
                  <a:lnTo>
                    <a:pt x="487" y="1973"/>
                  </a:lnTo>
                  <a:lnTo>
                    <a:pt x="317" y="1827"/>
                  </a:lnTo>
                  <a:lnTo>
                    <a:pt x="195" y="1681"/>
                  </a:lnTo>
                  <a:lnTo>
                    <a:pt x="98" y="1486"/>
                  </a:lnTo>
                  <a:lnTo>
                    <a:pt x="25" y="1291"/>
                  </a:lnTo>
                  <a:lnTo>
                    <a:pt x="0" y="1072"/>
                  </a:lnTo>
                  <a:lnTo>
                    <a:pt x="0" y="1072"/>
                  </a:lnTo>
                  <a:lnTo>
                    <a:pt x="25" y="853"/>
                  </a:lnTo>
                  <a:lnTo>
                    <a:pt x="98" y="658"/>
                  </a:lnTo>
                  <a:lnTo>
                    <a:pt x="195" y="463"/>
                  </a:lnTo>
                  <a:lnTo>
                    <a:pt x="317" y="317"/>
                  </a:lnTo>
                  <a:lnTo>
                    <a:pt x="487" y="171"/>
                  </a:lnTo>
                  <a:lnTo>
                    <a:pt x="658" y="73"/>
                  </a:lnTo>
                  <a:lnTo>
                    <a:pt x="877" y="0"/>
                  </a:lnTo>
                  <a:lnTo>
                    <a:pt x="1096" y="0"/>
                  </a:lnTo>
                  <a:lnTo>
                    <a:pt x="1096" y="0"/>
                  </a:lnTo>
                  <a:lnTo>
                    <a:pt x="1315" y="0"/>
                  </a:lnTo>
                  <a:lnTo>
                    <a:pt x="1510" y="73"/>
                  </a:lnTo>
                  <a:lnTo>
                    <a:pt x="1681" y="171"/>
                  </a:lnTo>
                  <a:lnTo>
                    <a:pt x="1851" y="317"/>
                  </a:lnTo>
                  <a:lnTo>
                    <a:pt x="1973" y="463"/>
                  </a:lnTo>
                  <a:lnTo>
                    <a:pt x="2070" y="658"/>
                  </a:lnTo>
                  <a:lnTo>
                    <a:pt x="2144" y="853"/>
                  </a:lnTo>
                  <a:lnTo>
                    <a:pt x="2168" y="1072"/>
                  </a:lnTo>
                  <a:lnTo>
                    <a:pt x="2168" y="1072"/>
                  </a:lnTo>
                  <a:lnTo>
                    <a:pt x="2144" y="1291"/>
                  </a:lnTo>
                  <a:lnTo>
                    <a:pt x="2070" y="1486"/>
                  </a:lnTo>
                  <a:lnTo>
                    <a:pt x="1973" y="1681"/>
                  </a:lnTo>
                  <a:lnTo>
                    <a:pt x="1851" y="1827"/>
                  </a:lnTo>
                  <a:lnTo>
                    <a:pt x="1681" y="1973"/>
                  </a:lnTo>
                  <a:lnTo>
                    <a:pt x="1510" y="2071"/>
                  </a:lnTo>
                  <a:lnTo>
                    <a:pt x="1315" y="2119"/>
                  </a:lnTo>
                  <a:lnTo>
                    <a:pt x="1096" y="2144"/>
                  </a:lnTo>
                  <a:lnTo>
                    <a:pt x="1096" y="214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0;p9">
              <a:extLst>
                <a:ext uri="{FF2B5EF4-FFF2-40B4-BE49-F238E27FC236}">
                  <a16:creationId xmlns:a16="http://schemas.microsoft.com/office/drawing/2014/main" id="{D4D028A4-89DB-2C43-848E-358101808AF1}"/>
                </a:ext>
              </a:extLst>
            </p:cNvPr>
            <p:cNvSpPr/>
            <p:nvPr/>
          </p:nvSpPr>
          <p:spPr>
            <a:xfrm>
              <a:off x="769875" y="2662650"/>
              <a:ext cx="23775" cy="23775"/>
            </a:xfrm>
            <a:custGeom>
              <a:avLst/>
              <a:gdLst/>
              <a:ahLst/>
              <a:cxnLst/>
              <a:rect l="l" t="t" r="r" b="b"/>
              <a:pathLst>
                <a:path w="951" h="951" fill="none" extrusionOk="0">
                  <a:moveTo>
                    <a:pt x="0" y="463"/>
                  </a:moveTo>
                  <a:lnTo>
                    <a:pt x="0" y="463"/>
                  </a:lnTo>
                  <a:lnTo>
                    <a:pt x="0" y="366"/>
                  </a:lnTo>
                  <a:lnTo>
                    <a:pt x="25" y="293"/>
                  </a:lnTo>
                  <a:lnTo>
                    <a:pt x="73" y="195"/>
                  </a:lnTo>
                  <a:lnTo>
                    <a:pt x="146" y="122"/>
                  </a:lnTo>
                  <a:lnTo>
                    <a:pt x="220" y="73"/>
                  </a:lnTo>
                  <a:lnTo>
                    <a:pt x="293" y="25"/>
                  </a:lnTo>
                  <a:lnTo>
                    <a:pt x="390" y="0"/>
                  </a:lnTo>
                  <a:lnTo>
                    <a:pt x="487" y="0"/>
                  </a:lnTo>
                  <a:lnTo>
                    <a:pt x="487" y="0"/>
                  </a:lnTo>
                  <a:lnTo>
                    <a:pt x="585" y="0"/>
                  </a:lnTo>
                  <a:lnTo>
                    <a:pt x="658" y="25"/>
                  </a:lnTo>
                  <a:lnTo>
                    <a:pt x="755" y="73"/>
                  </a:lnTo>
                  <a:lnTo>
                    <a:pt x="828" y="122"/>
                  </a:lnTo>
                  <a:lnTo>
                    <a:pt x="877" y="195"/>
                  </a:lnTo>
                  <a:lnTo>
                    <a:pt x="926" y="293"/>
                  </a:lnTo>
                  <a:lnTo>
                    <a:pt x="950" y="366"/>
                  </a:lnTo>
                  <a:lnTo>
                    <a:pt x="950" y="463"/>
                  </a:lnTo>
                  <a:lnTo>
                    <a:pt x="950" y="463"/>
                  </a:lnTo>
                  <a:lnTo>
                    <a:pt x="950" y="561"/>
                  </a:lnTo>
                  <a:lnTo>
                    <a:pt x="926" y="658"/>
                  </a:lnTo>
                  <a:lnTo>
                    <a:pt x="877" y="755"/>
                  </a:lnTo>
                  <a:lnTo>
                    <a:pt x="828" y="804"/>
                  </a:lnTo>
                  <a:lnTo>
                    <a:pt x="755" y="877"/>
                  </a:lnTo>
                  <a:lnTo>
                    <a:pt x="658" y="926"/>
                  </a:lnTo>
                  <a:lnTo>
                    <a:pt x="585" y="950"/>
                  </a:lnTo>
                  <a:lnTo>
                    <a:pt x="487" y="950"/>
                  </a:lnTo>
                  <a:lnTo>
                    <a:pt x="487" y="950"/>
                  </a:lnTo>
                  <a:lnTo>
                    <a:pt x="390" y="950"/>
                  </a:lnTo>
                  <a:lnTo>
                    <a:pt x="293" y="926"/>
                  </a:lnTo>
                  <a:lnTo>
                    <a:pt x="220" y="877"/>
                  </a:lnTo>
                  <a:lnTo>
                    <a:pt x="146" y="804"/>
                  </a:lnTo>
                  <a:lnTo>
                    <a:pt x="73" y="755"/>
                  </a:lnTo>
                  <a:lnTo>
                    <a:pt x="25" y="658"/>
                  </a:lnTo>
                  <a:lnTo>
                    <a:pt x="0" y="561"/>
                  </a:lnTo>
                  <a:lnTo>
                    <a:pt x="0" y="463"/>
                  </a:lnTo>
                  <a:lnTo>
                    <a:pt x="0" y="46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1;p9">
              <a:extLst>
                <a:ext uri="{FF2B5EF4-FFF2-40B4-BE49-F238E27FC236}">
                  <a16:creationId xmlns:a16="http://schemas.microsoft.com/office/drawing/2014/main" id="{AE6D05E6-CEDE-394C-BE71-260CFAE39A5E}"/>
                </a:ext>
              </a:extLst>
            </p:cNvPr>
            <p:cNvSpPr/>
            <p:nvPr/>
          </p:nvSpPr>
          <p:spPr>
            <a:xfrm>
              <a:off x="799700" y="2503125"/>
              <a:ext cx="24375" cy="23775"/>
            </a:xfrm>
            <a:custGeom>
              <a:avLst/>
              <a:gdLst/>
              <a:ahLst/>
              <a:cxnLst/>
              <a:rect l="l" t="t" r="r" b="b"/>
              <a:pathLst>
                <a:path w="975" h="951" fill="none" extrusionOk="0">
                  <a:moveTo>
                    <a:pt x="1" y="463"/>
                  </a:moveTo>
                  <a:lnTo>
                    <a:pt x="1" y="463"/>
                  </a:lnTo>
                  <a:lnTo>
                    <a:pt x="25" y="366"/>
                  </a:lnTo>
                  <a:lnTo>
                    <a:pt x="49" y="293"/>
                  </a:lnTo>
                  <a:lnTo>
                    <a:pt x="98" y="195"/>
                  </a:lnTo>
                  <a:lnTo>
                    <a:pt x="147" y="122"/>
                  </a:lnTo>
                  <a:lnTo>
                    <a:pt x="220" y="73"/>
                  </a:lnTo>
                  <a:lnTo>
                    <a:pt x="293" y="25"/>
                  </a:lnTo>
                  <a:lnTo>
                    <a:pt x="390" y="0"/>
                  </a:lnTo>
                  <a:lnTo>
                    <a:pt x="488" y="0"/>
                  </a:lnTo>
                  <a:lnTo>
                    <a:pt x="488" y="0"/>
                  </a:lnTo>
                  <a:lnTo>
                    <a:pt x="585" y="0"/>
                  </a:lnTo>
                  <a:lnTo>
                    <a:pt x="683" y="25"/>
                  </a:lnTo>
                  <a:lnTo>
                    <a:pt x="756" y="73"/>
                  </a:lnTo>
                  <a:lnTo>
                    <a:pt x="829" y="122"/>
                  </a:lnTo>
                  <a:lnTo>
                    <a:pt x="877" y="195"/>
                  </a:lnTo>
                  <a:lnTo>
                    <a:pt x="926" y="293"/>
                  </a:lnTo>
                  <a:lnTo>
                    <a:pt x="951" y="366"/>
                  </a:lnTo>
                  <a:lnTo>
                    <a:pt x="975" y="463"/>
                  </a:lnTo>
                  <a:lnTo>
                    <a:pt x="975" y="463"/>
                  </a:lnTo>
                  <a:lnTo>
                    <a:pt x="951" y="561"/>
                  </a:lnTo>
                  <a:lnTo>
                    <a:pt x="926" y="658"/>
                  </a:lnTo>
                  <a:lnTo>
                    <a:pt x="877" y="731"/>
                  </a:lnTo>
                  <a:lnTo>
                    <a:pt x="829" y="804"/>
                  </a:lnTo>
                  <a:lnTo>
                    <a:pt x="756" y="877"/>
                  </a:lnTo>
                  <a:lnTo>
                    <a:pt x="683" y="902"/>
                  </a:lnTo>
                  <a:lnTo>
                    <a:pt x="585" y="950"/>
                  </a:lnTo>
                  <a:lnTo>
                    <a:pt x="488" y="950"/>
                  </a:lnTo>
                  <a:lnTo>
                    <a:pt x="488" y="950"/>
                  </a:lnTo>
                  <a:lnTo>
                    <a:pt x="390" y="950"/>
                  </a:lnTo>
                  <a:lnTo>
                    <a:pt x="293" y="902"/>
                  </a:lnTo>
                  <a:lnTo>
                    <a:pt x="220" y="877"/>
                  </a:lnTo>
                  <a:lnTo>
                    <a:pt x="147" y="804"/>
                  </a:lnTo>
                  <a:lnTo>
                    <a:pt x="98" y="731"/>
                  </a:lnTo>
                  <a:lnTo>
                    <a:pt x="49" y="658"/>
                  </a:lnTo>
                  <a:lnTo>
                    <a:pt x="25" y="561"/>
                  </a:lnTo>
                  <a:lnTo>
                    <a:pt x="1" y="463"/>
                  </a:lnTo>
                  <a:lnTo>
                    <a:pt x="1" y="46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2;p9">
              <a:extLst>
                <a:ext uri="{FF2B5EF4-FFF2-40B4-BE49-F238E27FC236}">
                  <a16:creationId xmlns:a16="http://schemas.microsoft.com/office/drawing/2014/main" id="{31D6B255-C828-F849-BC3B-8F826C8EFB9B}"/>
                </a:ext>
              </a:extLst>
            </p:cNvPr>
            <p:cNvSpPr/>
            <p:nvPr/>
          </p:nvSpPr>
          <p:spPr>
            <a:xfrm>
              <a:off x="766825" y="2388050"/>
              <a:ext cx="60925" cy="25"/>
            </a:xfrm>
            <a:custGeom>
              <a:avLst/>
              <a:gdLst/>
              <a:ahLst/>
              <a:cxnLst/>
              <a:rect l="l" t="t" r="r" b="b"/>
              <a:pathLst>
                <a:path w="2437" h="1" fill="none" extrusionOk="0">
                  <a:moveTo>
                    <a:pt x="2436" y="0"/>
                  </a:moveTo>
                  <a:lnTo>
                    <a:pt x="1"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3;p9">
              <a:extLst>
                <a:ext uri="{FF2B5EF4-FFF2-40B4-BE49-F238E27FC236}">
                  <a16:creationId xmlns:a16="http://schemas.microsoft.com/office/drawing/2014/main" id="{D4E630D5-D9A0-6444-BE4F-9631A278F7A7}"/>
                </a:ext>
              </a:extLst>
            </p:cNvPr>
            <p:cNvSpPr/>
            <p:nvPr/>
          </p:nvSpPr>
          <p:spPr>
            <a:xfrm>
              <a:off x="769875" y="2456250"/>
              <a:ext cx="31075" cy="31075"/>
            </a:xfrm>
            <a:custGeom>
              <a:avLst/>
              <a:gdLst/>
              <a:ahLst/>
              <a:cxnLst/>
              <a:rect l="l" t="t" r="r" b="b"/>
              <a:pathLst>
                <a:path w="1243" h="1243" fill="none" extrusionOk="0">
                  <a:moveTo>
                    <a:pt x="0" y="633"/>
                  </a:moveTo>
                  <a:lnTo>
                    <a:pt x="0" y="633"/>
                  </a:lnTo>
                  <a:lnTo>
                    <a:pt x="0" y="512"/>
                  </a:lnTo>
                  <a:lnTo>
                    <a:pt x="49" y="390"/>
                  </a:lnTo>
                  <a:lnTo>
                    <a:pt x="98" y="268"/>
                  </a:lnTo>
                  <a:lnTo>
                    <a:pt x="171" y="195"/>
                  </a:lnTo>
                  <a:lnTo>
                    <a:pt x="268" y="122"/>
                  </a:lnTo>
                  <a:lnTo>
                    <a:pt x="366" y="49"/>
                  </a:lnTo>
                  <a:lnTo>
                    <a:pt x="487" y="24"/>
                  </a:lnTo>
                  <a:lnTo>
                    <a:pt x="609" y="0"/>
                  </a:lnTo>
                  <a:lnTo>
                    <a:pt x="609" y="0"/>
                  </a:lnTo>
                  <a:lnTo>
                    <a:pt x="731" y="24"/>
                  </a:lnTo>
                  <a:lnTo>
                    <a:pt x="853" y="49"/>
                  </a:lnTo>
                  <a:lnTo>
                    <a:pt x="975" y="122"/>
                  </a:lnTo>
                  <a:lnTo>
                    <a:pt x="1048" y="195"/>
                  </a:lnTo>
                  <a:lnTo>
                    <a:pt x="1145" y="268"/>
                  </a:lnTo>
                  <a:lnTo>
                    <a:pt x="1194" y="390"/>
                  </a:lnTo>
                  <a:lnTo>
                    <a:pt x="1218" y="512"/>
                  </a:lnTo>
                  <a:lnTo>
                    <a:pt x="1242" y="633"/>
                  </a:lnTo>
                  <a:lnTo>
                    <a:pt x="1242" y="633"/>
                  </a:lnTo>
                  <a:lnTo>
                    <a:pt x="1218" y="755"/>
                  </a:lnTo>
                  <a:lnTo>
                    <a:pt x="1194" y="877"/>
                  </a:lnTo>
                  <a:lnTo>
                    <a:pt x="1145" y="974"/>
                  </a:lnTo>
                  <a:lnTo>
                    <a:pt x="1048" y="1072"/>
                  </a:lnTo>
                  <a:lnTo>
                    <a:pt x="975" y="1145"/>
                  </a:lnTo>
                  <a:lnTo>
                    <a:pt x="853" y="1193"/>
                  </a:lnTo>
                  <a:lnTo>
                    <a:pt x="731" y="1242"/>
                  </a:lnTo>
                  <a:lnTo>
                    <a:pt x="609" y="1242"/>
                  </a:lnTo>
                  <a:lnTo>
                    <a:pt x="609" y="1242"/>
                  </a:lnTo>
                  <a:lnTo>
                    <a:pt x="487" y="1242"/>
                  </a:lnTo>
                  <a:lnTo>
                    <a:pt x="366" y="1193"/>
                  </a:lnTo>
                  <a:lnTo>
                    <a:pt x="268" y="1145"/>
                  </a:lnTo>
                  <a:lnTo>
                    <a:pt x="171" y="1072"/>
                  </a:lnTo>
                  <a:lnTo>
                    <a:pt x="98" y="974"/>
                  </a:lnTo>
                  <a:lnTo>
                    <a:pt x="49" y="877"/>
                  </a:lnTo>
                  <a:lnTo>
                    <a:pt x="0" y="755"/>
                  </a:lnTo>
                  <a:lnTo>
                    <a:pt x="0" y="633"/>
                  </a:lnTo>
                  <a:lnTo>
                    <a:pt x="0" y="63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56187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1 column" preserve="1">
  <p:cSld name="1_Title + 1 column">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grpSp>
        <p:nvGrpSpPr>
          <p:cNvPr id="16" name="Google Shape;363;p47">
            <a:extLst>
              <a:ext uri="{FF2B5EF4-FFF2-40B4-BE49-F238E27FC236}">
                <a16:creationId xmlns:a16="http://schemas.microsoft.com/office/drawing/2014/main" id="{3541BDF9-5784-074C-A08C-87376337677D}"/>
              </a:ext>
            </a:extLst>
          </p:cNvPr>
          <p:cNvGrpSpPr/>
          <p:nvPr/>
        </p:nvGrpSpPr>
        <p:grpSpPr>
          <a:xfrm>
            <a:off x="234451" y="613658"/>
            <a:ext cx="372594" cy="360301"/>
            <a:chOff x="1247825" y="5001950"/>
            <a:chExt cx="443300" cy="428675"/>
          </a:xfrm>
        </p:grpSpPr>
        <p:sp>
          <p:nvSpPr>
            <p:cNvPr id="17" name="Google Shape;364;p47">
              <a:extLst>
                <a:ext uri="{FF2B5EF4-FFF2-40B4-BE49-F238E27FC236}">
                  <a16:creationId xmlns:a16="http://schemas.microsoft.com/office/drawing/2014/main" id="{572CE08A-2EDE-ED40-8929-A4D030F473E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5;p47">
              <a:extLst>
                <a:ext uri="{FF2B5EF4-FFF2-40B4-BE49-F238E27FC236}">
                  <a16:creationId xmlns:a16="http://schemas.microsoft.com/office/drawing/2014/main" id="{E3272AF4-EF81-B947-99F7-208AC87C7B41}"/>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6;p47">
              <a:extLst>
                <a:ext uri="{FF2B5EF4-FFF2-40B4-BE49-F238E27FC236}">
                  <a16:creationId xmlns:a16="http://schemas.microsoft.com/office/drawing/2014/main" id="{584652AF-EDE0-DE40-8E38-1CC1E523A7C4}"/>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7;p47">
              <a:extLst>
                <a:ext uri="{FF2B5EF4-FFF2-40B4-BE49-F238E27FC236}">
                  <a16:creationId xmlns:a16="http://schemas.microsoft.com/office/drawing/2014/main" id="{C22F9A86-3FF7-6945-90B2-1F66B4E0EEB8}"/>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8;p47">
              <a:extLst>
                <a:ext uri="{FF2B5EF4-FFF2-40B4-BE49-F238E27FC236}">
                  <a16:creationId xmlns:a16="http://schemas.microsoft.com/office/drawing/2014/main" id="{35E00376-99D9-274D-A292-AFECD22C8F81}"/>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9;p47">
              <a:extLst>
                <a:ext uri="{FF2B5EF4-FFF2-40B4-BE49-F238E27FC236}">
                  <a16:creationId xmlns:a16="http://schemas.microsoft.com/office/drawing/2014/main" id="{D11F13E6-7749-5D4B-A7A0-EFE5A88346CC}"/>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8F7C7F8-C034-EF43-941C-B3BC5BC5855C}"/>
              </a:ext>
            </a:extLst>
          </p:cNvPr>
          <p:cNvSpPr txBox="1"/>
          <p:nvPr/>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pic>
        <p:nvPicPr>
          <p:cNvPr id="14" name="Picture 13">
            <a:extLst>
              <a:ext uri="{FF2B5EF4-FFF2-40B4-BE49-F238E27FC236}">
                <a16:creationId xmlns:a16="http://schemas.microsoft.com/office/drawing/2014/main" id="{BDC002A9-6F71-4260-AC7A-CA8BDE8488C1}"/>
              </a:ext>
            </a:extLst>
          </p:cNvPr>
          <p:cNvPicPr>
            <a:picLocks noChangeAspect="1"/>
          </p:cNvPicPr>
          <p:nvPr/>
        </p:nvPicPr>
        <p:blipFill>
          <a:blip r:embed="rId2"/>
          <a:stretch>
            <a:fillRect/>
          </a:stretch>
        </p:blipFill>
        <p:spPr>
          <a:xfrm>
            <a:off x="1" y="4274433"/>
            <a:ext cx="2585474" cy="869067"/>
          </a:xfrm>
          <a:prstGeom prst="rect">
            <a:avLst/>
          </a:prstGeom>
        </p:spPr>
      </p:pic>
      <p:sp>
        <p:nvSpPr>
          <p:cNvPr id="15" name="Google Shape;33;p6">
            <a:extLst>
              <a:ext uri="{FF2B5EF4-FFF2-40B4-BE49-F238E27FC236}">
                <a16:creationId xmlns:a16="http://schemas.microsoft.com/office/drawing/2014/main" id="{7D0330C4-488F-4E11-BF3D-EA5DF26F0A65}"/>
              </a:ext>
            </a:extLst>
          </p:cNvPr>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34;p6">
            <a:extLst>
              <a:ext uri="{FF2B5EF4-FFF2-40B4-BE49-F238E27FC236}">
                <a16:creationId xmlns:a16="http://schemas.microsoft.com/office/drawing/2014/main" id="{9AA0ECA5-9FBC-4C4B-A996-F0E3B3EC796D}"/>
              </a:ext>
            </a:extLst>
          </p:cNvPr>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4" name="Google Shape;363;p47">
            <a:extLst>
              <a:ext uri="{FF2B5EF4-FFF2-40B4-BE49-F238E27FC236}">
                <a16:creationId xmlns:a16="http://schemas.microsoft.com/office/drawing/2014/main" id="{CA4C0B63-61BC-42D7-B10C-C17E378D6BB3}"/>
              </a:ext>
            </a:extLst>
          </p:cNvPr>
          <p:cNvGrpSpPr/>
          <p:nvPr/>
        </p:nvGrpSpPr>
        <p:grpSpPr>
          <a:xfrm>
            <a:off x="234451" y="613658"/>
            <a:ext cx="372594" cy="360301"/>
            <a:chOff x="1247825" y="5001950"/>
            <a:chExt cx="443300" cy="428675"/>
          </a:xfrm>
        </p:grpSpPr>
        <p:sp>
          <p:nvSpPr>
            <p:cNvPr id="25" name="Google Shape;364;p47">
              <a:extLst>
                <a:ext uri="{FF2B5EF4-FFF2-40B4-BE49-F238E27FC236}">
                  <a16:creationId xmlns:a16="http://schemas.microsoft.com/office/drawing/2014/main" id="{E6339F27-6884-43C4-ACA3-533ECC8D418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5;p47">
              <a:extLst>
                <a:ext uri="{FF2B5EF4-FFF2-40B4-BE49-F238E27FC236}">
                  <a16:creationId xmlns:a16="http://schemas.microsoft.com/office/drawing/2014/main" id="{2F61311E-6ABC-4FA5-88CF-1E1E49177CE2}"/>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6;p47">
              <a:extLst>
                <a:ext uri="{FF2B5EF4-FFF2-40B4-BE49-F238E27FC236}">
                  <a16:creationId xmlns:a16="http://schemas.microsoft.com/office/drawing/2014/main" id="{FFA797A4-32D0-4B07-A937-80B9B4AE6CCC}"/>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7;p47">
              <a:extLst>
                <a:ext uri="{FF2B5EF4-FFF2-40B4-BE49-F238E27FC236}">
                  <a16:creationId xmlns:a16="http://schemas.microsoft.com/office/drawing/2014/main" id="{F55FF81A-18F9-4036-9BA4-D4E796DF3A27}"/>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68;p47">
              <a:extLst>
                <a:ext uri="{FF2B5EF4-FFF2-40B4-BE49-F238E27FC236}">
                  <a16:creationId xmlns:a16="http://schemas.microsoft.com/office/drawing/2014/main" id="{B47BC9E7-AA0A-4513-BB74-8438AC3B4E9D}"/>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9;p47">
              <a:extLst>
                <a:ext uri="{FF2B5EF4-FFF2-40B4-BE49-F238E27FC236}">
                  <a16:creationId xmlns:a16="http://schemas.microsoft.com/office/drawing/2014/main" id="{ADB9D0F2-9906-4BBA-9EAB-C51BE4A408F4}"/>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TextBox 30">
            <a:extLst>
              <a:ext uri="{FF2B5EF4-FFF2-40B4-BE49-F238E27FC236}">
                <a16:creationId xmlns:a16="http://schemas.microsoft.com/office/drawing/2014/main" id="{E07FEEEE-A528-47C9-8C2A-34EE7D884265}"/>
              </a:ext>
            </a:extLst>
          </p:cNvPr>
          <p:cNvSpPr txBox="1"/>
          <p:nvPr/>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
        <p:nvSpPr>
          <p:cNvPr id="32" name="Google Shape;33;p6">
            <a:extLst>
              <a:ext uri="{FF2B5EF4-FFF2-40B4-BE49-F238E27FC236}">
                <a16:creationId xmlns:a16="http://schemas.microsoft.com/office/drawing/2014/main" id="{24F4704D-7066-49DF-AE84-18B5E9A8BEC3}"/>
              </a:ext>
            </a:extLst>
          </p:cNvPr>
          <p:cNvSpPr/>
          <p:nvPr userDrawn="1"/>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 name="Google Shape;34;p6">
            <a:extLst>
              <a:ext uri="{FF2B5EF4-FFF2-40B4-BE49-F238E27FC236}">
                <a16:creationId xmlns:a16="http://schemas.microsoft.com/office/drawing/2014/main" id="{A41EDB23-F052-4C5F-B74D-0AFCD4509908}"/>
              </a:ext>
            </a:extLst>
          </p:cNvPr>
          <p:cNvSpPr/>
          <p:nvPr userDrawn="1"/>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8" name="Google Shape;363;p47">
            <a:extLst>
              <a:ext uri="{FF2B5EF4-FFF2-40B4-BE49-F238E27FC236}">
                <a16:creationId xmlns:a16="http://schemas.microsoft.com/office/drawing/2014/main" id="{6253427E-8420-435F-BED9-B4244E74D330}"/>
              </a:ext>
            </a:extLst>
          </p:cNvPr>
          <p:cNvGrpSpPr/>
          <p:nvPr userDrawn="1"/>
        </p:nvGrpSpPr>
        <p:grpSpPr>
          <a:xfrm>
            <a:off x="234451" y="613658"/>
            <a:ext cx="372594" cy="360301"/>
            <a:chOff x="1247825" y="5001950"/>
            <a:chExt cx="443300" cy="428675"/>
          </a:xfrm>
        </p:grpSpPr>
        <p:sp>
          <p:nvSpPr>
            <p:cNvPr id="39" name="Google Shape;364;p47">
              <a:extLst>
                <a:ext uri="{FF2B5EF4-FFF2-40B4-BE49-F238E27FC236}">
                  <a16:creationId xmlns:a16="http://schemas.microsoft.com/office/drawing/2014/main" id="{7B3DE262-B99C-4E67-9CCF-A74FC2B8343B}"/>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65;p47">
              <a:extLst>
                <a:ext uri="{FF2B5EF4-FFF2-40B4-BE49-F238E27FC236}">
                  <a16:creationId xmlns:a16="http://schemas.microsoft.com/office/drawing/2014/main" id="{BA67F29F-EAC2-4AC8-921C-3436CD652892}"/>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66;p47">
              <a:extLst>
                <a:ext uri="{FF2B5EF4-FFF2-40B4-BE49-F238E27FC236}">
                  <a16:creationId xmlns:a16="http://schemas.microsoft.com/office/drawing/2014/main" id="{B22AB277-7E99-425A-96A0-FB2B9C3B259B}"/>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67;p47">
              <a:extLst>
                <a:ext uri="{FF2B5EF4-FFF2-40B4-BE49-F238E27FC236}">
                  <a16:creationId xmlns:a16="http://schemas.microsoft.com/office/drawing/2014/main" id="{189FEBF3-49FF-478B-BD70-C4332609973E}"/>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8;p47">
              <a:extLst>
                <a:ext uri="{FF2B5EF4-FFF2-40B4-BE49-F238E27FC236}">
                  <a16:creationId xmlns:a16="http://schemas.microsoft.com/office/drawing/2014/main" id="{EE20ED89-FE3A-4537-B33B-F6B72547E490}"/>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9;p47">
              <a:extLst>
                <a:ext uri="{FF2B5EF4-FFF2-40B4-BE49-F238E27FC236}">
                  <a16:creationId xmlns:a16="http://schemas.microsoft.com/office/drawing/2014/main" id="{CE0733A2-B877-45AA-9D23-3A0904BF4EC1}"/>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TextBox 44">
            <a:extLst>
              <a:ext uri="{FF2B5EF4-FFF2-40B4-BE49-F238E27FC236}">
                <a16:creationId xmlns:a16="http://schemas.microsoft.com/office/drawing/2014/main" id="{A75DF891-C6ED-4122-A305-74DF23149D10}"/>
              </a:ext>
            </a:extLst>
          </p:cNvPr>
          <p:cNvSpPr txBox="1"/>
          <p:nvPr userDrawn="1"/>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Tree>
    <p:extLst>
      <p:ext uri="{BB962C8B-B14F-4D97-AF65-F5344CB8AC3E}">
        <p14:creationId xmlns:p14="http://schemas.microsoft.com/office/powerpoint/2010/main" val="1078969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5"/>
        <p:cNvGrpSpPr/>
        <p:nvPr/>
      </p:nvGrpSpPr>
      <p:grpSpPr>
        <a:xfrm>
          <a:off x="0" y="0"/>
          <a:ext cx="0" cy="0"/>
          <a:chOff x="0" y="0"/>
          <a:chExt cx="0" cy="0"/>
        </a:xfrm>
      </p:grpSpPr>
      <p:pic>
        <p:nvPicPr>
          <p:cNvPr id="8" name="Picture 7">
            <a:extLst>
              <a:ext uri="{FF2B5EF4-FFF2-40B4-BE49-F238E27FC236}">
                <a16:creationId xmlns:a16="http://schemas.microsoft.com/office/drawing/2014/main" id="{C559A83B-C13C-4757-9F87-A8ACFB64DCB1}"/>
              </a:ext>
            </a:extLst>
          </p:cNvPr>
          <p:cNvPicPr>
            <a:picLocks noChangeAspect="1"/>
          </p:cNvPicPr>
          <p:nvPr/>
        </p:nvPicPr>
        <p:blipFill>
          <a:blip r:embed="rId2"/>
          <a:stretch>
            <a:fillRect/>
          </a:stretch>
        </p:blipFill>
        <p:spPr>
          <a:xfrm>
            <a:off x="1" y="4274433"/>
            <a:ext cx="2585474" cy="869067"/>
          </a:xfrm>
          <a:prstGeom prst="rect">
            <a:avLst/>
          </a:prstGeom>
        </p:spPr>
      </p:pic>
      <p:sp>
        <p:nvSpPr>
          <p:cNvPr id="66" name="Google Shape;66;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7" name="Google Shape;67;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69" name="Google Shape;69;p11"/>
          <p:cNvSpPr txBox="1">
            <a:spLocks noGrp="1"/>
          </p:cNvSpPr>
          <p:nvPr>
            <p:ph type="body" idx="1"/>
          </p:nvPr>
        </p:nvSpPr>
        <p:spPr>
          <a:xfrm>
            <a:off x="3062200"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lvl="0"/>
            <a:r>
              <a:rPr lang="en-US"/>
              <a:t>Edit Master text styles</a:t>
            </a:r>
          </a:p>
        </p:txBody>
      </p:sp>
      <p:sp>
        <p:nvSpPr>
          <p:cNvPr id="70" name="Google Shape;70;p11"/>
          <p:cNvSpPr txBox="1">
            <a:spLocks noGrp="1"/>
          </p:cNvSpPr>
          <p:nvPr>
            <p:ph type="body" idx="2"/>
          </p:nvPr>
        </p:nvSpPr>
        <p:spPr>
          <a:xfrm>
            <a:off x="5956701"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lvl="0"/>
            <a:r>
              <a:rPr lang="en-US"/>
              <a:t>Edit Master text styles</a:t>
            </a:r>
          </a:p>
        </p:txBody>
      </p:sp>
      <p:sp>
        <p:nvSpPr>
          <p:cNvPr id="71" name="Google Shape;7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56926973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57BA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lstStyle>
            <a:lvl1pPr lvl="0">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1pPr>
            <a:lvl2pPr lvl="1">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2pPr>
            <a:lvl3pPr lvl="2">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3pPr>
            <a:lvl4pPr lvl="3">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4pPr>
            <a:lvl5pPr lvl="4">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5pPr>
            <a:lvl6pPr lvl="5">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6pPr>
            <a:lvl7pPr lvl="6">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7pPr>
            <a:lvl8pPr lvl="7">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8pPr>
            <a:lvl9pPr lvl="8">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9pPr>
          </a:lstStyle>
          <a:p>
            <a:endParaRPr/>
          </a:p>
        </p:txBody>
      </p:sp>
      <p:sp>
        <p:nvSpPr>
          <p:cNvPr id="7" name="Google Shape;7;p1"/>
          <p:cNvSpPr txBox="1">
            <a:spLocks noGrp="1"/>
          </p:cNvSpPr>
          <p:nvPr>
            <p:ph type="body" idx="1"/>
          </p:nvPr>
        </p:nvSpPr>
        <p:spPr>
          <a:xfrm>
            <a:off x="3090625" y="575500"/>
            <a:ext cx="5596200" cy="3981000"/>
          </a:xfrm>
          <a:prstGeom prst="rect">
            <a:avLst/>
          </a:prstGeom>
          <a:noFill/>
          <a:ln>
            <a:noFill/>
          </a:ln>
        </p:spPr>
        <p:txBody>
          <a:bodyPr spcFirstLastPara="1" wrap="square" lIns="91425" tIns="91425" rIns="91425" bIns="91425" anchor="t" anchorCtr="0"/>
          <a:lstStyle>
            <a:lvl1pPr marL="457200" lvl="0" indent="-317500">
              <a:lnSpc>
                <a:spcPct val="115000"/>
              </a:lnSpc>
              <a:spcBef>
                <a:spcPts val="60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1pPr>
            <a:lvl2pPr marL="914400" lvl="1"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2pPr>
            <a:lvl3pPr marL="1371600" lvl="2"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3pPr>
            <a:lvl4pPr marL="1828800" lvl="3"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4pPr>
            <a:lvl5pPr marL="2286000" lvl="4"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5pPr>
            <a:lvl6pPr marL="2743200" lvl="5"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6pPr>
            <a:lvl7pPr marL="3200400" lvl="6"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7pPr>
            <a:lvl8pPr marL="3657600" lvl="7"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8pPr>
            <a:lvl9pPr marL="4114800" lvl="8"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rgbClr val="CCCCCC"/>
                </a:solidFill>
                <a:latin typeface="Nunito Sans"/>
                <a:ea typeface="Nunito Sans"/>
                <a:cs typeface="Nunito Sans"/>
                <a:sym typeface="Nunito Sans"/>
              </a:defRPr>
            </a:lvl1pPr>
            <a:lvl2pPr lvl="1" algn="r">
              <a:buNone/>
              <a:defRPr sz="1000">
                <a:solidFill>
                  <a:srgbClr val="CCCCCC"/>
                </a:solidFill>
                <a:latin typeface="Nunito Sans"/>
                <a:ea typeface="Nunito Sans"/>
                <a:cs typeface="Nunito Sans"/>
                <a:sym typeface="Nunito Sans"/>
              </a:defRPr>
            </a:lvl2pPr>
            <a:lvl3pPr lvl="2" algn="r">
              <a:buNone/>
              <a:defRPr sz="1000">
                <a:solidFill>
                  <a:srgbClr val="CCCCCC"/>
                </a:solidFill>
                <a:latin typeface="Nunito Sans"/>
                <a:ea typeface="Nunito Sans"/>
                <a:cs typeface="Nunito Sans"/>
                <a:sym typeface="Nunito Sans"/>
              </a:defRPr>
            </a:lvl3pPr>
            <a:lvl4pPr lvl="3" algn="r">
              <a:buNone/>
              <a:defRPr sz="1000">
                <a:solidFill>
                  <a:srgbClr val="CCCCCC"/>
                </a:solidFill>
                <a:latin typeface="Nunito Sans"/>
                <a:ea typeface="Nunito Sans"/>
                <a:cs typeface="Nunito Sans"/>
                <a:sym typeface="Nunito Sans"/>
              </a:defRPr>
            </a:lvl4pPr>
            <a:lvl5pPr lvl="4" algn="r">
              <a:buNone/>
              <a:defRPr sz="1000">
                <a:solidFill>
                  <a:srgbClr val="CCCCCC"/>
                </a:solidFill>
                <a:latin typeface="Nunito Sans"/>
                <a:ea typeface="Nunito Sans"/>
                <a:cs typeface="Nunito Sans"/>
                <a:sym typeface="Nunito Sans"/>
              </a:defRPr>
            </a:lvl5pPr>
            <a:lvl6pPr lvl="5" algn="r">
              <a:buNone/>
              <a:defRPr sz="1000">
                <a:solidFill>
                  <a:srgbClr val="CCCCCC"/>
                </a:solidFill>
                <a:latin typeface="Nunito Sans"/>
                <a:ea typeface="Nunito Sans"/>
                <a:cs typeface="Nunito Sans"/>
                <a:sym typeface="Nunito Sans"/>
              </a:defRPr>
            </a:lvl6pPr>
            <a:lvl7pPr lvl="6" algn="r">
              <a:buNone/>
              <a:defRPr sz="1000">
                <a:solidFill>
                  <a:srgbClr val="CCCCCC"/>
                </a:solidFill>
                <a:latin typeface="Nunito Sans"/>
                <a:ea typeface="Nunito Sans"/>
                <a:cs typeface="Nunito Sans"/>
                <a:sym typeface="Nunito Sans"/>
              </a:defRPr>
            </a:lvl7pPr>
            <a:lvl8pPr lvl="7" algn="r">
              <a:buNone/>
              <a:defRPr sz="1000">
                <a:solidFill>
                  <a:srgbClr val="CCCCCC"/>
                </a:solidFill>
                <a:latin typeface="Nunito Sans"/>
                <a:ea typeface="Nunito Sans"/>
                <a:cs typeface="Nunito Sans"/>
                <a:sym typeface="Nunito Sans"/>
              </a:defRPr>
            </a:lvl8pPr>
            <a:lvl9pPr lvl="8" algn="r">
              <a:buNone/>
              <a:defRPr sz="1000">
                <a:solidFill>
                  <a:srgbClr val="CCCCC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213669781"/>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2" r:id="rId10"/>
    <p:sldLayoutId id="2147483667" r:id="rId11"/>
    <p:sldLayoutId id="2147483668" r:id="rId12"/>
    <p:sldLayoutId id="2147483684" r:id="rId13"/>
    <p:sldLayoutId id="2147483685" r:id="rId14"/>
    <p:sldLayoutId id="2147483686" r:id="rId15"/>
    <p:sldLayoutId id="2147483687" r:id="rId16"/>
    <p:sldLayoutId id="2147483688" r:id="rId17"/>
    <p:sldLayoutId id="2147483689" r:id="rId18"/>
  </p:sldLayoutIdLst>
  <p:transition>
    <p:fade thruBlk="1"/>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naftaliharris.com/blog/visualizing-k-means-clustering/"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99.png"/><Relationship Id="rId4" Type="http://schemas.openxmlformats.org/officeDocument/2006/relationships/customXml" Target="../ink/ink8.xml"/></Relationships>
</file>

<file path=ppt/slides/_rels/slide13.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techleer.com/articles/478-insight-into-hierarchical-representations-through-poincare-embedding/" TargetMode="External"/><Relationship Id="rId2" Type="http://schemas.openxmlformats.org/officeDocument/2006/relationships/image" Target="../media/image16.em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www.instituteofcaninebiology.org/how-to-read-a-dendrogram.html" TargetMode="External"/><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customXml" Target="../ink/ink10.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ustomXml" Target="../ink/ink11.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customXml" Target="../ink/ink1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customXml" Target="../ink/ink14.xml"/><Relationship Id="rId4" Type="http://schemas.openxmlformats.org/officeDocument/2006/relationships/image" Target="../media/image3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customXml" Target="../ink/ink17.xml"/><Relationship Id="rId13"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38.png"/><Relationship Id="rId12" Type="http://schemas.openxmlformats.org/officeDocument/2006/relationships/customXml" Target="../ink/ink19.xml"/><Relationship Id="rId17" Type="http://schemas.openxmlformats.org/officeDocument/2006/relationships/image" Target="../media/image43.png"/><Relationship Id="rId2" Type="http://schemas.openxmlformats.org/officeDocument/2006/relationships/notesSlide" Target="../notesSlides/notesSlide17.xml"/><Relationship Id="rId16" Type="http://schemas.openxmlformats.org/officeDocument/2006/relationships/customXml" Target="../ink/ink21.xml"/><Relationship Id="rId1" Type="http://schemas.openxmlformats.org/officeDocument/2006/relationships/slideLayout" Target="../slideLayouts/slideLayout6.xml"/><Relationship Id="rId6" Type="http://schemas.openxmlformats.org/officeDocument/2006/relationships/customXml" Target="../ink/ink16.xml"/><Relationship Id="rId11" Type="http://schemas.openxmlformats.org/officeDocument/2006/relationships/image" Target="../media/image40.png"/><Relationship Id="rId5" Type="http://schemas.openxmlformats.org/officeDocument/2006/relationships/image" Target="../media/image37.png"/><Relationship Id="rId15" Type="http://schemas.openxmlformats.org/officeDocument/2006/relationships/image" Target="../media/image42.png"/><Relationship Id="rId10" Type="http://schemas.openxmlformats.org/officeDocument/2006/relationships/customXml" Target="../ink/ink18.xml"/><Relationship Id="rId4" Type="http://schemas.openxmlformats.org/officeDocument/2006/relationships/customXml" Target="../ink/ink15.xml"/><Relationship Id="rId9" Type="http://schemas.openxmlformats.org/officeDocument/2006/relationships/image" Target="../media/image39.png"/><Relationship Id="rId14" Type="http://schemas.openxmlformats.org/officeDocument/2006/relationships/customXml" Target="../ink/ink20.xml"/></Relationships>
</file>

<file path=ppt/slides/_rels/slide34.xml.rels><?xml version="1.0" encoding="UTF-8" standalone="yes"?>
<Relationships xmlns="http://schemas.openxmlformats.org/package/2006/relationships"><Relationship Id="rId3" Type="http://schemas.openxmlformats.org/officeDocument/2006/relationships/customXml" Target="../ink/ink22.xml"/><Relationship Id="rId2" Type="http://schemas.openxmlformats.org/officeDocument/2006/relationships/image" Target="../media/image44.gif"/><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image" Target="../media/image46.gif"/><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customXml" Target="../ink/ink24.xml"/><Relationship Id="rId7" Type="http://schemas.openxmlformats.org/officeDocument/2006/relationships/customXml" Target="../ink/ink26.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customXml" Target="../ink/ink25.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customXml" Target="../ink/ink27.xml"/><Relationship Id="rId4" Type="http://schemas.openxmlformats.org/officeDocument/2006/relationships/image" Target="../media/image52.emf"/></Relationships>
</file>

<file path=ppt/slides/_rels/slide39.xml.rels><?xml version="1.0" encoding="UTF-8" standalone="yes"?>
<Relationships xmlns="http://schemas.openxmlformats.org/package/2006/relationships"><Relationship Id="rId3" Type="http://schemas.openxmlformats.org/officeDocument/2006/relationships/image" Target="../media/image52.emf"/><Relationship Id="rId7"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customXml" Target="../ink/ink28.xml"/><Relationship Id="rId5" Type="http://schemas.openxmlformats.org/officeDocument/2006/relationships/image" Target="../media/image54.png"/><Relationship Id="rId4" Type="http://schemas.openxmlformats.org/officeDocument/2006/relationships/image" Target="../media/image37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customXml" Target="../ink/ink29.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png"/><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customXml" Target="../ink/ink30.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50.png"/><Relationship Id="rId5" Type="http://schemas.openxmlformats.org/officeDocument/2006/relationships/customXml" Target="../ink/ink31.xml"/><Relationship Id="rId4" Type="http://schemas.openxmlformats.org/officeDocument/2006/relationships/image" Target="../media/image63.emf"/></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customXml" Target="../ink/ink36.xml"/><Relationship Id="rId18" Type="http://schemas.openxmlformats.org/officeDocument/2006/relationships/image" Target="../media/image74.png"/><Relationship Id="rId26" Type="http://schemas.openxmlformats.org/officeDocument/2006/relationships/image" Target="../media/image78.png"/><Relationship Id="rId3" Type="http://schemas.openxmlformats.org/officeDocument/2006/relationships/image" Target="../media/image66.emf"/><Relationship Id="rId21" Type="http://schemas.openxmlformats.org/officeDocument/2006/relationships/customXml" Target="../ink/ink40.xml"/><Relationship Id="rId7" Type="http://schemas.openxmlformats.org/officeDocument/2006/relationships/customXml" Target="../ink/ink33.xml"/><Relationship Id="rId12" Type="http://schemas.openxmlformats.org/officeDocument/2006/relationships/image" Target="../media/image71.png"/><Relationship Id="rId17" Type="http://schemas.openxmlformats.org/officeDocument/2006/relationships/customXml" Target="../ink/ink38.xml"/><Relationship Id="rId25" Type="http://schemas.openxmlformats.org/officeDocument/2006/relationships/customXml" Target="../ink/ink42.xml"/><Relationship Id="rId2" Type="http://schemas.openxmlformats.org/officeDocument/2006/relationships/notesSlide" Target="../notesSlides/notesSlide23.xml"/><Relationship Id="rId16" Type="http://schemas.openxmlformats.org/officeDocument/2006/relationships/image" Target="../media/image73.png"/><Relationship Id="rId20" Type="http://schemas.openxmlformats.org/officeDocument/2006/relationships/image" Target="../media/image75.png"/><Relationship Id="rId1" Type="http://schemas.openxmlformats.org/officeDocument/2006/relationships/slideLayout" Target="../slideLayouts/slideLayout3.xml"/><Relationship Id="rId6" Type="http://schemas.openxmlformats.org/officeDocument/2006/relationships/image" Target="../media/image68.png"/><Relationship Id="rId11" Type="http://schemas.openxmlformats.org/officeDocument/2006/relationships/customXml" Target="../ink/ink35.xml"/><Relationship Id="rId24" Type="http://schemas.openxmlformats.org/officeDocument/2006/relationships/image" Target="../media/image77.png"/><Relationship Id="rId5" Type="http://schemas.openxmlformats.org/officeDocument/2006/relationships/customXml" Target="../ink/ink32.xml"/><Relationship Id="rId15" Type="http://schemas.openxmlformats.org/officeDocument/2006/relationships/customXml" Target="../ink/ink37.xml"/><Relationship Id="rId23" Type="http://schemas.openxmlformats.org/officeDocument/2006/relationships/customXml" Target="../ink/ink41.xml"/><Relationship Id="rId10" Type="http://schemas.openxmlformats.org/officeDocument/2006/relationships/image" Target="../media/image70.png"/><Relationship Id="rId19" Type="http://schemas.openxmlformats.org/officeDocument/2006/relationships/customXml" Target="../ink/ink39.xml"/><Relationship Id="rId4" Type="http://schemas.openxmlformats.org/officeDocument/2006/relationships/image" Target="../media/image67.png"/><Relationship Id="rId9" Type="http://schemas.openxmlformats.org/officeDocument/2006/relationships/customXml" Target="../ink/ink34.xml"/><Relationship Id="rId14" Type="http://schemas.openxmlformats.org/officeDocument/2006/relationships/image" Target="../media/image72.png"/><Relationship Id="rId22"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emf"/><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emf"/><Relationship Id="rId1" Type="http://schemas.openxmlformats.org/officeDocument/2006/relationships/slideLayout" Target="../slideLayouts/slideLayout3.xml"/><Relationship Id="rId5" Type="http://schemas.openxmlformats.org/officeDocument/2006/relationships/image" Target="../media/image83.png"/><Relationship Id="rId4" Type="http://schemas.openxmlformats.org/officeDocument/2006/relationships/customXml" Target="../ink/ink43.xml"/></Relationships>
</file>

<file path=ppt/slides/_rels/slide47.xml.rels><?xml version="1.0" encoding="UTF-8" standalone="yes"?>
<Relationships xmlns="http://schemas.openxmlformats.org/package/2006/relationships"><Relationship Id="rId3" Type="http://schemas.openxmlformats.org/officeDocument/2006/relationships/customXml" Target="../ink/ink44.xml"/><Relationship Id="rId2" Type="http://schemas.openxmlformats.org/officeDocument/2006/relationships/image" Target="../media/image84.png"/><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3" Type="http://schemas.openxmlformats.org/officeDocument/2006/relationships/customXml" Target="../ink/ink45.xml"/><Relationship Id="rId2" Type="http://schemas.openxmlformats.org/officeDocument/2006/relationships/image" Target="../media/image86.png"/><Relationship Id="rId1" Type="http://schemas.openxmlformats.org/officeDocument/2006/relationships/slideLayout" Target="../slideLayouts/slideLayout5.xml"/><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88.png"/><Relationship Id="rId4" Type="http://schemas.openxmlformats.org/officeDocument/2006/relationships/customXml" Target="../ink/ink46.xml"/></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90.png"/><Relationship Id="rId4" Type="http://schemas.openxmlformats.org/officeDocument/2006/relationships/customXml" Target="../ink/ink47.xml"/></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92.png"/><Relationship Id="rId4" Type="http://schemas.openxmlformats.org/officeDocument/2006/relationships/customXml" Target="../ink/ink48.xml"/></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590.png"/><Relationship Id="rId1" Type="http://schemas.openxmlformats.org/officeDocument/2006/relationships/slideLayout" Target="../slideLayouts/slideLayout3.xml"/><Relationship Id="rId5" Type="http://schemas.openxmlformats.org/officeDocument/2006/relationships/image" Target="../media/image94.png"/><Relationship Id="rId4" Type="http://schemas.openxmlformats.org/officeDocument/2006/relationships/customXml" Target="../ink/ink49.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96.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customXml" Target="../ink/ink50.xml"/><Relationship Id="rId5" Type="http://schemas.openxmlformats.org/officeDocument/2006/relationships/image" Target="../media/image95.png"/><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97.png"/><Relationship Id="rId4" Type="http://schemas.openxmlformats.org/officeDocument/2006/relationships/image" Target="../media/image93.png"/></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customXml" Target="../ink/ink51.xml"/><Relationship Id="rId4" Type="http://schemas.openxmlformats.org/officeDocument/2006/relationships/image" Target="../media/image98.png"/></Relationships>
</file>

<file path=ppt/slides/_rels/slide58.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650.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70.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102.png"/><Relationship Id="rId4" Type="http://schemas.openxmlformats.org/officeDocument/2006/relationships/customXml" Target="../ink/ink5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customXml" Target="../ink/ink53.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customXml" Target="../ink/ink54.xml"/></Relationships>
</file>

<file path=ppt/slides/_rels/slide64.xml.rels><?xml version="1.0" encoding="UTF-8" standalone="yes"?>
<Relationships xmlns="http://schemas.openxmlformats.org/package/2006/relationships"><Relationship Id="rId8" Type="http://schemas.openxmlformats.org/officeDocument/2006/relationships/customXml" Target="../ink/ink57.xml"/><Relationship Id="rId3" Type="http://schemas.openxmlformats.org/officeDocument/2006/relationships/image" Target="../media/image105.tiff"/><Relationship Id="rId7" Type="http://schemas.openxmlformats.org/officeDocument/2006/relationships/image" Target="../media/image107.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customXml" Target="../ink/ink56.xml"/><Relationship Id="rId5" Type="http://schemas.openxmlformats.org/officeDocument/2006/relationships/image" Target="../media/image106.png"/><Relationship Id="rId4" Type="http://schemas.openxmlformats.org/officeDocument/2006/relationships/customXml" Target="../ink/ink55.xml"/><Relationship Id="rId9" Type="http://schemas.openxmlformats.org/officeDocument/2006/relationships/image" Target="../media/image108.png"/></Relationships>
</file>

<file path=ppt/slides/_rels/slide65.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760.png"/><Relationship Id="rId7" Type="http://schemas.openxmlformats.org/officeDocument/2006/relationships/customXml" Target="../ink/ink59.xm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111.png"/><Relationship Id="rId5" Type="http://schemas.openxmlformats.org/officeDocument/2006/relationships/customXml" Target="../ink/ink58.xml"/><Relationship Id="rId10" Type="http://schemas.openxmlformats.org/officeDocument/2006/relationships/image" Target="../media/image113.png"/><Relationship Id="rId4" Type="http://schemas.openxmlformats.org/officeDocument/2006/relationships/image" Target="../media/image109.tiff"/><Relationship Id="rId9" Type="http://schemas.openxmlformats.org/officeDocument/2006/relationships/customXml" Target="../ink/ink60.xml"/></Relationships>
</file>

<file path=ppt/slides/_rels/slide66.xml.rels><?xml version="1.0" encoding="UTF-8" standalone="yes"?>
<Relationships xmlns="http://schemas.openxmlformats.org/package/2006/relationships"><Relationship Id="rId3" Type="http://schemas.openxmlformats.org/officeDocument/2006/relationships/customXml" Target="../ink/ink61.xml"/><Relationship Id="rId2" Type="http://schemas.openxmlformats.org/officeDocument/2006/relationships/image" Target="../media/image780.png"/><Relationship Id="rId1" Type="http://schemas.openxmlformats.org/officeDocument/2006/relationships/slideLayout" Target="../slideLayouts/slideLayout3.xml"/><Relationship Id="rId6" Type="http://schemas.openxmlformats.org/officeDocument/2006/relationships/image" Target="../media/image115.png"/><Relationship Id="rId5" Type="http://schemas.openxmlformats.org/officeDocument/2006/relationships/customXml" Target="../ink/ink62.xml"/><Relationship Id="rId4" Type="http://schemas.openxmlformats.org/officeDocument/2006/relationships/image" Target="../media/image11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118.png"/></Relationships>
</file>

<file path=ppt/slides/_rels/slide74.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customXml" Target="../ink/ink63.xml"/><Relationship Id="rId7" Type="http://schemas.openxmlformats.org/officeDocument/2006/relationships/customXml" Target="../ink/ink65.xm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20.png"/><Relationship Id="rId5" Type="http://schemas.openxmlformats.org/officeDocument/2006/relationships/customXml" Target="../ink/ink64.xml"/><Relationship Id="rId10" Type="http://schemas.openxmlformats.org/officeDocument/2006/relationships/image" Target="../media/image122.png"/><Relationship Id="rId4" Type="http://schemas.openxmlformats.org/officeDocument/2006/relationships/image" Target="../media/image119.png"/><Relationship Id="rId9" Type="http://schemas.openxmlformats.org/officeDocument/2006/relationships/customXml" Target="../ink/ink66.xml"/></Relationships>
</file>

<file path=ppt/slides/_rels/slide76.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customXml" Target="../ink/ink71.xml"/><Relationship Id="rId18" Type="http://schemas.openxmlformats.org/officeDocument/2006/relationships/image" Target="../media/image130.png"/><Relationship Id="rId26" Type="http://schemas.openxmlformats.org/officeDocument/2006/relationships/image" Target="../media/image134.png"/><Relationship Id="rId3" Type="http://schemas.openxmlformats.org/officeDocument/2006/relationships/hyperlink" Target="http://www.youtube.com/watch?v=ZRhe-zG15j0" TargetMode="External"/><Relationship Id="rId21" Type="http://schemas.openxmlformats.org/officeDocument/2006/relationships/customXml" Target="../ink/ink75.xml"/><Relationship Id="rId7" Type="http://schemas.openxmlformats.org/officeDocument/2006/relationships/customXml" Target="../ink/ink68.xml"/><Relationship Id="rId12" Type="http://schemas.openxmlformats.org/officeDocument/2006/relationships/image" Target="../media/image127.png"/><Relationship Id="rId17" Type="http://schemas.openxmlformats.org/officeDocument/2006/relationships/customXml" Target="../ink/ink73.xml"/><Relationship Id="rId25" Type="http://schemas.openxmlformats.org/officeDocument/2006/relationships/customXml" Target="../ink/ink77.xml"/><Relationship Id="rId2" Type="http://schemas.openxmlformats.org/officeDocument/2006/relationships/notesSlide" Target="../notesSlides/notesSlide38.xml"/><Relationship Id="rId16" Type="http://schemas.openxmlformats.org/officeDocument/2006/relationships/image" Target="../media/image129.png"/><Relationship Id="rId20" Type="http://schemas.openxmlformats.org/officeDocument/2006/relationships/image" Target="../media/image131.png"/><Relationship Id="rId1" Type="http://schemas.openxmlformats.org/officeDocument/2006/relationships/slideLayout" Target="../slideLayouts/slideLayout3.xml"/><Relationship Id="rId6" Type="http://schemas.openxmlformats.org/officeDocument/2006/relationships/image" Target="../media/image124.png"/><Relationship Id="rId11" Type="http://schemas.openxmlformats.org/officeDocument/2006/relationships/customXml" Target="../ink/ink70.xml"/><Relationship Id="rId24" Type="http://schemas.openxmlformats.org/officeDocument/2006/relationships/image" Target="../media/image133.png"/><Relationship Id="rId5" Type="http://schemas.openxmlformats.org/officeDocument/2006/relationships/customXml" Target="../ink/ink67.xml"/><Relationship Id="rId15" Type="http://schemas.openxmlformats.org/officeDocument/2006/relationships/customXml" Target="../ink/ink72.xml"/><Relationship Id="rId23" Type="http://schemas.openxmlformats.org/officeDocument/2006/relationships/customXml" Target="../ink/ink76.xml"/><Relationship Id="rId10" Type="http://schemas.openxmlformats.org/officeDocument/2006/relationships/image" Target="../media/image126.png"/><Relationship Id="rId19" Type="http://schemas.openxmlformats.org/officeDocument/2006/relationships/customXml" Target="../ink/ink74.xml"/><Relationship Id="rId4" Type="http://schemas.openxmlformats.org/officeDocument/2006/relationships/image" Target="../media/image123.jpg"/><Relationship Id="rId9" Type="http://schemas.openxmlformats.org/officeDocument/2006/relationships/customXml" Target="../ink/ink69.xml"/><Relationship Id="rId14" Type="http://schemas.openxmlformats.org/officeDocument/2006/relationships/image" Target="../media/image128.png"/><Relationship Id="rId22" Type="http://schemas.openxmlformats.org/officeDocument/2006/relationships/image" Target="../media/image132.png"/></Relationships>
</file>

<file path=ppt/slides/_rels/slide7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163.png"/><Relationship Id="rId3" Type="http://schemas.openxmlformats.org/officeDocument/2006/relationships/image" Target="../media/image300.png"/><Relationship Id="rId7" Type="http://schemas.openxmlformats.org/officeDocument/2006/relationships/image" Target="../media/image160.png"/><Relationship Id="rId12" Type="http://schemas.openxmlformats.org/officeDocument/2006/relationships/customXml" Target="../ink/ink4.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customXml" Target="../ink/ink1.xml"/><Relationship Id="rId11" Type="http://schemas.openxmlformats.org/officeDocument/2006/relationships/image" Target="../media/image162.png"/><Relationship Id="rId5" Type="http://schemas.openxmlformats.org/officeDocument/2006/relationships/image" Target="../media/image9.png"/><Relationship Id="rId15" Type="http://schemas.openxmlformats.org/officeDocument/2006/relationships/image" Target="../media/image164.png"/><Relationship Id="rId10" Type="http://schemas.openxmlformats.org/officeDocument/2006/relationships/customXml" Target="../ink/ink3.xml"/><Relationship Id="rId4" Type="http://schemas.openxmlformats.org/officeDocument/2006/relationships/image" Target="../media/image8.png"/><Relationship Id="rId9" Type="http://schemas.openxmlformats.org/officeDocument/2006/relationships/image" Target="../media/image161.png"/><Relationship Id="rId14" Type="http://schemas.openxmlformats.org/officeDocument/2006/relationships/customXml" Target="../ink/ink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png"/><Relationship Id="rId7" Type="http://schemas.openxmlformats.org/officeDocument/2006/relationships/customXml" Target="../ink/ink7.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66.png"/><Relationship Id="rId5" Type="http://schemas.openxmlformats.org/officeDocument/2006/relationships/customXml" Target="../ink/ink6.xml"/><Relationship Id="rId4" Type="http://schemas.openxmlformats.org/officeDocument/2006/relationships/image" Target="../media/image3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p:cNvSpPr txBox="1">
            <a:spLocks noGrp="1"/>
          </p:cNvSpPr>
          <p:nvPr>
            <p:ph type="ctrTitle"/>
          </p:nvPr>
        </p:nvSpPr>
        <p:spPr>
          <a:prstGeom prst="rect">
            <a:avLst/>
          </a:prstGeom>
        </p:spPr>
        <p:txBody>
          <a:bodyPr spcFirstLastPara="1" wrap="square" lIns="91425" tIns="91425" rIns="91425" bIns="91425" anchor="t" anchorCtr="0">
            <a:noAutofit/>
          </a:bodyPr>
          <a:lstStyle/>
          <a:p>
            <a:pPr lvl="0"/>
            <a:r>
              <a:rPr lang="en" dirty="0"/>
              <a:t>CSE/STAT 416</a:t>
            </a:r>
            <a:br>
              <a:rPr lang="en" dirty="0"/>
            </a:br>
            <a:r>
              <a:rPr lang="en-US" sz="1600" dirty="0"/>
              <a:t>Other Clustering Methods</a:t>
            </a:r>
            <a:br>
              <a:rPr lang="en" sz="1800" dirty="0"/>
            </a:br>
            <a:br>
              <a:rPr lang="en" sz="1800" dirty="0"/>
            </a:br>
            <a:r>
              <a:rPr lang="en" sz="1000" dirty="0"/>
              <a:t>Amal </a:t>
            </a:r>
            <a:r>
              <a:rPr lang="en" sz="1000" dirty="0" err="1"/>
              <a:t>Nanavati</a:t>
            </a:r>
            <a:br>
              <a:rPr lang="en" sz="1000" dirty="0"/>
            </a:br>
            <a:r>
              <a:rPr lang="en" sz="1000" dirty="0"/>
              <a:t>University of Washington</a:t>
            </a:r>
            <a:br>
              <a:rPr lang="en" sz="1000" dirty="0"/>
            </a:br>
            <a:r>
              <a:rPr lang="en-US" sz="1000" dirty="0"/>
              <a:t>Aug 3</a:t>
            </a:r>
            <a:r>
              <a:rPr lang="en" sz="1000" dirty="0"/>
              <a:t>, 2022</a:t>
            </a:r>
            <a:br>
              <a:rPr lang="en" sz="1000" dirty="0"/>
            </a:br>
            <a:br>
              <a:rPr lang="en" sz="1000" dirty="0"/>
            </a:br>
            <a:r>
              <a:rPr lang="en" sz="1000" dirty="0"/>
              <a:t>Adapted from Hunter Schafer’s slides</a:t>
            </a:r>
            <a:endParaRPr sz="1000" dirty="0"/>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8DF30-5C71-6047-9C87-FC67A2EA9B9C}"/>
              </a:ext>
            </a:extLst>
          </p:cNvPr>
          <p:cNvSpPr>
            <a:spLocks noGrp="1"/>
          </p:cNvSpPr>
          <p:nvPr>
            <p:ph type="title"/>
          </p:nvPr>
        </p:nvSpPr>
        <p:spPr/>
        <p:txBody>
          <a:bodyPr/>
          <a:lstStyle/>
          <a:p>
            <a:r>
              <a:rPr lang="en-US" dirty="0"/>
              <a:t>Visualizing k-means</a:t>
            </a:r>
          </a:p>
        </p:txBody>
      </p:sp>
      <p:sp>
        <p:nvSpPr>
          <p:cNvPr id="3" name="Text Placeholder 2">
            <a:extLst>
              <a:ext uri="{FF2B5EF4-FFF2-40B4-BE49-F238E27FC236}">
                <a16:creationId xmlns:a16="http://schemas.microsoft.com/office/drawing/2014/main" id="{34BD2F09-25B2-AF4B-86FE-5E5375DA27CE}"/>
              </a:ext>
            </a:extLst>
          </p:cNvPr>
          <p:cNvSpPr>
            <a:spLocks noGrp="1"/>
          </p:cNvSpPr>
          <p:nvPr>
            <p:ph type="body" idx="1"/>
          </p:nvPr>
        </p:nvSpPr>
        <p:spPr/>
        <p:txBody>
          <a:bodyPr/>
          <a:lstStyle/>
          <a:p>
            <a:pPr marL="139700" indent="0">
              <a:buNone/>
            </a:pPr>
            <a:r>
              <a:rPr lang="en-US" dirty="0">
                <a:hlinkClick r:id="rId2"/>
              </a:rPr>
              <a:t>https://www.naftaliharris.com/blog/visualizing-k-means-clustering/</a:t>
            </a:r>
            <a:r>
              <a:rPr lang="en-US" dirty="0"/>
              <a:t> </a:t>
            </a:r>
          </a:p>
        </p:txBody>
      </p:sp>
      <p:sp>
        <p:nvSpPr>
          <p:cNvPr id="4" name="Slide Number Placeholder 3">
            <a:extLst>
              <a:ext uri="{FF2B5EF4-FFF2-40B4-BE49-F238E27FC236}">
                <a16:creationId xmlns:a16="http://schemas.microsoft.com/office/drawing/2014/main" id="{0562107D-2287-5A4E-B10B-BBF6A1CFFB0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Tree>
    <p:extLst>
      <p:ext uri="{BB962C8B-B14F-4D97-AF65-F5344CB8AC3E}">
        <p14:creationId xmlns:p14="http://schemas.microsoft.com/office/powerpoint/2010/main" val="3339403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1DCF6-6347-4941-A5AE-E20B05ACBB65}"/>
              </a:ext>
            </a:extLst>
          </p:cNvPr>
          <p:cNvSpPr>
            <a:spLocks noGrp="1"/>
          </p:cNvSpPr>
          <p:nvPr>
            <p:ph type="title"/>
          </p:nvPr>
        </p:nvSpPr>
        <p:spPr/>
        <p:txBody>
          <a:bodyPr/>
          <a:lstStyle/>
          <a:p>
            <a:r>
              <a:rPr lang="en-US" dirty="0"/>
              <a:t>Smart Initializing w/ k-means++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E4D53981-530B-464B-95DE-20BD7438D27B}"/>
                  </a:ext>
                </a:extLst>
              </p:cNvPr>
              <p:cNvSpPr>
                <a:spLocks noGrp="1"/>
              </p:cNvSpPr>
              <p:nvPr>
                <p:ph type="body" idx="1"/>
              </p:nvPr>
            </p:nvSpPr>
            <p:spPr>
              <a:xfrm>
                <a:off x="3090625" y="66469"/>
                <a:ext cx="5716786" cy="4683382"/>
              </a:xfrm>
            </p:spPr>
            <p:txBody>
              <a:bodyPr/>
              <a:lstStyle/>
              <a:p>
                <a:pPr marL="139700" indent="0">
                  <a:buNone/>
                </a:pPr>
                <a:r>
                  <a:rPr lang="en-US" dirty="0"/>
                  <a:t>Making sure the initialized centroids are “good” is critical to finding quality local optima. Our purely random approach was wasteful since it’s very possible that initial centroids start close together.</a:t>
                </a:r>
              </a:p>
              <a:p>
                <a:pPr marL="139700" indent="0">
                  <a:buNone/>
                </a:pPr>
                <a:endParaRPr lang="en-US" dirty="0"/>
              </a:p>
              <a:p>
                <a:pPr marL="139700" indent="0">
                  <a:buNone/>
                </a:pPr>
                <a:r>
                  <a:rPr lang="en-US" b="1" dirty="0"/>
                  <a:t>Idea</a:t>
                </a:r>
                <a:r>
                  <a:rPr lang="en-US" dirty="0"/>
                  <a:t>: Try to select  a set of points farther away from each other.</a:t>
                </a:r>
              </a:p>
              <a:p>
                <a:pPr marL="139700" indent="0">
                  <a:buNone/>
                </a:pPr>
                <a:endParaRPr lang="en-US" dirty="0"/>
              </a:p>
              <a:p>
                <a:pPr marL="139700" indent="0">
                  <a:buNone/>
                </a:pPr>
                <a:r>
                  <a:rPr lang="en-US" b="1" dirty="0"/>
                  <a:t>k-means++ </a:t>
                </a:r>
                <a:r>
                  <a:rPr lang="en-US" dirty="0"/>
                  <a:t>does a slightly smarter random initialization </a:t>
                </a:r>
              </a:p>
              <a:p>
                <a:pPr marL="482600" indent="-342900">
                  <a:buClr>
                    <a:schemeClr val="bg2"/>
                  </a:buClr>
                  <a:buFont typeface="+mj-lt"/>
                  <a:buAutoNum type="arabicPeriod"/>
                </a:pPr>
                <a:r>
                  <a:rPr lang="en-US" dirty="0"/>
                  <a:t>Choose first cluster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1</m:t>
                        </m:r>
                      </m:sub>
                    </m:sSub>
                    <m:r>
                      <a:rPr lang="en-US" i="1">
                        <a:latin typeface="Cambria Math" panose="02040503050406030204" pitchFamily="18" charset="0"/>
                      </a:rPr>
                      <m:t> </m:t>
                    </m:r>
                  </m:oMath>
                </a14:m>
                <a:r>
                  <a:rPr lang="en-US" dirty="0"/>
                  <a:t>from the data uniformly at random</a:t>
                </a:r>
              </a:p>
              <a:p>
                <a:pPr marL="482600" indent="-342900">
                  <a:buClr>
                    <a:schemeClr val="bg2"/>
                  </a:buClr>
                  <a:buFont typeface="+mj-lt"/>
                  <a:buAutoNum type="arabicPeriod"/>
                </a:pPr>
                <a:r>
                  <a:rPr lang="en-US" dirty="0"/>
                  <a:t>For each datapoint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 </m:t>
                    </m:r>
                  </m:oMath>
                </a14:m>
                <a:r>
                  <a:rPr lang="en-US" dirty="0"/>
                  <a:t>compute the distance between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oMath>
                </a14:m>
                <a:r>
                  <a:rPr lang="en-US" dirty="0"/>
                  <a:t> and the closest centroid from the current set of centroids (starting with just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𝑖</m:t>
                        </m:r>
                      </m:sub>
                    </m:sSub>
                  </m:oMath>
                </a14:m>
                <a:r>
                  <a:rPr lang="en-US" dirty="0"/>
                  <a:t>). Denote that distance </a:t>
                </a:r>
                <a14:m>
                  <m:oMath xmlns:m="http://schemas.openxmlformats.org/officeDocument/2006/math">
                    <m:r>
                      <a:rPr lang="en-US" b="0" i="1" smtClean="0">
                        <a:latin typeface="Cambria Math" panose="02040503050406030204" pitchFamily="18" charset="0"/>
                      </a:rPr>
                      <m:t>𝑑</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oMath>
                </a14:m>
                <a:r>
                  <a:rPr lang="en-US" dirty="0"/>
                  <a:t>.</a:t>
                </a:r>
              </a:p>
              <a:p>
                <a:pPr marL="482600" indent="-342900">
                  <a:buClr>
                    <a:schemeClr val="bg2"/>
                  </a:buClr>
                  <a:buFont typeface="+mj-lt"/>
                  <a:buAutoNum type="arabicPeriod"/>
                </a:pPr>
                <a:r>
                  <a:rPr lang="en-US" dirty="0"/>
                  <a:t>Choose a new centroid from the remaining data points, where the probability of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oMath>
                </a14:m>
                <a:r>
                  <a:rPr lang="en-US" dirty="0"/>
                  <a:t> being chosen is proportional to </a:t>
                </a:r>
                <a14:m>
                  <m:oMath xmlns:m="http://schemas.openxmlformats.org/officeDocument/2006/math">
                    <m:r>
                      <a:rPr lang="en-US" i="1">
                        <a:latin typeface="Cambria Math" panose="02040503050406030204" pitchFamily="18" charset="0"/>
                      </a:rPr>
                      <m:t>𝑑</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d>
                      </m:e>
                      <m:sup>
                        <m:r>
                          <a:rPr lang="en-US" i="1">
                            <a:latin typeface="Cambria Math" panose="02040503050406030204" pitchFamily="18" charset="0"/>
                          </a:rPr>
                          <m:t>2</m:t>
                        </m:r>
                      </m:sup>
                    </m:sSup>
                    <m:r>
                      <a:rPr lang="en-US" i="1">
                        <a:latin typeface="Cambria Math" panose="02040503050406030204" pitchFamily="18" charset="0"/>
                      </a:rPr>
                      <m:t> </m:t>
                    </m:r>
                  </m:oMath>
                </a14:m>
                <a:r>
                  <a:rPr lang="en-US" dirty="0"/>
                  <a:t>.</a:t>
                </a:r>
              </a:p>
              <a:p>
                <a:pPr marL="482600" indent="-342900">
                  <a:buClr>
                    <a:schemeClr val="bg2"/>
                  </a:buClr>
                  <a:buFont typeface="+mj-lt"/>
                  <a:buAutoNum type="arabicPeriod"/>
                </a:pPr>
                <a:r>
                  <a:rPr lang="en-US" dirty="0"/>
                  <a:t>Repeat 2 and 3 until we have selected </a:t>
                </a:r>
                <a14:m>
                  <m:oMath xmlns:m="http://schemas.openxmlformats.org/officeDocument/2006/math">
                    <m:r>
                      <a:rPr lang="en-US" b="0" i="1" smtClean="0">
                        <a:latin typeface="Cambria Math" panose="02040503050406030204" pitchFamily="18" charset="0"/>
                      </a:rPr>
                      <m:t>𝑘</m:t>
                    </m:r>
                  </m:oMath>
                </a14:m>
                <a:r>
                  <a:rPr lang="en-US" dirty="0"/>
                  <a:t> centroids.</a:t>
                </a:r>
              </a:p>
            </p:txBody>
          </p:sp>
        </mc:Choice>
        <mc:Fallback xmlns="">
          <p:sp>
            <p:nvSpPr>
              <p:cNvPr id="3" name="Text Placeholder 2">
                <a:extLst>
                  <a:ext uri="{FF2B5EF4-FFF2-40B4-BE49-F238E27FC236}">
                    <a16:creationId xmlns:a16="http://schemas.microsoft.com/office/drawing/2014/main" id="{E4D53981-530B-464B-95DE-20BD7438D27B}"/>
                  </a:ext>
                </a:extLst>
              </p:cNvPr>
              <p:cNvSpPr>
                <a:spLocks noGrp="1" noRot="1" noChangeAspect="1" noMove="1" noResize="1" noEditPoints="1" noAdjustHandles="1" noChangeArrowheads="1" noChangeShapeType="1" noTextEdit="1"/>
              </p:cNvSpPr>
              <p:nvPr>
                <p:ph type="body" idx="1"/>
              </p:nvPr>
            </p:nvSpPr>
            <p:spPr>
              <a:xfrm>
                <a:off x="3090625" y="66469"/>
                <a:ext cx="5716786" cy="4683382"/>
              </a:xfrm>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78F0859-E685-F442-8091-BB37CB295FB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Tree>
    <p:extLst>
      <p:ext uri="{BB962C8B-B14F-4D97-AF65-F5344CB8AC3E}">
        <p14:creationId xmlns:p14="http://schemas.microsoft.com/office/powerpoint/2010/main" val="1190401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09F27-093E-D841-8E19-B28C71E334B6}"/>
              </a:ext>
            </a:extLst>
          </p:cNvPr>
          <p:cNvSpPr>
            <a:spLocks noGrp="1"/>
          </p:cNvSpPr>
          <p:nvPr>
            <p:ph type="title"/>
          </p:nvPr>
        </p:nvSpPr>
        <p:spPr/>
        <p:txBody>
          <a:bodyPr/>
          <a:lstStyle/>
          <a:p>
            <a:r>
              <a:rPr lang="en-US" dirty="0"/>
              <a:t>k-means++ Example</a:t>
            </a:r>
          </a:p>
        </p:txBody>
      </p:sp>
      <p:sp>
        <p:nvSpPr>
          <p:cNvPr id="3" name="Text Placeholder 2">
            <a:extLst>
              <a:ext uri="{FF2B5EF4-FFF2-40B4-BE49-F238E27FC236}">
                <a16:creationId xmlns:a16="http://schemas.microsoft.com/office/drawing/2014/main" id="{59F9A3B2-3923-5E45-B7A6-B796A6621020}"/>
              </a:ext>
            </a:extLst>
          </p:cNvPr>
          <p:cNvSpPr>
            <a:spLocks noGrp="1"/>
          </p:cNvSpPr>
          <p:nvPr>
            <p:ph type="body" idx="1"/>
          </p:nvPr>
        </p:nvSpPr>
        <p:spPr/>
        <p:txBody>
          <a:bodyPr/>
          <a:lstStyle/>
          <a:p>
            <a:pPr marL="139700" indent="0">
              <a:buNone/>
            </a:pPr>
            <a:r>
              <a:rPr lang="en-US" dirty="0"/>
              <a:t>Start by picking a point at random</a:t>
            </a:r>
          </a:p>
          <a:p>
            <a:pPr marL="139700" indent="0">
              <a:buNone/>
            </a:pPr>
            <a:r>
              <a:rPr lang="en-US" dirty="0"/>
              <a:t>Then pick points proportional to their distances to their centroids</a:t>
            </a:r>
          </a:p>
          <a:p>
            <a:pPr marL="139700" indent="0">
              <a:buNone/>
            </a:pPr>
            <a:endParaRPr lang="en-US" dirty="0"/>
          </a:p>
          <a:p>
            <a:pPr marL="139700" indent="0">
              <a:buNone/>
            </a:pPr>
            <a:r>
              <a:rPr lang="en-US" dirty="0"/>
              <a:t>This tries to maximize the spread of the centroids!</a:t>
            </a:r>
          </a:p>
        </p:txBody>
      </p:sp>
      <p:sp>
        <p:nvSpPr>
          <p:cNvPr id="4" name="Slide Number Placeholder 3">
            <a:extLst>
              <a:ext uri="{FF2B5EF4-FFF2-40B4-BE49-F238E27FC236}">
                <a16:creationId xmlns:a16="http://schemas.microsoft.com/office/drawing/2014/main" id="{3970761D-D931-8F4F-A86B-099F225C149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pic>
        <p:nvPicPr>
          <p:cNvPr id="6" name="Picture 5">
            <a:extLst>
              <a:ext uri="{FF2B5EF4-FFF2-40B4-BE49-F238E27FC236}">
                <a16:creationId xmlns:a16="http://schemas.microsoft.com/office/drawing/2014/main" id="{D11041FC-5FEA-B748-9CE6-4B3CFDFAABF1}"/>
              </a:ext>
            </a:extLst>
          </p:cNvPr>
          <p:cNvPicPr>
            <a:picLocks noChangeAspect="1"/>
          </p:cNvPicPr>
          <p:nvPr/>
        </p:nvPicPr>
        <p:blipFill>
          <a:blip r:embed="rId3"/>
          <a:stretch>
            <a:fillRect/>
          </a:stretch>
        </p:blipFill>
        <p:spPr>
          <a:xfrm>
            <a:off x="7050127" y="2451949"/>
            <a:ext cx="1982540" cy="2192555"/>
          </a:xfrm>
          <a:prstGeom prst="rect">
            <a:avLst/>
          </a:prstGeom>
          <a:ln>
            <a:noFill/>
          </a:ln>
        </p:spPr>
      </p:pic>
      <p:pic>
        <p:nvPicPr>
          <p:cNvPr id="7" name="Picture 6">
            <a:extLst>
              <a:ext uri="{FF2B5EF4-FFF2-40B4-BE49-F238E27FC236}">
                <a16:creationId xmlns:a16="http://schemas.microsoft.com/office/drawing/2014/main" id="{D58D10BD-389F-114B-968F-EED4B4DCBB81}"/>
              </a:ext>
            </a:extLst>
          </p:cNvPr>
          <p:cNvPicPr>
            <a:picLocks noChangeAspect="1"/>
          </p:cNvPicPr>
          <p:nvPr/>
        </p:nvPicPr>
        <p:blipFill>
          <a:blip r:embed="rId3"/>
          <a:stretch>
            <a:fillRect/>
          </a:stretch>
        </p:blipFill>
        <p:spPr>
          <a:xfrm>
            <a:off x="4925174" y="2451949"/>
            <a:ext cx="1982539" cy="2192554"/>
          </a:xfrm>
          <a:prstGeom prst="rect">
            <a:avLst/>
          </a:prstGeom>
          <a:ln>
            <a:noFill/>
          </a:ln>
        </p:spPr>
      </p:pic>
      <p:pic>
        <p:nvPicPr>
          <p:cNvPr id="8" name="Picture 7">
            <a:extLst>
              <a:ext uri="{FF2B5EF4-FFF2-40B4-BE49-F238E27FC236}">
                <a16:creationId xmlns:a16="http://schemas.microsoft.com/office/drawing/2014/main" id="{F6829FD7-8C05-7349-9C33-017CD3BDB60A}"/>
              </a:ext>
            </a:extLst>
          </p:cNvPr>
          <p:cNvPicPr>
            <a:picLocks noChangeAspect="1"/>
          </p:cNvPicPr>
          <p:nvPr/>
        </p:nvPicPr>
        <p:blipFill>
          <a:blip r:embed="rId3"/>
          <a:stretch>
            <a:fillRect/>
          </a:stretch>
        </p:blipFill>
        <p:spPr>
          <a:xfrm>
            <a:off x="2784541" y="2434607"/>
            <a:ext cx="1998220" cy="2209896"/>
          </a:xfrm>
          <a:prstGeom prst="rect">
            <a:avLst/>
          </a:prstGeom>
          <a:ln>
            <a:noFill/>
          </a:ln>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60D6FDDF-DEE0-45C3-9EBC-0FC173C9350A}"/>
                  </a:ext>
                </a:extLst>
              </p14:cNvPr>
              <p14:cNvContentPartPr/>
              <p14:nvPr/>
            </p14:nvContentPartPr>
            <p14:xfrm>
              <a:off x="2854800" y="2236320"/>
              <a:ext cx="6258960" cy="2519280"/>
            </p14:xfrm>
          </p:contentPart>
        </mc:Choice>
        <mc:Fallback xmlns="">
          <p:pic>
            <p:nvPicPr>
              <p:cNvPr id="5" name="Ink 4">
                <a:extLst>
                  <a:ext uri="{FF2B5EF4-FFF2-40B4-BE49-F238E27FC236}">
                    <a16:creationId xmlns:a16="http://schemas.microsoft.com/office/drawing/2014/main" id="{60D6FDDF-DEE0-45C3-9EBC-0FC173C9350A}"/>
                  </a:ext>
                </a:extLst>
              </p:cNvPr>
              <p:cNvPicPr/>
              <p:nvPr/>
            </p:nvPicPr>
            <p:blipFill>
              <a:blip r:embed="rId5"/>
              <a:stretch>
                <a:fillRect/>
              </a:stretch>
            </p:blipFill>
            <p:spPr>
              <a:xfrm>
                <a:off x="2845440" y="2226960"/>
                <a:ext cx="6277680" cy="2538000"/>
              </a:xfrm>
              <a:prstGeom prst="rect">
                <a:avLst/>
              </a:prstGeom>
            </p:spPr>
          </p:pic>
        </mc:Fallback>
      </mc:AlternateContent>
    </p:spTree>
    <p:extLst>
      <p:ext uri="{BB962C8B-B14F-4D97-AF65-F5344CB8AC3E}">
        <p14:creationId xmlns:p14="http://schemas.microsoft.com/office/powerpoint/2010/main" val="30474487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4D9CD-0862-CD4B-86B4-32D3EC0D1AB9}"/>
              </a:ext>
            </a:extLst>
          </p:cNvPr>
          <p:cNvSpPr>
            <a:spLocks noGrp="1"/>
          </p:cNvSpPr>
          <p:nvPr>
            <p:ph type="title"/>
          </p:nvPr>
        </p:nvSpPr>
        <p:spPr/>
        <p:txBody>
          <a:bodyPr/>
          <a:lstStyle/>
          <a:p>
            <a:r>
              <a:rPr lang="en-US" dirty="0"/>
              <a:t>Clustering</a:t>
            </a:r>
            <a:br>
              <a:rPr lang="en-US" dirty="0"/>
            </a:br>
            <a:r>
              <a:rPr lang="en-US" dirty="0"/>
              <a:t>vs</a:t>
            </a:r>
            <a:br>
              <a:rPr lang="en-US" dirty="0"/>
            </a:br>
            <a:r>
              <a:rPr lang="en-US" dirty="0"/>
              <a:t>Classification</a:t>
            </a:r>
          </a:p>
        </p:txBody>
      </p:sp>
      <p:sp>
        <p:nvSpPr>
          <p:cNvPr id="3" name="Text Placeholder 2">
            <a:extLst>
              <a:ext uri="{FF2B5EF4-FFF2-40B4-BE49-F238E27FC236}">
                <a16:creationId xmlns:a16="http://schemas.microsoft.com/office/drawing/2014/main" id="{3FD62AD9-A248-074B-8E50-DDEDD87A7635}"/>
              </a:ext>
            </a:extLst>
          </p:cNvPr>
          <p:cNvSpPr>
            <a:spLocks noGrp="1"/>
          </p:cNvSpPr>
          <p:nvPr>
            <p:ph type="body" idx="1"/>
          </p:nvPr>
        </p:nvSpPr>
        <p:spPr>
          <a:xfrm>
            <a:off x="2955157" y="199052"/>
            <a:ext cx="6003338" cy="4357447"/>
          </a:xfrm>
        </p:spPr>
        <p:txBody>
          <a:bodyPr/>
          <a:lstStyle/>
          <a:p>
            <a:pPr marL="139700" indent="0">
              <a:buNone/>
            </a:pPr>
            <a:endParaRPr lang="en-US" dirty="0"/>
          </a:p>
          <a:p>
            <a:r>
              <a:rPr lang="en-US" dirty="0"/>
              <a:t>Clustering looks like we assigned labels (by coloring or numbering different groups) but we didn’t use any </a:t>
            </a:r>
            <a:r>
              <a:rPr lang="en-US" b="1" dirty="0"/>
              <a:t>labeled</a:t>
            </a:r>
            <a:r>
              <a:rPr lang="en-US" dirty="0"/>
              <a:t> data.</a:t>
            </a:r>
          </a:p>
          <a:p>
            <a:r>
              <a:rPr lang="en-US" dirty="0"/>
              <a:t>In clustering, the “labels” don’t have meaning. To give meaning to the labels, human inputs is required</a:t>
            </a:r>
          </a:p>
          <a:p>
            <a:r>
              <a:rPr lang="en-US" dirty="0"/>
              <a:t>Classification learns from minimizing the error between a prediction and an actual </a:t>
            </a:r>
            <a:r>
              <a:rPr lang="en-US" b="1" dirty="0"/>
              <a:t>label</a:t>
            </a:r>
            <a:r>
              <a:rPr lang="en-US" dirty="0"/>
              <a:t>. </a:t>
            </a:r>
          </a:p>
          <a:p>
            <a:r>
              <a:rPr lang="en-US" dirty="0"/>
              <a:t>Clustering learns by minimizing the distance between points in a cluster.</a:t>
            </a:r>
          </a:p>
          <a:p>
            <a:r>
              <a:rPr lang="en-US" dirty="0"/>
              <a:t>Classification quality metrics (accuracy / loss) do not apply to clustering (since there is no label).</a:t>
            </a:r>
          </a:p>
          <a:p>
            <a:r>
              <a:rPr lang="en-US" dirty="0"/>
              <a:t>You can’t use validation set / cross-validation to choose the best choice of k for clustering.</a:t>
            </a:r>
          </a:p>
          <a:p>
            <a:pPr marL="139700" indent="0">
              <a:buNone/>
            </a:pPr>
            <a:endParaRPr lang="en-US" dirty="0"/>
          </a:p>
        </p:txBody>
      </p:sp>
      <p:sp>
        <p:nvSpPr>
          <p:cNvPr id="4" name="Slide Number Placeholder 3">
            <a:extLst>
              <a:ext uri="{FF2B5EF4-FFF2-40B4-BE49-F238E27FC236}">
                <a16:creationId xmlns:a16="http://schemas.microsoft.com/office/drawing/2014/main" id="{9B90B949-F705-AC41-BBEA-12FDDFB890B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2CF0B8B8-D4DA-492E-B63B-C9030A6E9AF5}"/>
                  </a:ext>
                </a:extLst>
              </p14:cNvPr>
              <p14:cNvContentPartPr/>
              <p14:nvPr/>
            </p14:nvContentPartPr>
            <p14:xfrm>
              <a:off x="4589640" y="4934520"/>
              <a:ext cx="11520" cy="5040"/>
            </p14:xfrm>
          </p:contentPart>
        </mc:Choice>
        <mc:Fallback xmlns="">
          <p:pic>
            <p:nvPicPr>
              <p:cNvPr id="5" name="Ink 4">
                <a:extLst>
                  <a:ext uri="{FF2B5EF4-FFF2-40B4-BE49-F238E27FC236}">
                    <a16:creationId xmlns:a16="http://schemas.microsoft.com/office/drawing/2014/main" id="{2CF0B8B8-D4DA-492E-B63B-C9030A6E9AF5}"/>
                  </a:ext>
                </a:extLst>
              </p:cNvPr>
              <p:cNvPicPr/>
              <p:nvPr/>
            </p:nvPicPr>
            <p:blipFill>
              <a:blip r:embed="rId4"/>
              <a:stretch>
                <a:fillRect/>
              </a:stretch>
            </p:blipFill>
            <p:spPr>
              <a:xfrm>
                <a:off x="4580280" y="4925160"/>
                <a:ext cx="30240" cy="23760"/>
              </a:xfrm>
              <a:prstGeom prst="rect">
                <a:avLst/>
              </a:prstGeom>
            </p:spPr>
          </p:pic>
        </mc:Fallback>
      </mc:AlternateContent>
    </p:spTree>
    <p:extLst>
      <p:ext uri="{BB962C8B-B14F-4D97-AF65-F5344CB8AC3E}">
        <p14:creationId xmlns:p14="http://schemas.microsoft.com/office/powerpoint/2010/main" val="857401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18BE4-B18C-124D-AFC2-0F912A2342E7}"/>
              </a:ext>
            </a:extLst>
          </p:cNvPr>
          <p:cNvSpPr>
            <a:spLocks noGrp="1"/>
          </p:cNvSpPr>
          <p:nvPr>
            <p:ph type="ctrTitle"/>
          </p:nvPr>
        </p:nvSpPr>
        <p:spPr/>
        <p:txBody>
          <a:bodyPr/>
          <a:lstStyle/>
          <a:p>
            <a:r>
              <a:rPr lang="en-US" dirty="0"/>
              <a:t>Problems with k-means &amp; Mixture Models</a:t>
            </a:r>
          </a:p>
        </p:txBody>
      </p:sp>
      <p:sp>
        <p:nvSpPr>
          <p:cNvPr id="3" name="Subtitle 2">
            <a:extLst>
              <a:ext uri="{FF2B5EF4-FFF2-40B4-BE49-F238E27FC236}">
                <a16:creationId xmlns:a16="http://schemas.microsoft.com/office/drawing/2014/main" id="{AF524CD2-F801-554A-B874-183A2E357655}"/>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5E010499-3249-8B4C-A9BC-737F4E58085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Tree>
    <p:extLst>
      <p:ext uri="{BB962C8B-B14F-4D97-AF65-F5344CB8AC3E}">
        <p14:creationId xmlns:p14="http://schemas.microsoft.com/office/powerpoint/2010/main" val="4027439207"/>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44F0C-D2E9-6A4E-9A33-21582479D063}"/>
              </a:ext>
            </a:extLst>
          </p:cNvPr>
          <p:cNvSpPr>
            <a:spLocks noGrp="1"/>
          </p:cNvSpPr>
          <p:nvPr>
            <p:ph type="title"/>
          </p:nvPr>
        </p:nvSpPr>
        <p:spPr/>
        <p:txBody>
          <a:bodyPr/>
          <a:lstStyle/>
          <a:p>
            <a:r>
              <a:rPr lang="en-US" sz="2000" dirty="0"/>
              <a:t>Problems with k-means</a:t>
            </a:r>
          </a:p>
        </p:txBody>
      </p:sp>
      <p:sp>
        <p:nvSpPr>
          <p:cNvPr id="3" name="Text Placeholder 2">
            <a:extLst>
              <a:ext uri="{FF2B5EF4-FFF2-40B4-BE49-F238E27FC236}">
                <a16:creationId xmlns:a16="http://schemas.microsoft.com/office/drawing/2014/main" id="{DB25A9FD-FE9E-1741-967F-2AF6F4CD0B91}"/>
              </a:ext>
            </a:extLst>
          </p:cNvPr>
          <p:cNvSpPr>
            <a:spLocks noGrp="1"/>
          </p:cNvSpPr>
          <p:nvPr>
            <p:ph type="body" idx="1"/>
          </p:nvPr>
        </p:nvSpPr>
        <p:spPr/>
        <p:txBody>
          <a:bodyPr/>
          <a:lstStyle/>
          <a:p>
            <a:pPr marL="139700" indent="0">
              <a:buNone/>
            </a:pPr>
            <a:r>
              <a:rPr lang="en-US" dirty="0"/>
              <a:t>In real life, cluster assignments are not always clear cut</a:t>
            </a:r>
          </a:p>
          <a:p>
            <a:r>
              <a:rPr lang="en-US" dirty="0"/>
              <a:t>E.g. The moon landing: Science? World News? Conspiracy?</a:t>
            </a:r>
          </a:p>
          <a:p>
            <a:endParaRPr lang="en-US" dirty="0"/>
          </a:p>
          <a:p>
            <a:pPr marL="139700" indent="0">
              <a:buNone/>
            </a:pPr>
            <a:r>
              <a:rPr lang="en-US" dirty="0"/>
              <a:t>Because we minimize Euclidean distance, k-means assumes all the clusters are spherical</a:t>
            </a:r>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We can change this with weighted Euclidean distance</a:t>
            </a:r>
          </a:p>
          <a:p>
            <a:r>
              <a:rPr lang="en-US" dirty="0"/>
              <a:t>Still assumes every cluster is the same shape/orientation</a:t>
            </a:r>
          </a:p>
          <a:p>
            <a:pPr marL="139700" indent="0">
              <a:buNone/>
            </a:pPr>
            <a:endParaRPr lang="en-US" dirty="0"/>
          </a:p>
        </p:txBody>
      </p:sp>
      <p:sp>
        <p:nvSpPr>
          <p:cNvPr id="4" name="Slide Number Placeholder 3">
            <a:extLst>
              <a:ext uri="{FF2B5EF4-FFF2-40B4-BE49-F238E27FC236}">
                <a16:creationId xmlns:a16="http://schemas.microsoft.com/office/drawing/2014/main" id="{B8BA2ED7-9D34-F246-88D0-447B7F89B4D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pic>
        <p:nvPicPr>
          <p:cNvPr id="5" name="Picture 4">
            <a:extLst>
              <a:ext uri="{FF2B5EF4-FFF2-40B4-BE49-F238E27FC236}">
                <a16:creationId xmlns:a16="http://schemas.microsoft.com/office/drawing/2014/main" id="{5AEC95B6-A520-BF43-9D61-E5F8C8FE803A}"/>
              </a:ext>
            </a:extLst>
          </p:cNvPr>
          <p:cNvPicPr>
            <a:picLocks noChangeAspect="1"/>
          </p:cNvPicPr>
          <p:nvPr/>
        </p:nvPicPr>
        <p:blipFill>
          <a:blip r:embed="rId2"/>
          <a:stretch>
            <a:fillRect/>
          </a:stretch>
        </p:blipFill>
        <p:spPr>
          <a:xfrm>
            <a:off x="5372884" y="2219216"/>
            <a:ext cx="1031680" cy="812839"/>
          </a:xfrm>
          <a:prstGeom prst="rect">
            <a:avLst/>
          </a:prstGeom>
        </p:spPr>
      </p:pic>
      <p:pic>
        <p:nvPicPr>
          <p:cNvPr id="6" name="Picture 5">
            <a:extLst>
              <a:ext uri="{FF2B5EF4-FFF2-40B4-BE49-F238E27FC236}">
                <a16:creationId xmlns:a16="http://schemas.microsoft.com/office/drawing/2014/main" id="{08ACC484-4C72-6C40-B851-9418B512A34B}"/>
              </a:ext>
            </a:extLst>
          </p:cNvPr>
          <p:cNvPicPr>
            <a:picLocks noChangeAspect="1"/>
          </p:cNvPicPr>
          <p:nvPr/>
        </p:nvPicPr>
        <p:blipFill>
          <a:blip r:embed="rId3"/>
          <a:stretch>
            <a:fillRect/>
          </a:stretch>
        </p:blipFill>
        <p:spPr>
          <a:xfrm>
            <a:off x="5401526" y="3891112"/>
            <a:ext cx="974397" cy="1033289"/>
          </a:xfrm>
          <a:prstGeom prst="rect">
            <a:avLst/>
          </a:prstGeom>
        </p:spPr>
      </p:pic>
    </p:spTree>
    <p:extLst>
      <p:ext uri="{BB962C8B-B14F-4D97-AF65-F5344CB8AC3E}">
        <p14:creationId xmlns:p14="http://schemas.microsoft.com/office/powerpoint/2010/main" val="266031389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29AC3-A15D-854E-A224-710C2EF2EC51}"/>
              </a:ext>
            </a:extLst>
          </p:cNvPr>
          <p:cNvSpPr>
            <a:spLocks noGrp="1"/>
          </p:cNvSpPr>
          <p:nvPr>
            <p:ph type="title"/>
          </p:nvPr>
        </p:nvSpPr>
        <p:spPr/>
        <p:txBody>
          <a:bodyPr/>
          <a:lstStyle/>
          <a:p>
            <a:r>
              <a:rPr lang="en-US" dirty="0"/>
              <a:t>Failure Modes of </a:t>
            </a:r>
            <a:br>
              <a:rPr lang="en-US" dirty="0"/>
            </a:br>
            <a:r>
              <a:rPr lang="en-US" dirty="0"/>
              <a:t>k-means </a:t>
            </a:r>
          </a:p>
        </p:txBody>
      </p:sp>
      <p:sp>
        <p:nvSpPr>
          <p:cNvPr id="3" name="Text Placeholder 2">
            <a:extLst>
              <a:ext uri="{FF2B5EF4-FFF2-40B4-BE49-F238E27FC236}">
                <a16:creationId xmlns:a16="http://schemas.microsoft.com/office/drawing/2014/main" id="{4434B36B-B27E-624B-902C-D396B5A3190B}"/>
              </a:ext>
            </a:extLst>
          </p:cNvPr>
          <p:cNvSpPr>
            <a:spLocks noGrp="1"/>
          </p:cNvSpPr>
          <p:nvPr>
            <p:ph type="body" idx="1"/>
          </p:nvPr>
        </p:nvSpPr>
        <p:spPr/>
        <p:txBody>
          <a:bodyPr/>
          <a:lstStyle/>
          <a:p>
            <a:pPr marL="139700" indent="0">
              <a:buNone/>
            </a:pPr>
            <a:r>
              <a:rPr lang="en-US" dirty="0"/>
              <a:t>If we don’t meet the assumption of spherical clusters, we will get unexpected results</a:t>
            </a:r>
          </a:p>
        </p:txBody>
      </p:sp>
      <p:sp>
        <p:nvSpPr>
          <p:cNvPr id="4" name="Slide Number Placeholder 3">
            <a:extLst>
              <a:ext uri="{FF2B5EF4-FFF2-40B4-BE49-F238E27FC236}">
                <a16:creationId xmlns:a16="http://schemas.microsoft.com/office/drawing/2014/main" id="{9D552182-2B1B-A345-B840-AD03AEA5CD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pic>
        <p:nvPicPr>
          <p:cNvPr id="5" name="Picture 4">
            <a:extLst>
              <a:ext uri="{FF2B5EF4-FFF2-40B4-BE49-F238E27FC236}">
                <a16:creationId xmlns:a16="http://schemas.microsoft.com/office/drawing/2014/main" id="{B6C317B4-7AE9-9547-83B0-BAB186B94DBC}"/>
              </a:ext>
            </a:extLst>
          </p:cNvPr>
          <p:cNvPicPr>
            <a:picLocks noChangeAspect="1"/>
          </p:cNvPicPr>
          <p:nvPr/>
        </p:nvPicPr>
        <p:blipFill>
          <a:blip r:embed="rId3"/>
          <a:stretch>
            <a:fillRect/>
          </a:stretch>
        </p:blipFill>
        <p:spPr>
          <a:xfrm>
            <a:off x="3090625" y="1829826"/>
            <a:ext cx="5596200" cy="2263475"/>
          </a:xfrm>
          <a:prstGeom prst="rect">
            <a:avLst/>
          </a:prstGeom>
        </p:spPr>
      </p:pic>
    </p:spTree>
    <p:extLst>
      <p:ext uri="{BB962C8B-B14F-4D97-AF65-F5344CB8AC3E}">
        <p14:creationId xmlns:p14="http://schemas.microsoft.com/office/powerpoint/2010/main" val="1277960086"/>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9D8E9-DC1E-6D42-9E33-1F7CAD2AE096}"/>
              </a:ext>
            </a:extLst>
          </p:cNvPr>
          <p:cNvSpPr>
            <a:spLocks noGrp="1"/>
          </p:cNvSpPr>
          <p:nvPr>
            <p:ph type="title"/>
          </p:nvPr>
        </p:nvSpPr>
        <p:spPr/>
        <p:txBody>
          <a:bodyPr/>
          <a:lstStyle/>
          <a:p>
            <a:r>
              <a:rPr lang="en-US" dirty="0"/>
              <a:t>Mixture Models</a:t>
            </a:r>
          </a:p>
        </p:txBody>
      </p:sp>
      <p:sp>
        <p:nvSpPr>
          <p:cNvPr id="3" name="Text Placeholder 2">
            <a:extLst>
              <a:ext uri="{FF2B5EF4-FFF2-40B4-BE49-F238E27FC236}">
                <a16:creationId xmlns:a16="http://schemas.microsoft.com/office/drawing/2014/main" id="{55E8107D-1196-F540-8FD3-43A51001FF19}"/>
              </a:ext>
            </a:extLst>
          </p:cNvPr>
          <p:cNvSpPr>
            <a:spLocks noGrp="1"/>
          </p:cNvSpPr>
          <p:nvPr>
            <p:ph type="body" idx="1"/>
          </p:nvPr>
        </p:nvSpPr>
        <p:spPr>
          <a:xfrm>
            <a:off x="3090624" y="575500"/>
            <a:ext cx="5818925" cy="3981000"/>
          </a:xfrm>
        </p:spPr>
        <p:txBody>
          <a:bodyPr/>
          <a:lstStyle/>
          <a:p>
            <a:pPr marL="139700" indent="0">
              <a:buNone/>
            </a:pPr>
            <a:r>
              <a:rPr lang="en-US" dirty="0"/>
              <a:t>A much more flexible approach is clustering with a </a:t>
            </a:r>
            <a:r>
              <a:rPr lang="en-US" b="1" dirty="0"/>
              <a:t>mixture model</a:t>
            </a:r>
            <a:endParaRPr lang="en-US" dirty="0"/>
          </a:p>
          <a:p>
            <a:pPr marL="139700" indent="0">
              <a:buNone/>
            </a:pPr>
            <a:endParaRPr lang="en-US" dirty="0"/>
          </a:p>
          <a:p>
            <a:pPr marL="139700" indent="0">
              <a:buNone/>
            </a:pPr>
            <a:r>
              <a:rPr lang="en-US" dirty="0"/>
              <a:t>Model each cluster as a different probability distribution and learn their parameters</a:t>
            </a:r>
          </a:p>
          <a:p>
            <a:r>
              <a:rPr lang="en-US" dirty="0"/>
              <a:t>One example is Gaussian Mixture Models</a:t>
            </a:r>
          </a:p>
          <a:p>
            <a:r>
              <a:rPr lang="en-US" dirty="0"/>
              <a:t>Allows for different cluster shapes and sizes</a:t>
            </a:r>
          </a:p>
          <a:p>
            <a:r>
              <a:rPr lang="en-US" dirty="0"/>
              <a:t>Typically learned using Expectation Maximization (EM) algorithm</a:t>
            </a:r>
          </a:p>
          <a:p>
            <a:endParaRPr lang="en-US" dirty="0"/>
          </a:p>
          <a:p>
            <a:pPr marL="139700" indent="0">
              <a:buNone/>
            </a:pPr>
            <a:r>
              <a:rPr lang="en-US" dirty="0"/>
              <a:t>Allows </a:t>
            </a:r>
            <a:r>
              <a:rPr lang="en-US" b="1" dirty="0"/>
              <a:t>soft assignments </a:t>
            </a:r>
            <a:r>
              <a:rPr lang="en-US" dirty="0"/>
              <a:t>to clusters</a:t>
            </a:r>
          </a:p>
          <a:p>
            <a:r>
              <a:rPr lang="en-US" dirty="0"/>
              <a:t>Example: A news article: 54% chance is about world news, 45% science, 1% conspiracy theory, 0% other</a:t>
            </a:r>
          </a:p>
          <a:p>
            <a:endParaRPr lang="en-US" dirty="0"/>
          </a:p>
        </p:txBody>
      </p:sp>
      <p:sp>
        <p:nvSpPr>
          <p:cNvPr id="4" name="Slide Number Placeholder 3">
            <a:extLst>
              <a:ext uri="{FF2B5EF4-FFF2-40B4-BE49-F238E27FC236}">
                <a16:creationId xmlns:a16="http://schemas.microsoft.com/office/drawing/2014/main" id="{5278B765-11C0-3F4F-9044-1556F9C1DDF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spTree>
    <p:extLst>
      <p:ext uri="{BB962C8B-B14F-4D97-AF65-F5344CB8AC3E}">
        <p14:creationId xmlns:p14="http://schemas.microsoft.com/office/powerpoint/2010/main" val="418667287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996DB88-8D93-F04C-9465-DFE1F8B8F009}"/>
              </a:ext>
            </a:extLst>
          </p:cNvPr>
          <p:cNvSpPr>
            <a:spLocks noGrp="1"/>
          </p:cNvSpPr>
          <p:nvPr>
            <p:ph type="title"/>
          </p:nvPr>
        </p:nvSpPr>
        <p:spPr>
          <a:xfrm>
            <a:off x="234450" y="575500"/>
            <a:ext cx="2046300" cy="3981000"/>
          </a:xfrm>
        </p:spPr>
        <p:txBody>
          <a:bodyPr/>
          <a:lstStyle/>
          <a:p>
            <a:r>
              <a:rPr lang="en-US" dirty="0"/>
              <a:t>Visualizing Gaussian Mixture Models</a:t>
            </a:r>
          </a:p>
        </p:txBody>
      </p:sp>
      <p:pic>
        <p:nvPicPr>
          <p:cNvPr id="2050" name="Picture 2" descr="Expectation Maximisation in action">
            <a:extLst>
              <a:ext uri="{FF2B5EF4-FFF2-40B4-BE49-F238E27FC236}">
                <a16:creationId xmlns:a16="http://schemas.microsoft.com/office/drawing/2014/main" id="{687FEB11-C265-024A-B5FB-15722425DB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6840" y="829323"/>
            <a:ext cx="6507159" cy="366027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3">
            <a:extLst>
              <a:ext uri="{FF2B5EF4-FFF2-40B4-BE49-F238E27FC236}">
                <a16:creationId xmlns:a16="http://schemas.microsoft.com/office/drawing/2014/main" id="{FB62883F-EB95-2B46-B9C4-A0CCCAFFF6F3}"/>
              </a:ext>
            </a:extLst>
          </p:cNvPr>
          <p:cNvSpPr>
            <a:spLocks noGrp="1"/>
          </p:cNvSpPr>
          <p:nvPr>
            <p:ph type="sldNum" idx="12"/>
          </p:nvPr>
        </p:nvSpPr>
        <p:spPr>
          <a:xfrm>
            <a:off x="8556784" y="4749851"/>
            <a:ext cx="548700" cy="393600"/>
          </a:xfrm>
        </p:spPr>
        <p:txBody>
          <a:bodyPr/>
          <a:lstStyle/>
          <a:p>
            <a:pPr marL="0" lvl="0" indent="0" algn="r" rtl="0">
              <a:spcBef>
                <a:spcPts val="0"/>
              </a:spcBef>
              <a:spcAft>
                <a:spcPts val="0"/>
              </a:spcAft>
              <a:buNone/>
            </a:pPr>
            <a:fld id="{00000000-1234-1234-1234-123412341234}" type="slidenum">
              <a:rPr lang="en" smtClean="0"/>
              <a:t>18</a:t>
            </a:fld>
            <a:endParaRPr lang="en"/>
          </a:p>
        </p:txBody>
      </p:sp>
    </p:spTree>
    <p:extLst>
      <p:ext uri="{BB962C8B-B14F-4D97-AF65-F5344CB8AC3E}">
        <p14:creationId xmlns:p14="http://schemas.microsoft.com/office/powerpoint/2010/main" val="343724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18BE4-B18C-124D-AFC2-0F912A2342E7}"/>
              </a:ext>
            </a:extLst>
          </p:cNvPr>
          <p:cNvSpPr>
            <a:spLocks noGrp="1"/>
          </p:cNvSpPr>
          <p:nvPr>
            <p:ph type="ctrTitle"/>
          </p:nvPr>
        </p:nvSpPr>
        <p:spPr/>
        <p:txBody>
          <a:bodyPr/>
          <a:lstStyle/>
          <a:p>
            <a:r>
              <a:rPr lang="en-US" dirty="0"/>
              <a:t>Hierarchical Clustering</a:t>
            </a:r>
          </a:p>
        </p:txBody>
      </p:sp>
      <p:sp>
        <p:nvSpPr>
          <p:cNvPr id="3" name="Subtitle 2">
            <a:extLst>
              <a:ext uri="{FF2B5EF4-FFF2-40B4-BE49-F238E27FC236}">
                <a16:creationId xmlns:a16="http://schemas.microsoft.com/office/drawing/2014/main" id="{AF524CD2-F801-554A-B874-183A2E357655}"/>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5E010499-3249-8B4C-A9BC-737F4E58085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Tree>
    <p:extLst>
      <p:ext uri="{BB962C8B-B14F-4D97-AF65-F5344CB8AC3E}">
        <p14:creationId xmlns:p14="http://schemas.microsoft.com/office/powerpoint/2010/main" val="251707375"/>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58C32-072F-5D4C-8118-E85B5A169481}"/>
              </a:ext>
            </a:extLst>
          </p:cNvPr>
          <p:cNvSpPr>
            <a:spLocks noGrp="1"/>
          </p:cNvSpPr>
          <p:nvPr>
            <p:ph type="title"/>
          </p:nvPr>
        </p:nvSpPr>
        <p:spPr/>
        <p:txBody>
          <a:bodyPr/>
          <a:lstStyle/>
          <a:p>
            <a:r>
              <a:rPr lang="en-US" dirty="0"/>
              <a:t>Administrivia</a:t>
            </a:r>
          </a:p>
        </p:txBody>
      </p:sp>
      <p:sp>
        <p:nvSpPr>
          <p:cNvPr id="3" name="Text Placeholder 2">
            <a:extLst>
              <a:ext uri="{FF2B5EF4-FFF2-40B4-BE49-F238E27FC236}">
                <a16:creationId xmlns:a16="http://schemas.microsoft.com/office/drawing/2014/main" id="{AB31A263-0BEC-B044-87F3-276DE9778D4C}"/>
              </a:ext>
            </a:extLst>
          </p:cNvPr>
          <p:cNvSpPr>
            <a:spLocks noGrp="1"/>
          </p:cNvSpPr>
          <p:nvPr>
            <p:ph type="body" idx="1"/>
          </p:nvPr>
        </p:nvSpPr>
        <p:spPr>
          <a:xfrm>
            <a:off x="2979174" y="575500"/>
            <a:ext cx="6164826" cy="3981000"/>
          </a:xfrm>
        </p:spPr>
        <p:txBody>
          <a:bodyPr/>
          <a:lstStyle/>
          <a:p>
            <a:r>
              <a:rPr lang="en-US" dirty="0"/>
              <a:t>Last lecture on clustering!</a:t>
            </a:r>
          </a:p>
          <a:p>
            <a:r>
              <a:rPr lang="en-US" b="1" dirty="0"/>
              <a:t>Next Week</a:t>
            </a:r>
            <a:r>
              <a:rPr lang="en-US" dirty="0"/>
              <a:t>: Dimensionality Reduction, Recommender Systems</a:t>
            </a:r>
          </a:p>
          <a:p>
            <a:r>
              <a:rPr lang="en-US" b="1" dirty="0"/>
              <a:t>Next-Next Week</a:t>
            </a:r>
            <a:r>
              <a:rPr lang="en-US" dirty="0"/>
              <a:t>: Course Wrap-Up &amp; Final</a:t>
            </a:r>
          </a:p>
          <a:p>
            <a:r>
              <a:rPr lang="en-US" dirty="0"/>
              <a:t>Deadlines:</a:t>
            </a:r>
          </a:p>
          <a:p>
            <a:pPr lvl="1"/>
            <a:r>
              <a:rPr lang="en-US" dirty="0"/>
              <a:t>HW5 late deadline TOMORROW, Thurs 8/4 11:59PM</a:t>
            </a:r>
          </a:p>
          <a:p>
            <a:pPr lvl="2"/>
            <a:r>
              <a:rPr lang="en-US" dirty="0"/>
              <a:t>Uses two late days</a:t>
            </a:r>
          </a:p>
          <a:p>
            <a:pPr lvl="2"/>
            <a:r>
              <a:rPr lang="en-US" dirty="0"/>
              <a:t>Submit Concept &amp; Programming on </a:t>
            </a:r>
            <a:r>
              <a:rPr lang="en-US" dirty="0" err="1"/>
              <a:t>Gradescope</a:t>
            </a:r>
            <a:endParaRPr lang="en-US" dirty="0"/>
          </a:p>
          <a:p>
            <a:pPr lvl="1"/>
            <a:r>
              <a:rPr lang="en-US" dirty="0"/>
              <a:t>HW6 Released TODAY, due Tues 8/9 11:59PM</a:t>
            </a:r>
          </a:p>
          <a:p>
            <a:pPr lvl="1"/>
            <a:r>
              <a:rPr lang="en-US" dirty="0"/>
              <a:t>LR 7 due Fri 8/5 11:59PM</a:t>
            </a:r>
          </a:p>
          <a:p>
            <a:r>
              <a:rPr lang="en-US" dirty="0"/>
              <a:t>Notes on the end of the quarter</a:t>
            </a:r>
          </a:p>
          <a:p>
            <a:pPr lvl="1"/>
            <a:r>
              <a:rPr lang="en-US" dirty="0"/>
              <a:t>HW7 due Tues 8/16, </a:t>
            </a:r>
            <a:r>
              <a:rPr lang="en-US" b="1" u="sng" dirty="0"/>
              <a:t>NO LATE DAYS</a:t>
            </a:r>
          </a:p>
          <a:p>
            <a:pPr lvl="1"/>
            <a:r>
              <a:rPr lang="en-US" dirty="0"/>
              <a:t>Take-Home Final Exam: Wed 8/17 9AM – Thurs 8/18 11:59PM</a:t>
            </a:r>
          </a:p>
        </p:txBody>
      </p:sp>
      <p:sp>
        <p:nvSpPr>
          <p:cNvPr id="4" name="Slide Number Placeholder 3">
            <a:extLst>
              <a:ext uri="{FF2B5EF4-FFF2-40B4-BE49-F238E27FC236}">
                <a16:creationId xmlns:a16="http://schemas.microsoft.com/office/drawing/2014/main" id="{B59E4E94-2556-4B49-8BA6-C7465CB8C69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Tree>
    <p:extLst>
      <p:ext uri="{BB962C8B-B14F-4D97-AF65-F5344CB8AC3E}">
        <p14:creationId xmlns:p14="http://schemas.microsoft.com/office/powerpoint/2010/main" val="424905305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15BB4A-C395-E14A-B3C0-754563854B94}"/>
              </a:ext>
            </a:extLst>
          </p:cNvPr>
          <p:cNvPicPr>
            <a:picLocks noChangeAspect="1"/>
          </p:cNvPicPr>
          <p:nvPr/>
        </p:nvPicPr>
        <p:blipFill rotWithShape="1">
          <a:blip r:embed="rId2"/>
          <a:srcRect r="44704"/>
          <a:stretch/>
        </p:blipFill>
        <p:spPr>
          <a:xfrm>
            <a:off x="2713420" y="547752"/>
            <a:ext cx="4808308" cy="4595699"/>
          </a:xfrm>
          <a:prstGeom prst="rect">
            <a:avLst/>
          </a:prstGeom>
        </p:spPr>
      </p:pic>
      <p:sp>
        <p:nvSpPr>
          <p:cNvPr id="2" name="TextBox 1">
            <a:extLst>
              <a:ext uri="{FF2B5EF4-FFF2-40B4-BE49-F238E27FC236}">
                <a16:creationId xmlns:a16="http://schemas.microsoft.com/office/drawing/2014/main" id="{FD6329C4-7241-D743-9B7E-C5B07577D7FB}"/>
              </a:ext>
            </a:extLst>
          </p:cNvPr>
          <p:cNvSpPr txBox="1"/>
          <p:nvPr/>
        </p:nvSpPr>
        <p:spPr>
          <a:xfrm>
            <a:off x="5976489" y="4777374"/>
            <a:ext cx="3167511" cy="338554"/>
          </a:xfrm>
          <a:prstGeom prst="rect">
            <a:avLst/>
          </a:prstGeom>
          <a:solidFill>
            <a:schemeClr val="bg1"/>
          </a:solidFill>
        </p:spPr>
        <p:txBody>
          <a:bodyPr wrap="square" rtlCol="0">
            <a:spAutoFit/>
          </a:bodyPr>
          <a:lstStyle/>
          <a:p>
            <a:r>
              <a:rPr lang="en-US" sz="800" dirty="0">
                <a:latin typeface="Nunito Sans" pitchFamily="2" charset="77"/>
                <a:hlinkClick r:id="rId3"/>
              </a:rPr>
              <a:t>https://www.techleer.com/articles/478-insight-into-hierarchical-representations-through-poincare-embedding/</a:t>
            </a:r>
            <a:r>
              <a:rPr lang="en-US" sz="800" dirty="0">
                <a:latin typeface="Nunito Sans" pitchFamily="2" charset="77"/>
              </a:rPr>
              <a:t> </a:t>
            </a:r>
          </a:p>
        </p:txBody>
      </p:sp>
      <p:sp>
        <p:nvSpPr>
          <p:cNvPr id="5" name="Title 4">
            <a:extLst>
              <a:ext uri="{FF2B5EF4-FFF2-40B4-BE49-F238E27FC236}">
                <a16:creationId xmlns:a16="http://schemas.microsoft.com/office/drawing/2014/main" id="{668ADB09-1683-8142-A3DA-11E7ED7DA67C}"/>
              </a:ext>
            </a:extLst>
          </p:cNvPr>
          <p:cNvSpPr>
            <a:spLocks noGrp="1"/>
          </p:cNvSpPr>
          <p:nvPr>
            <p:ph type="title"/>
          </p:nvPr>
        </p:nvSpPr>
        <p:spPr/>
        <p:txBody>
          <a:bodyPr/>
          <a:lstStyle/>
          <a:p>
            <a:r>
              <a:rPr lang="en-US" dirty="0"/>
              <a:t>Nouns</a:t>
            </a:r>
          </a:p>
        </p:txBody>
      </p:sp>
      <p:sp>
        <p:nvSpPr>
          <p:cNvPr id="6" name="Text Placeholder 5">
            <a:extLst>
              <a:ext uri="{FF2B5EF4-FFF2-40B4-BE49-F238E27FC236}">
                <a16:creationId xmlns:a16="http://schemas.microsoft.com/office/drawing/2014/main" id="{846D9A2E-7DDE-B742-AB8D-769DC3DFD2E5}"/>
              </a:ext>
            </a:extLst>
          </p:cNvPr>
          <p:cNvSpPr>
            <a:spLocks noGrp="1"/>
          </p:cNvSpPr>
          <p:nvPr>
            <p:ph type="body" idx="1"/>
          </p:nvPr>
        </p:nvSpPr>
        <p:spPr>
          <a:xfrm>
            <a:off x="3090625" y="60324"/>
            <a:ext cx="5596200" cy="3981000"/>
          </a:xfrm>
        </p:spPr>
        <p:txBody>
          <a:bodyPr/>
          <a:lstStyle/>
          <a:p>
            <a:pPr marL="139700" indent="0">
              <a:buNone/>
            </a:pPr>
            <a:r>
              <a:rPr lang="en-US" dirty="0"/>
              <a:t>Lots of data is hierarchical by nature</a:t>
            </a:r>
          </a:p>
        </p:txBody>
      </p:sp>
      <p:sp>
        <p:nvSpPr>
          <p:cNvPr id="4" name="Slide Number Placeholder 3">
            <a:extLst>
              <a:ext uri="{FF2B5EF4-FFF2-40B4-BE49-F238E27FC236}">
                <a16:creationId xmlns:a16="http://schemas.microsoft.com/office/drawing/2014/main" id="{69B034FF-FF55-7F40-95C8-3A1A4645D07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dirty="0"/>
          </a:p>
        </p:txBody>
      </p:sp>
    </p:spTree>
    <p:extLst>
      <p:ext uri="{BB962C8B-B14F-4D97-AF65-F5344CB8AC3E}">
        <p14:creationId xmlns:p14="http://schemas.microsoft.com/office/powerpoint/2010/main" val="995305750"/>
      </p:ext>
    </p:extLst>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EB388-117B-7543-B76B-72B6F8F68F42}"/>
              </a:ext>
            </a:extLst>
          </p:cNvPr>
          <p:cNvSpPr>
            <a:spLocks noGrp="1"/>
          </p:cNvSpPr>
          <p:nvPr>
            <p:ph type="title"/>
          </p:nvPr>
        </p:nvSpPr>
        <p:spPr/>
        <p:txBody>
          <a:bodyPr/>
          <a:lstStyle/>
          <a:p>
            <a:r>
              <a:rPr lang="en-US" dirty="0"/>
              <a:t>Species</a:t>
            </a:r>
          </a:p>
        </p:txBody>
      </p:sp>
      <p:sp>
        <p:nvSpPr>
          <p:cNvPr id="4" name="Slide Number Placeholder 3">
            <a:extLst>
              <a:ext uri="{FF2B5EF4-FFF2-40B4-BE49-F238E27FC236}">
                <a16:creationId xmlns:a16="http://schemas.microsoft.com/office/drawing/2014/main" id="{8673C309-3155-FD4A-BF08-4EF6AA7A283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
        <p:nvSpPr>
          <p:cNvPr id="6" name="Rectangle 5">
            <a:extLst>
              <a:ext uri="{FF2B5EF4-FFF2-40B4-BE49-F238E27FC236}">
                <a16:creationId xmlns:a16="http://schemas.microsoft.com/office/drawing/2014/main" id="{3A1AC75C-6A95-2D43-8F12-BFD73FE903C5}"/>
              </a:ext>
            </a:extLst>
          </p:cNvPr>
          <p:cNvSpPr/>
          <p:nvPr/>
        </p:nvSpPr>
        <p:spPr>
          <a:xfrm>
            <a:off x="8059479" y="575500"/>
            <a:ext cx="946298" cy="1317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icture">
            <a:extLst>
              <a:ext uri="{FF2B5EF4-FFF2-40B4-BE49-F238E27FC236}">
                <a16:creationId xmlns:a16="http://schemas.microsoft.com/office/drawing/2014/main" id="{CD022922-DCEC-744B-92E2-660FCC872D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3602" y="0"/>
            <a:ext cx="5153025"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F479FAF-049C-F045-A36E-DE07D6FE4412}"/>
              </a:ext>
            </a:extLst>
          </p:cNvPr>
          <p:cNvSpPr txBox="1"/>
          <p:nvPr/>
        </p:nvSpPr>
        <p:spPr>
          <a:xfrm>
            <a:off x="6912077" y="4777374"/>
            <a:ext cx="1919057" cy="338554"/>
          </a:xfrm>
          <a:prstGeom prst="rect">
            <a:avLst/>
          </a:prstGeom>
          <a:solidFill>
            <a:schemeClr val="bg1"/>
          </a:solidFill>
        </p:spPr>
        <p:txBody>
          <a:bodyPr wrap="square" rtlCol="0">
            <a:spAutoFit/>
          </a:bodyPr>
          <a:lstStyle/>
          <a:p>
            <a:r>
              <a:rPr lang="en-US" sz="800" dirty="0">
                <a:latin typeface="Nunito Sans" pitchFamily="2" charset="77"/>
                <a:hlinkClick r:id="rId3"/>
              </a:rPr>
              <a:t>https://www.instituteofcaninebiology.org/how-to-read-a-dendrogram.html</a:t>
            </a:r>
            <a:r>
              <a:rPr lang="en-US" sz="800" dirty="0">
                <a:latin typeface="Nunito Sans" pitchFamily="2" charset="77"/>
              </a:rPr>
              <a:t> </a:t>
            </a:r>
          </a:p>
        </p:txBody>
      </p:sp>
    </p:spTree>
    <p:extLst>
      <p:ext uri="{BB962C8B-B14F-4D97-AF65-F5344CB8AC3E}">
        <p14:creationId xmlns:p14="http://schemas.microsoft.com/office/powerpoint/2010/main" val="1217627710"/>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FC066-4EB2-7943-A38D-6CC5FF8C60A6}"/>
              </a:ext>
            </a:extLst>
          </p:cNvPr>
          <p:cNvSpPr>
            <a:spLocks noGrp="1"/>
          </p:cNvSpPr>
          <p:nvPr>
            <p:ph type="title"/>
          </p:nvPr>
        </p:nvSpPr>
        <p:spPr/>
        <p:txBody>
          <a:bodyPr/>
          <a:lstStyle/>
          <a:p>
            <a:r>
              <a:rPr lang="en-US" dirty="0"/>
              <a:t>Motivation</a:t>
            </a:r>
          </a:p>
        </p:txBody>
      </p:sp>
      <p:sp>
        <p:nvSpPr>
          <p:cNvPr id="3" name="Text Placeholder 2">
            <a:extLst>
              <a:ext uri="{FF2B5EF4-FFF2-40B4-BE49-F238E27FC236}">
                <a16:creationId xmlns:a16="http://schemas.microsoft.com/office/drawing/2014/main" id="{FD408C98-8EE9-7542-9D65-FEC764F08291}"/>
              </a:ext>
            </a:extLst>
          </p:cNvPr>
          <p:cNvSpPr>
            <a:spLocks noGrp="1"/>
          </p:cNvSpPr>
          <p:nvPr>
            <p:ph type="body" idx="1"/>
          </p:nvPr>
        </p:nvSpPr>
        <p:spPr/>
        <p:txBody>
          <a:bodyPr/>
          <a:lstStyle/>
          <a:p>
            <a:pPr marL="139700" indent="0">
              <a:buNone/>
            </a:pPr>
            <a:r>
              <a:rPr lang="en-US" dirty="0"/>
              <a:t>If we try to learn clusters in hierarchies, we can</a:t>
            </a:r>
          </a:p>
          <a:p>
            <a:r>
              <a:rPr lang="en-US" dirty="0"/>
              <a:t>Avoid choosing the # of clusters beforehand </a:t>
            </a:r>
          </a:p>
          <a:p>
            <a:r>
              <a:rPr lang="en-US" dirty="0"/>
              <a:t>Use </a:t>
            </a:r>
            <a:r>
              <a:rPr lang="en-US" b="1" dirty="0"/>
              <a:t>dendrograms </a:t>
            </a:r>
            <a:r>
              <a:rPr lang="en-US" dirty="0"/>
              <a:t>to help visualize different granularities of clusters</a:t>
            </a:r>
          </a:p>
          <a:p>
            <a:r>
              <a:rPr lang="en-US" dirty="0"/>
              <a:t>Allow us to use any distance metric </a:t>
            </a:r>
          </a:p>
          <a:p>
            <a:pPr lvl="1"/>
            <a:r>
              <a:rPr lang="en-US" dirty="0"/>
              <a:t>K-means requires Euclidean distance </a:t>
            </a:r>
          </a:p>
          <a:p>
            <a:r>
              <a:rPr lang="en-US" dirty="0"/>
              <a:t>Can often find more complex shapes than k-means</a:t>
            </a:r>
          </a:p>
          <a:p>
            <a:pPr marL="139700" indent="0">
              <a:buNone/>
            </a:pPr>
            <a:endParaRPr lang="en-US" dirty="0"/>
          </a:p>
        </p:txBody>
      </p:sp>
      <p:sp>
        <p:nvSpPr>
          <p:cNvPr id="4" name="Slide Number Placeholder 3">
            <a:extLst>
              <a:ext uri="{FF2B5EF4-FFF2-40B4-BE49-F238E27FC236}">
                <a16:creationId xmlns:a16="http://schemas.microsoft.com/office/drawing/2014/main" id="{EB703500-387F-474A-A454-C65E7FB05CC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pic>
        <p:nvPicPr>
          <p:cNvPr id="5" name="Picture 4">
            <a:extLst>
              <a:ext uri="{FF2B5EF4-FFF2-40B4-BE49-F238E27FC236}">
                <a16:creationId xmlns:a16="http://schemas.microsoft.com/office/drawing/2014/main" id="{7AF484A6-8D97-EB43-9F8D-F303600CF4E3}"/>
              </a:ext>
            </a:extLst>
          </p:cNvPr>
          <p:cNvPicPr>
            <a:picLocks noChangeAspect="1"/>
          </p:cNvPicPr>
          <p:nvPr/>
        </p:nvPicPr>
        <p:blipFill>
          <a:blip r:embed="rId3"/>
          <a:stretch>
            <a:fillRect/>
          </a:stretch>
        </p:blipFill>
        <p:spPr>
          <a:xfrm>
            <a:off x="3090625" y="3145657"/>
            <a:ext cx="2181500" cy="1801239"/>
          </a:xfrm>
          <a:prstGeom prst="rect">
            <a:avLst/>
          </a:prstGeom>
        </p:spPr>
      </p:pic>
      <mc:AlternateContent xmlns:mc="http://schemas.openxmlformats.org/markup-compatibility/2006">
        <mc:Choice xmlns:p14="http://schemas.microsoft.com/office/powerpoint/2010/main" Requires="p14">
          <p:contentPart p14:bwMode="auto" r:id="rId4">
            <p14:nvContentPartPr>
              <p14:cNvPr id="6" name="Ink 5">
                <a:extLst>
                  <a:ext uri="{FF2B5EF4-FFF2-40B4-BE49-F238E27FC236}">
                    <a16:creationId xmlns:a16="http://schemas.microsoft.com/office/drawing/2014/main" id="{68CC0548-1FAC-43FD-95B3-90B881B612CB}"/>
                  </a:ext>
                </a:extLst>
              </p14:cNvPr>
              <p14:cNvContentPartPr/>
              <p14:nvPr/>
            </p14:nvContentPartPr>
            <p14:xfrm>
              <a:off x="4058640" y="1615680"/>
              <a:ext cx="1064160" cy="19080"/>
            </p14:xfrm>
          </p:contentPart>
        </mc:Choice>
        <mc:Fallback>
          <p:pic>
            <p:nvPicPr>
              <p:cNvPr id="6" name="Ink 5">
                <a:extLst>
                  <a:ext uri="{FF2B5EF4-FFF2-40B4-BE49-F238E27FC236}">
                    <a16:creationId xmlns:a16="http://schemas.microsoft.com/office/drawing/2014/main" id="{68CC0548-1FAC-43FD-95B3-90B881B612CB}"/>
                  </a:ext>
                </a:extLst>
              </p:cNvPr>
              <p:cNvPicPr/>
              <p:nvPr/>
            </p:nvPicPr>
            <p:blipFill>
              <a:blip r:embed="rId5"/>
              <a:stretch>
                <a:fillRect/>
              </a:stretch>
            </p:blipFill>
            <p:spPr>
              <a:xfrm>
                <a:off x="4049280" y="1606320"/>
                <a:ext cx="1082880" cy="37800"/>
              </a:xfrm>
              <a:prstGeom prst="rect">
                <a:avLst/>
              </a:prstGeom>
            </p:spPr>
          </p:pic>
        </mc:Fallback>
      </mc:AlternateContent>
    </p:spTree>
    <p:extLst>
      <p:ext uri="{BB962C8B-B14F-4D97-AF65-F5344CB8AC3E}">
        <p14:creationId xmlns:p14="http://schemas.microsoft.com/office/powerpoint/2010/main" val="607566423"/>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7FA6-1598-1F4F-B29F-17148F138DB4}"/>
              </a:ext>
            </a:extLst>
          </p:cNvPr>
          <p:cNvSpPr>
            <a:spLocks noGrp="1"/>
          </p:cNvSpPr>
          <p:nvPr>
            <p:ph type="title"/>
          </p:nvPr>
        </p:nvSpPr>
        <p:spPr/>
        <p:txBody>
          <a:bodyPr/>
          <a:lstStyle/>
          <a:p>
            <a:r>
              <a:rPr lang="en-US" dirty="0"/>
              <a:t>Finding Shapes</a:t>
            </a:r>
          </a:p>
        </p:txBody>
      </p:sp>
      <p:sp>
        <p:nvSpPr>
          <p:cNvPr id="3" name="Text Placeholder 2">
            <a:extLst>
              <a:ext uri="{FF2B5EF4-FFF2-40B4-BE49-F238E27FC236}">
                <a16:creationId xmlns:a16="http://schemas.microsoft.com/office/drawing/2014/main" id="{924466C3-0939-1E4E-BAE3-986004977565}"/>
              </a:ext>
            </a:extLst>
          </p:cNvPr>
          <p:cNvSpPr>
            <a:spLocks noGrp="1"/>
          </p:cNvSpPr>
          <p:nvPr>
            <p:ph type="body" idx="1"/>
          </p:nvPr>
        </p:nvSpPr>
        <p:spPr/>
        <p:txBody>
          <a:bodyPr/>
          <a:lstStyle/>
          <a:p>
            <a:pPr marL="139700" indent="0">
              <a:buNone/>
            </a:pPr>
            <a:r>
              <a:rPr lang="en-US" b="1" dirty="0"/>
              <a:t>k-means</a:t>
            </a:r>
          </a:p>
          <a:p>
            <a:pPr marL="139700" indent="0">
              <a:buNone/>
            </a:pPr>
            <a:endParaRPr lang="en-US" dirty="0"/>
          </a:p>
          <a:p>
            <a:pPr marL="139700" indent="0">
              <a:buNone/>
            </a:pPr>
            <a:endParaRPr lang="en-US" dirty="0"/>
          </a:p>
          <a:p>
            <a:pPr marL="139700" indent="0">
              <a:buNone/>
            </a:pPr>
            <a:endParaRPr lang="en-US" dirty="0"/>
          </a:p>
          <a:p>
            <a:pPr marL="139700" indent="0">
              <a:buNone/>
            </a:pPr>
            <a:r>
              <a:rPr lang="en-US" b="1" dirty="0"/>
              <a:t>Mixture Models</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b="1" dirty="0"/>
              <a:t>Hierarchical Clustering</a:t>
            </a:r>
          </a:p>
          <a:p>
            <a:pPr marL="139700" indent="0">
              <a:buNone/>
            </a:pPr>
            <a:endParaRPr lang="en-US" dirty="0"/>
          </a:p>
        </p:txBody>
      </p:sp>
      <p:sp>
        <p:nvSpPr>
          <p:cNvPr id="4" name="Slide Number Placeholder 3">
            <a:extLst>
              <a:ext uri="{FF2B5EF4-FFF2-40B4-BE49-F238E27FC236}">
                <a16:creationId xmlns:a16="http://schemas.microsoft.com/office/drawing/2014/main" id="{6D698B49-228D-0D40-97A7-F109A5CFCF1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pic>
        <p:nvPicPr>
          <p:cNvPr id="5" name="Picture 4">
            <a:extLst>
              <a:ext uri="{FF2B5EF4-FFF2-40B4-BE49-F238E27FC236}">
                <a16:creationId xmlns:a16="http://schemas.microsoft.com/office/drawing/2014/main" id="{B8920F76-69F5-1142-A4A6-9743A54E6714}"/>
              </a:ext>
            </a:extLst>
          </p:cNvPr>
          <p:cNvPicPr>
            <a:picLocks noChangeAspect="1"/>
          </p:cNvPicPr>
          <p:nvPr/>
        </p:nvPicPr>
        <p:blipFill>
          <a:blip r:embed="rId3"/>
          <a:stretch>
            <a:fillRect/>
          </a:stretch>
        </p:blipFill>
        <p:spPr>
          <a:xfrm>
            <a:off x="3980297" y="1010006"/>
            <a:ext cx="1212817" cy="890932"/>
          </a:xfrm>
          <a:prstGeom prst="rect">
            <a:avLst/>
          </a:prstGeom>
        </p:spPr>
      </p:pic>
      <p:pic>
        <p:nvPicPr>
          <p:cNvPr id="6" name="Picture 5">
            <a:extLst>
              <a:ext uri="{FF2B5EF4-FFF2-40B4-BE49-F238E27FC236}">
                <a16:creationId xmlns:a16="http://schemas.microsoft.com/office/drawing/2014/main" id="{A77BB385-B202-2C44-9117-556D595F4417}"/>
              </a:ext>
            </a:extLst>
          </p:cNvPr>
          <p:cNvPicPr>
            <a:picLocks noChangeAspect="1"/>
          </p:cNvPicPr>
          <p:nvPr/>
        </p:nvPicPr>
        <p:blipFill>
          <a:blip r:embed="rId4"/>
          <a:stretch>
            <a:fillRect/>
          </a:stretch>
        </p:blipFill>
        <p:spPr>
          <a:xfrm>
            <a:off x="3980297" y="2329606"/>
            <a:ext cx="1438587" cy="1219543"/>
          </a:xfrm>
          <a:prstGeom prst="rect">
            <a:avLst/>
          </a:prstGeom>
        </p:spPr>
      </p:pic>
      <p:pic>
        <p:nvPicPr>
          <p:cNvPr id="7" name="Picture 6">
            <a:extLst>
              <a:ext uri="{FF2B5EF4-FFF2-40B4-BE49-F238E27FC236}">
                <a16:creationId xmlns:a16="http://schemas.microsoft.com/office/drawing/2014/main" id="{33C5C636-25BB-7047-A6C1-8CD876982F3E}"/>
              </a:ext>
            </a:extLst>
          </p:cNvPr>
          <p:cNvPicPr>
            <a:picLocks noChangeAspect="1"/>
          </p:cNvPicPr>
          <p:nvPr/>
        </p:nvPicPr>
        <p:blipFill>
          <a:blip r:embed="rId5"/>
          <a:stretch>
            <a:fillRect/>
          </a:stretch>
        </p:blipFill>
        <p:spPr>
          <a:xfrm>
            <a:off x="3826632" y="4096979"/>
            <a:ext cx="2732963" cy="962553"/>
          </a:xfrm>
          <a:prstGeom prst="rect">
            <a:avLst/>
          </a:prstGeom>
        </p:spPr>
      </p:pic>
    </p:spTree>
    <p:extLst>
      <p:ext uri="{BB962C8B-B14F-4D97-AF65-F5344CB8AC3E}">
        <p14:creationId xmlns:p14="http://schemas.microsoft.com/office/powerpoint/2010/main" val="202041596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A05F3-D49C-1E47-89BE-17AD9BC475BC}"/>
              </a:ext>
            </a:extLst>
          </p:cNvPr>
          <p:cNvSpPr>
            <a:spLocks noGrp="1"/>
          </p:cNvSpPr>
          <p:nvPr>
            <p:ph type="title"/>
          </p:nvPr>
        </p:nvSpPr>
        <p:spPr/>
        <p:txBody>
          <a:bodyPr/>
          <a:lstStyle/>
          <a:p>
            <a:r>
              <a:rPr lang="en-US" dirty="0"/>
              <a:t>Types of Algorithms</a:t>
            </a:r>
          </a:p>
        </p:txBody>
      </p:sp>
      <p:sp>
        <p:nvSpPr>
          <p:cNvPr id="3" name="Text Placeholder 2">
            <a:extLst>
              <a:ext uri="{FF2B5EF4-FFF2-40B4-BE49-F238E27FC236}">
                <a16:creationId xmlns:a16="http://schemas.microsoft.com/office/drawing/2014/main" id="{1474943F-2BF6-AF48-90D4-F824AB293139}"/>
              </a:ext>
            </a:extLst>
          </p:cNvPr>
          <p:cNvSpPr>
            <a:spLocks noGrp="1"/>
          </p:cNvSpPr>
          <p:nvPr>
            <p:ph type="body" idx="1"/>
          </p:nvPr>
        </p:nvSpPr>
        <p:spPr/>
        <p:txBody>
          <a:bodyPr/>
          <a:lstStyle/>
          <a:p>
            <a:pPr marL="139700" indent="0">
              <a:buNone/>
            </a:pPr>
            <a:r>
              <a:rPr lang="en-US" b="1" dirty="0"/>
              <a:t>Divisive, </a:t>
            </a:r>
            <a:r>
              <a:rPr lang="en-US" dirty="0"/>
              <a:t>a.k.a. </a:t>
            </a:r>
            <a:r>
              <a:rPr lang="en-US" i="1" dirty="0"/>
              <a:t>top-down</a:t>
            </a:r>
            <a:endParaRPr lang="en-US" dirty="0"/>
          </a:p>
          <a:p>
            <a:r>
              <a:rPr lang="en-US" dirty="0"/>
              <a:t>Start with all the data in one big cluster and then recursively split the data into smaller clusters</a:t>
            </a:r>
          </a:p>
          <a:p>
            <a:pPr lvl="1"/>
            <a:r>
              <a:rPr lang="en-US" dirty="0"/>
              <a:t>Example: </a:t>
            </a:r>
            <a:r>
              <a:rPr lang="en-US" b="1" dirty="0"/>
              <a:t>recursive k-means</a:t>
            </a:r>
          </a:p>
          <a:p>
            <a:pPr marL="139700" indent="0">
              <a:buNone/>
            </a:pPr>
            <a:endParaRPr lang="en-US" b="1" dirty="0"/>
          </a:p>
          <a:p>
            <a:pPr marL="139700" indent="0">
              <a:buNone/>
            </a:pPr>
            <a:r>
              <a:rPr lang="en-US" b="1" dirty="0"/>
              <a:t>Agglomerative, </a:t>
            </a:r>
            <a:r>
              <a:rPr lang="en-US" dirty="0"/>
              <a:t>a.k.a. </a:t>
            </a:r>
            <a:r>
              <a:rPr lang="en-US" i="1" dirty="0"/>
              <a:t>bottom-up</a:t>
            </a:r>
            <a:r>
              <a:rPr lang="en-US" dirty="0"/>
              <a:t>:</a:t>
            </a:r>
          </a:p>
          <a:p>
            <a:r>
              <a:rPr lang="en-US" dirty="0"/>
              <a:t>Start with each data point in its own cluster. Merge clusters until all points are in one big cluster.</a:t>
            </a:r>
          </a:p>
          <a:p>
            <a:pPr lvl="1"/>
            <a:r>
              <a:rPr lang="en-US" dirty="0"/>
              <a:t>Example: </a:t>
            </a:r>
            <a:r>
              <a:rPr lang="en-US" b="1" dirty="0"/>
              <a:t>single linkage clustering</a:t>
            </a:r>
            <a:endParaRPr lang="en-US" dirty="0"/>
          </a:p>
        </p:txBody>
      </p:sp>
      <p:sp>
        <p:nvSpPr>
          <p:cNvPr id="4" name="Slide Number Placeholder 3">
            <a:extLst>
              <a:ext uri="{FF2B5EF4-FFF2-40B4-BE49-F238E27FC236}">
                <a16:creationId xmlns:a16="http://schemas.microsoft.com/office/drawing/2014/main" id="{1E2976F8-A105-2042-8E0E-4C396FE6E10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mc:AlternateContent xmlns:mc="http://schemas.openxmlformats.org/markup-compatibility/2006">
        <mc:Choice xmlns:p14="http://schemas.microsoft.com/office/powerpoint/2010/main" Requires="p14">
          <p:contentPart p14:bwMode="auto" r:id="rId2">
            <p14:nvContentPartPr>
              <p14:cNvPr id="5" name="Ink 4">
                <a:extLst>
                  <a:ext uri="{FF2B5EF4-FFF2-40B4-BE49-F238E27FC236}">
                    <a16:creationId xmlns:a16="http://schemas.microsoft.com/office/drawing/2014/main" id="{0E5A5561-495A-40CB-9EFC-2FA7E1B944AE}"/>
                  </a:ext>
                </a:extLst>
              </p14:cNvPr>
              <p14:cNvContentPartPr/>
              <p14:nvPr/>
            </p14:nvContentPartPr>
            <p14:xfrm>
              <a:off x="4910040" y="3210840"/>
              <a:ext cx="3066480" cy="982440"/>
            </p14:xfrm>
          </p:contentPart>
        </mc:Choice>
        <mc:Fallback>
          <p:pic>
            <p:nvPicPr>
              <p:cNvPr id="5" name="Ink 4">
                <a:extLst>
                  <a:ext uri="{FF2B5EF4-FFF2-40B4-BE49-F238E27FC236}">
                    <a16:creationId xmlns:a16="http://schemas.microsoft.com/office/drawing/2014/main" id="{0E5A5561-495A-40CB-9EFC-2FA7E1B944AE}"/>
                  </a:ext>
                </a:extLst>
              </p:cNvPr>
              <p:cNvPicPr/>
              <p:nvPr/>
            </p:nvPicPr>
            <p:blipFill>
              <a:blip r:embed="rId3"/>
              <a:stretch>
                <a:fillRect/>
              </a:stretch>
            </p:blipFill>
            <p:spPr>
              <a:xfrm>
                <a:off x="4900680" y="3201480"/>
                <a:ext cx="3085200" cy="100116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8" name="Ink 7">
                <a:extLst>
                  <a:ext uri="{FF2B5EF4-FFF2-40B4-BE49-F238E27FC236}">
                    <a16:creationId xmlns:a16="http://schemas.microsoft.com/office/drawing/2014/main" id="{66F54712-FFC1-43E8-8FEA-D1DC3F5496C3}"/>
                  </a:ext>
                </a:extLst>
              </p14:cNvPr>
              <p14:cNvContentPartPr/>
              <p14:nvPr/>
            </p14:nvContentPartPr>
            <p14:xfrm>
              <a:off x="7394234" y="3513083"/>
              <a:ext cx="100080" cy="123480"/>
            </p14:xfrm>
          </p:contentPart>
        </mc:Choice>
        <mc:Fallback>
          <p:pic>
            <p:nvPicPr>
              <p:cNvPr id="8" name="Ink 7">
                <a:extLst>
                  <a:ext uri="{FF2B5EF4-FFF2-40B4-BE49-F238E27FC236}">
                    <a16:creationId xmlns:a16="http://schemas.microsoft.com/office/drawing/2014/main" id="{66F54712-FFC1-43E8-8FEA-D1DC3F5496C3}"/>
                  </a:ext>
                </a:extLst>
              </p:cNvPr>
              <p:cNvPicPr/>
              <p:nvPr/>
            </p:nvPicPr>
            <p:blipFill>
              <a:blip r:embed="rId5"/>
              <a:stretch>
                <a:fillRect/>
              </a:stretch>
            </p:blipFill>
            <p:spPr>
              <a:xfrm>
                <a:off x="7385594" y="3504083"/>
                <a:ext cx="117720" cy="141120"/>
              </a:xfrm>
              <a:prstGeom prst="rect">
                <a:avLst/>
              </a:prstGeom>
            </p:spPr>
          </p:pic>
        </mc:Fallback>
      </mc:AlternateContent>
    </p:spTree>
    <p:extLst>
      <p:ext uri="{BB962C8B-B14F-4D97-AF65-F5344CB8AC3E}">
        <p14:creationId xmlns:p14="http://schemas.microsoft.com/office/powerpoint/2010/main" val="1618402761"/>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5A07C1A5-17CF-B244-85B6-E6A19F7499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8325" y="2212336"/>
            <a:ext cx="6150875" cy="291419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B4EE5837-6461-594E-8CE5-04447F374261}"/>
              </a:ext>
            </a:extLst>
          </p:cNvPr>
          <p:cNvSpPr>
            <a:spLocks noGrp="1"/>
          </p:cNvSpPr>
          <p:nvPr>
            <p:ph type="body" idx="1"/>
          </p:nvPr>
        </p:nvSpPr>
        <p:spPr>
          <a:xfrm>
            <a:off x="3090625" y="575500"/>
            <a:ext cx="5596200" cy="1996250"/>
          </a:xfrm>
        </p:spPr>
        <p:txBody>
          <a:bodyPr/>
          <a:lstStyle/>
          <a:p>
            <a:pPr>
              <a:lnSpc>
                <a:spcPct val="150000"/>
              </a:lnSpc>
            </a:pPr>
            <a:r>
              <a:rPr lang="en-US" dirty="0"/>
              <a:t>Think of a clustering problem, ideally one we have not discussed in class. For that clustering problem, think:</a:t>
            </a:r>
          </a:p>
          <a:p>
            <a:pPr lvl="1">
              <a:lnSpc>
                <a:spcPct val="150000"/>
              </a:lnSpc>
            </a:pPr>
            <a:r>
              <a:rPr lang="en-US" dirty="0"/>
              <a:t>Would you use hard clustering or soft clustering?</a:t>
            </a:r>
          </a:p>
          <a:p>
            <a:pPr lvl="1">
              <a:lnSpc>
                <a:spcPct val="150000"/>
              </a:lnSpc>
            </a:pPr>
            <a:r>
              <a:rPr lang="en-US" dirty="0"/>
              <a:t>Which clustering algorithm might you use, and why?</a:t>
            </a:r>
          </a:p>
          <a:p>
            <a:pPr lvl="1">
              <a:lnSpc>
                <a:spcPct val="150000"/>
              </a:lnSpc>
            </a:pPr>
            <a:r>
              <a:rPr lang="en-US" dirty="0"/>
              <a:t>What clusters do you think might arise?</a:t>
            </a:r>
          </a:p>
          <a:p>
            <a:pPr lvl="1">
              <a:lnSpc>
                <a:spcPct val="150000"/>
              </a:lnSpc>
            </a:pPr>
            <a:endParaRPr lang="en-US" dirty="0"/>
          </a:p>
        </p:txBody>
      </p:sp>
      <p:sp>
        <p:nvSpPr>
          <p:cNvPr id="4" name="Slide Number Placeholder 3">
            <a:extLst>
              <a:ext uri="{FF2B5EF4-FFF2-40B4-BE49-F238E27FC236}">
                <a16:creationId xmlns:a16="http://schemas.microsoft.com/office/drawing/2014/main" id="{5EA91D78-26A5-CA4B-A8AD-B6B68C7D58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
        <p:nvSpPr>
          <p:cNvPr id="5" name="Title 4">
            <a:extLst>
              <a:ext uri="{FF2B5EF4-FFF2-40B4-BE49-F238E27FC236}">
                <a16:creationId xmlns:a16="http://schemas.microsoft.com/office/drawing/2014/main" id="{4E6D0BA4-D65B-FB42-94DE-E3B13FB00F6F}"/>
              </a:ext>
            </a:extLst>
          </p:cNvPr>
          <p:cNvSpPr>
            <a:spLocks noGrp="1"/>
          </p:cNvSpPr>
          <p:nvPr>
            <p:ph type="title"/>
          </p:nvPr>
        </p:nvSpPr>
        <p:spPr/>
        <p:txBody>
          <a:bodyPr/>
          <a:lstStyle/>
          <a:p>
            <a:r>
              <a:rPr lang="en-US" dirty="0"/>
              <a:t>1 min</a:t>
            </a:r>
          </a:p>
        </p:txBody>
      </p:sp>
      <p:sp>
        <p:nvSpPr>
          <p:cNvPr id="8" name="Rectangle 7">
            <a:extLst>
              <a:ext uri="{FF2B5EF4-FFF2-40B4-BE49-F238E27FC236}">
                <a16:creationId xmlns:a16="http://schemas.microsoft.com/office/drawing/2014/main" id="{D87EFD9D-C5A4-5544-B61D-18F0FD9B8EA3}"/>
              </a:ext>
            </a:extLst>
          </p:cNvPr>
          <p:cNvSpPr/>
          <p:nvPr/>
        </p:nvSpPr>
        <p:spPr>
          <a:xfrm>
            <a:off x="353961" y="3991897"/>
            <a:ext cx="1887794" cy="265471"/>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6850488"/>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5A07C1A5-17CF-B244-85B6-E6A19F7499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8325" y="2212336"/>
            <a:ext cx="6150875" cy="291419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B4EE5837-6461-594E-8CE5-04447F374261}"/>
              </a:ext>
            </a:extLst>
          </p:cNvPr>
          <p:cNvSpPr>
            <a:spLocks noGrp="1"/>
          </p:cNvSpPr>
          <p:nvPr>
            <p:ph type="body" idx="1"/>
          </p:nvPr>
        </p:nvSpPr>
        <p:spPr/>
        <p:txBody>
          <a:bodyPr/>
          <a:lstStyle/>
          <a:p>
            <a:pPr>
              <a:lnSpc>
                <a:spcPct val="150000"/>
              </a:lnSpc>
            </a:pPr>
            <a:r>
              <a:rPr lang="en-US" dirty="0"/>
              <a:t>Think of a clustering problem ideally one we have not discussed in class. For that clustering problem, think:</a:t>
            </a:r>
          </a:p>
          <a:p>
            <a:pPr lvl="1">
              <a:lnSpc>
                <a:spcPct val="150000"/>
              </a:lnSpc>
            </a:pPr>
            <a:r>
              <a:rPr lang="en-US" dirty="0"/>
              <a:t>Would you use hard clustering or soft clustering?</a:t>
            </a:r>
          </a:p>
          <a:p>
            <a:pPr lvl="1">
              <a:lnSpc>
                <a:spcPct val="150000"/>
              </a:lnSpc>
            </a:pPr>
            <a:r>
              <a:rPr lang="en-US" dirty="0"/>
              <a:t>Which clustering algorithm might you use, and why?</a:t>
            </a:r>
          </a:p>
          <a:p>
            <a:pPr lvl="1">
              <a:lnSpc>
                <a:spcPct val="150000"/>
              </a:lnSpc>
            </a:pPr>
            <a:r>
              <a:rPr lang="en-US" dirty="0"/>
              <a:t>What clusters do you think might arise?</a:t>
            </a:r>
          </a:p>
          <a:p>
            <a:pPr lvl="1">
              <a:lnSpc>
                <a:spcPct val="150000"/>
              </a:lnSpc>
            </a:pPr>
            <a:endParaRPr lang="en-US" dirty="0"/>
          </a:p>
        </p:txBody>
      </p:sp>
      <p:sp>
        <p:nvSpPr>
          <p:cNvPr id="4" name="Slide Number Placeholder 3">
            <a:extLst>
              <a:ext uri="{FF2B5EF4-FFF2-40B4-BE49-F238E27FC236}">
                <a16:creationId xmlns:a16="http://schemas.microsoft.com/office/drawing/2014/main" id="{5EA91D78-26A5-CA4B-A8AD-B6B68C7D58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
        <p:nvSpPr>
          <p:cNvPr id="5" name="Title 4">
            <a:extLst>
              <a:ext uri="{FF2B5EF4-FFF2-40B4-BE49-F238E27FC236}">
                <a16:creationId xmlns:a16="http://schemas.microsoft.com/office/drawing/2014/main" id="{4E6D0BA4-D65B-FB42-94DE-E3B13FB00F6F}"/>
              </a:ext>
            </a:extLst>
          </p:cNvPr>
          <p:cNvSpPr>
            <a:spLocks noGrp="1"/>
          </p:cNvSpPr>
          <p:nvPr>
            <p:ph type="title"/>
          </p:nvPr>
        </p:nvSpPr>
        <p:spPr/>
        <p:txBody>
          <a:bodyPr/>
          <a:lstStyle/>
          <a:p>
            <a:r>
              <a:rPr lang="en-US" dirty="0"/>
              <a:t>2 mins</a:t>
            </a:r>
          </a:p>
        </p:txBody>
      </p:sp>
      <p:sp>
        <p:nvSpPr>
          <p:cNvPr id="2" name="Rectangle 1">
            <a:extLst>
              <a:ext uri="{FF2B5EF4-FFF2-40B4-BE49-F238E27FC236}">
                <a16:creationId xmlns:a16="http://schemas.microsoft.com/office/drawing/2014/main" id="{4859D544-75D9-8041-B958-D984B47867AF}"/>
              </a:ext>
            </a:extLst>
          </p:cNvPr>
          <p:cNvSpPr/>
          <p:nvPr/>
        </p:nvSpPr>
        <p:spPr>
          <a:xfrm>
            <a:off x="353961" y="3991897"/>
            <a:ext cx="1887794" cy="265471"/>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1577140"/>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70C159-B9C9-1749-BAEE-478EEBAB858A}"/>
              </a:ext>
            </a:extLst>
          </p:cNvPr>
          <p:cNvSpPr>
            <a:spLocks noGrp="1"/>
          </p:cNvSpPr>
          <p:nvPr>
            <p:ph type="ctrTitle"/>
          </p:nvPr>
        </p:nvSpPr>
        <p:spPr/>
        <p:txBody>
          <a:bodyPr/>
          <a:lstStyle/>
          <a:p>
            <a:r>
              <a:rPr lang="en-US" dirty="0"/>
              <a:t>Divisive Clustering</a:t>
            </a:r>
          </a:p>
        </p:txBody>
      </p:sp>
      <p:sp>
        <p:nvSpPr>
          <p:cNvPr id="6" name="Subtitle 5">
            <a:extLst>
              <a:ext uri="{FF2B5EF4-FFF2-40B4-BE49-F238E27FC236}">
                <a16:creationId xmlns:a16="http://schemas.microsoft.com/office/drawing/2014/main" id="{E480110D-073B-DC41-A64D-5D307F1F857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3A24ED61-BA2A-BA4D-B4D2-C800AE7E45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Tree>
    <p:extLst>
      <p:ext uri="{BB962C8B-B14F-4D97-AF65-F5344CB8AC3E}">
        <p14:creationId xmlns:p14="http://schemas.microsoft.com/office/powerpoint/2010/main" val="319161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B4DE5-0E55-5340-A8FD-8034F6FBED61}"/>
              </a:ext>
            </a:extLst>
          </p:cNvPr>
          <p:cNvSpPr>
            <a:spLocks noGrp="1"/>
          </p:cNvSpPr>
          <p:nvPr>
            <p:ph type="title"/>
          </p:nvPr>
        </p:nvSpPr>
        <p:spPr/>
        <p:txBody>
          <a:bodyPr/>
          <a:lstStyle/>
          <a:p>
            <a:r>
              <a:rPr lang="en-US" dirty="0"/>
              <a:t>Divisive Clustering</a:t>
            </a:r>
          </a:p>
        </p:txBody>
      </p:sp>
      <p:sp>
        <p:nvSpPr>
          <p:cNvPr id="3" name="Text Placeholder 2">
            <a:extLst>
              <a:ext uri="{FF2B5EF4-FFF2-40B4-BE49-F238E27FC236}">
                <a16:creationId xmlns:a16="http://schemas.microsoft.com/office/drawing/2014/main" id="{89A698B7-AA81-3542-9D0C-A25C69319913}"/>
              </a:ext>
            </a:extLst>
          </p:cNvPr>
          <p:cNvSpPr>
            <a:spLocks noGrp="1"/>
          </p:cNvSpPr>
          <p:nvPr>
            <p:ph type="body" idx="1"/>
          </p:nvPr>
        </p:nvSpPr>
        <p:spPr>
          <a:xfrm>
            <a:off x="3090625" y="-14435"/>
            <a:ext cx="5596200" cy="968164"/>
          </a:xfrm>
        </p:spPr>
        <p:txBody>
          <a:bodyPr/>
          <a:lstStyle/>
          <a:p>
            <a:pPr marL="139700" indent="0">
              <a:buNone/>
            </a:pPr>
            <a:r>
              <a:rPr lang="en-US" dirty="0"/>
              <a:t>Start with all the data in one cluster, and then repeatedly run k-means to divide the data into smaller clusters. Repeatedly run k-means on each cluster to make sub-clusters. </a:t>
            </a:r>
          </a:p>
        </p:txBody>
      </p:sp>
      <p:sp>
        <p:nvSpPr>
          <p:cNvPr id="4" name="Slide Number Placeholder 3">
            <a:extLst>
              <a:ext uri="{FF2B5EF4-FFF2-40B4-BE49-F238E27FC236}">
                <a16:creationId xmlns:a16="http://schemas.microsoft.com/office/drawing/2014/main" id="{1C1CEA3C-6CE3-544E-83A3-825CD287817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D0B3B9A2-8481-47A6-B6AE-45D244D4D689}"/>
                  </a:ext>
                </a:extLst>
              </p14:cNvPr>
              <p14:cNvContentPartPr/>
              <p14:nvPr/>
            </p14:nvContentPartPr>
            <p14:xfrm>
              <a:off x="470520" y="1461600"/>
              <a:ext cx="5353560" cy="3296520"/>
            </p14:xfrm>
          </p:contentPart>
        </mc:Choice>
        <mc:Fallback>
          <p:pic>
            <p:nvPicPr>
              <p:cNvPr id="5" name="Ink 4">
                <a:extLst>
                  <a:ext uri="{FF2B5EF4-FFF2-40B4-BE49-F238E27FC236}">
                    <a16:creationId xmlns:a16="http://schemas.microsoft.com/office/drawing/2014/main" id="{D0B3B9A2-8481-47A6-B6AE-45D244D4D689}"/>
                  </a:ext>
                </a:extLst>
              </p:cNvPr>
              <p:cNvPicPr/>
              <p:nvPr/>
            </p:nvPicPr>
            <p:blipFill>
              <a:blip r:embed="rId4"/>
              <a:stretch>
                <a:fillRect/>
              </a:stretch>
            </p:blipFill>
            <p:spPr>
              <a:xfrm>
                <a:off x="461160" y="1452240"/>
                <a:ext cx="5372280" cy="3315240"/>
              </a:xfrm>
              <a:prstGeom prst="rect">
                <a:avLst/>
              </a:prstGeom>
            </p:spPr>
          </p:pic>
        </mc:Fallback>
      </mc:AlternateContent>
      <p:pic>
        <p:nvPicPr>
          <p:cNvPr id="7" name="Picture 6">
            <a:extLst>
              <a:ext uri="{FF2B5EF4-FFF2-40B4-BE49-F238E27FC236}">
                <a16:creationId xmlns:a16="http://schemas.microsoft.com/office/drawing/2014/main" id="{75F75C7A-8C28-4A99-B9C5-63B77A657EB8}"/>
              </a:ext>
            </a:extLst>
          </p:cNvPr>
          <p:cNvPicPr>
            <a:picLocks noChangeAspect="1"/>
          </p:cNvPicPr>
          <p:nvPr/>
        </p:nvPicPr>
        <p:blipFill rotWithShape="1">
          <a:blip r:embed="rId5"/>
          <a:srcRect l="4308" t="11127" r="51436" b="8492"/>
          <a:stretch/>
        </p:blipFill>
        <p:spPr>
          <a:xfrm>
            <a:off x="3016795" y="1638191"/>
            <a:ext cx="2807285" cy="2863469"/>
          </a:xfrm>
          <a:prstGeom prst="rect">
            <a:avLst/>
          </a:prstGeom>
        </p:spPr>
      </p:pic>
      <p:pic>
        <p:nvPicPr>
          <p:cNvPr id="10" name="Picture 9">
            <a:extLst>
              <a:ext uri="{FF2B5EF4-FFF2-40B4-BE49-F238E27FC236}">
                <a16:creationId xmlns:a16="http://schemas.microsoft.com/office/drawing/2014/main" id="{AF494DC7-E18E-46CB-810D-C112B265B4E8}"/>
              </a:ext>
            </a:extLst>
          </p:cNvPr>
          <p:cNvPicPr>
            <a:picLocks noChangeAspect="1"/>
          </p:cNvPicPr>
          <p:nvPr/>
        </p:nvPicPr>
        <p:blipFill rotWithShape="1">
          <a:blip r:embed="rId5"/>
          <a:srcRect l="52993" t="13029" r="2751" b="6590"/>
          <a:stretch/>
        </p:blipFill>
        <p:spPr>
          <a:xfrm>
            <a:off x="6250020" y="1693031"/>
            <a:ext cx="2807285" cy="2863469"/>
          </a:xfrm>
          <a:prstGeom prst="rect">
            <a:avLst/>
          </a:prstGeom>
        </p:spPr>
      </p:pic>
    </p:spTree>
    <p:extLst>
      <p:ext uri="{BB962C8B-B14F-4D97-AF65-F5344CB8AC3E}">
        <p14:creationId xmlns:p14="http://schemas.microsoft.com/office/powerpoint/2010/main" val="289473372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BF59-40F7-4249-BA34-EBADD9C248A2}"/>
              </a:ext>
            </a:extLst>
          </p:cNvPr>
          <p:cNvSpPr>
            <a:spLocks noGrp="1"/>
          </p:cNvSpPr>
          <p:nvPr>
            <p:ph type="title"/>
          </p:nvPr>
        </p:nvSpPr>
        <p:spPr/>
        <p:txBody>
          <a:bodyPr/>
          <a:lstStyle/>
          <a:p>
            <a:r>
              <a:rPr lang="en-US" dirty="0"/>
              <a:t>Example</a:t>
            </a:r>
          </a:p>
        </p:txBody>
      </p:sp>
      <p:sp>
        <p:nvSpPr>
          <p:cNvPr id="3" name="Text Placeholder 2">
            <a:extLst>
              <a:ext uri="{FF2B5EF4-FFF2-40B4-BE49-F238E27FC236}">
                <a16:creationId xmlns:a16="http://schemas.microsoft.com/office/drawing/2014/main" id="{AB35EB98-F047-954F-8200-994AE6890E76}"/>
              </a:ext>
            </a:extLst>
          </p:cNvPr>
          <p:cNvSpPr>
            <a:spLocks noGrp="1"/>
          </p:cNvSpPr>
          <p:nvPr>
            <p:ph type="body" idx="1"/>
          </p:nvPr>
        </p:nvSpPr>
        <p:spPr>
          <a:xfrm>
            <a:off x="3090625" y="191167"/>
            <a:ext cx="5596200" cy="3981000"/>
          </a:xfrm>
        </p:spPr>
        <p:txBody>
          <a:bodyPr/>
          <a:lstStyle/>
          <a:p>
            <a:pPr marL="139700" indent="0">
              <a:buNone/>
            </a:pPr>
            <a:r>
              <a:rPr lang="en-US" dirty="0"/>
              <a:t>Using Wikipedia</a:t>
            </a:r>
          </a:p>
        </p:txBody>
      </p:sp>
      <p:sp>
        <p:nvSpPr>
          <p:cNvPr id="4" name="Slide Number Placeholder 3">
            <a:extLst>
              <a:ext uri="{FF2B5EF4-FFF2-40B4-BE49-F238E27FC236}">
                <a16:creationId xmlns:a16="http://schemas.microsoft.com/office/drawing/2014/main" id="{26A98BA3-BD36-3E44-AFF8-459C940C197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pic>
        <p:nvPicPr>
          <p:cNvPr id="5" name="Picture 4">
            <a:extLst>
              <a:ext uri="{FF2B5EF4-FFF2-40B4-BE49-F238E27FC236}">
                <a16:creationId xmlns:a16="http://schemas.microsoft.com/office/drawing/2014/main" id="{F2BCC63C-BB42-EE44-A2C5-21E87DFFBD68}"/>
              </a:ext>
            </a:extLst>
          </p:cNvPr>
          <p:cNvPicPr>
            <a:picLocks noChangeAspect="1"/>
          </p:cNvPicPr>
          <p:nvPr/>
        </p:nvPicPr>
        <p:blipFill>
          <a:blip r:embed="rId2"/>
          <a:stretch>
            <a:fillRect/>
          </a:stretch>
        </p:blipFill>
        <p:spPr>
          <a:xfrm>
            <a:off x="2946316" y="1117414"/>
            <a:ext cx="2154570" cy="1939113"/>
          </a:xfrm>
          <a:prstGeom prst="rect">
            <a:avLst/>
          </a:prstGeom>
        </p:spPr>
      </p:pic>
      <p:pic>
        <p:nvPicPr>
          <p:cNvPr id="6" name="Picture 5">
            <a:extLst>
              <a:ext uri="{FF2B5EF4-FFF2-40B4-BE49-F238E27FC236}">
                <a16:creationId xmlns:a16="http://schemas.microsoft.com/office/drawing/2014/main" id="{A820A3B8-7FC8-304B-9635-D942793893E7}"/>
              </a:ext>
            </a:extLst>
          </p:cNvPr>
          <p:cNvPicPr>
            <a:picLocks noChangeAspect="1"/>
          </p:cNvPicPr>
          <p:nvPr/>
        </p:nvPicPr>
        <p:blipFill>
          <a:blip r:embed="rId3"/>
          <a:stretch>
            <a:fillRect/>
          </a:stretch>
        </p:blipFill>
        <p:spPr>
          <a:xfrm>
            <a:off x="5800029" y="1212110"/>
            <a:ext cx="3031105" cy="1939113"/>
          </a:xfrm>
          <a:prstGeom prst="rect">
            <a:avLst/>
          </a:prstGeom>
        </p:spPr>
      </p:pic>
      <p:pic>
        <p:nvPicPr>
          <p:cNvPr id="7" name="Picture 6">
            <a:extLst>
              <a:ext uri="{FF2B5EF4-FFF2-40B4-BE49-F238E27FC236}">
                <a16:creationId xmlns:a16="http://schemas.microsoft.com/office/drawing/2014/main" id="{CEE4C320-D061-7848-BD1E-2A9DC80A098F}"/>
              </a:ext>
            </a:extLst>
          </p:cNvPr>
          <p:cNvPicPr>
            <a:picLocks noChangeAspect="1"/>
          </p:cNvPicPr>
          <p:nvPr/>
        </p:nvPicPr>
        <p:blipFill rotWithShape="1">
          <a:blip r:embed="rId4"/>
          <a:srcRect b="29570"/>
          <a:stretch/>
        </p:blipFill>
        <p:spPr>
          <a:xfrm>
            <a:off x="3470060" y="3251199"/>
            <a:ext cx="5216765" cy="1892301"/>
          </a:xfrm>
          <a:prstGeom prst="rect">
            <a:avLst/>
          </a:prstGeom>
        </p:spPr>
      </p:pic>
      <mc:AlternateContent xmlns:mc="http://schemas.openxmlformats.org/markup-compatibility/2006">
        <mc:Choice xmlns:p14="http://schemas.microsoft.com/office/powerpoint/2010/main" Requires="p14">
          <p:contentPart p14:bwMode="auto" r:id="rId5">
            <p14:nvContentPartPr>
              <p14:cNvPr id="8" name="Ink 7">
                <a:extLst>
                  <a:ext uri="{FF2B5EF4-FFF2-40B4-BE49-F238E27FC236}">
                    <a16:creationId xmlns:a16="http://schemas.microsoft.com/office/drawing/2014/main" id="{D8BD1987-95A7-408E-ACE7-69DE6801FC48}"/>
                  </a:ext>
                </a:extLst>
              </p14:cNvPr>
              <p14:cNvContentPartPr/>
              <p14:nvPr/>
            </p14:nvContentPartPr>
            <p14:xfrm>
              <a:off x="266760" y="1189080"/>
              <a:ext cx="1563480" cy="1322640"/>
            </p14:xfrm>
          </p:contentPart>
        </mc:Choice>
        <mc:Fallback>
          <p:pic>
            <p:nvPicPr>
              <p:cNvPr id="8" name="Ink 7">
                <a:extLst>
                  <a:ext uri="{FF2B5EF4-FFF2-40B4-BE49-F238E27FC236}">
                    <a16:creationId xmlns:a16="http://schemas.microsoft.com/office/drawing/2014/main" id="{D8BD1987-95A7-408E-ACE7-69DE6801FC48}"/>
                  </a:ext>
                </a:extLst>
              </p:cNvPr>
              <p:cNvPicPr/>
              <p:nvPr/>
            </p:nvPicPr>
            <p:blipFill>
              <a:blip r:embed="rId6"/>
              <a:stretch>
                <a:fillRect/>
              </a:stretch>
            </p:blipFill>
            <p:spPr>
              <a:xfrm>
                <a:off x="257400" y="1179720"/>
                <a:ext cx="1582200" cy="1341360"/>
              </a:xfrm>
              <a:prstGeom prst="rect">
                <a:avLst/>
              </a:prstGeom>
            </p:spPr>
          </p:pic>
        </mc:Fallback>
      </mc:AlternateContent>
    </p:spTree>
    <p:extLst>
      <p:ext uri="{BB962C8B-B14F-4D97-AF65-F5344CB8AC3E}">
        <p14:creationId xmlns:p14="http://schemas.microsoft.com/office/powerpoint/2010/main" val="350987236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0E688-BD42-D148-85B4-8A4DC5327138}"/>
              </a:ext>
            </a:extLst>
          </p:cNvPr>
          <p:cNvSpPr>
            <a:spLocks noGrp="1"/>
          </p:cNvSpPr>
          <p:nvPr>
            <p:ph type="ctrTitle"/>
          </p:nvPr>
        </p:nvSpPr>
        <p:spPr/>
        <p:txBody>
          <a:bodyPr/>
          <a:lstStyle/>
          <a:p>
            <a:r>
              <a:rPr lang="en-US" dirty="0"/>
              <a:t>HW6 Walkthrough</a:t>
            </a:r>
          </a:p>
        </p:txBody>
      </p:sp>
      <p:sp>
        <p:nvSpPr>
          <p:cNvPr id="3" name="Subtitle 2">
            <a:extLst>
              <a:ext uri="{FF2B5EF4-FFF2-40B4-BE49-F238E27FC236}">
                <a16:creationId xmlns:a16="http://schemas.microsoft.com/office/drawing/2014/main" id="{1098D8AC-5616-E542-B55E-7F7FF3FA3C1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D7C3E794-56BC-8943-B44C-B56C5F98301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Tree>
    <p:extLst>
      <p:ext uri="{BB962C8B-B14F-4D97-AF65-F5344CB8AC3E}">
        <p14:creationId xmlns:p14="http://schemas.microsoft.com/office/powerpoint/2010/main" val="3184434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8E630-CE68-1641-A670-A9B18FDC9F0B}"/>
              </a:ext>
            </a:extLst>
          </p:cNvPr>
          <p:cNvSpPr>
            <a:spLocks noGrp="1"/>
          </p:cNvSpPr>
          <p:nvPr>
            <p:ph type="title"/>
          </p:nvPr>
        </p:nvSpPr>
        <p:spPr/>
        <p:txBody>
          <a:bodyPr/>
          <a:lstStyle/>
          <a:p>
            <a:r>
              <a:rPr lang="en-US" dirty="0"/>
              <a:t>Choices to Make</a:t>
            </a:r>
          </a:p>
        </p:txBody>
      </p:sp>
      <p:sp>
        <p:nvSpPr>
          <p:cNvPr id="3" name="Text Placeholder 2">
            <a:extLst>
              <a:ext uri="{FF2B5EF4-FFF2-40B4-BE49-F238E27FC236}">
                <a16:creationId xmlns:a16="http://schemas.microsoft.com/office/drawing/2014/main" id="{4A8BF073-F8B6-0F49-8C3A-221534EB420F}"/>
              </a:ext>
            </a:extLst>
          </p:cNvPr>
          <p:cNvSpPr>
            <a:spLocks noGrp="1"/>
          </p:cNvSpPr>
          <p:nvPr>
            <p:ph type="body" idx="1"/>
          </p:nvPr>
        </p:nvSpPr>
        <p:spPr/>
        <p:txBody>
          <a:bodyPr/>
          <a:lstStyle/>
          <a:p>
            <a:pPr marL="139700" indent="0">
              <a:buNone/>
            </a:pPr>
            <a:r>
              <a:rPr lang="en-US" dirty="0"/>
              <a:t>For divisive clustering, you need to make the following choices:</a:t>
            </a:r>
          </a:p>
          <a:p>
            <a:r>
              <a:rPr lang="en-US" dirty="0"/>
              <a:t>Which algorithm to use (e.g., k-means)</a:t>
            </a:r>
          </a:p>
          <a:p>
            <a:r>
              <a:rPr lang="en-US" dirty="0"/>
              <a:t>How many clusters per split</a:t>
            </a:r>
          </a:p>
          <a:p>
            <a:r>
              <a:rPr lang="en-US" dirty="0"/>
              <a:t>When to split vs when to stop</a:t>
            </a:r>
          </a:p>
          <a:p>
            <a:pPr lvl="1"/>
            <a:r>
              <a:rPr lang="en-US" b="1" dirty="0"/>
              <a:t>Max cluster size</a:t>
            </a:r>
            <a:br>
              <a:rPr lang="en-US" dirty="0"/>
            </a:br>
            <a:r>
              <a:rPr lang="en-US" dirty="0"/>
              <a:t>Number of points in cluster falls below threshold</a:t>
            </a:r>
          </a:p>
          <a:p>
            <a:pPr lvl="1"/>
            <a:r>
              <a:rPr lang="en-US" b="1" dirty="0"/>
              <a:t>Max cluster radius</a:t>
            </a:r>
            <a:br>
              <a:rPr lang="en-US" b="1" dirty="0"/>
            </a:br>
            <a:r>
              <a:rPr lang="en-US" dirty="0"/>
              <a:t>distance to furthest point falls below threshold</a:t>
            </a:r>
          </a:p>
          <a:p>
            <a:pPr lvl="1"/>
            <a:r>
              <a:rPr lang="en-US" b="1" dirty="0"/>
              <a:t>Specified # of clusters</a:t>
            </a:r>
            <a:br>
              <a:rPr lang="en-US" b="1" dirty="0"/>
            </a:br>
            <a:r>
              <a:rPr lang="en-US" dirty="0"/>
              <a:t>split until pre-specified # of clusters is reached</a:t>
            </a:r>
            <a:endParaRPr lang="en-US" b="1" dirty="0"/>
          </a:p>
        </p:txBody>
      </p:sp>
      <p:sp>
        <p:nvSpPr>
          <p:cNvPr id="4" name="Slide Number Placeholder 3">
            <a:extLst>
              <a:ext uri="{FF2B5EF4-FFF2-40B4-BE49-F238E27FC236}">
                <a16:creationId xmlns:a16="http://schemas.microsoft.com/office/drawing/2014/main" id="{E5FCC080-B108-C740-8E6D-A019E9ACECE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spTree>
    <p:extLst>
      <p:ext uri="{BB962C8B-B14F-4D97-AF65-F5344CB8AC3E}">
        <p14:creationId xmlns:p14="http://schemas.microsoft.com/office/powerpoint/2010/main" val="2484145494"/>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FD700-D445-1A42-A026-783A5127B690}"/>
              </a:ext>
            </a:extLst>
          </p:cNvPr>
          <p:cNvSpPr>
            <a:spLocks noGrp="1"/>
          </p:cNvSpPr>
          <p:nvPr>
            <p:ph type="title"/>
          </p:nvPr>
        </p:nvSpPr>
        <p:spPr/>
        <p:txBody>
          <a:bodyPr/>
          <a:lstStyle/>
          <a:p>
            <a:r>
              <a:rPr lang="en-US" dirty="0"/>
              <a:t>Bisecting K-Means</a:t>
            </a:r>
          </a:p>
        </p:txBody>
      </p:sp>
      <p:sp>
        <p:nvSpPr>
          <p:cNvPr id="4" name="Slide Number Placeholder 3">
            <a:extLst>
              <a:ext uri="{FF2B5EF4-FFF2-40B4-BE49-F238E27FC236}">
                <a16:creationId xmlns:a16="http://schemas.microsoft.com/office/drawing/2014/main" id="{96C0D02D-CA44-934C-B39C-87B79D2C57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pic>
        <p:nvPicPr>
          <p:cNvPr id="5" name="Picture 2" descr="Bisecting K-Means Algorithm — Clustering in Machine Learning | Understanding Bisecting K-Means Clustering Algorithm (Visuals and Code)">
            <a:extLst>
              <a:ext uri="{FF2B5EF4-FFF2-40B4-BE49-F238E27FC236}">
                <a16:creationId xmlns:a16="http://schemas.microsoft.com/office/drawing/2014/main" id="{0F5E3242-F393-4145-9C8A-90239462E4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2009" y="0"/>
            <a:ext cx="518477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068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C630967-6078-4D47-8B61-DBA74783C653}"/>
              </a:ext>
            </a:extLst>
          </p:cNvPr>
          <p:cNvSpPr>
            <a:spLocks noGrp="1"/>
          </p:cNvSpPr>
          <p:nvPr>
            <p:ph type="body" idx="1"/>
          </p:nvPr>
        </p:nvSpPr>
        <p:spPr/>
        <p:txBody>
          <a:bodyPr/>
          <a:lstStyle/>
          <a:p>
            <a:pPr>
              <a:lnSpc>
                <a:spcPct val="100000"/>
              </a:lnSpc>
            </a:pPr>
            <a:r>
              <a:rPr lang="en-US" dirty="0"/>
              <a:t>You want to detect outliers in a dataset (shown below). </a:t>
            </a:r>
          </a:p>
          <a:p>
            <a:pPr lvl="1">
              <a:lnSpc>
                <a:spcPct val="100000"/>
              </a:lnSpc>
              <a:buClr>
                <a:schemeClr val="bg2"/>
              </a:buClr>
            </a:pPr>
            <a:r>
              <a:rPr lang="en-US" dirty="0"/>
              <a:t>How would you use k-means clustering to detect outliers? </a:t>
            </a:r>
          </a:p>
          <a:p>
            <a:pPr lvl="1">
              <a:lnSpc>
                <a:spcPct val="100000"/>
              </a:lnSpc>
              <a:buClr>
                <a:schemeClr val="bg2"/>
              </a:buClr>
            </a:pPr>
            <a:r>
              <a:rPr lang="en-US" dirty="0"/>
              <a:t>How would you use divisive clustering to detect outliers?</a:t>
            </a:r>
          </a:p>
        </p:txBody>
      </p:sp>
      <p:sp>
        <p:nvSpPr>
          <p:cNvPr id="4" name="Slide Number Placeholder 3">
            <a:extLst>
              <a:ext uri="{FF2B5EF4-FFF2-40B4-BE49-F238E27FC236}">
                <a16:creationId xmlns:a16="http://schemas.microsoft.com/office/drawing/2014/main" id="{A093281A-02A9-E44E-A78E-6BEC56868B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sp>
        <p:nvSpPr>
          <p:cNvPr id="5" name="Title 4">
            <a:extLst>
              <a:ext uri="{FF2B5EF4-FFF2-40B4-BE49-F238E27FC236}">
                <a16:creationId xmlns:a16="http://schemas.microsoft.com/office/drawing/2014/main" id="{7EA733B9-06DC-694C-8A16-9ACDF3205761}"/>
              </a:ext>
            </a:extLst>
          </p:cNvPr>
          <p:cNvSpPr>
            <a:spLocks noGrp="1"/>
          </p:cNvSpPr>
          <p:nvPr>
            <p:ph type="title"/>
          </p:nvPr>
        </p:nvSpPr>
        <p:spPr/>
        <p:txBody>
          <a:bodyPr/>
          <a:lstStyle/>
          <a:p>
            <a:r>
              <a:rPr lang="en-US" dirty="0"/>
              <a:t>1 min</a:t>
            </a:r>
          </a:p>
        </p:txBody>
      </p:sp>
      <p:sp>
        <p:nvSpPr>
          <p:cNvPr id="8" name="Rectangle 7">
            <a:extLst>
              <a:ext uri="{FF2B5EF4-FFF2-40B4-BE49-F238E27FC236}">
                <a16:creationId xmlns:a16="http://schemas.microsoft.com/office/drawing/2014/main" id="{B66581F4-404D-4845-9553-1C1E1DCAEC6B}"/>
              </a:ext>
            </a:extLst>
          </p:cNvPr>
          <p:cNvSpPr/>
          <p:nvPr/>
        </p:nvSpPr>
        <p:spPr>
          <a:xfrm>
            <a:off x="353961" y="3991897"/>
            <a:ext cx="1887794" cy="265471"/>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C40067E5-9BD3-5C40-890A-A53EE3077028}"/>
              </a:ext>
            </a:extLst>
          </p:cNvPr>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r="32310"/>
          <a:stretch/>
        </p:blipFill>
        <p:spPr bwMode="auto">
          <a:xfrm>
            <a:off x="4085679" y="1989918"/>
            <a:ext cx="3606091" cy="3044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433034"/>
      </p:ext>
    </p:extLst>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93281A-02A9-E44E-A78E-6BEC56868B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sp>
        <p:nvSpPr>
          <p:cNvPr id="5" name="Title 4">
            <a:extLst>
              <a:ext uri="{FF2B5EF4-FFF2-40B4-BE49-F238E27FC236}">
                <a16:creationId xmlns:a16="http://schemas.microsoft.com/office/drawing/2014/main" id="{7EA733B9-06DC-694C-8A16-9ACDF3205761}"/>
              </a:ext>
            </a:extLst>
          </p:cNvPr>
          <p:cNvSpPr>
            <a:spLocks noGrp="1"/>
          </p:cNvSpPr>
          <p:nvPr>
            <p:ph type="title"/>
          </p:nvPr>
        </p:nvSpPr>
        <p:spPr/>
        <p:txBody>
          <a:bodyPr/>
          <a:lstStyle/>
          <a:p>
            <a:r>
              <a:rPr lang="en-US" dirty="0"/>
              <a:t>2 min</a:t>
            </a:r>
          </a:p>
        </p:txBody>
      </p:sp>
      <p:pic>
        <p:nvPicPr>
          <p:cNvPr id="8194" name="Picture 2">
            <a:extLst>
              <a:ext uri="{FF2B5EF4-FFF2-40B4-BE49-F238E27FC236}">
                <a16:creationId xmlns:a16="http://schemas.microsoft.com/office/drawing/2014/main" id="{BBE17297-6855-B44C-84E9-8B49C1B477C1}"/>
              </a:ext>
            </a:extLst>
          </p:cNvPr>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r="32310"/>
          <a:stretch/>
        </p:blipFill>
        <p:spPr bwMode="auto">
          <a:xfrm>
            <a:off x="5537909" y="2019415"/>
            <a:ext cx="3606091" cy="304419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6A2D2EE-727B-1241-A174-D1A012275E15}"/>
              </a:ext>
            </a:extLst>
          </p:cNvPr>
          <p:cNvSpPr/>
          <p:nvPr/>
        </p:nvSpPr>
        <p:spPr>
          <a:xfrm>
            <a:off x="353961" y="3991897"/>
            <a:ext cx="1887794" cy="265471"/>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175E148A-9C01-704B-95C7-7175158EE6D2}"/>
              </a:ext>
            </a:extLst>
          </p:cNvPr>
          <p:cNvSpPr>
            <a:spLocks noGrp="1"/>
          </p:cNvSpPr>
          <p:nvPr>
            <p:ph type="body" idx="1"/>
          </p:nvPr>
        </p:nvSpPr>
        <p:spPr>
          <a:xfrm>
            <a:off x="3090625" y="575500"/>
            <a:ext cx="5596200" cy="3981000"/>
          </a:xfrm>
        </p:spPr>
        <p:txBody>
          <a:bodyPr/>
          <a:lstStyle/>
          <a:p>
            <a:pPr>
              <a:lnSpc>
                <a:spcPct val="100000"/>
              </a:lnSpc>
            </a:pPr>
            <a:r>
              <a:rPr lang="en-US" dirty="0"/>
              <a:t>You want to detect outliers in a dataset (shown below). </a:t>
            </a:r>
          </a:p>
          <a:p>
            <a:pPr lvl="1">
              <a:lnSpc>
                <a:spcPct val="100000"/>
              </a:lnSpc>
              <a:buClr>
                <a:schemeClr val="bg2"/>
              </a:buClr>
            </a:pPr>
            <a:r>
              <a:rPr lang="en-US" dirty="0"/>
              <a:t>How would you use k-means clustering to detect outliers? </a:t>
            </a:r>
          </a:p>
          <a:p>
            <a:pPr lvl="1">
              <a:lnSpc>
                <a:spcPct val="100000"/>
              </a:lnSpc>
              <a:buClr>
                <a:schemeClr val="bg2"/>
              </a:buClr>
            </a:pPr>
            <a:r>
              <a:rPr lang="en-US" dirty="0"/>
              <a:t>How would you use divisive clustering to detect outliers?</a:t>
            </a:r>
          </a:p>
        </p:txBody>
      </p:sp>
      <p:pic>
        <p:nvPicPr>
          <p:cNvPr id="11" name="Picture 2">
            <a:extLst>
              <a:ext uri="{FF2B5EF4-FFF2-40B4-BE49-F238E27FC236}">
                <a16:creationId xmlns:a16="http://schemas.microsoft.com/office/drawing/2014/main" id="{F0B21C52-6B9C-CE4B-BB01-032EFE716FD2}"/>
              </a:ext>
            </a:extLst>
          </p:cNvPr>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r="32310"/>
          <a:stretch/>
        </p:blipFill>
        <p:spPr bwMode="auto">
          <a:xfrm>
            <a:off x="1728659" y="2019415"/>
            <a:ext cx="3606091" cy="304419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E2139508-ADEC-4E6C-A242-C4A6771A92B3}"/>
                  </a:ext>
                </a:extLst>
              </p14:cNvPr>
              <p14:cNvContentPartPr/>
              <p14:nvPr/>
            </p14:nvContentPartPr>
            <p14:xfrm>
              <a:off x="2450880" y="2203200"/>
              <a:ext cx="6292440" cy="2771640"/>
            </p14:xfrm>
          </p:contentPart>
        </mc:Choice>
        <mc:Fallback>
          <p:pic>
            <p:nvPicPr>
              <p:cNvPr id="2" name="Ink 1">
                <a:extLst>
                  <a:ext uri="{FF2B5EF4-FFF2-40B4-BE49-F238E27FC236}">
                    <a16:creationId xmlns:a16="http://schemas.microsoft.com/office/drawing/2014/main" id="{E2139508-ADEC-4E6C-A242-C4A6771A92B3}"/>
                  </a:ext>
                </a:extLst>
              </p:cNvPr>
              <p:cNvPicPr/>
              <p:nvPr/>
            </p:nvPicPr>
            <p:blipFill>
              <a:blip r:embed="rId5"/>
              <a:stretch>
                <a:fillRect/>
              </a:stretch>
            </p:blipFill>
            <p:spPr>
              <a:xfrm>
                <a:off x="2441520" y="2193840"/>
                <a:ext cx="6311160" cy="279036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8" name="Ink 7">
                <a:extLst>
                  <a:ext uri="{FF2B5EF4-FFF2-40B4-BE49-F238E27FC236}">
                    <a16:creationId xmlns:a16="http://schemas.microsoft.com/office/drawing/2014/main" id="{CB06A52B-A52D-49C3-9B3E-DFFDDF13C654}"/>
                  </a:ext>
                </a:extLst>
              </p14:cNvPr>
              <p14:cNvContentPartPr/>
              <p14:nvPr/>
            </p14:nvContentPartPr>
            <p14:xfrm>
              <a:off x="1908194" y="2472683"/>
              <a:ext cx="3065760" cy="2405160"/>
            </p14:xfrm>
          </p:contentPart>
        </mc:Choice>
        <mc:Fallback>
          <p:pic>
            <p:nvPicPr>
              <p:cNvPr id="8" name="Ink 7">
                <a:extLst>
                  <a:ext uri="{FF2B5EF4-FFF2-40B4-BE49-F238E27FC236}">
                    <a16:creationId xmlns:a16="http://schemas.microsoft.com/office/drawing/2014/main" id="{CB06A52B-A52D-49C3-9B3E-DFFDDF13C654}"/>
                  </a:ext>
                </a:extLst>
              </p:cNvPr>
              <p:cNvPicPr/>
              <p:nvPr/>
            </p:nvPicPr>
            <p:blipFill>
              <a:blip r:embed="rId7"/>
              <a:stretch>
                <a:fillRect/>
              </a:stretch>
            </p:blipFill>
            <p:spPr>
              <a:xfrm>
                <a:off x="1899554" y="2464042"/>
                <a:ext cx="3083400" cy="2422803"/>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21" name="Ink 20">
                <a:extLst>
                  <a:ext uri="{FF2B5EF4-FFF2-40B4-BE49-F238E27FC236}">
                    <a16:creationId xmlns:a16="http://schemas.microsoft.com/office/drawing/2014/main" id="{89C074BF-F28A-4D08-B1FD-8C66D0B2A684}"/>
                  </a:ext>
                </a:extLst>
              </p14:cNvPr>
              <p14:cNvContentPartPr/>
              <p14:nvPr/>
            </p14:nvContentPartPr>
            <p14:xfrm>
              <a:off x="6413234" y="1631363"/>
              <a:ext cx="788400" cy="138960"/>
            </p14:xfrm>
          </p:contentPart>
        </mc:Choice>
        <mc:Fallback>
          <p:pic>
            <p:nvPicPr>
              <p:cNvPr id="21" name="Ink 20">
                <a:extLst>
                  <a:ext uri="{FF2B5EF4-FFF2-40B4-BE49-F238E27FC236}">
                    <a16:creationId xmlns:a16="http://schemas.microsoft.com/office/drawing/2014/main" id="{89C074BF-F28A-4D08-B1FD-8C66D0B2A684}"/>
                  </a:ext>
                </a:extLst>
              </p:cNvPr>
              <p:cNvPicPr/>
              <p:nvPr/>
            </p:nvPicPr>
            <p:blipFill>
              <a:blip r:embed="rId9"/>
              <a:stretch>
                <a:fillRect/>
              </a:stretch>
            </p:blipFill>
            <p:spPr>
              <a:xfrm>
                <a:off x="6404234" y="1622363"/>
                <a:ext cx="806040" cy="1566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25" name="Ink 24">
                <a:extLst>
                  <a:ext uri="{FF2B5EF4-FFF2-40B4-BE49-F238E27FC236}">
                    <a16:creationId xmlns:a16="http://schemas.microsoft.com/office/drawing/2014/main" id="{04C26D22-6D26-449F-8EE3-90E6397A137F}"/>
                  </a:ext>
                </a:extLst>
              </p14:cNvPr>
              <p14:cNvContentPartPr/>
              <p14:nvPr/>
            </p14:nvContentPartPr>
            <p14:xfrm>
              <a:off x="7375154" y="1614443"/>
              <a:ext cx="191520" cy="137880"/>
            </p14:xfrm>
          </p:contentPart>
        </mc:Choice>
        <mc:Fallback>
          <p:pic>
            <p:nvPicPr>
              <p:cNvPr id="25" name="Ink 24">
                <a:extLst>
                  <a:ext uri="{FF2B5EF4-FFF2-40B4-BE49-F238E27FC236}">
                    <a16:creationId xmlns:a16="http://schemas.microsoft.com/office/drawing/2014/main" id="{04C26D22-6D26-449F-8EE3-90E6397A137F}"/>
                  </a:ext>
                </a:extLst>
              </p:cNvPr>
              <p:cNvPicPr/>
              <p:nvPr/>
            </p:nvPicPr>
            <p:blipFill>
              <a:blip r:embed="rId11"/>
              <a:stretch>
                <a:fillRect/>
              </a:stretch>
            </p:blipFill>
            <p:spPr>
              <a:xfrm>
                <a:off x="7366154" y="1605803"/>
                <a:ext cx="209160" cy="1555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31" name="Ink 30">
                <a:extLst>
                  <a:ext uri="{FF2B5EF4-FFF2-40B4-BE49-F238E27FC236}">
                    <a16:creationId xmlns:a16="http://schemas.microsoft.com/office/drawing/2014/main" id="{C623D521-021F-478B-830B-2DCA640E5117}"/>
                  </a:ext>
                </a:extLst>
              </p14:cNvPr>
              <p14:cNvContentPartPr/>
              <p14:nvPr/>
            </p14:nvContentPartPr>
            <p14:xfrm>
              <a:off x="7327994" y="1816763"/>
              <a:ext cx="321480" cy="113760"/>
            </p14:xfrm>
          </p:contentPart>
        </mc:Choice>
        <mc:Fallback>
          <p:pic>
            <p:nvPicPr>
              <p:cNvPr id="31" name="Ink 30">
                <a:extLst>
                  <a:ext uri="{FF2B5EF4-FFF2-40B4-BE49-F238E27FC236}">
                    <a16:creationId xmlns:a16="http://schemas.microsoft.com/office/drawing/2014/main" id="{C623D521-021F-478B-830B-2DCA640E5117}"/>
                  </a:ext>
                </a:extLst>
              </p:cNvPr>
              <p:cNvPicPr/>
              <p:nvPr/>
            </p:nvPicPr>
            <p:blipFill>
              <a:blip r:embed="rId13"/>
              <a:stretch>
                <a:fillRect/>
              </a:stretch>
            </p:blipFill>
            <p:spPr>
              <a:xfrm>
                <a:off x="7319354" y="1807763"/>
                <a:ext cx="339120" cy="1314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38" name="Ink 37">
                <a:extLst>
                  <a:ext uri="{FF2B5EF4-FFF2-40B4-BE49-F238E27FC236}">
                    <a16:creationId xmlns:a16="http://schemas.microsoft.com/office/drawing/2014/main" id="{3AC17C5D-3469-4437-917E-9A52625965AC}"/>
                  </a:ext>
                </a:extLst>
              </p14:cNvPr>
              <p14:cNvContentPartPr/>
              <p14:nvPr/>
            </p14:nvContentPartPr>
            <p14:xfrm>
              <a:off x="7376594" y="2001443"/>
              <a:ext cx="152280" cy="120240"/>
            </p14:xfrm>
          </p:contentPart>
        </mc:Choice>
        <mc:Fallback>
          <p:pic>
            <p:nvPicPr>
              <p:cNvPr id="38" name="Ink 37">
                <a:extLst>
                  <a:ext uri="{FF2B5EF4-FFF2-40B4-BE49-F238E27FC236}">
                    <a16:creationId xmlns:a16="http://schemas.microsoft.com/office/drawing/2014/main" id="{3AC17C5D-3469-4437-917E-9A52625965AC}"/>
                  </a:ext>
                </a:extLst>
              </p:cNvPr>
              <p:cNvPicPr/>
              <p:nvPr/>
            </p:nvPicPr>
            <p:blipFill>
              <a:blip r:embed="rId15"/>
              <a:stretch>
                <a:fillRect/>
              </a:stretch>
            </p:blipFill>
            <p:spPr>
              <a:xfrm>
                <a:off x="7367594" y="1992803"/>
                <a:ext cx="169920" cy="13788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39" name="Ink 38">
                <a:extLst>
                  <a:ext uri="{FF2B5EF4-FFF2-40B4-BE49-F238E27FC236}">
                    <a16:creationId xmlns:a16="http://schemas.microsoft.com/office/drawing/2014/main" id="{3B5E5D01-8FCE-420B-A9C5-E21F3DF90711}"/>
                  </a:ext>
                </a:extLst>
              </p14:cNvPr>
              <p14:cNvContentPartPr/>
              <p14:nvPr/>
            </p14:nvContentPartPr>
            <p14:xfrm>
              <a:off x="6498554" y="1831883"/>
              <a:ext cx="701640" cy="327240"/>
            </p14:xfrm>
          </p:contentPart>
        </mc:Choice>
        <mc:Fallback>
          <p:pic>
            <p:nvPicPr>
              <p:cNvPr id="39" name="Ink 38">
                <a:extLst>
                  <a:ext uri="{FF2B5EF4-FFF2-40B4-BE49-F238E27FC236}">
                    <a16:creationId xmlns:a16="http://schemas.microsoft.com/office/drawing/2014/main" id="{3B5E5D01-8FCE-420B-A9C5-E21F3DF90711}"/>
                  </a:ext>
                </a:extLst>
              </p:cNvPr>
              <p:cNvPicPr/>
              <p:nvPr/>
            </p:nvPicPr>
            <p:blipFill>
              <a:blip r:embed="rId17"/>
              <a:stretch>
                <a:fillRect/>
              </a:stretch>
            </p:blipFill>
            <p:spPr>
              <a:xfrm>
                <a:off x="6489554" y="1822893"/>
                <a:ext cx="719280" cy="344861"/>
              </a:xfrm>
              <a:prstGeom prst="rect">
                <a:avLst/>
              </a:prstGeom>
            </p:spPr>
          </p:pic>
        </mc:Fallback>
      </mc:AlternateContent>
    </p:spTree>
    <p:extLst>
      <p:ext uri="{BB962C8B-B14F-4D97-AF65-F5344CB8AC3E}">
        <p14:creationId xmlns:p14="http://schemas.microsoft.com/office/powerpoint/2010/main" val="883565943"/>
      </p:ext>
    </p:extLst>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B497E1-8AAD-9A44-8DA3-4BE0A6C1052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pic>
        <p:nvPicPr>
          <p:cNvPr id="1028" name="Picture 4" descr="Dog Travel GIF">
            <a:extLst>
              <a:ext uri="{FF2B5EF4-FFF2-40B4-BE49-F238E27FC236}">
                <a16:creationId xmlns:a16="http://schemas.microsoft.com/office/drawing/2014/main" id="{1A2D487E-1862-475B-A6D7-E1590D8CC0A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38675" y="631357"/>
            <a:ext cx="3880786" cy="388078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BFD65222-9787-4C9A-9C42-76BCB33D241D}"/>
                  </a:ext>
                </a:extLst>
              </p14:cNvPr>
              <p14:cNvContentPartPr/>
              <p14:nvPr/>
            </p14:nvContentPartPr>
            <p14:xfrm>
              <a:off x="4955040" y="174600"/>
              <a:ext cx="962280" cy="240840"/>
            </p14:xfrm>
          </p:contentPart>
        </mc:Choice>
        <mc:Fallback>
          <p:pic>
            <p:nvPicPr>
              <p:cNvPr id="2" name="Ink 1">
                <a:extLst>
                  <a:ext uri="{FF2B5EF4-FFF2-40B4-BE49-F238E27FC236}">
                    <a16:creationId xmlns:a16="http://schemas.microsoft.com/office/drawing/2014/main" id="{BFD65222-9787-4C9A-9C42-76BCB33D241D}"/>
                  </a:ext>
                </a:extLst>
              </p:cNvPr>
              <p:cNvPicPr/>
              <p:nvPr/>
            </p:nvPicPr>
            <p:blipFill>
              <a:blip r:embed="rId4"/>
              <a:stretch>
                <a:fillRect/>
              </a:stretch>
            </p:blipFill>
            <p:spPr>
              <a:xfrm>
                <a:off x="4945680" y="165240"/>
                <a:ext cx="981000" cy="259560"/>
              </a:xfrm>
              <a:prstGeom prst="rect">
                <a:avLst/>
              </a:prstGeom>
            </p:spPr>
          </p:pic>
        </mc:Fallback>
      </mc:AlternateContent>
    </p:spTree>
    <p:extLst>
      <p:ext uri="{BB962C8B-B14F-4D97-AF65-F5344CB8AC3E}">
        <p14:creationId xmlns:p14="http://schemas.microsoft.com/office/powerpoint/2010/main" val="1310918477"/>
      </p:ext>
    </p:extLst>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70C159-B9C9-1749-BAEE-478EEBAB858A}"/>
              </a:ext>
            </a:extLst>
          </p:cNvPr>
          <p:cNvSpPr>
            <a:spLocks noGrp="1"/>
          </p:cNvSpPr>
          <p:nvPr>
            <p:ph type="ctrTitle"/>
          </p:nvPr>
        </p:nvSpPr>
        <p:spPr>
          <a:xfrm>
            <a:off x="277100" y="284200"/>
            <a:ext cx="2298952" cy="3678000"/>
          </a:xfrm>
        </p:spPr>
        <p:txBody>
          <a:bodyPr/>
          <a:lstStyle/>
          <a:p>
            <a:r>
              <a:rPr lang="en-US" dirty="0"/>
              <a:t>Agglomerative Clustering</a:t>
            </a:r>
          </a:p>
        </p:txBody>
      </p:sp>
      <p:sp>
        <p:nvSpPr>
          <p:cNvPr id="6" name="Subtitle 5">
            <a:extLst>
              <a:ext uri="{FF2B5EF4-FFF2-40B4-BE49-F238E27FC236}">
                <a16:creationId xmlns:a16="http://schemas.microsoft.com/office/drawing/2014/main" id="{E480110D-073B-DC41-A64D-5D307F1F857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3A24ED61-BA2A-BA4D-B4D2-C800AE7E45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spTree>
    <p:extLst>
      <p:ext uri="{BB962C8B-B14F-4D97-AF65-F5344CB8AC3E}">
        <p14:creationId xmlns:p14="http://schemas.microsoft.com/office/powerpoint/2010/main" val="31256683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76B246-3860-0F46-95C7-4769F4DC1C50}"/>
              </a:ext>
            </a:extLst>
          </p:cNvPr>
          <p:cNvSpPr>
            <a:spLocks noGrp="1"/>
          </p:cNvSpPr>
          <p:nvPr>
            <p:ph type="title"/>
          </p:nvPr>
        </p:nvSpPr>
        <p:spPr>
          <a:xfrm>
            <a:off x="234449" y="575500"/>
            <a:ext cx="2312105" cy="3981000"/>
          </a:xfrm>
        </p:spPr>
        <p:txBody>
          <a:bodyPr/>
          <a:lstStyle/>
          <a:p>
            <a:r>
              <a:rPr lang="en-US" dirty="0"/>
              <a:t>Agglomerative Clustering</a:t>
            </a:r>
          </a:p>
        </p:txBody>
      </p:sp>
      <p:sp>
        <p:nvSpPr>
          <p:cNvPr id="4" name="Slide Number Placeholder 3">
            <a:extLst>
              <a:ext uri="{FF2B5EF4-FFF2-40B4-BE49-F238E27FC236}">
                <a16:creationId xmlns:a16="http://schemas.microsoft.com/office/drawing/2014/main" id="{14858EF4-B986-6948-973B-04083123E1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pic>
        <p:nvPicPr>
          <p:cNvPr id="5122" name="Picture 2" descr="Hierarhical Clustering with Dendrogram">
            <a:extLst>
              <a:ext uri="{FF2B5EF4-FFF2-40B4-BE49-F238E27FC236}">
                <a16:creationId xmlns:a16="http://schemas.microsoft.com/office/drawing/2014/main" id="{4B7F73B7-F96C-494F-A16F-B064C34EB3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6958" y="1107665"/>
            <a:ext cx="6507042" cy="292816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E647B55B-3A30-4CA2-B078-F5A604C03D41}"/>
                  </a:ext>
                </a:extLst>
              </p14:cNvPr>
              <p14:cNvContentPartPr/>
              <p14:nvPr/>
            </p14:nvContentPartPr>
            <p14:xfrm>
              <a:off x="3596760" y="178920"/>
              <a:ext cx="5304600" cy="344880"/>
            </p14:xfrm>
          </p:contentPart>
        </mc:Choice>
        <mc:Fallback>
          <p:pic>
            <p:nvPicPr>
              <p:cNvPr id="2" name="Ink 1">
                <a:extLst>
                  <a:ext uri="{FF2B5EF4-FFF2-40B4-BE49-F238E27FC236}">
                    <a16:creationId xmlns:a16="http://schemas.microsoft.com/office/drawing/2014/main" id="{E647B55B-3A30-4CA2-B078-F5A604C03D41}"/>
                  </a:ext>
                </a:extLst>
              </p:cNvPr>
              <p:cNvPicPr/>
              <p:nvPr/>
            </p:nvPicPr>
            <p:blipFill>
              <a:blip r:embed="rId4"/>
              <a:stretch>
                <a:fillRect/>
              </a:stretch>
            </p:blipFill>
            <p:spPr>
              <a:xfrm>
                <a:off x="3587400" y="169560"/>
                <a:ext cx="5323320" cy="363600"/>
              </a:xfrm>
              <a:prstGeom prst="rect">
                <a:avLst/>
              </a:prstGeom>
            </p:spPr>
          </p:pic>
        </mc:Fallback>
      </mc:AlternateContent>
    </p:spTree>
    <p:extLst>
      <p:ext uri="{BB962C8B-B14F-4D97-AF65-F5344CB8AC3E}">
        <p14:creationId xmlns:p14="http://schemas.microsoft.com/office/powerpoint/2010/main" val="40354338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81617-2E3C-944C-A25A-37108AAB0164}"/>
              </a:ext>
            </a:extLst>
          </p:cNvPr>
          <p:cNvSpPr>
            <a:spLocks noGrp="1"/>
          </p:cNvSpPr>
          <p:nvPr>
            <p:ph type="title"/>
          </p:nvPr>
        </p:nvSpPr>
        <p:spPr/>
        <p:txBody>
          <a:bodyPr/>
          <a:lstStyle/>
          <a:p>
            <a:r>
              <a:rPr lang="en-US" sz="2200" dirty="0"/>
              <a:t>Agglomerative Clustering</a:t>
            </a:r>
          </a:p>
        </p:txBody>
      </p:sp>
      <p:sp>
        <p:nvSpPr>
          <p:cNvPr id="3" name="Text Placeholder 2">
            <a:extLst>
              <a:ext uri="{FF2B5EF4-FFF2-40B4-BE49-F238E27FC236}">
                <a16:creationId xmlns:a16="http://schemas.microsoft.com/office/drawing/2014/main" id="{7393DB5E-AD09-2C41-9F94-0FC03C61084F}"/>
              </a:ext>
            </a:extLst>
          </p:cNvPr>
          <p:cNvSpPr>
            <a:spLocks noGrp="1"/>
          </p:cNvSpPr>
          <p:nvPr>
            <p:ph type="body" idx="1"/>
          </p:nvPr>
        </p:nvSpPr>
        <p:spPr/>
        <p:txBody>
          <a:bodyPr/>
          <a:lstStyle/>
          <a:p>
            <a:pPr marL="139700" indent="0">
              <a:buNone/>
            </a:pPr>
            <a:r>
              <a:rPr lang="en-US" b="1" dirty="0"/>
              <a:t>Algorithm at a glance</a:t>
            </a:r>
          </a:p>
          <a:p>
            <a:pPr marL="139700" indent="0">
              <a:buNone/>
            </a:pPr>
            <a:endParaRPr lang="en-US" dirty="0"/>
          </a:p>
          <a:p>
            <a:pPr marL="482600" indent="-342900">
              <a:buFont typeface="+mj-lt"/>
              <a:buAutoNum type="arabicPeriod"/>
            </a:pPr>
            <a:r>
              <a:rPr lang="en-US" dirty="0"/>
              <a:t>Initialize each point in its own cluster</a:t>
            </a:r>
          </a:p>
          <a:p>
            <a:pPr marL="482600" indent="-342900">
              <a:buFont typeface="+mj-lt"/>
              <a:buAutoNum type="arabicPeriod"/>
            </a:pPr>
            <a:r>
              <a:rPr lang="en-US" dirty="0"/>
              <a:t>Define a distance metric between clusters</a:t>
            </a:r>
          </a:p>
          <a:p>
            <a:pPr marL="139700" indent="0">
              <a:buNone/>
            </a:pPr>
            <a:br>
              <a:rPr lang="en-US" dirty="0"/>
            </a:br>
            <a:r>
              <a:rPr lang="en-US" dirty="0"/>
              <a:t>While there is more than one cluster</a:t>
            </a:r>
            <a:br>
              <a:rPr lang="en-US" dirty="0"/>
            </a:br>
            <a:endParaRPr lang="en-US" dirty="0"/>
          </a:p>
          <a:p>
            <a:pPr marL="939800" lvl="1" indent="-342900">
              <a:buFont typeface="+mj-lt"/>
              <a:buAutoNum type="arabicPeriod" startAt="3"/>
            </a:pPr>
            <a:r>
              <a:rPr lang="en-US" dirty="0"/>
              <a:t>Merge the two closest clusters</a:t>
            </a:r>
          </a:p>
          <a:p>
            <a:pPr marL="939800" lvl="1" indent="-342900">
              <a:buFont typeface="+mj-lt"/>
              <a:buAutoNum type="arabicPeriod" startAt="3"/>
            </a:pPr>
            <a:endParaRPr lang="en-US" dirty="0"/>
          </a:p>
          <a:p>
            <a:pPr marL="139700" indent="0">
              <a:buNone/>
            </a:pPr>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7D69C1A2-4699-2544-AF84-EB8C1092C27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733F1275-294D-4B87-8ABD-5DA10FE3FA8A}"/>
                  </a:ext>
                </a:extLst>
              </p14:cNvPr>
              <p14:cNvContentPartPr/>
              <p14:nvPr/>
            </p14:nvContentPartPr>
            <p14:xfrm>
              <a:off x="6866640" y="1692000"/>
              <a:ext cx="2276640" cy="1584360"/>
            </p14:xfrm>
          </p:contentPart>
        </mc:Choice>
        <mc:Fallback>
          <p:pic>
            <p:nvPicPr>
              <p:cNvPr id="5" name="Ink 4">
                <a:extLst>
                  <a:ext uri="{FF2B5EF4-FFF2-40B4-BE49-F238E27FC236}">
                    <a16:creationId xmlns:a16="http://schemas.microsoft.com/office/drawing/2014/main" id="{733F1275-294D-4B87-8ABD-5DA10FE3FA8A}"/>
                  </a:ext>
                </a:extLst>
              </p:cNvPr>
              <p:cNvPicPr/>
              <p:nvPr/>
            </p:nvPicPr>
            <p:blipFill>
              <a:blip r:embed="rId4"/>
              <a:stretch>
                <a:fillRect/>
              </a:stretch>
            </p:blipFill>
            <p:spPr>
              <a:xfrm>
                <a:off x="6857280" y="1682640"/>
                <a:ext cx="2295360" cy="16030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6" name="Ink 5">
                <a:extLst>
                  <a:ext uri="{FF2B5EF4-FFF2-40B4-BE49-F238E27FC236}">
                    <a16:creationId xmlns:a16="http://schemas.microsoft.com/office/drawing/2014/main" id="{5C917F76-78FB-44CA-B752-51243B99280A}"/>
                  </a:ext>
                </a:extLst>
              </p14:cNvPr>
              <p14:cNvContentPartPr/>
              <p14:nvPr/>
            </p14:nvContentPartPr>
            <p14:xfrm>
              <a:off x="6789434" y="2775083"/>
              <a:ext cx="54000" cy="202320"/>
            </p14:xfrm>
          </p:contentPart>
        </mc:Choice>
        <mc:Fallback>
          <p:pic>
            <p:nvPicPr>
              <p:cNvPr id="6" name="Ink 5">
                <a:extLst>
                  <a:ext uri="{FF2B5EF4-FFF2-40B4-BE49-F238E27FC236}">
                    <a16:creationId xmlns:a16="http://schemas.microsoft.com/office/drawing/2014/main" id="{5C917F76-78FB-44CA-B752-51243B99280A}"/>
                  </a:ext>
                </a:extLst>
              </p:cNvPr>
              <p:cNvPicPr/>
              <p:nvPr/>
            </p:nvPicPr>
            <p:blipFill>
              <a:blip r:embed="rId6"/>
              <a:stretch>
                <a:fillRect/>
              </a:stretch>
            </p:blipFill>
            <p:spPr>
              <a:xfrm>
                <a:off x="6780794" y="2766083"/>
                <a:ext cx="71640" cy="21996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6" name="Ink 15">
                <a:extLst>
                  <a:ext uri="{FF2B5EF4-FFF2-40B4-BE49-F238E27FC236}">
                    <a16:creationId xmlns:a16="http://schemas.microsoft.com/office/drawing/2014/main" id="{CA12156E-E02E-473D-B1D3-A0549C6498E7}"/>
                  </a:ext>
                </a:extLst>
              </p14:cNvPr>
              <p14:cNvContentPartPr/>
              <p14:nvPr/>
            </p14:nvContentPartPr>
            <p14:xfrm>
              <a:off x="7299914" y="2937803"/>
              <a:ext cx="1471680" cy="359280"/>
            </p14:xfrm>
          </p:contentPart>
        </mc:Choice>
        <mc:Fallback>
          <p:pic>
            <p:nvPicPr>
              <p:cNvPr id="16" name="Ink 15">
                <a:extLst>
                  <a:ext uri="{FF2B5EF4-FFF2-40B4-BE49-F238E27FC236}">
                    <a16:creationId xmlns:a16="http://schemas.microsoft.com/office/drawing/2014/main" id="{CA12156E-E02E-473D-B1D3-A0549C6498E7}"/>
                  </a:ext>
                </a:extLst>
              </p:cNvPr>
              <p:cNvPicPr/>
              <p:nvPr/>
            </p:nvPicPr>
            <p:blipFill>
              <a:blip r:embed="rId8"/>
              <a:stretch>
                <a:fillRect/>
              </a:stretch>
            </p:blipFill>
            <p:spPr>
              <a:xfrm>
                <a:off x="7291274" y="2928803"/>
                <a:ext cx="1489320" cy="376920"/>
              </a:xfrm>
              <a:prstGeom prst="rect">
                <a:avLst/>
              </a:prstGeom>
            </p:spPr>
          </p:pic>
        </mc:Fallback>
      </mc:AlternateContent>
    </p:spTree>
    <p:extLst>
      <p:ext uri="{BB962C8B-B14F-4D97-AF65-F5344CB8AC3E}">
        <p14:creationId xmlns:p14="http://schemas.microsoft.com/office/powerpoint/2010/main" val="3229407764"/>
      </p:ext>
    </p:extLst>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EFCA0-ECFD-CB40-B31A-7667023798C5}"/>
              </a:ext>
            </a:extLst>
          </p:cNvPr>
          <p:cNvSpPr>
            <a:spLocks noGrp="1"/>
          </p:cNvSpPr>
          <p:nvPr>
            <p:ph type="title"/>
          </p:nvPr>
        </p:nvSpPr>
        <p:spPr/>
        <p:txBody>
          <a:bodyPr/>
          <a:lstStyle/>
          <a:p>
            <a:r>
              <a:rPr lang="en-US" dirty="0"/>
              <a:t>Step 1</a:t>
            </a:r>
          </a:p>
        </p:txBody>
      </p:sp>
      <p:sp>
        <p:nvSpPr>
          <p:cNvPr id="4" name="Slide Number Placeholder 3">
            <a:extLst>
              <a:ext uri="{FF2B5EF4-FFF2-40B4-BE49-F238E27FC236}">
                <a16:creationId xmlns:a16="http://schemas.microsoft.com/office/drawing/2014/main" id="{3454EF95-A36B-2248-A1C2-89372D0830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a:p>
        </p:txBody>
      </p:sp>
      <p:pic>
        <p:nvPicPr>
          <p:cNvPr id="5" name="Picture 4">
            <a:extLst>
              <a:ext uri="{FF2B5EF4-FFF2-40B4-BE49-F238E27FC236}">
                <a16:creationId xmlns:a16="http://schemas.microsoft.com/office/drawing/2014/main" id="{04E942FB-B29C-D746-94D5-5E082AA125A7}"/>
              </a:ext>
            </a:extLst>
          </p:cNvPr>
          <p:cNvPicPr>
            <a:picLocks noChangeAspect="1"/>
          </p:cNvPicPr>
          <p:nvPr/>
        </p:nvPicPr>
        <p:blipFill>
          <a:blip r:embed="rId3"/>
          <a:stretch>
            <a:fillRect/>
          </a:stretch>
        </p:blipFill>
        <p:spPr>
          <a:xfrm>
            <a:off x="3090625" y="698164"/>
            <a:ext cx="5113287" cy="3147976"/>
          </a:xfrm>
          <a:prstGeom prst="rect">
            <a:avLst/>
          </a:prstGeom>
        </p:spPr>
      </p:pic>
      <p:pic>
        <p:nvPicPr>
          <p:cNvPr id="6" name="Picture 5">
            <a:extLst>
              <a:ext uri="{FF2B5EF4-FFF2-40B4-BE49-F238E27FC236}">
                <a16:creationId xmlns:a16="http://schemas.microsoft.com/office/drawing/2014/main" id="{A2BC6820-750A-DD46-8D8B-99368595F800}"/>
              </a:ext>
            </a:extLst>
          </p:cNvPr>
          <p:cNvPicPr>
            <a:picLocks noChangeAspect="1"/>
          </p:cNvPicPr>
          <p:nvPr/>
        </p:nvPicPr>
        <p:blipFill>
          <a:blip r:embed="rId4"/>
          <a:stretch>
            <a:fillRect/>
          </a:stretch>
        </p:blipFill>
        <p:spPr>
          <a:xfrm>
            <a:off x="6202746" y="1335846"/>
            <a:ext cx="2001166" cy="2460308"/>
          </a:xfrm>
          <a:prstGeom prst="rect">
            <a:avLst/>
          </a:prstGeom>
        </p:spPr>
      </p:pic>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32F3F0E4-A35B-42E2-91DA-0AD1E11BCE29}"/>
                  </a:ext>
                </a:extLst>
              </p14:cNvPr>
              <p14:cNvContentPartPr/>
              <p14:nvPr/>
            </p14:nvContentPartPr>
            <p14:xfrm>
              <a:off x="5620680" y="2322000"/>
              <a:ext cx="498600" cy="402480"/>
            </p14:xfrm>
          </p:contentPart>
        </mc:Choice>
        <mc:Fallback>
          <p:pic>
            <p:nvPicPr>
              <p:cNvPr id="3" name="Ink 2">
                <a:extLst>
                  <a:ext uri="{FF2B5EF4-FFF2-40B4-BE49-F238E27FC236}">
                    <a16:creationId xmlns:a16="http://schemas.microsoft.com/office/drawing/2014/main" id="{32F3F0E4-A35B-42E2-91DA-0AD1E11BCE29}"/>
                  </a:ext>
                </a:extLst>
              </p:cNvPr>
              <p:cNvPicPr/>
              <p:nvPr/>
            </p:nvPicPr>
            <p:blipFill>
              <a:blip r:embed="rId6"/>
              <a:stretch>
                <a:fillRect/>
              </a:stretch>
            </p:blipFill>
            <p:spPr>
              <a:xfrm>
                <a:off x="5611320" y="2312640"/>
                <a:ext cx="517320" cy="421200"/>
              </a:xfrm>
              <a:prstGeom prst="rect">
                <a:avLst/>
              </a:prstGeom>
            </p:spPr>
          </p:pic>
        </mc:Fallback>
      </mc:AlternateContent>
    </p:spTree>
    <p:extLst>
      <p:ext uri="{BB962C8B-B14F-4D97-AF65-F5344CB8AC3E}">
        <p14:creationId xmlns:p14="http://schemas.microsoft.com/office/powerpoint/2010/main" val="93573290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C38D2-AE15-5B41-916E-F81061CB22A8}"/>
              </a:ext>
            </a:extLst>
          </p:cNvPr>
          <p:cNvSpPr>
            <a:spLocks noGrp="1"/>
          </p:cNvSpPr>
          <p:nvPr>
            <p:ph type="title"/>
          </p:nvPr>
        </p:nvSpPr>
        <p:spPr/>
        <p:txBody>
          <a:bodyPr/>
          <a:lstStyle/>
          <a:p>
            <a:r>
              <a:rPr lang="en-US" dirty="0"/>
              <a:t>Step 2</a:t>
            </a:r>
          </a:p>
        </p:txBody>
      </p:sp>
      <p:sp>
        <p:nvSpPr>
          <p:cNvPr id="3" name="Text Placeholder 2">
            <a:extLst>
              <a:ext uri="{FF2B5EF4-FFF2-40B4-BE49-F238E27FC236}">
                <a16:creationId xmlns:a16="http://schemas.microsoft.com/office/drawing/2014/main" id="{11A1CAC1-648F-324B-B024-6C3BA1B4488D}"/>
              </a:ext>
            </a:extLst>
          </p:cNvPr>
          <p:cNvSpPr>
            <a:spLocks noGrp="1"/>
          </p:cNvSpPr>
          <p:nvPr>
            <p:ph type="body" idx="1"/>
          </p:nvPr>
        </p:nvSpPr>
        <p:spPr>
          <a:xfrm>
            <a:off x="3058727" y="192728"/>
            <a:ext cx="5596200" cy="3981000"/>
          </a:xfrm>
        </p:spPr>
        <p:txBody>
          <a:bodyPr/>
          <a:lstStyle/>
          <a:p>
            <a:pPr marL="139700" indent="0">
              <a:buNone/>
            </a:pPr>
            <a:r>
              <a:rPr lang="en-US" dirty="0"/>
              <a:t>2. Define a distance metric between clusters</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br>
              <a:rPr lang="en-US" dirty="0"/>
            </a:br>
            <a:r>
              <a:rPr lang="en-US" dirty="0"/>
              <a:t>This formula means we are defining the distance between two clusters as the smallest distance between any pair of points between the clusters.</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1CC4D9CC-8B77-574F-AA0D-7DB2FCE2543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39</a:t>
            </a:fld>
            <a:endParaRPr lang="en"/>
          </a:p>
        </p:txBody>
      </p:sp>
      <p:pic>
        <p:nvPicPr>
          <p:cNvPr id="5" name="Picture 4">
            <a:extLst>
              <a:ext uri="{FF2B5EF4-FFF2-40B4-BE49-F238E27FC236}">
                <a16:creationId xmlns:a16="http://schemas.microsoft.com/office/drawing/2014/main" id="{191E23E1-79E4-4544-A741-F205D107C110}"/>
              </a:ext>
            </a:extLst>
          </p:cNvPr>
          <p:cNvPicPr>
            <a:picLocks noChangeAspect="1"/>
          </p:cNvPicPr>
          <p:nvPr/>
        </p:nvPicPr>
        <p:blipFill>
          <a:blip r:embed="rId3"/>
          <a:stretch>
            <a:fillRect/>
          </a:stretch>
        </p:blipFill>
        <p:spPr>
          <a:xfrm>
            <a:off x="3342588" y="889278"/>
            <a:ext cx="1568481" cy="1928349"/>
          </a:xfrm>
          <a:prstGeom prst="rect">
            <a:avLst/>
          </a:prstGeom>
        </p:spPr>
      </p:pic>
      <p:sp>
        <p:nvSpPr>
          <p:cNvPr id="6" name="Oval 5">
            <a:extLst>
              <a:ext uri="{FF2B5EF4-FFF2-40B4-BE49-F238E27FC236}">
                <a16:creationId xmlns:a16="http://schemas.microsoft.com/office/drawing/2014/main" id="{3892ED5B-21E1-4545-B07F-8F7902D8F3D1}"/>
              </a:ext>
            </a:extLst>
          </p:cNvPr>
          <p:cNvSpPr/>
          <p:nvPr/>
        </p:nvSpPr>
        <p:spPr>
          <a:xfrm>
            <a:off x="4566454" y="1116419"/>
            <a:ext cx="248500" cy="250007"/>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EE63BAE-F154-9346-960E-D561CD64669E}"/>
              </a:ext>
            </a:extLst>
          </p:cNvPr>
          <p:cNvSpPr/>
          <p:nvPr/>
        </p:nvSpPr>
        <p:spPr>
          <a:xfrm>
            <a:off x="4341424" y="899910"/>
            <a:ext cx="248500" cy="250007"/>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CC137874-04CB-C347-ACAD-837CFA2A3539}"/>
                  </a:ext>
                </a:extLst>
              </p:cNvPr>
              <p:cNvSpPr/>
              <p:nvPr/>
            </p:nvSpPr>
            <p:spPr>
              <a:xfrm>
                <a:off x="5071987" y="789413"/>
                <a:ext cx="4122219" cy="3008965"/>
              </a:xfrm>
              <a:prstGeom prst="rect">
                <a:avLst/>
              </a:prstGeom>
            </p:spPr>
            <p:txBody>
              <a:bodyPr wrap="none">
                <a:spAutoFit/>
              </a:bodyPr>
              <a:lstStyle/>
              <a:p>
                <a:r>
                  <a:rPr lang="en-US" b="1" dirty="0">
                    <a:solidFill>
                      <a:srgbClr val="666666"/>
                    </a:solidFill>
                    <a:latin typeface="Nunito Sans" pitchFamily="2" charset="77"/>
                  </a:rPr>
                  <a:t>Single Linkage</a:t>
                </a:r>
                <a:r>
                  <a:rPr lang="en-US" b="1" dirty="0"/>
                  <a:t> </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𝑑𝑖𝑠𝑡𝑎𝑛𝑐𝑒</m:t>
                      </m:r>
                      <m:d>
                        <m:dPr>
                          <m:ctrlPr>
                            <a:rPr lang="en-US" b="0" i="1" smtClean="0">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𝐶</m:t>
                              </m:r>
                            </m:e>
                            <m:sup>
                              <m:r>
                                <a:rPr lang="en-US" i="1">
                                  <a:latin typeface="Cambria Math" panose="02040503050406030204" pitchFamily="18" charset="0"/>
                                </a:rPr>
                                <m:t>(1)</m:t>
                              </m:r>
                            </m:sup>
                          </m:sSup>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𝐶</m:t>
                              </m:r>
                            </m:e>
                            <m:sup>
                              <m:r>
                                <a:rPr lang="en-US" i="1">
                                  <a:latin typeface="Cambria Math" panose="02040503050406030204" pitchFamily="18" charset="0"/>
                                </a:rPr>
                                <m:t>(2)</m:t>
                              </m:r>
                            </m:sup>
                          </m:sSup>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min</m:t>
                              </m:r>
                            </m:e>
                            <m:lim>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r>
                                    <a:rPr lang="en-US" i="1">
                                      <a:latin typeface="Cambria Math" panose="02040503050406030204" pitchFamily="18" charset="0"/>
                                    </a:rPr>
                                    <m:t>𝑖</m:t>
                                  </m:r>
                                  <m:r>
                                    <a:rPr lang="en-US" i="1">
                                      <a:latin typeface="Cambria Math" panose="02040503050406030204" pitchFamily="18" charset="0"/>
                                    </a:rPr>
                                    <m:t>)</m:t>
                                  </m:r>
                                </m:sup>
                              </m:sSup>
                              <m:r>
                                <a:rPr lang="en-US" b="0" i="1" smtClean="0">
                                  <a:solidFill>
                                    <a:schemeClr val="accent3">
                                      <a:lumMod val="75000"/>
                                    </a:schemeClr>
                                  </a:solidFill>
                                  <a:latin typeface="Cambria Math" panose="02040503050406030204" pitchFamily="18" charset="0"/>
                                </a:rPr>
                                <m:t>∈</m:t>
                              </m:r>
                              <m:sSup>
                                <m:sSupPr>
                                  <m:ctrlPr>
                                    <a:rPr lang="en-US" i="1">
                                      <a:latin typeface="Cambria Math" panose="02040503050406030204" pitchFamily="18" charset="0"/>
                                    </a:rPr>
                                  </m:ctrlPr>
                                </m:sSupPr>
                                <m:e>
                                  <m:r>
                                    <a:rPr lang="en-US" b="0" i="1" smtClean="0">
                                      <a:latin typeface="Cambria Math" panose="02040503050406030204" pitchFamily="18" charset="0"/>
                                    </a:rPr>
                                    <m:t>𝐶</m:t>
                                  </m:r>
                                </m:e>
                                <m:sup>
                                  <m:r>
                                    <a:rPr lang="en-US" i="1">
                                      <a:latin typeface="Cambria Math" panose="02040503050406030204" pitchFamily="18" charset="0"/>
                                    </a:rPr>
                                    <m:t>(</m:t>
                                  </m:r>
                                  <m:r>
                                    <a:rPr lang="en-US" b="0" i="1" smtClean="0">
                                      <a:latin typeface="Cambria Math" panose="02040503050406030204" pitchFamily="18" charset="0"/>
                                    </a:rPr>
                                    <m:t>1</m:t>
                                  </m:r>
                                  <m:r>
                                    <a:rPr lang="en-US" i="1">
                                      <a:latin typeface="Cambria Math" panose="02040503050406030204" pitchFamily="18" charset="0"/>
                                    </a:rPr>
                                    <m:t>)</m:t>
                                  </m:r>
                                </m:sup>
                              </m:sSup>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r>
                                    <a:rPr lang="en-US" b="0" i="1" smtClean="0">
                                      <a:latin typeface="Cambria Math" panose="02040503050406030204" pitchFamily="18" charset="0"/>
                                    </a:rPr>
                                    <m:t>𝑗</m:t>
                                  </m:r>
                                  <m:r>
                                    <a:rPr lang="en-US" i="1">
                                      <a:latin typeface="Cambria Math" panose="02040503050406030204" pitchFamily="18" charset="0"/>
                                    </a:rPr>
                                    <m:t>)</m:t>
                                  </m:r>
                                </m:sup>
                              </m:sSup>
                              <m:r>
                                <a:rPr lang="en-US" b="0" i="1" smtClean="0">
                                  <a:solidFill>
                                    <a:schemeClr val="accent4">
                                      <a:lumMod val="75000"/>
                                    </a:schemeClr>
                                  </a:solidFill>
                                  <a:latin typeface="Cambria Math" panose="02040503050406030204" pitchFamily="18" charset="0"/>
                                </a:rPr>
                                <m:t>∈</m:t>
                              </m:r>
                              <m:sSup>
                                <m:sSupPr>
                                  <m:ctrlPr>
                                    <a:rPr lang="en-US" i="1">
                                      <a:latin typeface="Cambria Math" panose="02040503050406030204" pitchFamily="18" charset="0"/>
                                    </a:rPr>
                                  </m:ctrlPr>
                                </m:sSupPr>
                                <m:e>
                                  <m:r>
                                    <a:rPr lang="en-US" b="0" i="1" smtClean="0">
                                      <a:latin typeface="Cambria Math" panose="02040503050406030204" pitchFamily="18" charset="0"/>
                                    </a:rPr>
                                    <m:t>𝐶</m:t>
                                  </m:r>
                                </m:e>
                                <m:sup>
                                  <m:r>
                                    <a:rPr lang="en-US" i="1">
                                      <a:latin typeface="Cambria Math" panose="02040503050406030204" pitchFamily="18" charset="0"/>
                                    </a:rPr>
                                    <m:t>(</m:t>
                                  </m:r>
                                  <m:r>
                                    <a:rPr lang="en-US" b="0" i="1" smtClean="0">
                                      <a:latin typeface="Cambria Math" panose="02040503050406030204" pitchFamily="18" charset="0"/>
                                    </a:rPr>
                                    <m:t>2</m:t>
                                  </m:r>
                                  <m:r>
                                    <a:rPr lang="en-US" i="1">
                                      <a:latin typeface="Cambria Math" panose="02040503050406030204" pitchFamily="18" charset="0"/>
                                    </a:rPr>
                                    <m:t>)</m:t>
                                  </m:r>
                                </m:sup>
                              </m:sSup>
                            </m:lim>
                          </m:limLow>
                        </m:fName>
                        <m:e>
                          <m:r>
                            <a:rPr lang="en-US" b="0" i="1" smtClean="0">
                              <a:latin typeface="Cambria Math" panose="02040503050406030204" pitchFamily="18" charset="0"/>
                            </a:rPr>
                            <m:t>𝑑</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m:t>
                                  </m:r>
                                  <m:r>
                                    <a:rPr lang="en-US" b="0" i="1" smtClean="0">
                                      <a:latin typeface="Cambria Math" panose="02040503050406030204" pitchFamily="18" charset="0"/>
                                    </a:rPr>
                                    <m:t>𝑖</m:t>
                                  </m:r>
                                  <m:r>
                                    <a:rPr lang="en-US" b="0" i="1" smtClean="0">
                                      <a:latin typeface="Cambria Math" panose="02040503050406030204" pitchFamily="18" charset="0"/>
                                    </a:rPr>
                                    <m:t>)</m:t>
                                  </m:r>
                                </m:sup>
                              </m:sSup>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r>
                                    <a:rPr lang="en-US" b="0" i="1" smtClean="0">
                                      <a:latin typeface="Cambria Math" panose="02040503050406030204" pitchFamily="18" charset="0"/>
                                    </a:rPr>
                                    <m:t>𝑗</m:t>
                                  </m:r>
                                  <m:r>
                                    <a:rPr lang="en-US" i="1">
                                      <a:latin typeface="Cambria Math" panose="02040503050406030204" pitchFamily="18" charset="0"/>
                                    </a:rPr>
                                    <m:t>)</m:t>
                                  </m:r>
                                </m:sup>
                              </m:sSup>
                            </m:e>
                          </m:d>
                        </m:e>
                      </m:func>
                    </m:oMath>
                  </m:oMathPara>
                </a14:m>
                <a:endParaRPr lang="en-US" dirty="0"/>
              </a:p>
              <a:p>
                <a:endParaRPr lang="en-US" dirty="0">
                  <a:solidFill>
                    <a:srgbClr val="666666"/>
                  </a:solidFill>
                  <a:latin typeface="Nunito Sans" pitchFamily="2" charset="77"/>
                </a:endParaRPr>
              </a:p>
              <a:p>
                <a:endParaRPr lang="en-US" dirty="0">
                  <a:solidFill>
                    <a:srgbClr val="666666"/>
                  </a:solidFill>
                  <a:latin typeface="Nunito Sans" pitchFamily="2" charset="77"/>
                </a:endParaRPr>
              </a:p>
              <a:p>
                <a:endParaRPr lang="en-US" dirty="0">
                  <a:solidFill>
                    <a:srgbClr val="666666"/>
                  </a:solidFill>
                  <a:latin typeface="Nunito Sans" pitchFamily="2" charset="77"/>
                </a:endParaRPr>
              </a:p>
              <a:p>
                <a:endParaRPr lang="en-US" dirty="0">
                  <a:solidFill>
                    <a:srgbClr val="666666"/>
                  </a:solidFill>
                  <a:latin typeface="Nunito Sans" pitchFamily="2" charset="77"/>
                </a:endParaRPr>
              </a:p>
              <a:p>
                <a:endParaRPr lang="en-US" dirty="0">
                  <a:solidFill>
                    <a:srgbClr val="666666"/>
                  </a:solidFill>
                  <a:latin typeface="Nunito Sans" pitchFamily="2" charset="77"/>
                </a:endParaRPr>
              </a:p>
              <a:p>
                <a:endParaRPr lang="en-US" dirty="0">
                  <a:solidFill>
                    <a:srgbClr val="666666"/>
                  </a:solidFill>
                  <a:latin typeface="Nunito Sans" pitchFamily="2" charset="77"/>
                </a:endParaRPr>
              </a:p>
              <a:p>
                <a:endParaRPr lang="en-US" dirty="0">
                  <a:solidFill>
                    <a:srgbClr val="666666"/>
                  </a:solidFill>
                  <a:latin typeface="Nunito Sans" pitchFamily="2" charset="77"/>
                </a:endParaRPr>
              </a:p>
              <a:p>
                <a:br>
                  <a:rPr lang="en-US" dirty="0">
                    <a:solidFill>
                      <a:srgbClr val="666666"/>
                    </a:solidFill>
                    <a:latin typeface="Nunito Sans" pitchFamily="2" charset="77"/>
                  </a:rPr>
                </a:br>
                <a:endParaRPr lang="en-US" dirty="0">
                  <a:solidFill>
                    <a:srgbClr val="666666"/>
                  </a:solidFill>
                  <a:latin typeface="Nunito Sans" pitchFamily="2" charset="77"/>
                </a:endParaRPr>
              </a:p>
              <a:p>
                <a:endParaRPr lang="en-US" dirty="0">
                  <a:solidFill>
                    <a:srgbClr val="666666"/>
                  </a:solidFill>
                  <a:latin typeface="Nunito Sans" pitchFamily="2" charset="77"/>
                </a:endParaRPr>
              </a:p>
              <a:p>
                <a:endParaRPr lang="en-US" dirty="0"/>
              </a:p>
            </p:txBody>
          </p:sp>
        </mc:Choice>
        <mc:Fallback xmlns="">
          <p:sp>
            <p:nvSpPr>
              <p:cNvPr id="8" name="Rectangle 7">
                <a:extLst>
                  <a:ext uri="{FF2B5EF4-FFF2-40B4-BE49-F238E27FC236}">
                    <a16:creationId xmlns:a16="http://schemas.microsoft.com/office/drawing/2014/main" id="{CC137874-04CB-C347-ACAD-837CFA2A3539}"/>
                  </a:ext>
                </a:extLst>
              </p:cNvPr>
              <p:cNvSpPr>
                <a:spLocks noRot="1" noChangeAspect="1" noMove="1" noResize="1" noEditPoints="1" noAdjustHandles="1" noChangeArrowheads="1" noChangeShapeType="1" noTextEdit="1"/>
              </p:cNvSpPr>
              <p:nvPr/>
            </p:nvSpPr>
            <p:spPr>
              <a:xfrm>
                <a:off x="5071987" y="789413"/>
                <a:ext cx="4122219" cy="3008965"/>
              </a:xfrm>
              <a:prstGeom prst="rect">
                <a:avLst/>
              </a:prstGeom>
              <a:blipFill>
                <a:blip r:embed="rId4"/>
                <a:stretch>
                  <a:fillRect l="-615"/>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E3175EB8-3EF1-864C-BC67-EE902BFCF8F6}"/>
              </a:ext>
            </a:extLst>
          </p:cNvPr>
          <p:cNvPicPr>
            <a:picLocks noChangeAspect="1"/>
          </p:cNvPicPr>
          <p:nvPr/>
        </p:nvPicPr>
        <p:blipFill>
          <a:blip r:embed="rId5"/>
          <a:stretch>
            <a:fillRect/>
          </a:stretch>
        </p:blipFill>
        <p:spPr>
          <a:xfrm>
            <a:off x="6517759" y="3793554"/>
            <a:ext cx="1695112" cy="1161218"/>
          </a:xfrm>
          <a:prstGeom prst="rect">
            <a:avLst/>
          </a:prstGeom>
        </p:spPr>
      </p:pic>
      <mc:AlternateContent xmlns:mc="http://schemas.openxmlformats.org/markup-compatibility/2006">
        <mc:Choice xmlns:p14="http://schemas.microsoft.com/office/powerpoint/2010/main" Requires="p14">
          <p:contentPart p14:bwMode="auto" r:id="rId6">
            <p14:nvContentPartPr>
              <p14:cNvPr id="10" name="Ink 9">
                <a:extLst>
                  <a:ext uri="{FF2B5EF4-FFF2-40B4-BE49-F238E27FC236}">
                    <a16:creationId xmlns:a16="http://schemas.microsoft.com/office/drawing/2014/main" id="{BF0CF35D-C1A6-421D-A241-D5182B3380F7}"/>
                  </a:ext>
                </a:extLst>
              </p14:cNvPr>
              <p14:cNvContentPartPr/>
              <p14:nvPr/>
            </p14:nvContentPartPr>
            <p14:xfrm>
              <a:off x="4492800" y="1037520"/>
              <a:ext cx="3135960" cy="3672360"/>
            </p14:xfrm>
          </p:contentPart>
        </mc:Choice>
        <mc:Fallback>
          <p:pic>
            <p:nvPicPr>
              <p:cNvPr id="10" name="Ink 9">
                <a:extLst>
                  <a:ext uri="{FF2B5EF4-FFF2-40B4-BE49-F238E27FC236}">
                    <a16:creationId xmlns:a16="http://schemas.microsoft.com/office/drawing/2014/main" id="{BF0CF35D-C1A6-421D-A241-D5182B3380F7}"/>
                  </a:ext>
                </a:extLst>
              </p:cNvPr>
              <p:cNvPicPr/>
              <p:nvPr/>
            </p:nvPicPr>
            <p:blipFill>
              <a:blip r:embed="rId7"/>
              <a:stretch>
                <a:fillRect/>
              </a:stretch>
            </p:blipFill>
            <p:spPr>
              <a:xfrm>
                <a:off x="4483440" y="1028160"/>
                <a:ext cx="3154680" cy="3691080"/>
              </a:xfrm>
              <a:prstGeom prst="rect">
                <a:avLst/>
              </a:prstGeom>
            </p:spPr>
          </p:pic>
        </mc:Fallback>
      </mc:AlternateContent>
    </p:spTree>
    <p:extLst>
      <p:ext uri="{BB962C8B-B14F-4D97-AF65-F5344CB8AC3E}">
        <p14:creationId xmlns:p14="http://schemas.microsoft.com/office/powerpoint/2010/main" val="48154951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26A17-0B60-974F-BE8C-8215756A2B26}"/>
              </a:ext>
            </a:extLst>
          </p:cNvPr>
          <p:cNvSpPr>
            <a:spLocks noGrp="1"/>
          </p:cNvSpPr>
          <p:nvPr>
            <p:ph type="ctrTitle"/>
          </p:nvPr>
        </p:nvSpPr>
        <p:spPr/>
        <p:txBody>
          <a:bodyPr/>
          <a:lstStyle/>
          <a:p>
            <a:r>
              <a:rPr lang="en-US" dirty="0"/>
              <a:t>Recap</a:t>
            </a:r>
          </a:p>
        </p:txBody>
      </p:sp>
      <p:sp>
        <p:nvSpPr>
          <p:cNvPr id="3" name="Subtitle 2">
            <a:extLst>
              <a:ext uri="{FF2B5EF4-FFF2-40B4-BE49-F238E27FC236}">
                <a16:creationId xmlns:a16="http://schemas.microsoft.com/office/drawing/2014/main" id="{2B893EED-0822-6F4E-952A-57366D53CE8F}"/>
              </a:ext>
            </a:extLst>
          </p:cNvPr>
          <p:cNvSpPr>
            <a:spLocks noGrp="1"/>
          </p:cNvSpPr>
          <p:nvPr>
            <p:ph type="subTitle" idx="1"/>
          </p:nvPr>
        </p:nvSpPr>
        <p:spPr/>
        <p:txBody>
          <a:bodyPr/>
          <a:lstStyle/>
          <a:p>
            <a:r>
              <a:rPr lang="en-US" dirty="0"/>
              <a:t>K-Means Clustering</a:t>
            </a:r>
          </a:p>
        </p:txBody>
      </p:sp>
      <p:sp>
        <p:nvSpPr>
          <p:cNvPr id="4" name="Slide Number Placeholder 3">
            <a:extLst>
              <a:ext uri="{FF2B5EF4-FFF2-40B4-BE49-F238E27FC236}">
                <a16:creationId xmlns:a16="http://schemas.microsoft.com/office/drawing/2014/main" id="{3629C03A-659C-A04B-8DFE-80220A400FE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Tree>
    <p:extLst>
      <p:ext uri="{BB962C8B-B14F-4D97-AF65-F5344CB8AC3E}">
        <p14:creationId xmlns:p14="http://schemas.microsoft.com/office/powerpoint/2010/main" val="22737301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7BA3-D38C-C44D-9CFE-D5EF63218591}"/>
              </a:ext>
            </a:extLst>
          </p:cNvPr>
          <p:cNvSpPr>
            <a:spLocks noGrp="1"/>
          </p:cNvSpPr>
          <p:nvPr>
            <p:ph type="title"/>
          </p:nvPr>
        </p:nvSpPr>
        <p:spPr/>
        <p:txBody>
          <a:bodyPr/>
          <a:lstStyle/>
          <a:p>
            <a:r>
              <a:rPr lang="en-US" dirty="0"/>
              <a:t>Step 3</a:t>
            </a:r>
          </a:p>
        </p:txBody>
      </p:sp>
      <p:sp>
        <p:nvSpPr>
          <p:cNvPr id="3" name="Text Placeholder 2">
            <a:extLst>
              <a:ext uri="{FF2B5EF4-FFF2-40B4-BE49-F238E27FC236}">
                <a16:creationId xmlns:a16="http://schemas.microsoft.com/office/drawing/2014/main" id="{18D68C99-8C90-F94E-BF1C-AA2A62F7FC4B}"/>
              </a:ext>
            </a:extLst>
          </p:cNvPr>
          <p:cNvSpPr>
            <a:spLocks noGrp="1"/>
          </p:cNvSpPr>
          <p:nvPr>
            <p:ph type="body" idx="1"/>
          </p:nvPr>
        </p:nvSpPr>
        <p:spPr/>
        <p:txBody>
          <a:bodyPr/>
          <a:lstStyle/>
          <a:p>
            <a:pPr marL="139700" indent="0">
              <a:buNone/>
            </a:pPr>
            <a:r>
              <a:rPr lang="en-US" dirty="0"/>
              <a:t>Merge closest pair of clusters</a:t>
            </a:r>
          </a:p>
        </p:txBody>
      </p:sp>
      <p:sp>
        <p:nvSpPr>
          <p:cNvPr id="4" name="Slide Number Placeholder 3">
            <a:extLst>
              <a:ext uri="{FF2B5EF4-FFF2-40B4-BE49-F238E27FC236}">
                <a16:creationId xmlns:a16="http://schemas.microsoft.com/office/drawing/2014/main" id="{93A3577D-1E6C-0644-85DC-F9EEFC7DD9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a:p>
        </p:txBody>
      </p:sp>
      <p:pic>
        <p:nvPicPr>
          <p:cNvPr id="5" name="Picture 4">
            <a:extLst>
              <a:ext uri="{FF2B5EF4-FFF2-40B4-BE49-F238E27FC236}">
                <a16:creationId xmlns:a16="http://schemas.microsoft.com/office/drawing/2014/main" id="{64899CCE-C732-204C-A03A-953BA4EEC678}"/>
              </a:ext>
            </a:extLst>
          </p:cNvPr>
          <p:cNvPicPr>
            <a:picLocks noChangeAspect="1"/>
          </p:cNvPicPr>
          <p:nvPr/>
        </p:nvPicPr>
        <p:blipFill rotWithShape="1">
          <a:blip r:embed="rId3"/>
          <a:srcRect t="16540"/>
          <a:stretch/>
        </p:blipFill>
        <p:spPr>
          <a:xfrm>
            <a:off x="2690038" y="1189918"/>
            <a:ext cx="5490534" cy="2923258"/>
          </a:xfrm>
          <a:prstGeom prst="rect">
            <a:avLst/>
          </a:prstGeom>
        </p:spPr>
      </p:pic>
      <p:pic>
        <p:nvPicPr>
          <p:cNvPr id="7" name="Picture 6">
            <a:extLst>
              <a:ext uri="{FF2B5EF4-FFF2-40B4-BE49-F238E27FC236}">
                <a16:creationId xmlns:a16="http://schemas.microsoft.com/office/drawing/2014/main" id="{665FDD47-4671-2B4C-A9C9-B552932A7EC0}"/>
              </a:ext>
            </a:extLst>
          </p:cNvPr>
          <p:cNvPicPr>
            <a:picLocks noChangeAspect="1"/>
          </p:cNvPicPr>
          <p:nvPr/>
        </p:nvPicPr>
        <p:blipFill>
          <a:blip r:embed="rId4"/>
          <a:stretch>
            <a:fillRect/>
          </a:stretch>
        </p:blipFill>
        <p:spPr>
          <a:xfrm>
            <a:off x="4568603" y="4622653"/>
            <a:ext cx="4025900" cy="406400"/>
          </a:xfrm>
          <a:prstGeom prst="rect">
            <a:avLst/>
          </a:prstGeom>
        </p:spPr>
      </p:pic>
      <mc:AlternateContent xmlns:mc="http://schemas.openxmlformats.org/markup-compatibility/2006">
        <mc:Choice xmlns:p14="http://schemas.microsoft.com/office/powerpoint/2010/main" Requires="p14">
          <p:contentPart p14:bwMode="auto" r:id="rId5">
            <p14:nvContentPartPr>
              <p14:cNvPr id="6" name="Ink 5">
                <a:extLst>
                  <a:ext uri="{FF2B5EF4-FFF2-40B4-BE49-F238E27FC236}">
                    <a16:creationId xmlns:a16="http://schemas.microsoft.com/office/drawing/2014/main" id="{4647C96E-021F-4036-AEAE-490EDAF3CCD2}"/>
                  </a:ext>
                </a:extLst>
              </p14:cNvPr>
              <p14:cNvContentPartPr/>
              <p14:nvPr/>
            </p14:nvContentPartPr>
            <p14:xfrm>
              <a:off x="3790080" y="2989080"/>
              <a:ext cx="3907440" cy="2053440"/>
            </p14:xfrm>
          </p:contentPart>
        </mc:Choice>
        <mc:Fallback>
          <p:pic>
            <p:nvPicPr>
              <p:cNvPr id="6" name="Ink 5">
                <a:extLst>
                  <a:ext uri="{FF2B5EF4-FFF2-40B4-BE49-F238E27FC236}">
                    <a16:creationId xmlns:a16="http://schemas.microsoft.com/office/drawing/2014/main" id="{4647C96E-021F-4036-AEAE-490EDAF3CCD2}"/>
                  </a:ext>
                </a:extLst>
              </p:cNvPr>
              <p:cNvPicPr/>
              <p:nvPr/>
            </p:nvPicPr>
            <p:blipFill>
              <a:blip r:embed="rId6"/>
              <a:stretch>
                <a:fillRect/>
              </a:stretch>
            </p:blipFill>
            <p:spPr>
              <a:xfrm>
                <a:off x="3780720" y="2979720"/>
                <a:ext cx="3926160" cy="2072160"/>
              </a:xfrm>
              <a:prstGeom prst="rect">
                <a:avLst/>
              </a:prstGeom>
            </p:spPr>
          </p:pic>
        </mc:Fallback>
      </mc:AlternateContent>
    </p:spTree>
    <p:extLst>
      <p:ext uri="{BB962C8B-B14F-4D97-AF65-F5344CB8AC3E}">
        <p14:creationId xmlns:p14="http://schemas.microsoft.com/office/powerpoint/2010/main" val="1201106330"/>
      </p:ext>
    </p:extLst>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7BA3-D38C-C44D-9CFE-D5EF63218591}"/>
              </a:ext>
            </a:extLst>
          </p:cNvPr>
          <p:cNvSpPr>
            <a:spLocks noGrp="1"/>
          </p:cNvSpPr>
          <p:nvPr>
            <p:ph type="title"/>
          </p:nvPr>
        </p:nvSpPr>
        <p:spPr/>
        <p:txBody>
          <a:bodyPr/>
          <a:lstStyle/>
          <a:p>
            <a:r>
              <a:rPr lang="en-US" dirty="0"/>
              <a:t>Repeat</a:t>
            </a:r>
          </a:p>
        </p:txBody>
      </p:sp>
      <p:sp>
        <p:nvSpPr>
          <p:cNvPr id="4" name="Slide Number Placeholder 3">
            <a:extLst>
              <a:ext uri="{FF2B5EF4-FFF2-40B4-BE49-F238E27FC236}">
                <a16:creationId xmlns:a16="http://schemas.microsoft.com/office/drawing/2014/main" id="{93A3577D-1E6C-0644-85DC-F9EEFC7DD9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41</a:t>
            </a:fld>
            <a:endParaRPr lang="en"/>
          </a:p>
        </p:txBody>
      </p:sp>
      <p:pic>
        <p:nvPicPr>
          <p:cNvPr id="9" name="Picture 8">
            <a:extLst>
              <a:ext uri="{FF2B5EF4-FFF2-40B4-BE49-F238E27FC236}">
                <a16:creationId xmlns:a16="http://schemas.microsoft.com/office/drawing/2014/main" id="{91E43A49-AFAC-AD4B-8746-C746CAC3277D}"/>
              </a:ext>
            </a:extLst>
          </p:cNvPr>
          <p:cNvPicPr>
            <a:picLocks noChangeAspect="1"/>
          </p:cNvPicPr>
          <p:nvPr/>
        </p:nvPicPr>
        <p:blipFill>
          <a:blip r:embed="rId2"/>
          <a:stretch>
            <a:fillRect/>
          </a:stretch>
        </p:blipFill>
        <p:spPr>
          <a:xfrm>
            <a:off x="4568603" y="4645985"/>
            <a:ext cx="4025900" cy="381000"/>
          </a:xfrm>
          <a:prstGeom prst="rect">
            <a:avLst/>
          </a:prstGeom>
        </p:spPr>
      </p:pic>
      <p:pic>
        <p:nvPicPr>
          <p:cNvPr id="10" name="Picture 9">
            <a:extLst>
              <a:ext uri="{FF2B5EF4-FFF2-40B4-BE49-F238E27FC236}">
                <a16:creationId xmlns:a16="http://schemas.microsoft.com/office/drawing/2014/main" id="{A87AAABF-2A2C-3C4E-8775-6660D867C486}"/>
              </a:ext>
            </a:extLst>
          </p:cNvPr>
          <p:cNvPicPr>
            <a:picLocks noChangeAspect="1"/>
          </p:cNvPicPr>
          <p:nvPr/>
        </p:nvPicPr>
        <p:blipFill rotWithShape="1">
          <a:blip r:embed="rId3"/>
          <a:srcRect t="16818" r="59419"/>
          <a:stretch/>
        </p:blipFill>
        <p:spPr>
          <a:xfrm>
            <a:off x="2663164" y="1180214"/>
            <a:ext cx="2900929" cy="2977117"/>
          </a:xfrm>
          <a:prstGeom prst="rect">
            <a:avLst/>
          </a:prstGeom>
        </p:spPr>
      </p:pic>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D2977F55-4686-4CCE-B458-005E5E377268}"/>
                  </a:ext>
                </a:extLst>
              </p14:cNvPr>
              <p14:cNvContentPartPr/>
              <p14:nvPr/>
            </p14:nvContentPartPr>
            <p14:xfrm>
              <a:off x="3810960" y="2921400"/>
              <a:ext cx="4226760" cy="2113560"/>
            </p14:xfrm>
          </p:contentPart>
        </mc:Choice>
        <mc:Fallback>
          <p:pic>
            <p:nvPicPr>
              <p:cNvPr id="3" name="Ink 2">
                <a:extLst>
                  <a:ext uri="{FF2B5EF4-FFF2-40B4-BE49-F238E27FC236}">
                    <a16:creationId xmlns:a16="http://schemas.microsoft.com/office/drawing/2014/main" id="{D2977F55-4686-4CCE-B458-005E5E377268}"/>
                  </a:ext>
                </a:extLst>
              </p:cNvPr>
              <p:cNvPicPr/>
              <p:nvPr/>
            </p:nvPicPr>
            <p:blipFill>
              <a:blip r:embed="rId5"/>
              <a:stretch>
                <a:fillRect/>
              </a:stretch>
            </p:blipFill>
            <p:spPr>
              <a:xfrm>
                <a:off x="3801600" y="2912040"/>
                <a:ext cx="4245480" cy="2132280"/>
              </a:xfrm>
              <a:prstGeom prst="rect">
                <a:avLst/>
              </a:prstGeom>
            </p:spPr>
          </p:pic>
        </mc:Fallback>
      </mc:AlternateContent>
    </p:spTree>
    <p:extLst>
      <p:ext uri="{BB962C8B-B14F-4D97-AF65-F5344CB8AC3E}">
        <p14:creationId xmlns:p14="http://schemas.microsoft.com/office/powerpoint/2010/main" val="2639332697"/>
      </p:ext>
    </p:extLst>
  </p:cSld>
  <p:clrMapOvr>
    <a:masterClrMapping/>
  </p:clrMapOvr>
  <p:transition>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7BA3-D38C-C44D-9CFE-D5EF63218591}"/>
              </a:ext>
            </a:extLst>
          </p:cNvPr>
          <p:cNvSpPr>
            <a:spLocks noGrp="1"/>
          </p:cNvSpPr>
          <p:nvPr>
            <p:ph type="title"/>
          </p:nvPr>
        </p:nvSpPr>
        <p:spPr/>
        <p:txBody>
          <a:bodyPr/>
          <a:lstStyle/>
          <a:p>
            <a:r>
              <a:rPr lang="en-US" dirty="0"/>
              <a:t>Repeat</a:t>
            </a:r>
          </a:p>
        </p:txBody>
      </p:sp>
      <p:sp>
        <p:nvSpPr>
          <p:cNvPr id="3" name="Text Placeholder 2">
            <a:extLst>
              <a:ext uri="{FF2B5EF4-FFF2-40B4-BE49-F238E27FC236}">
                <a16:creationId xmlns:a16="http://schemas.microsoft.com/office/drawing/2014/main" id="{18D68C99-8C90-F94E-BF1C-AA2A62F7FC4B}"/>
              </a:ext>
            </a:extLst>
          </p:cNvPr>
          <p:cNvSpPr>
            <a:spLocks noGrp="1"/>
          </p:cNvSpPr>
          <p:nvPr>
            <p:ph type="body" idx="1"/>
          </p:nvPr>
        </p:nvSpPr>
        <p:spPr/>
        <p:txBody>
          <a:bodyPr/>
          <a:lstStyle/>
          <a:p>
            <a:pPr marL="139700" indent="0">
              <a:buNone/>
            </a:pPr>
            <a:r>
              <a:rPr lang="en-US" dirty="0"/>
              <a:t>Notice that the height of the dendrogram is growing as we group points farther from each other</a:t>
            </a:r>
          </a:p>
        </p:txBody>
      </p:sp>
      <p:sp>
        <p:nvSpPr>
          <p:cNvPr id="4" name="Slide Number Placeholder 3">
            <a:extLst>
              <a:ext uri="{FF2B5EF4-FFF2-40B4-BE49-F238E27FC236}">
                <a16:creationId xmlns:a16="http://schemas.microsoft.com/office/drawing/2014/main" id="{93A3577D-1E6C-0644-85DC-F9EEFC7DD9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42</a:t>
            </a:fld>
            <a:endParaRPr lang="en"/>
          </a:p>
        </p:txBody>
      </p:sp>
      <p:pic>
        <p:nvPicPr>
          <p:cNvPr id="11" name="Picture 10">
            <a:extLst>
              <a:ext uri="{FF2B5EF4-FFF2-40B4-BE49-F238E27FC236}">
                <a16:creationId xmlns:a16="http://schemas.microsoft.com/office/drawing/2014/main" id="{AF486E59-D36B-3147-BA67-98ED6F28C0CD}"/>
              </a:ext>
            </a:extLst>
          </p:cNvPr>
          <p:cNvPicPr>
            <a:picLocks noChangeAspect="1"/>
          </p:cNvPicPr>
          <p:nvPr/>
        </p:nvPicPr>
        <p:blipFill>
          <a:blip r:embed="rId3"/>
          <a:stretch>
            <a:fillRect/>
          </a:stretch>
        </p:blipFill>
        <p:spPr>
          <a:xfrm>
            <a:off x="4557971" y="4582337"/>
            <a:ext cx="4025900" cy="444500"/>
          </a:xfrm>
          <a:prstGeom prst="rect">
            <a:avLst/>
          </a:prstGeom>
        </p:spPr>
      </p:pic>
      <p:pic>
        <p:nvPicPr>
          <p:cNvPr id="12" name="Picture 11">
            <a:extLst>
              <a:ext uri="{FF2B5EF4-FFF2-40B4-BE49-F238E27FC236}">
                <a16:creationId xmlns:a16="http://schemas.microsoft.com/office/drawing/2014/main" id="{FCA6AEEC-6186-0045-8345-95F67E894A8B}"/>
              </a:ext>
            </a:extLst>
          </p:cNvPr>
          <p:cNvPicPr>
            <a:picLocks noChangeAspect="1"/>
          </p:cNvPicPr>
          <p:nvPr/>
        </p:nvPicPr>
        <p:blipFill rotWithShape="1">
          <a:blip r:embed="rId4"/>
          <a:srcRect t="18909" r="60000"/>
          <a:stretch/>
        </p:blipFill>
        <p:spPr>
          <a:xfrm>
            <a:off x="2623124" y="1233375"/>
            <a:ext cx="2905806" cy="2949443"/>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7448400" y="4790160"/>
              <a:ext cx="411120" cy="12240"/>
            </p14:xfrm>
          </p:contentPart>
        </mc:Choice>
        <mc:Fallback xmlns="">
          <p:pic>
            <p:nvPicPr>
              <p:cNvPr id="5" name="Ink 4"/>
              <p:cNvPicPr/>
              <p:nvPr/>
            </p:nvPicPr>
            <p:blipFill>
              <a:blip r:embed="rId6"/>
              <a:stretch>
                <a:fillRect/>
              </a:stretch>
            </p:blipFill>
            <p:spPr>
              <a:xfrm>
                <a:off x="7439040" y="4780800"/>
                <a:ext cx="429840" cy="30960"/>
              </a:xfrm>
              <a:prstGeom prst="rect">
                <a:avLst/>
              </a:prstGeom>
            </p:spPr>
          </p:pic>
        </mc:Fallback>
      </mc:AlternateContent>
    </p:spTree>
    <p:extLst>
      <p:ext uri="{BB962C8B-B14F-4D97-AF65-F5344CB8AC3E}">
        <p14:creationId xmlns:p14="http://schemas.microsoft.com/office/powerpoint/2010/main" val="3040313794"/>
      </p:ext>
    </p:extLst>
  </p:cSld>
  <p:clrMapOvr>
    <a:masterClrMapping/>
  </p:clrMapOvr>
  <p:transition>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43877-5BB5-9847-A7BB-0BCE6B2B1C29}"/>
              </a:ext>
            </a:extLst>
          </p:cNvPr>
          <p:cNvSpPr>
            <a:spLocks noGrp="1"/>
          </p:cNvSpPr>
          <p:nvPr>
            <p:ph type="title"/>
          </p:nvPr>
        </p:nvSpPr>
        <p:spPr/>
        <p:txBody>
          <a:bodyPr/>
          <a:lstStyle/>
          <a:p>
            <a:r>
              <a:rPr lang="en-US" dirty="0"/>
              <a:t>Repeat</a:t>
            </a:r>
          </a:p>
        </p:txBody>
      </p:sp>
      <p:sp>
        <p:nvSpPr>
          <p:cNvPr id="3" name="Text Placeholder 2">
            <a:extLst>
              <a:ext uri="{FF2B5EF4-FFF2-40B4-BE49-F238E27FC236}">
                <a16:creationId xmlns:a16="http://schemas.microsoft.com/office/drawing/2014/main" id="{AA69B001-60DC-C14C-9523-3A93E6E7AE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AAFA45-0EDB-4D4E-86A7-3948F5A07D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43</a:t>
            </a:fld>
            <a:endParaRPr lang="en"/>
          </a:p>
        </p:txBody>
      </p:sp>
      <p:pic>
        <p:nvPicPr>
          <p:cNvPr id="5" name="Picture 4">
            <a:extLst>
              <a:ext uri="{FF2B5EF4-FFF2-40B4-BE49-F238E27FC236}">
                <a16:creationId xmlns:a16="http://schemas.microsoft.com/office/drawing/2014/main" id="{4049A7F9-0D09-624E-B9F7-126A555A0F89}"/>
              </a:ext>
            </a:extLst>
          </p:cNvPr>
          <p:cNvPicPr>
            <a:picLocks noChangeAspect="1"/>
          </p:cNvPicPr>
          <p:nvPr/>
        </p:nvPicPr>
        <p:blipFill>
          <a:blip r:embed="rId2"/>
          <a:stretch>
            <a:fillRect/>
          </a:stretch>
        </p:blipFill>
        <p:spPr>
          <a:xfrm>
            <a:off x="3229343" y="1265864"/>
            <a:ext cx="2023139" cy="2389397"/>
          </a:xfrm>
          <a:prstGeom prst="rect">
            <a:avLst/>
          </a:prstGeom>
        </p:spPr>
      </p:pic>
      <p:pic>
        <p:nvPicPr>
          <p:cNvPr id="6" name="Picture 5">
            <a:extLst>
              <a:ext uri="{FF2B5EF4-FFF2-40B4-BE49-F238E27FC236}">
                <a16:creationId xmlns:a16="http://schemas.microsoft.com/office/drawing/2014/main" id="{1A02D7C3-C67B-8749-9C05-4D64C6629F3F}"/>
              </a:ext>
            </a:extLst>
          </p:cNvPr>
          <p:cNvPicPr>
            <a:picLocks noChangeAspect="1"/>
          </p:cNvPicPr>
          <p:nvPr/>
        </p:nvPicPr>
        <p:blipFill>
          <a:blip r:embed="rId3"/>
          <a:stretch>
            <a:fillRect/>
          </a:stretch>
        </p:blipFill>
        <p:spPr>
          <a:xfrm>
            <a:off x="4643032" y="4544238"/>
            <a:ext cx="4025900" cy="520700"/>
          </a:xfrm>
          <a:prstGeom prst="rect">
            <a:avLst/>
          </a:prstGeom>
        </p:spPr>
      </p:pic>
    </p:spTree>
    <p:extLst>
      <p:ext uri="{BB962C8B-B14F-4D97-AF65-F5344CB8AC3E}">
        <p14:creationId xmlns:p14="http://schemas.microsoft.com/office/powerpoint/2010/main" val="103769448"/>
      </p:ext>
    </p:extLst>
  </p:cSld>
  <p:clrMapOvr>
    <a:masterClrMapping/>
  </p:clrMapOvr>
  <p:transition>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B61B5-989A-7544-8495-63F73315BA1E}"/>
              </a:ext>
            </a:extLst>
          </p:cNvPr>
          <p:cNvSpPr>
            <a:spLocks noGrp="1"/>
          </p:cNvSpPr>
          <p:nvPr>
            <p:ph type="title"/>
          </p:nvPr>
        </p:nvSpPr>
        <p:spPr/>
        <p:txBody>
          <a:bodyPr/>
          <a:lstStyle/>
          <a:p>
            <a:r>
              <a:rPr lang="en-US" dirty="0"/>
              <a:t>Repeat</a:t>
            </a:r>
          </a:p>
        </p:txBody>
      </p:sp>
      <p:sp>
        <p:nvSpPr>
          <p:cNvPr id="3" name="Text Placeholder 2">
            <a:extLst>
              <a:ext uri="{FF2B5EF4-FFF2-40B4-BE49-F238E27FC236}">
                <a16:creationId xmlns:a16="http://schemas.microsoft.com/office/drawing/2014/main" id="{B7E2CE82-E738-7E4B-BD9D-ACED90098BE3}"/>
              </a:ext>
            </a:extLst>
          </p:cNvPr>
          <p:cNvSpPr>
            <a:spLocks noGrp="1"/>
          </p:cNvSpPr>
          <p:nvPr>
            <p:ph type="body" idx="1"/>
          </p:nvPr>
        </p:nvSpPr>
        <p:spPr/>
        <p:txBody>
          <a:bodyPr/>
          <a:lstStyle/>
          <a:p>
            <a:pPr marL="139700" indent="0">
              <a:buNone/>
            </a:pPr>
            <a:r>
              <a:rPr lang="en-US" dirty="0"/>
              <a:t>Looking at the dendrogram, we can see there is a bit of an outlier!</a:t>
            </a:r>
          </a:p>
          <a:p>
            <a:pPr marL="139700" indent="0">
              <a:buNone/>
            </a:pPr>
            <a:endParaRPr lang="en-US" dirty="0"/>
          </a:p>
          <a:p>
            <a:pPr marL="139700" indent="0" algn="r">
              <a:buNone/>
            </a:pPr>
            <a:r>
              <a:rPr lang="en-US" dirty="0"/>
              <a:t>Can tell by seeing a point join a </a:t>
            </a:r>
            <a:br>
              <a:rPr lang="en-US" dirty="0"/>
            </a:br>
            <a:r>
              <a:rPr lang="en-US" dirty="0"/>
              <a:t>cluster with a really large distance.</a:t>
            </a:r>
          </a:p>
        </p:txBody>
      </p:sp>
      <p:sp>
        <p:nvSpPr>
          <p:cNvPr id="4" name="Slide Number Placeholder 3">
            <a:extLst>
              <a:ext uri="{FF2B5EF4-FFF2-40B4-BE49-F238E27FC236}">
                <a16:creationId xmlns:a16="http://schemas.microsoft.com/office/drawing/2014/main" id="{F39A78A4-45CA-6E4E-BF9B-6390D5B7494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44</a:t>
            </a:fld>
            <a:endParaRPr lang="en"/>
          </a:p>
        </p:txBody>
      </p:sp>
      <p:pic>
        <p:nvPicPr>
          <p:cNvPr id="5" name="Picture 4">
            <a:extLst>
              <a:ext uri="{FF2B5EF4-FFF2-40B4-BE49-F238E27FC236}">
                <a16:creationId xmlns:a16="http://schemas.microsoft.com/office/drawing/2014/main" id="{42981247-B8E6-6041-8157-8A72A2AAE10C}"/>
              </a:ext>
            </a:extLst>
          </p:cNvPr>
          <p:cNvPicPr>
            <a:picLocks noChangeAspect="1"/>
          </p:cNvPicPr>
          <p:nvPr/>
        </p:nvPicPr>
        <p:blipFill rotWithShape="1">
          <a:blip r:embed="rId3"/>
          <a:srcRect t="19176" r="57209"/>
          <a:stretch/>
        </p:blipFill>
        <p:spPr>
          <a:xfrm>
            <a:off x="2711302" y="1180213"/>
            <a:ext cx="2441301" cy="2346151"/>
          </a:xfrm>
          <a:prstGeom prst="rect">
            <a:avLst/>
          </a:prstGeom>
        </p:spPr>
      </p:pic>
      <p:pic>
        <p:nvPicPr>
          <p:cNvPr id="6" name="Picture 5">
            <a:extLst>
              <a:ext uri="{FF2B5EF4-FFF2-40B4-BE49-F238E27FC236}">
                <a16:creationId xmlns:a16="http://schemas.microsoft.com/office/drawing/2014/main" id="{D2A5C97C-BDC9-CC46-89C0-1C8447DCD385}"/>
              </a:ext>
            </a:extLst>
          </p:cNvPr>
          <p:cNvPicPr>
            <a:picLocks noChangeAspect="1"/>
          </p:cNvPicPr>
          <p:nvPr/>
        </p:nvPicPr>
        <p:blipFill>
          <a:blip r:embed="rId4"/>
          <a:stretch>
            <a:fillRect/>
          </a:stretch>
        </p:blipFill>
        <p:spPr>
          <a:xfrm>
            <a:off x="4589868" y="3377314"/>
            <a:ext cx="4025900" cy="1663700"/>
          </a:xfrm>
          <a:prstGeom prst="rect">
            <a:avLst/>
          </a:prstGeom>
        </p:spPr>
      </p:pic>
      <mc:AlternateContent xmlns:mc="http://schemas.openxmlformats.org/markup-compatibility/2006">
        <mc:Choice xmlns:p14="http://schemas.microsoft.com/office/powerpoint/2010/main" Requires="p14">
          <p:contentPart p14:bwMode="auto" r:id="rId5">
            <p14:nvContentPartPr>
              <p14:cNvPr id="7" name="Ink 6">
                <a:extLst>
                  <a:ext uri="{FF2B5EF4-FFF2-40B4-BE49-F238E27FC236}">
                    <a16:creationId xmlns:a16="http://schemas.microsoft.com/office/drawing/2014/main" id="{5FA922C2-D303-4526-ABB2-86461AA50DE7}"/>
                  </a:ext>
                </a:extLst>
              </p14:cNvPr>
              <p14:cNvContentPartPr/>
              <p14:nvPr/>
            </p14:nvContentPartPr>
            <p14:xfrm>
              <a:off x="4340520" y="3174480"/>
              <a:ext cx="223200" cy="1877400"/>
            </p14:xfrm>
          </p:contentPart>
        </mc:Choice>
        <mc:Fallback>
          <p:pic>
            <p:nvPicPr>
              <p:cNvPr id="7" name="Ink 6">
                <a:extLst>
                  <a:ext uri="{FF2B5EF4-FFF2-40B4-BE49-F238E27FC236}">
                    <a16:creationId xmlns:a16="http://schemas.microsoft.com/office/drawing/2014/main" id="{5FA922C2-D303-4526-ABB2-86461AA50DE7}"/>
                  </a:ext>
                </a:extLst>
              </p:cNvPr>
              <p:cNvPicPr/>
              <p:nvPr/>
            </p:nvPicPr>
            <p:blipFill>
              <a:blip r:embed="rId6"/>
              <a:stretch>
                <a:fillRect/>
              </a:stretch>
            </p:blipFill>
            <p:spPr>
              <a:xfrm>
                <a:off x="4331160" y="3165120"/>
                <a:ext cx="241920" cy="18961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2" name="Ink 11">
                <a:extLst>
                  <a:ext uri="{FF2B5EF4-FFF2-40B4-BE49-F238E27FC236}">
                    <a16:creationId xmlns:a16="http://schemas.microsoft.com/office/drawing/2014/main" id="{792585E1-8490-49FC-8B3B-E5E64ACD0FAE}"/>
                  </a:ext>
                </a:extLst>
              </p14:cNvPr>
              <p14:cNvContentPartPr/>
              <p14:nvPr/>
            </p14:nvContentPartPr>
            <p14:xfrm>
              <a:off x="3326234" y="3677243"/>
              <a:ext cx="124920" cy="159840"/>
            </p14:xfrm>
          </p:contentPart>
        </mc:Choice>
        <mc:Fallback>
          <p:pic>
            <p:nvPicPr>
              <p:cNvPr id="12" name="Ink 11">
                <a:extLst>
                  <a:ext uri="{FF2B5EF4-FFF2-40B4-BE49-F238E27FC236}">
                    <a16:creationId xmlns:a16="http://schemas.microsoft.com/office/drawing/2014/main" id="{792585E1-8490-49FC-8B3B-E5E64ACD0FAE}"/>
                  </a:ext>
                </a:extLst>
              </p:cNvPr>
              <p:cNvPicPr/>
              <p:nvPr/>
            </p:nvPicPr>
            <p:blipFill>
              <a:blip r:embed="rId8"/>
              <a:stretch>
                <a:fillRect/>
              </a:stretch>
            </p:blipFill>
            <p:spPr>
              <a:xfrm>
                <a:off x="3317234" y="3668243"/>
                <a:ext cx="142560" cy="17748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43" name="Ink 42">
                <a:extLst>
                  <a:ext uri="{FF2B5EF4-FFF2-40B4-BE49-F238E27FC236}">
                    <a16:creationId xmlns:a16="http://schemas.microsoft.com/office/drawing/2014/main" id="{C7EAE77F-E2B5-48BB-9DFC-4462F69849EC}"/>
                  </a:ext>
                </a:extLst>
              </p14:cNvPr>
              <p14:cNvContentPartPr/>
              <p14:nvPr/>
            </p14:nvContentPartPr>
            <p14:xfrm>
              <a:off x="4043714" y="4298603"/>
              <a:ext cx="99000" cy="126360"/>
            </p14:xfrm>
          </p:contentPart>
        </mc:Choice>
        <mc:Fallback>
          <p:pic>
            <p:nvPicPr>
              <p:cNvPr id="43" name="Ink 42">
                <a:extLst>
                  <a:ext uri="{FF2B5EF4-FFF2-40B4-BE49-F238E27FC236}">
                    <a16:creationId xmlns:a16="http://schemas.microsoft.com/office/drawing/2014/main" id="{C7EAE77F-E2B5-48BB-9DFC-4462F69849EC}"/>
                  </a:ext>
                </a:extLst>
              </p:cNvPr>
              <p:cNvPicPr/>
              <p:nvPr/>
            </p:nvPicPr>
            <p:blipFill>
              <a:blip r:embed="rId10"/>
              <a:stretch>
                <a:fillRect/>
              </a:stretch>
            </p:blipFill>
            <p:spPr>
              <a:xfrm>
                <a:off x="4035074" y="4289963"/>
                <a:ext cx="116640" cy="1440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52" name="Ink 51">
                <a:extLst>
                  <a:ext uri="{FF2B5EF4-FFF2-40B4-BE49-F238E27FC236}">
                    <a16:creationId xmlns:a16="http://schemas.microsoft.com/office/drawing/2014/main" id="{88D893DD-B1B7-444E-9C0B-B5738F52579D}"/>
                  </a:ext>
                </a:extLst>
              </p14:cNvPr>
              <p14:cNvContentPartPr/>
              <p14:nvPr/>
            </p14:nvContentPartPr>
            <p14:xfrm>
              <a:off x="3511634" y="4512443"/>
              <a:ext cx="759600" cy="142200"/>
            </p14:xfrm>
          </p:contentPart>
        </mc:Choice>
        <mc:Fallback>
          <p:pic>
            <p:nvPicPr>
              <p:cNvPr id="52" name="Ink 51">
                <a:extLst>
                  <a:ext uri="{FF2B5EF4-FFF2-40B4-BE49-F238E27FC236}">
                    <a16:creationId xmlns:a16="http://schemas.microsoft.com/office/drawing/2014/main" id="{88D893DD-B1B7-444E-9C0B-B5738F52579D}"/>
                  </a:ext>
                </a:extLst>
              </p:cNvPr>
              <p:cNvPicPr/>
              <p:nvPr/>
            </p:nvPicPr>
            <p:blipFill>
              <a:blip r:embed="rId12"/>
              <a:stretch>
                <a:fillRect/>
              </a:stretch>
            </p:blipFill>
            <p:spPr>
              <a:xfrm>
                <a:off x="3502634" y="4503803"/>
                <a:ext cx="777240" cy="15984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53" name="Ink 52">
                <a:extLst>
                  <a:ext uri="{FF2B5EF4-FFF2-40B4-BE49-F238E27FC236}">
                    <a16:creationId xmlns:a16="http://schemas.microsoft.com/office/drawing/2014/main" id="{FEAC2E9A-1C48-4B3F-8F1E-68A9CEC08496}"/>
                  </a:ext>
                </a:extLst>
              </p14:cNvPr>
              <p14:cNvContentPartPr/>
              <p14:nvPr/>
            </p14:nvContentPartPr>
            <p14:xfrm>
              <a:off x="3395354" y="4339643"/>
              <a:ext cx="580680" cy="112680"/>
            </p14:xfrm>
          </p:contentPart>
        </mc:Choice>
        <mc:Fallback>
          <p:pic>
            <p:nvPicPr>
              <p:cNvPr id="53" name="Ink 52">
                <a:extLst>
                  <a:ext uri="{FF2B5EF4-FFF2-40B4-BE49-F238E27FC236}">
                    <a16:creationId xmlns:a16="http://schemas.microsoft.com/office/drawing/2014/main" id="{FEAC2E9A-1C48-4B3F-8F1E-68A9CEC08496}"/>
                  </a:ext>
                </a:extLst>
              </p:cNvPr>
              <p:cNvPicPr/>
              <p:nvPr/>
            </p:nvPicPr>
            <p:blipFill>
              <a:blip r:embed="rId14"/>
              <a:stretch>
                <a:fillRect/>
              </a:stretch>
            </p:blipFill>
            <p:spPr>
              <a:xfrm>
                <a:off x="3386714" y="4330672"/>
                <a:ext cx="598320" cy="130264"/>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54" name="Ink 53">
                <a:extLst>
                  <a:ext uri="{FF2B5EF4-FFF2-40B4-BE49-F238E27FC236}">
                    <a16:creationId xmlns:a16="http://schemas.microsoft.com/office/drawing/2014/main" id="{93CE6AB9-BB4A-437F-B8A8-F9300807D464}"/>
                  </a:ext>
                </a:extLst>
              </p14:cNvPr>
              <p14:cNvContentPartPr/>
              <p14:nvPr/>
            </p14:nvContentPartPr>
            <p14:xfrm>
              <a:off x="3927434" y="4169363"/>
              <a:ext cx="248400" cy="72000"/>
            </p14:xfrm>
          </p:contentPart>
        </mc:Choice>
        <mc:Fallback>
          <p:pic>
            <p:nvPicPr>
              <p:cNvPr id="54" name="Ink 53">
                <a:extLst>
                  <a:ext uri="{FF2B5EF4-FFF2-40B4-BE49-F238E27FC236}">
                    <a16:creationId xmlns:a16="http://schemas.microsoft.com/office/drawing/2014/main" id="{93CE6AB9-BB4A-437F-B8A8-F9300807D464}"/>
                  </a:ext>
                </a:extLst>
              </p:cNvPr>
              <p:cNvPicPr/>
              <p:nvPr/>
            </p:nvPicPr>
            <p:blipFill>
              <a:blip r:embed="rId16"/>
              <a:stretch>
                <a:fillRect/>
              </a:stretch>
            </p:blipFill>
            <p:spPr>
              <a:xfrm>
                <a:off x="3918434" y="4160680"/>
                <a:ext cx="266040" cy="89729"/>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55" name="Ink 54">
                <a:extLst>
                  <a:ext uri="{FF2B5EF4-FFF2-40B4-BE49-F238E27FC236}">
                    <a16:creationId xmlns:a16="http://schemas.microsoft.com/office/drawing/2014/main" id="{2CDDC500-C84B-4F04-B6A8-6389DB190543}"/>
                  </a:ext>
                </a:extLst>
              </p14:cNvPr>
              <p14:cNvContentPartPr/>
              <p14:nvPr/>
            </p14:nvContentPartPr>
            <p14:xfrm>
              <a:off x="3785594" y="4111043"/>
              <a:ext cx="87120" cy="110880"/>
            </p14:xfrm>
          </p:contentPart>
        </mc:Choice>
        <mc:Fallback>
          <p:pic>
            <p:nvPicPr>
              <p:cNvPr id="55" name="Ink 54">
                <a:extLst>
                  <a:ext uri="{FF2B5EF4-FFF2-40B4-BE49-F238E27FC236}">
                    <a16:creationId xmlns:a16="http://schemas.microsoft.com/office/drawing/2014/main" id="{2CDDC500-C84B-4F04-B6A8-6389DB190543}"/>
                  </a:ext>
                </a:extLst>
              </p:cNvPr>
              <p:cNvPicPr/>
              <p:nvPr/>
            </p:nvPicPr>
            <p:blipFill>
              <a:blip r:embed="rId18"/>
              <a:stretch>
                <a:fillRect/>
              </a:stretch>
            </p:blipFill>
            <p:spPr>
              <a:xfrm>
                <a:off x="3776594" y="4102403"/>
                <a:ext cx="104760" cy="12852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56" name="Ink 55">
                <a:extLst>
                  <a:ext uri="{FF2B5EF4-FFF2-40B4-BE49-F238E27FC236}">
                    <a16:creationId xmlns:a16="http://schemas.microsoft.com/office/drawing/2014/main" id="{69680FFC-A49D-4C7A-807D-91BFCE6BC04E}"/>
                  </a:ext>
                </a:extLst>
              </p14:cNvPr>
              <p14:cNvContentPartPr/>
              <p14:nvPr/>
            </p14:nvContentPartPr>
            <p14:xfrm>
              <a:off x="3364754" y="4129043"/>
              <a:ext cx="318600" cy="114120"/>
            </p14:xfrm>
          </p:contentPart>
        </mc:Choice>
        <mc:Fallback>
          <p:pic>
            <p:nvPicPr>
              <p:cNvPr id="56" name="Ink 55">
                <a:extLst>
                  <a:ext uri="{FF2B5EF4-FFF2-40B4-BE49-F238E27FC236}">
                    <a16:creationId xmlns:a16="http://schemas.microsoft.com/office/drawing/2014/main" id="{69680FFC-A49D-4C7A-807D-91BFCE6BC04E}"/>
                  </a:ext>
                </a:extLst>
              </p:cNvPr>
              <p:cNvPicPr/>
              <p:nvPr/>
            </p:nvPicPr>
            <p:blipFill>
              <a:blip r:embed="rId20"/>
              <a:stretch>
                <a:fillRect/>
              </a:stretch>
            </p:blipFill>
            <p:spPr>
              <a:xfrm>
                <a:off x="3356104" y="4120071"/>
                <a:ext cx="336260" cy="131705"/>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57" name="Ink 56">
                <a:extLst>
                  <a:ext uri="{FF2B5EF4-FFF2-40B4-BE49-F238E27FC236}">
                    <a16:creationId xmlns:a16="http://schemas.microsoft.com/office/drawing/2014/main" id="{6649816A-312B-43EA-84A7-EF37C1D2C3DE}"/>
                  </a:ext>
                </a:extLst>
              </p14:cNvPr>
              <p14:cNvContentPartPr/>
              <p14:nvPr/>
            </p14:nvContentPartPr>
            <p14:xfrm>
              <a:off x="3432794" y="3911603"/>
              <a:ext cx="817920" cy="134640"/>
            </p14:xfrm>
          </p:contentPart>
        </mc:Choice>
        <mc:Fallback>
          <p:pic>
            <p:nvPicPr>
              <p:cNvPr id="57" name="Ink 56">
                <a:extLst>
                  <a:ext uri="{FF2B5EF4-FFF2-40B4-BE49-F238E27FC236}">
                    <a16:creationId xmlns:a16="http://schemas.microsoft.com/office/drawing/2014/main" id="{6649816A-312B-43EA-84A7-EF37C1D2C3DE}"/>
                  </a:ext>
                </a:extLst>
              </p:cNvPr>
              <p:cNvPicPr/>
              <p:nvPr/>
            </p:nvPicPr>
            <p:blipFill>
              <a:blip r:embed="rId22"/>
              <a:stretch>
                <a:fillRect/>
              </a:stretch>
            </p:blipFill>
            <p:spPr>
              <a:xfrm>
                <a:off x="3424154" y="3902963"/>
                <a:ext cx="835560" cy="15228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58" name="Ink 57">
                <a:extLst>
                  <a:ext uri="{FF2B5EF4-FFF2-40B4-BE49-F238E27FC236}">
                    <a16:creationId xmlns:a16="http://schemas.microsoft.com/office/drawing/2014/main" id="{1E2CACA9-869D-4278-98D6-5159A499FC78}"/>
                  </a:ext>
                </a:extLst>
              </p14:cNvPr>
              <p14:cNvContentPartPr/>
              <p14:nvPr/>
            </p14:nvContentPartPr>
            <p14:xfrm>
              <a:off x="3815834" y="3717563"/>
              <a:ext cx="436680" cy="108720"/>
            </p14:xfrm>
          </p:contentPart>
        </mc:Choice>
        <mc:Fallback>
          <p:pic>
            <p:nvPicPr>
              <p:cNvPr id="58" name="Ink 57">
                <a:extLst>
                  <a:ext uri="{FF2B5EF4-FFF2-40B4-BE49-F238E27FC236}">
                    <a16:creationId xmlns:a16="http://schemas.microsoft.com/office/drawing/2014/main" id="{1E2CACA9-869D-4278-98D6-5159A499FC78}"/>
                  </a:ext>
                </a:extLst>
              </p:cNvPr>
              <p:cNvPicPr/>
              <p:nvPr/>
            </p:nvPicPr>
            <p:blipFill>
              <a:blip r:embed="rId24"/>
              <a:stretch>
                <a:fillRect/>
              </a:stretch>
            </p:blipFill>
            <p:spPr>
              <a:xfrm>
                <a:off x="3807194" y="3708923"/>
                <a:ext cx="454320" cy="12636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59" name="Ink 58">
                <a:extLst>
                  <a:ext uri="{FF2B5EF4-FFF2-40B4-BE49-F238E27FC236}">
                    <a16:creationId xmlns:a16="http://schemas.microsoft.com/office/drawing/2014/main" id="{FE376827-EA61-4D97-9CB5-0BCBF1B8F4F3}"/>
                  </a:ext>
                </a:extLst>
              </p14:cNvPr>
              <p14:cNvContentPartPr/>
              <p14:nvPr/>
            </p14:nvContentPartPr>
            <p14:xfrm>
              <a:off x="3519914" y="3694523"/>
              <a:ext cx="239040" cy="142920"/>
            </p14:xfrm>
          </p:contentPart>
        </mc:Choice>
        <mc:Fallback>
          <p:pic>
            <p:nvPicPr>
              <p:cNvPr id="59" name="Ink 58">
                <a:extLst>
                  <a:ext uri="{FF2B5EF4-FFF2-40B4-BE49-F238E27FC236}">
                    <a16:creationId xmlns:a16="http://schemas.microsoft.com/office/drawing/2014/main" id="{FE376827-EA61-4D97-9CB5-0BCBF1B8F4F3}"/>
                  </a:ext>
                </a:extLst>
              </p:cNvPr>
              <p:cNvPicPr/>
              <p:nvPr/>
            </p:nvPicPr>
            <p:blipFill>
              <a:blip r:embed="rId26"/>
              <a:stretch>
                <a:fillRect/>
              </a:stretch>
            </p:blipFill>
            <p:spPr>
              <a:xfrm>
                <a:off x="3510928" y="3685546"/>
                <a:ext cx="256653" cy="160516"/>
              </a:xfrm>
              <a:prstGeom prst="rect">
                <a:avLst/>
              </a:prstGeom>
            </p:spPr>
          </p:pic>
        </mc:Fallback>
      </mc:AlternateContent>
    </p:spTree>
    <p:extLst>
      <p:ext uri="{BB962C8B-B14F-4D97-AF65-F5344CB8AC3E}">
        <p14:creationId xmlns:p14="http://schemas.microsoft.com/office/powerpoint/2010/main" val="4272201889"/>
      </p:ext>
    </p:extLst>
  </p:cSld>
  <p:clrMapOvr>
    <a:masterClrMapping/>
  </p:clrMapOvr>
  <p:transition>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B61B5-989A-7544-8495-63F73315BA1E}"/>
              </a:ext>
            </a:extLst>
          </p:cNvPr>
          <p:cNvSpPr>
            <a:spLocks noGrp="1"/>
          </p:cNvSpPr>
          <p:nvPr>
            <p:ph type="title"/>
          </p:nvPr>
        </p:nvSpPr>
        <p:spPr/>
        <p:txBody>
          <a:bodyPr/>
          <a:lstStyle/>
          <a:p>
            <a:r>
              <a:rPr lang="en-US" dirty="0"/>
              <a:t>Repeat</a:t>
            </a:r>
          </a:p>
        </p:txBody>
      </p:sp>
      <p:sp>
        <p:nvSpPr>
          <p:cNvPr id="3" name="Text Placeholder 2">
            <a:extLst>
              <a:ext uri="{FF2B5EF4-FFF2-40B4-BE49-F238E27FC236}">
                <a16:creationId xmlns:a16="http://schemas.microsoft.com/office/drawing/2014/main" id="{B7E2CE82-E738-7E4B-BD9D-ACED90098BE3}"/>
              </a:ext>
            </a:extLst>
          </p:cNvPr>
          <p:cNvSpPr>
            <a:spLocks noGrp="1"/>
          </p:cNvSpPr>
          <p:nvPr>
            <p:ph type="body" idx="1"/>
          </p:nvPr>
        </p:nvSpPr>
        <p:spPr/>
        <p:txBody>
          <a:bodyPr/>
          <a:lstStyle/>
          <a:p>
            <a:pPr marL="139700" indent="0" algn="r">
              <a:buNone/>
            </a:pPr>
            <a:r>
              <a:rPr lang="en-US" dirty="0"/>
              <a:t>The tall links in the dendrogram show us we are merging clusters that are far away from each other</a:t>
            </a:r>
          </a:p>
        </p:txBody>
      </p:sp>
      <p:sp>
        <p:nvSpPr>
          <p:cNvPr id="4" name="Slide Number Placeholder 3">
            <a:extLst>
              <a:ext uri="{FF2B5EF4-FFF2-40B4-BE49-F238E27FC236}">
                <a16:creationId xmlns:a16="http://schemas.microsoft.com/office/drawing/2014/main" id="{F39A78A4-45CA-6E4E-BF9B-6390D5B7494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45</a:t>
            </a:fld>
            <a:endParaRPr lang="en"/>
          </a:p>
        </p:txBody>
      </p:sp>
      <p:pic>
        <p:nvPicPr>
          <p:cNvPr id="8" name="Picture 7">
            <a:extLst>
              <a:ext uri="{FF2B5EF4-FFF2-40B4-BE49-F238E27FC236}">
                <a16:creationId xmlns:a16="http://schemas.microsoft.com/office/drawing/2014/main" id="{7A23CAB8-A58A-A443-929A-38CA9179C1DA}"/>
              </a:ext>
            </a:extLst>
          </p:cNvPr>
          <p:cNvPicPr>
            <a:picLocks noChangeAspect="1"/>
          </p:cNvPicPr>
          <p:nvPr/>
        </p:nvPicPr>
        <p:blipFill rotWithShape="1">
          <a:blip r:embed="rId2"/>
          <a:srcRect t="18262" r="54768"/>
          <a:stretch/>
        </p:blipFill>
        <p:spPr>
          <a:xfrm>
            <a:off x="2711302" y="1137682"/>
            <a:ext cx="2615609" cy="2404862"/>
          </a:xfrm>
          <a:prstGeom prst="rect">
            <a:avLst/>
          </a:prstGeom>
        </p:spPr>
      </p:pic>
      <p:pic>
        <p:nvPicPr>
          <p:cNvPr id="11" name="Picture 10">
            <a:extLst>
              <a:ext uri="{FF2B5EF4-FFF2-40B4-BE49-F238E27FC236}">
                <a16:creationId xmlns:a16="http://schemas.microsoft.com/office/drawing/2014/main" id="{47D7BAFB-2414-6448-AA94-FC13AFCCCA5F}"/>
              </a:ext>
            </a:extLst>
          </p:cNvPr>
          <p:cNvPicPr>
            <a:picLocks noChangeAspect="1"/>
          </p:cNvPicPr>
          <p:nvPr/>
        </p:nvPicPr>
        <p:blipFill>
          <a:blip r:embed="rId3"/>
          <a:stretch>
            <a:fillRect/>
          </a:stretch>
        </p:blipFill>
        <p:spPr>
          <a:xfrm>
            <a:off x="4677292" y="3063211"/>
            <a:ext cx="4127500" cy="1930400"/>
          </a:xfrm>
          <a:prstGeom prst="rect">
            <a:avLst/>
          </a:prstGeom>
        </p:spPr>
      </p:pic>
    </p:spTree>
    <p:extLst>
      <p:ext uri="{BB962C8B-B14F-4D97-AF65-F5344CB8AC3E}">
        <p14:creationId xmlns:p14="http://schemas.microsoft.com/office/powerpoint/2010/main" val="193233648"/>
      </p:ext>
    </p:extLst>
  </p:cSld>
  <p:clrMapOvr>
    <a:masterClrMapping/>
  </p:clrMapOvr>
  <p:transition>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B61B5-989A-7544-8495-63F73315BA1E}"/>
              </a:ext>
            </a:extLst>
          </p:cNvPr>
          <p:cNvSpPr>
            <a:spLocks noGrp="1"/>
          </p:cNvSpPr>
          <p:nvPr>
            <p:ph type="title"/>
          </p:nvPr>
        </p:nvSpPr>
        <p:spPr/>
        <p:txBody>
          <a:bodyPr/>
          <a:lstStyle/>
          <a:p>
            <a:r>
              <a:rPr lang="en-US" dirty="0"/>
              <a:t>Repeat</a:t>
            </a:r>
          </a:p>
        </p:txBody>
      </p:sp>
      <p:sp>
        <p:nvSpPr>
          <p:cNvPr id="3" name="Text Placeholder 2">
            <a:extLst>
              <a:ext uri="{FF2B5EF4-FFF2-40B4-BE49-F238E27FC236}">
                <a16:creationId xmlns:a16="http://schemas.microsoft.com/office/drawing/2014/main" id="{B7E2CE82-E738-7E4B-BD9D-ACED90098BE3}"/>
              </a:ext>
            </a:extLst>
          </p:cNvPr>
          <p:cNvSpPr>
            <a:spLocks noGrp="1"/>
          </p:cNvSpPr>
          <p:nvPr>
            <p:ph type="body" idx="1"/>
          </p:nvPr>
        </p:nvSpPr>
        <p:spPr/>
        <p:txBody>
          <a:bodyPr/>
          <a:lstStyle/>
          <a:p>
            <a:pPr marL="139700" indent="0">
              <a:buNone/>
            </a:pPr>
            <a:r>
              <a:rPr lang="en-US" dirty="0"/>
              <a:t>Final result after merging all clusters</a:t>
            </a:r>
          </a:p>
        </p:txBody>
      </p:sp>
      <p:sp>
        <p:nvSpPr>
          <p:cNvPr id="4" name="Slide Number Placeholder 3">
            <a:extLst>
              <a:ext uri="{FF2B5EF4-FFF2-40B4-BE49-F238E27FC236}">
                <a16:creationId xmlns:a16="http://schemas.microsoft.com/office/drawing/2014/main" id="{F39A78A4-45CA-6E4E-BF9B-6390D5B7494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46</a:t>
            </a:fld>
            <a:endParaRPr lang="en"/>
          </a:p>
        </p:txBody>
      </p:sp>
      <p:pic>
        <p:nvPicPr>
          <p:cNvPr id="9" name="Picture 8">
            <a:extLst>
              <a:ext uri="{FF2B5EF4-FFF2-40B4-BE49-F238E27FC236}">
                <a16:creationId xmlns:a16="http://schemas.microsoft.com/office/drawing/2014/main" id="{E38671D7-BCB5-2644-9F10-A7FC05EE2BF9}"/>
              </a:ext>
            </a:extLst>
          </p:cNvPr>
          <p:cNvPicPr>
            <a:picLocks noChangeAspect="1"/>
          </p:cNvPicPr>
          <p:nvPr/>
        </p:nvPicPr>
        <p:blipFill rotWithShape="1">
          <a:blip r:embed="rId2"/>
          <a:srcRect t="14131" r="53721"/>
          <a:stretch/>
        </p:blipFill>
        <p:spPr>
          <a:xfrm>
            <a:off x="2690039" y="999461"/>
            <a:ext cx="2743200" cy="2637953"/>
          </a:xfrm>
          <a:prstGeom prst="rect">
            <a:avLst/>
          </a:prstGeom>
        </p:spPr>
      </p:pic>
      <p:pic>
        <p:nvPicPr>
          <p:cNvPr id="6" name="Picture 5">
            <a:extLst>
              <a:ext uri="{FF2B5EF4-FFF2-40B4-BE49-F238E27FC236}">
                <a16:creationId xmlns:a16="http://schemas.microsoft.com/office/drawing/2014/main" id="{A8FB887C-7559-6C41-BF0D-5D434A7A9D28}"/>
              </a:ext>
            </a:extLst>
          </p:cNvPr>
          <p:cNvPicPr>
            <a:picLocks noChangeAspect="1"/>
          </p:cNvPicPr>
          <p:nvPr/>
        </p:nvPicPr>
        <p:blipFill>
          <a:blip r:embed="rId3"/>
          <a:stretch>
            <a:fillRect/>
          </a:stretch>
        </p:blipFill>
        <p:spPr>
          <a:xfrm>
            <a:off x="4653664" y="2969880"/>
            <a:ext cx="4025900" cy="2032000"/>
          </a:xfrm>
          <a:prstGeom prst="rect">
            <a:avLst/>
          </a:prstGeom>
        </p:spPr>
      </p:pic>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67AA168B-AF48-4967-B9BC-E2C3AA0630AB}"/>
                  </a:ext>
                </a:extLst>
              </p14:cNvPr>
              <p14:cNvContentPartPr/>
              <p14:nvPr/>
            </p14:nvContentPartPr>
            <p14:xfrm>
              <a:off x="7863840" y="2648520"/>
              <a:ext cx="1146240" cy="489960"/>
            </p14:xfrm>
          </p:contentPart>
        </mc:Choice>
        <mc:Fallback>
          <p:pic>
            <p:nvPicPr>
              <p:cNvPr id="5" name="Ink 4">
                <a:extLst>
                  <a:ext uri="{FF2B5EF4-FFF2-40B4-BE49-F238E27FC236}">
                    <a16:creationId xmlns:a16="http://schemas.microsoft.com/office/drawing/2014/main" id="{67AA168B-AF48-4967-B9BC-E2C3AA0630AB}"/>
                  </a:ext>
                </a:extLst>
              </p:cNvPr>
              <p:cNvPicPr/>
              <p:nvPr/>
            </p:nvPicPr>
            <p:blipFill>
              <a:blip r:embed="rId5"/>
              <a:stretch>
                <a:fillRect/>
              </a:stretch>
            </p:blipFill>
            <p:spPr>
              <a:xfrm>
                <a:off x="7854480" y="2639160"/>
                <a:ext cx="1164960" cy="508680"/>
              </a:xfrm>
              <a:prstGeom prst="rect">
                <a:avLst/>
              </a:prstGeom>
            </p:spPr>
          </p:pic>
        </mc:Fallback>
      </mc:AlternateContent>
    </p:spTree>
    <p:extLst>
      <p:ext uri="{BB962C8B-B14F-4D97-AF65-F5344CB8AC3E}">
        <p14:creationId xmlns:p14="http://schemas.microsoft.com/office/powerpoint/2010/main" val="3663679446"/>
      </p:ext>
    </p:extLst>
  </p:cSld>
  <p:clrMapOvr>
    <a:masterClrMapping/>
  </p:clrMapOvr>
  <p:transition>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11C70-2D5C-2F4D-BF06-F574C9384AB7}"/>
              </a:ext>
            </a:extLst>
          </p:cNvPr>
          <p:cNvSpPr>
            <a:spLocks noGrp="1"/>
          </p:cNvSpPr>
          <p:nvPr>
            <p:ph type="title"/>
          </p:nvPr>
        </p:nvSpPr>
        <p:spPr/>
        <p:txBody>
          <a:bodyPr/>
          <a:lstStyle/>
          <a:p>
            <a:r>
              <a:rPr lang="en-US" dirty="0"/>
              <a:t>Final Result</a:t>
            </a:r>
          </a:p>
        </p:txBody>
      </p:sp>
      <p:sp>
        <p:nvSpPr>
          <p:cNvPr id="3" name="Text Placeholder 2">
            <a:extLst>
              <a:ext uri="{FF2B5EF4-FFF2-40B4-BE49-F238E27FC236}">
                <a16:creationId xmlns:a16="http://schemas.microsoft.com/office/drawing/2014/main" id="{B9477440-BE1C-7D4D-A5D9-272BA983C958}"/>
              </a:ext>
            </a:extLst>
          </p:cNvPr>
          <p:cNvSpPr>
            <a:spLocks noGrp="1"/>
          </p:cNvSpPr>
          <p:nvPr>
            <p:ph type="body" idx="1"/>
          </p:nvPr>
        </p:nvSpPr>
        <p:spPr/>
        <p:txBody>
          <a:bodyPr/>
          <a:lstStyle/>
          <a:p>
            <a:pPr marL="139700" indent="0">
              <a:buNone/>
            </a:pPr>
            <a:endParaRPr lang="en-US" dirty="0"/>
          </a:p>
        </p:txBody>
      </p:sp>
      <p:sp>
        <p:nvSpPr>
          <p:cNvPr id="4" name="Slide Number Placeholder 3">
            <a:extLst>
              <a:ext uri="{FF2B5EF4-FFF2-40B4-BE49-F238E27FC236}">
                <a16:creationId xmlns:a16="http://schemas.microsoft.com/office/drawing/2014/main" id="{A34C5FA2-C82C-E74B-8DBD-1CB7E184A46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47</a:t>
            </a:fld>
            <a:endParaRPr lang="en"/>
          </a:p>
        </p:txBody>
      </p:sp>
      <p:pic>
        <p:nvPicPr>
          <p:cNvPr id="5" name="Picture 4">
            <a:extLst>
              <a:ext uri="{FF2B5EF4-FFF2-40B4-BE49-F238E27FC236}">
                <a16:creationId xmlns:a16="http://schemas.microsoft.com/office/drawing/2014/main" id="{AF9966F9-90F2-4E4E-A746-CCB6C99108D1}"/>
              </a:ext>
            </a:extLst>
          </p:cNvPr>
          <p:cNvPicPr>
            <a:picLocks noChangeAspect="1"/>
          </p:cNvPicPr>
          <p:nvPr/>
        </p:nvPicPr>
        <p:blipFill>
          <a:blip r:embed="rId2"/>
          <a:stretch>
            <a:fillRect/>
          </a:stretch>
        </p:blipFill>
        <p:spPr>
          <a:xfrm>
            <a:off x="3126459" y="585309"/>
            <a:ext cx="3016205" cy="3426638"/>
          </a:xfrm>
          <a:prstGeom prst="rect">
            <a:avLst/>
          </a:prstGeom>
        </p:spPr>
      </p:pic>
      <mc:AlternateContent xmlns:mc="http://schemas.openxmlformats.org/markup-compatibility/2006">
        <mc:Choice xmlns:p14="http://schemas.microsoft.com/office/powerpoint/2010/main" Requires="p14">
          <p:contentPart p14:bwMode="auto" r:id="rId3">
            <p14:nvContentPartPr>
              <p14:cNvPr id="6" name="Ink 5">
                <a:extLst>
                  <a:ext uri="{FF2B5EF4-FFF2-40B4-BE49-F238E27FC236}">
                    <a16:creationId xmlns:a16="http://schemas.microsoft.com/office/drawing/2014/main" id="{5F4D985D-C0CC-40E4-8288-490834C0BABB}"/>
                  </a:ext>
                </a:extLst>
              </p14:cNvPr>
              <p14:cNvContentPartPr/>
              <p14:nvPr/>
            </p14:nvContentPartPr>
            <p14:xfrm>
              <a:off x="3277440" y="1960200"/>
              <a:ext cx="1640520" cy="1795320"/>
            </p14:xfrm>
          </p:contentPart>
        </mc:Choice>
        <mc:Fallback>
          <p:pic>
            <p:nvPicPr>
              <p:cNvPr id="6" name="Ink 5">
                <a:extLst>
                  <a:ext uri="{FF2B5EF4-FFF2-40B4-BE49-F238E27FC236}">
                    <a16:creationId xmlns:a16="http://schemas.microsoft.com/office/drawing/2014/main" id="{5F4D985D-C0CC-40E4-8288-490834C0BABB}"/>
                  </a:ext>
                </a:extLst>
              </p:cNvPr>
              <p:cNvPicPr/>
              <p:nvPr/>
            </p:nvPicPr>
            <p:blipFill>
              <a:blip r:embed="rId4"/>
              <a:stretch>
                <a:fillRect/>
              </a:stretch>
            </p:blipFill>
            <p:spPr>
              <a:xfrm>
                <a:off x="3268080" y="1950840"/>
                <a:ext cx="1659240" cy="1814040"/>
              </a:xfrm>
              <a:prstGeom prst="rect">
                <a:avLst/>
              </a:prstGeom>
            </p:spPr>
          </p:pic>
        </mc:Fallback>
      </mc:AlternateContent>
    </p:spTree>
    <p:extLst>
      <p:ext uri="{BB962C8B-B14F-4D97-AF65-F5344CB8AC3E}">
        <p14:creationId xmlns:p14="http://schemas.microsoft.com/office/powerpoint/2010/main" val="2211464136"/>
      </p:ext>
    </p:extLst>
  </p:cSld>
  <p:clrMapOvr>
    <a:masterClrMapping/>
  </p:clrMapOvr>
  <p:transition>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6612F1B-D093-6F43-949E-47AB3BCFA476}"/>
              </a:ext>
            </a:extLst>
          </p:cNvPr>
          <p:cNvSpPr>
            <a:spLocks noGrp="1"/>
          </p:cNvSpPr>
          <p:nvPr>
            <p:ph type="body" idx="1"/>
          </p:nvPr>
        </p:nvSpPr>
        <p:spPr>
          <a:xfrm>
            <a:off x="3090624" y="0"/>
            <a:ext cx="6014859" cy="771519"/>
          </a:xfrm>
        </p:spPr>
        <p:txBody>
          <a:bodyPr/>
          <a:lstStyle/>
          <a:p>
            <a:r>
              <a:rPr lang="en-US" dirty="0"/>
              <a:t>In what order will the following points get merged into clusters? Use L2 (Euclidean) distance, and the single linkage function.</a:t>
            </a:r>
          </a:p>
        </p:txBody>
      </p:sp>
      <p:sp>
        <p:nvSpPr>
          <p:cNvPr id="4" name="Slide Number Placeholder 3">
            <a:extLst>
              <a:ext uri="{FF2B5EF4-FFF2-40B4-BE49-F238E27FC236}">
                <a16:creationId xmlns:a16="http://schemas.microsoft.com/office/drawing/2014/main" id="{CE2A4F80-3AC6-E242-B0DA-FA65F658BA6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48</a:t>
            </a:fld>
            <a:endParaRPr lang="en"/>
          </a:p>
        </p:txBody>
      </p:sp>
      <p:sp>
        <p:nvSpPr>
          <p:cNvPr id="5" name="Title 4">
            <a:extLst>
              <a:ext uri="{FF2B5EF4-FFF2-40B4-BE49-F238E27FC236}">
                <a16:creationId xmlns:a16="http://schemas.microsoft.com/office/drawing/2014/main" id="{61891D9D-23BF-CB4D-BEFB-BF8ABC2E2F46}"/>
              </a:ext>
            </a:extLst>
          </p:cNvPr>
          <p:cNvSpPr>
            <a:spLocks noGrp="1"/>
          </p:cNvSpPr>
          <p:nvPr>
            <p:ph type="title"/>
          </p:nvPr>
        </p:nvSpPr>
        <p:spPr/>
        <p:txBody>
          <a:bodyPr/>
          <a:lstStyle/>
          <a:p>
            <a:r>
              <a:rPr lang="en-US" dirty="0"/>
              <a:t>1 min</a:t>
            </a:r>
          </a:p>
        </p:txBody>
      </p:sp>
      <p:pic>
        <p:nvPicPr>
          <p:cNvPr id="10" name="Picture 9" descr="Chart, scatter chart&#10;&#10;Description automatically generated">
            <a:extLst>
              <a:ext uri="{FF2B5EF4-FFF2-40B4-BE49-F238E27FC236}">
                <a16:creationId xmlns:a16="http://schemas.microsoft.com/office/drawing/2014/main" id="{AF8B7029-FA90-5D4A-9E5D-8DF51FD5AD08}"/>
              </a:ext>
            </a:extLst>
          </p:cNvPr>
          <p:cNvPicPr>
            <a:picLocks noChangeAspect="1"/>
          </p:cNvPicPr>
          <p:nvPr/>
        </p:nvPicPr>
        <p:blipFill>
          <a:blip r:embed="rId2"/>
          <a:stretch>
            <a:fillRect/>
          </a:stretch>
        </p:blipFill>
        <p:spPr>
          <a:xfrm>
            <a:off x="4161972" y="771519"/>
            <a:ext cx="3526854" cy="4274015"/>
          </a:xfrm>
          <a:prstGeom prst="rect">
            <a:avLst/>
          </a:prstGeom>
          <a:ln>
            <a:solidFill>
              <a:schemeClr val="tx1"/>
            </a:solidFill>
          </a:ln>
        </p:spPr>
      </p:pic>
      <p:sp>
        <p:nvSpPr>
          <p:cNvPr id="11" name="Rectangle 10">
            <a:extLst>
              <a:ext uri="{FF2B5EF4-FFF2-40B4-BE49-F238E27FC236}">
                <a16:creationId xmlns:a16="http://schemas.microsoft.com/office/drawing/2014/main" id="{1CF3F6EA-089A-EF45-9E07-35C695039EB3}"/>
              </a:ext>
            </a:extLst>
          </p:cNvPr>
          <p:cNvSpPr/>
          <p:nvPr/>
        </p:nvSpPr>
        <p:spPr>
          <a:xfrm>
            <a:off x="353961" y="3991897"/>
            <a:ext cx="1887794" cy="265471"/>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1928FB2C-3FDA-4C6B-8A0B-025005A68291}"/>
                  </a:ext>
                </a:extLst>
              </p14:cNvPr>
              <p14:cNvContentPartPr/>
              <p14:nvPr/>
            </p14:nvContentPartPr>
            <p14:xfrm>
              <a:off x="3144240" y="357480"/>
              <a:ext cx="5133240" cy="4942440"/>
            </p14:xfrm>
          </p:contentPart>
        </mc:Choice>
        <mc:Fallback>
          <p:pic>
            <p:nvPicPr>
              <p:cNvPr id="2" name="Ink 1">
                <a:extLst>
                  <a:ext uri="{FF2B5EF4-FFF2-40B4-BE49-F238E27FC236}">
                    <a16:creationId xmlns:a16="http://schemas.microsoft.com/office/drawing/2014/main" id="{1928FB2C-3FDA-4C6B-8A0B-025005A68291}"/>
                  </a:ext>
                </a:extLst>
              </p:cNvPr>
              <p:cNvPicPr/>
              <p:nvPr/>
            </p:nvPicPr>
            <p:blipFill>
              <a:blip r:embed="rId4"/>
              <a:stretch>
                <a:fillRect/>
              </a:stretch>
            </p:blipFill>
            <p:spPr>
              <a:xfrm>
                <a:off x="3134880" y="348120"/>
                <a:ext cx="5151960" cy="4961160"/>
              </a:xfrm>
              <a:prstGeom prst="rect">
                <a:avLst/>
              </a:prstGeom>
            </p:spPr>
          </p:pic>
        </mc:Fallback>
      </mc:AlternateContent>
    </p:spTree>
    <p:extLst>
      <p:ext uri="{BB962C8B-B14F-4D97-AF65-F5344CB8AC3E}">
        <p14:creationId xmlns:p14="http://schemas.microsoft.com/office/powerpoint/2010/main" val="3833561446"/>
      </p:ext>
    </p:extLst>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E2A4F80-3AC6-E242-B0DA-FA65F658BA6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49</a:t>
            </a:fld>
            <a:endParaRPr lang="en"/>
          </a:p>
        </p:txBody>
      </p:sp>
      <p:sp>
        <p:nvSpPr>
          <p:cNvPr id="5" name="Title 4">
            <a:extLst>
              <a:ext uri="{FF2B5EF4-FFF2-40B4-BE49-F238E27FC236}">
                <a16:creationId xmlns:a16="http://schemas.microsoft.com/office/drawing/2014/main" id="{61891D9D-23BF-CB4D-BEFB-BF8ABC2E2F46}"/>
              </a:ext>
            </a:extLst>
          </p:cNvPr>
          <p:cNvSpPr>
            <a:spLocks noGrp="1"/>
          </p:cNvSpPr>
          <p:nvPr>
            <p:ph type="title"/>
          </p:nvPr>
        </p:nvSpPr>
        <p:spPr/>
        <p:txBody>
          <a:bodyPr/>
          <a:lstStyle/>
          <a:p>
            <a:r>
              <a:rPr lang="en-US" dirty="0"/>
              <a:t>2 min</a:t>
            </a:r>
          </a:p>
        </p:txBody>
      </p:sp>
      <p:pic>
        <p:nvPicPr>
          <p:cNvPr id="10" name="Picture 9" descr="Chart, scatter chart&#10;&#10;Description automatically generated">
            <a:extLst>
              <a:ext uri="{FF2B5EF4-FFF2-40B4-BE49-F238E27FC236}">
                <a16:creationId xmlns:a16="http://schemas.microsoft.com/office/drawing/2014/main" id="{AF8B7029-FA90-5D4A-9E5D-8DF51FD5AD08}"/>
              </a:ext>
            </a:extLst>
          </p:cNvPr>
          <p:cNvPicPr>
            <a:picLocks noChangeAspect="1"/>
          </p:cNvPicPr>
          <p:nvPr/>
        </p:nvPicPr>
        <p:blipFill>
          <a:blip r:embed="rId2"/>
          <a:stretch>
            <a:fillRect/>
          </a:stretch>
        </p:blipFill>
        <p:spPr>
          <a:xfrm>
            <a:off x="4161972" y="771519"/>
            <a:ext cx="3526854" cy="4274015"/>
          </a:xfrm>
          <a:prstGeom prst="rect">
            <a:avLst/>
          </a:prstGeom>
          <a:ln>
            <a:solidFill>
              <a:schemeClr val="tx1"/>
            </a:solidFill>
          </a:ln>
        </p:spPr>
      </p:pic>
      <p:sp>
        <p:nvSpPr>
          <p:cNvPr id="11" name="Rectangle 10">
            <a:extLst>
              <a:ext uri="{FF2B5EF4-FFF2-40B4-BE49-F238E27FC236}">
                <a16:creationId xmlns:a16="http://schemas.microsoft.com/office/drawing/2014/main" id="{1CF3F6EA-089A-EF45-9E07-35C695039EB3}"/>
              </a:ext>
            </a:extLst>
          </p:cNvPr>
          <p:cNvSpPr/>
          <p:nvPr/>
        </p:nvSpPr>
        <p:spPr>
          <a:xfrm>
            <a:off x="353961" y="3991897"/>
            <a:ext cx="1887794" cy="265471"/>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5">
            <a:extLst>
              <a:ext uri="{FF2B5EF4-FFF2-40B4-BE49-F238E27FC236}">
                <a16:creationId xmlns:a16="http://schemas.microsoft.com/office/drawing/2014/main" id="{AF778498-3FB1-454B-9148-E053A4D999FE}"/>
              </a:ext>
            </a:extLst>
          </p:cNvPr>
          <p:cNvSpPr>
            <a:spLocks noGrp="1"/>
          </p:cNvSpPr>
          <p:nvPr>
            <p:ph type="body" idx="1"/>
          </p:nvPr>
        </p:nvSpPr>
        <p:spPr>
          <a:xfrm>
            <a:off x="3090624" y="0"/>
            <a:ext cx="6014859" cy="771519"/>
          </a:xfrm>
        </p:spPr>
        <p:txBody>
          <a:bodyPr/>
          <a:lstStyle/>
          <a:p>
            <a:r>
              <a:rPr lang="en-US" dirty="0"/>
              <a:t>In what order will the following points get merged into clusters? Use L2 (Euclidean) distance, and the single linkage function.</a:t>
            </a:r>
          </a:p>
        </p:txBody>
      </p:sp>
    </p:spTree>
    <p:extLst>
      <p:ext uri="{BB962C8B-B14F-4D97-AF65-F5344CB8AC3E}">
        <p14:creationId xmlns:p14="http://schemas.microsoft.com/office/powerpoint/2010/main" val="2332600307"/>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1D5DE-ECF8-8F43-9C67-922C63C89C93}"/>
              </a:ext>
            </a:extLst>
          </p:cNvPr>
          <p:cNvSpPr>
            <a:spLocks noGrp="1"/>
          </p:cNvSpPr>
          <p:nvPr>
            <p:ph type="title"/>
          </p:nvPr>
        </p:nvSpPr>
        <p:spPr/>
        <p:txBody>
          <a:bodyPr/>
          <a:lstStyle/>
          <a:p>
            <a:r>
              <a:rPr lang="en-US" dirty="0"/>
              <a:t>Define Clusters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81ED410B-72A8-974D-A64C-259FA3360862}"/>
                  </a:ext>
                </a:extLst>
              </p:cNvPr>
              <p:cNvSpPr>
                <a:spLocks noGrp="1"/>
              </p:cNvSpPr>
              <p:nvPr>
                <p:ph type="body" idx="1"/>
              </p:nvPr>
            </p:nvSpPr>
            <p:spPr>
              <a:xfrm>
                <a:off x="2960584" y="185940"/>
                <a:ext cx="5596200" cy="3981000"/>
              </a:xfrm>
            </p:spPr>
            <p:txBody>
              <a:bodyPr/>
              <a:lstStyle/>
              <a:p>
                <a:pPr marL="139700" indent="0">
                  <a:buNone/>
                </a:pPr>
                <a:r>
                  <a:rPr lang="en-US" dirty="0"/>
                  <a:t>In their simplest form, a </a:t>
                </a:r>
                <a:r>
                  <a:rPr lang="en-US" b="1" dirty="0"/>
                  <a:t>cluster </a:t>
                </a:r>
                <a:r>
                  <a:rPr lang="en-US" dirty="0"/>
                  <a:t>is defined by</a:t>
                </a:r>
              </a:p>
              <a:p>
                <a:r>
                  <a:rPr lang="en-US" dirty="0"/>
                  <a:t>The location of its center (</a:t>
                </a:r>
                <a:r>
                  <a:rPr lang="en-US" b="1" dirty="0"/>
                  <a:t>centroid</a:t>
                </a:r>
                <a:r>
                  <a:rPr lang="en-US" dirty="0"/>
                  <a:t>)</a:t>
                </a:r>
              </a:p>
              <a:p>
                <a:r>
                  <a:rPr lang="en-US" dirty="0"/>
                  <a:t>Shape and size of its </a:t>
                </a:r>
                <a:r>
                  <a:rPr lang="en-US" b="1" dirty="0"/>
                  <a:t>spread</a:t>
                </a:r>
                <a:endParaRPr lang="en-US" dirty="0"/>
              </a:p>
              <a:p>
                <a:pPr marL="139700" indent="0">
                  <a:buNone/>
                </a:pPr>
                <a:endParaRPr lang="en-US" dirty="0"/>
              </a:p>
              <a:p>
                <a:pPr marL="139700" indent="0">
                  <a:buNone/>
                </a:pPr>
                <a:r>
                  <a:rPr lang="en-US" b="1" dirty="0"/>
                  <a:t>Clustering </a:t>
                </a:r>
                <a:r>
                  <a:rPr lang="en-US" dirty="0"/>
                  <a:t>is the process of finding these clusters and </a:t>
                </a:r>
                <a:r>
                  <a:rPr lang="en-US" b="1" dirty="0"/>
                  <a:t>assigning </a:t>
                </a:r>
                <a:r>
                  <a:rPr lang="en-US" dirty="0"/>
                  <a:t>each example to a particular cluster. </a:t>
                </a:r>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oMath>
                </a14:m>
                <a:r>
                  <a:rPr lang="en-US" dirty="0"/>
                  <a:t> gets assigned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𝑖</m:t>
                        </m:r>
                      </m:sub>
                    </m:sSub>
                    <m:r>
                      <a:rPr lang="en-US" i="1">
                        <a:latin typeface="Cambria Math" panose="02040503050406030204" pitchFamily="18" charset="0"/>
                      </a:rPr>
                      <m:t>∈[1, 2, …,</m:t>
                    </m:r>
                    <m:r>
                      <a:rPr lang="en-US" i="1">
                        <a:latin typeface="Cambria Math" panose="02040503050406030204" pitchFamily="18" charset="0"/>
                      </a:rPr>
                      <m:t>𝑘</m:t>
                    </m:r>
                    <m:r>
                      <a:rPr lang="en-US" i="1">
                        <a:latin typeface="Cambria Math" panose="02040503050406030204" pitchFamily="18" charset="0"/>
                      </a:rPr>
                      <m:t>]</m:t>
                    </m:r>
                  </m:oMath>
                </a14:m>
                <a:endParaRPr lang="en-US" dirty="0"/>
              </a:p>
              <a:p>
                <a:r>
                  <a:rPr lang="en-US" dirty="0"/>
                  <a:t>Usually based on closest centroid</a:t>
                </a:r>
              </a:p>
              <a:p>
                <a:pPr marL="139700" indent="0">
                  <a:buNone/>
                </a:pPr>
                <a:endParaRPr lang="en-US" dirty="0"/>
              </a:p>
              <a:p>
                <a:pPr marL="139700" indent="0">
                  <a:buNone/>
                </a:pPr>
                <a:r>
                  <a:rPr lang="en-US" dirty="0"/>
                  <a:t>Will define some kind of objective </a:t>
                </a:r>
              </a:p>
              <a:p>
                <a:pPr marL="139700" indent="0">
                  <a:buNone/>
                </a:pPr>
                <a:r>
                  <a:rPr lang="en-US" dirty="0"/>
                  <a:t>function for a clustering that determines </a:t>
                </a:r>
              </a:p>
              <a:p>
                <a:pPr marL="139700" indent="0">
                  <a:buNone/>
                </a:pPr>
                <a:r>
                  <a:rPr lang="en-US" dirty="0"/>
                  <a:t>how good the assignments are </a:t>
                </a:r>
              </a:p>
              <a:p>
                <a:r>
                  <a:rPr lang="en-US" dirty="0"/>
                  <a:t>Based on distance of assigned</a:t>
                </a:r>
                <a:br>
                  <a:rPr lang="en-US" dirty="0"/>
                </a:br>
                <a:r>
                  <a:rPr lang="en-US" dirty="0"/>
                  <a:t>examples to each cluster.</a:t>
                </a:r>
              </a:p>
              <a:p>
                <a:r>
                  <a:rPr lang="en-US" dirty="0"/>
                  <a:t>Close distance reflects strong similarity between datapoints.</a:t>
                </a:r>
              </a:p>
            </p:txBody>
          </p:sp>
        </mc:Choice>
        <mc:Fallback xmlns="">
          <p:sp>
            <p:nvSpPr>
              <p:cNvPr id="3" name="Text Placeholder 2">
                <a:extLst>
                  <a:ext uri="{FF2B5EF4-FFF2-40B4-BE49-F238E27FC236}">
                    <a16:creationId xmlns:a16="http://schemas.microsoft.com/office/drawing/2014/main" id="{81ED410B-72A8-974D-A64C-259FA3360862}"/>
                  </a:ext>
                </a:extLst>
              </p:cNvPr>
              <p:cNvSpPr>
                <a:spLocks noGrp="1" noRot="1" noChangeAspect="1" noMove="1" noResize="1" noEditPoints="1" noAdjustHandles="1" noChangeArrowheads="1" noChangeShapeType="1" noTextEdit="1"/>
              </p:cNvSpPr>
              <p:nvPr>
                <p:ph type="body" idx="1"/>
              </p:nvPr>
            </p:nvSpPr>
            <p:spPr>
              <a:xfrm>
                <a:off x="2960584" y="185940"/>
                <a:ext cx="5596200" cy="3981000"/>
              </a:xfrm>
              <a:blipFill>
                <a:blip r:embed="rId3"/>
                <a:stretch>
                  <a:fillRect b="-2190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339B75EF-7CF4-604F-A8D0-03C9D151987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pic>
        <p:nvPicPr>
          <p:cNvPr id="5" name="Picture 4">
            <a:extLst>
              <a:ext uri="{FF2B5EF4-FFF2-40B4-BE49-F238E27FC236}">
                <a16:creationId xmlns:a16="http://schemas.microsoft.com/office/drawing/2014/main" id="{64D1001D-D643-8544-AFA4-B84F1133A6CB}"/>
              </a:ext>
            </a:extLst>
          </p:cNvPr>
          <p:cNvPicPr>
            <a:picLocks noChangeAspect="1"/>
          </p:cNvPicPr>
          <p:nvPr/>
        </p:nvPicPr>
        <p:blipFill>
          <a:blip r:embed="rId4"/>
          <a:stretch>
            <a:fillRect/>
          </a:stretch>
        </p:blipFill>
        <p:spPr>
          <a:xfrm>
            <a:off x="6560711" y="2460558"/>
            <a:ext cx="2355599" cy="1926789"/>
          </a:xfrm>
          <a:prstGeom prst="rect">
            <a:avLst/>
          </a:prstGeom>
        </p:spPr>
      </p:pic>
    </p:spTree>
    <p:extLst>
      <p:ext uri="{BB962C8B-B14F-4D97-AF65-F5344CB8AC3E}">
        <p14:creationId xmlns:p14="http://schemas.microsoft.com/office/powerpoint/2010/main" val="3770322685"/>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638E9B-7157-1547-8E53-44FA8113B848}"/>
              </a:ext>
            </a:extLst>
          </p:cNvPr>
          <p:cNvSpPr>
            <a:spLocks noGrp="1"/>
          </p:cNvSpPr>
          <p:nvPr>
            <p:ph type="ctrTitle"/>
          </p:nvPr>
        </p:nvSpPr>
        <p:spPr>
          <a:xfrm>
            <a:off x="277099" y="284200"/>
            <a:ext cx="2189435" cy="3678000"/>
          </a:xfrm>
        </p:spPr>
        <p:txBody>
          <a:bodyPr/>
          <a:lstStyle/>
          <a:p>
            <a:r>
              <a:rPr lang="en-US" dirty="0"/>
              <a:t>Dendrograms</a:t>
            </a:r>
          </a:p>
        </p:txBody>
      </p:sp>
      <p:sp>
        <p:nvSpPr>
          <p:cNvPr id="5" name="Subtitle 4">
            <a:extLst>
              <a:ext uri="{FF2B5EF4-FFF2-40B4-BE49-F238E27FC236}">
                <a16:creationId xmlns:a16="http://schemas.microsoft.com/office/drawing/2014/main" id="{93E7DA91-191E-ED4D-9F7C-E0CFC19C1A47}"/>
              </a:ext>
            </a:extLst>
          </p:cNvPr>
          <p:cNvSpPr>
            <a:spLocks noGrp="1"/>
          </p:cNvSpPr>
          <p:nvPr>
            <p:ph type="subTitle" idx="1"/>
          </p:nvPr>
        </p:nvSpPr>
        <p:spPr/>
        <p:txBody>
          <a:bodyPr/>
          <a:lstStyle/>
          <a:p>
            <a:endParaRPr lang="en-US"/>
          </a:p>
        </p:txBody>
      </p:sp>
      <p:sp>
        <p:nvSpPr>
          <p:cNvPr id="3" name="Slide Number Placeholder 2">
            <a:extLst>
              <a:ext uri="{FF2B5EF4-FFF2-40B4-BE49-F238E27FC236}">
                <a16:creationId xmlns:a16="http://schemas.microsoft.com/office/drawing/2014/main" id="{5E026AD8-2B9C-7441-91D1-FB8675BDB6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50</a:t>
            </a:fld>
            <a:endParaRPr lang="en"/>
          </a:p>
        </p:txBody>
      </p:sp>
    </p:spTree>
    <p:extLst>
      <p:ext uri="{BB962C8B-B14F-4D97-AF65-F5344CB8AC3E}">
        <p14:creationId xmlns:p14="http://schemas.microsoft.com/office/powerpoint/2010/main" val="35877874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000" dirty="0"/>
              <a:t>Agglomerative Clustering</a:t>
            </a:r>
          </a:p>
        </p:txBody>
      </p:sp>
      <p:sp>
        <p:nvSpPr>
          <p:cNvPr id="5" name="Text Placeholder 4"/>
          <p:cNvSpPr>
            <a:spLocks noGrp="1"/>
          </p:cNvSpPr>
          <p:nvPr>
            <p:ph type="body" idx="1"/>
          </p:nvPr>
        </p:nvSpPr>
        <p:spPr/>
        <p:txBody>
          <a:bodyPr/>
          <a:lstStyle/>
          <a:p>
            <a:pPr marL="139700" indent="0">
              <a:buNone/>
            </a:pPr>
            <a:r>
              <a:rPr lang="en-US" dirty="0"/>
              <a:t>With agglomerative clustering, we are now very able to learn weirder </a:t>
            </a:r>
            <a:r>
              <a:rPr lang="en-US" dirty="0" err="1"/>
              <a:t>clusterings</a:t>
            </a:r>
            <a:r>
              <a:rPr lang="en-US" dirty="0"/>
              <a:t> like </a:t>
            </a:r>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51</a:t>
            </a:fld>
            <a:endParaRPr lang="en"/>
          </a:p>
        </p:txBody>
      </p:sp>
      <p:pic>
        <p:nvPicPr>
          <p:cNvPr id="6" name="Picture 5">
            <a:extLst>
              <a:ext uri="{FF2B5EF4-FFF2-40B4-BE49-F238E27FC236}">
                <a16:creationId xmlns:a16="http://schemas.microsoft.com/office/drawing/2014/main" id="{33C5C636-25BB-7047-A6C1-8CD876982F3E}"/>
              </a:ext>
            </a:extLst>
          </p:cNvPr>
          <p:cNvPicPr>
            <a:picLocks noChangeAspect="1"/>
          </p:cNvPicPr>
          <p:nvPr/>
        </p:nvPicPr>
        <p:blipFill>
          <a:blip r:embed="rId3"/>
          <a:stretch>
            <a:fillRect/>
          </a:stretch>
        </p:blipFill>
        <p:spPr>
          <a:xfrm>
            <a:off x="3515481" y="2145597"/>
            <a:ext cx="4746488" cy="1671719"/>
          </a:xfrm>
          <a:prstGeom prst="rect">
            <a:avLst/>
          </a:prstGeom>
        </p:spPr>
      </p:pic>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4853BA6C-DF64-4916-BC8C-703E4329E960}"/>
                  </a:ext>
                </a:extLst>
              </p14:cNvPr>
              <p14:cNvContentPartPr/>
              <p14:nvPr/>
            </p14:nvContentPartPr>
            <p14:xfrm>
              <a:off x="3633840" y="1182240"/>
              <a:ext cx="5385600" cy="3688560"/>
            </p14:xfrm>
          </p:contentPart>
        </mc:Choice>
        <mc:Fallback>
          <p:pic>
            <p:nvPicPr>
              <p:cNvPr id="2" name="Ink 1">
                <a:extLst>
                  <a:ext uri="{FF2B5EF4-FFF2-40B4-BE49-F238E27FC236}">
                    <a16:creationId xmlns:a16="http://schemas.microsoft.com/office/drawing/2014/main" id="{4853BA6C-DF64-4916-BC8C-703E4329E960}"/>
                  </a:ext>
                </a:extLst>
              </p:cNvPr>
              <p:cNvPicPr/>
              <p:nvPr/>
            </p:nvPicPr>
            <p:blipFill>
              <a:blip r:embed="rId5"/>
              <a:stretch>
                <a:fillRect/>
              </a:stretch>
            </p:blipFill>
            <p:spPr>
              <a:xfrm>
                <a:off x="3624480" y="1172880"/>
                <a:ext cx="5404320" cy="3707280"/>
              </a:xfrm>
              <a:prstGeom prst="rect">
                <a:avLst/>
              </a:prstGeom>
            </p:spPr>
          </p:pic>
        </mc:Fallback>
      </mc:AlternateContent>
    </p:spTree>
    <p:extLst>
      <p:ext uri="{BB962C8B-B14F-4D97-AF65-F5344CB8AC3E}">
        <p14:creationId xmlns:p14="http://schemas.microsoft.com/office/powerpoint/2010/main" val="55974279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AD4CD-A206-8A46-B13C-266D59B9D902}"/>
              </a:ext>
            </a:extLst>
          </p:cNvPr>
          <p:cNvSpPr>
            <a:spLocks noGrp="1"/>
          </p:cNvSpPr>
          <p:nvPr>
            <p:ph type="title"/>
          </p:nvPr>
        </p:nvSpPr>
        <p:spPr/>
        <p:txBody>
          <a:bodyPr/>
          <a:lstStyle/>
          <a:p>
            <a:r>
              <a:rPr lang="en-US" dirty="0"/>
              <a:t>Dendrogram</a:t>
            </a:r>
          </a:p>
        </p:txBody>
      </p:sp>
      <p:sp>
        <p:nvSpPr>
          <p:cNvPr id="3" name="Text Placeholder 2">
            <a:extLst>
              <a:ext uri="{FF2B5EF4-FFF2-40B4-BE49-F238E27FC236}">
                <a16:creationId xmlns:a16="http://schemas.microsoft.com/office/drawing/2014/main" id="{BFA0F1E3-175A-724E-A984-3B96725A9782}"/>
              </a:ext>
            </a:extLst>
          </p:cNvPr>
          <p:cNvSpPr>
            <a:spLocks noGrp="1"/>
          </p:cNvSpPr>
          <p:nvPr>
            <p:ph type="body" idx="1"/>
          </p:nvPr>
        </p:nvSpPr>
        <p:spPr/>
        <p:txBody>
          <a:bodyPr/>
          <a:lstStyle/>
          <a:p>
            <a:pPr marL="139700" indent="0">
              <a:buNone/>
            </a:pPr>
            <a:r>
              <a:rPr lang="en-US" dirty="0"/>
              <a:t>x-axis shows the datapoints (arranged in a very particular order)</a:t>
            </a:r>
          </a:p>
          <a:p>
            <a:pPr marL="139700" indent="0">
              <a:buNone/>
            </a:pPr>
            <a:r>
              <a:rPr lang="en-US" dirty="0"/>
              <a:t>y-axis shows distance between pairs of clusters</a:t>
            </a:r>
          </a:p>
          <a:p>
            <a:pPr marL="139700" indent="0">
              <a:buNone/>
            </a:pPr>
            <a:endParaRPr lang="en-US" dirty="0"/>
          </a:p>
        </p:txBody>
      </p:sp>
      <p:sp>
        <p:nvSpPr>
          <p:cNvPr id="4" name="Slide Number Placeholder 3">
            <a:extLst>
              <a:ext uri="{FF2B5EF4-FFF2-40B4-BE49-F238E27FC236}">
                <a16:creationId xmlns:a16="http://schemas.microsoft.com/office/drawing/2014/main" id="{2AD9BAE8-4EF5-DF4A-8721-FD46BABAAAE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52</a:t>
            </a:fld>
            <a:endParaRPr lang="en"/>
          </a:p>
        </p:txBody>
      </p:sp>
      <p:pic>
        <p:nvPicPr>
          <p:cNvPr id="7" name="Picture 6">
            <a:extLst>
              <a:ext uri="{FF2B5EF4-FFF2-40B4-BE49-F238E27FC236}">
                <a16:creationId xmlns:a16="http://schemas.microsoft.com/office/drawing/2014/main" id="{7C51048C-01D2-7546-8175-5D7EC60B1FD3}"/>
              </a:ext>
            </a:extLst>
          </p:cNvPr>
          <p:cNvPicPr>
            <a:picLocks noChangeAspect="1"/>
          </p:cNvPicPr>
          <p:nvPr/>
        </p:nvPicPr>
        <p:blipFill>
          <a:blip r:embed="rId3"/>
          <a:stretch>
            <a:fillRect/>
          </a:stretch>
        </p:blipFill>
        <p:spPr>
          <a:xfrm>
            <a:off x="2797100" y="2031999"/>
            <a:ext cx="6070453" cy="2085473"/>
          </a:xfrm>
          <a:prstGeom prst="rect">
            <a:avLst/>
          </a:prstGeom>
        </p:spPr>
      </p:pic>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09B94766-8259-4386-8F5A-21AF1B460B2D}"/>
                  </a:ext>
                </a:extLst>
              </p14:cNvPr>
              <p14:cNvContentPartPr/>
              <p14:nvPr/>
            </p14:nvContentPartPr>
            <p14:xfrm>
              <a:off x="2786040" y="1942560"/>
              <a:ext cx="6190560" cy="2336400"/>
            </p14:xfrm>
          </p:contentPart>
        </mc:Choice>
        <mc:Fallback>
          <p:pic>
            <p:nvPicPr>
              <p:cNvPr id="5" name="Ink 4">
                <a:extLst>
                  <a:ext uri="{FF2B5EF4-FFF2-40B4-BE49-F238E27FC236}">
                    <a16:creationId xmlns:a16="http://schemas.microsoft.com/office/drawing/2014/main" id="{09B94766-8259-4386-8F5A-21AF1B460B2D}"/>
                  </a:ext>
                </a:extLst>
              </p:cNvPr>
              <p:cNvPicPr/>
              <p:nvPr/>
            </p:nvPicPr>
            <p:blipFill>
              <a:blip r:embed="rId5"/>
              <a:stretch>
                <a:fillRect/>
              </a:stretch>
            </p:blipFill>
            <p:spPr>
              <a:xfrm>
                <a:off x="2776680" y="1933200"/>
                <a:ext cx="6209280" cy="2355120"/>
              </a:xfrm>
              <a:prstGeom prst="rect">
                <a:avLst/>
              </a:prstGeom>
            </p:spPr>
          </p:pic>
        </mc:Fallback>
      </mc:AlternateContent>
    </p:spTree>
    <p:extLst>
      <p:ext uri="{BB962C8B-B14F-4D97-AF65-F5344CB8AC3E}">
        <p14:creationId xmlns:p14="http://schemas.microsoft.com/office/powerpoint/2010/main" val="1906164729"/>
      </p:ext>
    </p:extLst>
  </p:cSld>
  <p:clrMapOvr>
    <a:masterClrMapping/>
  </p:clrMapOvr>
  <p:transition>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B1B7E-6DE1-6D45-808F-111DB03F3266}"/>
              </a:ext>
            </a:extLst>
          </p:cNvPr>
          <p:cNvSpPr>
            <a:spLocks noGrp="1"/>
          </p:cNvSpPr>
          <p:nvPr>
            <p:ph type="title"/>
          </p:nvPr>
        </p:nvSpPr>
        <p:spPr/>
        <p:txBody>
          <a:bodyPr/>
          <a:lstStyle/>
          <a:p>
            <a:r>
              <a:rPr lang="en-US" dirty="0"/>
              <a:t>Dendrogram</a:t>
            </a:r>
          </a:p>
        </p:txBody>
      </p:sp>
      <p:sp>
        <p:nvSpPr>
          <p:cNvPr id="3" name="Text Placeholder 2">
            <a:extLst>
              <a:ext uri="{FF2B5EF4-FFF2-40B4-BE49-F238E27FC236}">
                <a16:creationId xmlns:a16="http://schemas.microsoft.com/office/drawing/2014/main" id="{770E27F8-ADB9-0144-8544-77C9D82246D0}"/>
              </a:ext>
            </a:extLst>
          </p:cNvPr>
          <p:cNvSpPr>
            <a:spLocks noGrp="1"/>
          </p:cNvSpPr>
          <p:nvPr>
            <p:ph type="body" idx="1"/>
          </p:nvPr>
        </p:nvSpPr>
        <p:spPr/>
        <p:txBody>
          <a:bodyPr/>
          <a:lstStyle/>
          <a:p>
            <a:pPr marL="139700" indent="0">
              <a:buNone/>
            </a:pPr>
            <a:r>
              <a:rPr lang="en-US" dirty="0"/>
              <a:t>The path shows you all clusters that a single point belongs and the order in which its clusters merged</a:t>
            </a:r>
          </a:p>
        </p:txBody>
      </p:sp>
      <p:sp>
        <p:nvSpPr>
          <p:cNvPr id="4" name="Slide Number Placeholder 3">
            <a:extLst>
              <a:ext uri="{FF2B5EF4-FFF2-40B4-BE49-F238E27FC236}">
                <a16:creationId xmlns:a16="http://schemas.microsoft.com/office/drawing/2014/main" id="{E4301AB2-605F-E04F-80DE-27DE89E995F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53</a:t>
            </a:fld>
            <a:endParaRPr lang="en"/>
          </a:p>
        </p:txBody>
      </p:sp>
      <p:pic>
        <p:nvPicPr>
          <p:cNvPr id="5" name="Picture 4">
            <a:extLst>
              <a:ext uri="{FF2B5EF4-FFF2-40B4-BE49-F238E27FC236}">
                <a16:creationId xmlns:a16="http://schemas.microsoft.com/office/drawing/2014/main" id="{1B5250ED-46DD-6047-8F79-CB2670A30E79}"/>
              </a:ext>
            </a:extLst>
          </p:cNvPr>
          <p:cNvPicPr>
            <a:picLocks noChangeAspect="1"/>
          </p:cNvPicPr>
          <p:nvPr/>
        </p:nvPicPr>
        <p:blipFill>
          <a:blip r:embed="rId3"/>
          <a:stretch>
            <a:fillRect/>
          </a:stretch>
        </p:blipFill>
        <p:spPr>
          <a:xfrm>
            <a:off x="3806455" y="1923819"/>
            <a:ext cx="4097604" cy="2475402"/>
          </a:xfrm>
          <a:prstGeom prst="rect">
            <a:avLst/>
          </a:prstGeom>
        </p:spPr>
      </p:pic>
      <mc:AlternateContent xmlns:mc="http://schemas.openxmlformats.org/markup-compatibility/2006">
        <mc:Choice xmlns:p14="http://schemas.microsoft.com/office/powerpoint/2010/main" Requires="p14">
          <p:contentPart p14:bwMode="auto" r:id="rId4">
            <p14:nvContentPartPr>
              <p14:cNvPr id="6" name="Ink 5">
                <a:extLst>
                  <a:ext uri="{FF2B5EF4-FFF2-40B4-BE49-F238E27FC236}">
                    <a16:creationId xmlns:a16="http://schemas.microsoft.com/office/drawing/2014/main" id="{A95870D0-723F-46F0-B6B7-24DDC01B5992}"/>
                  </a:ext>
                </a:extLst>
              </p14:cNvPr>
              <p14:cNvContentPartPr/>
              <p14:nvPr/>
            </p14:nvContentPartPr>
            <p14:xfrm>
              <a:off x="3662280" y="2477520"/>
              <a:ext cx="5057280" cy="2405160"/>
            </p14:xfrm>
          </p:contentPart>
        </mc:Choice>
        <mc:Fallback>
          <p:pic>
            <p:nvPicPr>
              <p:cNvPr id="6" name="Ink 5">
                <a:extLst>
                  <a:ext uri="{FF2B5EF4-FFF2-40B4-BE49-F238E27FC236}">
                    <a16:creationId xmlns:a16="http://schemas.microsoft.com/office/drawing/2014/main" id="{A95870D0-723F-46F0-B6B7-24DDC01B5992}"/>
                  </a:ext>
                </a:extLst>
              </p:cNvPr>
              <p:cNvPicPr/>
              <p:nvPr/>
            </p:nvPicPr>
            <p:blipFill>
              <a:blip r:embed="rId5"/>
              <a:stretch>
                <a:fillRect/>
              </a:stretch>
            </p:blipFill>
            <p:spPr>
              <a:xfrm>
                <a:off x="3652920" y="2468160"/>
                <a:ext cx="5076000" cy="2423880"/>
              </a:xfrm>
              <a:prstGeom prst="rect">
                <a:avLst/>
              </a:prstGeom>
            </p:spPr>
          </p:pic>
        </mc:Fallback>
      </mc:AlternateContent>
    </p:spTree>
    <p:extLst>
      <p:ext uri="{BB962C8B-B14F-4D97-AF65-F5344CB8AC3E}">
        <p14:creationId xmlns:p14="http://schemas.microsoft.com/office/powerpoint/2010/main" val="1846139819"/>
      </p:ext>
    </p:extLst>
  </p:cSld>
  <p:clrMapOvr>
    <a:masterClrMapping/>
  </p:clrMapOvr>
  <p:transition>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9858-E0D0-9B45-8503-1193749B59CA}"/>
              </a:ext>
            </a:extLst>
          </p:cNvPr>
          <p:cNvSpPr>
            <a:spLocks noGrp="1"/>
          </p:cNvSpPr>
          <p:nvPr>
            <p:ph type="title"/>
          </p:nvPr>
        </p:nvSpPr>
        <p:spPr/>
        <p:txBody>
          <a:bodyPr/>
          <a:lstStyle/>
          <a:p>
            <a:r>
              <a:rPr lang="en-US" dirty="0"/>
              <a:t>Cut Dendrogram</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5E818F7E-CFA4-C143-8BA7-74D1255BC38E}"/>
                  </a:ext>
                </a:extLst>
              </p:cNvPr>
              <p:cNvSpPr>
                <a:spLocks noGrp="1"/>
              </p:cNvSpPr>
              <p:nvPr>
                <p:ph type="body" idx="1"/>
              </p:nvPr>
            </p:nvSpPr>
            <p:spPr/>
            <p:txBody>
              <a:bodyPr/>
              <a:lstStyle/>
              <a:p>
                <a:pPr marL="139700" indent="0">
                  <a:buNone/>
                </a:pPr>
                <a:r>
                  <a:rPr lang="en-US" dirty="0"/>
                  <a:t>Choose a distance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𝐷</m:t>
                        </m:r>
                      </m:e>
                      <m:sup>
                        <m:r>
                          <a:rPr lang="en-US" b="0" i="1" smtClean="0">
                            <a:latin typeface="Cambria Math" panose="02040503050406030204" pitchFamily="18" charset="0"/>
                          </a:rPr>
                          <m:t>∗</m:t>
                        </m:r>
                      </m:sup>
                    </m:sSup>
                  </m:oMath>
                </a14:m>
                <a:r>
                  <a:rPr lang="en-US" dirty="0"/>
                  <a:t> to “cut” the dendrogram</a:t>
                </a:r>
              </a:p>
              <a:p>
                <a:r>
                  <a:rPr lang="en-US" dirty="0"/>
                  <a:t>Use the largest clusters with distance &lt;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𝐷</m:t>
                        </m:r>
                      </m:e>
                      <m:sup>
                        <m:r>
                          <a:rPr lang="en-US" b="0" i="1" smtClean="0">
                            <a:latin typeface="Cambria Math" panose="02040503050406030204" pitchFamily="18" charset="0"/>
                          </a:rPr>
                          <m:t>∗</m:t>
                        </m:r>
                      </m:sup>
                    </m:sSup>
                  </m:oMath>
                </a14:m>
                <a:endParaRPr lang="en-US" b="0" dirty="0"/>
              </a:p>
              <a:p>
                <a:r>
                  <a:rPr lang="en-US" dirty="0"/>
                  <a:t>Usually ignore the idea of the nested clusters after cutting</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139700" indent="0">
                  <a:buNone/>
                </a:pPr>
                <a:endParaRPr lang="en-US" dirty="0"/>
              </a:p>
              <a:p>
                <a:pPr marL="139700" indent="0">
                  <a:buNone/>
                </a:pPr>
                <a:endParaRPr lang="en-US" dirty="0"/>
              </a:p>
              <a:p>
                <a:pPr marL="139700" indent="0">
                  <a:buNone/>
                </a:pPr>
                <a:endParaRPr lang="en-US" dirty="0"/>
              </a:p>
            </p:txBody>
          </p:sp>
        </mc:Choice>
        <mc:Fallback xmlns="">
          <p:sp>
            <p:nvSpPr>
              <p:cNvPr id="3" name="Text Placeholder 2">
                <a:extLst>
                  <a:ext uri="{FF2B5EF4-FFF2-40B4-BE49-F238E27FC236}">
                    <a16:creationId xmlns:a16="http://schemas.microsoft.com/office/drawing/2014/main" id="{5E818F7E-CFA4-C143-8BA7-74D1255BC38E}"/>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5099C2E-BB6A-CC47-A448-7B52D1FCCA3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54</a:t>
            </a:fld>
            <a:endParaRPr lang="en"/>
          </a:p>
        </p:txBody>
      </p:sp>
      <p:pic>
        <p:nvPicPr>
          <p:cNvPr id="5" name="Picture 4">
            <a:extLst>
              <a:ext uri="{FF2B5EF4-FFF2-40B4-BE49-F238E27FC236}">
                <a16:creationId xmlns:a16="http://schemas.microsoft.com/office/drawing/2014/main" id="{530A5BDB-A291-A84A-905D-471A488DE52A}"/>
              </a:ext>
            </a:extLst>
          </p:cNvPr>
          <p:cNvPicPr>
            <a:picLocks noChangeAspect="1"/>
          </p:cNvPicPr>
          <p:nvPr/>
        </p:nvPicPr>
        <p:blipFill>
          <a:blip r:embed="rId3"/>
          <a:stretch>
            <a:fillRect/>
          </a:stretch>
        </p:blipFill>
        <p:spPr>
          <a:xfrm>
            <a:off x="3285459" y="1899037"/>
            <a:ext cx="5188115" cy="2925485"/>
          </a:xfrm>
          <a:prstGeom prst="rect">
            <a:avLst/>
          </a:prstGeom>
        </p:spPr>
      </p:pic>
      <mc:AlternateContent xmlns:mc="http://schemas.openxmlformats.org/markup-compatibility/2006">
        <mc:Choice xmlns:p14="http://schemas.microsoft.com/office/powerpoint/2010/main" Requires="p14">
          <p:contentPart p14:bwMode="auto" r:id="rId4">
            <p14:nvContentPartPr>
              <p14:cNvPr id="6" name="Ink 5">
                <a:extLst>
                  <a:ext uri="{FF2B5EF4-FFF2-40B4-BE49-F238E27FC236}">
                    <a16:creationId xmlns:a16="http://schemas.microsoft.com/office/drawing/2014/main" id="{CEA4900C-7B42-4701-B981-6EBDA8AEDCBF}"/>
                  </a:ext>
                </a:extLst>
              </p14:cNvPr>
              <p14:cNvContentPartPr/>
              <p14:nvPr/>
            </p14:nvContentPartPr>
            <p14:xfrm>
              <a:off x="5125320" y="2899440"/>
              <a:ext cx="1892160" cy="163440"/>
            </p14:xfrm>
          </p:contentPart>
        </mc:Choice>
        <mc:Fallback>
          <p:pic>
            <p:nvPicPr>
              <p:cNvPr id="6" name="Ink 5">
                <a:extLst>
                  <a:ext uri="{FF2B5EF4-FFF2-40B4-BE49-F238E27FC236}">
                    <a16:creationId xmlns:a16="http://schemas.microsoft.com/office/drawing/2014/main" id="{CEA4900C-7B42-4701-B981-6EBDA8AEDCBF}"/>
                  </a:ext>
                </a:extLst>
              </p:cNvPr>
              <p:cNvPicPr/>
              <p:nvPr/>
            </p:nvPicPr>
            <p:blipFill>
              <a:blip r:embed="rId5"/>
              <a:stretch>
                <a:fillRect/>
              </a:stretch>
            </p:blipFill>
            <p:spPr>
              <a:xfrm>
                <a:off x="5115960" y="2890080"/>
                <a:ext cx="1910880" cy="182160"/>
              </a:xfrm>
              <a:prstGeom prst="rect">
                <a:avLst/>
              </a:prstGeom>
            </p:spPr>
          </p:pic>
        </mc:Fallback>
      </mc:AlternateContent>
    </p:spTree>
    <p:extLst>
      <p:ext uri="{BB962C8B-B14F-4D97-AF65-F5344CB8AC3E}">
        <p14:creationId xmlns:p14="http://schemas.microsoft.com/office/powerpoint/2010/main" val="2578024820"/>
      </p:ext>
    </p:extLst>
  </p:cSld>
  <p:clrMapOvr>
    <a:masterClrMapping/>
  </p:clrMapOvr>
  <p:transition>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6AA8BE-0361-1849-A4CB-8F9A4DD35384}"/>
              </a:ext>
            </a:extLst>
          </p:cNvPr>
          <p:cNvSpPr>
            <a:spLocks noGrp="1"/>
          </p:cNvSpPr>
          <p:nvPr>
            <p:ph type="body" idx="1"/>
          </p:nvPr>
        </p:nvSpPr>
        <p:spPr/>
        <p:txBody>
          <a:bodyPr/>
          <a:lstStyle/>
          <a:p>
            <a:pPr marL="139700" indent="0">
              <a:buNone/>
            </a:pPr>
            <a:r>
              <a:rPr lang="en-US" b="1" dirty="0"/>
              <a:t>How many clusters would we have if we use this threshold?</a:t>
            </a:r>
          </a:p>
        </p:txBody>
      </p:sp>
      <p:sp>
        <p:nvSpPr>
          <p:cNvPr id="3" name="Slide Number Placeholder 2">
            <a:extLst>
              <a:ext uri="{FF2B5EF4-FFF2-40B4-BE49-F238E27FC236}">
                <a16:creationId xmlns:a16="http://schemas.microsoft.com/office/drawing/2014/main" id="{EA43F77F-1050-3146-BAA0-56780EAC85C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55</a:t>
            </a:fld>
            <a:endParaRPr lang="en" dirty="0"/>
          </a:p>
        </p:txBody>
      </p:sp>
      <p:sp>
        <p:nvSpPr>
          <p:cNvPr id="4" name="Title 3">
            <a:extLst>
              <a:ext uri="{FF2B5EF4-FFF2-40B4-BE49-F238E27FC236}">
                <a16:creationId xmlns:a16="http://schemas.microsoft.com/office/drawing/2014/main" id="{BF2FEED0-116E-154E-BDA0-FAE482878A7D}"/>
              </a:ext>
            </a:extLst>
          </p:cNvPr>
          <p:cNvSpPr>
            <a:spLocks noGrp="1"/>
          </p:cNvSpPr>
          <p:nvPr>
            <p:ph type="title"/>
          </p:nvPr>
        </p:nvSpPr>
        <p:spPr/>
        <p:txBody>
          <a:bodyPr/>
          <a:lstStyle/>
          <a:p>
            <a:r>
              <a:rPr lang="en-US" dirty="0"/>
              <a:t>1 min</a:t>
            </a:r>
          </a:p>
        </p:txBody>
      </p:sp>
      <p:pic>
        <p:nvPicPr>
          <p:cNvPr id="5" name="Picture 4">
            <a:extLst>
              <a:ext uri="{FF2B5EF4-FFF2-40B4-BE49-F238E27FC236}">
                <a16:creationId xmlns:a16="http://schemas.microsoft.com/office/drawing/2014/main" id="{5CE2AAFD-281E-2D42-B2F7-1ABD258771FD}"/>
              </a:ext>
            </a:extLst>
          </p:cNvPr>
          <p:cNvPicPr>
            <a:picLocks noChangeAspect="1"/>
          </p:cNvPicPr>
          <p:nvPr/>
        </p:nvPicPr>
        <p:blipFill>
          <a:blip r:embed="rId4"/>
          <a:stretch>
            <a:fillRect/>
          </a:stretch>
        </p:blipFill>
        <p:spPr>
          <a:xfrm>
            <a:off x="3242929" y="1346143"/>
            <a:ext cx="5188115" cy="2925485"/>
          </a:xfrm>
          <a:prstGeom prst="rect">
            <a:avLst/>
          </a:prstGeom>
        </p:spPr>
      </p:pic>
      <p:pic>
        <p:nvPicPr>
          <p:cNvPr id="6" name="Online Media 4" descr="3 Minute Timer.mp4">
            <a:hlinkClick r:id="" action="ppaction://media"/>
            <a:extLst>
              <a:ext uri="{FF2B5EF4-FFF2-40B4-BE49-F238E27FC236}">
                <a16:creationId xmlns:a16="http://schemas.microsoft.com/office/drawing/2014/main" id="{6994D3D1-A1A0-7F42-8BE0-BBFF95937B77}"/>
              </a:ext>
            </a:extLst>
          </p:cNvPr>
          <p:cNvPicPr>
            <a:picLocks noChangeAspect="1"/>
          </p:cNvPicPr>
          <p:nvPr>
            <a:videoFile r:link="rId1"/>
            <p:extLst>
              <p:ext uri="{DAA4B4D4-6D71-4841-9C94-3DE7FCFB9230}">
                <p14:media xmlns:p14="http://schemas.microsoft.com/office/powerpoint/2010/main" r:embed="rId2">
                  <p14:trim st="120095.4203"/>
                </p14:media>
              </p:ext>
            </p:extLst>
          </p:nvPr>
        </p:nvPicPr>
        <p:blipFill>
          <a:blip r:embed="rId5"/>
          <a:stretch>
            <a:fillRect/>
          </a:stretch>
        </p:blipFill>
        <p:spPr>
          <a:xfrm>
            <a:off x="7520376" y="4300554"/>
            <a:ext cx="1253765" cy="705243"/>
          </a:xfrm>
          <a:prstGeom prst="rect">
            <a:avLst/>
          </a:prstGeom>
        </p:spPr>
      </p:pic>
      <p:sp>
        <p:nvSpPr>
          <p:cNvPr id="7" name="Rectangle 6">
            <a:extLst>
              <a:ext uri="{FF2B5EF4-FFF2-40B4-BE49-F238E27FC236}">
                <a16:creationId xmlns:a16="http://schemas.microsoft.com/office/drawing/2014/main" id="{87DF7D94-5352-C243-9F35-26D459FD3E6F}"/>
              </a:ext>
            </a:extLst>
          </p:cNvPr>
          <p:cNvSpPr/>
          <p:nvPr/>
        </p:nvSpPr>
        <p:spPr>
          <a:xfrm>
            <a:off x="353961" y="3991897"/>
            <a:ext cx="1887794" cy="265471"/>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6">
            <p14:nvContentPartPr>
              <p14:cNvPr id="8" name="Ink 7">
                <a:extLst>
                  <a:ext uri="{FF2B5EF4-FFF2-40B4-BE49-F238E27FC236}">
                    <a16:creationId xmlns:a16="http://schemas.microsoft.com/office/drawing/2014/main" id="{EA1D9FBC-4763-4F7E-A1F5-5BECA81C69A2}"/>
                  </a:ext>
                </a:extLst>
              </p14:cNvPr>
              <p14:cNvContentPartPr/>
              <p14:nvPr/>
            </p14:nvContentPartPr>
            <p14:xfrm>
              <a:off x="4573800" y="2340360"/>
              <a:ext cx="2906640" cy="1665000"/>
            </p14:xfrm>
          </p:contentPart>
        </mc:Choice>
        <mc:Fallback>
          <p:pic>
            <p:nvPicPr>
              <p:cNvPr id="8" name="Ink 7">
                <a:extLst>
                  <a:ext uri="{FF2B5EF4-FFF2-40B4-BE49-F238E27FC236}">
                    <a16:creationId xmlns:a16="http://schemas.microsoft.com/office/drawing/2014/main" id="{EA1D9FBC-4763-4F7E-A1F5-5BECA81C69A2}"/>
                  </a:ext>
                </a:extLst>
              </p:cNvPr>
              <p:cNvPicPr/>
              <p:nvPr/>
            </p:nvPicPr>
            <p:blipFill>
              <a:blip r:embed="rId7"/>
              <a:stretch>
                <a:fillRect/>
              </a:stretch>
            </p:blipFill>
            <p:spPr>
              <a:xfrm>
                <a:off x="4564440" y="2331000"/>
                <a:ext cx="2925360" cy="1683720"/>
              </a:xfrm>
              <a:prstGeom prst="rect">
                <a:avLst/>
              </a:prstGeom>
            </p:spPr>
          </p:pic>
        </mc:Fallback>
      </mc:AlternateContent>
    </p:spTree>
    <p:extLst>
      <p:ext uri="{BB962C8B-B14F-4D97-AF65-F5344CB8AC3E}">
        <p14:creationId xmlns:p14="http://schemas.microsoft.com/office/powerpoint/2010/main" val="194007985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6AA8BE-0361-1849-A4CB-8F9A4DD35384}"/>
              </a:ext>
            </a:extLst>
          </p:cNvPr>
          <p:cNvSpPr>
            <a:spLocks noGrp="1"/>
          </p:cNvSpPr>
          <p:nvPr>
            <p:ph type="body" idx="1"/>
          </p:nvPr>
        </p:nvSpPr>
        <p:spPr/>
        <p:txBody>
          <a:bodyPr/>
          <a:lstStyle/>
          <a:p>
            <a:pPr marL="139700" indent="0">
              <a:buNone/>
            </a:pPr>
            <a:r>
              <a:rPr lang="en-US" b="1" dirty="0"/>
              <a:t>How many clusters would we have if we use this threshold?</a:t>
            </a:r>
          </a:p>
        </p:txBody>
      </p:sp>
      <p:sp>
        <p:nvSpPr>
          <p:cNvPr id="3" name="Slide Number Placeholder 2">
            <a:extLst>
              <a:ext uri="{FF2B5EF4-FFF2-40B4-BE49-F238E27FC236}">
                <a16:creationId xmlns:a16="http://schemas.microsoft.com/office/drawing/2014/main" id="{EA43F77F-1050-3146-BAA0-56780EAC85C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56</a:t>
            </a:fld>
            <a:endParaRPr lang="en" dirty="0"/>
          </a:p>
        </p:txBody>
      </p:sp>
      <p:sp>
        <p:nvSpPr>
          <p:cNvPr id="4" name="Title 3">
            <a:extLst>
              <a:ext uri="{FF2B5EF4-FFF2-40B4-BE49-F238E27FC236}">
                <a16:creationId xmlns:a16="http://schemas.microsoft.com/office/drawing/2014/main" id="{BF2FEED0-116E-154E-BDA0-FAE482878A7D}"/>
              </a:ext>
            </a:extLst>
          </p:cNvPr>
          <p:cNvSpPr>
            <a:spLocks noGrp="1"/>
          </p:cNvSpPr>
          <p:nvPr>
            <p:ph type="title"/>
          </p:nvPr>
        </p:nvSpPr>
        <p:spPr/>
        <p:txBody>
          <a:bodyPr/>
          <a:lstStyle/>
          <a:p>
            <a:r>
              <a:rPr lang="en-US" dirty="0"/>
              <a:t>2 min</a:t>
            </a:r>
          </a:p>
        </p:txBody>
      </p:sp>
      <p:pic>
        <p:nvPicPr>
          <p:cNvPr id="5" name="Picture 4">
            <a:extLst>
              <a:ext uri="{FF2B5EF4-FFF2-40B4-BE49-F238E27FC236}">
                <a16:creationId xmlns:a16="http://schemas.microsoft.com/office/drawing/2014/main" id="{5CE2AAFD-281E-2D42-B2F7-1ABD258771FD}"/>
              </a:ext>
            </a:extLst>
          </p:cNvPr>
          <p:cNvPicPr>
            <a:picLocks noChangeAspect="1"/>
          </p:cNvPicPr>
          <p:nvPr/>
        </p:nvPicPr>
        <p:blipFill>
          <a:blip r:embed="rId4"/>
          <a:stretch>
            <a:fillRect/>
          </a:stretch>
        </p:blipFill>
        <p:spPr>
          <a:xfrm>
            <a:off x="2785729" y="1229185"/>
            <a:ext cx="5188115" cy="2925485"/>
          </a:xfrm>
          <a:prstGeom prst="rect">
            <a:avLst/>
          </a:prstGeom>
        </p:spPr>
      </p:pic>
      <p:pic>
        <p:nvPicPr>
          <p:cNvPr id="6" name="Online Media 4" descr="3 Minute Timer.mp4">
            <a:hlinkClick r:id="" action="ppaction://media"/>
            <a:extLst>
              <a:ext uri="{FF2B5EF4-FFF2-40B4-BE49-F238E27FC236}">
                <a16:creationId xmlns:a16="http://schemas.microsoft.com/office/drawing/2014/main" id="{6994D3D1-A1A0-7F42-8BE0-BBFF95937B77}"/>
              </a:ext>
            </a:extLst>
          </p:cNvPr>
          <p:cNvPicPr>
            <a:picLocks noChangeAspect="1"/>
          </p:cNvPicPr>
          <p:nvPr>
            <a:videoFile r:link="rId1"/>
            <p:extLst>
              <p:ext uri="{DAA4B4D4-6D71-4841-9C94-3DE7FCFB9230}">
                <p14:media xmlns:p14="http://schemas.microsoft.com/office/powerpoint/2010/main" r:embed="rId2">
                  <p14:trim st="60275.8161"/>
                </p14:media>
              </p:ext>
            </p:extLst>
          </p:nvPr>
        </p:nvPicPr>
        <p:blipFill>
          <a:blip r:embed="rId5"/>
          <a:stretch>
            <a:fillRect/>
          </a:stretch>
        </p:blipFill>
        <p:spPr>
          <a:xfrm>
            <a:off x="7520376" y="4300554"/>
            <a:ext cx="1253765" cy="705243"/>
          </a:xfrm>
          <a:prstGeom prst="rect">
            <a:avLst/>
          </a:prstGeom>
        </p:spPr>
      </p:pic>
      <p:sp>
        <p:nvSpPr>
          <p:cNvPr id="7" name="Rectangle 6">
            <a:extLst>
              <a:ext uri="{FF2B5EF4-FFF2-40B4-BE49-F238E27FC236}">
                <a16:creationId xmlns:a16="http://schemas.microsoft.com/office/drawing/2014/main" id="{0E1A2BC6-F979-9D44-A4F5-D49CDE6277B4}"/>
              </a:ext>
            </a:extLst>
          </p:cNvPr>
          <p:cNvSpPr/>
          <p:nvPr/>
        </p:nvSpPr>
        <p:spPr>
          <a:xfrm>
            <a:off x="353961" y="3991897"/>
            <a:ext cx="1887794" cy="265471"/>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365659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7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482DB-A07D-314C-B395-D4275888F228}"/>
              </a:ext>
            </a:extLst>
          </p:cNvPr>
          <p:cNvSpPr>
            <a:spLocks noGrp="1"/>
          </p:cNvSpPr>
          <p:nvPr>
            <p:ph type="title"/>
          </p:nvPr>
        </p:nvSpPr>
        <p:spPr/>
        <p:txBody>
          <a:bodyPr/>
          <a:lstStyle/>
          <a:p>
            <a:r>
              <a:rPr lang="en-US" dirty="0"/>
              <a:t>Cut Dendrogram</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75B798A4-043B-9E45-B6BB-2683EED80FD3}"/>
                  </a:ext>
                </a:extLst>
              </p:cNvPr>
              <p:cNvSpPr>
                <a:spLocks noGrp="1"/>
              </p:cNvSpPr>
              <p:nvPr>
                <p:ph type="body" idx="1"/>
              </p:nvPr>
            </p:nvSpPr>
            <p:spPr/>
            <p:txBody>
              <a:bodyPr/>
              <a:lstStyle/>
              <a:p>
                <a:pPr marL="139700" indent="0">
                  <a:buNone/>
                </a:pPr>
                <a:r>
                  <a:rPr lang="en-US" dirty="0"/>
                  <a:t>Every branch that crosses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𝐷</m:t>
                        </m:r>
                      </m:e>
                      <m:sup>
                        <m:r>
                          <a:rPr lang="en-US" b="0" i="1" smtClean="0">
                            <a:latin typeface="Cambria Math" panose="02040503050406030204" pitchFamily="18" charset="0"/>
                          </a:rPr>
                          <m:t>∗</m:t>
                        </m:r>
                      </m:sup>
                    </m:sSup>
                  </m:oMath>
                </a14:m>
                <a:r>
                  <a:rPr lang="en-US" dirty="0"/>
                  <a:t> becomes its own cluster</a:t>
                </a:r>
              </a:p>
            </p:txBody>
          </p:sp>
        </mc:Choice>
        <mc:Fallback xmlns="">
          <p:sp>
            <p:nvSpPr>
              <p:cNvPr id="3" name="Text Placeholder 2">
                <a:extLst>
                  <a:ext uri="{FF2B5EF4-FFF2-40B4-BE49-F238E27FC236}">
                    <a16:creationId xmlns:a16="http://schemas.microsoft.com/office/drawing/2014/main" id="{75B798A4-043B-9E45-B6BB-2683EED80FD3}"/>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A22268B-45B0-8D4E-8F55-BE478CBD98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57</a:t>
            </a:fld>
            <a:endParaRPr lang="en"/>
          </a:p>
        </p:txBody>
      </p:sp>
      <p:pic>
        <p:nvPicPr>
          <p:cNvPr id="5" name="Picture 4">
            <a:extLst>
              <a:ext uri="{FF2B5EF4-FFF2-40B4-BE49-F238E27FC236}">
                <a16:creationId xmlns:a16="http://schemas.microsoft.com/office/drawing/2014/main" id="{97956E60-3C24-7440-B759-F331104033DD}"/>
              </a:ext>
            </a:extLst>
          </p:cNvPr>
          <p:cNvPicPr>
            <a:picLocks noChangeAspect="1"/>
          </p:cNvPicPr>
          <p:nvPr/>
        </p:nvPicPr>
        <p:blipFill>
          <a:blip r:embed="rId4"/>
          <a:stretch>
            <a:fillRect/>
          </a:stretch>
        </p:blipFill>
        <p:spPr>
          <a:xfrm>
            <a:off x="2743052" y="2270051"/>
            <a:ext cx="6038634" cy="2163726"/>
          </a:xfrm>
          <a:prstGeom prst="rect">
            <a:avLst/>
          </a:prstGeom>
        </p:spPr>
      </p:pic>
      <mc:AlternateContent xmlns:mc="http://schemas.openxmlformats.org/markup-compatibility/2006">
        <mc:Choice xmlns:p14="http://schemas.microsoft.com/office/powerpoint/2010/main" Requires="p14">
          <p:contentPart p14:bwMode="auto" r:id="rId5">
            <p14:nvContentPartPr>
              <p14:cNvPr id="6" name="Ink 5">
                <a:extLst>
                  <a:ext uri="{FF2B5EF4-FFF2-40B4-BE49-F238E27FC236}">
                    <a16:creationId xmlns:a16="http://schemas.microsoft.com/office/drawing/2014/main" id="{DE2FDA54-54FA-4BFF-8038-340178DA20C2}"/>
                  </a:ext>
                </a:extLst>
              </p14:cNvPr>
              <p14:cNvContentPartPr/>
              <p14:nvPr/>
            </p14:nvContentPartPr>
            <p14:xfrm>
              <a:off x="7261920" y="2243880"/>
              <a:ext cx="1693800" cy="2050920"/>
            </p14:xfrm>
          </p:contentPart>
        </mc:Choice>
        <mc:Fallback>
          <p:pic>
            <p:nvPicPr>
              <p:cNvPr id="6" name="Ink 5">
                <a:extLst>
                  <a:ext uri="{FF2B5EF4-FFF2-40B4-BE49-F238E27FC236}">
                    <a16:creationId xmlns:a16="http://schemas.microsoft.com/office/drawing/2014/main" id="{DE2FDA54-54FA-4BFF-8038-340178DA20C2}"/>
                  </a:ext>
                </a:extLst>
              </p:cNvPr>
              <p:cNvPicPr/>
              <p:nvPr/>
            </p:nvPicPr>
            <p:blipFill>
              <a:blip r:embed="rId6"/>
              <a:stretch>
                <a:fillRect/>
              </a:stretch>
            </p:blipFill>
            <p:spPr>
              <a:xfrm>
                <a:off x="7252560" y="2234520"/>
                <a:ext cx="1712520" cy="2069640"/>
              </a:xfrm>
              <a:prstGeom prst="rect">
                <a:avLst/>
              </a:prstGeom>
            </p:spPr>
          </p:pic>
        </mc:Fallback>
      </mc:AlternateContent>
    </p:spTree>
    <p:extLst>
      <p:ext uri="{BB962C8B-B14F-4D97-AF65-F5344CB8AC3E}">
        <p14:creationId xmlns:p14="http://schemas.microsoft.com/office/powerpoint/2010/main" val="2030585943"/>
      </p:ext>
    </p:extLst>
  </p:cSld>
  <p:clrMapOvr>
    <a:masterClrMapping/>
  </p:clrMapOvr>
  <p:transition>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40FB9-BAFE-6943-B3D2-1614480793F5}"/>
              </a:ext>
            </a:extLst>
          </p:cNvPr>
          <p:cNvSpPr>
            <a:spLocks noGrp="1"/>
          </p:cNvSpPr>
          <p:nvPr>
            <p:ph type="title"/>
          </p:nvPr>
        </p:nvSpPr>
        <p:spPr/>
        <p:txBody>
          <a:bodyPr/>
          <a:lstStyle/>
          <a:p>
            <a:r>
              <a:rPr lang="en-US" dirty="0"/>
              <a:t>Choices to Make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988D28F5-C0CA-284D-896B-F796F863DA8F}"/>
                  </a:ext>
                </a:extLst>
              </p:cNvPr>
              <p:cNvSpPr>
                <a:spLocks noGrp="1"/>
              </p:cNvSpPr>
              <p:nvPr>
                <p:ph type="body" idx="1"/>
              </p:nvPr>
            </p:nvSpPr>
            <p:spPr/>
            <p:txBody>
              <a:bodyPr/>
              <a:lstStyle/>
              <a:p>
                <a:pPr marL="139700" indent="0">
                  <a:buNone/>
                </a:pPr>
                <a:r>
                  <a:rPr lang="en-US" dirty="0"/>
                  <a:t>For agglomerative clustering, you need to make the following choices:</a:t>
                </a:r>
              </a:p>
              <a:p>
                <a:r>
                  <a:rPr lang="en-US" dirty="0"/>
                  <a:t>Distance metric </a:t>
                </a:r>
                <a14:m>
                  <m:oMath xmlns:m="http://schemas.openxmlformats.org/officeDocument/2006/math">
                    <m:r>
                      <a:rPr lang="en-US" b="0" i="1" smtClean="0">
                        <a:latin typeface="Cambria Math" panose="02040503050406030204" pitchFamily="18" charset="0"/>
                      </a:rPr>
                      <m:t>𝑑</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𝑗</m:t>
                            </m:r>
                          </m:sub>
                        </m:sSub>
                      </m:e>
                    </m:d>
                  </m:oMath>
                </a14:m>
                <a:endParaRPr lang="en-US" dirty="0"/>
              </a:p>
              <a:p>
                <a:r>
                  <a:rPr lang="en-US" dirty="0"/>
                  <a:t>Linkage function </a:t>
                </a:r>
              </a:p>
              <a:p>
                <a:pPr lvl="1"/>
                <a:r>
                  <a:rPr lang="en-US" dirty="0"/>
                  <a:t>Single Linkage:</a:t>
                </a:r>
                <a:br>
                  <a:rPr lang="en-US" dirty="0"/>
                </a:br>
                <a14:m>
                  <m:oMath xmlns:m="http://schemas.openxmlformats.org/officeDocument/2006/math">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b="0" i="0" smtClean="0">
                                <a:latin typeface="Cambria Math" panose="02040503050406030204" pitchFamily="18" charset="0"/>
                              </a:rPr>
                              <m:t>min</m:t>
                            </m:r>
                          </m:e>
                          <m:lim>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𝑗</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2</m:t>
                                </m:r>
                              </m:sub>
                            </m:sSub>
                          </m:lim>
                        </m:limLow>
                      </m:fName>
                      <m:e>
                        <m:r>
                          <a:rPr lang="en-US" i="1">
                            <a:latin typeface="Cambria Math" panose="02040503050406030204" pitchFamily="18" charset="0"/>
                          </a:rPr>
                          <m:t>𝑑</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𝑗</m:t>
                                </m:r>
                              </m:sub>
                            </m:sSub>
                          </m:e>
                        </m:d>
                      </m:e>
                    </m:func>
                  </m:oMath>
                </a14:m>
                <a:endParaRPr lang="en-US" dirty="0"/>
              </a:p>
              <a:p>
                <a:pPr lvl="1"/>
                <a:r>
                  <a:rPr lang="en-US" dirty="0"/>
                  <a:t>Complete Linkage: </a:t>
                </a:r>
                <a:br>
                  <a:rPr lang="en-US" dirty="0"/>
                </a:br>
                <a14:m>
                  <m:oMath xmlns:m="http://schemas.openxmlformats.org/officeDocument/2006/math">
                    <m:func>
                      <m:funcPr>
                        <m:ctrlPr>
                          <a:rPr lang="en-US" i="1" smtClean="0">
                            <a:latin typeface="Cambria Math" panose="02040503050406030204" pitchFamily="18" charset="0"/>
                          </a:rPr>
                        </m:ctrlPr>
                      </m:funcPr>
                      <m:fName>
                        <m:limLow>
                          <m:limLowPr>
                            <m:ctrlPr>
                              <a:rPr lang="en-US" i="1" smtClean="0">
                                <a:latin typeface="Cambria Math" panose="02040503050406030204" pitchFamily="18" charset="0"/>
                              </a:rPr>
                            </m:ctrlPr>
                          </m:limLowPr>
                          <m:e>
                            <m:r>
                              <m:rPr>
                                <m:sty m:val="p"/>
                              </m:rPr>
                              <a:rPr lang="en-US" i="0" smtClean="0">
                                <a:latin typeface="Cambria Math" panose="02040503050406030204" pitchFamily="18" charset="0"/>
                              </a:rPr>
                              <m:t>max</m:t>
                            </m:r>
                          </m:e>
                          <m:lim>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2</m:t>
                                </m:r>
                              </m:sub>
                            </m:sSub>
                          </m:lim>
                        </m:limLow>
                      </m:fName>
                      <m:e>
                        <m:r>
                          <a:rPr lang="en-US" b="0" i="1" smtClean="0">
                            <a:latin typeface="Cambria Math" panose="02040503050406030204" pitchFamily="18" charset="0"/>
                          </a:rPr>
                          <m:t>𝑑</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𝑗</m:t>
                                </m:r>
                              </m:sub>
                            </m:sSub>
                          </m:e>
                        </m:d>
                      </m:e>
                    </m:func>
                  </m:oMath>
                </a14:m>
                <a:endParaRPr lang="en-US" dirty="0"/>
              </a:p>
              <a:p>
                <a:pPr lvl="1"/>
                <a:r>
                  <a:rPr lang="en-US" dirty="0"/>
                  <a:t>Centroid Linkage</a:t>
                </a:r>
                <a:br>
                  <a:rPr lang="en-US" dirty="0"/>
                </a:br>
                <a14:m>
                  <m:oMath xmlns:m="http://schemas.openxmlformats.org/officeDocument/2006/math">
                    <m:r>
                      <a:rPr lang="en-US" b="0" i="1" smtClean="0">
                        <a:latin typeface="Cambria Math" panose="02040503050406030204" pitchFamily="18" charset="0"/>
                      </a:rPr>
                      <m:t>𝑑</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2</m:t>
                        </m:r>
                      </m:sub>
                    </m:sSub>
                    <m:r>
                      <a:rPr lang="en-US" b="0" i="1" smtClean="0">
                        <a:latin typeface="Cambria Math" panose="02040503050406030204" pitchFamily="18" charset="0"/>
                      </a:rPr>
                      <m:t>)</m:t>
                    </m:r>
                  </m:oMath>
                </a14:m>
                <a:endParaRPr lang="en-US" dirty="0"/>
              </a:p>
              <a:p>
                <a:pPr lvl="1"/>
                <a:r>
                  <a:rPr lang="en-US" dirty="0"/>
                  <a:t>Others</a:t>
                </a:r>
              </a:p>
              <a:p>
                <a:pPr lvl="1"/>
                <a:endParaRPr lang="en-US" dirty="0"/>
              </a:p>
              <a:p>
                <a:r>
                  <a:rPr lang="en-US" dirty="0"/>
                  <a:t>Where and how to cut dendrogram</a:t>
                </a:r>
              </a:p>
            </p:txBody>
          </p:sp>
        </mc:Choice>
        <mc:Fallback xmlns="">
          <p:sp>
            <p:nvSpPr>
              <p:cNvPr id="3" name="Text Placeholder 2">
                <a:extLst>
                  <a:ext uri="{FF2B5EF4-FFF2-40B4-BE49-F238E27FC236}">
                    <a16:creationId xmlns:a16="http://schemas.microsoft.com/office/drawing/2014/main" id="{988D28F5-C0CA-284D-896B-F796F863DA8F}"/>
                  </a:ext>
                </a:extLst>
              </p:cNvPr>
              <p:cNvSpPr>
                <a:spLocks noGrp="1" noRot="1" noChangeAspect="1" noMove="1" noResize="1" noEditPoints="1" noAdjustHandles="1" noChangeArrowheads="1" noChangeShapeType="1" noTextEdit="1"/>
              </p:cNvSpPr>
              <p:nvPr>
                <p:ph type="body" idx="1"/>
              </p:nvPr>
            </p:nvSpPr>
            <p:spPr>
              <a:blipFill>
                <a:blip r:embed="rId2"/>
                <a:stretch>
                  <a:fillRect b="-127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0C09063-8996-4049-99AF-DD38A609BB3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58</a:t>
            </a:fld>
            <a:endParaRPr lang="en"/>
          </a:p>
        </p:txBody>
      </p:sp>
      <p:pic>
        <p:nvPicPr>
          <p:cNvPr id="5" name="Picture 4">
            <a:extLst>
              <a:ext uri="{FF2B5EF4-FFF2-40B4-BE49-F238E27FC236}">
                <a16:creationId xmlns:a16="http://schemas.microsoft.com/office/drawing/2014/main" id="{AE10431C-AF73-1140-B0BD-E8BFBC4477AD}"/>
              </a:ext>
            </a:extLst>
          </p:cNvPr>
          <p:cNvPicPr>
            <a:picLocks noChangeAspect="1"/>
          </p:cNvPicPr>
          <p:nvPr/>
        </p:nvPicPr>
        <p:blipFill>
          <a:blip r:embed="rId3"/>
          <a:stretch>
            <a:fillRect/>
          </a:stretch>
        </p:blipFill>
        <p:spPr>
          <a:xfrm>
            <a:off x="6507125" y="3205000"/>
            <a:ext cx="2459370" cy="1654818"/>
          </a:xfrm>
          <a:prstGeom prst="rect">
            <a:avLst/>
          </a:prstGeom>
        </p:spPr>
      </p:pic>
    </p:spTree>
    <p:extLst>
      <p:ext uri="{BB962C8B-B14F-4D97-AF65-F5344CB8AC3E}">
        <p14:creationId xmlns:p14="http://schemas.microsoft.com/office/powerpoint/2010/main" val="147990326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AE9D4-0E06-804A-87BB-0983F9AFB609}"/>
              </a:ext>
            </a:extLst>
          </p:cNvPr>
          <p:cNvSpPr>
            <a:spLocks noGrp="1"/>
          </p:cNvSpPr>
          <p:nvPr>
            <p:ph type="title"/>
          </p:nvPr>
        </p:nvSpPr>
        <p:spPr/>
        <p:txBody>
          <a:bodyPr/>
          <a:lstStyle/>
          <a:p>
            <a:r>
              <a:rPr lang="en-US" dirty="0"/>
              <a:t>Linkage Functions</a:t>
            </a:r>
          </a:p>
        </p:txBody>
      </p:sp>
      <p:sp>
        <p:nvSpPr>
          <p:cNvPr id="4" name="Slide Number Placeholder 3">
            <a:extLst>
              <a:ext uri="{FF2B5EF4-FFF2-40B4-BE49-F238E27FC236}">
                <a16:creationId xmlns:a16="http://schemas.microsoft.com/office/drawing/2014/main" id="{9F3C976E-A8BB-7448-B52D-689B76809DE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59</a:t>
            </a:fld>
            <a:endParaRPr lang="en"/>
          </a:p>
        </p:txBody>
      </p:sp>
      <p:pic>
        <p:nvPicPr>
          <p:cNvPr id="11266" name="Picture 2" descr="linkages explained">
            <a:extLst>
              <a:ext uri="{FF2B5EF4-FFF2-40B4-BE49-F238E27FC236}">
                <a16:creationId xmlns:a16="http://schemas.microsoft.com/office/drawing/2014/main" id="{C8D9E0DB-1721-5B4A-93E9-6BD0D6BC37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0522" y="138080"/>
            <a:ext cx="6149028" cy="4611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54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D2C26-C3BF-B34E-BC85-DF20EFFFC6D0}"/>
              </a:ext>
            </a:extLst>
          </p:cNvPr>
          <p:cNvSpPr>
            <a:spLocks noGrp="1"/>
          </p:cNvSpPr>
          <p:nvPr>
            <p:ph type="title"/>
          </p:nvPr>
        </p:nvSpPr>
        <p:spPr/>
        <p:txBody>
          <a:bodyPr/>
          <a:lstStyle/>
          <a:p>
            <a:r>
              <a:rPr lang="en-US" dirty="0"/>
              <a:t>Not Always Easy</a:t>
            </a:r>
          </a:p>
        </p:txBody>
      </p:sp>
      <p:sp>
        <p:nvSpPr>
          <p:cNvPr id="3" name="Text Placeholder 2">
            <a:extLst>
              <a:ext uri="{FF2B5EF4-FFF2-40B4-BE49-F238E27FC236}">
                <a16:creationId xmlns:a16="http://schemas.microsoft.com/office/drawing/2014/main" id="{AF90181B-CB97-A24B-BEB8-EC292483BA9D}"/>
              </a:ext>
            </a:extLst>
          </p:cNvPr>
          <p:cNvSpPr>
            <a:spLocks noGrp="1"/>
          </p:cNvSpPr>
          <p:nvPr>
            <p:ph type="body" idx="1"/>
          </p:nvPr>
        </p:nvSpPr>
        <p:spPr/>
        <p:txBody>
          <a:bodyPr/>
          <a:lstStyle/>
          <a:p>
            <a:pPr marL="139700" indent="0">
              <a:buNone/>
            </a:pPr>
            <a:r>
              <a:rPr lang="en-US" dirty="0"/>
              <a:t>There are many clusters that are harder to learn with this setup</a:t>
            </a:r>
          </a:p>
          <a:p>
            <a:r>
              <a:rPr lang="en-US" dirty="0"/>
              <a:t>Distance does not determine clusters</a:t>
            </a:r>
          </a:p>
        </p:txBody>
      </p:sp>
      <p:sp>
        <p:nvSpPr>
          <p:cNvPr id="4" name="Slide Number Placeholder 3">
            <a:extLst>
              <a:ext uri="{FF2B5EF4-FFF2-40B4-BE49-F238E27FC236}">
                <a16:creationId xmlns:a16="http://schemas.microsoft.com/office/drawing/2014/main" id="{72630067-B00D-5E45-A3CC-5A7D36BDEF6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pic>
        <p:nvPicPr>
          <p:cNvPr id="5" name="Picture 4">
            <a:extLst>
              <a:ext uri="{FF2B5EF4-FFF2-40B4-BE49-F238E27FC236}">
                <a16:creationId xmlns:a16="http://schemas.microsoft.com/office/drawing/2014/main" id="{190B3DF7-7CF6-F14A-92B3-225D5E7A4186}"/>
              </a:ext>
            </a:extLst>
          </p:cNvPr>
          <p:cNvPicPr>
            <a:picLocks noChangeAspect="1"/>
          </p:cNvPicPr>
          <p:nvPr/>
        </p:nvPicPr>
        <p:blipFill>
          <a:blip r:embed="rId2"/>
          <a:stretch>
            <a:fillRect/>
          </a:stretch>
        </p:blipFill>
        <p:spPr>
          <a:xfrm>
            <a:off x="3551686" y="1448862"/>
            <a:ext cx="4636146" cy="3565430"/>
          </a:xfrm>
          <a:prstGeom prst="rect">
            <a:avLst/>
          </a:prstGeom>
        </p:spPr>
      </p:pic>
      <p:pic>
        <p:nvPicPr>
          <p:cNvPr id="6" name="Picture 5">
            <a:extLst>
              <a:ext uri="{FF2B5EF4-FFF2-40B4-BE49-F238E27FC236}">
                <a16:creationId xmlns:a16="http://schemas.microsoft.com/office/drawing/2014/main" id="{A2E9A0CF-9F97-4A4C-ADB2-39B3300CFC46}"/>
              </a:ext>
            </a:extLst>
          </p:cNvPr>
          <p:cNvPicPr>
            <a:picLocks noChangeAspect="1"/>
          </p:cNvPicPr>
          <p:nvPr/>
        </p:nvPicPr>
        <p:blipFill>
          <a:blip r:embed="rId3"/>
          <a:stretch>
            <a:fillRect/>
          </a:stretch>
        </p:blipFill>
        <p:spPr>
          <a:xfrm>
            <a:off x="3570652" y="1521006"/>
            <a:ext cx="4636146" cy="3274781"/>
          </a:xfrm>
          <a:prstGeom prst="rect">
            <a:avLst/>
          </a:prstGeom>
        </p:spPr>
      </p:pic>
    </p:spTree>
    <p:extLst>
      <p:ext uri="{BB962C8B-B14F-4D97-AF65-F5344CB8AC3E}">
        <p14:creationId xmlns:p14="http://schemas.microsoft.com/office/powerpoint/2010/main" val="7308912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EAE09-4F44-7548-A6DA-A92BD43E4B89}"/>
              </a:ext>
            </a:extLst>
          </p:cNvPr>
          <p:cNvSpPr>
            <a:spLocks noGrp="1"/>
          </p:cNvSpPr>
          <p:nvPr>
            <p:ph type="title"/>
          </p:nvPr>
        </p:nvSpPr>
        <p:spPr/>
        <p:txBody>
          <a:bodyPr/>
          <a:lstStyle/>
          <a:p>
            <a:r>
              <a:rPr lang="en-US" dirty="0"/>
              <a:t>Practical Notes</a:t>
            </a:r>
          </a:p>
        </p:txBody>
      </p:sp>
      <p:sp>
        <p:nvSpPr>
          <p:cNvPr id="3" name="Text Placeholder 2">
            <a:extLst>
              <a:ext uri="{FF2B5EF4-FFF2-40B4-BE49-F238E27FC236}">
                <a16:creationId xmlns:a16="http://schemas.microsoft.com/office/drawing/2014/main" id="{3A389C00-EB6D-F445-8B62-2B3DC16C7D1A}"/>
              </a:ext>
            </a:extLst>
          </p:cNvPr>
          <p:cNvSpPr>
            <a:spLocks noGrp="1"/>
          </p:cNvSpPr>
          <p:nvPr>
            <p:ph type="body" idx="1"/>
          </p:nvPr>
        </p:nvSpPr>
        <p:spPr/>
        <p:txBody>
          <a:bodyPr/>
          <a:lstStyle/>
          <a:p>
            <a:pPr marL="139700" indent="0">
              <a:buNone/>
            </a:pPr>
            <a:r>
              <a:rPr lang="en-US" dirty="0"/>
              <a:t>For visualization, generally a smaller # of clusters is better</a:t>
            </a:r>
          </a:p>
          <a:p>
            <a:pPr marL="139700" indent="0">
              <a:buNone/>
            </a:pPr>
            <a:endParaRPr lang="en-US" dirty="0"/>
          </a:p>
          <a:p>
            <a:pPr marL="139700" indent="0">
              <a:buNone/>
            </a:pPr>
            <a:r>
              <a:rPr lang="en-US" dirty="0"/>
              <a:t>For tasks like outlier detection, cut based on:</a:t>
            </a:r>
          </a:p>
          <a:p>
            <a:r>
              <a:rPr lang="en-US" dirty="0"/>
              <a:t>Distance threshold</a:t>
            </a:r>
          </a:p>
          <a:p>
            <a:r>
              <a:rPr lang="en-US" dirty="0"/>
              <a:t>Or some other metric that tries to measure how big the distance increased after a merge</a:t>
            </a:r>
          </a:p>
          <a:p>
            <a:endParaRPr lang="en-US" dirty="0"/>
          </a:p>
          <a:p>
            <a:pPr marL="139700" indent="0">
              <a:buNone/>
            </a:pPr>
            <a:r>
              <a:rPr lang="en-US" dirty="0"/>
              <a:t>No matter what metric or what threshold you use, no method is “incorrect”. Some are just more useful than others.</a:t>
            </a:r>
          </a:p>
        </p:txBody>
      </p:sp>
      <p:sp>
        <p:nvSpPr>
          <p:cNvPr id="4" name="Slide Number Placeholder 3">
            <a:extLst>
              <a:ext uri="{FF2B5EF4-FFF2-40B4-BE49-F238E27FC236}">
                <a16:creationId xmlns:a16="http://schemas.microsoft.com/office/drawing/2014/main" id="{6692CA8B-844D-3246-AFE5-3DF6C11C08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60</a:t>
            </a:fld>
            <a:endParaRPr lang="en"/>
          </a:p>
        </p:txBody>
      </p:sp>
    </p:spTree>
    <p:extLst>
      <p:ext uri="{BB962C8B-B14F-4D97-AF65-F5344CB8AC3E}">
        <p14:creationId xmlns:p14="http://schemas.microsoft.com/office/powerpoint/2010/main" val="2783128751"/>
      </p:ext>
    </p:extLst>
  </p:cSld>
  <p:clrMapOvr>
    <a:masterClrMapping/>
  </p:clrMapOvr>
  <p:transition>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DC222-F34F-BA40-9B84-AA16C5D0528A}"/>
              </a:ext>
            </a:extLst>
          </p:cNvPr>
          <p:cNvSpPr>
            <a:spLocks noGrp="1"/>
          </p:cNvSpPr>
          <p:nvPr>
            <p:ph type="title"/>
          </p:nvPr>
        </p:nvSpPr>
        <p:spPr>
          <a:xfrm>
            <a:off x="234450" y="575500"/>
            <a:ext cx="2274574" cy="3981000"/>
          </a:xfrm>
        </p:spPr>
        <p:txBody>
          <a:bodyPr/>
          <a:lstStyle/>
          <a:p>
            <a:r>
              <a:rPr lang="en-US" sz="2200" dirty="0"/>
              <a:t>Computational Cost of A</a:t>
            </a:r>
            <a:r>
              <a:rPr lang="en-US" dirty="0"/>
              <a:t>gglomerative</a:t>
            </a:r>
            <a:br>
              <a:rPr lang="en-US" dirty="0"/>
            </a:br>
            <a:r>
              <a:rPr lang="en-US" dirty="0"/>
              <a:t>Clustering</a:t>
            </a:r>
            <a:endParaRPr lang="en-US" sz="2200" dirty="0"/>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EE7408B8-0F80-454E-8856-3F77A57B8FAF}"/>
                  </a:ext>
                </a:extLst>
              </p:cNvPr>
              <p:cNvSpPr>
                <a:spLocks noGrp="1"/>
              </p:cNvSpPr>
              <p:nvPr>
                <p:ph type="body" idx="1"/>
              </p:nvPr>
            </p:nvSpPr>
            <p:spPr/>
            <p:txBody>
              <a:bodyPr/>
              <a:lstStyle/>
              <a:p>
                <a:pPr marL="139700" indent="0">
                  <a:buNone/>
                </a:pPr>
                <a:r>
                  <a:rPr lang="en-US" dirty="0"/>
                  <a:t>Computing all pairs of distances is pretty expensive! </a:t>
                </a:r>
              </a:p>
              <a:p>
                <a:r>
                  <a:rPr lang="en-US" dirty="0"/>
                  <a:t>A simple implementation takes </a:t>
                </a:r>
                <a14:m>
                  <m:oMath xmlns:m="http://schemas.openxmlformats.org/officeDocument/2006/math">
                    <m:r>
                      <a:rPr lang="en-US" i="1" smtClean="0">
                        <a:latin typeface="Cambria Math" panose="02040503050406030204" pitchFamily="18" charset="0"/>
                        <a:ea typeface="Cambria Math" panose="02040503050406030204" pitchFamily="18" charset="0"/>
                      </a:rPr>
                      <m:t>𝒪</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𝑛</m:t>
                        </m:r>
                      </m:e>
                      <m:sup>
                        <m:r>
                          <a:rPr lang="en-US" b="0" i="1" smtClean="0">
                            <a:latin typeface="Cambria Math" panose="02040503050406030204" pitchFamily="18" charset="0"/>
                            <a:ea typeface="Cambria Math" panose="02040503050406030204" pitchFamily="18" charset="0"/>
                          </a:rPr>
                          <m:t>2</m:t>
                        </m:r>
                      </m:sup>
                    </m:sSup>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𝑛</m:t>
                            </m:r>
                          </m:e>
                        </m:d>
                      </m:e>
                    </m:func>
                    <m:r>
                      <a:rPr lang="en-US" b="0" i="1" smtClean="0">
                        <a:latin typeface="Cambria Math" panose="02040503050406030204" pitchFamily="18" charset="0"/>
                        <a:ea typeface="Cambria Math" panose="02040503050406030204" pitchFamily="18" charset="0"/>
                      </a:rPr>
                      <m:t>)</m:t>
                    </m:r>
                  </m:oMath>
                </a14:m>
                <a:endParaRPr lang="en-US" dirty="0"/>
              </a:p>
              <a:p>
                <a:endParaRPr lang="en-US" dirty="0"/>
              </a:p>
              <a:p>
                <a:pPr marL="139700" indent="0">
                  <a:buNone/>
                </a:pPr>
                <a:r>
                  <a:rPr lang="en-US" dirty="0"/>
                  <a:t>Can be much implemented more cleverly by taking advantage of the </a:t>
                </a:r>
                <a:r>
                  <a:rPr lang="en-US" b="1" dirty="0"/>
                  <a:t>triangle inequality</a:t>
                </a:r>
              </a:p>
              <a:p>
                <a:r>
                  <a:rPr lang="en-US" dirty="0"/>
                  <a:t>“Any side of a triangle must be less than the sum of its sides”</a:t>
                </a:r>
              </a:p>
              <a:p>
                <a:endParaRPr lang="en-US" dirty="0"/>
              </a:p>
              <a:p>
                <a:pPr marL="139700" indent="0">
                  <a:buNone/>
                </a:pPr>
                <a:r>
                  <a:rPr lang="en-US" dirty="0"/>
                  <a:t>Best known algorithm is </a:t>
                </a:r>
                <a14:m>
                  <m:oMath xmlns:m="http://schemas.openxmlformats.org/officeDocument/2006/math">
                    <m:r>
                      <a:rPr lang="en-US" i="1" smtClean="0">
                        <a:latin typeface="Cambria Math" panose="02040503050406030204" pitchFamily="18" charset="0"/>
                        <a:ea typeface="Cambria Math" panose="02040503050406030204" pitchFamily="18" charset="0"/>
                      </a:rPr>
                      <m:t>𝒪</m:t>
                    </m:r>
                    <m:d>
                      <m:dPr>
                        <m:ctrlPr>
                          <a:rPr lang="en-US" b="0" i="1" smtClean="0">
                            <a:latin typeface="Cambria Math" panose="02040503050406030204" pitchFamily="18" charset="0"/>
                            <a:ea typeface="Cambria Math" panose="02040503050406030204" pitchFamily="18" charset="0"/>
                          </a:rPr>
                        </m:ctrlPr>
                      </m:dPr>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𝑛</m:t>
                            </m:r>
                          </m:e>
                          <m:sup>
                            <m:r>
                              <a:rPr lang="en-US" b="0" i="1" smtClean="0">
                                <a:latin typeface="Cambria Math" panose="02040503050406030204" pitchFamily="18" charset="0"/>
                                <a:ea typeface="Cambria Math" panose="02040503050406030204" pitchFamily="18" charset="0"/>
                              </a:rPr>
                              <m:t>2</m:t>
                            </m:r>
                          </m:sup>
                        </m:sSup>
                      </m:e>
                    </m:d>
                  </m:oMath>
                </a14:m>
                <a:endParaRPr lang="en-US" dirty="0"/>
              </a:p>
            </p:txBody>
          </p:sp>
        </mc:Choice>
        <mc:Fallback xmlns="">
          <p:sp>
            <p:nvSpPr>
              <p:cNvPr id="3" name="Text Placeholder 2">
                <a:extLst>
                  <a:ext uri="{FF2B5EF4-FFF2-40B4-BE49-F238E27FC236}">
                    <a16:creationId xmlns:a16="http://schemas.microsoft.com/office/drawing/2014/main" id="{EE7408B8-0F80-454E-8856-3F77A57B8FAF}"/>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310BE6E-5F6C-4C4C-832A-A2E53FCC556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61</a:t>
            </a:fld>
            <a:endParaRPr lang="en"/>
          </a:p>
        </p:txBody>
      </p:sp>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72358743-1708-4DFA-88B3-DC7DCEA99A0B}"/>
                  </a:ext>
                </a:extLst>
              </p14:cNvPr>
              <p14:cNvContentPartPr/>
              <p14:nvPr/>
            </p14:nvContentPartPr>
            <p14:xfrm>
              <a:off x="6930360" y="2673360"/>
              <a:ext cx="1170000" cy="1202400"/>
            </p14:xfrm>
          </p:contentPart>
        </mc:Choice>
        <mc:Fallback>
          <p:pic>
            <p:nvPicPr>
              <p:cNvPr id="5" name="Ink 4">
                <a:extLst>
                  <a:ext uri="{FF2B5EF4-FFF2-40B4-BE49-F238E27FC236}">
                    <a16:creationId xmlns:a16="http://schemas.microsoft.com/office/drawing/2014/main" id="{72358743-1708-4DFA-88B3-DC7DCEA99A0B}"/>
                  </a:ext>
                </a:extLst>
              </p:cNvPr>
              <p:cNvPicPr/>
              <p:nvPr/>
            </p:nvPicPr>
            <p:blipFill>
              <a:blip r:embed="rId5"/>
              <a:stretch>
                <a:fillRect/>
              </a:stretch>
            </p:blipFill>
            <p:spPr>
              <a:xfrm>
                <a:off x="6921000" y="2664000"/>
                <a:ext cx="1188720" cy="1221120"/>
              </a:xfrm>
              <a:prstGeom prst="rect">
                <a:avLst/>
              </a:prstGeom>
            </p:spPr>
          </p:pic>
        </mc:Fallback>
      </mc:AlternateContent>
    </p:spTree>
    <p:extLst>
      <p:ext uri="{BB962C8B-B14F-4D97-AF65-F5344CB8AC3E}">
        <p14:creationId xmlns:p14="http://schemas.microsoft.com/office/powerpoint/2010/main" val="12476500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A15E83A-EBCB-1D09-84B7-D0979A64094D}"/>
              </a:ext>
            </a:extLst>
          </p:cNvPr>
          <p:cNvSpPr>
            <a:spLocks noGrp="1"/>
          </p:cNvSpPr>
          <p:nvPr>
            <p:ph type="title"/>
          </p:nvPr>
        </p:nvSpPr>
        <p:spPr>
          <a:xfrm>
            <a:off x="234450" y="575500"/>
            <a:ext cx="2252272" cy="3981000"/>
          </a:xfrm>
        </p:spPr>
        <p:txBody>
          <a:bodyPr/>
          <a:lstStyle/>
          <a:p>
            <a:r>
              <a:rPr lang="en-US" dirty="0"/>
              <a:t>k-means vs. Agglomerative</a:t>
            </a:r>
            <a:br>
              <a:rPr lang="en-US" dirty="0"/>
            </a:br>
            <a:r>
              <a:rPr lang="en-US" dirty="0"/>
              <a:t>Clustering</a:t>
            </a:r>
          </a:p>
        </p:txBody>
      </p:sp>
      <p:sp>
        <p:nvSpPr>
          <p:cNvPr id="8" name="Text Placeholder 2">
            <a:extLst>
              <a:ext uri="{FF2B5EF4-FFF2-40B4-BE49-F238E27FC236}">
                <a16:creationId xmlns:a16="http://schemas.microsoft.com/office/drawing/2014/main" id="{A36DDF52-8891-475F-063D-3908CD12971D}"/>
              </a:ext>
            </a:extLst>
          </p:cNvPr>
          <p:cNvSpPr>
            <a:spLocks noGrp="1"/>
          </p:cNvSpPr>
          <p:nvPr>
            <p:ph type="body" idx="1"/>
          </p:nvPr>
        </p:nvSpPr>
        <p:spPr>
          <a:xfrm>
            <a:off x="3090625" y="575500"/>
            <a:ext cx="5596200" cy="3981000"/>
          </a:xfrm>
        </p:spPr>
        <p:txBody>
          <a:bodyPr/>
          <a:lstStyle/>
          <a:p>
            <a:r>
              <a:rPr lang="en-US" dirty="0"/>
              <a:t>K-means is more efficient on big data than hierarchical clustering.</a:t>
            </a:r>
          </a:p>
          <a:p>
            <a:r>
              <a:rPr lang="en-US" dirty="0"/>
              <a:t>Initialization changes results in k-means, not in agglomerative clustering has reproducible results.</a:t>
            </a:r>
          </a:p>
          <a:p>
            <a:r>
              <a:rPr lang="en-US" dirty="0"/>
              <a:t>K-means works well only for hyper-spherical clusters, agglomerative clustering can handle more complex cluster shapes.</a:t>
            </a:r>
          </a:p>
          <a:p>
            <a:r>
              <a:rPr lang="en-US" dirty="0"/>
              <a:t>K-means requires selecting a number of clusters beforehand. In agglomerative clustering, you can decide on the number of clusters afterwards using the dendrogram. </a:t>
            </a:r>
          </a:p>
          <a:p>
            <a:pPr marL="139700" indent="0">
              <a:buNone/>
            </a:pPr>
            <a:endParaRPr lang="en-US" dirty="0"/>
          </a:p>
        </p:txBody>
      </p:sp>
      <p:sp>
        <p:nvSpPr>
          <p:cNvPr id="9" name="Slide Number Placeholder 3">
            <a:extLst>
              <a:ext uri="{FF2B5EF4-FFF2-40B4-BE49-F238E27FC236}">
                <a16:creationId xmlns:a16="http://schemas.microsoft.com/office/drawing/2014/main" id="{A6D853BA-031F-C9BA-4885-3EDE40F9859F}"/>
              </a:ext>
            </a:extLst>
          </p:cNvPr>
          <p:cNvSpPr>
            <a:spLocks noGrp="1"/>
          </p:cNvSpPr>
          <p:nvPr>
            <p:ph type="sldNum" idx="12"/>
          </p:nvPr>
        </p:nvSpPr>
        <p:spPr>
          <a:xfrm>
            <a:off x="8556784" y="4749851"/>
            <a:ext cx="548700" cy="393600"/>
          </a:xfrm>
        </p:spPr>
        <p:txBody>
          <a:bodyPr/>
          <a:lstStyle/>
          <a:p>
            <a:pPr marL="0" lvl="0" indent="0" algn="r" rtl="0">
              <a:spcBef>
                <a:spcPts val="0"/>
              </a:spcBef>
              <a:spcAft>
                <a:spcPts val="0"/>
              </a:spcAft>
              <a:buNone/>
            </a:pPr>
            <a:fld id="{00000000-1234-1234-1234-123412341234}" type="slidenum">
              <a:rPr lang="en" smtClean="0"/>
              <a:t>62</a:t>
            </a:fld>
            <a:endParaRPr lang="en"/>
          </a:p>
        </p:txBody>
      </p:sp>
    </p:spTree>
    <p:extLst>
      <p:ext uri="{BB962C8B-B14F-4D97-AF65-F5344CB8AC3E}">
        <p14:creationId xmlns:p14="http://schemas.microsoft.com/office/powerpoint/2010/main" val="39097367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54843-7F62-044C-99C9-21DB00E6046E}"/>
              </a:ext>
            </a:extLst>
          </p:cNvPr>
          <p:cNvSpPr>
            <a:spLocks noGrp="1"/>
          </p:cNvSpPr>
          <p:nvPr>
            <p:ph type="ctrTitle"/>
          </p:nvPr>
        </p:nvSpPr>
        <p:spPr/>
        <p:txBody>
          <a:bodyPr/>
          <a:lstStyle/>
          <a:p>
            <a:r>
              <a:rPr lang="en-US" sz="2100" dirty="0"/>
              <a:t>Curse of Dimensionality</a:t>
            </a:r>
          </a:p>
        </p:txBody>
      </p:sp>
      <p:sp>
        <p:nvSpPr>
          <p:cNvPr id="3" name="Subtitle 2">
            <a:extLst>
              <a:ext uri="{FF2B5EF4-FFF2-40B4-BE49-F238E27FC236}">
                <a16:creationId xmlns:a16="http://schemas.microsoft.com/office/drawing/2014/main" id="{BB58E2BB-08D5-B942-B076-3E5CE88782BA}"/>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302444F6-7636-7B4A-A896-CD20387B248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63</a:t>
            </a:fld>
            <a:endParaRPr lang="en"/>
          </a:p>
        </p:txBody>
      </p:sp>
      <mc:AlternateContent xmlns:mc="http://schemas.openxmlformats.org/markup-compatibility/2006">
        <mc:Choice xmlns:p14="http://schemas.microsoft.com/office/powerpoint/2010/main" Requires="p14">
          <p:contentPart p14:bwMode="auto" r:id="rId2">
            <p14:nvContentPartPr>
              <p14:cNvPr id="15" name="Ink 14">
                <a:extLst>
                  <a:ext uri="{FF2B5EF4-FFF2-40B4-BE49-F238E27FC236}">
                    <a16:creationId xmlns:a16="http://schemas.microsoft.com/office/drawing/2014/main" id="{075EBD3A-C11B-4C49-8D48-38949242B8A9}"/>
                  </a:ext>
                </a:extLst>
              </p14:cNvPr>
              <p14:cNvContentPartPr/>
              <p14:nvPr/>
            </p14:nvContentPartPr>
            <p14:xfrm>
              <a:off x="1350914" y="123683"/>
              <a:ext cx="1118880" cy="294480"/>
            </p14:xfrm>
          </p:contentPart>
        </mc:Choice>
        <mc:Fallback>
          <p:pic>
            <p:nvPicPr>
              <p:cNvPr id="15" name="Ink 14">
                <a:extLst>
                  <a:ext uri="{FF2B5EF4-FFF2-40B4-BE49-F238E27FC236}">
                    <a16:creationId xmlns:a16="http://schemas.microsoft.com/office/drawing/2014/main" id="{075EBD3A-C11B-4C49-8D48-38949242B8A9}"/>
                  </a:ext>
                </a:extLst>
              </p:cNvPr>
              <p:cNvPicPr/>
              <p:nvPr/>
            </p:nvPicPr>
            <p:blipFill>
              <a:blip r:embed="rId3"/>
              <a:stretch>
                <a:fillRect/>
              </a:stretch>
            </p:blipFill>
            <p:spPr>
              <a:xfrm>
                <a:off x="1342274" y="115032"/>
                <a:ext cx="1136520" cy="312142"/>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16" name="Ink 15">
                <a:extLst>
                  <a:ext uri="{FF2B5EF4-FFF2-40B4-BE49-F238E27FC236}">
                    <a16:creationId xmlns:a16="http://schemas.microsoft.com/office/drawing/2014/main" id="{4C776037-9D84-4BC1-BDC7-B128FCEDEF90}"/>
                  </a:ext>
                </a:extLst>
              </p14:cNvPr>
              <p14:cNvContentPartPr/>
              <p14:nvPr/>
            </p14:nvContentPartPr>
            <p14:xfrm>
              <a:off x="316994" y="173363"/>
              <a:ext cx="915480" cy="339120"/>
            </p14:xfrm>
          </p:contentPart>
        </mc:Choice>
        <mc:Fallback>
          <p:pic>
            <p:nvPicPr>
              <p:cNvPr id="16" name="Ink 15">
                <a:extLst>
                  <a:ext uri="{FF2B5EF4-FFF2-40B4-BE49-F238E27FC236}">
                    <a16:creationId xmlns:a16="http://schemas.microsoft.com/office/drawing/2014/main" id="{4C776037-9D84-4BC1-BDC7-B128FCEDEF90}"/>
                  </a:ext>
                </a:extLst>
              </p:cNvPr>
              <p:cNvPicPr/>
              <p:nvPr/>
            </p:nvPicPr>
            <p:blipFill>
              <a:blip r:embed="rId5"/>
              <a:stretch>
                <a:fillRect/>
              </a:stretch>
            </p:blipFill>
            <p:spPr>
              <a:xfrm>
                <a:off x="307994" y="164723"/>
                <a:ext cx="933120" cy="356760"/>
              </a:xfrm>
              <a:prstGeom prst="rect">
                <a:avLst/>
              </a:prstGeom>
            </p:spPr>
          </p:pic>
        </mc:Fallback>
      </mc:AlternateContent>
    </p:spTree>
    <p:extLst>
      <p:ext uri="{BB962C8B-B14F-4D97-AF65-F5344CB8AC3E}">
        <p14:creationId xmlns:p14="http://schemas.microsoft.com/office/powerpoint/2010/main" val="2114778524"/>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46A0F8-7CE0-454B-B5A0-6B5D8EA875E6}"/>
              </a:ext>
            </a:extLst>
          </p:cNvPr>
          <p:cNvSpPr>
            <a:spLocks noGrp="1"/>
          </p:cNvSpPr>
          <p:nvPr>
            <p:ph type="title"/>
          </p:nvPr>
        </p:nvSpPr>
        <p:spPr/>
        <p:txBody>
          <a:bodyPr/>
          <a:lstStyle/>
          <a:p>
            <a:r>
              <a:rPr lang="en-US" dirty="0"/>
              <a:t>High Dimensions</a:t>
            </a:r>
          </a:p>
        </p:txBody>
      </p:sp>
      <p:sp>
        <p:nvSpPr>
          <p:cNvPr id="6" name="Text Placeholder 5">
            <a:extLst>
              <a:ext uri="{FF2B5EF4-FFF2-40B4-BE49-F238E27FC236}">
                <a16:creationId xmlns:a16="http://schemas.microsoft.com/office/drawing/2014/main" id="{0268ACA9-CE4F-2143-B703-0803574B1B3D}"/>
              </a:ext>
            </a:extLst>
          </p:cNvPr>
          <p:cNvSpPr>
            <a:spLocks noGrp="1"/>
          </p:cNvSpPr>
          <p:nvPr>
            <p:ph type="body" idx="1"/>
          </p:nvPr>
        </p:nvSpPr>
        <p:spPr/>
        <p:txBody>
          <a:bodyPr/>
          <a:lstStyle/>
          <a:p>
            <a:pPr marL="139700" indent="0">
              <a:buNone/>
            </a:pPr>
            <a:r>
              <a:rPr lang="en-US" dirty="0"/>
              <a:t>Methods like k-NN and k-means that rely on computing distances start to struggle in high dimensions.</a:t>
            </a:r>
          </a:p>
          <a:p>
            <a:pPr marL="139700" indent="0">
              <a:buNone/>
            </a:pPr>
            <a:endParaRPr lang="en-US" dirty="0"/>
          </a:p>
          <a:p>
            <a:pPr marL="139700" indent="0">
              <a:buNone/>
            </a:pPr>
            <a:r>
              <a:rPr lang="en-US" dirty="0"/>
              <a:t>As the number of dimensions grow, the data gets sparser!</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Need more data to make sure you cover all the space in high dim.</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CF075D22-0DBB-B14C-9B7B-F49F69D805A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64</a:t>
            </a:fld>
            <a:endParaRPr lang="en"/>
          </a:p>
        </p:txBody>
      </p:sp>
      <p:pic>
        <p:nvPicPr>
          <p:cNvPr id="7" name="Picture 6">
            <a:extLst>
              <a:ext uri="{FF2B5EF4-FFF2-40B4-BE49-F238E27FC236}">
                <a16:creationId xmlns:a16="http://schemas.microsoft.com/office/drawing/2014/main" id="{8743A6F2-B98A-EA45-A45A-14E3BC9FCF60}"/>
              </a:ext>
            </a:extLst>
          </p:cNvPr>
          <p:cNvPicPr>
            <a:picLocks noChangeAspect="1"/>
          </p:cNvPicPr>
          <p:nvPr/>
        </p:nvPicPr>
        <p:blipFill rotWithShape="1">
          <a:blip r:embed="rId3"/>
          <a:srcRect l="1" r="72766"/>
          <a:stretch/>
        </p:blipFill>
        <p:spPr>
          <a:xfrm>
            <a:off x="2968480" y="2057120"/>
            <a:ext cx="1532211" cy="1841500"/>
          </a:xfrm>
          <a:prstGeom prst="rect">
            <a:avLst/>
          </a:prstGeom>
        </p:spPr>
      </p:pic>
      <p:pic>
        <p:nvPicPr>
          <p:cNvPr id="8" name="Picture 7">
            <a:extLst>
              <a:ext uri="{FF2B5EF4-FFF2-40B4-BE49-F238E27FC236}">
                <a16:creationId xmlns:a16="http://schemas.microsoft.com/office/drawing/2014/main" id="{D5A50994-BB46-9645-AFC0-F8FAEEA70271}"/>
              </a:ext>
            </a:extLst>
          </p:cNvPr>
          <p:cNvPicPr>
            <a:picLocks noChangeAspect="1"/>
          </p:cNvPicPr>
          <p:nvPr/>
        </p:nvPicPr>
        <p:blipFill rotWithShape="1">
          <a:blip r:embed="rId3"/>
          <a:srcRect l="26464" r="40324"/>
          <a:stretch/>
        </p:blipFill>
        <p:spPr>
          <a:xfrm>
            <a:off x="4731941" y="2057120"/>
            <a:ext cx="1868557" cy="1841500"/>
          </a:xfrm>
          <a:prstGeom prst="rect">
            <a:avLst/>
          </a:prstGeom>
        </p:spPr>
      </p:pic>
      <p:pic>
        <p:nvPicPr>
          <p:cNvPr id="9" name="Picture 8">
            <a:extLst>
              <a:ext uri="{FF2B5EF4-FFF2-40B4-BE49-F238E27FC236}">
                <a16:creationId xmlns:a16="http://schemas.microsoft.com/office/drawing/2014/main" id="{4219FED9-CDA3-A449-8787-60FEBEF1CCCA}"/>
              </a:ext>
            </a:extLst>
          </p:cNvPr>
          <p:cNvPicPr>
            <a:picLocks noChangeAspect="1"/>
          </p:cNvPicPr>
          <p:nvPr/>
        </p:nvPicPr>
        <p:blipFill rotWithShape="1">
          <a:blip r:embed="rId3"/>
          <a:srcRect l="58807"/>
          <a:stretch/>
        </p:blipFill>
        <p:spPr>
          <a:xfrm>
            <a:off x="6600498" y="2057120"/>
            <a:ext cx="2317577" cy="1841500"/>
          </a:xfrm>
          <a:prstGeom prst="rect">
            <a:avLst/>
          </a:prstGeom>
        </p:spPr>
      </p:pic>
      <mc:AlternateContent xmlns:mc="http://schemas.openxmlformats.org/markup-compatibility/2006">
        <mc:Choice xmlns:p14="http://schemas.microsoft.com/office/powerpoint/2010/main" Requires="p14">
          <p:contentPart p14:bwMode="auto" r:id="rId4">
            <p14:nvContentPartPr>
              <p14:cNvPr id="17" name="Ink 16">
                <a:extLst>
                  <a:ext uri="{FF2B5EF4-FFF2-40B4-BE49-F238E27FC236}">
                    <a16:creationId xmlns:a16="http://schemas.microsoft.com/office/drawing/2014/main" id="{C44A2EA8-4131-47E6-BC56-41CFD5AB50D0}"/>
                  </a:ext>
                </a:extLst>
              </p14:cNvPr>
              <p14:cNvContentPartPr/>
              <p14:nvPr/>
            </p14:nvContentPartPr>
            <p14:xfrm>
              <a:off x="5840834" y="164003"/>
              <a:ext cx="298800" cy="298080"/>
            </p14:xfrm>
          </p:contentPart>
        </mc:Choice>
        <mc:Fallback>
          <p:pic>
            <p:nvPicPr>
              <p:cNvPr id="17" name="Ink 16">
                <a:extLst>
                  <a:ext uri="{FF2B5EF4-FFF2-40B4-BE49-F238E27FC236}">
                    <a16:creationId xmlns:a16="http://schemas.microsoft.com/office/drawing/2014/main" id="{C44A2EA8-4131-47E6-BC56-41CFD5AB50D0}"/>
                  </a:ext>
                </a:extLst>
              </p:cNvPr>
              <p:cNvPicPr/>
              <p:nvPr/>
            </p:nvPicPr>
            <p:blipFill>
              <a:blip r:embed="rId5"/>
              <a:stretch>
                <a:fillRect/>
              </a:stretch>
            </p:blipFill>
            <p:spPr>
              <a:xfrm>
                <a:off x="5831834" y="155363"/>
                <a:ext cx="316440" cy="31572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8" name="Ink 17">
                <a:extLst>
                  <a:ext uri="{FF2B5EF4-FFF2-40B4-BE49-F238E27FC236}">
                    <a16:creationId xmlns:a16="http://schemas.microsoft.com/office/drawing/2014/main" id="{50BF0360-9885-4257-9326-CDB59D070B74}"/>
                  </a:ext>
                </a:extLst>
              </p14:cNvPr>
              <p14:cNvContentPartPr/>
              <p14:nvPr/>
            </p14:nvContentPartPr>
            <p14:xfrm>
              <a:off x="4960994" y="150323"/>
              <a:ext cx="723960" cy="270360"/>
            </p14:xfrm>
          </p:contentPart>
        </mc:Choice>
        <mc:Fallback>
          <p:pic>
            <p:nvPicPr>
              <p:cNvPr id="18" name="Ink 17">
                <a:extLst>
                  <a:ext uri="{FF2B5EF4-FFF2-40B4-BE49-F238E27FC236}">
                    <a16:creationId xmlns:a16="http://schemas.microsoft.com/office/drawing/2014/main" id="{50BF0360-9885-4257-9326-CDB59D070B74}"/>
                  </a:ext>
                </a:extLst>
              </p:cNvPr>
              <p:cNvPicPr/>
              <p:nvPr/>
            </p:nvPicPr>
            <p:blipFill>
              <a:blip r:embed="rId7"/>
              <a:stretch>
                <a:fillRect/>
              </a:stretch>
            </p:blipFill>
            <p:spPr>
              <a:xfrm>
                <a:off x="4952354" y="141323"/>
                <a:ext cx="741600" cy="2880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9" name="Ink 18">
                <a:extLst>
                  <a:ext uri="{FF2B5EF4-FFF2-40B4-BE49-F238E27FC236}">
                    <a16:creationId xmlns:a16="http://schemas.microsoft.com/office/drawing/2014/main" id="{2AF1026D-59E0-48B5-A5F5-BE7D166BF95B}"/>
                  </a:ext>
                </a:extLst>
              </p14:cNvPr>
              <p14:cNvContentPartPr/>
              <p14:nvPr/>
            </p14:nvContentPartPr>
            <p14:xfrm>
              <a:off x="3927434" y="145643"/>
              <a:ext cx="864720" cy="323640"/>
            </p14:xfrm>
          </p:contentPart>
        </mc:Choice>
        <mc:Fallback>
          <p:pic>
            <p:nvPicPr>
              <p:cNvPr id="19" name="Ink 18">
                <a:extLst>
                  <a:ext uri="{FF2B5EF4-FFF2-40B4-BE49-F238E27FC236}">
                    <a16:creationId xmlns:a16="http://schemas.microsoft.com/office/drawing/2014/main" id="{2AF1026D-59E0-48B5-A5F5-BE7D166BF95B}"/>
                  </a:ext>
                </a:extLst>
              </p:cNvPr>
              <p:cNvPicPr/>
              <p:nvPr/>
            </p:nvPicPr>
            <p:blipFill>
              <a:blip r:embed="rId9"/>
              <a:stretch>
                <a:fillRect/>
              </a:stretch>
            </p:blipFill>
            <p:spPr>
              <a:xfrm>
                <a:off x="3918794" y="136643"/>
                <a:ext cx="882360" cy="341280"/>
              </a:xfrm>
              <a:prstGeom prst="rect">
                <a:avLst/>
              </a:prstGeom>
            </p:spPr>
          </p:pic>
        </mc:Fallback>
      </mc:AlternateContent>
    </p:spTree>
    <p:extLst>
      <p:ext uri="{BB962C8B-B14F-4D97-AF65-F5344CB8AC3E}">
        <p14:creationId xmlns:p14="http://schemas.microsoft.com/office/powerpoint/2010/main" val="30327967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0E005-8BF4-914A-A85B-2586B09F5616}"/>
              </a:ext>
            </a:extLst>
          </p:cNvPr>
          <p:cNvSpPr>
            <a:spLocks noGrp="1"/>
          </p:cNvSpPr>
          <p:nvPr>
            <p:ph type="title"/>
          </p:nvPr>
        </p:nvSpPr>
        <p:spPr/>
        <p:txBody>
          <a:bodyPr/>
          <a:lstStyle/>
          <a:p>
            <a:r>
              <a:rPr lang="en-US" dirty="0"/>
              <a:t>Data Moves Farther Apart in Higher Dimensions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9CBC79AD-3205-6D4E-8C20-FB5EE1E41C3F}"/>
                  </a:ext>
                </a:extLst>
              </p:cNvPr>
              <p:cNvSpPr>
                <a:spLocks noGrp="1"/>
              </p:cNvSpPr>
              <p:nvPr>
                <p:ph type="body" idx="1"/>
              </p:nvPr>
            </p:nvSpPr>
            <p:spPr>
              <a:xfrm>
                <a:off x="3090625" y="575499"/>
                <a:ext cx="5596200" cy="4174351"/>
              </a:xfrm>
            </p:spPr>
            <p:txBody>
              <a:bodyPr/>
              <a:lstStyle/>
              <a:p>
                <a:pPr marL="139700" indent="0">
                  <a:buNone/>
                </a:pPr>
                <a:r>
                  <a:rPr lang="en-US" dirty="0"/>
                  <a:t>It’s believable with more dimensions the data becomes more sparse, but what’s even weirder is the sparsity is not uniform!</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As </a:t>
                </a:r>
                <a14:m>
                  <m:oMath xmlns:m="http://schemas.openxmlformats.org/officeDocument/2006/math">
                    <m:r>
                      <a:rPr lang="en-US" b="0" i="1" smtClean="0">
                        <a:latin typeface="Cambria Math" panose="02040503050406030204" pitchFamily="18" charset="0"/>
                      </a:rPr>
                      <m:t>𝐷</m:t>
                    </m:r>
                  </m:oMath>
                </a14:m>
                <a:r>
                  <a:rPr lang="en-US" dirty="0"/>
                  <a:t> increases, the “mass” of the space goes towards the corners.</a:t>
                </a:r>
              </a:p>
              <a:p>
                <a:r>
                  <a:rPr lang="en-US" dirty="0"/>
                  <a:t>Most of the points aren’t in the center.</a:t>
                </a:r>
              </a:p>
              <a:p>
                <a:r>
                  <a:rPr lang="en-US" dirty="0"/>
                  <a:t>The distance between points gets really high!</a:t>
                </a:r>
              </a:p>
              <a:p>
                <a:pPr marL="139700" indent="0">
                  <a:buNone/>
                </a:pPr>
                <a:endParaRPr lang="en-US" dirty="0"/>
              </a:p>
            </p:txBody>
          </p:sp>
        </mc:Choice>
        <mc:Fallback xmlns="">
          <p:sp>
            <p:nvSpPr>
              <p:cNvPr id="3" name="Text Placeholder 2">
                <a:extLst>
                  <a:ext uri="{FF2B5EF4-FFF2-40B4-BE49-F238E27FC236}">
                    <a16:creationId xmlns:a16="http://schemas.microsoft.com/office/drawing/2014/main" id="{9CBC79AD-3205-6D4E-8C20-FB5EE1E41C3F}"/>
                  </a:ext>
                </a:extLst>
              </p:cNvPr>
              <p:cNvSpPr>
                <a:spLocks noGrp="1" noRot="1" noChangeAspect="1" noMove="1" noResize="1" noEditPoints="1" noAdjustHandles="1" noChangeArrowheads="1" noChangeShapeType="1" noTextEdit="1"/>
              </p:cNvSpPr>
              <p:nvPr>
                <p:ph type="body" idx="1"/>
              </p:nvPr>
            </p:nvSpPr>
            <p:spPr>
              <a:xfrm>
                <a:off x="3090625" y="575499"/>
                <a:ext cx="5596200" cy="4174351"/>
              </a:xfrm>
              <a:blipFill>
                <a:blip r:embed="rId3"/>
                <a:stretch>
                  <a:fillRect r="-22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0F97217-F69C-2A40-BB65-CF017C59A4B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65</a:t>
            </a:fld>
            <a:endParaRPr lang="en"/>
          </a:p>
        </p:txBody>
      </p:sp>
      <p:pic>
        <p:nvPicPr>
          <p:cNvPr id="5" name="Picture 4">
            <a:extLst>
              <a:ext uri="{FF2B5EF4-FFF2-40B4-BE49-F238E27FC236}">
                <a16:creationId xmlns:a16="http://schemas.microsoft.com/office/drawing/2014/main" id="{695B545C-3BCC-8341-8E22-E6B86293DD82}"/>
              </a:ext>
            </a:extLst>
          </p:cNvPr>
          <p:cNvPicPr>
            <a:picLocks noChangeAspect="1"/>
          </p:cNvPicPr>
          <p:nvPr/>
        </p:nvPicPr>
        <p:blipFill rotWithShape="1">
          <a:blip r:embed="rId4"/>
          <a:srcRect r="75676"/>
          <a:stretch/>
        </p:blipFill>
        <p:spPr>
          <a:xfrm>
            <a:off x="2938315" y="1480150"/>
            <a:ext cx="1547665" cy="2171700"/>
          </a:xfrm>
          <a:prstGeom prst="rect">
            <a:avLst/>
          </a:prstGeom>
        </p:spPr>
      </p:pic>
      <p:pic>
        <p:nvPicPr>
          <p:cNvPr id="6" name="Picture 5">
            <a:extLst>
              <a:ext uri="{FF2B5EF4-FFF2-40B4-BE49-F238E27FC236}">
                <a16:creationId xmlns:a16="http://schemas.microsoft.com/office/drawing/2014/main" id="{E1842100-7023-F04E-BBBC-311D35650634}"/>
              </a:ext>
            </a:extLst>
          </p:cNvPr>
          <p:cNvPicPr>
            <a:picLocks noChangeAspect="1"/>
          </p:cNvPicPr>
          <p:nvPr/>
        </p:nvPicPr>
        <p:blipFill rotWithShape="1">
          <a:blip r:embed="rId4"/>
          <a:srcRect l="28242" r="36079"/>
          <a:stretch/>
        </p:blipFill>
        <p:spPr>
          <a:xfrm>
            <a:off x="4638290" y="1395626"/>
            <a:ext cx="2270099" cy="2171700"/>
          </a:xfrm>
          <a:prstGeom prst="rect">
            <a:avLst/>
          </a:prstGeom>
        </p:spPr>
      </p:pic>
      <p:pic>
        <p:nvPicPr>
          <p:cNvPr id="7" name="Picture 6">
            <a:extLst>
              <a:ext uri="{FF2B5EF4-FFF2-40B4-BE49-F238E27FC236}">
                <a16:creationId xmlns:a16="http://schemas.microsoft.com/office/drawing/2014/main" id="{3DEF5DD6-C3E0-A844-BBA6-970D5DBC472D}"/>
              </a:ext>
            </a:extLst>
          </p:cNvPr>
          <p:cNvPicPr>
            <a:picLocks noChangeAspect="1"/>
          </p:cNvPicPr>
          <p:nvPr/>
        </p:nvPicPr>
        <p:blipFill rotWithShape="1">
          <a:blip r:embed="rId4"/>
          <a:srcRect l="67839"/>
          <a:stretch/>
        </p:blipFill>
        <p:spPr>
          <a:xfrm>
            <a:off x="7034998" y="1395626"/>
            <a:ext cx="2046301" cy="2171700"/>
          </a:xfrm>
          <a:prstGeom prst="rect">
            <a:avLst/>
          </a:prstGeom>
        </p:spPr>
      </p:pic>
      <mc:AlternateContent xmlns:mc="http://schemas.openxmlformats.org/markup-compatibility/2006">
        <mc:Choice xmlns:p14="http://schemas.microsoft.com/office/powerpoint/2010/main" Requires="p14">
          <p:contentPart p14:bwMode="auto" r:id="rId5">
            <p14:nvContentPartPr>
              <p14:cNvPr id="17" name="Ink 16">
                <a:extLst>
                  <a:ext uri="{FF2B5EF4-FFF2-40B4-BE49-F238E27FC236}">
                    <a16:creationId xmlns:a16="http://schemas.microsoft.com/office/drawing/2014/main" id="{D81A1935-EF0B-4E64-A579-3024C7D8FA95}"/>
                  </a:ext>
                </a:extLst>
              </p14:cNvPr>
              <p14:cNvContentPartPr/>
              <p14:nvPr/>
            </p14:nvContentPartPr>
            <p14:xfrm>
              <a:off x="6058634" y="185603"/>
              <a:ext cx="370440" cy="315360"/>
            </p14:xfrm>
          </p:contentPart>
        </mc:Choice>
        <mc:Fallback>
          <p:pic>
            <p:nvPicPr>
              <p:cNvPr id="17" name="Ink 16">
                <a:extLst>
                  <a:ext uri="{FF2B5EF4-FFF2-40B4-BE49-F238E27FC236}">
                    <a16:creationId xmlns:a16="http://schemas.microsoft.com/office/drawing/2014/main" id="{D81A1935-EF0B-4E64-A579-3024C7D8FA95}"/>
                  </a:ext>
                </a:extLst>
              </p:cNvPr>
              <p:cNvPicPr/>
              <p:nvPr/>
            </p:nvPicPr>
            <p:blipFill>
              <a:blip r:embed="rId6"/>
              <a:stretch>
                <a:fillRect/>
              </a:stretch>
            </p:blipFill>
            <p:spPr>
              <a:xfrm>
                <a:off x="6049634" y="176963"/>
                <a:ext cx="388080" cy="333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8" name="Ink 17">
                <a:extLst>
                  <a:ext uri="{FF2B5EF4-FFF2-40B4-BE49-F238E27FC236}">
                    <a16:creationId xmlns:a16="http://schemas.microsoft.com/office/drawing/2014/main" id="{F4323F8F-B608-4572-93E7-00671228FE40}"/>
                  </a:ext>
                </a:extLst>
              </p14:cNvPr>
              <p14:cNvContentPartPr/>
              <p14:nvPr/>
            </p14:nvContentPartPr>
            <p14:xfrm>
              <a:off x="5032274" y="165083"/>
              <a:ext cx="859680" cy="347760"/>
            </p14:xfrm>
          </p:contentPart>
        </mc:Choice>
        <mc:Fallback>
          <p:pic>
            <p:nvPicPr>
              <p:cNvPr id="18" name="Ink 17">
                <a:extLst>
                  <a:ext uri="{FF2B5EF4-FFF2-40B4-BE49-F238E27FC236}">
                    <a16:creationId xmlns:a16="http://schemas.microsoft.com/office/drawing/2014/main" id="{F4323F8F-B608-4572-93E7-00671228FE40}"/>
                  </a:ext>
                </a:extLst>
              </p:cNvPr>
              <p:cNvPicPr/>
              <p:nvPr/>
            </p:nvPicPr>
            <p:blipFill>
              <a:blip r:embed="rId8"/>
              <a:stretch>
                <a:fillRect/>
              </a:stretch>
            </p:blipFill>
            <p:spPr>
              <a:xfrm>
                <a:off x="5023634" y="156443"/>
                <a:ext cx="877320" cy="3654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9" name="Ink 18">
                <a:extLst>
                  <a:ext uri="{FF2B5EF4-FFF2-40B4-BE49-F238E27FC236}">
                    <a16:creationId xmlns:a16="http://schemas.microsoft.com/office/drawing/2014/main" id="{0468DF09-122F-4B7A-B762-3BA41E1E2869}"/>
                  </a:ext>
                </a:extLst>
              </p14:cNvPr>
              <p14:cNvContentPartPr/>
              <p14:nvPr/>
            </p14:nvContentPartPr>
            <p14:xfrm>
              <a:off x="3960914" y="182363"/>
              <a:ext cx="934200" cy="350280"/>
            </p14:xfrm>
          </p:contentPart>
        </mc:Choice>
        <mc:Fallback>
          <p:pic>
            <p:nvPicPr>
              <p:cNvPr id="19" name="Ink 18">
                <a:extLst>
                  <a:ext uri="{FF2B5EF4-FFF2-40B4-BE49-F238E27FC236}">
                    <a16:creationId xmlns:a16="http://schemas.microsoft.com/office/drawing/2014/main" id="{0468DF09-122F-4B7A-B762-3BA41E1E2869}"/>
                  </a:ext>
                </a:extLst>
              </p:cNvPr>
              <p:cNvPicPr/>
              <p:nvPr/>
            </p:nvPicPr>
            <p:blipFill>
              <a:blip r:embed="rId10"/>
              <a:stretch>
                <a:fillRect/>
              </a:stretch>
            </p:blipFill>
            <p:spPr>
              <a:xfrm>
                <a:off x="3951914" y="173363"/>
                <a:ext cx="951840" cy="367920"/>
              </a:xfrm>
              <a:prstGeom prst="rect">
                <a:avLst/>
              </a:prstGeom>
            </p:spPr>
          </p:pic>
        </mc:Fallback>
      </mc:AlternateContent>
    </p:spTree>
    <p:extLst>
      <p:ext uri="{BB962C8B-B14F-4D97-AF65-F5344CB8AC3E}">
        <p14:creationId xmlns:p14="http://schemas.microsoft.com/office/powerpoint/2010/main" val="3633477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49B95-1A40-3344-A973-AEAC472A66C3}"/>
              </a:ext>
            </a:extLst>
          </p:cNvPr>
          <p:cNvSpPr>
            <a:spLocks noGrp="1"/>
          </p:cNvSpPr>
          <p:nvPr>
            <p:ph type="title"/>
          </p:nvPr>
        </p:nvSpPr>
        <p:spPr/>
        <p:txBody>
          <a:bodyPr/>
          <a:lstStyle/>
          <a:p>
            <a:r>
              <a:rPr lang="en-US" dirty="0"/>
              <a:t>Practicalities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90522596-0AC9-0841-84C1-D4E9EE539B3C}"/>
                  </a:ext>
                </a:extLst>
              </p:cNvPr>
              <p:cNvSpPr>
                <a:spLocks noGrp="1"/>
              </p:cNvSpPr>
              <p:nvPr>
                <p:ph type="body" idx="1"/>
              </p:nvPr>
            </p:nvSpPr>
            <p:spPr/>
            <p:txBody>
              <a:bodyPr/>
              <a:lstStyle/>
              <a:p>
                <a:pPr marL="139700" indent="0">
                  <a:buNone/>
                </a:pPr>
                <a:r>
                  <a:rPr lang="en-US" dirty="0"/>
                  <a:t>Have to pay attention to the number of dimensions with distance-based methods (k-means clustering, also k nearest neighbors).</a:t>
                </a:r>
              </a:p>
              <a:p>
                <a:r>
                  <a:rPr lang="en-US" dirty="0"/>
                  <a:t>Very tricky if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&lt;</m:t>
                    </m:r>
                    <m:r>
                      <a:rPr lang="en-US" b="0" i="1" smtClean="0">
                        <a:latin typeface="Cambria Math" panose="02040503050406030204" pitchFamily="18" charset="0"/>
                      </a:rPr>
                      <m:t>𝐷</m:t>
                    </m:r>
                  </m:oMath>
                </a14:m>
                <a:endParaRPr lang="en-US" dirty="0"/>
              </a:p>
              <a:p>
                <a:r>
                  <a:rPr lang="en-US" dirty="0"/>
                  <a:t>Can run into some strange results if </a:t>
                </a:r>
                <a14:m>
                  <m:oMath xmlns:m="http://schemas.openxmlformats.org/officeDocument/2006/math">
                    <m:r>
                      <a:rPr lang="en-US" b="0" i="1" smtClean="0">
                        <a:latin typeface="Cambria Math" panose="02040503050406030204" pitchFamily="18" charset="0"/>
                      </a:rPr>
                      <m:t>𝐷</m:t>
                    </m:r>
                  </m:oMath>
                </a14:m>
                <a:r>
                  <a:rPr lang="en-US" dirty="0"/>
                  <a:t> is very large</a:t>
                </a:r>
              </a:p>
              <a:p>
                <a:endParaRPr lang="en-US" dirty="0"/>
              </a:p>
              <a:p>
                <a:pPr marL="139700" indent="0">
                  <a:buNone/>
                </a:pPr>
                <a:endParaRPr lang="en-US" dirty="0"/>
              </a:p>
              <a:p>
                <a:pPr marL="139700" indent="0">
                  <a:buNone/>
                </a:pPr>
                <a:r>
                  <a:rPr lang="en-US" dirty="0"/>
                  <a:t>Later, we will talk about ways of trying to do dimensionality reduction in order to reduce the number of dimensions here.</a:t>
                </a:r>
              </a:p>
            </p:txBody>
          </p:sp>
        </mc:Choice>
        <mc:Fallback xmlns="">
          <p:sp>
            <p:nvSpPr>
              <p:cNvPr id="3" name="Text Placeholder 2">
                <a:extLst>
                  <a:ext uri="{FF2B5EF4-FFF2-40B4-BE49-F238E27FC236}">
                    <a16:creationId xmlns:a16="http://schemas.microsoft.com/office/drawing/2014/main" id="{90522596-0AC9-0841-84C1-D4E9EE539B3C}"/>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3BB3CDD-92AE-8548-9527-B2558145566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66</a:t>
            </a:fld>
            <a:endParaRPr lang="en"/>
          </a:p>
        </p:txBody>
      </p:sp>
      <mc:AlternateContent xmlns:mc="http://schemas.openxmlformats.org/markup-compatibility/2006">
        <mc:Choice xmlns:p14="http://schemas.microsoft.com/office/powerpoint/2010/main" Requires="p14">
          <p:contentPart p14:bwMode="auto" r:id="rId3">
            <p14:nvContentPartPr>
              <p14:cNvPr id="15" name="Ink 14">
                <a:extLst>
                  <a:ext uri="{FF2B5EF4-FFF2-40B4-BE49-F238E27FC236}">
                    <a16:creationId xmlns:a16="http://schemas.microsoft.com/office/drawing/2014/main" id="{12D3F582-5ED6-43AB-9CB9-E2418B55D372}"/>
                  </a:ext>
                </a:extLst>
              </p14:cNvPr>
              <p14:cNvContentPartPr/>
              <p14:nvPr/>
            </p14:nvContentPartPr>
            <p14:xfrm>
              <a:off x="5649674" y="160763"/>
              <a:ext cx="1271520" cy="370800"/>
            </p14:xfrm>
          </p:contentPart>
        </mc:Choice>
        <mc:Fallback>
          <p:pic>
            <p:nvPicPr>
              <p:cNvPr id="15" name="Ink 14">
                <a:extLst>
                  <a:ext uri="{FF2B5EF4-FFF2-40B4-BE49-F238E27FC236}">
                    <a16:creationId xmlns:a16="http://schemas.microsoft.com/office/drawing/2014/main" id="{12D3F582-5ED6-43AB-9CB9-E2418B55D372}"/>
                  </a:ext>
                </a:extLst>
              </p:cNvPr>
              <p:cNvPicPr/>
              <p:nvPr/>
            </p:nvPicPr>
            <p:blipFill>
              <a:blip r:embed="rId4"/>
              <a:stretch>
                <a:fillRect/>
              </a:stretch>
            </p:blipFill>
            <p:spPr>
              <a:xfrm>
                <a:off x="5640677" y="152115"/>
                <a:ext cx="1289155" cy="388457"/>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6" name="Ink 15">
                <a:extLst>
                  <a:ext uri="{FF2B5EF4-FFF2-40B4-BE49-F238E27FC236}">
                    <a16:creationId xmlns:a16="http://schemas.microsoft.com/office/drawing/2014/main" id="{04F5C1EE-7E60-4532-8BC7-F240408E0945}"/>
                  </a:ext>
                </a:extLst>
              </p14:cNvPr>
              <p14:cNvContentPartPr/>
              <p14:nvPr/>
            </p14:nvContentPartPr>
            <p14:xfrm>
              <a:off x="4444034" y="109643"/>
              <a:ext cx="1020240" cy="364320"/>
            </p14:xfrm>
          </p:contentPart>
        </mc:Choice>
        <mc:Fallback>
          <p:pic>
            <p:nvPicPr>
              <p:cNvPr id="16" name="Ink 15">
                <a:extLst>
                  <a:ext uri="{FF2B5EF4-FFF2-40B4-BE49-F238E27FC236}">
                    <a16:creationId xmlns:a16="http://schemas.microsoft.com/office/drawing/2014/main" id="{04F5C1EE-7E60-4532-8BC7-F240408E0945}"/>
                  </a:ext>
                </a:extLst>
              </p:cNvPr>
              <p:cNvPicPr/>
              <p:nvPr/>
            </p:nvPicPr>
            <p:blipFill>
              <a:blip r:embed="rId6"/>
              <a:stretch>
                <a:fillRect/>
              </a:stretch>
            </p:blipFill>
            <p:spPr>
              <a:xfrm>
                <a:off x="4435394" y="101012"/>
                <a:ext cx="1037880" cy="381943"/>
              </a:xfrm>
              <a:prstGeom prst="rect">
                <a:avLst/>
              </a:prstGeom>
            </p:spPr>
          </p:pic>
        </mc:Fallback>
      </mc:AlternateContent>
    </p:spTree>
    <p:extLst>
      <p:ext uri="{BB962C8B-B14F-4D97-AF65-F5344CB8AC3E}">
        <p14:creationId xmlns:p14="http://schemas.microsoft.com/office/powerpoint/2010/main" val="3704116448"/>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ED3DD-33E8-9C46-AFE9-74618AF34664}"/>
              </a:ext>
            </a:extLst>
          </p:cNvPr>
          <p:cNvSpPr>
            <a:spLocks noGrp="1"/>
          </p:cNvSpPr>
          <p:nvPr>
            <p:ph type="title"/>
          </p:nvPr>
        </p:nvSpPr>
        <p:spPr/>
        <p:txBody>
          <a:bodyPr/>
          <a:lstStyle/>
          <a:p>
            <a:r>
              <a:rPr lang="en-US" dirty="0"/>
              <a:t>Concept Inventory</a:t>
            </a:r>
          </a:p>
        </p:txBody>
      </p:sp>
      <p:sp>
        <p:nvSpPr>
          <p:cNvPr id="3" name="Text Placeholder 2">
            <a:extLst>
              <a:ext uri="{FF2B5EF4-FFF2-40B4-BE49-F238E27FC236}">
                <a16:creationId xmlns:a16="http://schemas.microsoft.com/office/drawing/2014/main" id="{80C8D149-849E-BD4B-A192-14E2FFED6000}"/>
              </a:ext>
            </a:extLst>
          </p:cNvPr>
          <p:cNvSpPr>
            <a:spLocks noGrp="1"/>
          </p:cNvSpPr>
          <p:nvPr>
            <p:ph type="body" idx="1"/>
          </p:nvPr>
        </p:nvSpPr>
        <p:spPr/>
        <p:txBody>
          <a:bodyPr/>
          <a:lstStyle/>
          <a:p>
            <a:pPr marL="139700" indent="0">
              <a:buNone/>
            </a:pPr>
            <a:r>
              <a:rPr lang="en-US" dirty="0"/>
              <a:t>This week we want to practice recalling vocabulary. Spend 10 minutes trying to write down all the terms for concepts we have learned in this class and try to bucket them into the following categories. </a:t>
            </a:r>
          </a:p>
          <a:p>
            <a:pPr marL="139700" indent="0">
              <a:buNone/>
            </a:pPr>
            <a:endParaRPr lang="en-US" dirty="0"/>
          </a:p>
          <a:p>
            <a:pPr marL="139700" indent="0">
              <a:buNone/>
            </a:pPr>
            <a:r>
              <a:rPr lang="en-US" b="1" dirty="0"/>
              <a:t>Regression</a:t>
            </a:r>
          </a:p>
          <a:p>
            <a:pPr marL="139700" indent="0">
              <a:buNone/>
            </a:pPr>
            <a:r>
              <a:rPr lang="en-US" b="1" dirty="0"/>
              <a:t>Classification</a:t>
            </a:r>
          </a:p>
          <a:p>
            <a:pPr marL="139700" indent="0">
              <a:buNone/>
            </a:pPr>
            <a:r>
              <a:rPr lang="en-US" b="1" dirty="0"/>
              <a:t>Document Retrieval</a:t>
            </a:r>
          </a:p>
          <a:p>
            <a:pPr marL="139700" indent="0">
              <a:buNone/>
            </a:pPr>
            <a:r>
              <a:rPr lang="en-US" b="1" dirty="0" err="1"/>
              <a:t>Misc</a:t>
            </a:r>
            <a:r>
              <a:rPr lang="en-US" b="1" dirty="0"/>
              <a:t> </a:t>
            </a:r>
            <a:r>
              <a:rPr lang="en-US" dirty="0"/>
              <a:t>– For things that fit in multiple places or none of the above</a:t>
            </a:r>
          </a:p>
          <a:p>
            <a:pPr marL="139700" indent="0">
              <a:buNone/>
            </a:pPr>
            <a:endParaRPr lang="en-US" b="1" dirty="0"/>
          </a:p>
          <a:p>
            <a:pPr marL="139700" indent="0">
              <a:buNone/>
            </a:pPr>
            <a:r>
              <a:rPr lang="en-US" dirty="0"/>
              <a:t>You don’t need to define/explain the terms for this exercise, but you should know what they are! </a:t>
            </a:r>
          </a:p>
          <a:p>
            <a:pPr marL="139700" indent="0">
              <a:buNone/>
            </a:pPr>
            <a:endParaRPr lang="en-US" dirty="0"/>
          </a:p>
          <a:p>
            <a:pPr marL="139700" indent="0">
              <a:buNone/>
            </a:pPr>
            <a:r>
              <a:rPr lang="en-US" dirty="0"/>
              <a:t>Try to do this for at least 5 minutes from recall before looking at your notes!</a:t>
            </a:r>
          </a:p>
          <a:p>
            <a:pPr marL="139700" indent="0">
              <a:buNone/>
            </a:pPr>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FA32F0DF-A929-2F48-8EC4-03C3709341D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67</a:t>
            </a:fld>
            <a:endParaRPr lang="en"/>
          </a:p>
        </p:txBody>
      </p:sp>
    </p:spTree>
    <p:extLst>
      <p:ext uri="{BB962C8B-B14F-4D97-AF65-F5344CB8AC3E}">
        <p14:creationId xmlns:p14="http://schemas.microsoft.com/office/powerpoint/2010/main" val="3398108414"/>
      </p:ext>
    </p:extLst>
  </p:cSld>
  <p:clrMapOvr>
    <a:masterClrMapping/>
  </p:clrMapOvr>
  <p:transition>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0C6093F-C0DE-494E-BBDE-E4A84845E397}"/>
              </a:ext>
            </a:extLst>
          </p:cNvPr>
          <p:cNvSpPr>
            <a:spLocks noGrp="1"/>
          </p:cNvSpPr>
          <p:nvPr>
            <p:ph type="title"/>
          </p:nvPr>
        </p:nvSpPr>
        <p:spPr>
          <a:xfrm>
            <a:off x="234450" y="575500"/>
            <a:ext cx="2046300" cy="3981000"/>
          </a:xfrm>
        </p:spPr>
        <p:txBody>
          <a:bodyPr/>
          <a:lstStyle/>
          <a:p>
            <a:r>
              <a:rPr lang="en-US" dirty="0"/>
              <a:t>Recap</a:t>
            </a:r>
          </a:p>
        </p:txBody>
      </p:sp>
      <p:sp>
        <p:nvSpPr>
          <p:cNvPr id="6" name="Text Placeholder 2">
            <a:extLst>
              <a:ext uri="{FF2B5EF4-FFF2-40B4-BE49-F238E27FC236}">
                <a16:creationId xmlns:a16="http://schemas.microsoft.com/office/drawing/2014/main" id="{1DE54125-B269-504A-B6AD-D6EAA5070C9A}"/>
              </a:ext>
            </a:extLst>
          </p:cNvPr>
          <p:cNvSpPr>
            <a:spLocks noGrp="1"/>
          </p:cNvSpPr>
          <p:nvPr>
            <p:ph type="body" idx="1"/>
          </p:nvPr>
        </p:nvSpPr>
        <p:spPr>
          <a:xfrm>
            <a:off x="3090625" y="575500"/>
            <a:ext cx="5596200" cy="3981000"/>
          </a:xfrm>
        </p:spPr>
        <p:txBody>
          <a:bodyPr/>
          <a:lstStyle/>
          <a:p>
            <a:r>
              <a:rPr lang="en-US" dirty="0"/>
              <a:t>Problems with k-means</a:t>
            </a:r>
          </a:p>
          <a:p>
            <a:r>
              <a:rPr lang="en-US" dirty="0"/>
              <a:t>Mixture Models</a:t>
            </a:r>
          </a:p>
          <a:p>
            <a:r>
              <a:rPr lang="en-US" dirty="0"/>
              <a:t>Hierarchical clustering</a:t>
            </a:r>
          </a:p>
          <a:p>
            <a:r>
              <a:rPr lang="en-US" dirty="0"/>
              <a:t>Divisive Clustering</a:t>
            </a:r>
          </a:p>
          <a:p>
            <a:r>
              <a:rPr lang="en-US" dirty="0"/>
              <a:t>Agglomerative Clustering</a:t>
            </a:r>
          </a:p>
          <a:p>
            <a:r>
              <a:rPr lang="en-US" dirty="0"/>
              <a:t>Dendrograms</a:t>
            </a:r>
          </a:p>
        </p:txBody>
      </p:sp>
      <p:sp>
        <p:nvSpPr>
          <p:cNvPr id="7" name="Slide Number Placeholder 3">
            <a:extLst>
              <a:ext uri="{FF2B5EF4-FFF2-40B4-BE49-F238E27FC236}">
                <a16:creationId xmlns:a16="http://schemas.microsoft.com/office/drawing/2014/main" id="{3FA016AB-78B8-4041-9059-028DF35C24F6}"/>
              </a:ext>
            </a:extLst>
          </p:cNvPr>
          <p:cNvSpPr>
            <a:spLocks noGrp="1"/>
          </p:cNvSpPr>
          <p:nvPr>
            <p:ph type="sldNum" idx="12"/>
          </p:nvPr>
        </p:nvSpPr>
        <p:spPr>
          <a:xfrm>
            <a:off x="8556784" y="4749851"/>
            <a:ext cx="548700" cy="393600"/>
          </a:xfrm>
        </p:spPr>
        <p:txBody>
          <a:bodyPr/>
          <a:lstStyle/>
          <a:p>
            <a:pPr marL="0" lvl="0" indent="0" algn="r" rtl="0">
              <a:spcBef>
                <a:spcPts val="0"/>
              </a:spcBef>
              <a:spcAft>
                <a:spcPts val="0"/>
              </a:spcAft>
              <a:buNone/>
            </a:pPr>
            <a:fld id="{00000000-1234-1234-1234-123412341234}" type="slidenum">
              <a:rPr lang="en" smtClean="0"/>
              <a:t>68</a:t>
            </a:fld>
            <a:endParaRPr lang="en"/>
          </a:p>
        </p:txBody>
      </p:sp>
    </p:spTree>
    <p:extLst>
      <p:ext uri="{BB962C8B-B14F-4D97-AF65-F5344CB8AC3E}">
        <p14:creationId xmlns:p14="http://schemas.microsoft.com/office/powerpoint/2010/main" val="36295914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BC2D8D-027D-D44D-B51B-88715FFAB10B}"/>
              </a:ext>
            </a:extLst>
          </p:cNvPr>
          <p:cNvSpPr>
            <a:spLocks noGrp="1"/>
          </p:cNvSpPr>
          <p:nvPr>
            <p:ph type="ctrTitle"/>
          </p:nvPr>
        </p:nvSpPr>
        <p:spPr/>
        <p:txBody>
          <a:bodyPr/>
          <a:lstStyle/>
          <a:p>
            <a:r>
              <a:rPr lang="en-US" dirty="0"/>
              <a:t>Activity: Promoting Fairness in Machine Learning Models</a:t>
            </a:r>
          </a:p>
        </p:txBody>
      </p:sp>
      <p:sp>
        <p:nvSpPr>
          <p:cNvPr id="4" name="Slide Number Placeholder 3">
            <a:extLst>
              <a:ext uri="{FF2B5EF4-FFF2-40B4-BE49-F238E27FC236}">
                <a16:creationId xmlns:a16="http://schemas.microsoft.com/office/drawing/2014/main" id="{1B64E088-1B56-B743-B30E-6343AF76FCBA}"/>
              </a:ext>
            </a:extLst>
          </p:cNvPr>
          <p:cNvSpPr>
            <a:spLocks noGrp="1"/>
          </p:cNvSpPr>
          <p:nvPr>
            <p:ph type="sldNum" idx="4294967295"/>
          </p:nvPr>
        </p:nvSpPr>
        <p:spPr>
          <a:xfrm>
            <a:off x="8594725" y="4749800"/>
            <a:ext cx="549275" cy="393700"/>
          </a:xfrm>
        </p:spPr>
        <p:txBody>
          <a:bodyPr/>
          <a:lstStyle/>
          <a:p>
            <a:pPr marL="0" lvl="0" indent="0" algn="r" rtl="0">
              <a:spcBef>
                <a:spcPts val="0"/>
              </a:spcBef>
              <a:spcAft>
                <a:spcPts val="0"/>
              </a:spcAft>
              <a:buNone/>
            </a:pPr>
            <a:fld id="{00000000-1234-1234-1234-123412341234}" type="slidenum">
              <a:rPr lang="en" smtClean="0"/>
              <a:t>69</a:t>
            </a:fld>
            <a:endParaRPr lang="en"/>
          </a:p>
        </p:txBody>
      </p:sp>
    </p:spTree>
    <p:extLst>
      <p:ext uri="{BB962C8B-B14F-4D97-AF65-F5344CB8AC3E}">
        <p14:creationId xmlns:p14="http://schemas.microsoft.com/office/powerpoint/2010/main" val="1727016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775F5-1526-7A4D-9667-33502843DF46}"/>
              </a:ext>
            </a:extLst>
          </p:cNvPr>
          <p:cNvSpPr>
            <a:spLocks noGrp="1"/>
          </p:cNvSpPr>
          <p:nvPr>
            <p:ph type="title"/>
          </p:nvPr>
        </p:nvSpPr>
        <p:spPr/>
        <p:txBody>
          <a:bodyPr/>
          <a:lstStyle/>
          <a:p>
            <a:r>
              <a:rPr lang="en-US" dirty="0"/>
              <a:t>Step 0</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31430533-B600-6D48-9B2F-6AC8A477ADE6}"/>
                  </a:ext>
                </a:extLst>
              </p:cNvPr>
              <p:cNvSpPr>
                <a:spLocks noGrp="1"/>
              </p:cNvSpPr>
              <p:nvPr>
                <p:ph type="body" idx="1"/>
              </p:nvPr>
            </p:nvSpPr>
            <p:spPr/>
            <p:txBody>
              <a:bodyPr/>
              <a:lstStyle/>
              <a:p>
                <a:pPr marL="139700" indent="0">
                  <a:buNone/>
                </a:pPr>
                <a:r>
                  <a:rPr lang="en-US" dirty="0"/>
                  <a:t>Start by choosing the initial cluster centroids </a:t>
                </a:r>
              </a:p>
              <a:p>
                <a:r>
                  <a:rPr lang="en-US" dirty="0"/>
                  <a:t>A common default choice is to choose centroids </a:t>
                </a:r>
                <a14:m>
                  <m:oMath xmlns:m="http://schemas.openxmlformats.org/officeDocument/2006/math">
                    <m:sSub>
                      <m:sSubPr>
                        <m:ctrlPr>
                          <a:rPr lang="en-US" i="1" smtClean="0">
                            <a:solidFill>
                              <a:schemeClr val="tx2">
                                <a:lumMod val="50000"/>
                              </a:schemeClr>
                            </a:solidFill>
                            <a:latin typeface="Cambria Math" panose="02040503050406030204" pitchFamily="18" charset="0"/>
                          </a:rPr>
                        </m:ctrlPr>
                      </m:sSubPr>
                      <m:e>
                        <m:r>
                          <a:rPr lang="en-US" i="1" smtClean="0">
                            <a:solidFill>
                              <a:schemeClr val="tx2">
                                <a:lumMod val="50000"/>
                              </a:schemeClr>
                            </a:solidFill>
                            <a:latin typeface="Cambria Math" panose="02040503050406030204" pitchFamily="18" charset="0"/>
                            <a:ea typeface="Cambria Math" panose="02040503050406030204" pitchFamily="18" charset="0"/>
                          </a:rPr>
                          <m:t>𝜇</m:t>
                        </m:r>
                      </m:e>
                      <m:sub>
                        <m:r>
                          <a:rPr lang="en-US" b="0" i="1" smtClean="0">
                            <a:solidFill>
                              <a:schemeClr val="tx2">
                                <a:lumMod val="50000"/>
                              </a:schemeClr>
                            </a:solidFill>
                            <a:latin typeface="Cambria Math" panose="02040503050406030204" pitchFamily="18" charset="0"/>
                          </a:rPr>
                          <m:t>1</m:t>
                        </m:r>
                      </m:sub>
                    </m:sSub>
                    <m:r>
                      <a:rPr lang="en-US">
                        <a:solidFill>
                          <a:schemeClr val="tx2">
                            <a:lumMod val="50000"/>
                          </a:schemeClr>
                        </a:solidFill>
                        <a:latin typeface="Cambria Math" panose="02040503050406030204" pitchFamily="18" charset="0"/>
                      </a:rPr>
                      <m:t>,…,</m:t>
                    </m:r>
                    <m:sSub>
                      <m:sSubPr>
                        <m:ctrlPr>
                          <a:rPr lang="en-US" i="1">
                            <a:solidFill>
                              <a:schemeClr val="tx2">
                                <a:lumMod val="50000"/>
                              </a:schemeClr>
                            </a:solidFill>
                            <a:latin typeface="Cambria Math" panose="02040503050406030204" pitchFamily="18" charset="0"/>
                          </a:rPr>
                        </m:ctrlPr>
                      </m:sSubPr>
                      <m:e>
                        <m:r>
                          <a:rPr lang="en-US" i="1">
                            <a:solidFill>
                              <a:schemeClr val="tx2">
                                <a:lumMod val="50000"/>
                              </a:schemeClr>
                            </a:solidFill>
                            <a:latin typeface="Cambria Math" panose="02040503050406030204" pitchFamily="18" charset="0"/>
                            <a:ea typeface="Cambria Math" panose="02040503050406030204" pitchFamily="18" charset="0"/>
                          </a:rPr>
                          <m:t>𝜇</m:t>
                        </m:r>
                      </m:e>
                      <m:sub>
                        <m:r>
                          <a:rPr lang="en-US" b="0" i="1" smtClean="0">
                            <a:solidFill>
                              <a:schemeClr val="tx2">
                                <a:lumMod val="50000"/>
                              </a:schemeClr>
                            </a:solidFill>
                            <a:latin typeface="Cambria Math" panose="02040503050406030204" pitchFamily="18" charset="0"/>
                            <a:ea typeface="Cambria Math" panose="02040503050406030204" pitchFamily="18" charset="0"/>
                          </a:rPr>
                          <m:t>𝑘</m:t>
                        </m:r>
                      </m:sub>
                    </m:sSub>
                  </m:oMath>
                </a14:m>
                <a:r>
                  <a:rPr lang="en-US" dirty="0">
                    <a:solidFill>
                      <a:schemeClr val="tx2">
                        <a:lumMod val="50000"/>
                      </a:schemeClr>
                    </a:solidFill>
                    <a:latin typeface="Nunito Sans" pitchFamily="2" charset="77"/>
                  </a:rPr>
                  <a:t> randomly</a:t>
                </a:r>
                <a:endParaRPr lang="en-US" dirty="0"/>
              </a:p>
              <a:p>
                <a:r>
                  <a:rPr lang="en-US" dirty="0"/>
                  <a:t>Will see later that there are smarter ways of initializing</a:t>
                </a:r>
              </a:p>
            </p:txBody>
          </p:sp>
        </mc:Choice>
        <mc:Fallback xmlns="">
          <p:sp>
            <p:nvSpPr>
              <p:cNvPr id="3" name="Text Placeholder 2">
                <a:extLst>
                  <a:ext uri="{FF2B5EF4-FFF2-40B4-BE49-F238E27FC236}">
                    <a16:creationId xmlns:a16="http://schemas.microsoft.com/office/drawing/2014/main" id="{31430533-B600-6D48-9B2F-6AC8A477ADE6}"/>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D0B5215B-C6A5-0949-8854-994707B29FD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pic>
        <p:nvPicPr>
          <p:cNvPr id="7" name="Picture 6">
            <a:extLst>
              <a:ext uri="{FF2B5EF4-FFF2-40B4-BE49-F238E27FC236}">
                <a16:creationId xmlns:a16="http://schemas.microsoft.com/office/drawing/2014/main" id="{104D49F3-A431-AA49-815D-808D99122019}"/>
              </a:ext>
            </a:extLst>
          </p:cNvPr>
          <p:cNvPicPr>
            <a:picLocks noChangeAspect="1"/>
          </p:cNvPicPr>
          <p:nvPr/>
        </p:nvPicPr>
        <p:blipFill>
          <a:blip r:embed="rId3"/>
          <a:stretch>
            <a:fillRect/>
          </a:stretch>
        </p:blipFill>
        <p:spPr>
          <a:xfrm>
            <a:off x="4385512" y="1958009"/>
            <a:ext cx="2864460" cy="2989682"/>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F0A3FD0-4345-EA4A-B8FE-05B0607E9CC5}"/>
                  </a:ext>
                </a:extLst>
              </p:cNvPr>
              <p:cNvSpPr txBox="1"/>
              <p:nvPr/>
            </p:nvSpPr>
            <p:spPr>
              <a:xfrm>
                <a:off x="5143887" y="3053669"/>
                <a:ext cx="4774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𝜇</m:t>
                          </m:r>
                        </m:e>
                        <m:sub>
                          <m:r>
                            <a:rPr lang="en-US" sz="1800" b="0" i="1" smtClean="0">
                              <a:latin typeface="Cambria Math" panose="02040503050406030204" pitchFamily="18" charset="0"/>
                            </a:rPr>
                            <m:t>1</m:t>
                          </m:r>
                        </m:sub>
                      </m:sSub>
                    </m:oMath>
                  </m:oMathPara>
                </a14:m>
                <a:endParaRPr lang="en-US" dirty="0"/>
              </a:p>
            </p:txBody>
          </p:sp>
        </mc:Choice>
        <mc:Fallback xmlns="">
          <p:sp>
            <p:nvSpPr>
              <p:cNvPr id="11" name="TextBox 10">
                <a:extLst>
                  <a:ext uri="{FF2B5EF4-FFF2-40B4-BE49-F238E27FC236}">
                    <a16:creationId xmlns:a16="http://schemas.microsoft.com/office/drawing/2014/main" id="{8F0A3FD0-4345-EA4A-B8FE-05B0607E9CC5}"/>
                  </a:ext>
                </a:extLst>
              </p:cNvPr>
              <p:cNvSpPr txBox="1">
                <a:spLocks noRot="1" noChangeAspect="1" noMove="1" noResize="1" noEditPoints="1" noAdjustHandles="1" noChangeArrowheads="1" noChangeShapeType="1" noTextEdit="1"/>
              </p:cNvSpPr>
              <p:nvPr/>
            </p:nvSpPr>
            <p:spPr>
              <a:xfrm>
                <a:off x="5143887" y="3053669"/>
                <a:ext cx="477438" cy="369332"/>
              </a:xfrm>
              <a:prstGeom prst="rect">
                <a:avLst/>
              </a:prstGeom>
              <a:blipFill>
                <a:blip r:embed="rId4"/>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10211E2-A80B-9042-9053-29658962865F}"/>
                  </a:ext>
                </a:extLst>
              </p:cNvPr>
              <p:cNvSpPr txBox="1"/>
              <p:nvPr/>
            </p:nvSpPr>
            <p:spPr>
              <a:xfrm>
                <a:off x="5122912" y="2136913"/>
                <a:ext cx="48276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𝜇</m:t>
                          </m:r>
                        </m:e>
                        <m:sub>
                          <m:r>
                            <a:rPr lang="en-US" sz="1800" b="0" i="1" smtClean="0">
                              <a:latin typeface="Cambria Math" panose="02040503050406030204" pitchFamily="18" charset="0"/>
                            </a:rPr>
                            <m:t>2</m:t>
                          </m:r>
                        </m:sub>
                      </m:sSub>
                    </m:oMath>
                  </m:oMathPara>
                </a14:m>
                <a:endParaRPr lang="en-US" sz="1600" dirty="0"/>
              </a:p>
            </p:txBody>
          </p:sp>
        </mc:Choice>
        <mc:Fallback xmlns="">
          <p:sp>
            <p:nvSpPr>
              <p:cNvPr id="12" name="TextBox 11">
                <a:extLst>
                  <a:ext uri="{FF2B5EF4-FFF2-40B4-BE49-F238E27FC236}">
                    <a16:creationId xmlns:a16="http://schemas.microsoft.com/office/drawing/2014/main" id="{A10211E2-A80B-9042-9053-29658962865F}"/>
                  </a:ext>
                </a:extLst>
              </p:cNvPr>
              <p:cNvSpPr txBox="1">
                <a:spLocks noRot="1" noChangeAspect="1" noMove="1" noResize="1" noEditPoints="1" noAdjustHandles="1" noChangeArrowheads="1" noChangeShapeType="1" noTextEdit="1"/>
              </p:cNvSpPr>
              <p:nvPr/>
            </p:nvSpPr>
            <p:spPr>
              <a:xfrm>
                <a:off x="5122912" y="2136913"/>
                <a:ext cx="482760" cy="369332"/>
              </a:xfrm>
              <a:prstGeom prst="rect">
                <a:avLst/>
              </a:prstGeom>
              <a:blipFill>
                <a:blip r:embed="rId5"/>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B93A859-701E-E749-A7CB-2575BDC50D9F}"/>
                  </a:ext>
                </a:extLst>
              </p:cNvPr>
              <p:cNvSpPr txBox="1"/>
              <p:nvPr/>
            </p:nvSpPr>
            <p:spPr>
              <a:xfrm>
                <a:off x="6767212" y="3664225"/>
                <a:ext cx="48276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𝜇</m:t>
                          </m:r>
                        </m:e>
                        <m:sub>
                          <m:r>
                            <a:rPr lang="en-US" sz="1800" b="0" i="1" smtClean="0">
                              <a:latin typeface="Cambria Math" panose="02040503050406030204" pitchFamily="18" charset="0"/>
                            </a:rPr>
                            <m:t>3</m:t>
                          </m:r>
                        </m:sub>
                      </m:sSub>
                    </m:oMath>
                  </m:oMathPara>
                </a14:m>
                <a:endParaRPr lang="en-US" sz="1800" dirty="0"/>
              </a:p>
            </p:txBody>
          </p:sp>
        </mc:Choice>
        <mc:Fallback xmlns="">
          <p:sp>
            <p:nvSpPr>
              <p:cNvPr id="13" name="TextBox 12">
                <a:extLst>
                  <a:ext uri="{FF2B5EF4-FFF2-40B4-BE49-F238E27FC236}">
                    <a16:creationId xmlns:a16="http://schemas.microsoft.com/office/drawing/2014/main" id="{9B93A859-701E-E749-A7CB-2575BDC50D9F}"/>
                  </a:ext>
                </a:extLst>
              </p:cNvPr>
              <p:cNvSpPr txBox="1">
                <a:spLocks noRot="1" noChangeAspect="1" noMove="1" noResize="1" noEditPoints="1" noAdjustHandles="1" noChangeArrowheads="1" noChangeShapeType="1" noTextEdit="1"/>
              </p:cNvSpPr>
              <p:nvPr/>
            </p:nvSpPr>
            <p:spPr>
              <a:xfrm>
                <a:off x="6767212" y="3664225"/>
                <a:ext cx="482760" cy="369332"/>
              </a:xfrm>
              <a:prstGeom prst="rect">
                <a:avLst/>
              </a:prstGeom>
              <a:blipFill>
                <a:blip r:embed="rId6"/>
                <a:stretch>
                  <a:fillRect b="-10000"/>
                </a:stretch>
              </a:blipFill>
            </p:spPr>
            <p:txBody>
              <a:bodyPr/>
              <a:lstStyle/>
              <a:p>
                <a:r>
                  <a:rPr lang="en-US">
                    <a:noFill/>
                  </a:rPr>
                  <a:t> </a:t>
                </a:r>
              </a:p>
            </p:txBody>
          </p:sp>
        </mc:Fallback>
      </mc:AlternateContent>
    </p:spTree>
    <p:extLst>
      <p:ext uri="{BB962C8B-B14F-4D97-AF65-F5344CB8AC3E}">
        <p14:creationId xmlns:p14="http://schemas.microsoft.com/office/powerpoint/2010/main" val="521285030"/>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363CA0-ECF2-408D-9600-24351424342B}"/>
              </a:ext>
            </a:extLst>
          </p:cNvPr>
          <p:cNvSpPr>
            <a:spLocks noGrp="1"/>
          </p:cNvSpPr>
          <p:nvPr>
            <p:ph type="ctrTitle"/>
          </p:nvPr>
        </p:nvSpPr>
        <p:spPr>
          <a:xfrm>
            <a:off x="217709" y="305050"/>
            <a:ext cx="2096823" cy="3678000"/>
          </a:xfrm>
        </p:spPr>
        <p:txBody>
          <a:bodyPr/>
          <a:lstStyle/>
          <a:p>
            <a:pPr marL="139697"/>
            <a:r>
              <a:rPr lang="en-US" dirty="0"/>
              <a:t>Ways to Promote Ethical Machine Learning</a:t>
            </a:r>
          </a:p>
        </p:txBody>
      </p:sp>
      <p:sp>
        <p:nvSpPr>
          <p:cNvPr id="6" name="Subtitle 5">
            <a:extLst>
              <a:ext uri="{FF2B5EF4-FFF2-40B4-BE49-F238E27FC236}">
                <a16:creationId xmlns:a16="http://schemas.microsoft.com/office/drawing/2014/main" id="{AFF5A3FC-956A-416B-B2C1-310F8762CFEA}"/>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C83A1697-DE8B-41D3-9F24-CC7B273433F1}"/>
              </a:ext>
            </a:extLst>
          </p:cNvPr>
          <p:cNvSpPr>
            <a:spLocks noGrp="1"/>
          </p:cNvSpPr>
          <p:nvPr>
            <p:ph type="sldNum" idx="12"/>
          </p:nvPr>
        </p:nvSpPr>
        <p:spPr/>
        <p:txBody>
          <a:bodyPr/>
          <a:lstStyle/>
          <a:p>
            <a:pPr defTabSz="914378"/>
            <a:fld id="{00000000-1234-1234-1234-123412341234}" type="slidenum">
              <a:rPr lang="en" kern="0"/>
              <a:pPr defTabSz="914378"/>
              <a:t>70</a:t>
            </a:fld>
            <a:endParaRPr lang="en" kern="0"/>
          </a:p>
        </p:txBody>
      </p:sp>
    </p:spTree>
    <p:extLst>
      <p:ext uri="{BB962C8B-B14F-4D97-AF65-F5344CB8AC3E}">
        <p14:creationId xmlns:p14="http://schemas.microsoft.com/office/powerpoint/2010/main" val="3537453526"/>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556C0-1451-2AC9-2787-2081F089172D}"/>
              </a:ext>
            </a:extLst>
          </p:cNvPr>
          <p:cNvSpPr>
            <a:spLocks noGrp="1"/>
          </p:cNvSpPr>
          <p:nvPr>
            <p:ph type="title"/>
          </p:nvPr>
        </p:nvSpPr>
        <p:spPr/>
        <p:txBody>
          <a:bodyPr/>
          <a:lstStyle/>
          <a:p>
            <a:r>
              <a:rPr lang="en" b="1" dirty="0">
                <a:latin typeface="Helvetica Neue"/>
                <a:ea typeface="Helvetica Neue"/>
                <a:cs typeface="Helvetica Neue"/>
                <a:sym typeface="Helvetica Neue"/>
              </a:rPr>
              <a:t>IBM abandons facial recognition</a:t>
            </a:r>
            <a:endParaRPr lang="en-US" dirty="0"/>
          </a:p>
        </p:txBody>
      </p:sp>
      <p:sp>
        <p:nvSpPr>
          <p:cNvPr id="3" name="Text Placeholder 2">
            <a:extLst>
              <a:ext uri="{FF2B5EF4-FFF2-40B4-BE49-F238E27FC236}">
                <a16:creationId xmlns:a16="http://schemas.microsoft.com/office/drawing/2014/main" id="{7015DD3B-8943-3333-D169-A9AAA68B1F39}"/>
              </a:ext>
            </a:extLst>
          </p:cNvPr>
          <p:cNvSpPr>
            <a:spLocks noGrp="1"/>
          </p:cNvSpPr>
          <p:nvPr>
            <p:ph type="body" idx="1"/>
          </p:nvPr>
        </p:nvSpPr>
        <p:spPr/>
        <p:txBody>
          <a:bodyPr/>
          <a:lstStyle/>
          <a:p>
            <a:pPr marL="228594" indent="-228594">
              <a:spcBef>
                <a:spcPts val="0"/>
              </a:spcBef>
              <a:buSzPts val="2200"/>
              <a:buFont typeface="Helvetica Neue"/>
              <a:buChar char="•"/>
            </a:pPr>
            <a:r>
              <a:rPr lang="en-US" sz="1500" dirty="0">
                <a:solidFill>
                  <a:schemeClr val="bg2"/>
                </a:solidFill>
                <a:latin typeface="Helvetica Neue"/>
                <a:ea typeface="Helvetica Neue"/>
                <a:cs typeface="Helvetica Neue"/>
                <a:sym typeface="Helvetica Neue"/>
              </a:rPr>
              <a:t>In the aftermath of killing of George Floyd, IBM decided to abandon its facial recognition for surveillance and profiling</a:t>
            </a:r>
            <a:endParaRPr lang="en-US" dirty="0">
              <a:solidFill>
                <a:schemeClr val="bg2"/>
              </a:solidFill>
            </a:endParaRPr>
          </a:p>
          <a:p>
            <a:pPr marL="228594" indent="-228594">
              <a:buSzPts val="2200"/>
              <a:buFont typeface="Helvetica Neue"/>
              <a:buChar char="•"/>
            </a:pPr>
            <a:r>
              <a:rPr lang="en-US" sz="1500" dirty="0">
                <a:solidFill>
                  <a:schemeClr val="bg2"/>
                </a:solidFill>
                <a:latin typeface="Helvetica Neue"/>
                <a:ea typeface="Helvetica Neue"/>
                <a:cs typeface="Helvetica Neue"/>
                <a:sym typeface="Helvetica Neue"/>
              </a:rPr>
              <a:t>IBM recognized that its software is biased and hence a hindrance in fight against racism. </a:t>
            </a:r>
            <a:endParaRPr lang="en-US" dirty="0">
              <a:solidFill>
                <a:schemeClr val="bg2"/>
              </a:solidFill>
            </a:endParaRPr>
          </a:p>
          <a:p>
            <a:pPr marL="228594" indent="-228594">
              <a:buSzPts val="2200"/>
              <a:buFont typeface="Helvetica Neue"/>
              <a:buChar char="•"/>
            </a:pPr>
            <a:r>
              <a:rPr lang="en-US" sz="1500" dirty="0">
                <a:solidFill>
                  <a:schemeClr val="bg2"/>
                </a:solidFill>
                <a:latin typeface="Helvetica Neue"/>
                <a:ea typeface="Helvetica Neue"/>
                <a:cs typeface="Helvetica Neue"/>
                <a:sym typeface="Helvetica Neue"/>
              </a:rPr>
              <a:t>We might not have technological solutions – sometimes, not creating a technology is the best route.</a:t>
            </a:r>
            <a:endParaRPr lang="en-US" dirty="0">
              <a:solidFill>
                <a:schemeClr val="bg2"/>
              </a:solidFill>
            </a:endParaRPr>
          </a:p>
          <a:p>
            <a:endParaRPr lang="en-US" dirty="0">
              <a:solidFill>
                <a:schemeClr val="bg2"/>
              </a:solidFill>
            </a:endParaRPr>
          </a:p>
        </p:txBody>
      </p:sp>
      <p:sp>
        <p:nvSpPr>
          <p:cNvPr id="4" name="Slide Number Placeholder 3">
            <a:extLst>
              <a:ext uri="{FF2B5EF4-FFF2-40B4-BE49-F238E27FC236}">
                <a16:creationId xmlns:a16="http://schemas.microsoft.com/office/drawing/2014/main" id="{C646E6E9-02A1-5A19-2327-02A63469D91B}"/>
              </a:ext>
            </a:extLst>
          </p:cNvPr>
          <p:cNvSpPr>
            <a:spLocks noGrp="1"/>
          </p:cNvSpPr>
          <p:nvPr>
            <p:ph type="sldNum" idx="12"/>
          </p:nvPr>
        </p:nvSpPr>
        <p:spPr/>
        <p:txBody>
          <a:bodyPr/>
          <a:lstStyle/>
          <a:p>
            <a:fld id="{00000000-1234-1234-1234-123412341234}" type="slidenum">
              <a:rPr lang="en" smtClean="0"/>
              <a:pPr/>
              <a:t>71</a:t>
            </a:fld>
            <a:endParaRPr lang="en"/>
          </a:p>
        </p:txBody>
      </p:sp>
      <p:sp>
        <p:nvSpPr>
          <p:cNvPr id="5" name="Google Shape;419;p73">
            <a:extLst>
              <a:ext uri="{FF2B5EF4-FFF2-40B4-BE49-F238E27FC236}">
                <a16:creationId xmlns:a16="http://schemas.microsoft.com/office/drawing/2014/main" id="{26731223-335B-A039-C7F4-013F41199926}"/>
              </a:ext>
            </a:extLst>
          </p:cNvPr>
          <p:cNvSpPr txBox="1"/>
          <p:nvPr/>
        </p:nvSpPr>
        <p:spPr>
          <a:xfrm>
            <a:off x="3349292" y="4549302"/>
            <a:ext cx="3255264" cy="207749"/>
          </a:xfrm>
          <a:prstGeom prst="rect">
            <a:avLst/>
          </a:prstGeom>
          <a:noFill/>
          <a:ln>
            <a:noFill/>
          </a:ln>
        </p:spPr>
        <p:txBody>
          <a:bodyPr spcFirstLastPara="1" wrap="square" lIns="19050" tIns="19050" rIns="19050" bIns="19050" anchor="ctr" anchorCtr="0">
            <a:spAutoFit/>
          </a:bodyPr>
          <a:lstStyle/>
          <a:p>
            <a:pPr algn="ctr">
              <a:buClr>
                <a:srgbClr val="545AFF"/>
              </a:buClr>
              <a:buSzPts val="1100"/>
            </a:pPr>
            <a:r>
              <a:rPr lang="en" sz="1100" dirty="0">
                <a:solidFill>
                  <a:srgbClr val="545AFF"/>
                </a:solidFill>
                <a:latin typeface="Helvetica Neue"/>
                <a:ea typeface="Helvetica Neue"/>
                <a:cs typeface="Helvetica Neue"/>
                <a:sym typeface="Helvetica Neue"/>
              </a:rPr>
              <a:t>https://</a:t>
            </a:r>
            <a:r>
              <a:rPr lang="en" sz="1100" dirty="0" err="1">
                <a:solidFill>
                  <a:srgbClr val="545AFF"/>
                </a:solidFill>
                <a:latin typeface="Helvetica Neue"/>
                <a:ea typeface="Helvetica Neue"/>
                <a:cs typeface="Helvetica Neue"/>
                <a:sym typeface="Helvetica Neue"/>
              </a:rPr>
              <a:t>www.bbc.com</a:t>
            </a:r>
            <a:r>
              <a:rPr lang="en" sz="1100" dirty="0">
                <a:solidFill>
                  <a:srgbClr val="545AFF"/>
                </a:solidFill>
                <a:latin typeface="Helvetica Neue"/>
                <a:ea typeface="Helvetica Neue"/>
                <a:cs typeface="Helvetica Neue"/>
                <a:sym typeface="Helvetica Neue"/>
              </a:rPr>
              <a:t>/news/technology-52978191</a:t>
            </a:r>
            <a:endParaRPr sz="500" dirty="0"/>
          </a:p>
        </p:txBody>
      </p:sp>
    </p:spTree>
    <p:extLst>
      <p:ext uri="{BB962C8B-B14F-4D97-AF65-F5344CB8AC3E}">
        <p14:creationId xmlns:p14="http://schemas.microsoft.com/office/powerpoint/2010/main" val="42819785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DCB84-2867-5151-4ABC-2CB309A1BE64}"/>
              </a:ext>
            </a:extLst>
          </p:cNvPr>
          <p:cNvSpPr>
            <a:spLocks noGrp="1"/>
          </p:cNvSpPr>
          <p:nvPr>
            <p:ph type="title"/>
          </p:nvPr>
        </p:nvSpPr>
        <p:spPr/>
        <p:txBody>
          <a:bodyPr/>
          <a:lstStyle/>
          <a:p>
            <a:r>
              <a:rPr lang="en" b="1" dirty="0">
                <a:latin typeface="Helvetica Neue"/>
                <a:ea typeface="Helvetica Neue"/>
                <a:cs typeface="Helvetica Neue"/>
                <a:sym typeface="Helvetica Neue"/>
              </a:rPr>
              <a:t>Education</a:t>
            </a:r>
            <a:endParaRPr lang="en-US" dirty="0"/>
          </a:p>
        </p:txBody>
      </p:sp>
      <p:sp>
        <p:nvSpPr>
          <p:cNvPr id="3" name="Text Placeholder 2">
            <a:extLst>
              <a:ext uri="{FF2B5EF4-FFF2-40B4-BE49-F238E27FC236}">
                <a16:creationId xmlns:a16="http://schemas.microsoft.com/office/drawing/2014/main" id="{AD7AD05B-B8A9-786A-CBD2-F7ECD25B23FA}"/>
              </a:ext>
            </a:extLst>
          </p:cNvPr>
          <p:cNvSpPr>
            <a:spLocks noGrp="1"/>
          </p:cNvSpPr>
          <p:nvPr>
            <p:ph type="body" idx="1"/>
          </p:nvPr>
        </p:nvSpPr>
        <p:spPr/>
        <p:txBody>
          <a:bodyPr/>
          <a:lstStyle/>
          <a:p>
            <a:pPr marL="228594" indent="-228594">
              <a:spcBef>
                <a:spcPts val="0"/>
              </a:spcBef>
              <a:buSzPts val="2200"/>
              <a:buFont typeface="Helvetica Neue"/>
              <a:buChar char="•"/>
            </a:pPr>
            <a:r>
              <a:rPr lang="en-US" sz="1500" dirty="0">
                <a:solidFill>
                  <a:schemeClr val="bg2"/>
                </a:solidFill>
                <a:latin typeface="Helvetica Neue"/>
                <a:ea typeface="Helvetica Neue"/>
                <a:cs typeface="Helvetica Neue"/>
                <a:sym typeface="Helvetica Neue"/>
              </a:rPr>
              <a:t>Many top tech companies have made guidelines for Responsible AI practices.</a:t>
            </a:r>
            <a:endParaRPr lang="en-US" dirty="0">
              <a:solidFill>
                <a:schemeClr val="bg2"/>
              </a:solidFill>
            </a:endParaRPr>
          </a:p>
          <a:p>
            <a:pPr marL="228594" indent="-228594">
              <a:buSzPts val="2200"/>
              <a:buFont typeface="Helvetica Neue"/>
              <a:buChar char="•"/>
            </a:pPr>
            <a:r>
              <a:rPr lang="en-US" sz="1500" dirty="0">
                <a:solidFill>
                  <a:schemeClr val="bg2"/>
                </a:solidFill>
                <a:latin typeface="Helvetica Neue"/>
                <a:ea typeface="Helvetica Neue"/>
                <a:cs typeface="Helvetica Neue"/>
                <a:sym typeface="Helvetica Neue"/>
              </a:rPr>
              <a:t>These are prescribed to the AI teams and their engineers</a:t>
            </a:r>
            <a:endParaRPr lang="en-US" dirty="0">
              <a:solidFill>
                <a:schemeClr val="bg2"/>
              </a:solidFill>
            </a:endParaRPr>
          </a:p>
          <a:p>
            <a:pPr marL="228594" indent="-228594">
              <a:buSzPts val="2200"/>
              <a:buFont typeface="Helvetica Neue"/>
              <a:buChar char="•"/>
            </a:pPr>
            <a:r>
              <a:rPr lang="en-US" sz="1500" dirty="0">
                <a:solidFill>
                  <a:schemeClr val="bg2"/>
                </a:solidFill>
                <a:latin typeface="Helvetica Neue"/>
                <a:ea typeface="Helvetica Neue"/>
                <a:cs typeface="Helvetica Neue"/>
                <a:sym typeface="Helvetica Neue"/>
              </a:rPr>
              <a:t>These practices are (hopefully) utilized when developing their current and future products. </a:t>
            </a:r>
            <a:endParaRPr lang="en-US" dirty="0">
              <a:solidFill>
                <a:schemeClr val="bg2"/>
              </a:solidFill>
            </a:endParaRPr>
          </a:p>
          <a:p>
            <a:endParaRPr lang="en-US" dirty="0">
              <a:solidFill>
                <a:schemeClr val="bg2"/>
              </a:solidFill>
            </a:endParaRPr>
          </a:p>
        </p:txBody>
      </p:sp>
      <p:sp>
        <p:nvSpPr>
          <p:cNvPr id="4" name="Slide Number Placeholder 3">
            <a:extLst>
              <a:ext uri="{FF2B5EF4-FFF2-40B4-BE49-F238E27FC236}">
                <a16:creationId xmlns:a16="http://schemas.microsoft.com/office/drawing/2014/main" id="{1CF5083B-6233-3F81-BF09-75470CC5E385}"/>
              </a:ext>
            </a:extLst>
          </p:cNvPr>
          <p:cNvSpPr>
            <a:spLocks noGrp="1"/>
          </p:cNvSpPr>
          <p:nvPr>
            <p:ph type="sldNum" idx="12"/>
          </p:nvPr>
        </p:nvSpPr>
        <p:spPr/>
        <p:txBody>
          <a:bodyPr/>
          <a:lstStyle/>
          <a:p>
            <a:fld id="{00000000-1234-1234-1234-123412341234}" type="slidenum">
              <a:rPr lang="en" smtClean="0"/>
              <a:pPr/>
              <a:t>72</a:t>
            </a:fld>
            <a:endParaRPr lang="en"/>
          </a:p>
        </p:txBody>
      </p:sp>
      <p:pic>
        <p:nvPicPr>
          <p:cNvPr id="5" name="Google Shape;426;p74" descr="Screenshot 2022-04-26 at 10.10.51 AM.png">
            <a:extLst>
              <a:ext uri="{FF2B5EF4-FFF2-40B4-BE49-F238E27FC236}">
                <a16:creationId xmlns:a16="http://schemas.microsoft.com/office/drawing/2014/main" id="{780365C1-0C98-219A-CAA3-FAB28854EEF5}"/>
              </a:ext>
            </a:extLst>
          </p:cNvPr>
          <p:cNvPicPr preferRelativeResize="0">
            <a:picLocks/>
          </p:cNvPicPr>
          <p:nvPr/>
        </p:nvPicPr>
        <p:blipFill rotWithShape="1">
          <a:blip r:embed="rId3">
            <a:alphaModFix/>
          </a:blip>
          <a:srcRect/>
          <a:stretch/>
        </p:blipFill>
        <p:spPr>
          <a:xfrm>
            <a:off x="3904571" y="2571751"/>
            <a:ext cx="4095750" cy="1591076"/>
          </a:xfrm>
          <a:prstGeom prst="rect">
            <a:avLst/>
          </a:prstGeom>
          <a:noFill/>
          <a:ln>
            <a:noFill/>
          </a:ln>
        </p:spPr>
      </p:pic>
    </p:spTree>
    <p:extLst>
      <p:ext uri="{BB962C8B-B14F-4D97-AF65-F5344CB8AC3E}">
        <p14:creationId xmlns:p14="http://schemas.microsoft.com/office/powerpoint/2010/main" val="41788183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2170E-E99C-4E89-1041-04C36608F6FE}"/>
              </a:ext>
            </a:extLst>
          </p:cNvPr>
          <p:cNvSpPr>
            <a:spLocks noGrp="1"/>
          </p:cNvSpPr>
          <p:nvPr>
            <p:ph type="title"/>
          </p:nvPr>
        </p:nvSpPr>
        <p:spPr/>
        <p:txBody>
          <a:bodyPr/>
          <a:lstStyle/>
          <a:p>
            <a:r>
              <a:rPr lang="en" b="1" dirty="0">
                <a:latin typeface="Helvetica Neue"/>
                <a:ea typeface="Helvetica Neue"/>
                <a:cs typeface="Helvetica Neue"/>
                <a:sym typeface="Helvetica Neue"/>
              </a:rPr>
              <a:t>Inclusive Datasets</a:t>
            </a:r>
            <a:endParaRPr lang="en-US" dirty="0"/>
          </a:p>
        </p:txBody>
      </p:sp>
      <p:sp>
        <p:nvSpPr>
          <p:cNvPr id="3" name="Text Placeholder 2">
            <a:extLst>
              <a:ext uri="{FF2B5EF4-FFF2-40B4-BE49-F238E27FC236}">
                <a16:creationId xmlns:a16="http://schemas.microsoft.com/office/drawing/2014/main" id="{0867342F-9A37-CF6C-54C2-8E73120E8B26}"/>
              </a:ext>
            </a:extLst>
          </p:cNvPr>
          <p:cNvSpPr>
            <a:spLocks noGrp="1"/>
          </p:cNvSpPr>
          <p:nvPr>
            <p:ph type="body" idx="1"/>
          </p:nvPr>
        </p:nvSpPr>
        <p:spPr/>
        <p:txBody>
          <a:bodyPr/>
          <a:lstStyle/>
          <a:p>
            <a:pPr marL="228594" indent="-228594">
              <a:spcBef>
                <a:spcPts val="0"/>
              </a:spcBef>
              <a:buSzPts val="2200"/>
              <a:buFont typeface="Helvetica Neue"/>
              <a:buChar char="•"/>
            </a:pPr>
            <a:r>
              <a:rPr lang="en-US" sz="1500" dirty="0">
                <a:solidFill>
                  <a:schemeClr val="bg2"/>
                </a:solidFill>
                <a:latin typeface="Helvetica Neue"/>
                <a:ea typeface="Helvetica Neue"/>
                <a:cs typeface="Helvetica Neue"/>
                <a:sym typeface="Helvetica Neue"/>
              </a:rPr>
              <a:t>In 2018, Google organized the inclusive dataset competition. </a:t>
            </a:r>
            <a:endParaRPr lang="en-US" dirty="0">
              <a:solidFill>
                <a:schemeClr val="bg2"/>
              </a:solidFill>
            </a:endParaRPr>
          </a:p>
          <a:p>
            <a:pPr marL="228594" indent="-228594">
              <a:buSzPts val="2200"/>
              <a:buFont typeface="Helvetica Neue"/>
              <a:buChar char="•"/>
            </a:pPr>
            <a:r>
              <a:rPr lang="en-US" sz="1500" dirty="0">
                <a:solidFill>
                  <a:schemeClr val="bg2"/>
                </a:solidFill>
                <a:latin typeface="Helvetica Neue"/>
                <a:ea typeface="Helvetica Neue"/>
                <a:cs typeface="Helvetica Neue"/>
                <a:sym typeface="Helvetica Neue"/>
              </a:rPr>
              <a:t>They released a 500K image dataset that had datapoints across the world. </a:t>
            </a:r>
            <a:endParaRPr lang="en-US" dirty="0">
              <a:solidFill>
                <a:schemeClr val="bg2"/>
              </a:solidFill>
            </a:endParaRPr>
          </a:p>
          <a:p>
            <a:endParaRPr lang="en-US" dirty="0">
              <a:solidFill>
                <a:schemeClr val="bg2"/>
              </a:solidFill>
            </a:endParaRPr>
          </a:p>
        </p:txBody>
      </p:sp>
      <p:sp>
        <p:nvSpPr>
          <p:cNvPr id="4" name="Slide Number Placeholder 3">
            <a:extLst>
              <a:ext uri="{FF2B5EF4-FFF2-40B4-BE49-F238E27FC236}">
                <a16:creationId xmlns:a16="http://schemas.microsoft.com/office/drawing/2014/main" id="{4A376BD2-09D0-C070-31D5-7D2C88EDE3E3}"/>
              </a:ext>
            </a:extLst>
          </p:cNvPr>
          <p:cNvSpPr>
            <a:spLocks noGrp="1"/>
          </p:cNvSpPr>
          <p:nvPr>
            <p:ph type="sldNum" idx="12"/>
          </p:nvPr>
        </p:nvSpPr>
        <p:spPr/>
        <p:txBody>
          <a:bodyPr/>
          <a:lstStyle/>
          <a:p>
            <a:fld id="{00000000-1234-1234-1234-123412341234}" type="slidenum">
              <a:rPr lang="en" smtClean="0"/>
              <a:pPr/>
              <a:t>73</a:t>
            </a:fld>
            <a:endParaRPr lang="en"/>
          </a:p>
        </p:txBody>
      </p:sp>
      <p:pic>
        <p:nvPicPr>
          <p:cNvPr id="5" name="Google Shape;433;p75" descr="Screenshot 2022-04-26 at 10.19.27 AM.png">
            <a:extLst>
              <a:ext uri="{FF2B5EF4-FFF2-40B4-BE49-F238E27FC236}">
                <a16:creationId xmlns:a16="http://schemas.microsoft.com/office/drawing/2014/main" id="{6814B578-E1FF-9177-C63C-FE93C3B1816C}"/>
              </a:ext>
            </a:extLst>
          </p:cNvPr>
          <p:cNvPicPr preferRelativeResize="0">
            <a:picLocks noChangeAspect="1"/>
          </p:cNvPicPr>
          <p:nvPr/>
        </p:nvPicPr>
        <p:blipFill rotWithShape="1">
          <a:blip r:embed="rId3">
            <a:alphaModFix/>
          </a:blip>
          <a:srcRect t="7215" b="11874"/>
          <a:stretch/>
        </p:blipFill>
        <p:spPr>
          <a:xfrm>
            <a:off x="2754633" y="1715903"/>
            <a:ext cx="2868337" cy="3230749"/>
          </a:xfrm>
          <a:prstGeom prst="rect">
            <a:avLst/>
          </a:prstGeom>
          <a:noFill/>
          <a:ln>
            <a:noFill/>
          </a:ln>
        </p:spPr>
      </p:pic>
      <p:pic>
        <p:nvPicPr>
          <p:cNvPr id="6" name="Google Shape;438;p76" descr="Screenshot 2022-04-26 at 10.22.06 AM.png">
            <a:extLst>
              <a:ext uri="{FF2B5EF4-FFF2-40B4-BE49-F238E27FC236}">
                <a16:creationId xmlns:a16="http://schemas.microsoft.com/office/drawing/2014/main" id="{B7B3EA63-0E6E-A8AD-0CD8-5599B2EB5C52}"/>
              </a:ext>
            </a:extLst>
          </p:cNvPr>
          <p:cNvPicPr preferRelativeResize="0">
            <a:picLocks noChangeAspect="1"/>
          </p:cNvPicPr>
          <p:nvPr/>
        </p:nvPicPr>
        <p:blipFill rotWithShape="1">
          <a:blip r:embed="rId4">
            <a:alphaModFix/>
          </a:blip>
          <a:srcRect/>
          <a:stretch/>
        </p:blipFill>
        <p:spPr>
          <a:xfrm>
            <a:off x="5751354" y="2030402"/>
            <a:ext cx="3354130" cy="2149248"/>
          </a:xfrm>
          <a:prstGeom prst="rect">
            <a:avLst/>
          </a:prstGeom>
          <a:noFill/>
          <a:ln>
            <a:noFill/>
          </a:ln>
        </p:spPr>
      </p:pic>
    </p:spTree>
    <p:extLst>
      <p:ext uri="{BB962C8B-B14F-4D97-AF65-F5344CB8AC3E}">
        <p14:creationId xmlns:p14="http://schemas.microsoft.com/office/powerpoint/2010/main" val="13274332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F92C7-9CE9-1FF3-3DB4-5FBDCB134482}"/>
              </a:ext>
            </a:extLst>
          </p:cNvPr>
          <p:cNvSpPr>
            <a:spLocks noGrp="1"/>
          </p:cNvSpPr>
          <p:nvPr>
            <p:ph type="title"/>
          </p:nvPr>
        </p:nvSpPr>
        <p:spPr/>
        <p:txBody>
          <a:bodyPr/>
          <a:lstStyle/>
          <a:p>
            <a:r>
              <a:rPr lang="en-US" b="1" dirty="0">
                <a:latin typeface="Helvetica Neue"/>
                <a:ea typeface="Helvetica Neue"/>
                <a:cs typeface="Helvetica Neue"/>
              </a:rPr>
              <a:t>Fairness</a:t>
            </a:r>
            <a:r>
              <a:rPr lang="en-US" b="1" dirty="0"/>
              <a:t> </a:t>
            </a:r>
            <a:r>
              <a:rPr lang="en-US" b="1" dirty="0">
                <a:latin typeface="Helvetica Neue"/>
                <a:ea typeface="Helvetica Neue"/>
                <a:cs typeface="Helvetica Neue"/>
              </a:rPr>
              <a:t>Definitions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E7E4FEB6-AD1B-B928-2E9F-1A7683B51CB2}"/>
                  </a:ext>
                </a:extLst>
              </p:cNvPr>
              <p:cNvSpPr>
                <a:spLocks noGrp="1"/>
              </p:cNvSpPr>
              <p:nvPr>
                <p:ph type="body" idx="1"/>
              </p:nvPr>
            </p:nvSpPr>
            <p:spPr>
              <a:xfrm>
                <a:off x="3075552" y="311731"/>
                <a:ext cx="5596200" cy="3981000"/>
              </a:xfrm>
            </p:spPr>
            <p:txBody>
              <a:bodyPr/>
              <a:lstStyle/>
              <a:p>
                <a:pPr marL="482597" indent="-342900">
                  <a:buFont typeface="+mj-lt"/>
                  <a:buAutoNum type="arabicPeriod"/>
                </a:pPr>
                <a:r>
                  <a:rPr lang="en-US" sz="1500" dirty="0"/>
                  <a:t>“Fairness through Unawareness”</a:t>
                </a:r>
              </a:p>
              <a:p>
                <a:pPr marL="939785" lvl="1" indent="-342900">
                  <a:buFont typeface="+mj-lt"/>
                  <a:buAutoNum type="arabicPeriod"/>
                </a:pPr>
                <a:r>
                  <a:rPr lang="en-US" dirty="0"/>
                  <a:t>To avoid unfair decisions, prevent the model from every looking at protected attribute (e.g., race, gender).</a:t>
                </a:r>
              </a:p>
              <a:p>
                <a:pPr marL="939785" lvl="1" indent="-342900">
                  <a:buFont typeface="+mj-lt"/>
                  <a:buAutoNum type="arabicPeriod"/>
                </a:pPr>
                <a:r>
                  <a:rPr lang="en-US" b="1" dirty="0"/>
                  <a:t>Doesn’t work in practice</a:t>
                </a:r>
              </a:p>
              <a:p>
                <a:pPr marL="482597" indent="-342900">
                  <a:buFont typeface="+mj-lt"/>
                  <a:buAutoNum type="arabicPeriod"/>
                </a:pPr>
                <a:r>
                  <a:rPr lang="en-US" dirty="0"/>
                  <a:t>Statistical Parity</a:t>
                </a:r>
              </a:p>
              <a:p>
                <a:pPr marL="939785" lvl="1" indent="-342900">
                  <a:buFont typeface="+mj-lt"/>
                  <a:buAutoNum type="arabicPeriod"/>
                </a:pPr>
                <a:r>
                  <a:rPr lang="en-US" dirty="0"/>
                  <a:t>Idea: Equal performance across groups.</a:t>
                </a:r>
              </a:p>
              <a:p>
                <a:pPr marL="1054073" lvl="2" indent="0">
                  <a:buNone/>
                </a:pPr>
                <a14:m>
                  <m:oMathPara xmlns:m="http://schemas.openxmlformats.org/officeDocument/2006/math">
                    <m:oMathParaPr>
                      <m:jc m:val="centerGroup"/>
                    </m:oMathParaPr>
                    <m:oMath xmlns:m="http://schemas.openxmlformats.org/officeDocument/2006/math">
                      <m:func>
                        <m:funcPr>
                          <m:ctrlPr>
                            <a:rPr lang="en-US" i="1">
                              <a:solidFill>
                                <a:schemeClr val="accent1">
                                  <a:lumMod val="75000"/>
                                </a:schemeClr>
                              </a:solidFill>
                              <a:latin typeface="Cambria Math" panose="02040503050406030204" pitchFamily="18" charset="0"/>
                            </a:rPr>
                          </m:ctrlPr>
                        </m:funcPr>
                        <m:fName>
                          <m:r>
                            <m:rPr>
                              <m:sty m:val="p"/>
                            </m:rPr>
                            <a:rPr lang="en-US">
                              <a:solidFill>
                                <a:schemeClr val="accent1">
                                  <a:lumMod val="75000"/>
                                </a:schemeClr>
                              </a:solidFill>
                              <a:latin typeface="Cambria Math" panose="02040503050406030204" pitchFamily="18" charset="0"/>
                            </a:rPr>
                            <m:t>Pr</m:t>
                          </m:r>
                        </m:fName>
                        <m:e>
                          <m:d>
                            <m:dPr>
                              <m:ctrlPr>
                                <a:rPr lang="en-US" i="1">
                                  <a:solidFill>
                                    <a:schemeClr val="accent1">
                                      <a:lumMod val="75000"/>
                                    </a:schemeClr>
                                  </a:solidFill>
                                  <a:latin typeface="Cambria Math" panose="02040503050406030204" pitchFamily="18" charset="0"/>
                                </a:rPr>
                              </m:ctrlPr>
                            </m:dPr>
                            <m:e>
                              <m:acc>
                                <m:accPr>
                                  <m:chr m:val="̂"/>
                                  <m:ctrlPr>
                                    <a:rPr lang="en-US" i="1">
                                      <a:solidFill>
                                        <a:schemeClr val="accent1">
                                          <a:lumMod val="75000"/>
                                        </a:schemeClr>
                                      </a:solidFill>
                                      <a:latin typeface="Cambria Math" panose="02040503050406030204" pitchFamily="18" charset="0"/>
                                    </a:rPr>
                                  </m:ctrlPr>
                                </m:accPr>
                                <m:e>
                                  <m:r>
                                    <a:rPr lang="en-US" i="1">
                                      <a:solidFill>
                                        <a:schemeClr val="accent1">
                                          <a:lumMod val="75000"/>
                                        </a:schemeClr>
                                      </a:solidFill>
                                      <a:latin typeface="Cambria Math" panose="02040503050406030204" pitchFamily="18" charset="0"/>
                                    </a:rPr>
                                    <m:t>𝑌</m:t>
                                  </m:r>
                                </m:e>
                              </m:acc>
                              <m:r>
                                <a:rPr lang="en-US" i="1">
                                  <a:solidFill>
                                    <a:schemeClr val="accent1">
                                      <a:lumMod val="75000"/>
                                    </a:schemeClr>
                                  </a:solidFill>
                                  <a:latin typeface="Cambria Math" panose="02040503050406030204" pitchFamily="18" charset="0"/>
                                </a:rPr>
                                <m:t>= +| </m:t>
                              </m:r>
                              <m:r>
                                <a:rPr lang="en-US" i="1">
                                  <a:solidFill>
                                    <a:schemeClr val="accent1">
                                      <a:lumMod val="75000"/>
                                    </a:schemeClr>
                                  </a:solidFill>
                                  <a:latin typeface="Cambria Math" panose="02040503050406030204" pitchFamily="18" charset="0"/>
                                </a:rPr>
                                <m:t>𝐴</m:t>
                              </m:r>
                              <m:r>
                                <a:rPr lang="en-US" i="1">
                                  <a:solidFill>
                                    <a:schemeClr val="accent1">
                                      <a:lumMod val="75000"/>
                                    </a:schemeClr>
                                  </a:solidFill>
                                  <a:latin typeface="Cambria Math" panose="02040503050406030204" pitchFamily="18" charset="0"/>
                                </a:rPr>
                                <m:t>=</m:t>
                              </m:r>
                              <m:r>
                                <m:rPr>
                                  <m:nor/>
                                </m:rPr>
                                <a:rPr lang="en-US">
                                  <a:solidFill>
                                    <a:schemeClr val="accent1">
                                      <a:lumMod val="75000"/>
                                    </a:schemeClr>
                                  </a:solidFill>
                                  <a:latin typeface="Cambria Math" panose="02040503050406030204" pitchFamily="18" charset="0"/>
                                  <a:ea typeface="Cambria Math" panose="02040503050406030204" pitchFamily="18" charset="0"/>
                                </a:rPr>
                                <m:t>∎</m:t>
                              </m:r>
                            </m:e>
                          </m:d>
                        </m:e>
                      </m:func>
                      <m:r>
                        <a:rPr lang="en-US" i="1">
                          <a:solidFill>
                            <a:schemeClr val="accent1">
                              <a:lumMod val="75000"/>
                            </a:schemeClr>
                          </a:solidFill>
                          <a:latin typeface="Cambria Math" panose="02040503050406030204" pitchFamily="18" charset="0"/>
                        </a:rPr>
                        <m:t>=</m:t>
                      </m:r>
                      <m:func>
                        <m:funcPr>
                          <m:ctrlPr>
                            <a:rPr lang="en-US" i="1">
                              <a:solidFill>
                                <a:schemeClr val="accent1">
                                  <a:lumMod val="75000"/>
                                </a:schemeClr>
                              </a:solidFill>
                              <a:latin typeface="Cambria Math" panose="02040503050406030204" pitchFamily="18" charset="0"/>
                            </a:rPr>
                          </m:ctrlPr>
                        </m:funcPr>
                        <m:fName>
                          <m:r>
                            <m:rPr>
                              <m:sty m:val="p"/>
                            </m:rPr>
                            <a:rPr lang="en-US">
                              <a:solidFill>
                                <a:schemeClr val="accent1">
                                  <a:lumMod val="75000"/>
                                </a:schemeClr>
                              </a:solidFill>
                              <a:latin typeface="Cambria Math" panose="02040503050406030204" pitchFamily="18" charset="0"/>
                            </a:rPr>
                            <m:t>Pr</m:t>
                          </m:r>
                        </m:fName>
                        <m:e>
                          <m:d>
                            <m:dPr>
                              <m:ctrlPr>
                                <a:rPr lang="en-US" i="1">
                                  <a:solidFill>
                                    <a:schemeClr val="accent1">
                                      <a:lumMod val="75000"/>
                                    </a:schemeClr>
                                  </a:solidFill>
                                  <a:latin typeface="Cambria Math" panose="02040503050406030204" pitchFamily="18" charset="0"/>
                                </a:rPr>
                              </m:ctrlPr>
                            </m:dPr>
                            <m:e>
                              <m:acc>
                                <m:accPr>
                                  <m:chr m:val="̂"/>
                                  <m:ctrlPr>
                                    <a:rPr lang="en-US" i="1">
                                      <a:solidFill>
                                        <a:schemeClr val="accent1">
                                          <a:lumMod val="75000"/>
                                        </a:schemeClr>
                                      </a:solidFill>
                                      <a:latin typeface="Cambria Math" panose="02040503050406030204" pitchFamily="18" charset="0"/>
                                    </a:rPr>
                                  </m:ctrlPr>
                                </m:accPr>
                                <m:e>
                                  <m:r>
                                    <a:rPr lang="en-US" i="1">
                                      <a:solidFill>
                                        <a:schemeClr val="accent1">
                                          <a:lumMod val="75000"/>
                                        </a:schemeClr>
                                      </a:solidFill>
                                      <a:latin typeface="Cambria Math" panose="02040503050406030204" pitchFamily="18" charset="0"/>
                                    </a:rPr>
                                    <m:t>𝑌</m:t>
                                  </m:r>
                                </m:e>
                              </m:acc>
                              <m:r>
                                <a:rPr lang="en-US" i="1">
                                  <a:solidFill>
                                    <a:schemeClr val="accent1">
                                      <a:lumMod val="75000"/>
                                    </a:schemeClr>
                                  </a:solidFill>
                                  <a:latin typeface="Cambria Math" panose="02040503050406030204" pitchFamily="18" charset="0"/>
                                </a:rPr>
                                <m:t>= +| </m:t>
                              </m:r>
                              <m:r>
                                <a:rPr lang="en-US" i="1">
                                  <a:solidFill>
                                    <a:schemeClr val="accent1">
                                      <a:lumMod val="75000"/>
                                    </a:schemeClr>
                                  </a:solidFill>
                                  <a:latin typeface="Cambria Math" panose="02040503050406030204" pitchFamily="18" charset="0"/>
                                </a:rPr>
                                <m:t>𝐴</m:t>
                              </m:r>
                              <m:r>
                                <a:rPr lang="en-US" i="1">
                                  <a:solidFill>
                                    <a:schemeClr val="accent1">
                                      <a:lumMod val="75000"/>
                                    </a:schemeClr>
                                  </a:solidFill>
                                  <a:latin typeface="Cambria Math" panose="02040503050406030204" pitchFamily="18" charset="0"/>
                                </a:rPr>
                                <m:t>=</m:t>
                              </m:r>
                              <m:r>
                                <m:rPr>
                                  <m:nor/>
                                </m:rPr>
                                <a:rPr lang="en-US">
                                  <a:solidFill>
                                    <a:schemeClr val="accent1">
                                      <a:lumMod val="75000"/>
                                    </a:schemeClr>
                                  </a:solidFill>
                                </a:rPr>
                                <m:t>◯</m:t>
                              </m:r>
                            </m:e>
                          </m:d>
                        </m:e>
                      </m:func>
                    </m:oMath>
                  </m:oMathPara>
                </a14:m>
                <a:endParaRPr lang="en-US" dirty="0"/>
              </a:p>
              <a:p>
                <a:pPr marL="939785" lvl="1" indent="-342900">
                  <a:buFont typeface="+mj-lt"/>
                  <a:buAutoNum type="arabicPeriod"/>
                </a:pPr>
                <a:r>
                  <a:rPr lang="en-US" dirty="0"/>
                  <a:t>Also phrased as matching demographic statistics (e.g., if 33% of population are Circles, 33% of those admitted should be Circles).</a:t>
                </a:r>
              </a:p>
              <a:p>
                <a:pPr marL="482597" indent="-342900">
                  <a:buFont typeface="+mj-lt"/>
                  <a:buAutoNum type="arabicPeriod"/>
                </a:pPr>
                <a:r>
                  <a:rPr lang="en-US" dirty="0"/>
                  <a:t>Equal Opportunity</a:t>
                </a:r>
              </a:p>
              <a:p>
                <a:pPr marL="939785" lvl="1" indent="-342900">
                  <a:buFont typeface="+mj-lt"/>
                  <a:buAutoNum type="arabicPeriod"/>
                </a:pPr>
                <a:r>
                  <a:rPr lang="en-US" dirty="0"/>
                  <a:t>Idea: True positive rate should be equal across groups</a:t>
                </a:r>
              </a:p>
              <a:p>
                <a:pPr marL="1054073" lvl="2" indent="0">
                  <a:buNone/>
                </a:pPr>
                <a14:m>
                  <m:oMathPara xmlns:m="http://schemas.openxmlformats.org/officeDocument/2006/math">
                    <m:oMathParaPr>
                      <m:jc m:val="centerGroup"/>
                    </m:oMathParaPr>
                    <m:oMath xmlns:m="http://schemas.openxmlformats.org/officeDocument/2006/math">
                      <m:func>
                        <m:funcPr>
                          <m:ctrlPr>
                            <a:rPr lang="en-US" i="1">
                              <a:solidFill>
                                <a:schemeClr val="accent1">
                                  <a:lumMod val="75000"/>
                                </a:schemeClr>
                              </a:solidFill>
                              <a:latin typeface="Cambria Math" panose="02040503050406030204" pitchFamily="18" charset="0"/>
                            </a:rPr>
                          </m:ctrlPr>
                        </m:funcPr>
                        <m:fName>
                          <m:r>
                            <m:rPr>
                              <m:sty m:val="p"/>
                            </m:rPr>
                            <a:rPr lang="en-US">
                              <a:solidFill>
                                <a:schemeClr val="accent1">
                                  <a:lumMod val="75000"/>
                                </a:schemeClr>
                              </a:solidFill>
                              <a:latin typeface="Cambria Math" panose="02040503050406030204" pitchFamily="18" charset="0"/>
                            </a:rPr>
                            <m:t>Pr</m:t>
                          </m:r>
                        </m:fName>
                        <m:e>
                          <m:d>
                            <m:dPr>
                              <m:ctrlPr>
                                <a:rPr lang="en-US" i="1">
                                  <a:solidFill>
                                    <a:schemeClr val="accent1">
                                      <a:lumMod val="75000"/>
                                    </a:schemeClr>
                                  </a:solidFill>
                                  <a:latin typeface="Cambria Math" panose="02040503050406030204" pitchFamily="18" charset="0"/>
                                </a:rPr>
                              </m:ctrlPr>
                            </m:dPr>
                            <m:e>
                              <m:acc>
                                <m:accPr>
                                  <m:chr m:val="̂"/>
                                  <m:ctrlPr>
                                    <a:rPr lang="en-US" i="1">
                                      <a:solidFill>
                                        <a:schemeClr val="accent1">
                                          <a:lumMod val="75000"/>
                                        </a:schemeClr>
                                      </a:solidFill>
                                      <a:latin typeface="Cambria Math" panose="02040503050406030204" pitchFamily="18" charset="0"/>
                                    </a:rPr>
                                  </m:ctrlPr>
                                </m:accPr>
                                <m:e>
                                  <m:r>
                                    <a:rPr lang="en-US" i="1">
                                      <a:solidFill>
                                        <a:schemeClr val="accent1">
                                          <a:lumMod val="75000"/>
                                        </a:schemeClr>
                                      </a:solidFill>
                                      <a:latin typeface="Cambria Math" panose="02040503050406030204" pitchFamily="18" charset="0"/>
                                    </a:rPr>
                                    <m:t>𝑌</m:t>
                                  </m:r>
                                </m:e>
                              </m:acc>
                              <m:r>
                                <a:rPr lang="en-US" i="1">
                                  <a:solidFill>
                                    <a:schemeClr val="accent1">
                                      <a:lumMod val="75000"/>
                                    </a:schemeClr>
                                  </a:solidFill>
                                  <a:latin typeface="Cambria Math" panose="02040503050406030204" pitchFamily="18" charset="0"/>
                                </a:rPr>
                                <m:t>= +| </m:t>
                              </m:r>
                              <m:r>
                                <a:rPr lang="en-US" i="1">
                                  <a:solidFill>
                                    <a:schemeClr val="accent1">
                                      <a:lumMod val="75000"/>
                                    </a:schemeClr>
                                  </a:solidFill>
                                  <a:latin typeface="Cambria Math" panose="02040503050406030204" pitchFamily="18" charset="0"/>
                                </a:rPr>
                                <m:t>𝐴</m:t>
                              </m:r>
                              <m:r>
                                <a:rPr lang="en-US" i="1">
                                  <a:solidFill>
                                    <a:schemeClr val="accent1">
                                      <a:lumMod val="75000"/>
                                    </a:schemeClr>
                                  </a:solidFill>
                                  <a:latin typeface="Cambria Math" panose="02040503050406030204" pitchFamily="18" charset="0"/>
                                </a:rPr>
                                <m:t>=∎, </m:t>
                              </m:r>
                              <m:r>
                                <a:rPr lang="en-US" i="1">
                                  <a:solidFill>
                                    <a:schemeClr val="accent1">
                                      <a:lumMod val="75000"/>
                                    </a:schemeClr>
                                  </a:solidFill>
                                  <a:latin typeface="Cambria Math" panose="02040503050406030204" pitchFamily="18" charset="0"/>
                                </a:rPr>
                                <m:t>𝑌</m:t>
                              </m:r>
                              <m:r>
                                <a:rPr lang="en-US" i="1">
                                  <a:solidFill>
                                    <a:schemeClr val="accent1">
                                      <a:lumMod val="75000"/>
                                    </a:schemeClr>
                                  </a:solidFill>
                                  <a:latin typeface="Cambria Math" panose="02040503050406030204" pitchFamily="18" charset="0"/>
                                </a:rPr>
                                <m:t>=+</m:t>
                              </m:r>
                            </m:e>
                          </m:d>
                        </m:e>
                      </m:func>
                      <m:r>
                        <a:rPr lang="en-US" i="1">
                          <a:solidFill>
                            <a:schemeClr val="accent1">
                              <a:lumMod val="75000"/>
                            </a:schemeClr>
                          </a:solidFill>
                          <a:latin typeface="Cambria Math" panose="02040503050406030204" pitchFamily="18" charset="0"/>
                        </a:rPr>
                        <m:t>=</m:t>
                      </m:r>
                      <m:r>
                        <m:rPr>
                          <m:sty m:val="p"/>
                        </m:rPr>
                        <a:rPr lang="en-US">
                          <a:solidFill>
                            <a:schemeClr val="accent1">
                              <a:lumMod val="75000"/>
                            </a:schemeClr>
                          </a:solidFill>
                          <a:latin typeface="Cambria Math" panose="02040503050406030204" pitchFamily="18" charset="0"/>
                        </a:rPr>
                        <m:t>Pr</m:t>
                      </m:r>
                      <m:d>
                        <m:dPr>
                          <m:ctrlPr>
                            <a:rPr lang="en-US" i="1">
                              <a:solidFill>
                                <a:schemeClr val="accent1">
                                  <a:lumMod val="75000"/>
                                </a:schemeClr>
                              </a:solidFill>
                              <a:latin typeface="Cambria Math" panose="02040503050406030204" pitchFamily="18" charset="0"/>
                            </a:rPr>
                          </m:ctrlPr>
                        </m:dPr>
                        <m:e>
                          <m:acc>
                            <m:accPr>
                              <m:chr m:val="̂"/>
                              <m:ctrlPr>
                                <a:rPr lang="en-US" i="1">
                                  <a:solidFill>
                                    <a:schemeClr val="accent1">
                                      <a:lumMod val="75000"/>
                                    </a:schemeClr>
                                  </a:solidFill>
                                  <a:latin typeface="Cambria Math" panose="02040503050406030204" pitchFamily="18" charset="0"/>
                                </a:rPr>
                              </m:ctrlPr>
                            </m:accPr>
                            <m:e>
                              <m:r>
                                <a:rPr lang="en-US" i="1">
                                  <a:solidFill>
                                    <a:schemeClr val="accent1">
                                      <a:lumMod val="75000"/>
                                    </a:schemeClr>
                                  </a:solidFill>
                                  <a:latin typeface="Cambria Math" panose="02040503050406030204" pitchFamily="18" charset="0"/>
                                </a:rPr>
                                <m:t>𝑌</m:t>
                              </m:r>
                            </m:e>
                          </m:acc>
                          <m:r>
                            <a:rPr lang="en-US" i="1">
                              <a:solidFill>
                                <a:schemeClr val="accent1">
                                  <a:lumMod val="75000"/>
                                </a:schemeClr>
                              </a:solidFill>
                              <a:latin typeface="Cambria Math" panose="02040503050406030204" pitchFamily="18" charset="0"/>
                            </a:rPr>
                            <m:t>= +| </m:t>
                          </m:r>
                          <m:r>
                            <a:rPr lang="en-US" i="1">
                              <a:solidFill>
                                <a:schemeClr val="accent1">
                                  <a:lumMod val="75000"/>
                                </a:schemeClr>
                              </a:solidFill>
                              <a:latin typeface="Cambria Math" panose="02040503050406030204" pitchFamily="18" charset="0"/>
                            </a:rPr>
                            <m:t>𝐴</m:t>
                          </m:r>
                          <m:r>
                            <a:rPr lang="en-US" i="1">
                              <a:solidFill>
                                <a:schemeClr val="accent1">
                                  <a:lumMod val="75000"/>
                                </a:schemeClr>
                              </a:solidFill>
                              <a:latin typeface="Cambria Math" panose="02040503050406030204" pitchFamily="18" charset="0"/>
                            </a:rPr>
                            <m:t>=</m:t>
                          </m:r>
                          <m:r>
                            <m:rPr>
                              <m:nor/>
                            </m:rPr>
                            <a:rPr lang="en-US">
                              <a:solidFill>
                                <a:schemeClr val="accent1">
                                  <a:lumMod val="75000"/>
                                </a:schemeClr>
                              </a:solidFill>
                            </a:rPr>
                            <m:t>◯</m:t>
                          </m:r>
                          <m:r>
                            <a:rPr lang="en-US" i="1">
                              <a:solidFill>
                                <a:schemeClr val="accent1">
                                  <a:lumMod val="75000"/>
                                </a:schemeClr>
                              </a:solidFill>
                              <a:latin typeface="Cambria Math" panose="02040503050406030204" pitchFamily="18" charset="0"/>
                            </a:rPr>
                            <m:t>, </m:t>
                          </m:r>
                          <m:r>
                            <a:rPr lang="en-US" i="1">
                              <a:solidFill>
                                <a:schemeClr val="accent1">
                                  <a:lumMod val="75000"/>
                                </a:schemeClr>
                              </a:solidFill>
                              <a:latin typeface="Cambria Math" panose="02040503050406030204" pitchFamily="18" charset="0"/>
                            </a:rPr>
                            <m:t>𝑌</m:t>
                          </m:r>
                          <m:r>
                            <a:rPr lang="en-US" i="1">
                              <a:solidFill>
                                <a:schemeClr val="accent1">
                                  <a:lumMod val="75000"/>
                                </a:schemeClr>
                              </a:solidFill>
                              <a:latin typeface="Cambria Math" panose="02040503050406030204" pitchFamily="18" charset="0"/>
                            </a:rPr>
                            <m:t>=+</m:t>
                          </m:r>
                        </m:e>
                      </m:d>
                    </m:oMath>
                  </m:oMathPara>
                </a14:m>
                <a:endParaRPr lang="en-US" sz="1500" dirty="0"/>
              </a:p>
              <a:p>
                <a:pPr marL="939785" lvl="1" indent="-342900">
                  <a:buFont typeface="+mj-lt"/>
                  <a:buAutoNum type="arabicPeriod"/>
                </a:pPr>
                <a:endParaRPr lang="en-US" dirty="0"/>
              </a:p>
            </p:txBody>
          </p:sp>
        </mc:Choice>
        <mc:Fallback xmlns="">
          <p:sp>
            <p:nvSpPr>
              <p:cNvPr id="3" name="Text Placeholder 2">
                <a:extLst>
                  <a:ext uri="{FF2B5EF4-FFF2-40B4-BE49-F238E27FC236}">
                    <a16:creationId xmlns:a16="http://schemas.microsoft.com/office/drawing/2014/main" id="{E7E4FEB6-AD1B-B928-2E9F-1A7683B51CB2}"/>
                  </a:ext>
                </a:extLst>
              </p:cNvPr>
              <p:cNvSpPr>
                <a:spLocks noGrp="1" noRot="1" noChangeAspect="1" noMove="1" noResize="1" noEditPoints="1" noAdjustHandles="1" noChangeArrowheads="1" noChangeShapeType="1" noTextEdit="1"/>
              </p:cNvSpPr>
              <p:nvPr>
                <p:ph type="body" idx="1"/>
              </p:nvPr>
            </p:nvSpPr>
            <p:spPr>
              <a:xfrm>
                <a:off x="3075552" y="311731"/>
                <a:ext cx="5596200" cy="3981000"/>
              </a:xfrm>
              <a:blipFill>
                <a:blip r:embed="rId3"/>
                <a:stretch>
                  <a:fillRect r="-22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BEFE098-9257-78EA-F3FB-7446B1B05B16}"/>
              </a:ext>
            </a:extLst>
          </p:cNvPr>
          <p:cNvSpPr>
            <a:spLocks noGrp="1"/>
          </p:cNvSpPr>
          <p:nvPr>
            <p:ph type="sldNum" idx="12"/>
          </p:nvPr>
        </p:nvSpPr>
        <p:spPr/>
        <p:txBody>
          <a:bodyPr/>
          <a:lstStyle/>
          <a:p>
            <a:fld id="{00000000-1234-1234-1234-123412341234}" type="slidenum">
              <a:rPr lang="en" smtClean="0"/>
              <a:pPr/>
              <a:t>74</a:t>
            </a:fld>
            <a:endParaRPr lang="en"/>
          </a:p>
        </p:txBody>
      </p:sp>
    </p:spTree>
    <p:extLst>
      <p:ext uri="{BB962C8B-B14F-4D97-AF65-F5344CB8AC3E}">
        <p14:creationId xmlns:p14="http://schemas.microsoft.com/office/powerpoint/2010/main" val="25564513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94DD0-3F85-9FED-B023-E3B831A442B2}"/>
              </a:ext>
            </a:extLst>
          </p:cNvPr>
          <p:cNvSpPr>
            <a:spLocks noGrp="1"/>
          </p:cNvSpPr>
          <p:nvPr>
            <p:ph type="title"/>
          </p:nvPr>
        </p:nvSpPr>
        <p:spPr/>
        <p:txBody>
          <a:bodyPr/>
          <a:lstStyle/>
          <a:p>
            <a:r>
              <a:rPr lang="en" b="1" dirty="0">
                <a:latin typeface="Helvetica Neue"/>
                <a:ea typeface="Helvetica Neue"/>
                <a:cs typeface="Helvetica Neue"/>
                <a:sym typeface="Helvetica Neue"/>
              </a:rPr>
              <a:t>Facebook Ads</a:t>
            </a:r>
            <a:endParaRPr lang="en-US" dirty="0"/>
          </a:p>
        </p:txBody>
      </p:sp>
      <p:sp>
        <p:nvSpPr>
          <p:cNvPr id="3" name="Text Placeholder 2">
            <a:extLst>
              <a:ext uri="{FF2B5EF4-FFF2-40B4-BE49-F238E27FC236}">
                <a16:creationId xmlns:a16="http://schemas.microsoft.com/office/drawing/2014/main" id="{AC0727D4-EA93-CD3F-EE1A-2182BE924794}"/>
              </a:ext>
            </a:extLst>
          </p:cNvPr>
          <p:cNvSpPr>
            <a:spLocks noGrp="1"/>
          </p:cNvSpPr>
          <p:nvPr>
            <p:ph type="body" idx="1"/>
          </p:nvPr>
        </p:nvSpPr>
        <p:spPr/>
        <p:txBody>
          <a:bodyPr/>
          <a:lstStyle/>
          <a:p>
            <a:pPr marL="228594" indent="-228594">
              <a:spcBef>
                <a:spcPts val="0"/>
              </a:spcBef>
              <a:buSzPts val="2200"/>
              <a:buFont typeface="Helvetica Neue"/>
              <a:buChar char="•"/>
            </a:pPr>
            <a:r>
              <a:rPr lang="en-US" sz="1500" dirty="0">
                <a:solidFill>
                  <a:schemeClr val="bg2"/>
                </a:solidFill>
                <a:latin typeface="Helvetica Neue"/>
                <a:ea typeface="Helvetica Neue"/>
                <a:cs typeface="Helvetica Neue"/>
                <a:sym typeface="Helvetica Neue"/>
              </a:rPr>
              <a:t>Facebook gave in to the allegations and agreed to take steps:</a:t>
            </a:r>
            <a:endParaRPr lang="en-US" sz="1500" dirty="0">
              <a:solidFill>
                <a:schemeClr val="bg2"/>
              </a:solidFill>
            </a:endParaRPr>
          </a:p>
          <a:p>
            <a:pPr marL="457189" lvl="1" indent="-228594">
              <a:buSzPts val="2200"/>
              <a:buFont typeface="Helvetica Neue"/>
              <a:buChar char="•"/>
            </a:pPr>
            <a:r>
              <a:rPr lang="en-US" sz="1500" dirty="0">
                <a:solidFill>
                  <a:schemeClr val="bg2"/>
                </a:solidFill>
                <a:latin typeface="Helvetica Neue"/>
                <a:ea typeface="Helvetica Neue"/>
                <a:cs typeface="Helvetica Neue"/>
                <a:sym typeface="Helvetica Neue"/>
              </a:rPr>
              <a:t>Advertisers cannot target ads based on users’ age, gender, race, or zip code, and other membership categories.</a:t>
            </a:r>
          </a:p>
          <a:p>
            <a:pPr marL="914389" lvl="2" indent="-228594">
              <a:buSzPts val="2200"/>
              <a:buFont typeface="Helvetica Neue"/>
              <a:buChar char="•"/>
            </a:pPr>
            <a:r>
              <a:rPr lang="en-US" sz="1500" dirty="0">
                <a:solidFill>
                  <a:schemeClr val="bg2"/>
                </a:solidFill>
                <a:latin typeface="Helvetica Neue"/>
                <a:ea typeface="Helvetica Neue"/>
                <a:cs typeface="Helvetica Neue"/>
                <a:sym typeface="Helvetica Neue"/>
              </a:rPr>
              <a:t>^^ </a:t>
            </a:r>
            <a:r>
              <a:rPr lang="en-US" sz="1500" b="1" dirty="0">
                <a:solidFill>
                  <a:schemeClr val="bg2"/>
                </a:solidFill>
                <a:latin typeface="Helvetica Neue"/>
                <a:ea typeface="Helvetica Neue"/>
                <a:cs typeface="Helvetica Neue"/>
                <a:sym typeface="Helvetica Neue"/>
              </a:rPr>
              <a:t>Fairness through Unawareness</a:t>
            </a:r>
            <a:endParaRPr lang="en-US" sz="1500" b="1" dirty="0">
              <a:solidFill>
                <a:schemeClr val="bg2"/>
              </a:solidFill>
            </a:endParaRPr>
          </a:p>
          <a:p>
            <a:pPr marL="457189" lvl="1" indent="-228594">
              <a:buSzPts val="2200"/>
              <a:buFont typeface="Helvetica Neue"/>
              <a:buChar char="•"/>
            </a:pPr>
            <a:r>
              <a:rPr lang="en-US" sz="1500" dirty="0">
                <a:solidFill>
                  <a:schemeClr val="bg2"/>
                </a:solidFill>
                <a:latin typeface="Helvetica Neue"/>
                <a:ea typeface="Helvetica Neue"/>
                <a:cs typeface="Helvetica Neue"/>
                <a:sym typeface="Helvetica Neue"/>
              </a:rPr>
              <a:t>Require all advertisers to certify compliance with anti-discrimination laws.</a:t>
            </a:r>
            <a:endParaRPr lang="en-US" sz="1500" dirty="0">
              <a:solidFill>
                <a:schemeClr val="bg2"/>
              </a:solidFill>
            </a:endParaRPr>
          </a:p>
          <a:p>
            <a:pPr marL="457189" lvl="1" indent="-228594">
              <a:buSzPts val="2200"/>
              <a:buFont typeface="Helvetica Neue"/>
              <a:buChar char="•"/>
            </a:pPr>
            <a:r>
              <a:rPr lang="en-US" sz="1500" dirty="0">
                <a:solidFill>
                  <a:schemeClr val="bg2"/>
                </a:solidFill>
                <a:latin typeface="Helvetica Neue"/>
                <a:ea typeface="Helvetica Neue"/>
                <a:cs typeface="Helvetica Neue"/>
                <a:sym typeface="Helvetica Neue"/>
              </a:rPr>
              <a:t>Meet with ACLU members every 6 months for 3 years to enable them to monit</a:t>
            </a:r>
            <a:r>
              <a:rPr lang="en-US" sz="1500" dirty="0">
                <a:solidFill>
                  <a:schemeClr val="bg2"/>
                </a:solidFill>
              </a:rPr>
              <a:t>o</a:t>
            </a:r>
            <a:r>
              <a:rPr lang="en-US" sz="1500" dirty="0">
                <a:solidFill>
                  <a:schemeClr val="bg2"/>
                </a:solidFill>
                <a:latin typeface="Helvetica Neue"/>
                <a:ea typeface="Helvetica Neue"/>
                <a:cs typeface="Helvetica Neue"/>
                <a:sym typeface="Helvetica Neue"/>
              </a:rPr>
              <a:t>r the reforms Facebook is undertaking. </a:t>
            </a:r>
            <a:endParaRPr lang="en-US" sz="1500" dirty="0">
              <a:solidFill>
                <a:schemeClr val="bg2"/>
              </a:solidFill>
            </a:endParaRPr>
          </a:p>
          <a:p>
            <a:endParaRPr lang="en-US" dirty="0">
              <a:solidFill>
                <a:schemeClr val="bg2"/>
              </a:solidFill>
            </a:endParaRPr>
          </a:p>
        </p:txBody>
      </p:sp>
      <p:sp>
        <p:nvSpPr>
          <p:cNvPr id="4" name="Slide Number Placeholder 3">
            <a:extLst>
              <a:ext uri="{FF2B5EF4-FFF2-40B4-BE49-F238E27FC236}">
                <a16:creationId xmlns:a16="http://schemas.microsoft.com/office/drawing/2014/main" id="{7EBC87D2-B614-55D1-11DC-3E57E6582952}"/>
              </a:ext>
            </a:extLst>
          </p:cNvPr>
          <p:cNvSpPr>
            <a:spLocks noGrp="1"/>
          </p:cNvSpPr>
          <p:nvPr>
            <p:ph type="sldNum" idx="12"/>
          </p:nvPr>
        </p:nvSpPr>
        <p:spPr/>
        <p:txBody>
          <a:bodyPr/>
          <a:lstStyle/>
          <a:p>
            <a:fld id="{00000000-1234-1234-1234-123412341234}" type="slidenum">
              <a:rPr lang="en" smtClean="0"/>
              <a:pPr/>
              <a:t>75</a:t>
            </a:fld>
            <a:endParaRPr lang="en"/>
          </a:p>
        </p:txBody>
      </p:sp>
      <p:sp>
        <p:nvSpPr>
          <p:cNvPr id="5" name="Google Shape;412;p72">
            <a:extLst>
              <a:ext uri="{FF2B5EF4-FFF2-40B4-BE49-F238E27FC236}">
                <a16:creationId xmlns:a16="http://schemas.microsoft.com/office/drawing/2014/main" id="{6A3F898E-38AD-6454-50ED-ACB3F2EBBBEB}"/>
              </a:ext>
            </a:extLst>
          </p:cNvPr>
          <p:cNvSpPr txBox="1"/>
          <p:nvPr/>
        </p:nvSpPr>
        <p:spPr>
          <a:xfrm>
            <a:off x="2969759" y="4276101"/>
            <a:ext cx="6053696" cy="377026"/>
          </a:xfrm>
          <a:prstGeom prst="rect">
            <a:avLst/>
          </a:prstGeom>
          <a:noFill/>
          <a:ln>
            <a:noFill/>
          </a:ln>
        </p:spPr>
        <p:txBody>
          <a:bodyPr spcFirstLastPara="1" wrap="square" lIns="19050" tIns="19050" rIns="19050" bIns="19050" anchor="ctr" anchorCtr="0">
            <a:spAutoFit/>
          </a:bodyPr>
          <a:lstStyle/>
          <a:p>
            <a:pPr algn="ctr">
              <a:buClr>
                <a:srgbClr val="3D49FF"/>
              </a:buClr>
              <a:buSzPts val="1100"/>
            </a:pPr>
            <a:r>
              <a:rPr lang="en" sz="1100" dirty="0">
                <a:solidFill>
                  <a:srgbClr val="3D49FF"/>
                </a:solidFill>
                <a:latin typeface="Helvetica Neue"/>
                <a:ea typeface="Helvetica Neue"/>
                <a:cs typeface="Helvetica Neue"/>
                <a:sym typeface="Helvetica Neue"/>
              </a:rPr>
              <a:t>https://</a:t>
            </a:r>
            <a:r>
              <a:rPr lang="en" sz="1100" dirty="0" err="1">
                <a:solidFill>
                  <a:srgbClr val="3D49FF"/>
                </a:solidFill>
                <a:latin typeface="Helvetica Neue"/>
                <a:ea typeface="Helvetica Neue"/>
                <a:cs typeface="Helvetica Neue"/>
                <a:sym typeface="Helvetica Neue"/>
              </a:rPr>
              <a:t>www.technologyreview.com</a:t>
            </a:r>
            <a:r>
              <a:rPr lang="en" sz="1100" dirty="0">
                <a:solidFill>
                  <a:srgbClr val="3D49FF"/>
                </a:solidFill>
                <a:latin typeface="Helvetica Neue"/>
                <a:ea typeface="Helvetica Neue"/>
                <a:cs typeface="Helvetica Neue"/>
                <a:sym typeface="Helvetica Neue"/>
              </a:rPr>
              <a:t>/2019/03/20/1225/facebook-is-going-to-stop-letting-advertisers-target-by-race-gender-or-age/</a:t>
            </a:r>
            <a:endParaRPr sz="500" dirty="0"/>
          </a:p>
        </p:txBody>
      </p:sp>
      <mc:AlternateContent xmlns:mc="http://schemas.openxmlformats.org/markup-compatibility/2006">
        <mc:Choice xmlns:p14="http://schemas.microsoft.com/office/powerpoint/2010/main" Requires="p14">
          <p:contentPart p14:bwMode="auto" r:id="rId3">
            <p14:nvContentPartPr>
              <p14:cNvPr id="12" name="Ink 11">
                <a:extLst>
                  <a:ext uri="{FF2B5EF4-FFF2-40B4-BE49-F238E27FC236}">
                    <a16:creationId xmlns:a16="http://schemas.microsoft.com/office/drawing/2014/main" id="{1A52F724-C0E3-473A-9771-A06E2071F38E}"/>
                  </a:ext>
                </a:extLst>
              </p14:cNvPr>
              <p14:cNvContentPartPr/>
              <p14:nvPr/>
            </p14:nvContentPartPr>
            <p14:xfrm>
              <a:off x="3843554" y="116843"/>
              <a:ext cx="386280" cy="261720"/>
            </p14:xfrm>
          </p:contentPart>
        </mc:Choice>
        <mc:Fallback>
          <p:pic>
            <p:nvPicPr>
              <p:cNvPr id="12" name="Ink 11">
                <a:extLst>
                  <a:ext uri="{FF2B5EF4-FFF2-40B4-BE49-F238E27FC236}">
                    <a16:creationId xmlns:a16="http://schemas.microsoft.com/office/drawing/2014/main" id="{1A52F724-C0E3-473A-9771-A06E2071F38E}"/>
                  </a:ext>
                </a:extLst>
              </p:cNvPr>
              <p:cNvPicPr/>
              <p:nvPr/>
            </p:nvPicPr>
            <p:blipFill>
              <a:blip r:embed="rId4"/>
              <a:stretch>
                <a:fillRect/>
              </a:stretch>
            </p:blipFill>
            <p:spPr>
              <a:xfrm>
                <a:off x="3834914" y="107843"/>
                <a:ext cx="403920" cy="27936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37" name="Ink 36">
                <a:extLst>
                  <a:ext uri="{FF2B5EF4-FFF2-40B4-BE49-F238E27FC236}">
                    <a16:creationId xmlns:a16="http://schemas.microsoft.com/office/drawing/2014/main" id="{3B7BD830-6EBA-4614-B709-2287748FD671}"/>
                  </a:ext>
                </a:extLst>
              </p14:cNvPr>
              <p14:cNvContentPartPr/>
              <p14:nvPr/>
            </p14:nvContentPartPr>
            <p14:xfrm>
              <a:off x="7076714" y="179843"/>
              <a:ext cx="1975680" cy="314280"/>
            </p14:xfrm>
          </p:contentPart>
        </mc:Choice>
        <mc:Fallback>
          <p:pic>
            <p:nvPicPr>
              <p:cNvPr id="37" name="Ink 36">
                <a:extLst>
                  <a:ext uri="{FF2B5EF4-FFF2-40B4-BE49-F238E27FC236}">
                    <a16:creationId xmlns:a16="http://schemas.microsoft.com/office/drawing/2014/main" id="{3B7BD830-6EBA-4614-B709-2287748FD671}"/>
                  </a:ext>
                </a:extLst>
              </p:cNvPr>
              <p:cNvPicPr/>
              <p:nvPr/>
            </p:nvPicPr>
            <p:blipFill>
              <a:blip r:embed="rId6"/>
              <a:stretch>
                <a:fillRect/>
              </a:stretch>
            </p:blipFill>
            <p:spPr>
              <a:xfrm>
                <a:off x="7068074" y="170843"/>
                <a:ext cx="1993320" cy="3319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38" name="Ink 37">
                <a:extLst>
                  <a:ext uri="{FF2B5EF4-FFF2-40B4-BE49-F238E27FC236}">
                    <a16:creationId xmlns:a16="http://schemas.microsoft.com/office/drawing/2014/main" id="{0CBBB0E1-574D-4F68-868D-205613050A78}"/>
                  </a:ext>
                </a:extLst>
              </p14:cNvPr>
              <p14:cNvContentPartPr/>
              <p14:nvPr/>
            </p14:nvContentPartPr>
            <p14:xfrm>
              <a:off x="5378594" y="147803"/>
              <a:ext cx="1416600" cy="313920"/>
            </p14:xfrm>
          </p:contentPart>
        </mc:Choice>
        <mc:Fallback>
          <p:pic>
            <p:nvPicPr>
              <p:cNvPr id="38" name="Ink 37">
                <a:extLst>
                  <a:ext uri="{FF2B5EF4-FFF2-40B4-BE49-F238E27FC236}">
                    <a16:creationId xmlns:a16="http://schemas.microsoft.com/office/drawing/2014/main" id="{0CBBB0E1-574D-4F68-868D-205613050A78}"/>
                  </a:ext>
                </a:extLst>
              </p:cNvPr>
              <p:cNvPicPr/>
              <p:nvPr/>
            </p:nvPicPr>
            <p:blipFill>
              <a:blip r:embed="rId8"/>
              <a:stretch>
                <a:fillRect/>
              </a:stretch>
            </p:blipFill>
            <p:spPr>
              <a:xfrm>
                <a:off x="5369594" y="139163"/>
                <a:ext cx="1434240" cy="3315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39" name="Ink 38">
                <a:extLst>
                  <a:ext uri="{FF2B5EF4-FFF2-40B4-BE49-F238E27FC236}">
                    <a16:creationId xmlns:a16="http://schemas.microsoft.com/office/drawing/2014/main" id="{9CBEAB2A-F01F-49EC-8E77-3FFBCCA4BD6A}"/>
                  </a:ext>
                </a:extLst>
              </p14:cNvPr>
              <p14:cNvContentPartPr/>
              <p14:nvPr/>
            </p14:nvContentPartPr>
            <p14:xfrm>
              <a:off x="4315514" y="243923"/>
              <a:ext cx="720720" cy="160920"/>
            </p14:xfrm>
          </p:contentPart>
        </mc:Choice>
        <mc:Fallback>
          <p:pic>
            <p:nvPicPr>
              <p:cNvPr id="39" name="Ink 38">
                <a:extLst>
                  <a:ext uri="{FF2B5EF4-FFF2-40B4-BE49-F238E27FC236}">
                    <a16:creationId xmlns:a16="http://schemas.microsoft.com/office/drawing/2014/main" id="{9CBEAB2A-F01F-49EC-8E77-3FFBCCA4BD6A}"/>
                  </a:ext>
                </a:extLst>
              </p:cNvPr>
              <p:cNvPicPr/>
              <p:nvPr/>
            </p:nvPicPr>
            <p:blipFill>
              <a:blip r:embed="rId10"/>
              <a:stretch>
                <a:fillRect/>
              </a:stretch>
            </p:blipFill>
            <p:spPr>
              <a:xfrm>
                <a:off x="4306870" y="234903"/>
                <a:ext cx="738369" cy="178600"/>
              </a:xfrm>
              <a:prstGeom prst="rect">
                <a:avLst/>
              </a:prstGeom>
            </p:spPr>
          </p:pic>
        </mc:Fallback>
      </mc:AlternateContent>
    </p:spTree>
    <p:extLst>
      <p:ext uri="{BB962C8B-B14F-4D97-AF65-F5344CB8AC3E}">
        <p14:creationId xmlns:p14="http://schemas.microsoft.com/office/powerpoint/2010/main" val="4709824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4855A-1325-F665-B0DC-764C3F96AC81}"/>
              </a:ext>
            </a:extLst>
          </p:cNvPr>
          <p:cNvSpPr>
            <a:spLocks noGrp="1"/>
          </p:cNvSpPr>
          <p:nvPr>
            <p:ph type="title"/>
          </p:nvPr>
        </p:nvSpPr>
        <p:spPr/>
        <p:txBody>
          <a:bodyPr/>
          <a:lstStyle/>
          <a:p>
            <a:r>
              <a:rPr lang="en" b="1" dirty="0" err="1">
                <a:latin typeface="Helvetica Neue"/>
                <a:ea typeface="Helvetica Neue"/>
                <a:cs typeface="Helvetica Neue"/>
                <a:sym typeface="Helvetica Neue"/>
              </a:rPr>
              <a:t>Linkedin</a:t>
            </a:r>
            <a:r>
              <a:rPr lang="en" b="1" dirty="0">
                <a:latin typeface="Helvetica Neue"/>
                <a:ea typeface="Helvetica Neue"/>
                <a:cs typeface="Helvetica Neue"/>
                <a:sym typeface="Helvetica Neue"/>
              </a:rPr>
              <a:t> Ranking</a:t>
            </a:r>
            <a:endParaRPr lang="en-US" dirty="0"/>
          </a:p>
        </p:txBody>
      </p:sp>
      <p:sp>
        <p:nvSpPr>
          <p:cNvPr id="3" name="Text Placeholder 2">
            <a:extLst>
              <a:ext uri="{FF2B5EF4-FFF2-40B4-BE49-F238E27FC236}">
                <a16:creationId xmlns:a16="http://schemas.microsoft.com/office/drawing/2014/main" id="{B9CF3AA4-3CEB-F0D0-6D4E-7823663C61B7}"/>
              </a:ext>
            </a:extLst>
          </p:cNvPr>
          <p:cNvSpPr>
            <a:spLocks noGrp="1"/>
          </p:cNvSpPr>
          <p:nvPr>
            <p:ph type="body" idx="1"/>
          </p:nvPr>
        </p:nvSpPr>
        <p:spPr/>
        <p:txBody>
          <a:bodyPr/>
          <a:lstStyle/>
          <a:p>
            <a:pPr marL="228594" indent="-228594">
              <a:spcBef>
                <a:spcPts val="0"/>
              </a:spcBef>
              <a:buSzPts val="2200"/>
              <a:buFont typeface="Helvetica Neue"/>
              <a:buChar char="•"/>
            </a:pPr>
            <a:r>
              <a:rPr lang="en-US" sz="1500" dirty="0" err="1">
                <a:solidFill>
                  <a:schemeClr val="bg2"/>
                </a:solidFill>
                <a:latin typeface="Helvetica Neue"/>
                <a:ea typeface="Helvetica Neue"/>
                <a:cs typeface="Helvetica Neue"/>
                <a:sym typeface="Helvetica Neue"/>
              </a:rPr>
              <a:t>Linkedin</a:t>
            </a:r>
            <a:r>
              <a:rPr lang="en-US" sz="1500" dirty="0">
                <a:solidFill>
                  <a:schemeClr val="bg2"/>
                </a:solidFill>
                <a:latin typeface="Helvetica Neue"/>
                <a:ea typeface="Helvetica Neue"/>
                <a:cs typeface="Helvetica Neue"/>
                <a:sym typeface="Helvetica Neue"/>
              </a:rPr>
              <a:t> used fairness constraints (equal opportunity and statistical parity) to rank candidates.</a:t>
            </a:r>
            <a:endParaRPr lang="en-US" dirty="0">
              <a:solidFill>
                <a:schemeClr val="bg2"/>
              </a:solidFill>
            </a:endParaRPr>
          </a:p>
          <a:p>
            <a:pPr marL="228594" indent="-228594">
              <a:buSzPts val="2200"/>
              <a:buFont typeface="Helvetica Neue"/>
              <a:buChar char="•"/>
            </a:pPr>
            <a:r>
              <a:rPr lang="en-US" sz="1500" dirty="0">
                <a:solidFill>
                  <a:schemeClr val="bg2"/>
                </a:solidFill>
                <a:latin typeface="Helvetica Neue"/>
                <a:ea typeface="Helvetica Neue"/>
                <a:cs typeface="Helvetica Neue"/>
                <a:sym typeface="Helvetica Neue"/>
              </a:rPr>
              <a:t>Online A/B testing resulted in three-fold increase in fairness metrics while not affecting the business metrics. </a:t>
            </a:r>
            <a:endParaRPr lang="en-US" dirty="0">
              <a:solidFill>
                <a:schemeClr val="bg2"/>
              </a:solidFill>
            </a:endParaRPr>
          </a:p>
          <a:p>
            <a:endParaRPr lang="en-US" dirty="0">
              <a:solidFill>
                <a:schemeClr val="bg2"/>
              </a:solidFill>
            </a:endParaRPr>
          </a:p>
        </p:txBody>
      </p:sp>
      <p:sp>
        <p:nvSpPr>
          <p:cNvPr id="4" name="Slide Number Placeholder 3">
            <a:extLst>
              <a:ext uri="{FF2B5EF4-FFF2-40B4-BE49-F238E27FC236}">
                <a16:creationId xmlns:a16="http://schemas.microsoft.com/office/drawing/2014/main" id="{54399609-80D1-4627-392A-D86656FEB7D1}"/>
              </a:ext>
            </a:extLst>
          </p:cNvPr>
          <p:cNvSpPr>
            <a:spLocks noGrp="1"/>
          </p:cNvSpPr>
          <p:nvPr>
            <p:ph type="sldNum" idx="12"/>
          </p:nvPr>
        </p:nvSpPr>
        <p:spPr/>
        <p:txBody>
          <a:bodyPr/>
          <a:lstStyle/>
          <a:p>
            <a:fld id="{00000000-1234-1234-1234-123412341234}" type="slidenum">
              <a:rPr lang="en" smtClean="0"/>
              <a:pPr/>
              <a:t>76</a:t>
            </a:fld>
            <a:endParaRPr lang="en"/>
          </a:p>
        </p:txBody>
      </p:sp>
      <p:pic>
        <p:nvPicPr>
          <p:cNvPr id="5" name="Google Shape;445;p77" descr="Authors:&#10;Sahin Geyik, Stuart Ambler and Krishnaram Kenthapadi&#10;&#10;More on https://www.kdd.org/kdd2019/" title="Fairness-Aware Ranking in Search &amp; Recommendation Systems with Application to LinkedIn Talent Search">
            <a:hlinkClick r:id="rId3"/>
            <a:extLst>
              <a:ext uri="{FF2B5EF4-FFF2-40B4-BE49-F238E27FC236}">
                <a16:creationId xmlns:a16="http://schemas.microsoft.com/office/drawing/2014/main" id="{85222CF2-3D54-B32E-3A68-CC49673BA705}"/>
              </a:ext>
            </a:extLst>
          </p:cNvPr>
          <p:cNvPicPr preferRelativeResize="0"/>
          <p:nvPr/>
        </p:nvPicPr>
        <p:blipFill>
          <a:blip r:embed="rId4">
            <a:alphaModFix/>
          </a:blip>
          <a:stretch>
            <a:fillRect/>
          </a:stretch>
        </p:blipFill>
        <p:spPr>
          <a:xfrm>
            <a:off x="3898311" y="1915966"/>
            <a:ext cx="3980828" cy="2833886"/>
          </a:xfrm>
          <a:prstGeom prst="rect">
            <a:avLst/>
          </a:prstGeom>
          <a:noFill/>
          <a:ln>
            <a:noFill/>
          </a:ln>
        </p:spPr>
      </p:pic>
      <mc:AlternateContent xmlns:mc="http://schemas.openxmlformats.org/markup-compatibility/2006">
        <mc:Choice xmlns:p14="http://schemas.microsoft.com/office/powerpoint/2010/main" Requires="p14">
          <p:contentPart p14:bwMode="auto" r:id="rId5">
            <p14:nvContentPartPr>
              <p14:cNvPr id="17" name="Ink 16">
                <a:extLst>
                  <a:ext uri="{FF2B5EF4-FFF2-40B4-BE49-F238E27FC236}">
                    <a16:creationId xmlns:a16="http://schemas.microsoft.com/office/drawing/2014/main" id="{BFBE03B4-64D3-4BDD-B3DA-6FCBC21A6CD7}"/>
                  </a:ext>
                </a:extLst>
              </p14:cNvPr>
              <p14:cNvContentPartPr/>
              <p14:nvPr/>
            </p14:nvContentPartPr>
            <p14:xfrm>
              <a:off x="4711514" y="240323"/>
              <a:ext cx="107640" cy="84600"/>
            </p14:xfrm>
          </p:contentPart>
        </mc:Choice>
        <mc:Fallback>
          <p:pic>
            <p:nvPicPr>
              <p:cNvPr id="17" name="Ink 16">
                <a:extLst>
                  <a:ext uri="{FF2B5EF4-FFF2-40B4-BE49-F238E27FC236}">
                    <a16:creationId xmlns:a16="http://schemas.microsoft.com/office/drawing/2014/main" id="{BFBE03B4-64D3-4BDD-B3DA-6FCBC21A6CD7}"/>
                  </a:ext>
                </a:extLst>
              </p:cNvPr>
              <p:cNvPicPr/>
              <p:nvPr/>
            </p:nvPicPr>
            <p:blipFill>
              <a:blip r:embed="rId6"/>
              <a:stretch>
                <a:fillRect/>
              </a:stretch>
            </p:blipFill>
            <p:spPr>
              <a:xfrm>
                <a:off x="4702514" y="231683"/>
                <a:ext cx="125280" cy="10224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20" name="Ink 19">
                <a:extLst>
                  <a:ext uri="{FF2B5EF4-FFF2-40B4-BE49-F238E27FC236}">
                    <a16:creationId xmlns:a16="http://schemas.microsoft.com/office/drawing/2014/main" id="{3938CE26-4CF4-4B56-BF21-128334392CDA}"/>
                  </a:ext>
                </a:extLst>
              </p14:cNvPr>
              <p14:cNvContentPartPr/>
              <p14:nvPr/>
            </p14:nvContentPartPr>
            <p14:xfrm>
              <a:off x="4888994" y="157163"/>
              <a:ext cx="272160" cy="177120"/>
            </p14:xfrm>
          </p:contentPart>
        </mc:Choice>
        <mc:Fallback>
          <p:pic>
            <p:nvPicPr>
              <p:cNvPr id="20" name="Ink 19">
                <a:extLst>
                  <a:ext uri="{FF2B5EF4-FFF2-40B4-BE49-F238E27FC236}">
                    <a16:creationId xmlns:a16="http://schemas.microsoft.com/office/drawing/2014/main" id="{3938CE26-4CF4-4B56-BF21-128334392CDA}"/>
                  </a:ext>
                </a:extLst>
              </p:cNvPr>
              <p:cNvPicPr/>
              <p:nvPr/>
            </p:nvPicPr>
            <p:blipFill>
              <a:blip r:embed="rId8"/>
              <a:stretch>
                <a:fillRect/>
              </a:stretch>
            </p:blipFill>
            <p:spPr>
              <a:xfrm>
                <a:off x="4879994" y="148523"/>
                <a:ext cx="289800" cy="1947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21" name="Ink 20">
                <a:extLst>
                  <a:ext uri="{FF2B5EF4-FFF2-40B4-BE49-F238E27FC236}">
                    <a16:creationId xmlns:a16="http://schemas.microsoft.com/office/drawing/2014/main" id="{716C104D-2555-401B-A1DE-9BEF4F7BFC06}"/>
                  </a:ext>
                </a:extLst>
              </p14:cNvPr>
              <p14:cNvContentPartPr/>
              <p14:nvPr/>
            </p14:nvContentPartPr>
            <p14:xfrm>
              <a:off x="4342514" y="196763"/>
              <a:ext cx="301680" cy="142920"/>
            </p14:xfrm>
          </p:contentPart>
        </mc:Choice>
        <mc:Fallback>
          <p:pic>
            <p:nvPicPr>
              <p:cNvPr id="21" name="Ink 20">
                <a:extLst>
                  <a:ext uri="{FF2B5EF4-FFF2-40B4-BE49-F238E27FC236}">
                    <a16:creationId xmlns:a16="http://schemas.microsoft.com/office/drawing/2014/main" id="{716C104D-2555-401B-A1DE-9BEF4F7BFC06}"/>
                  </a:ext>
                </a:extLst>
              </p:cNvPr>
              <p:cNvPicPr/>
              <p:nvPr/>
            </p:nvPicPr>
            <p:blipFill>
              <a:blip r:embed="rId10"/>
              <a:stretch>
                <a:fillRect/>
              </a:stretch>
            </p:blipFill>
            <p:spPr>
              <a:xfrm>
                <a:off x="4333514" y="187763"/>
                <a:ext cx="319320" cy="16056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22" name="Ink 21">
                <a:extLst>
                  <a:ext uri="{FF2B5EF4-FFF2-40B4-BE49-F238E27FC236}">
                    <a16:creationId xmlns:a16="http://schemas.microsoft.com/office/drawing/2014/main" id="{B86166AA-8C11-4267-8A9B-CBAC2DE15965}"/>
                  </a:ext>
                </a:extLst>
              </p14:cNvPr>
              <p14:cNvContentPartPr/>
              <p14:nvPr/>
            </p14:nvContentPartPr>
            <p14:xfrm>
              <a:off x="3541154" y="117203"/>
              <a:ext cx="743400" cy="250560"/>
            </p14:xfrm>
          </p:contentPart>
        </mc:Choice>
        <mc:Fallback>
          <p:pic>
            <p:nvPicPr>
              <p:cNvPr id="22" name="Ink 21">
                <a:extLst>
                  <a:ext uri="{FF2B5EF4-FFF2-40B4-BE49-F238E27FC236}">
                    <a16:creationId xmlns:a16="http://schemas.microsoft.com/office/drawing/2014/main" id="{B86166AA-8C11-4267-8A9B-CBAC2DE15965}"/>
                  </a:ext>
                </a:extLst>
              </p:cNvPr>
              <p:cNvPicPr/>
              <p:nvPr/>
            </p:nvPicPr>
            <p:blipFill>
              <a:blip r:embed="rId12"/>
              <a:stretch>
                <a:fillRect/>
              </a:stretch>
            </p:blipFill>
            <p:spPr>
              <a:xfrm>
                <a:off x="3532514" y="108563"/>
                <a:ext cx="761040" cy="2682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45" name="Ink 44">
                <a:extLst>
                  <a:ext uri="{FF2B5EF4-FFF2-40B4-BE49-F238E27FC236}">
                    <a16:creationId xmlns:a16="http://schemas.microsoft.com/office/drawing/2014/main" id="{CBCA4E71-D0FD-4113-9783-250D76BD5AFE}"/>
                  </a:ext>
                </a:extLst>
              </p14:cNvPr>
              <p14:cNvContentPartPr/>
              <p14:nvPr/>
            </p14:nvContentPartPr>
            <p14:xfrm>
              <a:off x="6334034" y="251123"/>
              <a:ext cx="140760" cy="184680"/>
            </p14:xfrm>
          </p:contentPart>
        </mc:Choice>
        <mc:Fallback>
          <p:pic>
            <p:nvPicPr>
              <p:cNvPr id="45" name="Ink 44">
                <a:extLst>
                  <a:ext uri="{FF2B5EF4-FFF2-40B4-BE49-F238E27FC236}">
                    <a16:creationId xmlns:a16="http://schemas.microsoft.com/office/drawing/2014/main" id="{CBCA4E71-D0FD-4113-9783-250D76BD5AFE}"/>
                  </a:ext>
                </a:extLst>
              </p:cNvPr>
              <p:cNvPicPr/>
              <p:nvPr/>
            </p:nvPicPr>
            <p:blipFill>
              <a:blip r:embed="rId14"/>
              <a:stretch>
                <a:fillRect/>
              </a:stretch>
            </p:blipFill>
            <p:spPr>
              <a:xfrm>
                <a:off x="6325394" y="242123"/>
                <a:ext cx="158400" cy="20232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46" name="Ink 45">
                <a:extLst>
                  <a:ext uri="{FF2B5EF4-FFF2-40B4-BE49-F238E27FC236}">
                    <a16:creationId xmlns:a16="http://schemas.microsoft.com/office/drawing/2014/main" id="{AEC9191C-5F67-4862-B790-787D9EE74A92}"/>
                  </a:ext>
                </a:extLst>
              </p14:cNvPr>
              <p14:cNvContentPartPr/>
              <p14:nvPr/>
            </p14:nvContentPartPr>
            <p14:xfrm>
              <a:off x="6069434" y="153923"/>
              <a:ext cx="196920" cy="162000"/>
            </p14:xfrm>
          </p:contentPart>
        </mc:Choice>
        <mc:Fallback>
          <p:pic>
            <p:nvPicPr>
              <p:cNvPr id="46" name="Ink 45">
                <a:extLst>
                  <a:ext uri="{FF2B5EF4-FFF2-40B4-BE49-F238E27FC236}">
                    <a16:creationId xmlns:a16="http://schemas.microsoft.com/office/drawing/2014/main" id="{AEC9191C-5F67-4862-B790-787D9EE74A92}"/>
                  </a:ext>
                </a:extLst>
              </p:cNvPr>
              <p:cNvPicPr/>
              <p:nvPr/>
            </p:nvPicPr>
            <p:blipFill>
              <a:blip r:embed="rId16"/>
              <a:stretch>
                <a:fillRect/>
              </a:stretch>
            </p:blipFill>
            <p:spPr>
              <a:xfrm>
                <a:off x="6060434" y="144923"/>
                <a:ext cx="214560" cy="17964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47" name="Ink 46">
                <a:extLst>
                  <a:ext uri="{FF2B5EF4-FFF2-40B4-BE49-F238E27FC236}">
                    <a16:creationId xmlns:a16="http://schemas.microsoft.com/office/drawing/2014/main" id="{0488B1B7-4D4F-4506-9C6B-7648D33CB53E}"/>
                  </a:ext>
                </a:extLst>
              </p14:cNvPr>
              <p14:cNvContentPartPr/>
              <p14:nvPr/>
            </p14:nvContentPartPr>
            <p14:xfrm>
              <a:off x="5550314" y="116843"/>
              <a:ext cx="447480" cy="204840"/>
            </p14:xfrm>
          </p:contentPart>
        </mc:Choice>
        <mc:Fallback>
          <p:pic>
            <p:nvPicPr>
              <p:cNvPr id="47" name="Ink 46">
                <a:extLst>
                  <a:ext uri="{FF2B5EF4-FFF2-40B4-BE49-F238E27FC236}">
                    <a16:creationId xmlns:a16="http://schemas.microsoft.com/office/drawing/2014/main" id="{0488B1B7-4D4F-4506-9C6B-7648D33CB53E}"/>
                  </a:ext>
                </a:extLst>
              </p:cNvPr>
              <p:cNvPicPr/>
              <p:nvPr/>
            </p:nvPicPr>
            <p:blipFill>
              <a:blip r:embed="rId18"/>
              <a:stretch>
                <a:fillRect/>
              </a:stretch>
            </p:blipFill>
            <p:spPr>
              <a:xfrm>
                <a:off x="5541314" y="107843"/>
                <a:ext cx="465120" cy="22248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48" name="Ink 47">
                <a:extLst>
                  <a:ext uri="{FF2B5EF4-FFF2-40B4-BE49-F238E27FC236}">
                    <a16:creationId xmlns:a16="http://schemas.microsoft.com/office/drawing/2014/main" id="{739DA849-F16B-48C9-B044-4870CB84BA8B}"/>
                  </a:ext>
                </a:extLst>
              </p14:cNvPr>
              <p14:cNvContentPartPr/>
              <p14:nvPr/>
            </p14:nvContentPartPr>
            <p14:xfrm>
              <a:off x="6618434" y="117563"/>
              <a:ext cx="221040" cy="187200"/>
            </p14:xfrm>
          </p:contentPart>
        </mc:Choice>
        <mc:Fallback>
          <p:pic>
            <p:nvPicPr>
              <p:cNvPr id="48" name="Ink 47">
                <a:extLst>
                  <a:ext uri="{FF2B5EF4-FFF2-40B4-BE49-F238E27FC236}">
                    <a16:creationId xmlns:a16="http://schemas.microsoft.com/office/drawing/2014/main" id="{739DA849-F16B-48C9-B044-4870CB84BA8B}"/>
                  </a:ext>
                </a:extLst>
              </p:cNvPr>
              <p:cNvPicPr/>
              <p:nvPr/>
            </p:nvPicPr>
            <p:blipFill>
              <a:blip r:embed="rId20"/>
              <a:stretch>
                <a:fillRect/>
              </a:stretch>
            </p:blipFill>
            <p:spPr>
              <a:xfrm>
                <a:off x="6609794" y="108923"/>
                <a:ext cx="238680" cy="20484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55" name="Ink 54">
                <a:extLst>
                  <a:ext uri="{FF2B5EF4-FFF2-40B4-BE49-F238E27FC236}">
                    <a16:creationId xmlns:a16="http://schemas.microsoft.com/office/drawing/2014/main" id="{69C0F9BE-9770-43C9-9A19-BE5A3B8424F8}"/>
                  </a:ext>
                </a:extLst>
              </p14:cNvPr>
              <p14:cNvContentPartPr/>
              <p14:nvPr/>
            </p14:nvContentPartPr>
            <p14:xfrm>
              <a:off x="8075714" y="171563"/>
              <a:ext cx="111960" cy="145440"/>
            </p14:xfrm>
          </p:contentPart>
        </mc:Choice>
        <mc:Fallback>
          <p:pic>
            <p:nvPicPr>
              <p:cNvPr id="55" name="Ink 54">
                <a:extLst>
                  <a:ext uri="{FF2B5EF4-FFF2-40B4-BE49-F238E27FC236}">
                    <a16:creationId xmlns:a16="http://schemas.microsoft.com/office/drawing/2014/main" id="{69C0F9BE-9770-43C9-9A19-BE5A3B8424F8}"/>
                  </a:ext>
                </a:extLst>
              </p:cNvPr>
              <p:cNvPicPr/>
              <p:nvPr/>
            </p:nvPicPr>
            <p:blipFill>
              <a:blip r:embed="rId22"/>
              <a:stretch>
                <a:fillRect/>
              </a:stretch>
            </p:blipFill>
            <p:spPr>
              <a:xfrm>
                <a:off x="8067074" y="162563"/>
                <a:ext cx="129600" cy="16308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70" name="Ink 69">
                <a:extLst>
                  <a:ext uri="{FF2B5EF4-FFF2-40B4-BE49-F238E27FC236}">
                    <a16:creationId xmlns:a16="http://schemas.microsoft.com/office/drawing/2014/main" id="{889531E8-A957-4605-AAB0-4C874908E205}"/>
                  </a:ext>
                </a:extLst>
              </p14:cNvPr>
              <p14:cNvContentPartPr/>
              <p14:nvPr/>
            </p14:nvContentPartPr>
            <p14:xfrm>
              <a:off x="8256794" y="179843"/>
              <a:ext cx="893520" cy="200880"/>
            </p14:xfrm>
          </p:contentPart>
        </mc:Choice>
        <mc:Fallback>
          <p:pic>
            <p:nvPicPr>
              <p:cNvPr id="70" name="Ink 69">
                <a:extLst>
                  <a:ext uri="{FF2B5EF4-FFF2-40B4-BE49-F238E27FC236}">
                    <a16:creationId xmlns:a16="http://schemas.microsoft.com/office/drawing/2014/main" id="{889531E8-A957-4605-AAB0-4C874908E205}"/>
                  </a:ext>
                </a:extLst>
              </p:cNvPr>
              <p:cNvPicPr/>
              <p:nvPr/>
            </p:nvPicPr>
            <p:blipFill>
              <a:blip r:embed="rId24"/>
              <a:stretch>
                <a:fillRect/>
              </a:stretch>
            </p:blipFill>
            <p:spPr>
              <a:xfrm>
                <a:off x="8247794" y="171203"/>
                <a:ext cx="911160" cy="21852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71" name="Ink 70">
                <a:extLst>
                  <a:ext uri="{FF2B5EF4-FFF2-40B4-BE49-F238E27FC236}">
                    <a16:creationId xmlns:a16="http://schemas.microsoft.com/office/drawing/2014/main" id="{72F38540-4E38-4591-8683-CF40AD76267E}"/>
                  </a:ext>
                </a:extLst>
              </p14:cNvPr>
              <p14:cNvContentPartPr/>
              <p14:nvPr/>
            </p14:nvContentPartPr>
            <p14:xfrm>
              <a:off x="7048274" y="96683"/>
              <a:ext cx="725040" cy="302040"/>
            </p14:xfrm>
          </p:contentPart>
        </mc:Choice>
        <mc:Fallback>
          <p:pic>
            <p:nvPicPr>
              <p:cNvPr id="71" name="Ink 70">
                <a:extLst>
                  <a:ext uri="{FF2B5EF4-FFF2-40B4-BE49-F238E27FC236}">
                    <a16:creationId xmlns:a16="http://schemas.microsoft.com/office/drawing/2014/main" id="{72F38540-4E38-4591-8683-CF40AD76267E}"/>
                  </a:ext>
                </a:extLst>
              </p:cNvPr>
              <p:cNvPicPr/>
              <p:nvPr/>
            </p:nvPicPr>
            <p:blipFill>
              <a:blip r:embed="rId26"/>
              <a:stretch>
                <a:fillRect/>
              </a:stretch>
            </p:blipFill>
            <p:spPr>
              <a:xfrm>
                <a:off x="7039278" y="87683"/>
                <a:ext cx="742671" cy="319680"/>
              </a:xfrm>
              <a:prstGeom prst="rect">
                <a:avLst/>
              </a:prstGeom>
            </p:spPr>
          </p:pic>
        </mc:Fallback>
      </mc:AlternateContent>
    </p:spTree>
    <p:extLst>
      <p:ext uri="{BB962C8B-B14F-4D97-AF65-F5344CB8AC3E}">
        <p14:creationId xmlns:p14="http://schemas.microsoft.com/office/powerpoint/2010/main" val="330871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8BD0D-98B8-2D55-D61E-0ADD19E47346}"/>
              </a:ext>
            </a:extLst>
          </p:cNvPr>
          <p:cNvSpPr>
            <a:spLocks noGrp="1"/>
          </p:cNvSpPr>
          <p:nvPr>
            <p:ph type="title"/>
          </p:nvPr>
        </p:nvSpPr>
        <p:spPr/>
        <p:txBody>
          <a:bodyPr/>
          <a:lstStyle/>
          <a:p>
            <a:r>
              <a:rPr lang="en" b="1" dirty="0">
                <a:latin typeface="Helvetica Neue"/>
                <a:ea typeface="Helvetica Neue"/>
                <a:cs typeface="Helvetica Neue"/>
                <a:sym typeface="Helvetica Neue"/>
              </a:rPr>
              <a:t>Regulations</a:t>
            </a:r>
            <a:endParaRPr lang="en-US" dirty="0"/>
          </a:p>
        </p:txBody>
      </p:sp>
      <p:sp>
        <p:nvSpPr>
          <p:cNvPr id="3" name="Text Placeholder 2">
            <a:extLst>
              <a:ext uri="{FF2B5EF4-FFF2-40B4-BE49-F238E27FC236}">
                <a16:creationId xmlns:a16="http://schemas.microsoft.com/office/drawing/2014/main" id="{49DB8A66-A7CA-D16A-2D63-8BA1103AEE04}"/>
              </a:ext>
            </a:extLst>
          </p:cNvPr>
          <p:cNvSpPr>
            <a:spLocks noGrp="1"/>
          </p:cNvSpPr>
          <p:nvPr>
            <p:ph type="body" idx="1"/>
          </p:nvPr>
        </p:nvSpPr>
        <p:spPr/>
        <p:txBody>
          <a:bodyPr/>
          <a:lstStyle/>
          <a:p>
            <a:pPr marL="228594" indent="-228594">
              <a:spcBef>
                <a:spcPts val="0"/>
              </a:spcBef>
              <a:buSzPts val="2200"/>
              <a:buFont typeface="Helvetica Neue"/>
              <a:buChar char="•"/>
            </a:pPr>
            <a:r>
              <a:rPr lang="en-US" sz="1500" dirty="0">
                <a:solidFill>
                  <a:schemeClr val="bg2"/>
                </a:solidFill>
                <a:latin typeface="Helvetica Neue"/>
                <a:ea typeface="Helvetica Neue"/>
                <a:cs typeface="Helvetica Neue"/>
                <a:sym typeface="Helvetica Neue"/>
              </a:rPr>
              <a:t>EU has been championing the law landscape of AI regulation</a:t>
            </a:r>
            <a:endParaRPr lang="en-US" dirty="0">
              <a:solidFill>
                <a:schemeClr val="bg2"/>
              </a:solidFill>
            </a:endParaRPr>
          </a:p>
          <a:p>
            <a:pPr marL="228594" indent="-228594">
              <a:buSzPts val="2200"/>
              <a:buFont typeface="Helvetica Neue"/>
              <a:buChar char="•"/>
            </a:pPr>
            <a:r>
              <a:rPr lang="en-US" sz="1500" dirty="0">
                <a:solidFill>
                  <a:schemeClr val="bg2"/>
                </a:solidFill>
                <a:latin typeface="Helvetica Neue"/>
                <a:ea typeface="Helvetica Neue"/>
                <a:cs typeface="Helvetica Neue"/>
                <a:sym typeface="Helvetica Neue"/>
              </a:rPr>
              <a:t>GDPR enacted in 2018 requires companies to ask consent for use of personal data and several other regulations. </a:t>
            </a:r>
            <a:endParaRPr lang="en-US" dirty="0">
              <a:solidFill>
                <a:schemeClr val="bg2"/>
              </a:solidFill>
            </a:endParaRPr>
          </a:p>
          <a:p>
            <a:pPr marL="228594" indent="-228594">
              <a:buSzPts val="2200"/>
              <a:buFont typeface="Helvetica Neue"/>
              <a:buChar char="•"/>
            </a:pPr>
            <a:r>
              <a:rPr lang="en-US" sz="1500" dirty="0">
                <a:solidFill>
                  <a:schemeClr val="bg2"/>
                </a:solidFill>
                <a:latin typeface="Helvetica Neue"/>
                <a:ea typeface="Helvetica Neue"/>
                <a:cs typeface="Helvetica Neue"/>
                <a:sym typeface="Helvetica Neue"/>
              </a:rPr>
              <a:t>US has regulations on equal credit, housing, and job opportunities. But has lot of loopholes. It’s catching up!</a:t>
            </a:r>
            <a:endParaRPr lang="en-US" dirty="0">
              <a:solidFill>
                <a:schemeClr val="bg2"/>
              </a:solidFill>
            </a:endParaRPr>
          </a:p>
          <a:p>
            <a:endParaRPr lang="en-US" dirty="0">
              <a:solidFill>
                <a:schemeClr val="bg2"/>
              </a:solidFill>
            </a:endParaRPr>
          </a:p>
        </p:txBody>
      </p:sp>
      <p:sp>
        <p:nvSpPr>
          <p:cNvPr id="4" name="Slide Number Placeholder 3">
            <a:extLst>
              <a:ext uri="{FF2B5EF4-FFF2-40B4-BE49-F238E27FC236}">
                <a16:creationId xmlns:a16="http://schemas.microsoft.com/office/drawing/2014/main" id="{E3F385E4-8A44-F15E-60C1-166D7B648688}"/>
              </a:ext>
            </a:extLst>
          </p:cNvPr>
          <p:cNvSpPr>
            <a:spLocks noGrp="1"/>
          </p:cNvSpPr>
          <p:nvPr>
            <p:ph type="sldNum" idx="12"/>
          </p:nvPr>
        </p:nvSpPr>
        <p:spPr/>
        <p:txBody>
          <a:bodyPr/>
          <a:lstStyle/>
          <a:p>
            <a:fld id="{00000000-1234-1234-1234-123412341234}" type="slidenum">
              <a:rPr lang="en" smtClean="0"/>
              <a:pPr/>
              <a:t>77</a:t>
            </a:fld>
            <a:endParaRPr lang="en"/>
          </a:p>
        </p:txBody>
      </p:sp>
      <p:pic>
        <p:nvPicPr>
          <p:cNvPr id="5" name="Google Shape;466;p80" descr="Image">
            <a:extLst>
              <a:ext uri="{FF2B5EF4-FFF2-40B4-BE49-F238E27FC236}">
                <a16:creationId xmlns:a16="http://schemas.microsoft.com/office/drawing/2014/main" id="{6A4C350E-1DA4-15F1-6C27-9AC889C0A6C9}"/>
              </a:ext>
            </a:extLst>
          </p:cNvPr>
          <p:cNvPicPr preferRelativeResize="0"/>
          <p:nvPr/>
        </p:nvPicPr>
        <p:blipFill rotWithShape="1">
          <a:blip r:embed="rId3">
            <a:alphaModFix/>
          </a:blip>
          <a:srcRect/>
          <a:stretch/>
        </p:blipFill>
        <p:spPr>
          <a:xfrm>
            <a:off x="4267463" y="2491493"/>
            <a:ext cx="3242523" cy="2161683"/>
          </a:xfrm>
          <a:prstGeom prst="rect">
            <a:avLst/>
          </a:prstGeom>
          <a:noFill/>
          <a:ln>
            <a:noFill/>
          </a:ln>
        </p:spPr>
      </p:pic>
    </p:spTree>
    <p:extLst>
      <p:ext uri="{BB962C8B-B14F-4D97-AF65-F5344CB8AC3E}">
        <p14:creationId xmlns:p14="http://schemas.microsoft.com/office/powerpoint/2010/main" val="23554603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04402-B091-444E-8B92-3D7FA62FA100}"/>
              </a:ext>
            </a:extLst>
          </p:cNvPr>
          <p:cNvSpPr>
            <a:spLocks noGrp="1"/>
          </p:cNvSpPr>
          <p:nvPr>
            <p:ph type="ctrTitle"/>
          </p:nvPr>
        </p:nvSpPr>
        <p:spPr>
          <a:xfrm>
            <a:off x="277100" y="284200"/>
            <a:ext cx="2168388" cy="3678000"/>
          </a:xfrm>
        </p:spPr>
        <p:txBody>
          <a:bodyPr/>
          <a:lstStyle/>
          <a:p>
            <a:r>
              <a:rPr lang="en" dirty="0">
                <a:sym typeface="Helvetica Neue"/>
              </a:rPr>
              <a:t>Brainstorming Ways to Address Bias:</a:t>
            </a:r>
            <a:endParaRPr lang="en-US" dirty="0"/>
          </a:p>
        </p:txBody>
      </p:sp>
      <p:sp>
        <p:nvSpPr>
          <p:cNvPr id="3" name="Subtitle 2">
            <a:extLst>
              <a:ext uri="{FF2B5EF4-FFF2-40B4-BE49-F238E27FC236}">
                <a16:creationId xmlns:a16="http://schemas.microsoft.com/office/drawing/2014/main" id="{BA861DA4-4607-00A7-CFAB-2C970953D65E}"/>
              </a:ext>
            </a:extLst>
          </p:cNvPr>
          <p:cNvSpPr>
            <a:spLocks noGrp="1"/>
          </p:cNvSpPr>
          <p:nvPr>
            <p:ph type="subTitle" idx="1"/>
          </p:nvPr>
        </p:nvSpPr>
        <p:spPr/>
        <p:txBody>
          <a:bodyPr/>
          <a:lstStyle/>
          <a:p>
            <a:r>
              <a:rPr lang="en" dirty="0">
                <a:sym typeface="Helvetica Neue"/>
              </a:rPr>
              <a:t>Case Studies</a:t>
            </a:r>
            <a:endParaRPr lang="en-US" dirty="0"/>
          </a:p>
        </p:txBody>
      </p:sp>
      <p:sp>
        <p:nvSpPr>
          <p:cNvPr id="4" name="Slide Number Placeholder 3">
            <a:extLst>
              <a:ext uri="{FF2B5EF4-FFF2-40B4-BE49-F238E27FC236}">
                <a16:creationId xmlns:a16="http://schemas.microsoft.com/office/drawing/2014/main" id="{2B9BE2EB-F093-5F9F-D284-04111831C82C}"/>
              </a:ext>
            </a:extLst>
          </p:cNvPr>
          <p:cNvSpPr>
            <a:spLocks noGrp="1"/>
          </p:cNvSpPr>
          <p:nvPr>
            <p:ph type="sldNum" idx="12"/>
          </p:nvPr>
        </p:nvSpPr>
        <p:spPr/>
        <p:txBody>
          <a:bodyPr/>
          <a:lstStyle/>
          <a:p>
            <a:fld id="{00000000-1234-1234-1234-123412341234}" type="slidenum">
              <a:rPr lang="en" smtClean="0"/>
              <a:pPr/>
              <a:t>78</a:t>
            </a:fld>
            <a:endParaRPr lang="en"/>
          </a:p>
        </p:txBody>
      </p:sp>
      <p:pic>
        <p:nvPicPr>
          <p:cNvPr id="5" name="Google Shape;250;p47" descr="Screenshot 2022-04-25 at 2.58.45 PM.png">
            <a:extLst>
              <a:ext uri="{FF2B5EF4-FFF2-40B4-BE49-F238E27FC236}">
                <a16:creationId xmlns:a16="http://schemas.microsoft.com/office/drawing/2014/main" id="{C6C3E450-8FA3-9F2D-AC6B-109905F56547}"/>
              </a:ext>
            </a:extLst>
          </p:cNvPr>
          <p:cNvPicPr preferRelativeResize="0"/>
          <p:nvPr/>
        </p:nvPicPr>
        <p:blipFill rotWithShape="1">
          <a:blip r:embed="rId3">
            <a:alphaModFix/>
          </a:blip>
          <a:srcRect/>
          <a:stretch/>
        </p:blipFill>
        <p:spPr>
          <a:xfrm>
            <a:off x="3318948" y="685330"/>
            <a:ext cx="5237836" cy="3690120"/>
          </a:xfrm>
          <a:prstGeom prst="rect">
            <a:avLst/>
          </a:prstGeom>
          <a:noFill/>
          <a:ln>
            <a:noFill/>
          </a:ln>
        </p:spPr>
      </p:pic>
    </p:spTree>
    <p:extLst>
      <p:ext uri="{BB962C8B-B14F-4D97-AF65-F5344CB8AC3E}">
        <p14:creationId xmlns:p14="http://schemas.microsoft.com/office/powerpoint/2010/main" val="29922952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0839E-87D1-BAD5-38B3-84F71DDA432B}"/>
              </a:ext>
            </a:extLst>
          </p:cNvPr>
          <p:cNvSpPr>
            <a:spLocks noGrp="1"/>
          </p:cNvSpPr>
          <p:nvPr>
            <p:ph type="title"/>
          </p:nvPr>
        </p:nvSpPr>
        <p:spPr/>
        <p:txBody>
          <a:bodyPr/>
          <a:lstStyle/>
          <a:p>
            <a:r>
              <a:rPr lang="en-US" dirty="0"/>
              <a:t>Task</a:t>
            </a:r>
          </a:p>
        </p:txBody>
      </p:sp>
      <p:sp>
        <p:nvSpPr>
          <p:cNvPr id="3" name="Text Placeholder 2">
            <a:extLst>
              <a:ext uri="{FF2B5EF4-FFF2-40B4-BE49-F238E27FC236}">
                <a16:creationId xmlns:a16="http://schemas.microsoft.com/office/drawing/2014/main" id="{956557AE-17B7-20E9-6E85-B09ED4D227C6}"/>
              </a:ext>
            </a:extLst>
          </p:cNvPr>
          <p:cNvSpPr>
            <a:spLocks noGrp="1"/>
          </p:cNvSpPr>
          <p:nvPr>
            <p:ph type="body" idx="1"/>
          </p:nvPr>
        </p:nvSpPr>
        <p:spPr/>
        <p:txBody>
          <a:bodyPr/>
          <a:lstStyle/>
          <a:p>
            <a:pPr marL="139697" indent="0">
              <a:buNone/>
            </a:pPr>
            <a:r>
              <a:rPr lang="en-US" dirty="0"/>
              <a:t>In groups of 2-3, do the following for each case study (Suggested time: 5 minutes per):</a:t>
            </a:r>
          </a:p>
          <a:p>
            <a:pPr marL="139697" indent="0">
              <a:buNone/>
            </a:pPr>
            <a:endParaRPr lang="en-US" dirty="0"/>
          </a:p>
          <a:p>
            <a:pPr marL="482597" indent="-342900">
              <a:buFont typeface="+mj-lt"/>
              <a:buAutoNum type="arabicPeriod"/>
            </a:pPr>
            <a:r>
              <a:rPr lang="en-US" dirty="0"/>
              <a:t>Read through the goal, data, analysis, action, and constraints.</a:t>
            </a:r>
          </a:p>
          <a:p>
            <a:pPr marL="482597" indent="-342900">
              <a:buFont typeface="+mj-lt"/>
              <a:buAutoNum type="arabicPeriod"/>
            </a:pPr>
            <a:r>
              <a:rPr lang="en-US" dirty="0"/>
              <a:t>Note what biases that might come up in the scenario.</a:t>
            </a:r>
          </a:p>
          <a:p>
            <a:pPr marL="482597" indent="-342900">
              <a:buFont typeface="+mj-lt"/>
              <a:buAutoNum type="arabicPeriod"/>
            </a:pPr>
            <a:r>
              <a:rPr lang="en-US" dirty="0"/>
              <a:t>Propose solutions that would solve or mitigate the biases.</a:t>
            </a:r>
          </a:p>
        </p:txBody>
      </p:sp>
      <p:sp>
        <p:nvSpPr>
          <p:cNvPr id="4" name="Slide Number Placeholder 3">
            <a:extLst>
              <a:ext uri="{FF2B5EF4-FFF2-40B4-BE49-F238E27FC236}">
                <a16:creationId xmlns:a16="http://schemas.microsoft.com/office/drawing/2014/main" id="{925B3F2B-444A-16AC-6BDF-C20977515E0C}"/>
              </a:ext>
            </a:extLst>
          </p:cNvPr>
          <p:cNvSpPr>
            <a:spLocks noGrp="1"/>
          </p:cNvSpPr>
          <p:nvPr>
            <p:ph type="sldNum" idx="12"/>
          </p:nvPr>
        </p:nvSpPr>
        <p:spPr/>
        <p:txBody>
          <a:bodyPr/>
          <a:lstStyle/>
          <a:p>
            <a:fld id="{00000000-1234-1234-1234-123412341234}" type="slidenum">
              <a:rPr lang="en" smtClean="0"/>
              <a:pPr/>
              <a:t>79</a:t>
            </a:fld>
            <a:endParaRPr lang="en"/>
          </a:p>
        </p:txBody>
      </p:sp>
    </p:spTree>
    <p:extLst>
      <p:ext uri="{BB962C8B-B14F-4D97-AF65-F5344CB8AC3E}">
        <p14:creationId xmlns:p14="http://schemas.microsoft.com/office/powerpoint/2010/main" val="2056527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22B06-5DCE-9148-8A94-E71CE326F192}"/>
              </a:ext>
            </a:extLst>
          </p:cNvPr>
          <p:cNvSpPr>
            <a:spLocks noGrp="1"/>
          </p:cNvSpPr>
          <p:nvPr>
            <p:ph type="title"/>
          </p:nvPr>
        </p:nvSpPr>
        <p:spPr/>
        <p:txBody>
          <a:bodyPr/>
          <a:lstStyle/>
          <a:p>
            <a:r>
              <a:rPr lang="en-US" dirty="0"/>
              <a:t>Step 1</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5215787D-8E7C-D54D-8DCE-FB03E76D15BC}"/>
                  </a:ext>
                </a:extLst>
              </p:cNvPr>
              <p:cNvSpPr>
                <a:spLocks noGrp="1"/>
              </p:cNvSpPr>
              <p:nvPr>
                <p:ph type="body" idx="1"/>
              </p:nvPr>
            </p:nvSpPr>
            <p:spPr>
              <a:xfrm>
                <a:off x="3090625" y="305334"/>
                <a:ext cx="5596200" cy="3981000"/>
              </a:xfrm>
            </p:spPr>
            <p:txBody>
              <a:bodyPr/>
              <a:lstStyle/>
              <a:p>
                <a:pPr marL="139700" indent="0">
                  <a:buNone/>
                </a:pPr>
                <a:r>
                  <a:rPr lang="en-US" dirty="0"/>
                  <a:t>Assign each example to its closest cluster centroid</a:t>
                </a:r>
              </a:p>
              <a:p>
                <a:pPr marL="139700" indent="0">
                  <a:buNone/>
                </a:pPr>
                <a:r>
                  <a:rPr lang="en-US" dirty="0"/>
                  <a:t>For  </a:t>
                </a:r>
                <a14:m>
                  <m:oMath xmlns:m="http://schemas.openxmlformats.org/officeDocument/2006/math">
                    <m:r>
                      <m:rPr>
                        <m:sty m:val="p"/>
                      </m:rPr>
                      <a:rPr lang="en-US" b="0" i="0" smtClean="0">
                        <a:latin typeface="Cambria Math" panose="02040503050406030204" pitchFamily="18" charset="0"/>
                      </a:rPr>
                      <m:t>i</m:t>
                    </m:r>
                    <m:r>
                      <a:rPr lang="en-US" i="1">
                        <a:latin typeface="Cambria Math" panose="02040503050406030204" pitchFamily="18" charset="0"/>
                      </a:rPr>
                      <m:t> </m:t>
                    </m:r>
                  </m:oMath>
                </a14:m>
                <a:r>
                  <a:rPr lang="en-US" dirty="0"/>
                  <a:t>= 1 to n</a:t>
                </a:r>
              </a:p>
              <a:p>
                <a:pPr marL="13970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𝑖</m:t>
                          </m:r>
                        </m:sub>
                      </m:sSub>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argmin</m:t>
                              </m:r>
                            </m:e>
                            <m:lim>
                              <m:r>
                                <a:rPr lang="en-US" b="0" i="1" smtClean="0">
                                  <a:latin typeface="Cambria Math" panose="02040503050406030204" pitchFamily="18" charset="0"/>
                                </a:rPr>
                                <m:t>𝑗</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𝑘</m:t>
                              </m:r>
                              <m:r>
                                <a:rPr lang="en-US" b="0" i="1" smtClean="0">
                                  <a:latin typeface="Cambria Math" panose="02040503050406030204" pitchFamily="18" charset="0"/>
                                  <a:ea typeface="Cambria Math" panose="02040503050406030204" pitchFamily="18" charset="0"/>
                                </a:rPr>
                                <m:t>]</m:t>
                              </m:r>
                            </m:lim>
                          </m:limLow>
                        </m:fName>
                        <m:e>
                          <m:sSubSup>
                            <m:sSubSupPr>
                              <m:ctrlPr>
                                <a:rPr lang="en-US" b="0" i="1" smtClean="0">
                                  <a:latin typeface="Cambria Math" panose="02040503050406030204" pitchFamily="18" charset="0"/>
                                </a:rPr>
                              </m:ctrlPr>
                            </m:sSubSupPr>
                            <m:e>
                              <m:d>
                                <m:dPr>
                                  <m:begChr m:val="|"/>
                                  <m:endChr m:val="|"/>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𝑗</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d>
                                </m:e>
                              </m:d>
                            </m:e>
                            <m:sub>
                              <m:r>
                                <a:rPr lang="en-US" b="0" i="1" smtClean="0">
                                  <a:latin typeface="Cambria Math" panose="02040503050406030204" pitchFamily="18" charset="0"/>
                                </a:rPr>
                                <m:t>2</m:t>
                              </m:r>
                            </m:sub>
                            <m:sup>
                              <m:r>
                                <a:rPr lang="en-US" b="0" i="1" smtClean="0">
                                  <a:latin typeface="Cambria Math" panose="02040503050406030204" pitchFamily="18" charset="0"/>
                                </a:rPr>
                                <m:t>2</m:t>
                              </m:r>
                            </m:sup>
                          </m:sSubSup>
                        </m:e>
                      </m:func>
                    </m:oMath>
                  </m:oMathPara>
                </a14:m>
                <a:endParaRPr lang="en-US" dirty="0"/>
              </a:p>
              <a:p>
                <a:pPr marL="139700" indent="0">
                  <a:buNone/>
                </a:pPr>
                <a:endParaRPr lang="en-US" dirty="0"/>
              </a:p>
            </p:txBody>
          </p:sp>
        </mc:Choice>
        <mc:Fallback xmlns="">
          <p:sp>
            <p:nvSpPr>
              <p:cNvPr id="3" name="Text Placeholder 2">
                <a:extLst>
                  <a:ext uri="{FF2B5EF4-FFF2-40B4-BE49-F238E27FC236}">
                    <a16:creationId xmlns:a16="http://schemas.microsoft.com/office/drawing/2014/main" id="{5215787D-8E7C-D54D-8DCE-FB03E76D15BC}"/>
                  </a:ext>
                </a:extLst>
              </p:cNvPr>
              <p:cNvSpPr>
                <a:spLocks noGrp="1" noRot="1" noChangeAspect="1" noMove="1" noResize="1" noEditPoints="1" noAdjustHandles="1" noChangeArrowheads="1" noChangeShapeType="1" noTextEdit="1"/>
              </p:cNvSpPr>
              <p:nvPr>
                <p:ph type="body" idx="1"/>
              </p:nvPr>
            </p:nvSpPr>
            <p:spPr>
              <a:xfrm>
                <a:off x="3090625" y="305334"/>
                <a:ext cx="5596200" cy="3981000"/>
              </a:xfrm>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A52CAC2-3DDF-5D40-9169-DF8C55B8F92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pic>
        <p:nvPicPr>
          <p:cNvPr id="6" name="Picture 5">
            <a:extLst>
              <a:ext uri="{FF2B5EF4-FFF2-40B4-BE49-F238E27FC236}">
                <a16:creationId xmlns:a16="http://schemas.microsoft.com/office/drawing/2014/main" id="{3E52DD3D-9310-FE4F-842A-3DC0D614C9B5}"/>
              </a:ext>
            </a:extLst>
          </p:cNvPr>
          <p:cNvPicPr>
            <a:picLocks noChangeAspect="1"/>
          </p:cNvPicPr>
          <p:nvPr/>
        </p:nvPicPr>
        <p:blipFill>
          <a:blip r:embed="rId4"/>
          <a:stretch>
            <a:fillRect/>
          </a:stretch>
        </p:blipFill>
        <p:spPr>
          <a:xfrm>
            <a:off x="4294532" y="1794231"/>
            <a:ext cx="2864460" cy="2989682"/>
          </a:xfrm>
          <a:prstGeom prst="rect">
            <a:avLst/>
          </a:prstGeom>
        </p:spPr>
      </p:pic>
      <p:pic>
        <p:nvPicPr>
          <p:cNvPr id="8" name="Picture 7">
            <a:extLst>
              <a:ext uri="{FF2B5EF4-FFF2-40B4-BE49-F238E27FC236}">
                <a16:creationId xmlns:a16="http://schemas.microsoft.com/office/drawing/2014/main" id="{B795E95E-6B3B-634B-A175-50641473505B}"/>
              </a:ext>
            </a:extLst>
          </p:cNvPr>
          <p:cNvPicPr>
            <a:picLocks noChangeAspect="1"/>
          </p:cNvPicPr>
          <p:nvPr/>
        </p:nvPicPr>
        <p:blipFill>
          <a:blip r:embed="rId5">
            <a:alphaModFix/>
          </a:blip>
          <a:stretch>
            <a:fillRect/>
          </a:stretch>
        </p:blipFill>
        <p:spPr>
          <a:xfrm>
            <a:off x="4294532" y="1794231"/>
            <a:ext cx="2831824" cy="2955620"/>
          </a:xfrm>
          <a:prstGeom prst="rect">
            <a:avLst/>
          </a:prstGeom>
        </p:spPr>
      </p:pic>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690A300B-45A6-4A18-A545-B431CE953448}"/>
                  </a:ext>
                </a:extLst>
              </p14:cNvPr>
              <p14:cNvContentPartPr/>
              <p14:nvPr/>
            </p14:nvContentPartPr>
            <p14:xfrm>
              <a:off x="4433040" y="128880"/>
              <a:ext cx="3667320" cy="2992680"/>
            </p14:xfrm>
          </p:contentPart>
        </mc:Choice>
        <mc:Fallback xmlns="">
          <p:pic>
            <p:nvPicPr>
              <p:cNvPr id="5" name="Ink 4">
                <a:extLst>
                  <a:ext uri="{FF2B5EF4-FFF2-40B4-BE49-F238E27FC236}">
                    <a16:creationId xmlns:a16="http://schemas.microsoft.com/office/drawing/2014/main" id="{690A300B-45A6-4A18-A545-B431CE953448}"/>
                  </a:ext>
                </a:extLst>
              </p:cNvPr>
              <p:cNvPicPr/>
              <p:nvPr/>
            </p:nvPicPr>
            <p:blipFill>
              <a:blip r:embed="rId7"/>
              <a:stretch>
                <a:fillRect/>
              </a:stretch>
            </p:blipFill>
            <p:spPr>
              <a:xfrm>
                <a:off x="4423680" y="119520"/>
                <a:ext cx="3686040" cy="3011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96246D47-B44C-4F61-BBB9-E4BF4F6E77BE}"/>
                  </a:ext>
                </a:extLst>
              </p14:cNvPr>
              <p14:cNvContentPartPr/>
              <p14:nvPr/>
            </p14:nvContentPartPr>
            <p14:xfrm>
              <a:off x="5202692" y="1876874"/>
              <a:ext cx="210240" cy="133560"/>
            </p14:xfrm>
          </p:contentPart>
        </mc:Choice>
        <mc:Fallback xmlns="">
          <p:pic>
            <p:nvPicPr>
              <p:cNvPr id="7" name="Ink 6">
                <a:extLst>
                  <a:ext uri="{FF2B5EF4-FFF2-40B4-BE49-F238E27FC236}">
                    <a16:creationId xmlns:a16="http://schemas.microsoft.com/office/drawing/2014/main" id="{96246D47-B44C-4F61-BBB9-E4BF4F6E77BE}"/>
                  </a:ext>
                </a:extLst>
              </p:cNvPr>
              <p:cNvPicPr/>
              <p:nvPr/>
            </p:nvPicPr>
            <p:blipFill>
              <a:blip r:embed="rId9"/>
              <a:stretch>
                <a:fillRect/>
              </a:stretch>
            </p:blipFill>
            <p:spPr>
              <a:xfrm>
                <a:off x="5193692" y="1868234"/>
                <a:ext cx="22788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F95F7E89-C194-4879-BC8D-4A6F51585A7F}"/>
                  </a:ext>
                </a:extLst>
              </p14:cNvPr>
              <p14:cNvContentPartPr/>
              <p14:nvPr/>
            </p14:nvContentPartPr>
            <p14:xfrm>
              <a:off x="5486012" y="1936634"/>
              <a:ext cx="12240" cy="68040"/>
            </p14:xfrm>
          </p:contentPart>
        </mc:Choice>
        <mc:Fallback xmlns="">
          <p:pic>
            <p:nvPicPr>
              <p:cNvPr id="9" name="Ink 8">
                <a:extLst>
                  <a:ext uri="{FF2B5EF4-FFF2-40B4-BE49-F238E27FC236}">
                    <a16:creationId xmlns:a16="http://schemas.microsoft.com/office/drawing/2014/main" id="{F95F7E89-C194-4879-BC8D-4A6F51585A7F}"/>
                  </a:ext>
                </a:extLst>
              </p:cNvPr>
              <p:cNvPicPr/>
              <p:nvPr/>
            </p:nvPicPr>
            <p:blipFill>
              <a:blip r:embed="rId11"/>
              <a:stretch>
                <a:fillRect/>
              </a:stretch>
            </p:blipFill>
            <p:spPr>
              <a:xfrm>
                <a:off x="5477012" y="1927634"/>
                <a:ext cx="29880" cy="856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3" name="Ink 42">
                <a:extLst>
                  <a:ext uri="{FF2B5EF4-FFF2-40B4-BE49-F238E27FC236}">
                    <a16:creationId xmlns:a16="http://schemas.microsoft.com/office/drawing/2014/main" id="{3F11EB05-D6EA-4CCE-AB69-AACDA060EAEA}"/>
                  </a:ext>
                </a:extLst>
              </p14:cNvPr>
              <p14:cNvContentPartPr/>
              <p14:nvPr/>
            </p14:nvContentPartPr>
            <p14:xfrm>
              <a:off x="6742412" y="3508034"/>
              <a:ext cx="276480" cy="213120"/>
            </p14:xfrm>
          </p:contentPart>
        </mc:Choice>
        <mc:Fallback xmlns="">
          <p:pic>
            <p:nvPicPr>
              <p:cNvPr id="43" name="Ink 42">
                <a:extLst>
                  <a:ext uri="{FF2B5EF4-FFF2-40B4-BE49-F238E27FC236}">
                    <a16:creationId xmlns:a16="http://schemas.microsoft.com/office/drawing/2014/main" id="{3F11EB05-D6EA-4CCE-AB69-AACDA060EAEA}"/>
                  </a:ext>
                </a:extLst>
              </p:cNvPr>
              <p:cNvPicPr/>
              <p:nvPr/>
            </p:nvPicPr>
            <p:blipFill>
              <a:blip r:embed="rId13"/>
              <a:stretch>
                <a:fillRect/>
              </a:stretch>
            </p:blipFill>
            <p:spPr>
              <a:xfrm>
                <a:off x="6733424" y="3499034"/>
                <a:ext cx="294097"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71" name="Ink 70">
                <a:extLst>
                  <a:ext uri="{FF2B5EF4-FFF2-40B4-BE49-F238E27FC236}">
                    <a16:creationId xmlns:a16="http://schemas.microsoft.com/office/drawing/2014/main" id="{DA4C7060-553F-4E82-B01D-19AF8928B33D}"/>
                  </a:ext>
                </a:extLst>
              </p14:cNvPr>
              <p14:cNvContentPartPr/>
              <p14:nvPr/>
            </p14:nvContentPartPr>
            <p14:xfrm>
              <a:off x="3472172" y="2128874"/>
              <a:ext cx="3008160" cy="1420920"/>
            </p14:xfrm>
          </p:contentPart>
        </mc:Choice>
        <mc:Fallback xmlns="">
          <p:pic>
            <p:nvPicPr>
              <p:cNvPr id="71" name="Ink 70">
                <a:extLst>
                  <a:ext uri="{FF2B5EF4-FFF2-40B4-BE49-F238E27FC236}">
                    <a16:creationId xmlns:a16="http://schemas.microsoft.com/office/drawing/2014/main" id="{DA4C7060-553F-4E82-B01D-19AF8928B33D}"/>
                  </a:ext>
                </a:extLst>
              </p:cNvPr>
              <p:cNvPicPr/>
              <p:nvPr/>
            </p:nvPicPr>
            <p:blipFill>
              <a:blip r:embed="rId15"/>
              <a:stretch>
                <a:fillRect/>
              </a:stretch>
            </p:blipFill>
            <p:spPr>
              <a:xfrm>
                <a:off x="3463172" y="2119874"/>
                <a:ext cx="3025800" cy="1438560"/>
              </a:xfrm>
              <a:prstGeom prst="rect">
                <a:avLst/>
              </a:prstGeom>
            </p:spPr>
          </p:pic>
        </mc:Fallback>
      </mc:AlternateContent>
    </p:spTree>
    <p:extLst>
      <p:ext uri="{BB962C8B-B14F-4D97-AF65-F5344CB8AC3E}">
        <p14:creationId xmlns:p14="http://schemas.microsoft.com/office/powerpoint/2010/main" val="19535967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13C43-1752-4810-F51D-70405D424F39}"/>
              </a:ext>
            </a:extLst>
          </p:cNvPr>
          <p:cNvSpPr>
            <a:spLocks noGrp="1"/>
          </p:cNvSpPr>
          <p:nvPr>
            <p:ph type="title"/>
          </p:nvPr>
        </p:nvSpPr>
        <p:spPr/>
        <p:txBody>
          <a:bodyPr/>
          <a:lstStyle/>
          <a:p>
            <a:r>
              <a:rPr lang="en" dirty="0">
                <a:sym typeface="Helvetica Neue"/>
              </a:rPr>
              <a:t>Case Study 1: Student Support Programs</a:t>
            </a:r>
            <a:endParaRPr lang="en-US" dirty="0"/>
          </a:p>
        </p:txBody>
      </p:sp>
      <p:sp>
        <p:nvSpPr>
          <p:cNvPr id="3" name="Text Placeholder 2">
            <a:extLst>
              <a:ext uri="{FF2B5EF4-FFF2-40B4-BE49-F238E27FC236}">
                <a16:creationId xmlns:a16="http://schemas.microsoft.com/office/drawing/2014/main" id="{99E11011-0AFB-743F-9105-4055C3FB0B13}"/>
              </a:ext>
            </a:extLst>
          </p:cNvPr>
          <p:cNvSpPr>
            <a:spLocks noGrp="1"/>
          </p:cNvSpPr>
          <p:nvPr>
            <p:ph type="body" idx="1"/>
          </p:nvPr>
        </p:nvSpPr>
        <p:spPr/>
        <p:txBody>
          <a:bodyPr/>
          <a:lstStyle/>
          <a:p>
            <a:pPr marL="0" indent="0">
              <a:spcBef>
                <a:spcPts val="0"/>
              </a:spcBef>
              <a:buSzPts val="1700"/>
              <a:buNone/>
            </a:pPr>
            <a:r>
              <a:rPr lang="en-US" b="1" dirty="0"/>
              <a:t>Goal</a:t>
            </a:r>
            <a:r>
              <a:rPr lang="en-US" sz="1500" dirty="0"/>
              <a:t>: Improve graduation rates for students</a:t>
            </a:r>
          </a:p>
          <a:p>
            <a:pPr marL="0" indent="0">
              <a:spcBef>
                <a:spcPts val="700"/>
              </a:spcBef>
              <a:buSzPts val="1700"/>
              <a:buNone/>
            </a:pPr>
            <a:r>
              <a:rPr lang="en-US" b="1" dirty="0"/>
              <a:t>Data</a:t>
            </a:r>
            <a:r>
              <a:rPr lang="en-US" sz="1500" dirty="0"/>
              <a:t>: Student records from different school districts and states, National Student Clearinghouse data (which gives us information about college outcomes)</a:t>
            </a:r>
          </a:p>
          <a:p>
            <a:pPr marL="0" indent="0">
              <a:spcBef>
                <a:spcPts val="700"/>
              </a:spcBef>
              <a:buSzPts val="1700"/>
              <a:buNone/>
            </a:pPr>
            <a:r>
              <a:rPr lang="en-US" b="1" dirty="0"/>
              <a:t>Analysis</a:t>
            </a:r>
            <a:r>
              <a:rPr lang="en-US" sz="1500" dirty="0"/>
              <a:t>: Predict risk of not graduating on time</a:t>
            </a:r>
          </a:p>
          <a:p>
            <a:pPr marL="0" indent="0">
              <a:spcBef>
                <a:spcPts val="700"/>
              </a:spcBef>
              <a:buSzPts val="1700"/>
              <a:buNone/>
            </a:pPr>
            <a:r>
              <a:rPr lang="en-US" b="1" dirty="0"/>
              <a:t>Actions</a:t>
            </a:r>
            <a:r>
              <a:rPr lang="en-US" sz="1500" dirty="0"/>
              <a:t>: Assign after-school programs to most at-risk students</a:t>
            </a:r>
          </a:p>
          <a:p>
            <a:pPr marL="0" indent="0">
              <a:spcBef>
                <a:spcPts val="700"/>
              </a:spcBef>
              <a:buSzPts val="1700"/>
              <a:buNone/>
            </a:pPr>
            <a:r>
              <a:rPr lang="en-US" b="1" dirty="0"/>
              <a:t>Constraints</a:t>
            </a:r>
            <a:r>
              <a:rPr lang="en-US" sz="1500" dirty="0"/>
              <a:t>: Resources are available to target additional tutoring to 10% of students</a:t>
            </a:r>
            <a:endParaRPr lang="en-US" dirty="0"/>
          </a:p>
          <a:p>
            <a:endParaRPr lang="en-US" dirty="0"/>
          </a:p>
        </p:txBody>
      </p:sp>
      <p:sp>
        <p:nvSpPr>
          <p:cNvPr id="4" name="Slide Number Placeholder 3">
            <a:extLst>
              <a:ext uri="{FF2B5EF4-FFF2-40B4-BE49-F238E27FC236}">
                <a16:creationId xmlns:a16="http://schemas.microsoft.com/office/drawing/2014/main" id="{B3D28682-6D52-F3C5-DA1A-B886DE9496FB}"/>
              </a:ext>
            </a:extLst>
          </p:cNvPr>
          <p:cNvSpPr>
            <a:spLocks noGrp="1"/>
          </p:cNvSpPr>
          <p:nvPr>
            <p:ph type="sldNum" idx="12"/>
          </p:nvPr>
        </p:nvSpPr>
        <p:spPr/>
        <p:txBody>
          <a:bodyPr/>
          <a:lstStyle/>
          <a:p>
            <a:fld id="{00000000-1234-1234-1234-123412341234}" type="slidenum">
              <a:rPr lang="en" smtClean="0"/>
              <a:pPr/>
              <a:t>80</a:t>
            </a:fld>
            <a:endParaRPr lang="en"/>
          </a:p>
        </p:txBody>
      </p:sp>
    </p:spTree>
    <p:extLst>
      <p:ext uri="{BB962C8B-B14F-4D97-AF65-F5344CB8AC3E}">
        <p14:creationId xmlns:p14="http://schemas.microsoft.com/office/powerpoint/2010/main" val="25476860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B0DB9-0949-7630-B5AE-B2DBBAF9FA37}"/>
              </a:ext>
            </a:extLst>
          </p:cNvPr>
          <p:cNvSpPr>
            <a:spLocks noGrp="1"/>
          </p:cNvSpPr>
          <p:nvPr>
            <p:ph type="title"/>
          </p:nvPr>
        </p:nvSpPr>
        <p:spPr/>
        <p:txBody>
          <a:bodyPr/>
          <a:lstStyle/>
          <a:p>
            <a:r>
              <a:rPr lang="en" dirty="0">
                <a:sym typeface="Helvetica Neue"/>
              </a:rPr>
              <a:t>Case Study 2: Loans</a:t>
            </a:r>
            <a:endParaRPr lang="en-US" dirty="0"/>
          </a:p>
        </p:txBody>
      </p:sp>
      <p:sp>
        <p:nvSpPr>
          <p:cNvPr id="3" name="Text Placeholder 2">
            <a:extLst>
              <a:ext uri="{FF2B5EF4-FFF2-40B4-BE49-F238E27FC236}">
                <a16:creationId xmlns:a16="http://schemas.microsoft.com/office/drawing/2014/main" id="{E55807A3-D9B1-5B1F-76AF-1FFC80EEB130}"/>
              </a:ext>
            </a:extLst>
          </p:cNvPr>
          <p:cNvSpPr>
            <a:spLocks noGrp="1"/>
          </p:cNvSpPr>
          <p:nvPr>
            <p:ph type="body" idx="1"/>
          </p:nvPr>
        </p:nvSpPr>
        <p:spPr/>
        <p:txBody>
          <a:bodyPr/>
          <a:lstStyle/>
          <a:p>
            <a:pPr marL="0" indent="0">
              <a:spcBef>
                <a:spcPts val="0"/>
              </a:spcBef>
              <a:buSzPts val="1800"/>
              <a:buNone/>
            </a:pPr>
            <a:r>
              <a:rPr lang="en-US" b="1" dirty="0">
                <a:solidFill>
                  <a:schemeClr val="bg2"/>
                </a:solidFill>
              </a:rPr>
              <a:t>Goal: </a:t>
            </a:r>
            <a:r>
              <a:rPr lang="en-US" sz="1500" dirty="0">
                <a:solidFill>
                  <a:schemeClr val="bg2"/>
                </a:solidFill>
                <a:latin typeface="Helvetica Neue"/>
                <a:ea typeface="Helvetica Neue"/>
                <a:cs typeface="Helvetica Neue"/>
                <a:sym typeface="Helvetica Neue"/>
              </a:rPr>
              <a:t>Provide loans while balancing repayment rates for bank loans</a:t>
            </a:r>
            <a:endParaRPr lang="en-US" b="1" dirty="0">
              <a:solidFill>
                <a:schemeClr val="bg2"/>
              </a:solidFill>
            </a:endParaRPr>
          </a:p>
          <a:p>
            <a:pPr marL="0" indent="0">
              <a:spcBef>
                <a:spcPts val="800"/>
              </a:spcBef>
              <a:buSzPts val="1800"/>
              <a:buNone/>
            </a:pPr>
            <a:r>
              <a:rPr lang="en-US" b="1" dirty="0">
                <a:solidFill>
                  <a:schemeClr val="bg2"/>
                </a:solidFill>
              </a:rPr>
              <a:t>Data: </a:t>
            </a:r>
            <a:r>
              <a:rPr lang="en-US" sz="1500" dirty="0">
                <a:solidFill>
                  <a:schemeClr val="bg2"/>
                </a:solidFill>
                <a:latin typeface="Helvetica Neue"/>
                <a:ea typeface="Helvetica Neue"/>
                <a:cs typeface="Helvetica Neue"/>
                <a:sym typeface="Helvetica Neue"/>
              </a:rPr>
              <a:t>Historical loans and payments, credit reporting data, background checks</a:t>
            </a:r>
            <a:endParaRPr lang="en-US" b="1" dirty="0">
              <a:solidFill>
                <a:schemeClr val="bg2"/>
              </a:solidFill>
            </a:endParaRPr>
          </a:p>
          <a:p>
            <a:pPr marL="0" indent="0">
              <a:spcBef>
                <a:spcPts val="800"/>
              </a:spcBef>
              <a:buSzPts val="1800"/>
              <a:buNone/>
            </a:pPr>
            <a:r>
              <a:rPr lang="en-US" b="1" dirty="0">
                <a:solidFill>
                  <a:schemeClr val="bg2"/>
                </a:solidFill>
              </a:rPr>
              <a:t>Analysis: </a:t>
            </a:r>
            <a:r>
              <a:rPr lang="en-US" sz="1500" dirty="0">
                <a:solidFill>
                  <a:schemeClr val="bg2"/>
                </a:solidFill>
                <a:latin typeface="Helvetica Neue"/>
                <a:ea typeface="Helvetica Neue"/>
                <a:cs typeface="Helvetica Neue"/>
                <a:sym typeface="Helvetica Neue"/>
              </a:rPr>
              <a:t>Build model to predict risk of not repaying on time</a:t>
            </a:r>
            <a:endParaRPr lang="en-US" b="1" dirty="0">
              <a:solidFill>
                <a:schemeClr val="bg2"/>
              </a:solidFill>
            </a:endParaRPr>
          </a:p>
          <a:p>
            <a:pPr marL="0" indent="0">
              <a:spcBef>
                <a:spcPts val="800"/>
              </a:spcBef>
              <a:buSzPts val="1800"/>
              <a:buNone/>
            </a:pPr>
            <a:r>
              <a:rPr lang="en-US" b="1" dirty="0">
                <a:solidFill>
                  <a:schemeClr val="bg2"/>
                </a:solidFill>
              </a:rPr>
              <a:t>Actions: </a:t>
            </a:r>
            <a:r>
              <a:rPr lang="en-US" sz="1500" dirty="0">
                <a:solidFill>
                  <a:schemeClr val="bg2"/>
                </a:solidFill>
                <a:latin typeface="Helvetica Neue"/>
                <a:ea typeface="Helvetica Neue"/>
                <a:cs typeface="Helvetica Neue"/>
                <a:sym typeface="Helvetica Neue"/>
              </a:rPr>
              <a:t>Deny loan or increase interest rate/penalties</a:t>
            </a:r>
            <a:endParaRPr lang="en-US" b="1" dirty="0">
              <a:solidFill>
                <a:schemeClr val="bg2"/>
              </a:solidFill>
            </a:endParaRPr>
          </a:p>
        </p:txBody>
      </p:sp>
      <p:sp>
        <p:nvSpPr>
          <p:cNvPr id="4" name="Slide Number Placeholder 3">
            <a:extLst>
              <a:ext uri="{FF2B5EF4-FFF2-40B4-BE49-F238E27FC236}">
                <a16:creationId xmlns:a16="http://schemas.microsoft.com/office/drawing/2014/main" id="{38CB32E4-759A-06EA-A2CA-D4D0D06E4943}"/>
              </a:ext>
            </a:extLst>
          </p:cNvPr>
          <p:cNvSpPr>
            <a:spLocks noGrp="1"/>
          </p:cNvSpPr>
          <p:nvPr>
            <p:ph type="sldNum" idx="12"/>
          </p:nvPr>
        </p:nvSpPr>
        <p:spPr/>
        <p:txBody>
          <a:bodyPr/>
          <a:lstStyle/>
          <a:p>
            <a:fld id="{00000000-1234-1234-1234-123412341234}" type="slidenum">
              <a:rPr lang="en" smtClean="0"/>
              <a:pPr/>
              <a:t>81</a:t>
            </a:fld>
            <a:endParaRPr lang="en"/>
          </a:p>
        </p:txBody>
      </p:sp>
    </p:spTree>
    <p:extLst>
      <p:ext uri="{BB962C8B-B14F-4D97-AF65-F5344CB8AC3E}">
        <p14:creationId xmlns:p14="http://schemas.microsoft.com/office/powerpoint/2010/main" val="15626564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A9125-61B9-BFE2-1B7E-371B91C89AF8}"/>
              </a:ext>
            </a:extLst>
          </p:cNvPr>
          <p:cNvSpPr>
            <a:spLocks noGrp="1"/>
          </p:cNvSpPr>
          <p:nvPr>
            <p:ph type="title"/>
          </p:nvPr>
        </p:nvSpPr>
        <p:spPr/>
        <p:txBody>
          <a:bodyPr/>
          <a:lstStyle/>
          <a:p>
            <a:r>
              <a:rPr lang="en" dirty="0">
                <a:sym typeface="Helvetica Neue"/>
              </a:rPr>
              <a:t>Case Study 3: Disaster Relief</a:t>
            </a:r>
            <a:endParaRPr lang="en-US" dirty="0"/>
          </a:p>
        </p:txBody>
      </p:sp>
      <p:sp>
        <p:nvSpPr>
          <p:cNvPr id="3" name="Text Placeholder 2">
            <a:extLst>
              <a:ext uri="{FF2B5EF4-FFF2-40B4-BE49-F238E27FC236}">
                <a16:creationId xmlns:a16="http://schemas.microsoft.com/office/drawing/2014/main" id="{26630D13-EF83-2BCC-47E2-55C7489E7BAF}"/>
              </a:ext>
            </a:extLst>
          </p:cNvPr>
          <p:cNvSpPr>
            <a:spLocks noGrp="1"/>
          </p:cNvSpPr>
          <p:nvPr>
            <p:ph type="body" idx="1"/>
          </p:nvPr>
        </p:nvSpPr>
        <p:spPr/>
        <p:txBody>
          <a:bodyPr/>
          <a:lstStyle/>
          <a:p>
            <a:pPr marL="0" indent="0">
              <a:spcBef>
                <a:spcPts val="0"/>
              </a:spcBef>
              <a:buSzPts val="1500"/>
              <a:buNone/>
            </a:pPr>
            <a:r>
              <a:rPr lang="en-US" b="1" dirty="0"/>
              <a:t>Goal: </a:t>
            </a:r>
            <a:r>
              <a:rPr lang="en-US" dirty="0"/>
              <a:t>Accurately assess damage and send appropriate relief resources</a:t>
            </a:r>
            <a:endParaRPr lang="en-US" b="1" dirty="0"/>
          </a:p>
          <a:p>
            <a:pPr marL="0" indent="0">
              <a:spcBef>
                <a:spcPts val="700"/>
              </a:spcBef>
              <a:buSzPts val="1500"/>
              <a:buNone/>
            </a:pPr>
            <a:r>
              <a:rPr lang="en-US" b="1" dirty="0"/>
              <a:t>Data: </a:t>
            </a:r>
            <a:r>
              <a:rPr lang="en-US" dirty="0"/>
              <a:t>Twitter posts, Facebook posts geocoded with </a:t>
            </a:r>
            <a:r>
              <a:rPr lang="en-US" dirty="0" err="1"/>
              <a:t>lat</a:t>
            </a:r>
            <a:r>
              <a:rPr lang="en-US" dirty="0"/>
              <a:t>-long within disaster area and keywords/hashtags related to the storm</a:t>
            </a:r>
            <a:endParaRPr lang="en-US" b="1" dirty="0"/>
          </a:p>
          <a:p>
            <a:pPr marL="0" indent="0">
              <a:spcBef>
                <a:spcPts val="700"/>
              </a:spcBef>
              <a:buSzPts val="1500"/>
              <a:buNone/>
            </a:pPr>
            <a:r>
              <a:rPr lang="en-US" b="1" dirty="0"/>
              <a:t>Analysis: </a:t>
            </a:r>
            <a:r>
              <a:rPr lang="en-US" dirty="0"/>
              <a:t>Intensity and type of damage by neighborhood</a:t>
            </a:r>
            <a:endParaRPr lang="en-US" b="1" dirty="0"/>
          </a:p>
          <a:p>
            <a:pPr marL="0" indent="0">
              <a:spcBef>
                <a:spcPts val="700"/>
              </a:spcBef>
              <a:buSzPts val="1500"/>
              <a:buNone/>
            </a:pPr>
            <a:r>
              <a:rPr lang="en-US" b="1" dirty="0"/>
              <a:t>Actions: </a:t>
            </a:r>
            <a:r>
              <a:rPr lang="en-US" dirty="0"/>
              <a:t>Assessment and allocate relief effort (type and amount)</a:t>
            </a:r>
            <a:endParaRPr lang="en-US" b="1" dirty="0"/>
          </a:p>
          <a:p>
            <a:pPr marL="0" indent="0">
              <a:spcBef>
                <a:spcPts val="700"/>
              </a:spcBef>
              <a:buSzPts val="1500"/>
              <a:buNone/>
            </a:pPr>
            <a:r>
              <a:rPr lang="en-US" b="1" dirty="0"/>
              <a:t>Constraints: </a:t>
            </a:r>
            <a:r>
              <a:rPr lang="en-US" dirty="0"/>
              <a:t>Limited resources for relief efforts</a:t>
            </a:r>
          </a:p>
          <a:p>
            <a:endParaRPr lang="en-US" dirty="0"/>
          </a:p>
        </p:txBody>
      </p:sp>
      <p:sp>
        <p:nvSpPr>
          <p:cNvPr id="4" name="Slide Number Placeholder 3">
            <a:extLst>
              <a:ext uri="{FF2B5EF4-FFF2-40B4-BE49-F238E27FC236}">
                <a16:creationId xmlns:a16="http://schemas.microsoft.com/office/drawing/2014/main" id="{499494FC-F8E7-F913-A728-837EE3DA71B1}"/>
              </a:ext>
            </a:extLst>
          </p:cNvPr>
          <p:cNvSpPr>
            <a:spLocks noGrp="1"/>
          </p:cNvSpPr>
          <p:nvPr>
            <p:ph type="sldNum" idx="12"/>
          </p:nvPr>
        </p:nvSpPr>
        <p:spPr/>
        <p:txBody>
          <a:bodyPr/>
          <a:lstStyle/>
          <a:p>
            <a:fld id="{00000000-1234-1234-1234-123412341234}" type="slidenum">
              <a:rPr lang="en" smtClean="0"/>
              <a:pPr/>
              <a:t>82</a:t>
            </a:fld>
            <a:endParaRPr lang="en"/>
          </a:p>
        </p:txBody>
      </p:sp>
    </p:spTree>
    <p:extLst>
      <p:ext uri="{BB962C8B-B14F-4D97-AF65-F5344CB8AC3E}">
        <p14:creationId xmlns:p14="http://schemas.microsoft.com/office/powerpoint/2010/main" val="2840540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76950-4655-453C-8BF2-6B43A322B4A1}"/>
              </a:ext>
            </a:extLst>
          </p:cNvPr>
          <p:cNvSpPr>
            <a:spLocks noGrp="1"/>
          </p:cNvSpPr>
          <p:nvPr>
            <p:ph type="title"/>
          </p:nvPr>
        </p:nvSpPr>
        <p:spPr/>
        <p:txBody>
          <a:bodyPr/>
          <a:lstStyle/>
          <a:p>
            <a:r>
              <a:rPr lang="en-US" dirty="0"/>
              <a:t>Recap</a:t>
            </a:r>
          </a:p>
        </p:txBody>
      </p:sp>
      <p:sp>
        <p:nvSpPr>
          <p:cNvPr id="3" name="Text Placeholder 2">
            <a:extLst>
              <a:ext uri="{FF2B5EF4-FFF2-40B4-BE49-F238E27FC236}">
                <a16:creationId xmlns:a16="http://schemas.microsoft.com/office/drawing/2014/main" id="{DD155DE0-D047-40F2-85DC-62BB952BDEAA}"/>
              </a:ext>
            </a:extLst>
          </p:cNvPr>
          <p:cNvSpPr>
            <a:spLocks noGrp="1"/>
          </p:cNvSpPr>
          <p:nvPr>
            <p:ph type="body" idx="1"/>
          </p:nvPr>
        </p:nvSpPr>
        <p:spPr/>
        <p:txBody>
          <a:bodyPr/>
          <a:lstStyle/>
          <a:p>
            <a:pPr marL="139697" indent="0">
              <a:buNone/>
            </a:pPr>
            <a:r>
              <a:rPr lang="en-US" dirty="0"/>
              <a:t>Theme: Thinking about solutions for bias and how to encourage ethical machine learning</a:t>
            </a:r>
          </a:p>
          <a:p>
            <a:pPr marL="139697" indent="0">
              <a:buNone/>
            </a:pPr>
            <a:endParaRPr lang="en-US" dirty="0"/>
          </a:p>
          <a:p>
            <a:pPr marL="139697" indent="0">
              <a:buNone/>
            </a:pPr>
            <a:r>
              <a:rPr lang="en-US" b="1" dirty="0"/>
              <a:t>Approaches towards mitigating bias</a:t>
            </a:r>
            <a:r>
              <a:rPr lang="en-US" dirty="0"/>
              <a:t>:</a:t>
            </a:r>
          </a:p>
          <a:p>
            <a:r>
              <a:rPr lang="en-US" sz="1300" dirty="0"/>
              <a:t>Not developing the technology</a:t>
            </a:r>
          </a:p>
          <a:p>
            <a:r>
              <a:rPr lang="en-US" sz="1300" dirty="0"/>
              <a:t>Educate software engineers</a:t>
            </a:r>
          </a:p>
          <a:p>
            <a:r>
              <a:rPr lang="en-US" sz="1300" dirty="0"/>
              <a:t>Using inclusive datasets</a:t>
            </a:r>
          </a:p>
          <a:p>
            <a:r>
              <a:rPr lang="en-US" sz="1300" dirty="0"/>
              <a:t>Applying fairness definitions</a:t>
            </a:r>
          </a:p>
          <a:p>
            <a:pPr lvl="1"/>
            <a:r>
              <a:rPr lang="en-US" sz="1300" dirty="0"/>
              <a:t>Fairness through Unawareness</a:t>
            </a:r>
          </a:p>
          <a:p>
            <a:pPr lvl="1"/>
            <a:r>
              <a:rPr lang="en-US" sz="1300" dirty="0"/>
              <a:t>Statistical Parity</a:t>
            </a:r>
          </a:p>
          <a:p>
            <a:pPr lvl="1"/>
            <a:r>
              <a:rPr lang="en-US" sz="1300" dirty="0"/>
              <a:t>Equal Opportunity</a:t>
            </a:r>
          </a:p>
        </p:txBody>
      </p:sp>
      <p:sp>
        <p:nvSpPr>
          <p:cNvPr id="4" name="Slide Number Placeholder 3">
            <a:extLst>
              <a:ext uri="{FF2B5EF4-FFF2-40B4-BE49-F238E27FC236}">
                <a16:creationId xmlns:a16="http://schemas.microsoft.com/office/drawing/2014/main" id="{F92553B0-DC42-495D-ACC2-CD4490449D2B}"/>
              </a:ext>
            </a:extLst>
          </p:cNvPr>
          <p:cNvSpPr>
            <a:spLocks noGrp="1"/>
          </p:cNvSpPr>
          <p:nvPr>
            <p:ph type="sldNum" idx="12"/>
          </p:nvPr>
        </p:nvSpPr>
        <p:spPr/>
        <p:txBody>
          <a:bodyPr/>
          <a:lstStyle/>
          <a:p>
            <a:fld id="{00000000-1234-1234-1234-123412341234}" type="slidenum">
              <a:rPr lang="en" smtClean="0"/>
              <a:pPr/>
              <a:t>83</a:t>
            </a:fld>
            <a:endParaRPr lang="en"/>
          </a:p>
        </p:txBody>
      </p:sp>
    </p:spTree>
    <p:extLst>
      <p:ext uri="{BB962C8B-B14F-4D97-AF65-F5344CB8AC3E}">
        <p14:creationId xmlns:p14="http://schemas.microsoft.com/office/powerpoint/2010/main" val="256287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0C9F8C-AAAA-334A-98B6-F971F090B453}"/>
              </a:ext>
            </a:extLst>
          </p:cNvPr>
          <p:cNvPicPr>
            <a:picLocks noChangeAspect="1"/>
          </p:cNvPicPr>
          <p:nvPr/>
        </p:nvPicPr>
        <p:blipFill>
          <a:blip r:embed="rId3"/>
          <a:stretch>
            <a:fillRect/>
          </a:stretch>
        </p:blipFill>
        <p:spPr>
          <a:xfrm>
            <a:off x="4292199" y="1794231"/>
            <a:ext cx="2834157" cy="2955620"/>
          </a:xfrm>
          <a:prstGeom prst="rect">
            <a:avLst/>
          </a:prstGeom>
        </p:spPr>
      </p:pic>
      <p:sp>
        <p:nvSpPr>
          <p:cNvPr id="2" name="Title 1">
            <a:extLst>
              <a:ext uri="{FF2B5EF4-FFF2-40B4-BE49-F238E27FC236}">
                <a16:creationId xmlns:a16="http://schemas.microsoft.com/office/drawing/2014/main" id="{17FF2191-2BD3-1F42-8EFD-99828C1A8B78}"/>
              </a:ext>
            </a:extLst>
          </p:cNvPr>
          <p:cNvSpPr>
            <a:spLocks noGrp="1"/>
          </p:cNvSpPr>
          <p:nvPr>
            <p:ph type="title"/>
          </p:nvPr>
        </p:nvSpPr>
        <p:spPr/>
        <p:txBody>
          <a:bodyPr/>
          <a:lstStyle/>
          <a:p>
            <a:r>
              <a:rPr lang="en-US" dirty="0"/>
              <a:t>Step 2</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34EBA2C0-6518-FC48-BF96-74E08D1FC894}"/>
                  </a:ext>
                </a:extLst>
              </p:cNvPr>
              <p:cNvSpPr>
                <a:spLocks noGrp="1"/>
              </p:cNvSpPr>
              <p:nvPr>
                <p:ph type="body" idx="1"/>
              </p:nvPr>
            </p:nvSpPr>
            <p:spPr>
              <a:xfrm>
                <a:off x="3090624" y="253379"/>
                <a:ext cx="6014859" cy="3981000"/>
              </a:xfrm>
            </p:spPr>
            <p:txBody>
              <a:bodyPr/>
              <a:lstStyle/>
              <a:p>
                <a:pPr marL="139700" indent="0">
                  <a:buNone/>
                </a:pPr>
                <a:r>
                  <a:rPr lang="en-US" dirty="0"/>
                  <a:t>Update the centroids to be the mean of points assigned to that cluster.</a:t>
                </a:r>
              </a:p>
              <a:p>
                <a:pPr marL="139700" indent="0">
                  <a:buNone/>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𝜇</m:t>
                          </m:r>
                        </m:e>
                        <m:sub>
                          <m:r>
                            <a:rPr lang="en-US" sz="2000" b="0" i="1" smtClean="0">
                              <a:latin typeface="Cambria Math" panose="02040503050406030204" pitchFamily="18" charset="0"/>
                            </a:rPr>
                            <m:t>𝑗</m:t>
                          </m:r>
                        </m:sub>
                      </m:sSub>
                      <m:r>
                        <a:rPr lang="en-US" sz="2000" i="1">
                          <a:latin typeface="Cambria Math" panose="02040503050406030204" pitchFamily="18" charset="0"/>
                        </a:rPr>
                        <m:t>=</m:t>
                      </m:r>
                      <m:f>
                        <m:fPr>
                          <m:ctrlPr>
                            <a:rPr lang="en-US" sz="2000" i="1" smtClean="0">
                              <a:latin typeface="Cambria Math" panose="02040503050406030204" pitchFamily="18" charset="0"/>
                            </a:rPr>
                          </m:ctrlPr>
                        </m:fPr>
                        <m:num>
                          <m:nary>
                            <m:naryPr>
                              <m:chr m:val="∑"/>
                              <m:ctrlPr>
                                <a:rPr lang="en-US" sz="2000" i="1">
                                  <a:latin typeface="Cambria Math" panose="02040503050406030204" pitchFamily="18" charset="0"/>
                                </a:rPr>
                              </m:ctrlPr>
                            </m:naryPr>
                            <m:sub>
                              <m:r>
                                <m:rPr>
                                  <m:brk m:alnAt="23"/>
                                </m:rPr>
                                <a:rPr lang="en-US" sz="2000" i="1">
                                  <a:latin typeface="Cambria Math" panose="02040503050406030204" pitchFamily="18" charset="0"/>
                                </a:rPr>
                                <m:t>𝑖</m:t>
                              </m:r>
                              <m:r>
                                <a:rPr lang="en-US" sz="2000" i="1">
                                  <a:latin typeface="Cambria Math" panose="02040503050406030204" pitchFamily="18" charset="0"/>
                                </a:rPr>
                                <m:t>=1</m:t>
                              </m:r>
                            </m:sub>
                            <m:sup>
                              <m:r>
                                <a:rPr lang="en-US" sz="2000" i="1">
                                  <a:latin typeface="Cambria Math" panose="02040503050406030204" pitchFamily="18" charset="0"/>
                                </a:rPr>
                                <m:t>𝑛</m:t>
                              </m:r>
                            </m:sup>
                            <m:e>
                              <m:r>
                                <a:rPr lang="en-US" sz="2000" b="1" i="1">
                                  <a:latin typeface="Cambria Math" panose="02040503050406030204" pitchFamily="18" charset="0"/>
                                </a:rPr>
                                <m:t>𝟏</m:t>
                              </m:r>
                            </m:e>
                          </m:nary>
                          <m:d>
                            <m:dPr>
                              <m:begChr m:val="{"/>
                              <m:endChr m:val="}"/>
                              <m:ctrlPr>
                                <a:rPr lang="en-US" sz="2000" i="1">
                                  <a:latin typeface="Cambria Math" panose="02040503050406030204" pitchFamily="18" charset="0"/>
                                </a:rPr>
                              </m:ctrlPr>
                            </m:dPr>
                            <m:e>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𝑧</m:t>
                                  </m:r>
                                </m:e>
                                <m:sub>
                                  <m:r>
                                    <a:rPr lang="en-US" sz="2000" b="0" i="1" smtClean="0">
                                      <a:latin typeface="Cambria Math" panose="02040503050406030204" pitchFamily="18" charset="0"/>
                                    </a:rPr>
                                    <m:t>𝑖</m:t>
                                  </m:r>
                                </m:sub>
                              </m:sSub>
                              <m:r>
                                <a:rPr lang="en-US" sz="2000" i="1">
                                  <a:latin typeface="Cambria Math" panose="02040503050406030204" pitchFamily="18" charset="0"/>
                                </a:rPr>
                                <m:t>=</m:t>
                              </m:r>
                              <m:r>
                                <a:rPr lang="en-US" sz="2000" i="1">
                                  <a:latin typeface="Cambria Math" panose="02040503050406030204" pitchFamily="18" charset="0"/>
                                </a:rPr>
                                <m:t>𝑗</m:t>
                              </m:r>
                            </m:e>
                          </m:d>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𝑖</m:t>
                              </m:r>
                            </m:sub>
                          </m:sSub>
                        </m:num>
                        <m:den>
                          <m:nary>
                            <m:naryPr>
                              <m:chr m:val="∑"/>
                              <m:ctrlPr>
                                <a:rPr lang="en-US" sz="2000" i="1">
                                  <a:latin typeface="Cambria Math" panose="02040503050406030204" pitchFamily="18" charset="0"/>
                                </a:rPr>
                              </m:ctrlPr>
                            </m:naryPr>
                            <m:sub>
                              <m:r>
                                <m:rPr>
                                  <m:brk m:alnAt="23"/>
                                </m:rPr>
                                <a:rPr lang="en-US" sz="2000" i="1">
                                  <a:latin typeface="Cambria Math" panose="02040503050406030204" pitchFamily="18" charset="0"/>
                                </a:rPr>
                                <m:t>𝑖</m:t>
                              </m:r>
                              <m:r>
                                <a:rPr lang="en-US" sz="2000" i="1">
                                  <a:latin typeface="Cambria Math" panose="02040503050406030204" pitchFamily="18" charset="0"/>
                                </a:rPr>
                                <m:t>=1</m:t>
                              </m:r>
                            </m:sub>
                            <m:sup>
                              <m:r>
                                <a:rPr lang="en-US" sz="2000" i="1">
                                  <a:latin typeface="Cambria Math" panose="02040503050406030204" pitchFamily="18" charset="0"/>
                                </a:rPr>
                                <m:t>𝑛</m:t>
                              </m:r>
                            </m:sup>
                            <m:e>
                              <m:r>
                                <a:rPr lang="en-US" sz="2000" b="1" i="1">
                                  <a:latin typeface="Cambria Math" panose="02040503050406030204" pitchFamily="18" charset="0"/>
                                </a:rPr>
                                <m:t>𝟏</m:t>
                              </m:r>
                            </m:e>
                          </m:nary>
                          <m:d>
                            <m:dPr>
                              <m:begChr m:val="{"/>
                              <m:endChr m:val="}"/>
                              <m:ctrlPr>
                                <a:rPr lang="en-US" sz="2000" i="1">
                                  <a:latin typeface="Cambria Math" panose="02040503050406030204" pitchFamily="18" charset="0"/>
                                </a:rPr>
                              </m:ctrlPr>
                            </m:dPr>
                            <m:e>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𝑧</m:t>
                                  </m:r>
                                </m:e>
                                <m:sub>
                                  <m:r>
                                    <a:rPr lang="en-US" sz="2000" b="0" i="1" smtClean="0">
                                      <a:latin typeface="Cambria Math" panose="02040503050406030204" pitchFamily="18" charset="0"/>
                                    </a:rPr>
                                    <m:t>𝑖</m:t>
                                  </m:r>
                                </m:sub>
                              </m:sSub>
                              <m:r>
                                <a:rPr lang="en-US" sz="2000" i="1">
                                  <a:latin typeface="Cambria Math" panose="02040503050406030204" pitchFamily="18" charset="0"/>
                                </a:rPr>
                                <m:t>=</m:t>
                              </m:r>
                              <m:r>
                                <a:rPr lang="en-US" sz="2000" i="1">
                                  <a:latin typeface="Cambria Math" panose="02040503050406030204" pitchFamily="18" charset="0"/>
                                </a:rPr>
                                <m:t>𝑗</m:t>
                              </m:r>
                            </m:e>
                          </m:d>
                        </m:den>
                      </m:f>
                    </m:oMath>
                  </m:oMathPara>
                </a14:m>
                <a:endParaRPr lang="en-US" sz="2000" dirty="0"/>
              </a:p>
              <a:p>
                <a:pPr marL="139700" indent="0">
                  <a:buNone/>
                </a:pPr>
                <a:r>
                  <a:rPr lang="en-US" dirty="0"/>
                  <a:t>Computes center of mass for cluster!</a:t>
                </a:r>
              </a:p>
            </p:txBody>
          </p:sp>
        </mc:Choice>
        <mc:Fallback xmlns="">
          <p:sp>
            <p:nvSpPr>
              <p:cNvPr id="3" name="Text Placeholder 2">
                <a:extLst>
                  <a:ext uri="{FF2B5EF4-FFF2-40B4-BE49-F238E27FC236}">
                    <a16:creationId xmlns:a16="http://schemas.microsoft.com/office/drawing/2014/main" id="{34EBA2C0-6518-FC48-BF96-74E08D1FC894}"/>
                  </a:ext>
                </a:extLst>
              </p:cNvPr>
              <p:cNvSpPr>
                <a:spLocks noGrp="1" noRot="1" noChangeAspect="1" noMove="1" noResize="1" noEditPoints="1" noAdjustHandles="1" noChangeArrowheads="1" noChangeShapeType="1" noTextEdit="1"/>
              </p:cNvSpPr>
              <p:nvPr>
                <p:ph type="body" idx="1"/>
              </p:nvPr>
            </p:nvSpPr>
            <p:spPr>
              <a:xfrm>
                <a:off x="3090624" y="253379"/>
                <a:ext cx="6014859" cy="3981000"/>
              </a:xfrm>
              <a:blipFill>
                <a:blip r:embed="rId4"/>
                <a:stretch>
                  <a:fillRect t="-63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EF771FA-D5F2-6E40-B83A-CBDE95A1D88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FAECF9B5-C853-4C04-9549-F3A42B9FD92B}"/>
                  </a:ext>
                </a:extLst>
              </p14:cNvPr>
              <p14:cNvContentPartPr/>
              <p14:nvPr/>
            </p14:nvContentPartPr>
            <p14:xfrm>
              <a:off x="7201800" y="733320"/>
              <a:ext cx="1941480" cy="2010600"/>
            </p14:xfrm>
          </p:contentPart>
        </mc:Choice>
        <mc:Fallback xmlns="">
          <p:pic>
            <p:nvPicPr>
              <p:cNvPr id="5" name="Ink 4">
                <a:extLst>
                  <a:ext uri="{FF2B5EF4-FFF2-40B4-BE49-F238E27FC236}">
                    <a16:creationId xmlns:a16="http://schemas.microsoft.com/office/drawing/2014/main" id="{FAECF9B5-C853-4C04-9549-F3A42B9FD92B}"/>
                  </a:ext>
                </a:extLst>
              </p:cNvPr>
              <p:cNvPicPr/>
              <p:nvPr/>
            </p:nvPicPr>
            <p:blipFill>
              <a:blip r:embed="rId6"/>
              <a:stretch>
                <a:fillRect/>
              </a:stretch>
            </p:blipFill>
            <p:spPr>
              <a:xfrm>
                <a:off x="7192440" y="403200"/>
                <a:ext cx="1960200" cy="23500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58988703-5D41-3F4B-AED1-26A92AAA3D57}"/>
                  </a:ext>
                </a:extLst>
              </p14:cNvPr>
              <p14:cNvContentPartPr/>
              <p14:nvPr/>
            </p14:nvContentPartPr>
            <p14:xfrm>
              <a:off x="7781503" y="817080"/>
              <a:ext cx="157320" cy="148680"/>
            </p14:xfrm>
          </p:contentPart>
        </mc:Choice>
        <mc:Fallback xmlns="">
          <p:pic>
            <p:nvPicPr>
              <p:cNvPr id="7" name="Ink 6">
                <a:extLst>
                  <a:ext uri="{FF2B5EF4-FFF2-40B4-BE49-F238E27FC236}">
                    <a16:creationId xmlns:a16="http://schemas.microsoft.com/office/drawing/2014/main" id="{58988703-5D41-3F4B-AED1-26A92AAA3D57}"/>
                  </a:ext>
                </a:extLst>
              </p:cNvPr>
              <p:cNvPicPr/>
              <p:nvPr/>
            </p:nvPicPr>
            <p:blipFill>
              <a:blip r:embed="rId8"/>
              <a:stretch>
                <a:fillRect/>
              </a:stretch>
            </p:blipFill>
            <p:spPr>
              <a:xfrm>
                <a:off x="7772863" y="808440"/>
                <a:ext cx="174960" cy="166320"/>
              </a:xfrm>
              <a:prstGeom prst="rect">
                <a:avLst/>
              </a:prstGeom>
            </p:spPr>
          </p:pic>
        </mc:Fallback>
      </mc:AlternateContent>
    </p:spTree>
    <p:extLst>
      <p:ext uri="{BB962C8B-B14F-4D97-AF65-F5344CB8AC3E}">
        <p14:creationId xmlns:p14="http://schemas.microsoft.com/office/powerpoint/2010/main" val="3953774188"/>
      </p:ext>
    </p:extLst>
  </p:cSld>
  <p:clrMapOvr>
    <a:masterClrMapping/>
  </p:clrMapOvr>
  <p:transition spd="slow">
    <p:push dir="u"/>
  </p:transition>
</p:sld>
</file>

<file path=ppt/theme/theme1.xml><?xml version="1.0" encoding="utf-8"?>
<a:theme xmlns:a="http://schemas.openxmlformats.org/drawingml/2006/main" name="SlideMaster">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lideMaster" id="{6892CB92-2140-4825-AC64-EAFCBE3C90F5}" vid="{77F8CD81-5FBC-4318-813D-3CE9F874004C}"/>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SlideMaster</Template>
  <TotalTime>16117</TotalTime>
  <Words>3675</Words>
  <Application>Microsoft Office PowerPoint</Application>
  <PresentationFormat>On-screen Show (16:9)</PresentationFormat>
  <Paragraphs>591</Paragraphs>
  <Slides>83</Slides>
  <Notes>42</Notes>
  <HiddenSlides>4</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83</vt:i4>
      </vt:variant>
    </vt:vector>
  </HeadingPairs>
  <TitlesOfParts>
    <vt:vector size="92" baseType="lpstr">
      <vt:lpstr>Arial</vt:lpstr>
      <vt:lpstr>Museo sans 500</vt:lpstr>
      <vt:lpstr>Open Sans</vt:lpstr>
      <vt:lpstr>Calibri</vt:lpstr>
      <vt:lpstr>Cambria Math</vt:lpstr>
      <vt:lpstr>Nunito Sans</vt:lpstr>
      <vt:lpstr>Helvetica Neue</vt:lpstr>
      <vt:lpstr>Georgia</vt:lpstr>
      <vt:lpstr>SlideMaster</vt:lpstr>
      <vt:lpstr>CSE/STAT 416 Other Clustering Methods  Amal Nanavati University of Washington Aug 3, 2022  Adapted from Hunter Schafer’s slides</vt:lpstr>
      <vt:lpstr>Administrivia</vt:lpstr>
      <vt:lpstr>HW6 Walkthrough</vt:lpstr>
      <vt:lpstr>Recap</vt:lpstr>
      <vt:lpstr>Define Clusters</vt:lpstr>
      <vt:lpstr>Not Always Easy</vt:lpstr>
      <vt:lpstr>Step 0</vt:lpstr>
      <vt:lpstr>Step 1</vt:lpstr>
      <vt:lpstr>Step 2</vt:lpstr>
      <vt:lpstr>Visualizing k-means</vt:lpstr>
      <vt:lpstr>Smart Initializing w/ k-means++</vt:lpstr>
      <vt:lpstr>k-means++ Example</vt:lpstr>
      <vt:lpstr>Clustering vs Classification</vt:lpstr>
      <vt:lpstr>Problems with k-means &amp; Mixture Models</vt:lpstr>
      <vt:lpstr>Problems with k-means</vt:lpstr>
      <vt:lpstr>Failure Modes of  k-means </vt:lpstr>
      <vt:lpstr>Mixture Models</vt:lpstr>
      <vt:lpstr>Visualizing Gaussian Mixture Models</vt:lpstr>
      <vt:lpstr>Hierarchical Clustering</vt:lpstr>
      <vt:lpstr>Nouns</vt:lpstr>
      <vt:lpstr>Species</vt:lpstr>
      <vt:lpstr>Motivation</vt:lpstr>
      <vt:lpstr>Finding Shapes</vt:lpstr>
      <vt:lpstr>Types of Algorithms</vt:lpstr>
      <vt:lpstr>1 min</vt:lpstr>
      <vt:lpstr>2 mins</vt:lpstr>
      <vt:lpstr>Divisive Clustering</vt:lpstr>
      <vt:lpstr>Divisive Clustering</vt:lpstr>
      <vt:lpstr>Example</vt:lpstr>
      <vt:lpstr>Choices to Make</vt:lpstr>
      <vt:lpstr>Bisecting K-Means</vt:lpstr>
      <vt:lpstr>1 min</vt:lpstr>
      <vt:lpstr>2 min</vt:lpstr>
      <vt:lpstr>PowerPoint Presentation</vt:lpstr>
      <vt:lpstr>Agglomerative Clustering</vt:lpstr>
      <vt:lpstr>Agglomerative Clustering</vt:lpstr>
      <vt:lpstr>Agglomerative Clustering</vt:lpstr>
      <vt:lpstr>Step 1</vt:lpstr>
      <vt:lpstr>Step 2</vt:lpstr>
      <vt:lpstr>Step 3</vt:lpstr>
      <vt:lpstr>Repeat</vt:lpstr>
      <vt:lpstr>Repeat</vt:lpstr>
      <vt:lpstr>Repeat</vt:lpstr>
      <vt:lpstr>Repeat</vt:lpstr>
      <vt:lpstr>Repeat</vt:lpstr>
      <vt:lpstr>Repeat</vt:lpstr>
      <vt:lpstr>Final Result</vt:lpstr>
      <vt:lpstr>1 min</vt:lpstr>
      <vt:lpstr>2 min</vt:lpstr>
      <vt:lpstr>Dendrograms</vt:lpstr>
      <vt:lpstr>Agglomerative Clustering</vt:lpstr>
      <vt:lpstr>Dendrogram</vt:lpstr>
      <vt:lpstr>Dendrogram</vt:lpstr>
      <vt:lpstr>Cut Dendrogram</vt:lpstr>
      <vt:lpstr>1 min</vt:lpstr>
      <vt:lpstr>2 min</vt:lpstr>
      <vt:lpstr>Cut Dendrogram</vt:lpstr>
      <vt:lpstr>Choices to Make</vt:lpstr>
      <vt:lpstr>Linkage Functions</vt:lpstr>
      <vt:lpstr>Practical Notes</vt:lpstr>
      <vt:lpstr>Computational Cost of Agglomerative Clustering</vt:lpstr>
      <vt:lpstr>k-means vs. Agglomerative Clustering</vt:lpstr>
      <vt:lpstr>Curse of Dimensionality</vt:lpstr>
      <vt:lpstr>High Dimensions</vt:lpstr>
      <vt:lpstr>Data Moves Farther Apart in Higher Dimensions</vt:lpstr>
      <vt:lpstr>Practicalities</vt:lpstr>
      <vt:lpstr>Concept Inventory</vt:lpstr>
      <vt:lpstr>Recap</vt:lpstr>
      <vt:lpstr>Activity: Promoting Fairness in Machine Learning Models</vt:lpstr>
      <vt:lpstr>Ways to Promote Ethical Machine Learning</vt:lpstr>
      <vt:lpstr>IBM abandons facial recognition</vt:lpstr>
      <vt:lpstr>Education</vt:lpstr>
      <vt:lpstr>Inclusive Datasets</vt:lpstr>
      <vt:lpstr>Fairness Definitions</vt:lpstr>
      <vt:lpstr>Facebook Ads</vt:lpstr>
      <vt:lpstr>Linkedin Ranking</vt:lpstr>
      <vt:lpstr>Regulations</vt:lpstr>
      <vt:lpstr>Brainstorming Ways to Address Bias:</vt:lpstr>
      <vt:lpstr>Task</vt:lpstr>
      <vt:lpstr>Case Study 1: Student Support Programs</vt:lpstr>
      <vt:lpstr>Case Study 2: Loans</vt:lpstr>
      <vt:lpstr>Case Study 3: Disaster Relief</vt:lpstr>
      <vt:lpstr>Recap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(OR SLIDEDOC) TITLE</dc:title>
  <dc:creator>hschafer</dc:creator>
  <cp:lastModifiedBy>cse-loaner</cp:lastModifiedBy>
  <cp:revision>418</cp:revision>
  <cp:lastPrinted>2019-07-31T15:47:44Z</cp:lastPrinted>
  <dcterms:modified xsi:type="dcterms:W3CDTF">2022-08-04T01:22:27Z</dcterms:modified>
</cp:coreProperties>
</file>